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64" r:id="rId4"/>
    <p:sldId id="265" r:id="rId5"/>
    <p:sldId id="319" r:id="rId6"/>
    <p:sldId id="268" r:id="rId7"/>
    <p:sldId id="281" r:id="rId8"/>
    <p:sldId id="275" r:id="rId9"/>
    <p:sldId id="284" r:id="rId10"/>
    <p:sldId id="288" r:id="rId11"/>
    <p:sldId id="283" r:id="rId12"/>
    <p:sldId id="277" r:id="rId13"/>
  </p:sldIdLst>
  <p:sldSz cx="9144000" cy="6858000" type="screen4x3"/>
  <p:notesSz cx="6858000" cy="91995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B1B2"/>
    <a:srgbClr val="C6C2C3"/>
    <a:srgbClr val="FFFFFF"/>
    <a:srgbClr val="E0EC14"/>
    <a:srgbClr val="D3D0D0"/>
    <a:srgbClr val="888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3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725" y="-83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47A59D3-B99F-BA46-3ABE-A76935A39B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8170520-2A31-3E50-3679-F72F4A0B031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E67CDC8-F76D-9507-BA3F-98A65706854D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36650" y="696913"/>
            <a:ext cx="4584700" cy="34353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7663F1A1-824C-D47B-3D5D-A85C8410605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14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148CAD74-A356-FEDD-2296-954461FACFC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39188"/>
            <a:ext cx="29718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 altLang="LID4096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C7609A9E-2210-2B58-6C54-1F30529527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39188"/>
            <a:ext cx="29718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fld id="{A6C8E4B7-7A49-4E28-A2C0-6E023F6A822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C7D41A1-1FB0-A73B-5D66-935A1C80E4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CFAE8-2BED-41F7-A977-049C37186262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D358B2D1-85B4-C11D-2ED3-C1976AF2A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6C54C6E-76DF-F87E-B3E8-6E3028C81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3" y="873760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altLang="LID4096" sz="1000" i="1"/>
              <a:t>1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50EB83D0-39DC-3B5C-9824-5C245B399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8737600"/>
            <a:ext cx="29733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ACCF9629-BA74-8594-07CD-64C5E7A86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0"/>
            <a:ext cx="297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B55CD66-5E59-7F3F-D4AD-F087F7EEFE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367213"/>
            <a:ext cx="5029200" cy="4140200"/>
          </a:xfrm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B9A1C1F6-297C-5005-841E-F4FD296A21E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FF3899B-3666-5579-B3FD-BF7B0BA62E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1340C3-E363-4753-B698-3819273E8116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CD3DE110-FB8B-7337-D058-914FAF26C8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51370DC8-E351-813B-22E2-B66DF3CDC59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AAFCD85-7DCE-E75A-C1C8-D1CA37D410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56EC45-094E-4088-A3FC-1C8F4A95AB49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23166763-08A7-7D48-90A7-03CD0865C2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367213"/>
            <a:ext cx="5029200" cy="4140200"/>
          </a:xfrm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B11F7EA-35FD-7316-E7E3-1E25EF19832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4633108-7D20-BAFE-3E92-BB8421EC93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844903-AC7B-4EF9-8BCB-259EC97584C8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D3322D46-D65C-CF30-52B8-BDB73C8C0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367213"/>
            <a:ext cx="5029200" cy="4140200"/>
          </a:xfrm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0DF3159-6820-C713-5C25-1BD81BE725F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E453B4E-15CE-CE3A-A083-645872B500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F5EED0-B447-4BB9-BD14-5E14B321ABFE}" type="slidenum">
              <a:rPr lang="en-US" altLang="LID4096"/>
              <a:pPr/>
              <a:t>6</a:t>
            </a:fld>
            <a:endParaRPr lang="en-US" altLang="LID4096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562C2DF2-28B7-AF23-E085-4E741D1F1E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778FFEE-B557-6D88-41A0-FBD6F0E5E4D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EBDA9BC-5FF4-6A28-74BD-AEED312A95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97C7FC-922A-4334-9004-7B7DA28C8B92}" type="slidenum">
              <a:rPr lang="en-US" altLang="LID4096"/>
              <a:pPr/>
              <a:t>11</a:t>
            </a:fld>
            <a:endParaRPr lang="en-US" altLang="LID4096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21572701-E7D9-C5EE-EA5E-96C5F579A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4FDEDD-8FCA-7C41-8E77-DE0CE00CE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3" y="8737600"/>
            <a:ext cx="2971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altLang="LID4096" sz="1000" i="1"/>
              <a:t>32</a:t>
            </a:r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A1A34F84-6EA4-982F-7A2E-6F83A8862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8737600"/>
            <a:ext cx="29733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7DC66A68-21A2-CFB3-A2A4-CE62FF7C0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0"/>
            <a:ext cx="297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9802241C-2BD0-6B4A-907F-EE55D9CF1FA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CF74E0E2-D57E-4F4B-ECB6-2BBAA56B3A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2813" y="4367213"/>
            <a:ext cx="5029200" cy="4140200"/>
          </a:xfrm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68D07-F04A-9904-9B43-845DC142E3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CD5D97-0133-98DA-8669-DE94F6644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CC19C-F885-6CFA-A2BF-3DD61FFC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D010D-DEC5-4FF4-686F-C6BAE18EC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B6988-C570-4767-B76F-F271E2D0B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883AD0-7710-4C5B-8080-5DE82F5109D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88460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F7744-FD56-A344-7E4F-72D8497CC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AB118-B8E6-4603-7695-038381E51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30AC7-71B6-D77D-E746-B70CAF3DD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B725C-890A-22E2-9D29-12F1F743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A8F4E-6FD3-94F1-3929-C33665BBD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331F2-3302-49F5-85C2-2115C1794EF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63014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DBCA1-A02E-1865-997B-EABC667C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A3F55-125D-FFD6-A5F4-F2F9E12FF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79107-A051-6A4B-52BE-4372AF223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898BB-8363-CE41-1A20-CF8D9CCBD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8CF26-8E27-FDF4-11B0-E2DD05864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0CA532-DC5F-43DA-BD2C-EDD518FE162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891135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8D9F2-7D4C-603A-5580-CE995F550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3ACEC-CC80-C088-88D7-F437E728A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70C0B9-CDAE-A9EF-9217-E150F4E580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8F3C4-C664-D027-579D-001B707EF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C23282-8F01-8B78-9B6B-18BFB1160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9E3E5-5C2C-27BA-77BE-A28E8CBC3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FFBF3-FB6A-4FD2-B4DD-0CD2D87DEBE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93287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4498F-D065-1D4B-45B8-11A4CF4E8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2E6236-9537-E770-2F56-CA16F5688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2AEEB7-F3A4-4E0B-8436-7620E3067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07C555-3B0D-2498-0AD5-7217D567B1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D76D8C-9F49-A0DA-8AF5-040191E04C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52924-453B-514F-2CBD-6E16D6A71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F01F9C-A865-8173-9B4E-FE4253221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5B73D4-1CCE-6D1A-CFDD-EFBF99B2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66D14-4ED4-4FDD-88E1-496E0AD20F7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880973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2D6E1-F134-F979-6A52-B14F52AA3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B8770A-4BEA-05D9-B303-60B2D7219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AA2C3B-F0A3-1B42-3DF2-B563A3A44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29295-E929-9618-ACA3-D19A6ECFF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A15B4E-1828-40D2-97E2-65446A59105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05937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CC2593-BB05-6FA0-D75A-7AB15F33D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1B8792-A0A9-59FC-7A1B-637297776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CDABF-9AED-B556-37BE-F5A79E280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37B5E5-39A8-4F06-8BEC-570B3B753FE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702552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8C8CD-A9E2-03C3-7A30-12E853633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07E9F-E4F2-E667-F924-894B24189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37BD2-2215-5977-70F4-F304FC20F9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F43940-5725-8277-8AC2-FD6F34858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8699B-9D51-31A2-C786-C7A9C2FA7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BD1855-48CE-8361-17D5-6DDDBFDA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46E746-8735-4AA9-8E75-5E3BB4937A3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831782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D073F-1C29-45A5-3BBB-3C65DE718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EE29C2-A28F-575B-56ED-144BB697C3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1F598-AA98-4DEC-0604-AC2C63C99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22056-D8C3-3D84-49E3-FE098B493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1E1FA-97BB-06FB-3E98-71B210A2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7D7A8-BCDF-2911-B146-5FA956C6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26F35-C51A-457A-94A4-508CAC586F4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658701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FF1FB-87BE-1A10-63A4-316F4D48B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A4FD2C-7255-534D-7B88-78645B0A6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982AE-CE61-7512-2E89-57E6B151A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BC0CA-4D9E-6F2A-E0FC-E7136FD85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6E3D2-16AC-7247-F06E-2E7294845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E2681-80EF-4AEB-9FD8-A7FB4B3572F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558057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70CD8B-50E3-2792-1EDF-18FD15D683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247650"/>
            <a:ext cx="1943100" cy="5695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06F7C3-CC41-FBDA-6EAA-9992393D7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247650"/>
            <a:ext cx="5676900" cy="5695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A87F4-DD8C-A167-0FE5-35EA706B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4FE38-6D70-5E71-4E78-8366BC814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78C7E-9959-0C5A-E97E-F0E7617C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E0FA-89AF-42DD-BF6A-EA485AA554C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70712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8420578-CBBA-7C22-830B-61DE97DAE7A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3263" y="6248400"/>
            <a:ext cx="1898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LID4096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DE5C3E4-E660-1E52-44A5-1B3AA56E7CC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65475" y="6248400"/>
            <a:ext cx="2813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LID4096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235D372-6BCC-FC7C-E874-02D2155B7DC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42088" y="6248400"/>
            <a:ext cx="1898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F2EDFC9-6CB7-411A-9307-0EA78962AC7C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04A7C78-F87C-EE55-94D3-782A3B276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476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7CE700C-43CE-9CC6-7145-0C49016F40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Monotype Sorts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E88707C-8E51-FF21-8AAD-62CFC7E9F3A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04850" y="1447800"/>
            <a:ext cx="7735888" cy="1143000"/>
          </a:xfrm>
          <a:noFill/>
          <a:ln/>
        </p:spPr>
        <p:txBody>
          <a:bodyPr anchor="ctr"/>
          <a:lstStyle/>
          <a:p>
            <a:r>
              <a:rPr lang="en-US" altLang="LID4096" sz="4800" b="1"/>
              <a:t>GroupWeb </a:t>
            </a:r>
            <a:br>
              <a:rPr lang="en-US" altLang="LID4096" sz="4800" b="1"/>
            </a:br>
            <a:r>
              <a:rPr lang="en-US" altLang="LID4096" sz="4400"/>
              <a:t>A WWW Browser as </a:t>
            </a:r>
            <a:br>
              <a:rPr lang="en-US" altLang="LID4096" sz="4400"/>
            </a:br>
            <a:r>
              <a:rPr lang="en-US" altLang="LID4096" sz="4400"/>
              <a:t>Real Time Groupware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44225E4-499B-9CF8-3DCC-E39B3B4C6F1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17663" y="4495800"/>
            <a:ext cx="5908675" cy="1752600"/>
          </a:xfrm>
          <a:noFill/>
          <a:ln/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r>
              <a:rPr lang="en-US" altLang="LID4096" sz="3600" b="1"/>
              <a:t>Saul Greenberg</a:t>
            </a:r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r>
              <a:rPr lang="en-US" altLang="LID4096" sz="3600" b="1"/>
              <a:t>Mark Roseman</a:t>
            </a:r>
            <a:endParaRPr lang="en-US" altLang="LID4096" sz="3600"/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br>
              <a:rPr lang="en-US" altLang="LID4096" sz="2800" i="1"/>
            </a:br>
            <a:r>
              <a:rPr lang="en-US" altLang="LID4096" sz="2800" i="1"/>
              <a:t>Department of Computer Science</a:t>
            </a:r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r>
              <a:rPr lang="en-US" altLang="LID4096" sz="2800" i="1"/>
              <a:t>University of Calgary</a:t>
            </a:r>
          </a:p>
        </p:txBody>
      </p:sp>
      <p:graphicFrame>
        <p:nvGraphicFramePr>
          <p:cNvPr id="4100" name="Object 4">
            <a:extLst>
              <a:ext uri="{FF2B5EF4-FFF2-40B4-BE49-F238E27FC236}">
                <a16:creationId xmlns:a16="http://schemas.microsoft.com/office/drawing/2014/main" id="{E2A40D3B-6CD9-6456-6E60-CE62B22DFBF0}"/>
              </a:ext>
            </a:extLst>
          </p:cNvPr>
          <p:cNvGraphicFramePr>
            <a:graphicFrameLocks/>
          </p:cNvGraphicFramePr>
          <p:nvPr/>
        </p:nvGraphicFramePr>
        <p:xfrm>
          <a:off x="303213" y="3570288"/>
          <a:ext cx="1912937" cy="148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Art" r:id="rId3" imgW="6076800" imgH="4713120" progId="MS_ClipArt_Gallery.2">
                  <p:embed/>
                </p:oleObj>
              </mc:Choice>
              <mc:Fallback>
                <p:oleObj name="ClipArt" r:id="rId3" imgW="6076800" imgH="4713120" progId="MS_ClipArt_Gallery.2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3" y="3570288"/>
                        <a:ext cx="1912937" cy="1484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5">
            <a:extLst>
              <a:ext uri="{FF2B5EF4-FFF2-40B4-BE49-F238E27FC236}">
                <a16:creationId xmlns:a16="http://schemas.microsoft.com/office/drawing/2014/main" id="{2A5C9936-7F4F-8DD0-F945-143029C4086E}"/>
              </a:ext>
            </a:extLst>
          </p:cNvPr>
          <p:cNvGraphicFramePr>
            <a:graphicFrameLocks/>
          </p:cNvGraphicFramePr>
          <p:nvPr/>
        </p:nvGraphicFramePr>
        <p:xfrm>
          <a:off x="7032625" y="3657600"/>
          <a:ext cx="1806575" cy="150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Art" r:id="rId5" imgW="6145200" imgH="5125680" progId="MS_ClipArt_Gallery.2">
                  <p:embed/>
                </p:oleObj>
              </mc:Choice>
              <mc:Fallback>
                <p:oleObj name="ClipArt" r:id="rId5" imgW="6145200" imgH="5125680" progId="MS_ClipArt_Gallery.2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25" y="3657600"/>
                        <a:ext cx="1806575" cy="150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06" name="Group 10">
            <a:extLst>
              <a:ext uri="{FF2B5EF4-FFF2-40B4-BE49-F238E27FC236}">
                <a16:creationId xmlns:a16="http://schemas.microsoft.com/office/drawing/2014/main" id="{F11ADF42-B6D3-B825-4559-737C951DBFC5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3581400"/>
            <a:ext cx="4878388" cy="534988"/>
            <a:chOff x="1392" y="2256"/>
            <a:chExt cx="3073" cy="337"/>
          </a:xfrm>
        </p:grpSpPr>
        <p:sp>
          <p:nvSpPr>
            <p:cNvPr id="4102" name="Freeform 6">
              <a:extLst>
                <a:ext uri="{FF2B5EF4-FFF2-40B4-BE49-F238E27FC236}">
                  <a16:creationId xmlns:a16="http://schemas.microsoft.com/office/drawing/2014/main" id="{C17BEBFE-D3D9-0674-EBD9-77B2F88E2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2370"/>
              <a:ext cx="571" cy="118"/>
            </a:xfrm>
            <a:custGeom>
              <a:avLst/>
              <a:gdLst>
                <a:gd name="T0" fmla="*/ 0 w 571"/>
                <a:gd name="T1" fmla="*/ 55 h 118"/>
                <a:gd name="T2" fmla="*/ 5 w 571"/>
                <a:gd name="T3" fmla="*/ 45 h 118"/>
                <a:gd name="T4" fmla="*/ 17 w 571"/>
                <a:gd name="T5" fmla="*/ 35 h 118"/>
                <a:gd name="T6" fmla="*/ 25 w 571"/>
                <a:gd name="T7" fmla="*/ 28 h 118"/>
                <a:gd name="T8" fmla="*/ 39 w 571"/>
                <a:gd name="T9" fmla="*/ 25 h 118"/>
                <a:gd name="T10" fmla="*/ 53 w 571"/>
                <a:gd name="T11" fmla="*/ 22 h 118"/>
                <a:gd name="T12" fmla="*/ 67 w 571"/>
                <a:gd name="T13" fmla="*/ 22 h 118"/>
                <a:gd name="T14" fmla="*/ 85 w 571"/>
                <a:gd name="T15" fmla="*/ 23 h 118"/>
                <a:gd name="T16" fmla="*/ 100 w 571"/>
                <a:gd name="T17" fmla="*/ 26 h 118"/>
                <a:gd name="T18" fmla="*/ 108 w 571"/>
                <a:gd name="T19" fmla="*/ 30 h 118"/>
                <a:gd name="T20" fmla="*/ 114 w 571"/>
                <a:gd name="T21" fmla="*/ 36 h 118"/>
                <a:gd name="T22" fmla="*/ 144 w 571"/>
                <a:gd name="T23" fmla="*/ 72 h 118"/>
                <a:gd name="T24" fmla="*/ 152 w 571"/>
                <a:gd name="T25" fmla="*/ 77 h 118"/>
                <a:gd name="T26" fmla="*/ 158 w 571"/>
                <a:gd name="T27" fmla="*/ 81 h 118"/>
                <a:gd name="T28" fmla="*/ 176 w 571"/>
                <a:gd name="T29" fmla="*/ 83 h 118"/>
                <a:gd name="T30" fmla="*/ 193 w 571"/>
                <a:gd name="T31" fmla="*/ 84 h 118"/>
                <a:gd name="T32" fmla="*/ 209 w 571"/>
                <a:gd name="T33" fmla="*/ 82 h 118"/>
                <a:gd name="T34" fmla="*/ 219 w 571"/>
                <a:gd name="T35" fmla="*/ 78 h 118"/>
                <a:gd name="T36" fmla="*/ 225 w 571"/>
                <a:gd name="T37" fmla="*/ 72 h 118"/>
                <a:gd name="T38" fmla="*/ 265 w 571"/>
                <a:gd name="T39" fmla="*/ 18 h 118"/>
                <a:gd name="T40" fmla="*/ 271 w 571"/>
                <a:gd name="T41" fmla="*/ 11 h 118"/>
                <a:gd name="T42" fmla="*/ 279 w 571"/>
                <a:gd name="T43" fmla="*/ 6 h 118"/>
                <a:gd name="T44" fmla="*/ 288 w 571"/>
                <a:gd name="T45" fmla="*/ 2 h 118"/>
                <a:gd name="T46" fmla="*/ 300 w 571"/>
                <a:gd name="T47" fmla="*/ 0 h 118"/>
                <a:gd name="T48" fmla="*/ 316 w 571"/>
                <a:gd name="T49" fmla="*/ 0 h 118"/>
                <a:gd name="T50" fmla="*/ 336 w 571"/>
                <a:gd name="T51" fmla="*/ 0 h 118"/>
                <a:gd name="T52" fmla="*/ 350 w 571"/>
                <a:gd name="T53" fmla="*/ 5 h 118"/>
                <a:gd name="T54" fmla="*/ 358 w 571"/>
                <a:gd name="T55" fmla="*/ 9 h 118"/>
                <a:gd name="T56" fmla="*/ 364 w 571"/>
                <a:gd name="T57" fmla="*/ 14 h 118"/>
                <a:gd name="T58" fmla="*/ 425 w 571"/>
                <a:gd name="T59" fmla="*/ 100 h 118"/>
                <a:gd name="T60" fmla="*/ 431 w 571"/>
                <a:gd name="T61" fmla="*/ 107 h 118"/>
                <a:gd name="T62" fmla="*/ 443 w 571"/>
                <a:gd name="T63" fmla="*/ 113 h 118"/>
                <a:gd name="T64" fmla="*/ 455 w 571"/>
                <a:gd name="T65" fmla="*/ 115 h 118"/>
                <a:gd name="T66" fmla="*/ 476 w 571"/>
                <a:gd name="T67" fmla="*/ 117 h 118"/>
                <a:gd name="T68" fmla="*/ 494 w 571"/>
                <a:gd name="T69" fmla="*/ 113 h 118"/>
                <a:gd name="T70" fmla="*/ 504 w 571"/>
                <a:gd name="T71" fmla="*/ 108 h 118"/>
                <a:gd name="T72" fmla="*/ 512 w 571"/>
                <a:gd name="T73" fmla="*/ 100 h 118"/>
                <a:gd name="T74" fmla="*/ 570 w 571"/>
                <a:gd name="T75" fmla="*/ 2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1" h="118">
                  <a:moveTo>
                    <a:pt x="0" y="55"/>
                  </a:moveTo>
                  <a:lnTo>
                    <a:pt x="5" y="45"/>
                  </a:lnTo>
                  <a:lnTo>
                    <a:pt x="17" y="35"/>
                  </a:lnTo>
                  <a:lnTo>
                    <a:pt x="25" y="28"/>
                  </a:lnTo>
                  <a:lnTo>
                    <a:pt x="39" y="25"/>
                  </a:lnTo>
                  <a:lnTo>
                    <a:pt x="53" y="22"/>
                  </a:lnTo>
                  <a:lnTo>
                    <a:pt x="67" y="22"/>
                  </a:lnTo>
                  <a:lnTo>
                    <a:pt x="85" y="23"/>
                  </a:lnTo>
                  <a:lnTo>
                    <a:pt x="100" y="26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44" y="72"/>
                  </a:lnTo>
                  <a:lnTo>
                    <a:pt x="152" y="77"/>
                  </a:lnTo>
                  <a:lnTo>
                    <a:pt x="158" y="81"/>
                  </a:lnTo>
                  <a:lnTo>
                    <a:pt x="176" y="83"/>
                  </a:lnTo>
                  <a:lnTo>
                    <a:pt x="193" y="84"/>
                  </a:lnTo>
                  <a:lnTo>
                    <a:pt x="209" y="82"/>
                  </a:lnTo>
                  <a:lnTo>
                    <a:pt x="219" y="78"/>
                  </a:lnTo>
                  <a:lnTo>
                    <a:pt x="225" y="72"/>
                  </a:lnTo>
                  <a:lnTo>
                    <a:pt x="265" y="18"/>
                  </a:lnTo>
                  <a:lnTo>
                    <a:pt x="271" y="11"/>
                  </a:lnTo>
                  <a:lnTo>
                    <a:pt x="279" y="6"/>
                  </a:lnTo>
                  <a:lnTo>
                    <a:pt x="288" y="2"/>
                  </a:lnTo>
                  <a:lnTo>
                    <a:pt x="300" y="0"/>
                  </a:lnTo>
                  <a:lnTo>
                    <a:pt x="316" y="0"/>
                  </a:lnTo>
                  <a:lnTo>
                    <a:pt x="336" y="0"/>
                  </a:lnTo>
                  <a:lnTo>
                    <a:pt x="350" y="5"/>
                  </a:lnTo>
                  <a:lnTo>
                    <a:pt x="358" y="9"/>
                  </a:lnTo>
                  <a:lnTo>
                    <a:pt x="364" y="14"/>
                  </a:lnTo>
                  <a:lnTo>
                    <a:pt x="425" y="100"/>
                  </a:lnTo>
                  <a:lnTo>
                    <a:pt x="431" y="107"/>
                  </a:lnTo>
                  <a:lnTo>
                    <a:pt x="443" y="113"/>
                  </a:lnTo>
                  <a:lnTo>
                    <a:pt x="455" y="115"/>
                  </a:lnTo>
                  <a:lnTo>
                    <a:pt x="476" y="117"/>
                  </a:lnTo>
                  <a:lnTo>
                    <a:pt x="494" y="113"/>
                  </a:lnTo>
                  <a:lnTo>
                    <a:pt x="504" y="108"/>
                  </a:lnTo>
                  <a:lnTo>
                    <a:pt x="512" y="100"/>
                  </a:lnTo>
                  <a:lnTo>
                    <a:pt x="570" y="23"/>
                  </a:lnTo>
                </a:path>
              </a:pathLst>
            </a:custGeom>
            <a:noFill/>
            <a:ln w="12700" cap="rnd" cmpd="sng">
              <a:solidFill>
                <a:srgbClr val="FF404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4103" name="Freeform 7">
              <a:extLst>
                <a:ext uri="{FF2B5EF4-FFF2-40B4-BE49-F238E27FC236}">
                  <a16:creationId xmlns:a16="http://schemas.microsoft.com/office/drawing/2014/main" id="{E101AF2F-F4F9-0388-DEAD-E31924DD7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2" y="2256"/>
              <a:ext cx="972" cy="337"/>
            </a:xfrm>
            <a:custGeom>
              <a:avLst/>
              <a:gdLst>
                <a:gd name="T0" fmla="*/ 0 w 972"/>
                <a:gd name="T1" fmla="*/ 136 h 337"/>
                <a:gd name="T2" fmla="*/ 49 w 972"/>
                <a:gd name="T3" fmla="*/ 73 h 337"/>
                <a:gd name="T4" fmla="*/ 55 w 972"/>
                <a:gd name="T5" fmla="*/ 68 h 337"/>
                <a:gd name="T6" fmla="*/ 73 w 972"/>
                <a:gd name="T7" fmla="*/ 66 h 337"/>
                <a:gd name="T8" fmla="*/ 84 w 972"/>
                <a:gd name="T9" fmla="*/ 65 h 337"/>
                <a:gd name="T10" fmla="*/ 108 w 972"/>
                <a:gd name="T11" fmla="*/ 66 h 337"/>
                <a:gd name="T12" fmla="*/ 118 w 972"/>
                <a:gd name="T13" fmla="*/ 69 h 337"/>
                <a:gd name="T14" fmla="*/ 124 w 972"/>
                <a:gd name="T15" fmla="*/ 73 h 337"/>
                <a:gd name="T16" fmla="*/ 242 w 972"/>
                <a:gd name="T17" fmla="*/ 256 h 337"/>
                <a:gd name="T18" fmla="*/ 254 w 972"/>
                <a:gd name="T19" fmla="*/ 265 h 337"/>
                <a:gd name="T20" fmla="*/ 264 w 972"/>
                <a:gd name="T21" fmla="*/ 269 h 337"/>
                <a:gd name="T22" fmla="*/ 284 w 972"/>
                <a:gd name="T23" fmla="*/ 270 h 337"/>
                <a:gd name="T24" fmla="*/ 298 w 972"/>
                <a:gd name="T25" fmla="*/ 272 h 337"/>
                <a:gd name="T26" fmla="*/ 317 w 972"/>
                <a:gd name="T27" fmla="*/ 270 h 337"/>
                <a:gd name="T28" fmla="*/ 333 w 972"/>
                <a:gd name="T29" fmla="*/ 266 h 337"/>
                <a:gd name="T30" fmla="*/ 345 w 972"/>
                <a:gd name="T31" fmla="*/ 256 h 337"/>
                <a:gd name="T32" fmla="*/ 461 w 972"/>
                <a:gd name="T33" fmla="*/ 45 h 337"/>
                <a:gd name="T34" fmla="*/ 467 w 972"/>
                <a:gd name="T35" fmla="*/ 34 h 337"/>
                <a:gd name="T36" fmla="*/ 475 w 972"/>
                <a:gd name="T37" fmla="*/ 31 h 337"/>
                <a:gd name="T38" fmla="*/ 483 w 972"/>
                <a:gd name="T39" fmla="*/ 28 h 337"/>
                <a:gd name="T40" fmla="*/ 497 w 972"/>
                <a:gd name="T41" fmla="*/ 26 h 337"/>
                <a:gd name="T42" fmla="*/ 513 w 972"/>
                <a:gd name="T43" fmla="*/ 25 h 337"/>
                <a:gd name="T44" fmla="*/ 532 w 972"/>
                <a:gd name="T45" fmla="*/ 27 h 337"/>
                <a:gd name="T46" fmla="*/ 546 w 972"/>
                <a:gd name="T47" fmla="*/ 29 h 337"/>
                <a:gd name="T48" fmla="*/ 556 w 972"/>
                <a:gd name="T49" fmla="*/ 31 h 337"/>
                <a:gd name="T50" fmla="*/ 564 w 972"/>
                <a:gd name="T51" fmla="*/ 34 h 337"/>
                <a:gd name="T52" fmla="*/ 572 w 972"/>
                <a:gd name="T53" fmla="*/ 43 h 337"/>
                <a:gd name="T54" fmla="*/ 676 w 972"/>
                <a:gd name="T55" fmla="*/ 314 h 337"/>
                <a:gd name="T56" fmla="*/ 684 w 972"/>
                <a:gd name="T57" fmla="*/ 326 h 337"/>
                <a:gd name="T58" fmla="*/ 694 w 972"/>
                <a:gd name="T59" fmla="*/ 331 h 337"/>
                <a:gd name="T60" fmla="*/ 712 w 972"/>
                <a:gd name="T61" fmla="*/ 334 h 337"/>
                <a:gd name="T62" fmla="*/ 732 w 972"/>
                <a:gd name="T63" fmla="*/ 336 h 337"/>
                <a:gd name="T64" fmla="*/ 749 w 972"/>
                <a:gd name="T65" fmla="*/ 334 h 337"/>
                <a:gd name="T66" fmla="*/ 759 w 972"/>
                <a:gd name="T67" fmla="*/ 331 h 337"/>
                <a:gd name="T68" fmla="*/ 765 w 972"/>
                <a:gd name="T69" fmla="*/ 327 h 337"/>
                <a:gd name="T70" fmla="*/ 771 w 972"/>
                <a:gd name="T71" fmla="*/ 315 h 337"/>
                <a:gd name="T72" fmla="*/ 909 w 972"/>
                <a:gd name="T73" fmla="*/ 19 h 337"/>
                <a:gd name="T74" fmla="*/ 915 w 972"/>
                <a:gd name="T75" fmla="*/ 13 h 337"/>
                <a:gd name="T76" fmla="*/ 925 w 972"/>
                <a:gd name="T77" fmla="*/ 7 h 337"/>
                <a:gd name="T78" fmla="*/ 935 w 972"/>
                <a:gd name="T79" fmla="*/ 3 h 337"/>
                <a:gd name="T80" fmla="*/ 947 w 972"/>
                <a:gd name="T81" fmla="*/ 1 h 337"/>
                <a:gd name="T82" fmla="*/ 959 w 972"/>
                <a:gd name="T83" fmla="*/ 0 h 337"/>
                <a:gd name="T84" fmla="*/ 971 w 972"/>
                <a:gd name="T85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72" h="337">
                  <a:moveTo>
                    <a:pt x="0" y="136"/>
                  </a:moveTo>
                  <a:lnTo>
                    <a:pt x="49" y="73"/>
                  </a:lnTo>
                  <a:lnTo>
                    <a:pt x="55" y="68"/>
                  </a:lnTo>
                  <a:lnTo>
                    <a:pt x="73" y="66"/>
                  </a:lnTo>
                  <a:lnTo>
                    <a:pt x="84" y="65"/>
                  </a:lnTo>
                  <a:lnTo>
                    <a:pt x="108" y="66"/>
                  </a:lnTo>
                  <a:lnTo>
                    <a:pt x="118" y="69"/>
                  </a:lnTo>
                  <a:lnTo>
                    <a:pt x="124" y="73"/>
                  </a:lnTo>
                  <a:lnTo>
                    <a:pt x="242" y="256"/>
                  </a:lnTo>
                  <a:lnTo>
                    <a:pt x="254" y="265"/>
                  </a:lnTo>
                  <a:lnTo>
                    <a:pt x="264" y="269"/>
                  </a:lnTo>
                  <a:lnTo>
                    <a:pt x="284" y="270"/>
                  </a:lnTo>
                  <a:lnTo>
                    <a:pt x="298" y="272"/>
                  </a:lnTo>
                  <a:lnTo>
                    <a:pt x="317" y="270"/>
                  </a:lnTo>
                  <a:lnTo>
                    <a:pt x="333" y="266"/>
                  </a:lnTo>
                  <a:lnTo>
                    <a:pt x="345" y="256"/>
                  </a:lnTo>
                  <a:lnTo>
                    <a:pt x="461" y="45"/>
                  </a:lnTo>
                  <a:lnTo>
                    <a:pt x="467" y="34"/>
                  </a:lnTo>
                  <a:lnTo>
                    <a:pt x="475" y="31"/>
                  </a:lnTo>
                  <a:lnTo>
                    <a:pt x="483" y="28"/>
                  </a:lnTo>
                  <a:lnTo>
                    <a:pt x="497" y="26"/>
                  </a:lnTo>
                  <a:lnTo>
                    <a:pt x="513" y="25"/>
                  </a:lnTo>
                  <a:lnTo>
                    <a:pt x="532" y="27"/>
                  </a:lnTo>
                  <a:lnTo>
                    <a:pt x="546" y="29"/>
                  </a:lnTo>
                  <a:lnTo>
                    <a:pt x="556" y="31"/>
                  </a:lnTo>
                  <a:lnTo>
                    <a:pt x="564" y="34"/>
                  </a:lnTo>
                  <a:lnTo>
                    <a:pt x="572" y="43"/>
                  </a:lnTo>
                  <a:lnTo>
                    <a:pt x="676" y="314"/>
                  </a:lnTo>
                  <a:lnTo>
                    <a:pt x="684" y="326"/>
                  </a:lnTo>
                  <a:lnTo>
                    <a:pt x="694" y="331"/>
                  </a:lnTo>
                  <a:lnTo>
                    <a:pt x="712" y="334"/>
                  </a:lnTo>
                  <a:lnTo>
                    <a:pt x="732" y="336"/>
                  </a:lnTo>
                  <a:lnTo>
                    <a:pt x="749" y="334"/>
                  </a:lnTo>
                  <a:lnTo>
                    <a:pt x="759" y="331"/>
                  </a:lnTo>
                  <a:lnTo>
                    <a:pt x="765" y="327"/>
                  </a:lnTo>
                  <a:lnTo>
                    <a:pt x="771" y="315"/>
                  </a:lnTo>
                  <a:lnTo>
                    <a:pt x="909" y="19"/>
                  </a:lnTo>
                  <a:lnTo>
                    <a:pt x="915" y="13"/>
                  </a:lnTo>
                  <a:lnTo>
                    <a:pt x="925" y="7"/>
                  </a:lnTo>
                  <a:lnTo>
                    <a:pt x="935" y="3"/>
                  </a:lnTo>
                  <a:lnTo>
                    <a:pt x="947" y="1"/>
                  </a:lnTo>
                  <a:lnTo>
                    <a:pt x="959" y="0"/>
                  </a:lnTo>
                  <a:lnTo>
                    <a:pt x="971" y="0"/>
                  </a:lnTo>
                </a:path>
              </a:pathLst>
            </a:custGeom>
            <a:noFill/>
            <a:ln w="12700" cap="rnd" cmpd="sng">
              <a:solidFill>
                <a:srgbClr val="FF404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4104" name="Freeform 8">
              <a:extLst>
                <a:ext uri="{FF2B5EF4-FFF2-40B4-BE49-F238E27FC236}">
                  <a16:creationId xmlns:a16="http://schemas.microsoft.com/office/drawing/2014/main" id="{8A1D9E7E-A5C3-E200-FC43-794B4E6F8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4" y="2370"/>
              <a:ext cx="571" cy="118"/>
            </a:xfrm>
            <a:custGeom>
              <a:avLst/>
              <a:gdLst>
                <a:gd name="T0" fmla="*/ 570 w 571"/>
                <a:gd name="T1" fmla="*/ 55 h 118"/>
                <a:gd name="T2" fmla="*/ 564 w 571"/>
                <a:gd name="T3" fmla="*/ 45 h 118"/>
                <a:gd name="T4" fmla="*/ 552 w 571"/>
                <a:gd name="T5" fmla="*/ 35 h 118"/>
                <a:gd name="T6" fmla="*/ 544 w 571"/>
                <a:gd name="T7" fmla="*/ 28 h 118"/>
                <a:gd name="T8" fmla="*/ 532 w 571"/>
                <a:gd name="T9" fmla="*/ 25 h 118"/>
                <a:gd name="T10" fmla="*/ 516 w 571"/>
                <a:gd name="T11" fmla="*/ 22 h 118"/>
                <a:gd name="T12" fmla="*/ 502 w 571"/>
                <a:gd name="T13" fmla="*/ 22 h 118"/>
                <a:gd name="T14" fmla="*/ 484 w 571"/>
                <a:gd name="T15" fmla="*/ 23 h 118"/>
                <a:gd name="T16" fmla="*/ 471 w 571"/>
                <a:gd name="T17" fmla="*/ 26 h 118"/>
                <a:gd name="T18" fmla="*/ 463 w 571"/>
                <a:gd name="T19" fmla="*/ 30 h 118"/>
                <a:gd name="T20" fmla="*/ 455 w 571"/>
                <a:gd name="T21" fmla="*/ 36 h 118"/>
                <a:gd name="T22" fmla="*/ 425 w 571"/>
                <a:gd name="T23" fmla="*/ 72 h 118"/>
                <a:gd name="T24" fmla="*/ 417 w 571"/>
                <a:gd name="T25" fmla="*/ 77 h 118"/>
                <a:gd name="T26" fmla="*/ 411 w 571"/>
                <a:gd name="T27" fmla="*/ 81 h 118"/>
                <a:gd name="T28" fmla="*/ 393 w 571"/>
                <a:gd name="T29" fmla="*/ 83 h 118"/>
                <a:gd name="T30" fmla="*/ 378 w 571"/>
                <a:gd name="T31" fmla="*/ 84 h 118"/>
                <a:gd name="T32" fmla="*/ 360 w 571"/>
                <a:gd name="T33" fmla="*/ 82 h 118"/>
                <a:gd name="T34" fmla="*/ 354 w 571"/>
                <a:gd name="T35" fmla="*/ 78 h 118"/>
                <a:gd name="T36" fmla="*/ 344 w 571"/>
                <a:gd name="T37" fmla="*/ 72 h 118"/>
                <a:gd name="T38" fmla="*/ 304 w 571"/>
                <a:gd name="T39" fmla="*/ 18 h 118"/>
                <a:gd name="T40" fmla="*/ 298 w 571"/>
                <a:gd name="T41" fmla="*/ 11 h 118"/>
                <a:gd name="T42" fmla="*/ 290 w 571"/>
                <a:gd name="T43" fmla="*/ 6 h 118"/>
                <a:gd name="T44" fmla="*/ 281 w 571"/>
                <a:gd name="T45" fmla="*/ 2 h 118"/>
                <a:gd name="T46" fmla="*/ 269 w 571"/>
                <a:gd name="T47" fmla="*/ 0 h 118"/>
                <a:gd name="T48" fmla="*/ 251 w 571"/>
                <a:gd name="T49" fmla="*/ 0 h 118"/>
                <a:gd name="T50" fmla="*/ 233 w 571"/>
                <a:gd name="T51" fmla="*/ 0 h 118"/>
                <a:gd name="T52" fmla="*/ 217 w 571"/>
                <a:gd name="T53" fmla="*/ 5 h 118"/>
                <a:gd name="T54" fmla="*/ 211 w 571"/>
                <a:gd name="T55" fmla="*/ 9 h 118"/>
                <a:gd name="T56" fmla="*/ 205 w 571"/>
                <a:gd name="T57" fmla="*/ 14 h 118"/>
                <a:gd name="T58" fmla="*/ 146 w 571"/>
                <a:gd name="T59" fmla="*/ 100 h 118"/>
                <a:gd name="T60" fmla="*/ 138 w 571"/>
                <a:gd name="T61" fmla="*/ 107 h 118"/>
                <a:gd name="T62" fmla="*/ 128 w 571"/>
                <a:gd name="T63" fmla="*/ 113 h 118"/>
                <a:gd name="T64" fmla="*/ 114 w 571"/>
                <a:gd name="T65" fmla="*/ 115 h 118"/>
                <a:gd name="T66" fmla="*/ 93 w 571"/>
                <a:gd name="T67" fmla="*/ 117 h 118"/>
                <a:gd name="T68" fmla="*/ 75 w 571"/>
                <a:gd name="T69" fmla="*/ 113 h 118"/>
                <a:gd name="T70" fmla="*/ 65 w 571"/>
                <a:gd name="T71" fmla="*/ 108 h 118"/>
                <a:gd name="T72" fmla="*/ 59 w 571"/>
                <a:gd name="T73" fmla="*/ 100 h 118"/>
                <a:gd name="T74" fmla="*/ 0 w 571"/>
                <a:gd name="T75" fmla="*/ 2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1" h="118">
                  <a:moveTo>
                    <a:pt x="570" y="55"/>
                  </a:moveTo>
                  <a:lnTo>
                    <a:pt x="564" y="45"/>
                  </a:lnTo>
                  <a:lnTo>
                    <a:pt x="552" y="35"/>
                  </a:lnTo>
                  <a:lnTo>
                    <a:pt x="544" y="28"/>
                  </a:lnTo>
                  <a:lnTo>
                    <a:pt x="532" y="25"/>
                  </a:lnTo>
                  <a:lnTo>
                    <a:pt x="516" y="22"/>
                  </a:lnTo>
                  <a:lnTo>
                    <a:pt x="502" y="22"/>
                  </a:lnTo>
                  <a:lnTo>
                    <a:pt x="484" y="23"/>
                  </a:lnTo>
                  <a:lnTo>
                    <a:pt x="471" y="26"/>
                  </a:lnTo>
                  <a:lnTo>
                    <a:pt x="463" y="30"/>
                  </a:lnTo>
                  <a:lnTo>
                    <a:pt x="455" y="36"/>
                  </a:lnTo>
                  <a:lnTo>
                    <a:pt x="425" y="72"/>
                  </a:lnTo>
                  <a:lnTo>
                    <a:pt x="417" y="77"/>
                  </a:lnTo>
                  <a:lnTo>
                    <a:pt x="411" y="81"/>
                  </a:lnTo>
                  <a:lnTo>
                    <a:pt x="393" y="83"/>
                  </a:lnTo>
                  <a:lnTo>
                    <a:pt x="378" y="84"/>
                  </a:lnTo>
                  <a:lnTo>
                    <a:pt x="360" y="82"/>
                  </a:lnTo>
                  <a:lnTo>
                    <a:pt x="354" y="78"/>
                  </a:lnTo>
                  <a:lnTo>
                    <a:pt x="344" y="72"/>
                  </a:lnTo>
                  <a:lnTo>
                    <a:pt x="304" y="18"/>
                  </a:lnTo>
                  <a:lnTo>
                    <a:pt x="298" y="11"/>
                  </a:lnTo>
                  <a:lnTo>
                    <a:pt x="290" y="6"/>
                  </a:lnTo>
                  <a:lnTo>
                    <a:pt x="281" y="2"/>
                  </a:lnTo>
                  <a:lnTo>
                    <a:pt x="269" y="0"/>
                  </a:lnTo>
                  <a:lnTo>
                    <a:pt x="251" y="0"/>
                  </a:lnTo>
                  <a:lnTo>
                    <a:pt x="233" y="0"/>
                  </a:lnTo>
                  <a:lnTo>
                    <a:pt x="217" y="5"/>
                  </a:lnTo>
                  <a:lnTo>
                    <a:pt x="211" y="9"/>
                  </a:lnTo>
                  <a:lnTo>
                    <a:pt x="205" y="14"/>
                  </a:lnTo>
                  <a:lnTo>
                    <a:pt x="146" y="100"/>
                  </a:lnTo>
                  <a:lnTo>
                    <a:pt x="138" y="107"/>
                  </a:lnTo>
                  <a:lnTo>
                    <a:pt x="128" y="113"/>
                  </a:lnTo>
                  <a:lnTo>
                    <a:pt x="114" y="115"/>
                  </a:lnTo>
                  <a:lnTo>
                    <a:pt x="93" y="117"/>
                  </a:lnTo>
                  <a:lnTo>
                    <a:pt x="75" y="113"/>
                  </a:lnTo>
                  <a:lnTo>
                    <a:pt x="65" y="108"/>
                  </a:lnTo>
                  <a:lnTo>
                    <a:pt x="59" y="100"/>
                  </a:lnTo>
                  <a:lnTo>
                    <a:pt x="0" y="23"/>
                  </a:lnTo>
                </a:path>
              </a:pathLst>
            </a:custGeom>
            <a:noFill/>
            <a:ln w="12700" cap="rnd" cmpd="sng">
              <a:solidFill>
                <a:srgbClr val="FF404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4105" name="Freeform 9">
              <a:extLst>
                <a:ext uri="{FF2B5EF4-FFF2-40B4-BE49-F238E27FC236}">
                  <a16:creationId xmlns:a16="http://schemas.microsoft.com/office/drawing/2014/main" id="{87CCC19D-14B0-F725-D5CC-FD6C60E64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3" y="2256"/>
              <a:ext cx="975" cy="337"/>
            </a:xfrm>
            <a:custGeom>
              <a:avLst/>
              <a:gdLst>
                <a:gd name="T0" fmla="*/ 974 w 975"/>
                <a:gd name="T1" fmla="*/ 137 h 337"/>
                <a:gd name="T2" fmla="*/ 922 w 975"/>
                <a:gd name="T3" fmla="*/ 73 h 337"/>
                <a:gd name="T4" fmla="*/ 916 w 975"/>
                <a:gd name="T5" fmla="*/ 68 h 337"/>
                <a:gd name="T6" fmla="*/ 900 w 975"/>
                <a:gd name="T7" fmla="*/ 66 h 337"/>
                <a:gd name="T8" fmla="*/ 887 w 975"/>
                <a:gd name="T9" fmla="*/ 65 h 337"/>
                <a:gd name="T10" fmla="*/ 863 w 975"/>
                <a:gd name="T11" fmla="*/ 66 h 337"/>
                <a:gd name="T12" fmla="*/ 853 w 975"/>
                <a:gd name="T13" fmla="*/ 69 h 337"/>
                <a:gd name="T14" fmla="*/ 845 w 975"/>
                <a:gd name="T15" fmla="*/ 73 h 337"/>
                <a:gd name="T16" fmla="*/ 729 w 975"/>
                <a:gd name="T17" fmla="*/ 256 h 337"/>
                <a:gd name="T18" fmla="*/ 717 w 975"/>
                <a:gd name="T19" fmla="*/ 265 h 337"/>
                <a:gd name="T20" fmla="*/ 707 w 975"/>
                <a:gd name="T21" fmla="*/ 269 h 337"/>
                <a:gd name="T22" fmla="*/ 687 w 975"/>
                <a:gd name="T23" fmla="*/ 270 h 337"/>
                <a:gd name="T24" fmla="*/ 673 w 975"/>
                <a:gd name="T25" fmla="*/ 272 h 337"/>
                <a:gd name="T26" fmla="*/ 653 w 975"/>
                <a:gd name="T27" fmla="*/ 270 h 337"/>
                <a:gd name="T28" fmla="*/ 638 w 975"/>
                <a:gd name="T29" fmla="*/ 266 h 337"/>
                <a:gd name="T30" fmla="*/ 628 w 975"/>
                <a:gd name="T31" fmla="*/ 256 h 337"/>
                <a:gd name="T32" fmla="*/ 509 w 975"/>
                <a:gd name="T33" fmla="*/ 45 h 337"/>
                <a:gd name="T34" fmla="*/ 501 w 975"/>
                <a:gd name="T35" fmla="*/ 34 h 337"/>
                <a:gd name="T36" fmla="*/ 497 w 975"/>
                <a:gd name="T37" fmla="*/ 31 h 337"/>
                <a:gd name="T38" fmla="*/ 487 w 975"/>
                <a:gd name="T39" fmla="*/ 28 h 337"/>
                <a:gd name="T40" fmla="*/ 474 w 975"/>
                <a:gd name="T41" fmla="*/ 26 h 337"/>
                <a:gd name="T42" fmla="*/ 460 w 975"/>
                <a:gd name="T43" fmla="*/ 25 h 337"/>
                <a:gd name="T44" fmla="*/ 440 w 975"/>
                <a:gd name="T45" fmla="*/ 27 h 337"/>
                <a:gd name="T46" fmla="*/ 424 w 975"/>
                <a:gd name="T47" fmla="*/ 29 h 337"/>
                <a:gd name="T48" fmla="*/ 414 w 975"/>
                <a:gd name="T49" fmla="*/ 31 h 337"/>
                <a:gd name="T50" fmla="*/ 408 w 975"/>
                <a:gd name="T51" fmla="*/ 34 h 337"/>
                <a:gd name="T52" fmla="*/ 401 w 975"/>
                <a:gd name="T53" fmla="*/ 43 h 337"/>
                <a:gd name="T54" fmla="*/ 294 w 975"/>
                <a:gd name="T55" fmla="*/ 314 h 337"/>
                <a:gd name="T56" fmla="*/ 286 w 975"/>
                <a:gd name="T57" fmla="*/ 326 h 337"/>
                <a:gd name="T58" fmla="*/ 276 w 975"/>
                <a:gd name="T59" fmla="*/ 331 h 337"/>
                <a:gd name="T60" fmla="*/ 258 w 975"/>
                <a:gd name="T61" fmla="*/ 334 h 337"/>
                <a:gd name="T62" fmla="*/ 241 w 975"/>
                <a:gd name="T63" fmla="*/ 336 h 337"/>
                <a:gd name="T64" fmla="*/ 223 w 975"/>
                <a:gd name="T65" fmla="*/ 334 h 337"/>
                <a:gd name="T66" fmla="*/ 213 w 975"/>
                <a:gd name="T67" fmla="*/ 331 h 337"/>
                <a:gd name="T68" fmla="*/ 205 w 975"/>
                <a:gd name="T69" fmla="*/ 327 h 337"/>
                <a:gd name="T70" fmla="*/ 199 w 975"/>
                <a:gd name="T71" fmla="*/ 315 h 337"/>
                <a:gd name="T72" fmla="*/ 61 w 975"/>
                <a:gd name="T73" fmla="*/ 19 h 337"/>
                <a:gd name="T74" fmla="*/ 57 w 975"/>
                <a:gd name="T75" fmla="*/ 13 h 337"/>
                <a:gd name="T76" fmla="*/ 47 w 975"/>
                <a:gd name="T77" fmla="*/ 7 h 337"/>
                <a:gd name="T78" fmla="*/ 35 w 975"/>
                <a:gd name="T79" fmla="*/ 3 h 337"/>
                <a:gd name="T80" fmla="*/ 25 w 975"/>
                <a:gd name="T81" fmla="*/ 1 h 337"/>
                <a:gd name="T82" fmla="*/ 11 w 975"/>
                <a:gd name="T83" fmla="*/ 0 h 337"/>
                <a:gd name="T84" fmla="*/ 0 w 975"/>
                <a:gd name="T85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75" h="337">
                  <a:moveTo>
                    <a:pt x="974" y="137"/>
                  </a:moveTo>
                  <a:lnTo>
                    <a:pt x="922" y="73"/>
                  </a:lnTo>
                  <a:lnTo>
                    <a:pt x="916" y="68"/>
                  </a:lnTo>
                  <a:lnTo>
                    <a:pt x="900" y="66"/>
                  </a:lnTo>
                  <a:lnTo>
                    <a:pt x="887" y="65"/>
                  </a:lnTo>
                  <a:lnTo>
                    <a:pt x="863" y="66"/>
                  </a:lnTo>
                  <a:lnTo>
                    <a:pt x="853" y="69"/>
                  </a:lnTo>
                  <a:lnTo>
                    <a:pt x="845" y="73"/>
                  </a:lnTo>
                  <a:lnTo>
                    <a:pt x="729" y="256"/>
                  </a:lnTo>
                  <a:lnTo>
                    <a:pt x="717" y="265"/>
                  </a:lnTo>
                  <a:lnTo>
                    <a:pt x="707" y="269"/>
                  </a:lnTo>
                  <a:lnTo>
                    <a:pt x="687" y="270"/>
                  </a:lnTo>
                  <a:lnTo>
                    <a:pt x="673" y="272"/>
                  </a:lnTo>
                  <a:lnTo>
                    <a:pt x="653" y="270"/>
                  </a:lnTo>
                  <a:lnTo>
                    <a:pt x="638" y="266"/>
                  </a:lnTo>
                  <a:lnTo>
                    <a:pt x="628" y="256"/>
                  </a:lnTo>
                  <a:lnTo>
                    <a:pt x="509" y="45"/>
                  </a:lnTo>
                  <a:lnTo>
                    <a:pt x="501" y="34"/>
                  </a:lnTo>
                  <a:lnTo>
                    <a:pt x="497" y="31"/>
                  </a:lnTo>
                  <a:lnTo>
                    <a:pt x="487" y="28"/>
                  </a:lnTo>
                  <a:lnTo>
                    <a:pt x="474" y="26"/>
                  </a:lnTo>
                  <a:lnTo>
                    <a:pt x="460" y="25"/>
                  </a:lnTo>
                  <a:lnTo>
                    <a:pt x="440" y="27"/>
                  </a:lnTo>
                  <a:lnTo>
                    <a:pt x="424" y="29"/>
                  </a:lnTo>
                  <a:lnTo>
                    <a:pt x="414" y="31"/>
                  </a:lnTo>
                  <a:lnTo>
                    <a:pt x="408" y="34"/>
                  </a:lnTo>
                  <a:lnTo>
                    <a:pt x="401" y="43"/>
                  </a:lnTo>
                  <a:lnTo>
                    <a:pt x="294" y="314"/>
                  </a:lnTo>
                  <a:lnTo>
                    <a:pt x="286" y="326"/>
                  </a:lnTo>
                  <a:lnTo>
                    <a:pt x="276" y="331"/>
                  </a:lnTo>
                  <a:lnTo>
                    <a:pt x="258" y="334"/>
                  </a:lnTo>
                  <a:lnTo>
                    <a:pt x="241" y="336"/>
                  </a:lnTo>
                  <a:lnTo>
                    <a:pt x="223" y="334"/>
                  </a:lnTo>
                  <a:lnTo>
                    <a:pt x="213" y="331"/>
                  </a:lnTo>
                  <a:lnTo>
                    <a:pt x="205" y="327"/>
                  </a:lnTo>
                  <a:lnTo>
                    <a:pt x="199" y="315"/>
                  </a:lnTo>
                  <a:lnTo>
                    <a:pt x="61" y="19"/>
                  </a:lnTo>
                  <a:lnTo>
                    <a:pt x="57" y="13"/>
                  </a:lnTo>
                  <a:lnTo>
                    <a:pt x="47" y="7"/>
                  </a:lnTo>
                  <a:lnTo>
                    <a:pt x="35" y="3"/>
                  </a:lnTo>
                  <a:lnTo>
                    <a:pt x="25" y="1"/>
                  </a:lnTo>
                  <a:lnTo>
                    <a:pt x="11" y="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FF404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F066D37-3F82-31D2-0359-403D148A2A00}"/>
              </a:ext>
            </a:extLst>
          </p:cNvPr>
          <p:cNvSpPr txBox="1"/>
          <p:nvPr/>
        </p:nvSpPr>
        <p:spPr>
          <a:xfrm>
            <a:off x="827584" y="332656"/>
            <a:ext cx="7735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i="1" dirty="0"/>
              <a:t>Note: slide deck does not include the videos shown during its presentation</a:t>
            </a:r>
            <a:endParaRPr lang="LID4096" sz="2000" i="1" dirty="0"/>
          </a:p>
        </p:txBody>
      </p:sp>
    </p:spTree>
  </p:cSld>
  <p:clrMapOvr>
    <a:masterClrMapping/>
  </p:clrMapOvr>
  <p:transition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1F4D73D-BB1B-EB37-229D-6FC1306112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Overview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F15B86F-9E34-9237-2AF0-486ABAEFC7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067675" cy="4114800"/>
          </a:xfrm>
          <a:noFill/>
          <a:ln/>
        </p:spPr>
        <p:txBody>
          <a:bodyPr/>
          <a:lstStyle/>
          <a:p>
            <a:r>
              <a:rPr lang="en-US" altLang="LID4096"/>
              <a:t>The Message</a:t>
            </a:r>
          </a:p>
          <a:p>
            <a:pPr lvl="1"/>
            <a:r>
              <a:rPr lang="en-US" altLang="LID4096">
                <a:latin typeface="New York" charset="0"/>
              </a:rPr>
              <a:t>Groupware browsers can be excellent collaboration tools</a:t>
            </a:r>
          </a:p>
          <a:p>
            <a:pPr lvl="1"/>
            <a:r>
              <a:rPr lang="en-US" altLang="LID4096">
                <a:latin typeface="New York" charset="0"/>
              </a:rPr>
              <a:t>CSCW research can inform their design</a:t>
            </a:r>
            <a:br>
              <a:rPr lang="en-US" altLang="LID4096">
                <a:latin typeface="New York" charset="0"/>
              </a:rPr>
            </a:br>
            <a:br>
              <a:rPr lang="en-US" altLang="LID4096">
                <a:latin typeface="New York" charset="0"/>
              </a:rPr>
            </a:br>
            <a:br>
              <a:rPr lang="en-US" altLang="LID4096"/>
            </a:br>
            <a:endParaRPr lang="en-US" altLang="LID4096"/>
          </a:p>
          <a:p>
            <a:pPr>
              <a:lnSpc>
                <a:spcPct val="40000"/>
              </a:lnSpc>
            </a:pPr>
            <a:r>
              <a:rPr lang="en-US" altLang="LID4096"/>
              <a:t>Outline</a:t>
            </a:r>
          </a:p>
          <a:p>
            <a:pPr lvl="1"/>
            <a:r>
              <a:rPr lang="en-US" altLang="LID4096"/>
              <a:t>motivation</a:t>
            </a:r>
          </a:p>
          <a:p>
            <a:pPr lvl="1"/>
            <a:r>
              <a:rPr lang="en-US" altLang="LID4096"/>
              <a:t>design principles &amp; GroupWeb</a:t>
            </a:r>
          </a:p>
        </p:txBody>
      </p:sp>
      <p:sp>
        <p:nvSpPr>
          <p:cNvPr id="6148" name="Line 4">
            <a:extLst>
              <a:ext uri="{FF2B5EF4-FFF2-40B4-BE49-F238E27FC236}">
                <a16:creationId xmlns:a16="http://schemas.microsoft.com/office/drawing/2014/main" id="{87F23ED4-E07A-24D4-DEE3-67007A1D71D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8650" y="4178300"/>
            <a:ext cx="7886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80" name="Group 88">
            <a:extLst>
              <a:ext uri="{FF2B5EF4-FFF2-40B4-BE49-F238E27FC236}">
                <a16:creationId xmlns:a16="http://schemas.microsoft.com/office/drawing/2014/main" id="{61967528-80C7-3267-F9EF-B579B43C710F}"/>
              </a:ext>
            </a:extLst>
          </p:cNvPr>
          <p:cNvGrpSpPr>
            <a:grpSpLocks/>
          </p:cNvGrpSpPr>
          <p:nvPr/>
        </p:nvGrpSpPr>
        <p:grpSpPr bwMode="auto">
          <a:xfrm>
            <a:off x="249238" y="4267200"/>
            <a:ext cx="3028950" cy="2263775"/>
            <a:chOff x="157" y="2688"/>
            <a:chExt cx="1908" cy="1426"/>
          </a:xfrm>
        </p:grpSpPr>
        <p:sp>
          <p:nvSpPr>
            <p:cNvPr id="8194" name="Freeform 2">
              <a:extLst>
                <a:ext uri="{FF2B5EF4-FFF2-40B4-BE49-F238E27FC236}">
                  <a16:creationId xmlns:a16="http://schemas.microsoft.com/office/drawing/2014/main" id="{2003CDAF-F0FA-A692-5C38-F07261426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" y="2688"/>
              <a:ext cx="1908" cy="1426"/>
            </a:xfrm>
            <a:custGeom>
              <a:avLst/>
              <a:gdLst>
                <a:gd name="T0" fmla="*/ 1142 w 1908"/>
                <a:gd name="T1" fmla="*/ 1424 h 1426"/>
                <a:gd name="T2" fmla="*/ 999 w 1908"/>
                <a:gd name="T3" fmla="*/ 1382 h 1426"/>
                <a:gd name="T4" fmla="*/ 938 w 1908"/>
                <a:gd name="T5" fmla="*/ 1335 h 1426"/>
                <a:gd name="T6" fmla="*/ 853 w 1908"/>
                <a:gd name="T7" fmla="*/ 1384 h 1426"/>
                <a:gd name="T8" fmla="*/ 689 w 1908"/>
                <a:gd name="T9" fmla="*/ 1392 h 1426"/>
                <a:gd name="T10" fmla="*/ 624 w 1908"/>
                <a:gd name="T11" fmla="*/ 1379 h 1426"/>
                <a:gd name="T12" fmla="*/ 549 w 1908"/>
                <a:gd name="T13" fmla="*/ 1345 h 1426"/>
                <a:gd name="T14" fmla="*/ 599 w 1908"/>
                <a:gd name="T15" fmla="*/ 1230 h 1426"/>
                <a:gd name="T16" fmla="*/ 566 w 1908"/>
                <a:gd name="T17" fmla="*/ 1103 h 1426"/>
                <a:gd name="T18" fmla="*/ 454 w 1908"/>
                <a:gd name="T19" fmla="*/ 1119 h 1426"/>
                <a:gd name="T20" fmla="*/ 505 w 1908"/>
                <a:gd name="T21" fmla="*/ 1387 h 1426"/>
                <a:gd name="T22" fmla="*/ 211 w 1908"/>
                <a:gd name="T23" fmla="*/ 1401 h 1426"/>
                <a:gd name="T24" fmla="*/ 129 w 1908"/>
                <a:gd name="T25" fmla="*/ 1307 h 1426"/>
                <a:gd name="T26" fmla="*/ 172 w 1908"/>
                <a:gd name="T27" fmla="*/ 1274 h 1426"/>
                <a:gd name="T28" fmla="*/ 168 w 1908"/>
                <a:gd name="T29" fmla="*/ 1028 h 1426"/>
                <a:gd name="T30" fmla="*/ 147 w 1908"/>
                <a:gd name="T31" fmla="*/ 776 h 1426"/>
                <a:gd name="T32" fmla="*/ 84 w 1908"/>
                <a:gd name="T33" fmla="*/ 691 h 1426"/>
                <a:gd name="T34" fmla="*/ 13 w 1908"/>
                <a:gd name="T35" fmla="*/ 670 h 1426"/>
                <a:gd name="T36" fmla="*/ 23 w 1908"/>
                <a:gd name="T37" fmla="*/ 545 h 1426"/>
                <a:gd name="T38" fmla="*/ 139 w 1908"/>
                <a:gd name="T39" fmla="*/ 460 h 1426"/>
                <a:gd name="T40" fmla="*/ 286 w 1908"/>
                <a:gd name="T41" fmla="*/ 440 h 1426"/>
                <a:gd name="T42" fmla="*/ 403 w 1908"/>
                <a:gd name="T43" fmla="*/ 514 h 1426"/>
                <a:gd name="T44" fmla="*/ 491 w 1908"/>
                <a:gd name="T45" fmla="*/ 512 h 1426"/>
                <a:gd name="T46" fmla="*/ 608 w 1908"/>
                <a:gd name="T47" fmla="*/ 335 h 1426"/>
                <a:gd name="T48" fmla="*/ 648 w 1908"/>
                <a:gd name="T49" fmla="*/ 306 h 1426"/>
                <a:gd name="T50" fmla="*/ 618 w 1908"/>
                <a:gd name="T51" fmla="*/ 196 h 1426"/>
                <a:gd name="T52" fmla="*/ 641 w 1908"/>
                <a:gd name="T53" fmla="*/ 106 h 1426"/>
                <a:gd name="T54" fmla="*/ 675 w 1908"/>
                <a:gd name="T55" fmla="*/ 42 h 1426"/>
                <a:gd name="T56" fmla="*/ 757 w 1908"/>
                <a:gd name="T57" fmla="*/ 0 h 1426"/>
                <a:gd name="T58" fmla="*/ 893 w 1908"/>
                <a:gd name="T59" fmla="*/ 20 h 1426"/>
                <a:gd name="T60" fmla="*/ 1003 w 1908"/>
                <a:gd name="T61" fmla="*/ 25 h 1426"/>
                <a:gd name="T62" fmla="*/ 1064 w 1908"/>
                <a:gd name="T63" fmla="*/ 117 h 1426"/>
                <a:gd name="T64" fmla="*/ 1052 w 1908"/>
                <a:gd name="T65" fmla="*/ 170 h 1426"/>
                <a:gd name="T66" fmla="*/ 1032 w 1908"/>
                <a:gd name="T67" fmla="*/ 55 h 1426"/>
                <a:gd name="T68" fmla="*/ 905 w 1908"/>
                <a:gd name="T69" fmla="*/ 23 h 1426"/>
                <a:gd name="T70" fmla="*/ 1000 w 1908"/>
                <a:gd name="T71" fmla="*/ 89 h 1426"/>
                <a:gd name="T72" fmla="*/ 1017 w 1908"/>
                <a:gd name="T73" fmla="*/ 173 h 1426"/>
                <a:gd name="T74" fmla="*/ 1002 w 1908"/>
                <a:gd name="T75" fmla="*/ 119 h 1426"/>
                <a:gd name="T76" fmla="*/ 1009 w 1908"/>
                <a:gd name="T77" fmla="*/ 226 h 1426"/>
                <a:gd name="T78" fmla="*/ 1026 w 1908"/>
                <a:gd name="T79" fmla="*/ 323 h 1426"/>
                <a:gd name="T80" fmla="*/ 962 w 1908"/>
                <a:gd name="T81" fmla="*/ 349 h 1426"/>
                <a:gd name="T82" fmla="*/ 853 w 1908"/>
                <a:gd name="T83" fmla="*/ 435 h 1426"/>
                <a:gd name="T84" fmla="*/ 931 w 1908"/>
                <a:gd name="T85" fmla="*/ 523 h 1426"/>
                <a:gd name="T86" fmla="*/ 977 w 1908"/>
                <a:gd name="T87" fmla="*/ 582 h 1426"/>
                <a:gd name="T88" fmla="*/ 1051 w 1908"/>
                <a:gd name="T89" fmla="*/ 649 h 1426"/>
                <a:gd name="T90" fmla="*/ 1157 w 1908"/>
                <a:gd name="T91" fmla="*/ 584 h 1426"/>
                <a:gd name="T92" fmla="*/ 1212 w 1908"/>
                <a:gd name="T93" fmla="*/ 601 h 1426"/>
                <a:gd name="T94" fmla="*/ 1238 w 1908"/>
                <a:gd name="T95" fmla="*/ 606 h 1426"/>
                <a:gd name="T96" fmla="*/ 1246 w 1908"/>
                <a:gd name="T97" fmla="*/ 398 h 1426"/>
                <a:gd name="T98" fmla="*/ 1669 w 1908"/>
                <a:gd name="T99" fmla="*/ 399 h 1426"/>
                <a:gd name="T100" fmla="*/ 1778 w 1908"/>
                <a:gd name="T101" fmla="*/ 538 h 1426"/>
                <a:gd name="T102" fmla="*/ 1760 w 1908"/>
                <a:gd name="T103" fmla="*/ 657 h 1426"/>
                <a:gd name="T104" fmla="*/ 1798 w 1908"/>
                <a:gd name="T105" fmla="*/ 702 h 1426"/>
                <a:gd name="T106" fmla="*/ 1815 w 1908"/>
                <a:gd name="T107" fmla="*/ 740 h 1426"/>
                <a:gd name="T108" fmla="*/ 1907 w 1908"/>
                <a:gd name="T109" fmla="*/ 750 h 1426"/>
                <a:gd name="T110" fmla="*/ 1898 w 1908"/>
                <a:gd name="T111" fmla="*/ 903 h 1426"/>
                <a:gd name="T112" fmla="*/ 1770 w 1908"/>
                <a:gd name="T113" fmla="*/ 912 h 1426"/>
                <a:gd name="T114" fmla="*/ 1629 w 1908"/>
                <a:gd name="T115" fmla="*/ 950 h 1426"/>
                <a:gd name="T116" fmla="*/ 1622 w 1908"/>
                <a:gd name="T117" fmla="*/ 1126 h 1426"/>
                <a:gd name="T118" fmla="*/ 1620 w 1908"/>
                <a:gd name="T119" fmla="*/ 1301 h 1426"/>
                <a:gd name="T120" fmla="*/ 1710 w 1908"/>
                <a:gd name="T121" fmla="*/ 1391 h 1426"/>
                <a:gd name="T122" fmla="*/ 1485 w 1908"/>
                <a:gd name="T123" fmla="*/ 1398 h 1426"/>
                <a:gd name="T124" fmla="*/ 1272 w 1908"/>
                <a:gd name="T125" fmla="*/ 1396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08" h="1426">
                  <a:moveTo>
                    <a:pt x="1250" y="1395"/>
                  </a:moveTo>
                  <a:lnTo>
                    <a:pt x="1244" y="1401"/>
                  </a:lnTo>
                  <a:lnTo>
                    <a:pt x="1238" y="1405"/>
                  </a:lnTo>
                  <a:lnTo>
                    <a:pt x="1232" y="1407"/>
                  </a:lnTo>
                  <a:lnTo>
                    <a:pt x="1225" y="1410"/>
                  </a:lnTo>
                  <a:lnTo>
                    <a:pt x="1219" y="1412"/>
                  </a:lnTo>
                  <a:lnTo>
                    <a:pt x="1211" y="1415"/>
                  </a:lnTo>
                  <a:lnTo>
                    <a:pt x="1205" y="1417"/>
                  </a:lnTo>
                  <a:lnTo>
                    <a:pt x="1199" y="1419"/>
                  </a:lnTo>
                  <a:lnTo>
                    <a:pt x="1188" y="1420"/>
                  </a:lnTo>
                  <a:lnTo>
                    <a:pt x="1177" y="1421"/>
                  </a:lnTo>
                  <a:lnTo>
                    <a:pt x="1166" y="1423"/>
                  </a:lnTo>
                  <a:lnTo>
                    <a:pt x="1153" y="1423"/>
                  </a:lnTo>
                  <a:lnTo>
                    <a:pt x="1142" y="1424"/>
                  </a:lnTo>
                  <a:lnTo>
                    <a:pt x="1130" y="1425"/>
                  </a:lnTo>
                  <a:lnTo>
                    <a:pt x="1118" y="1425"/>
                  </a:lnTo>
                  <a:lnTo>
                    <a:pt x="1106" y="1425"/>
                  </a:lnTo>
                  <a:lnTo>
                    <a:pt x="1095" y="1424"/>
                  </a:lnTo>
                  <a:lnTo>
                    <a:pt x="1083" y="1423"/>
                  </a:lnTo>
                  <a:lnTo>
                    <a:pt x="1072" y="1422"/>
                  </a:lnTo>
                  <a:lnTo>
                    <a:pt x="1060" y="1420"/>
                  </a:lnTo>
                  <a:lnTo>
                    <a:pt x="1049" y="1417"/>
                  </a:lnTo>
                  <a:lnTo>
                    <a:pt x="1038" y="1414"/>
                  </a:lnTo>
                  <a:lnTo>
                    <a:pt x="1027" y="1410"/>
                  </a:lnTo>
                  <a:lnTo>
                    <a:pt x="1017" y="1406"/>
                  </a:lnTo>
                  <a:lnTo>
                    <a:pt x="1011" y="1398"/>
                  </a:lnTo>
                  <a:lnTo>
                    <a:pt x="1005" y="1390"/>
                  </a:lnTo>
                  <a:lnTo>
                    <a:pt x="999" y="1382"/>
                  </a:lnTo>
                  <a:lnTo>
                    <a:pt x="994" y="1373"/>
                  </a:lnTo>
                  <a:lnTo>
                    <a:pt x="989" y="1366"/>
                  </a:lnTo>
                  <a:lnTo>
                    <a:pt x="984" y="1357"/>
                  </a:lnTo>
                  <a:lnTo>
                    <a:pt x="979" y="1350"/>
                  </a:lnTo>
                  <a:lnTo>
                    <a:pt x="975" y="1340"/>
                  </a:lnTo>
                  <a:lnTo>
                    <a:pt x="970" y="1340"/>
                  </a:lnTo>
                  <a:lnTo>
                    <a:pt x="965" y="1341"/>
                  </a:lnTo>
                  <a:lnTo>
                    <a:pt x="961" y="1343"/>
                  </a:lnTo>
                  <a:lnTo>
                    <a:pt x="957" y="1346"/>
                  </a:lnTo>
                  <a:lnTo>
                    <a:pt x="953" y="1348"/>
                  </a:lnTo>
                  <a:lnTo>
                    <a:pt x="949" y="1348"/>
                  </a:lnTo>
                  <a:lnTo>
                    <a:pt x="947" y="1346"/>
                  </a:lnTo>
                  <a:lnTo>
                    <a:pt x="943" y="1340"/>
                  </a:lnTo>
                  <a:lnTo>
                    <a:pt x="938" y="1335"/>
                  </a:lnTo>
                  <a:lnTo>
                    <a:pt x="937" y="1341"/>
                  </a:lnTo>
                  <a:lnTo>
                    <a:pt x="937" y="1347"/>
                  </a:lnTo>
                  <a:lnTo>
                    <a:pt x="937" y="1353"/>
                  </a:lnTo>
                  <a:lnTo>
                    <a:pt x="937" y="1359"/>
                  </a:lnTo>
                  <a:lnTo>
                    <a:pt x="936" y="1365"/>
                  </a:lnTo>
                  <a:lnTo>
                    <a:pt x="936" y="1370"/>
                  </a:lnTo>
                  <a:lnTo>
                    <a:pt x="935" y="1375"/>
                  </a:lnTo>
                  <a:lnTo>
                    <a:pt x="933" y="1380"/>
                  </a:lnTo>
                  <a:lnTo>
                    <a:pt x="920" y="1382"/>
                  </a:lnTo>
                  <a:lnTo>
                    <a:pt x="907" y="1383"/>
                  </a:lnTo>
                  <a:lnTo>
                    <a:pt x="895" y="1383"/>
                  </a:lnTo>
                  <a:lnTo>
                    <a:pt x="881" y="1384"/>
                  </a:lnTo>
                  <a:lnTo>
                    <a:pt x="867" y="1384"/>
                  </a:lnTo>
                  <a:lnTo>
                    <a:pt x="853" y="1384"/>
                  </a:lnTo>
                  <a:lnTo>
                    <a:pt x="840" y="1385"/>
                  </a:lnTo>
                  <a:lnTo>
                    <a:pt x="826" y="1385"/>
                  </a:lnTo>
                  <a:lnTo>
                    <a:pt x="811" y="1386"/>
                  </a:lnTo>
                  <a:lnTo>
                    <a:pt x="798" y="1386"/>
                  </a:lnTo>
                  <a:lnTo>
                    <a:pt x="783" y="1387"/>
                  </a:lnTo>
                  <a:lnTo>
                    <a:pt x="769" y="1387"/>
                  </a:lnTo>
                  <a:lnTo>
                    <a:pt x="756" y="1388"/>
                  </a:lnTo>
                  <a:lnTo>
                    <a:pt x="742" y="1389"/>
                  </a:lnTo>
                  <a:lnTo>
                    <a:pt x="728" y="1389"/>
                  </a:lnTo>
                  <a:lnTo>
                    <a:pt x="716" y="1391"/>
                  </a:lnTo>
                  <a:lnTo>
                    <a:pt x="708" y="1390"/>
                  </a:lnTo>
                  <a:lnTo>
                    <a:pt x="702" y="1390"/>
                  </a:lnTo>
                  <a:lnTo>
                    <a:pt x="695" y="1391"/>
                  </a:lnTo>
                  <a:lnTo>
                    <a:pt x="689" y="1392"/>
                  </a:lnTo>
                  <a:lnTo>
                    <a:pt x="683" y="1393"/>
                  </a:lnTo>
                  <a:lnTo>
                    <a:pt x="676" y="1393"/>
                  </a:lnTo>
                  <a:lnTo>
                    <a:pt x="670" y="1391"/>
                  </a:lnTo>
                  <a:lnTo>
                    <a:pt x="663" y="1388"/>
                  </a:lnTo>
                  <a:lnTo>
                    <a:pt x="660" y="1389"/>
                  </a:lnTo>
                  <a:lnTo>
                    <a:pt x="656" y="1390"/>
                  </a:lnTo>
                  <a:lnTo>
                    <a:pt x="653" y="1391"/>
                  </a:lnTo>
                  <a:lnTo>
                    <a:pt x="649" y="1391"/>
                  </a:lnTo>
                  <a:lnTo>
                    <a:pt x="645" y="1391"/>
                  </a:lnTo>
                  <a:lnTo>
                    <a:pt x="642" y="1390"/>
                  </a:lnTo>
                  <a:lnTo>
                    <a:pt x="638" y="1389"/>
                  </a:lnTo>
                  <a:lnTo>
                    <a:pt x="635" y="1387"/>
                  </a:lnTo>
                  <a:lnTo>
                    <a:pt x="631" y="1380"/>
                  </a:lnTo>
                  <a:lnTo>
                    <a:pt x="624" y="1379"/>
                  </a:lnTo>
                  <a:lnTo>
                    <a:pt x="620" y="1376"/>
                  </a:lnTo>
                  <a:lnTo>
                    <a:pt x="613" y="1374"/>
                  </a:lnTo>
                  <a:lnTo>
                    <a:pt x="609" y="1372"/>
                  </a:lnTo>
                  <a:lnTo>
                    <a:pt x="602" y="1370"/>
                  </a:lnTo>
                  <a:lnTo>
                    <a:pt x="597" y="1368"/>
                  </a:lnTo>
                  <a:lnTo>
                    <a:pt x="592" y="1366"/>
                  </a:lnTo>
                  <a:lnTo>
                    <a:pt x="587" y="1364"/>
                  </a:lnTo>
                  <a:lnTo>
                    <a:pt x="581" y="1361"/>
                  </a:lnTo>
                  <a:lnTo>
                    <a:pt x="576" y="1358"/>
                  </a:lnTo>
                  <a:lnTo>
                    <a:pt x="570" y="1356"/>
                  </a:lnTo>
                  <a:lnTo>
                    <a:pt x="565" y="1353"/>
                  </a:lnTo>
                  <a:lnTo>
                    <a:pt x="560" y="1351"/>
                  </a:lnTo>
                  <a:lnTo>
                    <a:pt x="555" y="1348"/>
                  </a:lnTo>
                  <a:lnTo>
                    <a:pt x="549" y="1345"/>
                  </a:lnTo>
                  <a:lnTo>
                    <a:pt x="544" y="1342"/>
                  </a:lnTo>
                  <a:lnTo>
                    <a:pt x="551" y="1296"/>
                  </a:lnTo>
                  <a:lnTo>
                    <a:pt x="558" y="1292"/>
                  </a:lnTo>
                  <a:lnTo>
                    <a:pt x="564" y="1289"/>
                  </a:lnTo>
                  <a:lnTo>
                    <a:pt x="571" y="1287"/>
                  </a:lnTo>
                  <a:lnTo>
                    <a:pt x="579" y="1285"/>
                  </a:lnTo>
                  <a:lnTo>
                    <a:pt x="585" y="1284"/>
                  </a:lnTo>
                  <a:lnTo>
                    <a:pt x="591" y="1282"/>
                  </a:lnTo>
                  <a:lnTo>
                    <a:pt x="597" y="1278"/>
                  </a:lnTo>
                  <a:lnTo>
                    <a:pt x="602" y="1272"/>
                  </a:lnTo>
                  <a:lnTo>
                    <a:pt x="601" y="1262"/>
                  </a:lnTo>
                  <a:lnTo>
                    <a:pt x="600" y="1251"/>
                  </a:lnTo>
                  <a:lnTo>
                    <a:pt x="600" y="1241"/>
                  </a:lnTo>
                  <a:lnTo>
                    <a:pt x="599" y="1230"/>
                  </a:lnTo>
                  <a:lnTo>
                    <a:pt x="597" y="1221"/>
                  </a:lnTo>
                  <a:lnTo>
                    <a:pt x="596" y="1211"/>
                  </a:lnTo>
                  <a:lnTo>
                    <a:pt x="595" y="1200"/>
                  </a:lnTo>
                  <a:lnTo>
                    <a:pt x="594" y="1190"/>
                  </a:lnTo>
                  <a:lnTo>
                    <a:pt x="593" y="1179"/>
                  </a:lnTo>
                  <a:lnTo>
                    <a:pt x="591" y="1169"/>
                  </a:lnTo>
                  <a:lnTo>
                    <a:pt x="590" y="1158"/>
                  </a:lnTo>
                  <a:lnTo>
                    <a:pt x="589" y="1149"/>
                  </a:lnTo>
                  <a:lnTo>
                    <a:pt x="588" y="1139"/>
                  </a:lnTo>
                  <a:lnTo>
                    <a:pt x="586" y="1128"/>
                  </a:lnTo>
                  <a:lnTo>
                    <a:pt x="584" y="1119"/>
                  </a:lnTo>
                  <a:lnTo>
                    <a:pt x="581" y="1108"/>
                  </a:lnTo>
                  <a:lnTo>
                    <a:pt x="574" y="1103"/>
                  </a:lnTo>
                  <a:lnTo>
                    <a:pt x="566" y="1103"/>
                  </a:lnTo>
                  <a:lnTo>
                    <a:pt x="557" y="1103"/>
                  </a:lnTo>
                  <a:lnTo>
                    <a:pt x="548" y="1103"/>
                  </a:lnTo>
                  <a:lnTo>
                    <a:pt x="540" y="1103"/>
                  </a:lnTo>
                  <a:lnTo>
                    <a:pt x="532" y="1103"/>
                  </a:lnTo>
                  <a:lnTo>
                    <a:pt x="523" y="1104"/>
                  </a:lnTo>
                  <a:lnTo>
                    <a:pt x="516" y="1104"/>
                  </a:lnTo>
                  <a:lnTo>
                    <a:pt x="507" y="1105"/>
                  </a:lnTo>
                  <a:lnTo>
                    <a:pt x="499" y="1106"/>
                  </a:lnTo>
                  <a:lnTo>
                    <a:pt x="491" y="1107"/>
                  </a:lnTo>
                  <a:lnTo>
                    <a:pt x="484" y="1109"/>
                  </a:lnTo>
                  <a:lnTo>
                    <a:pt x="476" y="1111"/>
                  </a:lnTo>
                  <a:lnTo>
                    <a:pt x="469" y="1113"/>
                  </a:lnTo>
                  <a:lnTo>
                    <a:pt x="462" y="1116"/>
                  </a:lnTo>
                  <a:lnTo>
                    <a:pt x="454" y="1119"/>
                  </a:lnTo>
                  <a:lnTo>
                    <a:pt x="446" y="1121"/>
                  </a:lnTo>
                  <a:lnTo>
                    <a:pt x="442" y="1138"/>
                  </a:lnTo>
                  <a:lnTo>
                    <a:pt x="453" y="1314"/>
                  </a:lnTo>
                  <a:lnTo>
                    <a:pt x="462" y="1317"/>
                  </a:lnTo>
                  <a:lnTo>
                    <a:pt x="470" y="1318"/>
                  </a:lnTo>
                  <a:lnTo>
                    <a:pt x="479" y="1318"/>
                  </a:lnTo>
                  <a:lnTo>
                    <a:pt x="487" y="1318"/>
                  </a:lnTo>
                  <a:lnTo>
                    <a:pt x="496" y="1318"/>
                  </a:lnTo>
                  <a:lnTo>
                    <a:pt x="505" y="1318"/>
                  </a:lnTo>
                  <a:lnTo>
                    <a:pt x="515" y="1317"/>
                  </a:lnTo>
                  <a:lnTo>
                    <a:pt x="523" y="1317"/>
                  </a:lnTo>
                  <a:lnTo>
                    <a:pt x="529" y="1322"/>
                  </a:lnTo>
                  <a:lnTo>
                    <a:pt x="526" y="1384"/>
                  </a:lnTo>
                  <a:lnTo>
                    <a:pt x="505" y="1387"/>
                  </a:lnTo>
                  <a:lnTo>
                    <a:pt x="484" y="1389"/>
                  </a:lnTo>
                  <a:lnTo>
                    <a:pt x="463" y="1390"/>
                  </a:lnTo>
                  <a:lnTo>
                    <a:pt x="442" y="1391"/>
                  </a:lnTo>
                  <a:lnTo>
                    <a:pt x="421" y="1393"/>
                  </a:lnTo>
                  <a:lnTo>
                    <a:pt x="400" y="1394"/>
                  </a:lnTo>
                  <a:lnTo>
                    <a:pt x="379" y="1394"/>
                  </a:lnTo>
                  <a:lnTo>
                    <a:pt x="358" y="1395"/>
                  </a:lnTo>
                  <a:lnTo>
                    <a:pt x="337" y="1396"/>
                  </a:lnTo>
                  <a:lnTo>
                    <a:pt x="316" y="1397"/>
                  </a:lnTo>
                  <a:lnTo>
                    <a:pt x="295" y="1397"/>
                  </a:lnTo>
                  <a:lnTo>
                    <a:pt x="273" y="1398"/>
                  </a:lnTo>
                  <a:lnTo>
                    <a:pt x="252" y="1399"/>
                  </a:lnTo>
                  <a:lnTo>
                    <a:pt x="231" y="1399"/>
                  </a:lnTo>
                  <a:lnTo>
                    <a:pt x="211" y="1401"/>
                  </a:lnTo>
                  <a:lnTo>
                    <a:pt x="190" y="1402"/>
                  </a:lnTo>
                  <a:lnTo>
                    <a:pt x="183" y="1393"/>
                  </a:lnTo>
                  <a:lnTo>
                    <a:pt x="174" y="1385"/>
                  </a:lnTo>
                  <a:lnTo>
                    <a:pt x="164" y="1378"/>
                  </a:lnTo>
                  <a:lnTo>
                    <a:pt x="154" y="1371"/>
                  </a:lnTo>
                  <a:lnTo>
                    <a:pt x="144" y="1365"/>
                  </a:lnTo>
                  <a:lnTo>
                    <a:pt x="135" y="1356"/>
                  </a:lnTo>
                  <a:lnTo>
                    <a:pt x="128" y="1346"/>
                  </a:lnTo>
                  <a:lnTo>
                    <a:pt x="125" y="1333"/>
                  </a:lnTo>
                  <a:lnTo>
                    <a:pt x="127" y="1329"/>
                  </a:lnTo>
                  <a:lnTo>
                    <a:pt x="129" y="1324"/>
                  </a:lnTo>
                  <a:lnTo>
                    <a:pt x="129" y="1318"/>
                  </a:lnTo>
                  <a:lnTo>
                    <a:pt x="129" y="1313"/>
                  </a:lnTo>
                  <a:lnTo>
                    <a:pt x="129" y="1307"/>
                  </a:lnTo>
                  <a:lnTo>
                    <a:pt x="129" y="1301"/>
                  </a:lnTo>
                  <a:lnTo>
                    <a:pt x="130" y="1295"/>
                  </a:lnTo>
                  <a:lnTo>
                    <a:pt x="132" y="1289"/>
                  </a:lnTo>
                  <a:lnTo>
                    <a:pt x="134" y="1288"/>
                  </a:lnTo>
                  <a:lnTo>
                    <a:pt x="135" y="1285"/>
                  </a:lnTo>
                  <a:lnTo>
                    <a:pt x="135" y="1282"/>
                  </a:lnTo>
                  <a:lnTo>
                    <a:pt x="136" y="1279"/>
                  </a:lnTo>
                  <a:lnTo>
                    <a:pt x="141" y="1278"/>
                  </a:lnTo>
                  <a:lnTo>
                    <a:pt x="147" y="1279"/>
                  </a:lnTo>
                  <a:lnTo>
                    <a:pt x="153" y="1280"/>
                  </a:lnTo>
                  <a:lnTo>
                    <a:pt x="158" y="1280"/>
                  </a:lnTo>
                  <a:lnTo>
                    <a:pt x="165" y="1280"/>
                  </a:lnTo>
                  <a:lnTo>
                    <a:pt x="168" y="1278"/>
                  </a:lnTo>
                  <a:lnTo>
                    <a:pt x="172" y="1274"/>
                  </a:lnTo>
                  <a:lnTo>
                    <a:pt x="173" y="1268"/>
                  </a:lnTo>
                  <a:lnTo>
                    <a:pt x="172" y="1250"/>
                  </a:lnTo>
                  <a:lnTo>
                    <a:pt x="172" y="1231"/>
                  </a:lnTo>
                  <a:lnTo>
                    <a:pt x="172" y="1212"/>
                  </a:lnTo>
                  <a:lnTo>
                    <a:pt x="172" y="1194"/>
                  </a:lnTo>
                  <a:lnTo>
                    <a:pt x="171" y="1175"/>
                  </a:lnTo>
                  <a:lnTo>
                    <a:pt x="171" y="1157"/>
                  </a:lnTo>
                  <a:lnTo>
                    <a:pt x="171" y="1139"/>
                  </a:lnTo>
                  <a:lnTo>
                    <a:pt x="171" y="1120"/>
                  </a:lnTo>
                  <a:lnTo>
                    <a:pt x="170" y="1102"/>
                  </a:lnTo>
                  <a:lnTo>
                    <a:pt x="170" y="1084"/>
                  </a:lnTo>
                  <a:lnTo>
                    <a:pt x="170" y="1065"/>
                  </a:lnTo>
                  <a:lnTo>
                    <a:pt x="169" y="1047"/>
                  </a:lnTo>
                  <a:lnTo>
                    <a:pt x="168" y="1028"/>
                  </a:lnTo>
                  <a:lnTo>
                    <a:pt x="168" y="1010"/>
                  </a:lnTo>
                  <a:lnTo>
                    <a:pt x="168" y="992"/>
                  </a:lnTo>
                  <a:lnTo>
                    <a:pt x="166" y="973"/>
                  </a:lnTo>
                  <a:lnTo>
                    <a:pt x="165" y="955"/>
                  </a:lnTo>
                  <a:lnTo>
                    <a:pt x="164" y="937"/>
                  </a:lnTo>
                  <a:lnTo>
                    <a:pt x="163" y="919"/>
                  </a:lnTo>
                  <a:lnTo>
                    <a:pt x="161" y="901"/>
                  </a:lnTo>
                  <a:lnTo>
                    <a:pt x="160" y="883"/>
                  </a:lnTo>
                  <a:lnTo>
                    <a:pt x="158" y="865"/>
                  </a:lnTo>
                  <a:lnTo>
                    <a:pt x="157" y="848"/>
                  </a:lnTo>
                  <a:lnTo>
                    <a:pt x="154" y="830"/>
                  </a:lnTo>
                  <a:lnTo>
                    <a:pt x="152" y="812"/>
                  </a:lnTo>
                  <a:lnTo>
                    <a:pt x="149" y="794"/>
                  </a:lnTo>
                  <a:lnTo>
                    <a:pt x="147" y="776"/>
                  </a:lnTo>
                  <a:lnTo>
                    <a:pt x="144" y="759"/>
                  </a:lnTo>
                  <a:lnTo>
                    <a:pt x="140" y="742"/>
                  </a:lnTo>
                  <a:lnTo>
                    <a:pt x="137" y="724"/>
                  </a:lnTo>
                  <a:lnTo>
                    <a:pt x="134" y="707"/>
                  </a:lnTo>
                  <a:lnTo>
                    <a:pt x="129" y="690"/>
                  </a:lnTo>
                  <a:lnTo>
                    <a:pt x="125" y="688"/>
                  </a:lnTo>
                  <a:lnTo>
                    <a:pt x="119" y="686"/>
                  </a:lnTo>
                  <a:lnTo>
                    <a:pt x="115" y="686"/>
                  </a:lnTo>
                  <a:lnTo>
                    <a:pt x="109" y="686"/>
                  </a:lnTo>
                  <a:lnTo>
                    <a:pt x="104" y="686"/>
                  </a:lnTo>
                  <a:lnTo>
                    <a:pt x="98" y="686"/>
                  </a:lnTo>
                  <a:lnTo>
                    <a:pt x="93" y="688"/>
                  </a:lnTo>
                  <a:lnTo>
                    <a:pt x="87" y="688"/>
                  </a:lnTo>
                  <a:lnTo>
                    <a:pt x="84" y="691"/>
                  </a:lnTo>
                  <a:lnTo>
                    <a:pt x="81" y="694"/>
                  </a:lnTo>
                  <a:lnTo>
                    <a:pt x="80" y="698"/>
                  </a:lnTo>
                  <a:lnTo>
                    <a:pt x="78" y="702"/>
                  </a:lnTo>
                  <a:lnTo>
                    <a:pt x="75" y="706"/>
                  </a:lnTo>
                  <a:lnTo>
                    <a:pt x="70" y="708"/>
                  </a:lnTo>
                  <a:lnTo>
                    <a:pt x="62" y="711"/>
                  </a:lnTo>
                  <a:lnTo>
                    <a:pt x="48" y="712"/>
                  </a:lnTo>
                  <a:lnTo>
                    <a:pt x="42" y="707"/>
                  </a:lnTo>
                  <a:lnTo>
                    <a:pt x="35" y="702"/>
                  </a:lnTo>
                  <a:lnTo>
                    <a:pt x="31" y="696"/>
                  </a:lnTo>
                  <a:lnTo>
                    <a:pt x="25" y="691"/>
                  </a:lnTo>
                  <a:lnTo>
                    <a:pt x="21" y="684"/>
                  </a:lnTo>
                  <a:lnTo>
                    <a:pt x="17" y="676"/>
                  </a:lnTo>
                  <a:lnTo>
                    <a:pt x="13" y="670"/>
                  </a:lnTo>
                  <a:lnTo>
                    <a:pt x="10" y="661"/>
                  </a:lnTo>
                  <a:lnTo>
                    <a:pt x="7" y="654"/>
                  </a:lnTo>
                  <a:lnTo>
                    <a:pt x="5" y="645"/>
                  </a:lnTo>
                  <a:lnTo>
                    <a:pt x="3" y="638"/>
                  </a:lnTo>
                  <a:lnTo>
                    <a:pt x="1" y="629"/>
                  </a:lnTo>
                  <a:lnTo>
                    <a:pt x="0" y="621"/>
                  </a:lnTo>
                  <a:lnTo>
                    <a:pt x="0" y="612"/>
                  </a:lnTo>
                  <a:lnTo>
                    <a:pt x="0" y="604"/>
                  </a:lnTo>
                  <a:lnTo>
                    <a:pt x="0" y="596"/>
                  </a:lnTo>
                  <a:lnTo>
                    <a:pt x="3" y="585"/>
                  </a:lnTo>
                  <a:lnTo>
                    <a:pt x="8" y="574"/>
                  </a:lnTo>
                  <a:lnTo>
                    <a:pt x="12" y="564"/>
                  </a:lnTo>
                  <a:lnTo>
                    <a:pt x="18" y="553"/>
                  </a:lnTo>
                  <a:lnTo>
                    <a:pt x="23" y="545"/>
                  </a:lnTo>
                  <a:lnTo>
                    <a:pt x="30" y="536"/>
                  </a:lnTo>
                  <a:lnTo>
                    <a:pt x="36" y="528"/>
                  </a:lnTo>
                  <a:lnTo>
                    <a:pt x="44" y="520"/>
                  </a:lnTo>
                  <a:lnTo>
                    <a:pt x="52" y="513"/>
                  </a:lnTo>
                  <a:lnTo>
                    <a:pt x="60" y="505"/>
                  </a:lnTo>
                  <a:lnTo>
                    <a:pt x="68" y="498"/>
                  </a:lnTo>
                  <a:lnTo>
                    <a:pt x="76" y="492"/>
                  </a:lnTo>
                  <a:lnTo>
                    <a:pt x="84" y="486"/>
                  </a:lnTo>
                  <a:lnTo>
                    <a:pt x="94" y="480"/>
                  </a:lnTo>
                  <a:lnTo>
                    <a:pt x="103" y="474"/>
                  </a:lnTo>
                  <a:lnTo>
                    <a:pt x="112" y="468"/>
                  </a:lnTo>
                  <a:lnTo>
                    <a:pt x="121" y="466"/>
                  </a:lnTo>
                  <a:lnTo>
                    <a:pt x="130" y="463"/>
                  </a:lnTo>
                  <a:lnTo>
                    <a:pt x="139" y="460"/>
                  </a:lnTo>
                  <a:lnTo>
                    <a:pt x="148" y="456"/>
                  </a:lnTo>
                  <a:lnTo>
                    <a:pt x="158" y="452"/>
                  </a:lnTo>
                  <a:lnTo>
                    <a:pt x="166" y="449"/>
                  </a:lnTo>
                  <a:lnTo>
                    <a:pt x="176" y="445"/>
                  </a:lnTo>
                  <a:lnTo>
                    <a:pt x="185" y="444"/>
                  </a:lnTo>
                  <a:lnTo>
                    <a:pt x="195" y="440"/>
                  </a:lnTo>
                  <a:lnTo>
                    <a:pt x="204" y="437"/>
                  </a:lnTo>
                  <a:lnTo>
                    <a:pt x="214" y="436"/>
                  </a:lnTo>
                  <a:lnTo>
                    <a:pt x="225" y="436"/>
                  </a:lnTo>
                  <a:lnTo>
                    <a:pt x="235" y="436"/>
                  </a:lnTo>
                  <a:lnTo>
                    <a:pt x="246" y="436"/>
                  </a:lnTo>
                  <a:lnTo>
                    <a:pt x="256" y="436"/>
                  </a:lnTo>
                  <a:lnTo>
                    <a:pt x="279" y="437"/>
                  </a:lnTo>
                  <a:lnTo>
                    <a:pt x="286" y="440"/>
                  </a:lnTo>
                  <a:lnTo>
                    <a:pt x="294" y="443"/>
                  </a:lnTo>
                  <a:lnTo>
                    <a:pt x="302" y="445"/>
                  </a:lnTo>
                  <a:lnTo>
                    <a:pt x="309" y="446"/>
                  </a:lnTo>
                  <a:lnTo>
                    <a:pt x="317" y="449"/>
                  </a:lnTo>
                  <a:lnTo>
                    <a:pt x="326" y="451"/>
                  </a:lnTo>
                  <a:lnTo>
                    <a:pt x="333" y="454"/>
                  </a:lnTo>
                  <a:lnTo>
                    <a:pt x="345" y="458"/>
                  </a:lnTo>
                  <a:lnTo>
                    <a:pt x="356" y="463"/>
                  </a:lnTo>
                  <a:lnTo>
                    <a:pt x="366" y="469"/>
                  </a:lnTo>
                  <a:lnTo>
                    <a:pt x="375" y="477"/>
                  </a:lnTo>
                  <a:lnTo>
                    <a:pt x="384" y="485"/>
                  </a:lnTo>
                  <a:lnTo>
                    <a:pt x="391" y="494"/>
                  </a:lnTo>
                  <a:lnTo>
                    <a:pt x="398" y="504"/>
                  </a:lnTo>
                  <a:lnTo>
                    <a:pt x="403" y="514"/>
                  </a:lnTo>
                  <a:lnTo>
                    <a:pt x="409" y="525"/>
                  </a:lnTo>
                  <a:lnTo>
                    <a:pt x="413" y="536"/>
                  </a:lnTo>
                  <a:lnTo>
                    <a:pt x="418" y="549"/>
                  </a:lnTo>
                  <a:lnTo>
                    <a:pt x="421" y="560"/>
                  </a:lnTo>
                  <a:lnTo>
                    <a:pt x="424" y="572"/>
                  </a:lnTo>
                  <a:lnTo>
                    <a:pt x="427" y="585"/>
                  </a:lnTo>
                  <a:lnTo>
                    <a:pt x="429" y="596"/>
                  </a:lnTo>
                  <a:lnTo>
                    <a:pt x="431" y="608"/>
                  </a:lnTo>
                  <a:lnTo>
                    <a:pt x="440" y="592"/>
                  </a:lnTo>
                  <a:lnTo>
                    <a:pt x="450" y="575"/>
                  </a:lnTo>
                  <a:lnTo>
                    <a:pt x="460" y="559"/>
                  </a:lnTo>
                  <a:lnTo>
                    <a:pt x="470" y="543"/>
                  </a:lnTo>
                  <a:lnTo>
                    <a:pt x="481" y="527"/>
                  </a:lnTo>
                  <a:lnTo>
                    <a:pt x="491" y="512"/>
                  </a:lnTo>
                  <a:lnTo>
                    <a:pt x="502" y="496"/>
                  </a:lnTo>
                  <a:lnTo>
                    <a:pt x="512" y="480"/>
                  </a:lnTo>
                  <a:lnTo>
                    <a:pt x="523" y="463"/>
                  </a:lnTo>
                  <a:lnTo>
                    <a:pt x="533" y="447"/>
                  </a:lnTo>
                  <a:lnTo>
                    <a:pt x="543" y="431"/>
                  </a:lnTo>
                  <a:lnTo>
                    <a:pt x="554" y="415"/>
                  </a:lnTo>
                  <a:lnTo>
                    <a:pt x="563" y="399"/>
                  </a:lnTo>
                  <a:lnTo>
                    <a:pt x="573" y="382"/>
                  </a:lnTo>
                  <a:lnTo>
                    <a:pt x="582" y="366"/>
                  </a:lnTo>
                  <a:lnTo>
                    <a:pt x="591" y="349"/>
                  </a:lnTo>
                  <a:lnTo>
                    <a:pt x="595" y="344"/>
                  </a:lnTo>
                  <a:lnTo>
                    <a:pt x="599" y="339"/>
                  </a:lnTo>
                  <a:lnTo>
                    <a:pt x="603" y="337"/>
                  </a:lnTo>
                  <a:lnTo>
                    <a:pt x="608" y="335"/>
                  </a:lnTo>
                  <a:lnTo>
                    <a:pt x="613" y="334"/>
                  </a:lnTo>
                  <a:lnTo>
                    <a:pt x="619" y="333"/>
                  </a:lnTo>
                  <a:lnTo>
                    <a:pt x="624" y="332"/>
                  </a:lnTo>
                  <a:lnTo>
                    <a:pt x="631" y="331"/>
                  </a:lnTo>
                  <a:lnTo>
                    <a:pt x="633" y="331"/>
                  </a:lnTo>
                  <a:lnTo>
                    <a:pt x="636" y="331"/>
                  </a:lnTo>
                  <a:lnTo>
                    <a:pt x="640" y="332"/>
                  </a:lnTo>
                  <a:lnTo>
                    <a:pt x="643" y="333"/>
                  </a:lnTo>
                  <a:lnTo>
                    <a:pt x="646" y="332"/>
                  </a:lnTo>
                  <a:lnTo>
                    <a:pt x="648" y="331"/>
                  </a:lnTo>
                  <a:lnTo>
                    <a:pt x="649" y="328"/>
                  </a:lnTo>
                  <a:lnTo>
                    <a:pt x="649" y="323"/>
                  </a:lnTo>
                  <a:lnTo>
                    <a:pt x="649" y="315"/>
                  </a:lnTo>
                  <a:lnTo>
                    <a:pt x="648" y="306"/>
                  </a:lnTo>
                  <a:lnTo>
                    <a:pt x="647" y="298"/>
                  </a:lnTo>
                  <a:lnTo>
                    <a:pt x="645" y="290"/>
                  </a:lnTo>
                  <a:lnTo>
                    <a:pt x="643" y="283"/>
                  </a:lnTo>
                  <a:lnTo>
                    <a:pt x="641" y="274"/>
                  </a:lnTo>
                  <a:lnTo>
                    <a:pt x="638" y="267"/>
                  </a:lnTo>
                  <a:lnTo>
                    <a:pt x="635" y="259"/>
                  </a:lnTo>
                  <a:lnTo>
                    <a:pt x="633" y="251"/>
                  </a:lnTo>
                  <a:lnTo>
                    <a:pt x="630" y="244"/>
                  </a:lnTo>
                  <a:lnTo>
                    <a:pt x="627" y="236"/>
                  </a:lnTo>
                  <a:lnTo>
                    <a:pt x="625" y="229"/>
                  </a:lnTo>
                  <a:lnTo>
                    <a:pt x="622" y="221"/>
                  </a:lnTo>
                  <a:lnTo>
                    <a:pt x="621" y="213"/>
                  </a:lnTo>
                  <a:lnTo>
                    <a:pt x="619" y="205"/>
                  </a:lnTo>
                  <a:lnTo>
                    <a:pt x="618" y="196"/>
                  </a:lnTo>
                  <a:lnTo>
                    <a:pt x="617" y="190"/>
                  </a:lnTo>
                  <a:lnTo>
                    <a:pt x="617" y="183"/>
                  </a:lnTo>
                  <a:lnTo>
                    <a:pt x="617" y="176"/>
                  </a:lnTo>
                  <a:lnTo>
                    <a:pt x="617" y="169"/>
                  </a:lnTo>
                  <a:lnTo>
                    <a:pt x="617" y="162"/>
                  </a:lnTo>
                  <a:lnTo>
                    <a:pt x="618" y="155"/>
                  </a:lnTo>
                  <a:lnTo>
                    <a:pt x="620" y="148"/>
                  </a:lnTo>
                  <a:lnTo>
                    <a:pt x="622" y="142"/>
                  </a:lnTo>
                  <a:lnTo>
                    <a:pt x="624" y="135"/>
                  </a:lnTo>
                  <a:lnTo>
                    <a:pt x="626" y="128"/>
                  </a:lnTo>
                  <a:lnTo>
                    <a:pt x="630" y="123"/>
                  </a:lnTo>
                  <a:lnTo>
                    <a:pt x="632" y="117"/>
                  </a:lnTo>
                  <a:lnTo>
                    <a:pt x="636" y="110"/>
                  </a:lnTo>
                  <a:lnTo>
                    <a:pt x="641" y="106"/>
                  </a:lnTo>
                  <a:lnTo>
                    <a:pt x="644" y="100"/>
                  </a:lnTo>
                  <a:lnTo>
                    <a:pt x="649" y="95"/>
                  </a:lnTo>
                  <a:lnTo>
                    <a:pt x="645" y="91"/>
                  </a:lnTo>
                  <a:lnTo>
                    <a:pt x="641" y="93"/>
                  </a:lnTo>
                  <a:lnTo>
                    <a:pt x="635" y="96"/>
                  </a:lnTo>
                  <a:lnTo>
                    <a:pt x="630" y="97"/>
                  </a:lnTo>
                  <a:lnTo>
                    <a:pt x="624" y="100"/>
                  </a:lnTo>
                  <a:lnTo>
                    <a:pt x="620" y="102"/>
                  </a:lnTo>
                  <a:lnTo>
                    <a:pt x="614" y="105"/>
                  </a:lnTo>
                  <a:lnTo>
                    <a:pt x="610" y="107"/>
                  </a:lnTo>
                  <a:lnTo>
                    <a:pt x="605" y="111"/>
                  </a:lnTo>
                  <a:lnTo>
                    <a:pt x="599" y="111"/>
                  </a:lnTo>
                  <a:lnTo>
                    <a:pt x="602" y="99"/>
                  </a:lnTo>
                  <a:lnTo>
                    <a:pt x="675" y="42"/>
                  </a:lnTo>
                  <a:lnTo>
                    <a:pt x="674" y="36"/>
                  </a:lnTo>
                  <a:lnTo>
                    <a:pt x="674" y="33"/>
                  </a:lnTo>
                  <a:lnTo>
                    <a:pt x="676" y="29"/>
                  </a:lnTo>
                  <a:lnTo>
                    <a:pt x="680" y="26"/>
                  </a:lnTo>
                  <a:lnTo>
                    <a:pt x="684" y="24"/>
                  </a:lnTo>
                  <a:lnTo>
                    <a:pt x="689" y="22"/>
                  </a:lnTo>
                  <a:lnTo>
                    <a:pt x="694" y="19"/>
                  </a:lnTo>
                  <a:lnTo>
                    <a:pt x="696" y="17"/>
                  </a:lnTo>
                  <a:lnTo>
                    <a:pt x="705" y="11"/>
                  </a:lnTo>
                  <a:lnTo>
                    <a:pt x="714" y="6"/>
                  </a:lnTo>
                  <a:lnTo>
                    <a:pt x="724" y="2"/>
                  </a:lnTo>
                  <a:lnTo>
                    <a:pt x="735" y="0"/>
                  </a:lnTo>
                  <a:lnTo>
                    <a:pt x="746" y="0"/>
                  </a:lnTo>
                  <a:lnTo>
                    <a:pt x="757" y="0"/>
                  </a:lnTo>
                  <a:lnTo>
                    <a:pt x="769" y="0"/>
                  </a:lnTo>
                  <a:lnTo>
                    <a:pt x="779" y="2"/>
                  </a:lnTo>
                  <a:lnTo>
                    <a:pt x="788" y="9"/>
                  </a:lnTo>
                  <a:lnTo>
                    <a:pt x="796" y="15"/>
                  </a:lnTo>
                  <a:lnTo>
                    <a:pt x="805" y="18"/>
                  </a:lnTo>
                  <a:lnTo>
                    <a:pt x="814" y="22"/>
                  </a:lnTo>
                  <a:lnTo>
                    <a:pt x="823" y="25"/>
                  </a:lnTo>
                  <a:lnTo>
                    <a:pt x="833" y="26"/>
                  </a:lnTo>
                  <a:lnTo>
                    <a:pt x="843" y="27"/>
                  </a:lnTo>
                  <a:lnTo>
                    <a:pt x="853" y="27"/>
                  </a:lnTo>
                  <a:lnTo>
                    <a:pt x="863" y="26"/>
                  </a:lnTo>
                  <a:lnTo>
                    <a:pt x="873" y="25"/>
                  </a:lnTo>
                  <a:lnTo>
                    <a:pt x="883" y="23"/>
                  </a:lnTo>
                  <a:lnTo>
                    <a:pt x="893" y="20"/>
                  </a:lnTo>
                  <a:lnTo>
                    <a:pt x="902" y="17"/>
                  </a:lnTo>
                  <a:lnTo>
                    <a:pt x="911" y="15"/>
                  </a:lnTo>
                  <a:lnTo>
                    <a:pt x="920" y="11"/>
                  </a:lnTo>
                  <a:lnTo>
                    <a:pt x="929" y="6"/>
                  </a:lnTo>
                  <a:lnTo>
                    <a:pt x="937" y="5"/>
                  </a:lnTo>
                  <a:lnTo>
                    <a:pt x="946" y="5"/>
                  </a:lnTo>
                  <a:lnTo>
                    <a:pt x="954" y="6"/>
                  </a:lnTo>
                  <a:lnTo>
                    <a:pt x="961" y="7"/>
                  </a:lnTo>
                  <a:lnTo>
                    <a:pt x="969" y="9"/>
                  </a:lnTo>
                  <a:lnTo>
                    <a:pt x="977" y="12"/>
                  </a:lnTo>
                  <a:lnTo>
                    <a:pt x="983" y="15"/>
                  </a:lnTo>
                  <a:lnTo>
                    <a:pt x="990" y="17"/>
                  </a:lnTo>
                  <a:lnTo>
                    <a:pt x="997" y="20"/>
                  </a:lnTo>
                  <a:lnTo>
                    <a:pt x="1003" y="25"/>
                  </a:lnTo>
                  <a:lnTo>
                    <a:pt x="1010" y="29"/>
                  </a:lnTo>
                  <a:lnTo>
                    <a:pt x="1016" y="34"/>
                  </a:lnTo>
                  <a:lnTo>
                    <a:pt x="1022" y="37"/>
                  </a:lnTo>
                  <a:lnTo>
                    <a:pt x="1029" y="42"/>
                  </a:lnTo>
                  <a:lnTo>
                    <a:pt x="1035" y="47"/>
                  </a:lnTo>
                  <a:lnTo>
                    <a:pt x="1042" y="52"/>
                  </a:lnTo>
                  <a:lnTo>
                    <a:pt x="1047" y="59"/>
                  </a:lnTo>
                  <a:lnTo>
                    <a:pt x="1052" y="66"/>
                  </a:lnTo>
                  <a:lnTo>
                    <a:pt x="1056" y="73"/>
                  </a:lnTo>
                  <a:lnTo>
                    <a:pt x="1059" y="82"/>
                  </a:lnTo>
                  <a:lnTo>
                    <a:pt x="1062" y="90"/>
                  </a:lnTo>
                  <a:lnTo>
                    <a:pt x="1063" y="99"/>
                  </a:lnTo>
                  <a:lnTo>
                    <a:pt x="1064" y="107"/>
                  </a:lnTo>
                  <a:lnTo>
                    <a:pt x="1064" y="117"/>
                  </a:lnTo>
                  <a:lnTo>
                    <a:pt x="1064" y="125"/>
                  </a:lnTo>
                  <a:lnTo>
                    <a:pt x="1063" y="135"/>
                  </a:lnTo>
                  <a:lnTo>
                    <a:pt x="1062" y="144"/>
                  </a:lnTo>
                  <a:lnTo>
                    <a:pt x="1061" y="153"/>
                  </a:lnTo>
                  <a:lnTo>
                    <a:pt x="1058" y="162"/>
                  </a:lnTo>
                  <a:lnTo>
                    <a:pt x="1056" y="171"/>
                  </a:lnTo>
                  <a:lnTo>
                    <a:pt x="1054" y="179"/>
                  </a:lnTo>
                  <a:lnTo>
                    <a:pt x="1052" y="188"/>
                  </a:lnTo>
                  <a:lnTo>
                    <a:pt x="1048" y="188"/>
                  </a:lnTo>
                  <a:lnTo>
                    <a:pt x="1047" y="184"/>
                  </a:lnTo>
                  <a:lnTo>
                    <a:pt x="1047" y="180"/>
                  </a:lnTo>
                  <a:lnTo>
                    <a:pt x="1048" y="177"/>
                  </a:lnTo>
                  <a:lnTo>
                    <a:pt x="1050" y="173"/>
                  </a:lnTo>
                  <a:lnTo>
                    <a:pt x="1052" y="170"/>
                  </a:lnTo>
                  <a:lnTo>
                    <a:pt x="1053" y="166"/>
                  </a:lnTo>
                  <a:lnTo>
                    <a:pt x="1055" y="162"/>
                  </a:lnTo>
                  <a:lnTo>
                    <a:pt x="1055" y="159"/>
                  </a:lnTo>
                  <a:lnTo>
                    <a:pt x="1058" y="148"/>
                  </a:lnTo>
                  <a:lnTo>
                    <a:pt x="1059" y="137"/>
                  </a:lnTo>
                  <a:lnTo>
                    <a:pt x="1059" y="126"/>
                  </a:lnTo>
                  <a:lnTo>
                    <a:pt x="1058" y="115"/>
                  </a:lnTo>
                  <a:lnTo>
                    <a:pt x="1056" y="105"/>
                  </a:lnTo>
                  <a:lnTo>
                    <a:pt x="1054" y="93"/>
                  </a:lnTo>
                  <a:lnTo>
                    <a:pt x="1052" y="84"/>
                  </a:lnTo>
                  <a:lnTo>
                    <a:pt x="1048" y="73"/>
                  </a:lnTo>
                  <a:lnTo>
                    <a:pt x="1043" y="68"/>
                  </a:lnTo>
                  <a:lnTo>
                    <a:pt x="1038" y="62"/>
                  </a:lnTo>
                  <a:lnTo>
                    <a:pt x="1032" y="55"/>
                  </a:lnTo>
                  <a:lnTo>
                    <a:pt x="1027" y="50"/>
                  </a:lnTo>
                  <a:lnTo>
                    <a:pt x="1021" y="45"/>
                  </a:lnTo>
                  <a:lnTo>
                    <a:pt x="1015" y="40"/>
                  </a:lnTo>
                  <a:lnTo>
                    <a:pt x="1009" y="35"/>
                  </a:lnTo>
                  <a:lnTo>
                    <a:pt x="1002" y="31"/>
                  </a:lnTo>
                  <a:lnTo>
                    <a:pt x="995" y="26"/>
                  </a:lnTo>
                  <a:lnTo>
                    <a:pt x="989" y="23"/>
                  </a:lnTo>
                  <a:lnTo>
                    <a:pt x="981" y="19"/>
                  </a:lnTo>
                  <a:lnTo>
                    <a:pt x="974" y="17"/>
                  </a:lnTo>
                  <a:lnTo>
                    <a:pt x="967" y="15"/>
                  </a:lnTo>
                  <a:lnTo>
                    <a:pt x="959" y="13"/>
                  </a:lnTo>
                  <a:lnTo>
                    <a:pt x="951" y="12"/>
                  </a:lnTo>
                  <a:lnTo>
                    <a:pt x="943" y="12"/>
                  </a:lnTo>
                  <a:lnTo>
                    <a:pt x="905" y="23"/>
                  </a:lnTo>
                  <a:lnTo>
                    <a:pt x="913" y="25"/>
                  </a:lnTo>
                  <a:lnTo>
                    <a:pt x="921" y="28"/>
                  </a:lnTo>
                  <a:lnTo>
                    <a:pt x="929" y="31"/>
                  </a:lnTo>
                  <a:lnTo>
                    <a:pt x="937" y="35"/>
                  </a:lnTo>
                  <a:lnTo>
                    <a:pt x="944" y="38"/>
                  </a:lnTo>
                  <a:lnTo>
                    <a:pt x="952" y="42"/>
                  </a:lnTo>
                  <a:lnTo>
                    <a:pt x="959" y="47"/>
                  </a:lnTo>
                  <a:lnTo>
                    <a:pt x="967" y="52"/>
                  </a:lnTo>
                  <a:lnTo>
                    <a:pt x="973" y="57"/>
                  </a:lnTo>
                  <a:lnTo>
                    <a:pt x="979" y="63"/>
                  </a:lnTo>
                  <a:lnTo>
                    <a:pt x="985" y="70"/>
                  </a:lnTo>
                  <a:lnTo>
                    <a:pt x="990" y="75"/>
                  </a:lnTo>
                  <a:lnTo>
                    <a:pt x="996" y="82"/>
                  </a:lnTo>
                  <a:lnTo>
                    <a:pt x="1000" y="89"/>
                  </a:lnTo>
                  <a:lnTo>
                    <a:pt x="1004" y="97"/>
                  </a:lnTo>
                  <a:lnTo>
                    <a:pt x="1008" y="105"/>
                  </a:lnTo>
                  <a:lnTo>
                    <a:pt x="1010" y="110"/>
                  </a:lnTo>
                  <a:lnTo>
                    <a:pt x="1011" y="115"/>
                  </a:lnTo>
                  <a:lnTo>
                    <a:pt x="1012" y="122"/>
                  </a:lnTo>
                  <a:lnTo>
                    <a:pt x="1013" y="126"/>
                  </a:lnTo>
                  <a:lnTo>
                    <a:pt x="1015" y="133"/>
                  </a:lnTo>
                  <a:lnTo>
                    <a:pt x="1016" y="139"/>
                  </a:lnTo>
                  <a:lnTo>
                    <a:pt x="1016" y="144"/>
                  </a:lnTo>
                  <a:lnTo>
                    <a:pt x="1017" y="150"/>
                  </a:lnTo>
                  <a:lnTo>
                    <a:pt x="1017" y="156"/>
                  </a:lnTo>
                  <a:lnTo>
                    <a:pt x="1017" y="161"/>
                  </a:lnTo>
                  <a:lnTo>
                    <a:pt x="1017" y="168"/>
                  </a:lnTo>
                  <a:lnTo>
                    <a:pt x="1017" y="173"/>
                  </a:lnTo>
                  <a:lnTo>
                    <a:pt x="1016" y="179"/>
                  </a:lnTo>
                  <a:lnTo>
                    <a:pt x="1015" y="184"/>
                  </a:lnTo>
                  <a:lnTo>
                    <a:pt x="1014" y="190"/>
                  </a:lnTo>
                  <a:lnTo>
                    <a:pt x="1013" y="195"/>
                  </a:lnTo>
                  <a:lnTo>
                    <a:pt x="1010" y="195"/>
                  </a:lnTo>
                  <a:lnTo>
                    <a:pt x="1010" y="193"/>
                  </a:lnTo>
                  <a:lnTo>
                    <a:pt x="1011" y="184"/>
                  </a:lnTo>
                  <a:lnTo>
                    <a:pt x="1011" y="176"/>
                  </a:lnTo>
                  <a:lnTo>
                    <a:pt x="1011" y="166"/>
                  </a:lnTo>
                  <a:lnTo>
                    <a:pt x="1011" y="156"/>
                  </a:lnTo>
                  <a:lnTo>
                    <a:pt x="1011" y="146"/>
                  </a:lnTo>
                  <a:lnTo>
                    <a:pt x="1009" y="136"/>
                  </a:lnTo>
                  <a:lnTo>
                    <a:pt x="1006" y="127"/>
                  </a:lnTo>
                  <a:lnTo>
                    <a:pt x="1002" y="119"/>
                  </a:lnTo>
                  <a:lnTo>
                    <a:pt x="1000" y="129"/>
                  </a:lnTo>
                  <a:lnTo>
                    <a:pt x="998" y="140"/>
                  </a:lnTo>
                  <a:lnTo>
                    <a:pt x="995" y="151"/>
                  </a:lnTo>
                  <a:lnTo>
                    <a:pt x="992" y="161"/>
                  </a:lnTo>
                  <a:lnTo>
                    <a:pt x="990" y="173"/>
                  </a:lnTo>
                  <a:lnTo>
                    <a:pt x="985" y="182"/>
                  </a:lnTo>
                  <a:lnTo>
                    <a:pt x="980" y="191"/>
                  </a:lnTo>
                  <a:lnTo>
                    <a:pt x="973" y="198"/>
                  </a:lnTo>
                  <a:lnTo>
                    <a:pt x="979" y="202"/>
                  </a:lnTo>
                  <a:lnTo>
                    <a:pt x="985" y="206"/>
                  </a:lnTo>
                  <a:lnTo>
                    <a:pt x="991" y="211"/>
                  </a:lnTo>
                  <a:lnTo>
                    <a:pt x="997" y="215"/>
                  </a:lnTo>
                  <a:lnTo>
                    <a:pt x="1002" y="220"/>
                  </a:lnTo>
                  <a:lnTo>
                    <a:pt x="1009" y="226"/>
                  </a:lnTo>
                  <a:lnTo>
                    <a:pt x="1013" y="231"/>
                  </a:lnTo>
                  <a:lnTo>
                    <a:pt x="1019" y="237"/>
                  </a:lnTo>
                  <a:lnTo>
                    <a:pt x="1023" y="243"/>
                  </a:lnTo>
                  <a:lnTo>
                    <a:pt x="1027" y="249"/>
                  </a:lnTo>
                  <a:lnTo>
                    <a:pt x="1030" y="257"/>
                  </a:lnTo>
                  <a:lnTo>
                    <a:pt x="1032" y="264"/>
                  </a:lnTo>
                  <a:lnTo>
                    <a:pt x="1034" y="271"/>
                  </a:lnTo>
                  <a:lnTo>
                    <a:pt x="1035" y="279"/>
                  </a:lnTo>
                  <a:lnTo>
                    <a:pt x="1035" y="287"/>
                  </a:lnTo>
                  <a:lnTo>
                    <a:pt x="1034" y="297"/>
                  </a:lnTo>
                  <a:lnTo>
                    <a:pt x="1034" y="304"/>
                  </a:lnTo>
                  <a:lnTo>
                    <a:pt x="1032" y="311"/>
                  </a:lnTo>
                  <a:lnTo>
                    <a:pt x="1030" y="318"/>
                  </a:lnTo>
                  <a:lnTo>
                    <a:pt x="1026" y="323"/>
                  </a:lnTo>
                  <a:lnTo>
                    <a:pt x="1022" y="329"/>
                  </a:lnTo>
                  <a:lnTo>
                    <a:pt x="1017" y="334"/>
                  </a:lnTo>
                  <a:lnTo>
                    <a:pt x="1011" y="338"/>
                  </a:lnTo>
                  <a:lnTo>
                    <a:pt x="1004" y="341"/>
                  </a:lnTo>
                  <a:lnTo>
                    <a:pt x="1000" y="341"/>
                  </a:lnTo>
                  <a:lnTo>
                    <a:pt x="995" y="341"/>
                  </a:lnTo>
                  <a:lnTo>
                    <a:pt x="991" y="342"/>
                  </a:lnTo>
                  <a:lnTo>
                    <a:pt x="987" y="343"/>
                  </a:lnTo>
                  <a:lnTo>
                    <a:pt x="982" y="343"/>
                  </a:lnTo>
                  <a:lnTo>
                    <a:pt x="979" y="343"/>
                  </a:lnTo>
                  <a:lnTo>
                    <a:pt x="975" y="341"/>
                  </a:lnTo>
                  <a:lnTo>
                    <a:pt x="971" y="338"/>
                  </a:lnTo>
                  <a:lnTo>
                    <a:pt x="967" y="344"/>
                  </a:lnTo>
                  <a:lnTo>
                    <a:pt x="962" y="349"/>
                  </a:lnTo>
                  <a:lnTo>
                    <a:pt x="957" y="355"/>
                  </a:lnTo>
                  <a:lnTo>
                    <a:pt x="952" y="359"/>
                  </a:lnTo>
                  <a:lnTo>
                    <a:pt x="947" y="363"/>
                  </a:lnTo>
                  <a:lnTo>
                    <a:pt x="940" y="365"/>
                  </a:lnTo>
                  <a:lnTo>
                    <a:pt x="935" y="366"/>
                  </a:lnTo>
                  <a:lnTo>
                    <a:pt x="927" y="365"/>
                  </a:lnTo>
                  <a:lnTo>
                    <a:pt x="921" y="377"/>
                  </a:lnTo>
                  <a:lnTo>
                    <a:pt x="915" y="390"/>
                  </a:lnTo>
                  <a:lnTo>
                    <a:pt x="907" y="402"/>
                  </a:lnTo>
                  <a:lnTo>
                    <a:pt x="900" y="411"/>
                  </a:lnTo>
                  <a:lnTo>
                    <a:pt x="891" y="421"/>
                  </a:lnTo>
                  <a:lnTo>
                    <a:pt x="880" y="428"/>
                  </a:lnTo>
                  <a:lnTo>
                    <a:pt x="867" y="432"/>
                  </a:lnTo>
                  <a:lnTo>
                    <a:pt x="853" y="435"/>
                  </a:lnTo>
                  <a:lnTo>
                    <a:pt x="857" y="441"/>
                  </a:lnTo>
                  <a:lnTo>
                    <a:pt x="863" y="447"/>
                  </a:lnTo>
                  <a:lnTo>
                    <a:pt x="868" y="454"/>
                  </a:lnTo>
                  <a:lnTo>
                    <a:pt x="873" y="462"/>
                  </a:lnTo>
                  <a:lnTo>
                    <a:pt x="878" y="468"/>
                  </a:lnTo>
                  <a:lnTo>
                    <a:pt x="884" y="474"/>
                  </a:lnTo>
                  <a:lnTo>
                    <a:pt x="889" y="480"/>
                  </a:lnTo>
                  <a:lnTo>
                    <a:pt x="895" y="487"/>
                  </a:lnTo>
                  <a:lnTo>
                    <a:pt x="901" y="494"/>
                  </a:lnTo>
                  <a:lnTo>
                    <a:pt x="906" y="499"/>
                  </a:lnTo>
                  <a:lnTo>
                    <a:pt x="913" y="506"/>
                  </a:lnTo>
                  <a:lnTo>
                    <a:pt x="918" y="512"/>
                  </a:lnTo>
                  <a:lnTo>
                    <a:pt x="925" y="517"/>
                  </a:lnTo>
                  <a:lnTo>
                    <a:pt x="931" y="523"/>
                  </a:lnTo>
                  <a:lnTo>
                    <a:pt x="937" y="529"/>
                  </a:lnTo>
                  <a:lnTo>
                    <a:pt x="943" y="534"/>
                  </a:lnTo>
                  <a:lnTo>
                    <a:pt x="946" y="537"/>
                  </a:lnTo>
                  <a:lnTo>
                    <a:pt x="948" y="541"/>
                  </a:lnTo>
                  <a:lnTo>
                    <a:pt x="949" y="545"/>
                  </a:lnTo>
                  <a:lnTo>
                    <a:pt x="950" y="549"/>
                  </a:lnTo>
                  <a:lnTo>
                    <a:pt x="952" y="552"/>
                  </a:lnTo>
                  <a:lnTo>
                    <a:pt x="953" y="556"/>
                  </a:lnTo>
                  <a:lnTo>
                    <a:pt x="953" y="560"/>
                  </a:lnTo>
                  <a:lnTo>
                    <a:pt x="954" y="565"/>
                  </a:lnTo>
                  <a:lnTo>
                    <a:pt x="959" y="569"/>
                  </a:lnTo>
                  <a:lnTo>
                    <a:pt x="965" y="572"/>
                  </a:lnTo>
                  <a:lnTo>
                    <a:pt x="971" y="577"/>
                  </a:lnTo>
                  <a:lnTo>
                    <a:pt x="977" y="582"/>
                  </a:lnTo>
                  <a:lnTo>
                    <a:pt x="982" y="587"/>
                  </a:lnTo>
                  <a:lnTo>
                    <a:pt x="988" y="592"/>
                  </a:lnTo>
                  <a:lnTo>
                    <a:pt x="993" y="598"/>
                  </a:lnTo>
                  <a:lnTo>
                    <a:pt x="999" y="604"/>
                  </a:lnTo>
                  <a:lnTo>
                    <a:pt x="1005" y="609"/>
                  </a:lnTo>
                  <a:lnTo>
                    <a:pt x="1011" y="615"/>
                  </a:lnTo>
                  <a:lnTo>
                    <a:pt x="1016" y="620"/>
                  </a:lnTo>
                  <a:lnTo>
                    <a:pt x="1022" y="625"/>
                  </a:lnTo>
                  <a:lnTo>
                    <a:pt x="1028" y="630"/>
                  </a:lnTo>
                  <a:lnTo>
                    <a:pt x="1034" y="635"/>
                  </a:lnTo>
                  <a:lnTo>
                    <a:pt x="1041" y="640"/>
                  </a:lnTo>
                  <a:lnTo>
                    <a:pt x="1047" y="643"/>
                  </a:lnTo>
                  <a:lnTo>
                    <a:pt x="1047" y="647"/>
                  </a:lnTo>
                  <a:lnTo>
                    <a:pt x="1051" y="649"/>
                  </a:lnTo>
                  <a:lnTo>
                    <a:pt x="1054" y="651"/>
                  </a:lnTo>
                  <a:lnTo>
                    <a:pt x="1057" y="653"/>
                  </a:lnTo>
                  <a:lnTo>
                    <a:pt x="1068" y="651"/>
                  </a:lnTo>
                  <a:lnTo>
                    <a:pt x="1078" y="646"/>
                  </a:lnTo>
                  <a:lnTo>
                    <a:pt x="1086" y="640"/>
                  </a:lnTo>
                  <a:lnTo>
                    <a:pt x="1093" y="631"/>
                  </a:lnTo>
                  <a:lnTo>
                    <a:pt x="1099" y="623"/>
                  </a:lnTo>
                  <a:lnTo>
                    <a:pt x="1106" y="613"/>
                  </a:lnTo>
                  <a:lnTo>
                    <a:pt x="1111" y="604"/>
                  </a:lnTo>
                  <a:lnTo>
                    <a:pt x="1118" y="594"/>
                  </a:lnTo>
                  <a:lnTo>
                    <a:pt x="1128" y="593"/>
                  </a:lnTo>
                  <a:lnTo>
                    <a:pt x="1138" y="590"/>
                  </a:lnTo>
                  <a:lnTo>
                    <a:pt x="1148" y="587"/>
                  </a:lnTo>
                  <a:lnTo>
                    <a:pt x="1157" y="584"/>
                  </a:lnTo>
                  <a:lnTo>
                    <a:pt x="1166" y="580"/>
                  </a:lnTo>
                  <a:lnTo>
                    <a:pt x="1174" y="575"/>
                  </a:lnTo>
                  <a:lnTo>
                    <a:pt x="1183" y="571"/>
                  </a:lnTo>
                  <a:lnTo>
                    <a:pt x="1191" y="567"/>
                  </a:lnTo>
                  <a:lnTo>
                    <a:pt x="1197" y="568"/>
                  </a:lnTo>
                  <a:lnTo>
                    <a:pt x="1201" y="570"/>
                  </a:lnTo>
                  <a:lnTo>
                    <a:pt x="1205" y="573"/>
                  </a:lnTo>
                  <a:lnTo>
                    <a:pt x="1209" y="577"/>
                  </a:lnTo>
                  <a:lnTo>
                    <a:pt x="1211" y="582"/>
                  </a:lnTo>
                  <a:lnTo>
                    <a:pt x="1214" y="587"/>
                  </a:lnTo>
                  <a:lnTo>
                    <a:pt x="1216" y="592"/>
                  </a:lnTo>
                  <a:lnTo>
                    <a:pt x="1218" y="598"/>
                  </a:lnTo>
                  <a:lnTo>
                    <a:pt x="1215" y="600"/>
                  </a:lnTo>
                  <a:lnTo>
                    <a:pt x="1212" y="601"/>
                  </a:lnTo>
                  <a:lnTo>
                    <a:pt x="1210" y="602"/>
                  </a:lnTo>
                  <a:lnTo>
                    <a:pt x="1207" y="603"/>
                  </a:lnTo>
                  <a:lnTo>
                    <a:pt x="1205" y="605"/>
                  </a:lnTo>
                  <a:lnTo>
                    <a:pt x="1202" y="605"/>
                  </a:lnTo>
                  <a:lnTo>
                    <a:pt x="1201" y="608"/>
                  </a:lnTo>
                  <a:lnTo>
                    <a:pt x="1199" y="612"/>
                  </a:lnTo>
                  <a:lnTo>
                    <a:pt x="1202" y="611"/>
                  </a:lnTo>
                  <a:lnTo>
                    <a:pt x="1208" y="610"/>
                  </a:lnTo>
                  <a:lnTo>
                    <a:pt x="1211" y="608"/>
                  </a:lnTo>
                  <a:lnTo>
                    <a:pt x="1217" y="606"/>
                  </a:lnTo>
                  <a:lnTo>
                    <a:pt x="1222" y="605"/>
                  </a:lnTo>
                  <a:lnTo>
                    <a:pt x="1227" y="604"/>
                  </a:lnTo>
                  <a:lnTo>
                    <a:pt x="1232" y="605"/>
                  </a:lnTo>
                  <a:lnTo>
                    <a:pt x="1238" y="606"/>
                  </a:lnTo>
                  <a:lnTo>
                    <a:pt x="1238" y="592"/>
                  </a:lnTo>
                  <a:lnTo>
                    <a:pt x="1239" y="576"/>
                  </a:lnTo>
                  <a:lnTo>
                    <a:pt x="1240" y="559"/>
                  </a:lnTo>
                  <a:lnTo>
                    <a:pt x="1241" y="542"/>
                  </a:lnTo>
                  <a:lnTo>
                    <a:pt x="1241" y="524"/>
                  </a:lnTo>
                  <a:lnTo>
                    <a:pt x="1242" y="506"/>
                  </a:lnTo>
                  <a:lnTo>
                    <a:pt x="1243" y="488"/>
                  </a:lnTo>
                  <a:lnTo>
                    <a:pt x="1243" y="472"/>
                  </a:lnTo>
                  <a:lnTo>
                    <a:pt x="1243" y="455"/>
                  </a:lnTo>
                  <a:lnTo>
                    <a:pt x="1244" y="441"/>
                  </a:lnTo>
                  <a:lnTo>
                    <a:pt x="1244" y="427"/>
                  </a:lnTo>
                  <a:lnTo>
                    <a:pt x="1245" y="415"/>
                  </a:lnTo>
                  <a:lnTo>
                    <a:pt x="1245" y="406"/>
                  </a:lnTo>
                  <a:lnTo>
                    <a:pt x="1246" y="398"/>
                  </a:lnTo>
                  <a:lnTo>
                    <a:pt x="1246" y="393"/>
                  </a:lnTo>
                  <a:lnTo>
                    <a:pt x="1246" y="392"/>
                  </a:lnTo>
                  <a:lnTo>
                    <a:pt x="1500" y="307"/>
                  </a:lnTo>
                  <a:lnTo>
                    <a:pt x="1556" y="329"/>
                  </a:lnTo>
                  <a:lnTo>
                    <a:pt x="1564" y="344"/>
                  </a:lnTo>
                  <a:lnTo>
                    <a:pt x="1574" y="351"/>
                  </a:lnTo>
                  <a:lnTo>
                    <a:pt x="1585" y="356"/>
                  </a:lnTo>
                  <a:lnTo>
                    <a:pt x="1598" y="362"/>
                  </a:lnTo>
                  <a:lnTo>
                    <a:pt x="1610" y="368"/>
                  </a:lnTo>
                  <a:lnTo>
                    <a:pt x="1622" y="374"/>
                  </a:lnTo>
                  <a:lnTo>
                    <a:pt x="1634" y="379"/>
                  </a:lnTo>
                  <a:lnTo>
                    <a:pt x="1647" y="385"/>
                  </a:lnTo>
                  <a:lnTo>
                    <a:pt x="1658" y="391"/>
                  </a:lnTo>
                  <a:lnTo>
                    <a:pt x="1669" y="399"/>
                  </a:lnTo>
                  <a:lnTo>
                    <a:pt x="1679" y="407"/>
                  </a:lnTo>
                  <a:lnTo>
                    <a:pt x="1688" y="415"/>
                  </a:lnTo>
                  <a:lnTo>
                    <a:pt x="1696" y="426"/>
                  </a:lnTo>
                  <a:lnTo>
                    <a:pt x="1701" y="436"/>
                  </a:lnTo>
                  <a:lnTo>
                    <a:pt x="1706" y="449"/>
                  </a:lnTo>
                  <a:lnTo>
                    <a:pt x="1707" y="463"/>
                  </a:lnTo>
                  <a:lnTo>
                    <a:pt x="1706" y="478"/>
                  </a:lnTo>
                  <a:lnTo>
                    <a:pt x="1718" y="484"/>
                  </a:lnTo>
                  <a:lnTo>
                    <a:pt x="1730" y="491"/>
                  </a:lnTo>
                  <a:lnTo>
                    <a:pt x="1741" y="498"/>
                  </a:lnTo>
                  <a:lnTo>
                    <a:pt x="1752" y="506"/>
                  </a:lnTo>
                  <a:lnTo>
                    <a:pt x="1762" y="516"/>
                  </a:lnTo>
                  <a:lnTo>
                    <a:pt x="1770" y="525"/>
                  </a:lnTo>
                  <a:lnTo>
                    <a:pt x="1778" y="538"/>
                  </a:lnTo>
                  <a:lnTo>
                    <a:pt x="1783" y="552"/>
                  </a:lnTo>
                  <a:lnTo>
                    <a:pt x="1785" y="565"/>
                  </a:lnTo>
                  <a:lnTo>
                    <a:pt x="1784" y="578"/>
                  </a:lnTo>
                  <a:lnTo>
                    <a:pt x="1782" y="589"/>
                  </a:lnTo>
                  <a:lnTo>
                    <a:pt x="1778" y="600"/>
                  </a:lnTo>
                  <a:lnTo>
                    <a:pt x="1773" y="610"/>
                  </a:lnTo>
                  <a:lnTo>
                    <a:pt x="1767" y="620"/>
                  </a:lnTo>
                  <a:lnTo>
                    <a:pt x="1759" y="629"/>
                  </a:lnTo>
                  <a:lnTo>
                    <a:pt x="1752" y="637"/>
                  </a:lnTo>
                  <a:lnTo>
                    <a:pt x="1755" y="641"/>
                  </a:lnTo>
                  <a:lnTo>
                    <a:pt x="1755" y="644"/>
                  </a:lnTo>
                  <a:lnTo>
                    <a:pt x="1757" y="648"/>
                  </a:lnTo>
                  <a:lnTo>
                    <a:pt x="1760" y="648"/>
                  </a:lnTo>
                  <a:lnTo>
                    <a:pt x="1760" y="657"/>
                  </a:lnTo>
                  <a:lnTo>
                    <a:pt x="1767" y="657"/>
                  </a:lnTo>
                  <a:lnTo>
                    <a:pt x="1774" y="656"/>
                  </a:lnTo>
                  <a:lnTo>
                    <a:pt x="1781" y="655"/>
                  </a:lnTo>
                  <a:lnTo>
                    <a:pt x="1790" y="654"/>
                  </a:lnTo>
                  <a:lnTo>
                    <a:pt x="1797" y="653"/>
                  </a:lnTo>
                  <a:lnTo>
                    <a:pt x="1804" y="654"/>
                  </a:lnTo>
                  <a:lnTo>
                    <a:pt x="1812" y="656"/>
                  </a:lnTo>
                  <a:lnTo>
                    <a:pt x="1818" y="659"/>
                  </a:lnTo>
                  <a:lnTo>
                    <a:pt x="1819" y="667"/>
                  </a:lnTo>
                  <a:lnTo>
                    <a:pt x="1817" y="676"/>
                  </a:lnTo>
                  <a:lnTo>
                    <a:pt x="1814" y="682"/>
                  </a:lnTo>
                  <a:lnTo>
                    <a:pt x="1809" y="690"/>
                  </a:lnTo>
                  <a:lnTo>
                    <a:pt x="1803" y="695"/>
                  </a:lnTo>
                  <a:lnTo>
                    <a:pt x="1798" y="702"/>
                  </a:lnTo>
                  <a:lnTo>
                    <a:pt x="1791" y="708"/>
                  </a:lnTo>
                  <a:lnTo>
                    <a:pt x="1787" y="713"/>
                  </a:lnTo>
                  <a:lnTo>
                    <a:pt x="1789" y="715"/>
                  </a:lnTo>
                  <a:lnTo>
                    <a:pt x="1791" y="718"/>
                  </a:lnTo>
                  <a:lnTo>
                    <a:pt x="1792" y="721"/>
                  </a:lnTo>
                  <a:lnTo>
                    <a:pt x="1794" y="724"/>
                  </a:lnTo>
                  <a:lnTo>
                    <a:pt x="1795" y="727"/>
                  </a:lnTo>
                  <a:lnTo>
                    <a:pt x="1795" y="730"/>
                  </a:lnTo>
                  <a:lnTo>
                    <a:pt x="1795" y="733"/>
                  </a:lnTo>
                  <a:lnTo>
                    <a:pt x="1794" y="736"/>
                  </a:lnTo>
                  <a:lnTo>
                    <a:pt x="1794" y="739"/>
                  </a:lnTo>
                  <a:lnTo>
                    <a:pt x="1801" y="739"/>
                  </a:lnTo>
                  <a:lnTo>
                    <a:pt x="1808" y="740"/>
                  </a:lnTo>
                  <a:lnTo>
                    <a:pt x="1815" y="740"/>
                  </a:lnTo>
                  <a:lnTo>
                    <a:pt x="1822" y="740"/>
                  </a:lnTo>
                  <a:lnTo>
                    <a:pt x="1830" y="740"/>
                  </a:lnTo>
                  <a:lnTo>
                    <a:pt x="1836" y="741"/>
                  </a:lnTo>
                  <a:lnTo>
                    <a:pt x="1843" y="741"/>
                  </a:lnTo>
                  <a:lnTo>
                    <a:pt x="1851" y="741"/>
                  </a:lnTo>
                  <a:lnTo>
                    <a:pt x="1857" y="741"/>
                  </a:lnTo>
                  <a:lnTo>
                    <a:pt x="1864" y="741"/>
                  </a:lnTo>
                  <a:lnTo>
                    <a:pt x="1871" y="741"/>
                  </a:lnTo>
                  <a:lnTo>
                    <a:pt x="1878" y="740"/>
                  </a:lnTo>
                  <a:lnTo>
                    <a:pt x="1885" y="740"/>
                  </a:lnTo>
                  <a:lnTo>
                    <a:pt x="1892" y="740"/>
                  </a:lnTo>
                  <a:lnTo>
                    <a:pt x="1899" y="740"/>
                  </a:lnTo>
                  <a:lnTo>
                    <a:pt x="1906" y="740"/>
                  </a:lnTo>
                  <a:lnTo>
                    <a:pt x="1907" y="750"/>
                  </a:lnTo>
                  <a:lnTo>
                    <a:pt x="1907" y="762"/>
                  </a:lnTo>
                  <a:lnTo>
                    <a:pt x="1907" y="772"/>
                  </a:lnTo>
                  <a:lnTo>
                    <a:pt x="1907" y="783"/>
                  </a:lnTo>
                  <a:lnTo>
                    <a:pt x="1906" y="794"/>
                  </a:lnTo>
                  <a:lnTo>
                    <a:pt x="1906" y="804"/>
                  </a:lnTo>
                  <a:lnTo>
                    <a:pt x="1906" y="816"/>
                  </a:lnTo>
                  <a:lnTo>
                    <a:pt x="1905" y="826"/>
                  </a:lnTo>
                  <a:lnTo>
                    <a:pt x="1904" y="837"/>
                  </a:lnTo>
                  <a:lnTo>
                    <a:pt x="1903" y="848"/>
                  </a:lnTo>
                  <a:lnTo>
                    <a:pt x="1902" y="859"/>
                  </a:lnTo>
                  <a:lnTo>
                    <a:pt x="1901" y="870"/>
                  </a:lnTo>
                  <a:lnTo>
                    <a:pt x="1900" y="881"/>
                  </a:lnTo>
                  <a:lnTo>
                    <a:pt x="1899" y="891"/>
                  </a:lnTo>
                  <a:lnTo>
                    <a:pt x="1898" y="903"/>
                  </a:lnTo>
                  <a:lnTo>
                    <a:pt x="1896" y="912"/>
                  </a:lnTo>
                  <a:lnTo>
                    <a:pt x="1889" y="915"/>
                  </a:lnTo>
                  <a:lnTo>
                    <a:pt x="1881" y="916"/>
                  </a:lnTo>
                  <a:lnTo>
                    <a:pt x="1874" y="916"/>
                  </a:lnTo>
                  <a:lnTo>
                    <a:pt x="1865" y="916"/>
                  </a:lnTo>
                  <a:lnTo>
                    <a:pt x="1858" y="916"/>
                  </a:lnTo>
                  <a:lnTo>
                    <a:pt x="1850" y="915"/>
                  </a:lnTo>
                  <a:lnTo>
                    <a:pt x="1843" y="915"/>
                  </a:lnTo>
                  <a:lnTo>
                    <a:pt x="1834" y="915"/>
                  </a:lnTo>
                  <a:lnTo>
                    <a:pt x="1821" y="914"/>
                  </a:lnTo>
                  <a:lnTo>
                    <a:pt x="1808" y="914"/>
                  </a:lnTo>
                  <a:lnTo>
                    <a:pt x="1794" y="913"/>
                  </a:lnTo>
                  <a:lnTo>
                    <a:pt x="1781" y="913"/>
                  </a:lnTo>
                  <a:lnTo>
                    <a:pt x="1770" y="912"/>
                  </a:lnTo>
                  <a:lnTo>
                    <a:pt x="1757" y="912"/>
                  </a:lnTo>
                  <a:lnTo>
                    <a:pt x="1744" y="912"/>
                  </a:lnTo>
                  <a:lnTo>
                    <a:pt x="1732" y="912"/>
                  </a:lnTo>
                  <a:lnTo>
                    <a:pt x="1720" y="912"/>
                  </a:lnTo>
                  <a:lnTo>
                    <a:pt x="1707" y="912"/>
                  </a:lnTo>
                  <a:lnTo>
                    <a:pt x="1696" y="912"/>
                  </a:lnTo>
                  <a:lnTo>
                    <a:pt x="1683" y="913"/>
                  </a:lnTo>
                  <a:lnTo>
                    <a:pt x="1671" y="913"/>
                  </a:lnTo>
                  <a:lnTo>
                    <a:pt x="1658" y="914"/>
                  </a:lnTo>
                  <a:lnTo>
                    <a:pt x="1645" y="914"/>
                  </a:lnTo>
                  <a:lnTo>
                    <a:pt x="1633" y="915"/>
                  </a:lnTo>
                  <a:lnTo>
                    <a:pt x="1631" y="926"/>
                  </a:lnTo>
                  <a:lnTo>
                    <a:pt x="1630" y="938"/>
                  </a:lnTo>
                  <a:lnTo>
                    <a:pt x="1629" y="950"/>
                  </a:lnTo>
                  <a:lnTo>
                    <a:pt x="1628" y="962"/>
                  </a:lnTo>
                  <a:lnTo>
                    <a:pt x="1627" y="975"/>
                  </a:lnTo>
                  <a:lnTo>
                    <a:pt x="1626" y="987"/>
                  </a:lnTo>
                  <a:lnTo>
                    <a:pt x="1626" y="999"/>
                  </a:lnTo>
                  <a:lnTo>
                    <a:pt x="1625" y="1012"/>
                  </a:lnTo>
                  <a:lnTo>
                    <a:pt x="1625" y="1024"/>
                  </a:lnTo>
                  <a:lnTo>
                    <a:pt x="1624" y="1037"/>
                  </a:lnTo>
                  <a:lnTo>
                    <a:pt x="1623" y="1050"/>
                  </a:lnTo>
                  <a:lnTo>
                    <a:pt x="1623" y="1062"/>
                  </a:lnTo>
                  <a:lnTo>
                    <a:pt x="1623" y="1075"/>
                  </a:lnTo>
                  <a:lnTo>
                    <a:pt x="1623" y="1088"/>
                  </a:lnTo>
                  <a:lnTo>
                    <a:pt x="1623" y="1101"/>
                  </a:lnTo>
                  <a:lnTo>
                    <a:pt x="1622" y="1114"/>
                  </a:lnTo>
                  <a:lnTo>
                    <a:pt x="1622" y="1126"/>
                  </a:lnTo>
                  <a:lnTo>
                    <a:pt x="1622" y="1140"/>
                  </a:lnTo>
                  <a:lnTo>
                    <a:pt x="1622" y="1153"/>
                  </a:lnTo>
                  <a:lnTo>
                    <a:pt x="1622" y="1165"/>
                  </a:lnTo>
                  <a:lnTo>
                    <a:pt x="1622" y="1178"/>
                  </a:lnTo>
                  <a:lnTo>
                    <a:pt x="1622" y="1191"/>
                  </a:lnTo>
                  <a:lnTo>
                    <a:pt x="1622" y="1203"/>
                  </a:lnTo>
                  <a:lnTo>
                    <a:pt x="1622" y="1215"/>
                  </a:lnTo>
                  <a:lnTo>
                    <a:pt x="1622" y="1229"/>
                  </a:lnTo>
                  <a:lnTo>
                    <a:pt x="1622" y="1241"/>
                  </a:lnTo>
                  <a:lnTo>
                    <a:pt x="1622" y="1253"/>
                  </a:lnTo>
                  <a:lnTo>
                    <a:pt x="1622" y="1265"/>
                  </a:lnTo>
                  <a:lnTo>
                    <a:pt x="1621" y="1278"/>
                  </a:lnTo>
                  <a:lnTo>
                    <a:pt x="1620" y="1289"/>
                  </a:lnTo>
                  <a:lnTo>
                    <a:pt x="1620" y="1301"/>
                  </a:lnTo>
                  <a:lnTo>
                    <a:pt x="1619" y="1314"/>
                  </a:lnTo>
                  <a:lnTo>
                    <a:pt x="1626" y="1328"/>
                  </a:lnTo>
                  <a:lnTo>
                    <a:pt x="1707" y="1338"/>
                  </a:lnTo>
                  <a:lnTo>
                    <a:pt x="1707" y="1344"/>
                  </a:lnTo>
                  <a:lnTo>
                    <a:pt x="1707" y="1350"/>
                  </a:lnTo>
                  <a:lnTo>
                    <a:pt x="1707" y="1356"/>
                  </a:lnTo>
                  <a:lnTo>
                    <a:pt x="1708" y="1362"/>
                  </a:lnTo>
                  <a:lnTo>
                    <a:pt x="1708" y="1368"/>
                  </a:lnTo>
                  <a:lnTo>
                    <a:pt x="1707" y="1373"/>
                  </a:lnTo>
                  <a:lnTo>
                    <a:pt x="1707" y="1379"/>
                  </a:lnTo>
                  <a:lnTo>
                    <a:pt x="1706" y="1384"/>
                  </a:lnTo>
                  <a:lnTo>
                    <a:pt x="1707" y="1387"/>
                  </a:lnTo>
                  <a:lnTo>
                    <a:pt x="1709" y="1389"/>
                  </a:lnTo>
                  <a:lnTo>
                    <a:pt x="1710" y="1391"/>
                  </a:lnTo>
                  <a:lnTo>
                    <a:pt x="1710" y="1395"/>
                  </a:lnTo>
                  <a:lnTo>
                    <a:pt x="1697" y="1395"/>
                  </a:lnTo>
                  <a:lnTo>
                    <a:pt x="1683" y="1396"/>
                  </a:lnTo>
                  <a:lnTo>
                    <a:pt x="1667" y="1396"/>
                  </a:lnTo>
                  <a:lnTo>
                    <a:pt x="1651" y="1397"/>
                  </a:lnTo>
                  <a:lnTo>
                    <a:pt x="1634" y="1397"/>
                  </a:lnTo>
                  <a:lnTo>
                    <a:pt x="1617" y="1397"/>
                  </a:lnTo>
                  <a:lnTo>
                    <a:pt x="1599" y="1397"/>
                  </a:lnTo>
                  <a:lnTo>
                    <a:pt x="1580" y="1397"/>
                  </a:lnTo>
                  <a:lnTo>
                    <a:pt x="1562" y="1398"/>
                  </a:lnTo>
                  <a:lnTo>
                    <a:pt x="1543" y="1398"/>
                  </a:lnTo>
                  <a:lnTo>
                    <a:pt x="1524" y="1398"/>
                  </a:lnTo>
                  <a:lnTo>
                    <a:pt x="1505" y="1398"/>
                  </a:lnTo>
                  <a:lnTo>
                    <a:pt x="1485" y="1398"/>
                  </a:lnTo>
                  <a:lnTo>
                    <a:pt x="1466" y="1398"/>
                  </a:lnTo>
                  <a:lnTo>
                    <a:pt x="1447" y="1397"/>
                  </a:lnTo>
                  <a:lnTo>
                    <a:pt x="1429" y="1397"/>
                  </a:lnTo>
                  <a:lnTo>
                    <a:pt x="1411" y="1397"/>
                  </a:lnTo>
                  <a:lnTo>
                    <a:pt x="1392" y="1397"/>
                  </a:lnTo>
                  <a:lnTo>
                    <a:pt x="1376" y="1397"/>
                  </a:lnTo>
                  <a:lnTo>
                    <a:pt x="1359" y="1397"/>
                  </a:lnTo>
                  <a:lnTo>
                    <a:pt x="1344" y="1397"/>
                  </a:lnTo>
                  <a:lnTo>
                    <a:pt x="1329" y="1397"/>
                  </a:lnTo>
                  <a:lnTo>
                    <a:pt x="1316" y="1397"/>
                  </a:lnTo>
                  <a:lnTo>
                    <a:pt x="1303" y="1396"/>
                  </a:lnTo>
                  <a:lnTo>
                    <a:pt x="1291" y="1396"/>
                  </a:lnTo>
                  <a:lnTo>
                    <a:pt x="1281" y="1396"/>
                  </a:lnTo>
                  <a:lnTo>
                    <a:pt x="1272" y="1396"/>
                  </a:lnTo>
                  <a:lnTo>
                    <a:pt x="1264" y="1395"/>
                  </a:lnTo>
                  <a:lnTo>
                    <a:pt x="1258" y="1395"/>
                  </a:lnTo>
                  <a:lnTo>
                    <a:pt x="1253" y="1395"/>
                  </a:lnTo>
                  <a:lnTo>
                    <a:pt x="1251" y="1395"/>
                  </a:lnTo>
                  <a:lnTo>
                    <a:pt x="1250" y="13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195" name="Freeform 3">
              <a:extLst>
                <a:ext uri="{FF2B5EF4-FFF2-40B4-BE49-F238E27FC236}">
                  <a16:creationId xmlns:a16="http://schemas.microsoft.com/office/drawing/2014/main" id="{79D00017-0C7A-7E82-F3AB-274739BCD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" y="2702"/>
              <a:ext cx="229" cy="348"/>
            </a:xfrm>
            <a:custGeom>
              <a:avLst/>
              <a:gdLst>
                <a:gd name="T0" fmla="*/ 218 w 229"/>
                <a:gd name="T1" fmla="*/ 42 h 348"/>
                <a:gd name="T2" fmla="*/ 210 w 229"/>
                <a:gd name="T3" fmla="*/ 62 h 348"/>
                <a:gd name="T4" fmla="*/ 207 w 229"/>
                <a:gd name="T5" fmla="*/ 84 h 348"/>
                <a:gd name="T6" fmla="*/ 208 w 229"/>
                <a:gd name="T7" fmla="*/ 106 h 348"/>
                <a:gd name="T8" fmla="*/ 213 w 229"/>
                <a:gd name="T9" fmla="*/ 127 h 348"/>
                <a:gd name="T10" fmla="*/ 195 w 229"/>
                <a:gd name="T11" fmla="*/ 159 h 348"/>
                <a:gd name="T12" fmla="*/ 175 w 229"/>
                <a:gd name="T13" fmla="*/ 141 h 348"/>
                <a:gd name="T14" fmla="*/ 149 w 229"/>
                <a:gd name="T15" fmla="*/ 130 h 348"/>
                <a:gd name="T16" fmla="*/ 127 w 229"/>
                <a:gd name="T17" fmla="*/ 136 h 348"/>
                <a:gd name="T18" fmla="*/ 120 w 229"/>
                <a:gd name="T19" fmla="*/ 142 h 348"/>
                <a:gd name="T20" fmla="*/ 109 w 229"/>
                <a:gd name="T21" fmla="*/ 151 h 348"/>
                <a:gd name="T22" fmla="*/ 103 w 229"/>
                <a:gd name="T23" fmla="*/ 165 h 348"/>
                <a:gd name="T24" fmla="*/ 98 w 229"/>
                <a:gd name="T25" fmla="*/ 182 h 348"/>
                <a:gd name="T26" fmla="*/ 99 w 229"/>
                <a:gd name="T27" fmla="*/ 202 h 348"/>
                <a:gd name="T28" fmla="*/ 104 w 229"/>
                <a:gd name="T29" fmla="*/ 221 h 348"/>
                <a:gd name="T30" fmla="*/ 110 w 229"/>
                <a:gd name="T31" fmla="*/ 238 h 348"/>
                <a:gd name="T32" fmla="*/ 120 w 229"/>
                <a:gd name="T33" fmla="*/ 254 h 348"/>
                <a:gd name="T34" fmla="*/ 134 w 229"/>
                <a:gd name="T35" fmla="*/ 267 h 348"/>
                <a:gd name="T36" fmla="*/ 122 w 229"/>
                <a:gd name="T37" fmla="*/ 304 h 348"/>
                <a:gd name="T38" fmla="*/ 97 w 229"/>
                <a:gd name="T39" fmla="*/ 333 h 348"/>
                <a:gd name="T40" fmla="*/ 75 w 229"/>
                <a:gd name="T41" fmla="*/ 344 h 348"/>
                <a:gd name="T42" fmla="*/ 70 w 229"/>
                <a:gd name="T43" fmla="*/ 336 h 348"/>
                <a:gd name="T44" fmla="*/ 62 w 229"/>
                <a:gd name="T45" fmla="*/ 329 h 348"/>
                <a:gd name="T46" fmla="*/ 52 w 229"/>
                <a:gd name="T47" fmla="*/ 328 h 348"/>
                <a:gd name="T48" fmla="*/ 41 w 229"/>
                <a:gd name="T49" fmla="*/ 332 h 348"/>
                <a:gd name="T50" fmla="*/ 32 w 229"/>
                <a:gd name="T51" fmla="*/ 338 h 348"/>
                <a:gd name="T52" fmla="*/ 28 w 229"/>
                <a:gd name="T53" fmla="*/ 290 h 348"/>
                <a:gd name="T54" fmla="*/ 13 w 229"/>
                <a:gd name="T55" fmla="*/ 238 h 348"/>
                <a:gd name="T56" fmla="*/ 0 w 229"/>
                <a:gd name="T57" fmla="*/ 188 h 348"/>
                <a:gd name="T58" fmla="*/ 2 w 229"/>
                <a:gd name="T59" fmla="*/ 140 h 348"/>
                <a:gd name="T60" fmla="*/ 26 w 229"/>
                <a:gd name="T61" fmla="*/ 97 h 348"/>
                <a:gd name="T62" fmla="*/ 46 w 229"/>
                <a:gd name="T63" fmla="*/ 83 h 348"/>
                <a:gd name="T64" fmla="*/ 50 w 229"/>
                <a:gd name="T65" fmla="*/ 75 h 348"/>
                <a:gd name="T66" fmla="*/ 44 w 229"/>
                <a:gd name="T67" fmla="*/ 70 h 348"/>
                <a:gd name="T68" fmla="*/ 32 w 229"/>
                <a:gd name="T69" fmla="*/ 72 h 348"/>
                <a:gd name="T70" fmla="*/ 19 w 229"/>
                <a:gd name="T71" fmla="*/ 73 h 348"/>
                <a:gd name="T72" fmla="*/ 17 w 229"/>
                <a:gd name="T73" fmla="*/ 72 h 348"/>
                <a:gd name="T74" fmla="*/ 33 w 229"/>
                <a:gd name="T75" fmla="*/ 57 h 348"/>
                <a:gd name="T76" fmla="*/ 53 w 229"/>
                <a:gd name="T77" fmla="*/ 43 h 348"/>
                <a:gd name="T78" fmla="*/ 74 w 229"/>
                <a:gd name="T79" fmla="*/ 31 h 348"/>
                <a:gd name="T80" fmla="*/ 97 w 229"/>
                <a:gd name="T81" fmla="*/ 22 h 348"/>
                <a:gd name="T82" fmla="*/ 122 w 229"/>
                <a:gd name="T83" fmla="*/ 18 h 348"/>
                <a:gd name="T84" fmla="*/ 123 w 229"/>
                <a:gd name="T85" fmla="*/ 13 h 348"/>
                <a:gd name="T86" fmla="*/ 114 w 229"/>
                <a:gd name="T87" fmla="*/ 6 h 348"/>
                <a:gd name="T88" fmla="*/ 99 w 229"/>
                <a:gd name="T89" fmla="*/ 7 h 348"/>
                <a:gd name="T90" fmla="*/ 86 w 229"/>
                <a:gd name="T91" fmla="*/ 10 h 348"/>
                <a:gd name="T92" fmla="*/ 113 w 229"/>
                <a:gd name="T93" fmla="*/ 0 h 348"/>
                <a:gd name="T94" fmla="*/ 140 w 229"/>
                <a:gd name="T95" fmla="*/ 2 h 348"/>
                <a:gd name="T96" fmla="*/ 165 w 229"/>
                <a:gd name="T97" fmla="*/ 12 h 348"/>
                <a:gd name="T98" fmla="*/ 192 w 229"/>
                <a:gd name="T99" fmla="*/ 23 h 348"/>
                <a:gd name="T100" fmla="*/ 218 w 229"/>
                <a:gd name="T101" fmla="*/ 2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" h="348">
                  <a:moveTo>
                    <a:pt x="228" y="29"/>
                  </a:moveTo>
                  <a:lnTo>
                    <a:pt x="222" y="36"/>
                  </a:lnTo>
                  <a:lnTo>
                    <a:pt x="218" y="42"/>
                  </a:lnTo>
                  <a:lnTo>
                    <a:pt x="215" y="49"/>
                  </a:lnTo>
                  <a:lnTo>
                    <a:pt x="213" y="55"/>
                  </a:lnTo>
                  <a:lnTo>
                    <a:pt x="210" y="62"/>
                  </a:lnTo>
                  <a:lnTo>
                    <a:pt x="208" y="70"/>
                  </a:lnTo>
                  <a:lnTo>
                    <a:pt x="207" y="76"/>
                  </a:lnTo>
                  <a:lnTo>
                    <a:pt x="207" y="84"/>
                  </a:lnTo>
                  <a:lnTo>
                    <a:pt x="207" y="91"/>
                  </a:lnTo>
                  <a:lnTo>
                    <a:pt x="207" y="98"/>
                  </a:lnTo>
                  <a:lnTo>
                    <a:pt x="208" y="106"/>
                  </a:lnTo>
                  <a:lnTo>
                    <a:pt x="209" y="113"/>
                  </a:lnTo>
                  <a:lnTo>
                    <a:pt x="211" y="121"/>
                  </a:lnTo>
                  <a:lnTo>
                    <a:pt x="213" y="127"/>
                  </a:lnTo>
                  <a:lnTo>
                    <a:pt x="216" y="135"/>
                  </a:lnTo>
                  <a:lnTo>
                    <a:pt x="218" y="142"/>
                  </a:lnTo>
                  <a:lnTo>
                    <a:pt x="195" y="159"/>
                  </a:lnTo>
                  <a:lnTo>
                    <a:pt x="190" y="152"/>
                  </a:lnTo>
                  <a:lnTo>
                    <a:pt x="183" y="146"/>
                  </a:lnTo>
                  <a:lnTo>
                    <a:pt x="175" y="141"/>
                  </a:lnTo>
                  <a:lnTo>
                    <a:pt x="167" y="135"/>
                  </a:lnTo>
                  <a:lnTo>
                    <a:pt x="158" y="132"/>
                  </a:lnTo>
                  <a:lnTo>
                    <a:pt x="149" y="130"/>
                  </a:lnTo>
                  <a:lnTo>
                    <a:pt x="140" y="130"/>
                  </a:lnTo>
                  <a:lnTo>
                    <a:pt x="130" y="133"/>
                  </a:lnTo>
                  <a:lnTo>
                    <a:pt x="127" y="136"/>
                  </a:lnTo>
                  <a:lnTo>
                    <a:pt x="123" y="137"/>
                  </a:lnTo>
                  <a:lnTo>
                    <a:pt x="120" y="138"/>
                  </a:lnTo>
                  <a:lnTo>
                    <a:pt x="120" y="142"/>
                  </a:lnTo>
                  <a:lnTo>
                    <a:pt x="116" y="145"/>
                  </a:lnTo>
                  <a:lnTo>
                    <a:pt x="113" y="147"/>
                  </a:lnTo>
                  <a:lnTo>
                    <a:pt x="109" y="151"/>
                  </a:lnTo>
                  <a:lnTo>
                    <a:pt x="108" y="156"/>
                  </a:lnTo>
                  <a:lnTo>
                    <a:pt x="105" y="161"/>
                  </a:lnTo>
                  <a:lnTo>
                    <a:pt x="103" y="165"/>
                  </a:lnTo>
                  <a:lnTo>
                    <a:pt x="101" y="170"/>
                  </a:lnTo>
                  <a:lnTo>
                    <a:pt x="99" y="175"/>
                  </a:lnTo>
                  <a:lnTo>
                    <a:pt x="98" y="182"/>
                  </a:lnTo>
                  <a:lnTo>
                    <a:pt x="98" y="188"/>
                  </a:lnTo>
                  <a:lnTo>
                    <a:pt x="98" y="196"/>
                  </a:lnTo>
                  <a:lnTo>
                    <a:pt x="99" y="202"/>
                  </a:lnTo>
                  <a:lnTo>
                    <a:pt x="100" y="208"/>
                  </a:lnTo>
                  <a:lnTo>
                    <a:pt x="102" y="215"/>
                  </a:lnTo>
                  <a:lnTo>
                    <a:pt x="104" y="221"/>
                  </a:lnTo>
                  <a:lnTo>
                    <a:pt x="105" y="227"/>
                  </a:lnTo>
                  <a:lnTo>
                    <a:pt x="108" y="233"/>
                  </a:lnTo>
                  <a:lnTo>
                    <a:pt x="110" y="238"/>
                  </a:lnTo>
                  <a:lnTo>
                    <a:pt x="113" y="244"/>
                  </a:lnTo>
                  <a:lnTo>
                    <a:pt x="117" y="249"/>
                  </a:lnTo>
                  <a:lnTo>
                    <a:pt x="120" y="254"/>
                  </a:lnTo>
                  <a:lnTo>
                    <a:pt x="125" y="258"/>
                  </a:lnTo>
                  <a:lnTo>
                    <a:pt x="130" y="263"/>
                  </a:lnTo>
                  <a:lnTo>
                    <a:pt x="134" y="267"/>
                  </a:lnTo>
                  <a:lnTo>
                    <a:pt x="132" y="280"/>
                  </a:lnTo>
                  <a:lnTo>
                    <a:pt x="128" y="292"/>
                  </a:lnTo>
                  <a:lnTo>
                    <a:pt x="122" y="304"/>
                  </a:lnTo>
                  <a:lnTo>
                    <a:pt x="115" y="314"/>
                  </a:lnTo>
                  <a:lnTo>
                    <a:pt x="107" y="325"/>
                  </a:lnTo>
                  <a:lnTo>
                    <a:pt x="97" y="333"/>
                  </a:lnTo>
                  <a:lnTo>
                    <a:pt x="87" y="341"/>
                  </a:lnTo>
                  <a:lnTo>
                    <a:pt x="76" y="347"/>
                  </a:lnTo>
                  <a:lnTo>
                    <a:pt x="75" y="344"/>
                  </a:lnTo>
                  <a:lnTo>
                    <a:pt x="74" y="341"/>
                  </a:lnTo>
                  <a:lnTo>
                    <a:pt x="71" y="338"/>
                  </a:lnTo>
                  <a:lnTo>
                    <a:pt x="70" y="336"/>
                  </a:lnTo>
                  <a:lnTo>
                    <a:pt x="67" y="334"/>
                  </a:lnTo>
                  <a:lnTo>
                    <a:pt x="65" y="331"/>
                  </a:lnTo>
                  <a:lnTo>
                    <a:pt x="62" y="329"/>
                  </a:lnTo>
                  <a:lnTo>
                    <a:pt x="59" y="328"/>
                  </a:lnTo>
                  <a:lnTo>
                    <a:pt x="55" y="328"/>
                  </a:lnTo>
                  <a:lnTo>
                    <a:pt x="52" y="328"/>
                  </a:lnTo>
                  <a:lnTo>
                    <a:pt x="48" y="328"/>
                  </a:lnTo>
                  <a:lnTo>
                    <a:pt x="44" y="330"/>
                  </a:lnTo>
                  <a:lnTo>
                    <a:pt x="41" y="332"/>
                  </a:lnTo>
                  <a:lnTo>
                    <a:pt x="38" y="334"/>
                  </a:lnTo>
                  <a:lnTo>
                    <a:pt x="35" y="336"/>
                  </a:lnTo>
                  <a:lnTo>
                    <a:pt x="32" y="338"/>
                  </a:lnTo>
                  <a:lnTo>
                    <a:pt x="32" y="322"/>
                  </a:lnTo>
                  <a:lnTo>
                    <a:pt x="31" y="306"/>
                  </a:lnTo>
                  <a:lnTo>
                    <a:pt x="28" y="290"/>
                  </a:lnTo>
                  <a:lnTo>
                    <a:pt x="23" y="273"/>
                  </a:lnTo>
                  <a:lnTo>
                    <a:pt x="18" y="255"/>
                  </a:lnTo>
                  <a:lnTo>
                    <a:pt x="13" y="238"/>
                  </a:lnTo>
                  <a:lnTo>
                    <a:pt x="8" y="221"/>
                  </a:lnTo>
                  <a:lnTo>
                    <a:pt x="4" y="204"/>
                  </a:lnTo>
                  <a:lnTo>
                    <a:pt x="0" y="188"/>
                  </a:lnTo>
                  <a:lnTo>
                    <a:pt x="0" y="171"/>
                  </a:lnTo>
                  <a:lnTo>
                    <a:pt x="0" y="156"/>
                  </a:lnTo>
                  <a:lnTo>
                    <a:pt x="2" y="140"/>
                  </a:lnTo>
                  <a:lnTo>
                    <a:pt x="7" y="125"/>
                  </a:lnTo>
                  <a:lnTo>
                    <a:pt x="14" y="110"/>
                  </a:lnTo>
                  <a:lnTo>
                    <a:pt x="26" y="97"/>
                  </a:lnTo>
                  <a:lnTo>
                    <a:pt x="42" y="84"/>
                  </a:lnTo>
                  <a:lnTo>
                    <a:pt x="44" y="84"/>
                  </a:lnTo>
                  <a:lnTo>
                    <a:pt x="46" y="83"/>
                  </a:lnTo>
                  <a:lnTo>
                    <a:pt x="48" y="80"/>
                  </a:lnTo>
                  <a:lnTo>
                    <a:pt x="50" y="78"/>
                  </a:lnTo>
                  <a:lnTo>
                    <a:pt x="50" y="75"/>
                  </a:lnTo>
                  <a:lnTo>
                    <a:pt x="49" y="73"/>
                  </a:lnTo>
                  <a:lnTo>
                    <a:pt x="47" y="71"/>
                  </a:lnTo>
                  <a:lnTo>
                    <a:pt x="44" y="70"/>
                  </a:lnTo>
                  <a:lnTo>
                    <a:pt x="41" y="71"/>
                  </a:lnTo>
                  <a:lnTo>
                    <a:pt x="36" y="72"/>
                  </a:lnTo>
                  <a:lnTo>
                    <a:pt x="32" y="72"/>
                  </a:lnTo>
                  <a:lnTo>
                    <a:pt x="27" y="72"/>
                  </a:lnTo>
                  <a:lnTo>
                    <a:pt x="23" y="72"/>
                  </a:lnTo>
                  <a:lnTo>
                    <a:pt x="19" y="73"/>
                  </a:lnTo>
                  <a:lnTo>
                    <a:pt x="14" y="74"/>
                  </a:lnTo>
                  <a:lnTo>
                    <a:pt x="11" y="76"/>
                  </a:lnTo>
                  <a:lnTo>
                    <a:pt x="17" y="72"/>
                  </a:lnTo>
                  <a:lnTo>
                    <a:pt x="21" y="68"/>
                  </a:lnTo>
                  <a:lnTo>
                    <a:pt x="28" y="62"/>
                  </a:lnTo>
                  <a:lnTo>
                    <a:pt x="33" y="57"/>
                  </a:lnTo>
                  <a:lnTo>
                    <a:pt x="40" y="53"/>
                  </a:lnTo>
                  <a:lnTo>
                    <a:pt x="46" y="48"/>
                  </a:lnTo>
                  <a:lnTo>
                    <a:pt x="53" y="43"/>
                  </a:lnTo>
                  <a:lnTo>
                    <a:pt x="60" y="39"/>
                  </a:lnTo>
                  <a:lnTo>
                    <a:pt x="66" y="35"/>
                  </a:lnTo>
                  <a:lnTo>
                    <a:pt x="74" y="31"/>
                  </a:lnTo>
                  <a:lnTo>
                    <a:pt x="81" y="28"/>
                  </a:lnTo>
                  <a:lnTo>
                    <a:pt x="89" y="25"/>
                  </a:lnTo>
                  <a:lnTo>
                    <a:pt x="97" y="22"/>
                  </a:lnTo>
                  <a:lnTo>
                    <a:pt x="105" y="20"/>
                  </a:lnTo>
                  <a:lnTo>
                    <a:pt x="113" y="19"/>
                  </a:lnTo>
                  <a:lnTo>
                    <a:pt x="122" y="18"/>
                  </a:lnTo>
                  <a:lnTo>
                    <a:pt x="125" y="17"/>
                  </a:lnTo>
                  <a:lnTo>
                    <a:pt x="125" y="15"/>
                  </a:lnTo>
                  <a:lnTo>
                    <a:pt x="123" y="13"/>
                  </a:lnTo>
                  <a:lnTo>
                    <a:pt x="122" y="10"/>
                  </a:lnTo>
                  <a:lnTo>
                    <a:pt x="119" y="7"/>
                  </a:lnTo>
                  <a:lnTo>
                    <a:pt x="114" y="6"/>
                  </a:lnTo>
                  <a:lnTo>
                    <a:pt x="109" y="6"/>
                  </a:lnTo>
                  <a:lnTo>
                    <a:pt x="105" y="6"/>
                  </a:lnTo>
                  <a:lnTo>
                    <a:pt x="99" y="7"/>
                  </a:lnTo>
                  <a:lnTo>
                    <a:pt x="95" y="9"/>
                  </a:lnTo>
                  <a:lnTo>
                    <a:pt x="90" y="9"/>
                  </a:lnTo>
                  <a:lnTo>
                    <a:pt x="86" y="10"/>
                  </a:lnTo>
                  <a:lnTo>
                    <a:pt x="95" y="5"/>
                  </a:lnTo>
                  <a:lnTo>
                    <a:pt x="104" y="1"/>
                  </a:lnTo>
                  <a:lnTo>
                    <a:pt x="113" y="0"/>
                  </a:lnTo>
                  <a:lnTo>
                    <a:pt x="122" y="0"/>
                  </a:lnTo>
                  <a:lnTo>
                    <a:pt x="130" y="0"/>
                  </a:lnTo>
                  <a:lnTo>
                    <a:pt x="140" y="2"/>
                  </a:lnTo>
                  <a:lnTo>
                    <a:pt x="148" y="5"/>
                  </a:lnTo>
                  <a:lnTo>
                    <a:pt x="157" y="9"/>
                  </a:lnTo>
                  <a:lnTo>
                    <a:pt x="165" y="12"/>
                  </a:lnTo>
                  <a:lnTo>
                    <a:pt x="174" y="16"/>
                  </a:lnTo>
                  <a:lnTo>
                    <a:pt x="183" y="19"/>
                  </a:lnTo>
                  <a:lnTo>
                    <a:pt x="192" y="23"/>
                  </a:lnTo>
                  <a:lnTo>
                    <a:pt x="200" y="25"/>
                  </a:lnTo>
                  <a:lnTo>
                    <a:pt x="209" y="28"/>
                  </a:lnTo>
                  <a:lnTo>
                    <a:pt x="218" y="29"/>
                  </a:lnTo>
                  <a:lnTo>
                    <a:pt x="228" y="29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196" name="Freeform 4">
              <a:extLst>
                <a:ext uri="{FF2B5EF4-FFF2-40B4-BE49-F238E27FC236}">
                  <a16:creationId xmlns:a16="http://schemas.microsoft.com/office/drawing/2014/main" id="{25176060-3B51-918E-2A66-FAA0E5AE9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" y="2728"/>
              <a:ext cx="301" cy="385"/>
            </a:xfrm>
            <a:custGeom>
              <a:avLst/>
              <a:gdLst>
                <a:gd name="T0" fmla="*/ 32 w 301"/>
                <a:gd name="T1" fmla="*/ 284 h 385"/>
                <a:gd name="T2" fmla="*/ 49 w 301"/>
                <a:gd name="T3" fmla="*/ 244 h 385"/>
                <a:gd name="T4" fmla="*/ 58 w 301"/>
                <a:gd name="T5" fmla="*/ 235 h 385"/>
                <a:gd name="T6" fmla="*/ 58 w 301"/>
                <a:gd name="T7" fmla="*/ 220 h 385"/>
                <a:gd name="T8" fmla="*/ 49 w 301"/>
                <a:gd name="T9" fmla="*/ 209 h 385"/>
                <a:gd name="T10" fmla="*/ 70 w 301"/>
                <a:gd name="T11" fmla="*/ 193 h 385"/>
                <a:gd name="T12" fmla="*/ 86 w 301"/>
                <a:gd name="T13" fmla="*/ 171 h 385"/>
                <a:gd name="T14" fmla="*/ 84 w 301"/>
                <a:gd name="T15" fmla="*/ 155 h 385"/>
                <a:gd name="T16" fmla="*/ 62 w 301"/>
                <a:gd name="T17" fmla="*/ 129 h 385"/>
                <a:gd name="T18" fmla="*/ 79 w 301"/>
                <a:gd name="T19" fmla="*/ 131 h 385"/>
                <a:gd name="T20" fmla="*/ 104 w 301"/>
                <a:gd name="T21" fmla="*/ 151 h 385"/>
                <a:gd name="T22" fmla="*/ 133 w 301"/>
                <a:gd name="T23" fmla="*/ 115 h 385"/>
                <a:gd name="T24" fmla="*/ 122 w 301"/>
                <a:gd name="T25" fmla="*/ 88 h 385"/>
                <a:gd name="T26" fmla="*/ 117 w 301"/>
                <a:gd name="T27" fmla="*/ 59 h 385"/>
                <a:gd name="T28" fmla="*/ 125 w 301"/>
                <a:gd name="T29" fmla="*/ 31 h 385"/>
                <a:gd name="T30" fmla="*/ 136 w 301"/>
                <a:gd name="T31" fmla="*/ 15 h 385"/>
                <a:gd name="T32" fmla="*/ 161 w 301"/>
                <a:gd name="T33" fmla="*/ 0 h 385"/>
                <a:gd name="T34" fmla="*/ 199 w 301"/>
                <a:gd name="T35" fmla="*/ 4 h 385"/>
                <a:gd name="T36" fmla="*/ 232 w 301"/>
                <a:gd name="T37" fmla="*/ 24 h 385"/>
                <a:gd name="T38" fmla="*/ 263 w 301"/>
                <a:gd name="T39" fmla="*/ 58 h 385"/>
                <a:gd name="T40" fmla="*/ 263 w 301"/>
                <a:gd name="T41" fmla="*/ 89 h 385"/>
                <a:gd name="T42" fmla="*/ 259 w 301"/>
                <a:gd name="T43" fmla="*/ 121 h 385"/>
                <a:gd name="T44" fmla="*/ 247 w 301"/>
                <a:gd name="T45" fmla="*/ 150 h 385"/>
                <a:gd name="T46" fmla="*/ 236 w 301"/>
                <a:gd name="T47" fmla="*/ 141 h 385"/>
                <a:gd name="T48" fmla="*/ 223 w 301"/>
                <a:gd name="T49" fmla="*/ 133 h 385"/>
                <a:gd name="T50" fmla="*/ 214 w 301"/>
                <a:gd name="T51" fmla="*/ 139 h 385"/>
                <a:gd name="T52" fmla="*/ 204 w 301"/>
                <a:gd name="T53" fmla="*/ 153 h 385"/>
                <a:gd name="T54" fmla="*/ 199 w 301"/>
                <a:gd name="T55" fmla="*/ 177 h 385"/>
                <a:gd name="T56" fmla="*/ 184 w 301"/>
                <a:gd name="T57" fmla="*/ 202 h 385"/>
                <a:gd name="T58" fmla="*/ 222 w 301"/>
                <a:gd name="T59" fmla="*/ 191 h 385"/>
                <a:gd name="T60" fmla="*/ 258 w 301"/>
                <a:gd name="T61" fmla="*/ 181 h 385"/>
                <a:gd name="T62" fmla="*/ 289 w 301"/>
                <a:gd name="T63" fmla="*/ 209 h 385"/>
                <a:gd name="T64" fmla="*/ 300 w 301"/>
                <a:gd name="T65" fmla="*/ 255 h 385"/>
                <a:gd name="T66" fmla="*/ 281 w 301"/>
                <a:gd name="T67" fmla="*/ 294 h 385"/>
                <a:gd name="T68" fmla="*/ 258 w 301"/>
                <a:gd name="T69" fmla="*/ 296 h 385"/>
                <a:gd name="T70" fmla="*/ 251 w 301"/>
                <a:gd name="T71" fmla="*/ 283 h 385"/>
                <a:gd name="T72" fmla="*/ 251 w 301"/>
                <a:gd name="T73" fmla="*/ 264 h 385"/>
                <a:gd name="T74" fmla="*/ 242 w 301"/>
                <a:gd name="T75" fmla="*/ 284 h 385"/>
                <a:gd name="T76" fmla="*/ 235 w 301"/>
                <a:gd name="T77" fmla="*/ 295 h 385"/>
                <a:gd name="T78" fmla="*/ 226 w 301"/>
                <a:gd name="T79" fmla="*/ 310 h 385"/>
                <a:gd name="T80" fmla="*/ 205 w 301"/>
                <a:gd name="T81" fmla="*/ 319 h 385"/>
                <a:gd name="T82" fmla="*/ 188 w 301"/>
                <a:gd name="T83" fmla="*/ 304 h 385"/>
                <a:gd name="T84" fmla="*/ 185 w 301"/>
                <a:gd name="T85" fmla="*/ 283 h 385"/>
                <a:gd name="T86" fmla="*/ 201 w 301"/>
                <a:gd name="T87" fmla="*/ 278 h 385"/>
                <a:gd name="T88" fmla="*/ 193 w 301"/>
                <a:gd name="T89" fmla="*/ 268 h 385"/>
                <a:gd name="T90" fmla="*/ 181 w 301"/>
                <a:gd name="T91" fmla="*/ 274 h 385"/>
                <a:gd name="T92" fmla="*/ 161 w 301"/>
                <a:gd name="T93" fmla="*/ 295 h 385"/>
                <a:gd name="T94" fmla="*/ 157 w 301"/>
                <a:gd name="T95" fmla="*/ 316 h 385"/>
                <a:gd name="T96" fmla="*/ 167 w 301"/>
                <a:gd name="T97" fmla="*/ 311 h 385"/>
                <a:gd name="T98" fmla="*/ 171 w 301"/>
                <a:gd name="T99" fmla="*/ 297 h 385"/>
                <a:gd name="T100" fmla="*/ 188 w 301"/>
                <a:gd name="T101" fmla="*/ 323 h 385"/>
                <a:gd name="T102" fmla="*/ 178 w 301"/>
                <a:gd name="T103" fmla="*/ 353 h 385"/>
                <a:gd name="T104" fmla="*/ 150 w 301"/>
                <a:gd name="T105" fmla="*/ 382 h 385"/>
                <a:gd name="T106" fmla="*/ 104 w 301"/>
                <a:gd name="T107" fmla="*/ 357 h 385"/>
                <a:gd name="T108" fmla="*/ 59 w 301"/>
                <a:gd name="T109" fmla="*/ 323 h 385"/>
                <a:gd name="T110" fmla="*/ 16 w 301"/>
                <a:gd name="T111" fmla="*/ 32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1" h="385">
                  <a:moveTo>
                    <a:pt x="6" y="320"/>
                  </a:moveTo>
                  <a:lnTo>
                    <a:pt x="12" y="312"/>
                  </a:lnTo>
                  <a:lnTo>
                    <a:pt x="19" y="302"/>
                  </a:lnTo>
                  <a:lnTo>
                    <a:pt x="25" y="294"/>
                  </a:lnTo>
                  <a:lnTo>
                    <a:pt x="32" y="284"/>
                  </a:lnTo>
                  <a:lnTo>
                    <a:pt x="37" y="276"/>
                  </a:lnTo>
                  <a:lnTo>
                    <a:pt x="42" y="265"/>
                  </a:lnTo>
                  <a:lnTo>
                    <a:pt x="44" y="255"/>
                  </a:lnTo>
                  <a:lnTo>
                    <a:pt x="45" y="244"/>
                  </a:lnTo>
                  <a:lnTo>
                    <a:pt x="49" y="244"/>
                  </a:lnTo>
                  <a:lnTo>
                    <a:pt x="52" y="244"/>
                  </a:lnTo>
                  <a:lnTo>
                    <a:pt x="54" y="242"/>
                  </a:lnTo>
                  <a:lnTo>
                    <a:pt x="56" y="240"/>
                  </a:lnTo>
                  <a:lnTo>
                    <a:pt x="57" y="237"/>
                  </a:lnTo>
                  <a:lnTo>
                    <a:pt x="58" y="235"/>
                  </a:lnTo>
                  <a:lnTo>
                    <a:pt x="59" y="232"/>
                  </a:lnTo>
                  <a:lnTo>
                    <a:pt x="60" y="228"/>
                  </a:lnTo>
                  <a:lnTo>
                    <a:pt x="59" y="226"/>
                  </a:lnTo>
                  <a:lnTo>
                    <a:pt x="59" y="223"/>
                  </a:lnTo>
                  <a:lnTo>
                    <a:pt x="58" y="220"/>
                  </a:lnTo>
                  <a:lnTo>
                    <a:pt x="56" y="217"/>
                  </a:lnTo>
                  <a:lnTo>
                    <a:pt x="55" y="215"/>
                  </a:lnTo>
                  <a:lnTo>
                    <a:pt x="53" y="213"/>
                  </a:lnTo>
                  <a:lnTo>
                    <a:pt x="52" y="210"/>
                  </a:lnTo>
                  <a:lnTo>
                    <a:pt x="49" y="209"/>
                  </a:lnTo>
                  <a:lnTo>
                    <a:pt x="53" y="205"/>
                  </a:lnTo>
                  <a:lnTo>
                    <a:pt x="56" y="202"/>
                  </a:lnTo>
                  <a:lnTo>
                    <a:pt x="62" y="199"/>
                  </a:lnTo>
                  <a:lnTo>
                    <a:pt x="66" y="196"/>
                  </a:lnTo>
                  <a:lnTo>
                    <a:pt x="70" y="193"/>
                  </a:lnTo>
                  <a:lnTo>
                    <a:pt x="75" y="190"/>
                  </a:lnTo>
                  <a:lnTo>
                    <a:pt x="78" y="186"/>
                  </a:lnTo>
                  <a:lnTo>
                    <a:pt x="81" y="180"/>
                  </a:lnTo>
                  <a:lnTo>
                    <a:pt x="83" y="169"/>
                  </a:lnTo>
                  <a:lnTo>
                    <a:pt x="86" y="171"/>
                  </a:lnTo>
                  <a:lnTo>
                    <a:pt x="89" y="171"/>
                  </a:lnTo>
                  <a:lnTo>
                    <a:pt x="92" y="168"/>
                  </a:lnTo>
                  <a:lnTo>
                    <a:pt x="93" y="165"/>
                  </a:lnTo>
                  <a:lnTo>
                    <a:pt x="88" y="160"/>
                  </a:lnTo>
                  <a:lnTo>
                    <a:pt x="84" y="155"/>
                  </a:lnTo>
                  <a:lnTo>
                    <a:pt x="80" y="147"/>
                  </a:lnTo>
                  <a:lnTo>
                    <a:pt x="75" y="141"/>
                  </a:lnTo>
                  <a:lnTo>
                    <a:pt x="72" y="135"/>
                  </a:lnTo>
                  <a:lnTo>
                    <a:pt x="66" y="131"/>
                  </a:lnTo>
                  <a:lnTo>
                    <a:pt x="62" y="129"/>
                  </a:lnTo>
                  <a:lnTo>
                    <a:pt x="54" y="129"/>
                  </a:lnTo>
                  <a:lnTo>
                    <a:pt x="62" y="124"/>
                  </a:lnTo>
                  <a:lnTo>
                    <a:pt x="68" y="124"/>
                  </a:lnTo>
                  <a:lnTo>
                    <a:pt x="74" y="127"/>
                  </a:lnTo>
                  <a:lnTo>
                    <a:pt x="79" y="131"/>
                  </a:lnTo>
                  <a:lnTo>
                    <a:pt x="84" y="138"/>
                  </a:lnTo>
                  <a:lnTo>
                    <a:pt x="88" y="143"/>
                  </a:lnTo>
                  <a:lnTo>
                    <a:pt x="94" y="149"/>
                  </a:lnTo>
                  <a:lnTo>
                    <a:pt x="100" y="153"/>
                  </a:lnTo>
                  <a:lnTo>
                    <a:pt x="104" y="151"/>
                  </a:lnTo>
                  <a:lnTo>
                    <a:pt x="106" y="148"/>
                  </a:lnTo>
                  <a:lnTo>
                    <a:pt x="107" y="145"/>
                  </a:lnTo>
                  <a:lnTo>
                    <a:pt x="107" y="141"/>
                  </a:lnTo>
                  <a:lnTo>
                    <a:pt x="136" y="120"/>
                  </a:lnTo>
                  <a:lnTo>
                    <a:pt x="133" y="115"/>
                  </a:lnTo>
                  <a:lnTo>
                    <a:pt x="130" y="110"/>
                  </a:lnTo>
                  <a:lnTo>
                    <a:pt x="128" y="104"/>
                  </a:lnTo>
                  <a:lnTo>
                    <a:pt x="126" y="100"/>
                  </a:lnTo>
                  <a:lnTo>
                    <a:pt x="123" y="94"/>
                  </a:lnTo>
                  <a:lnTo>
                    <a:pt x="122" y="88"/>
                  </a:lnTo>
                  <a:lnTo>
                    <a:pt x="120" y="83"/>
                  </a:lnTo>
                  <a:lnTo>
                    <a:pt x="119" y="77"/>
                  </a:lnTo>
                  <a:lnTo>
                    <a:pt x="118" y="71"/>
                  </a:lnTo>
                  <a:lnTo>
                    <a:pt x="117" y="65"/>
                  </a:lnTo>
                  <a:lnTo>
                    <a:pt x="117" y="59"/>
                  </a:lnTo>
                  <a:lnTo>
                    <a:pt x="118" y="53"/>
                  </a:lnTo>
                  <a:lnTo>
                    <a:pt x="118" y="48"/>
                  </a:lnTo>
                  <a:lnTo>
                    <a:pt x="120" y="42"/>
                  </a:lnTo>
                  <a:lnTo>
                    <a:pt x="122" y="36"/>
                  </a:lnTo>
                  <a:lnTo>
                    <a:pt x="125" y="31"/>
                  </a:lnTo>
                  <a:lnTo>
                    <a:pt x="127" y="27"/>
                  </a:lnTo>
                  <a:lnTo>
                    <a:pt x="128" y="23"/>
                  </a:lnTo>
                  <a:lnTo>
                    <a:pt x="130" y="20"/>
                  </a:lnTo>
                  <a:lnTo>
                    <a:pt x="133" y="17"/>
                  </a:lnTo>
                  <a:lnTo>
                    <a:pt x="136" y="15"/>
                  </a:lnTo>
                  <a:lnTo>
                    <a:pt x="139" y="12"/>
                  </a:lnTo>
                  <a:lnTo>
                    <a:pt x="142" y="9"/>
                  </a:lnTo>
                  <a:lnTo>
                    <a:pt x="146" y="6"/>
                  </a:lnTo>
                  <a:lnTo>
                    <a:pt x="153" y="2"/>
                  </a:lnTo>
                  <a:lnTo>
                    <a:pt x="161" y="0"/>
                  </a:lnTo>
                  <a:lnTo>
                    <a:pt x="169" y="0"/>
                  </a:lnTo>
                  <a:lnTo>
                    <a:pt x="176" y="0"/>
                  </a:lnTo>
                  <a:lnTo>
                    <a:pt x="184" y="0"/>
                  </a:lnTo>
                  <a:lnTo>
                    <a:pt x="192" y="2"/>
                  </a:lnTo>
                  <a:lnTo>
                    <a:pt x="199" y="4"/>
                  </a:lnTo>
                  <a:lnTo>
                    <a:pt x="205" y="7"/>
                  </a:lnTo>
                  <a:lnTo>
                    <a:pt x="213" y="11"/>
                  </a:lnTo>
                  <a:lnTo>
                    <a:pt x="219" y="15"/>
                  </a:lnTo>
                  <a:lnTo>
                    <a:pt x="226" y="19"/>
                  </a:lnTo>
                  <a:lnTo>
                    <a:pt x="232" y="24"/>
                  </a:lnTo>
                  <a:lnTo>
                    <a:pt x="238" y="29"/>
                  </a:lnTo>
                  <a:lnTo>
                    <a:pt x="245" y="34"/>
                  </a:lnTo>
                  <a:lnTo>
                    <a:pt x="250" y="39"/>
                  </a:lnTo>
                  <a:lnTo>
                    <a:pt x="256" y="44"/>
                  </a:lnTo>
                  <a:lnTo>
                    <a:pt x="263" y="58"/>
                  </a:lnTo>
                  <a:lnTo>
                    <a:pt x="263" y="65"/>
                  </a:lnTo>
                  <a:lnTo>
                    <a:pt x="264" y="70"/>
                  </a:lnTo>
                  <a:lnTo>
                    <a:pt x="264" y="77"/>
                  </a:lnTo>
                  <a:lnTo>
                    <a:pt x="264" y="84"/>
                  </a:lnTo>
                  <a:lnTo>
                    <a:pt x="263" y="89"/>
                  </a:lnTo>
                  <a:lnTo>
                    <a:pt x="263" y="96"/>
                  </a:lnTo>
                  <a:lnTo>
                    <a:pt x="262" y="103"/>
                  </a:lnTo>
                  <a:lnTo>
                    <a:pt x="262" y="108"/>
                  </a:lnTo>
                  <a:lnTo>
                    <a:pt x="260" y="115"/>
                  </a:lnTo>
                  <a:lnTo>
                    <a:pt x="259" y="121"/>
                  </a:lnTo>
                  <a:lnTo>
                    <a:pt x="257" y="127"/>
                  </a:lnTo>
                  <a:lnTo>
                    <a:pt x="256" y="133"/>
                  </a:lnTo>
                  <a:lnTo>
                    <a:pt x="253" y="139"/>
                  </a:lnTo>
                  <a:lnTo>
                    <a:pt x="250" y="144"/>
                  </a:lnTo>
                  <a:lnTo>
                    <a:pt x="247" y="150"/>
                  </a:lnTo>
                  <a:lnTo>
                    <a:pt x="244" y="155"/>
                  </a:lnTo>
                  <a:lnTo>
                    <a:pt x="242" y="151"/>
                  </a:lnTo>
                  <a:lnTo>
                    <a:pt x="240" y="148"/>
                  </a:lnTo>
                  <a:lnTo>
                    <a:pt x="238" y="144"/>
                  </a:lnTo>
                  <a:lnTo>
                    <a:pt x="236" y="141"/>
                  </a:lnTo>
                  <a:lnTo>
                    <a:pt x="234" y="139"/>
                  </a:lnTo>
                  <a:lnTo>
                    <a:pt x="231" y="137"/>
                  </a:lnTo>
                  <a:lnTo>
                    <a:pt x="228" y="134"/>
                  </a:lnTo>
                  <a:lnTo>
                    <a:pt x="225" y="133"/>
                  </a:lnTo>
                  <a:lnTo>
                    <a:pt x="223" y="133"/>
                  </a:lnTo>
                  <a:lnTo>
                    <a:pt x="220" y="133"/>
                  </a:lnTo>
                  <a:lnTo>
                    <a:pt x="217" y="133"/>
                  </a:lnTo>
                  <a:lnTo>
                    <a:pt x="216" y="134"/>
                  </a:lnTo>
                  <a:lnTo>
                    <a:pt x="216" y="138"/>
                  </a:lnTo>
                  <a:lnTo>
                    <a:pt x="214" y="139"/>
                  </a:lnTo>
                  <a:lnTo>
                    <a:pt x="212" y="141"/>
                  </a:lnTo>
                  <a:lnTo>
                    <a:pt x="210" y="144"/>
                  </a:lnTo>
                  <a:lnTo>
                    <a:pt x="207" y="146"/>
                  </a:lnTo>
                  <a:lnTo>
                    <a:pt x="206" y="149"/>
                  </a:lnTo>
                  <a:lnTo>
                    <a:pt x="204" y="153"/>
                  </a:lnTo>
                  <a:lnTo>
                    <a:pt x="203" y="156"/>
                  </a:lnTo>
                  <a:lnTo>
                    <a:pt x="203" y="159"/>
                  </a:lnTo>
                  <a:lnTo>
                    <a:pt x="203" y="166"/>
                  </a:lnTo>
                  <a:lnTo>
                    <a:pt x="202" y="172"/>
                  </a:lnTo>
                  <a:lnTo>
                    <a:pt x="199" y="177"/>
                  </a:lnTo>
                  <a:lnTo>
                    <a:pt x="197" y="183"/>
                  </a:lnTo>
                  <a:lnTo>
                    <a:pt x="195" y="188"/>
                  </a:lnTo>
                  <a:lnTo>
                    <a:pt x="192" y="192"/>
                  </a:lnTo>
                  <a:lnTo>
                    <a:pt x="188" y="197"/>
                  </a:lnTo>
                  <a:lnTo>
                    <a:pt x="184" y="202"/>
                  </a:lnTo>
                  <a:lnTo>
                    <a:pt x="192" y="203"/>
                  </a:lnTo>
                  <a:lnTo>
                    <a:pt x="201" y="203"/>
                  </a:lnTo>
                  <a:lnTo>
                    <a:pt x="208" y="200"/>
                  </a:lnTo>
                  <a:lnTo>
                    <a:pt x="214" y="196"/>
                  </a:lnTo>
                  <a:lnTo>
                    <a:pt x="222" y="191"/>
                  </a:lnTo>
                  <a:lnTo>
                    <a:pt x="228" y="186"/>
                  </a:lnTo>
                  <a:lnTo>
                    <a:pt x="235" y="180"/>
                  </a:lnTo>
                  <a:lnTo>
                    <a:pt x="242" y="176"/>
                  </a:lnTo>
                  <a:lnTo>
                    <a:pt x="251" y="177"/>
                  </a:lnTo>
                  <a:lnTo>
                    <a:pt x="258" y="181"/>
                  </a:lnTo>
                  <a:lnTo>
                    <a:pt x="265" y="185"/>
                  </a:lnTo>
                  <a:lnTo>
                    <a:pt x="271" y="190"/>
                  </a:lnTo>
                  <a:lnTo>
                    <a:pt x="277" y="196"/>
                  </a:lnTo>
                  <a:lnTo>
                    <a:pt x="283" y="203"/>
                  </a:lnTo>
                  <a:lnTo>
                    <a:pt x="289" y="209"/>
                  </a:lnTo>
                  <a:lnTo>
                    <a:pt x="295" y="215"/>
                  </a:lnTo>
                  <a:lnTo>
                    <a:pt x="297" y="225"/>
                  </a:lnTo>
                  <a:lnTo>
                    <a:pt x="298" y="235"/>
                  </a:lnTo>
                  <a:lnTo>
                    <a:pt x="299" y="244"/>
                  </a:lnTo>
                  <a:lnTo>
                    <a:pt x="300" y="255"/>
                  </a:lnTo>
                  <a:lnTo>
                    <a:pt x="299" y="265"/>
                  </a:lnTo>
                  <a:lnTo>
                    <a:pt x="297" y="275"/>
                  </a:lnTo>
                  <a:lnTo>
                    <a:pt x="292" y="283"/>
                  </a:lnTo>
                  <a:lnTo>
                    <a:pt x="286" y="291"/>
                  </a:lnTo>
                  <a:lnTo>
                    <a:pt x="281" y="294"/>
                  </a:lnTo>
                  <a:lnTo>
                    <a:pt x="278" y="295"/>
                  </a:lnTo>
                  <a:lnTo>
                    <a:pt x="273" y="296"/>
                  </a:lnTo>
                  <a:lnTo>
                    <a:pt x="268" y="296"/>
                  </a:lnTo>
                  <a:lnTo>
                    <a:pt x="263" y="296"/>
                  </a:lnTo>
                  <a:lnTo>
                    <a:pt x="258" y="296"/>
                  </a:lnTo>
                  <a:lnTo>
                    <a:pt x="255" y="295"/>
                  </a:lnTo>
                  <a:lnTo>
                    <a:pt x="251" y="294"/>
                  </a:lnTo>
                  <a:lnTo>
                    <a:pt x="250" y="291"/>
                  </a:lnTo>
                  <a:lnTo>
                    <a:pt x="250" y="287"/>
                  </a:lnTo>
                  <a:lnTo>
                    <a:pt x="251" y="283"/>
                  </a:lnTo>
                  <a:lnTo>
                    <a:pt x="252" y="279"/>
                  </a:lnTo>
                  <a:lnTo>
                    <a:pt x="252" y="276"/>
                  </a:lnTo>
                  <a:lnTo>
                    <a:pt x="253" y="271"/>
                  </a:lnTo>
                  <a:lnTo>
                    <a:pt x="252" y="268"/>
                  </a:lnTo>
                  <a:lnTo>
                    <a:pt x="251" y="264"/>
                  </a:lnTo>
                  <a:lnTo>
                    <a:pt x="247" y="267"/>
                  </a:lnTo>
                  <a:lnTo>
                    <a:pt x="244" y="270"/>
                  </a:lnTo>
                  <a:lnTo>
                    <a:pt x="242" y="274"/>
                  </a:lnTo>
                  <a:lnTo>
                    <a:pt x="242" y="279"/>
                  </a:lnTo>
                  <a:lnTo>
                    <a:pt x="242" y="284"/>
                  </a:lnTo>
                  <a:lnTo>
                    <a:pt x="239" y="285"/>
                  </a:lnTo>
                  <a:lnTo>
                    <a:pt x="238" y="287"/>
                  </a:lnTo>
                  <a:lnTo>
                    <a:pt x="236" y="289"/>
                  </a:lnTo>
                  <a:lnTo>
                    <a:pt x="235" y="292"/>
                  </a:lnTo>
                  <a:lnTo>
                    <a:pt x="235" y="295"/>
                  </a:lnTo>
                  <a:lnTo>
                    <a:pt x="235" y="297"/>
                  </a:lnTo>
                  <a:lnTo>
                    <a:pt x="234" y="300"/>
                  </a:lnTo>
                  <a:lnTo>
                    <a:pt x="232" y="302"/>
                  </a:lnTo>
                  <a:lnTo>
                    <a:pt x="229" y="306"/>
                  </a:lnTo>
                  <a:lnTo>
                    <a:pt x="226" y="310"/>
                  </a:lnTo>
                  <a:lnTo>
                    <a:pt x="223" y="314"/>
                  </a:lnTo>
                  <a:lnTo>
                    <a:pt x="218" y="316"/>
                  </a:lnTo>
                  <a:lnTo>
                    <a:pt x="214" y="318"/>
                  </a:lnTo>
                  <a:lnTo>
                    <a:pt x="210" y="319"/>
                  </a:lnTo>
                  <a:lnTo>
                    <a:pt x="205" y="319"/>
                  </a:lnTo>
                  <a:lnTo>
                    <a:pt x="200" y="317"/>
                  </a:lnTo>
                  <a:lnTo>
                    <a:pt x="196" y="314"/>
                  </a:lnTo>
                  <a:lnTo>
                    <a:pt x="193" y="311"/>
                  </a:lnTo>
                  <a:lnTo>
                    <a:pt x="190" y="308"/>
                  </a:lnTo>
                  <a:lnTo>
                    <a:pt x="188" y="304"/>
                  </a:lnTo>
                  <a:lnTo>
                    <a:pt x="185" y="301"/>
                  </a:lnTo>
                  <a:lnTo>
                    <a:pt x="183" y="296"/>
                  </a:lnTo>
                  <a:lnTo>
                    <a:pt x="182" y="292"/>
                  </a:lnTo>
                  <a:lnTo>
                    <a:pt x="182" y="287"/>
                  </a:lnTo>
                  <a:lnTo>
                    <a:pt x="185" y="283"/>
                  </a:lnTo>
                  <a:lnTo>
                    <a:pt x="188" y="282"/>
                  </a:lnTo>
                  <a:lnTo>
                    <a:pt x="192" y="280"/>
                  </a:lnTo>
                  <a:lnTo>
                    <a:pt x="195" y="279"/>
                  </a:lnTo>
                  <a:lnTo>
                    <a:pt x="198" y="279"/>
                  </a:lnTo>
                  <a:lnTo>
                    <a:pt x="201" y="278"/>
                  </a:lnTo>
                  <a:lnTo>
                    <a:pt x="202" y="275"/>
                  </a:lnTo>
                  <a:lnTo>
                    <a:pt x="202" y="270"/>
                  </a:lnTo>
                  <a:lnTo>
                    <a:pt x="200" y="269"/>
                  </a:lnTo>
                  <a:lnTo>
                    <a:pt x="197" y="268"/>
                  </a:lnTo>
                  <a:lnTo>
                    <a:pt x="193" y="268"/>
                  </a:lnTo>
                  <a:lnTo>
                    <a:pt x="192" y="269"/>
                  </a:lnTo>
                  <a:lnTo>
                    <a:pt x="188" y="270"/>
                  </a:lnTo>
                  <a:lnTo>
                    <a:pt x="185" y="271"/>
                  </a:lnTo>
                  <a:lnTo>
                    <a:pt x="182" y="272"/>
                  </a:lnTo>
                  <a:lnTo>
                    <a:pt x="181" y="274"/>
                  </a:lnTo>
                  <a:lnTo>
                    <a:pt x="176" y="277"/>
                  </a:lnTo>
                  <a:lnTo>
                    <a:pt x="172" y="280"/>
                  </a:lnTo>
                  <a:lnTo>
                    <a:pt x="168" y="285"/>
                  </a:lnTo>
                  <a:lnTo>
                    <a:pt x="165" y="290"/>
                  </a:lnTo>
                  <a:lnTo>
                    <a:pt x="161" y="295"/>
                  </a:lnTo>
                  <a:lnTo>
                    <a:pt x="159" y="299"/>
                  </a:lnTo>
                  <a:lnTo>
                    <a:pt x="156" y="305"/>
                  </a:lnTo>
                  <a:lnTo>
                    <a:pt x="153" y="310"/>
                  </a:lnTo>
                  <a:lnTo>
                    <a:pt x="156" y="313"/>
                  </a:lnTo>
                  <a:lnTo>
                    <a:pt x="157" y="316"/>
                  </a:lnTo>
                  <a:lnTo>
                    <a:pt x="158" y="319"/>
                  </a:lnTo>
                  <a:lnTo>
                    <a:pt x="161" y="319"/>
                  </a:lnTo>
                  <a:lnTo>
                    <a:pt x="165" y="316"/>
                  </a:lnTo>
                  <a:lnTo>
                    <a:pt x="166" y="314"/>
                  </a:lnTo>
                  <a:lnTo>
                    <a:pt x="167" y="311"/>
                  </a:lnTo>
                  <a:lnTo>
                    <a:pt x="167" y="308"/>
                  </a:lnTo>
                  <a:lnTo>
                    <a:pt x="167" y="305"/>
                  </a:lnTo>
                  <a:lnTo>
                    <a:pt x="168" y="302"/>
                  </a:lnTo>
                  <a:lnTo>
                    <a:pt x="169" y="299"/>
                  </a:lnTo>
                  <a:lnTo>
                    <a:pt x="171" y="297"/>
                  </a:lnTo>
                  <a:lnTo>
                    <a:pt x="172" y="304"/>
                  </a:lnTo>
                  <a:lnTo>
                    <a:pt x="175" y="310"/>
                  </a:lnTo>
                  <a:lnTo>
                    <a:pt x="179" y="314"/>
                  </a:lnTo>
                  <a:lnTo>
                    <a:pt x="184" y="318"/>
                  </a:lnTo>
                  <a:lnTo>
                    <a:pt x="188" y="323"/>
                  </a:lnTo>
                  <a:lnTo>
                    <a:pt x="191" y="328"/>
                  </a:lnTo>
                  <a:lnTo>
                    <a:pt x="192" y="334"/>
                  </a:lnTo>
                  <a:lnTo>
                    <a:pt x="188" y="343"/>
                  </a:lnTo>
                  <a:lnTo>
                    <a:pt x="183" y="348"/>
                  </a:lnTo>
                  <a:lnTo>
                    <a:pt x="178" y="353"/>
                  </a:lnTo>
                  <a:lnTo>
                    <a:pt x="173" y="360"/>
                  </a:lnTo>
                  <a:lnTo>
                    <a:pt x="168" y="366"/>
                  </a:lnTo>
                  <a:lnTo>
                    <a:pt x="162" y="372"/>
                  </a:lnTo>
                  <a:lnTo>
                    <a:pt x="157" y="378"/>
                  </a:lnTo>
                  <a:lnTo>
                    <a:pt x="150" y="382"/>
                  </a:lnTo>
                  <a:lnTo>
                    <a:pt x="142" y="384"/>
                  </a:lnTo>
                  <a:lnTo>
                    <a:pt x="128" y="383"/>
                  </a:lnTo>
                  <a:lnTo>
                    <a:pt x="117" y="376"/>
                  </a:lnTo>
                  <a:lnTo>
                    <a:pt x="109" y="367"/>
                  </a:lnTo>
                  <a:lnTo>
                    <a:pt x="104" y="357"/>
                  </a:lnTo>
                  <a:lnTo>
                    <a:pt x="96" y="346"/>
                  </a:lnTo>
                  <a:lnTo>
                    <a:pt x="89" y="335"/>
                  </a:lnTo>
                  <a:lnTo>
                    <a:pt x="79" y="328"/>
                  </a:lnTo>
                  <a:lnTo>
                    <a:pt x="66" y="323"/>
                  </a:lnTo>
                  <a:lnTo>
                    <a:pt x="59" y="323"/>
                  </a:lnTo>
                  <a:lnTo>
                    <a:pt x="51" y="322"/>
                  </a:lnTo>
                  <a:lnTo>
                    <a:pt x="42" y="323"/>
                  </a:lnTo>
                  <a:lnTo>
                    <a:pt x="33" y="323"/>
                  </a:lnTo>
                  <a:lnTo>
                    <a:pt x="24" y="324"/>
                  </a:lnTo>
                  <a:lnTo>
                    <a:pt x="16" y="326"/>
                  </a:lnTo>
                  <a:lnTo>
                    <a:pt x="7" y="329"/>
                  </a:lnTo>
                  <a:lnTo>
                    <a:pt x="0" y="332"/>
                  </a:lnTo>
                  <a:lnTo>
                    <a:pt x="6" y="32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197" name="Freeform 5">
              <a:extLst>
                <a:ext uri="{FF2B5EF4-FFF2-40B4-BE49-F238E27FC236}">
                  <a16:creationId xmlns:a16="http://schemas.microsoft.com/office/drawing/2014/main" id="{A97DB21E-1E3B-53B5-F1BC-B911B7D3E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" y="3036"/>
              <a:ext cx="512" cy="562"/>
            </a:xfrm>
            <a:custGeom>
              <a:avLst/>
              <a:gdLst>
                <a:gd name="T0" fmla="*/ 81 w 512"/>
                <a:gd name="T1" fmla="*/ 157 h 562"/>
                <a:gd name="T2" fmla="*/ 120 w 512"/>
                <a:gd name="T3" fmla="*/ 90 h 562"/>
                <a:gd name="T4" fmla="*/ 161 w 512"/>
                <a:gd name="T5" fmla="*/ 24 h 562"/>
                <a:gd name="T6" fmla="*/ 198 w 512"/>
                <a:gd name="T7" fmla="*/ 0 h 562"/>
                <a:gd name="T8" fmla="*/ 219 w 512"/>
                <a:gd name="T9" fmla="*/ 9 h 562"/>
                <a:gd name="T10" fmla="*/ 219 w 512"/>
                <a:gd name="T11" fmla="*/ 20 h 562"/>
                <a:gd name="T12" fmla="*/ 257 w 512"/>
                <a:gd name="T13" fmla="*/ 7 h 562"/>
                <a:gd name="T14" fmla="*/ 272 w 512"/>
                <a:gd name="T15" fmla="*/ 27 h 562"/>
                <a:gd name="T16" fmla="*/ 286 w 512"/>
                <a:gd name="T17" fmla="*/ 43 h 562"/>
                <a:gd name="T18" fmla="*/ 308 w 512"/>
                <a:gd name="T19" fmla="*/ 33 h 562"/>
                <a:gd name="T20" fmla="*/ 326 w 512"/>
                <a:gd name="T21" fmla="*/ 27 h 562"/>
                <a:gd name="T22" fmla="*/ 334 w 512"/>
                <a:gd name="T23" fmla="*/ 35 h 562"/>
                <a:gd name="T24" fmla="*/ 329 w 512"/>
                <a:gd name="T25" fmla="*/ 58 h 562"/>
                <a:gd name="T26" fmla="*/ 340 w 512"/>
                <a:gd name="T27" fmla="*/ 72 h 562"/>
                <a:gd name="T28" fmla="*/ 354 w 512"/>
                <a:gd name="T29" fmla="*/ 68 h 562"/>
                <a:gd name="T30" fmla="*/ 365 w 512"/>
                <a:gd name="T31" fmla="*/ 55 h 562"/>
                <a:gd name="T32" fmla="*/ 356 w 512"/>
                <a:gd name="T33" fmla="*/ 50 h 562"/>
                <a:gd name="T34" fmla="*/ 342 w 512"/>
                <a:gd name="T35" fmla="*/ 58 h 562"/>
                <a:gd name="T36" fmla="*/ 344 w 512"/>
                <a:gd name="T37" fmla="*/ 39 h 562"/>
                <a:gd name="T38" fmla="*/ 357 w 512"/>
                <a:gd name="T39" fmla="*/ 30 h 562"/>
                <a:gd name="T40" fmla="*/ 375 w 512"/>
                <a:gd name="T41" fmla="*/ 36 h 562"/>
                <a:gd name="T42" fmla="*/ 405 w 512"/>
                <a:gd name="T43" fmla="*/ 84 h 562"/>
                <a:gd name="T44" fmla="*/ 445 w 512"/>
                <a:gd name="T45" fmla="*/ 135 h 562"/>
                <a:gd name="T46" fmla="*/ 490 w 512"/>
                <a:gd name="T47" fmla="*/ 184 h 562"/>
                <a:gd name="T48" fmla="*/ 507 w 512"/>
                <a:gd name="T49" fmla="*/ 236 h 562"/>
                <a:gd name="T50" fmla="*/ 478 w 512"/>
                <a:gd name="T51" fmla="*/ 282 h 562"/>
                <a:gd name="T52" fmla="*/ 479 w 512"/>
                <a:gd name="T53" fmla="*/ 254 h 562"/>
                <a:gd name="T54" fmla="*/ 469 w 512"/>
                <a:gd name="T55" fmla="*/ 247 h 562"/>
                <a:gd name="T56" fmla="*/ 469 w 512"/>
                <a:gd name="T57" fmla="*/ 276 h 562"/>
                <a:gd name="T58" fmla="*/ 457 w 512"/>
                <a:gd name="T59" fmla="*/ 272 h 562"/>
                <a:gd name="T60" fmla="*/ 442 w 512"/>
                <a:gd name="T61" fmla="*/ 275 h 562"/>
                <a:gd name="T62" fmla="*/ 440 w 512"/>
                <a:gd name="T63" fmla="*/ 304 h 562"/>
                <a:gd name="T64" fmla="*/ 397 w 512"/>
                <a:gd name="T65" fmla="*/ 307 h 562"/>
                <a:gd name="T66" fmla="*/ 340 w 512"/>
                <a:gd name="T67" fmla="*/ 283 h 562"/>
                <a:gd name="T68" fmla="*/ 290 w 512"/>
                <a:gd name="T69" fmla="*/ 247 h 562"/>
                <a:gd name="T70" fmla="*/ 304 w 512"/>
                <a:gd name="T71" fmla="*/ 274 h 562"/>
                <a:gd name="T72" fmla="*/ 271 w 512"/>
                <a:gd name="T73" fmla="*/ 315 h 562"/>
                <a:gd name="T74" fmla="*/ 232 w 512"/>
                <a:gd name="T75" fmla="*/ 348 h 562"/>
                <a:gd name="T76" fmla="*/ 190 w 512"/>
                <a:gd name="T77" fmla="*/ 380 h 562"/>
                <a:gd name="T78" fmla="*/ 204 w 512"/>
                <a:gd name="T79" fmla="*/ 382 h 562"/>
                <a:gd name="T80" fmla="*/ 239 w 512"/>
                <a:gd name="T81" fmla="*/ 360 h 562"/>
                <a:gd name="T82" fmla="*/ 215 w 512"/>
                <a:gd name="T83" fmla="*/ 381 h 562"/>
                <a:gd name="T84" fmla="*/ 208 w 512"/>
                <a:gd name="T85" fmla="*/ 400 h 562"/>
                <a:gd name="T86" fmla="*/ 222 w 512"/>
                <a:gd name="T87" fmla="*/ 390 h 562"/>
                <a:gd name="T88" fmla="*/ 222 w 512"/>
                <a:gd name="T89" fmla="*/ 399 h 562"/>
                <a:gd name="T90" fmla="*/ 207 w 512"/>
                <a:gd name="T91" fmla="*/ 417 h 562"/>
                <a:gd name="T92" fmla="*/ 150 w 512"/>
                <a:gd name="T93" fmla="*/ 461 h 562"/>
                <a:gd name="T94" fmla="*/ 101 w 512"/>
                <a:gd name="T95" fmla="*/ 512 h 562"/>
                <a:gd name="T96" fmla="*/ 40 w 512"/>
                <a:gd name="T97" fmla="*/ 550 h 562"/>
                <a:gd name="T98" fmla="*/ 1 w 512"/>
                <a:gd name="T99" fmla="*/ 506 h 562"/>
                <a:gd name="T100" fmla="*/ 0 w 512"/>
                <a:gd name="T101" fmla="*/ 419 h 562"/>
                <a:gd name="T102" fmla="*/ 1 w 512"/>
                <a:gd name="T103" fmla="*/ 335 h 562"/>
                <a:gd name="T104" fmla="*/ 10 w 512"/>
                <a:gd name="T105" fmla="*/ 268 h 562"/>
                <a:gd name="T106" fmla="*/ 31 w 512"/>
                <a:gd name="T107" fmla="*/ 226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2" h="562">
                  <a:moveTo>
                    <a:pt x="44" y="206"/>
                  </a:moveTo>
                  <a:lnTo>
                    <a:pt x="54" y="195"/>
                  </a:lnTo>
                  <a:lnTo>
                    <a:pt x="63" y="182"/>
                  </a:lnTo>
                  <a:lnTo>
                    <a:pt x="73" y="169"/>
                  </a:lnTo>
                  <a:lnTo>
                    <a:pt x="81" y="157"/>
                  </a:lnTo>
                  <a:lnTo>
                    <a:pt x="89" y="144"/>
                  </a:lnTo>
                  <a:lnTo>
                    <a:pt x="97" y="130"/>
                  </a:lnTo>
                  <a:lnTo>
                    <a:pt x="104" y="117"/>
                  </a:lnTo>
                  <a:lnTo>
                    <a:pt x="113" y="103"/>
                  </a:lnTo>
                  <a:lnTo>
                    <a:pt x="120" y="90"/>
                  </a:lnTo>
                  <a:lnTo>
                    <a:pt x="128" y="76"/>
                  </a:lnTo>
                  <a:lnTo>
                    <a:pt x="135" y="63"/>
                  </a:lnTo>
                  <a:lnTo>
                    <a:pt x="144" y="50"/>
                  </a:lnTo>
                  <a:lnTo>
                    <a:pt x="153" y="37"/>
                  </a:lnTo>
                  <a:lnTo>
                    <a:pt x="161" y="24"/>
                  </a:lnTo>
                  <a:lnTo>
                    <a:pt x="170" y="12"/>
                  </a:lnTo>
                  <a:lnTo>
                    <a:pt x="180" y="0"/>
                  </a:lnTo>
                  <a:lnTo>
                    <a:pt x="186" y="0"/>
                  </a:lnTo>
                  <a:lnTo>
                    <a:pt x="191" y="0"/>
                  </a:lnTo>
                  <a:lnTo>
                    <a:pt x="198" y="0"/>
                  </a:lnTo>
                  <a:lnTo>
                    <a:pt x="203" y="0"/>
                  </a:lnTo>
                  <a:lnTo>
                    <a:pt x="208" y="0"/>
                  </a:lnTo>
                  <a:lnTo>
                    <a:pt x="213" y="1"/>
                  </a:lnTo>
                  <a:lnTo>
                    <a:pt x="217" y="4"/>
                  </a:lnTo>
                  <a:lnTo>
                    <a:pt x="219" y="9"/>
                  </a:lnTo>
                  <a:lnTo>
                    <a:pt x="217" y="12"/>
                  </a:lnTo>
                  <a:lnTo>
                    <a:pt x="212" y="13"/>
                  </a:lnTo>
                  <a:lnTo>
                    <a:pt x="209" y="15"/>
                  </a:lnTo>
                  <a:lnTo>
                    <a:pt x="210" y="19"/>
                  </a:lnTo>
                  <a:lnTo>
                    <a:pt x="219" y="20"/>
                  </a:lnTo>
                  <a:lnTo>
                    <a:pt x="227" y="18"/>
                  </a:lnTo>
                  <a:lnTo>
                    <a:pt x="235" y="14"/>
                  </a:lnTo>
                  <a:lnTo>
                    <a:pt x="243" y="9"/>
                  </a:lnTo>
                  <a:lnTo>
                    <a:pt x="250" y="6"/>
                  </a:lnTo>
                  <a:lnTo>
                    <a:pt x="257" y="7"/>
                  </a:lnTo>
                  <a:lnTo>
                    <a:pt x="262" y="12"/>
                  </a:lnTo>
                  <a:lnTo>
                    <a:pt x="268" y="25"/>
                  </a:lnTo>
                  <a:lnTo>
                    <a:pt x="270" y="27"/>
                  </a:lnTo>
                  <a:lnTo>
                    <a:pt x="271" y="27"/>
                  </a:lnTo>
                  <a:lnTo>
                    <a:pt x="272" y="27"/>
                  </a:lnTo>
                  <a:lnTo>
                    <a:pt x="275" y="27"/>
                  </a:lnTo>
                  <a:lnTo>
                    <a:pt x="278" y="36"/>
                  </a:lnTo>
                  <a:lnTo>
                    <a:pt x="280" y="42"/>
                  </a:lnTo>
                  <a:lnTo>
                    <a:pt x="283" y="44"/>
                  </a:lnTo>
                  <a:lnTo>
                    <a:pt x="286" y="43"/>
                  </a:lnTo>
                  <a:lnTo>
                    <a:pt x="291" y="40"/>
                  </a:lnTo>
                  <a:lnTo>
                    <a:pt x="294" y="37"/>
                  </a:lnTo>
                  <a:lnTo>
                    <a:pt x="299" y="34"/>
                  </a:lnTo>
                  <a:lnTo>
                    <a:pt x="303" y="33"/>
                  </a:lnTo>
                  <a:lnTo>
                    <a:pt x="308" y="33"/>
                  </a:lnTo>
                  <a:lnTo>
                    <a:pt x="312" y="31"/>
                  </a:lnTo>
                  <a:lnTo>
                    <a:pt x="314" y="30"/>
                  </a:lnTo>
                  <a:lnTo>
                    <a:pt x="318" y="29"/>
                  </a:lnTo>
                  <a:lnTo>
                    <a:pt x="323" y="28"/>
                  </a:lnTo>
                  <a:lnTo>
                    <a:pt x="326" y="27"/>
                  </a:lnTo>
                  <a:lnTo>
                    <a:pt x="330" y="26"/>
                  </a:lnTo>
                  <a:lnTo>
                    <a:pt x="334" y="26"/>
                  </a:lnTo>
                  <a:lnTo>
                    <a:pt x="338" y="25"/>
                  </a:lnTo>
                  <a:lnTo>
                    <a:pt x="335" y="30"/>
                  </a:lnTo>
                  <a:lnTo>
                    <a:pt x="334" y="35"/>
                  </a:lnTo>
                  <a:lnTo>
                    <a:pt x="332" y="38"/>
                  </a:lnTo>
                  <a:lnTo>
                    <a:pt x="331" y="44"/>
                  </a:lnTo>
                  <a:lnTo>
                    <a:pt x="329" y="48"/>
                  </a:lnTo>
                  <a:lnTo>
                    <a:pt x="329" y="54"/>
                  </a:lnTo>
                  <a:lnTo>
                    <a:pt x="329" y="58"/>
                  </a:lnTo>
                  <a:lnTo>
                    <a:pt x="331" y="64"/>
                  </a:lnTo>
                  <a:lnTo>
                    <a:pt x="333" y="66"/>
                  </a:lnTo>
                  <a:lnTo>
                    <a:pt x="335" y="68"/>
                  </a:lnTo>
                  <a:lnTo>
                    <a:pt x="338" y="70"/>
                  </a:lnTo>
                  <a:lnTo>
                    <a:pt x="340" y="72"/>
                  </a:lnTo>
                  <a:lnTo>
                    <a:pt x="344" y="72"/>
                  </a:lnTo>
                  <a:lnTo>
                    <a:pt x="346" y="72"/>
                  </a:lnTo>
                  <a:lnTo>
                    <a:pt x="349" y="72"/>
                  </a:lnTo>
                  <a:lnTo>
                    <a:pt x="352" y="71"/>
                  </a:lnTo>
                  <a:lnTo>
                    <a:pt x="354" y="68"/>
                  </a:lnTo>
                  <a:lnTo>
                    <a:pt x="357" y="66"/>
                  </a:lnTo>
                  <a:lnTo>
                    <a:pt x="360" y="63"/>
                  </a:lnTo>
                  <a:lnTo>
                    <a:pt x="362" y="60"/>
                  </a:lnTo>
                  <a:lnTo>
                    <a:pt x="364" y="58"/>
                  </a:lnTo>
                  <a:lnTo>
                    <a:pt x="365" y="55"/>
                  </a:lnTo>
                  <a:lnTo>
                    <a:pt x="366" y="53"/>
                  </a:lnTo>
                  <a:lnTo>
                    <a:pt x="367" y="49"/>
                  </a:lnTo>
                  <a:lnTo>
                    <a:pt x="363" y="47"/>
                  </a:lnTo>
                  <a:lnTo>
                    <a:pt x="359" y="48"/>
                  </a:lnTo>
                  <a:lnTo>
                    <a:pt x="356" y="50"/>
                  </a:lnTo>
                  <a:lnTo>
                    <a:pt x="354" y="54"/>
                  </a:lnTo>
                  <a:lnTo>
                    <a:pt x="352" y="56"/>
                  </a:lnTo>
                  <a:lnTo>
                    <a:pt x="349" y="59"/>
                  </a:lnTo>
                  <a:lnTo>
                    <a:pt x="345" y="60"/>
                  </a:lnTo>
                  <a:lnTo>
                    <a:pt x="342" y="58"/>
                  </a:lnTo>
                  <a:lnTo>
                    <a:pt x="341" y="54"/>
                  </a:lnTo>
                  <a:lnTo>
                    <a:pt x="341" y="50"/>
                  </a:lnTo>
                  <a:lnTo>
                    <a:pt x="342" y="46"/>
                  </a:lnTo>
                  <a:lnTo>
                    <a:pt x="343" y="42"/>
                  </a:lnTo>
                  <a:lnTo>
                    <a:pt x="344" y="39"/>
                  </a:lnTo>
                  <a:lnTo>
                    <a:pt x="346" y="36"/>
                  </a:lnTo>
                  <a:lnTo>
                    <a:pt x="348" y="35"/>
                  </a:lnTo>
                  <a:lnTo>
                    <a:pt x="350" y="33"/>
                  </a:lnTo>
                  <a:lnTo>
                    <a:pt x="354" y="31"/>
                  </a:lnTo>
                  <a:lnTo>
                    <a:pt x="357" y="30"/>
                  </a:lnTo>
                  <a:lnTo>
                    <a:pt x="361" y="30"/>
                  </a:lnTo>
                  <a:lnTo>
                    <a:pt x="365" y="31"/>
                  </a:lnTo>
                  <a:lnTo>
                    <a:pt x="367" y="32"/>
                  </a:lnTo>
                  <a:lnTo>
                    <a:pt x="371" y="34"/>
                  </a:lnTo>
                  <a:lnTo>
                    <a:pt x="375" y="36"/>
                  </a:lnTo>
                  <a:lnTo>
                    <a:pt x="378" y="37"/>
                  </a:lnTo>
                  <a:lnTo>
                    <a:pt x="384" y="50"/>
                  </a:lnTo>
                  <a:lnTo>
                    <a:pt x="390" y="61"/>
                  </a:lnTo>
                  <a:lnTo>
                    <a:pt x="397" y="72"/>
                  </a:lnTo>
                  <a:lnTo>
                    <a:pt x="405" y="84"/>
                  </a:lnTo>
                  <a:lnTo>
                    <a:pt x="412" y="94"/>
                  </a:lnTo>
                  <a:lnTo>
                    <a:pt x="419" y="105"/>
                  </a:lnTo>
                  <a:lnTo>
                    <a:pt x="427" y="115"/>
                  </a:lnTo>
                  <a:lnTo>
                    <a:pt x="436" y="125"/>
                  </a:lnTo>
                  <a:lnTo>
                    <a:pt x="445" y="135"/>
                  </a:lnTo>
                  <a:lnTo>
                    <a:pt x="453" y="144"/>
                  </a:lnTo>
                  <a:lnTo>
                    <a:pt x="462" y="155"/>
                  </a:lnTo>
                  <a:lnTo>
                    <a:pt x="471" y="164"/>
                  </a:lnTo>
                  <a:lnTo>
                    <a:pt x="480" y="174"/>
                  </a:lnTo>
                  <a:lnTo>
                    <a:pt x="490" y="184"/>
                  </a:lnTo>
                  <a:lnTo>
                    <a:pt x="499" y="195"/>
                  </a:lnTo>
                  <a:lnTo>
                    <a:pt x="508" y="205"/>
                  </a:lnTo>
                  <a:lnTo>
                    <a:pt x="511" y="217"/>
                  </a:lnTo>
                  <a:lnTo>
                    <a:pt x="511" y="227"/>
                  </a:lnTo>
                  <a:lnTo>
                    <a:pt x="507" y="236"/>
                  </a:lnTo>
                  <a:lnTo>
                    <a:pt x="502" y="246"/>
                  </a:lnTo>
                  <a:lnTo>
                    <a:pt x="496" y="254"/>
                  </a:lnTo>
                  <a:lnTo>
                    <a:pt x="490" y="263"/>
                  </a:lnTo>
                  <a:lnTo>
                    <a:pt x="483" y="272"/>
                  </a:lnTo>
                  <a:lnTo>
                    <a:pt x="478" y="282"/>
                  </a:lnTo>
                  <a:lnTo>
                    <a:pt x="479" y="276"/>
                  </a:lnTo>
                  <a:lnTo>
                    <a:pt x="479" y="271"/>
                  </a:lnTo>
                  <a:lnTo>
                    <a:pt x="479" y="266"/>
                  </a:lnTo>
                  <a:lnTo>
                    <a:pt x="479" y="260"/>
                  </a:lnTo>
                  <a:lnTo>
                    <a:pt x="479" y="254"/>
                  </a:lnTo>
                  <a:lnTo>
                    <a:pt x="479" y="250"/>
                  </a:lnTo>
                  <a:lnTo>
                    <a:pt x="477" y="244"/>
                  </a:lnTo>
                  <a:lnTo>
                    <a:pt x="474" y="239"/>
                  </a:lnTo>
                  <a:lnTo>
                    <a:pt x="470" y="243"/>
                  </a:lnTo>
                  <a:lnTo>
                    <a:pt x="469" y="247"/>
                  </a:lnTo>
                  <a:lnTo>
                    <a:pt x="468" y="253"/>
                  </a:lnTo>
                  <a:lnTo>
                    <a:pt x="468" y="258"/>
                  </a:lnTo>
                  <a:lnTo>
                    <a:pt x="469" y="264"/>
                  </a:lnTo>
                  <a:lnTo>
                    <a:pt x="469" y="271"/>
                  </a:lnTo>
                  <a:lnTo>
                    <a:pt x="469" y="276"/>
                  </a:lnTo>
                  <a:lnTo>
                    <a:pt x="467" y="282"/>
                  </a:lnTo>
                  <a:lnTo>
                    <a:pt x="464" y="280"/>
                  </a:lnTo>
                  <a:lnTo>
                    <a:pt x="461" y="278"/>
                  </a:lnTo>
                  <a:lnTo>
                    <a:pt x="459" y="275"/>
                  </a:lnTo>
                  <a:lnTo>
                    <a:pt x="457" y="272"/>
                  </a:lnTo>
                  <a:lnTo>
                    <a:pt x="454" y="271"/>
                  </a:lnTo>
                  <a:lnTo>
                    <a:pt x="451" y="270"/>
                  </a:lnTo>
                  <a:lnTo>
                    <a:pt x="448" y="269"/>
                  </a:lnTo>
                  <a:lnTo>
                    <a:pt x="444" y="271"/>
                  </a:lnTo>
                  <a:lnTo>
                    <a:pt x="442" y="275"/>
                  </a:lnTo>
                  <a:lnTo>
                    <a:pt x="441" y="280"/>
                  </a:lnTo>
                  <a:lnTo>
                    <a:pt x="441" y="287"/>
                  </a:lnTo>
                  <a:lnTo>
                    <a:pt x="441" y="292"/>
                  </a:lnTo>
                  <a:lnTo>
                    <a:pt x="441" y="298"/>
                  </a:lnTo>
                  <a:lnTo>
                    <a:pt x="440" y="304"/>
                  </a:lnTo>
                  <a:lnTo>
                    <a:pt x="438" y="309"/>
                  </a:lnTo>
                  <a:lnTo>
                    <a:pt x="436" y="313"/>
                  </a:lnTo>
                  <a:lnTo>
                    <a:pt x="422" y="312"/>
                  </a:lnTo>
                  <a:lnTo>
                    <a:pt x="409" y="309"/>
                  </a:lnTo>
                  <a:lnTo>
                    <a:pt x="397" y="307"/>
                  </a:lnTo>
                  <a:lnTo>
                    <a:pt x="385" y="304"/>
                  </a:lnTo>
                  <a:lnTo>
                    <a:pt x="374" y="299"/>
                  </a:lnTo>
                  <a:lnTo>
                    <a:pt x="362" y="294"/>
                  </a:lnTo>
                  <a:lnTo>
                    <a:pt x="351" y="289"/>
                  </a:lnTo>
                  <a:lnTo>
                    <a:pt x="340" y="283"/>
                  </a:lnTo>
                  <a:lnTo>
                    <a:pt x="329" y="277"/>
                  </a:lnTo>
                  <a:lnTo>
                    <a:pt x="319" y="271"/>
                  </a:lnTo>
                  <a:lnTo>
                    <a:pt x="309" y="263"/>
                  </a:lnTo>
                  <a:lnTo>
                    <a:pt x="299" y="255"/>
                  </a:lnTo>
                  <a:lnTo>
                    <a:pt x="290" y="247"/>
                  </a:lnTo>
                  <a:lnTo>
                    <a:pt x="280" y="239"/>
                  </a:lnTo>
                  <a:lnTo>
                    <a:pt x="271" y="231"/>
                  </a:lnTo>
                  <a:lnTo>
                    <a:pt x="262" y="221"/>
                  </a:lnTo>
                  <a:lnTo>
                    <a:pt x="259" y="228"/>
                  </a:lnTo>
                  <a:lnTo>
                    <a:pt x="304" y="274"/>
                  </a:lnTo>
                  <a:lnTo>
                    <a:pt x="299" y="283"/>
                  </a:lnTo>
                  <a:lnTo>
                    <a:pt x="292" y="292"/>
                  </a:lnTo>
                  <a:lnTo>
                    <a:pt x="285" y="300"/>
                  </a:lnTo>
                  <a:lnTo>
                    <a:pt x="279" y="308"/>
                  </a:lnTo>
                  <a:lnTo>
                    <a:pt x="271" y="315"/>
                  </a:lnTo>
                  <a:lnTo>
                    <a:pt x="264" y="323"/>
                  </a:lnTo>
                  <a:lnTo>
                    <a:pt x="257" y="329"/>
                  </a:lnTo>
                  <a:lnTo>
                    <a:pt x="249" y="336"/>
                  </a:lnTo>
                  <a:lnTo>
                    <a:pt x="240" y="342"/>
                  </a:lnTo>
                  <a:lnTo>
                    <a:pt x="232" y="348"/>
                  </a:lnTo>
                  <a:lnTo>
                    <a:pt x="224" y="355"/>
                  </a:lnTo>
                  <a:lnTo>
                    <a:pt x="216" y="361"/>
                  </a:lnTo>
                  <a:lnTo>
                    <a:pt x="207" y="367"/>
                  </a:lnTo>
                  <a:lnTo>
                    <a:pt x="198" y="374"/>
                  </a:lnTo>
                  <a:lnTo>
                    <a:pt x="190" y="380"/>
                  </a:lnTo>
                  <a:lnTo>
                    <a:pt x="182" y="386"/>
                  </a:lnTo>
                  <a:lnTo>
                    <a:pt x="182" y="392"/>
                  </a:lnTo>
                  <a:lnTo>
                    <a:pt x="189" y="390"/>
                  </a:lnTo>
                  <a:lnTo>
                    <a:pt x="198" y="387"/>
                  </a:lnTo>
                  <a:lnTo>
                    <a:pt x="204" y="382"/>
                  </a:lnTo>
                  <a:lnTo>
                    <a:pt x="211" y="379"/>
                  </a:lnTo>
                  <a:lnTo>
                    <a:pt x="219" y="374"/>
                  </a:lnTo>
                  <a:lnTo>
                    <a:pt x="226" y="368"/>
                  </a:lnTo>
                  <a:lnTo>
                    <a:pt x="233" y="363"/>
                  </a:lnTo>
                  <a:lnTo>
                    <a:pt x="239" y="360"/>
                  </a:lnTo>
                  <a:lnTo>
                    <a:pt x="235" y="364"/>
                  </a:lnTo>
                  <a:lnTo>
                    <a:pt x="229" y="370"/>
                  </a:lnTo>
                  <a:lnTo>
                    <a:pt x="225" y="374"/>
                  </a:lnTo>
                  <a:lnTo>
                    <a:pt x="220" y="378"/>
                  </a:lnTo>
                  <a:lnTo>
                    <a:pt x="215" y="381"/>
                  </a:lnTo>
                  <a:lnTo>
                    <a:pt x="210" y="385"/>
                  </a:lnTo>
                  <a:lnTo>
                    <a:pt x="206" y="390"/>
                  </a:lnTo>
                  <a:lnTo>
                    <a:pt x="202" y="396"/>
                  </a:lnTo>
                  <a:lnTo>
                    <a:pt x="205" y="402"/>
                  </a:lnTo>
                  <a:lnTo>
                    <a:pt x="208" y="400"/>
                  </a:lnTo>
                  <a:lnTo>
                    <a:pt x="211" y="399"/>
                  </a:lnTo>
                  <a:lnTo>
                    <a:pt x="213" y="398"/>
                  </a:lnTo>
                  <a:lnTo>
                    <a:pt x="217" y="396"/>
                  </a:lnTo>
                  <a:lnTo>
                    <a:pt x="219" y="393"/>
                  </a:lnTo>
                  <a:lnTo>
                    <a:pt x="222" y="390"/>
                  </a:lnTo>
                  <a:lnTo>
                    <a:pt x="225" y="389"/>
                  </a:lnTo>
                  <a:lnTo>
                    <a:pt x="228" y="386"/>
                  </a:lnTo>
                  <a:lnTo>
                    <a:pt x="227" y="392"/>
                  </a:lnTo>
                  <a:lnTo>
                    <a:pt x="224" y="396"/>
                  </a:lnTo>
                  <a:lnTo>
                    <a:pt x="222" y="399"/>
                  </a:lnTo>
                  <a:lnTo>
                    <a:pt x="219" y="403"/>
                  </a:lnTo>
                  <a:lnTo>
                    <a:pt x="217" y="407"/>
                  </a:lnTo>
                  <a:lnTo>
                    <a:pt x="213" y="411"/>
                  </a:lnTo>
                  <a:lnTo>
                    <a:pt x="209" y="414"/>
                  </a:lnTo>
                  <a:lnTo>
                    <a:pt x="207" y="417"/>
                  </a:lnTo>
                  <a:lnTo>
                    <a:pt x="194" y="425"/>
                  </a:lnTo>
                  <a:lnTo>
                    <a:pt x="182" y="433"/>
                  </a:lnTo>
                  <a:lnTo>
                    <a:pt x="171" y="441"/>
                  </a:lnTo>
                  <a:lnTo>
                    <a:pt x="161" y="451"/>
                  </a:lnTo>
                  <a:lnTo>
                    <a:pt x="150" y="461"/>
                  </a:lnTo>
                  <a:lnTo>
                    <a:pt x="141" y="470"/>
                  </a:lnTo>
                  <a:lnTo>
                    <a:pt x="131" y="481"/>
                  </a:lnTo>
                  <a:lnTo>
                    <a:pt x="122" y="491"/>
                  </a:lnTo>
                  <a:lnTo>
                    <a:pt x="112" y="502"/>
                  </a:lnTo>
                  <a:lnTo>
                    <a:pt x="101" y="512"/>
                  </a:lnTo>
                  <a:lnTo>
                    <a:pt x="91" y="521"/>
                  </a:lnTo>
                  <a:lnTo>
                    <a:pt x="79" y="530"/>
                  </a:lnTo>
                  <a:lnTo>
                    <a:pt x="67" y="538"/>
                  </a:lnTo>
                  <a:lnTo>
                    <a:pt x="54" y="544"/>
                  </a:lnTo>
                  <a:lnTo>
                    <a:pt x="40" y="550"/>
                  </a:lnTo>
                  <a:lnTo>
                    <a:pt x="24" y="554"/>
                  </a:lnTo>
                  <a:lnTo>
                    <a:pt x="2" y="561"/>
                  </a:lnTo>
                  <a:lnTo>
                    <a:pt x="1" y="542"/>
                  </a:lnTo>
                  <a:lnTo>
                    <a:pt x="1" y="524"/>
                  </a:lnTo>
                  <a:lnTo>
                    <a:pt x="1" y="506"/>
                  </a:lnTo>
                  <a:lnTo>
                    <a:pt x="0" y="489"/>
                  </a:lnTo>
                  <a:lnTo>
                    <a:pt x="0" y="472"/>
                  </a:lnTo>
                  <a:lnTo>
                    <a:pt x="0" y="454"/>
                  </a:lnTo>
                  <a:lnTo>
                    <a:pt x="0" y="437"/>
                  </a:lnTo>
                  <a:lnTo>
                    <a:pt x="0" y="419"/>
                  </a:lnTo>
                  <a:lnTo>
                    <a:pt x="0" y="403"/>
                  </a:lnTo>
                  <a:lnTo>
                    <a:pt x="0" y="385"/>
                  </a:lnTo>
                  <a:lnTo>
                    <a:pt x="0" y="368"/>
                  </a:lnTo>
                  <a:lnTo>
                    <a:pt x="0" y="352"/>
                  </a:lnTo>
                  <a:lnTo>
                    <a:pt x="1" y="335"/>
                  </a:lnTo>
                  <a:lnTo>
                    <a:pt x="1" y="318"/>
                  </a:lnTo>
                  <a:lnTo>
                    <a:pt x="1" y="301"/>
                  </a:lnTo>
                  <a:lnTo>
                    <a:pt x="2" y="284"/>
                  </a:lnTo>
                  <a:lnTo>
                    <a:pt x="6" y="276"/>
                  </a:lnTo>
                  <a:lnTo>
                    <a:pt x="10" y="268"/>
                  </a:lnTo>
                  <a:lnTo>
                    <a:pt x="13" y="259"/>
                  </a:lnTo>
                  <a:lnTo>
                    <a:pt x="18" y="251"/>
                  </a:lnTo>
                  <a:lnTo>
                    <a:pt x="22" y="242"/>
                  </a:lnTo>
                  <a:lnTo>
                    <a:pt x="26" y="234"/>
                  </a:lnTo>
                  <a:lnTo>
                    <a:pt x="31" y="226"/>
                  </a:lnTo>
                  <a:lnTo>
                    <a:pt x="37" y="217"/>
                  </a:lnTo>
                  <a:lnTo>
                    <a:pt x="44" y="20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198" name="Freeform 6">
              <a:extLst>
                <a:ext uri="{FF2B5EF4-FFF2-40B4-BE49-F238E27FC236}">
                  <a16:creationId xmlns:a16="http://schemas.microsoft.com/office/drawing/2014/main" id="{A796ED86-026C-522D-C378-1DBE11865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" y="2800"/>
              <a:ext cx="61" cy="40"/>
            </a:xfrm>
            <a:custGeom>
              <a:avLst/>
              <a:gdLst>
                <a:gd name="T0" fmla="*/ 60 w 61"/>
                <a:gd name="T1" fmla="*/ 19 h 40"/>
                <a:gd name="T2" fmla="*/ 60 w 61"/>
                <a:gd name="T3" fmla="*/ 20 h 40"/>
                <a:gd name="T4" fmla="*/ 60 w 61"/>
                <a:gd name="T5" fmla="*/ 21 h 40"/>
                <a:gd name="T6" fmla="*/ 59 w 61"/>
                <a:gd name="T7" fmla="*/ 22 h 40"/>
                <a:gd name="T8" fmla="*/ 58 w 61"/>
                <a:gd name="T9" fmla="*/ 22 h 40"/>
                <a:gd name="T10" fmla="*/ 55 w 61"/>
                <a:gd name="T11" fmla="*/ 23 h 40"/>
                <a:gd name="T12" fmla="*/ 53 w 61"/>
                <a:gd name="T13" fmla="*/ 21 h 40"/>
                <a:gd name="T14" fmla="*/ 52 w 61"/>
                <a:gd name="T15" fmla="*/ 19 h 40"/>
                <a:gd name="T16" fmla="*/ 51 w 61"/>
                <a:gd name="T17" fmla="*/ 17 h 40"/>
                <a:gd name="T18" fmla="*/ 43 w 61"/>
                <a:gd name="T19" fmla="*/ 11 h 40"/>
                <a:gd name="T20" fmla="*/ 36 w 61"/>
                <a:gd name="T21" fmla="*/ 10 h 40"/>
                <a:gd name="T22" fmla="*/ 31 w 61"/>
                <a:gd name="T23" fmla="*/ 13 h 40"/>
                <a:gd name="T24" fmla="*/ 24 w 61"/>
                <a:gd name="T25" fmla="*/ 17 h 40"/>
                <a:gd name="T26" fmla="*/ 20 w 61"/>
                <a:gd name="T27" fmla="*/ 24 h 40"/>
                <a:gd name="T28" fmla="*/ 14 w 61"/>
                <a:gd name="T29" fmla="*/ 29 h 40"/>
                <a:gd name="T30" fmla="*/ 9 w 61"/>
                <a:gd name="T31" fmla="*/ 35 h 40"/>
                <a:gd name="T32" fmla="*/ 1 w 61"/>
                <a:gd name="T33" fmla="*/ 39 h 40"/>
                <a:gd name="T34" fmla="*/ 0 w 61"/>
                <a:gd name="T35" fmla="*/ 33 h 40"/>
                <a:gd name="T36" fmla="*/ 5 w 61"/>
                <a:gd name="T37" fmla="*/ 27 h 40"/>
                <a:gd name="T38" fmla="*/ 12 w 61"/>
                <a:gd name="T39" fmla="*/ 19 h 40"/>
                <a:gd name="T40" fmla="*/ 21 w 61"/>
                <a:gd name="T41" fmla="*/ 11 h 40"/>
                <a:gd name="T42" fmla="*/ 30 w 61"/>
                <a:gd name="T43" fmla="*/ 4 h 40"/>
                <a:gd name="T44" fmla="*/ 38 w 61"/>
                <a:gd name="T45" fmla="*/ 0 h 40"/>
                <a:gd name="T46" fmla="*/ 48 w 61"/>
                <a:gd name="T47" fmla="*/ 0 h 40"/>
                <a:gd name="T48" fmla="*/ 54 w 61"/>
                <a:gd name="T49" fmla="*/ 6 h 40"/>
                <a:gd name="T50" fmla="*/ 60 w 61"/>
                <a:gd name="T51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1" h="40">
                  <a:moveTo>
                    <a:pt x="60" y="19"/>
                  </a:moveTo>
                  <a:lnTo>
                    <a:pt x="60" y="20"/>
                  </a:lnTo>
                  <a:lnTo>
                    <a:pt x="60" y="21"/>
                  </a:lnTo>
                  <a:lnTo>
                    <a:pt x="59" y="22"/>
                  </a:lnTo>
                  <a:lnTo>
                    <a:pt x="58" y="22"/>
                  </a:lnTo>
                  <a:lnTo>
                    <a:pt x="55" y="23"/>
                  </a:lnTo>
                  <a:lnTo>
                    <a:pt x="53" y="21"/>
                  </a:lnTo>
                  <a:lnTo>
                    <a:pt x="52" y="19"/>
                  </a:lnTo>
                  <a:lnTo>
                    <a:pt x="51" y="17"/>
                  </a:lnTo>
                  <a:lnTo>
                    <a:pt x="43" y="11"/>
                  </a:lnTo>
                  <a:lnTo>
                    <a:pt x="36" y="10"/>
                  </a:lnTo>
                  <a:lnTo>
                    <a:pt x="31" y="13"/>
                  </a:lnTo>
                  <a:lnTo>
                    <a:pt x="24" y="17"/>
                  </a:lnTo>
                  <a:lnTo>
                    <a:pt x="20" y="24"/>
                  </a:lnTo>
                  <a:lnTo>
                    <a:pt x="14" y="29"/>
                  </a:lnTo>
                  <a:lnTo>
                    <a:pt x="9" y="35"/>
                  </a:lnTo>
                  <a:lnTo>
                    <a:pt x="1" y="39"/>
                  </a:lnTo>
                  <a:lnTo>
                    <a:pt x="0" y="33"/>
                  </a:lnTo>
                  <a:lnTo>
                    <a:pt x="5" y="27"/>
                  </a:lnTo>
                  <a:lnTo>
                    <a:pt x="12" y="19"/>
                  </a:lnTo>
                  <a:lnTo>
                    <a:pt x="21" y="11"/>
                  </a:lnTo>
                  <a:lnTo>
                    <a:pt x="30" y="4"/>
                  </a:lnTo>
                  <a:lnTo>
                    <a:pt x="38" y="0"/>
                  </a:lnTo>
                  <a:lnTo>
                    <a:pt x="48" y="0"/>
                  </a:lnTo>
                  <a:lnTo>
                    <a:pt x="54" y="6"/>
                  </a:lnTo>
                  <a:lnTo>
                    <a:pt x="6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199" name="Freeform 7">
              <a:extLst>
                <a:ext uri="{FF2B5EF4-FFF2-40B4-BE49-F238E27FC236}">
                  <a16:creationId xmlns:a16="http://schemas.microsoft.com/office/drawing/2014/main" id="{468CAD9B-25EC-2A27-72F6-FC510A0AC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" y="2847"/>
              <a:ext cx="37" cy="113"/>
            </a:xfrm>
            <a:custGeom>
              <a:avLst/>
              <a:gdLst>
                <a:gd name="T0" fmla="*/ 31 w 37"/>
                <a:gd name="T1" fmla="*/ 0 h 113"/>
                <a:gd name="T2" fmla="*/ 26 w 37"/>
                <a:gd name="T3" fmla="*/ 4 h 113"/>
                <a:gd name="T4" fmla="*/ 21 w 37"/>
                <a:gd name="T5" fmla="*/ 11 h 113"/>
                <a:gd name="T6" fmla="*/ 18 w 37"/>
                <a:gd name="T7" fmla="*/ 18 h 113"/>
                <a:gd name="T8" fmla="*/ 15 w 37"/>
                <a:gd name="T9" fmla="*/ 25 h 113"/>
                <a:gd name="T10" fmla="*/ 14 w 37"/>
                <a:gd name="T11" fmla="*/ 33 h 113"/>
                <a:gd name="T12" fmla="*/ 13 w 37"/>
                <a:gd name="T13" fmla="*/ 40 h 113"/>
                <a:gd name="T14" fmla="*/ 14 w 37"/>
                <a:gd name="T15" fmla="*/ 49 h 113"/>
                <a:gd name="T16" fmla="*/ 15 w 37"/>
                <a:gd name="T17" fmla="*/ 57 h 113"/>
                <a:gd name="T18" fmla="*/ 16 w 37"/>
                <a:gd name="T19" fmla="*/ 65 h 113"/>
                <a:gd name="T20" fmla="*/ 17 w 37"/>
                <a:gd name="T21" fmla="*/ 73 h 113"/>
                <a:gd name="T22" fmla="*/ 19 w 37"/>
                <a:gd name="T23" fmla="*/ 79 h 113"/>
                <a:gd name="T24" fmla="*/ 22 w 37"/>
                <a:gd name="T25" fmla="*/ 87 h 113"/>
                <a:gd name="T26" fmla="*/ 26 w 37"/>
                <a:gd name="T27" fmla="*/ 93 h 113"/>
                <a:gd name="T28" fmla="*/ 29 w 37"/>
                <a:gd name="T29" fmla="*/ 99 h 113"/>
                <a:gd name="T30" fmla="*/ 33 w 37"/>
                <a:gd name="T31" fmla="*/ 106 h 113"/>
                <a:gd name="T32" fmla="*/ 36 w 37"/>
                <a:gd name="T33" fmla="*/ 112 h 113"/>
                <a:gd name="T34" fmla="*/ 30 w 37"/>
                <a:gd name="T35" fmla="*/ 110 h 113"/>
                <a:gd name="T36" fmla="*/ 25 w 37"/>
                <a:gd name="T37" fmla="*/ 108 h 113"/>
                <a:gd name="T38" fmla="*/ 20 w 37"/>
                <a:gd name="T39" fmla="*/ 104 h 113"/>
                <a:gd name="T40" fmla="*/ 17 w 37"/>
                <a:gd name="T41" fmla="*/ 100 h 113"/>
                <a:gd name="T42" fmla="*/ 12 w 37"/>
                <a:gd name="T43" fmla="*/ 96 h 113"/>
                <a:gd name="T44" fmla="*/ 9 w 37"/>
                <a:gd name="T45" fmla="*/ 92 h 113"/>
                <a:gd name="T46" fmla="*/ 6 w 37"/>
                <a:gd name="T47" fmla="*/ 87 h 113"/>
                <a:gd name="T48" fmla="*/ 3 w 37"/>
                <a:gd name="T49" fmla="*/ 81 h 113"/>
                <a:gd name="T50" fmla="*/ 1 w 37"/>
                <a:gd name="T51" fmla="*/ 74 h 113"/>
                <a:gd name="T52" fmla="*/ 0 w 37"/>
                <a:gd name="T53" fmla="*/ 66 h 113"/>
                <a:gd name="T54" fmla="*/ 0 w 37"/>
                <a:gd name="T55" fmla="*/ 59 h 113"/>
                <a:gd name="T56" fmla="*/ 0 w 37"/>
                <a:gd name="T57" fmla="*/ 52 h 113"/>
                <a:gd name="T58" fmla="*/ 0 w 37"/>
                <a:gd name="T59" fmla="*/ 44 h 113"/>
                <a:gd name="T60" fmla="*/ 0 w 37"/>
                <a:gd name="T61" fmla="*/ 37 h 113"/>
                <a:gd name="T62" fmla="*/ 1 w 37"/>
                <a:gd name="T63" fmla="*/ 30 h 113"/>
                <a:gd name="T64" fmla="*/ 3 w 37"/>
                <a:gd name="T65" fmla="*/ 22 h 113"/>
                <a:gd name="T66" fmla="*/ 5 w 37"/>
                <a:gd name="T67" fmla="*/ 18 h 113"/>
                <a:gd name="T68" fmla="*/ 8 w 37"/>
                <a:gd name="T69" fmla="*/ 14 h 113"/>
                <a:gd name="T70" fmla="*/ 11 w 37"/>
                <a:gd name="T71" fmla="*/ 10 h 113"/>
                <a:gd name="T72" fmla="*/ 14 w 37"/>
                <a:gd name="T73" fmla="*/ 7 h 113"/>
                <a:gd name="T74" fmla="*/ 18 w 37"/>
                <a:gd name="T75" fmla="*/ 4 h 113"/>
                <a:gd name="T76" fmla="*/ 21 w 37"/>
                <a:gd name="T77" fmla="*/ 2 h 113"/>
                <a:gd name="T78" fmla="*/ 26 w 37"/>
                <a:gd name="T79" fmla="*/ 0 h 113"/>
                <a:gd name="T80" fmla="*/ 31 w 37"/>
                <a:gd name="T8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113">
                  <a:moveTo>
                    <a:pt x="31" y="0"/>
                  </a:moveTo>
                  <a:lnTo>
                    <a:pt x="26" y="4"/>
                  </a:lnTo>
                  <a:lnTo>
                    <a:pt x="21" y="11"/>
                  </a:lnTo>
                  <a:lnTo>
                    <a:pt x="18" y="18"/>
                  </a:lnTo>
                  <a:lnTo>
                    <a:pt x="15" y="25"/>
                  </a:lnTo>
                  <a:lnTo>
                    <a:pt x="14" y="33"/>
                  </a:lnTo>
                  <a:lnTo>
                    <a:pt x="13" y="40"/>
                  </a:lnTo>
                  <a:lnTo>
                    <a:pt x="14" y="49"/>
                  </a:lnTo>
                  <a:lnTo>
                    <a:pt x="15" y="57"/>
                  </a:lnTo>
                  <a:lnTo>
                    <a:pt x="16" y="65"/>
                  </a:lnTo>
                  <a:lnTo>
                    <a:pt x="17" y="73"/>
                  </a:lnTo>
                  <a:lnTo>
                    <a:pt x="19" y="79"/>
                  </a:lnTo>
                  <a:lnTo>
                    <a:pt x="22" y="87"/>
                  </a:lnTo>
                  <a:lnTo>
                    <a:pt x="26" y="93"/>
                  </a:lnTo>
                  <a:lnTo>
                    <a:pt x="29" y="99"/>
                  </a:lnTo>
                  <a:lnTo>
                    <a:pt x="33" y="106"/>
                  </a:lnTo>
                  <a:lnTo>
                    <a:pt x="36" y="112"/>
                  </a:lnTo>
                  <a:lnTo>
                    <a:pt x="30" y="110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7" y="100"/>
                  </a:lnTo>
                  <a:lnTo>
                    <a:pt x="12" y="96"/>
                  </a:lnTo>
                  <a:lnTo>
                    <a:pt x="9" y="92"/>
                  </a:lnTo>
                  <a:lnTo>
                    <a:pt x="6" y="87"/>
                  </a:lnTo>
                  <a:lnTo>
                    <a:pt x="3" y="81"/>
                  </a:lnTo>
                  <a:lnTo>
                    <a:pt x="1" y="74"/>
                  </a:lnTo>
                  <a:lnTo>
                    <a:pt x="0" y="66"/>
                  </a:lnTo>
                  <a:lnTo>
                    <a:pt x="0" y="59"/>
                  </a:lnTo>
                  <a:lnTo>
                    <a:pt x="0" y="52"/>
                  </a:lnTo>
                  <a:lnTo>
                    <a:pt x="0" y="44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3" y="22"/>
                  </a:lnTo>
                  <a:lnTo>
                    <a:pt x="5" y="18"/>
                  </a:lnTo>
                  <a:lnTo>
                    <a:pt x="8" y="14"/>
                  </a:lnTo>
                  <a:lnTo>
                    <a:pt x="11" y="10"/>
                  </a:lnTo>
                  <a:lnTo>
                    <a:pt x="14" y="7"/>
                  </a:lnTo>
                  <a:lnTo>
                    <a:pt x="18" y="4"/>
                  </a:lnTo>
                  <a:lnTo>
                    <a:pt x="21" y="2"/>
                  </a:lnTo>
                  <a:lnTo>
                    <a:pt x="26" y="0"/>
                  </a:lnTo>
                  <a:lnTo>
                    <a:pt x="31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00" name="Freeform 8">
              <a:extLst>
                <a:ext uri="{FF2B5EF4-FFF2-40B4-BE49-F238E27FC236}">
                  <a16:creationId xmlns:a16="http://schemas.microsoft.com/office/drawing/2014/main" id="{3F7072A0-A5CC-B081-16FB-9B6052E04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" y="2871"/>
              <a:ext cx="34" cy="52"/>
            </a:xfrm>
            <a:custGeom>
              <a:avLst/>
              <a:gdLst>
                <a:gd name="T0" fmla="*/ 31 w 34"/>
                <a:gd name="T1" fmla="*/ 15 h 52"/>
                <a:gd name="T2" fmla="*/ 33 w 34"/>
                <a:gd name="T3" fmla="*/ 20 h 52"/>
                <a:gd name="T4" fmla="*/ 33 w 34"/>
                <a:gd name="T5" fmla="*/ 25 h 52"/>
                <a:gd name="T6" fmla="*/ 31 w 34"/>
                <a:gd name="T7" fmla="*/ 31 h 52"/>
                <a:gd name="T8" fmla="*/ 29 w 34"/>
                <a:gd name="T9" fmla="*/ 34 h 52"/>
                <a:gd name="T10" fmla="*/ 25 w 34"/>
                <a:gd name="T11" fmla="*/ 39 h 52"/>
                <a:gd name="T12" fmla="*/ 22 w 34"/>
                <a:gd name="T13" fmla="*/ 43 h 52"/>
                <a:gd name="T14" fmla="*/ 17 w 34"/>
                <a:gd name="T15" fmla="*/ 46 h 52"/>
                <a:gd name="T16" fmla="*/ 13 w 34"/>
                <a:gd name="T17" fmla="*/ 50 h 52"/>
                <a:gd name="T18" fmla="*/ 6 w 34"/>
                <a:gd name="T19" fmla="*/ 51 h 52"/>
                <a:gd name="T20" fmla="*/ 3 w 34"/>
                <a:gd name="T21" fmla="*/ 46 h 52"/>
                <a:gd name="T22" fmla="*/ 2 w 34"/>
                <a:gd name="T23" fmla="*/ 40 h 52"/>
                <a:gd name="T24" fmla="*/ 1 w 34"/>
                <a:gd name="T25" fmla="*/ 34 h 52"/>
                <a:gd name="T26" fmla="*/ 0 w 34"/>
                <a:gd name="T27" fmla="*/ 28 h 52"/>
                <a:gd name="T28" fmla="*/ 0 w 34"/>
                <a:gd name="T29" fmla="*/ 22 h 52"/>
                <a:gd name="T30" fmla="*/ 0 w 34"/>
                <a:gd name="T31" fmla="*/ 16 h 52"/>
                <a:gd name="T32" fmla="*/ 0 w 34"/>
                <a:gd name="T33" fmla="*/ 9 h 52"/>
                <a:gd name="T34" fmla="*/ 0 w 34"/>
                <a:gd name="T35" fmla="*/ 2 h 52"/>
                <a:gd name="T36" fmla="*/ 5 w 34"/>
                <a:gd name="T37" fmla="*/ 1 h 52"/>
                <a:gd name="T38" fmla="*/ 10 w 34"/>
                <a:gd name="T39" fmla="*/ 0 h 52"/>
                <a:gd name="T40" fmla="*/ 14 w 34"/>
                <a:gd name="T41" fmla="*/ 0 h 52"/>
                <a:gd name="T42" fmla="*/ 19 w 34"/>
                <a:gd name="T43" fmla="*/ 0 h 52"/>
                <a:gd name="T44" fmla="*/ 22 w 34"/>
                <a:gd name="T45" fmla="*/ 1 h 52"/>
                <a:gd name="T46" fmla="*/ 26 w 34"/>
                <a:gd name="T47" fmla="*/ 5 h 52"/>
                <a:gd name="T48" fmla="*/ 29 w 34"/>
                <a:gd name="T49" fmla="*/ 9 h 52"/>
                <a:gd name="T50" fmla="*/ 31 w 34"/>
                <a:gd name="T51" fmla="*/ 1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" h="52">
                  <a:moveTo>
                    <a:pt x="31" y="15"/>
                  </a:moveTo>
                  <a:lnTo>
                    <a:pt x="33" y="20"/>
                  </a:lnTo>
                  <a:lnTo>
                    <a:pt x="33" y="25"/>
                  </a:lnTo>
                  <a:lnTo>
                    <a:pt x="31" y="31"/>
                  </a:lnTo>
                  <a:lnTo>
                    <a:pt x="29" y="34"/>
                  </a:lnTo>
                  <a:lnTo>
                    <a:pt x="25" y="39"/>
                  </a:lnTo>
                  <a:lnTo>
                    <a:pt x="22" y="43"/>
                  </a:lnTo>
                  <a:lnTo>
                    <a:pt x="17" y="46"/>
                  </a:lnTo>
                  <a:lnTo>
                    <a:pt x="13" y="50"/>
                  </a:lnTo>
                  <a:lnTo>
                    <a:pt x="6" y="51"/>
                  </a:lnTo>
                  <a:lnTo>
                    <a:pt x="3" y="46"/>
                  </a:lnTo>
                  <a:lnTo>
                    <a:pt x="2" y="40"/>
                  </a:lnTo>
                  <a:lnTo>
                    <a:pt x="1" y="34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2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1" y="1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01" name="Freeform 9">
              <a:extLst>
                <a:ext uri="{FF2B5EF4-FFF2-40B4-BE49-F238E27FC236}">
                  <a16:creationId xmlns:a16="http://schemas.microsoft.com/office/drawing/2014/main" id="{78139FF2-5E59-8D8D-9554-0DDDA3637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" y="2875"/>
              <a:ext cx="26" cy="37"/>
            </a:xfrm>
            <a:custGeom>
              <a:avLst/>
              <a:gdLst>
                <a:gd name="T0" fmla="*/ 25 w 26"/>
                <a:gd name="T1" fmla="*/ 10 h 37"/>
                <a:gd name="T2" fmla="*/ 24 w 26"/>
                <a:gd name="T3" fmla="*/ 15 h 37"/>
                <a:gd name="T4" fmla="*/ 21 w 26"/>
                <a:gd name="T5" fmla="*/ 18 h 37"/>
                <a:gd name="T6" fmla="*/ 18 w 26"/>
                <a:gd name="T7" fmla="*/ 22 h 37"/>
                <a:gd name="T8" fmla="*/ 16 w 26"/>
                <a:gd name="T9" fmla="*/ 26 h 37"/>
                <a:gd name="T10" fmla="*/ 12 w 26"/>
                <a:gd name="T11" fmla="*/ 29 h 37"/>
                <a:gd name="T12" fmla="*/ 8 w 26"/>
                <a:gd name="T13" fmla="*/ 32 h 37"/>
                <a:gd name="T14" fmla="*/ 4 w 26"/>
                <a:gd name="T15" fmla="*/ 34 h 37"/>
                <a:gd name="T16" fmla="*/ 0 w 26"/>
                <a:gd name="T17" fmla="*/ 36 h 37"/>
                <a:gd name="T18" fmla="*/ 0 w 26"/>
                <a:gd name="T19" fmla="*/ 31 h 37"/>
                <a:gd name="T20" fmla="*/ 0 w 26"/>
                <a:gd name="T21" fmla="*/ 26 h 37"/>
                <a:gd name="T22" fmla="*/ 0 w 26"/>
                <a:gd name="T23" fmla="*/ 20 h 37"/>
                <a:gd name="T24" fmla="*/ 3 w 26"/>
                <a:gd name="T25" fmla="*/ 16 h 37"/>
                <a:gd name="T26" fmla="*/ 5 w 26"/>
                <a:gd name="T27" fmla="*/ 12 h 37"/>
                <a:gd name="T28" fmla="*/ 8 w 26"/>
                <a:gd name="T29" fmla="*/ 7 h 37"/>
                <a:gd name="T30" fmla="*/ 11 w 26"/>
                <a:gd name="T31" fmla="*/ 3 h 37"/>
                <a:gd name="T32" fmla="*/ 13 w 26"/>
                <a:gd name="T33" fmla="*/ 0 h 37"/>
                <a:gd name="T34" fmla="*/ 17 w 26"/>
                <a:gd name="T35" fmla="*/ 1 h 37"/>
                <a:gd name="T36" fmla="*/ 21 w 26"/>
                <a:gd name="T37" fmla="*/ 3 h 37"/>
                <a:gd name="T38" fmla="*/ 24 w 26"/>
                <a:gd name="T39" fmla="*/ 5 h 37"/>
                <a:gd name="T40" fmla="*/ 25 w 26"/>
                <a:gd name="T41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37">
                  <a:moveTo>
                    <a:pt x="25" y="10"/>
                  </a:moveTo>
                  <a:lnTo>
                    <a:pt x="24" y="15"/>
                  </a:lnTo>
                  <a:lnTo>
                    <a:pt x="21" y="18"/>
                  </a:lnTo>
                  <a:lnTo>
                    <a:pt x="18" y="22"/>
                  </a:lnTo>
                  <a:lnTo>
                    <a:pt x="16" y="26"/>
                  </a:lnTo>
                  <a:lnTo>
                    <a:pt x="12" y="29"/>
                  </a:lnTo>
                  <a:lnTo>
                    <a:pt x="8" y="32"/>
                  </a:lnTo>
                  <a:lnTo>
                    <a:pt x="4" y="34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8" y="7"/>
                  </a:lnTo>
                  <a:lnTo>
                    <a:pt x="11" y="3"/>
                  </a:lnTo>
                  <a:lnTo>
                    <a:pt x="13" y="0"/>
                  </a:lnTo>
                  <a:lnTo>
                    <a:pt x="17" y="1"/>
                  </a:lnTo>
                  <a:lnTo>
                    <a:pt x="21" y="3"/>
                  </a:lnTo>
                  <a:lnTo>
                    <a:pt x="24" y="5"/>
                  </a:lnTo>
                  <a:lnTo>
                    <a:pt x="25" y="1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02" name="Freeform 10">
              <a:extLst>
                <a:ext uri="{FF2B5EF4-FFF2-40B4-BE49-F238E27FC236}">
                  <a16:creationId xmlns:a16="http://schemas.microsoft.com/office/drawing/2014/main" id="{FDE9DD28-9E6E-9BC2-BBF7-57AD2383E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" y="2949"/>
              <a:ext cx="109" cy="98"/>
            </a:xfrm>
            <a:custGeom>
              <a:avLst/>
              <a:gdLst>
                <a:gd name="T0" fmla="*/ 108 w 109"/>
                <a:gd name="T1" fmla="*/ 13 h 98"/>
                <a:gd name="T2" fmla="*/ 99 w 109"/>
                <a:gd name="T3" fmla="*/ 11 h 98"/>
                <a:gd name="T4" fmla="*/ 90 w 109"/>
                <a:gd name="T5" fmla="*/ 10 h 98"/>
                <a:gd name="T6" fmla="*/ 81 w 109"/>
                <a:gd name="T7" fmla="*/ 9 h 98"/>
                <a:gd name="T8" fmla="*/ 73 w 109"/>
                <a:gd name="T9" fmla="*/ 10 h 98"/>
                <a:gd name="T10" fmla="*/ 64 w 109"/>
                <a:gd name="T11" fmla="*/ 11 h 98"/>
                <a:gd name="T12" fmla="*/ 56 w 109"/>
                <a:gd name="T13" fmla="*/ 14 h 98"/>
                <a:gd name="T14" fmla="*/ 48 w 109"/>
                <a:gd name="T15" fmla="*/ 18 h 98"/>
                <a:gd name="T16" fmla="*/ 41 w 109"/>
                <a:gd name="T17" fmla="*/ 21 h 98"/>
                <a:gd name="T18" fmla="*/ 34 w 109"/>
                <a:gd name="T19" fmla="*/ 29 h 98"/>
                <a:gd name="T20" fmla="*/ 28 w 109"/>
                <a:gd name="T21" fmla="*/ 38 h 98"/>
                <a:gd name="T22" fmla="*/ 21 w 109"/>
                <a:gd name="T23" fmla="*/ 47 h 98"/>
                <a:gd name="T24" fmla="*/ 17 w 109"/>
                <a:gd name="T25" fmla="*/ 56 h 98"/>
                <a:gd name="T26" fmla="*/ 13 w 109"/>
                <a:gd name="T27" fmla="*/ 66 h 98"/>
                <a:gd name="T28" fmla="*/ 9 w 109"/>
                <a:gd name="T29" fmla="*/ 77 h 98"/>
                <a:gd name="T30" fmla="*/ 6 w 109"/>
                <a:gd name="T31" fmla="*/ 87 h 98"/>
                <a:gd name="T32" fmla="*/ 3 w 109"/>
                <a:gd name="T33" fmla="*/ 97 h 98"/>
                <a:gd name="T34" fmla="*/ 0 w 109"/>
                <a:gd name="T35" fmla="*/ 97 h 98"/>
                <a:gd name="T36" fmla="*/ 0 w 109"/>
                <a:gd name="T37" fmla="*/ 89 h 98"/>
                <a:gd name="T38" fmla="*/ 2 w 109"/>
                <a:gd name="T39" fmla="*/ 81 h 98"/>
                <a:gd name="T40" fmla="*/ 4 w 109"/>
                <a:gd name="T41" fmla="*/ 75 h 98"/>
                <a:gd name="T42" fmla="*/ 7 w 109"/>
                <a:gd name="T43" fmla="*/ 67 h 98"/>
                <a:gd name="T44" fmla="*/ 9 w 109"/>
                <a:gd name="T45" fmla="*/ 59 h 98"/>
                <a:gd name="T46" fmla="*/ 11 w 109"/>
                <a:gd name="T47" fmla="*/ 52 h 98"/>
                <a:gd name="T48" fmla="*/ 14 w 109"/>
                <a:gd name="T49" fmla="*/ 45 h 98"/>
                <a:gd name="T50" fmla="*/ 18 w 109"/>
                <a:gd name="T51" fmla="*/ 38 h 98"/>
                <a:gd name="T52" fmla="*/ 21 w 109"/>
                <a:gd name="T53" fmla="*/ 32 h 98"/>
                <a:gd name="T54" fmla="*/ 26 w 109"/>
                <a:gd name="T55" fmla="*/ 26 h 98"/>
                <a:gd name="T56" fmla="*/ 30 w 109"/>
                <a:gd name="T57" fmla="*/ 19 h 98"/>
                <a:gd name="T58" fmla="*/ 35 w 109"/>
                <a:gd name="T59" fmla="*/ 15 h 98"/>
                <a:gd name="T60" fmla="*/ 41 w 109"/>
                <a:gd name="T61" fmla="*/ 10 h 98"/>
                <a:gd name="T62" fmla="*/ 48 w 109"/>
                <a:gd name="T63" fmla="*/ 6 h 98"/>
                <a:gd name="T64" fmla="*/ 54 w 109"/>
                <a:gd name="T65" fmla="*/ 2 h 98"/>
                <a:gd name="T66" fmla="*/ 61 w 109"/>
                <a:gd name="T67" fmla="*/ 0 h 98"/>
                <a:gd name="T68" fmla="*/ 68 w 109"/>
                <a:gd name="T69" fmla="*/ 0 h 98"/>
                <a:gd name="T70" fmla="*/ 75 w 109"/>
                <a:gd name="T71" fmla="*/ 0 h 98"/>
                <a:gd name="T72" fmla="*/ 81 w 109"/>
                <a:gd name="T73" fmla="*/ 0 h 98"/>
                <a:gd name="T74" fmla="*/ 88 w 109"/>
                <a:gd name="T75" fmla="*/ 1 h 98"/>
                <a:gd name="T76" fmla="*/ 94 w 109"/>
                <a:gd name="T77" fmla="*/ 3 h 98"/>
                <a:gd name="T78" fmla="*/ 98 w 109"/>
                <a:gd name="T79" fmla="*/ 5 h 98"/>
                <a:gd name="T80" fmla="*/ 104 w 109"/>
                <a:gd name="T81" fmla="*/ 8 h 98"/>
                <a:gd name="T82" fmla="*/ 108 w 109"/>
                <a:gd name="T83" fmla="*/ 1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98">
                  <a:moveTo>
                    <a:pt x="108" y="13"/>
                  </a:moveTo>
                  <a:lnTo>
                    <a:pt x="99" y="11"/>
                  </a:lnTo>
                  <a:lnTo>
                    <a:pt x="90" y="10"/>
                  </a:lnTo>
                  <a:lnTo>
                    <a:pt x="81" y="9"/>
                  </a:lnTo>
                  <a:lnTo>
                    <a:pt x="73" y="10"/>
                  </a:lnTo>
                  <a:lnTo>
                    <a:pt x="64" y="11"/>
                  </a:lnTo>
                  <a:lnTo>
                    <a:pt x="56" y="14"/>
                  </a:lnTo>
                  <a:lnTo>
                    <a:pt x="48" y="18"/>
                  </a:lnTo>
                  <a:lnTo>
                    <a:pt x="41" y="21"/>
                  </a:lnTo>
                  <a:lnTo>
                    <a:pt x="34" y="29"/>
                  </a:lnTo>
                  <a:lnTo>
                    <a:pt x="28" y="38"/>
                  </a:lnTo>
                  <a:lnTo>
                    <a:pt x="21" y="47"/>
                  </a:lnTo>
                  <a:lnTo>
                    <a:pt x="17" y="56"/>
                  </a:lnTo>
                  <a:lnTo>
                    <a:pt x="13" y="66"/>
                  </a:lnTo>
                  <a:lnTo>
                    <a:pt x="9" y="77"/>
                  </a:lnTo>
                  <a:lnTo>
                    <a:pt x="6" y="87"/>
                  </a:lnTo>
                  <a:lnTo>
                    <a:pt x="3" y="97"/>
                  </a:lnTo>
                  <a:lnTo>
                    <a:pt x="0" y="97"/>
                  </a:lnTo>
                  <a:lnTo>
                    <a:pt x="0" y="89"/>
                  </a:lnTo>
                  <a:lnTo>
                    <a:pt x="2" y="81"/>
                  </a:lnTo>
                  <a:lnTo>
                    <a:pt x="4" y="75"/>
                  </a:lnTo>
                  <a:lnTo>
                    <a:pt x="7" y="67"/>
                  </a:lnTo>
                  <a:lnTo>
                    <a:pt x="9" y="59"/>
                  </a:lnTo>
                  <a:lnTo>
                    <a:pt x="11" y="52"/>
                  </a:lnTo>
                  <a:lnTo>
                    <a:pt x="14" y="45"/>
                  </a:lnTo>
                  <a:lnTo>
                    <a:pt x="18" y="38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0" y="19"/>
                  </a:lnTo>
                  <a:lnTo>
                    <a:pt x="35" y="15"/>
                  </a:lnTo>
                  <a:lnTo>
                    <a:pt x="41" y="10"/>
                  </a:lnTo>
                  <a:lnTo>
                    <a:pt x="48" y="6"/>
                  </a:lnTo>
                  <a:lnTo>
                    <a:pt x="54" y="2"/>
                  </a:lnTo>
                  <a:lnTo>
                    <a:pt x="61" y="0"/>
                  </a:lnTo>
                  <a:lnTo>
                    <a:pt x="68" y="0"/>
                  </a:lnTo>
                  <a:lnTo>
                    <a:pt x="75" y="0"/>
                  </a:lnTo>
                  <a:lnTo>
                    <a:pt x="81" y="0"/>
                  </a:lnTo>
                  <a:lnTo>
                    <a:pt x="88" y="1"/>
                  </a:lnTo>
                  <a:lnTo>
                    <a:pt x="94" y="3"/>
                  </a:lnTo>
                  <a:lnTo>
                    <a:pt x="98" y="5"/>
                  </a:lnTo>
                  <a:lnTo>
                    <a:pt x="104" y="8"/>
                  </a:lnTo>
                  <a:lnTo>
                    <a:pt x="108" y="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03" name="Freeform 11">
              <a:extLst>
                <a:ext uri="{FF2B5EF4-FFF2-40B4-BE49-F238E27FC236}">
                  <a16:creationId xmlns:a16="http://schemas.microsoft.com/office/drawing/2014/main" id="{7CCF7064-E729-D7CF-6B04-789299159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7" y="3012"/>
              <a:ext cx="252" cy="309"/>
            </a:xfrm>
            <a:custGeom>
              <a:avLst/>
              <a:gdLst>
                <a:gd name="T0" fmla="*/ 249 w 252"/>
                <a:gd name="T1" fmla="*/ 20 h 309"/>
                <a:gd name="T2" fmla="*/ 251 w 252"/>
                <a:gd name="T3" fmla="*/ 54 h 309"/>
                <a:gd name="T4" fmla="*/ 251 w 252"/>
                <a:gd name="T5" fmla="*/ 87 h 309"/>
                <a:gd name="T6" fmla="*/ 251 w 252"/>
                <a:gd name="T7" fmla="*/ 120 h 309"/>
                <a:gd name="T8" fmla="*/ 249 w 252"/>
                <a:gd name="T9" fmla="*/ 154 h 309"/>
                <a:gd name="T10" fmla="*/ 247 w 252"/>
                <a:gd name="T11" fmla="*/ 187 h 309"/>
                <a:gd name="T12" fmla="*/ 246 w 252"/>
                <a:gd name="T13" fmla="*/ 220 h 309"/>
                <a:gd name="T14" fmla="*/ 245 w 252"/>
                <a:gd name="T15" fmla="*/ 253 h 309"/>
                <a:gd name="T16" fmla="*/ 220 w 252"/>
                <a:gd name="T17" fmla="*/ 266 h 309"/>
                <a:gd name="T18" fmla="*/ 220 w 252"/>
                <a:gd name="T19" fmla="*/ 259 h 309"/>
                <a:gd name="T20" fmla="*/ 220 w 252"/>
                <a:gd name="T21" fmla="*/ 240 h 309"/>
                <a:gd name="T22" fmla="*/ 220 w 252"/>
                <a:gd name="T23" fmla="*/ 211 h 309"/>
                <a:gd name="T24" fmla="*/ 220 w 252"/>
                <a:gd name="T25" fmla="*/ 177 h 309"/>
                <a:gd name="T26" fmla="*/ 220 w 252"/>
                <a:gd name="T27" fmla="*/ 139 h 309"/>
                <a:gd name="T28" fmla="*/ 219 w 252"/>
                <a:gd name="T29" fmla="*/ 100 h 309"/>
                <a:gd name="T30" fmla="*/ 217 w 252"/>
                <a:gd name="T31" fmla="*/ 65 h 309"/>
                <a:gd name="T32" fmla="*/ 212 w 252"/>
                <a:gd name="T33" fmla="*/ 36 h 309"/>
                <a:gd name="T34" fmla="*/ 191 w 252"/>
                <a:gd name="T35" fmla="*/ 37 h 309"/>
                <a:gd name="T36" fmla="*/ 169 w 252"/>
                <a:gd name="T37" fmla="*/ 41 h 309"/>
                <a:gd name="T38" fmla="*/ 148 w 252"/>
                <a:gd name="T39" fmla="*/ 47 h 309"/>
                <a:gd name="T40" fmla="*/ 126 w 252"/>
                <a:gd name="T41" fmla="*/ 54 h 309"/>
                <a:gd name="T42" fmla="*/ 105 w 252"/>
                <a:gd name="T43" fmla="*/ 61 h 309"/>
                <a:gd name="T44" fmla="*/ 83 w 252"/>
                <a:gd name="T45" fmla="*/ 70 h 309"/>
                <a:gd name="T46" fmla="*/ 62 w 252"/>
                <a:gd name="T47" fmla="*/ 78 h 309"/>
                <a:gd name="T48" fmla="*/ 41 w 252"/>
                <a:gd name="T49" fmla="*/ 87 h 309"/>
                <a:gd name="T50" fmla="*/ 29 w 252"/>
                <a:gd name="T51" fmla="*/ 113 h 309"/>
                <a:gd name="T52" fmla="*/ 27 w 252"/>
                <a:gd name="T53" fmla="*/ 142 h 309"/>
                <a:gd name="T54" fmla="*/ 26 w 252"/>
                <a:gd name="T55" fmla="*/ 168 h 309"/>
                <a:gd name="T56" fmla="*/ 26 w 252"/>
                <a:gd name="T57" fmla="*/ 193 h 309"/>
                <a:gd name="T58" fmla="*/ 26 w 252"/>
                <a:gd name="T59" fmla="*/ 218 h 309"/>
                <a:gd name="T60" fmla="*/ 26 w 252"/>
                <a:gd name="T61" fmla="*/ 243 h 309"/>
                <a:gd name="T62" fmla="*/ 28 w 252"/>
                <a:gd name="T63" fmla="*/ 268 h 309"/>
                <a:gd name="T64" fmla="*/ 29 w 252"/>
                <a:gd name="T65" fmla="*/ 294 h 309"/>
                <a:gd name="T66" fmla="*/ 26 w 252"/>
                <a:gd name="T67" fmla="*/ 307 h 309"/>
                <a:gd name="T68" fmla="*/ 16 w 252"/>
                <a:gd name="T69" fmla="*/ 301 h 309"/>
                <a:gd name="T70" fmla="*/ 7 w 252"/>
                <a:gd name="T71" fmla="*/ 292 h 309"/>
                <a:gd name="T72" fmla="*/ 0 w 252"/>
                <a:gd name="T73" fmla="*/ 287 h 309"/>
                <a:gd name="T74" fmla="*/ 5 w 252"/>
                <a:gd name="T75" fmla="*/ 81 h 309"/>
                <a:gd name="T76" fmla="*/ 14 w 252"/>
                <a:gd name="T77" fmla="*/ 77 h 309"/>
                <a:gd name="T78" fmla="*/ 39 w 252"/>
                <a:gd name="T79" fmla="*/ 70 h 309"/>
                <a:gd name="T80" fmla="*/ 73 w 252"/>
                <a:gd name="T81" fmla="*/ 57 h 309"/>
                <a:gd name="T82" fmla="*/ 115 w 252"/>
                <a:gd name="T83" fmla="*/ 43 h 309"/>
                <a:gd name="T84" fmla="*/ 157 w 252"/>
                <a:gd name="T85" fmla="*/ 29 h 309"/>
                <a:gd name="T86" fmla="*/ 196 w 252"/>
                <a:gd name="T87" fmla="*/ 16 h 309"/>
                <a:gd name="T88" fmla="*/ 226 w 252"/>
                <a:gd name="T89" fmla="*/ 5 h 309"/>
                <a:gd name="T90" fmla="*/ 244 w 252"/>
                <a:gd name="T91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2" h="309">
                  <a:moveTo>
                    <a:pt x="247" y="4"/>
                  </a:moveTo>
                  <a:lnTo>
                    <a:pt x="249" y="20"/>
                  </a:lnTo>
                  <a:lnTo>
                    <a:pt x="250" y="36"/>
                  </a:lnTo>
                  <a:lnTo>
                    <a:pt x="251" y="54"/>
                  </a:lnTo>
                  <a:lnTo>
                    <a:pt x="251" y="70"/>
                  </a:lnTo>
                  <a:lnTo>
                    <a:pt x="251" y="87"/>
                  </a:lnTo>
                  <a:lnTo>
                    <a:pt x="251" y="103"/>
                  </a:lnTo>
                  <a:lnTo>
                    <a:pt x="251" y="120"/>
                  </a:lnTo>
                  <a:lnTo>
                    <a:pt x="250" y="137"/>
                  </a:lnTo>
                  <a:lnTo>
                    <a:pt x="249" y="154"/>
                  </a:lnTo>
                  <a:lnTo>
                    <a:pt x="249" y="171"/>
                  </a:lnTo>
                  <a:lnTo>
                    <a:pt x="247" y="187"/>
                  </a:lnTo>
                  <a:lnTo>
                    <a:pt x="246" y="204"/>
                  </a:lnTo>
                  <a:lnTo>
                    <a:pt x="246" y="220"/>
                  </a:lnTo>
                  <a:lnTo>
                    <a:pt x="245" y="236"/>
                  </a:lnTo>
                  <a:lnTo>
                    <a:pt x="245" y="253"/>
                  </a:lnTo>
                  <a:lnTo>
                    <a:pt x="244" y="268"/>
                  </a:lnTo>
                  <a:lnTo>
                    <a:pt x="220" y="266"/>
                  </a:lnTo>
                  <a:lnTo>
                    <a:pt x="220" y="264"/>
                  </a:lnTo>
                  <a:lnTo>
                    <a:pt x="220" y="259"/>
                  </a:lnTo>
                  <a:lnTo>
                    <a:pt x="220" y="251"/>
                  </a:lnTo>
                  <a:lnTo>
                    <a:pt x="220" y="240"/>
                  </a:lnTo>
                  <a:lnTo>
                    <a:pt x="220" y="226"/>
                  </a:lnTo>
                  <a:lnTo>
                    <a:pt x="220" y="211"/>
                  </a:lnTo>
                  <a:lnTo>
                    <a:pt x="220" y="195"/>
                  </a:lnTo>
                  <a:lnTo>
                    <a:pt x="220" y="177"/>
                  </a:lnTo>
                  <a:lnTo>
                    <a:pt x="220" y="158"/>
                  </a:lnTo>
                  <a:lnTo>
                    <a:pt x="220" y="139"/>
                  </a:lnTo>
                  <a:lnTo>
                    <a:pt x="219" y="120"/>
                  </a:lnTo>
                  <a:lnTo>
                    <a:pt x="219" y="100"/>
                  </a:lnTo>
                  <a:lnTo>
                    <a:pt x="218" y="82"/>
                  </a:lnTo>
                  <a:lnTo>
                    <a:pt x="217" y="65"/>
                  </a:lnTo>
                  <a:lnTo>
                    <a:pt x="215" y="49"/>
                  </a:lnTo>
                  <a:lnTo>
                    <a:pt x="212" y="36"/>
                  </a:lnTo>
                  <a:lnTo>
                    <a:pt x="202" y="36"/>
                  </a:lnTo>
                  <a:lnTo>
                    <a:pt x="191" y="37"/>
                  </a:lnTo>
                  <a:lnTo>
                    <a:pt x="180" y="39"/>
                  </a:lnTo>
                  <a:lnTo>
                    <a:pt x="169" y="41"/>
                  </a:lnTo>
                  <a:lnTo>
                    <a:pt x="158" y="44"/>
                  </a:lnTo>
                  <a:lnTo>
                    <a:pt x="148" y="47"/>
                  </a:lnTo>
                  <a:lnTo>
                    <a:pt x="137" y="51"/>
                  </a:lnTo>
                  <a:lnTo>
                    <a:pt x="126" y="54"/>
                  </a:lnTo>
                  <a:lnTo>
                    <a:pt x="115" y="57"/>
                  </a:lnTo>
                  <a:lnTo>
                    <a:pt x="105" y="61"/>
                  </a:lnTo>
                  <a:lnTo>
                    <a:pt x="94" y="66"/>
                  </a:lnTo>
                  <a:lnTo>
                    <a:pt x="83" y="70"/>
                  </a:lnTo>
                  <a:lnTo>
                    <a:pt x="73" y="73"/>
                  </a:lnTo>
                  <a:lnTo>
                    <a:pt x="62" y="78"/>
                  </a:lnTo>
                  <a:lnTo>
                    <a:pt x="52" y="83"/>
                  </a:lnTo>
                  <a:lnTo>
                    <a:pt x="41" y="87"/>
                  </a:lnTo>
                  <a:lnTo>
                    <a:pt x="30" y="99"/>
                  </a:lnTo>
                  <a:lnTo>
                    <a:pt x="29" y="113"/>
                  </a:lnTo>
                  <a:lnTo>
                    <a:pt x="28" y="127"/>
                  </a:lnTo>
                  <a:lnTo>
                    <a:pt x="27" y="142"/>
                  </a:lnTo>
                  <a:lnTo>
                    <a:pt x="26" y="155"/>
                  </a:lnTo>
                  <a:lnTo>
                    <a:pt x="26" y="168"/>
                  </a:lnTo>
                  <a:lnTo>
                    <a:pt x="26" y="181"/>
                  </a:lnTo>
                  <a:lnTo>
                    <a:pt x="26" y="193"/>
                  </a:lnTo>
                  <a:lnTo>
                    <a:pt x="26" y="205"/>
                  </a:lnTo>
                  <a:lnTo>
                    <a:pt x="26" y="218"/>
                  </a:lnTo>
                  <a:lnTo>
                    <a:pt x="26" y="231"/>
                  </a:lnTo>
                  <a:lnTo>
                    <a:pt x="26" y="243"/>
                  </a:lnTo>
                  <a:lnTo>
                    <a:pt x="27" y="255"/>
                  </a:lnTo>
                  <a:lnTo>
                    <a:pt x="28" y="268"/>
                  </a:lnTo>
                  <a:lnTo>
                    <a:pt x="28" y="281"/>
                  </a:lnTo>
                  <a:lnTo>
                    <a:pt x="29" y="294"/>
                  </a:lnTo>
                  <a:lnTo>
                    <a:pt x="29" y="308"/>
                  </a:lnTo>
                  <a:lnTo>
                    <a:pt x="26" y="307"/>
                  </a:lnTo>
                  <a:lnTo>
                    <a:pt x="21" y="304"/>
                  </a:lnTo>
                  <a:lnTo>
                    <a:pt x="16" y="301"/>
                  </a:lnTo>
                  <a:lnTo>
                    <a:pt x="11" y="296"/>
                  </a:lnTo>
                  <a:lnTo>
                    <a:pt x="7" y="292"/>
                  </a:lnTo>
                  <a:lnTo>
                    <a:pt x="3" y="289"/>
                  </a:lnTo>
                  <a:lnTo>
                    <a:pt x="0" y="287"/>
                  </a:lnTo>
                  <a:lnTo>
                    <a:pt x="0" y="286"/>
                  </a:lnTo>
                  <a:lnTo>
                    <a:pt x="5" y="81"/>
                  </a:lnTo>
                  <a:lnTo>
                    <a:pt x="8" y="80"/>
                  </a:lnTo>
                  <a:lnTo>
                    <a:pt x="14" y="77"/>
                  </a:lnTo>
                  <a:lnTo>
                    <a:pt x="25" y="74"/>
                  </a:lnTo>
                  <a:lnTo>
                    <a:pt x="39" y="70"/>
                  </a:lnTo>
                  <a:lnTo>
                    <a:pt x="55" y="64"/>
                  </a:lnTo>
                  <a:lnTo>
                    <a:pt x="73" y="57"/>
                  </a:lnTo>
                  <a:lnTo>
                    <a:pt x="94" y="51"/>
                  </a:lnTo>
                  <a:lnTo>
                    <a:pt x="115" y="43"/>
                  </a:lnTo>
                  <a:lnTo>
                    <a:pt x="136" y="36"/>
                  </a:lnTo>
                  <a:lnTo>
                    <a:pt x="157" y="29"/>
                  </a:lnTo>
                  <a:lnTo>
                    <a:pt x="177" y="22"/>
                  </a:lnTo>
                  <a:lnTo>
                    <a:pt x="196" y="16"/>
                  </a:lnTo>
                  <a:lnTo>
                    <a:pt x="212" y="10"/>
                  </a:lnTo>
                  <a:lnTo>
                    <a:pt x="226" y="5"/>
                  </a:lnTo>
                  <a:lnTo>
                    <a:pt x="238" y="1"/>
                  </a:lnTo>
                  <a:lnTo>
                    <a:pt x="244" y="0"/>
                  </a:lnTo>
                  <a:lnTo>
                    <a:pt x="247" y="4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04" name="Freeform 12">
              <a:extLst>
                <a:ext uri="{FF2B5EF4-FFF2-40B4-BE49-F238E27FC236}">
                  <a16:creationId xmlns:a16="http://schemas.microsoft.com/office/drawing/2014/main" id="{21C23D15-920F-4E04-B26A-89AE18D73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" y="3019"/>
              <a:ext cx="48" cy="268"/>
            </a:xfrm>
            <a:custGeom>
              <a:avLst/>
              <a:gdLst>
                <a:gd name="T0" fmla="*/ 44 w 48"/>
                <a:gd name="T1" fmla="*/ 26 h 268"/>
                <a:gd name="T2" fmla="*/ 45 w 48"/>
                <a:gd name="T3" fmla="*/ 40 h 268"/>
                <a:gd name="T4" fmla="*/ 46 w 48"/>
                <a:gd name="T5" fmla="*/ 55 h 268"/>
                <a:gd name="T6" fmla="*/ 46 w 48"/>
                <a:gd name="T7" fmla="*/ 73 h 268"/>
                <a:gd name="T8" fmla="*/ 47 w 48"/>
                <a:gd name="T9" fmla="*/ 91 h 268"/>
                <a:gd name="T10" fmla="*/ 47 w 48"/>
                <a:gd name="T11" fmla="*/ 111 h 268"/>
                <a:gd name="T12" fmla="*/ 47 w 48"/>
                <a:gd name="T13" fmla="*/ 131 h 268"/>
                <a:gd name="T14" fmla="*/ 47 w 48"/>
                <a:gd name="T15" fmla="*/ 152 h 268"/>
                <a:gd name="T16" fmla="*/ 47 w 48"/>
                <a:gd name="T17" fmla="*/ 171 h 268"/>
                <a:gd name="T18" fmla="*/ 46 w 48"/>
                <a:gd name="T19" fmla="*/ 190 h 268"/>
                <a:gd name="T20" fmla="*/ 46 w 48"/>
                <a:gd name="T21" fmla="*/ 208 h 268"/>
                <a:gd name="T22" fmla="*/ 45 w 48"/>
                <a:gd name="T23" fmla="*/ 224 h 268"/>
                <a:gd name="T24" fmla="*/ 45 w 48"/>
                <a:gd name="T25" fmla="*/ 238 h 268"/>
                <a:gd name="T26" fmla="*/ 45 w 48"/>
                <a:gd name="T27" fmla="*/ 250 h 268"/>
                <a:gd name="T28" fmla="*/ 44 w 48"/>
                <a:gd name="T29" fmla="*/ 259 h 268"/>
                <a:gd name="T30" fmla="*/ 44 w 48"/>
                <a:gd name="T31" fmla="*/ 265 h 268"/>
                <a:gd name="T32" fmla="*/ 44 w 48"/>
                <a:gd name="T33" fmla="*/ 267 h 268"/>
                <a:gd name="T34" fmla="*/ 0 w 48"/>
                <a:gd name="T35" fmla="*/ 264 h 268"/>
                <a:gd name="T36" fmla="*/ 0 w 48"/>
                <a:gd name="T37" fmla="*/ 262 h 268"/>
                <a:gd name="T38" fmla="*/ 0 w 48"/>
                <a:gd name="T39" fmla="*/ 255 h 268"/>
                <a:gd name="T40" fmla="*/ 0 w 48"/>
                <a:gd name="T41" fmla="*/ 246 h 268"/>
                <a:gd name="T42" fmla="*/ 0 w 48"/>
                <a:gd name="T43" fmla="*/ 233 h 268"/>
                <a:gd name="T44" fmla="*/ 0 w 48"/>
                <a:gd name="T45" fmla="*/ 218 h 268"/>
                <a:gd name="T46" fmla="*/ 1 w 48"/>
                <a:gd name="T47" fmla="*/ 201 h 268"/>
                <a:gd name="T48" fmla="*/ 1 w 48"/>
                <a:gd name="T49" fmla="*/ 182 h 268"/>
                <a:gd name="T50" fmla="*/ 1 w 48"/>
                <a:gd name="T51" fmla="*/ 161 h 268"/>
                <a:gd name="T52" fmla="*/ 2 w 48"/>
                <a:gd name="T53" fmla="*/ 141 h 268"/>
                <a:gd name="T54" fmla="*/ 2 w 48"/>
                <a:gd name="T55" fmla="*/ 119 h 268"/>
                <a:gd name="T56" fmla="*/ 3 w 48"/>
                <a:gd name="T57" fmla="*/ 97 h 268"/>
                <a:gd name="T58" fmla="*/ 3 w 48"/>
                <a:gd name="T59" fmla="*/ 75 h 268"/>
                <a:gd name="T60" fmla="*/ 2 w 48"/>
                <a:gd name="T61" fmla="*/ 54 h 268"/>
                <a:gd name="T62" fmla="*/ 2 w 48"/>
                <a:gd name="T63" fmla="*/ 34 h 268"/>
                <a:gd name="T64" fmla="*/ 1 w 48"/>
                <a:gd name="T65" fmla="*/ 16 h 268"/>
                <a:gd name="T66" fmla="*/ 0 w 48"/>
                <a:gd name="T67" fmla="*/ 0 h 268"/>
                <a:gd name="T68" fmla="*/ 7 w 48"/>
                <a:gd name="T69" fmla="*/ 0 h 268"/>
                <a:gd name="T70" fmla="*/ 13 w 48"/>
                <a:gd name="T71" fmla="*/ 2 h 268"/>
                <a:gd name="T72" fmla="*/ 20 w 48"/>
                <a:gd name="T73" fmla="*/ 3 h 268"/>
                <a:gd name="T74" fmla="*/ 28 w 48"/>
                <a:gd name="T75" fmla="*/ 4 h 268"/>
                <a:gd name="T76" fmla="*/ 35 w 48"/>
                <a:gd name="T77" fmla="*/ 7 h 268"/>
                <a:gd name="T78" fmla="*/ 39 w 48"/>
                <a:gd name="T79" fmla="*/ 12 h 268"/>
                <a:gd name="T80" fmla="*/ 43 w 48"/>
                <a:gd name="T81" fmla="*/ 17 h 268"/>
                <a:gd name="T82" fmla="*/ 44 w 48"/>
                <a:gd name="T83" fmla="*/ 26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" h="268">
                  <a:moveTo>
                    <a:pt x="44" y="26"/>
                  </a:moveTo>
                  <a:lnTo>
                    <a:pt x="45" y="40"/>
                  </a:lnTo>
                  <a:lnTo>
                    <a:pt x="46" y="55"/>
                  </a:lnTo>
                  <a:lnTo>
                    <a:pt x="46" y="73"/>
                  </a:lnTo>
                  <a:lnTo>
                    <a:pt x="47" y="91"/>
                  </a:lnTo>
                  <a:lnTo>
                    <a:pt x="47" y="111"/>
                  </a:lnTo>
                  <a:lnTo>
                    <a:pt x="47" y="131"/>
                  </a:lnTo>
                  <a:lnTo>
                    <a:pt x="47" y="152"/>
                  </a:lnTo>
                  <a:lnTo>
                    <a:pt x="47" y="171"/>
                  </a:lnTo>
                  <a:lnTo>
                    <a:pt x="46" y="190"/>
                  </a:lnTo>
                  <a:lnTo>
                    <a:pt x="46" y="208"/>
                  </a:lnTo>
                  <a:lnTo>
                    <a:pt x="45" y="224"/>
                  </a:lnTo>
                  <a:lnTo>
                    <a:pt x="45" y="238"/>
                  </a:lnTo>
                  <a:lnTo>
                    <a:pt x="45" y="250"/>
                  </a:lnTo>
                  <a:lnTo>
                    <a:pt x="44" y="259"/>
                  </a:lnTo>
                  <a:lnTo>
                    <a:pt x="44" y="265"/>
                  </a:lnTo>
                  <a:lnTo>
                    <a:pt x="44" y="267"/>
                  </a:lnTo>
                  <a:lnTo>
                    <a:pt x="0" y="264"/>
                  </a:lnTo>
                  <a:lnTo>
                    <a:pt x="0" y="262"/>
                  </a:lnTo>
                  <a:lnTo>
                    <a:pt x="0" y="255"/>
                  </a:lnTo>
                  <a:lnTo>
                    <a:pt x="0" y="246"/>
                  </a:lnTo>
                  <a:lnTo>
                    <a:pt x="0" y="233"/>
                  </a:lnTo>
                  <a:lnTo>
                    <a:pt x="0" y="218"/>
                  </a:lnTo>
                  <a:lnTo>
                    <a:pt x="1" y="201"/>
                  </a:lnTo>
                  <a:lnTo>
                    <a:pt x="1" y="182"/>
                  </a:lnTo>
                  <a:lnTo>
                    <a:pt x="1" y="161"/>
                  </a:lnTo>
                  <a:lnTo>
                    <a:pt x="2" y="141"/>
                  </a:lnTo>
                  <a:lnTo>
                    <a:pt x="2" y="119"/>
                  </a:lnTo>
                  <a:lnTo>
                    <a:pt x="3" y="97"/>
                  </a:lnTo>
                  <a:lnTo>
                    <a:pt x="3" y="75"/>
                  </a:lnTo>
                  <a:lnTo>
                    <a:pt x="2" y="54"/>
                  </a:lnTo>
                  <a:lnTo>
                    <a:pt x="2" y="34"/>
                  </a:lnTo>
                  <a:lnTo>
                    <a:pt x="1" y="16"/>
                  </a:lnTo>
                  <a:lnTo>
                    <a:pt x="0" y="0"/>
                  </a:lnTo>
                  <a:lnTo>
                    <a:pt x="7" y="0"/>
                  </a:lnTo>
                  <a:lnTo>
                    <a:pt x="13" y="2"/>
                  </a:lnTo>
                  <a:lnTo>
                    <a:pt x="20" y="3"/>
                  </a:lnTo>
                  <a:lnTo>
                    <a:pt x="28" y="4"/>
                  </a:lnTo>
                  <a:lnTo>
                    <a:pt x="35" y="7"/>
                  </a:lnTo>
                  <a:lnTo>
                    <a:pt x="39" y="12"/>
                  </a:lnTo>
                  <a:lnTo>
                    <a:pt x="43" y="17"/>
                  </a:lnTo>
                  <a:lnTo>
                    <a:pt x="44" y="26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05" name="Freeform 13">
              <a:extLst>
                <a:ext uri="{FF2B5EF4-FFF2-40B4-BE49-F238E27FC236}">
                  <a16:creationId xmlns:a16="http://schemas.microsoft.com/office/drawing/2014/main" id="{CAFAFA3F-0591-A83F-D449-168B52797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" y="3052"/>
              <a:ext cx="126" cy="89"/>
            </a:xfrm>
            <a:custGeom>
              <a:avLst/>
              <a:gdLst>
                <a:gd name="T0" fmla="*/ 125 w 126"/>
                <a:gd name="T1" fmla="*/ 77 h 89"/>
                <a:gd name="T2" fmla="*/ 125 w 126"/>
                <a:gd name="T3" fmla="*/ 88 h 89"/>
                <a:gd name="T4" fmla="*/ 118 w 126"/>
                <a:gd name="T5" fmla="*/ 83 h 89"/>
                <a:gd name="T6" fmla="*/ 110 w 126"/>
                <a:gd name="T7" fmla="*/ 77 h 89"/>
                <a:gd name="T8" fmla="*/ 102 w 126"/>
                <a:gd name="T9" fmla="*/ 72 h 89"/>
                <a:gd name="T10" fmla="*/ 93 w 126"/>
                <a:gd name="T11" fmla="*/ 67 h 89"/>
                <a:gd name="T12" fmla="*/ 83 w 126"/>
                <a:gd name="T13" fmla="*/ 61 h 89"/>
                <a:gd name="T14" fmla="*/ 73 w 126"/>
                <a:gd name="T15" fmla="*/ 55 h 89"/>
                <a:gd name="T16" fmla="*/ 63 w 126"/>
                <a:gd name="T17" fmla="*/ 50 h 89"/>
                <a:gd name="T18" fmla="*/ 53 w 126"/>
                <a:gd name="T19" fmla="*/ 44 h 89"/>
                <a:gd name="T20" fmla="*/ 44 w 126"/>
                <a:gd name="T21" fmla="*/ 39 h 89"/>
                <a:gd name="T22" fmla="*/ 34 w 126"/>
                <a:gd name="T23" fmla="*/ 35 h 89"/>
                <a:gd name="T24" fmla="*/ 26 w 126"/>
                <a:gd name="T25" fmla="*/ 31 h 89"/>
                <a:gd name="T26" fmla="*/ 19 w 126"/>
                <a:gd name="T27" fmla="*/ 26 h 89"/>
                <a:gd name="T28" fmla="*/ 12 w 126"/>
                <a:gd name="T29" fmla="*/ 23 h 89"/>
                <a:gd name="T30" fmla="*/ 8 w 126"/>
                <a:gd name="T31" fmla="*/ 21 h 89"/>
                <a:gd name="T32" fmla="*/ 3 w 126"/>
                <a:gd name="T33" fmla="*/ 18 h 89"/>
                <a:gd name="T34" fmla="*/ 1 w 126"/>
                <a:gd name="T35" fmla="*/ 17 h 89"/>
                <a:gd name="T36" fmla="*/ 0 w 126"/>
                <a:gd name="T37" fmla="*/ 0 h 89"/>
                <a:gd name="T38" fmla="*/ 9 w 126"/>
                <a:gd name="T39" fmla="*/ 2 h 89"/>
                <a:gd name="T40" fmla="*/ 17 w 126"/>
                <a:gd name="T41" fmla="*/ 6 h 89"/>
                <a:gd name="T42" fmla="*/ 24 w 126"/>
                <a:gd name="T43" fmla="*/ 10 h 89"/>
                <a:gd name="T44" fmla="*/ 33 w 126"/>
                <a:gd name="T45" fmla="*/ 14 h 89"/>
                <a:gd name="T46" fmla="*/ 41 w 126"/>
                <a:gd name="T47" fmla="*/ 17 h 89"/>
                <a:gd name="T48" fmla="*/ 50 w 126"/>
                <a:gd name="T49" fmla="*/ 22 h 89"/>
                <a:gd name="T50" fmla="*/ 57 w 126"/>
                <a:gd name="T51" fmla="*/ 26 h 89"/>
                <a:gd name="T52" fmla="*/ 65 w 126"/>
                <a:gd name="T53" fmla="*/ 31 h 89"/>
                <a:gd name="T54" fmla="*/ 72 w 126"/>
                <a:gd name="T55" fmla="*/ 35 h 89"/>
                <a:gd name="T56" fmla="*/ 80 w 126"/>
                <a:gd name="T57" fmla="*/ 40 h 89"/>
                <a:gd name="T58" fmla="*/ 88 w 126"/>
                <a:gd name="T59" fmla="*/ 46 h 89"/>
                <a:gd name="T60" fmla="*/ 95 w 126"/>
                <a:gd name="T61" fmla="*/ 52 h 89"/>
                <a:gd name="T62" fmla="*/ 103 w 126"/>
                <a:gd name="T63" fmla="*/ 57 h 89"/>
                <a:gd name="T64" fmla="*/ 110 w 126"/>
                <a:gd name="T65" fmla="*/ 63 h 89"/>
                <a:gd name="T66" fmla="*/ 117 w 126"/>
                <a:gd name="T67" fmla="*/ 70 h 89"/>
                <a:gd name="T68" fmla="*/ 125 w 126"/>
                <a:gd name="T69" fmla="*/ 7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89">
                  <a:moveTo>
                    <a:pt x="125" y="77"/>
                  </a:moveTo>
                  <a:lnTo>
                    <a:pt x="125" y="88"/>
                  </a:lnTo>
                  <a:lnTo>
                    <a:pt x="118" y="83"/>
                  </a:lnTo>
                  <a:lnTo>
                    <a:pt x="110" y="77"/>
                  </a:lnTo>
                  <a:lnTo>
                    <a:pt x="102" y="72"/>
                  </a:lnTo>
                  <a:lnTo>
                    <a:pt x="93" y="67"/>
                  </a:lnTo>
                  <a:lnTo>
                    <a:pt x="83" y="61"/>
                  </a:lnTo>
                  <a:lnTo>
                    <a:pt x="73" y="55"/>
                  </a:lnTo>
                  <a:lnTo>
                    <a:pt x="63" y="50"/>
                  </a:lnTo>
                  <a:lnTo>
                    <a:pt x="53" y="44"/>
                  </a:lnTo>
                  <a:lnTo>
                    <a:pt x="44" y="39"/>
                  </a:lnTo>
                  <a:lnTo>
                    <a:pt x="34" y="35"/>
                  </a:lnTo>
                  <a:lnTo>
                    <a:pt x="26" y="31"/>
                  </a:lnTo>
                  <a:lnTo>
                    <a:pt x="19" y="26"/>
                  </a:lnTo>
                  <a:lnTo>
                    <a:pt x="12" y="23"/>
                  </a:lnTo>
                  <a:lnTo>
                    <a:pt x="8" y="21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0" y="0"/>
                  </a:lnTo>
                  <a:lnTo>
                    <a:pt x="9" y="2"/>
                  </a:lnTo>
                  <a:lnTo>
                    <a:pt x="17" y="6"/>
                  </a:lnTo>
                  <a:lnTo>
                    <a:pt x="24" y="10"/>
                  </a:lnTo>
                  <a:lnTo>
                    <a:pt x="33" y="14"/>
                  </a:lnTo>
                  <a:lnTo>
                    <a:pt x="41" y="17"/>
                  </a:lnTo>
                  <a:lnTo>
                    <a:pt x="50" y="22"/>
                  </a:lnTo>
                  <a:lnTo>
                    <a:pt x="57" y="26"/>
                  </a:lnTo>
                  <a:lnTo>
                    <a:pt x="65" y="31"/>
                  </a:lnTo>
                  <a:lnTo>
                    <a:pt x="72" y="35"/>
                  </a:lnTo>
                  <a:lnTo>
                    <a:pt x="80" y="40"/>
                  </a:lnTo>
                  <a:lnTo>
                    <a:pt x="88" y="46"/>
                  </a:lnTo>
                  <a:lnTo>
                    <a:pt x="95" y="52"/>
                  </a:lnTo>
                  <a:lnTo>
                    <a:pt x="103" y="57"/>
                  </a:lnTo>
                  <a:lnTo>
                    <a:pt x="110" y="63"/>
                  </a:lnTo>
                  <a:lnTo>
                    <a:pt x="117" y="70"/>
                  </a:lnTo>
                  <a:lnTo>
                    <a:pt x="125" y="77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06" name="Freeform 14">
              <a:extLst>
                <a:ext uri="{FF2B5EF4-FFF2-40B4-BE49-F238E27FC236}">
                  <a16:creationId xmlns:a16="http://schemas.microsoft.com/office/drawing/2014/main" id="{244817B4-AE43-A90D-706D-F7C0DFA2B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5" y="3060"/>
              <a:ext cx="76" cy="19"/>
            </a:xfrm>
            <a:custGeom>
              <a:avLst/>
              <a:gdLst>
                <a:gd name="T0" fmla="*/ 75 w 76"/>
                <a:gd name="T1" fmla="*/ 0 h 19"/>
                <a:gd name="T2" fmla="*/ 72 w 76"/>
                <a:gd name="T3" fmla="*/ 4 h 19"/>
                <a:gd name="T4" fmla="*/ 68 w 76"/>
                <a:gd name="T5" fmla="*/ 6 h 19"/>
                <a:gd name="T6" fmla="*/ 64 w 76"/>
                <a:gd name="T7" fmla="*/ 7 h 19"/>
                <a:gd name="T8" fmla="*/ 58 w 76"/>
                <a:gd name="T9" fmla="*/ 7 h 19"/>
                <a:gd name="T10" fmla="*/ 53 w 76"/>
                <a:gd name="T11" fmla="*/ 7 h 19"/>
                <a:gd name="T12" fmla="*/ 47 w 76"/>
                <a:gd name="T13" fmla="*/ 7 h 19"/>
                <a:gd name="T14" fmla="*/ 42 w 76"/>
                <a:gd name="T15" fmla="*/ 9 h 19"/>
                <a:gd name="T16" fmla="*/ 38 w 76"/>
                <a:gd name="T17" fmla="*/ 13 h 19"/>
                <a:gd name="T18" fmla="*/ 33 w 76"/>
                <a:gd name="T19" fmla="*/ 12 h 19"/>
                <a:gd name="T20" fmla="*/ 28 w 76"/>
                <a:gd name="T21" fmla="*/ 13 h 19"/>
                <a:gd name="T22" fmla="*/ 23 w 76"/>
                <a:gd name="T23" fmla="*/ 13 h 19"/>
                <a:gd name="T24" fmla="*/ 20 w 76"/>
                <a:gd name="T25" fmla="*/ 15 h 19"/>
                <a:gd name="T26" fmla="*/ 14 w 76"/>
                <a:gd name="T27" fmla="*/ 16 h 19"/>
                <a:gd name="T28" fmla="*/ 10 w 76"/>
                <a:gd name="T29" fmla="*/ 17 h 19"/>
                <a:gd name="T30" fmla="*/ 5 w 76"/>
                <a:gd name="T31" fmla="*/ 18 h 19"/>
                <a:gd name="T32" fmla="*/ 0 w 76"/>
                <a:gd name="T33" fmla="*/ 18 h 19"/>
                <a:gd name="T34" fmla="*/ 8 w 76"/>
                <a:gd name="T35" fmla="*/ 14 h 19"/>
                <a:gd name="T36" fmla="*/ 17 w 76"/>
                <a:gd name="T37" fmla="*/ 10 h 19"/>
                <a:gd name="T38" fmla="*/ 26 w 76"/>
                <a:gd name="T39" fmla="*/ 8 h 19"/>
                <a:gd name="T40" fmla="*/ 36 w 76"/>
                <a:gd name="T41" fmla="*/ 6 h 19"/>
                <a:gd name="T42" fmla="*/ 45 w 76"/>
                <a:gd name="T43" fmla="*/ 5 h 19"/>
                <a:gd name="T44" fmla="*/ 55 w 76"/>
                <a:gd name="T45" fmla="*/ 3 h 19"/>
                <a:gd name="T46" fmla="*/ 65 w 76"/>
                <a:gd name="T47" fmla="*/ 2 h 19"/>
                <a:gd name="T48" fmla="*/ 75 w 76"/>
                <a:gd name="T4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" h="19">
                  <a:moveTo>
                    <a:pt x="75" y="0"/>
                  </a:moveTo>
                  <a:lnTo>
                    <a:pt x="72" y="4"/>
                  </a:lnTo>
                  <a:lnTo>
                    <a:pt x="68" y="6"/>
                  </a:lnTo>
                  <a:lnTo>
                    <a:pt x="64" y="7"/>
                  </a:lnTo>
                  <a:lnTo>
                    <a:pt x="58" y="7"/>
                  </a:lnTo>
                  <a:lnTo>
                    <a:pt x="53" y="7"/>
                  </a:lnTo>
                  <a:lnTo>
                    <a:pt x="47" y="7"/>
                  </a:lnTo>
                  <a:lnTo>
                    <a:pt x="42" y="9"/>
                  </a:lnTo>
                  <a:lnTo>
                    <a:pt x="38" y="13"/>
                  </a:lnTo>
                  <a:lnTo>
                    <a:pt x="33" y="12"/>
                  </a:lnTo>
                  <a:lnTo>
                    <a:pt x="28" y="13"/>
                  </a:lnTo>
                  <a:lnTo>
                    <a:pt x="23" y="13"/>
                  </a:lnTo>
                  <a:lnTo>
                    <a:pt x="20" y="15"/>
                  </a:lnTo>
                  <a:lnTo>
                    <a:pt x="14" y="16"/>
                  </a:lnTo>
                  <a:lnTo>
                    <a:pt x="10" y="17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8" y="14"/>
                  </a:lnTo>
                  <a:lnTo>
                    <a:pt x="17" y="10"/>
                  </a:lnTo>
                  <a:lnTo>
                    <a:pt x="26" y="8"/>
                  </a:lnTo>
                  <a:lnTo>
                    <a:pt x="36" y="6"/>
                  </a:lnTo>
                  <a:lnTo>
                    <a:pt x="45" y="5"/>
                  </a:lnTo>
                  <a:lnTo>
                    <a:pt x="55" y="3"/>
                  </a:lnTo>
                  <a:lnTo>
                    <a:pt x="65" y="2"/>
                  </a:lnTo>
                  <a:lnTo>
                    <a:pt x="75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07" name="Freeform 15">
              <a:extLst>
                <a:ext uri="{FF2B5EF4-FFF2-40B4-BE49-F238E27FC236}">
                  <a16:creationId xmlns:a16="http://schemas.microsoft.com/office/drawing/2014/main" id="{963967D0-468F-75DE-9A95-F9AE85B6F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" y="3078"/>
              <a:ext cx="173" cy="240"/>
            </a:xfrm>
            <a:custGeom>
              <a:avLst/>
              <a:gdLst>
                <a:gd name="T0" fmla="*/ 172 w 173"/>
                <a:gd name="T1" fmla="*/ 202 h 240"/>
                <a:gd name="T2" fmla="*/ 10 w 173"/>
                <a:gd name="T3" fmla="*/ 239 h 240"/>
                <a:gd name="T4" fmla="*/ 10 w 173"/>
                <a:gd name="T5" fmla="*/ 238 h 240"/>
                <a:gd name="T6" fmla="*/ 10 w 173"/>
                <a:gd name="T7" fmla="*/ 236 h 240"/>
                <a:gd name="T8" fmla="*/ 10 w 173"/>
                <a:gd name="T9" fmla="*/ 231 h 240"/>
                <a:gd name="T10" fmla="*/ 7 w 173"/>
                <a:gd name="T11" fmla="*/ 225 h 240"/>
                <a:gd name="T12" fmla="*/ 5 w 173"/>
                <a:gd name="T13" fmla="*/ 216 h 240"/>
                <a:gd name="T14" fmla="*/ 3 w 173"/>
                <a:gd name="T15" fmla="*/ 205 h 240"/>
                <a:gd name="T16" fmla="*/ 2 w 173"/>
                <a:gd name="T17" fmla="*/ 195 h 240"/>
                <a:gd name="T18" fmla="*/ 1 w 173"/>
                <a:gd name="T19" fmla="*/ 184 h 240"/>
                <a:gd name="T20" fmla="*/ 0 w 173"/>
                <a:gd name="T21" fmla="*/ 173 h 240"/>
                <a:gd name="T22" fmla="*/ 0 w 173"/>
                <a:gd name="T23" fmla="*/ 162 h 240"/>
                <a:gd name="T24" fmla="*/ 0 w 173"/>
                <a:gd name="T25" fmla="*/ 150 h 240"/>
                <a:gd name="T26" fmla="*/ 0 w 173"/>
                <a:gd name="T27" fmla="*/ 139 h 240"/>
                <a:gd name="T28" fmla="*/ 0 w 173"/>
                <a:gd name="T29" fmla="*/ 128 h 240"/>
                <a:gd name="T30" fmla="*/ 0 w 173"/>
                <a:gd name="T31" fmla="*/ 116 h 240"/>
                <a:gd name="T32" fmla="*/ 0 w 173"/>
                <a:gd name="T33" fmla="*/ 105 h 240"/>
                <a:gd name="T34" fmla="*/ 0 w 173"/>
                <a:gd name="T35" fmla="*/ 93 h 240"/>
                <a:gd name="T36" fmla="*/ 1 w 173"/>
                <a:gd name="T37" fmla="*/ 82 h 240"/>
                <a:gd name="T38" fmla="*/ 3 w 173"/>
                <a:gd name="T39" fmla="*/ 72 h 240"/>
                <a:gd name="T40" fmla="*/ 4 w 173"/>
                <a:gd name="T41" fmla="*/ 61 h 240"/>
                <a:gd name="T42" fmla="*/ 6 w 173"/>
                <a:gd name="T43" fmla="*/ 51 h 240"/>
                <a:gd name="T44" fmla="*/ 14 w 173"/>
                <a:gd name="T45" fmla="*/ 43 h 240"/>
                <a:gd name="T46" fmla="*/ 25 w 173"/>
                <a:gd name="T47" fmla="*/ 36 h 240"/>
                <a:gd name="T48" fmla="*/ 36 w 173"/>
                <a:gd name="T49" fmla="*/ 30 h 240"/>
                <a:gd name="T50" fmla="*/ 49 w 173"/>
                <a:gd name="T51" fmla="*/ 25 h 240"/>
                <a:gd name="T52" fmla="*/ 61 w 173"/>
                <a:gd name="T53" fmla="*/ 20 h 240"/>
                <a:gd name="T54" fmla="*/ 74 w 173"/>
                <a:gd name="T55" fmla="*/ 17 h 240"/>
                <a:gd name="T56" fmla="*/ 88 w 173"/>
                <a:gd name="T57" fmla="*/ 13 h 240"/>
                <a:gd name="T58" fmla="*/ 101 w 173"/>
                <a:gd name="T59" fmla="*/ 10 h 240"/>
                <a:gd name="T60" fmla="*/ 113 w 173"/>
                <a:gd name="T61" fmla="*/ 7 h 240"/>
                <a:gd name="T62" fmla="*/ 125 w 173"/>
                <a:gd name="T63" fmla="*/ 4 h 240"/>
                <a:gd name="T64" fmla="*/ 136 w 173"/>
                <a:gd name="T65" fmla="*/ 3 h 240"/>
                <a:gd name="T66" fmla="*/ 145 w 173"/>
                <a:gd name="T67" fmla="*/ 2 h 240"/>
                <a:gd name="T68" fmla="*/ 153 w 173"/>
                <a:gd name="T69" fmla="*/ 0 h 240"/>
                <a:gd name="T70" fmla="*/ 159 w 173"/>
                <a:gd name="T71" fmla="*/ 0 h 240"/>
                <a:gd name="T72" fmla="*/ 162 w 173"/>
                <a:gd name="T73" fmla="*/ 0 h 240"/>
                <a:gd name="T74" fmla="*/ 164 w 173"/>
                <a:gd name="T75" fmla="*/ 0 h 240"/>
                <a:gd name="T76" fmla="*/ 172 w 173"/>
                <a:gd name="T77" fmla="*/ 20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3" h="240">
                  <a:moveTo>
                    <a:pt x="172" y="202"/>
                  </a:moveTo>
                  <a:lnTo>
                    <a:pt x="10" y="239"/>
                  </a:lnTo>
                  <a:lnTo>
                    <a:pt x="10" y="238"/>
                  </a:lnTo>
                  <a:lnTo>
                    <a:pt x="10" y="236"/>
                  </a:lnTo>
                  <a:lnTo>
                    <a:pt x="10" y="231"/>
                  </a:lnTo>
                  <a:lnTo>
                    <a:pt x="7" y="225"/>
                  </a:lnTo>
                  <a:lnTo>
                    <a:pt x="5" y="216"/>
                  </a:lnTo>
                  <a:lnTo>
                    <a:pt x="3" y="205"/>
                  </a:lnTo>
                  <a:lnTo>
                    <a:pt x="2" y="195"/>
                  </a:lnTo>
                  <a:lnTo>
                    <a:pt x="1" y="184"/>
                  </a:lnTo>
                  <a:lnTo>
                    <a:pt x="0" y="173"/>
                  </a:lnTo>
                  <a:lnTo>
                    <a:pt x="0" y="162"/>
                  </a:lnTo>
                  <a:lnTo>
                    <a:pt x="0" y="150"/>
                  </a:lnTo>
                  <a:lnTo>
                    <a:pt x="0" y="139"/>
                  </a:lnTo>
                  <a:lnTo>
                    <a:pt x="0" y="128"/>
                  </a:lnTo>
                  <a:lnTo>
                    <a:pt x="0" y="116"/>
                  </a:lnTo>
                  <a:lnTo>
                    <a:pt x="0" y="105"/>
                  </a:lnTo>
                  <a:lnTo>
                    <a:pt x="0" y="93"/>
                  </a:lnTo>
                  <a:lnTo>
                    <a:pt x="1" y="82"/>
                  </a:lnTo>
                  <a:lnTo>
                    <a:pt x="3" y="72"/>
                  </a:lnTo>
                  <a:lnTo>
                    <a:pt x="4" y="61"/>
                  </a:lnTo>
                  <a:lnTo>
                    <a:pt x="6" y="51"/>
                  </a:lnTo>
                  <a:lnTo>
                    <a:pt x="14" y="43"/>
                  </a:lnTo>
                  <a:lnTo>
                    <a:pt x="25" y="36"/>
                  </a:lnTo>
                  <a:lnTo>
                    <a:pt x="36" y="30"/>
                  </a:lnTo>
                  <a:lnTo>
                    <a:pt x="49" y="25"/>
                  </a:lnTo>
                  <a:lnTo>
                    <a:pt x="61" y="20"/>
                  </a:lnTo>
                  <a:lnTo>
                    <a:pt x="74" y="17"/>
                  </a:lnTo>
                  <a:lnTo>
                    <a:pt x="88" y="13"/>
                  </a:lnTo>
                  <a:lnTo>
                    <a:pt x="101" y="10"/>
                  </a:lnTo>
                  <a:lnTo>
                    <a:pt x="113" y="7"/>
                  </a:lnTo>
                  <a:lnTo>
                    <a:pt x="125" y="4"/>
                  </a:lnTo>
                  <a:lnTo>
                    <a:pt x="136" y="3"/>
                  </a:lnTo>
                  <a:lnTo>
                    <a:pt x="145" y="2"/>
                  </a:lnTo>
                  <a:lnTo>
                    <a:pt x="153" y="0"/>
                  </a:lnTo>
                  <a:lnTo>
                    <a:pt x="159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72" y="20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08" name="Freeform 16">
              <a:extLst>
                <a:ext uri="{FF2B5EF4-FFF2-40B4-BE49-F238E27FC236}">
                  <a16:creationId xmlns:a16="http://schemas.microsoft.com/office/drawing/2014/main" id="{3B447DEF-A5A5-1EBD-CB2E-BE74FDBC9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0" y="3080"/>
              <a:ext cx="73" cy="33"/>
            </a:xfrm>
            <a:custGeom>
              <a:avLst/>
              <a:gdLst>
                <a:gd name="T0" fmla="*/ 0 w 73"/>
                <a:gd name="T1" fmla="*/ 32 h 33"/>
                <a:gd name="T2" fmla="*/ 36 w 73"/>
                <a:gd name="T3" fmla="*/ 11 h 33"/>
                <a:gd name="T4" fmla="*/ 72 w 73"/>
                <a:gd name="T5" fmla="*/ 0 h 33"/>
                <a:gd name="T6" fmla="*/ 0 w 73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33">
                  <a:moveTo>
                    <a:pt x="0" y="32"/>
                  </a:moveTo>
                  <a:lnTo>
                    <a:pt x="36" y="11"/>
                  </a:lnTo>
                  <a:lnTo>
                    <a:pt x="72" y="0"/>
                  </a:lnTo>
                  <a:lnTo>
                    <a:pt x="0" y="3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09" name="Freeform 17">
              <a:extLst>
                <a:ext uri="{FF2B5EF4-FFF2-40B4-BE49-F238E27FC236}">
                  <a16:creationId xmlns:a16="http://schemas.microsoft.com/office/drawing/2014/main" id="{6565D381-5921-E5C6-A6EB-4A124647E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" y="3084"/>
              <a:ext cx="130" cy="88"/>
            </a:xfrm>
            <a:custGeom>
              <a:avLst/>
              <a:gdLst>
                <a:gd name="T0" fmla="*/ 81 w 130"/>
                <a:gd name="T1" fmla="*/ 44 h 88"/>
                <a:gd name="T2" fmla="*/ 87 w 130"/>
                <a:gd name="T3" fmla="*/ 47 h 88"/>
                <a:gd name="T4" fmla="*/ 93 w 130"/>
                <a:gd name="T5" fmla="*/ 50 h 88"/>
                <a:gd name="T6" fmla="*/ 98 w 130"/>
                <a:gd name="T7" fmla="*/ 53 h 88"/>
                <a:gd name="T8" fmla="*/ 103 w 130"/>
                <a:gd name="T9" fmla="*/ 57 h 88"/>
                <a:gd name="T10" fmla="*/ 108 w 130"/>
                <a:gd name="T11" fmla="*/ 60 h 88"/>
                <a:gd name="T12" fmla="*/ 114 w 130"/>
                <a:gd name="T13" fmla="*/ 64 h 88"/>
                <a:gd name="T14" fmla="*/ 119 w 130"/>
                <a:gd name="T15" fmla="*/ 67 h 88"/>
                <a:gd name="T16" fmla="*/ 126 w 130"/>
                <a:gd name="T17" fmla="*/ 69 h 88"/>
                <a:gd name="T18" fmla="*/ 126 w 130"/>
                <a:gd name="T19" fmla="*/ 70 h 88"/>
                <a:gd name="T20" fmla="*/ 126 w 130"/>
                <a:gd name="T21" fmla="*/ 72 h 88"/>
                <a:gd name="T22" fmla="*/ 127 w 130"/>
                <a:gd name="T23" fmla="*/ 74 h 88"/>
                <a:gd name="T24" fmla="*/ 128 w 130"/>
                <a:gd name="T25" fmla="*/ 77 h 88"/>
                <a:gd name="T26" fmla="*/ 128 w 130"/>
                <a:gd name="T27" fmla="*/ 79 h 88"/>
                <a:gd name="T28" fmla="*/ 129 w 130"/>
                <a:gd name="T29" fmla="*/ 82 h 88"/>
                <a:gd name="T30" fmla="*/ 129 w 130"/>
                <a:gd name="T31" fmla="*/ 84 h 88"/>
                <a:gd name="T32" fmla="*/ 128 w 130"/>
                <a:gd name="T33" fmla="*/ 87 h 88"/>
                <a:gd name="T34" fmla="*/ 2 w 130"/>
                <a:gd name="T35" fmla="*/ 19 h 88"/>
                <a:gd name="T36" fmla="*/ 0 w 130"/>
                <a:gd name="T37" fmla="*/ 0 h 88"/>
                <a:gd name="T38" fmla="*/ 11 w 130"/>
                <a:gd name="T39" fmla="*/ 3 h 88"/>
                <a:gd name="T40" fmla="*/ 22 w 130"/>
                <a:gd name="T41" fmla="*/ 9 h 88"/>
                <a:gd name="T42" fmla="*/ 32 w 130"/>
                <a:gd name="T43" fmla="*/ 15 h 88"/>
                <a:gd name="T44" fmla="*/ 42 w 130"/>
                <a:gd name="T45" fmla="*/ 21 h 88"/>
                <a:gd name="T46" fmla="*/ 51 w 130"/>
                <a:gd name="T47" fmla="*/ 28 h 88"/>
                <a:gd name="T48" fmla="*/ 61 w 130"/>
                <a:gd name="T49" fmla="*/ 34 h 88"/>
                <a:gd name="T50" fmla="*/ 71 w 130"/>
                <a:gd name="T51" fmla="*/ 39 h 88"/>
                <a:gd name="T52" fmla="*/ 81 w 130"/>
                <a:gd name="T53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0" h="88">
                  <a:moveTo>
                    <a:pt x="81" y="44"/>
                  </a:moveTo>
                  <a:lnTo>
                    <a:pt x="87" y="47"/>
                  </a:lnTo>
                  <a:lnTo>
                    <a:pt x="93" y="50"/>
                  </a:lnTo>
                  <a:lnTo>
                    <a:pt x="98" y="53"/>
                  </a:lnTo>
                  <a:lnTo>
                    <a:pt x="103" y="57"/>
                  </a:lnTo>
                  <a:lnTo>
                    <a:pt x="108" y="60"/>
                  </a:lnTo>
                  <a:lnTo>
                    <a:pt x="114" y="64"/>
                  </a:lnTo>
                  <a:lnTo>
                    <a:pt x="119" y="67"/>
                  </a:lnTo>
                  <a:lnTo>
                    <a:pt x="126" y="69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7" y="74"/>
                  </a:lnTo>
                  <a:lnTo>
                    <a:pt x="128" y="77"/>
                  </a:lnTo>
                  <a:lnTo>
                    <a:pt x="128" y="79"/>
                  </a:lnTo>
                  <a:lnTo>
                    <a:pt x="129" y="82"/>
                  </a:lnTo>
                  <a:lnTo>
                    <a:pt x="129" y="84"/>
                  </a:lnTo>
                  <a:lnTo>
                    <a:pt x="128" y="87"/>
                  </a:lnTo>
                  <a:lnTo>
                    <a:pt x="2" y="19"/>
                  </a:lnTo>
                  <a:lnTo>
                    <a:pt x="0" y="0"/>
                  </a:lnTo>
                  <a:lnTo>
                    <a:pt x="11" y="3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42" y="21"/>
                  </a:lnTo>
                  <a:lnTo>
                    <a:pt x="51" y="28"/>
                  </a:lnTo>
                  <a:lnTo>
                    <a:pt x="61" y="34"/>
                  </a:lnTo>
                  <a:lnTo>
                    <a:pt x="71" y="39"/>
                  </a:lnTo>
                  <a:lnTo>
                    <a:pt x="81" y="44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10" name="Freeform 18">
              <a:extLst>
                <a:ext uri="{FF2B5EF4-FFF2-40B4-BE49-F238E27FC236}">
                  <a16:creationId xmlns:a16="http://schemas.microsoft.com/office/drawing/2014/main" id="{0BFF5B73-442E-E0AF-9402-D5ADB43FE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" y="3090"/>
              <a:ext cx="56" cy="35"/>
            </a:xfrm>
            <a:custGeom>
              <a:avLst/>
              <a:gdLst>
                <a:gd name="T0" fmla="*/ 55 w 56"/>
                <a:gd name="T1" fmla="*/ 0 h 35"/>
                <a:gd name="T2" fmla="*/ 46 w 56"/>
                <a:gd name="T3" fmla="*/ 2 h 35"/>
                <a:gd name="T4" fmla="*/ 39 w 56"/>
                <a:gd name="T5" fmla="*/ 6 h 35"/>
                <a:gd name="T6" fmla="*/ 33 w 56"/>
                <a:gd name="T7" fmla="*/ 9 h 35"/>
                <a:gd name="T8" fmla="*/ 26 w 56"/>
                <a:gd name="T9" fmla="*/ 13 h 35"/>
                <a:gd name="T10" fmla="*/ 20 w 56"/>
                <a:gd name="T11" fmla="*/ 17 h 35"/>
                <a:gd name="T12" fmla="*/ 13 w 56"/>
                <a:gd name="T13" fmla="*/ 21 h 35"/>
                <a:gd name="T14" fmla="*/ 8 w 56"/>
                <a:gd name="T15" fmla="*/ 27 h 35"/>
                <a:gd name="T16" fmla="*/ 1 w 56"/>
                <a:gd name="T17" fmla="*/ 34 h 35"/>
                <a:gd name="T18" fmla="*/ 0 w 56"/>
                <a:gd name="T19" fmla="*/ 29 h 35"/>
                <a:gd name="T20" fmla="*/ 0 w 56"/>
                <a:gd name="T21" fmla="*/ 24 h 35"/>
                <a:gd name="T22" fmla="*/ 3 w 56"/>
                <a:gd name="T23" fmla="*/ 20 h 35"/>
                <a:gd name="T24" fmla="*/ 8 w 56"/>
                <a:gd name="T25" fmla="*/ 17 h 35"/>
                <a:gd name="T26" fmla="*/ 12 w 56"/>
                <a:gd name="T27" fmla="*/ 14 h 35"/>
                <a:gd name="T28" fmla="*/ 19 w 56"/>
                <a:gd name="T29" fmla="*/ 10 h 35"/>
                <a:gd name="T30" fmla="*/ 24 w 56"/>
                <a:gd name="T31" fmla="*/ 8 h 35"/>
                <a:gd name="T32" fmla="*/ 30 w 56"/>
                <a:gd name="T33" fmla="*/ 6 h 35"/>
                <a:gd name="T34" fmla="*/ 33 w 56"/>
                <a:gd name="T35" fmla="*/ 7 h 35"/>
                <a:gd name="T36" fmla="*/ 37 w 56"/>
                <a:gd name="T37" fmla="*/ 7 h 35"/>
                <a:gd name="T38" fmla="*/ 40 w 56"/>
                <a:gd name="T39" fmla="*/ 5 h 35"/>
                <a:gd name="T40" fmla="*/ 43 w 56"/>
                <a:gd name="T41" fmla="*/ 3 h 35"/>
                <a:gd name="T42" fmla="*/ 44 w 56"/>
                <a:gd name="T43" fmla="*/ 1 h 35"/>
                <a:gd name="T44" fmla="*/ 47 w 56"/>
                <a:gd name="T45" fmla="*/ 0 h 35"/>
                <a:gd name="T46" fmla="*/ 51 w 56"/>
                <a:gd name="T47" fmla="*/ 0 h 35"/>
                <a:gd name="T48" fmla="*/ 55 w 56"/>
                <a:gd name="T4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35">
                  <a:moveTo>
                    <a:pt x="55" y="0"/>
                  </a:moveTo>
                  <a:lnTo>
                    <a:pt x="46" y="2"/>
                  </a:lnTo>
                  <a:lnTo>
                    <a:pt x="39" y="6"/>
                  </a:lnTo>
                  <a:lnTo>
                    <a:pt x="33" y="9"/>
                  </a:lnTo>
                  <a:lnTo>
                    <a:pt x="26" y="13"/>
                  </a:lnTo>
                  <a:lnTo>
                    <a:pt x="20" y="17"/>
                  </a:lnTo>
                  <a:lnTo>
                    <a:pt x="13" y="21"/>
                  </a:lnTo>
                  <a:lnTo>
                    <a:pt x="8" y="27"/>
                  </a:lnTo>
                  <a:lnTo>
                    <a:pt x="1" y="34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3" y="20"/>
                  </a:lnTo>
                  <a:lnTo>
                    <a:pt x="8" y="17"/>
                  </a:lnTo>
                  <a:lnTo>
                    <a:pt x="12" y="14"/>
                  </a:lnTo>
                  <a:lnTo>
                    <a:pt x="19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40" y="5"/>
                  </a:lnTo>
                  <a:lnTo>
                    <a:pt x="43" y="3"/>
                  </a:lnTo>
                  <a:lnTo>
                    <a:pt x="44" y="1"/>
                  </a:lnTo>
                  <a:lnTo>
                    <a:pt x="47" y="0"/>
                  </a:lnTo>
                  <a:lnTo>
                    <a:pt x="51" y="0"/>
                  </a:lnTo>
                  <a:lnTo>
                    <a:pt x="5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11" name="Freeform 19">
              <a:extLst>
                <a:ext uri="{FF2B5EF4-FFF2-40B4-BE49-F238E27FC236}">
                  <a16:creationId xmlns:a16="http://schemas.microsoft.com/office/drawing/2014/main" id="{44CF160E-CE65-C8EF-6620-54272C8F9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3119"/>
              <a:ext cx="126" cy="77"/>
            </a:xfrm>
            <a:custGeom>
              <a:avLst/>
              <a:gdLst>
                <a:gd name="T0" fmla="*/ 125 w 126"/>
                <a:gd name="T1" fmla="*/ 76 h 77"/>
                <a:gd name="T2" fmla="*/ 117 w 126"/>
                <a:gd name="T3" fmla="*/ 73 h 77"/>
                <a:gd name="T4" fmla="*/ 109 w 126"/>
                <a:gd name="T5" fmla="*/ 70 h 77"/>
                <a:gd name="T6" fmla="*/ 102 w 126"/>
                <a:gd name="T7" fmla="*/ 67 h 77"/>
                <a:gd name="T8" fmla="*/ 94 w 126"/>
                <a:gd name="T9" fmla="*/ 64 h 77"/>
                <a:gd name="T10" fmla="*/ 86 w 126"/>
                <a:gd name="T11" fmla="*/ 61 h 77"/>
                <a:gd name="T12" fmla="*/ 79 w 126"/>
                <a:gd name="T13" fmla="*/ 58 h 77"/>
                <a:gd name="T14" fmla="*/ 71 w 126"/>
                <a:gd name="T15" fmla="*/ 57 h 77"/>
                <a:gd name="T16" fmla="*/ 62 w 126"/>
                <a:gd name="T17" fmla="*/ 54 h 77"/>
                <a:gd name="T18" fmla="*/ 55 w 126"/>
                <a:gd name="T19" fmla="*/ 51 h 77"/>
                <a:gd name="T20" fmla="*/ 47 w 126"/>
                <a:gd name="T21" fmla="*/ 47 h 77"/>
                <a:gd name="T22" fmla="*/ 39 w 126"/>
                <a:gd name="T23" fmla="*/ 44 h 77"/>
                <a:gd name="T24" fmla="*/ 31 w 126"/>
                <a:gd name="T25" fmla="*/ 40 h 77"/>
                <a:gd name="T26" fmla="*/ 23 w 126"/>
                <a:gd name="T27" fmla="*/ 38 h 77"/>
                <a:gd name="T28" fmla="*/ 16 w 126"/>
                <a:gd name="T29" fmla="*/ 35 h 77"/>
                <a:gd name="T30" fmla="*/ 9 w 126"/>
                <a:gd name="T31" fmla="*/ 31 h 77"/>
                <a:gd name="T32" fmla="*/ 0 w 126"/>
                <a:gd name="T33" fmla="*/ 27 h 77"/>
                <a:gd name="T34" fmla="*/ 0 w 126"/>
                <a:gd name="T35" fmla="*/ 0 h 77"/>
                <a:gd name="T36" fmla="*/ 125 w 126"/>
                <a:gd name="T37" fmla="*/ 66 h 77"/>
                <a:gd name="T38" fmla="*/ 125 w 126"/>
                <a:gd name="T3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77">
                  <a:moveTo>
                    <a:pt x="125" y="76"/>
                  </a:moveTo>
                  <a:lnTo>
                    <a:pt x="117" y="73"/>
                  </a:lnTo>
                  <a:lnTo>
                    <a:pt x="109" y="70"/>
                  </a:lnTo>
                  <a:lnTo>
                    <a:pt x="102" y="67"/>
                  </a:lnTo>
                  <a:lnTo>
                    <a:pt x="94" y="64"/>
                  </a:lnTo>
                  <a:lnTo>
                    <a:pt x="86" y="61"/>
                  </a:lnTo>
                  <a:lnTo>
                    <a:pt x="79" y="58"/>
                  </a:lnTo>
                  <a:lnTo>
                    <a:pt x="71" y="57"/>
                  </a:lnTo>
                  <a:lnTo>
                    <a:pt x="62" y="54"/>
                  </a:lnTo>
                  <a:lnTo>
                    <a:pt x="55" y="51"/>
                  </a:lnTo>
                  <a:lnTo>
                    <a:pt x="47" y="47"/>
                  </a:lnTo>
                  <a:lnTo>
                    <a:pt x="39" y="44"/>
                  </a:lnTo>
                  <a:lnTo>
                    <a:pt x="31" y="40"/>
                  </a:lnTo>
                  <a:lnTo>
                    <a:pt x="23" y="38"/>
                  </a:lnTo>
                  <a:lnTo>
                    <a:pt x="16" y="35"/>
                  </a:lnTo>
                  <a:lnTo>
                    <a:pt x="9" y="31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25" y="66"/>
                  </a:lnTo>
                  <a:lnTo>
                    <a:pt x="125" y="76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12" name="Freeform 20">
              <a:extLst>
                <a:ext uri="{FF2B5EF4-FFF2-40B4-BE49-F238E27FC236}">
                  <a16:creationId xmlns:a16="http://schemas.microsoft.com/office/drawing/2014/main" id="{D65F03E1-AAA8-0085-CA7A-9625D4D54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" y="3140"/>
              <a:ext cx="867" cy="946"/>
            </a:xfrm>
            <a:custGeom>
              <a:avLst/>
              <a:gdLst>
                <a:gd name="T0" fmla="*/ 232 w 867"/>
                <a:gd name="T1" fmla="*/ 8 h 946"/>
                <a:gd name="T2" fmla="*/ 289 w 867"/>
                <a:gd name="T3" fmla="*/ 26 h 946"/>
                <a:gd name="T4" fmla="*/ 333 w 867"/>
                <a:gd name="T5" fmla="*/ 62 h 946"/>
                <a:gd name="T6" fmla="*/ 354 w 867"/>
                <a:gd name="T7" fmla="*/ 116 h 946"/>
                <a:gd name="T8" fmla="*/ 360 w 867"/>
                <a:gd name="T9" fmla="*/ 173 h 946"/>
                <a:gd name="T10" fmla="*/ 359 w 867"/>
                <a:gd name="T11" fmla="*/ 461 h 946"/>
                <a:gd name="T12" fmla="*/ 361 w 867"/>
                <a:gd name="T13" fmla="*/ 470 h 946"/>
                <a:gd name="T14" fmla="*/ 416 w 867"/>
                <a:gd name="T15" fmla="*/ 470 h 946"/>
                <a:gd name="T16" fmla="*/ 480 w 867"/>
                <a:gd name="T17" fmla="*/ 469 h 946"/>
                <a:gd name="T18" fmla="*/ 549 w 867"/>
                <a:gd name="T19" fmla="*/ 464 h 946"/>
                <a:gd name="T20" fmla="*/ 638 w 867"/>
                <a:gd name="T21" fmla="*/ 462 h 946"/>
                <a:gd name="T22" fmla="*/ 729 w 867"/>
                <a:gd name="T23" fmla="*/ 468 h 946"/>
                <a:gd name="T24" fmla="*/ 789 w 867"/>
                <a:gd name="T25" fmla="*/ 501 h 946"/>
                <a:gd name="T26" fmla="*/ 803 w 867"/>
                <a:gd name="T27" fmla="*/ 558 h 946"/>
                <a:gd name="T28" fmla="*/ 806 w 867"/>
                <a:gd name="T29" fmla="*/ 622 h 946"/>
                <a:gd name="T30" fmla="*/ 811 w 867"/>
                <a:gd name="T31" fmla="*/ 706 h 946"/>
                <a:gd name="T32" fmla="*/ 812 w 867"/>
                <a:gd name="T33" fmla="*/ 793 h 946"/>
                <a:gd name="T34" fmla="*/ 822 w 867"/>
                <a:gd name="T35" fmla="*/ 872 h 946"/>
                <a:gd name="T36" fmla="*/ 841 w 867"/>
                <a:gd name="T37" fmla="*/ 886 h 946"/>
                <a:gd name="T38" fmla="*/ 866 w 867"/>
                <a:gd name="T39" fmla="*/ 913 h 946"/>
                <a:gd name="T40" fmla="*/ 818 w 867"/>
                <a:gd name="T41" fmla="*/ 926 h 946"/>
                <a:gd name="T42" fmla="*/ 725 w 867"/>
                <a:gd name="T43" fmla="*/ 929 h 946"/>
                <a:gd name="T44" fmla="*/ 632 w 867"/>
                <a:gd name="T45" fmla="*/ 931 h 946"/>
                <a:gd name="T46" fmla="*/ 623 w 867"/>
                <a:gd name="T47" fmla="*/ 887 h 946"/>
                <a:gd name="T48" fmla="*/ 653 w 867"/>
                <a:gd name="T49" fmla="*/ 857 h 946"/>
                <a:gd name="T50" fmla="*/ 648 w 867"/>
                <a:gd name="T51" fmla="*/ 793 h 946"/>
                <a:gd name="T52" fmla="*/ 636 w 867"/>
                <a:gd name="T53" fmla="*/ 731 h 946"/>
                <a:gd name="T54" fmla="*/ 592 w 867"/>
                <a:gd name="T55" fmla="*/ 671 h 946"/>
                <a:gd name="T56" fmla="*/ 506 w 867"/>
                <a:gd name="T57" fmla="*/ 646 h 946"/>
                <a:gd name="T58" fmla="*/ 413 w 867"/>
                <a:gd name="T59" fmla="*/ 653 h 946"/>
                <a:gd name="T60" fmla="*/ 375 w 867"/>
                <a:gd name="T61" fmla="*/ 721 h 946"/>
                <a:gd name="T62" fmla="*/ 380 w 867"/>
                <a:gd name="T63" fmla="*/ 799 h 946"/>
                <a:gd name="T64" fmla="*/ 382 w 867"/>
                <a:gd name="T65" fmla="*/ 875 h 946"/>
                <a:gd name="T66" fmla="*/ 459 w 867"/>
                <a:gd name="T67" fmla="*/ 904 h 946"/>
                <a:gd name="T68" fmla="*/ 415 w 867"/>
                <a:gd name="T69" fmla="*/ 932 h 946"/>
                <a:gd name="T70" fmla="*/ 296 w 867"/>
                <a:gd name="T71" fmla="*/ 937 h 946"/>
                <a:gd name="T72" fmla="*/ 179 w 867"/>
                <a:gd name="T73" fmla="*/ 942 h 946"/>
                <a:gd name="T74" fmla="*/ 143 w 867"/>
                <a:gd name="T75" fmla="*/ 933 h 946"/>
                <a:gd name="T76" fmla="*/ 149 w 867"/>
                <a:gd name="T77" fmla="*/ 888 h 946"/>
                <a:gd name="T78" fmla="*/ 195 w 867"/>
                <a:gd name="T79" fmla="*/ 873 h 946"/>
                <a:gd name="T80" fmla="*/ 205 w 867"/>
                <a:gd name="T81" fmla="*/ 770 h 946"/>
                <a:gd name="T82" fmla="*/ 199 w 867"/>
                <a:gd name="T83" fmla="*/ 662 h 946"/>
                <a:gd name="T84" fmla="*/ 189 w 867"/>
                <a:gd name="T85" fmla="*/ 553 h 946"/>
                <a:gd name="T86" fmla="*/ 179 w 867"/>
                <a:gd name="T87" fmla="*/ 446 h 946"/>
                <a:gd name="T88" fmla="*/ 170 w 867"/>
                <a:gd name="T89" fmla="*/ 338 h 946"/>
                <a:gd name="T90" fmla="*/ 164 w 867"/>
                <a:gd name="T91" fmla="*/ 254 h 946"/>
                <a:gd name="T92" fmla="*/ 157 w 867"/>
                <a:gd name="T93" fmla="*/ 215 h 946"/>
                <a:gd name="T94" fmla="*/ 138 w 867"/>
                <a:gd name="T95" fmla="*/ 184 h 946"/>
                <a:gd name="T96" fmla="*/ 89 w 867"/>
                <a:gd name="T97" fmla="*/ 174 h 946"/>
                <a:gd name="T98" fmla="*/ 54 w 867"/>
                <a:gd name="T99" fmla="*/ 200 h 946"/>
                <a:gd name="T100" fmla="*/ 27 w 867"/>
                <a:gd name="T101" fmla="*/ 203 h 946"/>
                <a:gd name="T102" fmla="*/ 5 w 867"/>
                <a:gd name="T103" fmla="*/ 163 h 946"/>
                <a:gd name="T104" fmla="*/ 0 w 867"/>
                <a:gd name="T105" fmla="*/ 113 h 946"/>
                <a:gd name="T106" fmla="*/ 14 w 867"/>
                <a:gd name="T107" fmla="*/ 62 h 946"/>
                <a:gd name="T108" fmla="*/ 66 w 867"/>
                <a:gd name="T109" fmla="*/ 26 h 946"/>
                <a:gd name="T110" fmla="*/ 128 w 867"/>
                <a:gd name="T111" fmla="*/ 6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7" h="946">
                  <a:moveTo>
                    <a:pt x="182" y="2"/>
                  </a:moveTo>
                  <a:lnTo>
                    <a:pt x="192" y="2"/>
                  </a:lnTo>
                  <a:lnTo>
                    <a:pt x="202" y="3"/>
                  </a:lnTo>
                  <a:lnTo>
                    <a:pt x="211" y="4"/>
                  </a:lnTo>
                  <a:lnTo>
                    <a:pt x="221" y="6"/>
                  </a:lnTo>
                  <a:lnTo>
                    <a:pt x="232" y="8"/>
                  </a:lnTo>
                  <a:lnTo>
                    <a:pt x="242" y="10"/>
                  </a:lnTo>
                  <a:lnTo>
                    <a:pt x="252" y="13"/>
                  </a:lnTo>
                  <a:lnTo>
                    <a:pt x="261" y="16"/>
                  </a:lnTo>
                  <a:lnTo>
                    <a:pt x="270" y="18"/>
                  </a:lnTo>
                  <a:lnTo>
                    <a:pt x="280" y="22"/>
                  </a:lnTo>
                  <a:lnTo>
                    <a:pt x="289" y="26"/>
                  </a:lnTo>
                  <a:lnTo>
                    <a:pt x="297" y="31"/>
                  </a:lnTo>
                  <a:lnTo>
                    <a:pt x="306" y="35"/>
                  </a:lnTo>
                  <a:lnTo>
                    <a:pt x="314" y="41"/>
                  </a:lnTo>
                  <a:lnTo>
                    <a:pt x="322" y="48"/>
                  </a:lnTo>
                  <a:lnTo>
                    <a:pt x="328" y="54"/>
                  </a:lnTo>
                  <a:lnTo>
                    <a:pt x="333" y="62"/>
                  </a:lnTo>
                  <a:lnTo>
                    <a:pt x="337" y="71"/>
                  </a:lnTo>
                  <a:lnTo>
                    <a:pt x="342" y="79"/>
                  </a:lnTo>
                  <a:lnTo>
                    <a:pt x="346" y="88"/>
                  </a:lnTo>
                  <a:lnTo>
                    <a:pt x="348" y="97"/>
                  </a:lnTo>
                  <a:lnTo>
                    <a:pt x="351" y="106"/>
                  </a:lnTo>
                  <a:lnTo>
                    <a:pt x="354" y="116"/>
                  </a:lnTo>
                  <a:lnTo>
                    <a:pt x="356" y="124"/>
                  </a:lnTo>
                  <a:lnTo>
                    <a:pt x="358" y="135"/>
                  </a:lnTo>
                  <a:lnTo>
                    <a:pt x="359" y="143"/>
                  </a:lnTo>
                  <a:lnTo>
                    <a:pt x="360" y="154"/>
                  </a:lnTo>
                  <a:lnTo>
                    <a:pt x="360" y="163"/>
                  </a:lnTo>
                  <a:lnTo>
                    <a:pt x="360" y="173"/>
                  </a:lnTo>
                  <a:lnTo>
                    <a:pt x="360" y="182"/>
                  </a:lnTo>
                  <a:lnTo>
                    <a:pt x="359" y="193"/>
                  </a:lnTo>
                  <a:lnTo>
                    <a:pt x="358" y="201"/>
                  </a:lnTo>
                  <a:lnTo>
                    <a:pt x="361" y="201"/>
                  </a:lnTo>
                  <a:lnTo>
                    <a:pt x="360" y="461"/>
                  </a:lnTo>
                  <a:lnTo>
                    <a:pt x="359" y="461"/>
                  </a:lnTo>
                  <a:lnTo>
                    <a:pt x="358" y="461"/>
                  </a:lnTo>
                  <a:lnTo>
                    <a:pt x="357" y="462"/>
                  </a:lnTo>
                  <a:lnTo>
                    <a:pt x="357" y="462"/>
                  </a:lnTo>
                  <a:lnTo>
                    <a:pt x="356" y="466"/>
                  </a:lnTo>
                  <a:lnTo>
                    <a:pt x="358" y="468"/>
                  </a:lnTo>
                  <a:lnTo>
                    <a:pt x="361" y="470"/>
                  </a:lnTo>
                  <a:lnTo>
                    <a:pt x="364" y="473"/>
                  </a:lnTo>
                  <a:lnTo>
                    <a:pt x="374" y="472"/>
                  </a:lnTo>
                  <a:lnTo>
                    <a:pt x="385" y="471"/>
                  </a:lnTo>
                  <a:lnTo>
                    <a:pt x="395" y="471"/>
                  </a:lnTo>
                  <a:lnTo>
                    <a:pt x="406" y="470"/>
                  </a:lnTo>
                  <a:lnTo>
                    <a:pt x="416" y="470"/>
                  </a:lnTo>
                  <a:lnTo>
                    <a:pt x="427" y="469"/>
                  </a:lnTo>
                  <a:lnTo>
                    <a:pt x="438" y="469"/>
                  </a:lnTo>
                  <a:lnTo>
                    <a:pt x="448" y="469"/>
                  </a:lnTo>
                  <a:lnTo>
                    <a:pt x="459" y="469"/>
                  </a:lnTo>
                  <a:lnTo>
                    <a:pt x="470" y="469"/>
                  </a:lnTo>
                  <a:lnTo>
                    <a:pt x="480" y="469"/>
                  </a:lnTo>
                  <a:lnTo>
                    <a:pt x="491" y="468"/>
                  </a:lnTo>
                  <a:lnTo>
                    <a:pt x="503" y="468"/>
                  </a:lnTo>
                  <a:lnTo>
                    <a:pt x="514" y="467"/>
                  </a:lnTo>
                  <a:lnTo>
                    <a:pt x="525" y="465"/>
                  </a:lnTo>
                  <a:lnTo>
                    <a:pt x="537" y="464"/>
                  </a:lnTo>
                  <a:lnTo>
                    <a:pt x="549" y="464"/>
                  </a:lnTo>
                  <a:lnTo>
                    <a:pt x="564" y="463"/>
                  </a:lnTo>
                  <a:lnTo>
                    <a:pt x="578" y="463"/>
                  </a:lnTo>
                  <a:lnTo>
                    <a:pt x="592" y="463"/>
                  </a:lnTo>
                  <a:lnTo>
                    <a:pt x="608" y="463"/>
                  </a:lnTo>
                  <a:lnTo>
                    <a:pt x="623" y="462"/>
                  </a:lnTo>
                  <a:lnTo>
                    <a:pt x="638" y="462"/>
                  </a:lnTo>
                  <a:lnTo>
                    <a:pt x="654" y="462"/>
                  </a:lnTo>
                  <a:lnTo>
                    <a:pt x="669" y="462"/>
                  </a:lnTo>
                  <a:lnTo>
                    <a:pt x="685" y="463"/>
                  </a:lnTo>
                  <a:lnTo>
                    <a:pt x="700" y="464"/>
                  </a:lnTo>
                  <a:lnTo>
                    <a:pt x="715" y="465"/>
                  </a:lnTo>
                  <a:lnTo>
                    <a:pt x="729" y="468"/>
                  </a:lnTo>
                  <a:lnTo>
                    <a:pt x="744" y="471"/>
                  </a:lnTo>
                  <a:lnTo>
                    <a:pt x="759" y="475"/>
                  </a:lnTo>
                  <a:lnTo>
                    <a:pt x="771" y="480"/>
                  </a:lnTo>
                  <a:lnTo>
                    <a:pt x="778" y="486"/>
                  </a:lnTo>
                  <a:lnTo>
                    <a:pt x="784" y="494"/>
                  </a:lnTo>
                  <a:lnTo>
                    <a:pt x="789" y="501"/>
                  </a:lnTo>
                  <a:lnTo>
                    <a:pt x="793" y="511"/>
                  </a:lnTo>
                  <a:lnTo>
                    <a:pt x="796" y="519"/>
                  </a:lnTo>
                  <a:lnTo>
                    <a:pt x="799" y="528"/>
                  </a:lnTo>
                  <a:lnTo>
                    <a:pt x="802" y="538"/>
                  </a:lnTo>
                  <a:lnTo>
                    <a:pt x="802" y="548"/>
                  </a:lnTo>
                  <a:lnTo>
                    <a:pt x="803" y="558"/>
                  </a:lnTo>
                  <a:lnTo>
                    <a:pt x="804" y="569"/>
                  </a:lnTo>
                  <a:lnTo>
                    <a:pt x="804" y="579"/>
                  </a:lnTo>
                  <a:lnTo>
                    <a:pt x="805" y="589"/>
                  </a:lnTo>
                  <a:lnTo>
                    <a:pt x="805" y="601"/>
                  </a:lnTo>
                  <a:lnTo>
                    <a:pt x="806" y="611"/>
                  </a:lnTo>
                  <a:lnTo>
                    <a:pt x="806" y="622"/>
                  </a:lnTo>
                  <a:lnTo>
                    <a:pt x="808" y="631"/>
                  </a:lnTo>
                  <a:lnTo>
                    <a:pt x="809" y="646"/>
                  </a:lnTo>
                  <a:lnTo>
                    <a:pt x="810" y="661"/>
                  </a:lnTo>
                  <a:lnTo>
                    <a:pt x="810" y="677"/>
                  </a:lnTo>
                  <a:lnTo>
                    <a:pt x="811" y="692"/>
                  </a:lnTo>
                  <a:lnTo>
                    <a:pt x="811" y="706"/>
                  </a:lnTo>
                  <a:lnTo>
                    <a:pt x="811" y="721"/>
                  </a:lnTo>
                  <a:lnTo>
                    <a:pt x="811" y="735"/>
                  </a:lnTo>
                  <a:lnTo>
                    <a:pt x="811" y="749"/>
                  </a:lnTo>
                  <a:lnTo>
                    <a:pt x="811" y="765"/>
                  </a:lnTo>
                  <a:lnTo>
                    <a:pt x="812" y="779"/>
                  </a:lnTo>
                  <a:lnTo>
                    <a:pt x="812" y="793"/>
                  </a:lnTo>
                  <a:lnTo>
                    <a:pt x="813" y="808"/>
                  </a:lnTo>
                  <a:lnTo>
                    <a:pt x="813" y="822"/>
                  </a:lnTo>
                  <a:lnTo>
                    <a:pt x="815" y="837"/>
                  </a:lnTo>
                  <a:lnTo>
                    <a:pt x="817" y="852"/>
                  </a:lnTo>
                  <a:lnTo>
                    <a:pt x="820" y="867"/>
                  </a:lnTo>
                  <a:lnTo>
                    <a:pt x="822" y="872"/>
                  </a:lnTo>
                  <a:lnTo>
                    <a:pt x="823" y="875"/>
                  </a:lnTo>
                  <a:lnTo>
                    <a:pt x="826" y="878"/>
                  </a:lnTo>
                  <a:lnTo>
                    <a:pt x="830" y="881"/>
                  </a:lnTo>
                  <a:lnTo>
                    <a:pt x="833" y="883"/>
                  </a:lnTo>
                  <a:lnTo>
                    <a:pt x="837" y="885"/>
                  </a:lnTo>
                  <a:lnTo>
                    <a:pt x="841" y="886"/>
                  </a:lnTo>
                  <a:lnTo>
                    <a:pt x="844" y="888"/>
                  </a:lnTo>
                  <a:lnTo>
                    <a:pt x="866" y="888"/>
                  </a:lnTo>
                  <a:lnTo>
                    <a:pt x="865" y="893"/>
                  </a:lnTo>
                  <a:lnTo>
                    <a:pt x="865" y="900"/>
                  </a:lnTo>
                  <a:lnTo>
                    <a:pt x="866" y="907"/>
                  </a:lnTo>
                  <a:lnTo>
                    <a:pt x="866" y="913"/>
                  </a:lnTo>
                  <a:lnTo>
                    <a:pt x="866" y="919"/>
                  </a:lnTo>
                  <a:lnTo>
                    <a:pt x="863" y="923"/>
                  </a:lnTo>
                  <a:lnTo>
                    <a:pt x="858" y="926"/>
                  </a:lnTo>
                  <a:lnTo>
                    <a:pt x="850" y="925"/>
                  </a:lnTo>
                  <a:lnTo>
                    <a:pt x="834" y="926"/>
                  </a:lnTo>
                  <a:lnTo>
                    <a:pt x="818" y="926"/>
                  </a:lnTo>
                  <a:lnTo>
                    <a:pt x="802" y="927"/>
                  </a:lnTo>
                  <a:lnTo>
                    <a:pt x="787" y="927"/>
                  </a:lnTo>
                  <a:lnTo>
                    <a:pt x="770" y="928"/>
                  </a:lnTo>
                  <a:lnTo>
                    <a:pt x="756" y="928"/>
                  </a:lnTo>
                  <a:lnTo>
                    <a:pt x="739" y="929"/>
                  </a:lnTo>
                  <a:lnTo>
                    <a:pt x="725" y="929"/>
                  </a:lnTo>
                  <a:lnTo>
                    <a:pt x="709" y="929"/>
                  </a:lnTo>
                  <a:lnTo>
                    <a:pt x="694" y="930"/>
                  </a:lnTo>
                  <a:lnTo>
                    <a:pt x="678" y="930"/>
                  </a:lnTo>
                  <a:lnTo>
                    <a:pt x="663" y="931"/>
                  </a:lnTo>
                  <a:lnTo>
                    <a:pt x="647" y="931"/>
                  </a:lnTo>
                  <a:lnTo>
                    <a:pt x="632" y="931"/>
                  </a:lnTo>
                  <a:lnTo>
                    <a:pt x="616" y="931"/>
                  </a:lnTo>
                  <a:lnTo>
                    <a:pt x="600" y="932"/>
                  </a:lnTo>
                  <a:lnTo>
                    <a:pt x="605" y="893"/>
                  </a:lnTo>
                  <a:lnTo>
                    <a:pt x="611" y="891"/>
                  </a:lnTo>
                  <a:lnTo>
                    <a:pt x="617" y="889"/>
                  </a:lnTo>
                  <a:lnTo>
                    <a:pt x="623" y="887"/>
                  </a:lnTo>
                  <a:lnTo>
                    <a:pt x="630" y="885"/>
                  </a:lnTo>
                  <a:lnTo>
                    <a:pt x="636" y="882"/>
                  </a:lnTo>
                  <a:lnTo>
                    <a:pt x="643" y="878"/>
                  </a:lnTo>
                  <a:lnTo>
                    <a:pt x="648" y="873"/>
                  </a:lnTo>
                  <a:lnTo>
                    <a:pt x="653" y="868"/>
                  </a:lnTo>
                  <a:lnTo>
                    <a:pt x="653" y="857"/>
                  </a:lnTo>
                  <a:lnTo>
                    <a:pt x="653" y="846"/>
                  </a:lnTo>
                  <a:lnTo>
                    <a:pt x="652" y="836"/>
                  </a:lnTo>
                  <a:lnTo>
                    <a:pt x="652" y="825"/>
                  </a:lnTo>
                  <a:lnTo>
                    <a:pt x="651" y="815"/>
                  </a:lnTo>
                  <a:lnTo>
                    <a:pt x="650" y="803"/>
                  </a:lnTo>
                  <a:lnTo>
                    <a:pt x="648" y="793"/>
                  </a:lnTo>
                  <a:lnTo>
                    <a:pt x="647" y="783"/>
                  </a:lnTo>
                  <a:lnTo>
                    <a:pt x="645" y="772"/>
                  </a:lnTo>
                  <a:lnTo>
                    <a:pt x="644" y="762"/>
                  </a:lnTo>
                  <a:lnTo>
                    <a:pt x="641" y="751"/>
                  </a:lnTo>
                  <a:lnTo>
                    <a:pt x="638" y="741"/>
                  </a:lnTo>
                  <a:lnTo>
                    <a:pt x="636" y="731"/>
                  </a:lnTo>
                  <a:lnTo>
                    <a:pt x="633" y="721"/>
                  </a:lnTo>
                  <a:lnTo>
                    <a:pt x="630" y="711"/>
                  </a:lnTo>
                  <a:lnTo>
                    <a:pt x="626" y="701"/>
                  </a:lnTo>
                  <a:lnTo>
                    <a:pt x="616" y="690"/>
                  </a:lnTo>
                  <a:lnTo>
                    <a:pt x="605" y="679"/>
                  </a:lnTo>
                  <a:lnTo>
                    <a:pt x="592" y="671"/>
                  </a:lnTo>
                  <a:lnTo>
                    <a:pt x="580" y="663"/>
                  </a:lnTo>
                  <a:lnTo>
                    <a:pt x="566" y="658"/>
                  </a:lnTo>
                  <a:lnTo>
                    <a:pt x="552" y="654"/>
                  </a:lnTo>
                  <a:lnTo>
                    <a:pt x="537" y="650"/>
                  </a:lnTo>
                  <a:lnTo>
                    <a:pt x="522" y="647"/>
                  </a:lnTo>
                  <a:lnTo>
                    <a:pt x="506" y="646"/>
                  </a:lnTo>
                  <a:lnTo>
                    <a:pt x="491" y="645"/>
                  </a:lnTo>
                  <a:lnTo>
                    <a:pt x="475" y="645"/>
                  </a:lnTo>
                  <a:lnTo>
                    <a:pt x="460" y="646"/>
                  </a:lnTo>
                  <a:lnTo>
                    <a:pt x="444" y="648"/>
                  </a:lnTo>
                  <a:lnTo>
                    <a:pt x="428" y="650"/>
                  </a:lnTo>
                  <a:lnTo>
                    <a:pt x="413" y="653"/>
                  </a:lnTo>
                  <a:lnTo>
                    <a:pt x="399" y="656"/>
                  </a:lnTo>
                  <a:lnTo>
                    <a:pt x="372" y="673"/>
                  </a:lnTo>
                  <a:lnTo>
                    <a:pt x="373" y="684"/>
                  </a:lnTo>
                  <a:lnTo>
                    <a:pt x="373" y="697"/>
                  </a:lnTo>
                  <a:lnTo>
                    <a:pt x="374" y="709"/>
                  </a:lnTo>
                  <a:lnTo>
                    <a:pt x="375" y="721"/>
                  </a:lnTo>
                  <a:lnTo>
                    <a:pt x="376" y="734"/>
                  </a:lnTo>
                  <a:lnTo>
                    <a:pt x="377" y="747"/>
                  </a:lnTo>
                  <a:lnTo>
                    <a:pt x="378" y="760"/>
                  </a:lnTo>
                  <a:lnTo>
                    <a:pt x="379" y="772"/>
                  </a:lnTo>
                  <a:lnTo>
                    <a:pt x="380" y="785"/>
                  </a:lnTo>
                  <a:lnTo>
                    <a:pt x="380" y="799"/>
                  </a:lnTo>
                  <a:lnTo>
                    <a:pt x="381" y="812"/>
                  </a:lnTo>
                  <a:lnTo>
                    <a:pt x="381" y="825"/>
                  </a:lnTo>
                  <a:lnTo>
                    <a:pt x="382" y="838"/>
                  </a:lnTo>
                  <a:lnTo>
                    <a:pt x="382" y="851"/>
                  </a:lnTo>
                  <a:lnTo>
                    <a:pt x="382" y="863"/>
                  </a:lnTo>
                  <a:lnTo>
                    <a:pt x="382" y="875"/>
                  </a:lnTo>
                  <a:lnTo>
                    <a:pt x="390" y="881"/>
                  </a:lnTo>
                  <a:lnTo>
                    <a:pt x="458" y="881"/>
                  </a:lnTo>
                  <a:lnTo>
                    <a:pt x="459" y="886"/>
                  </a:lnTo>
                  <a:lnTo>
                    <a:pt x="459" y="891"/>
                  </a:lnTo>
                  <a:lnTo>
                    <a:pt x="459" y="897"/>
                  </a:lnTo>
                  <a:lnTo>
                    <a:pt x="459" y="904"/>
                  </a:lnTo>
                  <a:lnTo>
                    <a:pt x="459" y="910"/>
                  </a:lnTo>
                  <a:lnTo>
                    <a:pt x="458" y="916"/>
                  </a:lnTo>
                  <a:lnTo>
                    <a:pt x="457" y="922"/>
                  </a:lnTo>
                  <a:lnTo>
                    <a:pt x="456" y="928"/>
                  </a:lnTo>
                  <a:lnTo>
                    <a:pt x="436" y="930"/>
                  </a:lnTo>
                  <a:lnTo>
                    <a:pt x="415" y="932"/>
                  </a:lnTo>
                  <a:lnTo>
                    <a:pt x="395" y="933"/>
                  </a:lnTo>
                  <a:lnTo>
                    <a:pt x="375" y="934"/>
                  </a:lnTo>
                  <a:lnTo>
                    <a:pt x="356" y="935"/>
                  </a:lnTo>
                  <a:lnTo>
                    <a:pt x="336" y="936"/>
                  </a:lnTo>
                  <a:lnTo>
                    <a:pt x="316" y="937"/>
                  </a:lnTo>
                  <a:lnTo>
                    <a:pt x="296" y="937"/>
                  </a:lnTo>
                  <a:lnTo>
                    <a:pt x="277" y="938"/>
                  </a:lnTo>
                  <a:lnTo>
                    <a:pt x="257" y="939"/>
                  </a:lnTo>
                  <a:lnTo>
                    <a:pt x="238" y="940"/>
                  </a:lnTo>
                  <a:lnTo>
                    <a:pt x="219" y="940"/>
                  </a:lnTo>
                  <a:lnTo>
                    <a:pt x="199" y="941"/>
                  </a:lnTo>
                  <a:lnTo>
                    <a:pt x="179" y="942"/>
                  </a:lnTo>
                  <a:lnTo>
                    <a:pt x="159" y="943"/>
                  </a:lnTo>
                  <a:lnTo>
                    <a:pt x="139" y="945"/>
                  </a:lnTo>
                  <a:lnTo>
                    <a:pt x="142" y="942"/>
                  </a:lnTo>
                  <a:lnTo>
                    <a:pt x="143" y="939"/>
                  </a:lnTo>
                  <a:lnTo>
                    <a:pt x="143" y="936"/>
                  </a:lnTo>
                  <a:lnTo>
                    <a:pt x="143" y="933"/>
                  </a:lnTo>
                  <a:lnTo>
                    <a:pt x="142" y="929"/>
                  </a:lnTo>
                  <a:lnTo>
                    <a:pt x="141" y="927"/>
                  </a:lnTo>
                  <a:lnTo>
                    <a:pt x="140" y="923"/>
                  </a:lnTo>
                  <a:lnTo>
                    <a:pt x="141" y="919"/>
                  </a:lnTo>
                  <a:lnTo>
                    <a:pt x="141" y="888"/>
                  </a:lnTo>
                  <a:lnTo>
                    <a:pt x="149" y="888"/>
                  </a:lnTo>
                  <a:lnTo>
                    <a:pt x="158" y="887"/>
                  </a:lnTo>
                  <a:lnTo>
                    <a:pt x="167" y="886"/>
                  </a:lnTo>
                  <a:lnTo>
                    <a:pt x="174" y="884"/>
                  </a:lnTo>
                  <a:lnTo>
                    <a:pt x="181" y="881"/>
                  </a:lnTo>
                  <a:lnTo>
                    <a:pt x="189" y="877"/>
                  </a:lnTo>
                  <a:lnTo>
                    <a:pt x="195" y="873"/>
                  </a:lnTo>
                  <a:lnTo>
                    <a:pt x="200" y="867"/>
                  </a:lnTo>
                  <a:lnTo>
                    <a:pt x="206" y="842"/>
                  </a:lnTo>
                  <a:lnTo>
                    <a:pt x="206" y="825"/>
                  </a:lnTo>
                  <a:lnTo>
                    <a:pt x="206" y="807"/>
                  </a:lnTo>
                  <a:lnTo>
                    <a:pt x="205" y="788"/>
                  </a:lnTo>
                  <a:lnTo>
                    <a:pt x="205" y="770"/>
                  </a:lnTo>
                  <a:lnTo>
                    <a:pt x="204" y="752"/>
                  </a:lnTo>
                  <a:lnTo>
                    <a:pt x="203" y="734"/>
                  </a:lnTo>
                  <a:lnTo>
                    <a:pt x="202" y="716"/>
                  </a:lnTo>
                  <a:lnTo>
                    <a:pt x="201" y="698"/>
                  </a:lnTo>
                  <a:lnTo>
                    <a:pt x="200" y="680"/>
                  </a:lnTo>
                  <a:lnTo>
                    <a:pt x="199" y="662"/>
                  </a:lnTo>
                  <a:lnTo>
                    <a:pt x="197" y="644"/>
                  </a:lnTo>
                  <a:lnTo>
                    <a:pt x="195" y="626"/>
                  </a:lnTo>
                  <a:lnTo>
                    <a:pt x="194" y="608"/>
                  </a:lnTo>
                  <a:lnTo>
                    <a:pt x="192" y="590"/>
                  </a:lnTo>
                  <a:lnTo>
                    <a:pt x="190" y="571"/>
                  </a:lnTo>
                  <a:lnTo>
                    <a:pt x="189" y="553"/>
                  </a:lnTo>
                  <a:lnTo>
                    <a:pt x="188" y="536"/>
                  </a:lnTo>
                  <a:lnTo>
                    <a:pt x="185" y="518"/>
                  </a:lnTo>
                  <a:lnTo>
                    <a:pt x="184" y="500"/>
                  </a:lnTo>
                  <a:lnTo>
                    <a:pt x="182" y="482"/>
                  </a:lnTo>
                  <a:lnTo>
                    <a:pt x="180" y="464"/>
                  </a:lnTo>
                  <a:lnTo>
                    <a:pt x="179" y="446"/>
                  </a:lnTo>
                  <a:lnTo>
                    <a:pt x="178" y="427"/>
                  </a:lnTo>
                  <a:lnTo>
                    <a:pt x="176" y="410"/>
                  </a:lnTo>
                  <a:lnTo>
                    <a:pt x="174" y="392"/>
                  </a:lnTo>
                  <a:lnTo>
                    <a:pt x="173" y="374"/>
                  </a:lnTo>
                  <a:lnTo>
                    <a:pt x="171" y="356"/>
                  </a:lnTo>
                  <a:lnTo>
                    <a:pt x="170" y="338"/>
                  </a:lnTo>
                  <a:lnTo>
                    <a:pt x="169" y="320"/>
                  </a:lnTo>
                  <a:lnTo>
                    <a:pt x="168" y="303"/>
                  </a:lnTo>
                  <a:lnTo>
                    <a:pt x="168" y="285"/>
                  </a:lnTo>
                  <a:lnTo>
                    <a:pt x="168" y="267"/>
                  </a:lnTo>
                  <a:lnTo>
                    <a:pt x="166" y="260"/>
                  </a:lnTo>
                  <a:lnTo>
                    <a:pt x="164" y="254"/>
                  </a:lnTo>
                  <a:lnTo>
                    <a:pt x="163" y="248"/>
                  </a:lnTo>
                  <a:lnTo>
                    <a:pt x="162" y="241"/>
                  </a:lnTo>
                  <a:lnTo>
                    <a:pt x="160" y="234"/>
                  </a:lnTo>
                  <a:lnTo>
                    <a:pt x="159" y="229"/>
                  </a:lnTo>
                  <a:lnTo>
                    <a:pt x="158" y="222"/>
                  </a:lnTo>
                  <a:lnTo>
                    <a:pt x="157" y="215"/>
                  </a:lnTo>
                  <a:lnTo>
                    <a:pt x="155" y="210"/>
                  </a:lnTo>
                  <a:lnTo>
                    <a:pt x="152" y="204"/>
                  </a:lnTo>
                  <a:lnTo>
                    <a:pt x="149" y="198"/>
                  </a:lnTo>
                  <a:lnTo>
                    <a:pt x="147" y="194"/>
                  </a:lnTo>
                  <a:lnTo>
                    <a:pt x="143" y="189"/>
                  </a:lnTo>
                  <a:lnTo>
                    <a:pt x="138" y="184"/>
                  </a:lnTo>
                  <a:lnTo>
                    <a:pt x="133" y="180"/>
                  </a:lnTo>
                  <a:lnTo>
                    <a:pt x="127" y="178"/>
                  </a:lnTo>
                  <a:lnTo>
                    <a:pt x="118" y="177"/>
                  </a:lnTo>
                  <a:lnTo>
                    <a:pt x="109" y="175"/>
                  </a:lnTo>
                  <a:lnTo>
                    <a:pt x="99" y="174"/>
                  </a:lnTo>
                  <a:lnTo>
                    <a:pt x="89" y="174"/>
                  </a:lnTo>
                  <a:lnTo>
                    <a:pt x="80" y="175"/>
                  </a:lnTo>
                  <a:lnTo>
                    <a:pt x="71" y="178"/>
                  </a:lnTo>
                  <a:lnTo>
                    <a:pt x="63" y="183"/>
                  </a:lnTo>
                  <a:lnTo>
                    <a:pt x="57" y="190"/>
                  </a:lnTo>
                  <a:lnTo>
                    <a:pt x="56" y="196"/>
                  </a:lnTo>
                  <a:lnTo>
                    <a:pt x="54" y="200"/>
                  </a:lnTo>
                  <a:lnTo>
                    <a:pt x="51" y="203"/>
                  </a:lnTo>
                  <a:lnTo>
                    <a:pt x="45" y="205"/>
                  </a:lnTo>
                  <a:lnTo>
                    <a:pt x="41" y="205"/>
                  </a:lnTo>
                  <a:lnTo>
                    <a:pt x="35" y="205"/>
                  </a:lnTo>
                  <a:lnTo>
                    <a:pt x="31" y="204"/>
                  </a:lnTo>
                  <a:lnTo>
                    <a:pt x="27" y="203"/>
                  </a:lnTo>
                  <a:lnTo>
                    <a:pt x="22" y="197"/>
                  </a:lnTo>
                  <a:lnTo>
                    <a:pt x="18" y="192"/>
                  </a:lnTo>
                  <a:lnTo>
                    <a:pt x="13" y="184"/>
                  </a:lnTo>
                  <a:lnTo>
                    <a:pt x="10" y="178"/>
                  </a:lnTo>
                  <a:lnTo>
                    <a:pt x="7" y="171"/>
                  </a:lnTo>
                  <a:lnTo>
                    <a:pt x="5" y="163"/>
                  </a:lnTo>
                  <a:lnTo>
                    <a:pt x="3" y="155"/>
                  </a:lnTo>
                  <a:lnTo>
                    <a:pt x="1" y="147"/>
                  </a:lnTo>
                  <a:lnTo>
                    <a:pt x="0" y="139"/>
                  </a:lnTo>
                  <a:lnTo>
                    <a:pt x="0" y="130"/>
                  </a:lnTo>
                  <a:lnTo>
                    <a:pt x="0" y="122"/>
                  </a:lnTo>
                  <a:lnTo>
                    <a:pt x="0" y="113"/>
                  </a:lnTo>
                  <a:lnTo>
                    <a:pt x="0" y="106"/>
                  </a:lnTo>
                  <a:lnTo>
                    <a:pt x="0" y="97"/>
                  </a:lnTo>
                  <a:lnTo>
                    <a:pt x="1" y="89"/>
                  </a:lnTo>
                  <a:lnTo>
                    <a:pt x="2" y="81"/>
                  </a:lnTo>
                  <a:lnTo>
                    <a:pt x="9" y="71"/>
                  </a:lnTo>
                  <a:lnTo>
                    <a:pt x="14" y="62"/>
                  </a:lnTo>
                  <a:lnTo>
                    <a:pt x="21" y="53"/>
                  </a:lnTo>
                  <a:lnTo>
                    <a:pt x="30" y="47"/>
                  </a:lnTo>
                  <a:lnTo>
                    <a:pt x="38" y="40"/>
                  </a:lnTo>
                  <a:lnTo>
                    <a:pt x="47" y="35"/>
                  </a:lnTo>
                  <a:lnTo>
                    <a:pt x="56" y="30"/>
                  </a:lnTo>
                  <a:lnTo>
                    <a:pt x="66" y="26"/>
                  </a:lnTo>
                  <a:lnTo>
                    <a:pt x="76" y="22"/>
                  </a:lnTo>
                  <a:lnTo>
                    <a:pt x="86" y="18"/>
                  </a:lnTo>
                  <a:lnTo>
                    <a:pt x="97" y="16"/>
                  </a:lnTo>
                  <a:lnTo>
                    <a:pt x="107" y="12"/>
                  </a:lnTo>
                  <a:lnTo>
                    <a:pt x="118" y="10"/>
                  </a:lnTo>
                  <a:lnTo>
                    <a:pt x="128" y="6"/>
                  </a:lnTo>
                  <a:lnTo>
                    <a:pt x="138" y="3"/>
                  </a:lnTo>
                  <a:lnTo>
                    <a:pt x="147" y="0"/>
                  </a:lnTo>
                  <a:lnTo>
                    <a:pt x="182" y="0"/>
                  </a:lnTo>
                  <a:lnTo>
                    <a:pt x="182" y="2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13" name="Freeform 21">
              <a:extLst>
                <a:ext uri="{FF2B5EF4-FFF2-40B4-BE49-F238E27FC236}">
                  <a16:creationId xmlns:a16="http://schemas.microsoft.com/office/drawing/2014/main" id="{6AB98F7C-9027-0015-DFAA-0AEC49A0C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9" y="3161"/>
              <a:ext cx="123" cy="61"/>
            </a:xfrm>
            <a:custGeom>
              <a:avLst/>
              <a:gdLst>
                <a:gd name="T0" fmla="*/ 122 w 123"/>
                <a:gd name="T1" fmla="*/ 49 h 61"/>
                <a:gd name="T2" fmla="*/ 122 w 123"/>
                <a:gd name="T3" fmla="*/ 60 h 61"/>
                <a:gd name="T4" fmla="*/ 121 w 123"/>
                <a:gd name="T5" fmla="*/ 60 h 61"/>
                <a:gd name="T6" fmla="*/ 117 w 123"/>
                <a:gd name="T7" fmla="*/ 59 h 61"/>
                <a:gd name="T8" fmla="*/ 111 w 123"/>
                <a:gd name="T9" fmla="*/ 57 h 61"/>
                <a:gd name="T10" fmla="*/ 103 w 123"/>
                <a:gd name="T11" fmla="*/ 55 h 61"/>
                <a:gd name="T12" fmla="*/ 95 w 123"/>
                <a:gd name="T13" fmla="*/ 51 h 61"/>
                <a:gd name="T14" fmla="*/ 84 w 123"/>
                <a:gd name="T15" fmla="*/ 48 h 61"/>
                <a:gd name="T16" fmla="*/ 74 w 123"/>
                <a:gd name="T17" fmla="*/ 45 h 61"/>
                <a:gd name="T18" fmla="*/ 62 w 123"/>
                <a:gd name="T19" fmla="*/ 41 h 61"/>
                <a:gd name="T20" fmla="*/ 51 w 123"/>
                <a:gd name="T21" fmla="*/ 38 h 61"/>
                <a:gd name="T22" fmla="*/ 40 w 123"/>
                <a:gd name="T23" fmla="*/ 35 h 61"/>
                <a:gd name="T24" fmla="*/ 30 w 123"/>
                <a:gd name="T25" fmla="*/ 32 h 61"/>
                <a:gd name="T26" fmla="*/ 20 w 123"/>
                <a:gd name="T27" fmla="*/ 29 h 61"/>
                <a:gd name="T28" fmla="*/ 12 w 123"/>
                <a:gd name="T29" fmla="*/ 26 h 61"/>
                <a:gd name="T30" fmla="*/ 6 w 123"/>
                <a:gd name="T31" fmla="*/ 25 h 61"/>
                <a:gd name="T32" fmla="*/ 2 w 123"/>
                <a:gd name="T33" fmla="*/ 23 h 61"/>
                <a:gd name="T34" fmla="*/ 0 w 123"/>
                <a:gd name="T35" fmla="*/ 23 h 61"/>
                <a:gd name="T36" fmla="*/ 0 w 123"/>
                <a:gd name="T37" fmla="*/ 0 h 61"/>
                <a:gd name="T38" fmla="*/ 8 w 123"/>
                <a:gd name="T39" fmla="*/ 3 h 61"/>
                <a:gd name="T40" fmla="*/ 15 w 123"/>
                <a:gd name="T41" fmla="*/ 6 h 61"/>
                <a:gd name="T42" fmla="*/ 22 w 123"/>
                <a:gd name="T43" fmla="*/ 10 h 61"/>
                <a:gd name="T44" fmla="*/ 30 w 123"/>
                <a:gd name="T45" fmla="*/ 12 h 61"/>
                <a:gd name="T46" fmla="*/ 38 w 123"/>
                <a:gd name="T47" fmla="*/ 15 h 61"/>
                <a:gd name="T48" fmla="*/ 46 w 123"/>
                <a:gd name="T49" fmla="*/ 18 h 61"/>
                <a:gd name="T50" fmla="*/ 53 w 123"/>
                <a:gd name="T51" fmla="*/ 20 h 61"/>
                <a:gd name="T52" fmla="*/ 61 w 123"/>
                <a:gd name="T53" fmla="*/ 23 h 61"/>
                <a:gd name="T54" fmla="*/ 69 w 123"/>
                <a:gd name="T55" fmla="*/ 26 h 61"/>
                <a:gd name="T56" fmla="*/ 77 w 123"/>
                <a:gd name="T57" fmla="*/ 29 h 61"/>
                <a:gd name="T58" fmla="*/ 84 w 123"/>
                <a:gd name="T59" fmla="*/ 31 h 61"/>
                <a:gd name="T60" fmla="*/ 92 w 123"/>
                <a:gd name="T61" fmla="*/ 35 h 61"/>
                <a:gd name="T62" fmla="*/ 100 w 123"/>
                <a:gd name="T63" fmla="*/ 38 h 61"/>
                <a:gd name="T64" fmla="*/ 107 w 123"/>
                <a:gd name="T65" fmla="*/ 41 h 61"/>
                <a:gd name="T66" fmla="*/ 114 w 123"/>
                <a:gd name="T67" fmla="*/ 45 h 61"/>
                <a:gd name="T68" fmla="*/ 122 w 123"/>
                <a:gd name="T69" fmla="*/ 4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3" h="61">
                  <a:moveTo>
                    <a:pt x="122" y="49"/>
                  </a:moveTo>
                  <a:lnTo>
                    <a:pt x="122" y="60"/>
                  </a:lnTo>
                  <a:lnTo>
                    <a:pt x="121" y="60"/>
                  </a:lnTo>
                  <a:lnTo>
                    <a:pt x="117" y="59"/>
                  </a:lnTo>
                  <a:lnTo>
                    <a:pt x="111" y="57"/>
                  </a:lnTo>
                  <a:lnTo>
                    <a:pt x="103" y="55"/>
                  </a:lnTo>
                  <a:lnTo>
                    <a:pt x="95" y="51"/>
                  </a:lnTo>
                  <a:lnTo>
                    <a:pt x="84" y="48"/>
                  </a:lnTo>
                  <a:lnTo>
                    <a:pt x="74" y="45"/>
                  </a:lnTo>
                  <a:lnTo>
                    <a:pt x="62" y="41"/>
                  </a:lnTo>
                  <a:lnTo>
                    <a:pt x="51" y="38"/>
                  </a:lnTo>
                  <a:lnTo>
                    <a:pt x="40" y="35"/>
                  </a:lnTo>
                  <a:lnTo>
                    <a:pt x="30" y="32"/>
                  </a:lnTo>
                  <a:lnTo>
                    <a:pt x="20" y="29"/>
                  </a:lnTo>
                  <a:lnTo>
                    <a:pt x="12" y="26"/>
                  </a:lnTo>
                  <a:lnTo>
                    <a:pt x="6" y="25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0"/>
                  </a:lnTo>
                  <a:lnTo>
                    <a:pt x="8" y="3"/>
                  </a:lnTo>
                  <a:lnTo>
                    <a:pt x="15" y="6"/>
                  </a:lnTo>
                  <a:lnTo>
                    <a:pt x="22" y="10"/>
                  </a:lnTo>
                  <a:lnTo>
                    <a:pt x="30" y="12"/>
                  </a:lnTo>
                  <a:lnTo>
                    <a:pt x="38" y="15"/>
                  </a:lnTo>
                  <a:lnTo>
                    <a:pt x="46" y="18"/>
                  </a:lnTo>
                  <a:lnTo>
                    <a:pt x="53" y="20"/>
                  </a:lnTo>
                  <a:lnTo>
                    <a:pt x="61" y="23"/>
                  </a:lnTo>
                  <a:lnTo>
                    <a:pt x="69" y="26"/>
                  </a:lnTo>
                  <a:lnTo>
                    <a:pt x="77" y="29"/>
                  </a:lnTo>
                  <a:lnTo>
                    <a:pt x="84" y="31"/>
                  </a:lnTo>
                  <a:lnTo>
                    <a:pt x="92" y="35"/>
                  </a:lnTo>
                  <a:lnTo>
                    <a:pt x="100" y="38"/>
                  </a:lnTo>
                  <a:lnTo>
                    <a:pt x="107" y="41"/>
                  </a:lnTo>
                  <a:lnTo>
                    <a:pt x="114" y="45"/>
                  </a:lnTo>
                  <a:lnTo>
                    <a:pt x="122" y="49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14" name="Freeform 22">
              <a:extLst>
                <a:ext uri="{FF2B5EF4-FFF2-40B4-BE49-F238E27FC236}">
                  <a16:creationId xmlns:a16="http://schemas.microsoft.com/office/drawing/2014/main" id="{34D7CD9F-A634-A220-F12C-468A75B72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9" y="3185"/>
              <a:ext cx="75" cy="139"/>
            </a:xfrm>
            <a:custGeom>
              <a:avLst/>
              <a:gdLst>
                <a:gd name="T0" fmla="*/ 69 w 75"/>
                <a:gd name="T1" fmla="*/ 52 h 139"/>
                <a:gd name="T2" fmla="*/ 73 w 75"/>
                <a:gd name="T3" fmla="*/ 65 h 139"/>
                <a:gd name="T4" fmla="*/ 74 w 75"/>
                <a:gd name="T5" fmla="*/ 78 h 139"/>
                <a:gd name="T6" fmla="*/ 71 w 75"/>
                <a:gd name="T7" fmla="*/ 89 h 139"/>
                <a:gd name="T8" fmla="*/ 67 w 75"/>
                <a:gd name="T9" fmla="*/ 100 h 139"/>
                <a:gd name="T10" fmla="*/ 61 w 75"/>
                <a:gd name="T11" fmla="*/ 109 h 139"/>
                <a:gd name="T12" fmla="*/ 55 w 75"/>
                <a:gd name="T13" fmla="*/ 120 h 139"/>
                <a:gd name="T14" fmla="*/ 47 w 75"/>
                <a:gd name="T15" fmla="*/ 129 h 139"/>
                <a:gd name="T16" fmla="*/ 41 w 75"/>
                <a:gd name="T17" fmla="*/ 138 h 139"/>
                <a:gd name="T18" fmla="*/ 9 w 75"/>
                <a:gd name="T19" fmla="*/ 138 h 139"/>
                <a:gd name="T20" fmla="*/ 9 w 75"/>
                <a:gd name="T21" fmla="*/ 134 h 139"/>
                <a:gd name="T22" fmla="*/ 9 w 75"/>
                <a:gd name="T23" fmla="*/ 130 h 139"/>
                <a:gd name="T24" fmla="*/ 11 w 75"/>
                <a:gd name="T25" fmla="*/ 126 h 139"/>
                <a:gd name="T26" fmla="*/ 13 w 75"/>
                <a:gd name="T27" fmla="*/ 122 h 139"/>
                <a:gd name="T28" fmla="*/ 13 w 75"/>
                <a:gd name="T29" fmla="*/ 119 h 139"/>
                <a:gd name="T30" fmla="*/ 13 w 75"/>
                <a:gd name="T31" fmla="*/ 116 h 139"/>
                <a:gd name="T32" fmla="*/ 10 w 75"/>
                <a:gd name="T33" fmla="*/ 115 h 139"/>
                <a:gd name="T34" fmla="*/ 5 w 75"/>
                <a:gd name="T35" fmla="*/ 114 h 139"/>
                <a:gd name="T36" fmla="*/ 5 w 75"/>
                <a:gd name="T37" fmla="*/ 116 h 139"/>
                <a:gd name="T38" fmla="*/ 0 w 75"/>
                <a:gd name="T39" fmla="*/ 116 h 139"/>
                <a:gd name="T40" fmla="*/ 0 w 75"/>
                <a:gd name="T41" fmla="*/ 114 h 139"/>
                <a:gd name="T42" fmla="*/ 1 w 75"/>
                <a:gd name="T43" fmla="*/ 113 h 139"/>
                <a:gd name="T44" fmla="*/ 4 w 75"/>
                <a:gd name="T45" fmla="*/ 112 h 139"/>
                <a:gd name="T46" fmla="*/ 5 w 75"/>
                <a:gd name="T47" fmla="*/ 110 h 139"/>
                <a:gd name="T48" fmla="*/ 5 w 75"/>
                <a:gd name="T49" fmla="*/ 108 h 139"/>
                <a:gd name="T50" fmla="*/ 5 w 75"/>
                <a:gd name="T51" fmla="*/ 0 h 139"/>
                <a:gd name="T52" fmla="*/ 15 w 75"/>
                <a:gd name="T53" fmla="*/ 2 h 139"/>
                <a:gd name="T54" fmla="*/ 25 w 75"/>
                <a:gd name="T55" fmla="*/ 6 h 139"/>
                <a:gd name="T56" fmla="*/ 33 w 75"/>
                <a:gd name="T57" fmla="*/ 12 h 139"/>
                <a:gd name="T58" fmla="*/ 41 w 75"/>
                <a:gd name="T59" fmla="*/ 18 h 139"/>
                <a:gd name="T60" fmla="*/ 49 w 75"/>
                <a:gd name="T61" fmla="*/ 26 h 139"/>
                <a:gd name="T62" fmla="*/ 56 w 75"/>
                <a:gd name="T63" fmla="*/ 34 h 139"/>
                <a:gd name="T64" fmla="*/ 63 w 75"/>
                <a:gd name="T65" fmla="*/ 43 h 139"/>
                <a:gd name="T66" fmla="*/ 69 w 75"/>
                <a:gd name="T67" fmla="*/ 5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" h="139">
                  <a:moveTo>
                    <a:pt x="69" y="52"/>
                  </a:moveTo>
                  <a:lnTo>
                    <a:pt x="73" y="65"/>
                  </a:lnTo>
                  <a:lnTo>
                    <a:pt x="74" y="78"/>
                  </a:lnTo>
                  <a:lnTo>
                    <a:pt x="71" y="89"/>
                  </a:lnTo>
                  <a:lnTo>
                    <a:pt x="67" y="100"/>
                  </a:lnTo>
                  <a:lnTo>
                    <a:pt x="61" y="109"/>
                  </a:lnTo>
                  <a:lnTo>
                    <a:pt x="55" y="120"/>
                  </a:lnTo>
                  <a:lnTo>
                    <a:pt x="47" y="129"/>
                  </a:lnTo>
                  <a:lnTo>
                    <a:pt x="41" y="138"/>
                  </a:lnTo>
                  <a:lnTo>
                    <a:pt x="9" y="138"/>
                  </a:lnTo>
                  <a:lnTo>
                    <a:pt x="9" y="134"/>
                  </a:lnTo>
                  <a:lnTo>
                    <a:pt x="9" y="130"/>
                  </a:lnTo>
                  <a:lnTo>
                    <a:pt x="11" y="126"/>
                  </a:lnTo>
                  <a:lnTo>
                    <a:pt x="13" y="122"/>
                  </a:lnTo>
                  <a:lnTo>
                    <a:pt x="13" y="119"/>
                  </a:lnTo>
                  <a:lnTo>
                    <a:pt x="13" y="116"/>
                  </a:lnTo>
                  <a:lnTo>
                    <a:pt x="10" y="115"/>
                  </a:lnTo>
                  <a:lnTo>
                    <a:pt x="5" y="114"/>
                  </a:lnTo>
                  <a:lnTo>
                    <a:pt x="5" y="116"/>
                  </a:lnTo>
                  <a:lnTo>
                    <a:pt x="0" y="116"/>
                  </a:lnTo>
                  <a:lnTo>
                    <a:pt x="0" y="114"/>
                  </a:lnTo>
                  <a:lnTo>
                    <a:pt x="1" y="113"/>
                  </a:lnTo>
                  <a:lnTo>
                    <a:pt x="4" y="112"/>
                  </a:lnTo>
                  <a:lnTo>
                    <a:pt x="5" y="110"/>
                  </a:lnTo>
                  <a:lnTo>
                    <a:pt x="5" y="108"/>
                  </a:lnTo>
                  <a:lnTo>
                    <a:pt x="5" y="0"/>
                  </a:lnTo>
                  <a:lnTo>
                    <a:pt x="15" y="2"/>
                  </a:lnTo>
                  <a:lnTo>
                    <a:pt x="25" y="6"/>
                  </a:lnTo>
                  <a:lnTo>
                    <a:pt x="33" y="12"/>
                  </a:lnTo>
                  <a:lnTo>
                    <a:pt x="41" y="18"/>
                  </a:lnTo>
                  <a:lnTo>
                    <a:pt x="49" y="26"/>
                  </a:lnTo>
                  <a:lnTo>
                    <a:pt x="56" y="34"/>
                  </a:lnTo>
                  <a:lnTo>
                    <a:pt x="63" y="43"/>
                  </a:lnTo>
                  <a:lnTo>
                    <a:pt x="69" y="5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15" name="Freeform 23">
              <a:extLst>
                <a:ext uri="{FF2B5EF4-FFF2-40B4-BE49-F238E27FC236}">
                  <a16:creationId xmlns:a16="http://schemas.microsoft.com/office/drawing/2014/main" id="{E7B33EA0-F38E-5CBB-70D8-416C5D01A6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7" y="3198"/>
              <a:ext cx="125" cy="49"/>
            </a:xfrm>
            <a:custGeom>
              <a:avLst/>
              <a:gdLst>
                <a:gd name="T0" fmla="*/ 124 w 125"/>
                <a:gd name="T1" fmla="*/ 38 h 49"/>
                <a:gd name="T2" fmla="*/ 124 w 125"/>
                <a:gd name="T3" fmla="*/ 48 h 49"/>
                <a:gd name="T4" fmla="*/ 116 w 125"/>
                <a:gd name="T5" fmla="*/ 46 h 49"/>
                <a:gd name="T6" fmla="*/ 108 w 125"/>
                <a:gd name="T7" fmla="*/ 45 h 49"/>
                <a:gd name="T8" fmla="*/ 101 w 125"/>
                <a:gd name="T9" fmla="*/ 44 h 49"/>
                <a:gd name="T10" fmla="*/ 93 w 125"/>
                <a:gd name="T11" fmla="*/ 42 h 49"/>
                <a:gd name="T12" fmla="*/ 85 w 125"/>
                <a:gd name="T13" fmla="*/ 41 h 49"/>
                <a:gd name="T14" fmla="*/ 78 w 125"/>
                <a:gd name="T15" fmla="*/ 40 h 49"/>
                <a:gd name="T16" fmla="*/ 70 w 125"/>
                <a:gd name="T17" fmla="*/ 38 h 49"/>
                <a:gd name="T18" fmla="*/ 62 w 125"/>
                <a:gd name="T19" fmla="*/ 36 h 49"/>
                <a:gd name="T20" fmla="*/ 55 w 125"/>
                <a:gd name="T21" fmla="*/ 34 h 49"/>
                <a:gd name="T22" fmla="*/ 47 w 125"/>
                <a:gd name="T23" fmla="*/ 33 h 49"/>
                <a:gd name="T24" fmla="*/ 40 w 125"/>
                <a:gd name="T25" fmla="*/ 32 h 49"/>
                <a:gd name="T26" fmla="*/ 31 w 125"/>
                <a:gd name="T27" fmla="*/ 30 h 49"/>
                <a:gd name="T28" fmla="*/ 24 w 125"/>
                <a:gd name="T29" fmla="*/ 29 h 49"/>
                <a:gd name="T30" fmla="*/ 16 w 125"/>
                <a:gd name="T31" fmla="*/ 28 h 49"/>
                <a:gd name="T32" fmla="*/ 8 w 125"/>
                <a:gd name="T33" fmla="*/ 27 h 49"/>
                <a:gd name="T34" fmla="*/ 0 w 125"/>
                <a:gd name="T35" fmla="*/ 26 h 49"/>
                <a:gd name="T36" fmla="*/ 0 w 125"/>
                <a:gd name="T37" fmla="*/ 0 h 49"/>
                <a:gd name="T38" fmla="*/ 7 w 125"/>
                <a:gd name="T39" fmla="*/ 2 h 49"/>
                <a:gd name="T40" fmla="*/ 15 w 125"/>
                <a:gd name="T41" fmla="*/ 6 h 49"/>
                <a:gd name="T42" fmla="*/ 22 w 125"/>
                <a:gd name="T43" fmla="*/ 8 h 49"/>
                <a:gd name="T44" fmla="*/ 31 w 125"/>
                <a:gd name="T45" fmla="*/ 11 h 49"/>
                <a:gd name="T46" fmla="*/ 38 w 125"/>
                <a:gd name="T47" fmla="*/ 13 h 49"/>
                <a:gd name="T48" fmla="*/ 46 w 125"/>
                <a:gd name="T49" fmla="*/ 15 h 49"/>
                <a:gd name="T50" fmla="*/ 53 w 125"/>
                <a:gd name="T51" fmla="*/ 17 h 49"/>
                <a:gd name="T52" fmla="*/ 62 w 125"/>
                <a:gd name="T53" fmla="*/ 19 h 49"/>
                <a:gd name="T54" fmla="*/ 70 w 125"/>
                <a:gd name="T55" fmla="*/ 20 h 49"/>
                <a:gd name="T56" fmla="*/ 78 w 125"/>
                <a:gd name="T57" fmla="*/ 22 h 49"/>
                <a:gd name="T58" fmla="*/ 85 w 125"/>
                <a:gd name="T59" fmla="*/ 24 h 49"/>
                <a:gd name="T60" fmla="*/ 93 w 125"/>
                <a:gd name="T61" fmla="*/ 26 h 49"/>
                <a:gd name="T62" fmla="*/ 102 w 125"/>
                <a:gd name="T63" fmla="*/ 28 h 49"/>
                <a:gd name="T64" fmla="*/ 109 w 125"/>
                <a:gd name="T65" fmla="*/ 32 h 49"/>
                <a:gd name="T66" fmla="*/ 116 w 125"/>
                <a:gd name="T67" fmla="*/ 34 h 49"/>
                <a:gd name="T68" fmla="*/ 124 w 125"/>
                <a:gd name="T69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5" h="49">
                  <a:moveTo>
                    <a:pt x="124" y="38"/>
                  </a:moveTo>
                  <a:lnTo>
                    <a:pt x="124" y="48"/>
                  </a:lnTo>
                  <a:lnTo>
                    <a:pt x="116" y="46"/>
                  </a:lnTo>
                  <a:lnTo>
                    <a:pt x="108" y="45"/>
                  </a:lnTo>
                  <a:lnTo>
                    <a:pt x="101" y="44"/>
                  </a:lnTo>
                  <a:lnTo>
                    <a:pt x="93" y="42"/>
                  </a:lnTo>
                  <a:lnTo>
                    <a:pt x="85" y="41"/>
                  </a:lnTo>
                  <a:lnTo>
                    <a:pt x="78" y="40"/>
                  </a:lnTo>
                  <a:lnTo>
                    <a:pt x="70" y="38"/>
                  </a:lnTo>
                  <a:lnTo>
                    <a:pt x="62" y="36"/>
                  </a:lnTo>
                  <a:lnTo>
                    <a:pt x="55" y="34"/>
                  </a:lnTo>
                  <a:lnTo>
                    <a:pt x="47" y="33"/>
                  </a:lnTo>
                  <a:lnTo>
                    <a:pt x="40" y="32"/>
                  </a:lnTo>
                  <a:lnTo>
                    <a:pt x="31" y="30"/>
                  </a:lnTo>
                  <a:lnTo>
                    <a:pt x="24" y="29"/>
                  </a:lnTo>
                  <a:lnTo>
                    <a:pt x="16" y="28"/>
                  </a:lnTo>
                  <a:lnTo>
                    <a:pt x="8" y="27"/>
                  </a:lnTo>
                  <a:lnTo>
                    <a:pt x="0" y="26"/>
                  </a:lnTo>
                  <a:lnTo>
                    <a:pt x="0" y="0"/>
                  </a:lnTo>
                  <a:lnTo>
                    <a:pt x="7" y="2"/>
                  </a:lnTo>
                  <a:lnTo>
                    <a:pt x="15" y="6"/>
                  </a:lnTo>
                  <a:lnTo>
                    <a:pt x="22" y="8"/>
                  </a:lnTo>
                  <a:lnTo>
                    <a:pt x="31" y="11"/>
                  </a:lnTo>
                  <a:lnTo>
                    <a:pt x="38" y="13"/>
                  </a:lnTo>
                  <a:lnTo>
                    <a:pt x="46" y="15"/>
                  </a:lnTo>
                  <a:lnTo>
                    <a:pt x="53" y="17"/>
                  </a:lnTo>
                  <a:lnTo>
                    <a:pt x="62" y="19"/>
                  </a:lnTo>
                  <a:lnTo>
                    <a:pt x="70" y="20"/>
                  </a:lnTo>
                  <a:lnTo>
                    <a:pt x="78" y="22"/>
                  </a:lnTo>
                  <a:lnTo>
                    <a:pt x="85" y="24"/>
                  </a:lnTo>
                  <a:lnTo>
                    <a:pt x="93" y="26"/>
                  </a:lnTo>
                  <a:lnTo>
                    <a:pt x="102" y="28"/>
                  </a:lnTo>
                  <a:lnTo>
                    <a:pt x="109" y="32"/>
                  </a:lnTo>
                  <a:lnTo>
                    <a:pt x="116" y="34"/>
                  </a:lnTo>
                  <a:lnTo>
                    <a:pt x="124" y="38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16" name="Freeform 24">
              <a:extLst>
                <a:ext uri="{FF2B5EF4-FFF2-40B4-BE49-F238E27FC236}">
                  <a16:creationId xmlns:a16="http://schemas.microsoft.com/office/drawing/2014/main" id="{15B78318-2855-32F5-C595-98323C838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" y="3221"/>
              <a:ext cx="71" cy="165"/>
            </a:xfrm>
            <a:custGeom>
              <a:avLst/>
              <a:gdLst>
                <a:gd name="T0" fmla="*/ 70 w 71"/>
                <a:gd name="T1" fmla="*/ 128 h 165"/>
                <a:gd name="T2" fmla="*/ 65 w 71"/>
                <a:gd name="T3" fmla="*/ 133 h 165"/>
                <a:gd name="T4" fmla="*/ 60 w 71"/>
                <a:gd name="T5" fmla="*/ 138 h 165"/>
                <a:gd name="T6" fmla="*/ 56 w 71"/>
                <a:gd name="T7" fmla="*/ 144 h 165"/>
                <a:gd name="T8" fmla="*/ 51 w 71"/>
                <a:gd name="T9" fmla="*/ 148 h 165"/>
                <a:gd name="T10" fmla="*/ 46 w 71"/>
                <a:gd name="T11" fmla="*/ 153 h 165"/>
                <a:gd name="T12" fmla="*/ 41 w 71"/>
                <a:gd name="T13" fmla="*/ 158 h 165"/>
                <a:gd name="T14" fmla="*/ 36 w 71"/>
                <a:gd name="T15" fmla="*/ 161 h 165"/>
                <a:gd name="T16" fmla="*/ 33 w 71"/>
                <a:gd name="T17" fmla="*/ 164 h 165"/>
                <a:gd name="T18" fmla="*/ 28 w 71"/>
                <a:gd name="T19" fmla="*/ 158 h 165"/>
                <a:gd name="T20" fmla="*/ 24 w 71"/>
                <a:gd name="T21" fmla="*/ 153 h 165"/>
                <a:gd name="T22" fmla="*/ 21 w 71"/>
                <a:gd name="T23" fmla="*/ 147 h 165"/>
                <a:gd name="T24" fmla="*/ 17 w 71"/>
                <a:gd name="T25" fmla="*/ 143 h 165"/>
                <a:gd name="T26" fmla="*/ 15 w 71"/>
                <a:gd name="T27" fmla="*/ 137 h 165"/>
                <a:gd name="T28" fmla="*/ 11 w 71"/>
                <a:gd name="T29" fmla="*/ 131 h 165"/>
                <a:gd name="T30" fmla="*/ 9 w 71"/>
                <a:gd name="T31" fmla="*/ 126 h 165"/>
                <a:gd name="T32" fmla="*/ 7 w 71"/>
                <a:gd name="T33" fmla="*/ 120 h 165"/>
                <a:gd name="T34" fmla="*/ 5 w 71"/>
                <a:gd name="T35" fmla="*/ 113 h 165"/>
                <a:gd name="T36" fmla="*/ 2 w 71"/>
                <a:gd name="T37" fmla="*/ 108 h 165"/>
                <a:gd name="T38" fmla="*/ 1 w 71"/>
                <a:gd name="T39" fmla="*/ 101 h 165"/>
                <a:gd name="T40" fmla="*/ 0 w 71"/>
                <a:gd name="T41" fmla="*/ 94 h 165"/>
                <a:gd name="T42" fmla="*/ 0 w 71"/>
                <a:gd name="T43" fmla="*/ 88 h 165"/>
                <a:gd name="T44" fmla="*/ 0 w 71"/>
                <a:gd name="T45" fmla="*/ 80 h 165"/>
                <a:gd name="T46" fmla="*/ 0 w 71"/>
                <a:gd name="T47" fmla="*/ 73 h 165"/>
                <a:gd name="T48" fmla="*/ 0 w 71"/>
                <a:gd name="T49" fmla="*/ 66 h 165"/>
                <a:gd name="T50" fmla="*/ 3 w 71"/>
                <a:gd name="T51" fmla="*/ 55 h 165"/>
                <a:gd name="T52" fmla="*/ 8 w 71"/>
                <a:gd name="T53" fmla="*/ 46 h 165"/>
                <a:gd name="T54" fmla="*/ 12 w 71"/>
                <a:gd name="T55" fmla="*/ 38 h 165"/>
                <a:gd name="T56" fmla="*/ 18 w 71"/>
                <a:gd name="T57" fmla="*/ 31 h 165"/>
                <a:gd name="T58" fmla="*/ 23 w 71"/>
                <a:gd name="T59" fmla="*/ 23 h 165"/>
                <a:gd name="T60" fmla="*/ 30 w 71"/>
                <a:gd name="T61" fmla="*/ 17 h 165"/>
                <a:gd name="T62" fmla="*/ 36 w 71"/>
                <a:gd name="T63" fmla="*/ 9 h 165"/>
                <a:gd name="T64" fmla="*/ 43 w 71"/>
                <a:gd name="T65" fmla="*/ 0 h 165"/>
                <a:gd name="T66" fmla="*/ 42 w 71"/>
                <a:gd name="T67" fmla="*/ 8 h 165"/>
                <a:gd name="T68" fmla="*/ 41 w 71"/>
                <a:gd name="T69" fmla="*/ 17 h 165"/>
                <a:gd name="T70" fmla="*/ 41 w 71"/>
                <a:gd name="T71" fmla="*/ 25 h 165"/>
                <a:gd name="T72" fmla="*/ 41 w 71"/>
                <a:gd name="T73" fmla="*/ 34 h 165"/>
                <a:gd name="T74" fmla="*/ 41 w 71"/>
                <a:gd name="T75" fmla="*/ 42 h 165"/>
                <a:gd name="T76" fmla="*/ 41 w 71"/>
                <a:gd name="T77" fmla="*/ 51 h 165"/>
                <a:gd name="T78" fmla="*/ 42 w 71"/>
                <a:gd name="T79" fmla="*/ 60 h 165"/>
                <a:gd name="T80" fmla="*/ 44 w 71"/>
                <a:gd name="T81" fmla="*/ 69 h 165"/>
                <a:gd name="T82" fmla="*/ 46 w 71"/>
                <a:gd name="T83" fmla="*/ 76 h 165"/>
                <a:gd name="T84" fmla="*/ 48 w 71"/>
                <a:gd name="T85" fmla="*/ 85 h 165"/>
                <a:gd name="T86" fmla="*/ 51 w 71"/>
                <a:gd name="T87" fmla="*/ 93 h 165"/>
                <a:gd name="T88" fmla="*/ 54 w 71"/>
                <a:gd name="T89" fmla="*/ 101 h 165"/>
                <a:gd name="T90" fmla="*/ 57 w 71"/>
                <a:gd name="T91" fmla="*/ 109 h 165"/>
                <a:gd name="T92" fmla="*/ 61 w 71"/>
                <a:gd name="T93" fmla="*/ 116 h 165"/>
                <a:gd name="T94" fmla="*/ 65 w 71"/>
                <a:gd name="T95" fmla="*/ 123 h 165"/>
                <a:gd name="T96" fmla="*/ 70 w 71"/>
                <a:gd name="T97" fmla="*/ 12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" h="165">
                  <a:moveTo>
                    <a:pt x="70" y="128"/>
                  </a:moveTo>
                  <a:lnTo>
                    <a:pt x="65" y="133"/>
                  </a:lnTo>
                  <a:lnTo>
                    <a:pt x="60" y="138"/>
                  </a:lnTo>
                  <a:lnTo>
                    <a:pt x="56" y="144"/>
                  </a:lnTo>
                  <a:lnTo>
                    <a:pt x="51" y="148"/>
                  </a:lnTo>
                  <a:lnTo>
                    <a:pt x="46" y="153"/>
                  </a:lnTo>
                  <a:lnTo>
                    <a:pt x="41" y="158"/>
                  </a:lnTo>
                  <a:lnTo>
                    <a:pt x="36" y="161"/>
                  </a:lnTo>
                  <a:lnTo>
                    <a:pt x="33" y="164"/>
                  </a:lnTo>
                  <a:lnTo>
                    <a:pt x="28" y="158"/>
                  </a:lnTo>
                  <a:lnTo>
                    <a:pt x="24" y="153"/>
                  </a:lnTo>
                  <a:lnTo>
                    <a:pt x="21" y="147"/>
                  </a:lnTo>
                  <a:lnTo>
                    <a:pt x="17" y="143"/>
                  </a:lnTo>
                  <a:lnTo>
                    <a:pt x="15" y="137"/>
                  </a:lnTo>
                  <a:lnTo>
                    <a:pt x="11" y="131"/>
                  </a:lnTo>
                  <a:lnTo>
                    <a:pt x="9" y="126"/>
                  </a:lnTo>
                  <a:lnTo>
                    <a:pt x="7" y="120"/>
                  </a:lnTo>
                  <a:lnTo>
                    <a:pt x="5" y="113"/>
                  </a:lnTo>
                  <a:lnTo>
                    <a:pt x="2" y="108"/>
                  </a:lnTo>
                  <a:lnTo>
                    <a:pt x="1" y="101"/>
                  </a:lnTo>
                  <a:lnTo>
                    <a:pt x="0" y="94"/>
                  </a:lnTo>
                  <a:lnTo>
                    <a:pt x="0" y="88"/>
                  </a:lnTo>
                  <a:lnTo>
                    <a:pt x="0" y="80"/>
                  </a:lnTo>
                  <a:lnTo>
                    <a:pt x="0" y="73"/>
                  </a:lnTo>
                  <a:lnTo>
                    <a:pt x="0" y="66"/>
                  </a:lnTo>
                  <a:lnTo>
                    <a:pt x="3" y="55"/>
                  </a:lnTo>
                  <a:lnTo>
                    <a:pt x="8" y="46"/>
                  </a:lnTo>
                  <a:lnTo>
                    <a:pt x="12" y="38"/>
                  </a:lnTo>
                  <a:lnTo>
                    <a:pt x="18" y="31"/>
                  </a:lnTo>
                  <a:lnTo>
                    <a:pt x="23" y="23"/>
                  </a:lnTo>
                  <a:lnTo>
                    <a:pt x="30" y="17"/>
                  </a:lnTo>
                  <a:lnTo>
                    <a:pt x="36" y="9"/>
                  </a:lnTo>
                  <a:lnTo>
                    <a:pt x="43" y="0"/>
                  </a:lnTo>
                  <a:lnTo>
                    <a:pt x="42" y="8"/>
                  </a:lnTo>
                  <a:lnTo>
                    <a:pt x="41" y="17"/>
                  </a:lnTo>
                  <a:lnTo>
                    <a:pt x="41" y="25"/>
                  </a:lnTo>
                  <a:lnTo>
                    <a:pt x="41" y="34"/>
                  </a:lnTo>
                  <a:lnTo>
                    <a:pt x="41" y="42"/>
                  </a:lnTo>
                  <a:lnTo>
                    <a:pt x="41" y="51"/>
                  </a:lnTo>
                  <a:lnTo>
                    <a:pt x="42" y="60"/>
                  </a:lnTo>
                  <a:lnTo>
                    <a:pt x="44" y="69"/>
                  </a:lnTo>
                  <a:lnTo>
                    <a:pt x="46" y="76"/>
                  </a:lnTo>
                  <a:lnTo>
                    <a:pt x="48" y="85"/>
                  </a:lnTo>
                  <a:lnTo>
                    <a:pt x="51" y="93"/>
                  </a:lnTo>
                  <a:lnTo>
                    <a:pt x="54" y="101"/>
                  </a:lnTo>
                  <a:lnTo>
                    <a:pt x="57" y="109"/>
                  </a:lnTo>
                  <a:lnTo>
                    <a:pt x="61" y="116"/>
                  </a:lnTo>
                  <a:lnTo>
                    <a:pt x="65" y="123"/>
                  </a:lnTo>
                  <a:lnTo>
                    <a:pt x="70" y="128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17" name="Freeform 25">
              <a:extLst>
                <a:ext uri="{FF2B5EF4-FFF2-40B4-BE49-F238E27FC236}">
                  <a16:creationId xmlns:a16="http://schemas.microsoft.com/office/drawing/2014/main" id="{427F65C6-8075-FD13-48BC-70901A13C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" y="3234"/>
              <a:ext cx="38" cy="52"/>
            </a:xfrm>
            <a:custGeom>
              <a:avLst/>
              <a:gdLst>
                <a:gd name="T0" fmla="*/ 7 w 38"/>
                <a:gd name="T1" fmla="*/ 16 h 52"/>
                <a:gd name="T2" fmla="*/ 24 w 38"/>
                <a:gd name="T3" fmla="*/ 0 h 52"/>
                <a:gd name="T4" fmla="*/ 28 w 38"/>
                <a:gd name="T5" fmla="*/ 3 h 52"/>
                <a:gd name="T6" fmla="*/ 12 w 38"/>
                <a:gd name="T7" fmla="*/ 23 h 52"/>
                <a:gd name="T8" fmla="*/ 14 w 38"/>
                <a:gd name="T9" fmla="*/ 26 h 52"/>
                <a:gd name="T10" fmla="*/ 18 w 38"/>
                <a:gd name="T11" fmla="*/ 29 h 52"/>
                <a:gd name="T12" fmla="*/ 22 w 38"/>
                <a:gd name="T13" fmla="*/ 30 h 52"/>
                <a:gd name="T14" fmla="*/ 25 w 38"/>
                <a:gd name="T15" fmla="*/ 31 h 52"/>
                <a:gd name="T16" fmla="*/ 29 w 38"/>
                <a:gd name="T17" fmla="*/ 32 h 52"/>
                <a:gd name="T18" fmla="*/ 32 w 38"/>
                <a:gd name="T19" fmla="*/ 33 h 52"/>
                <a:gd name="T20" fmla="*/ 35 w 38"/>
                <a:gd name="T21" fmla="*/ 34 h 52"/>
                <a:gd name="T22" fmla="*/ 37 w 38"/>
                <a:gd name="T23" fmla="*/ 37 h 52"/>
                <a:gd name="T24" fmla="*/ 32 w 38"/>
                <a:gd name="T25" fmla="*/ 39 h 52"/>
                <a:gd name="T26" fmla="*/ 28 w 38"/>
                <a:gd name="T27" fmla="*/ 40 h 52"/>
                <a:gd name="T28" fmla="*/ 25 w 38"/>
                <a:gd name="T29" fmla="*/ 39 h 52"/>
                <a:gd name="T30" fmla="*/ 22 w 38"/>
                <a:gd name="T31" fmla="*/ 38 h 52"/>
                <a:gd name="T32" fmla="*/ 19 w 38"/>
                <a:gd name="T33" fmla="*/ 36 h 52"/>
                <a:gd name="T34" fmla="*/ 14 w 38"/>
                <a:gd name="T35" fmla="*/ 34 h 52"/>
                <a:gd name="T36" fmla="*/ 11 w 38"/>
                <a:gd name="T37" fmla="*/ 34 h 52"/>
                <a:gd name="T38" fmla="*/ 7 w 38"/>
                <a:gd name="T39" fmla="*/ 34 h 52"/>
                <a:gd name="T40" fmla="*/ 6 w 38"/>
                <a:gd name="T41" fmla="*/ 36 h 52"/>
                <a:gd name="T42" fmla="*/ 5 w 38"/>
                <a:gd name="T43" fmla="*/ 37 h 52"/>
                <a:gd name="T44" fmla="*/ 6 w 38"/>
                <a:gd name="T45" fmla="*/ 40 h 52"/>
                <a:gd name="T46" fmla="*/ 6 w 38"/>
                <a:gd name="T47" fmla="*/ 42 h 52"/>
                <a:gd name="T48" fmla="*/ 7 w 38"/>
                <a:gd name="T49" fmla="*/ 44 h 52"/>
                <a:gd name="T50" fmla="*/ 7 w 38"/>
                <a:gd name="T51" fmla="*/ 46 h 52"/>
                <a:gd name="T52" fmla="*/ 6 w 38"/>
                <a:gd name="T53" fmla="*/ 48 h 52"/>
                <a:gd name="T54" fmla="*/ 5 w 38"/>
                <a:gd name="T55" fmla="*/ 51 h 52"/>
                <a:gd name="T56" fmla="*/ 1 w 38"/>
                <a:gd name="T57" fmla="*/ 51 h 52"/>
                <a:gd name="T58" fmla="*/ 1 w 38"/>
                <a:gd name="T59" fmla="*/ 44 h 52"/>
                <a:gd name="T60" fmla="*/ 0 w 38"/>
                <a:gd name="T61" fmla="*/ 37 h 52"/>
                <a:gd name="T62" fmla="*/ 0 w 38"/>
                <a:gd name="T63" fmla="*/ 30 h 52"/>
                <a:gd name="T64" fmla="*/ 0 w 38"/>
                <a:gd name="T65" fmla="*/ 23 h 52"/>
                <a:gd name="T66" fmla="*/ 0 w 38"/>
                <a:gd name="T67" fmla="*/ 16 h 52"/>
                <a:gd name="T68" fmla="*/ 0 w 38"/>
                <a:gd name="T69" fmla="*/ 10 h 52"/>
                <a:gd name="T70" fmla="*/ 2 w 38"/>
                <a:gd name="T71" fmla="*/ 4 h 52"/>
                <a:gd name="T72" fmla="*/ 3 w 38"/>
                <a:gd name="T73" fmla="*/ 0 h 52"/>
                <a:gd name="T74" fmla="*/ 7 w 38"/>
                <a:gd name="T75" fmla="*/ 1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52">
                  <a:moveTo>
                    <a:pt x="7" y="16"/>
                  </a:moveTo>
                  <a:lnTo>
                    <a:pt x="24" y="0"/>
                  </a:lnTo>
                  <a:lnTo>
                    <a:pt x="28" y="3"/>
                  </a:lnTo>
                  <a:lnTo>
                    <a:pt x="12" y="23"/>
                  </a:lnTo>
                  <a:lnTo>
                    <a:pt x="14" y="26"/>
                  </a:lnTo>
                  <a:lnTo>
                    <a:pt x="18" y="29"/>
                  </a:lnTo>
                  <a:lnTo>
                    <a:pt x="22" y="30"/>
                  </a:lnTo>
                  <a:lnTo>
                    <a:pt x="25" y="31"/>
                  </a:lnTo>
                  <a:lnTo>
                    <a:pt x="29" y="32"/>
                  </a:lnTo>
                  <a:lnTo>
                    <a:pt x="32" y="33"/>
                  </a:lnTo>
                  <a:lnTo>
                    <a:pt x="35" y="34"/>
                  </a:lnTo>
                  <a:lnTo>
                    <a:pt x="37" y="37"/>
                  </a:lnTo>
                  <a:lnTo>
                    <a:pt x="32" y="39"/>
                  </a:lnTo>
                  <a:lnTo>
                    <a:pt x="28" y="40"/>
                  </a:lnTo>
                  <a:lnTo>
                    <a:pt x="25" y="39"/>
                  </a:lnTo>
                  <a:lnTo>
                    <a:pt x="22" y="38"/>
                  </a:lnTo>
                  <a:lnTo>
                    <a:pt x="19" y="36"/>
                  </a:lnTo>
                  <a:lnTo>
                    <a:pt x="14" y="34"/>
                  </a:lnTo>
                  <a:lnTo>
                    <a:pt x="11" y="34"/>
                  </a:lnTo>
                  <a:lnTo>
                    <a:pt x="7" y="34"/>
                  </a:lnTo>
                  <a:lnTo>
                    <a:pt x="6" y="36"/>
                  </a:lnTo>
                  <a:lnTo>
                    <a:pt x="5" y="37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7" y="44"/>
                  </a:lnTo>
                  <a:lnTo>
                    <a:pt x="7" y="46"/>
                  </a:lnTo>
                  <a:lnTo>
                    <a:pt x="6" y="48"/>
                  </a:lnTo>
                  <a:lnTo>
                    <a:pt x="5" y="51"/>
                  </a:lnTo>
                  <a:lnTo>
                    <a:pt x="1" y="51"/>
                  </a:lnTo>
                  <a:lnTo>
                    <a:pt x="1" y="44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2" y="4"/>
                  </a:lnTo>
                  <a:lnTo>
                    <a:pt x="3" y="0"/>
                  </a:lnTo>
                  <a:lnTo>
                    <a:pt x="7" y="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18" name="Freeform 26">
              <a:extLst>
                <a:ext uri="{FF2B5EF4-FFF2-40B4-BE49-F238E27FC236}">
                  <a16:creationId xmlns:a16="http://schemas.microsoft.com/office/drawing/2014/main" id="{4D7FBC18-A980-9F9B-FD7E-BE9537BF6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4" y="3238"/>
              <a:ext cx="128" cy="37"/>
            </a:xfrm>
            <a:custGeom>
              <a:avLst/>
              <a:gdLst>
                <a:gd name="T0" fmla="*/ 127 w 128"/>
                <a:gd name="T1" fmla="*/ 23 h 37"/>
                <a:gd name="T2" fmla="*/ 126 w 128"/>
                <a:gd name="T3" fmla="*/ 36 h 37"/>
                <a:gd name="T4" fmla="*/ 118 w 128"/>
                <a:gd name="T5" fmla="*/ 35 h 37"/>
                <a:gd name="T6" fmla="*/ 110 w 128"/>
                <a:gd name="T7" fmla="*/ 34 h 37"/>
                <a:gd name="T8" fmla="*/ 102 w 128"/>
                <a:gd name="T9" fmla="*/ 34 h 37"/>
                <a:gd name="T10" fmla="*/ 95 w 128"/>
                <a:gd name="T11" fmla="*/ 33 h 37"/>
                <a:gd name="T12" fmla="*/ 87 w 128"/>
                <a:gd name="T13" fmla="*/ 33 h 37"/>
                <a:gd name="T14" fmla="*/ 79 w 128"/>
                <a:gd name="T15" fmla="*/ 31 h 37"/>
                <a:gd name="T16" fmla="*/ 72 w 128"/>
                <a:gd name="T17" fmla="*/ 31 h 37"/>
                <a:gd name="T18" fmla="*/ 63 w 128"/>
                <a:gd name="T19" fmla="*/ 30 h 37"/>
                <a:gd name="T20" fmla="*/ 55 w 128"/>
                <a:gd name="T21" fmla="*/ 29 h 37"/>
                <a:gd name="T22" fmla="*/ 48 w 128"/>
                <a:gd name="T23" fmla="*/ 29 h 37"/>
                <a:gd name="T24" fmla="*/ 39 w 128"/>
                <a:gd name="T25" fmla="*/ 27 h 37"/>
                <a:gd name="T26" fmla="*/ 31 w 128"/>
                <a:gd name="T27" fmla="*/ 26 h 37"/>
                <a:gd name="T28" fmla="*/ 23 w 128"/>
                <a:gd name="T29" fmla="*/ 25 h 37"/>
                <a:gd name="T30" fmla="*/ 16 w 128"/>
                <a:gd name="T31" fmla="*/ 24 h 37"/>
                <a:gd name="T32" fmla="*/ 7 w 128"/>
                <a:gd name="T33" fmla="*/ 23 h 37"/>
                <a:gd name="T34" fmla="*/ 0 w 128"/>
                <a:gd name="T35" fmla="*/ 21 h 37"/>
                <a:gd name="T36" fmla="*/ 0 w 128"/>
                <a:gd name="T37" fmla="*/ 0 h 37"/>
                <a:gd name="T38" fmla="*/ 9 w 128"/>
                <a:gd name="T39" fmla="*/ 0 h 37"/>
                <a:gd name="T40" fmla="*/ 17 w 128"/>
                <a:gd name="T41" fmla="*/ 1 h 37"/>
                <a:gd name="T42" fmla="*/ 25 w 128"/>
                <a:gd name="T43" fmla="*/ 2 h 37"/>
                <a:gd name="T44" fmla="*/ 33 w 128"/>
                <a:gd name="T45" fmla="*/ 3 h 37"/>
                <a:gd name="T46" fmla="*/ 42 w 128"/>
                <a:gd name="T47" fmla="*/ 4 h 37"/>
                <a:gd name="T48" fmla="*/ 49 w 128"/>
                <a:gd name="T49" fmla="*/ 5 h 37"/>
                <a:gd name="T50" fmla="*/ 57 w 128"/>
                <a:gd name="T51" fmla="*/ 7 h 37"/>
                <a:gd name="T52" fmla="*/ 65 w 128"/>
                <a:gd name="T53" fmla="*/ 8 h 37"/>
                <a:gd name="T54" fmla="*/ 73 w 128"/>
                <a:gd name="T55" fmla="*/ 10 h 37"/>
                <a:gd name="T56" fmla="*/ 81 w 128"/>
                <a:gd name="T57" fmla="*/ 11 h 37"/>
                <a:gd name="T58" fmla="*/ 88 w 128"/>
                <a:gd name="T59" fmla="*/ 13 h 37"/>
                <a:gd name="T60" fmla="*/ 96 w 128"/>
                <a:gd name="T61" fmla="*/ 15 h 37"/>
                <a:gd name="T62" fmla="*/ 105 w 128"/>
                <a:gd name="T63" fmla="*/ 17 h 37"/>
                <a:gd name="T64" fmla="*/ 112 w 128"/>
                <a:gd name="T65" fmla="*/ 18 h 37"/>
                <a:gd name="T66" fmla="*/ 119 w 128"/>
                <a:gd name="T67" fmla="*/ 21 h 37"/>
                <a:gd name="T68" fmla="*/ 127 w 128"/>
                <a:gd name="T69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" h="37">
                  <a:moveTo>
                    <a:pt x="127" y="23"/>
                  </a:moveTo>
                  <a:lnTo>
                    <a:pt x="126" y="36"/>
                  </a:lnTo>
                  <a:lnTo>
                    <a:pt x="118" y="35"/>
                  </a:lnTo>
                  <a:lnTo>
                    <a:pt x="110" y="34"/>
                  </a:lnTo>
                  <a:lnTo>
                    <a:pt x="102" y="34"/>
                  </a:lnTo>
                  <a:lnTo>
                    <a:pt x="95" y="33"/>
                  </a:lnTo>
                  <a:lnTo>
                    <a:pt x="87" y="33"/>
                  </a:lnTo>
                  <a:lnTo>
                    <a:pt x="79" y="31"/>
                  </a:lnTo>
                  <a:lnTo>
                    <a:pt x="72" y="31"/>
                  </a:lnTo>
                  <a:lnTo>
                    <a:pt x="63" y="30"/>
                  </a:lnTo>
                  <a:lnTo>
                    <a:pt x="55" y="29"/>
                  </a:lnTo>
                  <a:lnTo>
                    <a:pt x="48" y="29"/>
                  </a:lnTo>
                  <a:lnTo>
                    <a:pt x="39" y="27"/>
                  </a:lnTo>
                  <a:lnTo>
                    <a:pt x="31" y="26"/>
                  </a:lnTo>
                  <a:lnTo>
                    <a:pt x="23" y="25"/>
                  </a:lnTo>
                  <a:lnTo>
                    <a:pt x="16" y="24"/>
                  </a:lnTo>
                  <a:lnTo>
                    <a:pt x="7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9" y="0"/>
                  </a:lnTo>
                  <a:lnTo>
                    <a:pt x="17" y="1"/>
                  </a:lnTo>
                  <a:lnTo>
                    <a:pt x="25" y="2"/>
                  </a:lnTo>
                  <a:lnTo>
                    <a:pt x="33" y="3"/>
                  </a:lnTo>
                  <a:lnTo>
                    <a:pt x="42" y="4"/>
                  </a:lnTo>
                  <a:lnTo>
                    <a:pt x="49" y="5"/>
                  </a:lnTo>
                  <a:lnTo>
                    <a:pt x="57" y="7"/>
                  </a:lnTo>
                  <a:lnTo>
                    <a:pt x="65" y="8"/>
                  </a:lnTo>
                  <a:lnTo>
                    <a:pt x="73" y="10"/>
                  </a:lnTo>
                  <a:lnTo>
                    <a:pt x="81" y="11"/>
                  </a:lnTo>
                  <a:lnTo>
                    <a:pt x="88" y="13"/>
                  </a:lnTo>
                  <a:lnTo>
                    <a:pt x="96" y="15"/>
                  </a:lnTo>
                  <a:lnTo>
                    <a:pt x="105" y="17"/>
                  </a:lnTo>
                  <a:lnTo>
                    <a:pt x="112" y="18"/>
                  </a:lnTo>
                  <a:lnTo>
                    <a:pt x="119" y="21"/>
                  </a:lnTo>
                  <a:lnTo>
                    <a:pt x="127" y="2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19" name="Freeform 27">
              <a:extLst>
                <a:ext uri="{FF2B5EF4-FFF2-40B4-BE49-F238E27FC236}">
                  <a16:creationId xmlns:a16="http://schemas.microsoft.com/office/drawing/2014/main" id="{1BAF103B-237E-0318-E29A-7D3D18996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6" y="3270"/>
              <a:ext cx="209" cy="123"/>
            </a:xfrm>
            <a:custGeom>
              <a:avLst/>
              <a:gdLst>
                <a:gd name="T0" fmla="*/ 115 w 209"/>
                <a:gd name="T1" fmla="*/ 91 h 123"/>
                <a:gd name="T2" fmla="*/ 121 w 209"/>
                <a:gd name="T3" fmla="*/ 89 h 123"/>
                <a:gd name="T4" fmla="*/ 124 w 209"/>
                <a:gd name="T5" fmla="*/ 86 h 123"/>
                <a:gd name="T6" fmla="*/ 128 w 209"/>
                <a:gd name="T7" fmla="*/ 82 h 123"/>
                <a:gd name="T8" fmla="*/ 140 w 209"/>
                <a:gd name="T9" fmla="*/ 82 h 123"/>
                <a:gd name="T10" fmla="*/ 160 w 209"/>
                <a:gd name="T11" fmla="*/ 81 h 123"/>
                <a:gd name="T12" fmla="*/ 179 w 209"/>
                <a:gd name="T13" fmla="*/ 78 h 123"/>
                <a:gd name="T14" fmla="*/ 198 w 209"/>
                <a:gd name="T15" fmla="*/ 74 h 123"/>
                <a:gd name="T16" fmla="*/ 202 w 209"/>
                <a:gd name="T17" fmla="*/ 73 h 123"/>
                <a:gd name="T18" fmla="*/ 189 w 209"/>
                <a:gd name="T19" fmla="*/ 78 h 123"/>
                <a:gd name="T20" fmla="*/ 176 w 209"/>
                <a:gd name="T21" fmla="*/ 84 h 123"/>
                <a:gd name="T22" fmla="*/ 164 w 209"/>
                <a:gd name="T23" fmla="*/ 89 h 123"/>
                <a:gd name="T24" fmla="*/ 150 w 209"/>
                <a:gd name="T25" fmla="*/ 96 h 123"/>
                <a:gd name="T26" fmla="*/ 136 w 209"/>
                <a:gd name="T27" fmla="*/ 103 h 123"/>
                <a:gd name="T28" fmla="*/ 123 w 209"/>
                <a:gd name="T29" fmla="*/ 110 h 123"/>
                <a:gd name="T30" fmla="*/ 110 w 209"/>
                <a:gd name="T31" fmla="*/ 118 h 123"/>
                <a:gd name="T32" fmla="*/ 99 w 209"/>
                <a:gd name="T33" fmla="*/ 122 h 123"/>
                <a:gd name="T34" fmla="*/ 91 w 209"/>
                <a:gd name="T35" fmla="*/ 119 h 123"/>
                <a:gd name="T36" fmla="*/ 84 w 209"/>
                <a:gd name="T37" fmla="*/ 115 h 123"/>
                <a:gd name="T38" fmla="*/ 78 w 209"/>
                <a:gd name="T39" fmla="*/ 109 h 123"/>
                <a:gd name="T40" fmla="*/ 0 w 209"/>
                <a:gd name="T41" fmla="*/ 25 h 123"/>
                <a:gd name="T42" fmla="*/ 3 w 209"/>
                <a:gd name="T43" fmla="*/ 19 h 123"/>
                <a:gd name="T44" fmla="*/ 8 w 209"/>
                <a:gd name="T45" fmla="*/ 14 h 123"/>
                <a:gd name="T46" fmla="*/ 10 w 209"/>
                <a:gd name="T47" fmla="*/ 7 h 123"/>
                <a:gd name="T48" fmla="*/ 13 w 209"/>
                <a:gd name="T49" fmla="*/ 0 h 123"/>
                <a:gd name="T50" fmla="*/ 26 w 209"/>
                <a:gd name="T51" fmla="*/ 9 h 123"/>
                <a:gd name="T52" fmla="*/ 39 w 209"/>
                <a:gd name="T53" fmla="*/ 19 h 123"/>
                <a:gd name="T54" fmla="*/ 52 w 209"/>
                <a:gd name="T55" fmla="*/ 30 h 123"/>
                <a:gd name="T56" fmla="*/ 64 w 209"/>
                <a:gd name="T57" fmla="*/ 41 h 123"/>
                <a:gd name="T58" fmla="*/ 77 w 209"/>
                <a:gd name="T59" fmla="*/ 52 h 123"/>
                <a:gd name="T60" fmla="*/ 89 w 209"/>
                <a:gd name="T61" fmla="*/ 65 h 123"/>
                <a:gd name="T62" fmla="*/ 102 w 209"/>
                <a:gd name="T63" fmla="*/ 77 h 123"/>
                <a:gd name="T64" fmla="*/ 113 w 209"/>
                <a:gd name="T65" fmla="*/ 9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9" h="123">
                  <a:moveTo>
                    <a:pt x="113" y="90"/>
                  </a:moveTo>
                  <a:lnTo>
                    <a:pt x="115" y="91"/>
                  </a:lnTo>
                  <a:lnTo>
                    <a:pt x="119" y="91"/>
                  </a:lnTo>
                  <a:lnTo>
                    <a:pt x="121" y="89"/>
                  </a:lnTo>
                  <a:lnTo>
                    <a:pt x="123" y="87"/>
                  </a:lnTo>
                  <a:lnTo>
                    <a:pt x="124" y="86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1"/>
                  </a:lnTo>
                  <a:lnTo>
                    <a:pt x="140" y="82"/>
                  </a:lnTo>
                  <a:lnTo>
                    <a:pt x="150" y="82"/>
                  </a:lnTo>
                  <a:lnTo>
                    <a:pt x="160" y="81"/>
                  </a:lnTo>
                  <a:lnTo>
                    <a:pt x="169" y="80"/>
                  </a:lnTo>
                  <a:lnTo>
                    <a:pt x="179" y="78"/>
                  </a:lnTo>
                  <a:lnTo>
                    <a:pt x="189" y="76"/>
                  </a:lnTo>
                  <a:lnTo>
                    <a:pt x="198" y="74"/>
                  </a:lnTo>
                  <a:lnTo>
                    <a:pt x="208" y="70"/>
                  </a:lnTo>
                  <a:lnTo>
                    <a:pt x="202" y="73"/>
                  </a:lnTo>
                  <a:lnTo>
                    <a:pt x="196" y="75"/>
                  </a:lnTo>
                  <a:lnTo>
                    <a:pt x="189" y="78"/>
                  </a:lnTo>
                  <a:lnTo>
                    <a:pt x="183" y="81"/>
                  </a:lnTo>
                  <a:lnTo>
                    <a:pt x="176" y="84"/>
                  </a:lnTo>
                  <a:lnTo>
                    <a:pt x="170" y="87"/>
                  </a:lnTo>
                  <a:lnTo>
                    <a:pt x="164" y="89"/>
                  </a:lnTo>
                  <a:lnTo>
                    <a:pt x="156" y="93"/>
                  </a:lnTo>
                  <a:lnTo>
                    <a:pt x="150" y="96"/>
                  </a:lnTo>
                  <a:lnTo>
                    <a:pt x="143" y="100"/>
                  </a:lnTo>
                  <a:lnTo>
                    <a:pt x="136" y="103"/>
                  </a:lnTo>
                  <a:lnTo>
                    <a:pt x="130" y="106"/>
                  </a:lnTo>
                  <a:lnTo>
                    <a:pt x="123" y="110"/>
                  </a:lnTo>
                  <a:lnTo>
                    <a:pt x="116" y="114"/>
                  </a:lnTo>
                  <a:lnTo>
                    <a:pt x="110" y="118"/>
                  </a:lnTo>
                  <a:lnTo>
                    <a:pt x="104" y="122"/>
                  </a:lnTo>
                  <a:lnTo>
                    <a:pt x="99" y="122"/>
                  </a:lnTo>
                  <a:lnTo>
                    <a:pt x="94" y="121"/>
                  </a:lnTo>
                  <a:lnTo>
                    <a:pt x="91" y="119"/>
                  </a:lnTo>
                  <a:lnTo>
                    <a:pt x="87" y="117"/>
                  </a:lnTo>
                  <a:lnTo>
                    <a:pt x="84" y="115"/>
                  </a:lnTo>
                  <a:lnTo>
                    <a:pt x="81" y="112"/>
                  </a:lnTo>
                  <a:lnTo>
                    <a:pt x="78" y="109"/>
                  </a:lnTo>
                  <a:lnTo>
                    <a:pt x="74" y="106"/>
                  </a:lnTo>
                  <a:lnTo>
                    <a:pt x="0" y="25"/>
                  </a:lnTo>
                  <a:lnTo>
                    <a:pt x="1" y="22"/>
                  </a:lnTo>
                  <a:lnTo>
                    <a:pt x="3" y="19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10" y="11"/>
                  </a:lnTo>
                  <a:lnTo>
                    <a:pt x="10" y="7"/>
                  </a:lnTo>
                  <a:lnTo>
                    <a:pt x="11" y="3"/>
                  </a:lnTo>
                  <a:lnTo>
                    <a:pt x="13" y="0"/>
                  </a:lnTo>
                  <a:lnTo>
                    <a:pt x="20" y="4"/>
                  </a:lnTo>
                  <a:lnTo>
                    <a:pt x="26" y="9"/>
                  </a:lnTo>
                  <a:lnTo>
                    <a:pt x="32" y="15"/>
                  </a:lnTo>
                  <a:lnTo>
                    <a:pt x="39" y="19"/>
                  </a:lnTo>
                  <a:lnTo>
                    <a:pt x="45" y="24"/>
                  </a:lnTo>
                  <a:lnTo>
                    <a:pt x="52" y="30"/>
                  </a:lnTo>
                  <a:lnTo>
                    <a:pt x="59" y="35"/>
                  </a:lnTo>
                  <a:lnTo>
                    <a:pt x="64" y="41"/>
                  </a:lnTo>
                  <a:lnTo>
                    <a:pt x="71" y="47"/>
                  </a:lnTo>
                  <a:lnTo>
                    <a:pt x="77" y="52"/>
                  </a:lnTo>
                  <a:lnTo>
                    <a:pt x="83" y="59"/>
                  </a:lnTo>
                  <a:lnTo>
                    <a:pt x="89" y="65"/>
                  </a:lnTo>
                  <a:lnTo>
                    <a:pt x="95" y="71"/>
                  </a:lnTo>
                  <a:lnTo>
                    <a:pt x="102" y="77"/>
                  </a:lnTo>
                  <a:lnTo>
                    <a:pt x="106" y="84"/>
                  </a:lnTo>
                  <a:lnTo>
                    <a:pt x="113" y="9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20" name="Freeform 28">
              <a:extLst>
                <a:ext uri="{FF2B5EF4-FFF2-40B4-BE49-F238E27FC236}">
                  <a16:creationId xmlns:a16="http://schemas.microsoft.com/office/drawing/2014/main" id="{92D72B43-153C-03E6-FA84-C5C5568A3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5" y="3270"/>
              <a:ext cx="39" cy="17"/>
            </a:xfrm>
            <a:custGeom>
              <a:avLst/>
              <a:gdLst>
                <a:gd name="T0" fmla="*/ 38 w 39"/>
                <a:gd name="T1" fmla="*/ 14 h 17"/>
                <a:gd name="T2" fmla="*/ 33 w 39"/>
                <a:gd name="T3" fmla="*/ 15 h 17"/>
                <a:gd name="T4" fmla="*/ 28 w 39"/>
                <a:gd name="T5" fmla="*/ 16 h 17"/>
                <a:gd name="T6" fmla="*/ 23 w 39"/>
                <a:gd name="T7" fmla="*/ 16 h 17"/>
                <a:gd name="T8" fmla="*/ 19 w 39"/>
                <a:gd name="T9" fmla="*/ 16 h 17"/>
                <a:gd name="T10" fmla="*/ 13 w 39"/>
                <a:gd name="T11" fmla="*/ 16 h 17"/>
                <a:gd name="T12" fmla="*/ 9 w 39"/>
                <a:gd name="T13" fmla="*/ 15 h 17"/>
                <a:gd name="T14" fmla="*/ 3 w 39"/>
                <a:gd name="T15" fmla="*/ 14 h 17"/>
                <a:gd name="T16" fmla="*/ 0 w 39"/>
                <a:gd name="T17" fmla="*/ 14 h 17"/>
                <a:gd name="T18" fmla="*/ 3 w 39"/>
                <a:gd name="T19" fmla="*/ 12 h 17"/>
                <a:gd name="T20" fmla="*/ 9 w 39"/>
                <a:gd name="T21" fmla="*/ 8 h 17"/>
                <a:gd name="T22" fmla="*/ 13 w 39"/>
                <a:gd name="T23" fmla="*/ 5 h 17"/>
                <a:gd name="T24" fmla="*/ 19 w 39"/>
                <a:gd name="T25" fmla="*/ 2 h 17"/>
                <a:gd name="T26" fmla="*/ 26 w 39"/>
                <a:gd name="T27" fmla="*/ 0 h 17"/>
                <a:gd name="T28" fmla="*/ 30 w 39"/>
                <a:gd name="T29" fmla="*/ 1 h 17"/>
                <a:gd name="T30" fmla="*/ 35 w 39"/>
                <a:gd name="T31" fmla="*/ 5 h 17"/>
                <a:gd name="T32" fmla="*/ 38 w 39"/>
                <a:gd name="T33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17">
                  <a:moveTo>
                    <a:pt x="38" y="14"/>
                  </a:moveTo>
                  <a:lnTo>
                    <a:pt x="33" y="15"/>
                  </a:lnTo>
                  <a:lnTo>
                    <a:pt x="28" y="16"/>
                  </a:lnTo>
                  <a:lnTo>
                    <a:pt x="23" y="16"/>
                  </a:lnTo>
                  <a:lnTo>
                    <a:pt x="19" y="16"/>
                  </a:lnTo>
                  <a:lnTo>
                    <a:pt x="13" y="16"/>
                  </a:lnTo>
                  <a:lnTo>
                    <a:pt x="9" y="15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3" y="12"/>
                  </a:lnTo>
                  <a:lnTo>
                    <a:pt x="9" y="8"/>
                  </a:lnTo>
                  <a:lnTo>
                    <a:pt x="13" y="5"/>
                  </a:lnTo>
                  <a:lnTo>
                    <a:pt x="19" y="2"/>
                  </a:lnTo>
                  <a:lnTo>
                    <a:pt x="26" y="0"/>
                  </a:lnTo>
                  <a:lnTo>
                    <a:pt x="30" y="1"/>
                  </a:lnTo>
                  <a:lnTo>
                    <a:pt x="35" y="5"/>
                  </a:lnTo>
                  <a:lnTo>
                    <a:pt x="38" y="14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21" name="Freeform 29">
              <a:extLst>
                <a:ext uri="{FF2B5EF4-FFF2-40B4-BE49-F238E27FC236}">
                  <a16:creationId xmlns:a16="http://schemas.microsoft.com/office/drawing/2014/main" id="{D2D9162B-F78D-DC5A-82DF-C548E16F3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4" y="3273"/>
              <a:ext cx="132" cy="28"/>
            </a:xfrm>
            <a:custGeom>
              <a:avLst/>
              <a:gdLst>
                <a:gd name="T0" fmla="*/ 126 w 132"/>
                <a:gd name="T1" fmla="*/ 12 h 28"/>
                <a:gd name="T2" fmla="*/ 125 w 132"/>
                <a:gd name="T3" fmla="*/ 17 h 28"/>
                <a:gd name="T4" fmla="*/ 125 w 132"/>
                <a:gd name="T5" fmla="*/ 22 h 28"/>
                <a:gd name="T6" fmla="*/ 126 w 132"/>
                <a:gd name="T7" fmla="*/ 25 h 28"/>
                <a:gd name="T8" fmla="*/ 131 w 132"/>
                <a:gd name="T9" fmla="*/ 27 h 28"/>
                <a:gd name="T10" fmla="*/ 123 w 132"/>
                <a:gd name="T11" fmla="*/ 26 h 28"/>
                <a:gd name="T12" fmla="*/ 115 w 132"/>
                <a:gd name="T13" fmla="*/ 25 h 28"/>
                <a:gd name="T14" fmla="*/ 106 w 132"/>
                <a:gd name="T15" fmla="*/ 24 h 28"/>
                <a:gd name="T16" fmla="*/ 98 w 132"/>
                <a:gd name="T17" fmla="*/ 24 h 28"/>
                <a:gd name="T18" fmla="*/ 89 w 132"/>
                <a:gd name="T19" fmla="*/ 23 h 28"/>
                <a:gd name="T20" fmla="*/ 81 w 132"/>
                <a:gd name="T21" fmla="*/ 22 h 28"/>
                <a:gd name="T22" fmla="*/ 72 w 132"/>
                <a:gd name="T23" fmla="*/ 22 h 28"/>
                <a:gd name="T24" fmla="*/ 64 w 132"/>
                <a:gd name="T25" fmla="*/ 21 h 28"/>
                <a:gd name="T26" fmla="*/ 55 w 132"/>
                <a:gd name="T27" fmla="*/ 21 h 28"/>
                <a:gd name="T28" fmla="*/ 46 w 132"/>
                <a:gd name="T29" fmla="*/ 20 h 28"/>
                <a:gd name="T30" fmla="*/ 39 w 132"/>
                <a:gd name="T31" fmla="*/ 20 h 28"/>
                <a:gd name="T32" fmla="*/ 31 w 132"/>
                <a:gd name="T33" fmla="*/ 18 h 28"/>
                <a:gd name="T34" fmla="*/ 22 w 132"/>
                <a:gd name="T35" fmla="*/ 17 h 28"/>
                <a:gd name="T36" fmla="*/ 14 w 132"/>
                <a:gd name="T37" fmla="*/ 16 h 28"/>
                <a:gd name="T38" fmla="*/ 7 w 132"/>
                <a:gd name="T39" fmla="*/ 15 h 28"/>
                <a:gd name="T40" fmla="*/ 0 w 132"/>
                <a:gd name="T41" fmla="*/ 13 h 28"/>
                <a:gd name="T42" fmla="*/ 0 w 132"/>
                <a:gd name="T43" fmla="*/ 2 h 28"/>
                <a:gd name="T44" fmla="*/ 5 w 132"/>
                <a:gd name="T45" fmla="*/ 1 h 28"/>
                <a:gd name="T46" fmla="*/ 12 w 132"/>
                <a:gd name="T47" fmla="*/ 0 h 28"/>
                <a:gd name="T48" fmla="*/ 20 w 132"/>
                <a:gd name="T49" fmla="*/ 0 h 28"/>
                <a:gd name="T50" fmla="*/ 29 w 132"/>
                <a:gd name="T51" fmla="*/ 0 h 28"/>
                <a:gd name="T52" fmla="*/ 38 w 132"/>
                <a:gd name="T53" fmla="*/ 0 h 28"/>
                <a:gd name="T54" fmla="*/ 48 w 132"/>
                <a:gd name="T55" fmla="*/ 1 h 28"/>
                <a:gd name="T56" fmla="*/ 58 w 132"/>
                <a:gd name="T57" fmla="*/ 2 h 28"/>
                <a:gd name="T58" fmla="*/ 68 w 132"/>
                <a:gd name="T59" fmla="*/ 4 h 28"/>
                <a:gd name="T60" fmla="*/ 78 w 132"/>
                <a:gd name="T61" fmla="*/ 5 h 28"/>
                <a:gd name="T62" fmla="*/ 87 w 132"/>
                <a:gd name="T63" fmla="*/ 6 h 28"/>
                <a:gd name="T64" fmla="*/ 97 w 132"/>
                <a:gd name="T65" fmla="*/ 8 h 28"/>
                <a:gd name="T66" fmla="*/ 105 w 132"/>
                <a:gd name="T67" fmla="*/ 9 h 28"/>
                <a:gd name="T68" fmla="*/ 112 w 132"/>
                <a:gd name="T69" fmla="*/ 10 h 28"/>
                <a:gd name="T70" fmla="*/ 119 w 132"/>
                <a:gd name="T71" fmla="*/ 11 h 28"/>
                <a:gd name="T72" fmla="*/ 122 w 132"/>
                <a:gd name="T73" fmla="*/ 12 h 28"/>
                <a:gd name="T74" fmla="*/ 126 w 132"/>
                <a:gd name="T75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28">
                  <a:moveTo>
                    <a:pt x="126" y="12"/>
                  </a:moveTo>
                  <a:lnTo>
                    <a:pt x="125" y="17"/>
                  </a:lnTo>
                  <a:lnTo>
                    <a:pt x="125" y="22"/>
                  </a:lnTo>
                  <a:lnTo>
                    <a:pt x="126" y="25"/>
                  </a:lnTo>
                  <a:lnTo>
                    <a:pt x="131" y="27"/>
                  </a:lnTo>
                  <a:lnTo>
                    <a:pt x="123" y="26"/>
                  </a:lnTo>
                  <a:lnTo>
                    <a:pt x="115" y="25"/>
                  </a:lnTo>
                  <a:lnTo>
                    <a:pt x="106" y="24"/>
                  </a:lnTo>
                  <a:lnTo>
                    <a:pt x="98" y="24"/>
                  </a:lnTo>
                  <a:lnTo>
                    <a:pt x="89" y="23"/>
                  </a:lnTo>
                  <a:lnTo>
                    <a:pt x="81" y="22"/>
                  </a:lnTo>
                  <a:lnTo>
                    <a:pt x="72" y="22"/>
                  </a:lnTo>
                  <a:lnTo>
                    <a:pt x="64" y="21"/>
                  </a:lnTo>
                  <a:lnTo>
                    <a:pt x="55" y="21"/>
                  </a:lnTo>
                  <a:lnTo>
                    <a:pt x="46" y="20"/>
                  </a:lnTo>
                  <a:lnTo>
                    <a:pt x="39" y="20"/>
                  </a:lnTo>
                  <a:lnTo>
                    <a:pt x="31" y="18"/>
                  </a:lnTo>
                  <a:lnTo>
                    <a:pt x="22" y="17"/>
                  </a:lnTo>
                  <a:lnTo>
                    <a:pt x="14" y="16"/>
                  </a:lnTo>
                  <a:lnTo>
                    <a:pt x="7" y="15"/>
                  </a:lnTo>
                  <a:lnTo>
                    <a:pt x="0" y="13"/>
                  </a:lnTo>
                  <a:lnTo>
                    <a:pt x="0" y="2"/>
                  </a:lnTo>
                  <a:lnTo>
                    <a:pt x="5" y="1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9" y="0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8" y="2"/>
                  </a:lnTo>
                  <a:lnTo>
                    <a:pt x="68" y="4"/>
                  </a:lnTo>
                  <a:lnTo>
                    <a:pt x="78" y="5"/>
                  </a:lnTo>
                  <a:lnTo>
                    <a:pt x="87" y="6"/>
                  </a:lnTo>
                  <a:lnTo>
                    <a:pt x="97" y="8"/>
                  </a:lnTo>
                  <a:lnTo>
                    <a:pt x="105" y="9"/>
                  </a:lnTo>
                  <a:lnTo>
                    <a:pt x="112" y="10"/>
                  </a:lnTo>
                  <a:lnTo>
                    <a:pt x="119" y="11"/>
                  </a:lnTo>
                  <a:lnTo>
                    <a:pt x="122" y="12"/>
                  </a:lnTo>
                  <a:lnTo>
                    <a:pt x="126" y="1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22" name="Freeform 30">
              <a:extLst>
                <a:ext uri="{FF2B5EF4-FFF2-40B4-BE49-F238E27FC236}">
                  <a16:creationId xmlns:a16="http://schemas.microsoft.com/office/drawing/2014/main" id="{7749E364-D0F3-6306-6AAC-921D42983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4" y="3311"/>
              <a:ext cx="224" cy="41"/>
            </a:xfrm>
            <a:custGeom>
              <a:avLst/>
              <a:gdLst>
                <a:gd name="T0" fmla="*/ 1 w 224"/>
                <a:gd name="T1" fmla="*/ 0 h 41"/>
                <a:gd name="T2" fmla="*/ 17 w 224"/>
                <a:gd name="T3" fmla="*/ 1 h 41"/>
                <a:gd name="T4" fmla="*/ 31 w 224"/>
                <a:gd name="T5" fmla="*/ 3 h 41"/>
                <a:gd name="T6" fmla="*/ 45 w 224"/>
                <a:gd name="T7" fmla="*/ 5 h 41"/>
                <a:gd name="T8" fmla="*/ 60 w 224"/>
                <a:gd name="T9" fmla="*/ 7 h 41"/>
                <a:gd name="T10" fmla="*/ 73 w 224"/>
                <a:gd name="T11" fmla="*/ 9 h 41"/>
                <a:gd name="T12" fmla="*/ 86 w 224"/>
                <a:gd name="T13" fmla="*/ 11 h 41"/>
                <a:gd name="T14" fmla="*/ 99 w 224"/>
                <a:gd name="T15" fmla="*/ 13 h 41"/>
                <a:gd name="T16" fmla="*/ 112 w 224"/>
                <a:gd name="T17" fmla="*/ 15 h 41"/>
                <a:gd name="T18" fmla="*/ 125 w 224"/>
                <a:gd name="T19" fmla="*/ 16 h 41"/>
                <a:gd name="T20" fmla="*/ 138 w 224"/>
                <a:gd name="T21" fmla="*/ 18 h 41"/>
                <a:gd name="T22" fmla="*/ 150 w 224"/>
                <a:gd name="T23" fmla="*/ 20 h 41"/>
                <a:gd name="T24" fmla="*/ 164 w 224"/>
                <a:gd name="T25" fmla="*/ 21 h 41"/>
                <a:gd name="T26" fmla="*/ 178 w 224"/>
                <a:gd name="T27" fmla="*/ 22 h 41"/>
                <a:gd name="T28" fmla="*/ 192 w 224"/>
                <a:gd name="T29" fmla="*/ 24 h 41"/>
                <a:gd name="T30" fmla="*/ 208 w 224"/>
                <a:gd name="T31" fmla="*/ 25 h 41"/>
                <a:gd name="T32" fmla="*/ 223 w 224"/>
                <a:gd name="T33" fmla="*/ 27 h 41"/>
                <a:gd name="T34" fmla="*/ 223 w 224"/>
                <a:gd name="T35" fmla="*/ 30 h 41"/>
                <a:gd name="T36" fmla="*/ 223 w 224"/>
                <a:gd name="T37" fmla="*/ 34 h 41"/>
                <a:gd name="T38" fmla="*/ 222 w 224"/>
                <a:gd name="T39" fmla="*/ 38 h 41"/>
                <a:gd name="T40" fmla="*/ 219 w 224"/>
                <a:gd name="T41" fmla="*/ 40 h 41"/>
                <a:gd name="T42" fmla="*/ 203 w 224"/>
                <a:gd name="T43" fmla="*/ 38 h 41"/>
                <a:gd name="T44" fmla="*/ 189 w 224"/>
                <a:gd name="T45" fmla="*/ 36 h 41"/>
                <a:gd name="T46" fmla="*/ 174 w 224"/>
                <a:gd name="T47" fmla="*/ 34 h 41"/>
                <a:gd name="T48" fmla="*/ 160 w 224"/>
                <a:gd name="T49" fmla="*/ 32 h 41"/>
                <a:gd name="T50" fmla="*/ 148 w 224"/>
                <a:gd name="T51" fmla="*/ 30 h 41"/>
                <a:gd name="T52" fmla="*/ 135 w 224"/>
                <a:gd name="T53" fmla="*/ 27 h 41"/>
                <a:gd name="T54" fmla="*/ 122 w 224"/>
                <a:gd name="T55" fmla="*/ 25 h 41"/>
                <a:gd name="T56" fmla="*/ 110 w 224"/>
                <a:gd name="T57" fmla="*/ 23 h 41"/>
                <a:gd name="T58" fmla="*/ 97 w 224"/>
                <a:gd name="T59" fmla="*/ 21 h 41"/>
                <a:gd name="T60" fmla="*/ 85 w 224"/>
                <a:gd name="T61" fmla="*/ 20 h 41"/>
                <a:gd name="T62" fmla="*/ 73 w 224"/>
                <a:gd name="T63" fmla="*/ 18 h 41"/>
                <a:gd name="T64" fmla="*/ 59 w 224"/>
                <a:gd name="T65" fmla="*/ 17 h 41"/>
                <a:gd name="T66" fmla="*/ 45 w 224"/>
                <a:gd name="T67" fmla="*/ 15 h 41"/>
                <a:gd name="T68" fmla="*/ 31 w 224"/>
                <a:gd name="T69" fmla="*/ 14 h 41"/>
                <a:gd name="T70" fmla="*/ 16 w 224"/>
                <a:gd name="T71" fmla="*/ 13 h 41"/>
                <a:gd name="T72" fmla="*/ 0 w 224"/>
                <a:gd name="T73" fmla="*/ 12 h 41"/>
                <a:gd name="T74" fmla="*/ 1 w 224"/>
                <a:gd name="T7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4" h="41">
                  <a:moveTo>
                    <a:pt x="1" y="0"/>
                  </a:moveTo>
                  <a:lnTo>
                    <a:pt x="17" y="1"/>
                  </a:lnTo>
                  <a:lnTo>
                    <a:pt x="31" y="3"/>
                  </a:lnTo>
                  <a:lnTo>
                    <a:pt x="45" y="5"/>
                  </a:lnTo>
                  <a:lnTo>
                    <a:pt x="60" y="7"/>
                  </a:lnTo>
                  <a:lnTo>
                    <a:pt x="73" y="9"/>
                  </a:lnTo>
                  <a:lnTo>
                    <a:pt x="86" y="11"/>
                  </a:lnTo>
                  <a:lnTo>
                    <a:pt x="99" y="13"/>
                  </a:lnTo>
                  <a:lnTo>
                    <a:pt x="112" y="15"/>
                  </a:lnTo>
                  <a:lnTo>
                    <a:pt x="125" y="16"/>
                  </a:lnTo>
                  <a:lnTo>
                    <a:pt x="138" y="18"/>
                  </a:lnTo>
                  <a:lnTo>
                    <a:pt x="150" y="20"/>
                  </a:lnTo>
                  <a:lnTo>
                    <a:pt x="164" y="21"/>
                  </a:lnTo>
                  <a:lnTo>
                    <a:pt x="178" y="22"/>
                  </a:lnTo>
                  <a:lnTo>
                    <a:pt x="192" y="24"/>
                  </a:lnTo>
                  <a:lnTo>
                    <a:pt x="208" y="25"/>
                  </a:lnTo>
                  <a:lnTo>
                    <a:pt x="223" y="27"/>
                  </a:lnTo>
                  <a:lnTo>
                    <a:pt x="223" y="30"/>
                  </a:lnTo>
                  <a:lnTo>
                    <a:pt x="223" y="34"/>
                  </a:lnTo>
                  <a:lnTo>
                    <a:pt x="222" y="38"/>
                  </a:lnTo>
                  <a:lnTo>
                    <a:pt x="219" y="40"/>
                  </a:lnTo>
                  <a:lnTo>
                    <a:pt x="203" y="38"/>
                  </a:lnTo>
                  <a:lnTo>
                    <a:pt x="189" y="36"/>
                  </a:lnTo>
                  <a:lnTo>
                    <a:pt x="174" y="34"/>
                  </a:lnTo>
                  <a:lnTo>
                    <a:pt x="160" y="32"/>
                  </a:lnTo>
                  <a:lnTo>
                    <a:pt x="148" y="30"/>
                  </a:lnTo>
                  <a:lnTo>
                    <a:pt x="135" y="27"/>
                  </a:lnTo>
                  <a:lnTo>
                    <a:pt x="122" y="25"/>
                  </a:lnTo>
                  <a:lnTo>
                    <a:pt x="110" y="23"/>
                  </a:lnTo>
                  <a:lnTo>
                    <a:pt x="97" y="21"/>
                  </a:lnTo>
                  <a:lnTo>
                    <a:pt x="85" y="20"/>
                  </a:lnTo>
                  <a:lnTo>
                    <a:pt x="73" y="18"/>
                  </a:lnTo>
                  <a:lnTo>
                    <a:pt x="59" y="17"/>
                  </a:lnTo>
                  <a:lnTo>
                    <a:pt x="45" y="15"/>
                  </a:lnTo>
                  <a:lnTo>
                    <a:pt x="31" y="14"/>
                  </a:lnTo>
                  <a:lnTo>
                    <a:pt x="16" y="13"/>
                  </a:lnTo>
                  <a:lnTo>
                    <a:pt x="0" y="12"/>
                  </a:lnTo>
                  <a:lnTo>
                    <a:pt x="1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23" name="Freeform 31">
              <a:extLst>
                <a:ext uri="{FF2B5EF4-FFF2-40B4-BE49-F238E27FC236}">
                  <a16:creationId xmlns:a16="http://schemas.microsoft.com/office/drawing/2014/main" id="{0AB3635B-6976-E616-CE29-8F49B9EB8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3" y="3286"/>
              <a:ext cx="230" cy="41"/>
            </a:xfrm>
            <a:custGeom>
              <a:avLst/>
              <a:gdLst>
                <a:gd name="T0" fmla="*/ 0 w 230"/>
                <a:gd name="T1" fmla="*/ 0 h 41"/>
                <a:gd name="T2" fmla="*/ 229 w 230"/>
                <a:gd name="T3" fmla="*/ 24 h 41"/>
                <a:gd name="T4" fmla="*/ 225 w 230"/>
                <a:gd name="T5" fmla="*/ 40 h 41"/>
                <a:gd name="T6" fmla="*/ 224 w 230"/>
                <a:gd name="T7" fmla="*/ 40 h 41"/>
                <a:gd name="T8" fmla="*/ 219 w 230"/>
                <a:gd name="T9" fmla="*/ 39 h 41"/>
                <a:gd name="T10" fmla="*/ 213 w 230"/>
                <a:gd name="T11" fmla="*/ 38 h 41"/>
                <a:gd name="T12" fmla="*/ 204 w 230"/>
                <a:gd name="T13" fmla="*/ 37 h 41"/>
                <a:gd name="T14" fmla="*/ 193 w 230"/>
                <a:gd name="T15" fmla="*/ 36 h 41"/>
                <a:gd name="T16" fmla="*/ 180 w 230"/>
                <a:gd name="T17" fmla="*/ 34 h 41"/>
                <a:gd name="T18" fmla="*/ 166 w 230"/>
                <a:gd name="T19" fmla="*/ 32 h 41"/>
                <a:gd name="T20" fmla="*/ 150 w 230"/>
                <a:gd name="T21" fmla="*/ 30 h 41"/>
                <a:gd name="T22" fmla="*/ 133 w 230"/>
                <a:gd name="T23" fmla="*/ 29 h 41"/>
                <a:gd name="T24" fmla="*/ 115 w 230"/>
                <a:gd name="T25" fmla="*/ 26 h 41"/>
                <a:gd name="T26" fmla="*/ 97 w 230"/>
                <a:gd name="T27" fmla="*/ 25 h 41"/>
                <a:gd name="T28" fmla="*/ 78 w 230"/>
                <a:gd name="T29" fmla="*/ 22 h 41"/>
                <a:gd name="T30" fmla="*/ 59 w 230"/>
                <a:gd name="T31" fmla="*/ 21 h 41"/>
                <a:gd name="T32" fmla="*/ 39 w 230"/>
                <a:gd name="T33" fmla="*/ 19 h 41"/>
                <a:gd name="T34" fmla="*/ 20 w 230"/>
                <a:gd name="T35" fmla="*/ 18 h 41"/>
                <a:gd name="T36" fmla="*/ 1 w 230"/>
                <a:gd name="T37" fmla="*/ 16 h 41"/>
                <a:gd name="T38" fmla="*/ 0 w 230"/>
                <a:gd name="T3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0" h="41">
                  <a:moveTo>
                    <a:pt x="0" y="0"/>
                  </a:moveTo>
                  <a:lnTo>
                    <a:pt x="229" y="24"/>
                  </a:lnTo>
                  <a:lnTo>
                    <a:pt x="225" y="40"/>
                  </a:lnTo>
                  <a:lnTo>
                    <a:pt x="224" y="40"/>
                  </a:lnTo>
                  <a:lnTo>
                    <a:pt x="219" y="39"/>
                  </a:lnTo>
                  <a:lnTo>
                    <a:pt x="213" y="38"/>
                  </a:lnTo>
                  <a:lnTo>
                    <a:pt x="204" y="37"/>
                  </a:lnTo>
                  <a:lnTo>
                    <a:pt x="193" y="36"/>
                  </a:lnTo>
                  <a:lnTo>
                    <a:pt x="180" y="34"/>
                  </a:lnTo>
                  <a:lnTo>
                    <a:pt x="166" y="32"/>
                  </a:lnTo>
                  <a:lnTo>
                    <a:pt x="150" y="30"/>
                  </a:lnTo>
                  <a:lnTo>
                    <a:pt x="133" y="29"/>
                  </a:lnTo>
                  <a:lnTo>
                    <a:pt x="115" y="26"/>
                  </a:lnTo>
                  <a:lnTo>
                    <a:pt x="97" y="25"/>
                  </a:lnTo>
                  <a:lnTo>
                    <a:pt x="78" y="22"/>
                  </a:lnTo>
                  <a:lnTo>
                    <a:pt x="59" y="21"/>
                  </a:lnTo>
                  <a:lnTo>
                    <a:pt x="39" y="19"/>
                  </a:lnTo>
                  <a:lnTo>
                    <a:pt x="20" y="18"/>
                  </a:lnTo>
                  <a:lnTo>
                    <a:pt x="1" y="16"/>
                  </a:lnTo>
                  <a:lnTo>
                    <a:pt x="0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24" name="Freeform 32">
              <a:extLst>
                <a:ext uri="{FF2B5EF4-FFF2-40B4-BE49-F238E27FC236}">
                  <a16:creationId xmlns:a16="http://schemas.microsoft.com/office/drawing/2014/main" id="{11A0CC20-7229-ABAA-6A5D-FE5DCB24D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" y="3294"/>
              <a:ext cx="102" cy="47"/>
            </a:xfrm>
            <a:custGeom>
              <a:avLst/>
              <a:gdLst>
                <a:gd name="T0" fmla="*/ 101 w 102"/>
                <a:gd name="T1" fmla="*/ 1 h 47"/>
                <a:gd name="T2" fmla="*/ 95 w 102"/>
                <a:gd name="T3" fmla="*/ 4 h 47"/>
                <a:gd name="T4" fmla="*/ 90 w 102"/>
                <a:gd name="T5" fmla="*/ 6 h 47"/>
                <a:gd name="T6" fmla="*/ 84 w 102"/>
                <a:gd name="T7" fmla="*/ 7 h 47"/>
                <a:gd name="T8" fmla="*/ 77 w 102"/>
                <a:gd name="T9" fmla="*/ 7 h 47"/>
                <a:gd name="T10" fmla="*/ 70 w 102"/>
                <a:gd name="T11" fmla="*/ 7 h 47"/>
                <a:gd name="T12" fmla="*/ 64 w 102"/>
                <a:gd name="T13" fmla="*/ 6 h 47"/>
                <a:gd name="T14" fmla="*/ 57 w 102"/>
                <a:gd name="T15" fmla="*/ 4 h 47"/>
                <a:gd name="T16" fmla="*/ 53 w 102"/>
                <a:gd name="T17" fmla="*/ 3 h 47"/>
                <a:gd name="T18" fmla="*/ 49 w 102"/>
                <a:gd name="T19" fmla="*/ 3 h 47"/>
                <a:gd name="T20" fmla="*/ 46 w 102"/>
                <a:gd name="T21" fmla="*/ 4 h 47"/>
                <a:gd name="T22" fmla="*/ 44 w 102"/>
                <a:gd name="T23" fmla="*/ 6 h 47"/>
                <a:gd name="T24" fmla="*/ 42 w 102"/>
                <a:gd name="T25" fmla="*/ 9 h 47"/>
                <a:gd name="T26" fmla="*/ 39 w 102"/>
                <a:gd name="T27" fmla="*/ 11 h 47"/>
                <a:gd name="T28" fmla="*/ 38 w 102"/>
                <a:gd name="T29" fmla="*/ 14 h 47"/>
                <a:gd name="T30" fmla="*/ 36 w 102"/>
                <a:gd name="T31" fmla="*/ 16 h 47"/>
                <a:gd name="T32" fmla="*/ 35 w 102"/>
                <a:gd name="T33" fmla="*/ 20 h 47"/>
                <a:gd name="T34" fmla="*/ 34 w 102"/>
                <a:gd name="T35" fmla="*/ 22 h 47"/>
                <a:gd name="T36" fmla="*/ 35 w 102"/>
                <a:gd name="T37" fmla="*/ 25 h 47"/>
                <a:gd name="T38" fmla="*/ 35 w 102"/>
                <a:gd name="T39" fmla="*/ 28 h 47"/>
                <a:gd name="T40" fmla="*/ 35 w 102"/>
                <a:gd name="T41" fmla="*/ 30 h 47"/>
                <a:gd name="T42" fmla="*/ 37 w 102"/>
                <a:gd name="T43" fmla="*/ 32 h 47"/>
                <a:gd name="T44" fmla="*/ 38 w 102"/>
                <a:gd name="T45" fmla="*/ 34 h 47"/>
                <a:gd name="T46" fmla="*/ 41 w 102"/>
                <a:gd name="T47" fmla="*/ 36 h 47"/>
                <a:gd name="T48" fmla="*/ 43 w 102"/>
                <a:gd name="T49" fmla="*/ 38 h 47"/>
                <a:gd name="T50" fmla="*/ 38 w 102"/>
                <a:gd name="T51" fmla="*/ 39 h 47"/>
                <a:gd name="T52" fmla="*/ 33 w 102"/>
                <a:gd name="T53" fmla="*/ 40 h 47"/>
                <a:gd name="T54" fmla="*/ 28 w 102"/>
                <a:gd name="T55" fmla="*/ 42 h 47"/>
                <a:gd name="T56" fmla="*/ 22 w 102"/>
                <a:gd name="T57" fmla="*/ 43 h 47"/>
                <a:gd name="T58" fmla="*/ 17 w 102"/>
                <a:gd name="T59" fmla="*/ 44 h 47"/>
                <a:gd name="T60" fmla="*/ 11 w 102"/>
                <a:gd name="T61" fmla="*/ 46 h 47"/>
                <a:gd name="T62" fmla="*/ 6 w 102"/>
                <a:gd name="T63" fmla="*/ 46 h 47"/>
                <a:gd name="T64" fmla="*/ 0 w 102"/>
                <a:gd name="T65" fmla="*/ 45 h 47"/>
                <a:gd name="T66" fmla="*/ 5 w 102"/>
                <a:gd name="T67" fmla="*/ 39 h 47"/>
                <a:gd name="T68" fmla="*/ 11 w 102"/>
                <a:gd name="T69" fmla="*/ 34 h 47"/>
                <a:gd name="T70" fmla="*/ 15 w 102"/>
                <a:gd name="T71" fmla="*/ 29 h 47"/>
                <a:gd name="T72" fmla="*/ 20 w 102"/>
                <a:gd name="T73" fmla="*/ 24 h 47"/>
                <a:gd name="T74" fmla="*/ 24 w 102"/>
                <a:gd name="T75" fmla="*/ 18 h 47"/>
                <a:gd name="T76" fmla="*/ 28 w 102"/>
                <a:gd name="T77" fmla="*/ 13 h 47"/>
                <a:gd name="T78" fmla="*/ 32 w 102"/>
                <a:gd name="T79" fmla="*/ 6 h 47"/>
                <a:gd name="T80" fmla="*/ 35 w 102"/>
                <a:gd name="T81" fmla="*/ 0 h 47"/>
                <a:gd name="T82" fmla="*/ 101 w 102"/>
                <a:gd name="T83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47">
                  <a:moveTo>
                    <a:pt x="101" y="1"/>
                  </a:moveTo>
                  <a:lnTo>
                    <a:pt x="95" y="4"/>
                  </a:lnTo>
                  <a:lnTo>
                    <a:pt x="90" y="6"/>
                  </a:lnTo>
                  <a:lnTo>
                    <a:pt x="84" y="7"/>
                  </a:lnTo>
                  <a:lnTo>
                    <a:pt x="77" y="7"/>
                  </a:lnTo>
                  <a:lnTo>
                    <a:pt x="70" y="7"/>
                  </a:lnTo>
                  <a:lnTo>
                    <a:pt x="64" y="6"/>
                  </a:lnTo>
                  <a:lnTo>
                    <a:pt x="57" y="4"/>
                  </a:lnTo>
                  <a:lnTo>
                    <a:pt x="53" y="3"/>
                  </a:lnTo>
                  <a:lnTo>
                    <a:pt x="49" y="3"/>
                  </a:lnTo>
                  <a:lnTo>
                    <a:pt x="46" y="4"/>
                  </a:lnTo>
                  <a:lnTo>
                    <a:pt x="44" y="6"/>
                  </a:lnTo>
                  <a:lnTo>
                    <a:pt x="42" y="9"/>
                  </a:lnTo>
                  <a:lnTo>
                    <a:pt x="39" y="11"/>
                  </a:lnTo>
                  <a:lnTo>
                    <a:pt x="38" y="14"/>
                  </a:lnTo>
                  <a:lnTo>
                    <a:pt x="36" y="16"/>
                  </a:lnTo>
                  <a:lnTo>
                    <a:pt x="35" y="20"/>
                  </a:lnTo>
                  <a:lnTo>
                    <a:pt x="34" y="22"/>
                  </a:lnTo>
                  <a:lnTo>
                    <a:pt x="35" y="25"/>
                  </a:lnTo>
                  <a:lnTo>
                    <a:pt x="35" y="28"/>
                  </a:lnTo>
                  <a:lnTo>
                    <a:pt x="35" y="30"/>
                  </a:lnTo>
                  <a:lnTo>
                    <a:pt x="37" y="32"/>
                  </a:lnTo>
                  <a:lnTo>
                    <a:pt x="38" y="34"/>
                  </a:lnTo>
                  <a:lnTo>
                    <a:pt x="41" y="36"/>
                  </a:lnTo>
                  <a:lnTo>
                    <a:pt x="43" y="38"/>
                  </a:lnTo>
                  <a:lnTo>
                    <a:pt x="38" y="39"/>
                  </a:lnTo>
                  <a:lnTo>
                    <a:pt x="33" y="40"/>
                  </a:lnTo>
                  <a:lnTo>
                    <a:pt x="28" y="42"/>
                  </a:lnTo>
                  <a:lnTo>
                    <a:pt x="22" y="43"/>
                  </a:lnTo>
                  <a:lnTo>
                    <a:pt x="17" y="44"/>
                  </a:lnTo>
                  <a:lnTo>
                    <a:pt x="11" y="46"/>
                  </a:lnTo>
                  <a:lnTo>
                    <a:pt x="6" y="46"/>
                  </a:lnTo>
                  <a:lnTo>
                    <a:pt x="0" y="45"/>
                  </a:lnTo>
                  <a:lnTo>
                    <a:pt x="5" y="39"/>
                  </a:lnTo>
                  <a:lnTo>
                    <a:pt x="11" y="34"/>
                  </a:lnTo>
                  <a:lnTo>
                    <a:pt x="15" y="29"/>
                  </a:lnTo>
                  <a:lnTo>
                    <a:pt x="20" y="24"/>
                  </a:lnTo>
                  <a:lnTo>
                    <a:pt x="24" y="18"/>
                  </a:lnTo>
                  <a:lnTo>
                    <a:pt x="28" y="13"/>
                  </a:lnTo>
                  <a:lnTo>
                    <a:pt x="32" y="6"/>
                  </a:lnTo>
                  <a:lnTo>
                    <a:pt x="35" y="0"/>
                  </a:lnTo>
                  <a:lnTo>
                    <a:pt x="101" y="1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25" name="Freeform 33">
              <a:extLst>
                <a:ext uri="{FF2B5EF4-FFF2-40B4-BE49-F238E27FC236}">
                  <a16:creationId xmlns:a16="http://schemas.microsoft.com/office/drawing/2014/main" id="{B3E26CD6-E91A-D8E2-8126-4205255D7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3294"/>
              <a:ext cx="176" cy="121"/>
            </a:xfrm>
            <a:custGeom>
              <a:avLst/>
              <a:gdLst>
                <a:gd name="T0" fmla="*/ 175 w 176"/>
                <a:gd name="T1" fmla="*/ 120 h 121"/>
                <a:gd name="T2" fmla="*/ 59 w 176"/>
                <a:gd name="T3" fmla="*/ 120 h 121"/>
                <a:gd name="T4" fmla="*/ 59 w 176"/>
                <a:gd name="T5" fmla="*/ 112 h 121"/>
                <a:gd name="T6" fmla="*/ 60 w 176"/>
                <a:gd name="T7" fmla="*/ 104 h 121"/>
                <a:gd name="T8" fmla="*/ 61 w 176"/>
                <a:gd name="T9" fmla="*/ 97 h 121"/>
                <a:gd name="T10" fmla="*/ 61 w 176"/>
                <a:gd name="T11" fmla="*/ 90 h 121"/>
                <a:gd name="T12" fmla="*/ 61 w 176"/>
                <a:gd name="T13" fmla="*/ 85 h 121"/>
                <a:gd name="T14" fmla="*/ 60 w 176"/>
                <a:gd name="T15" fmla="*/ 78 h 121"/>
                <a:gd name="T16" fmla="*/ 57 w 176"/>
                <a:gd name="T17" fmla="*/ 71 h 121"/>
                <a:gd name="T18" fmla="*/ 53 w 176"/>
                <a:gd name="T19" fmla="*/ 65 h 121"/>
                <a:gd name="T20" fmla="*/ 46 w 176"/>
                <a:gd name="T21" fmla="*/ 64 h 121"/>
                <a:gd name="T22" fmla="*/ 41 w 176"/>
                <a:gd name="T23" fmla="*/ 64 h 121"/>
                <a:gd name="T24" fmla="*/ 35 w 176"/>
                <a:gd name="T25" fmla="*/ 66 h 121"/>
                <a:gd name="T26" fmla="*/ 30 w 176"/>
                <a:gd name="T27" fmla="*/ 68 h 121"/>
                <a:gd name="T28" fmla="*/ 25 w 176"/>
                <a:gd name="T29" fmla="*/ 71 h 121"/>
                <a:gd name="T30" fmla="*/ 20 w 176"/>
                <a:gd name="T31" fmla="*/ 74 h 121"/>
                <a:gd name="T32" fmla="*/ 15 w 176"/>
                <a:gd name="T33" fmla="*/ 77 h 121"/>
                <a:gd name="T34" fmla="*/ 10 w 176"/>
                <a:gd name="T35" fmla="*/ 81 h 121"/>
                <a:gd name="T36" fmla="*/ 10 w 176"/>
                <a:gd name="T37" fmla="*/ 76 h 121"/>
                <a:gd name="T38" fmla="*/ 9 w 176"/>
                <a:gd name="T39" fmla="*/ 71 h 121"/>
                <a:gd name="T40" fmla="*/ 9 w 176"/>
                <a:gd name="T41" fmla="*/ 65 h 121"/>
                <a:gd name="T42" fmla="*/ 9 w 176"/>
                <a:gd name="T43" fmla="*/ 60 h 121"/>
                <a:gd name="T44" fmla="*/ 7 w 176"/>
                <a:gd name="T45" fmla="*/ 53 h 121"/>
                <a:gd name="T46" fmla="*/ 6 w 176"/>
                <a:gd name="T47" fmla="*/ 49 h 121"/>
                <a:gd name="T48" fmla="*/ 3 w 176"/>
                <a:gd name="T49" fmla="*/ 44 h 121"/>
                <a:gd name="T50" fmla="*/ 0 w 176"/>
                <a:gd name="T51" fmla="*/ 39 h 121"/>
                <a:gd name="T52" fmla="*/ 2 w 176"/>
                <a:gd name="T53" fmla="*/ 39 h 121"/>
                <a:gd name="T54" fmla="*/ 9 w 176"/>
                <a:gd name="T55" fmla="*/ 37 h 121"/>
                <a:gd name="T56" fmla="*/ 18 w 176"/>
                <a:gd name="T57" fmla="*/ 35 h 121"/>
                <a:gd name="T58" fmla="*/ 30 w 176"/>
                <a:gd name="T59" fmla="*/ 33 h 121"/>
                <a:gd name="T60" fmla="*/ 42 w 176"/>
                <a:gd name="T61" fmla="*/ 29 h 121"/>
                <a:gd name="T62" fmla="*/ 58 w 176"/>
                <a:gd name="T63" fmla="*/ 26 h 121"/>
                <a:gd name="T64" fmla="*/ 73 w 176"/>
                <a:gd name="T65" fmla="*/ 22 h 121"/>
                <a:gd name="T66" fmla="*/ 90 w 176"/>
                <a:gd name="T67" fmla="*/ 18 h 121"/>
                <a:gd name="T68" fmla="*/ 105 w 176"/>
                <a:gd name="T69" fmla="*/ 15 h 121"/>
                <a:gd name="T70" fmla="*/ 121 w 176"/>
                <a:gd name="T71" fmla="*/ 11 h 121"/>
                <a:gd name="T72" fmla="*/ 135 w 176"/>
                <a:gd name="T73" fmla="*/ 8 h 121"/>
                <a:gd name="T74" fmla="*/ 148 w 176"/>
                <a:gd name="T75" fmla="*/ 5 h 121"/>
                <a:gd name="T76" fmla="*/ 159 w 176"/>
                <a:gd name="T77" fmla="*/ 2 h 121"/>
                <a:gd name="T78" fmla="*/ 167 w 176"/>
                <a:gd name="T79" fmla="*/ 0 h 121"/>
                <a:gd name="T80" fmla="*/ 172 w 176"/>
                <a:gd name="T81" fmla="*/ 0 h 121"/>
                <a:gd name="T82" fmla="*/ 175 w 176"/>
                <a:gd name="T83" fmla="*/ 0 h 121"/>
                <a:gd name="T84" fmla="*/ 175 w 176"/>
                <a:gd name="T85" fmla="*/ 12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6" h="121">
                  <a:moveTo>
                    <a:pt x="175" y="120"/>
                  </a:moveTo>
                  <a:lnTo>
                    <a:pt x="59" y="120"/>
                  </a:lnTo>
                  <a:lnTo>
                    <a:pt x="59" y="112"/>
                  </a:lnTo>
                  <a:lnTo>
                    <a:pt x="60" y="104"/>
                  </a:lnTo>
                  <a:lnTo>
                    <a:pt x="61" y="97"/>
                  </a:lnTo>
                  <a:lnTo>
                    <a:pt x="61" y="90"/>
                  </a:lnTo>
                  <a:lnTo>
                    <a:pt x="61" y="85"/>
                  </a:lnTo>
                  <a:lnTo>
                    <a:pt x="60" y="78"/>
                  </a:lnTo>
                  <a:lnTo>
                    <a:pt x="57" y="71"/>
                  </a:lnTo>
                  <a:lnTo>
                    <a:pt x="53" y="65"/>
                  </a:lnTo>
                  <a:lnTo>
                    <a:pt x="46" y="64"/>
                  </a:lnTo>
                  <a:lnTo>
                    <a:pt x="41" y="64"/>
                  </a:lnTo>
                  <a:lnTo>
                    <a:pt x="35" y="66"/>
                  </a:lnTo>
                  <a:lnTo>
                    <a:pt x="30" y="68"/>
                  </a:lnTo>
                  <a:lnTo>
                    <a:pt x="25" y="71"/>
                  </a:lnTo>
                  <a:lnTo>
                    <a:pt x="20" y="74"/>
                  </a:lnTo>
                  <a:lnTo>
                    <a:pt x="15" y="77"/>
                  </a:lnTo>
                  <a:lnTo>
                    <a:pt x="10" y="81"/>
                  </a:lnTo>
                  <a:lnTo>
                    <a:pt x="10" y="76"/>
                  </a:lnTo>
                  <a:lnTo>
                    <a:pt x="9" y="71"/>
                  </a:lnTo>
                  <a:lnTo>
                    <a:pt x="9" y="65"/>
                  </a:lnTo>
                  <a:lnTo>
                    <a:pt x="9" y="60"/>
                  </a:lnTo>
                  <a:lnTo>
                    <a:pt x="7" y="53"/>
                  </a:lnTo>
                  <a:lnTo>
                    <a:pt x="6" y="49"/>
                  </a:lnTo>
                  <a:lnTo>
                    <a:pt x="3" y="44"/>
                  </a:lnTo>
                  <a:lnTo>
                    <a:pt x="0" y="39"/>
                  </a:lnTo>
                  <a:lnTo>
                    <a:pt x="2" y="39"/>
                  </a:lnTo>
                  <a:lnTo>
                    <a:pt x="9" y="37"/>
                  </a:lnTo>
                  <a:lnTo>
                    <a:pt x="18" y="35"/>
                  </a:lnTo>
                  <a:lnTo>
                    <a:pt x="30" y="33"/>
                  </a:lnTo>
                  <a:lnTo>
                    <a:pt x="42" y="29"/>
                  </a:lnTo>
                  <a:lnTo>
                    <a:pt x="58" y="26"/>
                  </a:lnTo>
                  <a:lnTo>
                    <a:pt x="73" y="22"/>
                  </a:lnTo>
                  <a:lnTo>
                    <a:pt x="90" y="18"/>
                  </a:lnTo>
                  <a:lnTo>
                    <a:pt x="105" y="15"/>
                  </a:lnTo>
                  <a:lnTo>
                    <a:pt x="121" y="11"/>
                  </a:lnTo>
                  <a:lnTo>
                    <a:pt x="135" y="8"/>
                  </a:lnTo>
                  <a:lnTo>
                    <a:pt x="148" y="5"/>
                  </a:lnTo>
                  <a:lnTo>
                    <a:pt x="159" y="2"/>
                  </a:lnTo>
                  <a:lnTo>
                    <a:pt x="167" y="0"/>
                  </a:lnTo>
                  <a:lnTo>
                    <a:pt x="172" y="0"/>
                  </a:lnTo>
                  <a:lnTo>
                    <a:pt x="175" y="0"/>
                  </a:lnTo>
                  <a:lnTo>
                    <a:pt x="175" y="12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26" name="Freeform 34">
              <a:extLst>
                <a:ext uri="{FF2B5EF4-FFF2-40B4-BE49-F238E27FC236}">
                  <a16:creationId xmlns:a16="http://schemas.microsoft.com/office/drawing/2014/main" id="{A146140A-6F05-DAE9-E10E-F782AD9EB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" y="3300"/>
              <a:ext cx="36" cy="69"/>
            </a:xfrm>
            <a:custGeom>
              <a:avLst/>
              <a:gdLst>
                <a:gd name="T0" fmla="*/ 27 w 36"/>
                <a:gd name="T1" fmla="*/ 1 h 69"/>
                <a:gd name="T2" fmla="*/ 23 w 36"/>
                <a:gd name="T3" fmla="*/ 8 h 69"/>
                <a:gd name="T4" fmla="*/ 23 w 36"/>
                <a:gd name="T5" fmla="*/ 13 h 69"/>
                <a:gd name="T6" fmla="*/ 24 w 36"/>
                <a:gd name="T7" fmla="*/ 19 h 69"/>
                <a:gd name="T8" fmla="*/ 27 w 36"/>
                <a:gd name="T9" fmla="*/ 24 h 69"/>
                <a:gd name="T10" fmla="*/ 31 w 36"/>
                <a:gd name="T11" fmla="*/ 31 h 69"/>
                <a:gd name="T12" fmla="*/ 34 w 36"/>
                <a:gd name="T13" fmla="*/ 36 h 69"/>
                <a:gd name="T14" fmla="*/ 35 w 36"/>
                <a:gd name="T15" fmla="*/ 43 h 69"/>
                <a:gd name="T16" fmla="*/ 34 w 36"/>
                <a:gd name="T17" fmla="*/ 50 h 69"/>
                <a:gd name="T18" fmla="*/ 29 w 36"/>
                <a:gd name="T19" fmla="*/ 53 h 69"/>
                <a:gd name="T20" fmla="*/ 26 w 36"/>
                <a:gd name="T21" fmla="*/ 57 h 69"/>
                <a:gd name="T22" fmla="*/ 22 w 36"/>
                <a:gd name="T23" fmla="*/ 60 h 69"/>
                <a:gd name="T24" fmla="*/ 18 w 36"/>
                <a:gd name="T25" fmla="*/ 63 h 69"/>
                <a:gd name="T26" fmla="*/ 15 w 36"/>
                <a:gd name="T27" fmla="*/ 66 h 69"/>
                <a:gd name="T28" fmla="*/ 10 w 36"/>
                <a:gd name="T29" fmla="*/ 67 h 69"/>
                <a:gd name="T30" fmla="*/ 5 w 36"/>
                <a:gd name="T31" fmla="*/ 68 h 69"/>
                <a:gd name="T32" fmla="*/ 0 w 36"/>
                <a:gd name="T33" fmla="*/ 67 h 69"/>
                <a:gd name="T34" fmla="*/ 0 w 36"/>
                <a:gd name="T35" fmla="*/ 64 h 69"/>
                <a:gd name="T36" fmla="*/ 0 w 36"/>
                <a:gd name="T37" fmla="*/ 61 h 69"/>
                <a:gd name="T38" fmla="*/ 1 w 36"/>
                <a:gd name="T39" fmla="*/ 58 h 69"/>
                <a:gd name="T40" fmla="*/ 3 w 36"/>
                <a:gd name="T41" fmla="*/ 55 h 69"/>
                <a:gd name="T42" fmla="*/ 6 w 36"/>
                <a:gd name="T43" fmla="*/ 52 h 69"/>
                <a:gd name="T44" fmla="*/ 8 w 36"/>
                <a:gd name="T45" fmla="*/ 50 h 69"/>
                <a:gd name="T46" fmla="*/ 9 w 36"/>
                <a:gd name="T47" fmla="*/ 48 h 69"/>
                <a:gd name="T48" fmla="*/ 11 w 36"/>
                <a:gd name="T49" fmla="*/ 45 h 69"/>
                <a:gd name="T50" fmla="*/ 13 w 36"/>
                <a:gd name="T51" fmla="*/ 57 h 69"/>
                <a:gd name="T52" fmla="*/ 16 w 36"/>
                <a:gd name="T53" fmla="*/ 57 h 69"/>
                <a:gd name="T54" fmla="*/ 18 w 36"/>
                <a:gd name="T55" fmla="*/ 56 h 69"/>
                <a:gd name="T56" fmla="*/ 20 w 36"/>
                <a:gd name="T57" fmla="*/ 55 h 69"/>
                <a:gd name="T58" fmla="*/ 23 w 36"/>
                <a:gd name="T59" fmla="*/ 53 h 69"/>
                <a:gd name="T60" fmla="*/ 24 w 36"/>
                <a:gd name="T61" fmla="*/ 51 h 69"/>
                <a:gd name="T62" fmla="*/ 26 w 36"/>
                <a:gd name="T63" fmla="*/ 50 h 69"/>
                <a:gd name="T64" fmla="*/ 27 w 36"/>
                <a:gd name="T65" fmla="*/ 48 h 69"/>
                <a:gd name="T66" fmla="*/ 28 w 36"/>
                <a:gd name="T67" fmla="*/ 45 h 69"/>
                <a:gd name="T68" fmla="*/ 29 w 36"/>
                <a:gd name="T69" fmla="*/ 41 h 69"/>
                <a:gd name="T70" fmla="*/ 28 w 36"/>
                <a:gd name="T71" fmla="*/ 37 h 69"/>
                <a:gd name="T72" fmla="*/ 26 w 36"/>
                <a:gd name="T73" fmla="*/ 34 h 69"/>
                <a:gd name="T74" fmla="*/ 25 w 36"/>
                <a:gd name="T75" fmla="*/ 30 h 69"/>
                <a:gd name="T76" fmla="*/ 22 w 36"/>
                <a:gd name="T77" fmla="*/ 27 h 69"/>
                <a:gd name="T78" fmla="*/ 19 w 36"/>
                <a:gd name="T79" fmla="*/ 24 h 69"/>
                <a:gd name="T80" fmla="*/ 17 w 36"/>
                <a:gd name="T81" fmla="*/ 22 h 69"/>
                <a:gd name="T82" fmla="*/ 15 w 36"/>
                <a:gd name="T83" fmla="*/ 19 h 69"/>
                <a:gd name="T84" fmla="*/ 0 w 36"/>
                <a:gd name="T85" fmla="*/ 29 h 69"/>
                <a:gd name="T86" fmla="*/ 0 w 36"/>
                <a:gd name="T87" fmla="*/ 23 h 69"/>
                <a:gd name="T88" fmla="*/ 2 w 36"/>
                <a:gd name="T89" fmla="*/ 19 h 69"/>
                <a:gd name="T90" fmla="*/ 6 w 36"/>
                <a:gd name="T91" fmla="*/ 16 h 69"/>
                <a:gd name="T92" fmla="*/ 9 w 36"/>
                <a:gd name="T93" fmla="*/ 13 h 69"/>
                <a:gd name="T94" fmla="*/ 13 w 36"/>
                <a:gd name="T95" fmla="*/ 10 h 69"/>
                <a:gd name="T96" fmla="*/ 17 w 36"/>
                <a:gd name="T97" fmla="*/ 7 h 69"/>
                <a:gd name="T98" fmla="*/ 21 w 36"/>
                <a:gd name="T99" fmla="*/ 4 h 69"/>
                <a:gd name="T100" fmla="*/ 24 w 36"/>
                <a:gd name="T101" fmla="*/ 0 h 69"/>
                <a:gd name="T102" fmla="*/ 24 w 36"/>
                <a:gd name="T103" fmla="*/ 0 h 69"/>
                <a:gd name="T104" fmla="*/ 25 w 36"/>
                <a:gd name="T105" fmla="*/ 1 h 69"/>
                <a:gd name="T106" fmla="*/ 26 w 36"/>
                <a:gd name="T107" fmla="*/ 1 h 69"/>
                <a:gd name="T108" fmla="*/ 27 w 36"/>
                <a:gd name="T109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" h="69">
                  <a:moveTo>
                    <a:pt x="27" y="1"/>
                  </a:moveTo>
                  <a:lnTo>
                    <a:pt x="23" y="8"/>
                  </a:lnTo>
                  <a:lnTo>
                    <a:pt x="23" y="13"/>
                  </a:lnTo>
                  <a:lnTo>
                    <a:pt x="24" y="19"/>
                  </a:lnTo>
                  <a:lnTo>
                    <a:pt x="27" y="24"/>
                  </a:lnTo>
                  <a:lnTo>
                    <a:pt x="31" y="31"/>
                  </a:lnTo>
                  <a:lnTo>
                    <a:pt x="34" y="36"/>
                  </a:lnTo>
                  <a:lnTo>
                    <a:pt x="35" y="43"/>
                  </a:lnTo>
                  <a:lnTo>
                    <a:pt x="34" y="50"/>
                  </a:lnTo>
                  <a:lnTo>
                    <a:pt x="29" y="53"/>
                  </a:lnTo>
                  <a:lnTo>
                    <a:pt x="26" y="57"/>
                  </a:lnTo>
                  <a:lnTo>
                    <a:pt x="22" y="60"/>
                  </a:lnTo>
                  <a:lnTo>
                    <a:pt x="18" y="63"/>
                  </a:lnTo>
                  <a:lnTo>
                    <a:pt x="15" y="66"/>
                  </a:lnTo>
                  <a:lnTo>
                    <a:pt x="10" y="67"/>
                  </a:lnTo>
                  <a:lnTo>
                    <a:pt x="5" y="68"/>
                  </a:lnTo>
                  <a:lnTo>
                    <a:pt x="0" y="67"/>
                  </a:lnTo>
                  <a:lnTo>
                    <a:pt x="0" y="64"/>
                  </a:lnTo>
                  <a:lnTo>
                    <a:pt x="0" y="61"/>
                  </a:lnTo>
                  <a:lnTo>
                    <a:pt x="1" y="58"/>
                  </a:lnTo>
                  <a:lnTo>
                    <a:pt x="3" y="55"/>
                  </a:lnTo>
                  <a:lnTo>
                    <a:pt x="6" y="52"/>
                  </a:lnTo>
                  <a:lnTo>
                    <a:pt x="8" y="50"/>
                  </a:lnTo>
                  <a:lnTo>
                    <a:pt x="9" y="48"/>
                  </a:lnTo>
                  <a:lnTo>
                    <a:pt x="11" y="45"/>
                  </a:lnTo>
                  <a:lnTo>
                    <a:pt x="13" y="57"/>
                  </a:lnTo>
                  <a:lnTo>
                    <a:pt x="16" y="57"/>
                  </a:lnTo>
                  <a:lnTo>
                    <a:pt x="18" y="56"/>
                  </a:lnTo>
                  <a:lnTo>
                    <a:pt x="20" y="55"/>
                  </a:lnTo>
                  <a:lnTo>
                    <a:pt x="23" y="53"/>
                  </a:lnTo>
                  <a:lnTo>
                    <a:pt x="24" y="51"/>
                  </a:lnTo>
                  <a:lnTo>
                    <a:pt x="26" y="50"/>
                  </a:lnTo>
                  <a:lnTo>
                    <a:pt x="27" y="48"/>
                  </a:lnTo>
                  <a:lnTo>
                    <a:pt x="28" y="45"/>
                  </a:lnTo>
                  <a:lnTo>
                    <a:pt x="29" y="41"/>
                  </a:lnTo>
                  <a:lnTo>
                    <a:pt x="28" y="37"/>
                  </a:lnTo>
                  <a:lnTo>
                    <a:pt x="26" y="34"/>
                  </a:lnTo>
                  <a:lnTo>
                    <a:pt x="25" y="30"/>
                  </a:lnTo>
                  <a:lnTo>
                    <a:pt x="22" y="27"/>
                  </a:lnTo>
                  <a:lnTo>
                    <a:pt x="19" y="24"/>
                  </a:lnTo>
                  <a:lnTo>
                    <a:pt x="17" y="22"/>
                  </a:lnTo>
                  <a:lnTo>
                    <a:pt x="15" y="19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6" y="16"/>
                  </a:lnTo>
                  <a:lnTo>
                    <a:pt x="9" y="13"/>
                  </a:lnTo>
                  <a:lnTo>
                    <a:pt x="13" y="10"/>
                  </a:lnTo>
                  <a:lnTo>
                    <a:pt x="17" y="7"/>
                  </a:lnTo>
                  <a:lnTo>
                    <a:pt x="21" y="4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6" y="1"/>
                  </a:lnTo>
                  <a:lnTo>
                    <a:pt x="27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27" name="Freeform 35">
              <a:extLst>
                <a:ext uri="{FF2B5EF4-FFF2-40B4-BE49-F238E27FC236}">
                  <a16:creationId xmlns:a16="http://schemas.microsoft.com/office/drawing/2014/main" id="{2E85F286-628B-710C-4BFE-BA2A5FB34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" y="3309"/>
              <a:ext cx="54" cy="43"/>
            </a:xfrm>
            <a:custGeom>
              <a:avLst/>
              <a:gdLst>
                <a:gd name="T0" fmla="*/ 53 w 54"/>
                <a:gd name="T1" fmla="*/ 41 h 43"/>
                <a:gd name="T2" fmla="*/ 46 w 54"/>
                <a:gd name="T3" fmla="*/ 42 h 43"/>
                <a:gd name="T4" fmla="*/ 40 w 54"/>
                <a:gd name="T5" fmla="*/ 42 h 43"/>
                <a:gd name="T6" fmla="*/ 33 w 54"/>
                <a:gd name="T7" fmla="*/ 41 h 43"/>
                <a:gd name="T8" fmla="*/ 28 w 54"/>
                <a:gd name="T9" fmla="*/ 40 h 43"/>
                <a:gd name="T10" fmla="*/ 21 w 54"/>
                <a:gd name="T11" fmla="*/ 39 h 43"/>
                <a:gd name="T12" fmla="*/ 15 w 54"/>
                <a:gd name="T13" fmla="*/ 36 h 43"/>
                <a:gd name="T14" fmla="*/ 10 w 54"/>
                <a:gd name="T15" fmla="*/ 33 h 43"/>
                <a:gd name="T16" fmla="*/ 5 w 54"/>
                <a:gd name="T17" fmla="*/ 30 h 43"/>
                <a:gd name="T18" fmla="*/ 1 w 54"/>
                <a:gd name="T19" fmla="*/ 25 h 43"/>
                <a:gd name="T20" fmla="*/ 0 w 54"/>
                <a:gd name="T21" fmla="*/ 21 h 43"/>
                <a:gd name="T22" fmla="*/ 0 w 54"/>
                <a:gd name="T23" fmla="*/ 17 h 43"/>
                <a:gd name="T24" fmla="*/ 1 w 54"/>
                <a:gd name="T25" fmla="*/ 14 h 43"/>
                <a:gd name="T26" fmla="*/ 4 w 54"/>
                <a:gd name="T27" fmla="*/ 10 h 43"/>
                <a:gd name="T28" fmla="*/ 7 w 54"/>
                <a:gd name="T29" fmla="*/ 6 h 43"/>
                <a:gd name="T30" fmla="*/ 10 w 54"/>
                <a:gd name="T31" fmla="*/ 3 h 43"/>
                <a:gd name="T32" fmla="*/ 12 w 54"/>
                <a:gd name="T33" fmla="*/ 0 h 43"/>
                <a:gd name="T34" fmla="*/ 16 w 54"/>
                <a:gd name="T35" fmla="*/ 5 h 43"/>
                <a:gd name="T36" fmla="*/ 21 w 54"/>
                <a:gd name="T37" fmla="*/ 10 h 43"/>
                <a:gd name="T38" fmla="*/ 28 w 54"/>
                <a:gd name="T39" fmla="*/ 15 h 43"/>
                <a:gd name="T40" fmla="*/ 33 w 54"/>
                <a:gd name="T41" fmla="*/ 21 h 43"/>
                <a:gd name="T42" fmla="*/ 39 w 54"/>
                <a:gd name="T43" fmla="*/ 25 h 43"/>
                <a:gd name="T44" fmla="*/ 44 w 54"/>
                <a:gd name="T45" fmla="*/ 31 h 43"/>
                <a:gd name="T46" fmla="*/ 49 w 54"/>
                <a:gd name="T47" fmla="*/ 36 h 43"/>
                <a:gd name="T48" fmla="*/ 53 w 54"/>
                <a:gd name="T49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3">
                  <a:moveTo>
                    <a:pt x="53" y="41"/>
                  </a:moveTo>
                  <a:lnTo>
                    <a:pt x="46" y="42"/>
                  </a:lnTo>
                  <a:lnTo>
                    <a:pt x="40" y="42"/>
                  </a:lnTo>
                  <a:lnTo>
                    <a:pt x="33" y="41"/>
                  </a:lnTo>
                  <a:lnTo>
                    <a:pt x="28" y="40"/>
                  </a:lnTo>
                  <a:lnTo>
                    <a:pt x="21" y="39"/>
                  </a:lnTo>
                  <a:lnTo>
                    <a:pt x="15" y="36"/>
                  </a:lnTo>
                  <a:lnTo>
                    <a:pt x="10" y="33"/>
                  </a:lnTo>
                  <a:lnTo>
                    <a:pt x="5" y="30"/>
                  </a:lnTo>
                  <a:lnTo>
                    <a:pt x="1" y="25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6" y="5"/>
                  </a:lnTo>
                  <a:lnTo>
                    <a:pt x="21" y="10"/>
                  </a:lnTo>
                  <a:lnTo>
                    <a:pt x="28" y="15"/>
                  </a:lnTo>
                  <a:lnTo>
                    <a:pt x="33" y="21"/>
                  </a:lnTo>
                  <a:lnTo>
                    <a:pt x="39" y="25"/>
                  </a:lnTo>
                  <a:lnTo>
                    <a:pt x="44" y="31"/>
                  </a:lnTo>
                  <a:lnTo>
                    <a:pt x="49" y="36"/>
                  </a:lnTo>
                  <a:lnTo>
                    <a:pt x="53" y="41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28" name="Freeform 36">
              <a:extLst>
                <a:ext uri="{FF2B5EF4-FFF2-40B4-BE49-F238E27FC236}">
                  <a16:creationId xmlns:a16="http://schemas.microsoft.com/office/drawing/2014/main" id="{1620FB4F-3316-F56E-CA38-8116FF438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3309"/>
              <a:ext cx="113" cy="65"/>
            </a:xfrm>
            <a:custGeom>
              <a:avLst/>
              <a:gdLst>
                <a:gd name="T0" fmla="*/ 112 w 113"/>
                <a:gd name="T1" fmla="*/ 45 h 65"/>
                <a:gd name="T2" fmla="*/ 112 w 113"/>
                <a:gd name="T3" fmla="*/ 64 h 65"/>
                <a:gd name="T4" fmla="*/ 111 w 113"/>
                <a:gd name="T5" fmla="*/ 60 h 65"/>
                <a:gd name="T6" fmla="*/ 108 w 113"/>
                <a:gd name="T7" fmla="*/ 57 h 65"/>
                <a:gd name="T8" fmla="*/ 105 w 113"/>
                <a:gd name="T9" fmla="*/ 53 h 65"/>
                <a:gd name="T10" fmla="*/ 101 w 113"/>
                <a:gd name="T11" fmla="*/ 49 h 65"/>
                <a:gd name="T12" fmla="*/ 100 w 113"/>
                <a:gd name="T13" fmla="*/ 46 h 65"/>
                <a:gd name="T14" fmla="*/ 99 w 113"/>
                <a:gd name="T15" fmla="*/ 42 h 65"/>
                <a:gd name="T16" fmla="*/ 100 w 113"/>
                <a:gd name="T17" fmla="*/ 40 h 65"/>
                <a:gd name="T18" fmla="*/ 103 w 113"/>
                <a:gd name="T19" fmla="*/ 36 h 65"/>
                <a:gd name="T20" fmla="*/ 103 w 113"/>
                <a:gd name="T21" fmla="*/ 32 h 65"/>
                <a:gd name="T22" fmla="*/ 94 w 113"/>
                <a:gd name="T23" fmla="*/ 33 h 65"/>
                <a:gd name="T24" fmla="*/ 84 w 113"/>
                <a:gd name="T25" fmla="*/ 33 h 65"/>
                <a:gd name="T26" fmla="*/ 74 w 113"/>
                <a:gd name="T27" fmla="*/ 34 h 65"/>
                <a:gd name="T28" fmla="*/ 64 w 113"/>
                <a:gd name="T29" fmla="*/ 34 h 65"/>
                <a:gd name="T30" fmla="*/ 53 w 113"/>
                <a:gd name="T31" fmla="*/ 33 h 65"/>
                <a:gd name="T32" fmla="*/ 44 w 113"/>
                <a:gd name="T33" fmla="*/ 30 h 65"/>
                <a:gd name="T34" fmla="*/ 35 w 113"/>
                <a:gd name="T35" fmla="*/ 25 h 65"/>
                <a:gd name="T36" fmla="*/ 26 w 113"/>
                <a:gd name="T37" fmla="*/ 20 h 65"/>
                <a:gd name="T38" fmla="*/ 0 w 113"/>
                <a:gd name="T39" fmla="*/ 24 h 65"/>
                <a:gd name="T40" fmla="*/ 7 w 113"/>
                <a:gd name="T41" fmla="*/ 21 h 65"/>
                <a:gd name="T42" fmla="*/ 14 w 113"/>
                <a:gd name="T43" fmla="*/ 17 h 65"/>
                <a:gd name="T44" fmla="*/ 23 w 113"/>
                <a:gd name="T45" fmla="*/ 11 h 65"/>
                <a:gd name="T46" fmla="*/ 31 w 113"/>
                <a:gd name="T47" fmla="*/ 6 h 65"/>
                <a:gd name="T48" fmla="*/ 40 w 113"/>
                <a:gd name="T49" fmla="*/ 2 h 65"/>
                <a:gd name="T50" fmla="*/ 50 w 113"/>
                <a:gd name="T51" fmla="*/ 0 h 65"/>
                <a:gd name="T52" fmla="*/ 60 w 113"/>
                <a:gd name="T53" fmla="*/ 0 h 65"/>
                <a:gd name="T54" fmla="*/ 70 w 113"/>
                <a:gd name="T55" fmla="*/ 2 h 65"/>
                <a:gd name="T56" fmla="*/ 75 w 113"/>
                <a:gd name="T57" fmla="*/ 6 h 65"/>
                <a:gd name="T58" fmla="*/ 81 w 113"/>
                <a:gd name="T59" fmla="*/ 10 h 65"/>
                <a:gd name="T60" fmla="*/ 88 w 113"/>
                <a:gd name="T61" fmla="*/ 15 h 65"/>
                <a:gd name="T62" fmla="*/ 93 w 113"/>
                <a:gd name="T63" fmla="*/ 20 h 65"/>
                <a:gd name="T64" fmla="*/ 100 w 113"/>
                <a:gd name="T65" fmla="*/ 24 h 65"/>
                <a:gd name="T66" fmla="*/ 104 w 113"/>
                <a:gd name="T67" fmla="*/ 31 h 65"/>
                <a:gd name="T68" fmla="*/ 109 w 113"/>
                <a:gd name="T69" fmla="*/ 37 h 65"/>
                <a:gd name="T70" fmla="*/ 112 w 113"/>
                <a:gd name="T71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3" h="65">
                  <a:moveTo>
                    <a:pt x="112" y="45"/>
                  </a:moveTo>
                  <a:lnTo>
                    <a:pt x="112" y="64"/>
                  </a:lnTo>
                  <a:lnTo>
                    <a:pt x="111" y="60"/>
                  </a:lnTo>
                  <a:lnTo>
                    <a:pt x="108" y="57"/>
                  </a:lnTo>
                  <a:lnTo>
                    <a:pt x="105" y="53"/>
                  </a:lnTo>
                  <a:lnTo>
                    <a:pt x="101" y="49"/>
                  </a:lnTo>
                  <a:lnTo>
                    <a:pt x="100" y="46"/>
                  </a:lnTo>
                  <a:lnTo>
                    <a:pt x="99" y="42"/>
                  </a:lnTo>
                  <a:lnTo>
                    <a:pt x="100" y="40"/>
                  </a:lnTo>
                  <a:lnTo>
                    <a:pt x="103" y="36"/>
                  </a:lnTo>
                  <a:lnTo>
                    <a:pt x="103" y="32"/>
                  </a:lnTo>
                  <a:lnTo>
                    <a:pt x="94" y="33"/>
                  </a:lnTo>
                  <a:lnTo>
                    <a:pt x="84" y="33"/>
                  </a:lnTo>
                  <a:lnTo>
                    <a:pt x="74" y="34"/>
                  </a:lnTo>
                  <a:lnTo>
                    <a:pt x="64" y="34"/>
                  </a:lnTo>
                  <a:lnTo>
                    <a:pt x="53" y="33"/>
                  </a:lnTo>
                  <a:lnTo>
                    <a:pt x="44" y="30"/>
                  </a:lnTo>
                  <a:lnTo>
                    <a:pt x="35" y="25"/>
                  </a:lnTo>
                  <a:lnTo>
                    <a:pt x="26" y="20"/>
                  </a:lnTo>
                  <a:lnTo>
                    <a:pt x="0" y="24"/>
                  </a:lnTo>
                  <a:lnTo>
                    <a:pt x="7" y="21"/>
                  </a:lnTo>
                  <a:lnTo>
                    <a:pt x="14" y="17"/>
                  </a:lnTo>
                  <a:lnTo>
                    <a:pt x="23" y="11"/>
                  </a:lnTo>
                  <a:lnTo>
                    <a:pt x="31" y="6"/>
                  </a:lnTo>
                  <a:lnTo>
                    <a:pt x="40" y="2"/>
                  </a:lnTo>
                  <a:lnTo>
                    <a:pt x="50" y="0"/>
                  </a:lnTo>
                  <a:lnTo>
                    <a:pt x="60" y="0"/>
                  </a:lnTo>
                  <a:lnTo>
                    <a:pt x="70" y="2"/>
                  </a:lnTo>
                  <a:lnTo>
                    <a:pt x="75" y="6"/>
                  </a:lnTo>
                  <a:lnTo>
                    <a:pt x="81" y="10"/>
                  </a:lnTo>
                  <a:lnTo>
                    <a:pt x="88" y="15"/>
                  </a:lnTo>
                  <a:lnTo>
                    <a:pt x="93" y="20"/>
                  </a:lnTo>
                  <a:lnTo>
                    <a:pt x="100" y="24"/>
                  </a:lnTo>
                  <a:lnTo>
                    <a:pt x="104" y="31"/>
                  </a:lnTo>
                  <a:lnTo>
                    <a:pt x="109" y="37"/>
                  </a:lnTo>
                  <a:lnTo>
                    <a:pt x="112" y="4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29" name="Freeform 37">
              <a:extLst>
                <a:ext uri="{FF2B5EF4-FFF2-40B4-BE49-F238E27FC236}">
                  <a16:creationId xmlns:a16="http://schemas.microsoft.com/office/drawing/2014/main" id="{4FB7C076-A5E7-99BF-3414-C54EFD269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" y="3312"/>
              <a:ext cx="50" cy="17"/>
            </a:xfrm>
            <a:custGeom>
              <a:avLst/>
              <a:gdLst>
                <a:gd name="T0" fmla="*/ 49 w 50"/>
                <a:gd name="T1" fmla="*/ 0 h 17"/>
                <a:gd name="T2" fmla="*/ 42 w 50"/>
                <a:gd name="T3" fmla="*/ 3 h 17"/>
                <a:gd name="T4" fmla="*/ 36 w 50"/>
                <a:gd name="T5" fmla="*/ 7 h 17"/>
                <a:gd name="T6" fmla="*/ 29 w 50"/>
                <a:gd name="T7" fmla="*/ 11 h 17"/>
                <a:gd name="T8" fmla="*/ 23 w 50"/>
                <a:gd name="T9" fmla="*/ 14 h 17"/>
                <a:gd name="T10" fmla="*/ 18 w 50"/>
                <a:gd name="T11" fmla="*/ 16 h 17"/>
                <a:gd name="T12" fmla="*/ 11 w 50"/>
                <a:gd name="T13" fmla="*/ 16 h 17"/>
                <a:gd name="T14" fmla="*/ 5 w 50"/>
                <a:gd name="T15" fmla="*/ 14 h 17"/>
                <a:gd name="T16" fmla="*/ 0 w 50"/>
                <a:gd name="T17" fmla="*/ 8 h 17"/>
                <a:gd name="T18" fmla="*/ 4 w 50"/>
                <a:gd name="T19" fmla="*/ 4 h 17"/>
                <a:gd name="T20" fmla="*/ 10 w 50"/>
                <a:gd name="T21" fmla="*/ 3 h 17"/>
                <a:gd name="T22" fmla="*/ 17 w 50"/>
                <a:gd name="T23" fmla="*/ 2 h 17"/>
                <a:gd name="T24" fmla="*/ 24 w 50"/>
                <a:gd name="T25" fmla="*/ 2 h 17"/>
                <a:gd name="T26" fmla="*/ 31 w 50"/>
                <a:gd name="T27" fmla="*/ 2 h 17"/>
                <a:gd name="T28" fmla="*/ 38 w 50"/>
                <a:gd name="T29" fmla="*/ 2 h 17"/>
                <a:gd name="T30" fmla="*/ 43 w 50"/>
                <a:gd name="T31" fmla="*/ 1 h 17"/>
                <a:gd name="T32" fmla="*/ 49 w 50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17">
                  <a:moveTo>
                    <a:pt x="49" y="0"/>
                  </a:moveTo>
                  <a:lnTo>
                    <a:pt x="42" y="3"/>
                  </a:lnTo>
                  <a:lnTo>
                    <a:pt x="36" y="7"/>
                  </a:lnTo>
                  <a:lnTo>
                    <a:pt x="29" y="11"/>
                  </a:lnTo>
                  <a:lnTo>
                    <a:pt x="23" y="14"/>
                  </a:lnTo>
                  <a:lnTo>
                    <a:pt x="18" y="16"/>
                  </a:lnTo>
                  <a:lnTo>
                    <a:pt x="11" y="16"/>
                  </a:lnTo>
                  <a:lnTo>
                    <a:pt x="5" y="14"/>
                  </a:lnTo>
                  <a:lnTo>
                    <a:pt x="0" y="8"/>
                  </a:lnTo>
                  <a:lnTo>
                    <a:pt x="4" y="4"/>
                  </a:lnTo>
                  <a:lnTo>
                    <a:pt x="10" y="3"/>
                  </a:lnTo>
                  <a:lnTo>
                    <a:pt x="17" y="2"/>
                  </a:lnTo>
                  <a:lnTo>
                    <a:pt x="24" y="2"/>
                  </a:lnTo>
                  <a:lnTo>
                    <a:pt x="31" y="2"/>
                  </a:lnTo>
                  <a:lnTo>
                    <a:pt x="38" y="2"/>
                  </a:lnTo>
                  <a:lnTo>
                    <a:pt x="43" y="1"/>
                  </a:lnTo>
                  <a:lnTo>
                    <a:pt x="49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30" name="Freeform 38">
              <a:extLst>
                <a:ext uri="{FF2B5EF4-FFF2-40B4-BE49-F238E27FC236}">
                  <a16:creationId xmlns:a16="http://schemas.microsoft.com/office/drawing/2014/main" id="{9379DB69-E5A2-F480-70E8-A42E09138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" y="3319"/>
              <a:ext cx="547" cy="191"/>
            </a:xfrm>
            <a:custGeom>
              <a:avLst/>
              <a:gdLst>
                <a:gd name="T0" fmla="*/ 217 w 547"/>
                <a:gd name="T1" fmla="*/ 41 h 191"/>
                <a:gd name="T2" fmla="*/ 234 w 547"/>
                <a:gd name="T3" fmla="*/ 31 h 191"/>
                <a:gd name="T4" fmla="*/ 250 w 547"/>
                <a:gd name="T5" fmla="*/ 18 h 191"/>
                <a:gd name="T6" fmla="*/ 273 w 547"/>
                <a:gd name="T7" fmla="*/ 40 h 191"/>
                <a:gd name="T8" fmla="*/ 304 w 547"/>
                <a:gd name="T9" fmla="*/ 45 h 191"/>
                <a:gd name="T10" fmla="*/ 332 w 547"/>
                <a:gd name="T11" fmla="*/ 52 h 191"/>
                <a:gd name="T12" fmla="*/ 354 w 547"/>
                <a:gd name="T13" fmla="*/ 73 h 191"/>
                <a:gd name="T14" fmla="*/ 377 w 547"/>
                <a:gd name="T15" fmla="*/ 87 h 191"/>
                <a:gd name="T16" fmla="*/ 403 w 547"/>
                <a:gd name="T17" fmla="*/ 76 h 191"/>
                <a:gd name="T18" fmla="*/ 430 w 547"/>
                <a:gd name="T19" fmla="*/ 62 h 191"/>
                <a:gd name="T20" fmla="*/ 458 w 547"/>
                <a:gd name="T21" fmla="*/ 48 h 191"/>
                <a:gd name="T22" fmla="*/ 485 w 547"/>
                <a:gd name="T23" fmla="*/ 35 h 191"/>
                <a:gd name="T24" fmla="*/ 515 w 547"/>
                <a:gd name="T25" fmla="*/ 26 h 191"/>
                <a:gd name="T26" fmla="*/ 546 w 547"/>
                <a:gd name="T27" fmla="*/ 31 h 191"/>
                <a:gd name="T28" fmla="*/ 522 w 547"/>
                <a:gd name="T29" fmla="*/ 44 h 191"/>
                <a:gd name="T30" fmla="*/ 524 w 547"/>
                <a:gd name="T31" fmla="*/ 76 h 191"/>
                <a:gd name="T32" fmla="*/ 522 w 547"/>
                <a:gd name="T33" fmla="*/ 105 h 191"/>
                <a:gd name="T34" fmla="*/ 493 w 547"/>
                <a:gd name="T35" fmla="*/ 121 h 191"/>
                <a:gd name="T36" fmla="*/ 463 w 547"/>
                <a:gd name="T37" fmla="*/ 138 h 191"/>
                <a:gd name="T38" fmla="*/ 433 w 547"/>
                <a:gd name="T39" fmla="*/ 154 h 191"/>
                <a:gd name="T40" fmla="*/ 404 w 547"/>
                <a:gd name="T41" fmla="*/ 169 h 191"/>
                <a:gd name="T42" fmla="*/ 374 w 547"/>
                <a:gd name="T43" fmla="*/ 184 h 191"/>
                <a:gd name="T44" fmla="*/ 343 w 547"/>
                <a:gd name="T45" fmla="*/ 182 h 191"/>
                <a:gd name="T46" fmla="*/ 310 w 547"/>
                <a:gd name="T47" fmla="*/ 170 h 191"/>
                <a:gd name="T48" fmla="*/ 278 w 547"/>
                <a:gd name="T49" fmla="*/ 157 h 191"/>
                <a:gd name="T50" fmla="*/ 244 w 547"/>
                <a:gd name="T51" fmla="*/ 146 h 191"/>
                <a:gd name="T52" fmla="*/ 210 w 547"/>
                <a:gd name="T53" fmla="*/ 136 h 191"/>
                <a:gd name="T54" fmla="*/ 177 w 547"/>
                <a:gd name="T55" fmla="*/ 127 h 191"/>
                <a:gd name="T56" fmla="*/ 142 w 547"/>
                <a:gd name="T57" fmla="*/ 120 h 191"/>
                <a:gd name="T58" fmla="*/ 106 w 547"/>
                <a:gd name="T59" fmla="*/ 117 h 191"/>
                <a:gd name="T60" fmla="*/ 72 w 547"/>
                <a:gd name="T61" fmla="*/ 117 h 191"/>
                <a:gd name="T62" fmla="*/ 36 w 547"/>
                <a:gd name="T63" fmla="*/ 120 h 191"/>
                <a:gd name="T64" fmla="*/ 0 w 547"/>
                <a:gd name="T65" fmla="*/ 129 h 191"/>
                <a:gd name="T66" fmla="*/ 8 w 547"/>
                <a:gd name="T67" fmla="*/ 116 h 191"/>
                <a:gd name="T68" fmla="*/ 11 w 547"/>
                <a:gd name="T69" fmla="*/ 100 h 191"/>
                <a:gd name="T70" fmla="*/ 21 w 547"/>
                <a:gd name="T71" fmla="*/ 85 h 191"/>
                <a:gd name="T72" fmla="*/ 36 w 547"/>
                <a:gd name="T73" fmla="*/ 69 h 191"/>
                <a:gd name="T74" fmla="*/ 48 w 547"/>
                <a:gd name="T75" fmla="*/ 52 h 191"/>
                <a:gd name="T76" fmla="*/ 59 w 547"/>
                <a:gd name="T77" fmla="*/ 34 h 191"/>
                <a:gd name="T78" fmla="*/ 71 w 547"/>
                <a:gd name="T79" fmla="*/ 17 h 191"/>
                <a:gd name="T80" fmla="*/ 85 w 547"/>
                <a:gd name="T81" fmla="*/ 0 h 191"/>
                <a:gd name="T82" fmla="*/ 104 w 547"/>
                <a:gd name="T83" fmla="*/ 13 h 191"/>
                <a:gd name="T84" fmla="*/ 125 w 547"/>
                <a:gd name="T85" fmla="*/ 22 h 191"/>
                <a:gd name="T86" fmla="*/ 148 w 547"/>
                <a:gd name="T87" fmla="*/ 30 h 191"/>
                <a:gd name="T88" fmla="*/ 171 w 547"/>
                <a:gd name="T89" fmla="*/ 35 h 191"/>
                <a:gd name="T90" fmla="*/ 195 w 547"/>
                <a:gd name="T91" fmla="*/ 4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47" h="191">
                  <a:moveTo>
                    <a:pt x="202" y="44"/>
                  </a:moveTo>
                  <a:lnTo>
                    <a:pt x="210" y="43"/>
                  </a:lnTo>
                  <a:lnTo>
                    <a:pt x="217" y="41"/>
                  </a:lnTo>
                  <a:lnTo>
                    <a:pt x="223" y="39"/>
                  </a:lnTo>
                  <a:lnTo>
                    <a:pt x="229" y="35"/>
                  </a:lnTo>
                  <a:lnTo>
                    <a:pt x="234" y="31"/>
                  </a:lnTo>
                  <a:lnTo>
                    <a:pt x="240" y="27"/>
                  </a:lnTo>
                  <a:lnTo>
                    <a:pt x="244" y="22"/>
                  </a:lnTo>
                  <a:lnTo>
                    <a:pt x="250" y="18"/>
                  </a:lnTo>
                  <a:lnTo>
                    <a:pt x="256" y="29"/>
                  </a:lnTo>
                  <a:lnTo>
                    <a:pt x="264" y="35"/>
                  </a:lnTo>
                  <a:lnTo>
                    <a:pt x="273" y="40"/>
                  </a:lnTo>
                  <a:lnTo>
                    <a:pt x="283" y="42"/>
                  </a:lnTo>
                  <a:lnTo>
                    <a:pt x="294" y="44"/>
                  </a:lnTo>
                  <a:lnTo>
                    <a:pt x="304" y="45"/>
                  </a:lnTo>
                  <a:lnTo>
                    <a:pt x="315" y="46"/>
                  </a:lnTo>
                  <a:lnTo>
                    <a:pt x="325" y="48"/>
                  </a:lnTo>
                  <a:lnTo>
                    <a:pt x="332" y="52"/>
                  </a:lnTo>
                  <a:lnTo>
                    <a:pt x="339" y="59"/>
                  </a:lnTo>
                  <a:lnTo>
                    <a:pt x="346" y="67"/>
                  </a:lnTo>
                  <a:lnTo>
                    <a:pt x="354" y="73"/>
                  </a:lnTo>
                  <a:lnTo>
                    <a:pt x="361" y="80"/>
                  </a:lnTo>
                  <a:lnTo>
                    <a:pt x="368" y="85"/>
                  </a:lnTo>
                  <a:lnTo>
                    <a:pt x="377" y="87"/>
                  </a:lnTo>
                  <a:lnTo>
                    <a:pt x="385" y="86"/>
                  </a:lnTo>
                  <a:lnTo>
                    <a:pt x="394" y="81"/>
                  </a:lnTo>
                  <a:lnTo>
                    <a:pt x="403" y="76"/>
                  </a:lnTo>
                  <a:lnTo>
                    <a:pt x="412" y="71"/>
                  </a:lnTo>
                  <a:lnTo>
                    <a:pt x="421" y="67"/>
                  </a:lnTo>
                  <a:lnTo>
                    <a:pt x="430" y="62"/>
                  </a:lnTo>
                  <a:lnTo>
                    <a:pt x="440" y="57"/>
                  </a:lnTo>
                  <a:lnTo>
                    <a:pt x="448" y="52"/>
                  </a:lnTo>
                  <a:lnTo>
                    <a:pt x="458" y="48"/>
                  </a:lnTo>
                  <a:lnTo>
                    <a:pt x="467" y="44"/>
                  </a:lnTo>
                  <a:lnTo>
                    <a:pt x="476" y="39"/>
                  </a:lnTo>
                  <a:lnTo>
                    <a:pt x="485" y="35"/>
                  </a:lnTo>
                  <a:lnTo>
                    <a:pt x="495" y="33"/>
                  </a:lnTo>
                  <a:lnTo>
                    <a:pt x="505" y="29"/>
                  </a:lnTo>
                  <a:lnTo>
                    <a:pt x="515" y="26"/>
                  </a:lnTo>
                  <a:lnTo>
                    <a:pt x="526" y="24"/>
                  </a:lnTo>
                  <a:lnTo>
                    <a:pt x="536" y="22"/>
                  </a:lnTo>
                  <a:lnTo>
                    <a:pt x="546" y="31"/>
                  </a:lnTo>
                  <a:lnTo>
                    <a:pt x="533" y="31"/>
                  </a:lnTo>
                  <a:lnTo>
                    <a:pt x="525" y="36"/>
                  </a:lnTo>
                  <a:lnTo>
                    <a:pt x="522" y="44"/>
                  </a:lnTo>
                  <a:lnTo>
                    <a:pt x="521" y="53"/>
                  </a:lnTo>
                  <a:lnTo>
                    <a:pt x="522" y="65"/>
                  </a:lnTo>
                  <a:lnTo>
                    <a:pt x="524" y="76"/>
                  </a:lnTo>
                  <a:lnTo>
                    <a:pt x="524" y="86"/>
                  </a:lnTo>
                  <a:lnTo>
                    <a:pt x="522" y="95"/>
                  </a:lnTo>
                  <a:lnTo>
                    <a:pt x="522" y="105"/>
                  </a:lnTo>
                  <a:lnTo>
                    <a:pt x="513" y="111"/>
                  </a:lnTo>
                  <a:lnTo>
                    <a:pt x="503" y="117"/>
                  </a:lnTo>
                  <a:lnTo>
                    <a:pt x="493" y="121"/>
                  </a:lnTo>
                  <a:lnTo>
                    <a:pt x="483" y="127"/>
                  </a:lnTo>
                  <a:lnTo>
                    <a:pt x="473" y="133"/>
                  </a:lnTo>
                  <a:lnTo>
                    <a:pt x="463" y="138"/>
                  </a:lnTo>
                  <a:lnTo>
                    <a:pt x="454" y="143"/>
                  </a:lnTo>
                  <a:lnTo>
                    <a:pt x="444" y="148"/>
                  </a:lnTo>
                  <a:lnTo>
                    <a:pt x="433" y="154"/>
                  </a:lnTo>
                  <a:lnTo>
                    <a:pt x="423" y="158"/>
                  </a:lnTo>
                  <a:lnTo>
                    <a:pt x="413" y="164"/>
                  </a:lnTo>
                  <a:lnTo>
                    <a:pt x="404" y="169"/>
                  </a:lnTo>
                  <a:lnTo>
                    <a:pt x="394" y="174"/>
                  </a:lnTo>
                  <a:lnTo>
                    <a:pt x="384" y="179"/>
                  </a:lnTo>
                  <a:lnTo>
                    <a:pt x="374" y="184"/>
                  </a:lnTo>
                  <a:lnTo>
                    <a:pt x="364" y="190"/>
                  </a:lnTo>
                  <a:lnTo>
                    <a:pt x="353" y="186"/>
                  </a:lnTo>
                  <a:lnTo>
                    <a:pt x="343" y="182"/>
                  </a:lnTo>
                  <a:lnTo>
                    <a:pt x="332" y="178"/>
                  </a:lnTo>
                  <a:lnTo>
                    <a:pt x="321" y="173"/>
                  </a:lnTo>
                  <a:lnTo>
                    <a:pt x="310" y="170"/>
                  </a:lnTo>
                  <a:lnTo>
                    <a:pt x="300" y="165"/>
                  </a:lnTo>
                  <a:lnTo>
                    <a:pt x="289" y="161"/>
                  </a:lnTo>
                  <a:lnTo>
                    <a:pt x="278" y="157"/>
                  </a:lnTo>
                  <a:lnTo>
                    <a:pt x="267" y="154"/>
                  </a:lnTo>
                  <a:lnTo>
                    <a:pt x="255" y="150"/>
                  </a:lnTo>
                  <a:lnTo>
                    <a:pt x="244" y="146"/>
                  </a:lnTo>
                  <a:lnTo>
                    <a:pt x="233" y="142"/>
                  </a:lnTo>
                  <a:lnTo>
                    <a:pt x="222" y="138"/>
                  </a:lnTo>
                  <a:lnTo>
                    <a:pt x="210" y="136"/>
                  </a:lnTo>
                  <a:lnTo>
                    <a:pt x="199" y="132"/>
                  </a:lnTo>
                  <a:lnTo>
                    <a:pt x="188" y="129"/>
                  </a:lnTo>
                  <a:lnTo>
                    <a:pt x="177" y="127"/>
                  </a:lnTo>
                  <a:lnTo>
                    <a:pt x="165" y="124"/>
                  </a:lnTo>
                  <a:lnTo>
                    <a:pt x="153" y="121"/>
                  </a:lnTo>
                  <a:lnTo>
                    <a:pt x="142" y="120"/>
                  </a:lnTo>
                  <a:lnTo>
                    <a:pt x="130" y="119"/>
                  </a:lnTo>
                  <a:lnTo>
                    <a:pt x="118" y="118"/>
                  </a:lnTo>
                  <a:lnTo>
                    <a:pt x="106" y="117"/>
                  </a:lnTo>
                  <a:lnTo>
                    <a:pt x="95" y="116"/>
                  </a:lnTo>
                  <a:lnTo>
                    <a:pt x="83" y="116"/>
                  </a:lnTo>
                  <a:lnTo>
                    <a:pt x="72" y="117"/>
                  </a:lnTo>
                  <a:lnTo>
                    <a:pt x="59" y="117"/>
                  </a:lnTo>
                  <a:lnTo>
                    <a:pt x="48" y="119"/>
                  </a:lnTo>
                  <a:lnTo>
                    <a:pt x="36" y="120"/>
                  </a:lnTo>
                  <a:lnTo>
                    <a:pt x="23" y="122"/>
                  </a:lnTo>
                  <a:lnTo>
                    <a:pt x="12" y="125"/>
                  </a:lnTo>
                  <a:lnTo>
                    <a:pt x="0" y="129"/>
                  </a:lnTo>
                  <a:lnTo>
                    <a:pt x="3" y="125"/>
                  </a:lnTo>
                  <a:lnTo>
                    <a:pt x="6" y="120"/>
                  </a:lnTo>
                  <a:lnTo>
                    <a:pt x="8" y="116"/>
                  </a:lnTo>
                  <a:lnTo>
                    <a:pt x="9" y="110"/>
                  </a:lnTo>
                  <a:lnTo>
                    <a:pt x="10" y="105"/>
                  </a:lnTo>
                  <a:lnTo>
                    <a:pt x="11" y="100"/>
                  </a:lnTo>
                  <a:lnTo>
                    <a:pt x="13" y="94"/>
                  </a:lnTo>
                  <a:lnTo>
                    <a:pt x="15" y="89"/>
                  </a:lnTo>
                  <a:lnTo>
                    <a:pt x="21" y="85"/>
                  </a:lnTo>
                  <a:lnTo>
                    <a:pt x="26" y="80"/>
                  </a:lnTo>
                  <a:lnTo>
                    <a:pt x="31" y="75"/>
                  </a:lnTo>
                  <a:lnTo>
                    <a:pt x="36" y="69"/>
                  </a:lnTo>
                  <a:lnTo>
                    <a:pt x="40" y="65"/>
                  </a:lnTo>
                  <a:lnTo>
                    <a:pt x="43" y="59"/>
                  </a:lnTo>
                  <a:lnTo>
                    <a:pt x="48" y="52"/>
                  </a:lnTo>
                  <a:lnTo>
                    <a:pt x="52" y="47"/>
                  </a:lnTo>
                  <a:lnTo>
                    <a:pt x="55" y="41"/>
                  </a:lnTo>
                  <a:lnTo>
                    <a:pt x="59" y="34"/>
                  </a:lnTo>
                  <a:lnTo>
                    <a:pt x="63" y="29"/>
                  </a:lnTo>
                  <a:lnTo>
                    <a:pt x="66" y="22"/>
                  </a:lnTo>
                  <a:lnTo>
                    <a:pt x="71" y="17"/>
                  </a:lnTo>
                  <a:lnTo>
                    <a:pt x="75" y="11"/>
                  </a:lnTo>
                  <a:lnTo>
                    <a:pt x="80" y="4"/>
                  </a:lnTo>
                  <a:lnTo>
                    <a:pt x="85" y="0"/>
                  </a:lnTo>
                  <a:lnTo>
                    <a:pt x="91" y="4"/>
                  </a:lnTo>
                  <a:lnTo>
                    <a:pt x="97" y="9"/>
                  </a:lnTo>
                  <a:lnTo>
                    <a:pt x="104" y="13"/>
                  </a:lnTo>
                  <a:lnTo>
                    <a:pt x="111" y="17"/>
                  </a:lnTo>
                  <a:lnTo>
                    <a:pt x="117" y="19"/>
                  </a:lnTo>
                  <a:lnTo>
                    <a:pt x="125" y="22"/>
                  </a:lnTo>
                  <a:lnTo>
                    <a:pt x="132" y="25"/>
                  </a:lnTo>
                  <a:lnTo>
                    <a:pt x="140" y="27"/>
                  </a:lnTo>
                  <a:lnTo>
                    <a:pt x="148" y="30"/>
                  </a:lnTo>
                  <a:lnTo>
                    <a:pt x="156" y="32"/>
                  </a:lnTo>
                  <a:lnTo>
                    <a:pt x="164" y="34"/>
                  </a:lnTo>
                  <a:lnTo>
                    <a:pt x="171" y="35"/>
                  </a:lnTo>
                  <a:lnTo>
                    <a:pt x="179" y="37"/>
                  </a:lnTo>
                  <a:lnTo>
                    <a:pt x="188" y="40"/>
                  </a:lnTo>
                  <a:lnTo>
                    <a:pt x="195" y="42"/>
                  </a:lnTo>
                  <a:lnTo>
                    <a:pt x="202" y="4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31" name="Freeform 39">
              <a:extLst>
                <a:ext uri="{FF2B5EF4-FFF2-40B4-BE49-F238E27FC236}">
                  <a16:creationId xmlns:a16="http://schemas.microsoft.com/office/drawing/2014/main" id="{82B0FFF6-D12F-7887-9EFE-736EE2533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" y="3320"/>
              <a:ext cx="18" cy="26"/>
            </a:xfrm>
            <a:custGeom>
              <a:avLst/>
              <a:gdLst>
                <a:gd name="T0" fmla="*/ 17 w 18"/>
                <a:gd name="T1" fmla="*/ 13 h 26"/>
                <a:gd name="T2" fmla="*/ 0 w 18"/>
                <a:gd name="T3" fmla="*/ 25 h 26"/>
                <a:gd name="T4" fmla="*/ 3 w 18"/>
                <a:gd name="T5" fmla="*/ 0 h 26"/>
                <a:gd name="T6" fmla="*/ 7 w 18"/>
                <a:gd name="T7" fmla="*/ 2 h 26"/>
                <a:gd name="T8" fmla="*/ 12 w 18"/>
                <a:gd name="T9" fmla="*/ 4 h 26"/>
                <a:gd name="T10" fmla="*/ 16 w 18"/>
                <a:gd name="T11" fmla="*/ 9 h 26"/>
                <a:gd name="T12" fmla="*/ 17 w 18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6">
                  <a:moveTo>
                    <a:pt x="17" y="13"/>
                  </a:moveTo>
                  <a:lnTo>
                    <a:pt x="0" y="25"/>
                  </a:lnTo>
                  <a:lnTo>
                    <a:pt x="3" y="0"/>
                  </a:lnTo>
                  <a:lnTo>
                    <a:pt x="7" y="2"/>
                  </a:lnTo>
                  <a:lnTo>
                    <a:pt x="12" y="4"/>
                  </a:lnTo>
                  <a:lnTo>
                    <a:pt x="16" y="9"/>
                  </a:lnTo>
                  <a:lnTo>
                    <a:pt x="17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32" name="Freeform 40">
              <a:extLst>
                <a:ext uri="{FF2B5EF4-FFF2-40B4-BE49-F238E27FC236}">
                  <a16:creationId xmlns:a16="http://schemas.microsoft.com/office/drawing/2014/main" id="{D595E2CE-6DDE-0F53-D2F0-EEC8F917D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" y="3326"/>
              <a:ext cx="76" cy="48"/>
            </a:xfrm>
            <a:custGeom>
              <a:avLst/>
              <a:gdLst>
                <a:gd name="T0" fmla="*/ 32 w 76"/>
                <a:gd name="T1" fmla="*/ 41 h 48"/>
                <a:gd name="T2" fmla="*/ 32 w 76"/>
                <a:gd name="T3" fmla="*/ 47 h 48"/>
                <a:gd name="T4" fmla="*/ 29 w 76"/>
                <a:gd name="T5" fmla="*/ 46 h 48"/>
                <a:gd name="T6" fmla="*/ 24 w 76"/>
                <a:gd name="T7" fmla="*/ 45 h 48"/>
                <a:gd name="T8" fmla="*/ 21 w 76"/>
                <a:gd name="T9" fmla="*/ 45 h 48"/>
                <a:gd name="T10" fmla="*/ 17 w 76"/>
                <a:gd name="T11" fmla="*/ 44 h 48"/>
                <a:gd name="T12" fmla="*/ 12 w 76"/>
                <a:gd name="T13" fmla="*/ 43 h 48"/>
                <a:gd name="T14" fmla="*/ 9 w 76"/>
                <a:gd name="T15" fmla="*/ 43 h 48"/>
                <a:gd name="T16" fmla="*/ 4 w 76"/>
                <a:gd name="T17" fmla="*/ 44 h 48"/>
                <a:gd name="T18" fmla="*/ 0 w 76"/>
                <a:gd name="T19" fmla="*/ 45 h 48"/>
                <a:gd name="T20" fmla="*/ 1 w 76"/>
                <a:gd name="T21" fmla="*/ 42 h 48"/>
                <a:gd name="T22" fmla="*/ 4 w 76"/>
                <a:gd name="T23" fmla="*/ 40 h 48"/>
                <a:gd name="T24" fmla="*/ 7 w 76"/>
                <a:gd name="T25" fmla="*/ 37 h 48"/>
                <a:gd name="T26" fmla="*/ 10 w 76"/>
                <a:gd name="T27" fmla="*/ 34 h 48"/>
                <a:gd name="T28" fmla="*/ 12 w 76"/>
                <a:gd name="T29" fmla="*/ 32 h 48"/>
                <a:gd name="T30" fmla="*/ 15 w 76"/>
                <a:gd name="T31" fmla="*/ 30 h 48"/>
                <a:gd name="T32" fmla="*/ 19 w 76"/>
                <a:gd name="T33" fmla="*/ 30 h 48"/>
                <a:gd name="T34" fmla="*/ 22 w 76"/>
                <a:gd name="T35" fmla="*/ 31 h 48"/>
                <a:gd name="T36" fmla="*/ 29 w 76"/>
                <a:gd name="T37" fmla="*/ 6 h 48"/>
                <a:gd name="T38" fmla="*/ 34 w 76"/>
                <a:gd name="T39" fmla="*/ 3 h 48"/>
                <a:gd name="T40" fmla="*/ 40 w 76"/>
                <a:gd name="T41" fmla="*/ 1 h 48"/>
                <a:gd name="T42" fmla="*/ 46 w 76"/>
                <a:gd name="T43" fmla="*/ 0 h 48"/>
                <a:gd name="T44" fmla="*/ 53 w 76"/>
                <a:gd name="T45" fmla="*/ 0 h 48"/>
                <a:gd name="T46" fmla="*/ 58 w 76"/>
                <a:gd name="T47" fmla="*/ 0 h 48"/>
                <a:gd name="T48" fmla="*/ 64 w 76"/>
                <a:gd name="T49" fmla="*/ 0 h 48"/>
                <a:gd name="T50" fmla="*/ 70 w 76"/>
                <a:gd name="T51" fmla="*/ 0 h 48"/>
                <a:gd name="T52" fmla="*/ 75 w 76"/>
                <a:gd name="T53" fmla="*/ 0 h 48"/>
                <a:gd name="T54" fmla="*/ 32 w 76"/>
                <a:gd name="T55" fmla="*/ 4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6" h="48">
                  <a:moveTo>
                    <a:pt x="32" y="41"/>
                  </a:moveTo>
                  <a:lnTo>
                    <a:pt x="32" y="47"/>
                  </a:lnTo>
                  <a:lnTo>
                    <a:pt x="29" y="46"/>
                  </a:lnTo>
                  <a:lnTo>
                    <a:pt x="24" y="45"/>
                  </a:lnTo>
                  <a:lnTo>
                    <a:pt x="21" y="45"/>
                  </a:lnTo>
                  <a:lnTo>
                    <a:pt x="17" y="44"/>
                  </a:lnTo>
                  <a:lnTo>
                    <a:pt x="12" y="43"/>
                  </a:lnTo>
                  <a:lnTo>
                    <a:pt x="9" y="43"/>
                  </a:lnTo>
                  <a:lnTo>
                    <a:pt x="4" y="44"/>
                  </a:lnTo>
                  <a:lnTo>
                    <a:pt x="0" y="45"/>
                  </a:lnTo>
                  <a:lnTo>
                    <a:pt x="1" y="42"/>
                  </a:lnTo>
                  <a:lnTo>
                    <a:pt x="4" y="40"/>
                  </a:lnTo>
                  <a:lnTo>
                    <a:pt x="7" y="37"/>
                  </a:lnTo>
                  <a:lnTo>
                    <a:pt x="10" y="34"/>
                  </a:lnTo>
                  <a:lnTo>
                    <a:pt x="12" y="32"/>
                  </a:lnTo>
                  <a:lnTo>
                    <a:pt x="15" y="30"/>
                  </a:lnTo>
                  <a:lnTo>
                    <a:pt x="19" y="30"/>
                  </a:lnTo>
                  <a:lnTo>
                    <a:pt x="22" y="31"/>
                  </a:lnTo>
                  <a:lnTo>
                    <a:pt x="29" y="6"/>
                  </a:lnTo>
                  <a:lnTo>
                    <a:pt x="34" y="3"/>
                  </a:lnTo>
                  <a:lnTo>
                    <a:pt x="40" y="1"/>
                  </a:lnTo>
                  <a:lnTo>
                    <a:pt x="46" y="0"/>
                  </a:lnTo>
                  <a:lnTo>
                    <a:pt x="53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5" y="0"/>
                  </a:lnTo>
                  <a:lnTo>
                    <a:pt x="32" y="41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33" name="Freeform 41">
              <a:extLst>
                <a:ext uri="{FF2B5EF4-FFF2-40B4-BE49-F238E27FC236}">
                  <a16:creationId xmlns:a16="http://schemas.microsoft.com/office/drawing/2014/main" id="{2249CB9E-6FFB-1F24-7323-36FD8D3EF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9" y="3335"/>
              <a:ext cx="227" cy="39"/>
            </a:xfrm>
            <a:custGeom>
              <a:avLst/>
              <a:gdLst>
                <a:gd name="T0" fmla="*/ 226 w 227"/>
                <a:gd name="T1" fmla="*/ 28 h 39"/>
                <a:gd name="T2" fmla="*/ 226 w 227"/>
                <a:gd name="T3" fmla="*/ 38 h 39"/>
                <a:gd name="T4" fmla="*/ 209 w 227"/>
                <a:gd name="T5" fmla="*/ 38 h 39"/>
                <a:gd name="T6" fmla="*/ 193 w 227"/>
                <a:gd name="T7" fmla="*/ 37 h 39"/>
                <a:gd name="T8" fmla="*/ 179 w 227"/>
                <a:gd name="T9" fmla="*/ 36 h 39"/>
                <a:gd name="T10" fmla="*/ 165 w 227"/>
                <a:gd name="T11" fmla="*/ 35 h 39"/>
                <a:gd name="T12" fmla="*/ 151 w 227"/>
                <a:gd name="T13" fmla="*/ 33 h 39"/>
                <a:gd name="T14" fmla="*/ 139 w 227"/>
                <a:gd name="T15" fmla="*/ 31 h 39"/>
                <a:gd name="T16" fmla="*/ 127 w 227"/>
                <a:gd name="T17" fmla="*/ 29 h 39"/>
                <a:gd name="T18" fmla="*/ 114 w 227"/>
                <a:gd name="T19" fmla="*/ 27 h 39"/>
                <a:gd name="T20" fmla="*/ 102 w 227"/>
                <a:gd name="T21" fmla="*/ 24 h 39"/>
                <a:gd name="T22" fmla="*/ 89 w 227"/>
                <a:gd name="T23" fmla="*/ 22 h 39"/>
                <a:gd name="T24" fmla="*/ 76 w 227"/>
                <a:gd name="T25" fmla="*/ 20 h 39"/>
                <a:gd name="T26" fmla="*/ 63 w 227"/>
                <a:gd name="T27" fmla="*/ 19 h 39"/>
                <a:gd name="T28" fmla="*/ 48 w 227"/>
                <a:gd name="T29" fmla="*/ 17 h 39"/>
                <a:gd name="T30" fmla="*/ 33 w 227"/>
                <a:gd name="T31" fmla="*/ 15 h 39"/>
                <a:gd name="T32" fmla="*/ 17 w 227"/>
                <a:gd name="T33" fmla="*/ 14 h 39"/>
                <a:gd name="T34" fmla="*/ 0 w 227"/>
                <a:gd name="T35" fmla="*/ 13 h 39"/>
                <a:gd name="T36" fmla="*/ 0 w 227"/>
                <a:gd name="T37" fmla="*/ 9 h 39"/>
                <a:gd name="T38" fmla="*/ 0 w 227"/>
                <a:gd name="T39" fmla="*/ 4 h 39"/>
                <a:gd name="T40" fmla="*/ 1 w 227"/>
                <a:gd name="T41" fmla="*/ 1 h 39"/>
                <a:gd name="T42" fmla="*/ 6 w 227"/>
                <a:gd name="T43" fmla="*/ 0 h 39"/>
                <a:gd name="T44" fmla="*/ 22 w 227"/>
                <a:gd name="T45" fmla="*/ 0 h 39"/>
                <a:gd name="T46" fmla="*/ 38 w 227"/>
                <a:gd name="T47" fmla="*/ 1 h 39"/>
                <a:gd name="T48" fmla="*/ 53 w 227"/>
                <a:gd name="T49" fmla="*/ 2 h 39"/>
                <a:gd name="T50" fmla="*/ 66 w 227"/>
                <a:gd name="T51" fmla="*/ 4 h 39"/>
                <a:gd name="T52" fmla="*/ 80 w 227"/>
                <a:gd name="T53" fmla="*/ 6 h 39"/>
                <a:gd name="T54" fmla="*/ 92 w 227"/>
                <a:gd name="T55" fmla="*/ 8 h 39"/>
                <a:gd name="T56" fmla="*/ 105 w 227"/>
                <a:gd name="T57" fmla="*/ 10 h 39"/>
                <a:gd name="T58" fmla="*/ 117 w 227"/>
                <a:gd name="T59" fmla="*/ 12 h 39"/>
                <a:gd name="T60" fmla="*/ 129 w 227"/>
                <a:gd name="T61" fmla="*/ 14 h 39"/>
                <a:gd name="T62" fmla="*/ 140 w 227"/>
                <a:gd name="T63" fmla="*/ 17 h 39"/>
                <a:gd name="T64" fmla="*/ 153 w 227"/>
                <a:gd name="T65" fmla="*/ 18 h 39"/>
                <a:gd name="T66" fmla="*/ 167 w 227"/>
                <a:gd name="T67" fmla="*/ 20 h 39"/>
                <a:gd name="T68" fmla="*/ 180 w 227"/>
                <a:gd name="T69" fmla="*/ 22 h 39"/>
                <a:gd name="T70" fmla="*/ 194 w 227"/>
                <a:gd name="T71" fmla="*/ 24 h 39"/>
                <a:gd name="T72" fmla="*/ 210 w 227"/>
                <a:gd name="T73" fmla="*/ 26 h 39"/>
                <a:gd name="T74" fmla="*/ 226 w 227"/>
                <a:gd name="T75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39">
                  <a:moveTo>
                    <a:pt x="226" y="28"/>
                  </a:moveTo>
                  <a:lnTo>
                    <a:pt x="226" y="38"/>
                  </a:lnTo>
                  <a:lnTo>
                    <a:pt x="209" y="38"/>
                  </a:lnTo>
                  <a:lnTo>
                    <a:pt x="193" y="37"/>
                  </a:lnTo>
                  <a:lnTo>
                    <a:pt x="179" y="36"/>
                  </a:lnTo>
                  <a:lnTo>
                    <a:pt x="165" y="35"/>
                  </a:lnTo>
                  <a:lnTo>
                    <a:pt x="151" y="33"/>
                  </a:lnTo>
                  <a:lnTo>
                    <a:pt x="139" y="31"/>
                  </a:lnTo>
                  <a:lnTo>
                    <a:pt x="127" y="29"/>
                  </a:lnTo>
                  <a:lnTo>
                    <a:pt x="114" y="27"/>
                  </a:lnTo>
                  <a:lnTo>
                    <a:pt x="102" y="24"/>
                  </a:lnTo>
                  <a:lnTo>
                    <a:pt x="89" y="22"/>
                  </a:lnTo>
                  <a:lnTo>
                    <a:pt x="76" y="20"/>
                  </a:lnTo>
                  <a:lnTo>
                    <a:pt x="63" y="19"/>
                  </a:lnTo>
                  <a:lnTo>
                    <a:pt x="48" y="17"/>
                  </a:lnTo>
                  <a:lnTo>
                    <a:pt x="33" y="15"/>
                  </a:lnTo>
                  <a:lnTo>
                    <a:pt x="17" y="14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4"/>
                  </a:lnTo>
                  <a:lnTo>
                    <a:pt x="1" y="1"/>
                  </a:lnTo>
                  <a:lnTo>
                    <a:pt x="6" y="0"/>
                  </a:lnTo>
                  <a:lnTo>
                    <a:pt x="22" y="0"/>
                  </a:lnTo>
                  <a:lnTo>
                    <a:pt x="38" y="1"/>
                  </a:lnTo>
                  <a:lnTo>
                    <a:pt x="53" y="2"/>
                  </a:lnTo>
                  <a:lnTo>
                    <a:pt x="66" y="4"/>
                  </a:lnTo>
                  <a:lnTo>
                    <a:pt x="80" y="6"/>
                  </a:lnTo>
                  <a:lnTo>
                    <a:pt x="92" y="8"/>
                  </a:lnTo>
                  <a:lnTo>
                    <a:pt x="105" y="10"/>
                  </a:lnTo>
                  <a:lnTo>
                    <a:pt x="117" y="12"/>
                  </a:lnTo>
                  <a:lnTo>
                    <a:pt x="129" y="14"/>
                  </a:lnTo>
                  <a:lnTo>
                    <a:pt x="140" y="17"/>
                  </a:lnTo>
                  <a:lnTo>
                    <a:pt x="153" y="18"/>
                  </a:lnTo>
                  <a:lnTo>
                    <a:pt x="167" y="20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10" y="26"/>
                  </a:lnTo>
                  <a:lnTo>
                    <a:pt x="226" y="28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34" name="Freeform 42">
              <a:extLst>
                <a:ext uri="{FF2B5EF4-FFF2-40B4-BE49-F238E27FC236}">
                  <a16:creationId xmlns:a16="http://schemas.microsoft.com/office/drawing/2014/main" id="{F7929BFB-D691-0C84-B2AD-71CE4956E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" y="3334"/>
              <a:ext cx="115" cy="670"/>
            </a:xfrm>
            <a:custGeom>
              <a:avLst/>
              <a:gdLst>
                <a:gd name="T0" fmla="*/ 76 w 115"/>
                <a:gd name="T1" fmla="*/ 95 h 670"/>
                <a:gd name="T2" fmla="*/ 78 w 115"/>
                <a:gd name="T3" fmla="*/ 132 h 670"/>
                <a:gd name="T4" fmla="*/ 80 w 115"/>
                <a:gd name="T5" fmla="*/ 168 h 670"/>
                <a:gd name="T6" fmla="*/ 82 w 115"/>
                <a:gd name="T7" fmla="*/ 204 h 670"/>
                <a:gd name="T8" fmla="*/ 86 w 115"/>
                <a:gd name="T9" fmla="*/ 240 h 670"/>
                <a:gd name="T10" fmla="*/ 89 w 115"/>
                <a:gd name="T11" fmla="*/ 277 h 670"/>
                <a:gd name="T12" fmla="*/ 93 w 115"/>
                <a:gd name="T13" fmla="*/ 313 h 670"/>
                <a:gd name="T14" fmla="*/ 96 w 115"/>
                <a:gd name="T15" fmla="*/ 349 h 670"/>
                <a:gd name="T16" fmla="*/ 100 w 115"/>
                <a:gd name="T17" fmla="*/ 385 h 670"/>
                <a:gd name="T18" fmla="*/ 103 w 115"/>
                <a:gd name="T19" fmla="*/ 422 h 670"/>
                <a:gd name="T20" fmla="*/ 105 w 115"/>
                <a:gd name="T21" fmla="*/ 457 h 670"/>
                <a:gd name="T22" fmla="*/ 108 w 115"/>
                <a:gd name="T23" fmla="*/ 493 h 670"/>
                <a:gd name="T24" fmla="*/ 111 w 115"/>
                <a:gd name="T25" fmla="*/ 530 h 670"/>
                <a:gd name="T26" fmla="*/ 112 w 115"/>
                <a:gd name="T27" fmla="*/ 566 h 670"/>
                <a:gd name="T28" fmla="*/ 114 w 115"/>
                <a:gd name="T29" fmla="*/ 603 h 670"/>
                <a:gd name="T30" fmla="*/ 114 w 115"/>
                <a:gd name="T31" fmla="*/ 639 h 670"/>
                <a:gd name="T32" fmla="*/ 112 w 115"/>
                <a:gd name="T33" fmla="*/ 660 h 670"/>
                <a:gd name="T34" fmla="*/ 108 w 115"/>
                <a:gd name="T35" fmla="*/ 666 h 670"/>
                <a:gd name="T36" fmla="*/ 97 w 115"/>
                <a:gd name="T37" fmla="*/ 663 h 670"/>
                <a:gd name="T38" fmla="*/ 82 w 115"/>
                <a:gd name="T39" fmla="*/ 653 h 670"/>
                <a:gd name="T40" fmla="*/ 65 w 115"/>
                <a:gd name="T41" fmla="*/ 643 h 670"/>
                <a:gd name="T42" fmla="*/ 50 w 115"/>
                <a:gd name="T43" fmla="*/ 633 h 670"/>
                <a:gd name="T44" fmla="*/ 41 w 115"/>
                <a:gd name="T45" fmla="*/ 609 h 670"/>
                <a:gd name="T46" fmla="*/ 41 w 115"/>
                <a:gd name="T47" fmla="*/ 572 h 670"/>
                <a:gd name="T48" fmla="*/ 41 w 115"/>
                <a:gd name="T49" fmla="*/ 536 h 670"/>
                <a:gd name="T50" fmla="*/ 40 w 115"/>
                <a:gd name="T51" fmla="*/ 499 h 670"/>
                <a:gd name="T52" fmla="*/ 39 w 115"/>
                <a:gd name="T53" fmla="*/ 461 h 670"/>
                <a:gd name="T54" fmla="*/ 38 w 115"/>
                <a:gd name="T55" fmla="*/ 424 h 670"/>
                <a:gd name="T56" fmla="*/ 36 w 115"/>
                <a:gd name="T57" fmla="*/ 387 h 670"/>
                <a:gd name="T58" fmla="*/ 34 w 115"/>
                <a:gd name="T59" fmla="*/ 351 h 670"/>
                <a:gd name="T60" fmla="*/ 31 w 115"/>
                <a:gd name="T61" fmla="*/ 315 h 670"/>
                <a:gd name="T62" fmla="*/ 30 w 115"/>
                <a:gd name="T63" fmla="*/ 278 h 670"/>
                <a:gd name="T64" fmla="*/ 26 w 115"/>
                <a:gd name="T65" fmla="*/ 241 h 670"/>
                <a:gd name="T66" fmla="*/ 22 w 115"/>
                <a:gd name="T67" fmla="*/ 205 h 670"/>
                <a:gd name="T68" fmla="*/ 18 w 115"/>
                <a:gd name="T69" fmla="*/ 168 h 670"/>
                <a:gd name="T70" fmla="*/ 13 w 115"/>
                <a:gd name="T71" fmla="*/ 132 h 670"/>
                <a:gd name="T72" fmla="*/ 9 w 115"/>
                <a:gd name="T73" fmla="*/ 96 h 670"/>
                <a:gd name="T74" fmla="*/ 2 w 115"/>
                <a:gd name="T75" fmla="*/ 61 h 670"/>
                <a:gd name="T76" fmla="*/ 7 w 115"/>
                <a:gd name="T77" fmla="*/ 38 h 670"/>
                <a:gd name="T78" fmla="*/ 19 w 115"/>
                <a:gd name="T79" fmla="*/ 27 h 670"/>
                <a:gd name="T80" fmla="*/ 30 w 115"/>
                <a:gd name="T81" fmla="*/ 14 h 670"/>
                <a:gd name="T82" fmla="*/ 41 w 115"/>
                <a:gd name="T83" fmla="*/ 3 h 670"/>
                <a:gd name="T84" fmla="*/ 57 w 115"/>
                <a:gd name="T85" fmla="*/ 7 h 670"/>
                <a:gd name="T86" fmla="*/ 67 w 115"/>
                <a:gd name="T87" fmla="*/ 25 h 670"/>
                <a:gd name="T88" fmla="*/ 72 w 115"/>
                <a:gd name="T89" fmla="*/ 45 h 670"/>
                <a:gd name="T90" fmla="*/ 75 w 115"/>
                <a:gd name="T91" fmla="*/ 67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5" h="670">
                  <a:moveTo>
                    <a:pt x="76" y="77"/>
                  </a:moveTo>
                  <a:lnTo>
                    <a:pt x="76" y="95"/>
                  </a:lnTo>
                  <a:lnTo>
                    <a:pt x="77" y="113"/>
                  </a:lnTo>
                  <a:lnTo>
                    <a:pt x="78" y="132"/>
                  </a:lnTo>
                  <a:lnTo>
                    <a:pt x="79" y="150"/>
                  </a:lnTo>
                  <a:lnTo>
                    <a:pt x="80" y="168"/>
                  </a:lnTo>
                  <a:lnTo>
                    <a:pt x="81" y="186"/>
                  </a:lnTo>
                  <a:lnTo>
                    <a:pt x="82" y="204"/>
                  </a:lnTo>
                  <a:lnTo>
                    <a:pt x="84" y="222"/>
                  </a:lnTo>
                  <a:lnTo>
                    <a:pt x="86" y="240"/>
                  </a:lnTo>
                  <a:lnTo>
                    <a:pt x="87" y="259"/>
                  </a:lnTo>
                  <a:lnTo>
                    <a:pt x="89" y="277"/>
                  </a:lnTo>
                  <a:lnTo>
                    <a:pt x="91" y="295"/>
                  </a:lnTo>
                  <a:lnTo>
                    <a:pt x="93" y="313"/>
                  </a:lnTo>
                  <a:lnTo>
                    <a:pt x="94" y="331"/>
                  </a:lnTo>
                  <a:lnTo>
                    <a:pt x="96" y="349"/>
                  </a:lnTo>
                  <a:lnTo>
                    <a:pt x="98" y="368"/>
                  </a:lnTo>
                  <a:lnTo>
                    <a:pt x="100" y="385"/>
                  </a:lnTo>
                  <a:lnTo>
                    <a:pt x="101" y="404"/>
                  </a:lnTo>
                  <a:lnTo>
                    <a:pt x="103" y="422"/>
                  </a:lnTo>
                  <a:lnTo>
                    <a:pt x="104" y="440"/>
                  </a:lnTo>
                  <a:lnTo>
                    <a:pt x="105" y="457"/>
                  </a:lnTo>
                  <a:lnTo>
                    <a:pt x="107" y="475"/>
                  </a:lnTo>
                  <a:lnTo>
                    <a:pt x="108" y="493"/>
                  </a:lnTo>
                  <a:lnTo>
                    <a:pt x="109" y="512"/>
                  </a:lnTo>
                  <a:lnTo>
                    <a:pt x="111" y="530"/>
                  </a:lnTo>
                  <a:lnTo>
                    <a:pt x="112" y="548"/>
                  </a:lnTo>
                  <a:lnTo>
                    <a:pt x="112" y="566"/>
                  </a:lnTo>
                  <a:lnTo>
                    <a:pt x="113" y="584"/>
                  </a:lnTo>
                  <a:lnTo>
                    <a:pt x="114" y="603"/>
                  </a:lnTo>
                  <a:lnTo>
                    <a:pt x="114" y="621"/>
                  </a:lnTo>
                  <a:lnTo>
                    <a:pt x="114" y="639"/>
                  </a:lnTo>
                  <a:lnTo>
                    <a:pt x="114" y="657"/>
                  </a:lnTo>
                  <a:lnTo>
                    <a:pt x="112" y="660"/>
                  </a:lnTo>
                  <a:lnTo>
                    <a:pt x="111" y="664"/>
                  </a:lnTo>
                  <a:lnTo>
                    <a:pt x="108" y="666"/>
                  </a:lnTo>
                  <a:lnTo>
                    <a:pt x="105" y="669"/>
                  </a:lnTo>
                  <a:lnTo>
                    <a:pt x="97" y="663"/>
                  </a:lnTo>
                  <a:lnTo>
                    <a:pt x="90" y="658"/>
                  </a:lnTo>
                  <a:lnTo>
                    <a:pt x="82" y="653"/>
                  </a:lnTo>
                  <a:lnTo>
                    <a:pt x="73" y="648"/>
                  </a:lnTo>
                  <a:lnTo>
                    <a:pt x="65" y="643"/>
                  </a:lnTo>
                  <a:lnTo>
                    <a:pt x="58" y="638"/>
                  </a:lnTo>
                  <a:lnTo>
                    <a:pt x="50" y="633"/>
                  </a:lnTo>
                  <a:lnTo>
                    <a:pt x="41" y="627"/>
                  </a:lnTo>
                  <a:lnTo>
                    <a:pt x="41" y="609"/>
                  </a:lnTo>
                  <a:lnTo>
                    <a:pt x="41" y="591"/>
                  </a:lnTo>
                  <a:lnTo>
                    <a:pt x="41" y="572"/>
                  </a:lnTo>
                  <a:lnTo>
                    <a:pt x="41" y="554"/>
                  </a:lnTo>
                  <a:lnTo>
                    <a:pt x="41" y="536"/>
                  </a:lnTo>
                  <a:lnTo>
                    <a:pt x="41" y="517"/>
                  </a:lnTo>
                  <a:lnTo>
                    <a:pt x="40" y="499"/>
                  </a:lnTo>
                  <a:lnTo>
                    <a:pt x="39" y="480"/>
                  </a:lnTo>
                  <a:lnTo>
                    <a:pt x="39" y="461"/>
                  </a:lnTo>
                  <a:lnTo>
                    <a:pt x="38" y="443"/>
                  </a:lnTo>
                  <a:lnTo>
                    <a:pt x="38" y="424"/>
                  </a:lnTo>
                  <a:lnTo>
                    <a:pt x="37" y="406"/>
                  </a:lnTo>
                  <a:lnTo>
                    <a:pt x="36" y="387"/>
                  </a:lnTo>
                  <a:lnTo>
                    <a:pt x="35" y="369"/>
                  </a:lnTo>
                  <a:lnTo>
                    <a:pt x="34" y="351"/>
                  </a:lnTo>
                  <a:lnTo>
                    <a:pt x="33" y="333"/>
                  </a:lnTo>
                  <a:lnTo>
                    <a:pt x="31" y="315"/>
                  </a:lnTo>
                  <a:lnTo>
                    <a:pt x="31" y="296"/>
                  </a:lnTo>
                  <a:lnTo>
                    <a:pt x="30" y="278"/>
                  </a:lnTo>
                  <a:lnTo>
                    <a:pt x="28" y="259"/>
                  </a:lnTo>
                  <a:lnTo>
                    <a:pt x="26" y="241"/>
                  </a:lnTo>
                  <a:lnTo>
                    <a:pt x="24" y="223"/>
                  </a:lnTo>
                  <a:lnTo>
                    <a:pt x="22" y="205"/>
                  </a:lnTo>
                  <a:lnTo>
                    <a:pt x="20" y="186"/>
                  </a:lnTo>
                  <a:lnTo>
                    <a:pt x="18" y="168"/>
                  </a:lnTo>
                  <a:lnTo>
                    <a:pt x="16" y="150"/>
                  </a:lnTo>
                  <a:lnTo>
                    <a:pt x="13" y="132"/>
                  </a:lnTo>
                  <a:lnTo>
                    <a:pt x="11" y="114"/>
                  </a:lnTo>
                  <a:lnTo>
                    <a:pt x="9" y="96"/>
                  </a:lnTo>
                  <a:lnTo>
                    <a:pt x="6" y="79"/>
                  </a:lnTo>
                  <a:lnTo>
                    <a:pt x="2" y="61"/>
                  </a:lnTo>
                  <a:lnTo>
                    <a:pt x="0" y="43"/>
                  </a:lnTo>
                  <a:lnTo>
                    <a:pt x="7" y="38"/>
                  </a:lnTo>
                  <a:lnTo>
                    <a:pt x="13" y="33"/>
                  </a:lnTo>
                  <a:lnTo>
                    <a:pt x="19" y="27"/>
                  </a:lnTo>
                  <a:lnTo>
                    <a:pt x="24" y="20"/>
                  </a:lnTo>
                  <a:lnTo>
                    <a:pt x="30" y="14"/>
                  </a:lnTo>
                  <a:lnTo>
                    <a:pt x="35" y="8"/>
                  </a:lnTo>
                  <a:lnTo>
                    <a:pt x="41" y="3"/>
                  </a:lnTo>
                  <a:lnTo>
                    <a:pt x="50" y="0"/>
                  </a:lnTo>
                  <a:lnTo>
                    <a:pt x="57" y="7"/>
                  </a:lnTo>
                  <a:lnTo>
                    <a:pt x="62" y="16"/>
                  </a:lnTo>
                  <a:lnTo>
                    <a:pt x="67" y="25"/>
                  </a:lnTo>
                  <a:lnTo>
                    <a:pt x="70" y="35"/>
                  </a:lnTo>
                  <a:lnTo>
                    <a:pt x="72" y="45"/>
                  </a:lnTo>
                  <a:lnTo>
                    <a:pt x="73" y="56"/>
                  </a:lnTo>
                  <a:lnTo>
                    <a:pt x="75" y="67"/>
                  </a:lnTo>
                  <a:lnTo>
                    <a:pt x="76" y="77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35" name="Freeform 43">
              <a:extLst>
                <a:ext uri="{FF2B5EF4-FFF2-40B4-BE49-F238E27FC236}">
                  <a16:creationId xmlns:a16="http://schemas.microsoft.com/office/drawing/2014/main" id="{37CA0862-77FA-49CC-38E5-12D47975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" y="3336"/>
              <a:ext cx="17" cy="17"/>
            </a:xfrm>
            <a:custGeom>
              <a:avLst/>
              <a:gdLst>
                <a:gd name="T0" fmla="*/ 16 w 17"/>
                <a:gd name="T1" fmla="*/ 4 h 17"/>
                <a:gd name="T2" fmla="*/ 12 w 17"/>
                <a:gd name="T3" fmla="*/ 8 h 17"/>
                <a:gd name="T4" fmla="*/ 8 w 17"/>
                <a:gd name="T5" fmla="*/ 12 h 17"/>
                <a:gd name="T6" fmla="*/ 4 w 17"/>
                <a:gd name="T7" fmla="*/ 16 h 17"/>
                <a:gd name="T8" fmla="*/ 0 w 17"/>
                <a:gd name="T9" fmla="*/ 16 h 17"/>
                <a:gd name="T10" fmla="*/ 3 w 17"/>
                <a:gd name="T11" fmla="*/ 12 h 17"/>
                <a:gd name="T12" fmla="*/ 6 w 17"/>
                <a:gd name="T13" fmla="*/ 4 h 17"/>
                <a:gd name="T14" fmla="*/ 10 w 17"/>
                <a:gd name="T15" fmla="*/ 0 h 17"/>
                <a:gd name="T16" fmla="*/ 16 w 17"/>
                <a:gd name="T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16" y="4"/>
                  </a:moveTo>
                  <a:lnTo>
                    <a:pt x="12" y="8"/>
                  </a:lnTo>
                  <a:lnTo>
                    <a:pt x="8" y="12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3" y="12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6" y="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36" name="Freeform 44">
              <a:extLst>
                <a:ext uri="{FF2B5EF4-FFF2-40B4-BE49-F238E27FC236}">
                  <a16:creationId xmlns:a16="http://schemas.microsoft.com/office/drawing/2014/main" id="{F3A29E09-442E-C83F-63B6-F1410E58B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9" y="3337"/>
              <a:ext cx="19" cy="17"/>
            </a:xfrm>
            <a:custGeom>
              <a:avLst/>
              <a:gdLst>
                <a:gd name="T0" fmla="*/ 1 w 19"/>
                <a:gd name="T1" fmla="*/ 16 h 17"/>
                <a:gd name="T2" fmla="*/ 0 w 19"/>
                <a:gd name="T3" fmla="*/ 10 h 17"/>
                <a:gd name="T4" fmla="*/ 1 w 19"/>
                <a:gd name="T5" fmla="*/ 5 h 17"/>
                <a:gd name="T6" fmla="*/ 5 w 19"/>
                <a:gd name="T7" fmla="*/ 1 h 17"/>
                <a:gd name="T8" fmla="*/ 7 w 19"/>
                <a:gd name="T9" fmla="*/ 0 h 17"/>
                <a:gd name="T10" fmla="*/ 18 w 19"/>
                <a:gd name="T11" fmla="*/ 0 h 17"/>
                <a:gd name="T12" fmla="*/ 1 w 19"/>
                <a:gd name="T1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7">
                  <a:moveTo>
                    <a:pt x="1" y="16"/>
                  </a:moveTo>
                  <a:lnTo>
                    <a:pt x="0" y="10"/>
                  </a:lnTo>
                  <a:lnTo>
                    <a:pt x="1" y="5"/>
                  </a:lnTo>
                  <a:lnTo>
                    <a:pt x="5" y="1"/>
                  </a:lnTo>
                  <a:lnTo>
                    <a:pt x="7" y="0"/>
                  </a:lnTo>
                  <a:lnTo>
                    <a:pt x="18" y="0"/>
                  </a:lnTo>
                  <a:lnTo>
                    <a:pt x="1" y="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37" name="Freeform 45">
              <a:extLst>
                <a:ext uri="{FF2B5EF4-FFF2-40B4-BE49-F238E27FC236}">
                  <a16:creationId xmlns:a16="http://schemas.microsoft.com/office/drawing/2014/main" id="{20010E2B-D9CB-0E29-25F2-2F8F36D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4" y="3342"/>
              <a:ext cx="47" cy="36"/>
            </a:xfrm>
            <a:custGeom>
              <a:avLst/>
              <a:gdLst>
                <a:gd name="T0" fmla="*/ 46 w 47"/>
                <a:gd name="T1" fmla="*/ 13 h 36"/>
                <a:gd name="T2" fmla="*/ 0 w 47"/>
                <a:gd name="T3" fmla="*/ 35 h 36"/>
                <a:gd name="T4" fmla="*/ 0 w 47"/>
                <a:gd name="T5" fmla="*/ 31 h 36"/>
                <a:gd name="T6" fmla="*/ 1 w 47"/>
                <a:gd name="T7" fmla="*/ 27 h 36"/>
                <a:gd name="T8" fmla="*/ 1 w 47"/>
                <a:gd name="T9" fmla="*/ 22 h 36"/>
                <a:gd name="T10" fmla="*/ 2 w 47"/>
                <a:gd name="T11" fmla="*/ 18 h 36"/>
                <a:gd name="T12" fmla="*/ 3 w 47"/>
                <a:gd name="T13" fmla="*/ 16 h 36"/>
                <a:gd name="T14" fmla="*/ 5 w 47"/>
                <a:gd name="T15" fmla="*/ 14 h 36"/>
                <a:gd name="T16" fmla="*/ 9 w 47"/>
                <a:gd name="T17" fmla="*/ 13 h 36"/>
                <a:gd name="T18" fmla="*/ 13 w 47"/>
                <a:gd name="T19" fmla="*/ 15 h 36"/>
                <a:gd name="T20" fmla="*/ 18 w 47"/>
                <a:gd name="T21" fmla="*/ 13 h 36"/>
                <a:gd name="T22" fmla="*/ 23 w 47"/>
                <a:gd name="T23" fmla="*/ 9 h 36"/>
                <a:gd name="T24" fmla="*/ 28 w 47"/>
                <a:gd name="T25" fmla="*/ 5 h 36"/>
                <a:gd name="T26" fmla="*/ 33 w 47"/>
                <a:gd name="T27" fmla="*/ 1 h 36"/>
                <a:gd name="T28" fmla="*/ 38 w 47"/>
                <a:gd name="T29" fmla="*/ 0 h 36"/>
                <a:gd name="T30" fmla="*/ 42 w 47"/>
                <a:gd name="T31" fmla="*/ 0 h 36"/>
                <a:gd name="T32" fmla="*/ 45 w 47"/>
                <a:gd name="T33" fmla="*/ 4 h 36"/>
                <a:gd name="T34" fmla="*/ 46 w 47"/>
                <a:gd name="T35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36">
                  <a:moveTo>
                    <a:pt x="46" y="13"/>
                  </a:moveTo>
                  <a:lnTo>
                    <a:pt x="0" y="35"/>
                  </a:lnTo>
                  <a:lnTo>
                    <a:pt x="0" y="31"/>
                  </a:lnTo>
                  <a:lnTo>
                    <a:pt x="1" y="27"/>
                  </a:lnTo>
                  <a:lnTo>
                    <a:pt x="1" y="22"/>
                  </a:lnTo>
                  <a:lnTo>
                    <a:pt x="2" y="18"/>
                  </a:lnTo>
                  <a:lnTo>
                    <a:pt x="3" y="16"/>
                  </a:lnTo>
                  <a:lnTo>
                    <a:pt x="5" y="14"/>
                  </a:lnTo>
                  <a:lnTo>
                    <a:pt x="9" y="13"/>
                  </a:lnTo>
                  <a:lnTo>
                    <a:pt x="13" y="15"/>
                  </a:lnTo>
                  <a:lnTo>
                    <a:pt x="18" y="13"/>
                  </a:lnTo>
                  <a:lnTo>
                    <a:pt x="23" y="9"/>
                  </a:lnTo>
                  <a:lnTo>
                    <a:pt x="28" y="5"/>
                  </a:lnTo>
                  <a:lnTo>
                    <a:pt x="33" y="1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5" y="4"/>
                  </a:lnTo>
                  <a:lnTo>
                    <a:pt x="46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38" name="Freeform 46">
              <a:extLst>
                <a:ext uri="{FF2B5EF4-FFF2-40B4-BE49-F238E27FC236}">
                  <a16:creationId xmlns:a16="http://schemas.microsoft.com/office/drawing/2014/main" id="{F4DCE6D7-DD39-9D76-249C-3CABE9A26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9" y="3353"/>
              <a:ext cx="21" cy="39"/>
            </a:xfrm>
            <a:custGeom>
              <a:avLst/>
              <a:gdLst>
                <a:gd name="T0" fmla="*/ 0 w 21"/>
                <a:gd name="T1" fmla="*/ 38 h 39"/>
                <a:gd name="T2" fmla="*/ 0 w 21"/>
                <a:gd name="T3" fmla="*/ 33 h 39"/>
                <a:gd name="T4" fmla="*/ 0 w 21"/>
                <a:gd name="T5" fmla="*/ 29 h 39"/>
                <a:gd name="T6" fmla="*/ 1 w 21"/>
                <a:gd name="T7" fmla="*/ 24 h 39"/>
                <a:gd name="T8" fmla="*/ 2 w 21"/>
                <a:gd name="T9" fmla="*/ 20 h 39"/>
                <a:gd name="T10" fmla="*/ 3 w 21"/>
                <a:gd name="T11" fmla="*/ 16 h 39"/>
                <a:gd name="T12" fmla="*/ 5 w 21"/>
                <a:gd name="T13" fmla="*/ 11 h 39"/>
                <a:gd name="T14" fmla="*/ 6 w 21"/>
                <a:gd name="T15" fmla="*/ 7 h 39"/>
                <a:gd name="T16" fmla="*/ 8 w 21"/>
                <a:gd name="T17" fmla="*/ 2 h 39"/>
                <a:gd name="T18" fmla="*/ 10 w 21"/>
                <a:gd name="T19" fmla="*/ 1 h 39"/>
                <a:gd name="T20" fmla="*/ 13 w 21"/>
                <a:gd name="T21" fmla="*/ 0 h 39"/>
                <a:gd name="T22" fmla="*/ 17 w 21"/>
                <a:gd name="T23" fmla="*/ 0 h 39"/>
                <a:gd name="T24" fmla="*/ 20 w 21"/>
                <a:gd name="T25" fmla="*/ 2 h 39"/>
                <a:gd name="T26" fmla="*/ 17 w 21"/>
                <a:gd name="T27" fmla="*/ 7 h 39"/>
                <a:gd name="T28" fmla="*/ 16 w 21"/>
                <a:gd name="T29" fmla="*/ 12 h 39"/>
                <a:gd name="T30" fmla="*/ 13 w 21"/>
                <a:gd name="T31" fmla="*/ 18 h 39"/>
                <a:gd name="T32" fmla="*/ 12 w 21"/>
                <a:gd name="T33" fmla="*/ 22 h 39"/>
                <a:gd name="T34" fmla="*/ 10 w 21"/>
                <a:gd name="T35" fmla="*/ 26 h 39"/>
                <a:gd name="T36" fmla="*/ 8 w 21"/>
                <a:gd name="T37" fmla="*/ 31 h 39"/>
                <a:gd name="T38" fmla="*/ 5 w 21"/>
                <a:gd name="T39" fmla="*/ 35 h 39"/>
                <a:gd name="T40" fmla="*/ 0 w 21"/>
                <a:gd name="T41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39">
                  <a:moveTo>
                    <a:pt x="0" y="38"/>
                  </a:moveTo>
                  <a:lnTo>
                    <a:pt x="0" y="33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2" y="20"/>
                  </a:lnTo>
                  <a:lnTo>
                    <a:pt x="3" y="16"/>
                  </a:lnTo>
                  <a:lnTo>
                    <a:pt x="5" y="11"/>
                  </a:lnTo>
                  <a:lnTo>
                    <a:pt x="6" y="7"/>
                  </a:lnTo>
                  <a:lnTo>
                    <a:pt x="8" y="2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17" y="7"/>
                  </a:lnTo>
                  <a:lnTo>
                    <a:pt x="16" y="12"/>
                  </a:lnTo>
                  <a:lnTo>
                    <a:pt x="13" y="18"/>
                  </a:lnTo>
                  <a:lnTo>
                    <a:pt x="12" y="22"/>
                  </a:lnTo>
                  <a:lnTo>
                    <a:pt x="10" y="26"/>
                  </a:lnTo>
                  <a:lnTo>
                    <a:pt x="8" y="31"/>
                  </a:lnTo>
                  <a:lnTo>
                    <a:pt x="5" y="35"/>
                  </a:lnTo>
                  <a:lnTo>
                    <a:pt x="0" y="38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39" name="Freeform 47">
              <a:extLst>
                <a:ext uri="{FF2B5EF4-FFF2-40B4-BE49-F238E27FC236}">
                  <a16:creationId xmlns:a16="http://schemas.microsoft.com/office/drawing/2014/main" id="{8BC85905-85A3-511D-E2D3-F9D1E47A4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0" y="3355"/>
              <a:ext cx="23" cy="29"/>
            </a:xfrm>
            <a:custGeom>
              <a:avLst/>
              <a:gdLst>
                <a:gd name="T0" fmla="*/ 22 w 23"/>
                <a:gd name="T1" fmla="*/ 0 h 29"/>
                <a:gd name="T2" fmla="*/ 20 w 23"/>
                <a:gd name="T3" fmla="*/ 4 h 29"/>
                <a:gd name="T4" fmla="*/ 18 w 23"/>
                <a:gd name="T5" fmla="*/ 9 h 29"/>
                <a:gd name="T6" fmla="*/ 15 w 23"/>
                <a:gd name="T7" fmla="*/ 13 h 29"/>
                <a:gd name="T8" fmla="*/ 12 w 23"/>
                <a:gd name="T9" fmla="*/ 16 h 29"/>
                <a:gd name="T10" fmla="*/ 10 w 23"/>
                <a:gd name="T11" fmla="*/ 19 h 29"/>
                <a:gd name="T12" fmla="*/ 7 w 23"/>
                <a:gd name="T13" fmla="*/ 23 h 29"/>
                <a:gd name="T14" fmla="*/ 3 w 23"/>
                <a:gd name="T15" fmla="*/ 26 h 29"/>
                <a:gd name="T16" fmla="*/ 0 w 23"/>
                <a:gd name="T17" fmla="*/ 28 h 29"/>
                <a:gd name="T18" fmla="*/ 5 w 23"/>
                <a:gd name="T19" fmla="*/ 0 h 29"/>
                <a:gd name="T20" fmla="*/ 7 w 23"/>
                <a:gd name="T21" fmla="*/ 0 h 29"/>
                <a:gd name="T22" fmla="*/ 9 w 23"/>
                <a:gd name="T23" fmla="*/ 0 h 29"/>
                <a:gd name="T24" fmla="*/ 11 w 23"/>
                <a:gd name="T25" fmla="*/ 0 h 29"/>
                <a:gd name="T26" fmla="*/ 12 w 23"/>
                <a:gd name="T27" fmla="*/ 0 h 29"/>
                <a:gd name="T28" fmla="*/ 14 w 23"/>
                <a:gd name="T29" fmla="*/ 0 h 29"/>
                <a:gd name="T30" fmla="*/ 17 w 23"/>
                <a:gd name="T31" fmla="*/ 0 h 29"/>
                <a:gd name="T32" fmla="*/ 20 w 23"/>
                <a:gd name="T33" fmla="*/ 0 h 29"/>
                <a:gd name="T34" fmla="*/ 22 w 23"/>
                <a:gd name="T3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9">
                  <a:moveTo>
                    <a:pt x="22" y="0"/>
                  </a:moveTo>
                  <a:lnTo>
                    <a:pt x="20" y="4"/>
                  </a:lnTo>
                  <a:lnTo>
                    <a:pt x="18" y="9"/>
                  </a:lnTo>
                  <a:lnTo>
                    <a:pt x="15" y="13"/>
                  </a:lnTo>
                  <a:lnTo>
                    <a:pt x="12" y="16"/>
                  </a:lnTo>
                  <a:lnTo>
                    <a:pt x="10" y="19"/>
                  </a:lnTo>
                  <a:lnTo>
                    <a:pt x="7" y="23"/>
                  </a:lnTo>
                  <a:lnTo>
                    <a:pt x="3" y="26"/>
                  </a:lnTo>
                  <a:lnTo>
                    <a:pt x="0" y="28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2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40" name="Freeform 48">
              <a:extLst>
                <a:ext uri="{FF2B5EF4-FFF2-40B4-BE49-F238E27FC236}">
                  <a16:creationId xmlns:a16="http://schemas.microsoft.com/office/drawing/2014/main" id="{9D37C08F-E462-A4C0-DCA1-A7B6F1791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" y="3357"/>
              <a:ext cx="45" cy="36"/>
            </a:xfrm>
            <a:custGeom>
              <a:avLst/>
              <a:gdLst>
                <a:gd name="T0" fmla="*/ 44 w 45"/>
                <a:gd name="T1" fmla="*/ 0 h 36"/>
                <a:gd name="T2" fmla="*/ 39 w 45"/>
                <a:gd name="T3" fmla="*/ 5 h 36"/>
                <a:gd name="T4" fmla="*/ 34 w 45"/>
                <a:gd name="T5" fmla="*/ 11 h 36"/>
                <a:gd name="T6" fmla="*/ 30 w 45"/>
                <a:gd name="T7" fmla="*/ 17 h 36"/>
                <a:gd name="T8" fmla="*/ 23 w 45"/>
                <a:gd name="T9" fmla="*/ 21 h 36"/>
                <a:gd name="T10" fmla="*/ 18 w 45"/>
                <a:gd name="T11" fmla="*/ 26 h 36"/>
                <a:gd name="T12" fmla="*/ 12 w 45"/>
                <a:gd name="T13" fmla="*/ 30 h 36"/>
                <a:gd name="T14" fmla="*/ 6 w 45"/>
                <a:gd name="T15" fmla="*/ 32 h 36"/>
                <a:gd name="T16" fmla="*/ 0 w 45"/>
                <a:gd name="T17" fmla="*/ 35 h 36"/>
                <a:gd name="T18" fmla="*/ 4 w 45"/>
                <a:gd name="T19" fmla="*/ 30 h 36"/>
                <a:gd name="T20" fmla="*/ 9 w 45"/>
                <a:gd name="T21" fmla="*/ 24 h 36"/>
                <a:gd name="T22" fmla="*/ 13 w 45"/>
                <a:gd name="T23" fmla="*/ 18 h 36"/>
                <a:gd name="T24" fmla="*/ 19 w 45"/>
                <a:gd name="T25" fmla="*/ 13 h 36"/>
                <a:gd name="T26" fmla="*/ 24 w 45"/>
                <a:gd name="T27" fmla="*/ 8 h 36"/>
                <a:gd name="T28" fmla="*/ 30 w 45"/>
                <a:gd name="T29" fmla="*/ 4 h 36"/>
                <a:gd name="T30" fmla="*/ 37 w 45"/>
                <a:gd name="T31" fmla="*/ 1 h 36"/>
                <a:gd name="T32" fmla="*/ 44 w 45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36">
                  <a:moveTo>
                    <a:pt x="44" y="0"/>
                  </a:moveTo>
                  <a:lnTo>
                    <a:pt x="39" y="5"/>
                  </a:lnTo>
                  <a:lnTo>
                    <a:pt x="34" y="11"/>
                  </a:lnTo>
                  <a:lnTo>
                    <a:pt x="30" y="17"/>
                  </a:lnTo>
                  <a:lnTo>
                    <a:pt x="23" y="21"/>
                  </a:lnTo>
                  <a:lnTo>
                    <a:pt x="18" y="26"/>
                  </a:lnTo>
                  <a:lnTo>
                    <a:pt x="12" y="30"/>
                  </a:lnTo>
                  <a:lnTo>
                    <a:pt x="6" y="32"/>
                  </a:lnTo>
                  <a:lnTo>
                    <a:pt x="0" y="35"/>
                  </a:lnTo>
                  <a:lnTo>
                    <a:pt x="4" y="30"/>
                  </a:lnTo>
                  <a:lnTo>
                    <a:pt x="9" y="24"/>
                  </a:lnTo>
                  <a:lnTo>
                    <a:pt x="13" y="18"/>
                  </a:lnTo>
                  <a:lnTo>
                    <a:pt x="19" y="13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37" y="1"/>
                  </a:lnTo>
                  <a:lnTo>
                    <a:pt x="44" y="0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41" name="Freeform 49">
              <a:extLst>
                <a:ext uri="{FF2B5EF4-FFF2-40B4-BE49-F238E27FC236}">
                  <a16:creationId xmlns:a16="http://schemas.microsoft.com/office/drawing/2014/main" id="{B59010E3-98CC-0A8B-7346-4B504D73E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4" y="3358"/>
              <a:ext cx="102" cy="73"/>
            </a:xfrm>
            <a:custGeom>
              <a:avLst/>
              <a:gdLst>
                <a:gd name="T0" fmla="*/ 101 w 102"/>
                <a:gd name="T1" fmla="*/ 0 h 73"/>
                <a:gd name="T2" fmla="*/ 98 w 102"/>
                <a:gd name="T3" fmla="*/ 11 h 73"/>
                <a:gd name="T4" fmla="*/ 94 w 102"/>
                <a:gd name="T5" fmla="*/ 18 h 73"/>
                <a:gd name="T6" fmla="*/ 88 w 102"/>
                <a:gd name="T7" fmla="*/ 26 h 73"/>
                <a:gd name="T8" fmla="*/ 80 w 102"/>
                <a:gd name="T9" fmla="*/ 33 h 73"/>
                <a:gd name="T10" fmla="*/ 73 w 102"/>
                <a:gd name="T11" fmla="*/ 38 h 73"/>
                <a:gd name="T12" fmla="*/ 65 w 102"/>
                <a:gd name="T13" fmla="*/ 44 h 73"/>
                <a:gd name="T14" fmla="*/ 57 w 102"/>
                <a:gd name="T15" fmla="*/ 50 h 73"/>
                <a:gd name="T16" fmla="*/ 50 w 102"/>
                <a:gd name="T17" fmla="*/ 55 h 73"/>
                <a:gd name="T18" fmla="*/ 50 w 102"/>
                <a:gd name="T19" fmla="*/ 56 h 73"/>
                <a:gd name="T20" fmla="*/ 50 w 102"/>
                <a:gd name="T21" fmla="*/ 59 h 73"/>
                <a:gd name="T22" fmla="*/ 50 w 102"/>
                <a:gd name="T23" fmla="*/ 61 h 73"/>
                <a:gd name="T24" fmla="*/ 49 w 102"/>
                <a:gd name="T25" fmla="*/ 62 h 73"/>
                <a:gd name="T26" fmla="*/ 51 w 102"/>
                <a:gd name="T27" fmla="*/ 64 h 73"/>
                <a:gd name="T28" fmla="*/ 55 w 102"/>
                <a:gd name="T29" fmla="*/ 64 h 73"/>
                <a:gd name="T30" fmla="*/ 59 w 102"/>
                <a:gd name="T31" fmla="*/ 64 h 73"/>
                <a:gd name="T32" fmla="*/ 62 w 102"/>
                <a:gd name="T33" fmla="*/ 64 h 73"/>
                <a:gd name="T34" fmla="*/ 65 w 102"/>
                <a:gd name="T35" fmla="*/ 61 h 73"/>
                <a:gd name="T36" fmla="*/ 67 w 102"/>
                <a:gd name="T37" fmla="*/ 59 h 73"/>
                <a:gd name="T38" fmla="*/ 70 w 102"/>
                <a:gd name="T39" fmla="*/ 59 h 73"/>
                <a:gd name="T40" fmla="*/ 74 w 102"/>
                <a:gd name="T41" fmla="*/ 59 h 73"/>
                <a:gd name="T42" fmla="*/ 76 w 102"/>
                <a:gd name="T43" fmla="*/ 62 h 73"/>
                <a:gd name="T44" fmla="*/ 78 w 102"/>
                <a:gd name="T45" fmla="*/ 65 h 73"/>
                <a:gd name="T46" fmla="*/ 78 w 102"/>
                <a:gd name="T47" fmla="*/ 68 h 73"/>
                <a:gd name="T48" fmla="*/ 76 w 102"/>
                <a:gd name="T49" fmla="*/ 71 h 73"/>
                <a:gd name="T50" fmla="*/ 67 w 102"/>
                <a:gd name="T51" fmla="*/ 72 h 73"/>
                <a:gd name="T52" fmla="*/ 58 w 102"/>
                <a:gd name="T53" fmla="*/ 72 h 73"/>
                <a:gd name="T54" fmla="*/ 49 w 102"/>
                <a:gd name="T55" fmla="*/ 71 h 73"/>
                <a:gd name="T56" fmla="*/ 39 w 102"/>
                <a:gd name="T57" fmla="*/ 71 h 73"/>
                <a:gd name="T58" fmla="*/ 30 w 102"/>
                <a:gd name="T59" fmla="*/ 70 h 73"/>
                <a:gd name="T60" fmla="*/ 20 w 102"/>
                <a:gd name="T61" fmla="*/ 70 h 73"/>
                <a:gd name="T62" fmla="*/ 10 w 102"/>
                <a:gd name="T63" fmla="*/ 69 h 73"/>
                <a:gd name="T64" fmla="*/ 0 w 102"/>
                <a:gd name="T65" fmla="*/ 68 h 73"/>
                <a:gd name="T66" fmla="*/ 0 w 102"/>
                <a:gd name="T67" fmla="*/ 64 h 73"/>
                <a:gd name="T68" fmla="*/ 10 w 102"/>
                <a:gd name="T69" fmla="*/ 63 h 73"/>
                <a:gd name="T70" fmla="*/ 18 w 102"/>
                <a:gd name="T71" fmla="*/ 60 h 73"/>
                <a:gd name="T72" fmla="*/ 27 w 102"/>
                <a:gd name="T73" fmla="*/ 54 h 73"/>
                <a:gd name="T74" fmla="*/ 34 w 102"/>
                <a:gd name="T75" fmla="*/ 48 h 73"/>
                <a:gd name="T76" fmla="*/ 40 w 102"/>
                <a:gd name="T77" fmla="*/ 40 h 73"/>
                <a:gd name="T78" fmla="*/ 46 w 102"/>
                <a:gd name="T79" fmla="*/ 32 h 73"/>
                <a:gd name="T80" fmla="*/ 51 w 102"/>
                <a:gd name="T81" fmla="*/ 22 h 73"/>
                <a:gd name="T82" fmla="*/ 56 w 102"/>
                <a:gd name="T83" fmla="*/ 14 h 73"/>
                <a:gd name="T84" fmla="*/ 59 w 102"/>
                <a:gd name="T85" fmla="*/ 8 h 73"/>
                <a:gd name="T86" fmla="*/ 63 w 102"/>
                <a:gd name="T87" fmla="*/ 4 h 73"/>
                <a:gd name="T88" fmla="*/ 69 w 102"/>
                <a:gd name="T89" fmla="*/ 1 h 73"/>
                <a:gd name="T90" fmla="*/ 75 w 102"/>
                <a:gd name="T91" fmla="*/ 0 h 73"/>
                <a:gd name="T92" fmla="*/ 81 w 102"/>
                <a:gd name="T93" fmla="*/ 0 h 73"/>
                <a:gd name="T94" fmla="*/ 88 w 102"/>
                <a:gd name="T95" fmla="*/ 0 h 73"/>
                <a:gd name="T96" fmla="*/ 95 w 102"/>
                <a:gd name="T97" fmla="*/ 0 h 73"/>
                <a:gd name="T98" fmla="*/ 101 w 102"/>
                <a:gd name="T9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2" h="73">
                  <a:moveTo>
                    <a:pt x="101" y="0"/>
                  </a:moveTo>
                  <a:lnTo>
                    <a:pt x="98" y="11"/>
                  </a:lnTo>
                  <a:lnTo>
                    <a:pt x="94" y="18"/>
                  </a:lnTo>
                  <a:lnTo>
                    <a:pt x="88" y="26"/>
                  </a:lnTo>
                  <a:lnTo>
                    <a:pt x="80" y="33"/>
                  </a:lnTo>
                  <a:lnTo>
                    <a:pt x="73" y="38"/>
                  </a:lnTo>
                  <a:lnTo>
                    <a:pt x="65" y="44"/>
                  </a:lnTo>
                  <a:lnTo>
                    <a:pt x="57" y="50"/>
                  </a:lnTo>
                  <a:lnTo>
                    <a:pt x="50" y="55"/>
                  </a:lnTo>
                  <a:lnTo>
                    <a:pt x="50" y="56"/>
                  </a:lnTo>
                  <a:lnTo>
                    <a:pt x="50" y="59"/>
                  </a:lnTo>
                  <a:lnTo>
                    <a:pt x="50" y="61"/>
                  </a:lnTo>
                  <a:lnTo>
                    <a:pt x="49" y="62"/>
                  </a:lnTo>
                  <a:lnTo>
                    <a:pt x="51" y="64"/>
                  </a:lnTo>
                  <a:lnTo>
                    <a:pt x="55" y="64"/>
                  </a:lnTo>
                  <a:lnTo>
                    <a:pt x="59" y="64"/>
                  </a:lnTo>
                  <a:lnTo>
                    <a:pt x="62" y="64"/>
                  </a:lnTo>
                  <a:lnTo>
                    <a:pt x="65" y="61"/>
                  </a:lnTo>
                  <a:lnTo>
                    <a:pt x="67" y="59"/>
                  </a:lnTo>
                  <a:lnTo>
                    <a:pt x="70" y="59"/>
                  </a:lnTo>
                  <a:lnTo>
                    <a:pt x="74" y="59"/>
                  </a:lnTo>
                  <a:lnTo>
                    <a:pt x="76" y="62"/>
                  </a:lnTo>
                  <a:lnTo>
                    <a:pt x="78" y="65"/>
                  </a:lnTo>
                  <a:lnTo>
                    <a:pt x="78" y="68"/>
                  </a:lnTo>
                  <a:lnTo>
                    <a:pt x="76" y="71"/>
                  </a:lnTo>
                  <a:lnTo>
                    <a:pt x="67" y="72"/>
                  </a:lnTo>
                  <a:lnTo>
                    <a:pt x="58" y="72"/>
                  </a:lnTo>
                  <a:lnTo>
                    <a:pt x="49" y="71"/>
                  </a:lnTo>
                  <a:lnTo>
                    <a:pt x="39" y="71"/>
                  </a:lnTo>
                  <a:lnTo>
                    <a:pt x="30" y="70"/>
                  </a:lnTo>
                  <a:lnTo>
                    <a:pt x="20" y="70"/>
                  </a:lnTo>
                  <a:lnTo>
                    <a:pt x="10" y="69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10" y="63"/>
                  </a:lnTo>
                  <a:lnTo>
                    <a:pt x="18" y="60"/>
                  </a:lnTo>
                  <a:lnTo>
                    <a:pt x="27" y="54"/>
                  </a:lnTo>
                  <a:lnTo>
                    <a:pt x="34" y="48"/>
                  </a:lnTo>
                  <a:lnTo>
                    <a:pt x="40" y="40"/>
                  </a:lnTo>
                  <a:lnTo>
                    <a:pt x="46" y="32"/>
                  </a:lnTo>
                  <a:lnTo>
                    <a:pt x="51" y="22"/>
                  </a:lnTo>
                  <a:lnTo>
                    <a:pt x="56" y="14"/>
                  </a:lnTo>
                  <a:lnTo>
                    <a:pt x="59" y="8"/>
                  </a:lnTo>
                  <a:lnTo>
                    <a:pt x="63" y="4"/>
                  </a:lnTo>
                  <a:lnTo>
                    <a:pt x="69" y="1"/>
                  </a:lnTo>
                  <a:lnTo>
                    <a:pt x="75" y="0"/>
                  </a:lnTo>
                  <a:lnTo>
                    <a:pt x="81" y="0"/>
                  </a:lnTo>
                  <a:lnTo>
                    <a:pt x="88" y="0"/>
                  </a:lnTo>
                  <a:lnTo>
                    <a:pt x="95" y="0"/>
                  </a:lnTo>
                  <a:lnTo>
                    <a:pt x="10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42" name="Freeform 50">
              <a:extLst>
                <a:ext uri="{FF2B5EF4-FFF2-40B4-BE49-F238E27FC236}">
                  <a16:creationId xmlns:a16="http://schemas.microsoft.com/office/drawing/2014/main" id="{D707FF11-A2EA-F246-3CE6-CF0795189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" y="3363"/>
              <a:ext cx="224" cy="35"/>
            </a:xfrm>
            <a:custGeom>
              <a:avLst/>
              <a:gdLst>
                <a:gd name="T0" fmla="*/ 223 w 224"/>
                <a:gd name="T1" fmla="*/ 23 h 35"/>
                <a:gd name="T2" fmla="*/ 221 w 224"/>
                <a:gd name="T3" fmla="*/ 25 h 35"/>
                <a:gd name="T4" fmla="*/ 221 w 224"/>
                <a:gd name="T5" fmla="*/ 28 h 35"/>
                <a:gd name="T6" fmla="*/ 221 w 224"/>
                <a:gd name="T7" fmla="*/ 31 h 35"/>
                <a:gd name="T8" fmla="*/ 221 w 224"/>
                <a:gd name="T9" fmla="*/ 34 h 35"/>
                <a:gd name="T10" fmla="*/ 204 w 224"/>
                <a:gd name="T11" fmla="*/ 33 h 35"/>
                <a:gd name="T12" fmla="*/ 189 w 224"/>
                <a:gd name="T13" fmla="*/ 32 h 35"/>
                <a:gd name="T14" fmla="*/ 174 w 224"/>
                <a:gd name="T15" fmla="*/ 30 h 35"/>
                <a:gd name="T16" fmla="*/ 160 w 224"/>
                <a:gd name="T17" fmla="*/ 29 h 35"/>
                <a:gd name="T18" fmla="*/ 147 w 224"/>
                <a:gd name="T19" fmla="*/ 27 h 35"/>
                <a:gd name="T20" fmla="*/ 134 w 224"/>
                <a:gd name="T21" fmla="*/ 25 h 35"/>
                <a:gd name="T22" fmla="*/ 121 w 224"/>
                <a:gd name="T23" fmla="*/ 24 h 35"/>
                <a:gd name="T24" fmla="*/ 108 w 224"/>
                <a:gd name="T25" fmla="*/ 22 h 35"/>
                <a:gd name="T26" fmla="*/ 96 w 224"/>
                <a:gd name="T27" fmla="*/ 21 h 35"/>
                <a:gd name="T28" fmla="*/ 84 w 224"/>
                <a:gd name="T29" fmla="*/ 20 h 35"/>
                <a:gd name="T30" fmla="*/ 71 w 224"/>
                <a:gd name="T31" fmla="*/ 18 h 35"/>
                <a:gd name="T32" fmla="*/ 58 w 224"/>
                <a:gd name="T33" fmla="*/ 17 h 35"/>
                <a:gd name="T34" fmla="*/ 44 w 224"/>
                <a:gd name="T35" fmla="*/ 17 h 35"/>
                <a:gd name="T36" fmla="*/ 30 w 224"/>
                <a:gd name="T37" fmla="*/ 17 h 35"/>
                <a:gd name="T38" fmla="*/ 15 w 224"/>
                <a:gd name="T39" fmla="*/ 16 h 35"/>
                <a:gd name="T40" fmla="*/ 0 w 224"/>
                <a:gd name="T41" fmla="*/ 16 h 35"/>
                <a:gd name="T42" fmla="*/ 1 w 224"/>
                <a:gd name="T43" fmla="*/ 0 h 35"/>
                <a:gd name="T44" fmla="*/ 9 w 224"/>
                <a:gd name="T45" fmla="*/ 0 h 35"/>
                <a:gd name="T46" fmla="*/ 19 w 224"/>
                <a:gd name="T47" fmla="*/ 2 h 35"/>
                <a:gd name="T48" fmla="*/ 31 w 224"/>
                <a:gd name="T49" fmla="*/ 3 h 35"/>
                <a:gd name="T50" fmla="*/ 44 w 224"/>
                <a:gd name="T51" fmla="*/ 4 h 35"/>
                <a:gd name="T52" fmla="*/ 58 w 224"/>
                <a:gd name="T53" fmla="*/ 6 h 35"/>
                <a:gd name="T54" fmla="*/ 74 w 224"/>
                <a:gd name="T55" fmla="*/ 7 h 35"/>
                <a:gd name="T56" fmla="*/ 90 w 224"/>
                <a:gd name="T57" fmla="*/ 9 h 35"/>
                <a:gd name="T58" fmla="*/ 106 w 224"/>
                <a:gd name="T59" fmla="*/ 11 h 35"/>
                <a:gd name="T60" fmla="*/ 124 w 224"/>
                <a:gd name="T61" fmla="*/ 12 h 35"/>
                <a:gd name="T62" fmla="*/ 139 w 224"/>
                <a:gd name="T63" fmla="*/ 14 h 35"/>
                <a:gd name="T64" fmla="*/ 156 w 224"/>
                <a:gd name="T65" fmla="*/ 16 h 35"/>
                <a:gd name="T66" fmla="*/ 171 w 224"/>
                <a:gd name="T67" fmla="*/ 17 h 35"/>
                <a:gd name="T68" fmla="*/ 186 w 224"/>
                <a:gd name="T69" fmla="*/ 18 h 35"/>
                <a:gd name="T70" fmla="*/ 200 w 224"/>
                <a:gd name="T71" fmla="*/ 20 h 35"/>
                <a:gd name="T72" fmla="*/ 212 w 224"/>
                <a:gd name="T73" fmla="*/ 22 h 35"/>
                <a:gd name="T74" fmla="*/ 223 w 224"/>
                <a:gd name="T7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4" h="35">
                  <a:moveTo>
                    <a:pt x="223" y="23"/>
                  </a:moveTo>
                  <a:lnTo>
                    <a:pt x="221" y="25"/>
                  </a:lnTo>
                  <a:lnTo>
                    <a:pt x="221" y="28"/>
                  </a:lnTo>
                  <a:lnTo>
                    <a:pt x="221" y="31"/>
                  </a:lnTo>
                  <a:lnTo>
                    <a:pt x="221" y="34"/>
                  </a:lnTo>
                  <a:lnTo>
                    <a:pt x="204" y="33"/>
                  </a:lnTo>
                  <a:lnTo>
                    <a:pt x="189" y="32"/>
                  </a:lnTo>
                  <a:lnTo>
                    <a:pt x="174" y="30"/>
                  </a:lnTo>
                  <a:lnTo>
                    <a:pt x="160" y="29"/>
                  </a:lnTo>
                  <a:lnTo>
                    <a:pt x="147" y="27"/>
                  </a:lnTo>
                  <a:lnTo>
                    <a:pt x="134" y="25"/>
                  </a:lnTo>
                  <a:lnTo>
                    <a:pt x="121" y="24"/>
                  </a:lnTo>
                  <a:lnTo>
                    <a:pt x="108" y="22"/>
                  </a:lnTo>
                  <a:lnTo>
                    <a:pt x="96" y="21"/>
                  </a:lnTo>
                  <a:lnTo>
                    <a:pt x="84" y="20"/>
                  </a:lnTo>
                  <a:lnTo>
                    <a:pt x="71" y="18"/>
                  </a:lnTo>
                  <a:lnTo>
                    <a:pt x="58" y="17"/>
                  </a:lnTo>
                  <a:lnTo>
                    <a:pt x="44" y="17"/>
                  </a:lnTo>
                  <a:lnTo>
                    <a:pt x="30" y="17"/>
                  </a:lnTo>
                  <a:lnTo>
                    <a:pt x="15" y="16"/>
                  </a:lnTo>
                  <a:lnTo>
                    <a:pt x="0" y="16"/>
                  </a:lnTo>
                  <a:lnTo>
                    <a:pt x="1" y="0"/>
                  </a:lnTo>
                  <a:lnTo>
                    <a:pt x="9" y="0"/>
                  </a:lnTo>
                  <a:lnTo>
                    <a:pt x="19" y="2"/>
                  </a:lnTo>
                  <a:lnTo>
                    <a:pt x="31" y="3"/>
                  </a:lnTo>
                  <a:lnTo>
                    <a:pt x="44" y="4"/>
                  </a:lnTo>
                  <a:lnTo>
                    <a:pt x="58" y="6"/>
                  </a:lnTo>
                  <a:lnTo>
                    <a:pt x="74" y="7"/>
                  </a:lnTo>
                  <a:lnTo>
                    <a:pt x="90" y="9"/>
                  </a:lnTo>
                  <a:lnTo>
                    <a:pt x="106" y="11"/>
                  </a:lnTo>
                  <a:lnTo>
                    <a:pt x="124" y="12"/>
                  </a:lnTo>
                  <a:lnTo>
                    <a:pt x="139" y="14"/>
                  </a:lnTo>
                  <a:lnTo>
                    <a:pt x="156" y="16"/>
                  </a:lnTo>
                  <a:lnTo>
                    <a:pt x="171" y="17"/>
                  </a:lnTo>
                  <a:lnTo>
                    <a:pt x="186" y="18"/>
                  </a:lnTo>
                  <a:lnTo>
                    <a:pt x="200" y="20"/>
                  </a:lnTo>
                  <a:lnTo>
                    <a:pt x="212" y="22"/>
                  </a:lnTo>
                  <a:lnTo>
                    <a:pt x="223" y="2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43" name="Freeform 51">
              <a:extLst>
                <a:ext uri="{FF2B5EF4-FFF2-40B4-BE49-F238E27FC236}">
                  <a16:creationId xmlns:a16="http://schemas.microsoft.com/office/drawing/2014/main" id="{97ED4BB9-3FEA-2D2F-9907-1895A821A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" y="3365"/>
              <a:ext cx="86" cy="54"/>
            </a:xfrm>
            <a:custGeom>
              <a:avLst/>
              <a:gdLst>
                <a:gd name="T0" fmla="*/ 10 w 86"/>
                <a:gd name="T1" fmla="*/ 0 h 54"/>
                <a:gd name="T2" fmla="*/ 10 w 86"/>
                <a:gd name="T3" fmla="*/ 4 h 54"/>
                <a:gd name="T4" fmla="*/ 8 w 86"/>
                <a:gd name="T5" fmla="*/ 10 h 54"/>
                <a:gd name="T6" fmla="*/ 7 w 86"/>
                <a:gd name="T7" fmla="*/ 15 h 54"/>
                <a:gd name="T8" fmla="*/ 5 w 86"/>
                <a:gd name="T9" fmla="*/ 19 h 54"/>
                <a:gd name="T10" fmla="*/ 4 w 86"/>
                <a:gd name="T11" fmla="*/ 23 h 54"/>
                <a:gd name="T12" fmla="*/ 5 w 86"/>
                <a:gd name="T13" fmla="*/ 28 h 54"/>
                <a:gd name="T14" fmla="*/ 8 w 86"/>
                <a:gd name="T15" fmla="*/ 31 h 54"/>
                <a:gd name="T16" fmla="*/ 14 w 86"/>
                <a:gd name="T17" fmla="*/ 35 h 54"/>
                <a:gd name="T18" fmla="*/ 18 w 86"/>
                <a:gd name="T19" fmla="*/ 33 h 54"/>
                <a:gd name="T20" fmla="*/ 21 w 86"/>
                <a:gd name="T21" fmla="*/ 31 h 54"/>
                <a:gd name="T22" fmla="*/ 24 w 86"/>
                <a:gd name="T23" fmla="*/ 28 h 54"/>
                <a:gd name="T24" fmla="*/ 27 w 86"/>
                <a:gd name="T25" fmla="*/ 26 h 54"/>
                <a:gd name="T26" fmla="*/ 30 w 86"/>
                <a:gd name="T27" fmla="*/ 23 h 54"/>
                <a:gd name="T28" fmla="*/ 32 w 86"/>
                <a:gd name="T29" fmla="*/ 20 h 54"/>
                <a:gd name="T30" fmla="*/ 34 w 86"/>
                <a:gd name="T31" fmla="*/ 17 h 54"/>
                <a:gd name="T32" fmla="*/ 36 w 86"/>
                <a:gd name="T33" fmla="*/ 14 h 54"/>
                <a:gd name="T34" fmla="*/ 36 w 86"/>
                <a:gd name="T35" fmla="*/ 17 h 54"/>
                <a:gd name="T36" fmla="*/ 36 w 86"/>
                <a:gd name="T37" fmla="*/ 20 h 54"/>
                <a:gd name="T38" fmla="*/ 36 w 86"/>
                <a:gd name="T39" fmla="*/ 24 h 54"/>
                <a:gd name="T40" fmla="*/ 36 w 86"/>
                <a:gd name="T41" fmla="*/ 29 h 54"/>
                <a:gd name="T42" fmla="*/ 36 w 86"/>
                <a:gd name="T43" fmla="*/ 34 h 54"/>
                <a:gd name="T44" fmla="*/ 38 w 86"/>
                <a:gd name="T45" fmla="*/ 37 h 54"/>
                <a:gd name="T46" fmla="*/ 40 w 86"/>
                <a:gd name="T47" fmla="*/ 41 h 54"/>
                <a:gd name="T48" fmla="*/ 43 w 86"/>
                <a:gd name="T49" fmla="*/ 43 h 54"/>
                <a:gd name="T50" fmla="*/ 48 w 86"/>
                <a:gd name="T51" fmla="*/ 40 h 54"/>
                <a:gd name="T52" fmla="*/ 53 w 86"/>
                <a:gd name="T53" fmla="*/ 36 h 54"/>
                <a:gd name="T54" fmla="*/ 57 w 86"/>
                <a:gd name="T55" fmla="*/ 32 h 54"/>
                <a:gd name="T56" fmla="*/ 61 w 86"/>
                <a:gd name="T57" fmla="*/ 27 h 54"/>
                <a:gd name="T58" fmla="*/ 64 w 86"/>
                <a:gd name="T59" fmla="*/ 21 h 54"/>
                <a:gd name="T60" fmla="*/ 68 w 86"/>
                <a:gd name="T61" fmla="*/ 16 h 54"/>
                <a:gd name="T62" fmla="*/ 71 w 86"/>
                <a:gd name="T63" fmla="*/ 10 h 54"/>
                <a:gd name="T64" fmla="*/ 74 w 86"/>
                <a:gd name="T65" fmla="*/ 5 h 54"/>
                <a:gd name="T66" fmla="*/ 85 w 86"/>
                <a:gd name="T67" fmla="*/ 19 h 54"/>
                <a:gd name="T68" fmla="*/ 77 w 86"/>
                <a:gd name="T69" fmla="*/ 26 h 54"/>
                <a:gd name="T70" fmla="*/ 68 w 86"/>
                <a:gd name="T71" fmla="*/ 32 h 54"/>
                <a:gd name="T72" fmla="*/ 60 w 86"/>
                <a:gd name="T73" fmla="*/ 37 h 54"/>
                <a:gd name="T74" fmla="*/ 50 w 86"/>
                <a:gd name="T75" fmla="*/ 41 h 54"/>
                <a:gd name="T76" fmla="*/ 41 w 86"/>
                <a:gd name="T77" fmla="*/ 44 h 54"/>
                <a:gd name="T78" fmla="*/ 30 w 86"/>
                <a:gd name="T79" fmla="*/ 46 h 54"/>
                <a:gd name="T80" fmla="*/ 21 w 86"/>
                <a:gd name="T81" fmla="*/ 47 h 54"/>
                <a:gd name="T82" fmla="*/ 10 w 86"/>
                <a:gd name="T83" fmla="*/ 46 h 54"/>
                <a:gd name="T84" fmla="*/ 0 w 86"/>
                <a:gd name="T85" fmla="*/ 53 h 54"/>
                <a:gd name="T86" fmla="*/ 0 w 86"/>
                <a:gd name="T87" fmla="*/ 46 h 54"/>
                <a:gd name="T88" fmla="*/ 0 w 86"/>
                <a:gd name="T89" fmla="*/ 40 h 54"/>
                <a:gd name="T90" fmla="*/ 0 w 86"/>
                <a:gd name="T91" fmla="*/ 35 h 54"/>
                <a:gd name="T92" fmla="*/ 0 w 86"/>
                <a:gd name="T93" fmla="*/ 29 h 54"/>
                <a:gd name="T94" fmla="*/ 0 w 86"/>
                <a:gd name="T95" fmla="*/ 23 h 54"/>
                <a:gd name="T96" fmla="*/ 0 w 86"/>
                <a:gd name="T97" fmla="*/ 17 h 54"/>
                <a:gd name="T98" fmla="*/ 0 w 86"/>
                <a:gd name="T99" fmla="*/ 12 h 54"/>
                <a:gd name="T100" fmla="*/ 0 w 86"/>
                <a:gd name="T101" fmla="*/ 5 h 54"/>
                <a:gd name="T102" fmla="*/ 1 w 86"/>
                <a:gd name="T103" fmla="*/ 2 h 54"/>
                <a:gd name="T104" fmla="*/ 3 w 86"/>
                <a:gd name="T105" fmla="*/ 0 h 54"/>
                <a:gd name="T106" fmla="*/ 7 w 86"/>
                <a:gd name="T107" fmla="*/ 0 h 54"/>
                <a:gd name="T108" fmla="*/ 10 w 86"/>
                <a:gd name="T10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6" h="54">
                  <a:moveTo>
                    <a:pt x="10" y="0"/>
                  </a:moveTo>
                  <a:lnTo>
                    <a:pt x="10" y="4"/>
                  </a:lnTo>
                  <a:lnTo>
                    <a:pt x="8" y="10"/>
                  </a:lnTo>
                  <a:lnTo>
                    <a:pt x="7" y="15"/>
                  </a:lnTo>
                  <a:lnTo>
                    <a:pt x="5" y="19"/>
                  </a:lnTo>
                  <a:lnTo>
                    <a:pt x="4" y="23"/>
                  </a:lnTo>
                  <a:lnTo>
                    <a:pt x="5" y="28"/>
                  </a:lnTo>
                  <a:lnTo>
                    <a:pt x="8" y="31"/>
                  </a:lnTo>
                  <a:lnTo>
                    <a:pt x="14" y="35"/>
                  </a:lnTo>
                  <a:lnTo>
                    <a:pt x="18" y="33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7" y="26"/>
                  </a:lnTo>
                  <a:lnTo>
                    <a:pt x="30" y="23"/>
                  </a:lnTo>
                  <a:lnTo>
                    <a:pt x="32" y="20"/>
                  </a:lnTo>
                  <a:lnTo>
                    <a:pt x="34" y="17"/>
                  </a:lnTo>
                  <a:lnTo>
                    <a:pt x="36" y="14"/>
                  </a:lnTo>
                  <a:lnTo>
                    <a:pt x="36" y="17"/>
                  </a:lnTo>
                  <a:lnTo>
                    <a:pt x="36" y="20"/>
                  </a:lnTo>
                  <a:lnTo>
                    <a:pt x="36" y="24"/>
                  </a:lnTo>
                  <a:lnTo>
                    <a:pt x="36" y="29"/>
                  </a:lnTo>
                  <a:lnTo>
                    <a:pt x="36" y="34"/>
                  </a:lnTo>
                  <a:lnTo>
                    <a:pt x="38" y="37"/>
                  </a:lnTo>
                  <a:lnTo>
                    <a:pt x="40" y="41"/>
                  </a:lnTo>
                  <a:lnTo>
                    <a:pt x="43" y="43"/>
                  </a:lnTo>
                  <a:lnTo>
                    <a:pt x="48" y="40"/>
                  </a:lnTo>
                  <a:lnTo>
                    <a:pt x="53" y="36"/>
                  </a:lnTo>
                  <a:lnTo>
                    <a:pt x="57" y="32"/>
                  </a:lnTo>
                  <a:lnTo>
                    <a:pt x="61" y="27"/>
                  </a:lnTo>
                  <a:lnTo>
                    <a:pt x="64" y="21"/>
                  </a:lnTo>
                  <a:lnTo>
                    <a:pt x="68" y="16"/>
                  </a:lnTo>
                  <a:lnTo>
                    <a:pt x="71" y="10"/>
                  </a:lnTo>
                  <a:lnTo>
                    <a:pt x="74" y="5"/>
                  </a:lnTo>
                  <a:lnTo>
                    <a:pt x="85" y="19"/>
                  </a:lnTo>
                  <a:lnTo>
                    <a:pt x="77" y="26"/>
                  </a:lnTo>
                  <a:lnTo>
                    <a:pt x="68" y="32"/>
                  </a:lnTo>
                  <a:lnTo>
                    <a:pt x="60" y="37"/>
                  </a:lnTo>
                  <a:lnTo>
                    <a:pt x="50" y="41"/>
                  </a:lnTo>
                  <a:lnTo>
                    <a:pt x="41" y="44"/>
                  </a:lnTo>
                  <a:lnTo>
                    <a:pt x="30" y="46"/>
                  </a:lnTo>
                  <a:lnTo>
                    <a:pt x="21" y="47"/>
                  </a:lnTo>
                  <a:lnTo>
                    <a:pt x="10" y="46"/>
                  </a:lnTo>
                  <a:lnTo>
                    <a:pt x="0" y="53"/>
                  </a:lnTo>
                  <a:lnTo>
                    <a:pt x="0" y="46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0"/>
                  </a:lnTo>
                  <a:lnTo>
                    <a:pt x="7" y="0"/>
                  </a:lnTo>
                  <a:lnTo>
                    <a:pt x="10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44" name="Freeform 52">
              <a:extLst>
                <a:ext uri="{FF2B5EF4-FFF2-40B4-BE49-F238E27FC236}">
                  <a16:creationId xmlns:a16="http://schemas.microsoft.com/office/drawing/2014/main" id="{5B642EE8-BB9A-9EBE-7C3D-318767FB9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2" y="3371"/>
              <a:ext cx="45" cy="39"/>
            </a:xfrm>
            <a:custGeom>
              <a:avLst/>
              <a:gdLst>
                <a:gd name="T0" fmla="*/ 2 w 45"/>
                <a:gd name="T1" fmla="*/ 38 h 39"/>
                <a:gd name="T2" fmla="*/ 0 w 45"/>
                <a:gd name="T3" fmla="*/ 36 h 39"/>
                <a:gd name="T4" fmla="*/ 0 w 45"/>
                <a:gd name="T5" fmla="*/ 33 h 39"/>
                <a:gd name="T6" fmla="*/ 0 w 45"/>
                <a:gd name="T7" fmla="*/ 31 h 39"/>
                <a:gd name="T8" fmla="*/ 0 w 45"/>
                <a:gd name="T9" fmla="*/ 28 h 39"/>
                <a:gd name="T10" fmla="*/ 1 w 45"/>
                <a:gd name="T11" fmla="*/ 26 h 39"/>
                <a:gd name="T12" fmla="*/ 3 w 45"/>
                <a:gd name="T13" fmla="*/ 24 h 39"/>
                <a:gd name="T14" fmla="*/ 5 w 45"/>
                <a:gd name="T15" fmla="*/ 21 h 39"/>
                <a:gd name="T16" fmla="*/ 5 w 45"/>
                <a:gd name="T17" fmla="*/ 19 h 39"/>
                <a:gd name="T18" fmla="*/ 9 w 45"/>
                <a:gd name="T19" fmla="*/ 16 h 39"/>
                <a:gd name="T20" fmla="*/ 12 w 45"/>
                <a:gd name="T21" fmla="*/ 13 h 39"/>
                <a:gd name="T22" fmla="*/ 17 w 45"/>
                <a:gd name="T23" fmla="*/ 10 h 39"/>
                <a:gd name="T24" fmla="*/ 22 w 45"/>
                <a:gd name="T25" fmla="*/ 7 h 39"/>
                <a:gd name="T26" fmla="*/ 27 w 45"/>
                <a:gd name="T27" fmla="*/ 5 h 39"/>
                <a:gd name="T28" fmla="*/ 33 w 45"/>
                <a:gd name="T29" fmla="*/ 3 h 39"/>
                <a:gd name="T30" fmla="*/ 38 w 45"/>
                <a:gd name="T31" fmla="*/ 1 h 39"/>
                <a:gd name="T32" fmla="*/ 44 w 45"/>
                <a:gd name="T33" fmla="*/ 0 h 39"/>
                <a:gd name="T34" fmla="*/ 40 w 45"/>
                <a:gd name="T35" fmla="*/ 6 h 39"/>
                <a:gd name="T36" fmla="*/ 37 w 45"/>
                <a:gd name="T37" fmla="*/ 14 h 39"/>
                <a:gd name="T38" fmla="*/ 33 w 45"/>
                <a:gd name="T39" fmla="*/ 20 h 39"/>
                <a:gd name="T40" fmla="*/ 30 w 45"/>
                <a:gd name="T41" fmla="*/ 25 h 39"/>
                <a:gd name="T42" fmla="*/ 25 w 45"/>
                <a:gd name="T43" fmla="*/ 30 h 39"/>
                <a:gd name="T44" fmla="*/ 19 w 45"/>
                <a:gd name="T45" fmla="*/ 34 h 39"/>
                <a:gd name="T46" fmla="*/ 11 w 45"/>
                <a:gd name="T47" fmla="*/ 37 h 39"/>
                <a:gd name="T48" fmla="*/ 2 w 45"/>
                <a:gd name="T4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39">
                  <a:moveTo>
                    <a:pt x="2" y="38"/>
                  </a:moveTo>
                  <a:lnTo>
                    <a:pt x="0" y="36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1" y="26"/>
                  </a:lnTo>
                  <a:lnTo>
                    <a:pt x="3" y="24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9" y="16"/>
                  </a:lnTo>
                  <a:lnTo>
                    <a:pt x="12" y="13"/>
                  </a:lnTo>
                  <a:lnTo>
                    <a:pt x="17" y="10"/>
                  </a:lnTo>
                  <a:lnTo>
                    <a:pt x="22" y="7"/>
                  </a:lnTo>
                  <a:lnTo>
                    <a:pt x="27" y="5"/>
                  </a:lnTo>
                  <a:lnTo>
                    <a:pt x="33" y="3"/>
                  </a:lnTo>
                  <a:lnTo>
                    <a:pt x="38" y="1"/>
                  </a:lnTo>
                  <a:lnTo>
                    <a:pt x="44" y="0"/>
                  </a:lnTo>
                  <a:lnTo>
                    <a:pt x="40" y="6"/>
                  </a:lnTo>
                  <a:lnTo>
                    <a:pt x="37" y="14"/>
                  </a:lnTo>
                  <a:lnTo>
                    <a:pt x="33" y="20"/>
                  </a:lnTo>
                  <a:lnTo>
                    <a:pt x="30" y="25"/>
                  </a:lnTo>
                  <a:lnTo>
                    <a:pt x="25" y="30"/>
                  </a:lnTo>
                  <a:lnTo>
                    <a:pt x="19" y="34"/>
                  </a:lnTo>
                  <a:lnTo>
                    <a:pt x="11" y="37"/>
                  </a:lnTo>
                  <a:lnTo>
                    <a:pt x="2" y="3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45" name="Freeform 53">
              <a:extLst>
                <a:ext uri="{FF2B5EF4-FFF2-40B4-BE49-F238E27FC236}">
                  <a16:creationId xmlns:a16="http://schemas.microsoft.com/office/drawing/2014/main" id="{A7F9BFC9-9775-DEE2-D796-C21928125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" y="3372"/>
              <a:ext cx="75" cy="42"/>
            </a:xfrm>
            <a:custGeom>
              <a:avLst/>
              <a:gdLst>
                <a:gd name="T0" fmla="*/ 70 w 75"/>
                <a:gd name="T1" fmla="*/ 38 h 42"/>
                <a:gd name="T2" fmla="*/ 69 w 75"/>
                <a:gd name="T3" fmla="*/ 40 h 42"/>
                <a:gd name="T4" fmla="*/ 67 w 75"/>
                <a:gd name="T5" fmla="*/ 41 h 42"/>
                <a:gd name="T6" fmla="*/ 65 w 75"/>
                <a:gd name="T7" fmla="*/ 41 h 42"/>
                <a:gd name="T8" fmla="*/ 63 w 75"/>
                <a:gd name="T9" fmla="*/ 40 h 42"/>
                <a:gd name="T10" fmla="*/ 60 w 75"/>
                <a:gd name="T11" fmla="*/ 39 h 42"/>
                <a:gd name="T12" fmla="*/ 57 w 75"/>
                <a:gd name="T13" fmla="*/ 38 h 42"/>
                <a:gd name="T14" fmla="*/ 55 w 75"/>
                <a:gd name="T15" fmla="*/ 38 h 42"/>
                <a:gd name="T16" fmla="*/ 53 w 75"/>
                <a:gd name="T17" fmla="*/ 39 h 42"/>
                <a:gd name="T18" fmla="*/ 0 w 75"/>
                <a:gd name="T19" fmla="*/ 38 h 42"/>
                <a:gd name="T20" fmla="*/ 5 w 75"/>
                <a:gd name="T21" fmla="*/ 36 h 42"/>
                <a:gd name="T22" fmla="*/ 10 w 75"/>
                <a:gd name="T23" fmla="*/ 32 h 42"/>
                <a:gd name="T24" fmla="*/ 17 w 75"/>
                <a:gd name="T25" fmla="*/ 28 h 42"/>
                <a:gd name="T26" fmla="*/ 24 w 75"/>
                <a:gd name="T27" fmla="*/ 24 h 42"/>
                <a:gd name="T28" fmla="*/ 31 w 75"/>
                <a:gd name="T29" fmla="*/ 19 h 42"/>
                <a:gd name="T30" fmla="*/ 38 w 75"/>
                <a:gd name="T31" fmla="*/ 13 h 42"/>
                <a:gd name="T32" fmla="*/ 45 w 75"/>
                <a:gd name="T33" fmla="*/ 9 h 42"/>
                <a:gd name="T34" fmla="*/ 52 w 75"/>
                <a:gd name="T35" fmla="*/ 5 h 42"/>
                <a:gd name="T36" fmla="*/ 58 w 75"/>
                <a:gd name="T37" fmla="*/ 1 h 42"/>
                <a:gd name="T38" fmla="*/ 63 w 75"/>
                <a:gd name="T39" fmla="*/ 0 h 42"/>
                <a:gd name="T40" fmla="*/ 68 w 75"/>
                <a:gd name="T41" fmla="*/ 0 h 42"/>
                <a:gd name="T42" fmla="*/ 72 w 75"/>
                <a:gd name="T43" fmla="*/ 2 h 42"/>
                <a:gd name="T44" fmla="*/ 74 w 75"/>
                <a:gd name="T45" fmla="*/ 6 h 42"/>
                <a:gd name="T46" fmla="*/ 74 w 75"/>
                <a:gd name="T47" fmla="*/ 13 h 42"/>
                <a:gd name="T48" fmla="*/ 73 w 75"/>
                <a:gd name="T49" fmla="*/ 24 h 42"/>
                <a:gd name="T50" fmla="*/ 70 w 75"/>
                <a:gd name="T5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5" h="42">
                  <a:moveTo>
                    <a:pt x="70" y="38"/>
                  </a:moveTo>
                  <a:lnTo>
                    <a:pt x="69" y="40"/>
                  </a:lnTo>
                  <a:lnTo>
                    <a:pt x="67" y="41"/>
                  </a:lnTo>
                  <a:lnTo>
                    <a:pt x="65" y="41"/>
                  </a:lnTo>
                  <a:lnTo>
                    <a:pt x="63" y="40"/>
                  </a:lnTo>
                  <a:lnTo>
                    <a:pt x="60" y="39"/>
                  </a:lnTo>
                  <a:lnTo>
                    <a:pt x="57" y="38"/>
                  </a:lnTo>
                  <a:lnTo>
                    <a:pt x="55" y="38"/>
                  </a:lnTo>
                  <a:lnTo>
                    <a:pt x="53" y="39"/>
                  </a:lnTo>
                  <a:lnTo>
                    <a:pt x="0" y="38"/>
                  </a:lnTo>
                  <a:lnTo>
                    <a:pt x="5" y="36"/>
                  </a:lnTo>
                  <a:lnTo>
                    <a:pt x="10" y="32"/>
                  </a:lnTo>
                  <a:lnTo>
                    <a:pt x="17" y="28"/>
                  </a:lnTo>
                  <a:lnTo>
                    <a:pt x="24" y="24"/>
                  </a:lnTo>
                  <a:lnTo>
                    <a:pt x="31" y="19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2" y="5"/>
                  </a:lnTo>
                  <a:lnTo>
                    <a:pt x="58" y="1"/>
                  </a:lnTo>
                  <a:lnTo>
                    <a:pt x="63" y="0"/>
                  </a:lnTo>
                  <a:lnTo>
                    <a:pt x="68" y="0"/>
                  </a:lnTo>
                  <a:lnTo>
                    <a:pt x="72" y="2"/>
                  </a:lnTo>
                  <a:lnTo>
                    <a:pt x="74" y="6"/>
                  </a:lnTo>
                  <a:lnTo>
                    <a:pt x="74" y="13"/>
                  </a:lnTo>
                  <a:lnTo>
                    <a:pt x="73" y="24"/>
                  </a:lnTo>
                  <a:lnTo>
                    <a:pt x="70" y="38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46" name="Freeform 54">
              <a:extLst>
                <a:ext uri="{FF2B5EF4-FFF2-40B4-BE49-F238E27FC236}">
                  <a16:creationId xmlns:a16="http://schemas.microsoft.com/office/drawing/2014/main" id="{537EE3D6-F11D-AA9A-2FB3-438F2D8A2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" y="3391"/>
              <a:ext cx="39" cy="46"/>
            </a:xfrm>
            <a:custGeom>
              <a:avLst/>
              <a:gdLst>
                <a:gd name="T0" fmla="*/ 7 w 39"/>
                <a:gd name="T1" fmla="*/ 0 h 46"/>
                <a:gd name="T2" fmla="*/ 7 w 39"/>
                <a:gd name="T3" fmla="*/ 3 h 46"/>
                <a:gd name="T4" fmla="*/ 7 w 39"/>
                <a:gd name="T5" fmla="*/ 8 h 46"/>
                <a:gd name="T6" fmla="*/ 7 w 39"/>
                <a:gd name="T7" fmla="*/ 12 h 46"/>
                <a:gd name="T8" fmla="*/ 7 w 39"/>
                <a:gd name="T9" fmla="*/ 15 h 46"/>
                <a:gd name="T10" fmla="*/ 7 w 39"/>
                <a:gd name="T11" fmla="*/ 20 h 46"/>
                <a:gd name="T12" fmla="*/ 7 w 39"/>
                <a:gd name="T13" fmla="*/ 24 h 46"/>
                <a:gd name="T14" fmla="*/ 8 w 39"/>
                <a:gd name="T15" fmla="*/ 28 h 46"/>
                <a:gd name="T16" fmla="*/ 9 w 39"/>
                <a:gd name="T17" fmla="*/ 31 h 46"/>
                <a:gd name="T18" fmla="*/ 12 w 39"/>
                <a:gd name="T19" fmla="*/ 30 h 46"/>
                <a:gd name="T20" fmla="*/ 16 w 39"/>
                <a:gd name="T21" fmla="*/ 28 h 46"/>
                <a:gd name="T22" fmla="*/ 19 w 39"/>
                <a:gd name="T23" fmla="*/ 25 h 46"/>
                <a:gd name="T24" fmla="*/ 23 w 39"/>
                <a:gd name="T25" fmla="*/ 22 h 46"/>
                <a:gd name="T26" fmla="*/ 26 w 39"/>
                <a:gd name="T27" fmla="*/ 19 h 46"/>
                <a:gd name="T28" fmla="*/ 30 w 39"/>
                <a:gd name="T29" fmla="*/ 16 h 46"/>
                <a:gd name="T30" fmla="*/ 34 w 39"/>
                <a:gd name="T31" fmla="*/ 14 h 46"/>
                <a:gd name="T32" fmla="*/ 38 w 39"/>
                <a:gd name="T33" fmla="*/ 12 h 46"/>
                <a:gd name="T34" fmla="*/ 38 w 39"/>
                <a:gd name="T35" fmla="*/ 17 h 46"/>
                <a:gd name="T36" fmla="*/ 33 w 39"/>
                <a:gd name="T37" fmla="*/ 21 h 46"/>
                <a:gd name="T38" fmla="*/ 28 w 39"/>
                <a:gd name="T39" fmla="*/ 25 h 46"/>
                <a:gd name="T40" fmla="*/ 25 w 39"/>
                <a:gd name="T41" fmla="*/ 29 h 46"/>
                <a:gd name="T42" fmla="*/ 19 w 39"/>
                <a:gd name="T43" fmla="*/ 31 h 46"/>
                <a:gd name="T44" fmla="*/ 14 w 39"/>
                <a:gd name="T45" fmla="*/ 35 h 46"/>
                <a:gd name="T46" fmla="*/ 11 w 39"/>
                <a:gd name="T47" fmla="*/ 38 h 46"/>
                <a:gd name="T48" fmla="*/ 6 w 39"/>
                <a:gd name="T49" fmla="*/ 41 h 46"/>
                <a:gd name="T50" fmla="*/ 1 w 39"/>
                <a:gd name="T51" fmla="*/ 45 h 46"/>
                <a:gd name="T52" fmla="*/ 0 w 39"/>
                <a:gd name="T53" fmla="*/ 39 h 46"/>
                <a:gd name="T54" fmla="*/ 0 w 39"/>
                <a:gd name="T55" fmla="*/ 33 h 46"/>
                <a:gd name="T56" fmla="*/ 0 w 39"/>
                <a:gd name="T57" fmla="*/ 28 h 46"/>
                <a:gd name="T58" fmla="*/ 0 w 39"/>
                <a:gd name="T59" fmla="*/ 23 h 46"/>
                <a:gd name="T60" fmla="*/ 1 w 39"/>
                <a:gd name="T61" fmla="*/ 16 h 46"/>
                <a:gd name="T62" fmla="*/ 2 w 39"/>
                <a:gd name="T63" fmla="*/ 11 h 46"/>
                <a:gd name="T64" fmla="*/ 3 w 39"/>
                <a:gd name="T65" fmla="*/ 5 h 46"/>
                <a:gd name="T66" fmla="*/ 3 w 39"/>
                <a:gd name="T67" fmla="*/ 0 h 46"/>
                <a:gd name="T68" fmla="*/ 7 w 39"/>
                <a:gd name="T6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46">
                  <a:moveTo>
                    <a:pt x="7" y="0"/>
                  </a:moveTo>
                  <a:lnTo>
                    <a:pt x="7" y="3"/>
                  </a:lnTo>
                  <a:lnTo>
                    <a:pt x="7" y="8"/>
                  </a:lnTo>
                  <a:lnTo>
                    <a:pt x="7" y="12"/>
                  </a:lnTo>
                  <a:lnTo>
                    <a:pt x="7" y="15"/>
                  </a:lnTo>
                  <a:lnTo>
                    <a:pt x="7" y="20"/>
                  </a:lnTo>
                  <a:lnTo>
                    <a:pt x="7" y="24"/>
                  </a:lnTo>
                  <a:lnTo>
                    <a:pt x="8" y="28"/>
                  </a:lnTo>
                  <a:lnTo>
                    <a:pt x="9" y="31"/>
                  </a:lnTo>
                  <a:lnTo>
                    <a:pt x="12" y="30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3" y="22"/>
                  </a:lnTo>
                  <a:lnTo>
                    <a:pt x="26" y="19"/>
                  </a:lnTo>
                  <a:lnTo>
                    <a:pt x="30" y="16"/>
                  </a:lnTo>
                  <a:lnTo>
                    <a:pt x="34" y="14"/>
                  </a:lnTo>
                  <a:lnTo>
                    <a:pt x="38" y="12"/>
                  </a:lnTo>
                  <a:lnTo>
                    <a:pt x="38" y="17"/>
                  </a:lnTo>
                  <a:lnTo>
                    <a:pt x="33" y="21"/>
                  </a:lnTo>
                  <a:lnTo>
                    <a:pt x="28" y="25"/>
                  </a:lnTo>
                  <a:lnTo>
                    <a:pt x="25" y="29"/>
                  </a:lnTo>
                  <a:lnTo>
                    <a:pt x="19" y="31"/>
                  </a:lnTo>
                  <a:lnTo>
                    <a:pt x="14" y="35"/>
                  </a:lnTo>
                  <a:lnTo>
                    <a:pt x="11" y="38"/>
                  </a:lnTo>
                  <a:lnTo>
                    <a:pt x="6" y="41"/>
                  </a:lnTo>
                  <a:lnTo>
                    <a:pt x="1" y="45"/>
                  </a:lnTo>
                  <a:lnTo>
                    <a:pt x="0" y="39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1" y="16"/>
                  </a:lnTo>
                  <a:lnTo>
                    <a:pt x="2" y="11"/>
                  </a:lnTo>
                  <a:lnTo>
                    <a:pt x="3" y="5"/>
                  </a:lnTo>
                  <a:lnTo>
                    <a:pt x="3" y="0"/>
                  </a:lnTo>
                  <a:lnTo>
                    <a:pt x="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47" name="Freeform 55">
              <a:extLst>
                <a:ext uri="{FF2B5EF4-FFF2-40B4-BE49-F238E27FC236}">
                  <a16:creationId xmlns:a16="http://schemas.microsoft.com/office/drawing/2014/main" id="{9762BD49-1E6F-A1D9-BDCC-F50AAB245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" y="3395"/>
              <a:ext cx="222" cy="31"/>
            </a:xfrm>
            <a:custGeom>
              <a:avLst/>
              <a:gdLst>
                <a:gd name="T0" fmla="*/ 216 w 222"/>
                <a:gd name="T1" fmla="*/ 15 h 31"/>
                <a:gd name="T2" fmla="*/ 219 w 222"/>
                <a:gd name="T3" fmla="*/ 17 h 31"/>
                <a:gd name="T4" fmla="*/ 220 w 222"/>
                <a:gd name="T5" fmla="*/ 20 h 31"/>
                <a:gd name="T6" fmla="*/ 220 w 222"/>
                <a:gd name="T7" fmla="*/ 25 h 31"/>
                <a:gd name="T8" fmla="*/ 221 w 222"/>
                <a:gd name="T9" fmla="*/ 28 h 31"/>
                <a:gd name="T10" fmla="*/ 204 w 222"/>
                <a:gd name="T11" fmla="*/ 29 h 31"/>
                <a:gd name="T12" fmla="*/ 189 w 222"/>
                <a:gd name="T13" fmla="*/ 30 h 31"/>
                <a:gd name="T14" fmla="*/ 174 w 222"/>
                <a:gd name="T15" fmla="*/ 30 h 31"/>
                <a:gd name="T16" fmla="*/ 160 w 222"/>
                <a:gd name="T17" fmla="*/ 29 h 31"/>
                <a:gd name="T18" fmla="*/ 147 w 222"/>
                <a:gd name="T19" fmla="*/ 28 h 31"/>
                <a:gd name="T20" fmla="*/ 135 w 222"/>
                <a:gd name="T21" fmla="*/ 27 h 31"/>
                <a:gd name="T22" fmla="*/ 123 w 222"/>
                <a:gd name="T23" fmla="*/ 26 h 31"/>
                <a:gd name="T24" fmla="*/ 110 w 222"/>
                <a:gd name="T25" fmla="*/ 25 h 31"/>
                <a:gd name="T26" fmla="*/ 98 w 222"/>
                <a:gd name="T27" fmla="*/ 24 h 31"/>
                <a:gd name="T28" fmla="*/ 86 w 222"/>
                <a:gd name="T29" fmla="*/ 23 h 31"/>
                <a:gd name="T30" fmla="*/ 73 w 222"/>
                <a:gd name="T31" fmla="*/ 22 h 31"/>
                <a:gd name="T32" fmla="*/ 61 w 222"/>
                <a:gd name="T33" fmla="*/ 21 h 31"/>
                <a:gd name="T34" fmla="*/ 46 w 222"/>
                <a:gd name="T35" fmla="*/ 20 h 31"/>
                <a:gd name="T36" fmla="*/ 31 w 222"/>
                <a:gd name="T37" fmla="*/ 20 h 31"/>
                <a:gd name="T38" fmla="*/ 16 w 222"/>
                <a:gd name="T39" fmla="*/ 20 h 31"/>
                <a:gd name="T40" fmla="*/ 0 w 222"/>
                <a:gd name="T41" fmla="*/ 20 h 31"/>
                <a:gd name="T42" fmla="*/ 1 w 222"/>
                <a:gd name="T43" fmla="*/ 19 h 31"/>
                <a:gd name="T44" fmla="*/ 2 w 222"/>
                <a:gd name="T45" fmla="*/ 16 h 31"/>
                <a:gd name="T46" fmla="*/ 2 w 222"/>
                <a:gd name="T47" fmla="*/ 13 h 31"/>
                <a:gd name="T48" fmla="*/ 1 w 222"/>
                <a:gd name="T49" fmla="*/ 10 h 31"/>
                <a:gd name="T50" fmla="*/ 1 w 222"/>
                <a:gd name="T51" fmla="*/ 7 h 31"/>
                <a:gd name="T52" fmla="*/ 0 w 222"/>
                <a:gd name="T53" fmla="*/ 4 h 31"/>
                <a:gd name="T54" fmla="*/ 0 w 222"/>
                <a:gd name="T55" fmla="*/ 2 h 31"/>
                <a:gd name="T56" fmla="*/ 1 w 222"/>
                <a:gd name="T57" fmla="*/ 0 h 31"/>
                <a:gd name="T58" fmla="*/ 15 w 222"/>
                <a:gd name="T59" fmla="*/ 0 h 31"/>
                <a:gd name="T60" fmla="*/ 28 w 222"/>
                <a:gd name="T61" fmla="*/ 0 h 31"/>
                <a:gd name="T62" fmla="*/ 42 w 222"/>
                <a:gd name="T63" fmla="*/ 0 h 31"/>
                <a:gd name="T64" fmla="*/ 54 w 222"/>
                <a:gd name="T65" fmla="*/ 0 h 31"/>
                <a:gd name="T66" fmla="*/ 66 w 222"/>
                <a:gd name="T67" fmla="*/ 0 h 31"/>
                <a:gd name="T68" fmla="*/ 79 w 222"/>
                <a:gd name="T69" fmla="*/ 0 h 31"/>
                <a:gd name="T70" fmla="*/ 91 w 222"/>
                <a:gd name="T71" fmla="*/ 1 h 31"/>
                <a:gd name="T72" fmla="*/ 104 w 222"/>
                <a:gd name="T73" fmla="*/ 3 h 31"/>
                <a:gd name="T74" fmla="*/ 115 w 222"/>
                <a:gd name="T75" fmla="*/ 5 h 31"/>
                <a:gd name="T76" fmla="*/ 128 w 222"/>
                <a:gd name="T77" fmla="*/ 6 h 31"/>
                <a:gd name="T78" fmla="*/ 142 w 222"/>
                <a:gd name="T79" fmla="*/ 8 h 31"/>
                <a:gd name="T80" fmla="*/ 156 w 222"/>
                <a:gd name="T81" fmla="*/ 9 h 31"/>
                <a:gd name="T82" fmla="*/ 169 w 222"/>
                <a:gd name="T83" fmla="*/ 11 h 31"/>
                <a:gd name="T84" fmla="*/ 184 w 222"/>
                <a:gd name="T85" fmla="*/ 12 h 31"/>
                <a:gd name="T86" fmla="*/ 199 w 222"/>
                <a:gd name="T87" fmla="*/ 14 h 31"/>
                <a:gd name="T88" fmla="*/ 216 w 222"/>
                <a:gd name="T8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2" h="31">
                  <a:moveTo>
                    <a:pt x="216" y="15"/>
                  </a:moveTo>
                  <a:lnTo>
                    <a:pt x="219" y="17"/>
                  </a:lnTo>
                  <a:lnTo>
                    <a:pt x="220" y="20"/>
                  </a:lnTo>
                  <a:lnTo>
                    <a:pt x="220" y="25"/>
                  </a:lnTo>
                  <a:lnTo>
                    <a:pt x="221" y="28"/>
                  </a:lnTo>
                  <a:lnTo>
                    <a:pt x="204" y="29"/>
                  </a:lnTo>
                  <a:lnTo>
                    <a:pt x="189" y="30"/>
                  </a:lnTo>
                  <a:lnTo>
                    <a:pt x="174" y="30"/>
                  </a:lnTo>
                  <a:lnTo>
                    <a:pt x="160" y="29"/>
                  </a:lnTo>
                  <a:lnTo>
                    <a:pt x="147" y="28"/>
                  </a:lnTo>
                  <a:lnTo>
                    <a:pt x="135" y="27"/>
                  </a:lnTo>
                  <a:lnTo>
                    <a:pt x="123" y="26"/>
                  </a:lnTo>
                  <a:lnTo>
                    <a:pt x="110" y="25"/>
                  </a:lnTo>
                  <a:lnTo>
                    <a:pt x="98" y="24"/>
                  </a:lnTo>
                  <a:lnTo>
                    <a:pt x="86" y="23"/>
                  </a:lnTo>
                  <a:lnTo>
                    <a:pt x="73" y="22"/>
                  </a:lnTo>
                  <a:lnTo>
                    <a:pt x="61" y="21"/>
                  </a:lnTo>
                  <a:lnTo>
                    <a:pt x="46" y="20"/>
                  </a:lnTo>
                  <a:lnTo>
                    <a:pt x="31" y="20"/>
                  </a:lnTo>
                  <a:lnTo>
                    <a:pt x="16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2" y="16"/>
                  </a:lnTo>
                  <a:lnTo>
                    <a:pt x="2" y="13"/>
                  </a:lnTo>
                  <a:lnTo>
                    <a:pt x="1" y="10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66" y="0"/>
                  </a:lnTo>
                  <a:lnTo>
                    <a:pt x="79" y="0"/>
                  </a:lnTo>
                  <a:lnTo>
                    <a:pt x="91" y="1"/>
                  </a:lnTo>
                  <a:lnTo>
                    <a:pt x="104" y="3"/>
                  </a:lnTo>
                  <a:lnTo>
                    <a:pt x="115" y="5"/>
                  </a:lnTo>
                  <a:lnTo>
                    <a:pt x="128" y="6"/>
                  </a:lnTo>
                  <a:lnTo>
                    <a:pt x="142" y="8"/>
                  </a:lnTo>
                  <a:lnTo>
                    <a:pt x="156" y="9"/>
                  </a:lnTo>
                  <a:lnTo>
                    <a:pt x="169" y="11"/>
                  </a:lnTo>
                  <a:lnTo>
                    <a:pt x="184" y="12"/>
                  </a:lnTo>
                  <a:lnTo>
                    <a:pt x="199" y="14"/>
                  </a:lnTo>
                  <a:lnTo>
                    <a:pt x="216" y="15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48" name="Freeform 56">
              <a:extLst>
                <a:ext uri="{FF2B5EF4-FFF2-40B4-BE49-F238E27FC236}">
                  <a16:creationId xmlns:a16="http://schemas.microsoft.com/office/drawing/2014/main" id="{FD108871-4086-41A3-FC6C-CB73F0C1E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3" y="3423"/>
              <a:ext cx="694" cy="661"/>
            </a:xfrm>
            <a:custGeom>
              <a:avLst/>
              <a:gdLst>
                <a:gd name="T0" fmla="*/ 363 w 694"/>
                <a:gd name="T1" fmla="*/ 10 h 661"/>
                <a:gd name="T2" fmla="*/ 407 w 694"/>
                <a:gd name="T3" fmla="*/ 12 h 661"/>
                <a:gd name="T4" fmla="*/ 452 w 694"/>
                <a:gd name="T5" fmla="*/ 14 h 661"/>
                <a:gd name="T6" fmla="*/ 496 w 694"/>
                <a:gd name="T7" fmla="*/ 17 h 661"/>
                <a:gd name="T8" fmla="*/ 540 w 694"/>
                <a:gd name="T9" fmla="*/ 18 h 661"/>
                <a:gd name="T10" fmla="*/ 585 w 694"/>
                <a:gd name="T11" fmla="*/ 20 h 661"/>
                <a:gd name="T12" fmla="*/ 631 w 694"/>
                <a:gd name="T13" fmla="*/ 21 h 661"/>
                <a:gd name="T14" fmla="*/ 679 w 694"/>
                <a:gd name="T15" fmla="*/ 21 h 661"/>
                <a:gd name="T16" fmla="*/ 693 w 694"/>
                <a:gd name="T17" fmla="*/ 53 h 661"/>
                <a:gd name="T18" fmla="*/ 690 w 694"/>
                <a:gd name="T19" fmla="*/ 90 h 661"/>
                <a:gd name="T20" fmla="*/ 686 w 694"/>
                <a:gd name="T21" fmla="*/ 129 h 661"/>
                <a:gd name="T22" fmla="*/ 682 w 694"/>
                <a:gd name="T23" fmla="*/ 167 h 661"/>
                <a:gd name="T24" fmla="*/ 638 w 694"/>
                <a:gd name="T25" fmla="*/ 174 h 661"/>
                <a:gd name="T26" fmla="*/ 575 w 694"/>
                <a:gd name="T27" fmla="*/ 171 h 661"/>
                <a:gd name="T28" fmla="*/ 511 w 694"/>
                <a:gd name="T29" fmla="*/ 170 h 661"/>
                <a:gd name="T30" fmla="*/ 447 w 694"/>
                <a:gd name="T31" fmla="*/ 171 h 661"/>
                <a:gd name="T32" fmla="*/ 421 w 694"/>
                <a:gd name="T33" fmla="*/ 178 h 661"/>
                <a:gd name="T34" fmla="*/ 415 w 694"/>
                <a:gd name="T35" fmla="*/ 214 h 661"/>
                <a:gd name="T36" fmla="*/ 413 w 694"/>
                <a:gd name="T37" fmla="*/ 263 h 661"/>
                <a:gd name="T38" fmla="*/ 411 w 694"/>
                <a:gd name="T39" fmla="*/ 314 h 661"/>
                <a:gd name="T40" fmla="*/ 410 w 694"/>
                <a:gd name="T41" fmla="*/ 366 h 661"/>
                <a:gd name="T42" fmla="*/ 408 w 694"/>
                <a:gd name="T43" fmla="*/ 418 h 661"/>
                <a:gd name="T44" fmla="*/ 406 w 694"/>
                <a:gd name="T45" fmla="*/ 470 h 661"/>
                <a:gd name="T46" fmla="*/ 405 w 694"/>
                <a:gd name="T47" fmla="*/ 522 h 661"/>
                <a:gd name="T48" fmla="*/ 403 w 694"/>
                <a:gd name="T49" fmla="*/ 572 h 661"/>
                <a:gd name="T50" fmla="*/ 406 w 694"/>
                <a:gd name="T51" fmla="*/ 593 h 661"/>
                <a:gd name="T52" fmla="*/ 409 w 694"/>
                <a:gd name="T53" fmla="*/ 605 h 661"/>
                <a:gd name="T54" fmla="*/ 440 w 694"/>
                <a:gd name="T55" fmla="*/ 612 h 661"/>
                <a:gd name="T56" fmla="*/ 480 w 694"/>
                <a:gd name="T57" fmla="*/ 616 h 661"/>
                <a:gd name="T58" fmla="*/ 495 w 694"/>
                <a:gd name="T59" fmla="*/ 627 h 661"/>
                <a:gd name="T60" fmla="*/ 490 w 694"/>
                <a:gd name="T61" fmla="*/ 634 h 661"/>
                <a:gd name="T62" fmla="*/ 491 w 694"/>
                <a:gd name="T63" fmla="*/ 642 h 661"/>
                <a:gd name="T64" fmla="*/ 491 w 694"/>
                <a:gd name="T65" fmla="*/ 654 h 661"/>
                <a:gd name="T66" fmla="*/ 430 w 694"/>
                <a:gd name="T67" fmla="*/ 660 h 661"/>
                <a:gd name="T68" fmla="*/ 346 w 694"/>
                <a:gd name="T69" fmla="*/ 660 h 661"/>
                <a:gd name="T70" fmla="*/ 263 w 694"/>
                <a:gd name="T71" fmla="*/ 658 h 661"/>
                <a:gd name="T72" fmla="*/ 181 w 694"/>
                <a:gd name="T73" fmla="*/ 658 h 661"/>
                <a:gd name="T74" fmla="*/ 157 w 694"/>
                <a:gd name="T75" fmla="*/ 638 h 661"/>
                <a:gd name="T76" fmla="*/ 156 w 694"/>
                <a:gd name="T77" fmla="*/ 609 h 661"/>
                <a:gd name="T78" fmla="*/ 173 w 694"/>
                <a:gd name="T79" fmla="*/ 603 h 661"/>
                <a:gd name="T80" fmla="*/ 197 w 694"/>
                <a:gd name="T81" fmla="*/ 603 h 661"/>
                <a:gd name="T82" fmla="*/ 220 w 694"/>
                <a:gd name="T83" fmla="*/ 599 h 661"/>
                <a:gd name="T84" fmla="*/ 238 w 694"/>
                <a:gd name="T85" fmla="*/ 588 h 661"/>
                <a:gd name="T86" fmla="*/ 244 w 694"/>
                <a:gd name="T87" fmla="*/ 544 h 661"/>
                <a:gd name="T88" fmla="*/ 245 w 694"/>
                <a:gd name="T89" fmla="*/ 491 h 661"/>
                <a:gd name="T90" fmla="*/ 246 w 694"/>
                <a:gd name="T91" fmla="*/ 438 h 661"/>
                <a:gd name="T92" fmla="*/ 247 w 694"/>
                <a:gd name="T93" fmla="*/ 386 h 661"/>
                <a:gd name="T94" fmla="*/ 248 w 694"/>
                <a:gd name="T95" fmla="*/ 333 h 661"/>
                <a:gd name="T96" fmla="*/ 248 w 694"/>
                <a:gd name="T97" fmla="*/ 280 h 661"/>
                <a:gd name="T98" fmla="*/ 247 w 694"/>
                <a:gd name="T99" fmla="*/ 226 h 661"/>
                <a:gd name="T100" fmla="*/ 245 w 694"/>
                <a:gd name="T101" fmla="*/ 171 h 661"/>
                <a:gd name="T102" fmla="*/ 202 w 694"/>
                <a:gd name="T103" fmla="*/ 154 h 661"/>
                <a:gd name="T104" fmla="*/ 143 w 694"/>
                <a:gd name="T105" fmla="*/ 151 h 661"/>
                <a:gd name="T106" fmla="*/ 83 w 694"/>
                <a:gd name="T107" fmla="*/ 150 h 661"/>
                <a:gd name="T108" fmla="*/ 21 w 694"/>
                <a:gd name="T109" fmla="*/ 150 h 661"/>
                <a:gd name="T110" fmla="*/ 3 w 694"/>
                <a:gd name="T111" fmla="*/ 123 h 661"/>
                <a:gd name="T112" fmla="*/ 0 w 694"/>
                <a:gd name="T113" fmla="*/ 84 h 661"/>
                <a:gd name="T114" fmla="*/ 0 w 694"/>
                <a:gd name="T115" fmla="*/ 47 h 661"/>
                <a:gd name="T116" fmla="*/ 1 w 694"/>
                <a:gd name="T117" fmla="*/ 9 h 661"/>
                <a:gd name="T118" fmla="*/ 68 w 694"/>
                <a:gd name="T119" fmla="*/ 0 h 661"/>
                <a:gd name="T120" fmla="*/ 146 w 694"/>
                <a:gd name="T121" fmla="*/ 0 h 661"/>
                <a:gd name="T122" fmla="*/ 222 w 694"/>
                <a:gd name="T123" fmla="*/ 1 h 661"/>
                <a:gd name="T124" fmla="*/ 306 w 694"/>
                <a:gd name="T125" fmla="*/ 6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4" h="661">
                  <a:moveTo>
                    <a:pt x="329" y="9"/>
                  </a:moveTo>
                  <a:lnTo>
                    <a:pt x="341" y="9"/>
                  </a:lnTo>
                  <a:lnTo>
                    <a:pt x="352" y="9"/>
                  </a:lnTo>
                  <a:lnTo>
                    <a:pt x="363" y="10"/>
                  </a:lnTo>
                  <a:lnTo>
                    <a:pt x="374" y="10"/>
                  </a:lnTo>
                  <a:lnTo>
                    <a:pt x="385" y="11"/>
                  </a:lnTo>
                  <a:lnTo>
                    <a:pt x="396" y="12"/>
                  </a:lnTo>
                  <a:lnTo>
                    <a:pt x="407" y="12"/>
                  </a:lnTo>
                  <a:lnTo>
                    <a:pt x="419" y="13"/>
                  </a:lnTo>
                  <a:lnTo>
                    <a:pt x="430" y="13"/>
                  </a:lnTo>
                  <a:lnTo>
                    <a:pt x="441" y="14"/>
                  </a:lnTo>
                  <a:lnTo>
                    <a:pt x="452" y="14"/>
                  </a:lnTo>
                  <a:lnTo>
                    <a:pt x="463" y="15"/>
                  </a:lnTo>
                  <a:lnTo>
                    <a:pt x="474" y="16"/>
                  </a:lnTo>
                  <a:lnTo>
                    <a:pt x="485" y="16"/>
                  </a:lnTo>
                  <a:lnTo>
                    <a:pt x="496" y="17"/>
                  </a:lnTo>
                  <a:lnTo>
                    <a:pt x="507" y="17"/>
                  </a:lnTo>
                  <a:lnTo>
                    <a:pt x="518" y="17"/>
                  </a:lnTo>
                  <a:lnTo>
                    <a:pt x="529" y="17"/>
                  </a:lnTo>
                  <a:lnTo>
                    <a:pt x="540" y="18"/>
                  </a:lnTo>
                  <a:lnTo>
                    <a:pt x="551" y="19"/>
                  </a:lnTo>
                  <a:lnTo>
                    <a:pt x="563" y="19"/>
                  </a:lnTo>
                  <a:lnTo>
                    <a:pt x="574" y="19"/>
                  </a:lnTo>
                  <a:lnTo>
                    <a:pt x="585" y="20"/>
                  </a:lnTo>
                  <a:lnTo>
                    <a:pt x="597" y="20"/>
                  </a:lnTo>
                  <a:lnTo>
                    <a:pt x="608" y="20"/>
                  </a:lnTo>
                  <a:lnTo>
                    <a:pt x="619" y="21"/>
                  </a:lnTo>
                  <a:lnTo>
                    <a:pt x="631" y="21"/>
                  </a:lnTo>
                  <a:lnTo>
                    <a:pt x="642" y="21"/>
                  </a:lnTo>
                  <a:lnTo>
                    <a:pt x="655" y="21"/>
                  </a:lnTo>
                  <a:lnTo>
                    <a:pt x="667" y="21"/>
                  </a:lnTo>
                  <a:lnTo>
                    <a:pt x="679" y="21"/>
                  </a:lnTo>
                  <a:lnTo>
                    <a:pt x="691" y="21"/>
                  </a:lnTo>
                  <a:lnTo>
                    <a:pt x="692" y="32"/>
                  </a:lnTo>
                  <a:lnTo>
                    <a:pt x="693" y="42"/>
                  </a:lnTo>
                  <a:lnTo>
                    <a:pt x="693" y="53"/>
                  </a:lnTo>
                  <a:lnTo>
                    <a:pt x="693" y="62"/>
                  </a:lnTo>
                  <a:lnTo>
                    <a:pt x="692" y="71"/>
                  </a:lnTo>
                  <a:lnTo>
                    <a:pt x="691" y="81"/>
                  </a:lnTo>
                  <a:lnTo>
                    <a:pt x="690" y="90"/>
                  </a:lnTo>
                  <a:lnTo>
                    <a:pt x="689" y="100"/>
                  </a:lnTo>
                  <a:lnTo>
                    <a:pt x="688" y="109"/>
                  </a:lnTo>
                  <a:lnTo>
                    <a:pt x="687" y="120"/>
                  </a:lnTo>
                  <a:lnTo>
                    <a:pt x="686" y="129"/>
                  </a:lnTo>
                  <a:lnTo>
                    <a:pt x="684" y="139"/>
                  </a:lnTo>
                  <a:lnTo>
                    <a:pt x="684" y="148"/>
                  </a:lnTo>
                  <a:lnTo>
                    <a:pt x="683" y="158"/>
                  </a:lnTo>
                  <a:lnTo>
                    <a:pt x="682" y="167"/>
                  </a:lnTo>
                  <a:lnTo>
                    <a:pt x="682" y="178"/>
                  </a:lnTo>
                  <a:lnTo>
                    <a:pt x="668" y="177"/>
                  </a:lnTo>
                  <a:lnTo>
                    <a:pt x="653" y="175"/>
                  </a:lnTo>
                  <a:lnTo>
                    <a:pt x="638" y="174"/>
                  </a:lnTo>
                  <a:lnTo>
                    <a:pt x="623" y="173"/>
                  </a:lnTo>
                  <a:lnTo>
                    <a:pt x="607" y="172"/>
                  </a:lnTo>
                  <a:lnTo>
                    <a:pt x="592" y="171"/>
                  </a:lnTo>
                  <a:lnTo>
                    <a:pt x="575" y="171"/>
                  </a:lnTo>
                  <a:lnTo>
                    <a:pt x="560" y="170"/>
                  </a:lnTo>
                  <a:lnTo>
                    <a:pt x="543" y="170"/>
                  </a:lnTo>
                  <a:lnTo>
                    <a:pt x="528" y="170"/>
                  </a:lnTo>
                  <a:lnTo>
                    <a:pt x="511" y="170"/>
                  </a:lnTo>
                  <a:lnTo>
                    <a:pt x="496" y="170"/>
                  </a:lnTo>
                  <a:lnTo>
                    <a:pt x="479" y="170"/>
                  </a:lnTo>
                  <a:lnTo>
                    <a:pt x="463" y="171"/>
                  </a:lnTo>
                  <a:lnTo>
                    <a:pt x="447" y="171"/>
                  </a:lnTo>
                  <a:lnTo>
                    <a:pt x="432" y="172"/>
                  </a:lnTo>
                  <a:lnTo>
                    <a:pt x="429" y="175"/>
                  </a:lnTo>
                  <a:lnTo>
                    <a:pt x="426" y="177"/>
                  </a:lnTo>
                  <a:lnTo>
                    <a:pt x="421" y="178"/>
                  </a:lnTo>
                  <a:lnTo>
                    <a:pt x="416" y="178"/>
                  </a:lnTo>
                  <a:lnTo>
                    <a:pt x="416" y="189"/>
                  </a:lnTo>
                  <a:lnTo>
                    <a:pt x="415" y="201"/>
                  </a:lnTo>
                  <a:lnTo>
                    <a:pt x="415" y="214"/>
                  </a:lnTo>
                  <a:lnTo>
                    <a:pt x="414" y="226"/>
                  </a:lnTo>
                  <a:lnTo>
                    <a:pt x="414" y="238"/>
                  </a:lnTo>
                  <a:lnTo>
                    <a:pt x="413" y="250"/>
                  </a:lnTo>
                  <a:lnTo>
                    <a:pt x="413" y="263"/>
                  </a:lnTo>
                  <a:lnTo>
                    <a:pt x="413" y="276"/>
                  </a:lnTo>
                  <a:lnTo>
                    <a:pt x="412" y="288"/>
                  </a:lnTo>
                  <a:lnTo>
                    <a:pt x="412" y="302"/>
                  </a:lnTo>
                  <a:lnTo>
                    <a:pt x="411" y="314"/>
                  </a:lnTo>
                  <a:lnTo>
                    <a:pt x="411" y="327"/>
                  </a:lnTo>
                  <a:lnTo>
                    <a:pt x="410" y="339"/>
                  </a:lnTo>
                  <a:lnTo>
                    <a:pt x="410" y="353"/>
                  </a:lnTo>
                  <a:lnTo>
                    <a:pt x="410" y="366"/>
                  </a:lnTo>
                  <a:lnTo>
                    <a:pt x="409" y="378"/>
                  </a:lnTo>
                  <a:lnTo>
                    <a:pt x="409" y="392"/>
                  </a:lnTo>
                  <a:lnTo>
                    <a:pt x="409" y="405"/>
                  </a:lnTo>
                  <a:lnTo>
                    <a:pt x="408" y="418"/>
                  </a:lnTo>
                  <a:lnTo>
                    <a:pt x="407" y="431"/>
                  </a:lnTo>
                  <a:lnTo>
                    <a:pt x="407" y="445"/>
                  </a:lnTo>
                  <a:lnTo>
                    <a:pt x="407" y="457"/>
                  </a:lnTo>
                  <a:lnTo>
                    <a:pt x="406" y="470"/>
                  </a:lnTo>
                  <a:lnTo>
                    <a:pt x="406" y="482"/>
                  </a:lnTo>
                  <a:lnTo>
                    <a:pt x="405" y="496"/>
                  </a:lnTo>
                  <a:lnTo>
                    <a:pt x="405" y="509"/>
                  </a:lnTo>
                  <a:lnTo>
                    <a:pt x="405" y="522"/>
                  </a:lnTo>
                  <a:lnTo>
                    <a:pt x="405" y="535"/>
                  </a:lnTo>
                  <a:lnTo>
                    <a:pt x="404" y="548"/>
                  </a:lnTo>
                  <a:lnTo>
                    <a:pt x="403" y="560"/>
                  </a:lnTo>
                  <a:lnTo>
                    <a:pt x="403" y="572"/>
                  </a:lnTo>
                  <a:lnTo>
                    <a:pt x="402" y="585"/>
                  </a:lnTo>
                  <a:lnTo>
                    <a:pt x="404" y="588"/>
                  </a:lnTo>
                  <a:lnTo>
                    <a:pt x="405" y="590"/>
                  </a:lnTo>
                  <a:lnTo>
                    <a:pt x="406" y="593"/>
                  </a:lnTo>
                  <a:lnTo>
                    <a:pt x="406" y="597"/>
                  </a:lnTo>
                  <a:lnTo>
                    <a:pt x="407" y="600"/>
                  </a:lnTo>
                  <a:lnTo>
                    <a:pt x="408" y="603"/>
                  </a:lnTo>
                  <a:lnTo>
                    <a:pt x="409" y="605"/>
                  </a:lnTo>
                  <a:lnTo>
                    <a:pt x="411" y="606"/>
                  </a:lnTo>
                  <a:lnTo>
                    <a:pt x="421" y="609"/>
                  </a:lnTo>
                  <a:lnTo>
                    <a:pt x="431" y="611"/>
                  </a:lnTo>
                  <a:lnTo>
                    <a:pt x="440" y="612"/>
                  </a:lnTo>
                  <a:lnTo>
                    <a:pt x="450" y="613"/>
                  </a:lnTo>
                  <a:lnTo>
                    <a:pt x="460" y="613"/>
                  </a:lnTo>
                  <a:lnTo>
                    <a:pt x="470" y="614"/>
                  </a:lnTo>
                  <a:lnTo>
                    <a:pt x="480" y="616"/>
                  </a:lnTo>
                  <a:lnTo>
                    <a:pt x="491" y="618"/>
                  </a:lnTo>
                  <a:lnTo>
                    <a:pt x="493" y="621"/>
                  </a:lnTo>
                  <a:lnTo>
                    <a:pt x="494" y="624"/>
                  </a:lnTo>
                  <a:lnTo>
                    <a:pt x="495" y="627"/>
                  </a:lnTo>
                  <a:lnTo>
                    <a:pt x="495" y="630"/>
                  </a:lnTo>
                  <a:lnTo>
                    <a:pt x="494" y="632"/>
                  </a:lnTo>
                  <a:lnTo>
                    <a:pt x="491" y="633"/>
                  </a:lnTo>
                  <a:lnTo>
                    <a:pt x="490" y="634"/>
                  </a:lnTo>
                  <a:lnTo>
                    <a:pt x="488" y="636"/>
                  </a:lnTo>
                  <a:lnTo>
                    <a:pt x="490" y="638"/>
                  </a:lnTo>
                  <a:lnTo>
                    <a:pt x="491" y="640"/>
                  </a:lnTo>
                  <a:lnTo>
                    <a:pt x="491" y="642"/>
                  </a:lnTo>
                  <a:lnTo>
                    <a:pt x="491" y="645"/>
                  </a:lnTo>
                  <a:lnTo>
                    <a:pt x="491" y="648"/>
                  </a:lnTo>
                  <a:lnTo>
                    <a:pt x="491" y="651"/>
                  </a:lnTo>
                  <a:lnTo>
                    <a:pt x="491" y="654"/>
                  </a:lnTo>
                  <a:lnTo>
                    <a:pt x="491" y="657"/>
                  </a:lnTo>
                  <a:lnTo>
                    <a:pt x="471" y="658"/>
                  </a:lnTo>
                  <a:lnTo>
                    <a:pt x="450" y="659"/>
                  </a:lnTo>
                  <a:lnTo>
                    <a:pt x="430" y="660"/>
                  </a:lnTo>
                  <a:lnTo>
                    <a:pt x="409" y="660"/>
                  </a:lnTo>
                  <a:lnTo>
                    <a:pt x="388" y="660"/>
                  </a:lnTo>
                  <a:lnTo>
                    <a:pt x="367" y="660"/>
                  </a:lnTo>
                  <a:lnTo>
                    <a:pt x="346" y="660"/>
                  </a:lnTo>
                  <a:lnTo>
                    <a:pt x="326" y="659"/>
                  </a:lnTo>
                  <a:lnTo>
                    <a:pt x="305" y="659"/>
                  </a:lnTo>
                  <a:lnTo>
                    <a:pt x="284" y="658"/>
                  </a:lnTo>
                  <a:lnTo>
                    <a:pt x="263" y="658"/>
                  </a:lnTo>
                  <a:lnTo>
                    <a:pt x="242" y="658"/>
                  </a:lnTo>
                  <a:lnTo>
                    <a:pt x="222" y="658"/>
                  </a:lnTo>
                  <a:lnTo>
                    <a:pt x="201" y="658"/>
                  </a:lnTo>
                  <a:lnTo>
                    <a:pt x="181" y="658"/>
                  </a:lnTo>
                  <a:lnTo>
                    <a:pt x="159" y="660"/>
                  </a:lnTo>
                  <a:lnTo>
                    <a:pt x="159" y="652"/>
                  </a:lnTo>
                  <a:lnTo>
                    <a:pt x="158" y="645"/>
                  </a:lnTo>
                  <a:lnTo>
                    <a:pt x="157" y="638"/>
                  </a:lnTo>
                  <a:lnTo>
                    <a:pt x="156" y="630"/>
                  </a:lnTo>
                  <a:lnTo>
                    <a:pt x="156" y="624"/>
                  </a:lnTo>
                  <a:lnTo>
                    <a:pt x="156" y="616"/>
                  </a:lnTo>
                  <a:lnTo>
                    <a:pt x="156" y="609"/>
                  </a:lnTo>
                  <a:lnTo>
                    <a:pt x="157" y="602"/>
                  </a:lnTo>
                  <a:lnTo>
                    <a:pt x="162" y="603"/>
                  </a:lnTo>
                  <a:lnTo>
                    <a:pt x="168" y="603"/>
                  </a:lnTo>
                  <a:lnTo>
                    <a:pt x="173" y="603"/>
                  </a:lnTo>
                  <a:lnTo>
                    <a:pt x="179" y="603"/>
                  </a:lnTo>
                  <a:lnTo>
                    <a:pt x="185" y="604"/>
                  </a:lnTo>
                  <a:lnTo>
                    <a:pt x="191" y="603"/>
                  </a:lnTo>
                  <a:lnTo>
                    <a:pt x="197" y="603"/>
                  </a:lnTo>
                  <a:lnTo>
                    <a:pt x="202" y="603"/>
                  </a:lnTo>
                  <a:lnTo>
                    <a:pt x="209" y="602"/>
                  </a:lnTo>
                  <a:lnTo>
                    <a:pt x="213" y="601"/>
                  </a:lnTo>
                  <a:lnTo>
                    <a:pt x="220" y="599"/>
                  </a:lnTo>
                  <a:lnTo>
                    <a:pt x="224" y="597"/>
                  </a:lnTo>
                  <a:lnTo>
                    <a:pt x="230" y="595"/>
                  </a:lnTo>
                  <a:lnTo>
                    <a:pt x="234" y="592"/>
                  </a:lnTo>
                  <a:lnTo>
                    <a:pt x="238" y="588"/>
                  </a:lnTo>
                  <a:lnTo>
                    <a:pt x="243" y="585"/>
                  </a:lnTo>
                  <a:lnTo>
                    <a:pt x="244" y="571"/>
                  </a:lnTo>
                  <a:lnTo>
                    <a:pt x="244" y="558"/>
                  </a:lnTo>
                  <a:lnTo>
                    <a:pt x="244" y="544"/>
                  </a:lnTo>
                  <a:lnTo>
                    <a:pt x="244" y="531"/>
                  </a:lnTo>
                  <a:lnTo>
                    <a:pt x="245" y="517"/>
                  </a:lnTo>
                  <a:lnTo>
                    <a:pt x="245" y="504"/>
                  </a:lnTo>
                  <a:lnTo>
                    <a:pt x="245" y="491"/>
                  </a:lnTo>
                  <a:lnTo>
                    <a:pt x="245" y="478"/>
                  </a:lnTo>
                  <a:lnTo>
                    <a:pt x="245" y="464"/>
                  </a:lnTo>
                  <a:lnTo>
                    <a:pt x="245" y="451"/>
                  </a:lnTo>
                  <a:lnTo>
                    <a:pt x="246" y="438"/>
                  </a:lnTo>
                  <a:lnTo>
                    <a:pt x="246" y="425"/>
                  </a:lnTo>
                  <a:lnTo>
                    <a:pt x="247" y="411"/>
                  </a:lnTo>
                  <a:lnTo>
                    <a:pt x="247" y="398"/>
                  </a:lnTo>
                  <a:lnTo>
                    <a:pt x="247" y="386"/>
                  </a:lnTo>
                  <a:lnTo>
                    <a:pt x="247" y="372"/>
                  </a:lnTo>
                  <a:lnTo>
                    <a:pt x="247" y="359"/>
                  </a:lnTo>
                  <a:lnTo>
                    <a:pt x="248" y="346"/>
                  </a:lnTo>
                  <a:lnTo>
                    <a:pt x="248" y="333"/>
                  </a:lnTo>
                  <a:lnTo>
                    <a:pt x="248" y="320"/>
                  </a:lnTo>
                  <a:lnTo>
                    <a:pt x="248" y="306"/>
                  </a:lnTo>
                  <a:lnTo>
                    <a:pt x="248" y="293"/>
                  </a:lnTo>
                  <a:lnTo>
                    <a:pt x="248" y="280"/>
                  </a:lnTo>
                  <a:lnTo>
                    <a:pt x="247" y="267"/>
                  </a:lnTo>
                  <a:lnTo>
                    <a:pt x="247" y="253"/>
                  </a:lnTo>
                  <a:lnTo>
                    <a:pt x="247" y="240"/>
                  </a:lnTo>
                  <a:lnTo>
                    <a:pt x="247" y="226"/>
                  </a:lnTo>
                  <a:lnTo>
                    <a:pt x="246" y="213"/>
                  </a:lnTo>
                  <a:lnTo>
                    <a:pt x="245" y="199"/>
                  </a:lnTo>
                  <a:lnTo>
                    <a:pt x="245" y="185"/>
                  </a:lnTo>
                  <a:lnTo>
                    <a:pt x="245" y="171"/>
                  </a:lnTo>
                  <a:lnTo>
                    <a:pt x="245" y="158"/>
                  </a:lnTo>
                  <a:lnTo>
                    <a:pt x="230" y="156"/>
                  </a:lnTo>
                  <a:lnTo>
                    <a:pt x="216" y="155"/>
                  </a:lnTo>
                  <a:lnTo>
                    <a:pt x="202" y="154"/>
                  </a:lnTo>
                  <a:lnTo>
                    <a:pt x="187" y="153"/>
                  </a:lnTo>
                  <a:lnTo>
                    <a:pt x="172" y="152"/>
                  </a:lnTo>
                  <a:lnTo>
                    <a:pt x="158" y="152"/>
                  </a:lnTo>
                  <a:lnTo>
                    <a:pt x="143" y="151"/>
                  </a:lnTo>
                  <a:lnTo>
                    <a:pt x="127" y="151"/>
                  </a:lnTo>
                  <a:lnTo>
                    <a:pt x="112" y="151"/>
                  </a:lnTo>
                  <a:lnTo>
                    <a:pt x="97" y="150"/>
                  </a:lnTo>
                  <a:lnTo>
                    <a:pt x="83" y="150"/>
                  </a:lnTo>
                  <a:lnTo>
                    <a:pt x="67" y="150"/>
                  </a:lnTo>
                  <a:lnTo>
                    <a:pt x="52" y="150"/>
                  </a:lnTo>
                  <a:lnTo>
                    <a:pt x="36" y="150"/>
                  </a:lnTo>
                  <a:lnTo>
                    <a:pt x="21" y="150"/>
                  </a:lnTo>
                  <a:lnTo>
                    <a:pt x="5" y="150"/>
                  </a:lnTo>
                  <a:lnTo>
                    <a:pt x="5" y="141"/>
                  </a:lnTo>
                  <a:lnTo>
                    <a:pt x="3" y="131"/>
                  </a:lnTo>
                  <a:lnTo>
                    <a:pt x="3" y="123"/>
                  </a:lnTo>
                  <a:lnTo>
                    <a:pt x="2" y="113"/>
                  </a:lnTo>
                  <a:lnTo>
                    <a:pt x="1" y="104"/>
                  </a:lnTo>
                  <a:lnTo>
                    <a:pt x="1" y="94"/>
                  </a:lnTo>
                  <a:lnTo>
                    <a:pt x="0" y="84"/>
                  </a:lnTo>
                  <a:lnTo>
                    <a:pt x="0" y="75"/>
                  </a:lnTo>
                  <a:lnTo>
                    <a:pt x="0" y="66"/>
                  </a:lnTo>
                  <a:lnTo>
                    <a:pt x="0" y="56"/>
                  </a:lnTo>
                  <a:lnTo>
                    <a:pt x="0" y="47"/>
                  </a:lnTo>
                  <a:lnTo>
                    <a:pt x="0" y="37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1" y="9"/>
                  </a:lnTo>
                  <a:lnTo>
                    <a:pt x="2" y="0"/>
                  </a:lnTo>
                  <a:lnTo>
                    <a:pt x="25" y="0"/>
                  </a:lnTo>
                  <a:lnTo>
                    <a:pt x="47" y="0"/>
                  </a:lnTo>
                  <a:lnTo>
                    <a:pt x="68" y="0"/>
                  </a:lnTo>
                  <a:lnTo>
                    <a:pt x="87" y="0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146" y="0"/>
                  </a:lnTo>
                  <a:lnTo>
                    <a:pt x="164" y="0"/>
                  </a:lnTo>
                  <a:lnTo>
                    <a:pt x="183" y="0"/>
                  </a:lnTo>
                  <a:lnTo>
                    <a:pt x="202" y="1"/>
                  </a:lnTo>
                  <a:lnTo>
                    <a:pt x="222" y="1"/>
                  </a:lnTo>
                  <a:lnTo>
                    <a:pt x="242" y="2"/>
                  </a:lnTo>
                  <a:lnTo>
                    <a:pt x="262" y="3"/>
                  </a:lnTo>
                  <a:lnTo>
                    <a:pt x="284" y="5"/>
                  </a:lnTo>
                  <a:lnTo>
                    <a:pt x="306" y="6"/>
                  </a:lnTo>
                  <a:lnTo>
                    <a:pt x="329" y="9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49" name="Freeform 57">
              <a:extLst>
                <a:ext uri="{FF2B5EF4-FFF2-40B4-BE49-F238E27FC236}">
                  <a16:creationId xmlns:a16="http://schemas.microsoft.com/office/drawing/2014/main" id="{509C199B-AF50-4348-742E-79B5EA555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3582"/>
              <a:ext cx="310" cy="72"/>
            </a:xfrm>
            <a:custGeom>
              <a:avLst/>
              <a:gdLst>
                <a:gd name="T0" fmla="*/ 53 w 310"/>
                <a:gd name="T1" fmla="*/ 29 h 72"/>
                <a:gd name="T2" fmla="*/ 62 w 310"/>
                <a:gd name="T3" fmla="*/ 23 h 72"/>
                <a:gd name="T4" fmla="*/ 72 w 310"/>
                <a:gd name="T5" fmla="*/ 19 h 72"/>
                <a:gd name="T6" fmla="*/ 81 w 310"/>
                <a:gd name="T7" fmla="*/ 16 h 72"/>
                <a:gd name="T8" fmla="*/ 89 w 310"/>
                <a:gd name="T9" fmla="*/ 12 h 72"/>
                <a:gd name="T10" fmla="*/ 98 w 310"/>
                <a:gd name="T11" fmla="*/ 9 h 72"/>
                <a:gd name="T12" fmla="*/ 106 w 310"/>
                <a:gd name="T13" fmla="*/ 6 h 72"/>
                <a:gd name="T14" fmla="*/ 116 w 310"/>
                <a:gd name="T15" fmla="*/ 4 h 72"/>
                <a:gd name="T16" fmla="*/ 125 w 310"/>
                <a:gd name="T17" fmla="*/ 3 h 72"/>
                <a:gd name="T18" fmla="*/ 137 w 310"/>
                <a:gd name="T19" fmla="*/ 1 h 72"/>
                <a:gd name="T20" fmla="*/ 148 w 310"/>
                <a:gd name="T21" fmla="*/ 0 h 72"/>
                <a:gd name="T22" fmla="*/ 159 w 310"/>
                <a:gd name="T23" fmla="*/ 0 h 72"/>
                <a:gd name="T24" fmla="*/ 170 w 310"/>
                <a:gd name="T25" fmla="*/ 0 h 72"/>
                <a:gd name="T26" fmla="*/ 182 w 310"/>
                <a:gd name="T27" fmla="*/ 0 h 72"/>
                <a:gd name="T28" fmla="*/ 193 w 310"/>
                <a:gd name="T29" fmla="*/ 0 h 72"/>
                <a:gd name="T30" fmla="*/ 205 w 310"/>
                <a:gd name="T31" fmla="*/ 0 h 72"/>
                <a:gd name="T32" fmla="*/ 216 w 310"/>
                <a:gd name="T33" fmla="*/ 1 h 72"/>
                <a:gd name="T34" fmla="*/ 228 w 310"/>
                <a:gd name="T35" fmla="*/ 2 h 72"/>
                <a:gd name="T36" fmla="*/ 240 w 310"/>
                <a:gd name="T37" fmla="*/ 3 h 72"/>
                <a:gd name="T38" fmla="*/ 251 w 310"/>
                <a:gd name="T39" fmla="*/ 4 h 72"/>
                <a:gd name="T40" fmla="*/ 263 w 310"/>
                <a:gd name="T41" fmla="*/ 4 h 72"/>
                <a:gd name="T42" fmla="*/ 275 w 310"/>
                <a:gd name="T43" fmla="*/ 5 h 72"/>
                <a:gd name="T44" fmla="*/ 286 w 310"/>
                <a:gd name="T45" fmla="*/ 5 h 72"/>
                <a:gd name="T46" fmla="*/ 297 w 310"/>
                <a:gd name="T47" fmla="*/ 5 h 72"/>
                <a:gd name="T48" fmla="*/ 309 w 310"/>
                <a:gd name="T49" fmla="*/ 5 h 72"/>
                <a:gd name="T50" fmla="*/ 297 w 310"/>
                <a:gd name="T51" fmla="*/ 9 h 72"/>
                <a:gd name="T52" fmla="*/ 282 w 310"/>
                <a:gd name="T53" fmla="*/ 14 h 72"/>
                <a:gd name="T54" fmla="*/ 266 w 310"/>
                <a:gd name="T55" fmla="*/ 18 h 72"/>
                <a:gd name="T56" fmla="*/ 247 w 310"/>
                <a:gd name="T57" fmla="*/ 23 h 72"/>
                <a:gd name="T58" fmla="*/ 227 w 310"/>
                <a:gd name="T59" fmla="*/ 29 h 72"/>
                <a:gd name="T60" fmla="*/ 207 w 310"/>
                <a:gd name="T61" fmla="*/ 34 h 72"/>
                <a:gd name="T62" fmla="*/ 185 w 310"/>
                <a:gd name="T63" fmla="*/ 39 h 72"/>
                <a:gd name="T64" fmla="*/ 165 w 310"/>
                <a:gd name="T65" fmla="*/ 45 h 72"/>
                <a:gd name="T66" fmla="*/ 144 w 310"/>
                <a:gd name="T67" fmla="*/ 50 h 72"/>
                <a:gd name="T68" fmla="*/ 125 w 310"/>
                <a:gd name="T69" fmla="*/ 54 h 72"/>
                <a:gd name="T70" fmla="*/ 106 w 310"/>
                <a:gd name="T71" fmla="*/ 59 h 72"/>
                <a:gd name="T72" fmla="*/ 92 w 310"/>
                <a:gd name="T73" fmla="*/ 63 h 72"/>
                <a:gd name="T74" fmla="*/ 78 w 310"/>
                <a:gd name="T75" fmla="*/ 67 h 72"/>
                <a:gd name="T76" fmla="*/ 68 w 310"/>
                <a:gd name="T77" fmla="*/ 69 h 72"/>
                <a:gd name="T78" fmla="*/ 62 w 310"/>
                <a:gd name="T79" fmla="*/ 71 h 72"/>
                <a:gd name="T80" fmla="*/ 60 w 310"/>
                <a:gd name="T81" fmla="*/ 71 h 72"/>
                <a:gd name="T82" fmla="*/ 0 w 310"/>
                <a:gd name="T83" fmla="*/ 70 h 72"/>
                <a:gd name="T84" fmla="*/ 0 w 310"/>
                <a:gd name="T85" fmla="*/ 69 h 72"/>
                <a:gd name="T86" fmla="*/ 0 w 310"/>
                <a:gd name="T87" fmla="*/ 65 h 72"/>
                <a:gd name="T88" fmla="*/ 1 w 310"/>
                <a:gd name="T89" fmla="*/ 60 h 72"/>
                <a:gd name="T90" fmla="*/ 3 w 310"/>
                <a:gd name="T91" fmla="*/ 53 h 72"/>
                <a:gd name="T92" fmla="*/ 5 w 310"/>
                <a:gd name="T93" fmla="*/ 53 h 72"/>
                <a:gd name="T94" fmla="*/ 9 w 310"/>
                <a:gd name="T95" fmla="*/ 51 h 72"/>
                <a:gd name="T96" fmla="*/ 15 w 310"/>
                <a:gd name="T97" fmla="*/ 48 h 72"/>
                <a:gd name="T98" fmla="*/ 22 w 310"/>
                <a:gd name="T99" fmla="*/ 44 h 72"/>
                <a:gd name="T100" fmla="*/ 31 w 310"/>
                <a:gd name="T101" fmla="*/ 40 h 72"/>
                <a:gd name="T102" fmla="*/ 39 w 310"/>
                <a:gd name="T103" fmla="*/ 36 h 72"/>
                <a:gd name="T104" fmla="*/ 46 w 310"/>
                <a:gd name="T105" fmla="*/ 33 h 72"/>
                <a:gd name="T106" fmla="*/ 53 w 310"/>
                <a:gd name="T107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72">
                  <a:moveTo>
                    <a:pt x="53" y="29"/>
                  </a:moveTo>
                  <a:lnTo>
                    <a:pt x="62" y="23"/>
                  </a:lnTo>
                  <a:lnTo>
                    <a:pt x="72" y="19"/>
                  </a:lnTo>
                  <a:lnTo>
                    <a:pt x="81" y="16"/>
                  </a:lnTo>
                  <a:lnTo>
                    <a:pt x="89" y="12"/>
                  </a:lnTo>
                  <a:lnTo>
                    <a:pt x="98" y="9"/>
                  </a:lnTo>
                  <a:lnTo>
                    <a:pt x="106" y="6"/>
                  </a:lnTo>
                  <a:lnTo>
                    <a:pt x="116" y="4"/>
                  </a:lnTo>
                  <a:lnTo>
                    <a:pt x="125" y="3"/>
                  </a:lnTo>
                  <a:lnTo>
                    <a:pt x="137" y="1"/>
                  </a:lnTo>
                  <a:lnTo>
                    <a:pt x="148" y="0"/>
                  </a:lnTo>
                  <a:lnTo>
                    <a:pt x="159" y="0"/>
                  </a:lnTo>
                  <a:lnTo>
                    <a:pt x="170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05" y="0"/>
                  </a:lnTo>
                  <a:lnTo>
                    <a:pt x="216" y="1"/>
                  </a:lnTo>
                  <a:lnTo>
                    <a:pt x="228" y="2"/>
                  </a:lnTo>
                  <a:lnTo>
                    <a:pt x="240" y="3"/>
                  </a:lnTo>
                  <a:lnTo>
                    <a:pt x="251" y="4"/>
                  </a:lnTo>
                  <a:lnTo>
                    <a:pt x="263" y="4"/>
                  </a:lnTo>
                  <a:lnTo>
                    <a:pt x="275" y="5"/>
                  </a:lnTo>
                  <a:lnTo>
                    <a:pt x="286" y="5"/>
                  </a:lnTo>
                  <a:lnTo>
                    <a:pt x="297" y="5"/>
                  </a:lnTo>
                  <a:lnTo>
                    <a:pt x="309" y="5"/>
                  </a:lnTo>
                  <a:lnTo>
                    <a:pt x="297" y="9"/>
                  </a:lnTo>
                  <a:lnTo>
                    <a:pt x="282" y="14"/>
                  </a:lnTo>
                  <a:lnTo>
                    <a:pt x="266" y="18"/>
                  </a:lnTo>
                  <a:lnTo>
                    <a:pt x="247" y="23"/>
                  </a:lnTo>
                  <a:lnTo>
                    <a:pt x="227" y="29"/>
                  </a:lnTo>
                  <a:lnTo>
                    <a:pt x="207" y="34"/>
                  </a:lnTo>
                  <a:lnTo>
                    <a:pt x="185" y="39"/>
                  </a:lnTo>
                  <a:lnTo>
                    <a:pt x="165" y="45"/>
                  </a:lnTo>
                  <a:lnTo>
                    <a:pt x="144" y="50"/>
                  </a:lnTo>
                  <a:lnTo>
                    <a:pt x="125" y="54"/>
                  </a:lnTo>
                  <a:lnTo>
                    <a:pt x="106" y="59"/>
                  </a:lnTo>
                  <a:lnTo>
                    <a:pt x="92" y="63"/>
                  </a:lnTo>
                  <a:lnTo>
                    <a:pt x="78" y="67"/>
                  </a:lnTo>
                  <a:lnTo>
                    <a:pt x="68" y="69"/>
                  </a:lnTo>
                  <a:lnTo>
                    <a:pt x="62" y="71"/>
                  </a:lnTo>
                  <a:lnTo>
                    <a:pt x="60" y="71"/>
                  </a:lnTo>
                  <a:lnTo>
                    <a:pt x="0" y="70"/>
                  </a:lnTo>
                  <a:lnTo>
                    <a:pt x="0" y="69"/>
                  </a:lnTo>
                  <a:lnTo>
                    <a:pt x="0" y="65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5" y="53"/>
                  </a:lnTo>
                  <a:lnTo>
                    <a:pt x="9" y="51"/>
                  </a:lnTo>
                  <a:lnTo>
                    <a:pt x="15" y="48"/>
                  </a:lnTo>
                  <a:lnTo>
                    <a:pt x="22" y="44"/>
                  </a:lnTo>
                  <a:lnTo>
                    <a:pt x="31" y="40"/>
                  </a:lnTo>
                  <a:lnTo>
                    <a:pt x="39" y="36"/>
                  </a:lnTo>
                  <a:lnTo>
                    <a:pt x="46" y="33"/>
                  </a:lnTo>
                  <a:lnTo>
                    <a:pt x="53" y="29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50" name="Freeform 58">
              <a:extLst>
                <a:ext uri="{FF2B5EF4-FFF2-40B4-BE49-F238E27FC236}">
                  <a16:creationId xmlns:a16="http://schemas.microsoft.com/office/drawing/2014/main" id="{1D514633-0470-A416-6C37-01085ECBF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" y="3433"/>
              <a:ext cx="162" cy="191"/>
            </a:xfrm>
            <a:custGeom>
              <a:avLst/>
              <a:gdLst>
                <a:gd name="T0" fmla="*/ 46 w 162"/>
                <a:gd name="T1" fmla="*/ 182 h 191"/>
                <a:gd name="T2" fmla="*/ 49 w 162"/>
                <a:gd name="T3" fmla="*/ 165 h 191"/>
                <a:gd name="T4" fmla="*/ 50 w 162"/>
                <a:gd name="T5" fmla="*/ 149 h 191"/>
                <a:gd name="T6" fmla="*/ 50 w 162"/>
                <a:gd name="T7" fmla="*/ 133 h 191"/>
                <a:gd name="T8" fmla="*/ 43 w 162"/>
                <a:gd name="T9" fmla="*/ 118 h 191"/>
                <a:gd name="T10" fmla="*/ 31 w 162"/>
                <a:gd name="T11" fmla="*/ 106 h 191"/>
                <a:gd name="T12" fmla="*/ 19 w 162"/>
                <a:gd name="T13" fmla="*/ 97 h 191"/>
                <a:gd name="T14" fmla="*/ 6 w 162"/>
                <a:gd name="T15" fmla="*/ 89 h 191"/>
                <a:gd name="T16" fmla="*/ 9 w 162"/>
                <a:gd name="T17" fmla="*/ 79 h 191"/>
                <a:gd name="T18" fmla="*/ 29 w 162"/>
                <a:gd name="T19" fmla="*/ 69 h 191"/>
                <a:gd name="T20" fmla="*/ 49 w 162"/>
                <a:gd name="T21" fmla="*/ 58 h 191"/>
                <a:gd name="T22" fmla="*/ 68 w 162"/>
                <a:gd name="T23" fmla="*/ 48 h 191"/>
                <a:gd name="T24" fmla="*/ 89 w 162"/>
                <a:gd name="T25" fmla="*/ 37 h 191"/>
                <a:gd name="T26" fmla="*/ 109 w 162"/>
                <a:gd name="T27" fmla="*/ 26 h 191"/>
                <a:gd name="T28" fmla="*/ 129 w 162"/>
                <a:gd name="T29" fmla="*/ 16 h 191"/>
                <a:gd name="T30" fmla="*/ 148 w 162"/>
                <a:gd name="T31" fmla="*/ 5 h 191"/>
                <a:gd name="T32" fmla="*/ 157 w 162"/>
                <a:gd name="T33" fmla="*/ 9 h 191"/>
                <a:gd name="T34" fmla="*/ 156 w 162"/>
                <a:gd name="T35" fmla="*/ 28 h 191"/>
                <a:gd name="T36" fmla="*/ 157 w 162"/>
                <a:gd name="T37" fmla="*/ 45 h 191"/>
                <a:gd name="T38" fmla="*/ 158 w 162"/>
                <a:gd name="T39" fmla="*/ 62 h 191"/>
                <a:gd name="T40" fmla="*/ 159 w 162"/>
                <a:gd name="T41" fmla="*/ 79 h 191"/>
                <a:gd name="T42" fmla="*/ 161 w 162"/>
                <a:gd name="T43" fmla="*/ 97 h 191"/>
                <a:gd name="T44" fmla="*/ 161 w 162"/>
                <a:gd name="T45" fmla="*/ 114 h 191"/>
                <a:gd name="T46" fmla="*/ 161 w 162"/>
                <a:gd name="T47" fmla="*/ 132 h 191"/>
                <a:gd name="T48" fmla="*/ 151 w 162"/>
                <a:gd name="T49" fmla="*/ 142 h 191"/>
                <a:gd name="T50" fmla="*/ 133 w 162"/>
                <a:gd name="T51" fmla="*/ 149 h 191"/>
                <a:gd name="T52" fmla="*/ 113 w 162"/>
                <a:gd name="T53" fmla="*/ 156 h 191"/>
                <a:gd name="T54" fmla="*/ 95 w 162"/>
                <a:gd name="T55" fmla="*/ 164 h 191"/>
                <a:gd name="T56" fmla="*/ 77 w 162"/>
                <a:gd name="T57" fmla="*/ 172 h 191"/>
                <a:gd name="T58" fmla="*/ 62 w 162"/>
                <a:gd name="T59" fmla="*/ 180 h 191"/>
                <a:gd name="T60" fmla="*/ 50 w 162"/>
                <a:gd name="T61" fmla="*/ 186 h 191"/>
                <a:gd name="T62" fmla="*/ 45 w 162"/>
                <a:gd name="T63" fmla="*/ 19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2" h="191">
                  <a:moveTo>
                    <a:pt x="44" y="190"/>
                  </a:moveTo>
                  <a:lnTo>
                    <a:pt x="46" y="182"/>
                  </a:lnTo>
                  <a:lnTo>
                    <a:pt x="47" y="173"/>
                  </a:lnTo>
                  <a:lnTo>
                    <a:pt x="49" y="165"/>
                  </a:lnTo>
                  <a:lnTo>
                    <a:pt x="50" y="156"/>
                  </a:lnTo>
                  <a:lnTo>
                    <a:pt x="50" y="149"/>
                  </a:lnTo>
                  <a:lnTo>
                    <a:pt x="50" y="140"/>
                  </a:lnTo>
                  <a:lnTo>
                    <a:pt x="50" y="133"/>
                  </a:lnTo>
                  <a:lnTo>
                    <a:pt x="49" y="126"/>
                  </a:lnTo>
                  <a:lnTo>
                    <a:pt x="43" y="118"/>
                  </a:lnTo>
                  <a:lnTo>
                    <a:pt x="37" y="112"/>
                  </a:lnTo>
                  <a:lnTo>
                    <a:pt x="31" y="106"/>
                  </a:lnTo>
                  <a:lnTo>
                    <a:pt x="25" y="101"/>
                  </a:lnTo>
                  <a:lnTo>
                    <a:pt x="19" y="97"/>
                  </a:lnTo>
                  <a:lnTo>
                    <a:pt x="12" y="94"/>
                  </a:lnTo>
                  <a:lnTo>
                    <a:pt x="6" y="89"/>
                  </a:lnTo>
                  <a:lnTo>
                    <a:pt x="0" y="84"/>
                  </a:lnTo>
                  <a:lnTo>
                    <a:pt x="9" y="79"/>
                  </a:lnTo>
                  <a:lnTo>
                    <a:pt x="19" y="74"/>
                  </a:lnTo>
                  <a:lnTo>
                    <a:pt x="29" y="69"/>
                  </a:lnTo>
                  <a:lnTo>
                    <a:pt x="39" y="64"/>
                  </a:lnTo>
                  <a:lnTo>
                    <a:pt x="49" y="58"/>
                  </a:lnTo>
                  <a:lnTo>
                    <a:pt x="58" y="53"/>
                  </a:lnTo>
                  <a:lnTo>
                    <a:pt x="68" y="48"/>
                  </a:lnTo>
                  <a:lnTo>
                    <a:pt x="78" y="42"/>
                  </a:lnTo>
                  <a:lnTo>
                    <a:pt x="89" y="37"/>
                  </a:lnTo>
                  <a:lnTo>
                    <a:pt x="99" y="32"/>
                  </a:lnTo>
                  <a:lnTo>
                    <a:pt x="109" y="26"/>
                  </a:lnTo>
                  <a:lnTo>
                    <a:pt x="119" y="20"/>
                  </a:lnTo>
                  <a:lnTo>
                    <a:pt x="129" y="16"/>
                  </a:lnTo>
                  <a:lnTo>
                    <a:pt x="138" y="10"/>
                  </a:lnTo>
                  <a:lnTo>
                    <a:pt x="148" y="5"/>
                  </a:lnTo>
                  <a:lnTo>
                    <a:pt x="158" y="0"/>
                  </a:lnTo>
                  <a:lnTo>
                    <a:pt x="157" y="9"/>
                  </a:lnTo>
                  <a:lnTo>
                    <a:pt x="157" y="19"/>
                  </a:lnTo>
                  <a:lnTo>
                    <a:pt x="156" y="28"/>
                  </a:lnTo>
                  <a:lnTo>
                    <a:pt x="156" y="37"/>
                  </a:lnTo>
                  <a:lnTo>
                    <a:pt x="157" y="45"/>
                  </a:lnTo>
                  <a:lnTo>
                    <a:pt x="157" y="54"/>
                  </a:lnTo>
                  <a:lnTo>
                    <a:pt x="158" y="62"/>
                  </a:lnTo>
                  <a:lnTo>
                    <a:pt x="158" y="72"/>
                  </a:lnTo>
                  <a:lnTo>
                    <a:pt x="159" y="79"/>
                  </a:lnTo>
                  <a:lnTo>
                    <a:pt x="160" y="88"/>
                  </a:lnTo>
                  <a:lnTo>
                    <a:pt x="161" y="97"/>
                  </a:lnTo>
                  <a:lnTo>
                    <a:pt x="161" y="105"/>
                  </a:lnTo>
                  <a:lnTo>
                    <a:pt x="161" y="114"/>
                  </a:lnTo>
                  <a:lnTo>
                    <a:pt x="161" y="123"/>
                  </a:lnTo>
                  <a:lnTo>
                    <a:pt x="161" y="132"/>
                  </a:lnTo>
                  <a:lnTo>
                    <a:pt x="160" y="140"/>
                  </a:lnTo>
                  <a:lnTo>
                    <a:pt x="151" y="142"/>
                  </a:lnTo>
                  <a:lnTo>
                    <a:pt x="142" y="145"/>
                  </a:lnTo>
                  <a:lnTo>
                    <a:pt x="133" y="149"/>
                  </a:lnTo>
                  <a:lnTo>
                    <a:pt x="123" y="152"/>
                  </a:lnTo>
                  <a:lnTo>
                    <a:pt x="113" y="156"/>
                  </a:lnTo>
                  <a:lnTo>
                    <a:pt x="104" y="160"/>
                  </a:lnTo>
                  <a:lnTo>
                    <a:pt x="95" y="164"/>
                  </a:lnTo>
                  <a:lnTo>
                    <a:pt x="85" y="169"/>
                  </a:lnTo>
                  <a:lnTo>
                    <a:pt x="77" y="172"/>
                  </a:lnTo>
                  <a:lnTo>
                    <a:pt x="70" y="176"/>
                  </a:lnTo>
                  <a:lnTo>
                    <a:pt x="62" y="180"/>
                  </a:lnTo>
                  <a:lnTo>
                    <a:pt x="56" y="183"/>
                  </a:lnTo>
                  <a:lnTo>
                    <a:pt x="50" y="186"/>
                  </a:lnTo>
                  <a:lnTo>
                    <a:pt x="47" y="189"/>
                  </a:lnTo>
                  <a:lnTo>
                    <a:pt x="45" y="190"/>
                  </a:lnTo>
                  <a:lnTo>
                    <a:pt x="44" y="19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51" name="Freeform 59">
              <a:extLst>
                <a:ext uri="{FF2B5EF4-FFF2-40B4-BE49-F238E27FC236}">
                  <a16:creationId xmlns:a16="http://schemas.microsoft.com/office/drawing/2014/main" id="{5B4CC351-82C8-AA30-D280-6E202D2F2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" y="3447"/>
              <a:ext cx="607" cy="450"/>
            </a:xfrm>
            <a:custGeom>
              <a:avLst/>
              <a:gdLst>
                <a:gd name="T0" fmla="*/ 499 w 607"/>
                <a:gd name="T1" fmla="*/ 51 h 450"/>
                <a:gd name="T2" fmla="*/ 524 w 607"/>
                <a:gd name="T3" fmla="*/ 61 h 450"/>
                <a:gd name="T4" fmla="*/ 550 w 607"/>
                <a:gd name="T5" fmla="*/ 72 h 450"/>
                <a:gd name="T6" fmla="*/ 573 w 607"/>
                <a:gd name="T7" fmla="*/ 85 h 450"/>
                <a:gd name="T8" fmla="*/ 594 w 607"/>
                <a:gd name="T9" fmla="*/ 102 h 450"/>
                <a:gd name="T10" fmla="*/ 604 w 607"/>
                <a:gd name="T11" fmla="*/ 135 h 450"/>
                <a:gd name="T12" fmla="*/ 596 w 607"/>
                <a:gd name="T13" fmla="*/ 189 h 450"/>
                <a:gd name="T14" fmla="*/ 585 w 607"/>
                <a:gd name="T15" fmla="*/ 244 h 450"/>
                <a:gd name="T16" fmla="*/ 574 w 607"/>
                <a:gd name="T17" fmla="*/ 298 h 450"/>
                <a:gd name="T18" fmla="*/ 567 w 607"/>
                <a:gd name="T19" fmla="*/ 354 h 450"/>
                <a:gd name="T20" fmla="*/ 565 w 607"/>
                <a:gd name="T21" fmla="*/ 411 h 450"/>
                <a:gd name="T22" fmla="*/ 555 w 607"/>
                <a:gd name="T23" fmla="*/ 423 h 450"/>
                <a:gd name="T24" fmla="*/ 541 w 607"/>
                <a:gd name="T25" fmla="*/ 431 h 450"/>
                <a:gd name="T26" fmla="*/ 523 w 607"/>
                <a:gd name="T27" fmla="*/ 437 h 450"/>
                <a:gd name="T28" fmla="*/ 501 w 607"/>
                <a:gd name="T29" fmla="*/ 443 h 450"/>
                <a:gd name="T30" fmla="*/ 478 w 607"/>
                <a:gd name="T31" fmla="*/ 447 h 450"/>
                <a:gd name="T32" fmla="*/ 456 w 607"/>
                <a:gd name="T33" fmla="*/ 449 h 450"/>
                <a:gd name="T34" fmla="*/ 433 w 607"/>
                <a:gd name="T35" fmla="*/ 447 h 450"/>
                <a:gd name="T36" fmla="*/ 411 w 607"/>
                <a:gd name="T37" fmla="*/ 439 h 450"/>
                <a:gd name="T38" fmla="*/ 414 w 607"/>
                <a:gd name="T39" fmla="*/ 396 h 450"/>
                <a:gd name="T40" fmla="*/ 411 w 607"/>
                <a:gd name="T41" fmla="*/ 353 h 450"/>
                <a:gd name="T42" fmla="*/ 408 w 607"/>
                <a:gd name="T43" fmla="*/ 310 h 450"/>
                <a:gd name="T44" fmla="*/ 410 w 607"/>
                <a:gd name="T45" fmla="*/ 269 h 450"/>
                <a:gd name="T46" fmla="*/ 422 w 607"/>
                <a:gd name="T47" fmla="*/ 233 h 450"/>
                <a:gd name="T48" fmla="*/ 432 w 607"/>
                <a:gd name="T49" fmla="*/ 205 h 450"/>
                <a:gd name="T50" fmla="*/ 444 w 607"/>
                <a:gd name="T51" fmla="*/ 182 h 450"/>
                <a:gd name="T52" fmla="*/ 458 w 607"/>
                <a:gd name="T53" fmla="*/ 161 h 450"/>
                <a:gd name="T54" fmla="*/ 478 w 607"/>
                <a:gd name="T55" fmla="*/ 156 h 450"/>
                <a:gd name="T56" fmla="*/ 497 w 607"/>
                <a:gd name="T57" fmla="*/ 147 h 450"/>
                <a:gd name="T58" fmla="*/ 500 w 607"/>
                <a:gd name="T59" fmla="*/ 139 h 450"/>
                <a:gd name="T60" fmla="*/ 484 w 607"/>
                <a:gd name="T61" fmla="*/ 143 h 450"/>
                <a:gd name="T62" fmla="*/ 467 w 607"/>
                <a:gd name="T63" fmla="*/ 148 h 450"/>
                <a:gd name="T64" fmla="*/ 467 w 607"/>
                <a:gd name="T65" fmla="*/ 144 h 450"/>
                <a:gd name="T66" fmla="*/ 480 w 607"/>
                <a:gd name="T67" fmla="*/ 138 h 450"/>
                <a:gd name="T68" fmla="*/ 490 w 607"/>
                <a:gd name="T69" fmla="*/ 127 h 450"/>
                <a:gd name="T70" fmla="*/ 469 w 607"/>
                <a:gd name="T71" fmla="*/ 132 h 450"/>
                <a:gd name="T72" fmla="*/ 448 w 607"/>
                <a:gd name="T73" fmla="*/ 143 h 450"/>
                <a:gd name="T74" fmla="*/ 414 w 607"/>
                <a:gd name="T75" fmla="*/ 150 h 450"/>
                <a:gd name="T76" fmla="*/ 358 w 607"/>
                <a:gd name="T77" fmla="*/ 152 h 450"/>
                <a:gd name="T78" fmla="*/ 302 w 607"/>
                <a:gd name="T79" fmla="*/ 148 h 450"/>
                <a:gd name="T80" fmla="*/ 247 w 607"/>
                <a:gd name="T81" fmla="*/ 143 h 450"/>
                <a:gd name="T82" fmla="*/ 191 w 607"/>
                <a:gd name="T83" fmla="*/ 140 h 450"/>
                <a:gd name="T84" fmla="*/ 133 w 607"/>
                <a:gd name="T85" fmla="*/ 145 h 450"/>
                <a:gd name="T86" fmla="*/ 106 w 607"/>
                <a:gd name="T87" fmla="*/ 148 h 450"/>
                <a:gd name="T88" fmla="*/ 81 w 607"/>
                <a:gd name="T89" fmla="*/ 149 h 450"/>
                <a:gd name="T90" fmla="*/ 55 w 607"/>
                <a:gd name="T91" fmla="*/ 150 h 450"/>
                <a:gd name="T92" fmla="*/ 31 w 607"/>
                <a:gd name="T93" fmla="*/ 151 h 450"/>
                <a:gd name="T94" fmla="*/ 7 w 607"/>
                <a:gd name="T95" fmla="*/ 151 h 450"/>
                <a:gd name="T96" fmla="*/ 21 w 607"/>
                <a:gd name="T97" fmla="*/ 143 h 450"/>
                <a:gd name="T98" fmla="*/ 51 w 607"/>
                <a:gd name="T99" fmla="*/ 126 h 450"/>
                <a:gd name="T100" fmla="*/ 77 w 607"/>
                <a:gd name="T101" fmla="*/ 106 h 450"/>
                <a:gd name="T102" fmla="*/ 102 w 607"/>
                <a:gd name="T103" fmla="*/ 82 h 450"/>
                <a:gd name="T104" fmla="*/ 126 w 607"/>
                <a:gd name="T105" fmla="*/ 54 h 450"/>
                <a:gd name="T106" fmla="*/ 157 w 607"/>
                <a:gd name="T107" fmla="*/ 25 h 450"/>
                <a:gd name="T108" fmla="*/ 208 w 607"/>
                <a:gd name="T109" fmla="*/ 6 h 450"/>
                <a:gd name="T110" fmla="*/ 263 w 607"/>
                <a:gd name="T111" fmla="*/ 0 h 450"/>
                <a:gd name="T112" fmla="*/ 319 w 607"/>
                <a:gd name="T113" fmla="*/ 2 h 450"/>
                <a:gd name="T114" fmla="*/ 375 w 607"/>
                <a:gd name="T115" fmla="*/ 12 h 450"/>
                <a:gd name="T116" fmla="*/ 427 w 607"/>
                <a:gd name="T117" fmla="*/ 26 h 450"/>
                <a:gd name="T118" fmla="*/ 448 w 607"/>
                <a:gd name="T119" fmla="*/ 33 h 450"/>
                <a:gd name="T120" fmla="*/ 469 w 607"/>
                <a:gd name="T121" fmla="*/ 37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7" h="450">
                  <a:moveTo>
                    <a:pt x="483" y="44"/>
                  </a:moveTo>
                  <a:lnTo>
                    <a:pt x="491" y="48"/>
                  </a:lnTo>
                  <a:lnTo>
                    <a:pt x="499" y="51"/>
                  </a:lnTo>
                  <a:lnTo>
                    <a:pt x="508" y="54"/>
                  </a:lnTo>
                  <a:lnTo>
                    <a:pt x="516" y="57"/>
                  </a:lnTo>
                  <a:lnTo>
                    <a:pt x="524" y="61"/>
                  </a:lnTo>
                  <a:lnTo>
                    <a:pt x="532" y="65"/>
                  </a:lnTo>
                  <a:lnTo>
                    <a:pt x="541" y="69"/>
                  </a:lnTo>
                  <a:lnTo>
                    <a:pt x="550" y="72"/>
                  </a:lnTo>
                  <a:lnTo>
                    <a:pt x="557" y="76"/>
                  </a:lnTo>
                  <a:lnTo>
                    <a:pt x="565" y="80"/>
                  </a:lnTo>
                  <a:lnTo>
                    <a:pt x="573" y="85"/>
                  </a:lnTo>
                  <a:lnTo>
                    <a:pt x="580" y="90"/>
                  </a:lnTo>
                  <a:lnTo>
                    <a:pt x="587" y="96"/>
                  </a:lnTo>
                  <a:lnTo>
                    <a:pt x="594" y="102"/>
                  </a:lnTo>
                  <a:lnTo>
                    <a:pt x="600" y="109"/>
                  </a:lnTo>
                  <a:lnTo>
                    <a:pt x="606" y="116"/>
                  </a:lnTo>
                  <a:lnTo>
                    <a:pt x="604" y="135"/>
                  </a:lnTo>
                  <a:lnTo>
                    <a:pt x="602" y="153"/>
                  </a:lnTo>
                  <a:lnTo>
                    <a:pt x="599" y="171"/>
                  </a:lnTo>
                  <a:lnTo>
                    <a:pt x="596" y="189"/>
                  </a:lnTo>
                  <a:lnTo>
                    <a:pt x="593" y="208"/>
                  </a:lnTo>
                  <a:lnTo>
                    <a:pt x="589" y="226"/>
                  </a:lnTo>
                  <a:lnTo>
                    <a:pt x="585" y="244"/>
                  </a:lnTo>
                  <a:lnTo>
                    <a:pt x="582" y="262"/>
                  </a:lnTo>
                  <a:lnTo>
                    <a:pt x="578" y="280"/>
                  </a:lnTo>
                  <a:lnTo>
                    <a:pt x="574" y="298"/>
                  </a:lnTo>
                  <a:lnTo>
                    <a:pt x="571" y="317"/>
                  </a:lnTo>
                  <a:lnTo>
                    <a:pt x="568" y="335"/>
                  </a:lnTo>
                  <a:lnTo>
                    <a:pt x="567" y="354"/>
                  </a:lnTo>
                  <a:lnTo>
                    <a:pt x="565" y="372"/>
                  </a:lnTo>
                  <a:lnTo>
                    <a:pt x="564" y="391"/>
                  </a:lnTo>
                  <a:lnTo>
                    <a:pt x="565" y="411"/>
                  </a:lnTo>
                  <a:lnTo>
                    <a:pt x="563" y="414"/>
                  </a:lnTo>
                  <a:lnTo>
                    <a:pt x="559" y="418"/>
                  </a:lnTo>
                  <a:lnTo>
                    <a:pt x="555" y="423"/>
                  </a:lnTo>
                  <a:lnTo>
                    <a:pt x="551" y="426"/>
                  </a:lnTo>
                  <a:lnTo>
                    <a:pt x="546" y="429"/>
                  </a:lnTo>
                  <a:lnTo>
                    <a:pt x="541" y="431"/>
                  </a:lnTo>
                  <a:lnTo>
                    <a:pt x="535" y="434"/>
                  </a:lnTo>
                  <a:lnTo>
                    <a:pt x="530" y="435"/>
                  </a:lnTo>
                  <a:lnTo>
                    <a:pt x="523" y="437"/>
                  </a:lnTo>
                  <a:lnTo>
                    <a:pt x="516" y="439"/>
                  </a:lnTo>
                  <a:lnTo>
                    <a:pt x="509" y="441"/>
                  </a:lnTo>
                  <a:lnTo>
                    <a:pt x="501" y="443"/>
                  </a:lnTo>
                  <a:lnTo>
                    <a:pt x="494" y="445"/>
                  </a:lnTo>
                  <a:lnTo>
                    <a:pt x="487" y="446"/>
                  </a:lnTo>
                  <a:lnTo>
                    <a:pt x="478" y="447"/>
                  </a:lnTo>
                  <a:lnTo>
                    <a:pt x="470" y="449"/>
                  </a:lnTo>
                  <a:lnTo>
                    <a:pt x="463" y="449"/>
                  </a:lnTo>
                  <a:lnTo>
                    <a:pt x="456" y="449"/>
                  </a:lnTo>
                  <a:lnTo>
                    <a:pt x="448" y="449"/>
                  </a:lnTo>
                  <a:lnTo>
                    <a:pt x="440" y="448"/>
                  </a:lnTo>
                  <a:lnTo>
                    <a:pt x="433" y="447"/>
                  </a:lnTo>
                  <a:lnTo>
                    <a:pt x="425" y="445"/>
                  </a:lnTo>
                  <a:lnTo>
                    <a:pt x="418" y="443"/>
                  </a:lnTo>
                  <a:lnTo>
                    <a:pt x="411" y="439"/>
                  </a:lnTo>
                  <a:lnTo>
                    <a:pt x="413" y="425"/>
                  </a:lnTo>
                  <a:lnTo>
                    <a:pt x="414" y="412"/>
                  </a:lnTo>
                  <a:lnTo>
                    <a:pt x="414" y="396"/>
                  </a:lnTo>
                  <a:lnTo>
                    <a:pt x="413" y="382"/>
                  </a:lnTo>
                  <a:lnTo>
                    <a:pt x="412" y="368"/>
                  </a:lnTo>
                  <a:lnTo>
                    <a:pt x="411" y="353"/>
                  </a:lnTo>
                  <a:lnTo>
                    <a:pt x="410" y="339"/>
                  </a:lnTo>
                  <a:lnTo>
                    <a:pt x="408" y="324"/>
                  </a:lnTo>
                  <a:lnTo>
                    <a:pt x="408" y="310"/>
                  </a:lnTo>
                  <a:lnTo>
                    <a:pt x="408" y="296"/>
                  </a:lnTo>
                  <a:lnTo>
                    <a:pt x="408" y="283"/>
                  </a:lnTo>
                  <a:lnTo>
                    <a:pt x="410" y="269"/>
                  </a:lnTo>
                  <a:lnTo>
                    <a:pt x="413" y="257"/>
                  </a:lnTo>
                  <a:lnTo>
                    <a:pt x="416" y="245"/>
                  </a:lnTo>
                  <a:lnTo>
                    <a:pt x="422" y="233"/>
                  </a:lnTo>
                  <a:lnTo>
                    <a:pt x="428" y="222"/>
                  </a:lnTo>
                  <a:lnTo>
                    <a:pt x="429" y="213"/>
                  </a:lnTo>
                  <a:lnTo>
                    <a:pt x="432" y="205"/>
                  </a:lnTo>
                  <a:lnTo>
                    <a:pt x="435" y="197"/>
                  </a:lnTo>
                  <a:lnTo>
                    <a:pt x="439" y="189"/>
                  </a:lnTo>
                  <a:lnTo>
                    <a:pt x="444" y="182"/>
                  </a:lnTo>
                  <a:lnTo>
                    <a:pt x="448" y="175"/>
                  </a:lnTo>
                  <a:lnTo>
                    <a:pt x="453" y="167"/>
                  </a:lnTo>
                  <a:lnTo>
                    <a:pt x="458" y="161"/>
                  </a:lnTo>
                  <a:lnTo>
                    <a:pt x="466" y="160"/>
                  </a:lnTo>
                  <a:lnTo>
                    <a:pt x="472" y="158"/>
                  </a:lnTo>
                  <a:lnTo>
                    <a:pt x="478" y="156"/>
                  </a:lnTo>
                  <a:lnTo>
                    <a:pt x="485" y="153"/>
                  </a:lnTo>
                  <a:lnTo>
                    <a:pt x="491" y="150"/>
                  </a:lnTo>
                  <a:lnTo>
                    <a:pt x="497" y="147"/>
                  </a:lnTo>
                  <a:lnTo>
                    <a:pt x="502" y="143"/>
                  </a:lnTo>
                  <a:lnTo>
                    <a:pt x="506" y="139"/>
                  </a:lnTo>
                  <a:lnTo>
                    <a:pt x="500" y="139"/>
                  </a:lnTo>
                  <a:lnTo>
                    <a:pt x="495" y="140"/>
                  </a:lnTo>
                  <a:lnTo>
                    <a:pt x="489" y="142"/>
                  </a:lnTo>
                  <a:lnTo>
                    <a:pt x="484" y="143"/>
                  </a:lnTo>
                  <a:lnTo>
                    <a:pt x="478" y="145"/>
                  </a:lnTo>
                  <a:lnTo>
                    <a:pt x="472" y="146"/>
                  </a:lnTo>
                  <a:lnTo>
                    <a:pt x="467" y="148"/>
                  </a:lnTo>
                  <a:lnTo>
                    <a:pt x="460" y="149"/>
                  </a:lnTo>
                  <a:lnTo>
                    <a:pt x="463" y="146"/>
                  </a:lnTo>
                  <a:lnTo>
                    <a:pt x="467" y="144"/>
                  </a:lnTo>
                  <a:lnTo>
                    <a:pt x="471" y="143"/>
                  </a:lnTo>
                  <a:lnTo>
                    <a:pt x="476" y="141"/>
                  </a:lnTo>
                  <a:lnTo>
                    <a:pt x="480" y="138"/>
                  </a:lnTo>
                  <a:lnTo>
                    <a:pt x="485" y="135"/>
                  </a:lnTo>
                  <a:lnTo>
                    <a:pt x="489" y="131"/>
                  </a:lnTo>
                  <a:lnTo>
                    <a:pt x="490" y="127"/>
                  </a:lnTo>
                  <a:lnTo>
                    <a:pt x="483" y="127"/>
                  </a:lnTo>
                  <a:lnTo>
                    <a:pt x="476" y="129"/>
                  </a:lnTo>
                  <a:lnTo>
                    <a:pt x="469" y="132"/>
                  </a:lnTo>
                  <a:lnTo>
                    <a:pt x="462" y="135"/>
                  </a:lnTo>
                  <a:lnTo>
                    <a:pt x="456" y="139"/>
                  </a:lnTo>
                  <a:lnTo>
                    <a:pt x="448" y="143"/>
                  </a:lnTo>
                  <a:lnTo>
                    <a:pt x="441" y="145"/>
                  </a:lnTo>
                  <a:lnTo>
                    <a:pt x="434" y="147"/>
                  </a:lnTo>
                  <a:lnTo>
                    <a:pt x="414" y="150"/>
                  </a:lnTo>
                  <a:lnTo>
                    <a:pt x="395" y="152"/>
                  </a:lnTo>
                  <a:lnTo>
                    <a:pt x="376" y="152"/>
                  </a:lnTo>
                  <a:lnTo>
                    <a:pt x="358" y="152"/>
                  </a:lnTo>
                  <a:lnTo>
                    <a:pt x="340" y="151"/>
                  </a:lnTo>
                  <a:lnTo>
                    <a:pt x="320" y="150"/>
                  </a:lnTo>
                  <a:lnTo>
                    <a:pt x="302" y="148"/>
                  </a:lnTo>
                  <a:lnTo>
                    <a:pt x="284" y="146"/>
                  </a:lnTo>
                  <a:lnTo>
                    <a:pt x="265" y="144"/>
                  </a:lnTo>
                  <a:lnTo>
                    <a:pt x="247" y="143"/>
                  </a:lnTo>
                  <a:lnTo>
                    <a:pt x="228" y="142"/>
                  </a:lnTo>
                  <a:lnTo>
                    <a:pt x="210" y="140"/>
                  </a:lnTo>
                  <a:lnTo>
                    <a:pt x="191" y="140"/>
                  </a:lnTo>
                  <a:lnTo>
                    <a:pt x="171" y="141"/>
                  </a:lnTo>
                  <a:lnTo>
                    <a:pt x="152" y="143"/>
                  </a:lnTo>
                  <a:lnTo>
                    <a:pt x="133" y="145"/>
                  </a:lnTo>
                  <a:lnTo>
                    <a:pt x="124" y="146"/>
                  </a:lnTo>
                  <a:lnTo>
                    <a:pt x="116" y="146"/>
                  </a:lnTo>
                  <a:lnTo>
                    <a:pt x="106" y="148"/>
                  </a:lnTo>
                  <a:lnTo>
                    <a:pt x="98" y="148"/>
                  </a:lnTo>
                  <a:lnTo>
                    <a:pt x="89" y="149"/>
                  </a:lnTo>
                  <a:lnTo>
                    <a:pt x="81" y="149"/>
                  </a:lnTo>
                  <a:lnTo>
                    <a:pt x="73" y="150"/>
                  </a:lnTo>
                  <a:lnTo>
                    <a:pt x="63" y="150"/>
                  </a:lnTo>
                  <a:lnTo>
                    <a:pt x="55" y="150"/>
                  </a:lnTo>
                  <a:lnTo>
                    <a:pt x="46" y="151"/>
                  </a:lnTo>
                  <a:lnTo>
                    <a:pt x="39" y="151"/>
                  </a:lnTo>
                  <a:lnTo>
                    <a:pt x="31" y="151"/>
                  </a:lnTo>
                  <a:lnTo>
                    <a:pt x="22" y="151"/>
                  </a:lnTo>
                  <a:lnTo>
                    <a:pt x="14" y="151"/>
                  </a:lnTo>
                  <a:lnTo>
                    <a:pt x="7" y="151"/>
                  </a:lnTo>
                  <a:lnTo>
                    <a:pt x="0" y="151"/>
                  </a:lnTo>
                  <a:lnTo>
                    <a:pt x="10" y="146"/>
                  </a:lnTo>
                  <a:lnTo>
                    <a:pt x="21" y="143"/>
                  </a:lnTo>
                  <a:lnTo>
                    <a:pt x="31" y="138"/>
                  </a:lnTo>
                  <a:lnTo>
                    <a:pt x="42" y="131"/>
                  </a:lnTo>
                  <a:lnTo>
                    <a:pt x="51" y="126"/>
                  </a:lnTo>
                  <a:lnTo>
                    <a:pt x="60" y="120"/>
                  </a:lnTo>
                  <a:lnTo>
                    <a:pt x="69" y="113"/>
                  </a:lnTo>
                  <a:lnTo>
                    <a:pt x="77" y="106"/>
                  </a:lnTo>
                  <a:lnTo>
                    <a:pt x="85" y="98"/>
                  </a:lnTo>
                  <a:lnTo>
                    <a:pt x="94" y="90"/>
                  </a:lnTo>
                  <a:lnTo>
                    <a:pt x="102" y="82"/>
                  </a:lnTo>
                  <a:lnTo>
                    <a:pt x="110" y="73"/>
                  </a:lnTo>
                  <a:lnTo>
                    <a:pt x="118" y="64"/>
                  </a:lnTo>
                  <a:lnTo>
                    <a:pt x="126" y="54"/>
                  </a:lnTo>
                  <a:lnTo>
                    <a:pt x="133" y="45"/>
                  </a:lnTo>
                  <a:lnTo>
                    <a:pt x="141" y="35"/>
                  </a:lnTo>
                  <a:lnTo>
                    <a:pt x="157" y="25"/>
                  </a:lnTo>
                  <a:lnTo>
                    <a:pt x="173" y="17"/>
                  </a:lnTo>
                  <a:lnTo>
                    <a:pt x="191" y="11"/>
                  </a:lnTo>
                  <a:lnTo>
                    <a:pt x="208" y="6"/>
                  </a:lnTo>
                  <a:lnTo>
                    <a:pt x="225" y="3"/>
                  </a:lnTo>
                  <a:lnTo>
                    <a:pt x="244" y="0"/>
                  </a:lnTo>
                  <a:lnTo>
                    <a:pt x="263" y="0"/>
                  </a:lnTo>
                  <a:lnTo>
                    <a:pt x="281" y="0"/>
                  </a:lnTo>
                  <a:lnTo>
                    <a:pt x="300" y="0"/>
                  </a:lnTo>
                  <a:lnTo>
                    <a:pt x="319" y="2"/>
                  </a:lnTo>
                  <a:lnTo>
                    <a:pt x="338" y="4"/>
                  </a:lnTo>
                  <a:lnTo>
                    <a:pt x="357" y="8"/>
                  </a:lnTo>
                  <a:lnTo>
                    <a:pt x="375" y="12"/>
                  </a:lnTo>
                  <a:lnTo>
                    <a:pt x="393" y="17"/>
                  </a:lnTo>
                  <a:lnTo>
                    <a:pt x="410" y="21"/>
                  </a:lnTo>
                  <a:lnTo>
                    <a:pt x="427" y="26"/>
                  </a:lnTo>
                  <a:lnTo>
                    <a:pt x="435" y="29"/>
                  </a:lnTo>
                  <a:lnTo>
                    <a:pt x="441" y="31"/>
                  </a:lnTo>
                  <a:lnTo>
                    <a:pt x="448" y="33"/>
                  </a:lnTo>
                  <a:lnTo>
                    <a:pt x="456" y="34"/>
                  </a:lnTo>
                  <a:lnTo>
                    <a:pt x="462" y="35"/>
                  </a:lnTo>
                  <a:lnTo>
                    <a:pt x="469" y="37"/>
                  </a:lnTo>
                  <a:lnTo>
                    <a:pt x="477" y="40"/>
                  </a:lnTo>
                  <a:lnTo>
                    <a:pt x="483" y="44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52" name="Freeform 60">
              <a:extLst>
                <a:ext uri="{FF2B5EF4-FFF2-40B4-BE49-F238E27FC236}">
                  <a16:creationId xmlns:a16="http://schemas.microsoft.com/office/drawing/2014/main" id="{405A746A-E42B-FDC0-C79D-9ECD4F981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" y="3524"/>
              <a:ext cx="45" cy="56"/>
            </a:xfrm>
            <a:custGeom>
              <a:avLst/>
              <a:gdLst>
                <a:gd name="T0" fmla="*/ 29 w 45"/>
                <a:gd name="T1" fmla="*/ 0 h 56"/>
                <a:gd name="T2" fmla="*/ 31 w 45"/>
                <a:gd name="T3" fmla="*/ 6 h 56"/>
                <a:gd name="T4" fmla="*/ 29 w 45"/>
                <a:gd name="T5" fmla="*/ 11 h 56"/>
                <a:gd name="T6" fmla="*/ 27 w 45"/>
                <a:gd name="T7" fmla="*/ 16 h 56"/>
                <a:gd name="T8" fmla="*/ 24 w 45"/>
                <a:gd name="T9" fmla="*/ 20 h 56"/>
                <a:gd name="T10" fmla="*/ 21 w 45"/>
                <a:gd name="T11" fmla="*/ 25 h 56"/>
                <a:gd name="T12" fmla="*/ 18 w 45"/>
                <a:gd name="T13" fmla="*/ 29 h 56"/>
                <a:gd name="T14" fmla="*/ 16 w 45"/>
                <a:gd name="T15" fmla="*/ 34 h 56"/>
                <a:gd name="T16" fmla="*/ 15 w 45"/>
                <a:gd name="T17" fmla="*/ 39 h 56"/>
                <a:gd name="T18" fmla="*/ 19 w 45"/>
                <a:gd name="T19" fmla="*/ 38 h 56"/>
                <a:gd name="T20" fmla="*/ 22 w 45"/>
                <a:gd name="T21" fmla="*/ 36 h 56"/>
                <a:gd name="T22" fmla="*/ 26 w 45"/>
                <a:gd name="T23" fmla="*/ 34 h 56"/>
                <a:gd name="T24" fmla="*/ 30 w 45"/>
                <a:gd name="T25" fmla="*/ 32 h 56"/>
                <a:gd name="T26" fmla="*/ 33 w 45"/>
                <a:gd name="T27" fmla="*/ 30 h 56"/>
                <a:gd name="T28" fmla="*/ 36 w 45"/>
                <a:gd name="T29" fmla="*/ 29 h 56"/>
                <a:gd name="T30" fmla="*/ 40 w 45"/>
                <a:gd name="T31" fmla="*/ 29 h 56"/>
                <a:gd name="T32" fmla="*/ 44 w 45"/>
                <a:gd name="T33" fmla="*/ 29 h 56"/>
                <a:gd name="T34" fmla="*/ 42 w 45"/>
                <a:gd name="T35" fmla="*/ 33 h 56"/>
                <a:gd name="T36" fmla="*/ 39 w 45"/>
                <a:gd name="T37" fmla="*/ 35 h 56"/>
                <a:gd name="T38" fmla="*/ 35 w 45"/>
                <a:gd name="T39" fmla="*/ 36 h 56"/>
                <a:gd name="T40" fmla="*/ 33 w 45"/>
                <a:gd name="T41" fmla="*/ 37 h 56"/>
                <a:gd name="T42" fmla="*/ 28 w 45"/>
                <a:gd name="T43" fmla="*/ 39 h 56"/>
                <a:gd name="T44" fmla="*/ 25 w 45"/>
                <a:gd name="T45" fmla="*/ 40 h 56"/>
                <a:gd name="T46" fmla="*/ 22 w 45"/>
                <a:gd name="T47" fmla="*/ 42 h 56"/>
                <a:gd name="T48" fmla="*/ 19 w 45"/>
                <a:gd name="T49" fmla="*/ 45 h 56"/>
                <a:gd name="T50" fmla="*/ 16 w 45"/>
                <a:gd name="T51" fmla="*/ 46 h 56"/>
                <a:gd name="T52" fmla="*/ 14 w 45"/>
                <a:gd name="T53" fmla="*/ 47 h 56"/>
                <a:gd name="T54" fmla="*/ 11 w 45"/>
                <a:gd name="T55" fmla="*/ 50 h 56"/>
                <a:gd name="T56" fmla="*/ 11 w 45"/>
                <a:gd name="T57" fmla="*/ 52 h 56"/>
                <a:gd name="T58" fmla="*/ 9 w 45"/>
                <a:gd name="T59" fmla="*/ 54 h 56"/>
                <a:gd name="T60" fmla="*/ 7 w 45"/>
                <a:gd name="T61" fmla="*/ 55 h 56"/>
                <a:gd name="T62" fmla="*/ 4 w 45"/>
                <a:gd name="T63" fmla="*/ 54 h 56"/>
                <a:gd name="T64" fmla="*/ 1 w 45"/>
                <a:gd name="T65" fmla="*/ 51 h 56"/>
                <a:gd name="T66" fmla="*/ 3 w 45"/>
                <a:gd name="T67" fmla="*/ 47 h 56"/>
                <a:gd name="T68" fmla="*/ 5 w 45"/>
                <a:gd name="T69" fmla="*/ 42 h 56"/>
                <a:gd name="T70" fmla="*/ 7 w 45"/>
                <a:gd name="T71" fmla="*/ 38 h 56"/>
                <a:gd name="T72" fmla="*/ 10 w 45"/>
                <a:gd name="T73" fmla="*/ 35 h 56"/>
                <a:gd name="T74" fmla="*/ 11 w 45"/>
                <a:gd name="T75" fmla="*/ 30 h 56"/>
                <a:gd name="T76" fmla="*/ 13 w 45"/>
                <a:gd name="T77" fmla="*/ 26 h 56"/>
                <a:gd name="T78" fmla="*/ 15 w 45"/>
                <a:gd name="T79" fmla="*/ 22 h 56"/>
                <a:gd name="T80" fmla="*/ 17 w 45"/>
                <a:gd name="T81" fmla="*/ 18 h 56"/>
                <a:gd name="T82" fmla="*/ 15 w 45"/>
                <a:gd name="T83" fmla="*/ 18 h 56"/>
                <a:gd name="T84" fmla="*/ 13 w 45"/>
                <a:gd name="T85" fmla="*/ 18 h 56"/>
                <a:gd name="T86" fmla="*/ 11 w 45"/>
                <a:gd name="T87" fmla="*/ 18 h 56"/>
                <a:gd name="T88" fmla="*/ 10 w 45"/>
                <a:gd name="T89" fmla="*/ 19 h 56"/>
                <a:gd name="T90" fmla="*/ 7 w 45"/>
                <a:gd name="T91" fmla="*/ 21 h 56"/>
                <a:gd name="T92" fmla="*/ 4 w 45"/>
                <a:gd name="T93" fmla="*/ 22 h 56"/>
                <a:gd name="T94" fmla="*/ 2 w 45"/>
                <a:gd name="T95" fmla="*/ 23 h 56"/>
                <a:gd name="T96" fmla="*/ 0 w 45"/>
                <a:gd name="T97" fmla="*/ 23 h 56"/>
                <a:gd name="T98" fmla="*/ 0 w 45"/>
                <a:gd name="T99" fmla="*/ 18 h 56"/>
                <a:gd name="T100" fmla="*/ 3 w 45"/>
                <a:gd name="T101" fmla="*/ 17 h 56"/>
                <a:gd name="T102" fmla="*/ 8 w 45"/>
                <a:gd name="T103" fmla="*/ 14 h 56"/>
                <a:gd name="T104" fmla="*/ 11 w 45"/>
                <a:gd name="T105" fmla="*/ 12 h 56"/>
                <a:gd name="T106" fmla="*/ 15 w 45"/>
                <a:gd name="T107" fmla="*/ 10 h 56"/>
                <a:gd name="T108" fmla="*/ 19 w 45"/>
                <a:gd name="T109" fmla="*/ 7 h 56"/>
                <a:gd name="T110" fmla="*/ 22 w 45"/>
                <a:gd name="T111" fmla="*/ 4 h 56"/>
                <a:gd name="T112" fmla="*/ 25 w 45"/>
                <a:gd name="T113" fmla="*/ 2 h 56"/>
                <a:gd name="T114" fmla="*/ 29 w 45"/>
                <a:gd name="T1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" h="56">
                  <a:moveTo>
                    <a:pt x="29" y="0"/>
                  </a:moveTo>
                  <a:lnTo>
                    <a:pt x="31" y="6"/>
                  </a:lnTo>
                  <a:lnTo>
                    <a:pt x="29" y="11"/>
                  </a:lnTo>
                  <a:lnTo>
                    <a:pt x="27" y="16"/>
                  </a:lnTo>
                  <a:lnTo>
                    <a:pt x="24" y="20"/>
                  </a:lnTo>
                  <a:lnTo>
                    <a:pt x="21" y="25"/>
                  </a:lnTo>
                  <a:lnTo>
                    <a:pt x="18" y="29"/>
                  </a:lnTo>
                  <a:lnTo>
                    <a:pt x="16" y="34"/>
                  </a:lnTo>
                  <a:lnTo>
                    <a:pt x="15" y="39"/>
                  </a:lnTo>
                  <a:lnTo>
                    <a:pt x="19" y="38"/>
                  </a:lnTo>
                  <a:lnTo>
                    <a:pt x="22" y="36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3" y="30"/>
                  </a:lnTo>
                  <a:lnTo>
                    <a:pt x="36" y="29"/>
                  </a:lnTo>
                  <a:lnTo>
                    <a:pt x="40" y="29"/>
                  </a:lnTo>
                  <a:lnTo>
                    <a:pt x="44" y="29"/>
                  </a:lnTo>
                  <a:lnTo>
                    <a:pt x="42" y="33"/>
                  </a:lnTo>
                  <a:lnTo>
                    <a:pt x="39" y="35"/>
                  </a:lnTo>
                  <a:lnTo>
                    <a:pt x="35" y="36"/>
                  </a:lnTo>
                  <a:lnTo>
                    <a:pt x="33" y="37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2" y="42"/>
                  </a:lnTo>
                  <a:lnTo>
                    <a:pt x="19" y="45"/>
                  </a:lnTo>
                  <a:lnTo>
                    <a:pt x="16" y="46"/>
                  </a:lnTo>
                  <a:lnTo>
                    <a:pt x="14" y="47"/>
                  </a:lnTo>
                  <a:lnTo>
                    <a:pt x="11" y="50"/>
                  </a:lnTo>
                  <a:lnTo>
                    <a:pt x="11" y="52"/>
                  </a:lnTo>
                  <a:lnTo>
                    <a:pt x="9" y="54"/>
                  </a:lnTo>
                  <a:lnTo>
                    <a:pt x="7" y="55"/>
                  </a:lnTo>
                  <a:lnTo>
                    <a:pt x="4" y="54"/>
                  </a:lnTo>
                  <a:lnTo>
                    <a:pt x="1" y="51"/>
                  </a:lnTo>
                  <a:lnTo>
                    <a:pt x="3" y="47"/>
                  </a:lnTo>
                  <a:lnTo>
                    <a:pt x="5" y="42"/>
                  </a:lnTo>
                  <a:lnTo>
                    <a:pt x="7" y="38"/>
                  </a:lnTo>
                  <a:lnTo>
                    <a:pt x="10" y="35"/>
                  </a:lnTo>
                  <a:lnTo>
                    <a:pt x="11" y="30"/>
                  </a:lnTo>
                  <a:lnTo>
                    <a:pt x="13" y="26"/>
                  </a:lnTo>
                  <a:lnTo>
                    <a:pt x="15" y="22"/>
                  </a:lnTo>
                  <a:lnTo>
                    <a:pt x="17" y="18"/>
                  </a:lnTo>
                  <a:lnTo>
                    <a:pt x="15" y="18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0" y="19"/>
                  </a:lnTo>
                  <a:lnTo>
                    <a:pt x="7" y="21"/>
                  </a:lnTo>
                  <a:lnTo>
                    <a:pt x="4" y="22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7"/>
                  </a:lnTo>
                  <a:lnTo>
                    <a:pt x="8" y="14"/>
                  </a:lnTo>
                  <a:lnTo>
                    <a:pt x="11" y="12"/>
                  </a:lnTo>
                  <a:lnTo>
                    <a:pt x="15" y="10"/>
                  </a:lnTo>
                  <a:lnTo>
                    <a:pt x="19" y="7"/>
                  </a:lnTo>
                  <a:lnTo>
                    <a:pt x="22" y="4"/>
                  </a:lnTo>
                  <a:lnTo>
                    <a:pt x="25" y="2"/>
                  </a:lnTo>
                  <a:lnTo>
                    <a:pt x="2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53" name="Freeform 61">
              <a:extLst>
                <a:ext uri="{FF2B5EF4-FFF2-40B4-BE49-F238E27FC236}">
                  <a16:creationId xmlns:a16="http://schemas.microsoft.com/office/drawing/2014/main" id="{E9D6315E-7B7D-2EBF-ED21-78ED69465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" y="3590"/>
              <a:ext cx="308" cy="425"/>
            </a:xfrm>
            <a:custGeom>
              <a:avLst/>
              <a:gdLst>
                <a:gd name="T0" fmla="*/ 305 w 308"/>
                <a:gd name="T1" fmla="*/ 39 h 425"/>
                <a:gd name="T2" fmla="*/ 306 w 308"/>
                <a:gd name="T3" fmla="*/ 64 h 425"/>
                <a:gd name="T4" fmla="*/ 307 w 308"/>
                <a:gd name="T5" fmla="*/ 89 h 425"/>
                <a:gd name="T6" fmla="*/ 307 w 308"/>
                <a:gd name="T7" fmla="*/ 113 h 425"/>
                <a:gd name="T8" fmla="*/ 307 w 308"/>
                <a:gd name="T9" fmla="*/ 137 h 425"/>
                <a:gd name="T10" fmla="*/ 307 w 308"/>
                <a:gd name="T11" fmla="*/ 162 h 425"/>
                <a:gd name="T12" fmla="*/ 306 w 308"/>
                <a:gd name="T13" fmla="*/ 185 h 425"/>
                <a:gd name="T14" fmla="*/ 306 w 308"/>
                <a:gd name="T15" fmla="*/ 209 h 425"/>
                <a:gd name="T16" fmla="*/ 304 w 308"/>
                <a:gd name="T17" fmla="*/ 233 h 425"/>
                <a:gd name="T18" fmla="*/ 304 w 308"/>
                <a:gd name="T19" fmla="*/ 257 h 425"/>
                <a:gd name="T20" fmla="*/ 303 w 308"/>
                <a:gd name="T21" fmla="*/ 281 h 425"/>
                <a:gd name="T22" fmla="*/ 302 w 308"/>
                <a:gd name="T23" fmla="*/ 305 h 425"/>
                <a:gd name="T24" fmla="*/ 300 w 308"/>
                <a:gd name="T25" fmla="*/ 329 h 425"/>
                <a:gd name="T26" fmla="*/ 299 w 308"/>
                <a:gd name="T27" fmla="*/ 352 h 425"/>
                <a:gd name="T28" fmla="*/ 298 w 308"/>
                <a:gd name="T29" fmla="*/ 376 h 425"/>
                <a:gd name="T30" fmla="*/ 298 w 308"/>
                <a:gd name="T31" fmla="*/ 401 h 425"/>
                <a:gd name="T32" fmla="*/ 288 w 308"/>
                <a:gd name="T33" fmla="*/ 419 h 425"/>
                <a:gd name="T34" fmla="*/ 270 w 308"/>
                <a:gd name="T35" fmla="*/ 422 h 425"/>
                <a:gd name="T36" fmla="*/ 251 w 308"/>
                <a:gd name="T37" fmla="*/ 421 h 425"/>
                <a:gd name="T38" fmla="*/ 232 w 308"/>
                <a:gd name="T39" fmla="*/ 421 h 425"/>
                <a:gd name="T40" fmla="*/ 211 w 308"/>
                <a:gd name="T41" fmla="*/ 424 h 425"/>
                <a:gd name="T42" fmla="*/ 183 w 308"/>
                <a:gd name="T43" fmla="*/ 424 h 425"/>
                <a:gd name="T44" fmla="*/ 156 w 308"/>
                <a:gd name="T45" fmla="*/ 424 h 425"/>
                <a:gd name="T46" fmla="*/ 128 w 308"/>
                <a:gd name="T47" fmla="*/ 424 h 425"/>
                <a:gd name="T48" fmla="*/ 100 w 308"/>
                <a:gd name="T49" fmla="*/ 424 h 425"/>
                <a:gd name="T50" fmla="*/ 73 w 308"/>
                <a:gd name="T51" fmla="*/ 424 h 425"/>
                <a:gd name="T52" fmla="*/ 45 w 308"/>
                <a:gd name="T53" fmla="*/ 423 h 425"/>
                <a:gd name="T54" fmla="*/ 18 w 308"/>
                <a:gd name="T55" fmla="*/ 421 h 425"/>
                <a:gd name="T56" fmla="*/ 4 w 308"/>
                <a:gd name="T57" fmla="*/ 401 h 425"/>
                <a:gd name="T58" fmla="*/ 3 w 308"/>
                <a:gd name="T59" fmla="*/ 360 h 425"/>
                <a:gd name="T60" fmla="*/ 1 w 308"/>
                <a:gd name="T61" fmla="*/ 317 h 425"/>
                <a:gd name="T62" fmla="*/ 0 w 308"/>
                <a:gd name="T63" fmla="*/ 273 h 425"/>
                <a:gd name="T64" fmla="*/ 0 w 308"/>
                <a:gd name="T65" fmla="*/ 228 h 425"/>
                <a:gd name="T66" fmla="*/ 0 w 308"/>
                <a:gd name="T67" fmla="*/ 184 h 425"/>
                <a:gd name="T68" fmla="*/ 0 w 308"/>
                <a:gd name="T69" fmla="*/ 140 h 425"/>
                <a:gd name="T70" fmla="*/ 2 w 308"/>
                <a:gd name="T71" fmla="*/ 97 h 425"/>
                <a:gd name="T72" fmla="*/ 21 w 308"/>
                <a:gd name="T73" fmla="*/ 73 h 425"/>
                <a:gd name="T74" fmla="*/ 58 w 308"/>
                <a:gd name="T75" fmla="*/ 64 h 425"/>
                <a:gd name="T76" fmla="*/ 95 w 308"/>
                <a:gd name="T77" fmla="*/ 54 h 425"/>
                <a:gd name="T78" fmla="*/ 132 w 308"/>
                <a:gd name="T79" fmla="*/ 43 h 425"/>
                <a:gd name="T80" fmla="*/ 169 w 308"/>
                <a:gd name="T81" fmla="*/ 32 h 425"/>
                <a:gd name="T82" fmla="*/ 206 w 308"/>
                <a:gd name="T83" fmla="*/ 21 h 425"/>
                <a:gd name="T84" fmla="*/ 243 w 308"/>
                <a:gd name="T85" fmla="*/ 12 h 425"/>
                <a:gd name="T86" fmla="*/ 281 w 308"/>
                <a:gd name="T87" fmla="*/ 3 h 425"/>
                <a:gd name="T88" fmla="*/ 304 w 308"/>
                <a:gd name="T89" fmla="*/ 26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8" h="425">
                  <a:moveTo>
                    <a:pt x="304" y="26"/>
                  </a:moveTo>
                  <a:lnTo>
                    <a:pt x="305" y="39"/>
                  </a:lnTo>
                  <a:lnTo>
                    <a:pt x="306" y="52"/>
                  </a:lnTo>
                  <a:lnTo>
                    <a:pt x="306" y="64"/>
                  </a:lnTo>
                  <a:lnTo>
                    <a:pt x="306" y="76"/>
                  </a:lnTo>
                  <a:lnTo>
                    <a:pt x="307" y="89"/>
                  </a:lnTo>
                  <a:lnTo>
                    <a:pt x="307" y="101"/>
                  </a:lnTo>
                  <a:lnTo>
                    <a:pt x="307" y="113"/>
                  </a:lnTo>
                  <a:lnTo>
                    <a:pt x="307" y="125"/>
                  </a:lnTo>
                  <a:lnTo>
                    <a:pt x="307" y="137"/>
                  </a:lnTo>
                  <a:lnTo>
                    <a:pt x="307" y="149"/>
                  </a:lnTo>
                  <a:lnTo>
                    <a:pt x="307" y="162"/>
                  </a:lnTo>
                  <a:lnTo>
                    <a:pt x="306" y="174"/>
                  </a:lnTo>
                  <a:lnTo>
                    <a:pt x="306" y="185"/>
                  </a:lnTo>
                  <a:lnTo>
                    <a:pt x="306" y="198"/>
                  </a:lnTo>
                  <a:lnTo>
                    <a:pt x="306" y="209"/>
                  </a:lnTo>
                  <a:lnTo>
                    <a:pt x="305" y="221"/>
                  </a:lnTo>
                  <a:lnTo>
                    <a:pt x="304" y="233"/>
                  </a:lnTo>
                  <a:lnTo>
                    <a:pt x="304" y="245"/>
                  </a:lnTo>
                  <a:lnTo>
                    <a:pt x="304" y="257"/>
                  </a:lnTo>
                  <a:lnTo>
                    <a:pt x="303" y="269"/>
                  </a:lnTo>
                  <a:lnTo>
                    <a:pt x="303" y="281"/>
                  </a:lnTo>
                  <a:lnTo>
                    <a:pt x="302" y="293"/>
                  </a:lnTo>
                  <a:lnTo>
                    <a:pt x="302" y="305"/>
                  </a:lnTo>
                  <a:lnTo>
                    <a:pt x="301" y="316"/>
                  </a:lnTo>
                  <a:lnTo>
                    <a:pt x="300" y="329"/>
                  </a:lnTo>
                  <a:lnTo>
                    <a:pt x="300" y="340"/>
                  </a:lnTo>
                  <a:lnTo>
                    <a:pt x="299" y="352"/>
                  </a:lnTo>
                  <a:lnTo>
                    <a:pt x="299" y="365"/>
                  </a:lnTo>
                  <a:lnTo>
                    <a:pt x="298" y="376"/>
                  </a:lnTo>
                  <a:lnTo>
                    <a:pt x="298" y="388"/>
                  </a:lnTo>
                  <a:lnTo>
                    <a:pt x="298" y="401"/>
                  </a:lnTo>
                  <a:lnTo>
                    <a:pt x="297" y="413"/>
                  </a:lnTo>
                  <a:lnTo>
                    <a:pt x="288" y="419"/>
                  </a:lnTo>
                  <a:lnTo>
                    <a:pt x="279" y="422"/>
                  </a:lnTo>
                  <a:lnTo>
                    <a:pt x="270" y="422"/>
                  </a:lnTo>
                  <a:lnTo>
                    <a:pt x="261" y="422"/>
                  </a:lnTo>
                  <a:lnTo>
                    <a:pt x="251" y="421"/>
                  </a:lnTo>
                  <a:lnTo>
                    <a:pt x="242" y="420"/>
                  </a:lnTo>
                  <a:lnTo>
                    <a:pt x="232" y="421"/>
                  </a:lnTo>
                  <a:lnTo>
                    <a:pt x="224" y="424"/>
                  </a:lnTo>
                  <a:lnTo>
                    <a:pt x="211" y="424"/>
                  </a:lnTo>
                  <a:lnTo>
                    <a:pt x="197" y="424"/>
                  </a:lnTo>
                  <a:lnTo>
                    <a:pt x="183" y="424"/>
                  </a:lnTo>
                  <a:lnTo>
                    <a:pt x="169" y="424"/>
                  </a:lnTo>
                  <a:lnTo>
                    <a:pt x="156" y="424"/>
                  </a:lnTo>
                  <a:lnTo>
                    <a:pt x="142" y="424"/>
                  </a:lnTo>
                  <a:lnTo>
                    <a:pt x="128" y="424"/>
                  </a:lnTo>
                  <a:lnTo>
                    <a:pt x="115" y="424"/>
                  </a:lnTo>
                  <a:lnTo>
                    <a:pt x="100" y="424"/>
                  </a:lnTo>
                  <a:lnTo>
                    <a:pt x="86" y="424"/>
                  </a:lnTo>
                  <a:lnTo>
                    <a:pt x="73" y="424"/>
                  </a:lnTo>
                  <a:lnTo>
                    <a:pt x="59" y="424"/>
                  </a:lnTo>
                  <a:lnTo>
                    <a:pt x="45" y="423"/>
                  </a:lnTo>
                  <a:lnTo>
                    <a:pt x="31" y="422"/>
                  </a:lnTo>
                  <a:lnTo>
                    <a:pt x="18" y="421"/>
                  </a:lnTo>
                  <a:lnTo>
                    <a:pt x="5" y="420"/>
                  </a:lnTo>
                  <a:lnTo>
                    <a:pt x="4" y="401"/>
                  </a:lnTo>
                  <a:lnTo>
                    <a:pt x="4" y="381"/>
                  </a:lnTo>
                  <a:lnTo>
                    <a:pt x="3" y="360"/>
                  </a:lnTo>
                  <a:lnTo>
                    <a:pt x="2" y="339"/>
                  </a:lnTo>
                  <a:lnTo>
                    <a:pt x="1" y="317"/>
                  </a:lnTo>
                  <a:lnTo>
                    <a:pt x="1" y="295"/>
                  </a:lnTo>
                  <a:lnTo>
                    <a:pt x="0" y="273"/>
                  </a:lnTo>
                  <a:lnTo>
                    <a:pt x="0" y="251"/>
                  </a:lnTo>
                  <a:lnTo>
                    <a:pt x="0" y="228"/>
                  </a:lnTo>
                  <a:lnTo>
                    <a:pt x="0" y="205"/>
                  </a:lnTo>
                  <a:lnTo>
                    <a:pt x="0" y="184"/>
                  </a:lnTo>
                  <a:lnTo>
                    <a:pt x="0" y="162"/>
                  </a:lnTo>
                  <a:lnTo>
                    <a:pt x="0" y="140"/>
                  </a:lnTo>
                  <a:lnTo>
                    <a:pt x="1" y="119"/>
                  </a:lnTo>
                  <a:lnTo>
                    <a:pt x="2" y="97"/>
                  </a:lnTo>
                  <a:lnTo>
                    <a:pt x="3" y="77"/>
                  </a:lnTo>
                  <a:lnTo>
                    <a:pt x="21" y="73"/>
                  </a:lnTo>
                  <a:lnTo>
                    <a:pt x="40" y="69"/>
                  </a:lnTo>
                  <a:lnTo>
                    <a:pt x="58" y="64"/>
                  </a:lnTo>
                  <a:lnTo>
                    <a:pt x="77" y="58"/>
                  </a:lnTo>
                  <a:lnTo>
                    <a:pt x="95" y="54"/>
                  </a:lnTo>
                  <a:lnTo>
                    <a:pt x="114" y="48"/>
                  </a:lnTo>
                  <a:lnTo>
                    <a:pt x="132" y="43"/>
                  </a:lnTo>
                  <a:lnTo>
                    <a:pt x="150" y="37"/>
                  </a:lnTo>
                  <a:lnTo>
                    <a:pt x="169" y="32"/>
                  </a:lnTo>
                  <a:lnTo>
                    <a:pt x="188" y="27"/>
                  </a:lnTo>
                  <a:lnTo>
                    <a:pt x="206" y="21"/>
                  </a:lnTo>
                  <a:lnTo>
                    <a:pt x="224" y="17"/>
                  </a:lnTo>
                  <a:lnTo>
                    <a:pt x="243" y="12"/>
                  </a:lnTo>
                  <a:lnTo>
                    <a:pt x="262" y="7"/>
                  </a:lnTo>
                  <a:lnTo>
                    <a:pt x="281" y="3"/>
                  </a:lnTo>
                  <a:lnTo>
                    <a:pt x="299" y="0"/>
                  </a:lnTo>
                  <a:lnTo>
                    <a:pt x="304" y="26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54" name="Freeform 62">
              <a:extLst>
                <a:ext uri="{FF2B5EF4-FFF2-40B4-BE49-F238E27FC236}">
                  <a16:creationId xmlns:a16="http://schemas.microsoft.com/office/drawing/2014/main" id="{F80A0DB5-6C59-70E5-E3B3-EA4D8D3D1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" y="3609"/>
              <a:ext cx="64" cy="87"/>
            </a:xfrm>
            <a:custGeom>
              <a:avLst/>
              <a:gdLst>
                <a:gd name="T0" fmla="*/ 63 w 64"/>
                <a:gd name="T1" fmla="*/ 0 h 87"/>
                <a:gd name="T2" fmla="*/ 59 w 64"/>
                <a:gd name="T3" fmla="*/ 11 h 87"/>
                <a:gd name="T4" fmla="*/ 53 w 64"/>
                <a:gd name="T5" fmla="*/ 21 h 87"/>
                <a:gd name="T6" fmla="*/ 49 w 64"/>
                <a:gd name="T7" fmla="*/ 32 h 87"/>
                <a:gd name="T8" fmla="*/ 44 w 64"/>
                <a:gd name="T9" fmla="*/ 42 h 87"/>
                <a:gd name="T10" fmla="*/ 40 w 64"/>
                <a:gd name="T11" fmla="*/ 53 h 87"/>
                <a:gd name="T12" fmla="*/ 35 w 64"/>
                <a:gd name="T13" fmla="*/ 64 h 87"/>
                <a:gd name="T14" fmla="*/ 31 w 64"/>
                <a:gd name="T15" fmla="*/ 74 h 87"/>
                <a:gd name="T16" fmla="*/ 28 w 64"/>
                <a:gd name="T17" fmla="*/ 86 h 87"/>
                <a:gd name="T18" fmla="*/ 26 w 64"/>
                <a:gd name="T19" fmla="*/ 74 h 87"/>
                <a:gd name="T20" fmla="*/ 24 w 64"/>
                <a:gd name="T21" fmla="*/ 64 h 87"/>
                <a:gd name="T22" fmla="*/ 21 w 64"/>
                <a:gd name="T23" fmla="*/ 52 h 87"/>
                <a:gd name="T24" fmla="*/ 18 w 64"/>
                <a:gd name="T25" fmla="*/ 42 h 87"/>
                <a:gd name="T26" fmla="*/ 14 w 64"/>
                <a:gd name="T27" fmla="*/ 33 h 87"/>
                <a:gd name="T28" fmla="*/ 10 w 64"/>
                <a:gd name="T29" fmla="*/ 22 h 87"/>
                <a:gd name="T30" fmla="*/ 5 w 64"/>
                <a:gd name="T31" fmla="*/ 13 h 87"/>
                <a:gd name="T32" fmla="*/ 0 w 64"/>
                <a:gd name="T33" fmla="*/ 3 h 87"/>
                <a:gd name="T34" fmla="*/ 6 w 64"/>
                <a:gd name="T35" fmla="*/ 3 h 87"/>
                <a:gd name="T36" fmla="*/ 13 w 64"/>
                <a:gd name="T37" fmla="*/ 3 h 87"/>
                <a:gd name="T38" fmla="*/ 21 w 64"/>
                <a:gd name="T39" fmla="*/ 3 h 87"/>
                <a:gd name="T40" fmla="*/ 30 w 64"/>
                <a:gd name="T41" fmla="*/ 3 h 87"/>
                <a:gd name="T42" fmla="*/ 39 w 64"/>
                <a:gd name="T43" fmla="*/ 3 h 87"/>
                <a:gd name="T44" fmla="*/ 47 w 64"/>
                <a:gd name="T45" fmla="*/ 3 h 87"/>
                <a:gd name="T46" fmla="*/ 55 w 64"/>
                <a:gd name="T47" fmla="*/ 2 h 87"/>
                <a:gd name="T48" fmla="*/ 63 w 64"/>
                <a:gd name="T4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87">
                  <a:moveTo>
                    <a:pt x="63" y="0"/>
                  </a:moveTo>
                  <a:lnTo>
                    <a:pt x="59" y="11"/>
                  </a:lnTo>
                  <a:lnTo>
                    <a:pt x="53" y="21"/>
                  </a:lnTo>
                  <a:lnTo>
                    <a:pt x="49" y="32"/>
                  </a:lnTo>
                  <a:lnTo>
                    <a:pt x="44" y="42"/>
                  </a:lnTo>
                  <a:lnTo>
                    <a:pt x="40" y="53"/>
                  </a:lnTo>
                  <a:lnTo>
                    <a:pt x="35" y="64"/>
                  </a:lnTo>
                  <a:lnTo>
                    <a:pt x="31" y="74"/>
                  </a:lnTo>
                  <a:lnTo>
                    <a:pt x="28" y="86"/>
                  </a:lnTo>
                  <a:lnTo>
                    <a:pt x="26" y="74"/>
                  </a:lnTo>
                  <a:lnTo>
                    <a:pt x="24" y="64"/>
                  </a:lnTo>
                  <a:lnTo>
                    <a:pt x="21" y="52"/>
                  </a:lnTo>
                  <a:lnTo>
                    <a:pt x="18" y="42"/>
                  </a:lnTo>
                  <a:lnTo>
                    <a:pt x="14" y="33"/>
                  </a:lnTo>
                  <a:lnTo>
                    <a:pt x="10" y="22"/>
                  </a:lnTo>
                  <a:lnTo>
                    <a:pt x="5" y="13"/>
                  </a:lnTo>
                  <a:lnTo>
                    <a:pt x="0" y="3"/>
                  </a:lnTo>
                  <a:lnTo>
                    <a:pt x="6" y="3"/>
                  </a:lnTo>
                  <a:lnTo>
                    <a:pt x="13" y="3"/>
                  </a:lnTo>
                  <a:lnTo>
                    <a:pt x="21" y="3"/>
                  </a:lnTo>
                  <a:lnTo>
                    <a:pt x="30" y="3"/>
                  </a:lnTo>
                  <a:lnTo>
                    <a:pt x="39" y="3"/>
                  </a:lnTo>
                  <a:lnTo>
                    <a:pt x="47" y="3"/>
                  </a:lnTo>
                  <a:lnTo>
                    <a:pt x="55" y="2"/>
                  </a:lnTo>
                  <a:lnTo>
                    <a:pt x="63" y="0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55" name="Freeform 63">
              <a:extLst>
                <a:ext uri="{FF2B5EF4-FFF2-40B4-BE49-F238E27FC236}">
                  <a16:creationId xmlns:a16="http://schemas.microsoft.com/office/drawing/2014/main" id="{DDE1F421-CD29-925D-0DD6-C69C2144D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" y="3663"/>
              <a:ext cx="125" cy="348"/>
            </a:xfrm>
            <a:custGeom>
              <a:avLst/>
              <a:gdLst>
                <a:gd name="T0" fmla="*/ 122 w 125"/>
                <a:gd name="T1" fmla="*/ 24 h 348"/>
                <a:gd name="T2" fmla="*/ 122 w 125"/>
                <a:gd name="T3" fmla="*/ 66 h 348"/>
                <a:gd name="T4" fmla="*/ 122 w 125"/>
                <a:gd name="T5" fmla="*/ 109 h 348"/>
                <a:gd name="T6" fmla="*/ 123 w 125"/>
                <a:gd name="T7" fmla="*/ 150 h 348"/>
                <a:gd name="T8" fmla="*/ 123 w 125"/>
                <a:gd name="T9" fmla="*/ 191 h 348"/>
                <a:gd name="T10" fmla="*/ 124 w 125"/>
                <a:gd name="T11" fmla="*/ 233 h 348"/>
                <a:gd name="T12" fmla="*/ 124 w 125"/>
                <a:gd name="T13" fmla="*/ 274 h 348"/>
                <a:gd name="T14" fmla="*/ 124 w 125"/>
                <a:gd name="T15" fmla="*/ 316 h 348"/>
                <a:gd name="T16" fmla="*/ 120 w 125"/>
                <a:gd name="T17" fmla="*/ 339 h 348"/>
                <a:gd name="T18" fmla="*/ 122 w 125"/>
                <a:gd name="T19" fmla="*/ 344 h 348"/>
                <a:gd name="T20" fmla="*/ 113 w 125"/>
                <a:gd name="T21" fmla="*/ 347 h 348"/>
                <a:gd name="T22" fmla="*/ 103 w 125"/>
                <a:gd name="T23" fmla="*/ 345 h 348"/>
                <a:gd name="T24" fmla="*/ 97 w 125"/>
                <a:gd name="T25" fmla="*/ 337 h 348"/>
                <a:gd name="T26" fmla="*/ 92 w 125"/>
                <a:gd name="T27" fmla="*/ 327 h 348"/>
                <a:gd name="T28" fmla="*/ 83 w 125"/>
                <a:gd name="T29" fmla="*/ 313 h 348"/>
                <a:gd name="T30" fmla="*/ 64 w 125"/>
                <a:gd name="T31" fmla="*/ 303 h 348"/>
                <a:gd name="T32" fmla="*/ 46 w 125"/>
                <a:gd name="T33" fmla="*/ 293 h 348"/>
                <a:gd name="T34" fmla="*/ 40 w 125"/>
                <a:gd name="T35" fmla="*/ 276 h 348"/>
                <a:gd name="T36" fmla="*/ 39 w 125"/>
                <a:gd name="T37" fmla="*/ 260 h 348"/>
                <a:gd name="T38" fmla="*/ 31 w 125"/>
                <a:gd name="T39" fmla="*/ 266 h 348"/>
                <a:gd name="T40" fmla="*/ 26 w 125"/>
                <a:gd name="T41" fmla="*/ 276 h 348"/>
                <a:gd name="T42" fmla="*/ 20 w 125"/>
                <a:gd name="T43" fmla="*/ 288 h 348"/>
                <a:gd name="T44" fmla="*/ 15 w 125"/>
                <a:gd name="T45" fmla="*/ 292 h 348"/>
                <a:gd name="T46" fmla="*/ 11 w 125"/>
                <a:gd name="T47" fmla="*/ 277 h 348"/>
                <a:gd name="T48" fmla="*/ 4 w 125"/>
                <a:gd name="T49" fmla="*/ 260 h 348"/>
                <a:gd name="T50" fmla="*/ 0 w 125"/>
                <a:gd name="T51" fmla="*/ 244 h 348"/>
                <a:gd name="T52" fmla="*/ 6 w 125"/>
                <a:gd name="T53" fmla="*/ 227 h 348"/>
                <a:gd name="T54" fmla="*/ 25 w 125"/>
                <a:gd name="T55" fmla="*/ 220 h 348"/>
                <a:gd name="T56" fmla="*/ 37 w 125"/>
                <a:gd name="T57" fmla="*/ 209 h 348"/>
                <a:gd name="T58" fmla="*/ 42 w 125"/>
                <a:gd name="T59" fmla="*/ 194 h 348"/>
                <a:gd name="T60" fmla="*/ 43 w 125"/>
                <a:gd name="T61" fmla="*/ 176 h 348"/>
                <a:gd name="T62" fmla="*/ 41 w 125"/>
                <a:gd name="T63" fmla="*/ 157 h 348"/>
                <a:gd name="T64" fmla="*/ 40 w 125"/>
                <a:gd name="T65" fmla="*/ 138 h 348"/>
                <a:gd name="T66" fmla="*/ 40 w 125"/>
                <a:gd name="T67" fmla="*/ 119 h 348"/>
                <a:gd name="T68" fmla="*/ 42 w 125"/>
                <a:gd name="T69" fmla="*/ 102 h 348"/>
                <a:gd name="T70" fmla="*/ 72 w 125"/>
                <a:gd name="T71" fmla="*/ 0 h 348"/>
                <a:gd name="T72" fmla="*/ 85 w 125"/>
                <a:gd name="T73" fmla="*/ 0 h 348"/>
                <a:gd name="T74" fmla="*/ 99 w 125"/>
                <a:gd name="T75" fmla="*/ 0 h 348"/>
                <a:gd name="T76" fmla="*/ 114 w 125"/>
                <a:gd name="T7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348">
                  <a:moveTo>
                    <a:pt x="122" y="2"/>
                  </a:moveTo>
                  <a:lnTo>
                    <a:pt x="122" y="24"/>
                  </a:lnTo>
                  <a:lnTo>
                    <a:pt x="121" y="45"/>
                  </a:lnTo>
                  <a:lnTo>
                    <a:pt x="122" y="66"/>
                  </a:lnTo>
                  <a:lnTo>
                    <a:pt x="122" y="88"/>
                  </a:lnTo>
                  <a:lnTo>
                    <a:pt x="122" y="109"/>
                  </a:lnTo>
                  <a:lnTo>
                    <a:pt x="122" y="128"/>
                  </a:lnTo>
                  <a:lnTo>
                    <a:pt x="123" y="150"/>
                  </a:lnTo>
                  <a:lnTo>
                    <a:pt x="123" y="171"/>
                  </a:lnTo>
                  <a:lnTo>
                    <a:pt x="123" y="191"/>
                  </a:lnTo>
                  <a:lnTo>
                    <a:pt x="124" y="212"/>
                  </a:lnTo>
                  <a:lnTo>
                    <a:pt x="124" y="233"/>
                  </a:lnTo>
                  <a:lnTo>
                    <a:pt x="124" y="254"/>
                  </a:lnTo>
                  <a:lnTo>
                    <a:pt x="124" y="274"/>
                  </a:lnTo>
                  <a:lnTo>
                    <a:pt x="124" y="295"/>
                  </a:lnTo>
                  <a:lnTo>
                    <a:pt x="124" y="316"/>
                  </a:lnTo>
                  <a:lnTo>
                    <a:pt x="124" y="337"/>
                  </a:lnTo>
                  <a:lnTo>
                    <a:pt x="120" y="339"/>
                  </a:lnTo>
                  <a:lnTo>
                    <a:pt x="120" y="341"/>
                  </a:lnTo>
                  <a:lnTo>
                    <a:pt x="122" y="344"/>
                  </a:lnTo>
                  <a:lnTo>
                    <a:pt x="120" y="345"/>
                  </a:lnTo>
                  <a:lnTo>
                    <a:pt x="113" y="347"/>
                  </a:lnTo>
                  <a:lnTo>
                    <a:pt x="107" y="347"/>
                  </a:lnTo>
                  <a:lnTo>
                    <a:pt x="103" y="345"/>
                  </a:lnTo>
                  <a:lnTo>
                    <a:pt x="99" y="341"/>
                  </a:lnTo>
                  <a:lnTo>
                    <a:pt x="97" y="337"/>
                  </a:lnTo>
                  <a:lnTo>
                    <a:pt x="94" y="332"/>
                  </a:lnTo>
                  <a:lnTo>
                    <a:pt x="92" y="327"/>
                  </a:lnTo>
                  <a:lnTo>
                    <a:pt x="90" y="322"/>
                  </a:lnTo>
                  <a:lnTo>
                    <a:pt x="83" y="313"/>
                  </a:lnTo>
                  <a:lnTo>
                    <a:pt x="74" y="308"/>
                  </a:lnTo>
                  <a:lnTo>
                    <a:pt x="64" y="303"/>
                  </a:lnTo>
                  <a:lnTo>
                    <a:pt x="55" y="298"/>
                  </a:lnTo>
                  <a:lnTo>
                    <a:pt x="46" y="293"/>
                  </a:lnTo>
                  <a:lnTo>
                    <a:pt x="41" y="286"/>
                  </a:lnTo>
                  <a:lnTo>
                    <a:pt x="40" y="276"/>
                  </a:lnTo>
                  <a:lnTo>
                    <a:pt x="45" y="262"/>
                  </a:lnTo>
                  <a:lnTo>
                    <a:pt x="39" y="260"/>
                  </a:lnTo>
                  <a:lnTo>
                    <a:pt x="34" y="262"/>
                  </a:lnTo>
                  <a:lnTo>
                    <a:pt x="31" y="266"/>
                  </a:lnTo>
                  <a:lnTo>
                    <a:pt x="29" y="271"/>
                  </a:lnTo>
                  <a:lnTo>
                    <a:pt x="26" y="276"/>
                  </a:lnTo>
                  <a:lnTo>
                    <a:pt x="24" y="282"/>
                  </a:lnTo>
                  <a:lnTo>
                    <a:pt x="20" y="288"/>
                  </a:lnTo>
                  <a:lnTo>
                    <a:pt x="17" y="291"/>
                  </a:lnTo>
                  <a:lnTo>
                    <a:pt x="15" y="292"/>
                  </a:lnTo>
                  <a:lnTo>
                    <a:pt x="14" y="285"/>
                  </a:lnTo>
                  <a:lnTo>
                    <a:pt x="11" y="277"/>
                  </a:lnTo>
                  <a:lnTo>
                    <a:pt x="8" y="269"/>
                  </a:lnTo>
                  <a:lnTo>
                    <a:pt x="4" y="260"/>
                  </a:lnTo>
                  <a:lnTo>
                    <a:pt x="1" y="253"/>
                  </a:lnTo>
                  <a:lnTo>
                    <a:pt x="0" y="244"/>
                  </a:lnTo>
                  <a:lnTo>
                    <a:pt x="1" y="236"/>
                  </a:lnTo>
                  <a:lnTo>
                    <a:pt x="6" y="227"/>
                  </a:lnTo>
                  <a:lnTo>
                    <a:pt x="17" y="224"/>
                  </a:lnTo>
                  <a:lnTo>
                    <a:pt x="25" y="220"/>
                  </a:lnTo>
                  <a:lnTo>
                    <a:pt x="32" y="215"/>
                  </a:lnTo>
                  <a:lnTo>
                    <a:pt x="37" y="209"/>
                  </a:lnTo>
                  <a:lnTo>
                    <a:pt x="41" y="201"/>
                  </a:lnTo>
                  <a:lnTo>
                    <a:pt x="42" y="194"/>
                  </a:lnTo>
                  <a:lnTo>
                    <a:pt x="43" y="185"/>
                  </a:lnTo>
                  <a:lnTo>
                    <a:pt x="43" y="176"/>
                  </a:lnTo>
                  <a:lnTo>
                    <a:pt x="42" y="167"/>
                  </a:lnTo>
                  <a:lnTo>
                    <a:pt x="41" y="157"/>
                  </a:lnTo>
                  <a:lnTo>
                    <a:pt x="41" y="148"/>
                  </a:lnTo>
                  <a:lnTo>
                    <a:pt x="40" y="138"/>
                  </a:lnTo>
                  <a:lnTo>
                    <a:pt x="40" y="128"/>
                  </a:lnTo>
                  <a:lnTo>
                    <a:pt x="40" y="119"/>
                  </a:lnTo>
                  <a:lnTo>
                    <a:pt x="41" y="109"/>
                  </a:lnTo>
                  <a:lnTo>
                    <a:pt x="42" y="102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5" y="0"/>
                  </a:lnTo>
                  <a:lnTo>
                    <a:pt x="93" y="0"/>
                  </a:lnTo>
                  <a:lnTo>
                    <a:pt x="99" y="0"/>
                  </a:lnTo>
                  <a:lnTo>
                    <a:pt x="106" y="0"/>
                  </a:lnTo>
                  <a:lnTo>
                    <a:pt x="114" y="0"/>
                  </a:lnTo>
                  <a:lnTo>
                    <a:pt x="122" y="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56" name="Freeform 64">
              <a:extLst>
                <a:ext uri="{FF2B5EF4-FFF2-40B4-BE49-F238E27FC236}">
                  <a16:creationId xmlns:a16="http://schemas.microsoft.com/office/drawing/2014/main" id="{B29DAB54-D254-7C2C-B484-FBF3EEF6E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" y="3803"/>
              <a:ext cx="110" cy="197"/>
            </a:xfrm>
            <a:custGeom>
              <a:avLst/>
              <a:gdLst>
                <a:gd name="T0" fmla="*/ 87 w 110"/>
                <a:gd name="T1" fmla="*/ 49 h 197"/>
                <a:gd name="T2" fmla="*/ 89 w 110"/>
                <a:gd name="T3" fmla="*/ 57 h 197"/>
                <a:gd name="T4" fmla="*/ 92 w 110"/>
                <a:gd name="T5" fmla="*/ 66 h 197"/>
                <a:gd name="T6" fmla="*/ 95 w 110"/>
                <a:gd name="T7" fmla="*/ 74 h 197"/>
                <a:gd name="T8" fmla="*/ 98 w 110"/>
                <a:gd name="T9" fmla="*/ 83 h 197"/>
                <a:gd name="T10" fmla="*/ 99 w 110"/>
                <a:gd name="T11" fmla="*/ 92 h 197"/>
                <a:gd name="T12" fmla="*/ 101 w 110"/>
                <a:gd name="T13" fmla="*/ 101 h 197"/>
                <a:gd name="T14" fmla="*/ 103 w 110"/>
                <a:gd name="T15" fmla="*/ 110 h 197"/>
                <a:gd name="T16" fmla="*/ 105 w 110"/>
                <a:gd name="T17" fmla="*/ 120 h 197"/>
                <a:gd name="T18" fmla="*/ 106 w 110"/>
                <a:gd name="T19" fmla="*/ 129 h 197"/>
                <a:gd name="T20" fmla="*/ 108 w 110"/>
                <a:gd name="T21" fmla="*/ 138 h 197"/>
                <a:gd name="T22" fmla="*/ 108 w 110"/>
                <a:gd name="T23" fmla="*/ 147 h 197"/>
                <a:gd name="T24" fmla="*/ 109 w 110"/>
                <a:gd name="T25" fmla="*/ 157 h 197"/>
                <a:gd name="T26" fmla="*/ 109 w 110"/>
                <a:gd name="T27" fmla="*/ 166 h 197"/>
                <a:gd name="T28" fmla="*/ 109 w 110"/>
                <a:gd name="T29" fmla="*/ 177 h 197"/>
                <a:gd name="T30" fmla="*/ 109 w 110"/>
                <a:gd name="T31" fmla="*/ 185 h 197"/>
                <a:gd name="T32" fmla="*/ 108 w 110"/>
                <a:gd name="T33" fmla="*/ 196 h 197"/>
                <a:gd name="T34" fmla="*/ 16 w 110"/>
                <a:gd name="T35" fmla="*/ 176 h 197"/>
                <a:gd name="T36" fmla="*/ 18 w 110"/>
                <a:gd name="T37" fmla="*/ 173 h 197"/>
                <a:gd name="T38" fmla="*/ 19 w 110"/>
                <a:gd name="T39" fmla="*/ 169 h 197"/>
                <a:gd name="T40" fmla="*/ 19 w 110"/>
                <a:gd name="T41" fmla="*/ 166 h 197"/>
                <a:gd name="T42" fmla="*/ 19 w 110"/>
                <a:gd name="T43" fmla="*/ 163 h 197"/>
                <a:gd name="T44" fmla="*/ 19 w 110"/>
                <a:gd name="T45" fmla="*/ 160 h 197"/>
                <a:gd name="T46" fmla="*/ 19 w 110"/>
                <a:gd name="T47" fmla="*/ 157 h 197"/>
                <a:gd name="T48" fmla="*/ 18 w 110"/>
                <a:gd name="T49" fmla="*/ 154 h 197"/>
                <a:gd name="T50" fmla="*/ 17 w 110"/>
                <a:gd name="T51" fmla="*/ 150 h 197"/>
                <a:gd name="T52" fmla="*/ 15 w 110"/>
                <a:gd name="T53" fmla="*/ 142 h 197"/>
                <a:gd name="T54" fmla="*/ 14 w 110"/>
                <a:gd name="T55" fmla="*/ 132 h 197"/>
                <a:gd name="T56" fmla="*/ 13 w 110"/>
                <a:gd name="T57" fmla="*/ 123 h 197"/>
                <a:gd name="T58" fmla="*/ 11 w 110"/>
                <a:gd name="T59" fmla="*/ 114 h 197"/>
                <a:gd name="T60" fmla="*/ 10 w 110"/>
                <a:gd name="T61" fmla="*/ 105 h 197"/>
                <a:gd name="T62" fmla="*/ 9 w 110"/>
                <a:gd name="T63" fmla="*/ 95 h 197"/>
                <a:gd name="T64" fmla="*/ 9 w 110"/>
                <a:gd name="T65" fmla="*/ 86 h 197"/>
                <a:gd name="T66" fmla="*/ 8 w 110"/>
                <a:gd name="T67" fmla="*/ 76 h 197"/>
                <a:gd name="T68" fmla="*/ 7 w 110"/>
                <a:gd name="T69" fmla="*/ 67 h 197"/>
                <a:gd name="T70" fmla="*/ 5 w 110"/>
                <a:gd name="T71" fmla="*/ 57 h 197"/>
                <a:gd name="T72" fmla="*/ 5 w 110"/>
                <a:gd name="T73" fmla="*/ 47 h 197"/>
                <a:gd name="T74" fmla="*/ 4 w 110"/>
                <a:gd name="T75" fmla="*/ 37 h 197"/>
                <a:gd name="T76" fmla="*/ 3 w 110"/>
                <a:gd name="T77" fmla="*/ 28 h 197"/>
                <a:gd name="T78" fmla="*/ 1 w 110"/>
                <a:gd name="T79" fmla="*/ 18 h 197"/>
                <a:gd name="T80" fmla="*/ 0 w 110"/>
                <a:gd name="T81" fmla="*/ 9 h 197"/>
                <a:gd name="T82" fmla="*/ 0 w 110"/>
                <a:gd name="T83" fmla="*/ 0 h 197"/>
                <a:gd name="T84" fmla="*/ 7 w 110"/>
                <a:gd name="T85" fmla="*/ 0 h 197"/>
                <a:gd name="T86" fmla="*/ 13 w 110"/>
                <a:gd name="T87" fmla="*/ 1 h 197"/>
                <a:gd name="T88" fmla="*/ 19 w 110"/>
                <a:gd name="T89" fmla="*/ 2 h 197"/>
                <a:gd name="T90" fmla="*/ 26 w 110"/>
                <a:gd name="T91" fmla="*/ 4 h 197"/>
                <a:gd name="T92" fmla="*/ 32 w 110"/>
                <a:gd name="T93" fmla="*/ 6 h 197"/>
                <a:gd name="T94" fmla="*/ 39 w 110"/>
                <a:gd name="T95" fmla="*/ 8 h 197"/>
                <a:gd name="T96" fmla="*/ 44 w 110"/>
                <a:gd name="T97" fmla="*/ 11 h 197"/>
                <a:gd name="T98" fmla="*/ 49 w 110"/>
                <a:gd name="T99" fmla="*/ 14 h 197"/>
                <a:gd name="T100" fmla="*/ 56 w 110"/>
                <a:gd name="T101" fmla="*/ 17 h 197"/>
                <a:gd name="T102" fmla="*/ 60 w 110"/>
                <a:gd name="T103" fmla="*/ 20 h 197"/>
                <a:gd name="T104" fmla="*/ 66 w 110"/>
                <a:gd name="T105" fmla="*/ 24 h 197"/>
                <a:gd name="T106" fmla="*/ 70 w 110"/>
                <a:gd name="T107" fmla="*/ 29 h 197"/>
                <a:gd name="T108" fmla="*/ 75 w 110"/>
                <a:gd name="T109" fmla="*/ 34 h 197"/>
                <a:gd name="T110" fmla="*/ 79 w 110"/>
                <a:gd name="T111" fmla="*/ 38 h 197"/>
                <a:gd name="T112" fmla="*/ 83 w 110"/>
                <a:gd name="T113" fmla="*/ 43 h 197"/>
                <a:gd name="T114" fmla="*/ 87 w 110"/>
                <a:gd name="T115" fmla="*/ 4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" h="197">
                  <a:moveTo>
                    <a:pt x="87" y="49"/>
                  </a:moveTo>
                  <a:lnTo>
                    <a:pt x="89" y="57"/>
                  </a:lnTo>
                  <a:lnTo>
                    <a:pt x="92" y="66"/>
                  </a:lnTo>
                  <a:lnTo>
                    <a:pt x="95" y="74"/>
                  </a:lnTo>
                  <a:lnTo>
                    <a:pt x="98" y="83"/>
                  </a:lnTo>
                  <a:lnTo>
                    <a:pt x="99" y="92"/>
                  </a:lnTo>
                  <a:lnTo>
                    <a:pt x="101" y="101"/>
                  </a:lnTo>
                  <a:lnTo>
                    <a:pt x="103" y="110"/>
                  </a:lnTo>
                  <a:lnTo>
                    <a:pt x="105" y="120"/>
                  </a:lnTo>
                  <a:lnTo>
                    <a:pt x="106" y="129"/>
                  </a:lnTo>
                  <a:lnTo>
                    <a:pt x="108" y="138"/>
                  </a:lnTo>
                  <a:lnTo>
                    <a:pt x="108" y="147"/>
                  </a:lnTo>
                  <a:lnTo>
                    <a:pt x="109" y="157"/>
                  </a:lnTo>
                  <a:lnTo>
                    <a:pt x="109" y="166"/>
                  </a:lnTo>
                  <a:lnTo>
                    <a:pt x="109" y="177"/>
                  </a:lnTo>
                  <a:lnTo>
                    <a:pt x="109" y="185"/>
                  </a:lnTo>
                  <a:lnTo>
                    <a:pt x="108" y="196"/>
                  </a:lnTo>
                  <a:lnTo>
                    <a:pt x="16" y="176"/>
                  </a:lnTo>
                  <a:lnTo>
                    <a:pt x="18" y="173"/>
                  </a:lnTo>
                  <a:lnTo>
                    <a:pt x="19" y="169"/>
                  </a:lnTo>
                  <a:lnTo>
                    <a:pt x="19" y="166"/>
                  </a:lnTo>
                  <a:lnTo>
                    <a:pt x="19" y="163"/>
                  </a:lnTo>
                  <a:lnTo>
                    <a:pt x="19" y="160"/>
                  </a:lnTo>
                  <a:lnTo>
                    <a:pt x="19" y="157"/>
                  </a:lnTo>
                  <a:lnTo>
                    <a:pt x="18" y="154"/>
                  </a:lnTo>
                  <a:lnTo>
                    <a:pt x="17" y="150"/>
                  </a:lnTo>
                  <a:lnTo>
                    <a:pt x="15" y="142"/>
                  </a:lnTo>
                  <a:lnTo>
                    <a:pt x="14" y="132"/>
                  </a:lnTo>
                  <a:lnTo>
                    <a:pt x="13" y="123"/>
                  </a:lnTo>
                  <a:lnTo>
                    <a:pt x="11" y="114"/>
                  </a:lnTo>
                  <a:lnTo>
                    <a:pt x="10" y="105"/>
                  </a:lnTo>
                  <a:lnTo>
                    <a:pt x="9" y="95"/>
                  </a:lnTo>
                  <a:lnTo>
                    <a:pt x="9" y="86"/>
                  </a:lnTo>
                  <a:lnTo>
                    <a:pt x="8" y="76"/>
                  </a:lnTo>
                  <a:lnTo>
                    <a:pt x="7" y="67"/>
                  </a:lnTo>
                  <a:lnTo>
                    <a:pt x="5" y="57"/>
                  </a:lnTo>
                  <a:lnTo>
                    <a:pt x="5" y="47"/>
                  </a:lnTo>
                  <a:lnTo>
                    <a:pt x="4" y="37"/>
                  </a:lnTo>
                  <a:lnTo>
                    <a:pt x="3" y="28"/>
                  </a:lnTo>
                  <a:lnTo>
                    <a:pt x="1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19" y="2"/>
                  </a:lnTo>
                  <a:lnTo>
                    <a:pt x="26" y="4"/>
                  </a:lnTo>
                  <a:lnTo>
                    <a:pt x="32" y="6"/>
                  </a:lnTo>
                  <a:lnTo>
                    <a:pt x="39" y="8"/>
                  </a:lnTo>
                  <a:lnTo>
                    <a:pt x="44" y="11"/>
                  </a:lnTo>
                  <a:lnTo>
                    <a:pt x="49" y="14"/>
                  </a:lnTo>
                  <a:lnTo>
                    <a:pt x="56" y="17"/>
                  </a:lnTo>
                  <a:lnTo>
                    <a:pt x="60" y="20"/>
                  </a:lnTo>
                  <a:lnTo>
                    <a:pt x="66" y="24"/>
                  </a:lnTo>
                  <a:lnTo>
                    <a:pt x="70" y="29"/>
                  </a:lnTo>
                  <a:lnTo>
                    <a:pt x="75" y="34"/>
                  </a:lnTo>
                  <a:lnTo>
                    <a:pt x="79" y="38"/>
                  </a:lnTo>
                  <a:lnTo>
                    <a:pt x="83" y="43"/>
                  </a:lnTo>
                  <a:lnTo>
                    <a:pt x="87" y="49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57" name="Freeform 65">
              <a:extLst>
                <a:ext uri="{FF2B5EF4-FFF2-40B4-BE49-F238E27FC236}">
                  <a16:creationId xmlns:a16="http://schemas.microsoft.com/office/drawing/2014/main" id="{0F6194E2-2F4D-DD78-73D1-4CF35D129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" y="3898"/>
              <a:ext cx="42" cy="68"/>
            </a:xfrm>
            <a:custGeom>
              <a:avLst/>
              <a:gdLst>
                <a:gd name="T0" fmla="*/ 29 w 42"/>
                <a:gd name="T1" fmla="*/ 1 h 68"/>
                <a:gd name="T2" fmla="*/ 24 w 42"/>
                <a:gd name="T3" fmla="*/ 12 h 68"/>
                <a:gd name="T4" fmla="*/ 26 w 42"/>
                <a:gd name="T5" fmla="*/ 23 h 68"/>
                <a:gd name="T6" fmla="*/ 30 w 42"/>
                <a:gd name="T7" fmla="*/ 33 h 68"/>
                <a:gd name="T8" fmla="*/ 36 w 42"/>
                <a:gd name="T9" fmla="*/ 44 h 68"/>
                <a:gd name="T10" fmla="*/ 41 w 42"/>
                <a:gd name="T11" fmla="*/ 52 h 68"/>
                <a:gd name="T12" fmla="*/ 40 w 42"/>
                <a:gd name="T13" fmla="*/ 60 h 68"/>
                <a:gd name="T14" fmla="*/ 34 w 42"/>
                <a:gd name="T15" fmla="*/ 65 h 68"/>
                <a:gd name="T16" fmla="*/ 18 w 42"/>
                <a:gd name="T17" fmla="*/ 67 h 68"/>
                <a:gd name="T18" fmla="*/ 14 w 42"/>
                <a:gd name="T19" fmla="*/ 63 h 68"/>
                <a:gd name="T20" fmla="*/ 11 w 42"/>
                <a:gd name="T21" fmla="*/ 60 h 68"/>
                <a:gd name="T22" fmla="*/ 8 w 42"/>
                <a:gd name="T23" fmla="*/ 56 h 68"/>
                <a:gd name="T24" fmla="*/ 6 w 42"/>
                <a:gd name="T25" fmla="*/ 52 h 68"/>
                <a:gd name="T26" fmla="*/ 3 w 42"/>
                <a:gd name="T27" fmla="*/ 48 h 68"/>
                <a:gd name="T28" fmla="*/ 1 w 42"/>
                <a:gd name="T29" fmla="*/ 43 h 68"/>
                <a:gd name="T30" fmla="*/ 0 w 42"/>
                <a:gd name="T31" fmla="*/ 38 h 68"/>
                <a:gd name="T32" fmla="*/ 0 w 42"/>
                <a:gd name="T33" fmla="*/ 33 h 68"/>
                <a:gd name="T34" fmla="*/ 1 w 42"/>
                <a:gd name="T35" fmla="*/ 29 h 68"/>
                <a:gd name="T36" fmla="*/ 3 w 42"/>
                <a:gd name="T37" fmla="*/ 23 h 68"/>
                <a:gd name="T38" fmla="*/ 6 w 42"/>
                <a:gd name="T39" fmla="*/ 16 h 68"/>
                <a:gd name="T40" fmla="*/ 8 w 42"/>
                <a:gd name="T41" fmla="*/ 10 h 68"/>
                <a:gd name="T42" fmla="*/ 11 w 42"/>
                <a:gd name="T43" fmla="*/ 5 h 68"/>
                <a:gd name="T44" fmla="*/ 16 w 42"/>
                <a:gd name="T45" fmla="*/ 1 h 68"/>
                <a:gd name="T46" fmla="*/ 21 w 42"/>
                <a:gd name="T47" fmla="*/ 0 h 68"/>
                <a:gd name="T48" fmla="*/ 29 w 42"/>
                <a:gd name="T49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68">
                  <a:moveTo>
                    <a:pt x="29" y="1"/>
                  </a:moveTo>
                  <a:lnTo>
                    <a:pt x="24" y="12"/>
                  </a:lnTo>
                  <a:lnTo>
                    <a:pt x="26" y="23"/>
                  </a:lnTo>
                  <a:lnTo>
                    <a:pt x="30" y="33"/>
                  </a:lnTo>
                  <a:lnTo>
                    <a:pt x="36" y="44"/>
                  </a:lnTo>
                  <a:lnTo>
                    <a:pt x="41" y="52"/>
                  </a:lnTo>
                  <a:lnTo>
                    <a:pt x="40" y="60"/>
                  </a:lnTo>
                  <a:lnTo>
                    <a:pt x="34" y="65"/>
                  </a:lnTo>
                  <a:lnTo>
                    <a:pt x="18" y="67"/>
                  </a:lnTo>
                  <a:lnTo>
                    <a:pt x="14" y="63"/>
                  </a:lnTo>
                  <a:lnTo>
                    <a:pt x="11" y="60"/>
                  </a:lnTo>
                  <a:lnTo>
                    <a:pt x="8" y="56"/>
                  </a:lnTo>
                  <a:lnTo>
                    <a:pt x="6" y="52"/>
                  </a:lnTo>
                  <a:lnTo>
                    <a:pt x="3" y="48"/>
                  </a:lnTo>
                  <a:lnTo>
                    <a:pt x="1" y="43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1" y="29"/>
                  </a:lnTo>
                  <a:lnTo>
                    <a:pt x="3" y="23"/>
                  </a:lnTo>
                  <a:lnTo>
                    <a:pt x="6" y="16"/>
                  </a:lnTo>
                  <a:lnTo>
                    <a:pt x="8" y="10"/>
                  </a:lnTo>
                  <a:lnTo>
                    <a:pt x="11" y="5"/>
                  </a:lnTo>
                  <a:lnTo>
                    <a:pt x="16" y="1"/>
                  </a:lnTo>
                  <a:lnTo>
                    <a:pt x="21" y="0"/>
                  </a:lnTo>
                  <a:lnTo>
                    <a:pt x="29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58" name="Freeform 66">
              <a:extLst>
                <a:ext uri="{FF2B5EF4-FFF2-40B4-BE49-F238E27FC236}">
                  <a16:creationId xmlns:a16="http://schemas.microsoft.com/office/drawing/2014/main" id="{2ADA6AFE-18FC-7DD8-D18E-B90BA0212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" y="3901"/>
              <a:ext cx="47" cy="115"/>
            </a:xfrm>
            <a:custGeom>
              <a:avLst/>
              <a:gdLst>
                <a:gd name="T0" fmla="*/ 40 w 47"/>
                <a:gd name="T1" fmla="*/ 7 h 115"/>
                <a:gd name="T2" fmla="*/ 31 w 47"/>
                <a:gd name="T3" fmla="*/ 10 h 115"/>
                <a:gd name="T4" fmla="*/ 24 w 47"/>
                <a:gd name="T5" fmla="*/ 14 h 115"/>
                <a:gd name="T6" fmla="*/ 20 w 47"/>
                <a:gd name="T7" fmla="*/ 20 h 115"/>
                <a:gd name="T8" fmla="*/ 16 w 47"/>
                <a:gd name="T9" fmla="*/ 29 h 115"/>
                <a:gd name="T10" fmla="*/ 13 w 47"/>
                <a:gd name="T11" fmla="*/ 37 h 115"/>
                <a:gd name="T12" fmla="*/ 11 w 47"/>
                <a:gd name="T13" fmla="*/ 46 h 115"/>
                <a:gd name="T14" fmla="*/ 10 w 47"/>
                <a:gd name="T15" fmla="*/ 55 h 115"/>
                <a:gd name="T16" fmla="*/ 7 w 47"/>
                <a:gd name="T17" fmla="*/ 64 h 115"/>
                <a:gd name="T18" fmla="*/ 13 w 47"/>
                <a:gd name="T19" fmla="*/ 68 h 115"/>
                <a:gd name="T20" fmla="*/ 20 w 47"/>
                <a:gd name="T21" fmla="*/ 74 h 115"/>
                <a:gd name="T22" fmla="*/ 24 w 47"/>
                <a:gd name="T23" fmla="*/ 80 h 115"/>
                <a:gd name="T24" fmla="*/ 30 w 47"/>
                <a:gd name="T25" fmla="*/ 86 h 115"/>
                <a:gd name="T26" fmla="*/ 34 w 47"/>
                <a:gd name="T27" fmla="*/ 93 h 115"/>
                <a:gd name="T28" fmla="*/ 38 w 47"/>
                <a:gd name="T29" fmla="*/ 99 h 115"/>
                <a:gd name="T30" fmla="*/ 42 w 47"/>
                <a:gd name="T31" fmla="*/ 106 h 115"/>
                <a:gd name="T32" fmla="*/ 46 w 47"/>
                <a:gd name="T33" fmla="*/ 114 h 115"/>
                <a:gd name="T34" fmla="*/ 41 w 47"/>
                <a:gd name="T35" fmla="*/ 113 h 115"/>
                <a:gd name="T36" fmla="*/ 37 w 47"/>
                <a:gd name="T37" fmla="*/ 113 h 115"/>
                <a:gd name="T38" fmla="*/ 32 w 47"/>
                <a:gd name="T39" fmla="*/ 112 h 115"/>
                <a:gd name="T40" fmla="*/ 26 w 47"/>
                <a:gd name="T41" fmla="*/ 112 h 115"/>
                <a:gd name="T42" fmla="*/ 22 w 47"/>
                <a:gd name="T43" fmla="*/ 111 h 115"/>
                <a:gd name="T44" fmla="*/ 17 w 47"/>
                <a:gd name="T45" fmla="*/ 109 h 115"/>
                <a:gd name="T46" fmla="*/ 13 w 47"/>
                <a:gd name="T47" fmla="*/ 106 h 115"/>
                <a:gd name="T48" fmla="*/ 11 w 47"/>
                <a:gd name="T49" fmla="*/ 101 h 115"/>
                <a:gd name="T50" fmla="*/ 10 w 47"/>
                <a:gd name="T51" fmla="*/ 95 h 115"/>
                <a:gd name="T52" fmla="*/ 8 w 47"/>
                <a:gd name="T53" fmla="*/ 89 h 115"/>
                <a:gd name="T54" fmla="*/ 7 w 47"/>
                <a:gd name="T55" fmla="*/ 83 h 115"/>
                <a:gd name="T56" fmla="*/ 6 w 47"/>
                <a:gd name="T57" fmla="*/ 77 h 115"/>
                <a:gd name="T58" fmla="*/ 6 w 47"/>
                <a:gd name="T59" fmla="*/ 70 h 115"/>
                <a:gd name="T60" fmla="*/ 5 w 47"/>
                <a:gd name="T61" fmla="*/ 64 h 115"/>
                <a:gd name="T62" fmla="*/ 4 w 47"/>
                <a:gd name="T63" fmla="*/ 57 h 115"/>
                <a:gd name="T64" fmla="*/ 3 w 47"/>
                <a:gd name="T65" fmla="*/ 50 h 115"/>
                <a:gd name="T66" fmla="*/ 3 w 47"/>
                <a:gd name="T67" fmla="*/ 44 h 115"/>
                <a:gd name="T68" fmla="*/ 3 w 47"/>
                <a:gd name="T69" fmla="*/ 38 h 115"/>
                <a:gd name="T70" fmla="*/ 2 w 47"/>
                <a:gd name="T71" fmla="*/ 32 h 115"/>
                <a:gd name="T72" fmla="*/ 2 w 47"/>
                <a:gd name="T73" fmla="*/ 25 h 115"/>
                <a:gd name="T74" fmla="*/ 1 w 47"/>
                <a:gd name="T75" fmla="*/ 18 h 115"/>
                <a:gd name="T76" fmla="*/ 1 w 47"/>
                <a:gd name="T77" fmla="*/ 12 h 115"/>
                <a:gd name="T78" fmla="*/ 0 w 47"/>
                <a:gd name="T79" fmla="*/ 6 h 115"/>
                <a:gd name="T80" fmla="*/ 0 w 47"/>
                <a:gd name="T81" fmla="*/ 0 h 115"/>
                <a:gd name="T82" fmla="*/ 4 w 47"/>
                <a:gd name="T83" fmla="*/ 3 h 115"/>
                <a:gd name="T84" fmla="*/ 10 w 47"/>
                <a:gd name="T85" fmla="*/ 4 h 115"/>
                <a:gd name="T86" fmla="*/ 14 w 47"/>
                <a:gd name="T87" fmla="*/ 5 h 115"/>
                <a:gd name="T88" fmla="*/ 20 w 47"/>
                <a:gd name="T89" fmla="*/ 5 h 115"/>
                <a:gd name="T90" fmla="*/ 26 w 47"/>
                <a:gd name="T91" fmla="*/ 5 h 115"/>
                <a:gd name="T92" fmla="*/ 31 w 47"/>
                <a:gd name="T93" fmla="*/ 5 h 115"/>
                <a:gd name="T94" fmla="*/ 35 w 47"/>
                <a:gd name="T95" fmla="*/ 6 h 115"/>
                <a:gd name="T96" fmla="*/ 40 w 47"/>
                <a:gd name="T97" fmla="*/ 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" h="115">
                  <a:moveTo>
                    <a:pt x="40" y="7"/>
                  </a:moveTo>
                  <a:lnTo>
                    <a:pt x="31" y="10"/>
                  </a:lnTo>
                  <a:lnTo>
                    <a:pt x="24" y="14"/>
                  </a:lnTo>
                  <a:lnTo>
                    <a:pt x="20" y="20"/>
                  </a:lnTo>
                  <a:lnTo>
                    <a:pt x="16" y="29"/>
                  </a:lnTo>
                  <a:lnTo>
                    <a:pt x="13" y="37"/>
                  </a:lnTo>
                  <a:lnTo>
                    <a:pt x="11" y="46"/>
                  </a:lnTo>
                  <a:lnTo>
                    <a:pt x="10" y="55"/>
                  </a:lnTo>
                  <a:lnTo>
                    <a:pt x="7" y="64"/>
                  </a:lnTo>
                  <a:lnTo>
                    <a:pt x="13" y="68"/>
                  </a:lnTo>
                  <a:lnTo>
                    <a:pt x="20" y="74"/>
                  </a:lnTo>
                  <a:lnTo>
                    <a:pt x="24" y="80"/>
                  </a:lnTo>
                  <a:lnTo>
                    <a:pt x="30" y="86"/>
                  </a:lnTo>
                  <a:lnTo>
                    <a:pt x="34" y="93"/>
                  </a:lnTo>
                  <a:lnTo>
                    <a:pt x="38" y="99"/>
                  </a:lnTo>
                  <a:lnTo>
                    <a:pt x="42" y="106"/>
                  </a:lnTo>
                  <a:lnTo>
                    <a:pt x="46" y="114"/>
                  </a:lnTo>
                  <a:lnTo>
                    <a:pt x="41" y="113"/>
                  </a:lnTo>
                  <a:lnTo>
                    <a:pt x="37" y="113"/>
                  </a:lnTo>
                  <a:lnTo>
                    <a:pt x="32" y="112"/>
                  </a:lnTo>
                  <a:lnTo>
                    <a:pt x="26" y="112"/>
                  </a:lnTo>
                  <a:lnTo>
                    <a:pt x="22" y="111"/>
                  </a:lnTo>
                  <a:lnTo>
                    <a:pt x="17" y="109"/>
                  </a:lnTo>
                  <a:lnTo>
                    <a:pt x="13" y="106"/>
                  </a:lnTo>
                  <a:lnTo>
                    <a:pt x="11" y="101"/>
                  </a:lnTo>
                  <a:lnTo>
                    <a:pt x="10" y="95"/>
                  </a:lnTo>
                  <a:lnTo>
                    <a:pt x="8" y="89"/>
                  </a:lnTo>
                  <a:lnTo>
                    <a:pt x="7" y="83"/>
                  </a:lnTo>
                  <a:lnTo>
                    <a:pt x="6" y="77"/>
                  </a:lnTo>
                  <a:lnTo>
                    <a:pt x="6" y="70"/>
                  </a:lnTo>
                  <a:lnTo>
                    <a:pt x="5" y="64"/>
                  </a:lnTo>
                  <a:lnTo>
                    <a:pt x="4" y="57"/>
                  </a:lnTo>
                  <a:lnTo>
                    <a:pt x="3" y="50"/>
                  </a:lnTo>
                  <a:lnTo>
                    <a:pt x="3" y="44"/>
                  </a:lnTo>
                  <a:lnTo>
                    <a:pt x="3" y="38"/>
                  </a:lnTo>
                  <a:lnTo>
                    <a:pt x="2" y="32"/>
                  </a:lnTo>
                  <a:lnTo>
                    <a:pt x="2" y="25"/>
                  </a:lnTo>
                  <a:lnTo>
                    <a:pt x="1" y="18"/>
                  </a:lnTo>
                  <a:lnTo>
                    <a:pt x="1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4" y="3"/>
                  </a:lnTo>
                  <a:lnTo>
                    <a:pt x="10" y="4"/>
                  </a:lnTo>
                  <a:lnTo>
                    <a:pt x="14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5" y="6"/>
                  </a:lnTo>
                  <a:lnTo>
                    <a:pt x="40" y="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59" name="Freeform 67">
              <a:extLst>
                <a:ext uri="{FF2B5EF4-FFF2-40B4-BE49-F238E27FC236}">
                  <a16:creationId xmlns:a16="http://schemas.microsoft.com/office/drawing/2014/main" id="{0100FED3-6698-19D9-F46D-725095E70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" y="3905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4 w 17"/>
                <a:gd name="T3" fmla="*/ 4 h 17"/>
                <a:gd name="T4" fmla="*/ 13 w 17"/>
                <a:gd name="T5" fmla="*/ 8 h 17"/>
                <a:gd name="T6" fmla="*/ 12 w 17"/>
                <a:gd name="T7" fmla="*/ 14 h 17"/>
                <a:gd name="T8" fmla="*/ 10 w 17"/>
                <a:gd name="T9" fmla="*/ 16 h 17"/>
                <a:gd name="T10" fmla="*/ 0 w 17"/>
                <a:gd name="T11" fmla="*/ 6 h 17"/>
                <a:gd name="T12" fmla="*/ 2 w 17"/>
                <a:gd name="T13" fmla="*/ 6 h 17"/>
                <a:gd name="T14" fmla="*/ 5 w 17"/>
                <a:gd name="T15" fmla="*/ 2 h 17"/>
                <a:gd name="T16" fmla="*/ 10 w 17"/>
                <a:gd name="T17" fmla="*/ 0 h 17"/>
                <a:gd name="T18" fmla="*/ 16 w 17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4" y="4"/>
                  </a:lnTo>
                  <a:lnTo>
                    <a:pt x="13" y="8"/>
                  </a:lnTo>
                  <a:lnTo>
                    <a:pt x="12" y="14"/>
                  </a:lnTo>
                  <a:lnTo>
                    <a:pt x="10" y="16"/>
                  </a:lnTo>
                  <a:lnTo>
                    <a:pt x="0" y="6"/>
                  </a:lnTo>
                  <a:lnTo>
                    <a:pt x="2" y="6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60" name="Freeform 68">
              <a:extLst>
                <a:ext uri="{FF2B5EF4-FFF2-40B4-BE49-F238E27FC236}">
                  <a16:creationId xmlns:a16="http://schemas.microsoft.com/office/drawing/2014/main" id="{B267CF6A-AA4A-FF4F-25E3-A29A76753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" y="3919"/>
              <a:ext cx="339" cy="189"/>
            </a:xfrm>
            <a:custGeom>
              <a:avLst/>
              <a:gdLst>
                <a:gd name="T0" fmla="*/ 49 w 339"/>
                <a:gd name="T1" fmla="*/ 12 h 189"/>
                <a:gd name="T2" fmla="*/ 52 w 339"/>
                <a:gd name="T3" fmla="*/ 28 h 189"/>
                <a:gd name="T4" fmla="*/ 61 w 339"/>
                <a:gd name="T5" fmla="*/ 41 h 189"/>
                <a:gd name="T6" fmla="*/ 72 w 339"/>
                <a:gd name="T7" fmla="*/ 51 h 189"/>
                <a:gd name="T8" fmla="*/ 89 w 339"/>
                <a:gd name="T9" fmla="*/ 59 h 189"/>
                <a:gd name="T10" fmla="*/ 107 w 339"/>
                <a:gd name="T11" fmla="*/ 53 h 189"/>
                <a:gd name="T12" fmla="*/ 123 w 339"/>
                <a:gd name="T13" fmla="*/ 43 h 189"/>
                <a:gd name="T14" fmla="*/ 140 w 339"/>
                <a:gd name="T15" fmla="*/ 43 h 189"/>
                <a:gd name="T16" fmla="*/ 157 w 339"/>
                <a:gd name="T17" fmla="*/ 54 h 189"/>
                <a:gd name="T18" fmla="*/ 167 w 339"/>
                <a:gd name="T19" fmla="*/ 61 h 189"/>
                <a:gd name="T20" fmla="*/ 177 w 339"/>
                <a:gd name="T21" fmla="*/ 68 h 189"/>
                <a:gd name="T22" fmla="*/ 185 w 339"/>
                <a:gd name="T23" fmla="*/ 77 h 189"/>
                <a:gd name="T24" fmla="*/ 190 w 339"/>
                <a:gd name="T25" fmla="*/ 90 h 189"/>
                <a:gd name="T26" fmla="*/ 189 w 339"/>
                <a:gd name="T27" fmla="*/ 102 h 189"/>
                <a:gd name="T28" fmla="*/ 186 w 339"/>
                <a:gd name="T29" fmla="*/ 113 h 189"/>
                <a:gd name="T30" fmla="*/ 181 w 339"/>
                <a:gd name="T31" fmla="*/ 122 h 189"/>
                <a:gd name="T32" fmla="*/ 179 w 339"/>
                <a:gd name="T33" fmla="*/ 130 h 189"/>
                <a:gd name="T34" fmla="*/ 184 w 339"/>
                <a:gd name="T35" fmla="*/ 134 h 189"/>
                <a:gd name="T36" fmla="*/ 190 w 339"/>
                <a:gd name="T37" fmla="*/ 135 h 189"/>
                <a:gd name="T38" fmla="*/ 196 w 339"/>
                <a:gd name="T39" fmla="*/ 132 h 189"/>
                <a:gd name="T40" fmla="*/ 198 w 339"/>
                <a:gd name="T41" fmla="*/ 135 h 189"/>
                <a:gd name="T42" fmla="*/ 203 w 339"/>
                <a:gd name="T43" fmla="*/ 141 h 189"/>
                <a:gd name="T44" fmla="*/ 214 w 339"/>
                <a:gd name="T45" fmla="*/ 142 h 189"/>
                <a:gd name="T46" fmla="*/ 231 w 339"/>
                <a:gd name="T47" fmla="*/ 140 h 189"/>
                <a:gd name="T48" fmla="*/ 247 w 339"/>
                <a:gd name="T49" fmla="*/ 139 h 189"/>
                <a:gd name="T50" fmla="*/ 264 w 339"/>
                <a:gd name="T51" fmla="*/ 140 h 189"/>
                <a:gd name="T52" fmla="*/ 282 w 339"/>
                <a:gd name="T53" fmla="*/ 142 h 189"/>
                <a:gd name="T54" fmla="*/ 299 w 339"/>
                <a:gd name="T55" fmla="*/ 146 h 189"/>
                <a:gd name="T56" fmla="*/ 316 w 339"/>
                <a:gd name="T57" fmla="*/ 152 h 189"/>
                <a:gd name="T58" fmla="*/ 331 w 339"/>
                <a:gd name="T59" fmla="*/ 158 h 189"/>
                <a:gd name="T60" fmla="*/ 332 w 339"/>
                <a:gd name="T61" fmla="*/ 167 h 189"/>
                <a:gd name="T62" fmla="*/ 319 w 339"/>
                <a:gd name="T63" fmla="*/ 172 h 189"/>
                <a:gd name="T64" fmla="*/ 306 w 339"/>
                <a:gd name="T65" fmla="*/ 177 h 189"/>
                <a:gd name="T66" fmla="*/ 293 w 339"/>
                <a:gd name="T67" fmla="*/ 181 h 189"/>
                <a:gd name="T68" fmla="*/ 277 w 339"/>
                <a:gd name="T69" fmla="*/ 183 h 189"/>
                <a:gd name="T70" fmla="*/ 263 w 339"/>
                <a:gd name="T71" fmla="*/ 185 h 189"/>
                <a:gd name="T72" fmla="*/ 248 w 339"/>
                <a:gd name="T73" fmla="*/ 186 h 189"/>
                <a:gd name="T74" fmla="*/ 232 w 339"/>
                <a:gd name="T75" fmla="*/ 187 h 189"/>
                <a:gd name="T76" fmla="*/ 217 w 339"/>
                <a:gd name="T77" fmla="*/ 188 h 189"/>
                <a:gd name="T78" fmla="*/ 201 w 339"/>
                <a:gd name="T79" fmla="*/ 188 h 189"/>
                <a:gd name="T80" fmla="*/ 184 w 339"/>
                <a:gd name="T81" fmla="*/ 187 h 189"/>
                <a:gd name="T82" fmla="*/ 168 w 339"/>
                <a:gd name="T83" fmla="*/ 185 h 189"/>
                <a:gd name="T84" fmla="*/ 150 w 339"/>
                <a:gd name="T85" fmla="*/ 181 h 189"/>
                <a:gd name="T86" fmla="*/ 135 w 339"/>
                <a:gd name="T87" fmla="*/ 174 h 189"/>
                <a:gd name="T88" fmla="*/ 120 w 339"/>
                <a:gd name="T89" fmla="*/ 166 h 189"/>
                <a:gd name="T90" fmla="*/ 107 w 339"/>
                <a:gd name="T91" fmla="*/ 155 h 189"/>
                <a:gd name="T92" fmla="*/ 97 w 339"/>
                <a:gd name="T93" fmla="*/ 137 h 189"/>
                <a:gd name="T94" fmla="*/ 85 w 339"/>
                <a:gd name="T95" fmla="*/ 118 h 189"/>
                <a:gd name="T96" fmla="*/ 71 w 339"/>
                <a:gd name="T97" fmla="*/ 100 h 189"/>
                <a:gd name="T98" fmla="*/ 58 w 339"/>
                <a:gd name="T99" fmla="*/ 80 h 189"/>
                <a:gd name="T100" fmla="*/ 46 w 339"/>
                <a:gd name="T101" fmla="*/ 62 h 189"/>
                <a:gd name="T102" fmla="*/ 34 w 339"/>
                <a:gd name="T103" fmla="*/ 49 h 189"/>
                <a:gd name="T104" fmla="*/ 22 w 339"/>
                <a:gd name="T105" fmla="*/ 36 h 189"/>
                <a:gd name="T106" fmla="*/ 8 w 339"/>
                <a:gd name="T107" fmla="*/ 26 h 189"/>
                <a:gd name="T108" fmla="*/ 1 w 339"/>
                <a:gd name="T109" fmla="*/ 16 h 189"/>
                <a:gd name="T110" fmla="*/ 11 w 339"/>
                <a:gd name="T111" fmla="*/ 6 h 189"/>
                <a:gd name="T112" fmla="*/ 26 w 339"/>
                <a:gd name="T113" fmla="*/ 0 h 189"/>
                <a:gd name="T114" fmla="*/ 42 w 339"/>
                <a:gd name="T11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9" h="189">
                  <a:moveTo>
                    <a:pt x="49" y="3"/>
                  </a:moveTo>
                  <a:lnTo>
                    <a:pt x="49" y="12"/>
                  </a:lnTo>
                  <a:lnTo>
                    <a:pt x="51" y="20"/>
                  </a:lnTo>
                  <a:lnTo>
                    <a:pt x="52" y="28"/>
                  </a:lnTo>
                  <a:lnTo>
                    <a:pt x="56" y="34"/>
                  </a:lnTo>
                  <a:lnTo>
                    <a:pt x="61" y="41"/>
                  </a:lnTo>
                  <a:lnTo>
                    <a:pt x="66" y="47"/>
                  </a:lnTo>
                  <a:lnTo>
                    <a:pt x="72" y="51"/>
                  </a:lnTo>
                  <a:lnTo>
                    <a:pt x="79" y="56"/>
                  </a:lnTo>
                  <a:lnTo>
                    <a:pt x="89" y="59"/>
                  </a:lnTo>
                  <a:lnTo>
                    <a:pt x="98" y="57"/>
                  </a:lnTo>
                  <a:lnTo>
                    <a:pt x="107" y="53"/>
                  </a:lnTo>
                  <a:lnTo>
                    <a:pt x="116" y="48"/>
                  </a:lnTo>
                  <a:lnTo>
                    <a:pt x="123" y="43"/>
                  </a:lnTo>
                  <a:lnTo>
                    <a:pt x="132" y="41"/>
                  </a:lnTo>
                  <a:lnTo>
                    <a:pt x="140" y="43"/>
                  </a:lnTo>
                  <a:lnTo>
                    <a:pt x="150" y="51"/>
                  </a:lnTo>
                  <a:lnTo>
                    <a:pt x="157" y="54"/>
                  </a:lnTo>
                  <a:lnTo>
                    <a:pt x="161" y="57"/>
                  </a:lnTo>
                  <a:lnTo>
                    <a:pt x="167" y="61"/>
                  </a:lnTo>
                  <a:lnTo>
                    <a:pt x="172" y="64"/>
                  </a:lnTo>
                  <a:lnTo>
                    <a:pt x="177" y="68"/>
                  </a:lnTo>
                  <a:lnTo>
                    <a:pt x="181" y="72"/>
                  </a:lnTo>
                  <a:lnTo>
                    <a:pt x="185" y="77"/>
                  </a:lnTo>
                  <a:lnTo>
                    <a:pt x="189" y="84"/>
                  </a:lnTo>
                  <a:lnTo>
                    <a:pt x="190" y="90"/>
                  </a:lnTo>
                  <a:lnTo>
                    <a:pt x="189" y="96"/>
                  </a:lnTo>
                  <a:lnTo>
                    <a:pt x="189" y="102"/>
                  </a:lnTo>
                  <a:lnTo>
                    <a:pt x="188" y="107"/>
                  </a:lnTo>
                  <a:lnTo>
                    <a:pt x="186" y="113"/>
                  </a:lnTo>
                  <a:lnTo>
                    <a:pt x="184" y="118"/>
                  </a:lnTo>
                  <a:lnTo>
                    <a:pt x="181" y="122"/>
                  </a:lnTo>
                  <a:lnTo>
                    <a:pt x="178" y="127"/>
                  </a:lnTo>
                  <a:lnTo>
                    <a:pt x="179" y="130"/>
                  </a:lnTo>
                  <a:lnTo>
                    <a:pt x="181" y="132"/>
                  </a:lnTo>
                  <a:lnTo>
                    <a:pt x="184" y="134"/>
                  </a:lnTo>
                  <a:lnTo>
                    <a:pt x="186" y="135"/>
                  </a:lnTo>
                  <a:lnTo>
                    <a:pt x="190" y="135"/>
                  </a:lnTo>
                  <a:lnTo>
                    <a:pt x="192" y="134"/>
                  </a:lnTo>
                  <a:lnTo>
                    <a:pt x="196" y="132"/>
                  </a:lnTo>
                  <a:lnTo>
                    <a:pt x="198" y="131"/>
                  </a:lnTo>
                  <a:lnTo>
                    <a:pt x="198" y="135"/>
                  </a:lnTo>
                  <a:lnTo>
                    <a:pt x="200" y="138"/>
                  </a:lnTo>
                  <a:lnTo>
                    <a:pt x="203" y="141"/>
                  </a:lnTo>
                  <a:lnTo>
                    <a:pt x="206" y="143"/>
                  </a:lnTo>
                  <a:lnTo>
                    <a:pt x="214" y="142"/>
                  </a:lnTo>
                  <a:lnTo>
                    <a:pt x="222" y="141"/>
                  </a:lnTo>
                  <a:lnTo>
                    <a:pt x="231" y="140"/>
                  </a:lnTo>
                  <a:lnTo>
                    <a:pt x="239" y="139"/>
                  </a:lnTo>
                  <a:lnTo>
                    <a:pt x="247" y="139"/>
                  </a:lnTo>
                  <a:lnTo>
                    <a:pt x="255" y="139"/>
                  </a:lnTo>
                  <a:lnTo>
                    <a:pt x="264" y="140"/>
                  </a:lnTo>
                  <a:lnTo>
                    <a:pt x="274" y="141"/>
                  </a:lnTo>
                  <a:lnTo>
                    <a:pt x="282" y="142"/>
                  </a:lnTo>
                  <a:lnTo>
                    <a:pt x="290" y="143"/>
                  </a:lnTo>
                  <a:lnTo>
                    <a:pt x="299" y="146"/>
                  </a:lnTo>
                  <a:lnTo>
                    <a:pt x="307" y="148"/>
                  </a:lnTo>
                  <a:lnTo>
                    <a:pt x="316" y="152"/>
                  </a:lnTo>
                  <a:lnTo>
                    <a:pt x="323" y="154"/>
                  </a:lnTo>
                  <a:lnTo>
                    <a:pt x="331" y="158"/>
                  </a:lnTo>
                  <a:lnTo>
                    <a:pt x="338" y="163"/>
                  </a:lnTo>
                  <a:lnTo>
                    <a:pt x="332" y="167"/>
                  </a:lnTo>
                  <a:lnTo>
                    <a:pt x="326" y="170"/>
                  </a:lnTo>
                  <a:lnTo>
                    <a:pt x="319" y="172"/>
                  </a:lnTo>
                  <a:lnTo>
                    <a:pt x="313" y="175"/>
                  </a:lnTo>
                  <a:lnTo>
                    <a:pt x="306" y="177"/>
                  </a:lnTo>
                  <a:lnTo>
                    <a:pt x="299" y="179"/>
                  </a:lnTo>
                  <a:lnTo>
                    <a:pt x="293" y="181"/>
                  </a:lnTo>
                  <a:lnTo>
                    <a:pt x="285" y="182"/>
                  </a:lnTo>
                  <a:lnTo>
                    <a:pt x="277" y="183"/>
                  </a:lnTo>
                  <a:lnTo>
                    <a:pt x="270" y="185"/>
                  </a:lnTo>
                  <a:lnTo>
                    <a:pt x="263" y="185"/>
                  </a:lnTo>
                  <a:lnTo>
                    <a:pt x="255" y="186"/>
                  </a:lnTo>
                  <a:lnTo>
                    <a:pt x="248" y="186"/>
                  </a:lnTo>
                  <a:lnTo>
                    <a:pt x="241" y="187"/>
                  </a:lnTo>
                  <a:lnTo>
                    <a:pt x="232" y="187"/>
                  </a:lnTo>
                  <a:lnTo>
                    <a:pt x="225" y="187"/>
                  </a:lnTo>
                  <a:lnTo>
                    <a:pt x="217" y="188"/>
                  </a:lnTo>
                  <a:lnTo>
                    <a:pt x="210" y="188"/>
                  </a:lnTo>
                  <a:lnTo>
                    <a:pt x="201" y="188"/>
                  </a:lnTo>
                  <a:lnTo>
                    <a:pt x="192" y="188"/>
                  </a:lnTo>
                  <a:lnTo>
                    <a:pt x="184" y="187"/>
                  </a:lnTo>
                  <a:lnTo>
                    <a:pt x="176" y="186"/>
                  </a:lnTo>
                  <a:lnTo>
                    <a:pt x="168" y="185"/>
                  </a:lnTo>
                  <a:lnTo>
                    <a:pt x="159" y="183"/>
                  </a:lnTo>
                  <a:lnTo>
                    <a:pt x="150" y="181"/>
                  </a:lnTo>
                  <a:lnTo>
                    <a:pt x="143" y="178"/>
                  </a:lnTo>
                  <a:lnTo>
                    <a:pt x="135" y="174"/>
                  </a:lnTo>
                  <a:lnTo>
                    <a:pt x="127" y="170"/>
                  </a:lnTo>
                  <a:lnTo>
                    <a:pt x="120" y="166"/>
                  </a:lnTo>
                  <a:lnTo>
                    <a:pt x="114" y="161"/>
                  </a:lnTo>
                  <a:lnTo>
                    <a:pt x="107" y="155"/>
                  </a:lnTo>
                  <a:lnTo>
                    <a:pt x="101" y="149"/>
                  </a:lnTo>
                  <a:lnTo>
                    <a:pt x="97" y="137"/>
                  </a:lnTo>
                  <a:lnTo>
                    <a:pt x="91" y="127"/>
                  </a:lnTo>
                  <a:lnTo>
                    <a:pt x="85" y="118"/>
                  </a:lnTo>
                  <a:lnTo>
                    <a:pt x="77" y="109"/>
                  </a:lnTo>
                  <a:lnTo>
                    <a:pt x="71" y="100"/>
                  </a:lnTo>
                  <a:lnTo>
                    <a:pt x="64" y="90"/>
                  </a:lnTo>
                  <a:lnTo>
                    <a:pt x="58" y="80"/>
                  </a:lnTo>
                  <a:lnTo>
                    <a:pt x="52" y="69"/>
                  </a:lnTo>
                  <a:lnTo>
                    <a:pt x="46" y="62"/>
                  </a:lnTo>
                  <a:lnTo>
                    <a:pt x="41" y="55"/>
                  </a:lnTo>
                  <a:lnTo>
                    <a:pt x="34" y="49"/>
                  </a:lnTo>
                  <a:lnTo>
                    <a:pt x="28" y="42"/>
                  </a:lnTo>
                  <a:lnTo>
                    <a:pt x="22" y="36"/>
                  </a:lnTo>
                  <a:lnTo>
                    <a:pt x="15" y="32"/>
                  </a:lnTo>
                  <a:lnTo>
                    <a:pt x="8" y="26"/>
                  </a:lnTo>
                  <a:lnTo>
                    <a:pt x="0" y="22"/>
                  </a:lnTo>
                  <a:lnTo>
                    <a:pt x="1" y="16"/>
                  </a:lnTo>
                  <a:lnTo>
                    <a:pt x="5" y="10"/>
                  </a:lnTo>
                  <a:lnTo>
                    <a:pt x="11" y="6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49" y="3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61" name="Freeform 69">
              <a:extLst>
                <a:ext uri="{FF2B5EF4-FFF2-40B4-BE49-F238E27FC236}">
                  <a16:creationId xmlns:a16="http://schemas.microsoft.com/office/drawing/2014/main" id="{E2AD8153-1913-A5EB-1575-7865ACCF0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" y="3956"/>
              <a:ext cx="64" cy="71"/>
            </a:xfrm>
            <a:custGeom>
              <a:avLst/>
              <a:gdLst>
                <a:gd name="T0" fmla="*/ 63 w 64"/>
                <a:gd name="T1" fmla="*/ 69 h 71"/>
                <a:gd name="T2" fmla="*/ 60 w 64"/>
                <a:gd name="T3" fmla="*/ 70 h 71"/>
                <a:gd name="T4" fmla="*/ 56 w 64"/>
                <a:gd name="T5" fmla="*/ 70 h 71"/>
                <a:gd name="T6" fmla="*/ 53 w 64"/>
                <a:gd name="T7" fmla="*/ 70 h 71"/>
                <a:gd name="T8" fmla="*/ 50 w 64"/>
                <a:gd name="T9" fmla="*/ 70 h 71"/>
                <a:gd name="T10" fmla="*/ 43 w 64"/>
                <a:gd name="T11" fmla="*/ 61 h 71"/>
                <a:gd name="T12" fmla="*/ 37 w 64"/>
                <a:gd name="T13" fmla="*/ 53 h 71"/>
                <a:gd name="T14" fmla="*/ 32 w 64"/>
                <a:gd name="T15" fmla="*/ 44 h 71"/>
                <a:gd name="T16" fmla="*/ 27 w 64"/>
                <a:gd name="T17" fmla="*/ 35 h 71"/>
                <a:gd name="T18" fmla="*/ 22 w 64"/>
                <a:gd name="T19" fmla="*/ 27 h 71"/>
                <a:gd name="T20" fmla="*/ 16 w 64"/>
                <a:gd name="T21" fmla="*/ 18 h 71"/>
                <a:gd name="T22" fmla="*/ 9 w 64"/>
                <a:gd name="T23" fmla="*/ 11 h 71"/>
                <a:gd name="T24" fmla="*/ 0 w 64"/>
                <a:gd name="T25" fmla="*/ 3 h 71"/>
                <a:gd name="T26" fmla="*/ 2 w 64"/>
                <a:gd name="T27" fmla="*/ 0 h 71"/>
                <a:gd name="T28" fmla="*/ 6 w 64"/>
                <a:gd name="T29" fmla="*/ 0 h 71"/>
                <a:gd name="T30" fmla="*/ 9 w 64"/>
                <a:gd name="T31" fmla="*/ 0 h 71"/>
                <a:gd name="T32" fmla="*/ 12 w 64"/>
                <a:gd name="T33" fmla="*/ 2 h 71"/>
                <a:gd name="T34" fmla="*/ 14 w 64"/>
                <a:gd name="T35" fmla="*/ 4 h 71"/>
                <a:gd name="T36" fmla="*/ 18 w 64"/>
                <a:gd name="T37" fmla="*/ 7 h 71"/>
                <a:gd name="T38" fmla="*/ 21 w 64"/>
                <a:gd name="T39" fmla="*/ 9 h 71"/>
                <a:gd name="T40" fmla="*/ 23 w 64"/>
                <a:gd name="T41" fmla="*/ 11 h 71"/>
                <a:gd name="T42" fmla="*/ 29 w 64"/>
                <a:gd name="T43" fmla="*/ 17 h 71"/>
                <a:gd name="T44" fmla="*/ 36 w 64"/>
                <a:gd name="T45" fmla="*/ 22 h 71"/>
                <a:gd name="T46" fmla="*/ 41 w 64"/>
                <a:gd name="T47" fmla="*/ 30 h 71"/>
                <a:gd name="T48" fmla="*/ 46 w 64"/>
                <a:gd name="T49" fmla="*/ 36 h 71"/>
                <a:gd name="T50" fmla="*/ 50 w 64"/>
                <a:gd name="T51" fmla="*/ 45 h 71"/>
                <a:gd name="T52" fmla="*/ 55 w 64"/>
                <a:gd name="T53" fmla="*/ 52 h 71"/>
                <a:gd name="T54" fmla="*/ 59 w 64"/>
                <a:gd name="T55" fmla="*/ 61 h 71"/>
                <a:gd name="T56" fmla="*/ 63 w 64"/>
                <a:gd name="T57" fmla="*/ 6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1">
                  <a:moveTo>
                    <a:pt x="63" y="69"/>
                  </a:moveTo>
                  <a:lnTo>
                    <a:pt x="60" y="70"/>
                  </a:lnTo>
                  <a:lnTo>
                    <a:pt x="56" y="70"/>
                  </a:lnTo>
                  <a:lnTo>
                    <a:pt x="53" y="70"/>
                  </a:lnTo>
                  <a:lnTo>
                    <a:pt x="50" y="70"/>
                  </a:lnTo>
                  <a:lnTo>
                    <a:pt x="43" y="61"/>
                  </a:lnTo>
                  <a:lnTo>
                    <a:pt x="37" y="53"/>
                  </a:lnTo>
                  <a:lnTo>
                    <a:pt x="32" y="44"/>
                  </a:lnTo>
                  <a:lnTo>
                    <a:pt x="27" y="35"/>
                  </a:lnTo>
                  <a:lnTo>
                    <a:pt x="22" y="27"/>
                  </a:lnTo>
                  <a:lnTo>
                    <a:pt x="16" y="18"/>
                  </a:lnTo>
                  <a:lnTo>
                    <a:pt x="9" y="11"/>
                  </a:lnTo>
                  <a:lnTo>
                    <a:pt x="0" y="3"/>
                  </a:lnTo>
                  <a:lnTo>
                    <a:pt x="2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4" y="4"/>
                  </a:lnTo>
                  <a:lnTo>
                    <a:pt x="18" y="7"/>
                  </a:lnTo>
                  <a:lnTo>
                    <a:pt x="21" y="9"/>
                  </a:lnTo>
                  <a:lnTo>
                    <a:pt x="23" y="11"/>
                  </a:lnTo>
                  <a:lnTo>
                    <a:pt x="29" y="17"/>
                  </a:lnTo>
                  <a:lnTo>
                    <a:pt x="36" y="22"/>
                  </a:lnTo>
                  <a:lnTo>
                    <a:pt x="41" y="30"/>
                  </a:lnTo>
                  <a:lnTo>
                    <a:pt x="46" y="36"/>
                  </a:lnTo>
                  <a:lnTo>
                    <a:pt x="50" y="45"/>
                  </a:lnTo>
                  <a:lnTo>
                    <a:pt x="55" y="52"/>
                  </a:lnTo>
                  <a:lnTo>
                    <a:pt x="59" y="61"/>
                  </a:lnTo>
                  <a:lnTo>
                    <a:pt x="63" y="69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62" name="Freeform 70">
              <a:extLst>
                <a:ext uri="{FF2B5EF4-FFF2-40B4-BE49-F238E27FC236}">
                  <a16:creationId xmlns:a16="http://schemas.microsoft.com/office/drawing/2014/main" id="{C8DFCFAA-74E0-DC56-D31C-A95B068B3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" y="3981"/>
              <a:ext cx="77" cy="35"/>
            </a:xfrm>
            <a:custGeom>
              <a:avLst/>
              <a:gdLst>
                <a:gd name="T0" fmla="*/ 34 w 77"/>
                <a:gd name="T1" fmla="*/ 0 h 35"/>
                <a:gd name="T2" fmla="*/ 76 w 77"/>
                <a:gd name="T3" fmla="*/ 27 h 35"/>
                <a:gd name="T4" fmla="*/ 64 w 77"/>
                <a:gd name="T5" fmla="*/ 33 h 35"/>
                <a:gd name="T6" fmla="*/ 54 w 77"/>
                <a:gd name="T7" fmla="*/ 34 h 35"/>
                <a:gd name="T8" fmla="*/ 44 w 77"/>
                <a:gd name="T9" fmla="*/ 32 h 35"/>
                <a:gd name="T10" fmla="*/ 35 w 77"/>
                <a:gd name="T11" fmla="*/ 27 h 35"/>
                <a:gd name="T12" fmla="*/ 27 w 77"/>
                <a:gd name="T13" fmla="*/ 20 h 35"/>
                <a:gd name="T14" fmla="*/ 18 w 77"/>
                <a:gd name="T15" fmla="*/ 13 h 35"/>
                <a:gd name="T16" fmla="*/ 9 w 77"/>
                <a:gd name="T17" fmla="*/ 7 h 35"/>
                <a:gd name="T18" fmla="*/ 0 w 77"/>
                <a:gd name="T19" fmla="*/ 3 h 35"/>
                <a:gd name="T20" fmla="*/ 1 w 77"/>
                <a:gd name="T21" fmla="*/ 1 h 35"/>
                <a:gd name="T22" fmla="*/ 4 w 77"/>
                <a:gd name="T23" fmla="*/ 0 h 35"/>
                <a:gd name="T24" fmla="*/ 7 w 77"/>
                <a:gd name="T25" fmla="*/ 0 h 35"/>
                <a:gd name="T26" fmla="*/ 10 w 77"/>
                <a:gd name="T27" fmla="*/ 0 h 35"/>
                <a:gd name="T28" fmla="*/ 13 w 77"/>
                <a:gd name="T29" fmla="*/ 0 h 35"/>
                <a:gd name="T30" fmla="*/ 17 w 77"/>
                <a:gd name="T31" fmla="*/ 0 h 35"/>
                <a:gd name="T32" fmla="*/ 20 w 77"/>
                <a:gd name="T33" fmla="*/ 0 h 35"/>
                <a:gd name="T34" fmla="*/ 22 w 77"/>
                <a:gd name="T35" fmla="*/ 0 h 35"/>
                <a:gd name="T36" fmla="*/ 25 w 77"/>
                <a:gd name="T37" fmla="*/ 4 h 35"/>
                <a:gd name="T38" fmla="*/ 29 w 77"/>
                <a:gd name="T39" fmla="*/ 4 h 35"/>
                <a:gd name="T40" fmla="*/ 31 w 77"/>
                <a:gd name="T41" fmla="*/ 2 h 35"/>
                <a:gd name="T42" fmla="*/ 34 w 77"/>
                <a:gd name="T4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" h="35">
                  <a:moveTo>
                    <a:pt x="34" y="0"/>
                  </a:moveTo>
                  <a:lnTo>
                    <a:pt x="76" y="27"/>
                  </a:lnTo>
                  <a:lnTo>
                    <a:pt x="64" y="33"/>
                  </a:lnTo>
                  <a:lnTo>
                    <a:pt x="54" y="34"/>
                  </a:lnTo>
                  <a:lnTo>
                    <a:pt x="44" y="32"/>
                  </a:lnTo>
                  <a:lnTo>
                    <a:pt x="35" y="27"/>
                  </a:lnTo>
                  <a:lnTo>
                    <a:pt x="27" y="20"/>
                  </a:lnTo>
                  <a:lnTo>
                    <a:pt x="18" y="13"/>
                  </a:lnTo>
                  <a:lnTo>
                    <a:pt x="9" y="7"/>
                  </a:lnTo>
                  <a:lnTo>
                    <a:pt x="0" y="3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5" y="4"/>
                  </a:lnTo>
                  <a:lnTo>
                    <a:pt x="29" y="4"/>
                  </a:lnTo>
                  <a:lnTo>
                    <a:pt x="31" y="2"/>
                  </a:lnTo>
                  <a:lnTo>
                    <a:pt x="34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63" name="Freeform 71">
              <a:extLst>
                <a:ext uri="{FF2B5EF4-FFF2-40B4-BE49-F238E27FC236}">
                  <a16:creationId xmlns:a16="http://schemas.microsoft.com/office/drawing/2014/main" id="{8B0866F2-F8E5-3E9B-07FA-9663086B5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" y="3989"/>
              <a:ext cx="56" cy="89"/>
            </a:xfrm>
            <a:custGeom>
              <a:avLst/>
              <a:gdLst>
                <a:gd name="T0" fmla="*/ 54 w 56"/>
                <a:gd name="T1" fmla="*/ 35 h 89"/>
                <a:gd name="T2" fmla="*/ 54 w 56"/>
                <a:gd name="T3" fmla="*/ 42 h 89"/>
                <a:gd name="T4" fmla="*/ 54 w 56"/>
                <a:gd name="T5" fmla="*/ 49 h 89"/>
                <a:gd name="T6" fmla="*/ 55 w 56"/>
                <a:gd name="T7" fmla="*/ 55 h 89"/>
                <a:gd name="T8" fmla="*/ 55 w 56"/>
                <a:gd name="T9" fmla="*/ 62 h 89"/>
                <a:gd name="T10" fmla="*/ 55 w 56"/>
                <a:gd name="T11" fmla="*/ 69 h 89"/>
                <a:gd name="T12" fmla="*/ 54 w 56"/>
                <a:gd name="T13" fmla="*/ 75 h 89"/>
                <a:gd name="T14" fmla="*/ 53 w 56"/>
                <a:gd name="T15" fmla="*/ 82 h 89"/>
                <a:gd name="T16" fmla="*/ 52 w 56"/>
                <a:gd name="T17" fmla="*/ 88 h 89"/>
                <a:gd name="T18" fmla="*/ 45 w 56"/>
                <a:gd name="T19" fmla="*/ 83 h 89"/>
                <a:gd name="T20" fmla="*/ 39 w 56"/>
                <a:gd name="T21" fmla="*/ 77 h 89"/>
                <a:gd name="T22" fmla="*/ 33 w 56"/>
                <a:gd name="T23" fmla="*/ 72 h 89"/>
                <a:gd name="T24" fmla="*/ 25 w 56"/>
                <a:gd name="T25" fmla="*/ 67 h 89"/>
                <a:gd name="T26" fmla="*/ 19 w 56"/>
                <a:gd name="T27" fmla="*/ 61 h 89"/>
                <a:gd name="T28" fmla="*/ 12 w 56"/>
                <a:gd name="T29" fmla="*/ 54 h 89"/>
                <a:gd name="T30" fmla="*/ 6 w 56"/>
                <a:gd name="T31" fmla="*/ 49 h 89"/>
                <a:gd name="T32" fmla="*/ 0 w 56"/>
                <a:gd name="T33" fmla="*/ 42 h 89"/>
                <a:gd name="T34" fmla="*/ 3 w 56"/>
                <a:gd name="T35" fmla="*/ 0 h 89"/>
                <a:gd name="T36" fmla="*/ 9 w 56"/>
                <a:gd name="T37" fmla="*/ 5 h 89"/>
                <a:gd name="T38" fmla="*/ 15 w 56"/>
                <a:gd name="T39" fmla="*/ 10 h 89"/>
                <a:gd name="T40" fmla="*/ 22 w 56"/>
                <a:gd name="T41" fmla="*/ 14 h 89"/>
                <a:gd name="T42" fmla="*/ 28 w 56"/>
                <a:gd name="T43" fmla="*/ 17 h 89"/>
                <a:gd name="T44" fmla="*/ 35 w 56"/>
                <a:gd name="T45" fmla="*/ 20 h 89"/>
                <a:gd name="T46" fmla="*/ 42 w 56"/>
                <a:gd name="T47" fmla="*/ 25 h 89"/>
                <a:gd name="T48" fmla="*/ 48 w 56"/>
                <a:gd name="T49" fmla="*/ 30 h 89"/>
                <a:gd name="T50" fmla="*/ 54 w 56"/>
                <a:gd name="T51" fmla="*/ 3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6" h="89">
                  <a:moveTo>
                    <a:pt x="54" y="35"/>
                  </a:moveTo>
                  <a:lnTo>
                    <a:pt x="54" y="42"/>
                  </a:lnTo>
                  <a:lnTo>
                    <a:pt x="54" y="49"/>
                  </a:lnTo>
                  <a:lnTo>
                    <a:pt x="55" y="55"/>
                  </a:lnTo>
                  <a:lnTo>
                    <a:pt x="55" y="62"/>
                  </a:lnTo>
                  <a:lnTo>
                    <a:pt x="55" y="69"/>
                  </a:lnTo>
                  <a:lnTo>
                    <a:pt x="54" y="75"/>
                  </a:lnTo>
                  <a:lnTo>
                    <a:pt x="53" y="82"/>
                  </a:lnTo>
                  <a:lnTo>
                    <a:pt x="52" y="88"/>
                  </a:lnTo>
                  <a:lnTo>
                    <a:pt x="45" y="83"/>
                  </a:lnTo>
                  <a:lnTo>
                    <a:pt x="39" y="77"/>
                  </a:lnTo>
                  <a:lnTo>
                    <a:pt x="33" y="72"/>
                  </a:lnTo>
                  <a:lnTo>
                    <a:pt x="25" y="67"/>
                  </a:lnTo>
                  <a:lnTo>
                    <a:pt x="19" y="61"/>
                  </a:lnTo>
                  <a:lnTo>
                    <a:pt x="12" y="54"/>
                  </a:lnTo>
                  <a:lnTo>
                    <a:pt x="6" y="49"/>
                  </a:lnTo>
                  <a:lnTo>
                    <a:pt x="0" y="42"/>
                  </a:lnTo>
                  <a:lnTo>
                    <a:pt x="3" y="0"/>
                  </a:lnTo>
                  <a:lnTo>
                    <a:pt x="9" y="5"/>
                  </a:lnTo>
                  <a:lnTo>
                    <a:pt x="15" y="10"/>
                  </a:lnTo>
                  <a:lnTo>
                    <a:pt x="22" y="14"/>
                  </a:lnTo>
                  <a:lnTo>
                    <a:pt x="28" y="17"/>
                  </a:lnTo>
                  <a:lnTo>
                    <a:pt x="35" y="20"/>
                  </a:lnTo>
                  <a:lnTo>
                    <a:pt x="42" y="25"/>
                  </a:lnTo>
                  <a:lnTo>
                    <a:pt x="48" y="30"/>
                  </a:lnTo>
                  <a:lnTo>
                    <a:pt x="54" y="35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64" name="Freeform 72">
              <a:extLst>
                <a:ext uri="{FF2B5EF4-FFF2-40B4-BE49-F238E27FC236}">
                  <a16:creationId xmlns:a16="http://schemas.microsoft.com/office/drawing/2014/main" id="{9C3A5934-A4D5-E30E-716C-16D2E01EA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" y="3988"/>
              <a:ext cx="111" cy="38"/>
            </a:xfrm>
            <a:custGeom>
              <a:avLst/>
              <a:gdLst>
                <a:gd name="T0" fmla="*/ 110 w 111"/>
                <a:gd name="T1" fmla="*/ 21 h 38"/>
                <a:gd name="T2" fmla="*/ 101 w 111"/>
                <a:gd name="T3" fmla="*/ 29 h 38"/>
                <a:gd name="T4" fmla="*/ 92 w 111"/>
                <a:gd name="T5" fmla="*/ 33 h 38"/>
                <a:gd name="T6" fmla="*/ 85 w 111"/>
                <a:gd name="T7" fmla="*/ 36 h 38"/>
                <a:gd name="T8" fmla="*/ 78 w 111"/>
                <a:gd name="T9" fmla="*/ 37 h 38"/>
                <a:gd name="T10" fmla="*/ 73 w 111"/>
                <a:gd name="T11" fmla="*/ 37 h 38"/>
                <a:gd name="T12" fmla="*/ 66 w 111"/>
                <a:gd name="T13" fmla="*/ 34 h 38"/>
                <a:gd name="T14" fmla="*/ 61 w 111"/>
                <a:gd name="T15" fmla="*/ 32 h 38"/>
                <a:gd name="T16" fmla="*/ 55 w 111"/>
                <a:gd name="T17" fmla="*/ 28 h 38"/>
                <a:gd name="T18" fmla="*/ 50 w 111"/>
                <a:gd name="T19" fmla="*/ 23 h 38"/>
                <a:gd name="T20" fmla="*/ 44 w 111"/>
                <a:gd name="T21" fmla="*/ 19 h 38"/>
                <a:gd name="T22" fmla="*/ 38 w 111"/>
                <a:gd name="T23" fmla="*/ 16 h 38"/>
                <a:gd name="T24" fmla="*/ 32 w 111"/>
                <a:gd name="T25" fmla="*/ 12 h 38"/>
                <a:gd name="T26" fmla="*/ 25 w 111"/>
                <a:gd name="T27" fmla="*/ 8 h 38"/>
                <a:gd name="T28" fmla="*/ 18 w 111"/>
                <a:gd name="T29" fmla="*/ 6 h 38"/>
                <a:gd name="T30" fmla="*/ 10 w 111"/>
                <a:gd name="T31" fmla="*/ 4 h 38"/>
                <a:gd name="T32" fmla="*/ 0 w 111"/>
                <a:gd name="T33" fmla="*/ 3 h 38"/>
                <a:gd name="T34" fmla="*/ 3 w 111"/>
                <a:gd name="T35" fmla="*/ 2 h 38"/>
                <a:gd name="T36" fmla="*/ 6 w 111"/>
                <a:gd name="T37" fmla="*/ 1 h 38"/>
                <a:gd name="T38" fmla="*/ 10 w 111"/>
                <a:gd name="T39" fmla="*/ 0 h 38"/>
                <a:gd name="T40" fmla="*/ 12 w 111"/>
                <a:gd name="T41" fmla="*/ 0 h 38"/>
                <a:gd name="T42" fmla="*/ 16 w 111"/>
                <a:gd name="T43" fmla="*/ 0 h 38"/>
                <a:gd name="T44" fmla="*/ 19 w 111"/>
                <a:gd name="T45" fmla="*/ 0 h 38"/>
                <a:gd name="T46" fmla="*/ 23 w 111"/>
                <a:gd name="T47" fmla="*/ 0 h 38"/>
                <a:gd name="T48" fmla="*/ 26 w 111"/>
                <a:gd name="T49" fmla="*/ 2 h 38"/>
                <a:gd name="T50" fmla="*/ 36 w 111"/>
                <a:gd name="T51" fmla="*/ 3 h 38"/>
                <a:gd name="T52" fmla="*/ 46 w 111"/>
                <a:gd name="T53" fmla="*/ 6 h 38"/>
                <a:gd name="T54" fmla="*/ 57 w 111"/>
                <a:gd name="T55" fmla="*/ 8 h 38"/>
                <a:gd name="T56" fmla="*/ 67 w 111"/>
                <a:gd name="T57" fmla="*/ 11 h 38"/>
                <a:gd name="T58" fmla="*/ 78 w 111"/>
                <a:gd name="T59" fmla="*/ 14 h 38"/>
                <a:gd name="T60" fmla="*/ 88 w 111"/>
                <a:gd name="T61" fmla="*/ 17 h 38"/>
                <a:gd name="T62" fmla="*/ 99 w 111"/>
                <a:gd name="T63" fmla="*/ 19 h 38"/>
                <a:gd name="T64" fmla="*/ 110 w 111"/>
                <a:gd name="T65" fmla="*/ 2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1" h="38">
                  <a:moveTo>
                    <a:pt x="110" y="21"/>
                  </a:moveTo>
                  <a:lnTo>
                    <a:pt x="101" y="29"/>
                  </a:lnTo>
                  <a:lnTo>
                    <a:pt x="92" y="33"/>
                  </a:lnTo>
                  <a:lnTo>
                    <a:pt x="85" y="36"/>
                  </a:lnTo>
                  <a:lnTo>
                    <a:pt x="78" y="37"/>
                  </a:lnTo>
                  <a:lnTo>
                    <a:pt x="73" y="37"/>
                  </a:lnTo>
                  <a:lnTo>
                    <a:pt x="66" y="34"/>
                  </a:lnTo>
                  <a:lnTo>
                    <a:pt x="61" y="32"/>
                  </a:lnTo>
                  <a:lnTo>
                    <a:pt x="55" y="28"/>
                  </a:lnTo>
                  <a:lnTo>
                    <a:pt x="50" y="23"/>
                  </a:lnTo>
                  <a:lnTo>
                    <a:pt x="44" y="19"/>
                  </a:lnTo>
                  <a:lnTo>
                    <a:pt x="38" y="16"/>
                  </a:lnTo>
                  <a:lnTo>
                    <a:pt x="32" y="12"/>
                  </a:lnTo>
                  <a:lnTo>
                    <a:pt x="25" y="8"/>
                  </a:lnTo>
                  <a:lnTo>
                    <a:pt x="18" y="6"/>
                  </a:lnTo>
                  <a:lnTo>
                    <a:pt x="10" y="4"/>
                  </a:lnTo>
                  <a:lnTo>
                    <a:pt x="0" y="3"/>
                  </a:lnTo>
                  <a:lnTo>
                    <a:pt x="3" y="2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36" y="3"/>
                  </a:lnTo>
                  <a:lnTo>
                    <a:pt x="46" y="6"/>
                  </a:lnTo>
                  <a:lnTo>
                    <a:pt x="57" y="8"/>
                  </a:lnTo>
                  <a:lnTo>
                    <a:pt x="67" y="11"/>
                  </a:lnTo>
                  <a:lnTo>
                    <a:pt x="78" y="14"/>
                  </a:lnTo>
                  <a:lnTo>
                    <a:pt x="88" y="17"/>
                  </a:lnTo>
                  <a:lnTo>
                    <a:pt x="99" y="19"/>
                  </a:lnTo>
                  <a:lnTo>
                    <a:pt x="110" y="21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65" name="Freeform 73">
              <a:extLst>
                <a:ext uri="{FF2B5EF4-FFF2-40B4-BE49-F238E27FC236}">
                  <a16:creationId xmlns:a16="http://schemas.microsoft.com/office/drawing/2014/main" id="{AB17B962-4C59-A0D1-DC76-8FDA893B0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3998"/>
              <a:ext cx="97" cy="73"/>
            </a:xfrm>
            <a:custGeom>
              <a:avLst/>
              <a:gdLst>
                <a:gd name="T0" fmla="*/ 95 w 97"/>
                <a:gd name="T1" fmla="*/ 33 h 73"/>
                <a:gd name="T2" fmla="*/ 96 w 97"/>
                <a:gd name="T3" fmla="*/ 38 h 73"/>
                <a:gd name="T4" fmla="*/ 96 w 97"/>
                <a:gd name="T5" fmla="*/ 43 h 73"/>
                <a:gd name="T6" fmla="*/ 95 w 97"/>
                <a:gd name="T7" fmla="*/ 48 h 73"/>
                <a:gd name="T8" fmla="*/ 94 w 97"/>
                <a:gd name="T9" fmla="*/ 53 h 73"/>
                <a:gd name="T10" fmla="*/ 94 w 97"/>
                <a:gd name="T11" fmla="*/ 57 h 73"/>
                <a:gd name="T12" fmla="*/ 93 w 97"/>
                <a:gd name="T13" fmla="*/ 62 h 73"/>
                <a:gd name="T14" fmla="*/ 91 w 97"/>
                <a:gd name="T15" fmla="*/ 67 h 73"/>
                <a:gd name="T16" fmla="*/ 90 w 97"/>
                <a:gd name="T17" fmla="*/ 72 h 73"/>
                <a:gd name="T18" fmla="*/ 84 w 97"/>
                <a:gd name="T19" fmla="*/ 69 h 73"/>
                <a:gd name="T20" fmla="*/ 79 w 97"/>
                <a:gd name="T21" fmla="*/ 67 h 73"/>
                <a:gd name="T22" fmla="*/ 73 w 97"/>
                <a:gd name="T23" fmla="*/ 64 h 73"/>
                <a:gd name="T24" fmla="*/ 67 w 97"/>
                <a:gd name="T25" fmla="*/ 62 h 73"/>
                <a:gd name="T26" fmla="*/ 62 w 97"/>
                <a:gd name="T27" fmla="*/ 59 h 73"/>
                <a:gd name="T28" fmla="*/ 56 w 97"/>
                <a:gd name="T29" fmla="*/ 57 h 73"/>
                <a:gd name="T30" fmla="*/ 51 w 97"/>
                <a:gd name="T31" fmla="*/ 54 h 73"/>
                <a:gd name="T32" fmla="*/ 44 w 97"/>
                <a:gd name="T33" fmla="*/ 53 h 73"/>
                <a:gd name="T34" fmla="*/ 39 w 97"/>
                <a:gd name="T35" fmla="*/ 50 h 73"/>
                <a:gd name="T36" fmla="*/ 33 w 97"/>
                <a:gd name="T37" fmla="*/ 48 h 73"/>
                <a:gd name="T38" fmla="*/ 28 w 97"/>
                <a:gd name="T39" fmla="*/ 45 h 73"/>
                <a:gd name="T40" fmla="*/ 22 w 97"/>
                <a:gd name="T41" fmla="*/ 42 h 73"/>
                <a:gd name="T42" fmla="*/ 17 w 97"/>
                <a:gd name="T43" fmla="*/ 40 h 73"/>
                <a:gd name="T44" fmla="*/ 10 w 97"/>
                <a:gd name="T45" fmla="*/ 37 h 73"/>
                <a:gd name="T46" fmla="*/ 6 w 97"/>
                <a:gd name="T47" fmla="*/ 35 h 73"/>
                <a:gd name="T48" fmla="*/ 0 w 97"/>
                <a:gd name="T49" fmla="*/ 31 h 73"/>
                <a:gd name="T50" fmla="*/ 0 w 97"/>
                <a:gd name="T51" fmla="*/ 0 h 73"/>
                <a:gd name="T52" fmla="*/ 5 w 97"/>
                <a:gd name="T53" fmla="*/ 1 h 73"/>
                <a:gd name="T54" fmla="*/ 10 w 97"/>
                <a:gd name="T55" fmla="*/ 4 h 73"/>
                <a:gd name="T56" fmla="*/ 17 w 97"/>
                <a:gd name="T57" fmla="*/ 7 h 73"/>
                <a:gd name="T58" fmla="*/ 22 w 97"/>
                <a:gd name="T59" fmla="*/ 9 h 73"/>
                <a:gd name="T60" fmla="*/ 29 w 97"/>
                <a:gd name="T61" fmla="*/ 11 h 73"/>
                <a:gd name="T62" fmla="*/ 34 w 97"/>
                <a:gd name="T63" fmla="*/ 13 h 73"/>
                <a:gd name="T64" fmla="*/ 41 w 97"/>
                <a:gd name="T65" fmla="*/ 15 h 73"/>
                <a:gd name="T66" fmla="*/ 47 w 97"/>
                <a:gd name="T67" fmla="*/ 16 h 73"/>
                <a:gd name="T68" fmla="*/ 53 w 97"/>
                <a:gd name="T69" fmla="*/ 18 h 73"/>
                <a:gd name="T70" fmla="*/ 59 w 97"/>
                <a:gd name="T71" fmla="*/ 19 h 73"/>
                <a:gd name="T72" fmla="*/ 65 w 97"/>
                <a:gd name="T73" fmla="*/ 21 h 73"/>
                <a:gd name="T74" fmla="*/ 72 w 97"/>
                <a:gd name="T75" fmla="*/ 23 h 73"/>
                <a:gd name="T76" fmla="*/ 77 w 97"/>
                <a:gd name="T77" fmla="*/ 25 h 73"/>
                <a:gd name="T78" fmla="*/ 84 w 97"/>
                <a:gd name="T79" fmla="*/ 27 h 73"/>
                <a:gd name="T80" fmla="*/ 89 w 97"/>
                <a:gd name="T81" fmla="*/ 30 h 73"/>
                <a:gd name="T82" fmla="*/ 95 w 97"/>
                <a:gd name="T83" fmla="*/ 3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" h="73">
                  <a:moveTo>
                    <a:pt x="95" y="33"/>
                  </a:moveTo>
                  <a:lnTo>
                    <a:pt x="96" y="38"/>
                  </a:lnTo>
                  <a:lnTo>
                    <a:pt x="96" y="43"/>
                  </a:lnTo>
                  <a:lnTo>
                    <a:pt x="95" y="48"/>
                  </a:lnTo>
                  <a:lnTo>
                    <a:pt x="94" y="53"/>
                  </a:lnTo>
                  <a:lnTo>
                    <a:pt x="94" y="57"/>
                  </a:lnTo>
                  <a:lnTo>
                    <a:pt x="93" y="62"/>
                  </a:lnTo>
                  <a:lnTo>
                    <a:pt x="91" y="67"/>
                  </a:lnTo>
                  <a:lnTo>
                    <a:pt x="90" y="72"/>
                  </a:lnTo>
                  <a:lnTo>
                    <a:pt x="84" y="69"/>
                  </a:lnTo>
                  <a:lnTo>
                    <a:pt x="79" y="67"/>
                  </a:lnTo>
                  <a:lnTo>
                    <a:pt x="73" y="64"/>
                  </a:lnTo>
                  <a:lnTo>
                    <a:pt x="67" y="62"/>
                  </a:lnTo>
                  <a:lnTo>
                    <a:pt x="62" y="59"/>
                  </a:lnTo>
                  <a:lnTo>
                    <a:pt x="56" y="57"/>
                  </a:lnTo>
                  <a:lnTo>
                    <a:pt x="51" y="54"/>
                  </a:lnTo>
                  <a:lnTo>
                    <a:pt x="44" y="53"/>
                  </a:lnTo>
                  <a:lnTo>
                    <a:pt x="39" y="50"/>
                  </a:lnTo>
                  <a:lnTo>
                    <a:pt x="33" y="48"/>
                  </a:lnTo>
                  <a:lnTo>
                    <a:pt x="28" y="45"/>
                  </a:lnTo>
                  <a:lnTo>
                    <a:pt x="22" y="42"/>
                  </a:lnTo>
                  <a:lnTo>
                    <a:pt x="17" y="40"/>
                  </a:lnTo>
                  <a:lnTo>
                    <a:pt x="10" y="37"/>
                  </a:lnTo>
                  <a:lnTo>
                    <a:pt x="6" y="35"/>
                  </a:lnTo>
                  <a:lnTo>
                    <a:pt x="0" y="31"/>
                  </a:lnTo>
                  <a:lnTo>
                    <a:pt x="0" y="0"/>
                  </a:lnTo>
                  <a:lnTo>
                    <a:pt x="5" y="1"/>
                  </a:lnTo>
                  <a:lnTo>
                    <a:pt x="10" y="4"/>
                  </a:lnTo>
                  <a:lnTo>
                    <a:pt x="17" y="7"/>
                  </a:lnTo>
                  <a:lnTo>
                    <a:pt x="22" y="9"/>
                  </a:lnTo>
                  <a:lnTo>
                    <a:pt x="29" y="11"/>
                  </a:lnTo>
                  <a:lnTo>
                    <a:pt x="34" y="13"/>
                  </a:lnTo>
                  <a:lnTo>
                    <a:pt x="41" y="15"/>
                  </a:lnTo>
                  <a:lnTo>
                    <a:pt x="47" y="16"/>
                  </a:lnTo>
                  <a:lnTo>
                    <a:pt x="53" y="18"/>
                  </a:lnTo>
                  <a:lnTo>
                    <a:pt x="59" y="19"/>
                  </a:lnTo>
                  <a:lnTo>
                    <a:pt x="65" y="21"/>
                  </a:lnTo>
                  <a:lnTo>
                    <a:pt x="72" y="23"/>
                  </a:lnTo>
                  <a:lnTo>
                    <a:pt x="77" y="25"/>
                  </a:lnTo>
                  <a:lnTo>
                    <a:pt x="84" y="27"/>
                  </a:lnTo>
                  <a:lnTo>
                    <a:pt x="89" y="30"/>
                  </a:lnTo>
                  <a:lnTo>
                    <a:pt x="95" y="3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66" name="Freeform 74">
              <a:extLst>
                <a:ext uri="{FF2B5EF4-FFF2-40B4-BE49-F238E27FC236}">
                  <a16:creationId xmlns:a16="http://schemas.microsoft.com/office/drawing/2014/main" id="{ED57ACAD-F0CA-32E4-78B2-319E6AEDD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" y="4019"/>
              <a:ext cx="254" cy="63"/>
            </a:xfrm>
            <a:custGeom>
              <a:avLst/>
              <a:gdLst>
                <a:gd name="T0" fmla="*/ 252 w 254"/>
                <a:gd name="T1" fmla="*/ 56 h 63"/>
                <a:gd name="T2" fmla="*/ 253 w 254"/>
                <a:gd name="T3" fmla="*/ 42 h 63"/>
                <a:gd name="T4" fmla="*/ 253 w 254"/>
                <a:gd name="T5" fmla="*/ 29 h 63"/>
                <a:gd name="T6" fmla="*/ 253 w 254"/>
                <a:gd name="T7" fmla="*/ 16 h 63"/>
                <a:gd name="T8" fmla="*/ 245 w 254"/>
                <a:gd name="T9" fmla="*/ 3 h 63"/>
                <a:gd name="T10" fmla="*/ 213 w 254"/>
                <a:gd name="T11" fmla="*/ 5 h 63"/>
                <a:gd name="T12" fmla="*/ 183 w 254"/>
                <a:gd name="T13" fmla="*/ 5 h 63"/>
                <a:gd name="T14" fmla="*/ 154 w 254"/>
                <a:gd name="T15" fmla="*/ 4 h 63"/>
                <a:gd name="T16" fmla="*/ 126 w 254"/>
                <a:gd name="T17" fmla="*/ 3 h 63"/>
                <a:gd name="T18" fmla="*/ 97 w 254"/>
                <a:gd name="T19" fmla="*/ 1 h 63"/>
                <a:gd name="T20" fmla="*/ 69 w 254"/>
                <a:gd name="T21" fmla="*/ 0 h 63"/>
                <a:gd name="T22" fmla="*/ 41 w 254"/>
                <a:gd name="T23" fmla="*/ 1 h 63"/>
                <a:gd name="T24" fmla="*/ 10 w 254"/>
                <a:gd name="T25" fmla="*/ 3 h 63"/>
                <a:gd name="T26" fmla="*/ 8 w 254"/>
                <a:gd name="T27" fmla="*/ 0 h 63"/>
                <a:gd name="T28" fmla="*/ 3 w 254"/>
                <a:gd name="T29" fmla="*/ 0 h 63"/>
                <a:gd name="T30" fmla="*/ 2 w 254"/>
                <a:gd name="T31" fmla="*/ 4 h 63"/>
                <a:gd name="T32" fmla="*/ 1 w 254"/>
                <a:gd name="T33" fmla="*/ 8 h 63"/>
                <a:gd name="T34" fmla="*/ 0 w 254"/>
                <a:gd name="T35" fmla="*/ 12 h 63"/>
                <a:gd name="T36" fmla="*/ 0 w 254"/>
                <a:gd name="T37" fmla="*/ 16 h 63"/>
                <a:gd name="T38" fmla="*/ 14 w 254"/>
                <a:gd name="T39" fmla="*/ 27 h 63"/>
                <a:gd name="T40" fmla="*/ 31 w 254"/>
                <a:gd name="T41" fmla="*/ 30 h 63"/>
                <a:gd name="T42" fmla="*/ 51 w 254"/>
                <a:gd name="T43" fmla="*/ 28 h 63"/>
                <a:gd name="T44" fmla="*/ 70 w 254"/>
                <a:gd name="T45" fmla="*/ 29 h 63"/>
                <a:gd name="T46" fmla="*/ 82 w 254"/>
                <a:gd name="T47" fmla="*/ 32 h 63"/>
                <a:gd name="T48" fmla="*/ 94 w 254"/>
                <a:gd name="T49" fmla="*/ 34 h 63"/>
                <a:gd name="T50" fmla="*/ 105 w 254"/>
                <a:gd name="T51" fmla="*/ 37 h 63"/>
                <a:gd name="T52" fmla="*/ 116 w 254"/>
                <a:gd name="T53" fmla="*/ 40 h 63"/>
                <a:gd name="T54" fmla="*/ 127 w 254"/>
                <a:gd name="T55" fmla="*/ 42 h 63"/>
                <a:gd name="T56" fmla="*/ 137 w 254"/>
                <a:gd name="T57" fmla="*/ 47 h 63"/>
                <a:gd name="T58" fmla="*/ 147 w 254"/>
                <a:gd name="T59" fmla="*/ 54 h 63"/>
                <a:gd name="T60" fmla="*/ 156 w 254"/>
                <a:gd name="T61" fmla="*/ 62 h 63"/>
                <a:gd name="T62" fmla="*/ 158 w 254"/>
                <a:gd name="T63" fmla="*/ 62 h 63"/>
                <a:gd name="T64" fmla="*/ 167 w 254"/>
                <a:gd name="T65" fmla="*/ 62 h 63"/>
                <a:gd name="T66" fmla="*/ 179 w 254"/>
                <a:gd name="T67" fmla="*/ 61 h 63"/>
                <a:gd name="T68" fmla="*/ 193 w 254"/>
                <a:gd name="T69" fmla="*/ 61 h 63"/>
                <a:gd name="T70" fmla="*/ 209 w 254"/>
                <a:gd name="T71" fmla="*/ 61 h 63"/>
                <a:gd name="T72" fmla="*/ 224 w 254"/>
                <a:gd name="T73" fmla="*/ 61 h 63"/>
                <a:gd name="T74" fmla="*/ 239 w 254"/>
                <a:gd name="T75" fmla="*/ 61 h 63"/>
                <a:gd name="T76" fmla="*/ 251 w 254"/>
                <a:gd name="T77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4" h="63">
                  <a:moveTo>
                    <a:pt x="251" y="62"/>
                  </a:moveTo>
                  <a:lnTo>
                    <a:pt x="252" y="56"/>
                  </a:lnTo>
                  <a:lnTo>
                    <a:pt x="253" y="49"/>
                  </a:lnTo>
                  <a:lnTo>
                    <a:pt x="253" y="42"/>
                  </a:lnTo>
                  <a:lnTo>
                    <a:pt x="253" y="36"/>
                  </a:lnTo>
                  <a:lnTo>
                    <a:pt x="253" y="29"/>
                  </a:lnTo>
                  <a:lnTo>
                    <a:pt x="253" y="21"/>
                  </a:lnTo>
                  <a:lnTo>
                    <a:pt x="253" y="16"/>
                  </a:lnTo>
                  <a:lnTo>
                    <a:pt x="253" y="8"/>
                  </a:lnTo>
                  <a:lnTo>
                    <a:pt x="245" y="3"/>
                  </a:lnTo>
                  <a:lnTo>
                    <a:pt x="229" y="4"/>
                  </a:lnTo>
                  <a:lnTo>
                    <a:pt x="213" y="5"/>
                  </a:lnTo>
                  <a:lnTo>
                    <a:pt x="199" y="5"/>
                  </a:lnTo>
                  <a:lnTo>
                    <a:pt x="183" y="5"/>
                  </a:lnTo>
                  <a:lnTo>
                    <a:pt x="168" y="5"/>
                  </a:lnTo>
                  <a:lnTo>
                    <a:pt x="154" y="4"/>
                  </a:lnTo>
                  <a:lnTo>
                    <a:pt x="140" y="4"/>
                  </a:lnTo>
                  <a:lnTo>
                    <a:pt x="126" y="3"/>
                  </a:lnTo>
                  <a:lnTo>
                    <a:pt x="111" y="2"/>
                  </a:lnTo>
                  <a:lnTo>
                    <a:pt x="97" y="1"/>
                  </a:lnTo>
                  <a:lnTo>
                    <a:pt x="83" y="1"/>
                  </a:lnTo>
                  <a:lnTo>
                    <a:pt x="69" y="0"/>
                  </a:lnTo>
                  <a:lnTo>
                    <a:pt x="54" y="0"/>
                  </a:lnTo>
                  <a:lnTo>
                    <a:pt x="41" y="1"/>
                  </a:lnTo>
                  <a:lnTo>
                    <a:pt x="25" y="2"/>
                  </a:lnTo>
                  <a:lnTo>
                    <a:pt x="10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2" y="4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7" y="23"/>
                  </a:lnTo>
                  <a:lnTo>
                    <a:pt x="14" y="27"/>
                  </a:lnTo>
                  <a:lnTo>
                    <a:pt x="22" y="29"/>
                  </a:lnTo>
                  <a:lnTo>
                    <a:pt x="31" y="30"/>
                  </a:lnTo>
                  <a:lnTo>
                    <a:pt x="41" y="29"/>
                  </a:lnTo>
                  <a:lnTo>
                    <a:pt x="51" y="28"/>
                  </a:lnTo>
                  <a:lnTo>
                    <a:pt x="60" y="28"/>
                  </a:lnTo>
                  <a:lnTo>
                    <a:pt x="70" y="29"/>
                  </a:lnTo>
                  <a:lnTo>
                    <a:pt x="76" y="31"/>
                  </a:lnTo>
                  <a:lnTo>
                    <a:pt x="82" y="32"/>
                  </a:lnTo>
                  <a:lnTo>
                    <a:pt x="87" y="33"/>
                  </a:lnTo>
                  <a:lnTo>
                    <a:pt x="94" y="34"/>
                  </a:lnTo>
                  <a:lnTo>
                    <a:pt x="99" y="36"/>
                  </a:lnTo>
                  <a:lnTo>
                    <a:pt x="105" y="37"/>
                  </a:lnTo>
                  <a:lnTo>
                    <a:pt x="111" y="38"/>
                  </a:lnTo>
                  <a:lnTo>
                    <a:pt x="116" y="40"/>
                  </a:lnTo>
                  <a:lnTo>
                    <a:pt x="122" y="41"/>
                  </a:lnTo>
                  <a:lnTo>
                    <a:pt x="127" y="42"/>
                  </a:lnTo>
                  <a:lnTo>
                    <a:pt x="133" y="45"/>
                  </a:lnTo>
                  <a:lnTo>
                    <a:pt x="137" y="47"/>
                  </a:lnTo>
                  <a:lnTo>
                    <a:pt x="143" y="50"/>
                  </a:lnTo>
                  <a:lnTo>
                    <a:pt x="147" y="54"/>
                  </a:lnTo>
                  <a:lnTo>
                    <a:pt x="151" y="57"/>
                  </a:lnTo>
                  <a:lnTo>
                    <a:pt x="156" y="62"/>
                  </a:lnTo>
                  <a:lnTo>
                    <a:pt x="157" y="62"/>
                  </a:lnTo>
                  <a:lnTo>
                    <a:pt x="158" y="62"/>
                  </a:lnTo>
                  <a:lnTo>
                    <a:pt x="162" y="62"/>
                  </a:lnTo>
                  <a:lnTo>
                    <a:pt x="167" y="62"/>
                  </a:lnTo>
                  <a:lnTo>
                    <a:pt x="172" y="61"/>
                  </a:lnTo>
                  <a:lnTo>
                    <a:pt x="179" y="61"/>
                  </a:lnTo>
                  <a:lnTo>
                    <a:pt x="186" y="61"/>
                  </a:lnTo>
                  <a:lnTo>
                    <a:pt x="193" y="61"/>
                  </a:lnTo>
                  <a:lnTo>
                    <a:pt x="200" y="61"/>
                  </a:lnTo>
                  <a:lnTo>
                    <a:pt x="209" y="61"/>
                  </a:lnTo>
                  <a:lnTo>
                    <a:pt x="217" y="61"/>
                  </a:lnTo>
                  <a:lnTo>
                    <a:pt x="224" y="61"/>
                  </a:lnTo>
                  <a:lnTo>
                    <a:pt x="231" y="61"/>
                  </a:lnTo>
                  <a:lnTo>
                    <a:pt x="239" y="61"/>
                  </a:lnTo>
                  <a:lnTo>
                    <a:pt x="245" y="62"/>
                  </a:lnTo>
                  <a:lnTo>
                    <a:pt x="251" y="6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67" name="Freeform 75">
              <a:extLst>
                <a:ext uri="{FF2B5EF4-FFF2-40B4-BE49-F238E27FC236}">
                  <a16:creationId xmlns:a16="http://schemas.microsoft.com/office/drawing/2014/main" id="{CB6E183F-0261-31BE-B742-749F36772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" y="3205"/>
              <a:ext cx="35" cy="40"/>
            </a:xfrm>
            <a:custGeom>
              <a:avLst/>
              <a:gdLst>
                <a:gd name="T0" fmla="*/ 27 w 35"/>
                <a:gd name="T1" fmla="*/ 21 h 40"/>
                <a:gd name="T2" fmla="*/ 29 w 35"/>
                <a:gd name="T3" fmla="*/ 21 h 40"/>
                <a:gd name="T4" fmla="*/ 31 w 35"/>
                <a:gd name="T5" fmla="*/ 21 h 40"/>
                <a:gd name="T6" fmla="*/ 33 w 35"/>
                <a:gd name="T7" fmla="*/ 21 h 40"/>
                <a:gd name="T8" fmla="*/ 34 w 35"/>
                <a:gd name="T9" fmla="*/ 22 h 40"/>
                <a:gd name="T10" fmla="*/ 34 w 35"/>
                <a:gd name="T11" fmla="*/ 26 h 40"/>
                <a:gd name="T12" fmla="*/ 34 w 35"/>
                <a:gd name="T13" fmla="*/ 30 h 40"/>
                <a:gd name="T14" fmla="*/ 34 w 35"/>
                <a:gd name="T15" fmla="*/ 34 h 40"/>
                <a:gd name="T16" fmla="*/ 33 w 35"/>
                <a:gd name="T17" fmla="*/ 37 h 40"/>
                <a:gd name="T18" fmla="*/ 26 w 35"/>
                <a:gd name="T19" fmla="*/ 38 h 40"/>
                <a:gd name="T20" fmla="*/ 17 w 35"/>
                <a:gd name="T21" fmla="*/ 38 h 40"/>
                <a:gd name="T22" fmla="*/ 8 w 35"/>
                <a:gd name="T23" fmla="*/ 36 h 40"/>
                <a:gd name="T24" fmla="*/ 3 w 35"/>
                <a:gd name="T25" fmla="*/ 31 h 40"/>
                <a:gd name="T26" fmla="*/ 0 w 35"/>
                <a:gd name="T27" fmla="*/ 24 h 40"/>
                <a:gd name="T28" fmla="*/ 0 w 35"/>
                <a:gd name="T29" fmla="*/ 15 h 40"/>
                <a:gd name="T30" fmla="*/ 3 w 35"/>
                <a:gd name="T31" fmla="*/ 7 h 40"/>
                <a:gd name="T32" fmla="*/ 9 w 35"/>
                <a:gd name="T33" fmla="*/ 1 h 40"/>
                <a:gd name="T34" fmla="*/ 17 w 35"/>
                <a:gd name="T35" fmla="*/ 0 h 40"/>
                <a:gd name="T36" fmla="*/ 24 w 35"/>
                <a:gd name="T37" fmla="*/ 0 h 40"/>
                <a:gd name="T38" fmla="*/ 30 w 35"/>
                <a:gd name="T39" fmla="*/ 0 h 40"/>
                <a:gd name="T40" fmla="*/ 32 w 35"/>
                <a:gd name="T41" fmla="*/ 8 h 40"/>
                <a:gd name="T42" fmla="*/ 29 w 35"/>
                <a:gd name="T43" fmla="*/ 5 h 40"/>
                <a:gd name="T44" fmla="*/ 24 w 35"/>
                <a:gd name="T45" fmla="*/ 3 h 40"/>
                <a:gd name="T46" fmla="*/ 17 w 35"/>
                <a:gd name="T47" fmla="*/ 3 h 40"/>
                <a:gd name="T48" fmla="*/ 13 w 35"/>
                <a:gd name="T49" fmla="*/ 5 h 40"/>
                <a:gd name="T50" fmla="*/ 9 w 35"/>
                <a:gd name="T51" fmla="*/ 11 h 40"/>
                <a:gd name="T52" fmla="*/ 8 w 35"/>
                <a:gd name="T53" fmla="*/ 17 h 40"/>
                <a:gd name="T54" fmla="*/ 8 w 35"/>
                <a:gd name="T55" fmla="*/ 25 h 40"/>
                <a:gd name="T56" fmla="*/ 11 w 35"/>
                <a:gd name="T57" fmla="*/ 31 h 40"/>
                <a:gd name="T58" fmla="*/ 16 w 35"/>
                <a:gd name="T59" fmla="*/ 35 h 40"/>
                <a:gd name="T60" fmla="*/ 18 w 35"/>
                <a:gd name="T61" fmla="*/ 36 h 40"/>
                <a:gd name="T62" fmla="*/ 21 w 35"/>
                <a:gd name="T63" fmla="*/ 36 h 40"/>
                <a:gd name="T64" fmla="*/ 25 w 35"/>
                <a:gd name="T65" fmla="*/ 35 h 40"/>
                <a:gd name="T66" fmla="*/ 26 w 35"/>
                <a:gd name="T67" fmla="*/ 33 h 40"/>
                <a:gd name="T68" fmla="*/ 26 w 35"/>
                <a:gd name="T69" fmla="*/ 30 h 40"/>
                <a:gd name="T70" fmla="*/ 26 w 35"/>
                <a:gd name="T71" fmla="*/ 26 h 40"/>
                <a:gd name="T72" fmla="*/ 26 w 35"/>
                <a:gd name="T73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" h="40">
                  <a:moveTo>
                    <a:pt x="26" y="21"/>
                  </a:moveTo>
                  <a:lnTo>
                    <a:pt x="27" y="21"/>
                  </a:lnTo>
                  <a:lnTo>
                    <a:pt x="28" y="21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31" y="21"/>
                  </a:lnTo>
                  <a:lnTo>
                    <a:pt x="32" y="21"/>
                  </a:lnTo>
                  <a:lnTo>
                    <a:pt x="33" y="21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4" y="24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4" y="30"/>
                  </a:lnTo>
                  <a:lnTo>
                    <a:pt x="34" y="33"/>
                  </a:lnTo>
                  <a:lnTo>
                    <a:pt x="34" y="34"/>
                  </a:lnTo>
                  <a:lnTo>
                    <a:pt x="34" y="37"/>
                  </a:lnTo>
                  <a:lnTo>
                    <a:pt x="33" y="37"/>
                  </a:lnTo>
                  <a:lnTo>
                    <a:pt x="30" y="38"/>
                  </a:lnTo>
                  <a:lnTo>
                    <a:pt x="26" y="38"/>
                  </a:lnTo>
                  <a:lnTo>
                    <a:pt x="21" y="39"/>
                  </a:lnTo>
                  <a:lnTo>
                    <a:pt x="17" y="38"/>
                  </a:lnTo>
                  <a:lnTo>
                    <a:pt x="13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3" y="31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3" y="7"/>
                  </a:lnTo>
                  <a:lnTo>
                    <a:pt x="6" y="4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0" y="0"/>
                  </a:lnTo>
                  <a:lnTo>
                    <a:pt x="34" y="2"/>
                  </a:lnTo>
                  <a:lnTo>
                    <a:pt x="32" y="8"/>
                  </a:lnTo>
                  <a:lnTo>
                    <a:pt x="31" y="8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4" y="3"/>
                  </a:lnTo>
                  <a:lnTo>
                    <a:pt x="21" y="2"/>
                  </a:lnTo>
                  <a:lnTo>
                    <a:pt x="17" y="3"/>
                  </a:lnTo>
                  <a:lnTo>
                    <a:pt x="15" y="4"/>
                  </a:lnTo>
                  <a:lnTo>
                    <a:pt x="13" y="5"/>
                  </a:lnTo>
                  <a:lnTo>
                    <a:pt x="10" y="8"/>
                  </a:lnTo>
                  <a:lnTo>
                    <a:pt x="9" y="11"/>
                  </a:lnTo>
                  <a:lnTo>
                    <a:pt x="8" y="13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8" y="25"/>
                  </a:lnTo>
                  <a:lnTo>
                    <a:pt x="9" y="29"/>
                  </a:lnTo>
                  <a:lnTo>
                    <a:pt x="11" y="31"/>
                  </a:lnTo>
                  <a:lnTo>
                    <a:pt x="13" y="34"/>
                  </a:lnTo>
                  <a:lnTo>
                    <a:pt x="16" y="35"/>
                  </a:lnTo>
                  <a:lnTo>
                    <a:pt x="17" y="35"/>
                  </a:lnTo>
                  <a:lnTo>
                    <a:pt x="18" y="36"/>
                  </a:lnTo>
                  <a:lnTo>
                    <a:pt x="20" y="36"/>
                  </a:lnTo>
                  <a:lnTo>
                    <a:pt x="21" y="36"/>
                  </a:lnTo>
                  <a:lnTo>
                    <a:pt x="23" y="35"/>
                  </a:lnTo>
                  <a:lnTo>
                    <a:pt x="25" y="35"/>
                  </a:lnTo>
                  <a:lnTo>
                    <a:pt x="26" y="35"/>
                  </a:lnTo>
                  <a:lnTo>
                    <a:pt x="26" y="33"/>
                  </a:lnTo>
                  <a:lnTo>
                    <a:pt x="26" y="31"/>
                  </a:lnTo>
                  <a:lnTo>
                    <a:pt x="26" y="30"/>
                  </a:lnTo>
                  <a:lnTo>
                    <a:pt x="26" y="28"/>
                  </a:lnTo>
                  <a:lnTo>
                    <a:pt x="26" y="26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68" name="Freeform 76">
              <a:extLst>
                <a:ext uri="{FF2B5EF4-FFF2-40B4-BE49-F238E27FC236}">
                  <a16:creationId xmlns:a16="http://schemas.microsoft.com/office/drawing/2014/main" id="{56A72922-A975-A614-6780-8D3A661D0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" y="3184"/>
              <a:ext cx="44" cy="40"/>
            </a:xfrm>
            <a:custGeom>
              <a:avLst/>
              <a:gdLst>
                <a:gd name="T0" fmla="*/ 0 w 44"/>
                <a:gd name="T1" fmla="*/ 36 h 40"/>
                <a:gd name="T2" fmla="*/ 0 w 44"/>
                <a:gd name="T3" fmla="*/ 31 h 40"/>
                <a:gd name="T4" fmla="*/ 0 w 44"/>
                <a:gd name="T5" fmla="*/ 26 h 40"/>
                <a:gd name="T6" fmla="*/ 2 w 44"/>
                <a:gd name="T7" fmla="*/ 22 h 40"/>
                <a:gd name="T8" fmla="*/ 3 w 44"/>
                <a:gd name="T9" fmla="*/ 17 h 40"/>
                <a:gd name="T10" fmla="*/ 3 w 44"/>
                <a:gd name="T11" fmla="*/ 12 h 40"/>
                <a:gd name="T12" fmla="*/ 4 w 44"/>
                <a:gd name="T13" fmla="*/ 7 h 40"/>
                <a:gd name="T14" fmla="*/ 5 w 44"/>
                <a:gd name="T15" fmla="*/ 2 h 40"/>
                <a:gd name="T16" fmla="*/ 6 w 44"/>
                <a:gd name="T17" fmla="*/ 0 h 40"/>
                <a:gd name="T18" fmla="*/ 7 w 44"/>
                <a:gd name="T19" fmla="*/ 0 h 40"/>
                <a:gd name="T20" fmla="*/ 8 w 44"/>
                <a:gd name="T21" fmla="*/ 0 h 40"/>
                <a:gd name="T22" fmla="*/ 9 w 44"/>
                <a:gd name="T23" fmla="*/ 0 h 40"/>
                <a:gd name="T24" fmla="*/ 10 w 44"/>
                <a:gd name="T25" fmla="*/ 0 h 40"/>
                <a:gd name="T26" fmla="*/ 13 w 44"/>
                <a:gd name="T27" fmla="*/ 9 h 40"/>
                <a:gd name="T28" fmla="*/ 17 w 44"/>
                <a:gd name="T29" fmla="*/ 18 h 40"/>
                <a:gd name="T30" fmla="*/ 21 w 44"/>
                <a:gd name="T31" fmla="*/ 25 h 40"/>
                <a:gd name="T32" fmla="*/ 21 w 44"/>
                <a:gd name="T33" fmla="*/ 25 h 40"/>
                <a:gd name="T34" fmla="*/ 26 w 44"/>
                <a:gd name="T35" fmla="*/ 18 h 40"/>
                <a:gd name="T36" fmla="*/ 31 w 44"/>
                <a:gd name="T37" fmla="*/ 9 h 40"/>
                <a:gd name="T38" fmla="*/ 34 w 44"/>
                <a:gd name="T39" fmla="*/ 0 h 40"/>
                <a:gd name="T40" fmla="*/ 35 w 44"/>
                <a:gd name="T41" fmla="*/ 0 h 40"/>
                <a:gd name="T42" fmla="*/ 36 w 44"/>
                <a:gd name="T43" fmla="*/ 0 h 40"/>
                <a:gd name="T44" fmla="*/ 37 w 44"/>
                <a:gd name="T45" fmla="*/ 0 h 40"/>
                <a:gd name="T46" fmla="*/ 38 w 44"/>
                <a:gd name="T47" fmla="*/ 0 h 40"/>
                <a:gd name="T48" fmla="*/ 39 w 44"/>
                <a:gd name="T49" fmla="*/ 2 h 40"/>
                <a:gd name="T50" fmla="*/ 39 w 44"/>
                <a:gd name="T51" fmla="*/ 7 h 40"/>
                <a:gd name="T52" fmla="*/ 40 w 44"/>
                <a:gd name="T53" fmla="*/ 12 h 40"/>
                <a:gd name="T54" fmla="*/ 41 w 44"/>
                <a:gd name="T55" fmla="*/ 17 h 40"/>
                <a:gd name="T56" fmla="*/ 41 w 44"/>
                <a:gd name="T57" fmla="*/ 21 h 40"/>
                <a:gd name="T58" fmla="*/ 42 w 44"/>
                <a:gd name="T59" fmla="*/ 26 h 40"/>
                <a:gd name="T60" fmla="*/ 42 w 44"/>
                <a:gd name="T61" fmla="*/ 30 h 40"/>
                <a:gd name="T62" fmla="*/ 43 w 44"/>
                <a:gd name="T63" fmla="*/ 36 h 40"/>
                <a:gd name="T64" fmla="*/ 42 w 44"/>
                <a:gd name="T65" fmla="*/ 38 h 40"/>
                <a:gd name="T66" fmla="*/ 39 w 44"/>
                <a:gd name="T67" fmla="*/ 38 h 40"/>
                <a:gd name="T68" fmla="*/ 37 w 44"/>
                <a:gd name="T69" fmla="*/ 38 h 40"/>
                <a:gd name="T70" fmla="*/ 35 w 44"/>
                <a:gd name="T71" fmla="*/ 38 h 40"/>
                <a:gd name="T72" fmla="*/ 34 w 44"/>
                <a:gd name="T73" fmla="*/ 34 h 40"/>
                <a:gd name="T74" fmla="*/ 33 w 44"/>
                <a:gd name="T75" fmla="*/ 29 h 40"/>
                <a:gd name="T76" fmla="*/ 33 w 44"/>
                <a:gd name="T77" fmla="*/ 22 h 40"/>
                <a:gd name="T78" fmla="*/ 33 w 44"/>
                <a:gd name="T79" fmla="*/ 16 h 40"/>
                <a:gd name="T80" fmla="*/ 32 w 44"/>
                <a:gd name="T81" fmla="*/ 14 h 40"/>
                <a:gd name="T82" fmla="*/ 30 w 44"/>
                <a:gd name="T83" fmla="*/ 19 h 40"/>
                <a:gd name="T84" fmla="*/ 27 w 44"/>
                <a:gd name="T85" fmla="*/ 24 h 40"/>
                <a:gd name="T86" fmla="*/ 24 w 44"/>
                <a:gd name="T87" fmla="*/ 30 h 40"/>
                <a:gd name="T88" fmla="*/ 21 w 44"/>
                <a:gd name="T89" fmla="*/ 35 h 40"/>
                <a:gd name="T90" fmla="*/ 20 w 44"/>
                <a:gd name="T91" fmla="*/ 38 h 40"/>
                <a:gd name="T92" fmla="*/ 20 w 44"/>
                <a:gd name="T93" fmla="*/ 38 h 40"/>
                <a:gd name="T94" fmla="*/ 20 w 44"/>
                <a:gd name="T95" fmla="*/ 38 h 40"/>
                <a:gd name="T96" fmla="*/ 19 w 44"/>
                <a:gd name="T97" fmla="*/ 38 h 40"/>
                <a:gd name="T98" fmla="*/ 18 w 44"/>
                <a:gd name="T99" fmla="*/ 38 h 40"/>
                <a:gd name="T100" fmla="*/ 18 w 44"/>
                <a:gd name="T101" fmla="*/ 37 h 40"/>
                <a:gd name="T102" fmla="*/ 14 w 44"/>
                <a:gd name="T103" fmla="*/ 29 h 40"/>
                <a:gd name="T104" fmla="*/ 10 w 44"/>
                <a:gd name="T105" fmla="*/ 20 h 40"/>
                <a:gd name="T106" fmla="*/ 7 w 44"/>
                <a:gd name="T107" fmla="*/ 14 h 40"/>
                <a:gd name="T108" fmla="*/ 6 w 44"/>
                <a:gd name="T109" fmla="*/ 17 h 40"/>
                <a:gd name="T110" fmla="*/ 6 w 44"/>
                <a:gd name="T111" fmla="*/ 22 h 40"/>
                <a:gd name="T112" fmla="*/ 5 w 44"/>
                <a:gd name="T113" fmla="*/ 29 h 40"/>
                <a:gd name="T114" fmla="*/ 5 w 44"/>
                <a:gd name="T115" fmla="*/ 35 h 40"/>
                <a:gd name="T116" fmla="*/ 3 w 44"/>
                <a:gd name="T117" fmla="*/ 38 h 40"/>
                <a:gd name="T118" fmla="*/ 2 w 44"/>
                <a:gd name="T119" fmla="*/ 38 h 40"/>
                <a:gd name="T120" fmla="*/ 0 w 44"/>
                <a:gd name="T121" fmla="*/ 38 h 40"/>
                <a:gd name="T122" fmla="*/ 0 w 44"/>
                <a:gd name="T123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" h="40">
                  <a:moveTo>
                    <a:pt x="0" y="39"/>
                  </a:moveTo>
                  <a:lnTo>
                    <a:pt x="0" y="36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2" y="22"/>
                  </a:lnTo>
                  <a:lnTo>
                    <a:pt x="2" y="19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4" y="10"/>
                  </a:lnTo>
                  <a:lnTo>
                    <a:pt x="4" y="7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4"/>
                  </a:lnTo>
                  <a:lnTo>
                    <a:pt x="13" y="9"/>
                  </a:lnTo>
                  <a:lnTo>
                    <a:pt x="15" y="14"/>
                  </a:lnTo>
                  <a:lnTo>
                    <a:pt x="17" y="18"/>
                  </a:lnTo>
                  <a:lnTo>
                    <a:pt x="20" y="21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1" y="25"/>
                  </a:lnTo>
                  <a:lnTo>
                    <a:pt x="24" y="21"/>
                  </a:lnTo>
                  <a:lnTo>
                    <a:pt x="26" y="18"/>
                  </a:lnTo>
                  <a:lnTo>
                    <a:pt x="28" y="14"/>
                  </a:lnTo>
                  <a:lnTo>
                    <a:pt x="31" y="9"/>
                  </a:lnTo>
                  <a:lnTo>
                    <a:pt x="32" y="4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9" y="0"/>
                  </a:lnTo>
                  <a:lnTo>
                    <a:pt x="39" y="2"/>
                  </a:lnTo>
                  <a:lnTo>
                    <a:pt x="39" y="4"/>
                  </a:lnTo>
                  <a:lnTo>
                    <a:pt x="39" y="7"/>
                  </a:lnTo>
                  <a:lnTo>
                    <a:pt x="40" y="9"/>
                  </a:lnTo>
                  <a:lnTo>
                    <a:pt x="40" y="12"/>
                  </a:lnTo>
                  <a:lnTo>
                    <a:pt x="40" y="14"/>
                  </a:lnTo>
                  <a:lnTo>
                    <a:pt x="41" y="17"/>
                  </a:lnTo>
                  <a:lnTo>
                    <a:pt x="41" y="19"/>
                  </a:lnTo>
                  <a:lnTo>
                    <a:pt x="41" y="21"/>
                  </a:lnTo>
                  <a:lnTo>
                    <a:pt x="41" y="24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3" y="33"/>
                  </a:lnTo>
                  <a:lnTo>
                    <a:pt x="43" y="36"/>
                  </a:lnTo>
                  <a:lnTo>
                    <a:pt x="43" y="39"/>
                  </a:lnTo>
                  <a:lnTo>
                    <a:pt x="42" y="38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8" y="38"/>
                  </a:lnTo>
                  <a:lnTo>
                    <a:pt x="37" y="38"/>
                  </a:lnTo>
                  <a:lnTo>
                    <a:pt x="36" y="38"/>
                  </a:lnTo>
                  <a:lnTo>
                    <a:pt x="35" y="38"/>
                  </a:lnTo>
                  <a:lnTo>
                    <a:pt x="34" y="39"/>
                  </a:lnTo>
                  <a:lnTo>
                    <a:pt x="34" y="34"/>
                  </a:lnTo>
                  <a:lnTo>
                    <a:pt x="34" y="32"/>
                  </a:lnTo>
                  <a:lnTo>
                    <a:pt x="33" y="29"/>
                  </a:lnTo>
                  <a:lnTo>
                    <a:pt x="33" y="25"/>
                  </a:lnTo>
                  <a:lnTo>
                    <a:pt x="33" y="22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2" y="13"/>
                  </a:lnTo>
                  <a:lnTo>
                    <a:pt x="32" y="14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8" y="21"/>
                  </a:lnTo>
                  <a:lnTo>
                    <a:pt x="27" y="24"/>
                  </a:lnTo>
                  <a:lnTo>
                    <a:pt x="25" y="27"/>
                  </a:lnTo>
                  <a:lnTo>
                    <a:pt x="24" y="30"/>
                  </a:lnTo>
                  <a:lnTo>
                    <a:pt x="22" y="32"/>
                  </a:lnTo>
                  <a:lnTo>
                    <a:pt x="21" y="35"/>
                  </a:lnTo>
                  <a:lnTo>
                    <a:pt x="21" y="37"/>
                  </a:lnTo>
                  <a:lnTo>
                    <a:pt x="20" y="38"/>
                  </a:lnTo>
                  <a:lnTo>
                    <a:pt x="20" y="39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37"/>
                  </a:lnTo>
                  <a:lnTo>
                    <a:pt x="16" y="33"/>
                  </a:lnTo>
                  <a:lnTo>
                    <a:pt x="14" y="29"/>
                  </a:lnTo>
                  <a:lnTo>
                    <a:pt x="12" y="24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7" y="14"/>
                  </a:lnTo>
                  <a:lnTo>
                    <a:pt x="7" y="13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6" y="22"/>
                  </a:lnTo>
                  <a:lnTo>
                    <a:pt x="5" y="25"/>
                  </a:lnTo>
                  <a:lnTo>
                    <a:pt x="5" y="29"/>
                  </a:lnTo>
                  <a:lnTo>
                    <a:pt x="5" y="32"/>
                  </a:lnTo>
                  <a:lnTo>
                    <a:pt x="5" y="35"/>
                  </a:lnTo>
                  <a:lnTo>
                    <a:pt x="4" y="39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1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69" name="Freeform 77">
              <a:extLst>
                <a:ext uri="{FF2B5EF4-FFF2-40B4-BE49-F238E27FC236}">
                  <a16:creationId xmlns:a16="http://schemas.microsoft.com/office/drawing/2014/main" id="{BFE7AB74-DDF9-3C1E-829E-BE04B3786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" y="3458"/>
              <a:ext cx="27" cy="39"/>
            </a:xfrm>
            <a:custGeom>
              <a:avLst/>
              <a:gdLst>
                <a:gd name="T0" fmla="*/ 0 w 27"/>
                <a:gd name="T1" fmla="*/ 38 h 39"/>
                <a:gd name="T2" fmla="*/ 0 w 27"/>
                <a:gd name="T3" fmla="*/ 36 h 39"/>
                <a:gd name="T4" fmla="*/ 0 w 27"/>
                <a:gd name="T5" fmla="*/ 33 h 39"/>
                <a:gd name="T6" fmla="*/ 0 w 27"/>
                <a:gd name="T7" fmla="*/ 30 h 39"/>
                <a:gd name="T8" fmla="*/ 0 w 27"/>
                <a:gd name="T9" fmla="*/ 28 h 39"/>
                <a:gd name="T10" fmla="*/ 0 w 27"/>
                <a:gd name="T11" fmla="*/ 26 h 39"/>
                <a:gd name="T12" fmla="*/ 0 w 27"/>
                <a:gd name="T13" fmla="*/ 23 h 39"/>
                <a:gd name="T14" fmla="*/ 0 w 27"/>
                <a:gd name="T15" fmla="*/ 21 h 39"/>
                <a:gd name="T16" fmla="*/ 0 w 27"/>
                <a:gd name="T17" fmla="*/ 19 h 39"/>
                <a:gd name="T18" fmla="*/ 0 w 27"/>
                <a:gd name="T19" fmla="*/ 16 h 39"/>
                <a:gd name="T20" fmla="*/ 0 w 27"/>
                <a:gd name="T21" fmla="*/ 14 h 39"/>
                <a:gd name="T22" fmla="*/ 0 w 27"/>
                <a:gd name="T23" fmla="*/ 11 h 39"/>
                <a:gd name="T24" fmla="*/ 0 w 27"/>
                <a:gd name="T25" fmla="*/ 9 h 39"/>
                <a:gd name="T26" fmla="*/ 0 w 27"/>
                <a:gd name="T27" fmla="*/ 7 h 39"/>
                <a:gd name="T28" fmla="*/ 0 w 27"/>
                <a:gd name="T29" fmla="*/ 4 h 39"/>
                <a:gd name="T30" fmla="*/ 0 w 27"/>
                <a:gd name="T31" fmla="*/ 2 h 39"/>
                <a:gd name="T32" fmla="*/ 0 w 27"/>
                <a:gd name="T33" fmla="*/ 0 h 39"/>
                <a:gd name="T34" fmla="*/ 0 w 27"/>
                <a:gd name="T35" fmla="*/ 0 h 39"/>
                <a:gd name="T36" fmla="*/ 2 w 27"/>
                <a:gd name="T37" fmla="*/ 0 h 39"/>
                <a:gd name="T38" fmla="*/ 6 w 27"/>
                <a:gd name="T39" fmla="*/ 0 h 39"/>
                <a:gd name="T40" fmla="*/ 11 w 27"/>
                <a:gd name="T41" fmla="*/ 0 h 39"/>
                <a:gd name="T42" fmla="*/ 17 w 27"/>
                <a:gd name="T43" fmla="*/ 0 h 39"/>
                <a:gd name="T44" fmla="*/ 22 w 27"/>
                <a:gd name="T45" fmla="*/ 1 h 39"/>
                <a:gd name="T46" fmla="*/ 25 w 27"/>
                <a:gd name="T47" fmla="*/ 4 h 39"/>
                <a:gd name="T48" fmla="*/ 26 w 27"/>
                <a:gd name="T49" fmla="*/ 9 h 39"/>
                <a:gd name="T50" fmla="*/ 25 w 27"/>
                <a:gd name="T51" fmla="*/ 14 h 39"/>
                <a:gd name="T52" fmla="*/ 23 w 27"/>
                <a:gd name="T53" fmla="*/ 18 h 39"/>
                <a:gd name="T54" fmla="*/ 20 w 27"/>
                <a:gd name="T55" fmla="*/ 19 h 39"/>
                <a:gd name="T56" fmla="*/ 17 w 27"/>
                <a:gd name="T57" fmla="*/ 21 h 39"/>
                <a:gd name="T58" fmla="*/ 14 w 27"/>
                <a:gd name="T59" fmla="*/ 21 h 39"/>
                <a:gd name="T60" fmla="*/ 11 w 27"/>
                <a:gd name="T61" fmla="*/ 21 h 39"/>
                <a:gd name="T62" fmla="*/ 10 w 27"/>
                <a:gd name="T63" fmla="*/ 21 h 39"/>
                <a:gd name="T64" fmla="*/ 8 w 27"/>
                <a:gd name="T65" fmla="*/ 21 h 39"/>
                <a:gd name="T66" fmla="*/ 8 w 27"/>
                <a:gd name="T67" fmla="*/ 23 h 39"/>
                <a:gd name="T68" fmla="*/ 8 w 27"/>
                <a:gd name="T69" fmla="*/ 25 h 39"/>
                <a:gd name="T70" fmla="*/ 8 w 27"/>
                <a:gd name="T71" fmla="*/ 26 h 39"/>
                <a:gd name="T72" fmla="*/ 8 w 27"/>
                <a:gd name="T73" fmla="*/ 28 h 39"/>
                <a:gd name="T74" fmla="*/ 8 w 27"/>
                <a:gd name="T75" fmla="*/ 31 h 39"/>
                <a:gd name="T76" fmla="*/ 8 w 27"/>
                <a:gd name="T77" fmla="*/ 33 h 39"/>
                <a:gd name="T78" fmla="*/ 8 w 27"/>
                <a:gd name="T79" fmla="*/ 36 h 39"/>
                <a:gd name="T80" fmla="*/ 9 w 27"/>
                <a:gd name="T81" fmla="*/ 38 h 39"/>
                <a:gd name="T82" fmla="*/ 7 w 27"/>
                <a:gd name="T83" fmla="*/ 38 h 39"/>
                <a:gd name="T84" fmla="*/ 6 w 27"/>
                <a:gd name="T85" fmla="*/ 38 h 39"/>
                <a:gd name="T86" fmla="*/ 5 w 27"/>
                <a:gd name="T87" fmla="*/ 38 h 39"/>
                <a:gd name="T88" fmla="*/ 4 w 27"/>
                <a:gd name="T89" fmla="*/ 38 h 39"/>
                <a:gd name="T90" fmla="*/ 3 w 27"/>
                <a:gd name="T91" fmla="*/ 38 h 39"/>
                <a:gd name="T92" fmla="*/ 2 w 27"/>
                <a:gd name="T93" fmla="*/ 38 h 39"/>
                <a:gd name="T94" fmla="*/ 0 w 27"/>
                <a:gd name="T95" fmla="*/ 38 h 39"/>
                <a:gd name="T96" fmla="*/ 0 w 27"/>
                <a:gd name="T9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39">
                  <a:moveTo>
                    <a:pt x="0" y="38"/>
                  </a:moveTo>
                  <a:lnTo>
                    <a:pt x="0" y="36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5" y="4"/>
                  </a:lnTo>
                  <a:lnTo>
                    <a:pt x="26" y="9"/>
                  </a:lnTo>
                  <a:lnTo>
                    <a:pt x="25" y="14"/>
                  </a:lnTo>
                  <a:lnTo>
                    <a:pt x="23" y="18"/>
                  </a:lnTo>
                  <a:lnTo>
                    <a:pt x="20" y="19"/>
                  </a:lnTo>
                  <a:lnTo>
                    <a:pt x="17" y="21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8" y="31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9" y="38"/>
                  </a:lnTo>
                  <a:lnTo>
                    <a:pt x="7" y="38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4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70" name="Freeform 78">
              <a:extLst>
                <a:ext uri="{FF2B5EF4-FFF2-40B4-BE49-F238E27FC236}">
                  <a16:creationId xmlns:a16="http://schemas.microsoft.com/office/drawing/2014/main" id="{A8327338-40BE-7B55-7A18-18CDFBB54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" y="3461"/>
              <a:ext cx="17" cy="17"/>
            </a:xfrm>
            <a:custGeom>
              <a:avLst/>
              <a:gdLst>
                <a:gd name="T0" fmla="*/ 0 w 17"/>
                <a:gd name="T1" fmla="*/ 16 h 17"/>
                <a:gd name="T2" fmla="*/ 6 w 17"/>
                <a:gd name="T3" fmla="*/ 15 h 17"/>
                <a:gd name="T4" fmla="*/ 11 w 17"/>
                <a:gd name="T5" fmla="*/ 14 h 17"/>
                <a:gd name="T6" fmla="*/ 14 w 17"/>
                <a:gd name="T7" fmla="*/ 11 h 17"/>
                <a:gd name="T8" fmla="*/ 16 w 17"/>
                <a:gd name="T9" fmla="*/ 7 h 17"/>
                <a:gd name="T10" fmla="*/ 14 w 17"/>
                <a:gd name="T11" fmla="*/ 4 h 17"/>
                <a:gd name="T12" fmla="*/ 12 w 17"/>
                <a:gd name="T13" fmla="*/ 1 h 17"/>
                <a:gd name="T14" fmla="*/ 8 w 17"/>
                <a:gd name="T15" fmla="*/ 0 h 17"/>
                <a:gd name="T16" fmla="*/ 0 w 17"/>
                <a:gd name="T17" fmla="*/ 0 h 17"/>
                <a:gd name="T18" fmla="*/ 0 w 17"/>
                <a:gd name="T1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0" y="16"/>
                  </a:moveTo>
                  <a:lnTo>
                    <a:pt x="6" y="15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6" y="7"/>
                  </a:lnTo>
                  <a:lnTo>
                    <a:pt x="14" y="4"/>
                  </a:lnTo>
                  <a:lnTo>
                    <a:pt x="12" y="1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71" name="Freeform 79">
              <a:extLst>
                <a:ext uri="{FF2B5EF4-FFF2-40B4-BE49-F238E27FC236}">
                  <a16:creationId xmlns:a16="http://schemas.microsoft.com/office/drawing/2014/main" id="{06266AEB-C338-7F38-44C4-9F5FB0F4E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" y="3088"/>
              <a:ext cx="40" cy="50"/>
            </a:xfrm>
            <a:custGeom>
              <a:avLst/>
              <a:gdLst>
                <a:gd name="T0" fmla="*/ 19 w 40"/>
                <a:gd name="T1" fmla="*/ 0 h 50"/>
                <a:gd name="T2" fmla="*/ 23 w 40"/>
                <a:gd name="T3" fmla="*/ 0 h 50"/>
                <a:gd name="T4" fmla="*/ 27 w 40"/>
                <a:gd name="T5" fmla="*/ 0 h 50"/>
                <a:gd name="T6" fmla="*/ 30 w 40"/>
                <a:gd name="T7" fmla="*/ 2 h 50"/>
                <a:gd name="T8" fmla="*/ 33 w 40"/>
                <a:gd name="T9" fmla="*/ 4 h 50"/>
                <a:gd name="T10" fmla="*/ 35 w 40"/>
                <a:gd name="T11" fmla="*/ 7 h 50"/>
                <a:gd name="T12" fmla="*/ 38 w 40"/>
                <a:gd name="T13" fmla="*/ 10 h 50"/>
                <a:gd name="T14" fmla="*/ 39 w 40"/>
                <a:gd name="T15" fmla="*/ 14 h 50"/>
                <a:gd name="T16" fmla="*/ 39 w 40"/>
                <a:gd name="T17" fmla="*/ 18 h 50"/>
                <a:gd name="T18" fmla="*/ 39 w 40"/>
                <a:gd name="T19" fmla="*/ 21 h 50"/>
                <a:gd name="T20" fmla="*/ 39 w 40"/>
                <a:gd name="T21" fmla="*/ 24 h 50"/>
                <a:gd name="T22" fmla="*/ 37 w 40"/>
                <a:gd name="T23" fmla="*/ 28 h 50"/>
                <a:gd name="T24" fmla="*/ 36 w 40"/>
                <a:gd name="T25" fmla="*/ 31 h 50"/>
                <a:gd name="T26" fmla="*/ 34 w 40"/>
                <a:gd name="T27" fmla="*/ 32 h 50"/>
                <a:gd name="T28" fmla="*/ 31 w 40"/>
                <a:gd name="T29" fmla="*/ 34 h 50"/>
                <a:gd name="T30" fmla="*/ 29 w 40"/>
                <a:gd name="T31" fmla="*/ 36 h 50"/>
                <a:gd name="T32" fmla="*/ 26 w 40"/>
                <a:gd name="T33" fmla="*/ 37 h 50"/>
                <a:gd name="T34" fmla="*/ 39 w 40"/>
                <a:gd name="T35" fmla="*/ 46 h 50"/>
                <a:gd name="T36" fmla="*/ 38 w 40"/>
                <a:gd name="T37" fmla="*/ 46 h 50"/>
                <a:gd name="T38" fmla="*/ 38 w 40"/>
                <a:gd name="T39" fmla="*/ 47 h 50"/>
                <a:gd name="T40" fmla="*/ 37 w 40"/>
                <a:gd name="T41" fmla="*/ 47 h 50"/>
                <a:gd name="T42" fmla="*/ 35 w 40"/>
                <a:gd name="T43" fmla="*/ 48 h 50"/>
                <a:gd name="T44" fmla="*/ 34 w 40"/>
                <a:gd name="T45" fmla="*/ 48 h 50"/>
                <a:gd name="T46" fmla="*/ 34 w 40"/>
                <a:gd name="T47" fmla="*/ 48 h 50"/>
                <a:gd name="T48" fmla="*/ 33 w 40"/>
                <a:gd name="T49" fmla="*/ 49 h 50"/>
                <a:gd name="T50" fmla="*/ 32 w 40"/>
                <a:gd name="T51" fmla="*/ 49 h 50"/>
                <a:gd name="T52" fmla="*/ 19 w 40"/>
                <a:gd name="T53" fmla="*/ 38 h 50"/>
                <a:gd name="T54" fmla="*/ 15 w 40"/>
                <a:gd name="T55" fmla="*/ 38 h 50"/>
                <a:gd name="T56" fmla="*/ 11 w 40"/>
                <a:gd name="T57" fmla="*/ 37 h 50"/>
                <a:gd name="T58" fmla="*/ 9 w 40"/>
                <a:gd name="T59" fmla="*/ 36 h 50"/>
                <a:gd name="T60" fmla="*/ 5 w 40"/>
                <a:gd name="T61" fmla="*/ 33 h 50"/>
                <a:gd name="T62" fmla="*/ 2 w 40"/>
                <a:gd name="T63" fmla="*/ 31 h 50"/>
                <a:gd name="T64" fmla="*/ 0 w 40"/>
                <a:gd name="T65" fmla="*/ 28 h 50"/>
                <a:gd name="T66" fmla="*/ 0 w 40"/>
                <a:gd name="T67" fmla="*/ 23 h 50"/>
                <a:gd name="T68" fmla="*/ 0 w 40"/>
                <a:gd name="T69" fmla="*/ 19 h 50"/>
                <a:gd name="T70" fmla="*/ 0 w 40"/>
                <a:gd name="T71" fmla="*/ 15 h 50"/>
                <a:gd name="T72" fmla="*/ 0 w 40"/>
                <a:gd name="T73" fmla="*/ 12 h 50"/>
                <a:gd name="T74" fmla="*/ 2 w 40"/>
                <a:gd name="T75" fmla="*/ 8 h 50"/>
                <a:gd name="T76" fmla="*/ 5 w 40"/>
                <a:gd name="T77" fmla="*/ 5 h 50"/>
                <a:gd name="T78" fmla="*/ 8 w 40"/>
                <a:gd name="T79" fmla="*/ 3 h 50"/>
                <a:gd name="T80" fmla="*/ 11 w 40"/>
                <a:gd name="T81" fmla="*/ 1 h 50"/>
                <a:gd name="T82" fmla="*/ 15 w 40"/>
                <a:gd name="T83" fmla="*/ 0 h 50"/>
                <a:gd name="T84" fmla="*/ 19 w 40"/>
                <a:gd name="T8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50">
                  <a:moveTo>
                    <a:pt x="19" y="0"/>
                  </a:moveTo>
                  <a:lnTo>
                    <a:pt x="23" y="0"/>
                  </a:lnTo>
                  <a:lnTo>
                    <a:pt x="27" y="0"/>
                  </a:lnTo>
                  <a:lnTo>
                    <a:pt x="30" y="2"/>
                  </a:lnTo>
                  <a:lnTo>
                    <a:pt x="33" y="4"/>
                  </a:lnTo>
                  <a:lnTo>
                    <a:pt x="35" y="7"/>
                  </a:lnTo>
                  <a:lnTo>
                    <a:pt x="38" y="10"/>
                  </a:lnTo>
                  <a:lnTo>
                    <a:pt x="39" y="14"/>
                  </a:lnTo>
                  <a:lnTo>
                    <a:pt x="39" y="18"/>
                  </a:lnTo>
                  <a:lnTo>
                    <a:pt x="39" y="21"/>
                  </a:lnTo>
                  <a:lnTo>
                    <a:pt x="39" y="24"/>
                  </a:lnTo>
                  <a:lnTo>
                    <a:pt x="37" y="28"/>
                  </a:lnTo>
                  <a:lnTo>
                    <a:pt x="36" y="31"/>
                  </a:lnTo>
                  <a:lnTo>
                    <a:pt x="34" y="32"/>
                  </a:lnTo>
                  <a:lnTo>
                    <a:pt x="31" y="34"/>
                  </a:lnTo>
                  <a:lnTo>
                    <a:pt x="29" y="36"/>
                  </a:lnTo>
                  <a:lnTo>
                    <a:pt x="26" y="37"/>
                  </a:lnTo>
                  <a:lnTo>
                    <a:pt x="39" y="46"/>
                  </a:lnTo>
                  <a:lnTo>
                    <a:pt x="38" y="46"/>
                  </a:lnTo>
                  <a:lnTo>
                    <a:pt x="38" y="47"/>
                  </a:lnTo>
                  <a:lnTo>
                    <a:pt x="37" y="47"/>
                  </a:lnTo>
                  <a:lnTo>
                    <a:pt x="35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3" y="49"/>
                  </a:lnTo>
                  <a:lnTo>
                    <a:pt x="32" y="49"/>
                  </a:lnTo>
                  <a:lnTo>
                    <a:pt x="19" y="38"/>
                  </a:lnTo>
                  <a:lnTo>
                    <a:pt x="15" y="38"/>
                  </a:lnTo>
                  <a:lnTo>
                    <a:pt x="11" y="37"/>
                  </a:lnTo>
                  <a:lnTo>
                    <a:pt x="9" y="36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8"/>
                  </a:lnTo>
                  <a:lnTo>
                    <a:pt x="5" y="5"/>
                  </a:lnTo>
                  <a:lnTo>
                    <a:pt x="8" y="3"/>
                  </a:lnTo>
                  <a:lnTo>
                    <a:pt x="11" y="1"/>
                  </a:lnTo>
                  <a:lnTo>
                    <a:pt x="15" y="0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72" name="Freeform 80">
              <a:extLst>
                <a:ext uri="{FF2B5EF4-FFF2-40B4-BE49-F238E27FC236}">
                  <a16:creationId xmlns:a16="http://schemas.microsoft.com/office/drawing/2014/main" id="{63195656-D04B-B9F1-6503-B7F1AF7E8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" y="3090"/>
              <a:ext cx="24" cy="35"/>
            </a:xfrm>
            <a:custGeom>
              <a:avLst/>
              <a:gdLst>
                <a:gd name="T0" fmla="*/ 0 w 24"/>
                <a:gd name="T1" fmla="*/ 17 h 35"/>
                <a:gd name="T2" fmla="*/ 0 w 24"/>
                <a:gd name="T3" fmla="*/ 25 h 35"/>
                <a:gd name="T4" fmla="*/ 2 w 24"/>
                <a:gd name="T5" fmla="*/ 30 h 35"/>
                <a:gd name="T6" fmla="*/ 6 w 24"/>
                <a:gd name="T7" fmla="*/ 33 h 35"/>
                <a:gd name="T8" fmla="*/ 11 w 24"/>
                <a:gd name="T9" fmla="*/ 34 h 35"/>
                <a:gd name="T10" fmla="*/ 13 w 24"/>
                <a:gd name="T11" fmla="*/ 33 h 35"/>
                <a:gd name="T12" fmla="*/ 16 w 24"/>
                <a:gd name="T13" fmla="*/ 32 h 35"/>
                <a:gd name="T14" fmla="*/ 19 w 24"/>
                <a:gd name="T15" fmla="*/ 31 h 35"/>
                <a:gd name="T16" fmla="*/ 20 w 24"/>
                <a:gd name="T17" fmla="*/ 28 h 35"/>
                <a:gd name="T18" fmla="*/ 22 w 24"/>
                <a:gd name="T19" fmla="*/ 25 h 35"/>
                <a:gd name="T20" fmla="*/ 23 w 24"/>
                <a:gd name="T21" fmla="*/ 22 h 35"/>
                <a:gd name="T22" fmla="*/ 23 w 24"/>
                <a:gd name="T23" fmla="*/ 19 h 35"/>
                <a:gd name="T24" fmla="*/ 23 w 24"/>
                <a:gd name="T25" fmla="*/ 16 h 35"/>
                <a:gd name="T26" fmla="*/ 23 w 24"/>
                <a:gd name="T27" fmla="*/ 10 h 35"/>
                <a:gd name="T28" fmla="*/ 20 w 24"/>
                <a:gd name="T29" fmla="*/ 4 h 35"/>
                <a:gd name="T30" fmla="*/ 16 w 24"/>
                <a:gd name="T31" fmla="*/ 1 h 35"/>
                <a:gd name="T32" fmla="*/ 11 w 24"/>
                <a:gd name="T33" fmla="*/ 0 h 35"/>
                <a:gd name="T34" fmla="*/ 8 w 24"/>
                <a:gd name="T35" fmla="*/ 0 h 35"/>
                <a:gd name="T36" fmla="*/ 6 w 24"/>
                <a:gd name="T37" fmla="*/ 1 h 35"/>
                <a:gd name="T38" fmla="*/ 4 w 24"/>
                <a:gd name="T39" fmla="*/ 2 h 35"/>
                <a:gd name="T40" fmla="*/ 2 w 24"/>
                <a:gd name="T41" fmla="*/ 5 h 35"/>
                <a:gd name="T42" fmla="*/ 1 w 24"/>
                <a:gd name="T43" fmla="*/ 8 h 35"/>
                <a:gd name="T44" fmla="*/ 0 w 24"/>
                <a:gd name="T45" fmla="*/ 11 h 35"/>
                <a:gd name="T46" fmla="*/ 0 w 24"/>
                <a:gd name="T47" fmla="*/ 14 h 35"/>
                <a:gd name="T48" fmla="*/ 0 w 24"/>
                <a:gd name="T4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35">
                  <a:moveTo>
                    <a:pt x="0" y="17"/>
                  </a:moveTo>
                  <a:lnTo>
                    <a:pt x="0" y="25"/>
                  </a:lnTo>
                  <a:lnTo>
                    <a:pt x="2" y="30"/>
                  </a:lnTo>
                  <a:lnTo>
                    <a:pt x="6" y="33"/>
                  </a:lnTo>
                  <a:lnTo>
                    <a:pt x="11" y="34"/>
                  </a:lnTo>
                  <a:lnTo>
                    <a:pt x="13" y="33"/>
                  </a:lnTo>
                  <a:lnTo>
                    <a:pt x="16" y="32"/>
                  </a:lnTo>
                  <a:lnTo>
                    <a:pt x="19" y="31"/>
                  </a:lnTo>
                  <a:lnTo>
                    <a:pt x="20" y="28"/>
                  </a:lnTo>
                  <a:lnTo>
                    <a:pt x="22" y="25"/>
                  </a:lnTo>
                  <a:lnTo>
                    <a:pt x="23" y="22"/>
                  </a:lnTo>
                  <a:lnTo>
                    <a:pt x="23" y="19"/>
                  </a:lnTo>
                  <a:lnTo>
                    <a:pt x="23" y="16"/>
                  </a:lnTo>
                  <a:lnTo>
                    <a:pt x="23" y="10"/>
                  </a:lnTo>
                  <a:lnTo>
                    <a:pt x="20" y="4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4" y="2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0" y="1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73" name="Freeform 81">
              <a:extLst>
                <a:ext uri="{FF2B5EF4-FFF2-40B4-BE49-F238E27FC236}">
                  <a16:creationId xmlns:a16="http://schemas.microsoft.com/office/drawing/2014/main" id="{83562F6A-2719-5E03-EBC7-727BC195D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" y="3262"/>
              <a:ext cx="33" cy="41"/>
            </a:xfrm>
            <a:custGeom>
              <a:avLst/>
              <a:gdLst>
                <a:gd name="T0" fmla="*/ 0 w 33"/>
                <a:gd name="T1" fmla="*/ 40 h 41"/>
                <a:gd name="T2" fmla="*/ 0 w 33"/>
                <a:gd name="T3" fmla="*/ 0 h 41"/>
                <a:gd name="T4" fmla="*/ 14 w 33"/>
                <a:gd name="T5" fmla="*/ 0 h 41"/>
                <a:gd name="T6" fmla="*/ 19 w 33"/>
                <a:gd name="T7" fmla="*/ 0 h 41"/>
                <a:gd name="T8" fmla="*/ 23 w 33"/>
                <a:gd name="T9" fmla="*/ 2 h 41"/>
                <a:gd name="T10" fmla="*/ 26 w 33"/>
                <a:gd name="T11" fmla="*/ 6 h 41"/>
                <a:gd name="T12" fmla="*/ 28 w 33"/>
                <a:gd name="T13" fmla="*/ 11 h 41"/>
                <a:gd name="T14" fmla="*/ 27 w 33"/>
                <a:gd name="T15" fmla="*/ 16 h 41"/>
                <a:gd name="T16" fmla="*/ 26 w 33"/>
                <a:gd name="T17" fmla="*/ 20 h 41"/>
                <a:gd name="T18" fmla="*/ 23 w 33"/>
                <a:gd name="T19" fmla="*/ 21 h 41"/>
                <a:gd name="T20" fmla="*/ 20 w 33"/>
                <a:gd name="T21" fmla="*/ 23 h 41"/>
                <a:gd name="T22" fmla="*/ 32 w 33"/>
                <a:gd name="T23" fmla="*/ 40 h 41"/>
                <a:gd name="T24" fmla="*/ 19 w 33"/>
                <a:gd name="T25" fmla="*/ 40 h 41"/>
                <a:gd name="T26" fmla="*/ 10 w 33"/>
                <a:gd name="T27" fmla="*/ 24 h 41"/>
                <a:gd name="T28" fmla="*/ 10 w 33"/>
                <a:gd name="T29" fmla="*/ 40 h 41"/>
                <a:gd name="T30" fmla="*/ 0 w 33"/>
                <a:gd name="T31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" h="41">
                  <a:moveTo>
                    <a:pt x="0" y="40"/>
                  </a:moveTo>
                  <a:lnTo>
                    <a:pt x="0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6" y="6"/>
                  </a:lnTo>
                  <a:lnTo>
                    <a:pt x="28" y="11"/>
                  </a:lnTo>
                  <a:lnTo>
                    <a:pt x="27" y="16"/>
                  </a:lnTo>
                  <a:lnTo>
                    <a:pt x="26" y="20"/>
                  </a:lnTo>
                  <a:lnTo>
                    <a:pt x="23" y="21"/>
                  </a:lnTo>
                  <a:lnTo>
                    <a:pt x="20" y="23"/>
                  </a:lnTo>
                  <a:lnTo>
                    <a:pt x="32" y="40"/>
                  </a:lnTo>
                  <a:lnTo>
                    <a:pt x="19" y="40"/>
                  </a:lnTo>
                  <a:lnTo>
                    <a:pt x="10" y="24"/>
                  </a:lnTo>
                  <a:lnTo>
                    <a:pt x="10" y="40"/>
                  </a:lnTo>
                  <a:lnTo>
                    <a:pt x="0" y="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74" name="Freeform 82">
              <a:extLst>
                <a:ext uri="{FF2B5EF4-FFF2-40B4-BE49-F238E27FC236}">
                  <a16:creationId xmlns:a16="http://schemas.microsoft.com/office/drawing/2014/main" id="{8355FB58-C663-228F-D236-AF0C7FBC4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3269"/>
              <a:ext cx="17" cy="17"/>
            </a:xfrm>
            <a:custGeom>
              <a:avLst/>
              <a:gdLst>
                <a:gd name="T0" fmla="*/ 7 w 17"/>
                <a:gd name="T1" fmla="*/ 16 h 17"/>
                <a:gd name="T2" fmla="*/ 10 w 17"/>
                <a:gd name="T3" fmla="*/ 14 h 17"/>
                <a:gd name="T4" fmla="*/ 14 w 17"/>
                <a:gd name="T5" fmla="*/ 13 h 17"/>
                <a:gd name="T6" fmla="*/ 14 w 17"/>
                <a:gd name="T7" fmla="*/ 10 h 17"/>
                <a:gd name="T8" fmla="*/ 16 w 17"/>
                <a:gd name="T9" fmla="*/ 8 h 17"/>
                <a:gd name="T10" fmla="*/ 14 w 17"/>
                <a:gd name="T11" fmla="*/ 4 h 17"/>
                <a:gd name="T12" fmla="*/ 14 w 17"/>
                <a:gd name="T13" fmla="*/ 2 h 17"/>
                <a:gd name="T14" fmla="*/ 10 w 17"/>
                <a:gd name="T15" fmla="*/ 1 h 17"/>
                <a:gd name="T16" fmla="*/ 7 w 17"/>
                <a:gd name="T17" fmla="*/ 0 h 17"/>
                <a:gd name="T18" fmla="*/ 0 w 17"/>
                <a:gd name="T19" fmla="*/ 0 h 17"/>
                <a:gd name="T20" fmla="*/ 0 w 17"/>
                <a:gd name="T21" fmla="*/ 16 h 17"/>
                <a:gd name="T22" fmla="*/ 7 w 17"/>
                <a:gd name="T2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7">
                  <a:moveTo>
                    <a:pt x="7" y="16"/>
                  </a:moveTo>
                  <a:lnTo>
                    <a:pt x="10" y="14"/>
                  </a:lnTo>
                  <a:lnTo>
                    <a:pt x="14" y="13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" y="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75" name="Freeform 83">
              <a:extLst>
                <a:ext uri="{FF2B5EF4-FFF2-40B4-BE49-F238E27FC236}">
                  <a16:creationId xmlns:a16="http://schemas.microsoft.com/office/drawing/2014/main" id="{70A75DB0-B45B-251D-DA41-874B6C699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" y="3085"/>
              <a:ext cx="32" cy="46"/>
            </a:xfrm>
            <a:custGeom>
              <a:avLst/>
              <a:gdLst>
                <a:gd name="T0" fmla="*/ 22 w 32"/>
                <a:gd name="T1" fmla="*/ 10 h 46"/>
                <a:gd name="T2" fmla="*/ 20 w 32"/>
                <a:gd name="T3" fmla="*/ 9 h 46"/>
                <a:gd name="T4" fmla="*/ 16 w 32"/>
                <a:gd name="T5" fmla="*/ 9 h 46"/>
                <a:gd name="T6" fmla="*/ 13 w 32"/>
                <a:gd name="T7" fmla="*/ 10 h 46"/>
                <a:gd name="T8" fmla="*/ 12 w 32"/>
                <a:gd name="T9" fmla="*/ 13 h 46"/>
                <a:gd name="T10" fmla="*/ 13 w 32"/>
                <a:gd name="T11" fmla="*/ 15 h 46"/>
                <a:gd name="T12" fmla="*/ 14 w 32"/>
                <a:gd name="T13" fmla="*/ 15 h 46"/>
                <a:gd name="T14" fmla="*/ 16 w 32"/>
                <a:gd name="T15" fmla="*/ 15 h 46"/>
                <a:gd name="T16" fmla="*/ 17 w 32"/>
                <a:gd name="T17" fmla="*/ 16 h 46"/>
                <a:gd name="T18" fmla="*/ 23 w 32"/>
                <a:gd name="T19" fmla="*/ 18 h 46"/>
                <a:gd name="T20" fmla="*/ 27 w 32"/>
                <a:gd name="T21" fmla="*/ 21 h 46"/>
                <a:gd name="T22" fmla="*/ 30 w 32"/>
                <a:gd name="T23" fmla="*/ 25 h 46"/>
                <a:gd name="T24" fmla="*/ 31 w 32"/>
                <a:gd name="T25" fmla="*/ 29 h 46"/>
                <a:gd name="T26" fmla="*/ 31 w 32"/>
                <a:gd name="T27" fmla="*/ 33 h 46"/>
                <a:gd name="T28" fmla="*/ 30 w 32"/>
                <a:gd name="T29" fmla="*/ 37 h 46"/>
                <a:gd name="T30" fmla="*/ 27 w 32"/>
                <a:gd name="T31" fmla="*/ 40 h 46"/>
                <a:gd name="T32" fmla="*/ 24 w 32"/>
                <a:gd name="T33" fmla="*/ 43 h 46"/>
                <a:gd name="T34" fmla="*/ 20 w 32"/>
                <a:gd name="T35" fmla="*/ 44 h 46"/>
                <a:gd name="T36" fmla="*/ 17 w 32"/>
                <a:gd name="T37" fmla="*/ 45 h 46"/>
                <a:gd name="T38" fmla="*/ 13 w 32"/>
                <a:gd name="T39" fmla="*/ 45 h 46"/>
                <a:gd name="T40" fmla="*/ 9 w 32"/>
                <a:gd name="T41" fmla="*/ 45 h 46"/>
                <a:gd name="T42" fmla="*/ 5 w 32"/>
                <a:gd name="T43" fmla="*/ 44 h 46"/>
                <a:gd name="T44" fmla="*/ 0 w 32"/>
                <a:gd name="T45" fmla="*/ 40 h 46"/>
                <a:gd name="T46" fmla="*/ 4 w 32"/>
                <a:gd name="T47" fmla="*/ 31 h 46"/>
                <a:gd name="T48" fmla="*/ 9 w 32"/>
                <a:gd name="T49" fmla="*/ 34 h 46"/>
                <a:gd name="T50" fmla="*/ 12 w 32"/>
                <a:gd name="T51" fmla="*/ 35 h 46"/>
                <a:gd name="T52" fmla="*/ 15 w 32"/>
                <a:gd name="T53" fmla="*/ 35 h 46"/>
                <a:gd name="T54" fmla="*/ 18 w 32"/>
                <a:gd name="T55" fmla="*/ 34 h 46"/>
                <a:gd name="T56" fmla="*/ 20 w 32"/>
                <a:gd name="T57" fmla="*/ 32 h 46"/>
                <a:gd name="T58" fmla="*/ 20 w 32"/>
                <a:gd name="T59" fmla="*/ 31 h 46"/>
                <a:gd name="T60" fmla="*/ 19 w 32"/>
                <a:gd name="T61" fmla="*/ 30 h 46"/>
                <a:gd name="T62" fmla="*/ 18 w 32"/>
                <a:gd name="T63" fmla="*/ 29 h 46"/>
                <a:gd name="T64" fmla="*/ 16 w 32"/>
                <a:gd name="T65" fmla="*/ 28 h 46"/>
                <a:gd name="T66" fmla="*/ 9 w 32"/>
                <a:gd name="T67" fmla="*/ 25 h 46"/>
                <a:gd name="T68" fmla="*/ 4 w 32"/>
                <a:gd name="T69" fmla="*/ 22 h 46"/>
                <a:gd name="T70" fmla="*/ 2 w 32"/>
                <a:gd name="T71" fmla="*/ 18 h 46"/>
                <a:gd name="T72" fmla="*/ 1 w 32"/>
                <a:gd name="T73" fmla="*/ 14 h 46"/>
                <a:gd name="T74" fmla="*/ 2 w 32"/>
                <a:gd name="T75" fmla="*/ 10 h 46"/>
                <a:gd name="T76" fmla="*/ 3 w 32"/>
                <a:gd name="T77" fmla="*/ 6 h 46"/>
                <a:gd name="T78" fmla="*/ 5 w 32"/>
                <a:gd name="T79" fmla="*/ 4 h 46"/>
                <a:gd name="T80" fmla="*/ 8 w 32"/>
                <a:gd name="T81" fmla="*/ 1 h 46"/>
                <a:gd name="T82" fmla="*/ 10 w 32"/>
                <a:gd name="T83" fmla="*/ 0 h 46"/>
                <a:gd name="T84" fmla="*/ 13 w 32"/>
                <a:gd name="T85" fmla="*/ 0 h 46"/>
                <a:gd name="T86" fmla="*/ 17 w 32"/>
                <a:gd name="T87" fmla="*/ 0 h 46"/>
                <a:gd name="T88" fmla="*/ 20 w 32"/>
                <a:gd name="T89" fmla="*/ 0 h 46"/>
                <a:gd name="T90" fmla="*/ 23 w 32"/>
                <a:gd name="T91" fmla="*/ 0 h 46"/>
                <a:gd name="T92" fmla="*/ 29 w 32"/>
                <a:gd name="T93" fmla="*/ 3 h 46"/>
                <a:gd name="T94" fmla="*/ 24 w 32"/>
                <a:gd name="T95" fmla="*/ 12 h 46"/>
                <a:gd name="T96" fmla="*/ 22 w 32"/>
                <a:gd name="T97" fmla="*/ 1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" h="46">
                  <a:moveTo>
                    <a:pt x="22" y="10"/>
                  </a:moveTo>
                  <a:lnTo>
                    <a:pt x="20" y="9"/>
                  </a:lnTo>
                  <a:lnTo>
                    <a:pt x="16" y="9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17" y="16"/>
                  </a:lnTo>
                  <a:lnTo>
                    <a:pt x="23" y="18"/>
                  </a:lnTo>
                  <a:lnTo>
                    <a:pt x="27" y="21"/>
                  </a:lnTo>
                  <a:lnTo>
                    <a:pt x="30" y="25"/>
                  </a:lnTo>
                  <a:lnTo>
                    <a:pt x="31" y="29"/>
                  </a:lnTo>
                  <a:lnTo>
                    <a:pt x="31" y="33"/>
                  </a:lnTo>
                  <a:lnTo>
                    <a:pt x="30" y="37"/>
                  </a:lnTo>
                  <a:lnTo>
                    <a:pt x="27" y="40"/>
                  </a:lnTo>
                  <a:lnTo>
                    <a:pt x="24" y="43"/>
                  </a:lnTo>
                  <a:lnTo>
                    <a:pt x="20" y="44"/>
                  </a:lnTo>
                  <a:lnTo>
                    <a:pt x="17" y="45"/>
                  </a:lnTo>
                  <a:lnTo>
                    <a:pt x="13" y="45"/>
                  </a:lnTo>
                  <a:lnTo>
                    <a:pt x="9" y="45"/>
                  </a:lnTo>
                  <a:lnTo>
                    <a:pt x="5" y="44"/>
                  </a:lnTo>
                  <a:lnTo>
                    <a:pt x="0" y="40"/>
                  </a:lnTo>
                  <a:lnTo>
                    <a:pt x="4" y="31"/>
                  </a:lnTo>
                  <a:lnTo>
                    <a:pt x="9" y="34"/>
                  </a:lnTo>
                  <a:lnTo>
                    <a:pt x="12" y="35"/>
                  </a:lnTo>
                  <a:lnTo>
                    <a:pt x="15" y="35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0" y="31"/>
                  </a:lnTo>
                  <a:lnTo>
                    <a:pt x="19" y="30"/>
                  </a:lnTo>
                  <a:lnTo>
                    <a:pt x="18" y="29"/>
                  </a:lnTo>
                  <a:lnTo>
                    <a:pt x="16" y="28"/>
                  </a:lnTo>
                  <a:lnTo>
                    <a:pt x="9" y="25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3" y="6"/>
                  </a:lnTo>
                  <a:lnTo>
                    <a:pt x="5" y="4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9" y="3"/>
                  </a:lnTo>
                  <a:lnTo>
                    <a:pt x="24" y="12"/>
                  </a:lnTo>
                  <a:lnTo>
                    <a:pt x="22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76" name="Freeform 84">
              <a:extLst>
                <a:ext uri="{FF2B5EF4-FFF2-40B4-BE49-F238E27FC236}">
                  <a16:creationId xmlns:a16="http://schemas.microsoft.com/office/drawing/2014/main" id="{7921C0E6-8B46-1F5F-637D-B9E20C514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" y="3288"/>
              <a:ext cx="39" cy="41"/>
            </a:xfrm>
            <a:custGeom>
              <a:avLst/>
              <a:gdLst>
                <a:gd name="T0" fmla="*/ 24 w 39"/>
                <a:gd name="T1" fmla="*/ 20 h 41"/>
                <a:gd name="T2" fmla="*/ 24 w 39"/>
                <a:gd name="T3" fmla="*/ 40 h 41"/>
                <a:gd name="T4" fmla="*/ 13 w 39"/>
                <a:gd name="T5" fmla="*/ 40 h 41"/>
                <a:gd name="T6" fmla="*/ 13 w 39"/>
                <a:gd name="T7" fmla="*/ 20 h 41"/>
                <a:gd name="T8" fmla="*/ 0 w 39"/>
                <a:gd name="T9" fmla="*/ 0 h 41"/>
                <a:gd name="T10" fmla="*/ 12 w 39"/>
                <a:gd name="T11" fmla="*/ 0 h 41"/>
                <a:gd name="T12" fmla="*/ 19 w 39"/>
                <a:gd name="T13" fmla="*/ 10 h 41"/>
                <a:gd name="T14" fmla="*/ 25 w 39"/>
                <a:gd name="T15" fmla="*/ 0 h 41"/>
                <a:gd name="T16" fmla="*/ 38 w 39"/>
                <a:gd name="T17" fmla="*/ 0 h 41"/>
                <a:gd name="T18" fmla="*/ 24 w 39"/>
                <a:gd name="T19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1">
                  <a:moveTo>
                    <a:pt x="24" y="20"/>
                  </a:moveTo>
                  <a:lnTo>
                    <a:pt x="24" y="40"/>
                  </a:lnTo>
                  <a:lnTo>
                    <a:pt x="13" y="40"/>
                  </a:lnTo>
                  <a:lnTo>
                    <a:pt x="13" y="2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9" y="10"/>
                  </a:lnTo>
                  <a:lnTo>
                    <a:pt x="25" y="0"/>
                  </a:lnTo>
                  <a:lnTo>
                    <a:pt x="38" y="0"/>
                  </a:lnTo>
                  <a:lnTo>
                    <a:pt x="24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77" name="Freeform 85">
              <a:extLst>
                <a:ext uri="{FF2B5EF4-FFF2-40B4-BE49-F238E27FC236}">
                  <a16:creationId xmlns:a16="http://schemas.microsoft.com/office/drawing/2014/main" id="{EF782DBB-1143-1469-396A-6621D6260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" y="3173"/>
              <a:ext cx="40" cy="48"/>
            </a:xfrm>
            <a:custGeom>
              <a:avLst/>
              <a:gdLst>
                <a:gd name="T0" fmla="*/ 24 w 40"/>
                <a:gd name="T1" fmla="*/ 29 h 48"/>
                <a:gd name="T2" fmla="*/ 11 w 40"/>
                <a:gd name="T3" fmla="*/ 35 h 48"/>
                <a:gd name="T4" fmla="*/ 12 w 40"/>
                <a:gd name="T5" fmla="*/ 43 h 48"/>
                <a:gd name="T6" fmla="*/ 2 w 40"/>
                <a:gd name="T7" fmla="*/ 47 h 48"/>
                <a:gd name="T8" fmla="*/ 0 w 40"/>
                <a:gd name="T9" fmla="*/ 4 h 48"/>
                <a:gd name="T10" fmla="*/ 9 w 40"/>
                <a:gd name="T11" fmla="*/ 0 h 48"/>
                <a:gd name="T12" fmla="*/ 39 w 40"/>
                <a:gd name="T13" fmla="*/ 30 h 48"/>
                <a:gd name="T14" fmla="*/ 29 w 40"/>
                <a:gd name="T15" fmla="*/ 34 h 48"/>
                <a:gd name="T16" fmla="*/ 24 w 40"/>
                <a:gd name="T17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8">
                  <a:moveTo>
                    <a:pt x="24" y="29"/>
                  </a:moveTo>
                  <a:lnTo>
                    <a:pt x="11" y="35"/>
                  </a:lnTo>
                  <a:lnTo>
                    <a:pt x="12" y="43"/>
                  </a:lnTo>
                  <a:lnTo>
                    <a:pt x="2" y="47"/>
                  </a:lnTo>
                  <a:lnTo>
                    <a:pt x="0" y="4"/>
                  </a:lnTo>
                  <a:lnTo>
                    <a:pt x="9" y="0"/>
                  </a:lnTo>
                  <a:lnTo>
                    <a:pt x="39" y="30"/>
                  </a:lnTo>
                  <a:lnTo>
                    <a:pt x="29" y="34"/>
                  </a:lnTo>
                  <a:lnTo>
                    <a:pt x="24" y="2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78" name="Freeform 86">
              <a:extLst>
                <a:ext uri="{FF2B5EF4-FFF2-40B4-BE49-F238E27FC236}">
                  <a16:creationId xmlns:a16="http://schemas.microsoft.com/office/drawing/2014/main" id="{46E83D09-6BD1-EDB8-5FDA-5C1A33224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" y="3187"/>
              <a:ext cx="17" cy="17"/>
            </a:xfrm>
            <a:custGeom>
              <a:avLst/>
              <a:gdLst>
                <a:gd name="T0" fmla="*/ 1 w 17"/>
                <a:gd name="T1" fmla="*/ 16 h 17"/>
                <a:gd name="T2" fmla="*/ 16 w 17"/>
                <a:gd name="T3" fmla="*/ 11 h 17"/>
                <a:gd name="T4" fmla="*/ 0 w 17"/>
                <a:gd name="T5" fmla="*/ 0 h 17"/>
                <a:gd name="T6" fmla="*/ 1 w 17"/>
                <a:gd name="T7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7">
                  <a:moveTo>
                    <a:pt x="1" y="16"/>
                  </a:moveTo>
                  <a:lnTo>
                    <a:pt x="16" y="11"/>
                  </a:lnTo>
                  <a:lnTo>
                    <a:pt x="0" y="0"/>
                  </a:lnTo>
                  <a:lnTo>
                    <a:pt x="1" y="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79" name="Freeform 87">
              <a:extLst>
                <a:ext uri="{FF2B5EF4-FFF2-40B4-BE49-F238E27FC236}">
                  <a16:creationId xmlns:a16="http://schemas.microsoft.com/office/drawing/2014/main" id="{7A6CAF28-041C-F670-FE71-1102384B0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" y="3127"/>
              <a:ext cx="24" cy="44"/>
            </a:xfrm>
            <a:custGeom>
              <a:avLst/>
              <a:gdLst>
                <a:gd name="T0" fmla="*/ 0 w 24"/>
                <a:gd name="T1" fmla="*/ 0 h 44"/>
                <a:gd name="T2" fmla="*/ 22 w 24"/>
                <a:gd name="T3" fmla="*/ 0 h 44"/>
                <a:gd name="T4" fmla="*/ 22 w 24"/>
                <a:gd name="T5" fmla="*/ 8 h 44"/>
                <a:gd name="T6" fmla="*/ 11 w 24"/>
                <a:gd name="T7" fmla="*/ 34 h 44"/>
                <a:gd name="T8" fmla="*/ 23 w 24"/>
                <a:gd name="T9" fmla="*/ 34 h 44"/>
                <a:gd name="T10" fmla="*/ 23 w 24"/>
                <a:gd name="T11" fmla="*/ 43 h 44"/>
                <a:gd name="T12" fmla="*/ 0 w 24"/>
                <a:gd name="T13" fmla="*/ 43 h 44"/>
                <a:gd name="T14" fmla="*/ 0 w 24"/>
                <a:gd name="T15" fmla="*/ 35 h 44"/>
                <a:gd name="T16" fmla="*/ 11 w 24"/>
                <a:gd name="T17" fmla="*/ 8 h 44"/>
                <a:gd name="T18" fmla="*/ 0 w 24"/>
                <a:gd name="T19" fmla="*/ 8 h 44"/>
                <a:gd name="T20" fmla="*/ 0 w 24"/>
                <a:gd name="T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44">
                  <a:moveTo>
                    <a:pt x="0" y="0"/>
                  </a:moveTo>
                  <a:lnTo>
                    <a:pt x="22" y="0"/>
                  </a:lnTo>
                  <a:lnTo>
                    <a:pt x="22" y="8"/>
                  </a:lnTo>
                  <a:lnTo>
                    <a:pt x="11" y="34"/>
                  </a:lnTo>
                  <a:lnTo>
                    <a:pt x="23" y="34"/>
                  </a:lnTo>
                  <a:lnTo>
                    <a:pt x="23" y="43"/>
                  </a:lnTo>
                  <a:lnTo>
                    <a:pt x="0" y="43"/>
                  </a:lnTo>
                  <a:lnTo>
                    <a:pt x="0" y="35"/>
                  </a:lnTo>
                  <a:lnTo>
                    <a:pt x="11" y="8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pic>
        <p:nvPicPr>
          <p:cNvPr id="8281" name="Picture 89">
            <a:extLst>
              <a:ext uri="{FF2B5EF4-FFF2-40B4-BE49-F238E27FC236}">
                <a16:creationId xmlns:a16="http://schemas.microsoft.com/office/drawing/2014/main" id="{BA2A602E-C513-F93E-60AE-A4CB3A48A4B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3810000"/>
            <a:ext cx="922337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492" name="Group 300">
            <a:extLst>
              <a:ext uri="{FF2B5EF4-FFF2-40B4-BE49-F238E27FC236}">
                <a16:creationId xmlns:a16="http://schemas.microsoft.com/office/drawing/2014/main" id="{D88A5521-A02E-C531-0C43-F26DCE4476B2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4191000"/>
            <a:ext cx="2667000" cy="2549525"/>
            <a:chOff x="3936" y="2640"/>
            <a:chExt cx="1680" cy="1606"/>
          </a:xfrm>
        </p:grpSpPr>
        <p:sp>
          <p:nvSpPr>
            <p:cNvPr id="8282" name="Freeform 90">
              <a:extLst>
                <a:ext uri="{FF2B5EF4-FFF2-40B4-BE49-F238E27FC236}">
                  <a16:creationId xmlns:a16="http://schemas.microsoft.com/office/drawing/2014/main" id="{DFDFBEB4-D992-255E-396A-F1C38ECA1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2640"/>
              <a:ext cx="1680" cy="1606"/>
            </a:xfrm>
            <a:custGeom>
              <a:avLst/>
              <a:gdLst>
                <a:gd name="T0" fmla="*/ 0 w 1680"/>
                <a:gd name="T1" fmla="*/ 431 h 1606"/>
                <a:gd name="T2" fmla="*/ 1679 w 1680"/>
                <a:gd name="T3" fmla="*/ 1602 h 1606"/>
                <a:gd name="T4" fmla="*/ 1678 w 1680"/>
                <a:gd name="T5" fmla="*/ 1576 h 1606"/>
                <a:gd name="T6" fmla="*/ 1676 w 1680"/>
                <a:gd name="T7" fmla="*/ 1540 h 1606"/>
                <a:gd name="T8" fmla="*/ 1671 w 1680"/>
                <a:gd name="T9" fmla="*/ 1505 h 1606"/>
                <a:gd name="T10" fmla="*/ 1665 w 1680"/>
                <a:gd name="T11" fmla="*/ 1466 h 1606"/>
                <a:gd name="T12" fmla="*/ 1663 w 1680"/>
                <a:gd name="T13" fmla="*/ 1426 h 1606"/>
                <a:gd name="T14" fmla="*/ 1648 w 1680"/>
                <a:gd name="T15" fmla="*/ 1375 h 1606"/>
                <a:gd name="T16" fmla="*/ 1634 w 1680"/>
                <a:gd name="T17" fmla="*/ 1325 h 1606"/>
                <a:gd name="T18" fmla="*/ 1624 w 1680"/>
                <a:gd name="T19" fmla="*/ 1270 h 1606"/>
                <a:gd name="T20" fmla="*/ 1618 w 1680"/>
                <a:gd name="T21" fmla="*/ 1209 h 1606"/>
                <a:gd name="T22" fmla="*/ 1610 w 1680"/>
                <a:gd name="T23" fmla="*/ 1149 h 1606"/>
                <a:gd name="T24" fmla="*/ 1593 w 1680"/>
                <a:gd name="T25" fmla="*/ 1115 h 1606"/>
                <a:gd name="T26" fmla="*/ 1564 w 1680"/>
                <a:gd name="T27" fmla="*/ 1102 h 1606"/>
                <a:gd name="T28" fmla="*/ 1525 w 1680"/>
                <a:gd name="T29" fmla="*/ 1080 h 1606"/>
                <a:gd name="T30" fmla="*/ 1485 w 1680"/>
                <a:gd name="T31" fmla="*/ 1065 h 1606"/>
                <a:gd name="T32" fmla="*/ 1442 w 1680"/>
                <a:gd name="T33" fmla="*/ 1017 h 1606"/>
                <a:gd name="T34" fmla="*/ 1457 w 1680"/>
                <a:gd name="T35" fmla="*/ 1021 h 1606"/>
                <a:gd name="T36" fmla="*/ 1481 w 1680"/>
                <a:gd name="T37" fmla="*/ 1022 h 1606"/>
                <a:gd name="T38" fmla="*/ 1504 w 1680"/>
                <a:gd name="T39" fmla="*/ 1015 h 1606"/>
                <a:gd name="T40" fmla="*/ 1514 w 1680"/>
                <a:gd name="T41" fmla="*/ 1002 h 1606"/>
                <a:gd name="T42" fmla="*/ 1502 w 1680"/>
                <a:gd name="T43" fmla="*/ 988 h 1606"/>
                <a:gd name="T44" fmla="*/ 1504 w 1680"/>
                <a:gd name="T45" fmla="*/ 963 h 1606"/>
                <a:gd name="T46" fmla="*/ 1518 w 1680"/>
                <a:gd name="T47" fmla="*/ 931 h 1606"/>
                <a:gd name="T48" fmla="*/ 1555 w 1680"/>
                <a:gd name="T49" fmla="*/ 914 h 1606"/>
                <a:gd name="T50" fmla="*/ 1585 w 1680"/>
                <a:gd name="T51" fmla="*/ 882 h 1606"/>
                <a:gd name="T52" fmla="*/ 1573 w 1680"/>
                <a:gd name="T53" fmla="*/ 866 h 1606"/>
                <a:gd name="T54" fmla="*/ 1577 w 1680"/>
                <a:gd name="T55" fmla="*/ 847 h 1606"/>
                <a:gd name="T56" fmla="*/ 1588 w 1680"/>
                <a:gd name="T57" fmla="*/ 819 h 1606"/>
                <a:gd name="T58" fmla="*/ 1556 w 1680"/>
                <a:gd name="T59" fmla="*/ 785 h 1606"/>
                <a:gd name="T60" fmla="*/ 1532 w 1680"/>
                <a:gd name="T61" fmla="*/ 742 h 1606"/>
                <a:gd name="T62" fmla="*/ 1520 w 1680"/>
                <a:gd name="T63" fmla="*/ 694 h 1606"/>
                <a:gd name="T64" fmla="*/ 1517 w 1680"/>
                <a:gd name="T65" fmla="*/ 645 h 1606"/>
                <a:gd name="T66" fmla="*/ 1514 w 1680"/>
                <a:gd name="T67" fmla="*/ 597 h 1606"/>
                <a:gd name="T68" fmla="*/ 1503 w 1680"/>
                <a:gd name="T69" fmla="*/ 556 h 1606"/>
                <a:gd name="T70" fmla="*/ 1477 w 1680"/>
                <a:gd name="T71" fmla="*/ 505 h 1606"/>
                <a:gd name="T72" fmla="*/ 1439 w 1680"/>
                <a:gd name="T73" fmla="*/ 469 h 1606"/>
                <a:gd name="T74" fmla="*/ 1443 w 1680"/>
                <a:gd name="T75" fmla="*/ 448 h 1606"/>
                <a:gd name="T76" fmla="*/ 1454 w 1680"/>
                <a:gd name="T77" fmla="*/ 437 h 1606"/>
                <a:gd name="T78" fmla="*/ 1454 w 1680"/>
                <a:gd name="T79" fmla="*/ 430 h 1606"/>
                <a:gd name="T80" fmla="*/ 1438 w 1680"/>
                <a:gd name="T81" fmla="*/ 426 h 1606"/>
                <a:gd name="T82" fmla="*/ 1422 w 1680"/>
                <a:gd name="T83" fmla="*/ 427 h 1606"/>
                <a:gd name="T84" fmla="*/ 1414 w 1680"/>
                <a:gd name="T85" fmla="*/ 420 h 1606"/>
                <a:gd name="T86" fmla="*/ 1422 w 1680"/>
                <a:gd name="T87" fmla="*/ 406 h 1606"/>
                <a:gd name="T88" fmla="*/ 1408 w 1680"/>
                <a:gd name="T89" fmla="*/ 407 h 1606"/>
                <a:gd name="T90" fmla="*/ 1405 w 1680"/>
                <a:gd name="T91" fmla="*/ 392 h 1606"/>
                <a:gd name="T92" fmla="*/ 1413 w 1680"/>
                <a:gd name="T93" fmla="*/ 370 h 1606"/>
                <a:gd name="T94" fmla="*/ 1420 w 1680"/>
                <a:gd name="T95" fmla="*/ 348 h 1606"/>
                <a:gd name="T96" fmla="*/ 1409 w 1680"/>
                <a:gd name="T97" fmla="*/ 351 h 1606"/>
                <a:gd name="T98" fmla="*/ 1384 w 1680"/>
                <a:gd name="T99" fmla="*/ 367 h 1606"/>
                <a:gd name="T100" fmla="*/ 1352 w 1680"/>
                <a:gd name="T101" fmla="*/ 393 h 1606"/>
                <a:gd name="T102" fmla="*/ 1325 w 1680"/>
                <a:gd name="T103" fmla="*/ 428 h 1606"/>
                <a:gd name="T104" fmla="*/ 1287 w 1680"/>
                <a:gd name="T105" fmla="*/ 407 h 1606"/>
                <a:gd name="T106" fmla="*/ 1246 w 1680"/>
                <a:gd name="T107" fmla="*/ 406 h 1606"/>
                <a:gd name="T108" fmla="*/ 1211 w 1680"/>
                <a:gd name="T109" fmla="*/ 431 h 1606"/>
                <a:gd name="T110" fmla="*/ 1183 w 1680"/>
                <a:gd name="T111" fmla="*/ 463 h 1606"/>
                <a:gd name="T112" fmla="*/ 1158 w 1680"/>
                <a:gd name="T113" fmla="*/ 500 h 1606"/>
                <a:gd name="T114" fmla="*/ 1140 w 1680"/>
                <a:gd name="T115" fmla="*/ 532 h 1606"/>
                <a:gd name="T116" fmla="*/ 974 w 1680"/>
                <a:gd name="T117" fmla="*/ 96 h 1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80" h="1606">
                  <a:moveTo>
                    <a:pt x="232" y="79"/>
                  </a:moveTo>
                  <a:lnTo>
                    <a:pt x="215" y="161"/>
                  </a:lnTo>
                  <a:lnTo>
                    <a:pt x="115" y="183"/>
                  </a:lnTo>
                  <a:lnTo>
                    <a:pt x="104" y="380"/>
                  </a:lnTo>
                  <a:lnTo>
                    <a:pt x="127" y="426"/>
                  </a:lnTo>
                  <a:lnTo>
                    <a:pt x="0" y="431"/>
                  </a:lnTo>
                  <a:lnTo>
                    <a:pt x="2" y="642"/>
                  </a:lnTo>
                  <a:lnTo>
                    <a:pt x="109" y="883"/>
                  </a:lnTo>
                  <a:lnTo>
                    <a:pt x="480" y="864"/>
                  </a:lnTo>
                  <a:lnTo>
                    <a:pt x="1679" y="1605"/>
                  </a:lnTo>
                  <a:lnTo>
                    <a:pt x="1679" y="1604"/>
                  </a:lnTo>
                  <a:lnTo>
                    <a:pt x="1679" y="1602"/>
                  </a:lnTo>
                  <a:lnTo>
                    <a:pt x="1678" y="1600"/>
                  </a:lnTo>
                  <a:lnTo>
                    <a:pt x="1678" y="1596"/>
                  </a:lnTo>
                  <a:lnTo>
                    <a:pt x="1678" y="1592"/>
                  </a:lnTo>
                  <a:lnTo>
                    <a:pt x="1678" y="1587"/>
                  </a:lnTo>
                  <a:lnTo>
                    <a:pt x="1678" y="1582"/>
                  </a:lnTo>
                  <a:lnTo>
                    <a:pt x="1678" y="1576"/>
                  </a:lnTo>
                  <a:lnTo>
                    <a:pt x="1677" y="1570"/>
                  </a:lnTo>
                  <a:lnTo>
                    <a:pt x="1677" y="1564"/>
                  </a:lnTo>
                  <a:lnTo>
                    <a:pt x="1677" y="1558"/>
                  </a:lnTo>
                  <a:lnTo>
                    <a:pt x="1677" y="1552"/>
                  </a:lnTo>
                  <a:lnTo>
                    <a:pt x="1676" y="1546"/>
                  </a:lnTo>
                  <a:lnTo>
                    <a:pt x="1676" y="1540"/>
                  </a:lnTo>
                  <a:lnTo>
                    <a:pt x="1676" y="1535"/>
                  </a:lnTo>
                  <a:lnTo>
                    <a:pt x="1676" y="1530"/>
                  </a:lnTo>
                  <a:lnTo>
                    <a:pt x="1674" y="1524"/>
                  </a:lnTo>
                  <a:lnTo>
                    <a:pt x="1673" y="1518"/>
                  </a:lnTo>
                  <a:lnTo>
                    <a:pt x="1672" y="1511"/>
                  </a:lnTo>
                  <a:lnTo>
                    <a:pt x="1671" y="1505"/>
                  </a:lnTo>
                  <a:lnTo>
                    <a:pt x="1670" y="1498"/>
                  </a:lnTo>
                  <a:lnTo>
                    <a:pt x="1669" y="1492"/>
                  </a:lnTo>
                  <a:lnTo>
                    <a:pt x="1668" y="1485"/>
                  </a:lnTo>
                  <a:lnTo>
                    <a:pt x="1667" y="1479"/>
                  </a:lnTo>
                  <a:lnTo>
                    <a:pt x="1666" y="1472"/>
                  </a:lnTo>
                  <a:lnTo>
                    <a:pt x="1665" y="1466"/>
                  </a:lnTo>
                  <a:lnTo>
                    <a:pt x="1664" y="1459"/>
                  </a:lnTo>
                  <a:lnTo>
                    <a:pt x="1664" y="1452"/>
                  </a:lnTo>
                  <a:lnTo>
                    <a:pt x="1663" y="1445"/>
                  </a:lnTo>
                  <a:lnTo>
                    <a:pt x="1663" y="1439"/>
                  </a:lnTo>
                  <a:lnTo>
                    <a:pt x="1663" y="1432"/>
                  </a:lnTo>
                  <a:lnTo>
                    <a:pt x="1663" y="1426"/>
                  </a:lnTo>
                  <a:lnTo>
                    <a:pt x="1661" y="1417"/>
                  </a:lnTo>
                  <a:lnTo>
                    <a:pt x="1658" y="1409"/>
                  </a:lnTo>
                  <a:lnTo>
                    <a:pt x="1656" y="1401"/>
                  </a:lnTo>
                  <a:lnTo>
                    <a:pt x="1653" y="1392"/>
                  </a:lnTo>
                  <a:lnTo>
                    <a:pt x="1651" y="1384"/>
                  </a:lnTo>
                  <a:lnTo>
                    <a:pt x="1648" y="1375"/>
                  </a:lnTo>
                  <a:lnTo>
                    <a:pt x="1646" y="1367"/>
                  </a:lnTo>
                  <a:lnTo>
                    <a:pt x="1643" y="1359"/>
                  </a:lnTo>
                  <a:lnTo>
                    <a:pt x="1641" y="1350"/>
                  </a:lnTo>
                  <a:lnTo>
                    <a:pt x="1638" y="1342"/>
                  </a:lnTo>
                  <a:lnTo>
                    <a:pt x="1636" y="1334"/>
                  </a:lnTo>
                  <a:lnTo>
                    <a:pt x="1634" y="1325"/>
                  </a:lnTo>
                  <a:lnTo>
                    <a:pt x="1632" y="1317"/>
                  </a:lnTo>
                  <a:lnTo>
                    <a:pt x="1629" y="1308"/>
                  </a:lnTo>
                  <a:lnTo>
                    <a:pt x="1628" y="1299"/>
                  </a:lnTo>
                  <a:lnTo>
                    <a:pt x="1626" y="1290"/>
                  </a:lnTo>
                  <a:lnTo>
                    <a:pt x="1625" y="1280"/>
                  </a:lnTo>
                  <a:lnTo>
                    <a:pt x="1624" y="1270"/>
                  </a:lnTo>
                  <a:lnTo>
                    <a:pt x="1623" y="1260"/>
                  </a:lnTo>
                  <a:lnTo>
                    <a:pt x="1622" y="1250"/>
                  </a:lnTo>
                  <a:lnTo>
                    <a:pt x="1621" y="1240"/>
                  </a:lnTo>
                  <a:lnTo>
                    <a:pt x="1620" y="1229"/>
                  </a:lnTo>
                  <a:lnTo>
                    <a:pt x="1619" y="1219"/>
                  </a:lnTo>
                  <a:lnTo>
                    <a:pt x="1618" y="1209"/>
                  </a:lnTo>
                  <a:lnTo>
                    <a:pt x="1617" y="1199"/>
                  </a:lnTo>
                  <a:lnTo>
                    <a:pt x="1616" y="1189"/>
                  </a:lnTo>
                  <a:lnTo>
                    <a:pt x="1615" y="1178"/>
                  </a:lnTo>
                  <a:lnTo>
                    <a:pt x="1613" y="1169"/>
                  </a:lnTo>
                  <a:lnTo>
                    <a:pt x="1611" y="1159"/>
                  </a:lnTo>
                  <a:lnTo>
                    <a:pt x="1610" y="1149"/>
                  </a:lnTo>
                  <a:lnTo>
                    <a:pt x="1607" y="1139"/>
                  </a:lnTo>
                  <a:lnTo>
                    <a:pt x="1605" y="1130"/>
                  </a:lnTo>
                  <a:lnTo>
                    <a:pt x="1603" y="1124"/>
                  </a:lnTo>
                  <a:lnTo>
                    <a:pt x="1600" y="1120"/>
                  </a:lnTo>
                  <a:lnTo>
                    <a:pt x="1597" y="1117"/>
                  </a:lnTo>
                  <a:lnTo>
                    <a:pt x="1593" y="1115"/>
                  </a:lnTo>
                  <a:lnTo>
                    <a:pt x="1589" y="1114"/>
                  </a:lnTo>
                  <a:lnTo>
                    <a:pt x="1585" y="1112"/>
                  </a:lnTo>
                  <a:lnTo>
                    <a:pt x="1581" y="1111"/>
                  </a:lnTo>
                  <a:lnTo>
                    <a:pt x="1577" y="1109"/>
                  </a:lnTo>
                  <a:lnTo>
                    <a:pt x="1570" y="1106"/>
                  </a:lnTo>
                  <a:lnTo>
                    <a:pt x="1564" y="1102"/>
                  </a:lnTo>
                  <a:lnTo>
                    <a:pt x="1558" y="1098"/>
                  </a:lnTo>
                  <a:lnTo>
                    <a:pt x="1551" y="1095"/>
                  </a:lnTo>
                  <a:lnTo>
                    <a:pt x="1545" y="1091"/>
                  </a:lnTo>
                  <a:lnTo>
                    <a:pt x="1538" y="1087"/>
                  </a:lnTo>
                  <a:lnTo>
                    <a:pt x="1532" y="1083"/>
                  </a:lnTo>
                  <a:lnTo>
                    <a:pt x="1525" y="1080"/>
                  </a:lnTo>
                  <a:lnTo>
                    <a:pt x="1518" y="1076"/>
                  </a:lnTo>
                  <a:lnTo>
                    <a:pt x="1512" y="1073"/>
                  </a:lnTo>
                  <a:lnTo>
                    <a:pt x="1505" y="1070"/>
                  </a:lnTo>
                  <a:lnTo>
                    <a:pt x="1498" y="1068"/>
                  </a:lnTo>
                  <a:lnTo>
                    <a:pt x="1492" y="1066"/>
                  </a:lnTo>
                  <a:lnTo>
                    <a:pt x="1485" y="1065"/>
                  </a:lnTo>
                  <a:lnTo>
                    <a:pt x="1478" y="1064"/>
                  </a:lnTo>
                  <a:lnTo>
                    <a:pt x="1471" y="1063"/>
                  </a:lnTo>
                  <a:lnTo>
                    <a:pt x="1449" y="1044"/>
                  </a:lnTo>
                  <a:lnTo>
                    <a:pt x="1438" y="1019"/>
                  </a:lnTo>
                  <a:lnTo>
                    <a:pt x="1440" y="1017"/>
                  </a:lnTo>
                  <a:lnTo>
                    <a:pt x="1442" y="1017"/>
                  </a:lnTo>
                  <a:lnTo>
                    <a:pt x="1445" y="1017"/>
                  </a:lnTo>
                  <a:lnTo>
                    <a:pt x="1447" y="1019"/>
                  </a:lnTo>
                  <a:lnTo>
                    <a:pt x="1449" y="1020"/>
                  </a:lnTo>
                  <a:lnTo>
                    <a:pt x="1452" y="1021"/>
                  </a:lnTo>
                  <a:lnTo>
                    <a:pt x="1454" y="1021"/>
                  </a:lnTo>
                  <a:lnTo>
                    <a:pt x="1457" y="1021"/>
                  </a:lnTo>
                  <a:lnTo>
                    <a:pt x="1461" y="1022"/>
                  </a:lnTo>
                  <a:lnTo>
                    <a:pt x="1465" y="1023"/>
                  </a:lnTo>
                  <a:lnTo>
                    <a:pt x="1469" y="1023"/>
                  </a:lnTo>
                  <a:lnTo>
                    <a:pt x="1473" y="1023"/>
                  </a:lnTo>
                  <a:lnTo>
                    <a:pt x="1477" y="1022"/>
                  </a:lnTo>
                  <a:lnTo>
                    <a:pt x="1481" y="1022"/>
                  </a:lnTo>
                  <a:lnTo>
                    <a:pt x="1485" y="1021"/>
                  </a:lnTo>
                  <a:lnTo>
                    <a:pt x="1489" y="1021"/>
                  </a:lnTo>
                  <a:lnTo>
                    <a:pt x="1493" y="1019"/>
                  </a:lnTo>
                  <a:lnTo>
                    <a:pt x="1496" y="1018"/>
                  </a:lnTo>
                  <a:lnTo>
                    <a:pt x="1500" y="1017"/>
                  </a:lnTo>
                  <a:lnTo>
                    <a:pt x="1504" y="1015"/>
                  </a:lnTo>
                  <a:lnTo>
                    <a:pt x="1507" y="1013"/>
                  </a:lnTo>
                  <a:lnTo>
                    <a:pt x="1511" y="1011"/>
                  </a:lnTo>
                  <a:lnTo>
                    <a:pt x="1514" y="1009"/>
                  </a:lnTo>
                  <a:lnTo>
                    <a:pt x="1517" y="1007"/>
                  </a:lnTo>
                  <a:lnTo>
                    <a:pt x="1516" y="1004"/>
                  </a:lnTo>
                  <a:lnTo>
                    <a:pt x="1514" y="1002"/>
                  </a:lnTo>
                  <a:lnTo>
                    <a:pt x="1512" y="1000"/>
                  </a:lnTo>
                  <a:lnTo>
                    <a:pt x="1510" y="998"/>
                  </a:lnTo>
                  <a:lnTo>
                    <a:pt x="1507" y="996"/>
                  </a:lnTo>
                  <a:lnTo>
                    <a:pt x="1505" y="994"/>
                  </a:lnTo>
                  <a:lnTo>
                    <a:pt x="1503" y="991"/>
                  </a:lnTo>
                  <a:lnTo>
                    <a:pt x="1502" y="988"/>
                  </a:lnTo>
                  <a:lnTo>
                    <a:pt x="1508" y="980"/>
                  </a:lnTo>
                  <a:lnTo>
                    <a:pt x="1507" y="977"/>
                  </a:lnTo>
                  <a:lnTo>
                    <a:pt x="1506" y="973"/>
                  </a:lnTo>
                  <a:lnTo>
                    <a:pt x="1505" y="970"/>
                  </a:lnTo>
                  <a:lnTo>
                    <a:pt x="1504" y="967"/>
                  </a:lnTo>
                  <a:lnTo>
                    <a:pt x="1504" y="963"/>
                  </a:lnTo>
                  <a:lnTo>
                    <a:pt x="1504" y="960"/>
                  </a:lnTo>
                  <a:lnTo>
                    <a:pt x="1504" y="956"/>
                  </a:lnTo>
                  <a:lnTo>
                    <a:pt x="1505" y="952"/>
                  </a:lnTo>
                  <a:lnTo>
                    <a:pt x="1509" y="943"/>
                  </a:lnTo>
                  <a:lnTo>
                    <a:pt x="1513" y="936"/>
                  </a:lnTo>
                  <a:lnTo>
                    <a:pt x="1518" y="931"/>
                  </a:lnTo>
                  <a:lnTo>
                    <a:pt x="1524" y="927"/>
                  </a:lnTo>
                  <a:lnTo>
                    <a:pt x="1530" y="923"/>
                  </a:lnTo>
                  <a:lnTo>
                    <a:pt x="1536" y="921"/>
                  </a:lnTo>
                  <a:lnTo>
                    <a:pt x="1543" y="918"/>
                  </a:lnTo>
                  <a:lnTo>
                    <a:pt x="1549" y="916"/>
                  </a:lnTo>
                  <a:lnTo>
                    <a:pt x="1555" y="914"/>
                  </a:lnTo>
                  <a:lnTo>
                    <a:pt x="1562" y="911"/>
                  </a:lnTo>
                  <a:lnTo>
                    <a:pt x="1567" y="907"/>
                  </a:lnTo>
                  <a:lnTo>
                    <a:pt x="1573" y="903"/>
                  </a:lnTo>
                  <a:lnTo>
                    <a:pt x="1577" y="898"/>
                  </a:lnTo>
                  <a:lnTo>
                    <a:pt x="1581" y="891"/>
                  </a:lnTo>
                  <a:lnTo>
                    <a:pt x="1585" y="882"/>
                  </a:lnTo>
                  <a:lnTo>
                    <a:pt x="1587" y="871"/>
                  </a:lnTo>
                  <a:lnTo>
                    <a:pt x="1584" y="870"/>
                  </a:lnTo>
                  <a:lnTo>
                    <a:pt x="1581" y="869"/>
                  </a:lnTo>
                  <a:lnTo>
                    <a:pt x="1579" y="868"/>
                  </a:lnTo>
                  <a:lnTo>
                    <a:pt x="1576" y="867"/>
                  </a:lnTo>
                  <a:lnTo>
                    <a:pt x="1573" y="866"/>
                  </a:lnTo>
                  <a:lnTo>
                    <a:pt x="1570" y="864"/>
                  </a:lnTo>
                  <a:lnTo>
                    <a:pt x="1567" y="862"/>
                  </a:lnTo>
                  <a:lnTo>
                    <a:pt x="1565" y="858"/>
                  </a:lnTo>
                  <a:lnTo>
                    <a:pt x="1569" y="854"/>
                  </a:lnTo>
                  <a:lnTo>
                    <a:pt x="1573" y="851"/>
                  </a:lnTo>
                  <a:lnTo>
                    <a:pt x="1577" y="847"/>
                  </a:lnTo>
                  <a:lnTo>
                    <a:pt x="1581" y="843"/>
                  </a:lnTo>
                  <a:lnTo>
                    <a:pt x="1585" y="839"/>
                  </a:lnTo>
                  <a:lnTo>
                    <a:pt x="1588" y="835"/>
                  </a:lnTo>
                  <a:lnTo>
                    <a:pt x="1591" y="830"/>
                  </a:lnTo>
                  <a:lnTo>
                    <a:pt x="1593" y="823"/>
                  </a:lnTo>
                  <a:lnTo>
                    <a:pt x="1588" y="819"/>
                  </a:lnTo>
                  <a:lnTo>
                    <a:pt x="1582" y="813"/>
                  </a:lnTo>
                  <a:lnTo>
                    <a:pt x="1577" y="808"/>
                  </a:lnTo>
                  <a:lnTo>
                    <a:pt x="1572" y="803"/>
                  </a:lnTo>
                  <a:lnTo>
                    <a:pt x="1566" y="797"/>
                  </a:lnTo>
                  <a:lnTo>
                    <a:pt x="1561" y="791"/>
                  </a:lnTo>
                  <a:lnTo>
                    <a:pt x="1556" y="785"/>
                  </a:lnTo>
                  <a:lnTo>
                    <a:pt x="1551" y="779"/>
                  </a:lnTo>
                  <a:lnTo>
                    <a:pt x="1547" y="772"/>
                  </a:lnTo>
                  <a:lnTo>
                    <a:pt x="1542" y="765"/>
                  </a:lnTo>
                  <a:lnTo>
                    <a:pt x="1538" y="758"/>
                  </a:lnTo>
                  <a:lnTo>
                    <a:pt x="1534" y="750"/>
                  </a:lnTo>
                  <a:lnTo>
                    <a:pt x="1532" y="742"/>
                  </a:lnTo>
                  <a:lnTo>
                    <a:pt x="1529" y="734"/>
                  </a:lnTo>
                  <a:lnTo>
                    <a:pt x="1526" y="726"/>
                  </a:lnTo>
                  <a:lnTo>
                    <a:pt x="1524" y="717"/>
                  </a:lnTo>
                  <a:lnTo>
                    <a:pt x="1522" y="709"/>
                  </a:lnTo>
                  <a:lnTo>
                    <a:pt x="1521" y="702"/>
                  </a:lnTo>
                  <a:lnTo>
                    <a:pt x="1520" y="694"/>
                  </a:lnTo>
                  <a:lnTo>
                    <a:pt x="1519" y="685"/>
                  </a:lnTo>
                  <a:lnTo>
                    <a:pt x="1518" y="677"/>
                  </a:lnTo>
                  <a:lnTo>
                    <a:pt x="1518" y="669"/>
                  </a:lnTo>
                  <a:lnTo>
                    <a:pt x="1517" y="661"/>
                  </a:lnTo>
                  <a:lnTo>
                    <a:pt x="1517" y="653"/>
                  </a:lnTo>
                  <a:lnTo>
                    <a:pt x="1517" y="645"/>
                  </a:lnTo>
                  <a:lnTo>
                    <a:pt x="1517" y="637"/>
                  </a:lnTo>
                  <a:lnTo>
                    <a:pt x="1516" y="629"/>
                  </a:lnTo>
                  <a:lnTo>
                    <a:pt x="1516" y="621"/>
                  </a:lnTo>
                  <a:lnTo>
                    <a:pt x="1515" y="613"/>
                  </a:lnTo>
                  <a:lnTo>
                    <a:pt x="1515" y="605"/>
                  </a:lnTo>
                  <a:lnTo>
                    <a:pt x="1514" y="597"/>
                  </a:lnTo>
                  <a:lnTo>
                    <a:pt x="1512" y="589"/>
                  </a:lnTo>
                  <a:lnTo>
                    <a:pt x="1512" y="585"/>
                  </a:lnTo>
                  <a:lnTo>
                    <a:pt x="1511" y="585"/>
                  </a:lnTo>
                  <a:lnTo>
                    <a:pt x="1509" y="575"/>
                  </a:lnTo>
                  <a:lnTo>
                    <a:pt x="1507" y="566"/>
                  </a:lnTo>
                  <a:lnTo>
                    <a:pt x="1503" y="556"/>
                  </a:lnTo>
                  <a:lnTo>
                    <a:pt x="1500" y="547"/>
                  </a:lnTo>
                  <a:lnTo>
                    <a:pt x="1496" y="538"/>
                  </a:lnTo>
                  <a:lnTo>
                    <a:pt x="1492" y="530"/>
                  </a:lnTo>
                  <a:lnTo>
                    <a:pt x="1487" y="521"/>
                  </a:lnTo>
                  <a:lnTo>
                    <a:pt x="1482" y="513"/>
                  </a:lnTo>
                  <a:lnTo>
                    <a:pt x="1477" y="505"/>
                  </a:lnTo>
                  <a:lnTo>
                    <a:pt x="1471" y="498"/>
                  </a:lnTo>
                  <a:lnTo>
                    <a:pt x="1465" y="491"/>
                  </a:lnTo>
                  <a:lnTo>
                    <a:pt x="1459" y="485"/>
                  </a:lnTo>
                  <a:lnTo>
                    <a:pt x="1453" y="479"/>
                  </a:lnTo>
                  <a:lnTo>
                    <a:pt x="1446" y="474"/>
                  </a:lnTo>
                  <a:lnTo>
                    <a:pt x="1439" y="469"/>
                  </a:lnTo>
                  <a:lnTo>
                    <a:pt x="1432" y="466"/>
                  </a:lnTo>
                  <a:lnTo>
                    <a:pt x="1433" y="461"/>
                  </a:lnTo>
                  <a:lnTo>
                    <a:pt x="1435" y="458"/>
                  </a:lnTo>
                  <a:lnTo>
                    <a:pt x="1438" y="454"/>
                  </a:lnTo>
                  <a:lnTo>
                    <a:pt x="1440" y="451"/>
                  </a:lnTo>
                  <a:lnTo>
                    <a:pt x="1443" y="448"/>
                  </a:lnTo>
                  <a:lnTo>
                    <a:pt x="1446" y="445"/>
                  </a:lnTo>
                  <a:lnTo>
                    <a:pt x="1449" y="442"/>
                  </a:lnTo>
                  <a:lnTo>
                    <a:pt x="1452" y="439"/>
                  </a:lnTo>
                  <a:lnTo>
                    <a:pt x="1453" y="438"/>
                  </a:lnTo>
                  <a:lnTo>
                    <a:pt x="1453" y="438"/>
                  </a:lnTo>
                  <a:lnTo>
                    <a:pt x="1454" y="437"/>
                  </a:lnTo>
                  <a:lnTo>
                    <a:pt x="1455" y="437"/>
                  </a:lnTo>
                  <a:lnTo>
                    <a:pt x="1456" y="436"/>
                  </a:lnTo>
                  <a:lnTo>
                    <a:pt x="1457" y="435"/>
                  </a:lnTo>
                  <a:lnTo>
                    <a:pt x="1457" y="434"/>
                  </a:lnTo>
                  <a:lnTo>
                    <a:pt x="1456" y="432"/>
                  </a:lnTo>
                  <a:lnTo>
                    <a:pt x="1454" y="430"/>
                  </a:lnTo>
                  <a:lnTo>
                    <a:pt x="1451" y="429"/>
                  </a:lnTo>
                  <a:lnTo>
                    <a:pt x="1449" y="428"/>
                  </a:lnTo>
                  <a:lnTo>
                    <a:pt x="1446" y="427"/>
                  </a:lnTo>
                  <a:lnTo>
                    <a:pt x="1443" y="426"/>
                  </a:lnTo>
                  <a:lnTo>
                    <a:pt x="1441" y="426"/>
                  </a:lnTo>
                  <a:lnTo>
                    <a:pt x="1438" y="426"/>
                  </a:lnTo>
                  <a:lnTo>
                    <a:pt x="1436" y="426"/>
                  </a:lnTo>
                  <a:lnTo>
                    <a:pt x="1433" y="426"/>
                  </a:lnTo>
                  <a:lnTo>
                    <a:pt x="1430" y="426"/>
                  </a:lnTo>
                  <a:lnTo>
                    <a:pt x="1428" y="426"/>
                  </a:lnTo>
                  <a:lnTo>
                    <a:pt x="1425" y="426"/>
                  </a:lnTo>
                  <a:lnTo>
                    <a:pt x="1422" y="427"/>
                  </a:lnTo>
                  <a:lnTo>
                    <a:pt x="1419" y="427"/>
                  </a:lnTo>
                  <a:lnTo>
                    <a:pt x="1416" y="428"/>
                  </a:lnTo>
                  <a:lnTo>
                    <a:pt x="1414" y="428"/>
                  </a:lnTo>
                  <a:lnTo>
                    <a:pt x="1412" y="426"/>
                  </a:lnTo>
                  <a:lnTo>
                    <a:pt x="1413" y="423"/>
                  </a:lnTo>
                  <a:lnTo>
                    <a:pt x="1414" y="420"/>
                  </a:lnTo>
                  <a:lnTo>
                    <a:pt x="1415" y="418"/>
                  </a:lnTo>
                  <a:lnTo>
                    <a:pt x="1417" y="416"/>
                  </a:lnTo>
                  <a:lnTo>
                    <a:pt x="1419" y="414"/>
                  </a:lnTo>
                  <a:lnTo>
                    <a:pt x="1420" y="412"/>
                  </a:lnTo>
                  <a:lnTo>
                    <a:pt x="1421" y="409"/>
                  </a:lnTo>
                  <a:lnTo>
                    <a:pt x="1422" y="406"/>
                  </a:lnTo>
                  <a:lnTo>
                    <a:pt x="1420" y="406"/>
                  </a:lnTo>
                  <a:lnTo>
                    <a:pt x="1417" y="406"/>
                  </a:lnTo>
                  <a:lnTo>
                    <a:pt x="1415" y="406"/>
                  </a:lnTo>
                  <a:lnTo>
                    <a:pt x="1413" y="406"/>
                  </a:lnTo>
                  <a:lnTo>
                    <a:pt x="1410" y="407"/>
                  </a:lnTo>
                  <a:lnTo>
                    <a:pt x="1408" y="407"/>
                  </a:lnTo>
                  <a:lnTo>
                    <a:pt x="1406" y="408"/>
                  </a:lnTo>
                  <a:lnTo>
                    <a:pt x="1403" y="408"/>
                  </a:lnTo>
                  <a:lnTo>
                    <a:pt x="1403" y="404"/>
                  </a:lnTo>
                  <a:lnTo>
                    <a:pt x="1403" y="400"/>
                  </a:lnTo>
                  <a:lnTo>
                    <a:pt x="1404" y="396"/>
                  </a:lnTo>
                  <a:lnTo>
                    <a:pt x="1405" y="392"/>
                  </a:lnTo>
                  <a:lnTo>
                    <a:pt x="1406" y="388"/>
                  </a:lnTo>
                  <a:lnTo>
                    <a:pt x="1407" y="384"/>
                  </a:lnTo>
                  <a:lnTo>
                    <a:pt x="1408" y="381"/>
                  </a:lnTo>
                  <a:lnTo>
                    <a:pt x="1410" y="377"/>
                  </a:lnTo>
                  <a:lnTo>
                    <a:pt x="1411" y="373"/>
                  </a:lnTo>
                  <a:lnTo>
                    <a:pt x="1413" y="370"/>
                  </a:lnTo>
                  <a:lnTo>
                    <a:pt x="1414" y="366"/>
                  </a:lnTo>
                  <a:lnTo>
                    <a:pt x="1416" y="363"/>
                  </a:lnTo>
                  <a:lnTo>
                    <a:pt x="1417" y="359"/>
                  </a:lnTo>
                  <a:lnTo>
                    <a:pt x="1418" y="355"/>
                  </a:lnTo>
                  <a:lnTo>
                    <a:pt x="1419" y="352"/>
                  </a:lnTo>
                  <a:lnTo>
                    <a:pt x="1420" y="348"/>
                  </a:lnTo>
                  <a:lnTo>
                    <a:pt x="1418" y="347"/>
                  </a:lnTo>
                  <a:lnTo>
                    <a:pt x="1416" y="347"/>
                  </a:lnTo>
                  <a:lnTo>
                    <a:pt x="1415" y="347"/>
                  </a:lnTo>
                  <a:lnTo>
                    <a:pt x="1413" y="348"/>
                  </a:lnTo>
                  <a:lnTo>
                    <a:pt x="1411" y="350"/>
                  </a:lnTo>
                  <a:lnTo>
                    <a:pt x="1409" y="351"/>
                  </a:lnTo>
                  <a:lnTo>
                    <a:pt x="1407" y="352"/>
                  </a:lnTo>
                  <a:lnTo>
                    <a:pt x="1405" y="353"/>
                  </a:lnTo>
                  <a:lnTo>
                    <a:pt x="1399" y="357"/>
                  </a:lnTo>
                  <a:lnTo>
                    <a:pt x="1394" y="361"/>
                  </a:lnTo>
                  <a:lnTo>
                    <a:pt x="1389" y="364"/>
                  </a:lnTo>
                  <a:lnTo>
                    <a:pt x="1384" y="367"/>
                  </a:lnTo>
                  <a:lnTo>
                    <a:pt x="1378" y="371"/>
                  </a:lnTo>
                  <a:lnTo>
                    <a:pt x="1373" y="375"/>
                  </a:lnTo>
                  <a:lnTo>
                    <a:pt x="1368" y="379"/>
                  </a:lnTo>
                  <a:lnTo>
                    <a:pt x="1362" y="384"/>
                  </a:lnTo>
                  <a:lnTo>
                    <a:pt x="1357" y="388"/>
                  </a:lnTo>
                  <a:lnTo>
                    <a:pt x="1352" y="393"/>
                  </a:lnTo>
                  <a:lnTo>
                    <a:pt x="1347" y="398"/>
                  </a:lnTo>
                  <a:lnTo>
                    <a:pt x="1342" y="403"/>
                  </a:lnTo>
                  <a:lnTo>
                    <a:pt x="1338" y="408"/>
                  </a:lnTo>
                  <a:lnTo>
                    <a:pt x="1333" y="414"/>
                  </a:lnTo>
                  <a:lnTo>
                    <a:pt x="1329" y="421"/>
                  </a:lnTo>
                  <a:lnTo>
                    <a:pt x="1325" y="428"/>
                  </a:lnTo>
                  <a:lnTo>
                    <a:pt x="1319" y="423"/>
                  </a:lnTo>
                  <a:lnTo>
                    <a:pt x="1313" y="419"/>
                  </a:lnTo>
                  <a:lnTo>
                    <a:pt x="1307" y="415"/>
                  </a:lnTo>
                  <a:lnTo>
                    <a:pt x="1301" y="412"/>
                  </a:lnTo>
                  <a:lnTo>
                    <a:pt x="1294" y="409"/>
                  </a:lnTo>
                  <a:lnTo>
                    <a:pt x="1287" y="407"/>
                  </a:lnTo>
                  <a:lnTo>
                    <a:pt x="1281" y="405"/>
                  </a:lnTo>
                  <a:lnTo>
                    <a:pt x="1274" y="404"/>
                  </a:lnTo>
                  <a:lnTo>
                    <a:pt x="1267" y="404"/>
                  </a:lnTo>
                  <a:lnTo>
                    <a:pt x="1260" y="404"/>
                  </a:lnTo>
                  <a:lnTo>
                    <a:pt x="1253" y="405"/>
                  </a:lnTo>
                  <a:lnTo>
                    <a:pt x="1246" y="406"/>
                  </a:lnTo>
                  <a:lnTo>
                    <a:pt x="1240" y="409"/>
                  </a:lnTo>
                  <a:lnTo>
                    <a:pt x="1233" y="412"/>
                  </a:lnTo>
                  <a:lnTo>
                    <a:pt x="1227" y="416"/>
                  </a:lnTo>
                  <a:lnTo>
                    <a:pt x="1221" y="420"/>
                  </a:lnTo>
                  <a:lnTo>
                    <a:pt x="1216" y="425"/>
                  </a:lnTo>
                  <a:lnTo>
                    <a:pt x="1211" y="431"/>
                  </a:lnTo>
                  <a:lnTo>
                    <a:pt x="1206" y="435"/>
                  </a:lnTo>
                  <a:lnTo>
                    <a:pt x="1202" y="441"/>
                  </a:lnTo>
                  <a:lnTo>
                    <a:pt x="1197" y="446"/>
                  </a:lnTo>
                  <a:lnTo>
                    <a:pt x="1192" y="452"/>
                  </a:lnTo>
                  <a:lnTo>
                    <a:pt x="1188" y="457"/>
                  </a:lnTo>
                  <a:lnTo>
                    <a:pt x="1183" y="463"/>
                  </a:lnTo>
                  <a:lnTo>
                    <a:pt x="1178" y="469"/>
                  </a:lnTo>
                  <a:lnTo>
                    <a:pt x="1174" y="475"/>
                  </a:lnTo>
                  <a:lnTo>
                    <a:pt x="1170" y="481"/>
                  </a:lnTo>
                  <a:lnTo>
                    <a:pt x="1166" y="487"/>
                  </a:lnTo>
                  <a:lnTo>
                    <a:pt x="1162" y="494"/>
                  </a:lnTo>
                  <a:lnTo>
                    <a:pt x="1158" y="500"/>
                  </a:lnTo>
                  <a:lnTo>
                    <a:pt x="1155" y="507"/>
                  </a:lnTo>
                  <a:lnTo>
                    <a:pt x="1152" y="514"/>
                  </a:lnTo>
                  <a:lnTo>
                    <a:pt x="1149" y="518"/>
                  </a:lnTo>
                  <a:lnTo>
                    <a:pt x="1146" y="522"/>
                  </a:lnTo>
                  <a:lnTo>
                    <a:pt x="1143" y="527"/>
                  </a:lnTo>
                  <a:lnTo>
                    <a:pt x="1140" y="532"/>
                  </a:lnTo>
                  <a:lnTo>
                    <a:pt x="1138" y="537"/>
                  </a:lnTo>
                  <a:lnTo>
                    <a:pt x="1136" y="542"/>
                  </a:lnTo>
                  <a:lnTo>
                    <a:pt x="1133" y="547"/>
                  </a:lnTo>
                  <a:lnTo>
                    <a:pt x="1130" y="552"/>
                  </a:lnTo>
                  <a:lnTo>
                    <a:pt x="948" y="552"/>
                  </a:lnTo>
                  <a:lnTo>
                    <a:pt x="974" y="96"/>
                  </a:lnTo>
                  <a:lnTo>
                    <a:pt x="692" y="0"/>
                  </a:lnTo>
                  <a:lnTo>
                    <a:pt x="232" y="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83" name="Freeform 91">
              <a:extLst>
                <a:ext uri="{FF2B5EF4-FFF2-40B4-BE49-F238E27FC236}">
                  <a16:creationId xmlns:a16="http://schemas.microsoft.com/office/drawing/2014/main" id="{4E605618-54B9-622B-7A89-BE670DE82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6" y="2685"/>
              <a:ext cx="599" cy="144"/>
            </a:xfrm>
            <a:custGeom>
              <a:avLst/>
              <a:gdLst>
                <a:gd name="T0" fmla="*/ 0 w 599"/>
                <a:gd name="T1" fmla="*/ 69 h 144"/>
                <a:gd name="T2" fmla="*/ 0 w 599"/>
                <a:gd name="T3" fmla="*/ 70 h 144"/>
                <a:gd name="T4" fmla="*/ 131 w 599"/>
                <a:gd name="T5" fmla="*/ 143 h 144"/>
                <a:gd name="T6" fmla="*/ 598 w 599"/>
                <a:gd name="T7" fmla="*/ 67 h 144"/>
                <a:gd name="T8" fmla="*/ 404 w 599"/>
                <a:gd name="T9" fmla="*/ 0 h 144"/>
                <a:gd name="T10" fmla="*/ 0 w 599"/>
                <a:gd name="T11" fmla="*/ 6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9" h="144">
                  <a:moveTo>
                    <a:pt x="0" y="69"/>
                  </a:moveTo>
                  <a:lnTo>
                    <a:pt x="0" y="70"/>
                  </a:lnTo>
                  <a:lnTo>
                    <a:pt x="131" y="143"/>
                  </a:lnTo>
                  <a:lnTo>
                    <a:pt x="598" y="67"/>
                  </a:lnTo>
                  <a:lnTo>
                    <a:pt x="404" y="0"/>
                  </a:lnTo>
                  <a:lnTo>
                    <a:pt x="0" y="69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84" name="Freeform 92">
              <a:extLst>
                <a:ext uri="{FF2B5EF4-FFF2-40B4-BE49-F238E27FC236}">
                  <a16:creationId xmlns:a16="http://schemas.microsoft.com/office/drawing/2014/main" id="{3AD0A804-B449-D639-1D19-21958AF3F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" y="2772"/>
              <a:ext cx="274" cy="651"/>
            </a:xfrm>
            <a:custGeom>
              <a:avLst/>
              <a:gdLst>
                <a:gd name="T0" fmla="*/ 102 w 274"/>
                <a:gd name="T1" fmla="*/ 68 h 651"/>
                <a:gd name="T2" fmla="*/ 7 w 274"/>
                <a:gd name="T3" fmla="*/ 95 h 651"/>
                <a:gd name="T4" fmla="*/ 0 w 274"/>
                <a:gd name="T5" fmla="*/ 222 h 651"/>
                <a:gd name="T6" fmla="*/ 32 w 274"/>
                <a:gd name="T7" fmla="*/ 279 h 651"/>
                <a:gd name="T8" fmla="*/ 181 w 274"/>
                <a:gd name="T9" fmla="*/ 550 h 651"/>
                <a:gd name="T10" fmla="*/ 185 w 274"/>
                <a:gd name="T11" fmla="*/ 557 h 651"/>
                <a:gd name="T12" fmla="*/ 190 w 274"/>
                <a:gd name="T13" fmla="*/ 564 h 651"/>
                <a:gd name="T14" fmla="*/ 195 w 274"/>
                <a:gd name="T15" fmla="*/ 572 h 651"/>
                <a:gd name="T16" fmla="*/ 201 w 274"/>
                <a:gd name="T17" fmla="*/ 581 h 651"/>
                <a:gd name="T18" fmla="*/ 207 w 274"/>
                <a:gd name="T19" fmla="*/ 589 h 651"/>
                <a:gd name="T20" fmla="*/ 213 w 274"/>
                <a:gd name="T21" fmla="*/ 597 h 651"/>
                <a:gd name="T22" fmla="*/ 218 w 274"/>
                <a:gd name="T23" fmla="*/ 605 h 651"/>
                <a:gd name="T24" fmla="*/ 224 w 274"/>
                <a:gd name="T25" fmla="*/ 613 h 651"/>
                <a:gd name="T26" fmla="*/ 229 w 274"/>
                <a:gd name="T27" fmla="*/ 620 h 651"/>
                <a:gd name="T28" fmla="*/ 234 w 274"/>
                <a:gd name="T29" fmla="*/ 627 h 651"/>
                <a:gd name="T30" fmla="*/ 239 w 274"/>
                <a:gd name="T31" fmla="*/ 633 h 651"/>
                <a:gd name="T32" fmla="*/ 242 w 274"/>
                <a:gd name="T33" fmla="*/ 639 h 651"/>
                <a:gd name="T34" fmla="*/ 246 w 274"/>
                <a:gd name="T35" fmla="*/ 643 h 651"/>
                <a:gd name="T36" fmla="*/ 248 w 274"/>
                <a:gd name="T37" fmla="*/ 647 h 651"/>
                <a:gd name="T38" fmla="*/ 250 w 274"/>
                <a:gd name="T39" fmla="*/ 649 h 651"/>
                <a:gd name="T40" fmla="*/ 250 w 274"/>
                <a:gd name="T41" fmla="*/ 650 h 651"/>
                <a:gd name="T42" fmla="*/ 273 w 274"/>
                <a:gd name="T43" fmla="*/ 69 h 651"/>
                <a:gd name="T44" fmla="*/ 116 w 274"/>
                <a:gd name="T45" fmla="*/ 0 h 651"/>
                <a:gd name="T46" fmla="*/ 102 w 274"/>
                <a:gd name="T47" fmla="*/ 68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4" h="651">
                  <a:moveTo>
                    <a:pt x="102" y="68"/>
                  </a:moveTo>
                  <a:lnTo>
                    <a:pt x="7" y="95"/>
                  </a:lnTo>
                  <a:lnTo>
                    <a:pt x="0" y="222"/>
                  </a:lnTo>
                  <a:lnTo>
                    <a:pt x="32" y="279"/>
                  </a:lnTo>
                  <a:lnTo>
                    <a:pt x="181" y="550"/>
                  </a:lnTo>
                  <a:lnTo>
                    <a:pt x="185" y="557"/>
                  </a:lnTo>
                  <a:lnTo>
                    <a:pt x="190" y="564"/>
                  </a:lnTo>
                  <a:lnTo>
                    <a:pt x="195" y="572"/>
                  </a:lnTo>
                  <a:lnTo>
                    <a:pt x="201" y="581"/>
                  </a:lnTo>
                  <a:lnTo>
                    <a:pt x="207" y="589"/>
                  </a:lnTo>
                  <a:lnTo>
                    <a:pt x="213" y="597"/>
                  </a:lnTo>
                  <a:lnTo>
                    <a:pt x="218" y="605"/>
                  </a:lnTo>
                  <a:lnTo>
                    <a:pt x="224" y="613"/>
                  </a:lnTo>
                  <a:lnTo>
                    <a:pt x="229" y="620"/>
                  </a:lnTo>
                  <a:lnTo>
                    <a:pt x="234" y="627"/>
                  </a:lnTo>
                  <a:lnTo>
                    <a:pt x="239" y="633"/>
                  </a:lnTo>
                  <a:lnTo>
                    <a:pt x="242" y="639"/>
                  </a:lnTo>
                  <a:lnTo>
                    <a:pt x="246" y="643"/>
                  </a:lnTo>
                  <a:lnTo>
                    <a:pt x="248" y="647"/>
                  </a:lnTo>
                  <a:lnTo>
                    <a:pt x="250" y="649"/>
                  </a:lnTo>
                  <a:lnTo>
                    <a:pt x="250" y="650"/>
                  </a:lnTo>
                  <a:lnTo>
                    <a:pt x="273" y="69"/>
                  </a:lnTo>
                  <a:lnTo>
                    <a:pt x="116" y="0"/>
                  </a:lnTo>
                  <a:lnTo>
                    <a:pt x="102" y="68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85" name="Freeform 93">
              <a:extLst>
                <a:ext uri="{FF2B5EF4-FFF2-40B4-BE49-F238E27FC236}">
                  <a16:creationId xmlns:a16="http://schemas.microsoft.com/office/drawing/2014/main" id="{41A6DDBA-D924-BA72-C9BB-842F49550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2782"/>
              <a:ext cx="80" cy="530"/>
            </a:xfrm>
            <a:custGeom>
              <a:avLst/>
              <a:gdLst>
                <a:gd name="T0" fmla="*/ 12 w 80"/>
                <a:gd name="T1" fmla="*/ 39 h 530"/>
                <a:gd name="T2" fmla="*/ 13 w 80"/>
                <a:gd name="T3" fmla="*/ 44 h 530"/>
                <a:gd name="T4" fmla="*/ 13 w 80"/>
                <a:gd name="T5" fmla="*/ 48 h 530"/>
                <a:gd name="T6" fmla="*/ 13 w 80"/>
                <a:gd name="T7" fmla="*/ 53 h 530"/>
                <a:gd name="T8" fmla="*/ 13 w 80"/>
                <a:gd name="T9" fmla="*/ 58 h 530"/>
                <a:gd name="T10" fmla="*/ 13 w 80"/>
                <a:gd name="T11" fmla="*/ 63 h 530"/>
                <a:gd name="T12" fmla="*/ 14 w 80"/>
                <a:gd name="T13" fmla="*/ 68 h 530"/>
                <a:gd name="T14" fmla="*/ 14 w 80"/>
                <a:gd name="T15" fmla="*/ 72 h 530"/>
                <a:gd name="T16" fmla="*/ 15 w 80"/>
                <a:gd name="T17" fmla="*/ 77 h 530"/>
                <a:gd name="T18" fmla="*/ 15 w 80"/>
                <a:gd name="T19" fmla="*/ 82 h 530"/>
                <a:gd name="T20" fmla="*/ 15 w 80"/>
                <a:gd name="T21" fmla="*/ 87 h 530"/>
                <a:gd name="T22" fmla="*/ 16 w 80"/>
                <a:gd name="T23" fmla="*/ 92 h 530"/>
                <a:gd name="T24" fmla="*/ 16 w 80"/>
                <a:gd name="T25" fmla="*/ 97 h 530"/>
                <a:gd name="T26" fmla="*/ 17 w 80"/>
                <a:gd name="T27" fmla="*/ 102 h 530"/>
                <a:gd name="T28" fmla="*/ 17 w 80"/>
                <a:gd name="T29" fmla="*/ 106 h 530"/>
                <a:gd name="T30" fmla="*/ 17 w 80"/>
                <a:gd name="T31" fmla="*/ 111 h 530"/>
                <a:gd name="T32" fmla="*/ 18 w 80"/>
                <a:gd name="T33" fmla="*/ 116 h 530"/>
                <a:gd name="T34" fmla="*/ 18 w 80"/>
                <a:gd name="T35" fmla="*/ 126 h 530"/>
                <a:gd name="T36" fmla="*/ 19 w 80"/>
                <a:gd name="T37" fmla="*/ 137 h 530"/>
                <a:gd name="T38" fmla="*/ 19 w 80"/>
                <a:gd name="T39" fmla="*/ 147 h 530"/>
                <a:gd name="T40" fmla="*/ 19 w 80"/>
                <a:gd name="T41" fmla="*/ 158 h 530"/>
                <a:gd name="T42" fmla="*/ 20 w 80"/>
                <a:gd name="T43" fmla="*/ 168 h 530"/>
                <a:gd name="T44" fmla="*/ 20 w 80"/>
                <a:gd name="T45" fmla="*/ 178 h 530"/>
                <a:gd name="T46" fmla="*/ 20 w 80"/>
                <a:gd name="T47" fmla="*/ 189 h 530"/>
                <a:gd name="T48" fmla="*/ 20 w 80"/>
                <a:gd name="T49" fmla="*/ 200 h 530"/>
                <a:gd name="T50" fmla="*/ 20 w 80"/>
                <a:gd name="T51" fmla="*/ 210 h 530"/>
                <a:gd name="T52" fmla="*/ 20 w 80"/>
                <a:gd name="T53" fmla="*/ 220 h 530"/>
                <a:gd name="T54" fmla="*/ 20 w 80"/>
                <a:gd name="T55" fmla="*/ 231 h 530"/>
                <a:gd name="T56" fmla="*/ 19 w 80"/>
                <a:gd name="T57" fmla="*/ 242 h 530"/>
                <a:gd name="T58" fmla="*/ 19 w 80"/>
                <a:gd name="T59" fmla="*/ 252 h 530"/>
                <a:gd name="T60" fmla="*/ 19 w 80"/>
                <a:gd name="T61" fmla="*/ 263 h 530"/>
                <a:gd name="T62" fmla="*/ 18 w 80"/>
                <a:gd name="T63" fmla="*/ 273 h 530"/>
                <a:gd name="T64" fmla="*/ 18 w 80"/>
                <a:gd name="T65" fmla="*/ 283 h 530"/>
                <a:gd name="T66" fmla="*/ 17 w 80"/>
                <a:gd name="T67" fmla="*/ 294 h 530"/>
                <a:gd name="T68" fmla="*/ 17 w 80"/>
                <a:gd name="T69" fmla="*/ 305 h 530"/>
                <a:gd name="T70" fmla="*/ 16 w 80"/>
                <a:gd name="T71" fmla="*/ 315 h 530"/>
                <a:gd name="T72" fmla="*/ 15 w 80"/>
                <a:gd name="T73" fmla="*/ 325 h 530"/>
                <a:gd name="T74" fmla="*/ 14 w 80"/>
                <a:gd name="T75" fmla="*/ 336 h 530"/>
                <a:gd name="T76" fmla="*/ 13 w 80"/>
                <a:gd name="T77" fmla="*/ 346 h 530"/>
                <a:gd name="T78" fmla="*/ 12 w 80"/>
                <a:gd name="T79" fmla="*/ 356 h 530"/>
                <a:gd name="T80" fmla="*/ 11 w 80"/>
                <a:gd name="T81" fmla="*/ 367 h 530"/>
                <a:gd name="T82" fmla="*/ 10 w 80"/>
                <a:gd name="T83" fmla="*/ 377 h 530"/>
                <a:gd name="T84" fmla="*/ 9 w 80"/>
                <a:gd name="T85" fmla="*/ 387 h 530"/>
                <a:gd name="T86" fmla="*/ 7 w 80"/>
                <a:gd name="T87" fmla="*/ 397 h 530"/>
                <a:gd name="T88" fmla="*/ 6 w 80"/>
                <a:gd name="T89" fmla="*/ 407 h 530"/>
                <a:gd name="T90" fmla="*/ 5 w 80"/>
                <a:gd name="T91" fmla="*/ 418 h 530"/>
                <a:gd name="T92" fmla="*/ 3 w 80"/>
                <a:gd name="T93" fmla="*/ 427 h 530"/>
                <a:gd name="T94" fmla="*/ 1 w 80"/>
                <a:gd name="T95" fmla="*/ 437 h 530"/>
                <a:gd name="T96" fmla="*/ 0 w 80"/>
                <a:gd name="T97" fmla="*/ 447 h 530"/>
                <a:gd name="T98" fmla="*/ 50 w 80"/>
                <a:gd name="T99" fmla="*/ 529 h 530"/>
                <a:gd name="T100" fmla="*/ 79 w 80"/>
                <a:gd name="T101" fmla="*/ 0 h 530"/>
                <a:gd name="T102" fmla="*/ 12 w 80"/>
                <a:gd name="T103" fmla="*/ 39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" h="530">
                  <a:moveTo>
                    <a:pt x="12" y="39"/>
                  </a:moveTo>
                  <a:lnTo>
                    <a:pt x="13" y="44"/>
                  </a:lnTo>
                  <a:lnTo>
                    <a:pt x="13" y="48"/>
                  </a:lnTo>
                  <a:lnTo>
                    <a:pt x="13" y="53"/>
                  </a:lnTo>
                  <a:lnTo>
                    <a:pt x="13" y="58"/>
                  </a:lnTo>
                  <a:lnTo>
                    <a:pt x="13" y="63"/>
                  </a:lnTo>
                  <a:lnTo>
                    <a:pt x="14" y="68"/>
                  </a:lnTo>
                  <a:lnTo>
                    <a:pt x="14" y="72"/>
                  </a:lnTo>
                  <a:lnTo>
                    <a:pt x="15" y="77"/>
                  </a:lnTo>
                  <a:lnTo>
                    <a:pt x="15" y="82"/>
                  </a:lnTo>
                  <a:lnTo>
                    <a:pt x="15" y="87"/>
                  </a:lnTo>
                  <a:lnTo>
                    <a:pt x="16" y="92"/>
                  </a:lnTo>
                  <a:lnTo>
                    <a:pt x="16" y="97"/>
                  </a:lnTo>
                  <a:lnTo>
                    <a:pt x="17" y="102"/>
                  </a:lnTo>
                  <a:lnTo>
                    <a:pt x="17" y="106"/>
                  </a:lnTo>
                  <a:lnTo>
                    <a:pt x="17" y="111"/>
                  </a:lnTo>
                  <a:lnTo>
                    <a:pt x="18" y="116"/>
                  </a:lnTo>
                  <a:lnTo>
                    <a:pt x="18" y="126"/>
                  </a:lnTo>
                  <a:lnTo>
                    <a:pt x="19" y="137"/>
                  </a:lnTo>
                  <a:lnTo>
                    <a:pt x="19" y="147"/>
                  </a:lnTo>
                  <a:lnTo>
                    <a:pt x="19" y="158"/>
                  </a:lnTo>
                  <a:lnTo>
                    <a:pt x="20" y="168"/>
                  </a:lnTo>
                  <a:lnTo>
                    <a:pt x="20" y="178"/>
                  </a:lnTo>
                  <a:lnTo>
                    <a:pt x="20" y="189"/>
                  </a:lnTo>
                  <a:lnTo>
                    <a:pt x="20" y="200"/>
                  </a:lnTo>
                  <a:lnTo>
                    <a:pt x="20" y="210"/>
                  </a:lnTo>
                  <a:lnTo>
                    <a:pt x="20" y="220"/>
                  </a:lnTo>
                  <a:lnTo>
                    <a:pt x="20" y="231"/>
                  </a:lnTo>
                  <a:lnTo>
                    <a:pt x="19" y="242"/>
                  </a:lnTo>
                  <a:lnTo>
                    <a:pt x="19" y="252"/>
                  </a:lnTo>
                  <a:lnTo>
                    <a:pt x="19" y="263"/>
                  </a:lnTo>
                  <a:lnTo>
                    <a:pt x="18" y="273"/>
                  </a:lnTo>
                  <a:lnTo>
                    <a:pt x="18" y="283"/>
                  </a:lnTo>
                  <a:lnTo>
                    <a:pt x="17" y="294"/>
                  </a:lnTo>
                  <a:lnTo>
                    <a:pt x="17" y="305"/>
                  </a:lnTo>
                  <a:lnTo>
                    <a:pt x="16" y="315"/>
                  </a:lnTo>
                  <a:lnTo>
                    <a:pt x="15" y="325"/>
                  </a:lnTo>
                  <a:lnTo>
                    <a:pt x="14" y="336"/>
                  </a:lnTo>
                  <a:lnTo>
                    <a:pt x="13" y="346"/>
                  </a:lnTo>
                  <a:lnTo>
                    <a:pt x="12" y="356"/>
                  </a:lnTo>
                  <a:lnTo>
                    <a:pt x="11" y="367"/>
                  </a:lnTo>
                  <a:lnTo>
                    <a:pt x="10" y="377"/>
                  </a:lnTo>
                  <a:lnTo>
                    <a:pt x="9" y="387"/>
                  </a:lnTo>
                  <a:lnTo>
                    <a:pt x="7" y="397"/>
                  </a:lnTo>
                  <a:lnTo>
                    <a:pt x="6" y="407"/>
                  </a:lnTo>
                  <a:lnTo>
                    <a:pt x="5" y="418"/>
                  </a:lnTo>
                  <a:lnTo>
                    <a:pt x="3" y="427"/>
                  </a:lnTo>
                  <a:lnTo>
                    <a:pt x="1" y="437"/>
                  </a:lnTo>
                  <a:lnTo>
                    <a:pt x="0" y="447"/>
                  </a:lnTo>
                  <a:lnTo>
                    <a:pt x="50" y="529"/>
                  </a:lnTo>
                  <a:lnTo>
                    <a:pt x="79" y="0"/>
                  </a:lnTo>
                  <a:lnTo>
                    <a:pt x="12" y="39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86" name="Freeform 94">
              <a:extLst>
                <a:ext uri="{FF2B5EF4-FFF2-40B4-BE49-F238E27FC236}">
                  <a16:creationId xmlns:a16="http://schemas.microsoft.com/office/drawing/2014/main" id="{AF6ACDA9-681B-AC8B-ABC1-A92437E09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3" y="2831"/>
              <a:ext cx="442" cy="485"/>
            </a:xfrm>
            <a:custGeom>
              <a:avLst/>
              <a:gdLst>
                <a:gd name="T0" fmla="*/ 6 w 442"/>
                <a:gd name="T1" fmla="*/ 67 h 485"/>
                <a:gd name="T2" fmla="*/ 3 w 442"/>
                <a:gd name="T3" fmla="*/ 107 h 485"/>
                <a:gd name="T4" fmla="*/ 1 w 442"/>
                <a:gd name="T5" fmla="*/ 148 h 485"/>
                <a:gd name="T6" fmla="*/ 0 w 442"/>
                <a:gd name="T7" fmla="*/ 190 h 485"/>
                <a:gd name="T8" fmla="*/ 0 w 442"/>
                <a:gd name="T9" fmla="*/ 232 h 485"/>
                <a:gd name="T10" fmla="*/ 0 w 442"/>
                <a:gd name="T11" fmla="*/ 274 h 485"/>
                <a:gd name="T12" fmla="*/ 1 w 442"/>
                <a:gd name="T13" fmla="*/ 316 h 485"/>
                <a:gd name="T14" fmla="*/ 3 w 442"/>
                <a:gd name="T15" fmla="*/ 358 h 485"/>
                <a:gd name="T16" fmla="*/ 5 w 442"/>
                <a:gd name="T17" fmla="*/ 400 h 485"/>
                <a:gd name="T18" fmla="*/ 9 w 442"/>
                <a:gd name="T19" fmla="*/ 441 h 485"/>
                <a:gd name="T20" fmla="*/ 12 w 442"/>
                <a:gd name="T21" fmla="*/ 483 h 485"/>
                <a:gd name="T22" fmla="*/ 47 w 442"/>
                <a:gd name="T23" fmla="*/ 484 h 485"/>
                <a:gd name="T24" fmla="*/ 82 w 442"/>
                <a:gd name="T25" fmla="*/ 483 h 485"/>
                <a:gd name="T26" fmla="*/ 116 w 442"/>
                <a:gd name="T27" fmla="*/ 480 h 485"/>
                <a:gd name="T28" fmla="*/ 150 w 442"/>
                <a:gd name="T29" fmla="*/ 476 h 485"/>
                <a:gd name="T30" fmla="*/ 184 w 442"/>
                <a:gd name="T31" fmla="*/ 470 h 485"/>
                <a:gd name="T32" fmla="*/ 218 w 442"/>
                <a:gd name="T33" fmla="*/ 462 h 485"/>
                <a:gd name="T34" fmla="*/ 251 w 442"/>
                <a:gd name="T35" fmla="*/ 453 h 485"/>
                <a:gd name="T36" fmla="*/ 284 w 442"/>
                <a:gd name="T37" fmla="*/ 443 h 485"/>
                <a:gd name="T38" fmla="*/ 316 w 442"/>
                <a:gd name="T39" fmla="*/ 432 h 485"/>
                <a:gd name="T40" fmla="*/ 347 w 442"/>
                <a:gd name="T41" fmla="*/ 418 h 485"/>
                <a:gd name="T42" fmla="*/ 418 w 442"/>
                <a:gd name="T43" fmla="*/ 384 h 485"/>
                <a:gd name="T44" fmla="*/ 424 w 442"/>
                <a:gd name="T45" fmla="*/ 349 h 485"/>
                <a:gd name="T46" fmla="*/ 430 w 442"/>
                <a:gd name="T47" fmla="*/ 314 h 485"/>
                <a:gd name="T48" fmla="*/ 434 w 442"/>
                <a:gd name="T49" fmla="*/ 279 h 485"/>
                <a:gd name="T50" fmla="*/ 437 w 442"/>
                <a:gd name="T51" fmla="*/ 245 h 485"/>
                <a:gd name="T52" fmla="*/ 439 w 442"/>
                <a:gd name="T53" fmla="*/ 210 h 485"/>
                <a:gd name="T54" fmla="*/ 440 w 442"/>
                <a:gd name="T55" fmla="*/ 176 h 485"/>
                <a:gd name="T56" fmla="*/ 441 w 442"/>
                <a:gd name="T57" fmla="*/ 141 h 485"/>
                <a:gd name="T58" fmla="*/ 440 w 442"/>
                <a:gd name="T59" fmla="*/ 105 h 485"/>
                <a:gd name="T60" fmla="*/ 438 w 442"/>
                <a:gd name="T61" fmla="*/ 69 h 485"/>
                <a:gd name="T62" fmla="*/ 435 w 442"/>
                <a:gd name="T63" fmla="*/ 33 h 485"/>
                <a:gd name="T64" fmla="*/ 424 w 442"/>
                <a:gd name="T65" fmla="*/ 6 h 485"/>
                <a:gd name="T66" fmla="*/ 390 w 442"/>
                <a:gd name="T67" fmla="*/ 1 h 485"/>
                <a:gd name="T68" fmla="*/ 351 w 442"/>
                <a:gd name="T69" fmla="*/ 0 h 485"/>
                <a:gd name="T70" fmla="*/ 306 w 442"/>
                <a:gd name="T71" fmla="*/ 0 h 485"/>
                <a:gd name="T72" fmla="*/ 259 w 442"/>
                <a:gd name="T73" fmla="*/ 1 h 485"/>
                <a:gd name="T74" fmla="*/ 211 w 442"/>
                <a:gd name="T75" fmla="*/ 5 h 485"/>
                <a:gd name="T76" fmla="*/ 164 w 442"/>
                <a:gd name="T77" fmla="*/ 10 h 485"/>
                <a:gd name="T78" fmla="*/ 119 w 442"/>
                <a:gd name="T79" fmla="*/ 16 h 485"/>
                <a:gd name="T80" fmla="*/ 78 w 442"/>
                <a:gd name="T81" fmla="*/ 22 h 485"/>
                <a:gd name="T82" fmla="*/ 43 w 442"/>
                <a:gd name="T83" fmla="*/ 30 h 485"/>
                <a:gd name="T84" fmla="*/ 16 w 442"/>
                <a:gd name="T85" fmla="*/ 3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2" h="485">
                  <a:moveTo>
                    <a:pt x="9" y="39"/>
                  </a:moveTo>
                  <a:lnTo>
                    <a:pt x="7" y="53"/>
                  </a:lnTo>
                  <a:lnTo>
                    <a:pt x="6" y="67"/>
                  </a:lnTo>
                  <a:lnTo>
                    <a:pt x="5" y="80"/>
                  </a:lnTo>
                  <a:lnTo>
                    <a:pt x="4" y="94"/>
                  </a:lnTo>
                  <a:lnTo>
                    <a:pt x="3" y="107"/>
                  </a:lnTo>
                  <a:lnTo>
                    <a:pt x="2" y="121"/>
                  </a:lnTo>
                  <a:lnTo>
                    <a:pt x="2" y="135"/>
                  </a:lnTo>
                  <a:lnTo>
                    <a:pt x="1" y="148"/>
                  </a:lnTo>
                  <a:lnTo>
                    <a:pt x="1" y="162"/>
                  </a:lnTo>
                  <a:lnTo>
                    <a:pt x="1" y="176"/>
                  </a:lnTo>
                  <a:lnTo>
                    <a:pt x="0" y="190"/>
                  </a:lnTo>
                  <a:lnTo>
                    <a:pt x="0" y="204"/>
                  </a:lnTo>
                  <a:lnTo>
                    <a:pt x="0" y="218"/>
                  </a:lnTo>
                  <a:lnTo>
                    <a:pt x="0" y="232"/>
                  </a:lnTo>
                  <a:lnTo>
                    <a:pt x="0" y="245"/>
                  </a:lnTo>
                  <a:lnTo>
                    <a:pt x="0" y="260"/>
                  </a:lnTo>
                  <a:lnTo>
                    <a:pt x="0" y="274"/>
                  </a:lnTo>
                  <a:lnTo>
                    <a:pt x="1" y="288"/>
                  </a:lnTo>
                  <a:lnTo>
                    <a:pt x="1" y="302"/>
                  </a:lnTo>
                  <a:lnTo>
                    <a:pt x="1" y="316"/>
                  </a:lnTo>
                  <a:lnTo>
                    <a:pt x="2" y="330"/>
                  </a:lnTo>
                  <a:lnTo>
                    <a:pt x="2" y="344"/>
                  </a:lnTo>
                  <a:lnTo>
                    <a:pt x="3" y="358"/>
                  </a:lnTo>
                  <a:lnTo>
                    <a:pt x="4" y="372"/>
                  </a:lnTo>
                  <a:lnTo>
                    <a:pt x="5" y="385"/>
                  </a:lnTo>
                  <a:lnTo>
                    <a:pt x="5" y="400"/>
                  </a:lnTo>
                  <a:lnTo>
                    <a:pt x="6" y="414"/>
                  </a:lnTo>
                  <a:lnTo>
                    <a:pt x="7" y="428"/>
                  </a:lnTo>
                  <a:lnTo>
                    <a:pt x="9" y="441"/>
                  </a:lnTo>
                  <a:lnTo>
                    <a:pt x="10" y="455"/>
                  </a:lnTo>
                  <a:lnTo>
                    <a:pt x="11" y="469"/>
                  </a:lnTo>
                  <a:lnTo>
                    <a:pt x="12" y="483"/>
                  </a:lnTo>
                  <a:lnTo>
                    <a:pt x="24" y="483"/>
                  </a:lnTo>
                  <a:lnTo>
                    <a:pt x="35" y="484"/>
                  </a:lnTo>
                  <a:lnTo>
                    <a:pt x="47" y="484"/>
                  </a:lnTo>
                  <a:lnTo>
                    <a:pt x="58" y="484"/>
                  </a:lnTo>
                  <a:lnTo>
                    <a:pt x="70" y="483"/>
                  </a:lnTo>
                  <a:lnTo>
                    <a:pt x="82" y="483"/>
                  </a:lnTo>
                  <a:lnTo>
                    <a:pt x="93" y="482"/>
                  </a:lnTo>
                  <a:lnTo>
                    <a:pt x="105" y="481"/>
                  </a:lnTo>
                  <a:lnTo>
                    <a:pt x="116" y="480"/>
                  </a:lnTo>
                  <a:lnTo>
                    <a:pt x="128" y="479"/>
                  </a:lnTo>
                  <a:lnTo>
                    <a:pt x="139" y="478"/>
                  </a:lnTo>
                  <a:lnTo>
                    <a:pt x="150" y="476"/>
                  </a:lnTo>
                  <a:lnTo>
                    <a:pt x="162" y="474"/>
                  </a:lnTo>
                  <a:lnTo>
                    <a:pt x="173" y="472"/>
                  </a:lnTo>
                  <a:lnTo>
                    <a:pt x="184" y="470"/>
                  </a:lnTo>
                  <a:lnTo>
                    <a:pt x="196" y="468"/>
                  </a:lnTo>
                  <a:lnTo>
                    <a:pt x="207" y="465"/>
                  </a:lnTo>
                  <a:lnTo>
                    <a:pt x="218" y="462"/>
                  </a:lnTo>
                  <a:lnTo>
                    <a:pt x="229" y="460"/>
                  </a:lnTo>
                  <a:lnTo>
                    <a:pt x="240" y="456"/>
                  </a:lnTo>
                  <a:lnTo>
                    <a:pt x="251" y="453"/>
                  </a:lnTo>
                  <a:lnTo>
                    <a:pt x="262" y="450"/>
                  </a:lnTo>
                  <a:lnTo>
                    <a:pt x="273" y="447"/>
                  </a:lnTo>
                  <a:lnTo>
                    <a:pt x="284" y="443"/>
                  </a:lnTo>
                  <a:lnTo>
                    <a:pt x="294" y="440"/>
                  </a:lnTo>
                  <a:lnTo>
                    <a:pt x="305" y="436"/>
                  </a:lnTo>
                  <a:lnTo>
                    <a:pt x="316" y="432"/>
                  </a:lnTo>
                  <a:lnTo>
                    <a:pt x="326" y="427"/>
                  </a:lnTo>
                  <a:lnTo>
                    <a:pt x="336" y="423"/>
                  </a:lnTo>
                  <a:lnTo>
                    <a:pt x="347" y="418"/>
                  </a:lnTo>
                  <a:lnTo>
                    <a:pt x="357" y="414"/>
                  </a:lnTo>
                  <a:lnTo>
                    <a:pt x="367" y="410"/>
                  </a:lnTo>
                  <a:lnTo>
                    <a:pt x="418" y="384"/>
                  </a:lnTo>
                  <a:lnTo>
                    <a:pt x="420" y="373"/>
                  </a:lnTo>
                  <a:lnTo>
                    <a:pt x="422" y="361"/>
                  </a:lnTo>
                  <a:lnTo>
                    <a:pt x="424" y="349"/>
                  </a:lnTo>
                  <a:lnTo>
                    <a:pt x="426" y="338"/>
                  </a:lnTo>
                  <a:lnTo>
                    <a:pt x="428" y="326"/>
                  </a:lnTo>
                  <a:lnTo>
                    <a:pt x="430" y="314"/>
                  </a:lnTo>
                  <a:lnTo>
                    <a:pt x="431" y="303"/>
                  </a:lnTo>
                  <a:lnTo>
                    <a:pt x="433" y="291"/>
                  </a:lnTo>
                  <a:lnTo>
                    <a:pt x="434" y="279"/>
                  </a:lnTo>
                  <a:lnTo>
                    <a:pt x="435" y="268"/>
                  </a:lnTo>
                  <a:lnTo>
                    <a:pt x="436" y="257"/>
                  </a:lnTo>
                  <a:lnTo>
                    <a:pt x="437" y="245"/>
                  </a:lnTo>
                  <a:lnTo>
                    <a:pt x="438" y="234"/>
                  </a:lnTo>
                  <a:lnTo>
                    <a:pt x="438" y="222"/>
                  </a:lnTo>
                  <a:lnTo>
                    <a:pt x="439" y="210"/>
                  </a:lnTo>
                  <a:lnTo>
                    <a:pt x="439" y="199"/>
                  </a:lnTo>
                  <a:lnTo>
                    <a:pt x="440" y="188"/>
                  </a:lnTo>
                  <a:lnTo>
                    <a:pt x="440" y="176"/>
                  </a:lnTo>
                  <a:lnTo>
                    <a:pt x="441" y="164"/>
                  </a:lnTo>
                  <a:lnTo>
                    <a:pt x="441" y="153"/>
                  </a:lnTo>
                  <a:lnTo>
                    <a:pt x="441" y="141"/>
                  </a:lnTo>
                  <a:lnTo>
                    <a:pt x="440" y="129"/>
                  </a:lnTo>
                  <a:lnTo>
                    <a:pt x="440" y="117"/>
                  </a:lnTo>
                  <a:lnTo>
                    <a:pt x="440" y="105"/>
                  </a:lnTo>
                  <a:lnTo>
                    <a:pt x="439" y="94"/>
                  </a:lnTo>
                  <a:lnTo>
                    <a:pt x="439" y="82"/>
                  </a:lnTo>
                  <a:lnTo>
                    <a:pt x="438" y="69"/>
                  </a:lnTo>
                  <a:lnTo>
                    <a:pt x="437" y="58"/>
                  </a:lnTo>
                  <a:lnTo>
                    <a:pt x="437" y="45"/>
                  </a:lnTo>
                  <a:lnTo>
                    <a:pt x="435" y="33"/>
                  </a:lnTo>
                  <a:lnTo>
                    <a:pt x="434" y="21"/>
                  </a:lnTo>
                  <a:lnTo>
                    <a:pt x="433" y="8"/>
                  </a:lnTo>
                  <a:lnTo>
                    <a:pt x="424" y="6"/>
                  </a:lnTo>
                  <a:lnTo>
                    <a:pt x="413" y="4"/>
                  </a:lnTo>
                  <a:lnTo>
                    <a:pt x="402" y="3"/>
                  </a:lnTo>
                  <a:lnTo>
                    <a:pt x="390" y="1"/>
                  </a:lnTo>
                  <a:lnTo>
                    <a:pt x="378" y="1"/>
                  </a:lnTo>
                  <a:lnTo>
                    <a:pt x="364" y="0"/>
                  </a:lnTo>
                  <a:lnTo>
                    <a:pt x="351" y="0"/>
                  </a:lnTo>
                  <a:lnTo>
                    <a:pt x="336" y="0"/>
                  </a:lnTo>
                  <a:lnTo>
                    <a:pt x="321" y="0"/>
                  </a:lnTo>
                  <a:lnTo>
                    <a:pt x="306" y="0"/>
                  </a:lnTo>
                  <a:lnTo>
                    <a:pt x="291" y="0"/>
                  </a:lnTo>
                  <a:lnTo>
                    <a:pt x="275" y="1"/>
                  </a:lnTo>
                  <a:lnTo>
                    <a:pt x="259" y="1"/>
                  </a:lnTo>
                  <a:lnTo>
                    <a:pt x="243" y="3"/>
                  </a:lnTo>
                  <a:lnTo>
                    <a:pt x="227" y="4"/>
                  </a:lnTo>
                  <a:lnTo>
                    <a:pt x="211" y="5"/>
                  </a:lnTo>
                  <a:lnTo>
                    <a:pt x="195" y="7"/>
                  </a:lnTo>
                  <a:lnTo>
                    <a:pt x="179" y="8"/>
                  </a:lnTo>
                  <a:lnTo>
                    <a:pt x="164" y="10"/>
                  </a:lnTo>
                  <a:lnTo>
                    <a:pt x="148" y="12"/>
                  </a:lnTo>
                  <a:lnTo>
                    <a:pt x="133" y="14"/>
                  </a:lnTo>
                  <a:lnTo>
                    <a:pt x="119" y="16"/>
                  </a:lnTo>
                  <a:lnTo>
                    <a:pt x="105" y="18"/>
                  </a:lnTo>
                  <a:lnTo>
                    <a:pt x="91" y="20"/>
                  </a:lnTo>
                  <a:lnTo>
                    <a:pt x="78" y="22"/>
                  </a:lnTo>
                  <a:lnTo>
                    <a:pt x="66" y="25"/>
                  </a:lnTo>
                  <a:lnTo>
                    <a:pt x="54" y="27"/>
                  </a:lnTo>
                  <a:lnTo>
                    <a:pt x="43" y="30"/>
                  </a:lnTo>
                  <a:lnTo>
                    <a:pt x="33" y="32"/>
                  </a:lnTo>
                  <a:lnTo>
                    <a:pt x="24" y="34"/>
                  </a:lnTo>
                  <a:lnTo>
                    <a:pt x="16" y="37"/>
                  </a:lnTo>
                  <a:lnTo>
                    <a:pt x="9" y="39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87" name="Freeform 95">
              <a:extLst>
                <a:ext uri="{FF2B5EF4-FFF2-40B4-BE49-F238E27FC236}">
                  <a16:creationId xmlns:a16="http://schemas.microsoft.com/office/drawing/2014/main" id="{D5B97122-07D2-277D-93E9-23FEB1DE3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5" y="2777"/>
              <a:ext cx="485" cy="77"/>
            </a:xfrm>
            <a:custGeom>
              <a:avLst/>
              <a:gdLst>
                <a:gd name="T0" fmla="*/ 5 w 485"/>
                <a:gd name="T1" fmla="*/ 75 h 77"/>
                <a:gd name="T2" fmla="*/ 3 w 485"/>
                <a:gd name="T3" fmla="*/ 72 h 77"/>
                <a:gd name="T4" fmla="*/ 1 w 485"/>
                <a:gd name="T5" fmla="*/ 66 h 77"/>
                <a:gd name="T6" fmla="*/ 0 w 485"/>
                <a:gd name="T7" fmla="*/ 61 h 77"/>
                <a:gd name="T8" fmla="*/ 1 w 485"/>
                <a:gd name="T9" fmla="*/ 61 h 77"/>
                <a:gd name="T10" fmla="*/ 12 w 485"/>
                <a:gd name="T11" fmla="*/ 59 h 77"/>
                <a:gd name="T12" fmla="*/ 32 w 485"/>
                <a:gd name="T13" fmla="*/ 57 h 77"/>
                <a:gd name="T14" fmla="*/ 59 w 485"/>
                <a:gd name="T15" fmla="*/ 53 h 77"/>
                <a:gd name="T16" fmla="*/ 93 w 485"/>
                <a:gd name="T17" fmla="*/ 49 h 77"/>
                <a:gd name="T18" fmla="*/ 132 w 485"/>
                <a:gd name="T19" fmla="*/ 44 h 77"/>
                <a:gd name="T20" fmla="*/ 175 w 485"/>
                <a:gd name="T21" fmla="*/ 39 h 77"/>
                <a:gd name="T22" fmla="*/ 219 w 485"/>
                <a:gd name="T23" fmla="*/ 33 h 77"/>
                <a:gd name="T24" fmla="*/ 265 w 485"/>
                <a:gd name="T25" fmla="*/ 27 h 77"/>
                <a:gd name="T26" fmla="*/ 309 w 485"/>
                <a:gd name="T27" fmla="*/ 22 h 77"/>
                <a:gd name="T28" fmla="*/ 352 w 485"/>
                <a:gd name="T29" fmla="*/ 16 h 77"/>
                <a:gd name="T30" fmla="*/ 391 w 485"/>
                <a:gd name="T31" fmla="*/ 11 h 77"/>
                <a:gd name="T32" fmla="*/ 425 w 485"/>
                <a:gd name="T33" fmla="*/ 7 h 77"/>
                <a:gd name="T34" fmla="*/ 452 w 485"/>
                <a:gd name="T35" fmla="*/ 3 h 77"/>
                <a:gd name="T36" fmla="*/ 472 w 485"/>
                <a:gd name="T37" fmla="*/ 1 h 77"/>
                <a:gd name="T38" fmla="*/ 482 w 485"/>
                <a:gd name="T39" fmla="*/ 0 h 77"/>
                <a:gd name="T40" fmla="*/ 483 w 485"/>
                <a:gd name="T41" fmla="*/ 0 h 77"/>
                <a:gd name="T42" fmla="*/ 480 w 485"/>
                <a:gd name="T43" fmla="*/ 2 h 77"/>
                <a:gd name="T44" fmla="*/ 475 w 485"/>
                <a:gd name="T45" fmla="*/ 6 h 77"/>
                <a:gd name="T46" fmla="*/ 468 w 485"/>
                <a:gd name="T47" fmla="*/ 10 h 77"/>
                <a:gd name="T48" fmla="*/ 460 w 485"/>
                <a:gd name="T49" fmla="*/ 16 h 77"/>
                <a:gd name="T50" fmla="*/ 453 w 485"/>
                <a:gd name="T51" fmla="*/ 22 h 77"/>
                <a:gd name="T52" fmla="*/ 444 w 485"/>
                <a:gd name="T53" fmla="*/ 27 h 77"/>
                <a:gd name="T54" fmla="*/ 437 w 485"/>
                <a:gd name="T55" fmla="*/ 32 h 77"/>
                <a:gd name="T56" fmla="*/ 422 w 485"/>
                <a:gd name="T57" fmla="*/ 33 h 77"/>
                <a:gd name="T58" fmla="*/ 396 w 485"/>
                <a:gd name="T59" fmla="*/ 31 h 77"/>
                <a:gd name="T60" fmla="*/ 367 w 485"/>
                <a:gd name="T61" fmla="*/ 30 h 77"/>
                <a:gd name="T62" fmla="*/ 336 w 485"/>
                <a:gd name="T63" fmla="*/ 31 h 77"/>
                <a:gd name="T64" fmla="*/ 302 w 485"/>
                <a:gd name="T65" fmla="*/ 33 h 77"/>
                <a:gd name="T66" fmla="*/ 267 w 485"/>
                <a:gd name="T67" fmla="*/ 36 h 77"/>
                <a:gd name="T68" fmla="*/ 232 w 485"/>
                <a:gd name="T69" fmla="*/ 40 h 77"/>
                <a:gd name="T70" fmla="*/ 197 w 485"/>
                <a:gd name="T71" fmla="*/ 44 h 77"/>
                <a:gd name="T72" fmla="*/ 163 w 485"/>
                <a:gd name="T73" fmla="*/ 48 h 77"/>
                <a:gd name="T74" fmla="*/ 130 w 485"/>
                <a:gd name="T75" fmla="*/ 53 h 77"/>
                <a:gd name="T76" fmla="*/ 100 w 485"/>
                <a:gd name="T77" fmla="*/ 58 h 77"/>
                <a:gd name="T78" fmla="*/ 73 w 485"/>
                <a:gd name="T79" fmla="*/ 62 h 77"/>
                <a:gd name="T80" fmla="*/ 49 w 485"/>
                <a:gd name="T81" fmla="*/ 67 h 77"/>
                <a:gd name="T82" fmla="*/ 30 w 485"/>
                <a:gd name="T83" fmla="*/ 70 h 77"/>
                <a:gd name="T84" fmla="*/ 16 w 485"/>
                <a:gd name="T85" fmla="*/ 73 h 77"/>
                <a:gd name="T86" fmla="*/ 8 w 485"/>
                <a:gd name="T87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" h="77">
                  <a:moveTo>
                    <a:pt x="6" y="76"/>
                  </a:moveTo>
                  <a:lnTo>
                    <a:pt x="5" y="75"/>
                  </a:lnTo>
                  <a:lnTo>
                    <a:pt x="4" y="74"/>
                  </a:lnTo>
                  <a:lnTo>
                    <a:pt x="3" y="72"/>
                  </a:lnTo>
                  <a:lnTo>
                    <a:pt x="2" y="69"/>
                  </a:lnTo>
                  <a:lnTo>
                    <a:pt x="1" y="66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61"/>
                  </a:lnTo>
                  <a:lnTo>
                    <a:pt x="5" y="60"/>
                  </a:lnTo>
                  <a:lnTo>
                    <a:pt x="12" y="59"/>
                  </a:lnTo>
                  <a:lnTo>
                    <a:pt x="20" y="58"/>
                  </a:lnTo>
                  <a:lnTo>
                    <a:pt x="32" y="57"/>
                  </a:lnTo>
                  <a:lnTo>
                    <a:pt x="44" y="55"/>
                  </a:lnTo>
                  <a:lnTo>
                    <a:pt x="59" y="53"/>
                  </a:lnTo>
                  <a:lnTo>
                    <a:pt x="75" y="51"/>
                  </a:lnTo>
                  <a:lnTo>
                    <a:pt x="93" y="49"/>
                  </a:lnTo>
                  <a:lnTo>
                    <a:pt x="112" y="47"/>
                  </a:lnTo>
                  <a:lnTo>
                    <a:pt x="132" y="44"/>
                  </a:lnTo>
                  <a:lnTo>
                    <a:pt x="153" y="42"/>
                  </a:lnTo>
                  <a:lnTo>
                    <a:pt x="175" y="39"/>
                  </a:lnTo>
                  <a:lnTo>
                    <a:pt x="197" y="36"/>
                  </a:lnTo>
                  <a:lnTo>
                    <a:pt x="219" y="33"/>
                  </a:lnTo>
                  <a:lnTo>
                    <a:pt x="242" y="30"/>
                  </a:lnTo>
                  <a:lnTo>
                    <a:pt x="265" y="27"/>
                  </a:lnTo>
                  <a:lnTo>
                    <a:pt x="287" y="25"/>
                  </a:lnTo>
                  <a:lnTo>
                    <a:pt x="309" y="22"/>
                  </a:lnTo>
                  <a:lnTo>
                    <a:pt x="331" y="19"/>
                  </a:lnTo>
                  <a:lnTo>
                    <a:pt x="352" y="16"/>
                  </a:lnTo>
                  <a:lnTo>
                    <a:pt x="372" y="14"/>
                  </a:lnTo>
                  <a:lnTo>
                    <a:pt x="391" y="11"/>
                  </a:lnTo>
                  <a:lnTo>
                    <a:pt x="408" y="9"/>
                  </a:lnTo>
                  <a:lnTo>
                    <a:pt x="425" y="7"/>
                  </a:lnTo>
                  <a:lnTo>
                    <a:pt x="439" y="5"/>
                  </a:lnTo>
                  <a:lnTo>
                    <a:pt x="452" y="3"/>
                  </a:lnTo>
                  <a:lnTo>
                    <a:pt x="463" y="2"/>
                  </a:lnTo>
                  <a:lnTo>
                    <a:pt x="472" y="1"/>
                  </a:lnTo>
                  <a:lnTo>
                    <a:pt x="478" y="0"/>
                  </a:lnTo>
                  <a:lnTo>
                    <a:pt x="482" y="0"/>
                  </a:lnTo>
                  <a:lnTo>
                    <a:pt x="484" y="0"/>
                  </a:lnTo>
                  <a:lnTo>
                    <a:pt x="483" y="0"/>
                  </a:lnTo>
                  <a:lnTo>
                    <a:pt x="482" y="0"/>
                  </a:lnTo>
                  <a:lnTo>
                    <a:pt x="480" y="2"/>
                  </a:lnTo>
                  <a:lnTo>
                    <a:pt x="477" y="3"/>
                  </a:lnTo>
                  <a:lnTo>
                    <a:pt x="475" y="6"/>
                  </a:lnTo>
                  <a:lnTo>
                    <a:pt x="472" y="8"/>
                  </a:lnTo>
                  <a:lnTo>
                    <a:pt x="468" y="10"/>
                  </a:lnTo>
                  <a:lnTo>
                    <a:pt x="464" y="13"/>
                  </a:lnTo>
                  <a:lnTo>
                    <a:pt x="460" y="16"/>
                  </a:lnTo>
                  <a:lnTo>
                    <a:pt x="456" y="19"/>
                  </a:lnTo>
                  <a:lnTo>
                    <a:pt x="453" y="22"/>
                  </a:lnTo>
                  <a:lnTo>
                    <a:pt x="448" y="25"/>
                  </a:lnTo>
                  <a:lnTo>
                    <a:pt x="444" y="27"/>
                  </a:lnTo>
                  <a:lnTo>
                    <a:pt x="441" y="30"/>
                  </a:lnTo>
                  <a:lnTo>
                    <a:pt x="437" y="32"/>
                  </a:lnTo>
                  <a:lnTo>
                    <a:pt x="434" y="34"/>
                  </a:lnTo>
                  <a:lnTo>
                    <a:pt x="422" y="33"/>
                  </a:lnTo>
                  <a:lnTo>
                    <a:pt x="410" y="32"/>
                  </a:lnTo>
                  <a:lnTo>
                    <a:pt x="396" y="31"/>
                  </a:lnTo>
                  <a:lnTo>
                    <a:pt x="382" y="30"/>
                  </a:lnTo>
                  <a:lnTo>
                    <a:pt x="367" y="30"/>
                  </a:lnTo>
                  <a:lnTo>
                    <a:pt x="352" y="30"/>
                  </a:lnTo>
                  <a:lnTo>
                    <a:pt x="336" y="31"/>
                  </a:lnTo>
                  <a:lnTo>
                    <a:pt x="319" y="32"/>
                  </a:lnTo>
                  <a:lnTo>
                    <a:pt x="302" y="33"/>
                  </a:lnTo>
                  <a:lnTo>
                    <a:pt x="285" y="34"/>
                  </a:lnTo>
                  <a:lnTo>
                    <a:pt x="267" y="36"/>
                  </a:lnTo>
                  <a:lnTo>
                    <a:pt x="250" y="38"/>
                  </a:lnTo>
                  <a:lnTo>
                    <a:pt x="232" y="40"/>
                  </a:lnTo>
                  <a:lnTo>
                    <a:pt x="214" y="42"/>
                  </a:lnTo>
                  <a:lnTo>
                    <a:pt x="197" y="44"/>
                  </a:lnTo>
                  <a:lnTo>
                    <a:pt x="180" y="46"/>
                  </a:lnTo>
                  <a:lnTo>
                    <a:pt x="163" y="48"/>
                  </a:lnTo>
                  <a:lnTo>
                    <a:pt x="147" y="51"/>
                  </a:lnTo>
                  <a:lnTo>
                    <a:pt x="130" y="53"/>
                  </a:lnTo>
                  <a:lnTo>
                    <a:pt x="115" y="55"/>
                  </a:lnTo>
                  <a:lnTo>
                    <a:pt x="100" y="58"/>
                  </a:lnTo>
                  <a:lnTo>
                    <a:pt x="86" y="60"/>
                  </a:lnTo>
                  <a:lnTo>
                    <a:pt x="73" y="62"/>
                  </a:lnTo>
                  <a:lnTo>
                    <a:pt x="61" y="65"/>
                  </a:lnTo>
                  <a:lnTo>
                    <a:pt x="49" y="67"/>
                  </a:lnTo>
                  <a:lnTo>
                    <a:pt x="39" y="68"/>
                  </a:lnTo>
                  <a:lnTo>
                    <a:pt x="30" y="70"/>
                  </a:lnTo>
                  <a:lnTo>
                    <a:pt x="23" y="72"/>
                  </a:lnTo>
                  <a:lnTo>
                    <a:pt x="16" y="73"/>
                  </a:lnTo>
                  <a:lnTo>
                    <a:pt x="11" y="74"/>
                  </a:lnTo>
                  <a:lnTo>
                    <a:pt x="8" y="75"/>
                  </a:lnTo>
                  <a:lnTo>
                    <a:pt x="6" y="76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88" name="Freeform 96">
              <a:extLst>
                <a:ext uri="{FF2B5EF4-FFF2-40B4-BE49-F238E27FC236}">
                  <a16:creationId xmlns:a16="http://schemas.microsoft.com/office/drawing/2014/main" id="{D6E3693A-0DB3-F1FD-F342-B97B8F74D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2858"/>
              <a:ext cx="185" cy="23"/>
            </a:xfrm>
            <a:custGeom>
              <a:avLst/>
              <a:gdLst>
                <a:gd name="T0" fmla="*/ 0 w 185"/>
                <a:gd name="T1" fmla="*/ 14 h 23"/>
                <a:gd name="T2" fmla="*/ 0 w 185"/>
                <a:gd name="T3" fmla="*/ 18 h 23"/>
                <a:gd name="T4" fmla="*/ 5 w 185"/>
                <a:gd name="T5" fmla="*/ 22 h 23"/>
                <a:gd name="T6" fmla="*/ 15 w 185"/>
                <a:gd name="T7" fmla="*/ 21 h 23"/>
                <a:gd name="T8" fmla="*/ 26 w 185"/>
                <a:gd name="T9" fmla="*/ 20 h 23"/>
                <a:gd name="T10" fmla="*/ 36 w 185"/>
                <a:gd name="T11" fmla="*/ 18 h 23"/>
                <a:gd name="T12" fmla="*/ 48 w 185"/>
                <a:gd name="T13" fmla="*/ 17 h 23"/>
                <a:gd name="T14" fmla="*/ 58 w 185"/>
                <a:gd name="T15" fmla="*/ 16 h 23"/>
                <a:gd name="T16" fmla="*/ 69 w 185"/>
                <a:gd name="T17" fmla="*/ 15 h 23"/>
                <a:gd name="T18" fmla="*/ 81 w 185"/>
                <a:gd name="T19" fmla="*/ 14 h 23"/>
                <a:gd name="T20" fmla="*/ 92 w 185"/>
                <a:gd name="T21" fmla="*/ 13 h 23"/>
                <a:gd name="T22" fmla="*/ 103 w 185"/>
                <a:gd name="T23" fmla="*/ 13 h 23"/>
                <a:gd name="T24" fmla="*/ 114 w 185"/>
                <a:gd name="T25" fmla="*/ 12 h 23"/>
                <a:gd name="T26" fmla="*/ 126 w 185"/>
                <a:gd name="T27" fmla="*/ 11 h 23"/>
                <a:gd name="T28" fmla="*/ 137 w 185"/>
                <a:gd name="T29" fmla="*/ 10 h 23"/>
                <a:gd name="T30" fmla="*/ 148 w 185"/>
                <a:gd name="T31" fmla="*/ 10 h 23"/>
                <a:gd name="T32" fmla="*/ 159 w 185"/>
                <a:gd name="T33" fmla="*/ 10 h 23"/>
                <a:gd name="T34" fmla="*/ 171 w 185"/>
                <a:gd name="T35" fmla="*/ 9 h 23"/>
                <a:gd name="T36" fmla="*/ 182 w 185"/>
                <a:gd name="T37" fmla="*/ 9 h 23"/>
                <a:gd name="T38" fmla="*/ 179 w 185"/>
                <a:gd name="T39" fmla="*/ 0 h 23"/>
                <a:gd name="T40" fmla="*/ 168 w 185"/>
                <a:gd name="T41" fmla="*/ 0 h 23"/>
                <a:gd name="T42" fmla="*/ 157 w 185"/>
                <a:gd name="T43" fmla="*/ 1 h 23"/>
                <a:gd name="T44" fmla="*/ 147 w 185"/>
                <a:gd name="T45" fmla="*/ 1 h 23"/>
                <a:gd name="T46" fmla="*/ 135 w 185"/>
                <a:gd name="T47" fmla="*/ 2 h 23"/>
                <a:gd name="T48" fmla="*/ 124 w 185"/>
                <a:gd name="T49" fmla="*/ 2 h 23"/>
                <a:gd name="T50" fmla="*/ 113 w 185"/>
                <a:gd name="T51" fmla="*/ 3 h 23"/>
                <a:gd name="T52" fmla="*/ 102 w 185"/>
                <a:gd name="T53" fmla="*/ 4 h 23"/>
                <a:gd name="T54" fmla="*/ 90 w 185"/>
                <a:gd name="T55" fmla="*/ 4 h 23"/>
                <a:gd name="T56" fmla="*/ 79 w 185"/>
                <a:gd name="T57" fmla="*/ 5 h 23"/>
                <a:gd name="T58" fmla="*/ 68 w 185"/>
                <a:gd name="T59" fmla="*/ 6 h 23"/>
                <a:gd name="T60" fmla="*/ 56 w 185"/>
                <a:gd name="T61" fmla="*/ 7 h 23"/>
                <a:gd name="T62" fmla="*/ 45 w 185"/>
                <a:gd name="T63" fmla="*/ 8 h 23"/>
                <a:gd name="T64" fmla="*/ 34 w 185"/>
                <a:gd name="T65" fmla="*/ 9 h 23"/>
                <a:gd name="T66" fmla="*/ 22 w 185"/>
                <a:gd name="T67" fmla="*/ 10 h 23"/>
                <a:gd name="T68" fmla="*/ 11 w 185"/>
                <a:gd name="T69" fmla="*/ 11 h 23"/>
                <a:gd name="T70" fmla="*/ 1 w 185"/>
                <a:gd name="T7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5" h="23">
                  <a:moveTo>
                    <a:pt x="1" y="12"/>
                  </a:move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1" y="20"/>
                  </a:lnTo>
                  <a:lnTo>
                    <a:pt x="5" y="22"/>
                  </a:lnTo>
                  <a:lnTo>
                    <a:pt x="10" y="21"/>
                  </a:lnTo>
                  <a:lnTo>
                    <a:pt x="15" y="21"/>
                  </a:lnTo>
                  <a:lnTo>
                    <a:pt x="21" y="20"/>
                  </a:lnTo>
                  <a:lnTo>
                    <a:pt x="26" y="20"/>
                  </a:lnTo>
                  <a:lnTo>
                    <a:pt x="31" y="19"/>
                  </a:lnTo>
                  <a:lnTo>
                    <a:pt x="36" y="18"/>
                  </a:lnTo>
                  <a:lnTo>
                    <a:pt x="42" y="18"/>
                  </a:lnTo>
                  <a:lnTo>
                    <a:pt x="48" y="17"/>
                  </a:lnTo>
                  <a:lnTo>
                    <a:pt x="53" y="17"/>
                  </a:lnTo>
                  <a:lnTo>
                    <a:pt x="58" y="16"/>
                  </a:lnTo>
                  <a:lnTo>
                    <a:pt x="64" y="16"/>
                  </a:lnTo>
                  <a:lnTo>
                    <a:pt x="69" y="15"/>
                  </a:lnTo>
                  <a:lnTo>
                    <a:pt x="75" y="15"/>
                  </a:lnTo>
                  <a:lnTo>
                    <a:pt x="81" y="14"/>
                  </a:lnTo>
                  <a:lnTo>
                    <a:pt x="86" y="14"/>
                  </a:lnTo>
                  <a:lnTo>
                    <a:pt x="92" y="13"/>
                  </a:lnTo>
                  <a:lnTo>
                    <a:pt x="97" y="13"/>
                  </a:lnTo>
                  <a:lnTo>
                    <a:pt x="103" y="13"/>
                  </a:lnTo>
                  <a:lnTo>
                    <a:pt x="109" y="12"/>
                  </a:lnTo>
                  <a:lnTo>
                    <a:pt x="114" y="12"/>
                  </a:lnTo>
                  <a:lnTo>
                    <a:pt x="120" y="12"/>
                  </a:lnTo>
                  <a:lnTo>
                    <a:pt x="126" y="11"/>
                  </a:lnTo>
                  <a:lnTo>
                    <a:pt x="131" y="11"/>
                  </a:lnTo>
                  <a:lnTo>
                    <a:pt x="137" y="10"/>
                  </a:lnTo>
                  <a:lnTo>
                    <a:pt x="143" y="10"/>
                  </a:lnTo>
                  <a:lnTo>
                    <a:pt x="148" y="10"/>
                  </a:lnTo>
                  <a:lnTo>
                    <a:pt x="154" y="10"/>
                  </a:lnTo>
                  <a:lnTo>
                    <a:pt x="159" y="10"/>
                  </a:lnTo>
                  <a:lnTo>
                    <a:pt x="165" y="10"/>
                  </a:lnTo>
                  <a:lnTo>
                    <a:pt x="171" y="9"/>
                  </a:lnTo>
                  <a:lnTo>
                    <a:pt x="176" y="9"/>
                  </a:lnTo>
                  <a:lnTo>
                    <a:pt x="182" y="9"/>
                  </a:lnTo>
                  <a:lnTo>
                    <a:pt x="184" y="8"/>
                  </a:lnTo>
                  <a:lnTo>
                    <a:pt x="179" y="0"/>
                  </a:lnTo>
                  <a:lnTo>
                    <a:pt x="174" y="0"/>
                  </a:lnTo>
                  <a:lnTo>
                    <a:pt x="168" y="0"/>
                  </a:lnTo>
                  <a:lnTo>
                    <a:pt x="163" y="0"/>
                  </a:lnTo>
                  <a:lnTo>
                    <a:pt x="157" y="1"/>
                  </a:lnTo>
                  <a:lnTo>
                    <a:pt x="152" y="1"/>
                  </a:lnTo>
                  <a:lnTo>
                    <a:pt x="147" y="1"/>
                  </a:lnTo>
                  <a:lnTo>
                    <a:pt x="141" y="2"/>
                  </a:lnTo>
                  <a:lnTo>
                    <a:pt x="135" y="2"/>
                  </a:lnTo>
                  <a:lnTo>
                    <a:pt x="130" y="2"/>
                  </a:lnTo>
                  <a:lnTo>
                    <a:pt x="124" y="2"/>
                  </a:lnTo>
                  <a:lnTo>
                    <a:pt x="119" y="3"/>
                  </a:lnTo>
                  <a:lnTo>
                    <a:pt x="113" y="3"/>
                  </a:lnTo>
                  <a:lnTo>
                    <a:pt x="107" y="4"/>
                  </a:lnTo>
                  <a:lnTo>
                    <a:pt x="102" y="4"/>
                  </a:lnTo>
                  <a:lnTo>
                    <a:pt x="96" y="4"/>
                  </a:lnTo>
                  <a:lnTo>
                    <a:pt x="90" y="4"/>
                  </a:lnTo>
                  <a:lnTo>
                    <a:pt x="85" y="5"/>
                  </a:lnTo>
                  <a:lnTo>
                    <a:pt x="79" y="5"/>
                  </a:lnTo>
                  <a:lnTo>
                    <a:pt x="73" y="6"/>
                  </a:lnTo>
                  <a:lnTo>
                    <a:pt x="68" y="6"/>
                  </a:lnTo>
                  <a:lnTo>
                    <a:pt x="62" y="6"/>
                  </a:lnTo>
                  <a:lnTo>
                    <a:pt x="56" y="7"/>
                  </a:lnTo>
                  <a:lnTo>
                    <a:pt x="51" y="7"/>
                  </a:lnTo>
                  <a:lnTo>
                    <a:pt x="45" y="8"/>
                  </a:lnTo>
                  <a:lnTo>
                    <a:pt x="39" y="8"/>
                  </a:lnTo>
                  <a:lnTo>
                    <a:pt x="34" y="9"/>
                  </a:lnTo>
                  <a:lnTo>
                    <a:pt x="28" y="9"/>
                  </a:lnTo>
                  <a:lnTo>
                    <a:pt x="22" y="10"/>
                  </a:lnTo>
                  <a:lnTo>
                    <a:pt x="17" y="10"/>
                  </a:lnTo>
                  <a:lnTo>
                    <a:pt x="11" y="11"/>
                  </a:lnTo>
                  <a:lnTo>
                    <a:pt x="6" y="12"/>
                  </a:lnTo>
                  <a:lnTo>
                    <a:pt x="1" y="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89" name="Freeform 97">
              <a:extLst>
                <a:ext uri="{FF2B5EF4-FFF2-40B4-BE49-F238E27FC236}">
                  <a16:creationId xmlns:a16="http://schemas.microsoft.com/office/drawing/2014/main" id="{2B33B707-94FF-88E4-FCDF-FA51306CE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4" y="2852"/>
              <a:ext cx="17" cy="146"/>
            </a:xfrm>
            <a:custGeom>
              <a:avLst/>
              <a:gdLst>
                <a:gd name="T0" fmla="*/ 0 w 17"/>
                <a:gd name="T1" fmla="*/ 145 h 146"/>
                <a:gd name="T2" fmla="*/ 1 w 17"/>
                <a:gd name="T3" fmla="*/ 140 h 146"/>
                <a:gd name="T4" fmla="*/ 1 w 17"/>
                <a:gd name="T5" fmla="*/ 134 h 146"/>
                <a:gd name="T6" fmla="*/ 3 w 17"/>
                <a:gd name="T7" fmla="*/ 126 h 146"/>
                <a:gd name="T8" fmla="*/ 4 w 17"/>
                <a:gd name="T9" fmla="*/ 116 h 146"/>
                <a:gd name="T10" fmla="*/ 5 w 17"/>
                <a:gd name="T11" fmla="*/ 106 h 146"/>
                <a:gd name="T12" fmla="*/ 7 w 17"/>
                <a:gd name="T13" fmla="*/ 95 h 146"/>
                <a:gd name="T14" fmla="*/ 8 w 17"/>
                <a:gd name="T15" fmla="*/ 83 h 146"/>
                <a:gd name="T16" fmla="*/ 9 w 17"/>
                <a:gd name="T17" fmla="*/ 71 h 146"/>
                <a:gd name="T18" fmla="*/ 10 w 17"/>
                <a:gd name="T19" fmla="*/ 59 h 146"/>
                <a:gd name="T20" fmla="*/ 12 w 17"/>
                <a:gd name="T21" fmla="*/ 48 h 146"/>
                <a:gd name="T22" fmla="*/ 13 w 17"/>
                <a:gd name="T23" fmla="*/ 38 h 146"/>
                <a:gd name="T24" fmla="*/ 14 w 17"/>
                <a:gd name="T25" fmla="*/ 29 h 146"/>
                <a:gd name="T26" fmla="*/ 14 w 17"/>
                <a:gd name="T27" fmla="*/ 21 h 146"/>
                <a:gd name="T28" fmla="*/ 16 w 17"/>
                <a:gd name="T29" fmla="*/ 16 h 146"/>
                <a:gd name="T30" fmla="*/ 16 w 17"/>
                <a:gd name="T31" fmla="*/ 12 h 146"/>
                <a:gd name="T32" fmla="*/ 16 w 17"/>
                <a:gd name="T33" fmla="*/ 10 h 146"/>
                <a:gd name="T34" fmla="*/ 5 w 17"/>
                <a:gd name="T35" fmla="*/ 0 h 146"/>
                <a:gd name="T36" fmla="*/ 5 w 17"/>
                <a:gd name="T37" fmla="*/ 1 h 146"/>
                <a:gd name="T38" fmla="*/ 5 w 17"/>
                <a:gd name="T39" fmla="*/ 5 h 146"/>
                <a:gd name="T40" fmla="*/ 5 w 17"/>
                <a:gd name="T41" fmla="*/ 12 h 146"/>
                <a:gd name="T42" fmla="*/ 4 w 17"/>
                <a:gd name="T43" fmla="*/ 20 h 146"/>
                <a:gd name="T44" fmla="*/ 3 w 17"/>
                <a:gd name="T45" fmla="*/ 30 h 146"/>
                <a:gd name="T46" fmla="*/ 3 w 17"/>
                <a:gd name="T47" fmla="*/ 42 h 146"/>
                <a:gd name="T48" fmla="*/ 3 w 17"/>
                <a:gd name="T49" fmla="*/ 54 h 146"/>
                <a:gd name="T50" fmla="*/ 2 w 17"/>
                <a:gd name="T51" fmla="*/ 66 h 146"/>
                <a:gd name="T52" fmla="*/ 1 w 17"/>
                <a:gd name="T53" fmla="*/ 79 h 146"/>
                <a:gd name="T54" fmla="*/ 1 w 17"/>
                <a:gd name="T55" fmla="*/ 92 h 146"/>
                <a:gd name="T56" fmla="*/ 1 w 17"/>
                <a:gd name="T57" fmla="*/ 104 h 146"/>
                <a:gd name="T58" fmla="*/ 0 w 17"/>
                <a:gd name="T59" fmla="*/ 116 h 146"/>
                <a:gd name="T60" fmla="*/ 0 w 17"/>
                <a:gd name="T61" fmla="*/ 126 h 146"/>
                <a:gd name="T62" fmla="*/ 0 w 17"/>
                <a:gd name="T63" fmla="*/ 134 h 146"/>
                <a:gd name="T64" fmla="*/ 0 w 17"/>
                <a:gd name="T65" fmla="*/ 140 h 146"/>
                <a:gd name="T66" fmla="*/ 0 w 17"/>
                <a:gd name="T67" fmla="*/ 14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46">
                  <a:moveTo>
                    <a:pt x="0" y="145"/>
                  </a:moveTo>
                  <a:lnTo>
                    <a:pt x="1" y="140"/>
                  </a:lnTo>
                  <a:lnTo>
                    <a:pt x="1" y="134"/>
                  </a:lnTo>
                  <a:lnTo>
                    <a:pt x="3" y="126"/>
                  </a:lnTo>
                  <a:lnTo>
                    <a:pt x="4" y="116"/>
                  </a:lnTo>
                  <a:lnTo>
                    <a:pt x="5" y="106"/>
                  </a:lnTo>
                  <a:lnTo>
                    <a:pt x="7" y="95"/>
                  </a:lnTo>
                  <a:lnTo>
                    <a:pt x="8" y="83"/>
                  </a:lnTo>
                  <a:lnTo>
                    <a:pt x="9" y="71"/>
                  </a:lnTo>
                  <a:lnTo>
                    <a:pt x="10" y="59"/>
                  </a:lnTo>
                  <a:lnTo>
                    <a:pt x="12" y="48"/>
                  </a:lnTo>
                  <a:lnTo>
                    <a:pt x="13" y="38"/>
                  </a:lnTo>
                  <a:lnTo>
                    <a:pt x="14" y="29"/>
                  </a:lnTo>
                  <a:lnTo>
                    <a:pt x="14" y="21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5"/>
                  </a:lnTo>
                  <a:lnTo>
                    <a:pt x="5" y="12"/>
                  </a:lnTo>
                  <a:lnTo>
                    <a:pt x="4" y="20"/>
                  </a:lnTo>
                  <a:lnTo>
                    <a:pt x="3" y="30"/>
                  </a:lnTo>
                  <a:lnTo>
                    <a:pt x="3" y="42"/>
                  </a:lnTo>
                  <a:lnTo>
                    <a:pt x="3" y="54"/>
                  </a:lnTo>
                  <a:lnTo>
                    <a:pt x="2" y="66"/>
                  </a:lnTo>
                  <a:lnTo>
                    <a:pt x="1" y="79"/>
                  </a:lnTo>
                  <a:lnTo>
                    <a:pt x="1" y="92"/>
                  </a:lnTo>
                  <a:lnTo>
                    <a:pt x="1" y="104"/>
                  </a:lnTo>
                  <a:lnTo>
                    <a:pt x="0" y="116"/>
                  </a:lnTo>
                  <a:lnTo>
                    <a:pt x="0" y="126"/>
                  </a:lnTo>
                  <a:lnTo>
                    <a:pt x="0" y="134"/>
                  </a:lnTo>
                  <a:lnTo>
                    <a:pt x="0" y="140"/>
                  </a:lnTo>
                  <a:lnTo>
                    <a:pt x="0" y="14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90" name="Freeform 98">
              <a:extLst>
                <a:ext uri="{FF2B5EF4-FFF2-40B4-BE49-F238E27FC236}">
                  <a16:creationId xmlns:a16="http://schemas.microsoft.com/office/drawing/2014/main" id="{EF6E28B0-9A65-EA09-044A-A26DECE7F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7" y="2897"/>
              <a:ext cx="255" cy="41"/>
            </a:xfrm>
            <a:custGeom>
              <a:avLst/>
              <a:gdLst>
                <a:gd name="T0" fmla="*/ 1 w 255"/>
                <a:gd name="T1" fmla="*/ 30 h 41"/>
                <a:gd name="T2" fmla="*/ 0 w 255"/>
                <a:gd name="T3" fmla="*/ 31 h 41"/>
                <a:gd name="T4" fmla="*/ 0 w 255"/>
                <a:gd name="T5" fmla="*/ 33 h 41"/>
                <a:gd name="T6" fmla="*/ 0 w 255"/>
                <a:gd name="T7" fmla="*/ 35 h 41"/>
                <a:gd name="T8" fmla="*/ 0 w 255"/>
                <a:gd name="T9" fmla="*/ 37 h 41"/>
                <a:gd name="T10" fmla="*/ 3 w 255"/>
                <a:gd name="T11" fmla="*/ 40 h 41"/>
                <a:gd name="T12" fmla="*/ 155 w 255"/>
                <a:gd name="T13" fmla="*/ 19 h 41"/>
                <a:gd name="T14" fmla="*/ 161 w 255"/>
                <a:gd name="T15" fmla="*/ 19 h 41"/>
                <a:gd name="T16" fmla="*/ 167 w 255"/>
                <a:gd name="T17" fmla="*/ 18 h 41"/>
                <a:gd name="T18" fmla="*/ 173 w 255"/>
                <a:gd name="T19" fmla="*/ 18 h 41"/>
                <a:gd name="T20" fmla="*/ 180 w 255"/>
                <a:gd name="T21" fmla="*/ 17 h 41"/>
                <a:gd name="T22" fmla="*/ 186 w 255"/>
                <a:gd name="T23" fmla="*/ 17 h 41"/>
                <a:gd name="T24" fmla="*/ 192 w 255"/>
                <a:gd name="T25" fmla="*/ 16 h 41"/>
                <a:gd name="T26" fmla="*/ 198 w 255"/>
                <a:gd name="T27" fmla="*/ 15 h 41"/>
                <a:gd name="T28" fmla="*/ 205 w 255"/>
                <a:gd name="T29" fmla="*/ 14 h 41"/>
                <a:gd name="T30" fmla="*/ 211 w 255"/>
                <a:gd name="T31" fmla="*/ 14 h 41"/>
                <a:gd name="T32" fmla="*/ 217 w 255"/>
                <a:gd name="T33" fmla="*/ 13 h 41"/>
                <a:gd name="T34" fmla="*/ 223 w 255"/>
                <a:gd name="T35" fmla="*/ 12 h 41"/>
                <a:gd name="T36" fmla="*/ 229 w 255"/>
                <a:gd name="T37" fmla="*/ 12 h 41"/>
                <a:gd name="T38" fmla="*/ 235 w 255"/>
                <a:gd name="T39" fmla="*/ 11 h 41"/>
                <a:gd name="T40" fmla="*/ 241 w 255"/>
                <a:gd name="T41" fmla="*/ 10 h 41"/>
                <a:gd name="T42" fmla="*/ 247 w 255"/>
                <a:gd name="T43" fmla="*/ 9 h 41"/>
                <a:gd name="T44" fmla="*/ 253 w 255"/>
                <a:gd name="T45" fmla="*/ 8 h 41"/>
                <a:gd name="T46" fmla="*/ 253 w 255"/>
                <a:gd name="T47" fmla="*/ 7 h 41"/>
                <a:gd name="T48" fmla="*/ 254 w 255"/>
                <a:gd name="T49" fmla="*/ 6 h 41"/>
                <a:gd name="T50" fmla="*/ 254 w 255"/>
                <a:gd name="T51" fmla="*/ 4 h 41"/>
                <a:gd name="T52" fmla="*/ 253 w 255"/>
                <a:gd name="T53" fmla="*/ 3 h 41"/>
                <a:gd name="T54" fmla="*/ 253 w 255"/>
                <a:gd name="T55" fmla="*/ 2 h 41"/>
                <a:gd name="T56" fmla="*/ 252 w 255"/>
                <a:gd name="T57" fmla="*/ 1 h 41"/>
                <a:gd name="T58" fmla="*/ 252 w 255"/>
                <a:gd name="T59" fmla="*/ 0 h 41"/>
                <a:gd name="T60" fmla="*/ 251 w 255"/>
                <a:gd name="T61" fmla="*/ 0 h 41"/>
                <a:gd name="T62" fmla="*/ 102 w 255"/>
                <a:gd name="T63" fmla="*/ 16 h 41"/>
                <a:gd name="T64" fmla="*/ 1 w 255"/>
                <a:gd name="T65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5" h="41">
                  <a:moveTo>
                    <a:pt x="1" y="30"/>
                  </a:moveTo>
                  <a:lnTo>
                    <a:pt x="0" y="31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3" y="40"/>
                  </a:lnTo>
                  <a:lnTo>
                    <a:pt x="155" y="19"/>
                  </a:lnTo>
                  <a:lnTo>
                    <a:pt x="161" y="19"/>
                  </a:lnTo>
                  <a:lnTo>
                    <a:pt x="167" y="18"/>
                  </a:lnTo>
                  <a:lnTo>
                    <a:pt x="173" y="18"/>
                  </a:lnTo>
                  <a:lnTo>
                    <a:pt x="180" y="17"/>
                  </a:lnTo>
                  <a:lnTo>
                    <a:pt x="186" y="17"/>
                  </a:lnTo>
                  <a:lnTo>
                    <a:pt x="192" y="16"/>
                  </a:lnTo>
                  <a:lnTo>
                    <a:pt x="198" y="15"/>
                  </a:lnTo>
                  <a:lnTo>
                    <a:pt x="205" y="14"/>
                  </a:lnTo>
                  <a:lnTo>
                    <a:pt x="211" y="14"/>
                  </a:lnTo>
                  <a:lnTo>
                    <a:pt x="217" y="13"/>
                  </a:lnTo>
                  <a:lnTo>
                    <a:pt x="223" y="12"/>
                  </a:lnTo>
                  <a:lnTo>
                    <a:pt x="229" y="12"/>
                  </a:lnTo>
                  <a:lnTo>
                    <a:pt x="235" y="11"/>
                  </a:lnTo>
                  <a:lnTo>
                    <a:pt x="241" y="10"/>
                  </a:lnTo>
                  <a:lnTo>
                    <a:pt x="247" y="9"/>
                  </a:lnTo>
                  <a:lnTo>
                    <a:pt x="253" y="8"/>
                  </a:lnTo>
                  <a:lnTo>
                    <a:pt x="253" y="7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3" y="3"/>
                  </a:lnTo>
                  <a:lnTo>
                    <a:pt x="253" y="2"/>
                  </a:lnTo>
                  <a:lnTo>
                    <a:pt x="252" y="1"/>
                  </a:lnTo>
                  <a:lnTo>
                    <a:pt x="252" y="0"/>
                  </a:lnTo>
                  <a:lnTo>
                    <a:pt x="251" y="0"/>
                  </a:lnTo>
                  <a:lnTo>
                    <a:pt x="102" y="16"/>
                  </a:lnTo>
                  <a:lnTo>
                    <a:pt x="1" y="3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91" name="Freeform 99">
              <a:extLst>
                <a:ext uri="{FF2B5EF4-FFF2-40B4-BE49-F238E27FC236}">
                  <a16:creationId xmlns:a16="http://schemas.microsoft.com/office/drawing/2014/main" id="{7A3C6CBF-E377-D1C5-386E-CD774D689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" y="2937"/>
              <a:ext cx="237" cy="47"/>
            </a:xfrm>
            <a:custGeom>
              <a:avLst/>
              <a:gdLst>
                <a:gd name="T0" fmla="*/ 3 w 237"/>
                <a:gd name="T1" fmla="*/ 34 h 47"/>
                <a:gd name="T2" fmla="*/ 2 w 237"/>
                <a:gd name="T3" fmla="*/ 35 h 47"/>
                <a:gd name="T4" fmla="*/ 0 w 237"/>
                <a:gd name="T5" fmla="*/ 37 h 47"/>
                <a:gd name="T6" fmla="*/ 0 w 237"/>
                <a:gd name="T7" fmla="*/ 40 h 47"/>
                <a:gd name="T8" fmla="*/ 0 w 237"/>
                <a:gd name="T9" fmla="*/ 42 h 47"/>
                <a:gd name="T10" fmla="*/ 4 w 237"/>
                <a:gd name="T11" fmla="*/ 46 h 47"/>
                <a:gd name="T12" fmla="*/ 156 w 237"/>
                <a:gd name="T13" fmla="*/ 21 h 47"/>
                <a:gd name="T14" fmla="*/ 161 w 237"/>
                <a:gd name="T15" fmla="*/ 20 h 47"/>
                <a:gd name="T16" fmla="*/ 166 w 237"/>
                <a:gd name="T17" fmla="*/ 19 h 47"/>
                <a:gd name="T18" fmla="*/ 170 w 237"/>
                <a:gd name="T19" fmla="*/ 19 h 47"/>
                <a:gd name="T20" fmla="*/ 176 w 237"/>
                <a:gd name="T21" fmla="*/ 18 h 47"/>
                <a:gd name="T22" fmla="*/ 180 w 237"/>
                <a:gd name="T23" fmla="*/ 17 h 47"/>
                <a:gd name="T24" fmla="*/ 185 w 237"/>
                <a:gd name="T25" fmla="*/ 16 h 47"/>
                <a:gd name="T26" fmla="*/ 190 w 237"/>
                <a:gd name="T27" fmla="*/ 16 h 47"/>
                <a:gd name="T28" fmla="*/ 195 w 237"/>
                <a:gd name="T29" fmla="*/ 15 h 47"/>
                <a:gd name="T30" fmla="*/ 200 w 237"/>
                <a:gd name="T31" fmla="*/ 14 h 47"/>
                <a:gd name="T32" fmla="*/ 205 w 237"/>
                <a:gd name="T33" fmla="*/ 13 h 47"/>
                <a:gd name="T34" fmla="*/ 210 w 237"/>
                <a:gd name="T35" fmla="*/ 13 h 47"/>
                <a:gd name="T36" fmla="*/ 215 w 237"/>
                <a:gd name="T37" fmla="*/ 12 h 47"/>
                <a:gd name="T38" fmla="*/ 220 w 237"/>
                <a:gd name="T39" fmla="*/ 12 h 47"/>
                <a:gd name="T40" fmla="*/ 224 w 237"/>
                <a:gd name="T41" fmla="*/ 11 h 47"/>
                <a:gd name="T42" fmla="*/ 229 w 237"/>
                <a:gd name="T43" fmla="*/ 11 h 47"/>
                <a:gd name="T44" fmla="*/ 234 w 237"/>
                <a:gd name="T45" fmla="*/ 10 h 47"/>
                <a:gd name="T46" fmla="*/ 236 w 237"/>
                <a:gd name="T47" fmla="*/ 9 h 47"/>
                <a:gd name="T48" fmla="*/ 236 w 237"/>
                <a:gd name="T49" fmla="*/ 7 h 47"/>
                <a:gd name="T50" fmla="*/ 236 w 237"/>
                <a:gd name="T51" fmla="*/ 5 h 47"/>
                <a:gd name="T52" fmla="*/ 236 w 237"/>
                <a:gd name="T53" fmla="*/ 2 h 47"/>
                <a:gd name="T54" fmla="*/ 233 w 237"/>
                <a:gd name="T55" fmla="*/ 0 h 47"/>
                <a:gd name="T56" fmla="*/ 226 w 237"/>
                <a:gd name="T57" fmla="*/ 0 h 47"/>
                <a:gd name="T58" fmla="*/ 219 w 237"/>
                <a:gd name="T59" fmla="*/ 1 h 47"/>
                <a:gd name="T60" fmla="*/ 211 w 237"/>
                <a:gd name="T61" fmla="*/ 2 h 47"/>
                <a:gd name="T62" fmla="*/ 204 w 237"/>
                <a:gd name="T63" fmla="*/ 3 h 47"/>
                <a:gd name="T64" fmla="*/ 197 w 237"/>
                <a:gd name="T65" fmla="*/ 3 h 47"/>
                <a:gd name="T66" fmla="*/ 190 w 237"/>
                <a:gd name="T67" fmla="*/ 4 h 47"/>
                <a:gd name="T68" fmla="*/ 182 w 237"/>
                <a:gd name="T69" fmla="*/ 5 h 47"/>
                <a:gd name="T70" fmla="*/ 175 w 237"/>
                <a:gd name="T71" fmla="*/ 6 h 47"/>
                <a:gd name="T72" fmla="*/ 168 w 237"/>
                <a:gd name="T73" fmla="*/ 7 h 47"/>
                <a:gd name="T74" fmla="*/ 161 w 237"/>
                <a:gd name="T75" fmla="*/ 9 h 47"/>
                <a:gd name="T76" fmla="*/ 154 w 237"/>
                <a:gd name="T77" fmla="*/ 9 h 47"/>
                <a:gd name="T78" fmla="*/ 147 w 237"/>
                <a:gd name="T79" fmla="*/ 11 h 47"/>
                <a:gd name="T80" fmla="*/ 139 w 237"/>
                <a:gd name="T81" fmla="*/ 12 h 47"/>
                <a:gd name="T82" fmla="*/ 132 w 237"/>
                <a:gd name="T83" fmla="*/ 13 h 47"/>
                <a:gd name="T84" fmla="*/ 125 w 237"/>
                <a:gd name="T85" fmla="*/ 14 h 47"/>
                <a:gd name="T86" fmla="*/ 118 w 237"/>
                <a:gd name="T87" fmla="*/ 15 h 47"/>
                <a:gd name="T88" fmla="*/ 111 w 237"/>
                <a:gd name="T89" fmla="*/ 16 h 47"/>
                <a:gd name="T90" fmla="*/ 104 w 237"/>
                <a:gd name="T91" fmla="*/ 18 h 47"/>
                <a:gd name="T92" fmla="*/ 96 w 237"/>
                <a:gd name="T93" fmla="*/ 19 h 47"/>
                <a:gd name="T94" fmla="*/ 89 w 237"/>
                <a:gd name="T95" fmla="*/ 20 h 47"/>
                <a:gd name="T96" fmla="*/ 82 w 237"/>
                <a:gd name="T97" fmla="*/ 21 h 47"/>
                <a:gd name="T98" fmla="*/ 75 w 237"/>
                <a:gd name="T99" fmla="*/ 22 h 47"/>
                <a:gd name="T100" fmla="*/ 68 w 237"/>
                <a:gd name="T101" fmla="*/ 24 h 47"/>
                <a:gd name="T102" fmla="*/ 61 w 237"/>
                <a:gd name="T103" fmla="*/ 25 h 47"/>
                <a:gd name="T104" fmla="*/ 53 w 237"/>
                <a:gd name="T105" fmla="*/ 26 h 47"/>
                <a:gd name="T106" fmla="*/ 46 w 237"/>
                <a:gd name="T107" fmla="*/ 27 h 47"/>
                <a:gd name="T108" fmla="*/ 39 w 237"/>
                <a:gd name="T109" fmla="*/ 28 h 47"/>
                <a:gd name="T110" fmla="*/ 32 w 237"/>
                <a:gd name="T111" fmla="*/ 30 h 47"/>
                <a:gd name="T112" fmla="*/ 25 w 237"/>
                <a:gd name="T113" fmla="*/ 31 h 47"/>
                <a:gd name="T114" fmla="*/ 18 w 237"/>
                <a:gd name="T115" fmla="*/ 32 h 47"/>
                <a:gd name="T116" fmla="*/ 10 w 237"/>
                <a:gd name="T117" fmla="*/ 33 h 47"/>
                <a:gd name="T118" fmla="*/ 3 w 237"/>
                <a:gd name="T11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7" h="47">
                  <a:moveTo>
                    <a:pt x="3" y="34"/>
                  </a:moveTo>
                  <a:lnTo>
                    <a:pt x="2" y="35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4" y="46"/>
                  </a:lnTo>
                  <a:lnTo>
                    <a:pt x="156" y="21"/>
                  </a:lnTo>
                  <a:lnTo>
                    <a:pt x="161" y="20"/>
                  </a:lnTo>
                  <a:lnTo>
                    <a:pt x="166" y="19"/>
                  </a:lnTo>
                  <a:lnTo>
                    <a:pt x="170" y="19"/>
                  </a:lnTo>
                  <a:lnTo>
                    <a:pt x="176" y="18"/>
                  </a:lnTo>
                  <a:lnTo>
                    <a:pt x="180" y="17"/>
                  </a:lnTo>
                  <a:lnTo>
                    <a:pt x="185" y="16"/>
                  </a:lnTo>
                  <a:lnTo>
                    <a:pt x="190" y="16"/>
                  </a:lnTo>
                  <a:lnTo>
                    <a:pt x="195" y="15"/>
                  </a:lnTo>
                  <a:lnTo>
                    <a:pt x="200" y="14"/>
                  </a:lnTo>
                  <a:lnTo>
                    <a:pt x="205" y="13"/>
                  </a:lnTo>
                  <a:lnTo>
                    <a:pt x="210" y="13"/>
                  </a:lnTo>
                  <a:lnTo>
                    <a:pt x="215" y="12"/>
                  </a:lnTo>
                  <a:lnTo>
                    <a:pt x="220" y="12"/>
                  </a:lnTo>
                  <a:lnTo>
                    <a:pt x="224" y="11"/>
                  </a:lnTo>
                  <a:lnTo>
                    <a:pt x="229" y="11"/>
                  </a:lnTo>
                  <a:lnTo>
                    <a:pt x="234" y="10"/>
                  </a:lnTo>
                  <a:lnTo>
                    <a:pt x="236" y="9"/>
                  </a:lnTo>
                  <a:lnTo>
                    <a:pt x="236" y="7"/>
                  </a:lnTo>
                  <a:lnTo>
                    <a:pt x="236" y="5"/>
                  </a:lnTo>
                  <a:lnTo>
                    <a:pt x="236" y="2"/>
                  </a:lnTo>
                  <a:lnTo>
                    <a:pt x="233" y="0"/>
                  </a:lnTo>
                  <a:lnTo>
                    <a:pt x="226" y="0"/>
                  </a:lnTo>
                  <a:lnTo>
                    <a:pt x="219" y="1"/>
                  </a:lnTo>
                  <a:lnTo>
                    <a:pt x="211" y="2"/>
                  </a:lnTo>
                  <a:lnTo>
                    <a:pt x="204" y="3"/>
                  </a:lnTo>
                  <a:lnTo>
                    <a:pt x="197" y="3"/>
                  </a:lnTo>
                  <a:lnTo>
                    <a:pt x="190" y="4"/>
                  </a:lnTo>
                  <a:lnTo>
                    <a:pt x="182" y="5"/>
                  </a:lnTo>
                  <a:lnTo>
                    <a:pt x="175" y="6"/>
                  </a:lnTo>
                  <a:lnTo>
                    <a:pt x="168" y="7"/>
                  </a:lnTo>
                  <a:lnTo>
                    <a:pt x="161" y="9"/>
                  </a:lnTo>
                  <a:lnTo>
                    <a:pt x="154" y="9"/>
                  </a:lnTo>
                  <a:lnTo>
                    <a:pt x="147" y="11"/>
                  </a:lnTo>
                  <a:lnTo>
                    <a:pt x="139" y="12"/>
                  </a:lnTo>
                  <a:lnTo>
                    <a:pt x="132" y="13"/>
                  </a:lnTo>
                  <a:lnTo>
                    <a:pt x="125" y="14"/>
                  </a:lnTo>
                  <a:lnTo>
                    <a:pt x="118" y="15"/>
                  </a:lnTo>
                  <a:lnTo>
                    <a:pt x="111" y="16"/>
                  </a:lnTo>
                  <a:lnTo>
                    <a:pt x="104" y="18"/>
                  </a:lnTo>
                  <a:lnTo>
                    <a:pt x="96" y="19"/>
                  </a:lnTo>
                  <a:lnTo>
                    <a:pt x="89" y="20"/>
                  </a:lnTo>
                  <a:lnTo>
                    <a:pt x="82" y="21"/>
                  </a:lnTo>
                  <a:lnTo>
                    <a:pt x="75" y="22"/>
                  </a:lnTo>
                  <a:lnTo>
                    <a:pt x="68" y="24"/>
                  </a:lnTo>
                  <a:lnTo>
                    <a:pt x="61" y="25"/>
                  </a:lnTo>
                  <a:lnTo>
                    <a:pt x="53" y="26"/>
                  </a:lnTo>
                  <a:lnTo>
                    <a:pt x="46" y="27"/>
                  </a:lnTo>
                  <a:lnTo>
                    <a:pt x="39" y="28"/>
                  </a:lnTo>
                  <a:lnTo>
                    <a:pt x="32" y="30"/>
                  </a:lnTo>
                  <a:lnTo>
                    <a:pt x="25" y="31"/>
                  </a:lnTo>
                  <a:lnTo>
                    <a:pt x="18" y="32"/>
                  </a:lnTo>
                  <a:lnTo>
                    <a:pt x="10" y="33"/>
                  </a:lnTo>
                  <a:lnTo>
                    <a:pt x="3" y="3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92" name="Freeform 100">
              <a:extLst>
                <a:ext uri="{FF2B5EF4-FFF2-40B4-BE49-F238E27FC236}">
                  <a16:creationId xmlns:a16="http://schemas.microsoft.com/office/drawing/2014/main" id="{FEDE01E9-D25B-A5FD-F3E5-124C94F64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7" y="3028"/>
              <a:ext cx="32" cy="58"/>
            </a:xfrm>
            <a:custGeom>
              <a:avLst/>
              <a:gdLst>
                <a:gd name="T0" fmla="*/ 0 w 32"/>
                <a:gd name="T1" fmla="*/ 51 h 58"/>
                <a:gd name="T2" fmla="*/ 0 w 32"/>
                <a:gd name="T3" fmla="*/ 52 h 58"/>
                <a:gd name="T4" fmla="*/ 1 w 32"/>
                <a:gd name="T5" fmla="*/ 54 h 58"/>
                <a:gd name="T6" fmla="*/ 2 w 32"/>
                <a:gd name="T7" fmla="*/ 54 h 58"/>
                <a:gd name="T8" fmla="*/ 3 w 32"/>
                <a:gd name="T9" fmla="*/ 55 h 58"/>
                <a:gd name="T10" fmla="*/ 5 w 32"/>
                <a:gd name="T11" fmla="*/ 55 h 58"/>
                <a:gd name="T12" fmla="*/ 7 w 32"/>
                <a:gd name="T13" fmla="*/ 55 h 58"/>
                <a:gd name="T14" fmla="*/ 8 w 32"/>
                <a:gd name="T15" fmla="*/ 56 h 58"/>
                <a:gd name="T16" fmla="*/ 10 w 32"/>
                <a:gd name="T17" fmla="*/ 57 h 58"/>
                <a:gd name="T18" fmla="*/ 12 w 32"/>
                <a:gd name="T19" fmla="*/ 57 h 58"/>
                <a:gd name="T20" fmla="*/ 13 w 32"/>
                <a:gd name="T21" fmla="*/ 53 h 58"/>
                <a:gd name="T22" fmla="*/ 13 w 32"/>
                <a:gd name="T23" fmla="*/ 49 h 58"/>
                <a:gd name="T24" fmla="*/ 14 w 32"/>
                <a:gd name="T25" fmla="*/ 45 h 58"/>
                <a:gd name="T26" fmla="*/ 15 w 32"/>
                <a:gd name="T27" fmla="*/ 41 h 58"/>
                <a:gd name="T28" fmla="*/ 16 w 32"/>
                <a:gd name="T29" fmla="*/ 38 h 58"/>
                <a:gd name="T30" fmla="*/ 17 w 32"/>
                <a:gd name="T31" fmla="*/ 34 h 58"/>
                <a:gd name="T32" fmla="*/ 19 w 32"/>
                <a:gd name="T33" fmla="*/ 31 h 58"/>
                <a:gd name="T34" fmla="*/ 20 w 32"/>
                <a:gd name="T35" fmla="*/ 27 h 58"/>
                <a:gd name="T36" fmla="*/ 22 w 32"/>
                <a:gd name="T37" fmla="*/ 24 h 58"/>
                <a:gd name="T38" fmla="*/ 23 w 32"/>
                <a:gd name="T39" fmla="*/ 20 h 58"/>
                <a:gd name="T40" fmla="*/ 25 w 32"/>
                <a:gd name="T41" fmla="*/ 17 h 58"/>
                <a:gd name="T42" fmla="*/ 26 w 32"/>
                <a:gd name="T43" fmla="*/ 14 h 58"/>
                <a:gd name="T44" fmla="*/ 27 w 32"/>
                <a:gd name="T45" fmla="*/ 10 h 58"/>
                <a:gd name="T46" fmla="*/ 28 w 32"/>
                <a:gd name="T47" fmla="*/ 7 h 58"/>
                <a:gd name="T48" fmla="*/ 29 w 32"/>
                <a:gd name="T49" fmla="*/ 3 h 58"/>
                <a:gd name="T50" fmla="*/ 31 w 32"/>
                <a:gd name="T51" fmla="*/ 0 h 58"/>
                <a:gd name="T52" fmla="*/ 28 w 32"/>
                <a:gd name="T53" fmla="*/ 2 h 58"/>
                <a:gd name="T54" fmla="*/ 26 w 32"/>
                <a:gd name="T55" fmla="*/ 4 h 58"/>
                <a:gd name="T56" fmla="*/ 23 w 32"/>
                <a:gd name="T57" fmla="*/ 7 h 58"/>
                <a:gd name="T58" fmla="*/ 21 w 32"/>
                <a:gd name="T59" fmla="*/ 10 h 58"/>
                <a:gd name="T60" fmla="*/ 18 w 32"/>
                <a:gd name="T61" fmla="*/ 13 h 58"/>
                <a:gd name="T62" fmla="*/ 16 w 32"/>
                <a:gd name="T63" fmla="*/ 15 h 58"/>
                <a:gd name="T64" fmla="*/ 14 w 32"/>
                <a:gd name="T65" fmla="*/ 19 h 58"/>
                <a:gd name="T66" fmla="*/ 11 w 32"/>
                <a:gd name="T67" fmla="*/ 21 h 58"/>
                <a:gd name="T68" fmla="*/ 10 w 32"/>
                <a:gd name="T69" fmla="*/ 25 h 58"/>
                <a:gd name="T70" fmla="*/ 7 w 32"/>
                <a:gd name="T71" fmla="*/ 28 h 58"/>
                <a:gd name="T72" fmla="*/ 5 w 32"/>
                <a:gd name="T73" fmla="*/ 32 h 58"/>
                <a:gd name="T74" fmla="*/ 4 w 32"/>
                <a:gd name="T75" fmla="*/ 35 h 58"/>
                <a:gd name="T76" fmla="*/ 2 w 32"/>
                <a:gd name="T77" fmla="*/ 39 h 58"/>
                <a:gd name="T78" fmla="*/ 1 w 32"/>
                <a:gd name="T79" fmla="*/ 43 h 58"/>
                <a:gd name="T80" fmla="*/ 0 w 32"/>
                <a:gd name="T81" fmla="*/ 47 h 58"/>
                <a:gd name="T82" fmla="*/ 0 w 32"/>
                <a:gd name="T83" fmla="*/ 5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" h="58">
                  <a:moveTo>
                    <a:pt x="0" y="51"/>
                  </a:moveTo>
                  <a:lnTo>
                    <a:pt x="0" y="52"/>
                  </a:lnTo>
                  <a:lnTo>
                    <a:pt x="1" y="54"/>
                  </a:lnTo>
                  <a:lnTo>
                    <a:pt x="2" y="54"/>
                  </a:lnTo>
                  <a:lnTo>
                    <a:pt x="3" y="55"/>
                  </a:lnTo>
                  <a:lnTo>
                    <a:pt x="5" y="55"/>
                  </a:lnTo>
                  <a:lnTo>
                    <a:pt x="7" y="55"/>
                  </a:lnTo>
                  <a:lnTo>
                    <a:pt x="8" y="56"/>
                  </a:lnTo>
                  <a:lnTo>
                    <a:pt x="10" y="57"/>
                  </a:lnTo>
                  <a:lnTo>
                    <a:pt x="12" y="57"/>
                  </a:lnTo>
                  <a:lnTo>
                    <a:pt x="13" y="53"/>
                  </a:lnTo>
                  <a:lnTo>
                    <a:pt x="13" y="49"/>
                  </a:lnTo>
                  <a:lnTo>
                    <a:pt x="14" y="45"/>
                  </a:lnTo>
                  <a:lnTo>
                    <a:pt x="15" y="41"/>
                  </a:lnTo>
                  <a:lnTo>
                    <a:pt x="16" y="38"/>
                  </a:lnTo>
                  <a:lnTo>
                    <a:pt x="17" y="34"/>
                  </a:lnTo>
                  <a:lnTo>
                    <a:pt x="19" y="31"/>
                  </a:lnTo>
                  <a:lnTo>
                    <a:pt x="20" y="27"/>
                  </a:lnTo>
                  <a:lnTo>
                    <a:pt x="22" y="24"/>
                  </a:lnTo>
                  <a:lnTo>
                    <a:pt x="23" y="20"/>
                  </a:lnTo>
                  <a:lnTo>
                    <a:pt x="25" y="17"/>
                  </a:lnTo>
                  <a:lnTo>
                    <a:pt x="26" y="14"/>
                  </a:lnTo>
                  <a:lnTo>
                    <a:pt x="27" y="10"/>
                  </a:lnTo>
                  <a:lnTo>
                    <a:pt x="28" y="7"/>
                  </a:lnTo>
                  <a:lnTo>
                    <a:pt x="29" y="3"/>
                  </a:lnTo>
                  <a:lnTo>
                    <a:pt x="31" y="0"/>
                  </a:lnTo>
                  <a:lnTo>
                    <a:pt x="28" y="2"/>
                  </a:lnTo>
                  <a:lnTo>
                    <a:pt x="26" y="4"/>
                  </a:lnTo>
                  <a:lnTo>
                    <a:pt x="23" y="7"/>
                  </a:lnTo>
                  <a:lnTo>
                    <a:pt x="21" y="10"/>
                  </a:lnTo>
                  <a:lnTo>
                    <a:pt x="18" y="13"/>
                  </a:lnTo>
                  <a:lnTo>
                    <a:pt x="16" y="15"/>
                  </a:lnTo>
                  <a:lnTo>
                    <a:pt x="14" y="19"/>
                  </a:lnTo>
                  <a:lnTo>
                    <a:pt x="11" y="21"/>
                  </a:lnTo>
                  <a:lnTo>
                    <a:pt x="10" y="25"/>
                  </a:lnTo>
                  <a:lnTo>
                    <a:pt x="7" y="28"/>
                  </a:lnTo>
                  <a:lnTo>
                    <a:pt x="5" y="32"/>
                  </a:lnTo>
                  <a:lnTo>
                    <a:pt x="4" y="35"/>
                  </a:lnTo>
                  <a:lnTo>
                    <a:pt x="2" y="39"/>
                  </a:lnTo>
                  <a:lnTo>
                    <a:pt x="1" y="43"/>
                  </a:lnTo>
                  <a:lnTo>
                    <a:pt x="0" y="47"/>
                  </a:lnTo>
                  <a:lnTo>
                    <a:pt x="0" y="51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93" name="Freeform 101">
              <a:extLst>
                <a:ext uri="{FF2B5EF4-FFF2-40B4-BE49-F238E27FC236}">
                  <a16:creationId xmlns:a16="http://schemas.microsoft.com/office/drawing/2014/main" id="{FECA579E-D7CC-B061-965B-0EB55DD6A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0" y="3065"/>
              <a:ext cx="390" cy="592"/>
            </a:xfrm>
            <a:custGeom>
              <a:avLst/>
              <a:gdLst>
                <a:gd name="T0" fmla="*/ 23 w 390"/>
                <a:gd name="T1" fmla="*/ 85 h 592"/>
                <a:gd name="T2" fmla="*/ 12 w 390"/>
                <a:gd name="T3" fmla="*/ 118 h 592"/>
                <a:gd name="T4" fmla="*/ 12 w 390"/>
                <a:gd name="T5" fmla="*/ 157 h 592"/>
                <a:gd name="T6" fmla="*/ 35 w 390"/>
                <a:gd name="T7" fmla="*/ 179 h 592"/>
                <a:gd name="T8" fmla="*/ 34 w 390"/>
                <a:gd name="T9" fmla="*/ 280 h 592"/>
                <a:gd name="T10" fmla="*/ 10 w 390"/>
                <a:gd name="T11" fmla="*/ 433 h 592"/>
                <a:gd name="T12" fmla="*/ 28 w 390"/>
                <a:gd name="T13" fmla="*/ 557 h 592"/>
                <a:gd name="T14" fmla="*/ 47 w 390"/>
                <a:gd name="T15" fmla="*/ 576 h 592"/>
                <a:gd name="T16" fmla="*/ 33 w 390"/>
                <a:gd name="T17" fmla="*/ 510 h 592"/>
                <a:gd name="T18" fmla="*/ 37 w 390"/>
                <a:gd name="T19" fmla="*/ 461 h 592"/>
                <a:gd name="T20" fmla="*/ 64 w 390"/>
                <a:gd name="T21" fmla="*/ 562 h 592"/>
                <a:gd name="T22" fmla="*/ 49 w 390"/>
                <a:gd name="T23" fmla="*/ 480 h 592"/>
                <a:gd name="T24" fmla="*/ 57 w 390"/>
                <a:gd name="T25" fmla="*/ 422 h 592"/>
                <a:gd name="T26" fmla="*/ 79 w 390"/>
                <a:gd name="T27" fmla="*/ 561 h 592"/>
                <a:gd name="T28" fmla="*/ 77 w 390"/>
                <a:gd name="T29" fmla="*/ 530 h 592"/>
                <a:gd name="T30" fmla="*/ 85 w 390"/>
                <a:gd name="T31" fmla="*/ 398 h 592"/>
                <a:gd name="T32" fmla="*/ 92 w 390"/>
                <a:gd name="T33" fmla="*/ 515 h 592"/>
                <a:gd name="T34" fmla="*/ 140 w 390"/>
                <a:gd name="T35" fmla="*/ 572 h 592"/>
                <a:gd name="T36" fmla="*/ 134 w 390"/>
                <a:gd name="T37" fmla="*/ 533 h 592"/>
                <a:gd name="T38" fmla="*/ 123 w 390"/>
                <a:gd name="T39" fmla="*/ 451 h 592"/>
                <a:gd name="T40" fmla="*/ 134 w 390"/>
                <a:gd name="T41" fmla="*/ 355 h 592"/>
                <a:gd name="T42" fmla="*/ 133 w 390"/>
                <a:gd name="T43" fmla="*/ 464 h 592"/>
                <a:gd name="T44" fmla="*/ 152 w 390"/>
                <a:gd name="T45" fmla="*/ 525 h 592"/>
                <a:gd name="T46" fmla="*/ 152 w 390"/>
                <a:gd name="T47" fmla="*/ 382 h 592"/>
                <a:gd name="T48" fmla="*/ 162 w 390"/>
                <a:gd name="T49" fmla="*/ 308 h 592"/>
                <a:gd name="T50" fmla="*/ 159 w 390"/>
                <a:gd name="T51" fmla="*/ 389 h 592"/>
                <a:gd name="T52" fmla="*/ 161 w 390"/>
                <a:gd name="T53" fmla="*/ 486 h 592"/>
                <a:gd name="T54" fmla="*/ 179 w 390"/>
                <a:gd name="T55" fmla="*/ 544 h 592"/>
                <a:gd name="T56" fmla="*/ 267 w 390"/>
                <a:gd name="T57" fmla="*/ 558 h 592"/>
                <a:gd name="T58" fmla="*/ 269 w 390"/>
                <a:gd name="T59" fmla="*/ 495 h 592"/>
                <a:gd name="T60" fmla="*/ 269 w 390"/>
                <a:gd name="T61" fmla="*/ 393 h 592"/>
                <a:gd name="T62" fmla="*/ 282 w 390"/>
                <a:gd name="T63" fmla="*/ 309 h 592"/>
                <a:gd name="T64" fmla="*/ 288 w 390"/>
                <a:gd name="T65" fmla="*/ 322 h 592"/>
                <a:gd name="T66" fmla="*/ 282 w 390"/>
                <a:gd name="T67" fmla="*/ 474 h 592"/>
                <a:gd name="T68" fmla="*/ 298 w 390"/>
                <a:gd name="T69" fmla="*/ 509 h 592"/>
                <a:gd name="T70" fmla="*/ 288 w 390"/>
                <a:gd name="T71" fmla="*/ 407 h 592"/>
                <a:gd name="T72" fmla="*/ 295 w 390"/>
                <a:gd name="T73" fmla="*/ 313 h 592"/>
                <a:gd name="T74" fmla="*/ 296 w 390"/>
                <a:gd name="T75" fmla="*/ 241 h 592"/>
                <a:gd name="T76" fmla="*/ 302 w 390"/>
                <a:gd name="T77" fmla="*/ 341 h 592"/>
                <a:gd name="T78" fmla="*/ 310 w 390"/>
                <a:gd name="T79" fmla="*/ 474 h 592"/>
                <a:gd name="T80" fmla="*/ 365 w 390"/>
                <a:gd name="T81" fmla="*/ 478 h 592"/>
                <a:gd name="T82" fmla="*/ 333 w 390"/>
                <a:gd name="T83" fmla="*/ 361 h 592"/>
                <a:gd name="T84" fmla="*/ 331 w 390"/>
                <a:gd name="T85" fmla="*/ 318 h 592"/>
                <a:gd name="T86" fmla="*/ 375 w 390"/>
                <a:gd name="T87" fmla="*/ 417 h 592"/>
                <a:gd name="T88" fmla="*/ 354 w 390"/>
                <a:gd name="T89" fmla="*/ 356 h 592"/>
                <a:gd name="T90" fmla="*/ 333 w 390"/>
                <a:gd name="T91" fmla="*/ 249 h 592"/>
                <a:gd name="T92" fmla="*/ 302 w 390"/>
                <a:gd name="T93" fmla="*/ 109 h 592"/>
                <a:gd name="T94" fmla="*/ 283 w 390"/>
                <a:gd name="T95" fmla="*/ 100 h 592"/>
                <a:gd name="T96" fmla="*/ 308 w 390"/>
                <a:gd name="T97" fmla="*/ 163 h 592"/>
                <a:gd name="T98" fmla="*/ 265 w 390"/>
                <a:gd name="T99" fmla="*/ 88 h 592"/>
                <a:gd name="T100" fmla="*/ 252 w 390"/>
                <a:gd name="T101" fmla="*/ 90 h 592"/>
                <a:gd name="T102" fmla="*/ 263 w 390"/>
                <a:gd name="T103" fmla="*/ 133 h 592"/>
                <a:gd name="T104" fmla="*/ 238 w 390"/>
                <a:gd name="T105" fmla="*/ 97 h 592"/>
                <a:gd name="T106" fmla="*/ 216 w 390"/>
                <a:gd name="T107" fmla="*/ 70 h 592"/>
                <a:gd name="T108" fmla="*/ 217 w 390"/>
                <a:gd name="T109" fmla="*/ 91 h 592"/>
                <a:gd name="T110" fmla="*/ 191 w 390"/>
                <a:gd name="T111" fmla="*/ 71 h 592"/>
                <a:gd name="T112" fmla="*/ 190 w 390"/>
                <a:gd name="T113" fmla="*/ 148 h 592"/>
                <a:gd name="T114" fmla="*/ 153 w 390"/>
                <a:gd name="T115" fmla="*/ 22 h 592"/>
                <a:gd name="T116" fmla="*/ 81 w 390"/>
                <a:gd name="T117" fmla="*/ 6 h 592"/>
                <a:gd name="T118" fmla="*/ 22 w 390"/>
                <a:gd name="T119" fmla="*/ 63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0" h="592">
                  <a:moveTo>
                    <a:pt x="22" y="63"/>
                  </a:moveTo>
                  <a:lnTo>
                    <a:pt x="18" y="67"/>
                  </a:lnTo>
                  <a:lnTo>
                    <a:pt x="15" y="71"/>
                  </a:lnTo>
                  <a:lnTo>
                    <a:pt x="13" y="75"/>
                  </a:lnTo>
                  <a:lnTo>
                    <a:pt x="10" y="80"/>
                  </a:lnTo>
                  <a:lnTo>
                    <a:pt x="7" y="84"/>
                  </a:lnTo>
                  <a:lnTo>
                    <a:pt x="5" y="88"/>
                  </a:lnTo>
                  <a:lnTo>
                    <a:pt x="2" y="93"/>
                  </a:lnTo>
                  <a:lnTo>
                    <a:pt x="0" y="98"/>
                  </a:lnTo>
                  <a:lnTo>
                    <a:pt x="2" y="95"/>
                  </a:lnTo>
                  <a:lnTo>
                    <a:pt x="5" y="92"/>
                  </a:lnTo>
                  <a:lnTo>
                    <a:pt x="9" y="90"/>
                  </a:lnTo>
                  <a:lnTo>
                    <a:pt x="12" y="89"/>
                  </a:lnTo>
                  <a:lnTo>
                    <a:pt x="16" y="88"/>
                  </a:lnTo>
                  <a:lnTo>
                    <a:pt x="19" y="87"/>
                  </a:lnTo>
                  <a:lnTo>
                    <a:pt x="23" y="85"/>
                  </a:lnTo>
                  <a:lnTo>
                    <a:pt x="26" y="84"/>
                  </a:lnTo>
                  <a:lnTo>
                    <a:pt x="27" y="85"/>
                  </a:lnTo>
                  <a:lnTo>
                    <a:pt x="28" y="86"/>
                  </a:lnTo>
                  <a:lnTo>
                    <a:pt x="30" y="87"/>
                  </a:lnTo>
                  <a:lnTo>
                    <a:pt x="30" y="89"/>
                  </a:lnTo>
                  <a:lnTo>
                    <a:pt x="27" y="92"/>
                  </a:lnTo>
                  <a:lnTo>
                    <a:pt x="23" y="95"/>
                  </a:lnTo>
                  <a:lnTo>
                    <a:pt x="20" y="98"/>
                  </a:lnTo>
                  <a:lnTo>
                    <a:pt x="17" y="101"/>
                  </a:lnTo>
                  <a:lnTo>
                    <a:pt x="14" y="105"/>
                  </a:lnTo>
                  <a:lnTo>
                    <a:pt x="11" y="109"/>
                  </a:lnTo>
                  <a:lnTo>
                    <a:pt x="9" y="112"/>
                  </a:lnTo>
                  <a:lnTo>
                    <a:pt x="7" y="117"/>
                  </a:lnTo>
                  <a:lnTo>
                    <a:pt x="9" y="118"/>
                  </a:lnTo>
                  <a:lnTo>
                    <a:pt x="10" y="119"/>
                  </a:lnTo>
                  <a:lnTo>
                    <a:pt x="12" y="118"/>
                  </a:lnTo>
                  <a:lnTo>
                    <a:pt x="14" y="118"/>
                  </a:lnTo>
                  <a:lnTo>
                    <a:pt x="15" y="118"/>
                  </a:lnTo>
                  <a:lnTo>
                    <a:pt x="17" y="118"/>
                  </a:lnTo>
                  <a:lnTo>
                    <a:pt x="19" y="119"/>
                  </a:lnTo>
                  <a:lnTo>
                    <a:pt x="20" y="120"/>
                  </a:lnTo>
                  <a:lnTo>
                    <a:pt x="19" y="123"/>
                  </a:lnTo>
                  <a:lnTo>
                    <a:pt x="18" y="126"/>
                  </a:lnTo>
                  <a:lnTo>
                    <a:pt x="17" y="130"/>
                  </a:lnTo>
                  <a:lnTo>
                    <a:pt x="16" y="133"/>
                  </a:lnTo>
                  <a:lnTo>
                    <a:pt x="15" y="137"/>
                  </a:lnTo>
                  <a:lnTo>
                    <a:pt x="14" y="140"/>
                  </a:lnTo>
                  <a:lnTo>
                    <a:pt x="14" y="143"/>
                  </a:lnTo>
                  <a:lnTo>
                    <a:pt x="13" y="146"/>
                  </a:lnTo>
                  <a:lnTo>
                    <a:pt x="13" y="150"/>
                  </a:lnTo>
                  <a:lnTo>
                    <a:pt x="13" y="154"/>
                  </a:lnTo>
                  <a:lnTo>
                    <a:pt x="12" y="157"/>
                  </a:lnTo>
                  <a:lnTo>
                    <a:pt x="12" y="161"/>
                  </a:lnTo>
                  <a:lnTo>
                    <a:pt x="12" y="165"/>
                  </a:lnTo>
                  <a:lnTo>
                    <a:pt x="12" y="168"/>
                  </a:lnTo>
                  <a:lnTo>
                    <a:pt x="12" y="172"/>
                  </a:lnTo>
                  <a:lnTo>
                    <a:pt x="12" y="175"/>
                  </a:lnTo>
                  <a:lnTo>
                    <a:pt x="15" y="172"/>
                  </a:lnTo>
                  <a:lnTo>
                    <a:pt x="18" y="170"/>
                  </a:lnTo>
                  <a:lnTo>
                    <a:pt x="20" y="168"/>
                  </a:lnTo>
                  <a:lnTo>
                    <a:pt x="24" y="167"/>
                  </a:lnTo>
                  <a:lnTo>
                    <a:pt x="27" y="166"/>
                  </a:lnTo>
                  <a:lnTo>
                    <a:pt x="30" y="166"/>
                  </a:lnTo>
                  <a:lnTo>
                    <a:pt x="33" y="166"/>
                  </a:lnTo>
                  <a:lnTo>
                    <a:pt x="36" y="167"/>
                  </a:lnTo>
                  <a:lnTo>
                    <a:pt x="36" y="171"/>
                  </a:lnTo>
                  <a:lnTo>
                    <a:pt x="36" y="175"/>
                  </a:lnTo>
                  <a:lnTo>
                    <a:pt x="35" y="179"/>
                  </a:lnTo>
                  <a:lnTo>
                    <a:pt x="34" y="183"/>
                  </a:lnTo>
                  <a:lnTo>
                    <a:pt x="32" y="186"/>
                  </a:lnTo>
                  <a:lnTo>
                    <a:pt x="30" y="190"/>
                  </a:lnTo>
                  <a:lnTo>
                    <a:pt x="29" y="194"/>
                  </a:lnTo>
                  <a:lnTo>
                    <a:pt x="28" y="197"/>
                  </a:lnTo>
                  <a:lnTo>
                    <a:pt x="26" y="205"/>
                  </a:lnTo>
                  <a:lnTo>
                    <a:pt x="25" y="213"/>
                  </a:lnTo>
                  <a:lnTo>
                    <a:pt x="24" y="221"/>
                  </a:lnTo>
                  <a:lnTo>
                    <a:pt x="25" y="228"/>
                  </a:lnTo>
                  <a:lnTo>
                    <a:pt x="25" y="236"/>
                  </a:lnTo>
                  <a:lnTo>
                    <a:pt x="26" y="243"/>
                  </a:lnTo>
                  <a:lnTo>
                    <a:pt x="28" y="251"/>
                  </a:lnTo>
                  <a:lnTo>
                    <a:pt x="29" y="258"/>
                  </a:lnTo>
                  <a:lnTo>
                    <a:pt x="31" y="265"/>
                  </a:lnTo>
                  <a:lnTo>
                    <a:pt x="32" y="273"/>
                  </a:lnTo>
                  <a:lnTo>
                    <a:pt x="34" y="280"/>
                  </a:lnTo>
                  <a:lnTo>
                    <a:pt x="35" y="287"/>
                  </a:lnTo>
                  <a:lnTo>
                    <a:pt x="37" y="295"/>
                  </a:lnTo>
                  <a:lnTo>
                    <a:pt x="37" y="303"/>
                  </a:lnTo>
                  <a:lnTo>
                    <a:pt x="38" y="310"/>
                  </a:lnTo>
                  <a:lnTo>
                    <a:pt x="37" y="318"/>
                  </a:lnTo>
                  <a:lnTo>
                    <a:pt x="37" y="329"/>
                  </a:lnTo>
                  <a:lnTo>
                    <a:pt x="35" y="339"/>
                  </a:lnTo>
                  <a:lnTo>
                    <a:pt x="33" y="350"/>
                  </a:lnTo>
                  <a:lnTo>
                    <a:pt x="30" y="361"/>
                  </a:lnTo>
                  <a:lnTo>
                    <a:pt x="27" y="371"/>
                  </a:lnTo>
                  <a:lnTo>
                    <a:pt x="24" y="381"/>
                  </a:lnTo>
                  <a:lnTo>
                    <a:pt x="21" y="392"/>
                  </a:lnTo>
                  <a:lnTo>
                    <a:pt x="18" y="401"/>
                  </a:lnTo>
                  <a:lnTo>
                    <a:pt x="15" y="412"/>
                  </a:lnTo>
                  <a:lnTo>
                    <a:pt x="13" y="422"/>
                  </a:lnTo>
                  <a:lnTo>
                    <a:pt x="10" y="433"/>
                  </a:lnTo>
                  <a:lnTo>
                    <a:pt x="9" y="444"/>
                  </a:lnTo>
                  <a:lnTo>
                    <a:pt x="8" y="454"/>
                  </a:lnTo>
                  <a:lnTo>
                    <a:pt x="7" y="466"/>
                  </a:lnTo>
                  <a:lnTo>
                    <a:pt x="8" y="477"/>
                  </a:lnTo>
                  <a:lnTo>
                    <a:pt x="10" y="489"/>
                  </a:lnTo>
                  <a:lnTo>
                    <a:pt x="11" y="495"/>
                  </a:lnTo>
                  <a:lnTo>
                    <a:pt x="13" y="502"/>
                  </a:lnTo>
                  <a:lnTo>
                    <a:pt x="14" y="507"/>
                  </a:lnTo>
                  <a:lnTo>
                    <a:pt x="15" y="514"/>
                  </a:lnTo>
                  <a:lnTo>
                    <a:pt x="17" y="520"/>
                  </a:lnTo>
                  <a:lnTo>
                    <a:pt x="19" y="526"/>
                  </a:lnTo>
                  <a:lnTo>
                    <a:pt x="20" y="533"/>
                  </a:lnTo>
                  <a:lnTo>
                    <a:pt x="22" y="538"/>
                  </a:lnTo>
                  <a:lnTo>
                    <a:pt x="24" y="544"/>
                  </a:lnTo>
                  <a:lnTo>
                    <a:pt x="26" y="551"/>
                  </a:lnTo>
                  <a:lnTo>
                    <a:pt x="28" y="557"/>
                  </a:lnTo>
                  <a:lnTo>
                    <a:pt x="30" y="563"/>
                  </a:lnTo>
                  <a:lnTo>
                    <a:pt x="31" y="569"/>
                  </a:lnTo>
                  <a:lnTo>
                    <a:pt x="33" y="576"/>
                  </a:lnTo>
                  <a:lnTo>
                    <a:pt x="35" y="582"/>
                  </a:lnTo>
                  <a:lnTo>
                    <a:pt x="36" y="588"/>
                  </a:lnTo>
                  <a:lnTo>
                    <a:pt x="37" y="590"/>
                  </a:lnTo>
                  <a:lnTo>
                    <a:pt x="39" y="591"/>
                  </a:lnTo>
                  <a:lnTo>
                    <a:pt x="40" y="590"/>
                  </a:lnTo>
                  <a:lnTo>
                    <a:pt x="42" y="590"/>
                  </a:lnTo>
                  <a:lnTo>
                    <a:pt x="44" y="589"/>
                  </a:lnTo>
                  <a:lnTo>
                    <a:pt x="46" y="589"/>
                  </a:lnTo>
                  <a:lnTo>
                    <a:pt x="48" y="588"/>
                  </a:lnTo>
                  <a:lnTo>
                    <a:pt x="49" y="588"/>
                  </a:lnTo>
                  <a:lnTo>
                    <a:pt x="49" y="584"/>
                  </a:lnTo>
                  <a:lnTo>
                    <a:pt x="48" y="580"/>
                  </a:lnTo>
                  <a:lnTo>
                    <a:pt x="47" y="576"/>
                  </a:lnTo>
                  <a:lnTo>
                    <a:pt x="47" y="572"/>
                  </a:lnTo>
                  <a:lnTo>
                    <a:pt x="45" y="568"/>
                  </a:lnTo>
                  <a:lnTo>
                    <a:pt x="44" y="565"/>
                  </a:lnTo>
                  <a:lnTo>
                    <a:pt x="43" y="561"/>
                  </a:lnTo>
                  <a:lnTo>
                    <a:pt x="42" y="557"/>
                  </a:lnTo>
                  <a:lnTo>
                    <a:pt x="41" y="554"/>
                  </a:lnTo>
                  <a:lnTo>
                    <a:pt x="40" y="550"/>
                  </a:lnTo>
                  <a:lnTo>
                    <a:pt x="39" y="546"/>
                  </a:lnTo>
                  <a:lnTo>
                    <a:pt x="37" y="542"/>
                  </a:lnTo>
                  <a:lnTo>
                    <a:pt x="36" y="538"/>
                  </a:lnTo>
                  <a:lnTo>
                    <a:pt x="36" y="534"/>
                  </a:lnTo>
                  <a:lnTo>
                    <a:pt x="35" y="531"/>
                  </a:lnTo>
                  <a:lnTo>
                    <a:pt x="34" y="526"/>
                  </a:lnTo>
                  <a:lnTo>
                    <a:pt x="34" y="521"/>
                  </a:lnTo>
                  <a:lnTo>
                    <a:pt x="34" y="516"/>
                  </a:lnTo>
                  <a:lnTo>
                    <a:pt x="33" y="510"/>
                  </a:lnTo>
                  <a:lnTo>
                    <a:pt x="33" y="506"/>
                  </a:lnTo>
                  <a:lnTo>
                    <a:pt x="33" y="501"/>
                  </a:lnTo>
                  <a:lnTo>
                    <a:pt x="32" y="496"/>
                  </a:lnTo>
                  <a:lnTo>
                    <a:pt x="32" y="490"/>
                  </a:lnTo>
                  <a:lnTo>
                    <a:pt x="32" y="486"/>
                  </a:lnTo>
                  <a:lnTo>
                    <a:pt x="32" y="480"/>
                  </a:lnTo>
                  <a:lnTo>
                    <a:pt x="32" y="476"/>
                  </a:lnTo>
                  <a:lnTo>
                    <a:pt x="32" y="471"/>
                  </a:lnTo>
                  <a:lnTo>
                    <a:pt x="32" y="466"/>
                  </a:lnTo>
                  <a:lnTo>
                    <a:pt x="32" y="461"/>
                  </a:lnTo>
                  <a:lnTo>
                    <a:pt x="32" y="456"/>
                  </a:lnTo>
                  <a:lnTo>
                    <a:pt x="33" y="451"/>
                  </a:lnTo>
                  <a:lnTo>
                    <a:pt x="33" y="446"/>
                  </a:lnTo>
                  <a:lnTo>
                    <a:pt x="35" y="444"/>
                  </a:lnTo>
                  <a:lnTo>
                    <a:pt x="36" y="452"/>
                  </a:lnTo>
                  <a:lnTo>
                    <a:pt x="37" y="461"/>
                  </a:lnTo>
                  <a:lnTo>
                    <a:pt x="38" y="470"/>
                  </a:lnTo>
                  <a:lnTo>
                    <a:pt x="39" y="478"/>
                  </a:lnTo>
                  <a:lnTo>
                    <a:pt x="40" y="487"/>
                  </a:lnTo>
                  <a:lnTo>
                    <a:pt x="41" y="496"/>
                  </a:lnTo>
                  <a:lnTo>
                    <a:pt x="42" y="504"/>
                  </a:lnTo>
                  <a:lnTo>
                    <a:pt x="43" y="512"/>
                  </a:lnTo>
                  <a:lnTo>
                    <a:pt x="45" y="521"/>
                  </a:lnTo>
                  <a:lnTo>
                    <a:pt x="47" y="529"/>
                  </a:lnTo>
                  <a:lnTo>
                    <a:pt x="49" y="536"/>
                  </a:lnTo>
                  <a:lnTo>
                    <a:pt x="52" y="544"/>
                  </a:lnTo>
                  <a:lnTo>
                    <a:pt x="54" y="552"/>
                  </a:lnTo>
                  <a:lnTo>
                    <a:pt x="57" y="559"/>
                  </a:lnTo>
                  <a:lnTo>
                    <a:pt x="61" y="566"/>
                  </a:lnTo>
                  <a:lnTo>
                    <a:pt x="65" y="572"/>
                  </a:lnTo>
                  <a:lnTo>
                    <a:pt x="64" y="567"/>
                  </a:lnTo>
                  <a:lnTo>
                    <a:pt x="64" y="562"/>
                  </a:lnTo>
                  <a:lnTo>
                    <a:pt x="62" y="558"/>
                  </a:lnTo>
                  <a:lnTo>
                    <a:pt x="61" y="553"/>
                  </a:lnTo>
                  <a:lnTo>
                    <a:pt x="60" y="548"/>
                  </a:lnTo>
                  <a:lnTo>
                    <a:pt x="58" y="543"/>
                  </a:lnTo>
                  <a:lnTo>
                    <a:pt x="57" y="537"/>
                  </a:lnTo>
                  <a:lnTo>
                    <a:pt x="56" y="533"/>
                  </a:lnTo>
                  <a:lnTo>
                    <a:pt x="55" y="532"/>
                  </a:lnTo>
                  <a:lnTo>
                    <a:pt x="53" y="532"/>
                  </a:lnTo>
                  <a:lnTo>
                    <a:pt x="52" y="531"/>
                  </a:lnTo>
                  <a:lnTo>
                    <a:pt x="52" y="529"/>
                  </a:lnTo>
                  <a:lnTo>
                    <a:pt x="54" y="528"/>
                  </a:lnTo>
                  <a:lnTo>
                    <a:pt x="53" y="518"/>
                  </a:lnTo>
                  <a:lnTo>
                    <a:pt x="52" y="508"/>
                  </a:lnTo>
                  <a:lnTo>
                    <a:pt x="51" y="499"/>
                  </a:lnTo>
                  <a:lnTo>
                    <a:pt x="50" y="490"/>
                  </a:lnTo>
                  <a:lnTo>
                    <a:pt x="49" y="480"/>
                  </a:lnTo>
                  <a:lnTo>
                    <a:pt x="49" y="471"/>
                  </a:lnTo>
                  <a:lnTo>
                    <a:pt x="49" y="461"/>
                  </a:lnTo>
                  <a:lnTo>
                    <a:pt x="49" y="451"/>
                  </a:lnTo>
                  <a:lnTo>
                    <a:pt x="49" y="442"/>
                  </a:lnTo>
                  <a:lnTo>
                    <a:pt x="50" y="433"/>
                  </a:lnTo>
                  <a:lnTo>
                    <a:pt x="50" y="423"/>
                  </a:lnTo>
                  <a:lnTo>
                    <a:pt x="51" y="414"/>
                  </a:lnTo>
                  <a:lnTo>
                    <a:pt x="53" y="405"/>
                  </a:lnTo>
                  <a:lnTo>
                    <a:pt x="55" y="395"/>
                  </a:lnTo>
                  <a:lnTo>
                    <a:pt x="56" y="386"/>
                  </a:lnTo>
                  <a:lnTo>
                    <a:pt x="58" y="377"/>
                  </a:lnTo>
                  <a:lnTo>
                    <a:pt x="59" y="377"/>
                  </a:lnTo>
                  <a:lnTo>
                    <a:pt x="58" y="388"/>
                  </a:lnTo>
                  <a:lnTo>
                    <a:pt x="58" y="399"/>
                  </a:lnTo>
                  <a:lnTo>
                    <a:pt x="57" y="411"/>
                  </a:lnTo>
                  <a:lnTo>
                    <a:pt x="57" y="422"/>
                  </a:lnTo>
                  <a:lnTo>
                    <a:pt x="56" y="433"/>
                  </a:lnTo>
                  <a:lnTo>
                    <a:pt x="56" y="445"/>
                  </a:lnTo>
                  <a:lnTo>
                    <a:pt x="57" y="456"/>
                  </a:lnTo>
                  <a:lnTo>
                    <a:pt x="57" y="467"/>
                  </a:lnTo>
                  <a:lnTo>
                    <a:pt x="58" y="478"/>
                  </a:lnTo>
                  <a:lnTo>
                    <a:pt x="60" y="489"/>
                  </a:lnTo>
                  <a:lnTo>
                    <a:pt x="61" y="500"/>
                  </a:lnTo>
                  <a:lnTo>
                    <a:pt x="63" y="510"/>
                  </a:lnTo>
                  <a:lnTo>
                    <a:pt x="65" y="520"/>
                  </a:lnTo>
                  <a:lnTo>
                    <a:pt x="69" y="531"/>
                  </a:lnTo>
                  <a:lnTo>
                    <a:pt x="72" y="540"/>
                  </a:lnTo>
                  <a:lnTo>
                    <a:pt x="76" y="550"/>
                  </a:lnTo>
                  <a:lnTo>
                    <a:pt x="77" y="553"/>
                  </a:lnTo>
                  <a:lnTo>
                    <a:pt x="78" y="555"/>
                  </a:lnTo>
                  <a:lnTo>
                    <a:pt x="78" y="558"/>
                  </a:lnTo>
                  <a:lnTo>
                    <a:pt x="79" y="561"/>
                  </a:lnTo>
                  <a:lnTo>
                    <a:pt x="79" y="563"/>
                  </a:lnTo>
                  <a:lnTo>
                    <a:pt x="80" y="566"/>
                  </a:lnTo>
                  <a:lnTo>
                    <a:pt x="80" y="569"/>
                  </a:lnTo>
                  <a:lnTo>
                    <a:pt x="80" y="571"/>
                  </a:lnTo>
                  <a:lnTo>
                    <a:pt x="82" y="571"/>
                  </a:lnTo>
                  <a:lnTo>
                    <a:pt x="83" y="571"/>
                  </a:lnTo>
                  <a:lnTo>
                    <a:pt x="84" y="570"/>
                  </a:lnTo>
                  <a:lnTo>
                    <a:pt x="86" y="569"/>
                  </a:lnTo>
                  <a:lnTo>
                    <a:pt x="87" y="568"/>
                  </a:lnTo>
                  <a:lnTo>
                    <a:pt x="87" y="567"/>
                  </a:lnTo>
                  <a:lnTo>
                    <a:pt x="89" y="566"/>
                  </a:lnTo>
                  <a:lnTo>
                    <a:pt x="89" y="564"/>
                  </a:lnTo>
                  <a:lnTo>
                    <a:pt x="86" y="556"/>
                  </a:lnTo>
                  <a:lnTo>
                    <a:pt x="82" y="548"/>
                  </a:lnTo>
                  <a:lnTo>
                    <a:pt x="80" y="539"/>
                  </a:lnTo>
                  <a:lnTo>
                    <a:pt x="77" y="530"/>
                  </a:lnTo>
                  <a:lnTo>
                    <a:pt x="76" y="520"/>
                  </a:lnTo>
                  <a:lnTo>
                    <a:pt x="74" y="511"/>
                  </a:lnTo>
                  <a:lnTo>
                    <a:pt x="74" y="501"/>
                  </a:lnTo>
                  <a:lnTo>
                    <a:pt x="73" y="491"/>
                  </a:lnTo>
                  <a:lnTo>
                    <a:pt x="73" y="482"/>
                  </a:lnTo>
                  <a:lnTo>
                    <a:pt x="73" y="472"/>
                  </a:lnTo>
                  <a:lnTo>
                    <a:pt x="73" y="462"/>
                  </a:lnTo>
                  <a:lnTo>
                    <a:pt x="74" y="452"/>
                  </a:lnTo>
                  <a:lnTo>
                    <a:pt x="75" y="443"/>
                  </a:lnTo>
                  <a:lnTo>
                    <a:pt x="76" y="433"/>
                  </a:lnTo>
                  <a:lnTo>
                    <a:pt x="78" y="424"/>
                  </a:lnTo>
                  <a:lnTo>
                    <a:pt x="79" y="415"/>
                  </a:lnTo>
                  <a:lnTo>
                    <a:pt x="81" y="411"/>
                  </a:lnTo>
                  <a:lnTo>
                    <a:pt x="83" y="407"/>
                  </a:lnTo>
                  <a:lnTo>
                    <a:pt x="84" y="403"/>
                  </a:lnTo>
                  <a:lnTo>
                    <a:pt x="85" y="398"/>
                  </a:lnTo>
                  <a:lnTo>
                    <a:pt x="86" y="394"/>
                  </a:lnTo>
                  <a:lnTo>
                    <a:pt x="87" y="390"/>
                  </a:lnTo>
                  <a:lnTo>
                    <a:pt x="89" y="385"/>
                  </a:lnTo>
                  <a:lnTo>
                    <a:pt x="90" y="381"/>
                  </a:lnTo>
                  <a:lnTo>
                    <a:pt x="90" y="391"/>
                  </a:lnTo>
                  <a:lnTo>
                    <a:pt x="89" y="402"/>
                  </a:lnTo>
                  <a:lnTo>
                    <a:pt x="89" y="413"/>
                  </a:lnTo>
                  <a:lnTo>
                    <a:pt x="89" y="424"/>
                  </a:lnTo>
                  <a:lnTo>
                    <a:pt x="88" y="436"/>
                  </a:lnTo>
                  <a:lnTo>
                    <a:pt x="88" y="448"/>
                  </a:lnTo>
                  <a:lnTo>
                    <a:pt x="87" y="459"/>
                  </a:lnTo>
                  <a:lnTo>
                    <a:pt x="88" y="470"/>
                  </a:lnTo>
                  <a:lnTo>
                    <a:pt x="88" y="482"/>
                  </a:lnTo>
                  <a:lnTo>
                    <a:pt x="89" y="493"/>
                  </a:lnTo>
                  <a:lnTo>
                    <a:pt x="90" y="504"/>
                  </a:lnTo>
                  <a:lnTo>
                    <a:pt x="92" y="515"/>
                  </a:lnTo>
                  <a:lnTo>
                    <a:pt x="94" y="526"/>
                  </a:lnTo>
                  <a:lnTo>
                    <a:pt x="97" y="535"/>
                  </a:lnTo>
                  <a:lnTo>
                    <a:pt x="101" y="545"/>
                  </a:lnTo>
                  <a:lnTo>
                    <a:pt x="105" y="555"/>
                  </a:lnTo>
                  <a:lnTo>
                    <a:pt x="114" y="576"/>
                  </a:lnTo>
                  <a:lnTo>
                    <a:pt x="116" y="576"/>
                  </a:lnTo>
                  <a:lnTo>
                    <a:pt x="119" y="576"/>
                  </a:lnTo>
                  <a:lnTo>
                    <a:pt x="121" y="575"/>
                  </a:lnTo>
                  <a:lnTo>
                    <a:pt x="124" y="575"/>
                  </a:lnTo>
                  <a:lnTo>
                    <a:pt x="126" y="575"/>
                  </a:lnTo>
                  <a:lnTo>
                    <a:pt x="128" y="574"/>
                  </a:lnTo>
                  <a:lnTo>
                    <a:pt x="131" y="574"/>
                  </a:lnTo>
                  <a:lnTo>
                    <a:pt x="133" y="573"/>
                  </a:lnTo>
                  <a:lnTo>
                    <a:pt x="136" y="573"/>
                  </a:lnTo>
                  <a:lnTo>
                    <a:pt x="138" y="573"/>
                  </a:lnTo>
                  <a:lnTo>
                    <a:pt x="140" y="572"/>
                  </a:lnTo>
                  <a:lnTo>
                    <a:pt x="142" y="572"/>
                  </a:lnTo>
                  <a:lnTo>
                    <a:pt x="145" y="573"/>
                  </a:lnTo>
                  <a:lnTo>
                    <a:pt x="147" y="573"/>
                  </a:lnTo>
                  <a:lnTo>
                    <a:pt x="149" y="574"/>
                  </a:lnTo>
                  <a:lnTo>
                    <a:pt x="151" y="575"/>
                  </a:lnTo>
                  <a:lnTo>
                    <a:pt x="151" y="571"/>
                  </a:lnTo>
                  <a:lnTo>
                    <a:pt x="149" y="567"/>
                  </a:lnTo>
                  <a:lnTo>
                    <a:pt x="148" y="564"/>
                  </a:lnTo>
                  <a:lnTo>
                    <a:pt x="146" y="560"/>
                  </a:lnTo>
                  <a:lnTo>
                    <a:pt x="144" y="557"/>
                  </a:lnTo>
                  <a:lnTo>
                    <a:pt x="142" y="553"/>
                  </a:lnTo>
                  <a:lnTo>
                    <a:pt x="140" y="549"/>
                  </a:lnTo>
                  <a:lnTo>
                    <a:pt x="139" y="545"/>
                  </a:lnTo>
                  <a:lnTo>
                    <a:pt x="137" y="541"/>
                  </a:lnTo>
                  <a:lnTo>
                    <a:pt x="135" y="537"/>
                  </a:lnTo>
                  <a:lnTo>
                    <a:pt x="134" y="533"/>
                  </a:lnTo>
                  <a:lnTo>
                    <a:pt x="132" y="528"/>
                  </a:lnTo>
                  <a:lnTo>
                    <a:pt x="131" y="524"/>
                  </a:lnTo>
                  <a:lnTo>
                    <a:pt x="130" y="519"/>
                  </a:lnTo>
                  <a:lnTo>
                    <a:pt x="129" y="515"/>
                  </a:lnTo>
                  <a:lnTo>
                    <a:pt x="128" y="510"/>
                  </a:lnTo>
                  <a:lnTo>
                    <a:pt x="127" y="506"/>
                  </a:lnTo>
                  <a:lnTo>
                    <a:pt x="126" y="501"/>
                  </a:lnTo>
                  <a:lnTo>
                    <a:pt x="125" y="496"/>
                  </a:lnTo>
                  <a:lnTo>
                    <a:pt x="125" y="491"/>
                  </a:lnTo>
                  <a:lnTo>
                    <a:pt x="124" y="486"/>
                  </a:lnTo>
                  <a:lnTo>
                    <a:pt x="123" y="482"/>
                  </a:lnTo>
                  <a:lnTo>
                    <a:pt x="123" y="477"/>
                  </a:lnTo>
                  <a:lnTo>
                    <a:pt x="122" y="472"/>
                  </a:lnTo>
                  <a:lnTo>
                    <a:pt x="122" y="465"/>
                  </a:lnTo>
                  <a:lnTo>
                    <a:pt x="123" y="458"/>
                  </a:lnTo>
                  <a:lnTo>
                    <a:pt x="123" y="451"/>
                  </a:lnTo>
                  <a:lnTo>
                    <a:pt x="123" y="444"/>
                  </a:lnTo>
                  <a:lnTo>
                    <a:pt x="124" y="437"/>
                  </a:lnTo>
                  <a:lnTo>
                    <a:pt x="124" y="430"/>
                  </a:lnTo>
                  <a:lnTo>
                    <a:pt x="125" y="423"/>
                  </a:lnTo>
                  <a:lnTo>
                    <a:pt x="126" y="416"/>
                  </a:lnTo>
                  <a:lnTo>
                    <a:pt x="126" y="409"/>
                  </a:lnTo>
                  <a:lnTo>
                    <a:pt x="127" y="402"/>
                  </a:lnTo>
                  <a:lnTo>
                    <a:pt x="128" y="395"/>
                  </a:lnTo>
                  <a:lnTo>
                    <a:pt x="129" y="389"/>
                  </a:lnTo>
                  <a:lnTo>
                    <a:pt x="130" y="382"/>
                  </a:lnTo>
                  <a:lnTo>
                    <a:pt x="130" y="375"/>
                  </a:lnTo>
                  <a:lnTo>
                    <a:pt x="131" y="368"/>
                  </a:lnTo>
                  <a:lnTo>
                    <a:pt x="132" y="362"/>
                  </a:lnTo>
                  <a:lnTo>
                    <a:pt x="133" y="360"/>
                  </a:lnTo>
                  <a:lnTo>
                    <a:pt x="133" y="357"/>
                  </a:lnTo>
                  <a:lnTo>
                    <a:pt x="134" y="355"/>
                  </a:lnTo>
                  <a:lnTo>
                    <a:pt x="136" y="354"/>
                  </a:lnTo>
                  <a:lnTo>
                    <a:pt x="137" y="356"/>
                  </a:lnTo>
                  <a:lnTo>
                    <a:pt x="137" y="364"/>
                  </a:lnTo>
                  <a:lnTo>
                    <a:pt x="136" y="371"/>
                  </a:lnTo>
                  <a:lnTo>
                    <a:pt x="136" y="380"/>
                  </a:lnTo>
                  <a:lnTo>
                    <a:pt x="135" y="388"/>
                  </a:lnTo>
                  <a:lnTo>
                    <a:pt x="134" y="395"/>
                  </a:lnTo>
                  <a:lnTo>
                    <a:pt x="134" y="403"/>
                  </a:lnTo>
                  <a:lnTo>
                    <a:pt x="133" y="411"/>
                  </a:lnTo>
                  <a:lnTo>
                    <a:pt x="132" y="419"/>
                  </a:lnTo>
                  <a:lnTo>
                    <a:pt x="132" y="426"/>
                  </a:lnTo>
                  <a:lnTo>
                    <a:pt x="131" y="434"/>
                  </a:lnTo>
                  <a:lnTo>
                    <a:pt x="131" y="442"/>
                  </a:lnTo>
                  <a:lnTo>
                    <a:pt x="132" y="449"/>
                  </a:lnTo>
                  <a:lnTo>
                    <a:pt x="132" y="456"/>
                  </a:lnTo>
                  <a:lnTo>
                    <a:pt x="133" y="464"/>
                  </a:lnTo>
                  <a:lnTo>
                    <a:pt x="134" y="471"/>
                  </a:lnTo>
                  <a:lnTo>
                    <a:pt x="136" y="478"/>
                  </a:lnTo>
                  <a:lnTo>
                    <a:pt x="136" y="482"/>
                  </a:lnTo>
                  <a:lnTo>
                    <a:pt x="137" y="486"/>
                  </a:lnTo>
                  <a:lnTo>
                    <a:pt x="138" y="489"/>
                  </a:lnTo>
                  <a:lnTo>
                    <a:pt x="138" y="493"/>
                  </a:lnTo>
                  <a:lnTo>
                    <a:pt x="139" y="497"/>
                  </a:lnTo>
                  <a:lnTo>
                    <a:pt x="141" y="500"/>
                  </a:lnTo>
                  <a:lnTo>
                    <a:pt x="141" y="503"/>
                  </a:lnTo>
                  <a:lnTo>
                    <a:pt x="143" y="506"/>
                  </a:lnTo>
                  <a:lnTo>
                    <a:pt x="144" y="510"/>
                  </a:lnTo>
                  <a:lnTo>
                    <a:pt x="146" y="513"/>
                  </a:lnTo>
                  <a:lnTo>
                    <a:pt x="148" y="516"/>
                  </a:lnTo>
                  <a:lnTo>
                    <a:pt x="149" y="519"/>
                  </a:lnTo>
                  <a:lnTo>
                    <a:pt x="150" y="522"/>
                  </a:lnTo>
                  <a:lnTo>
                    <a:pt x="152" y="525"/>
                  </a:lnTo>
                  <a:lnTo>
                    <a:pt x="154" y="528"/>
                  </a:lnTo>
                  <a:lnTo>
                    <a:pt x="155" y="531"/>
                  </a:lnTo>
                  <a:lnTo>
                    <a:pt x="152" y="521"/>
                  </a:lnTo>
                  <a:lnTo>
                    <a:pt x="150" y="511"/>
                  </a:lnTo>
                  <a:lnTo>
                    <a:pt x="148" y="501"/>
                  </a:lnTo>
                  <a:lnTo>
                    <a:pt x="147" y="491"/>
                  </a:lnTo>
                  <a:lnTo>
                    <a:pt x="146" y="480"/>
                  </a:lnTo>
                  <a:lnTo>
                    <a:pt x="146" y="470"/>
                  </a:lnTo>
                  <a:lnTo>
                    <a:pt x="145" y="459"/>
                  </a:lnTo>
                  <a:lnTo>
                    <a:pt x="145" y="448"/>
                  </a:lnTo>
                  <a:lnTo>
                    <a:pt x="146" y="437"/>
                  </a:lnTo>
                  <a:lnTo>
                    <a:pt x="147" y="425"/>
                  </a:lnTo>
                  <a:lnTo>
                    <a:pt x="148" y="415"/>
                  </a:lnTo>
                  <a:lnTo>
                    <a:pt x="149" y="404"/>
                  </a:lnTo>
                  <a:lnTo>
                    <a:pt x="150" y="393"/>
                  </a:lnTo>
                  <a:lnTo>
                    <a:pt x="152" y="382"/>
                  </a:lnTo>
                  <a:lnTo>
                    <a:pt x="154" y="372"/>
                  </a:lnTo>
                  <a:lnTo>
                    <a:pt x="156" y="362"/>
                  </a:lnTo>
                  <a:lnTo>
                    <a:pt x="156" y="358"/>
                  </a:lnTo>
                  <a:lnTo>
                    <a:pt x="156" y="354"/>
                  </a:lnTo>
                  <a:lnTo>
                    <a:pt x="157" y="350"/>
                  </a:lnTo>
                  <a:lnTo>
                    <a:pt x="157" y="346"/>
                  </a:lnTo>
                  <a:lnTo>
                    <a:pt x="158" y="342"/>
                  </a:lnTo>
                  <a:lnTo>
                    <a:pt x="158" y="338"/>
                  </a:lnTo>
                  <a:lnTo>
                    <a:pt x="159" y="335"/>
                  </a:lnTo>
                  <a:lnTo>
                    <a:pt x="159" y="331"/>
                  </a:lnTo>
                  <a:lnTo>
                    <a:pt x="160" y="327"/>
                  </a:lnTo>
                  <a:lnTo>
                    <a:pt x="160" y="323"/>
                  </a:lnTo>
                  <a:lnTo>
                    <a:pt x="161" y="319"/>
                  </a:lnTo>
                  <a:lnTo>
                    <a:pt x="161" y="315"/>
                  </a:lnTo>
                  <a:lnTo>
                    <a:pt x="162" y="312"/>
                  </a:lnTo>
                  <a:lnTo>
                    <a:pt x="162" y="308"/>
                  </a:lnTo>
                  <a:lnTo>
                    <a:pt x="163" y="304"/>
                  </a:lnTo>
                  <a:lnTo>
                    <a:pt x="163" y="300"/>
                  </a:lnTo>
                  <a:lnTo>
                    <a:pt x="166" y="309"/>
                  </a:lnTo>
                  <a:lnTo>
                    <a:pt x="166" y="315"/>
                  </a:lnTo>
                  <a:lnTo>
                    <a:pt x="166" y="321"/>
                  </a:lnTo>
                  <a:lnTo>
                    <a:pt x="166" y="328"/>
                  </a:lnTo>
                  <a:lnTo>
                    <a:pt x="165" y="334"/>
                  </a:lnTo>
                  <a:lnTo>
                    <a:pt x="165" y="339"/>
                  </a:lnTo>
                  <a:lnTo>
                    <a:pt x="164" y="346"/>
                  </a:lnTo>
                  <a:lnTo>
                    <a:pt x="163" y="352"/>
                  </a:lnTo>
                  <a:lnTo>
                    <a:pt x="162" y="358"/>
                  </a:lnTo>
                  <a:lnTo>
                    <a:pt x="162" y="364"/>
                  </a:lnTo>
                  <a:lnTo>
                    <a:pt x="161" y="370"/>
                  </a:lnTo>
                  <a:lnTo>
                    <a:pt x="160" y="377"/>
                  </a:lnTo>
                  <a:lnTo>
                    <a:pt x="159" y="383"/>
                  </a:lnTo>
                  <a:lnTo>
                    <a:pt x="159" y="389"/>
                  </a:lnTo>
                  <a:lnTo>
                    <a:pt x="158" y="395"/>
                  </a:lnTo>
                  <a:lnTo>
                    <a:pt x="158" y="401"/>
                  </a:lnTo>
                  <a:lnTo>
                    <a:pt x="157" y="407"/>
                  </a:lnTo>
                  <a:lnTo>
                    <a:pt x="157" y="414"/>
                  </a:lnTo>
                  <a:lnTo>
                    <a:pt x="156" y="420"/>
                  </a:lnTo>
                  <a:lnTo>
                    <a:pt x="156" y="426"/>
                  </a:lnTo>
                  <a:lnTo>
                    <a:pt x="156" y="432"/>
                  </a:lnTo>
                  <a:lnTo>
                    <a:pt x="156" y="438"/>
                  </a:lnTo>
                  <a:lnTo>
                    <a:pt x="156" y="445"/>
                  </a:lnTo>
                  <a:lnTo>
                    <a:pt x="156" y="450"/>
                  </a:lnTo>
                  <a:lnTo>
                    <a:pt x="156" y="456"/>
                  </a:lnTo>
                  <a:lnTo>
                    <a:pt x="157" y="463"/>
                  </a:lnTo>
                  <a:lnTo>
                    <a:pt x="157" y="469"/>
                  </a:lnTo>
                  <a:lnTo>
                    <a:pt x="158" y="475"/>
                  </a:lnTo>
                  <a:lnTo>
                    <a:pt x="159" y="480"/>
                  </a:lnTo>
                  <a:lnTo>
                    <a:pt x="161" y="486"/>
                  </a:lnTo>
                  <a:lnTo>
                    <a:pt x="162" y="492"/>
                  </a:lnTo>
                  <a:lnTo>
                    <a:pt x="163" y="498"/>
                  </a:lnTo>
                  <a:lnTo>
                    <a:pt x="166" y="504"/>
                  </a:lnTo>
                  <a:lnTo>
                    <a:pt x="166" y="508"/>
                  </a:lnTo>
                  <a:lnTo>
                    <a:pt x="167" y="512"/>
                  </a:lnTo>
                  <a:lnTo>
                    <a:pt x="168" y="515"/>
                  </a:lnTo>
                  <a:lnTo>
                    <a:pt x="169" y="519"/>
                  </a:lnTo>
                  <a:lnTo>
                    <a:pt x="170" y="523"/>
                  </a:lnTo>
                  <a:lnTo>
                    <a:pt x="172" y="526"/>
                  </a:lnTo>
                  <a:lnTo>
                    <a:pt x="174" y="529"/>
                  </a:lnTo>
                  <a:lnTo>
                    <a:pt x="176" y="531"/>
                  </a:lnTo>
                  <a:lnTo>
                    <a:pt x="176" y="534"/>
                  </a:lnTo>
                  <a:lnTo>
                    <a:pt x="176" y="536"/>
                  </a:lnTo>
                  <a:lnTo>
                    <a:pt x="177" y="539"/>
                  </a:lnTo>
                  <a:lnTo>
                    <a:pt x="178" y="542"/>
                  </a:lnTo>
                  <a:lnTo>
                    <a:pt x="179" y="544"/>
                  </a:lnTo>
                  <a:lnTo>
                    <a:pt x="180" y="547"/>
                  </a:lnTo>
                  <a:lnTo>
                    <a:pt x="182" y="549"/>
                  </a:lnTo>
                  <a:lnTo>
                    <a:pt x="183" y="552"/>
                  </a:lnTo>
                  <a:lnTo>
                    <a:pt x="190" y="550"/>
                  </a:lnTo>
                  <a:lnTo>
                    <a:pt x="197" y="548"/>
                  </a:lnTo>
                  <a:lnTo>
                    <a:pt x="203" y="548"/>
                  </a:lnTo>
                  <a:lnTo>
                    <a:pt x="210" y="547"/>
                  </a:lnTo>
                  <a:lnTo>
                    <a:pt x="217" y="548"/>
                  </a:lnTo>
                  <a:lnTo>
                    <a:pt x="223" y="548"/>
                  </a:lnTo>
                  <a:lnTo>
                    <a:pt x="229" y="549"/>
                  </a:lnTo>
                  <a:lnTo>
                    <a:pt x="235" y="551"/>
                  </a:lnTo>
                  <a:lnTo>
                    <a:pt x="242" y="552"/>
                  </a:lnTo>
                  <a:lnTo>
                    <a:pt x="248" y="554"/>
                  </a:lnTo>
                  <a:lnTo>
                    <a:pt x="255" y="555"/>
                  </a:lnTo>
                  <a:lnTo>
                    <a:pt x="261" y="556"/>
                  </a:lnTo>
                  <a:lnTo>
                    <a:pt x="267" y="558"/>
                  </a:lnTo>
                  <a:lnTo>
                    <a:pt x="274" y="559"/>
                  </a:lnTo>
                  <a:lnTo>
                    <a:pt x="280" y="559"/>
                  </a:lnTo>
                  <a:lnTo>
                    <a:pt x="287" y="560"/>
                  </a:lnTo>
                  <a:lnTo>
                    <a:pt x="286" y="555"/>
                  </a:lnTo>
                  <a:lnTo>
                    <a:pt x="285" y="551"/>
                  </a:lnTo>
                  <a:lnTo>
                    <a:pt x="283" y="547"/>
                  </a:lnTo>
                  <a:lnTo>
                    <a:pt x="281" y="542"/>
                  </a:lnTo>
                  <a:lnTo>
                    <a:pt x="280" y="538"/>
                  </a:lnTo>
                  <a:lnTo>
                    <a:pt x="278" y="534"/>
                  </a:lnTo>
                  <a:lnTo>
                    <a:pt x="276" y="530"/>
                  </a:lnTo>
                  <a:lnTo>
                    <a:pt x="275" y="525"/>
                  </a:lnTo>
                  <a:lnTo>
                    <a:pt x="273" y="519"/>
                  </a:lnTo>
                  <a:lnTo>
                    <a:pt x="272" y="513"/>
                  </a:lnTo>
                  <a:lnTo>
                    <a:pt x="271" y="507"/>
                  </a:lnTo>
                  <a:lnTo>
                    <a:pt x="270" y="501"/>
                  </a:lnTo>
                  <a:lnTo>
                    <a:pt x="269" y="495"/>
                  </a:lnTo>
                  <a:lnTo>
                    <a:pt x="269" y="488"/>
                  </a:lnTo>
                  <a:lnTo>
                    <a:pt x="268" y="482"/>
                  </a:lnTo>
                  <a:lnTo>
                    <a:pt x="268" y="476"/>
                  </a:lnTo>
                  <a:lnTo>
                    <a:pt x="267" y="470"/>
                  </a:lnTo>
                  <a:lnTo>
                    <a:pt x="267" y="463"/>
                  </a:lnTo>
                  <a:lnTo>
                    <a:pt x="267" y="456"/>
                  </a:lnTo>
                  <a:lnTo>
                    <a:pt x="267" y="450"/>
                  </a:lnTo>
                  <a:lnTo>
                    <a:pt x="267" y="444"/>
                  </a:lnTo>
                  <a:lnTo>
                    <a:pt x="267" y="437"/>
                  </a:lnTo>
                  <a:lnTo>
                    <a:pt x="267" y="431"/>
                  </a:lnTo>
                  <a:lnTo>
                    <a:pt x="267" y="424"/>
                  </a:lnTo>
                  <a:lnTo>
                    <a:pt x="267" y="418"/>
                  </a:lnTo>
                  <a:lnTo>
                    <a:pt x="268" y="412"/>
                  </a:lnTo>
                  <a:lnTo>
                    <a:pt x="268" y="405"/>
                  </a:lnTo>
                  <a:lnTo>
                    <a:pt x="269" y="399"/>
                  </a:lnTo>
                  <a:lnTo>
                    <a:pt x="269" y="393"/>
                  </a:lnTo>
                  <a:lnTo>
                    <a:pt x="270" y="386"/>
                  </a:lnTo>
                  <a:lnTo>
                    <a:pt x="271" y="380"/>
                  </a:lnTo>
                  <a:lnTo>
                    <a:pt x="272" y="374"/>
                  </a:lnTo>
                  <a:lnTo>
                    <a:pt x="273" y="367"/>
                  </a:lnTo>
                  <a:lnTo>
                    <a:pt x="274" y="362"/>
                  </a:lnTo>
                  <a:lnTo>
                    <a:pt x="275" y="356"/>
                  </a:lnTo>
                  <a:lnTo>
                    <a:pt x="276" y="350"/>
                  </a:lnTo>
                  <a:lnTo>
                    <a:pt x="277" y="344"/>
                  </a:lnTo>
                  <a:lnTo>
                    <a:pt x="278" y="337"/>
                  </a:lnTo>
                  <a:lnTo>
                    <a:pt x="280" y="332"/>
                  </a:lnTo>
                  <a:lnTo>
                    <a:pt x="281" y="326"/>
                  </a:lnTo>
                  <a:lnTo>
                    <a:pt x="281" y="323"/>
                  </a:lnTo>
                  <a:lnTo>
                    <a:pt x="282" y="319"/>
                  </a:lnTo>
                  <a:lnTo>
                    <a:pt x="282" y="316"/>
                  </a:lnTo>
                  <a:lnTo>
                    <a:pt x="282" y="312"/>
                  </a:lnTo>
                  <a:lnTo>
                    <a:pt x="282" y="309"/>
                  </a:lnTo>
                  <a:lnTo>
                    <a:pt x="282" y="305"/>
                  </a:lnTo>
                  <a:lnTo>
                    <a:pt x="282" y="301"/>
                  </a:lnTo>
                  <a:lnTo>
                    <a:pt x="282" y="298"/>
                  </a:lnTo>
                  <a:lnTo>
                    <a:pt x="282" y="294"/>
                  </a:lnTo>
                  <a:lnTo>
                    <a:pt x="282" y="290"/>
                  </a:lnTo>
                  <a:lnTo>
                    <a:pt x="282" y="287"/>
                  </a:lnTo>
                  <a:lnTo>
                    <a:pt x="282" y="283"/>
                  </a:lnTo>
                  <a:lnTo>
                    <a:pt x="282" y="280"/>
                  </a:lnTo>
                  <a:lnTo>
                    <a:pt x="282" y="277"/>
                  </a:lnTo>
                  <a:lnTo>
                    <a:pt x="282" y="273"/>
                  </a:lnTo>
                  <a:lnTo>
                    <a:pt x="283" y="269"/>
                  </a:lnTo>
                  <a:lnTo>
                    <a:pt x="286" y="280"/>
                  </a:lnTo>
                  <a:lnTo>
                    <a:pt x="287" y="290"/>
                  </a:lnTo>
                  <a:lnTo>
                    <a:pt x="288" y="301"/>
                  </a:lnTo>
                  <a:lnTo>
                    <a:pt x="288" y="311"/>
                  </a:lnTo>
                  <a:lnTo>
                    <a:pt x="288" y="322"/>
                  </a:lnTo>
                  <a:lnTo>
                    <a:pt x="286" y="332"/>
                  </a:lnTo>
                  <a:lnTo>
                    <a:pt x="285" y="342"/>
                  </a:lnTo>
                  <a:lnTo>
                    <a:pt x="284" y="352"/>
                  </a:lnTo>
                  <a:lnTo>
                    <a:pt x="282" y="363"/>
                  </a:lnTo>
                  <a:lnTo>
                    <a:pt x="281" y="373"/>
                  </a:lnTo>
                  <a:lnTo>
                    <a:pt x="280" y="384"/>
                  </a:lnTo>
                  <a:lnTo>
                    <a:pt x="279" y="394"/>
                  </a:lnTo>
                  <a:lnTo>
                    <a:pt x="278" y="405"/>
                  </a:lnTo>
                  <a:lnTo>
                    <a:pt x="278" y="416"/>
                  </a:lnTo>
                  <a:lnTo>
                    <a:pt x="278" y="427"/>
                  </a:lnTo>
                  <a:lnTo>
                    <a:pt x="280" y="439"/>
                  </a:lnTo>
                  <a:lnTo>
                    <a:pt x="280" y="446"/>
                  </a:lnTo>
                  <a:lnTo>
                    <a:pt x="281" y="453"/>
                  </a:lnTo>
                  <a:lnTo>
                    <a:pt x="281" y="460"/>
                  </a:lnTo>
                  <a:lnTo>
                    <a:pt x="282" y="467"/>
                  </a:lnTo>
                  <a:lnTo>
                    <a:pt x="282" y="474"/>
                  </a:lnTo>
                  <a:lnTo>
                    <a:pt x="284" y="480"/>
                  </a:lnTo>
                  <a:lnTo>
                    <a:pt x="285" y="487"/>
                  </a:lnTo>
                  <a:lnTo>
                    <a:pt x="286" y="494"/>
                  </a:lnTo>
                  <a:lnTo>
                    <a:pt x="288" y="500"/>
                  </a:lnTo>
                  <a:lnTo>
                    <a:pt x="290" y="506"/>
                  </a:lnTo>
                  <a:lnTo>
                    <a:pt x="292" y="512"/>
                  </a:lnTo>
                  <a:lnTo>
                    <a:pt x="294" y="517"/>
                  </a:lnTo>
                  <a:lnTo>
                    <a:pt x="297" y="523"/>
                  </a:lnTo>
                  <a:lnTo>
                    <a:pt x="300" y="528"/>
                  </a:lnTo>
                  <a:lnTo>
                    <a:pt x="304" y="533"/>
                  </a:lnTo>
                  <a:lnTo>
                    <a:pt x="307" y="537"/>
                  </a:lnTo>
                  <a:lnTo>
                    <a:pt x="305" y="532"/>
                  </a:lnTo>
                  <a:lnTo>
                    <a:pt x="303" y="526"/>
                  </a:lnTo>
                  <a:lnTo>
                    <a:pt x="301" y="521"/>
                  </a:lnTo>
                  <a:lnTo>
                    <a:pt x="300" y="515"/>
                  </a:lnTo>
                  <a:lnTo>
                    <a:pt x="298" y="509"/>
                  </a:lnTo>
                  <a:lnTo>
                    <a:pt x="297" y="503"/>
                  </a:lnTo>
                  <a:lnTo>
                    <a:pt x="296" y="497"/>
                  </a:lnTo>
                  <a:lnTo>
                    <a:pt x="294" y="491"/>
                  </a:lnTo>
                  <a:lnTo>
                    <a:pt x="293" y="485"/>
                  </a:lnTo>
                  <a:lnTo>
                    <a:pt x="292" y="478"/>
                  </a:lnTo>
                  <a:lnTo>
                    <a:pt x="291" y="473"/>
                  </a:lnTo>
                  <a:lnTo>
                    <a:pt x="290" y="466"/>
                  </a:lnTo>
                  <a:lnTo>
                    <a:pt x="290" y="459"/>
                  </a:lnTo>
                  <a:lnTo>
                    <a:pt x="289" y="453"/>
                  </a:lnTo>
                  <a:lnTo>
                    <a:pt x="289" y="447"/>
                  </a:lnTo>
                  <a:lnTo>
                    <a:pt x="288" y="440"/>
                  </a:lnTo>
                  <a:lnTo>
                    <a:pt x="288" y="433"/>
                  </a:lnTo>
                  <a:lnTo>
                    <a:pt x="288" y="427"/>
                  </a:lnTo>
                  <a:lnTo>
                    <a:pt x="288" y="421"/>
                  </a:lnTo>
                  <a:lnTo>
                    <a:pt x="288" y="414"/>
                  </a:lnTo>
                  <a:lnTo>
                    <a:pt x="288" y="407"/>
                  </a:lnTo>
                  <a:lnTo>
                    <a:pt x="288" y="401"/>
                  </a:lnTo>
                  <a:lnTo>
                    <a:pt x="288" y="394"/>
                  </a:lnTo>
                  <a:lnTo>
                    <a:pt x="289" y="388"/>
                  </a:lnTo>
                  <a:lnTo>
                    <a:pt x="289" y="382"/>
                  </a:lnTo>
                  <a:lnTo>
                    <a:pt x="289" y="375"/>
                  </a:lnTo>
                  <a:lnTo>
                    <a:pt x="290" y="369"/>
                  </a:lnTo>
                  <a:lnTo>
                    <a:pt x="290" y="363"/>
                  </a:lnTo>
                  <a:lnTo>
                    <a:pt x="291" y="356"/>
                  </a:lnTo>
                  <a:lnTo>
                    <a:pt x="292" y="350"/>
                  </a:lnTo>
                  <a:lnTo>
                    <a:pt x="293" y="344"/>
                  </a:lnTo>
                  <a:lnTo>
                    <a:pt x="293" y="338"/>
                  </a:lnTo>
                  <a:lnTo>
                    <a:pt x="294" y="334"/>
                  </a:lnTo>
                  <a:lnTo>
                    <a:pt x="294" y="328"/>
                  </a:lnTo>
                  <a:lnTo>
                    <a:pt x="294" y="323"/>
                  </a:lnTo>
                  <a:lnTo>
                    <a:pt x="294" y="318"/>
                  </a:lnTo>
                  <a:lnTo>
                    <a:pt x="295" y="313"/>
                  </a:lnTo>
                  <a:lnTo>
                    <a:pt x="296" y="308"/>
                  </a:lnTo>
                  <a:lnTo>
                    <a:pt x="296" y="303"/>
                  </a:lnTo>
                  <a:lnTo>
                    <a:pt x="296" y="297"/>
                  </a:lnTo>
                  <a:lnTo>
                    <a:pt x="296" y="292"/>
                  </a:lnTo>
                  <a:lnTo>
                    <a:pt x="296" y="286"/>
                  </a:lnTo>
                  <a:lnTo>
                    <a:pt x="297" y="281"/>
                  </a:lnTo>
                  <a:lnTo>
                    <a:pt x="297" y="276"/>
                  </a:lnTo>
                  <a:lnTo>
                    <a:pt x="296" y="271"/>
                  </a:lnTo>
                  <a:lnTo>
                    <a:pt x="296" y="265"/>
                  </a:lnTo>
                  <a:lnTo>
                    <a:pt x="296" y="260"/>
                  </a:lnTo>
                  <a:lnTo>
                    <a:pt x="295" y="255"/>
                  </a:lnTo>
                  <a:lnTo>
                    <a:pt x="295" y="253"/>
                  </a:lnTo>
                  <a:lnTo>
                    <a:pt x="295" y="250"/>
                  </a:lnTo>
                  <a:lnTo>
                    <a:pt x="295" y="247"/>
                  </a:lnTo>
                  <a:lnTo>
                    <a:pt x="296" y="244"/>
                  </a:lnTo>
                  <a:lnTo>
                    <a:pt x="296" y="241"/>
                  </a:lnTo>
                  <a:lnTo>
                    <a:pt x="296" y="238"/>
                  </a:lnTo>
                  <a:lnTo>
                    <a:pt x="296" y="235"/>
                  </a:lnTo>
                  <a:lnTo>
                    <a:pt x="297" y="233"/>
                  </a:lnTo>
                  <a:lnTo>
                    <a:pt x="299" y="236"/>
                  </a:lnTo>
                  <a:lnTo>
                    <a:pt x="300" y="245"/>
                  </a:lnTo>
                  <a:lnTo>
                    <a:pt x="301" y="253"/>
                  </a:lnTo>
                  <a:lnTo>
                    <a:pt x="302" y="262"/>
                  </a:lnTo>
                  <a:lnTo>
                    <a:pt x="302" y="271"/>
                  </a:lnTo>
                  <a:lnTo>
                    <a:pt x="303" y="280"/>
                  </a:lnTo>
                  <a:lnTo>
                    <a:pt x="303" y="288"/>
                  </a:lnTo>
                  <a:lnTo>
                    <a:pt x="303" y="297"/>
                  </a:lnTo>
                  <a:lnTo>
                    <a:pt x="303" y="306"/>
                  </a:lnTo>
                  <a:lnTo>
                    <a:pt x="303" y="315"/>
                  </a:lnTo>
                  <a:lnTo>
                    <a:pt x="303" y="324"/>
                  </a:lnTo>
                  <a:lnTo>
                    <a:pt x="302" y="333"/>
                  </a:lnTo>
                  <a:lnTo>
                    <a:pt x="302" y="341"/>
                  </a:lnTo>
                  <a:lnTo>
                    <a:pt x="302" y="350"/>
                  </a:lnTo>
                  <a:lnTo>
                    <a:pt x="301" y="358"/>
                  </a:lnTo>
                  <a:lnTo>
                    <a:pt x="301" y="367"/>
                  </a:lnTo>
                  <a:lnTo>
                    <a:pt x="301" y="375"/>
                  </a:lnTo>
                  <a:lnTo>
                    <a:pt x="301" y="384"/>
                  </a:lnTo>
                  <a:lnTo>
                    <a:pt x="301" y="393"/>
                  </a:lnTo>
                  <a:lnTo>
                    <a:pt x="301" y="401"/>
                  </a:lnTo>
                  <a:lnTo>
                    <a:pt x="301" y="409"/>
                  </a:lnTo>
                  <a:lnTo>
                    <a:pt x="301" y="418"/>
                  </a:lnTo>
                  <a:lnTo>
                    <a:pt x="302" y="426"/>
                  </a:lnTo>
                  <a:lnTo>
                    <a:pt x="302" y="434"/>
                  </a:lnTo>
                  <a:lnTo>
                    <a:pt x="303" y="442"/>
                  </a:lnTo>
                  <a:lnTo>
                    <a:pt x="305" y="450"/>
                  </a:lnTo>
                  <a:lnTo>
                    <a:pt x="306" y="458"/>
                  </a:lnTo>
                  <a:lnTo>
                    <a:pt x="308" y="466"/>
                  </a:lnTo>
                  <a:lnTo>
                    <a:pt x="310" y="474"/>
                  </a:lnTo>
                  <a:lnTo>
                    <a:pt x="312" y="481"/>
                  </a:lnTo>
                  <a:lnTo>
                    <a:pt x="315" y="489"/>
                  </a:lnTo>
                  <a:lnTo>
                    <a:pt x="318" y="497"/>
                  </a:lnTo>
                  <a:lnTo>
                    <a:pt x="322" y="504"/>
                  </a:lnTo>
                  <a:lnTo>
                    <a:pt x="324" y="499"/>
                  </a:lnTo>
                  <a:lnTo>
                    <a:pt x="327" y="495"/>
                  </a:lnTo>
                  <a:lnTo>
                    <a:pt x="330" y="491"/>
                  </a:lnTo>
                  <a:lnTo>
                    <a:pt x="333" y="489"/>
                  </a:lnTo>
                  <a:lnTo>
                    <a:pt x="337" y="487"/>
                  </a:lnTo>
                  <a:lnTo>
                    <a:pt x="341" y="485"/>
                  </a:lnTo>
                  <a:lnTo>
                    <a:pt x="345" y="484"/>
                  </a:lnTo>
                  <a:lnTo>
                    <a:pt x="349" y="483"/>
                  </a:lnTo>
                  <a:lnTo>
                    <a:pt x="353" y="482"/>
                  </a:lnTo>
                  <a:lnTo>
                    <a:pt x="357" y="481"/>
                  </a:lnTo>
                  <a:lnTo>
                    <a:pt x="361" y="480"/>
                  </a:lnTo>
                  <a:lnTo>
                    <a:pt x="365" y="478"/>
                  </a:lnTo>
                  <a:lnTo>
                    <a:pt x="369" y="477"/>
                  </a:lnTo>
                  <a:lnTo>
                    <a:pt x="372" y="473"/>
                  </a:lnTo>
                  <a:lnTo>
                    <a:pt x="375" y="469"/>
                  </a:lnTo>
                  <a:lnTo>
                    <a:pt x="378" y="465"/>
                  </a:lnTo>
                  <a:lnTo>
                    <a:pt x="378" y="460"/>
                  </a:lnTo>
                  <a:lnTo>
                    <a:pt x="371" y="453"/>
                  </a:lnTo>
                  <a:lnTo>
                    <a:pt x="365" y="446"/>
                  </a:lnTo>
                  <a:lnTo>
                    <a:pt x="360" y="438"/>
                  </a:lnTo>
                  <a:lnTo>
                    <a:pt x="354" y="429"/>
                  </a:lnTo>
                  <a:lnTo>
                    <a:pt x="350" y="421"/>
                  </a:lnTo>
                  <a:lnTo>
                    <a:pt x="346" y="411"/>
                  </a:lnTo>
                  <a:lnTo>
                    <a:pt x="343" y="402"/>
                  </a:lnTo>
                  <a:lnTo>
                    <a:pt x="340" y="392"/>
                  </a:lnTo>
                  <a:lnTo>
                    <a:pt x="337" y="382"/>
                  </a:lnTo>
                  <a:lnTo>
                    <a:pt x="335" y="371"/>
                  </a:lnTo>
                  <a:lnTo>
                    <a:pt x="333" y="361"/>
                  </a:lnTo>
                  <a:lnTo>
                    <a:pt x="331" y="351"/>
                  </a:lnTo>
                  <a:lnTo>
                    <a:pt x="329" y="340"/>
                  </a:lnTo>
                  <a:lnTo>
                    <a:pt x="327" y="330"/>
                  </a:lnTo>
                  <a:lnTo>
                    <a:pt x="325" y="319"/>
                  </a:lnTo>
                  <a:lnTo>
                    <a:pt x="323" y="309"/>
                  </a:lnTo>
                  <a:lnTo>
                    <a:pt x="324" y="307"/>
                  </a:lnTo>
                  <a:lnTo>
                    <a:pt x="324" y="305"/>
                  </a:lnTo>
                  <a:lnTo>
                    <a:pt x="324" y="304"/>
                  </a:lnTo>
                  <a:lnTo>
                    <a:pt x="323" y="302"/>
                  </a:lnTo>
                  <a:lnTo>
                    <a:pt x="323" y="300"/>
                  </a:lnTo>
                  <a:lnTo>
                    <a:pt x="324" y="298"/>
                  </a:lnTo>
                  <a:lnTo>
                    <a:pt x="324" y="297"/>
                  </a:lnTo>
                  <a:lnTo>
                    <a:pt x="324" y="294"/>
                  </a:lnTo>
                  <a:lnTo>
                    <a:pt x="327" y="302"/>
                  </a:lnTo>
                  <a:lnTo>
                    <a:pt x="329" y="310"/>
                  </a:lnTo>
                  <a:lnTo>
                    <a:pt x="331" y="318"/>
                  </a:lnTo>
                  <a:lnTo>
                    <a:pt x="332" y="326"/>
                  </a:lnTo>
                  <a:lnTo>
                    <a:pt x="334" y="335"/>
                  </a:lnTo>
                  <a:lnTo>
                    <a:pt x="336" y="342"/>
                  </a:lnTo>
                  <a:lnTo>
                    <a:pt x="338" y="351"/>
                  </a:lnTo>
                  <a:lnTo>
                    <a:pt x="340" y="359"/>
                  </a:lnTo>
                  <a:lnTo>
                    <a:pt x="342" y="367"/>
                  </a:lnTo>
                  <a:lnTo>
                    <a:pt x="344" y="375"/>
                  </a:lnTo>
                  <a:lnTo>
                    <a:pt x="347" y="382"/>
                  </a:lnTo>
                  <a:lnTo>
                    <a:pt x="350" y="390"/>
                  </a:lnTo>
                  <a:lnTo>
                    <a:pt x="353" y="397"/>
                  </a:lnTo>
                  <a:lnTo>
                    <a:pt x="357" y="403"/>
                  </a:lnTo>
                  <a:lnTo>
                    <a:pt x="361" y="410"/>
                  </a:lnTo>
                  <a:lnTo>
                    <a:pt x="366" y="416"/>
                  </a:lnTo>
                  <a:lnTo>
                    <a:pt x="369" y="416"/>
                  </a:lnTo>
                  <a:lnTo>
                    <a:pt x="372" y="417"/>
                  </a:lnTo>
                  <a:lnTo>
                    <a:pt x="375" y="417"/>
                  </a:lnTo>
                  <a:lnTo>
                    <a:pt x="378" y="417"/>
                  </a:lnTo>
                  <a:lnTo>
                    <a:pt x="381" y="416"/>
                  </a:lnTo>
                  <a:lnTo>
                    <a:pt x="383" y="416"/>
                  </a:lnTo>
                  <a:lnTo>
                    <a:pt x="386" y="414"/>
                  </a:lnTo>
                  <a:lnTo>
                    <a:pt x="389" y="411"/>
                  </a:lnTo>
                  <a:lnTo>
                    <a:pt x="389" y="409"/>
                  </a:lnTo>
                  <a:lnTo>
                    <a:pt x="384" y="404"/>
                  </a:lnTo>
                  <a:lnTo>
                    <a:pt x="380" y="399"/>
                  </a:lnTo>
                  <a:lnTo>
                    <a:pt x="376" y="394"/>
                  </a:lnTo>
                  <a:lnTo>
                    <a:pt x="372" y="390"/>
                  </a:lnTo>
                  <a:lnTo>
                    <a:pt x="369" y="384"/>
                  </a:lnTo>
                  <a:lnTo>
                    <a:pt x="366" y="379"/>
                  </a:lnTo>
                  <a:lnTo>
                    <a:pt x="362" y="373"/>
                  </a:lnTo>
                  <a:lnTo>
                    <a:pt x="360" y="367"/>
                  </a:lnTo>
                  <a:lnTo>
                    <a:pt x="357" y="362"/>
                  </a:lnTo>
                  <a:lnTo>
                    <a:pt x="354" y="356"/>
                  </a:lnTo>
                  <a:lnTo>
                    <a:pt x="352" y="350"/>
                  </a:lnTo>
                  <a:lnTo>
                    <a:pt x="350" y="344"/>
                  </a:lnTo>
                  <a:lnTo>
                    <a:pt x="347" y="337"/>
                  </a:lnTo>
                  <a:lnTo>
                    <a:pt x="345" y="331"/>
                  </a:lnTo>
                  <a:lnTo>
                    <a:pt x="344" y="324"/>
                  </a:lnTo>
                  <a:lnTo>
                    <a:pt x="342" y="318"/>
                  </a:lnTo>
                  <a:lnTo>
                    <a:pt x="340" y="311"/>
                  </a:lnTo>
                  <a:lnTo>
                    <a:pt x="339" y="305"/>
                  </a:lnTo>
                  <a:lnTo>
                    <a:pt x="338" y="298"/>
                  </a:lnTo>
                  <a:lnTo>
                    <a:pt x="337" y="291"/>
                  </a:lnTo>
                  <a:lnTo>
                    <a:pt x="336" y="284"/>
                  </a:lnTo>
                  <a:lnTo>
                    <a:pt x="335" y="277"/>
                  </a:lnTo>
                  <a:lnTo>
                    <a:pt x="334" y="270"/>
                  </a:lnTo>
                  <a:lnTo>
                    <a:pt x="333" y="263"/>
                  </a:lnTo>
                  <a:lnTo>
                    <a:pt x="333" y="256"/>
                  </a:lnTo>
                  <a:lnTo>
                    <a:pt x="333" y="249"/>
                  </a:lnTo>
                  <a:lnTo>
                    <a:pt x="332" y="242"/>
                  </a:lnTo>
                  <a:lnTo>
                    <a:pt x="332" y="235"/>
                  </a:lnTo>
                  <a:lnTo>
                    <a:pt x="332" y="228"/>
                  </a:lnTo>
                  <a:lnTo>
                    <a:pt x="332" y="221"/>
                  </a:lnTo>
                  <a:lnTo>
                    <a:pt x="332" y="214"/>
                  </a:lnTo>
                  <a:lnTo>
                    <a:pt x="332" y="207"/>
                  </a:lnTo>
                  <a:lnTo>
                    <a:pt x="331" y="196"/>
                  </a:lnTo>
                  <a:lnTo>
                    <a:pt x="329" y="186"/>
                  </a:lnTo>
                  <a:lnTo>
                    <a:pt x="328" y="175"/>
                  </a:lnTo>
                  <a:lnTo>
                    <a:pt x="325" y="165"/>
                  </a:lnTo>
                  <a:lnTo>
                    <a:pt x="323" y="155"/>
                  </a:lnTo>
                  <a:lnTo>
                    <a:pt x="319" y="145"/>
                  </a:lnTo>
                  <a:lnTo>
                    <a:pt x="316" y="136"/>
                  </a:lnTo>
                  <a:lnTo>
                    <a:pt x="311" y="126"/>
                  </a:lnTo>
                  <a:lnTo>
                    <a:pt x="307" y="118"/>
                  </a:lnTo>
                  <a:lnTo>
                    <a:pt x="302" y="109"/>
                  </a:lnTo>
                  <a:lnTo>
                    <a:pt x="297" y="101"/>
                  </a:lnTo>
                  <a:lnTo>
                    <a:pt x="292" y="94"/>
                  </a:lnTo>
                  <a:lnTo>
                    <a:pt x="285" y="87"/>
                  </a:lnTo>
                  <a:lnTo>
                    <a:pt x="279" y="81"/>
                  </a:lnTo>
                  <a:lnTo>
                    <a:pt x="272" y="75"/>
                  </a:lnTo>
                  <a:lnTo>
                    <a:pt x="265" y="70"/>
                  </a:lnTo>
                  <a:lnTo>
                    <a:pt x="266" y="73"/>
                  </a:lnTo>
                  <a:lnTo>
                    <a:pt x="267" y="76"/>
                  </a:lnTo>
                  <a:lnTo>
                    <a:pt x="269" y="79"/>
                  </a:lnTo>
                  <a:lnTo>
                    <a:pt x="271" y="81"/>
                  </a:lnTo>
                  <a:lnTo>
                    <a:pt x="272" y="83"/>
                  </a:lnTo>
                  <a:lnTo>
                    <a:pt x="274" y="85"/>
                  </a:lnTo>
                  <a:lnTo>
                    <a:pt x="275" y="88"/>
                  </a:lnTo>
                  <a:lnTo>
                    <a:pt x="276" y="90"/>
                  </a:lnTo>
                  <a:lnTo>
                    <a:pt x="280" y="95"/>
                  </a:lnTo>
                  <a:lnTo>
                    <a:pt x="283" y="100"/>
                  </a:lnTo>
                  <a:lnTo>
                    <a:pt x="286" y="105"/>
                  </a:lnTo>
                  <a:lnTo>
                    <a:pt x="289" y="110"/>
                  </a:lnTo>
                  <a:lnTo>
                    <a:pt x="292" y="114"/>
                  </a:lnTo>
                  <a:lnTo>
                    <a:pt x="295" y="119"/>
                  </a:lnTo>
                  <a:lnTo>
                    <a:pt x="297" y="124"/>
                  </a:lnTo>
                  <a:lnTo>
                    <a:pt x="300" y="129"/>
                  </a:lnTo>
                  <a:lnTo>
                    <a:pt x="302" y="135"/>
                  </a:lnTo>
                  <a:lnTo>
                    <a:pt x="305" y="140"/>
                  </a:lnTo>
                  <a:lnTo>
                    <a:pt x="307" y="144"/>
                  </a:lnTo>
                  <a:lnTo>
                    <a:pt x="309" y="150"/>
                  </a:lnTo>
                  <a:lnTo>
                    <a:pt x="310" y="155"/>
                  </a:lnTo>
                  <a:lnTo>
                    <a:pt x="312" y="161"/>
                  </a:lnTo>
                  <a:lnTo>
                    <a:pt x="313" y="167"/>
                  </a:lnTo>
                  <a:lnTo>
                    <a:pt x="314" y="172"/>
                  </a:lnTo>
                  <a:lnTo>
                    <a:pt x="311" y="168"/>
                  </a:lnTo>
                  <a:lnTo>
                    <a:pt x="308" y="163"/>
                  </a:lnTo>
                  <a:lnTo>
                    <a:pt x="306" y="158"/>
                  </a:lnTo>
                  <a:lnTo>
                    <a:pt x="304" y="152"/>
                  </a:lnTo>
                  <a:lnTo>
                    <a:pt x="302" y="146"/>
                  </a:lnTo>
                  <a:lnTo>
                    <a:pt x="299" y="141"/>
                  </a:lnTo>
                  <a:lnTo>
                    <a:pt x="297" y="136"/>
                  </a:lnTo>
                  <a:lnTo>
                    <a:pt x="295" y="130"/>
                  </a:lnTo>
                  <a:lnTo>
                    <a:pt x="292" y="126"/>
                  </a:lnTo>
                  <a:lnTo>
                    <a:pt x="289" y="122"/>
                  </a:lnTo>
                  <a:lnTo>
                    <a:pt x="286" y="117"/>
                  </a:lnTo>
                  <a:lnTo>
                    <a:pt x="284" y="113"/>
                  </a:lnTo>
                  <a:lnTo>
                    <a:pt x="280" y="109"/>
                  </a:lnTo>
                  <a:lnTo>
                    <a:pt x="277" y="104"/>
                  </a:lnTo>
                  <a:lnTo>
                    <a:pt x="274" y="100"/>
                  </a:lnTo>
                  <a:lnTo>
                    <a:pt x="271" y="96"/>
                  </a:lnTo>
                  <a:lnTo>
                    <a:pt x="268" y="92"/>
                  </a:lnTo>
                  <a:lnTo>
                    <a:pt x="265" y="88"/>
                  </a:lnTo>
                  <a:lnTo>
                    <a:pt x="261" y="84"/>
                  </a:lnTo>
                  <a:lnTo>
                    <a:pt x="258" y="81"/>
                  </a:lnTo>
                  <a:lnTo>
                    <a:pt x="255" y="77"/>
                  </a:lnTo>
                  <a:lnTo>
                    <a:pt x="251" y="74"/>
                  </a:lnTo>
                  <a:lnTo>
                    <a:pt x="248" y="71"/>
                  </a:lnTo>
                  <a:lnTo>
                    <a:pt x="244" y="68"/>
                  </a:lnTo>
                  <a:lnTo>
                    <a:pt x="243" y="69"/>
                  </a:lnTo>
                  <a:lnTo>
                    <a:pt x="242" y="69"/>
                  </a:lnTo>
                  <a:lnTo>
                    <a:pt x="242" y="68"/>
                  </a:lnTo>
                  <a:lnTo>
                    <a:pt x="241" y="67"/>
                  </a:lnTo>
                  <a:lnTo>
                    <a:pt x="239" y="65"/>
                  </a:lnTo>
                  <a:lnTo>
                    <a:pt x="242" y="70"/>
                  </a:lnTo>
                  <a:lnTo>
                    <a:pt x="244" y="75"/>
                  </a:lnTo>
                  <a:lnTo>
                    <a:pt x="247" y="80"/>
                  </a:lnTo>
                  <a:lnTo>
                    <a:pt x="249" y="85"/>
                  </a:lnTo>
                  <a:lnTo>
                    <a:pt x="252" y="90"/>
                  </a:lnTo>
                  <a:lnTo>
                    <a:pt x="255" y="96"/>
                  </a:lnTo>
                  <a:lnTo>
                    <a:pt x="257" y="102"/>
                  </a:lnTo>
                  <a:lnTo>
                    <a:pt x="259" y="107"/>
                  </a:lnTo>
                  <a:lnTo>
                    <a:pt x="261" y="113"/>
                  </a:lnTo>
                  <a:lnTo>
                    <a:pt x="264" y="118"/>
                  </a:lnTo>
                  <a:lnTo>
                    <a:pt x="266" y="124"/>
                  </a:lnTo>
                  <a:lnTo>
                    <a:pt x="267" y="130"/>
                  </a:lnTo>
                  <a:lnTo>
                    <a:pt x="269" y="137"/>
                  </a:lnTo>
                  <a:lnTo>
                    <a:pt x="271" y="143"/>
                  </a:lnTo>
                  <a:lnTo>
                    <a:pt x="271" y="149"/>
                  </a:lnTo>
                  <a:lnTo>
                    <a:pt x="272" y="156"/>
                  </a:lnTo>
                  <a:lnTo>
                    <a:pt x="269" y="152"/>
                  </a:lnTo>
                  <a:lnTo>
                    <a:pt x="267" y="148"/>
                  </a:lnTo>
                  <a:lnTo>
                    <a:pt x="265" y="144"/>
                  </a:lnTo>
                  <a:lnTo>
                    <a:pt x="264" y="139"/>
                  </a:lnTo>
                  <a:lnTo>
                    <a:pt x="263" y="133"/>
                  </a:lnTo>
                  <a:lnTo>
                    <a:pt x="261" y="127"/>
                  </a:lnTo>
                  <a:lnTo>
                    <a:pt x="259" y="122"/>
                  </a:lnTo>
                  <a:lnTo>
                    <a:pt x="257" y="117"/>
                  </a:lnTo>
                  <a:lnTo>
                    <a:pt x="255" y="114"/>
                  </a:lnTo>
                  <a:lnTo>
                    <a:pt x="253" y="111"/>
                  </a:lnTo>
                  <a:lnTo>
                    <a:pt x="252" y="108"/>
                  </a:lnTo>
                  <a:lnTo>
                    <a:pt x="250" y="104"/>
                  </a:lnTo>
                  <a:lnTo>
                    <a:pt x="249" y="101"/>
                  </a:lnTo>
                  <a:lnTo>
                    <a:pt x="247" y="98"/>
                  </a:lnTo>
                  <a:lnTo>
                    <a:pt x="244" y="95"/>
                  </a:lnTo>
                  <a:lnTo>
                    <a:pt x="242" y="93"/>
                  </a:lnTo>
                  <a:lnTo>
                    <a:pt x="242" y="94"/>
                  </a:lnTo>
                  <a:lnTo>
                    <a:pt x="242" y="96"/>
                  </a:lnTo>
                  <a:lnTo>
                    <a:pt x="241" y="97"/>
                  </a:lnTo>
                  <a:lnTo>
                    <a:pt x="240" y="98"/>
                  </a:lnTo>
                  <a:lnTo>
                    <a:pt x="238" y="97"/>
                  </a:lnTo>
                  <a:lnTo>
                    <a:pt x="236" y="96"/>
                  </a:lnTo>
                  <a:lnTo>
                    <a:pt x="235" y="94"/>
                  </a:lnTo>
                  <a:lnTo>
                    <a:pt x="234" y="92"/>
                  </a:lnTo>
                  <a:lnTo>
                    <a:pt x="233" y="89"/>
                  </a:lnTo>
                  <a:lnTo>
                    <a:pt x="232" y="86"/>
                  </a:lnTo>
                  <a:lnTo>
                    <a:pt x="230" y="85"/>
                  </a:lnTo>
                  <a:lnTo>
                    <a:pt x="229" y="84"/>
                  </a:lnTo>
                  <a:lnTo>
                    <a:pt x="227" y="81"/>
                  </a:lnTo>
                  <a:lnTo>
                    <a:pt x="226" y="78"/>
                  </a:lnTo>
                  <a:lnTo>
                    <a:pt x="224" y="76"/>
                  </a:lnTo>
                  <a:lnTo>
                    <a:pt x="222" y="73"/>
                  </a:lnTo>
                  <a:lnTo>
                    <a:pt x="220" y="71"/>
                  </a:lnTo>
                  <a:lnTo>
                    <a:pt x="218" y="69"/>
                  </a:lnTo>
                  <a:lnTo>
                    <a:pt x="216" y="67"/>
                  </a:lnTo>
                  <a:lnTo>
                    <a:pt x="214" y="65"/>
                  </a:lnTo>
                  <a:lnTo>
                    <a:pt x="216" y="70"/>
                  </a:lnTo>
                  <a:lnTo>
                    <a:pt x="218" y="75"/>
                  </a:lnTo>
                  <a:lnTo>
                    <a:pt x="220" y="80"/>
                  </a:lnTo>
                  <a:lnTo>
                    <a:pt x="222" y="85"/>
                  </a:lnTo>
                  <a:lnTo>
                    <a:pt x="224" y="91"/>
                  </a:lnTo>
                  <a:lnTo>
                    <a:pt x="226" y="97"/>
                  </a:lnTo>
                  <a:lnTo>
                    <a:pt x="227" y="103"/>
                  </a:lnTo>
                  <a:lnTo>
                    <a:pt x="229" y="109"/>
                  </a:lnTo>
                  <a:lnTo>
                    <a:pt x="228" y="111"/>
                  </a:lnTo>
                  <a:lnTo>
                    <a:pt x="227" y="111"/>
                  </a:lnTo>
                  <a:lnTo>
                    <a:pt x="226" y="111"/>
                  </a:lnTo>
                  <a:lnTo>
                    <a:pt x="225" y="110"/>
                  </a:lnTo>
                  <a:lnTo>
                    <a:pt x="224" y="106"/>
                  </a:lnTo>
                  <a:lnTo>
                    <a:pt x="222" y="102"/>
                  </a:lnTo>
                  <a:lnTo>
                    <a:pt x="221" y="99"/>
                  </a:lnTo>
                  <a:lnTo>
                    <a:pt x="219" y="95"/>
                  </a:lnTo>
                  <a:lnTo>
                    <a:pt x="217" y="91"/>
                  </a:lnTo>
                  <a:lnTo>
                    <a:pt x="216" y="88"/>
                  </a:lnTo>
                  <a:lnTo>
                    <a:pt x="213" y="85"/>
                  </a:lnTo>
                  <a:lnTo>
                    <a:pt x="211" y="83"/>
                  </a:lnTo>
                  <a:lnTo>
                    <a:pt x="212" y="82"/>
                  </a:lnTo>
                  <a:lnTo>
                    <a:pt x="209" y="76"/>
                  </a:lnTo>
                  <a:lnTo>
                    <a:pt x="206" y="71"/>
                  </a:lnTo>
                  <a:lnTo>
                    <a:pt x="203" y="66"/>
                  </a:lnTo>
                  <a:lnTo>
                    <a:pt x="200" y="62"/>
                  </a:lnTo>
                  <a:lnTo>
                    <a:pt x="197" y="58"/>
                  </a:lnTo>
                  <a:lnTo>
                    <a:pt x="193" y="54"/>
                  </a:lnTo>
                  <a:lnTo>
                    <a:pt x="189" y="50"/>
                  </a:lnTo>
                  <a:lnTo>
                    <a:pt x="185" y="46"/>
                  </a:lnTo>
                  <a:lnTo>
                    <a:pt x="187" y="52"/>
                  </a:lnTo>
                  <a:lnTo>
                    <a:pt x="188" y="58"/>
                  </a:lnTo>
                  <a:lnTo>
                    <a:pt x="189" y="65"/>
                  </a:lnTo>
                  <a:lnTo>
                    <a:pt x="191" y="71"/>
                  </a:lnTo>
                  <a:lnTo>
                    <a:pt x="192" y="78"/>
                  </a:lnTo>
                  <a:lnTo>
                    <a:pt x="193" y="84"/>
                  </a:lnTo>
                  <a:lnTo>
                    <a:pt x="194" y="91"/>
                  </a:lnTo>
                  <a:lnTo>
                    <a:pt x="195" y="98"/>
                  </a:lnTo>
                  <a:lnTo>
                    <a:pt x="195" y="105"/>
                  </a:lnTo>
                  <a:lnTo>
                    <a:pt x="196" y="112"/>
                  </a:lnTo>
                  <a:lnTo>
                    <a:pt x="196" y="119"/>
                  </a:lnTo>
                  <a:lnTo>
                    <a:pt x="196" y="126"/>
                  </a:lnTo>
                  <a:lnTo>
                    <a:pt x="195" y="133"/>
                  </a:lnTo>
                  <a:lnTo>
                    <a:pt x="195" y="139"/>
                  </a:lnTo>
                  <a:lnTo>
                    <a:pt x="194" y="146"/>
                  </a:lnTo>
                  <a:lnTo>
                    <a:pt x="193" y="152"/>
                  </a:lnTo>
                  <a:lnTo>
                    <a:pt x="192" y="152"/>
                  </a:lnTo>
                  <a:lnTo>
                    <a:pt x="191" y="150"/>
                  </a:lnTo>
                  <a:lnTo>
                    <a:pt x="191" y="149"/>
                  </a:lnTo>
                  <a:lnTo>
                    <a:pt x="190" y="148"/>
                  </a:lnTo>
                  <a:lnTo>
                    <a:pt x="190" y="139"/>
                  </a:lnTo>
                  <a:lnTo>
                    <a:pt x="190" y="130"/>
                  </a:lnTo>
                  <a:lnTo>
                    <a:pt x="189" y="122"/>
                  </a:lnTo>
                  <a:lnTo>
                    <a:pt x="189" y="112"/>
                  </a:lnTo>
                  <a:lnTo>
                    <a:pt x="188" y="104"/>
                  </a:lnTo>
                  <a:lnTo>
                    <a:pt x="186" y="96"/>
                  </a:lnTo>
                  <a:lnTo>
                    <a:pt x="185" y="87"/>
                  </a:lnTo>
                  <a:lnTo>
                    <a:pt x="183" y="79"/>
                  </a:lnTo>
                  <a:lnTo>
                    <a:pt x="180" y="71"/>
                  </a:lnTo>
                  <a:lnTo>
                    <a:pt x="178" y="63"/>
                  </a:lnTo>
                  <a:lnTo>
                    <a:pt x="174" y="56"/>
                  </a:lnTo>
                  <a:lnTo>
                    <a:pt x="171" y="48"/>
                  </a:lnTo>
                  <a:lnTo>
                    <a:pt x="167" y="41"/>
                  </a:lnTo>
                  <a:lnTo>
                    <a:pt x="163" y="34"/>
                  </a:lnTo>
                  <a:lnTo>
                    <a:pt x="158" y="28"/>
                  </a:lnTo>
                  <a:lnTo>
                    <a:pt x="153" y="22"/>
                  </a:lnTo>
                  <a:lnTo>
                    <a:pt x="149" y="19"/>
                  </a:lnTo>
                  <a:lnTo>
                    <a:pt x="145" y="16"/>
                  </a:lnTo>
                  <a:lnTo>
                    <a:pt x="141" y="13"/>
                  </a:lnTo>
                  <a:lnTo>
                    <a:pt x="136" y="10"/>
                  </a:lnTo>
                  <a:lnTo>
                    <a:pt x="132" y="7"/>
                  </a:lnTo>
                  <a:lnTo>
                    <a:pt x="127" y="5"/>
                  </a:lnTo>
                  <a:lnTo>
                    <a:pt x="123" y="3"/>
                  </a:lnTo>
                  <a:lnTo>
                    <a:pt x="118" y="1"/>
                  </a:lnTo>
                  <a:lnTo>
                    <a:pt x="113" y="0"/>
                  </a:lnTo>
                  <a:lnTo>
                    <a:pt x="108" y="0"/>
                  </a:lnTo>
                  <a:lnTo>
                    <a:pt x="104" y="0"/>
                  </a:lnTo>
                  <a:lnTo>
                    <a:pt x="99" y="0"/>
                  </a:lnTo>
                  <a:lnTo>
                    <a:pt x="94" y="0"/>
                  </a:lnTo>
                  <a:lnTo>
                    <a:pt x="90" y="1"/>
                  </a:lnTo>
                  <a:lnTo>
                    <a:pt x="85" y="3"/>
                  </a:lnTo>
                  <a:lnTo>
                    <a:pt x="81" y="6"/>
                  </a:lnTo>
                  <a:lnTo>
                    <a:pt x="76" y="7"/>
                  </a:lnTo>
                  <a:lnTo>
                    <a:pt x="72" y="9"/>
                  </a:lnTo>
                  <a:lnTo>
                    <a:pt x="68" y="11"/>
                  </a:lnTo>
                  <a:lnTo>
                    <a:pt x="64" y="14"/>
                  </a:lnTo>
                  <a:lnTo>
                    <a:pt x="60" y="17"/>
                  </a:lnTo>
                  <a:lnTo>
                    <a:pt x="56" y="21"/>
                  </a:lnTo>
                  <a:lnTo>
                    <a:pt x="53" y="24"/>
                  </a:lnTo>
                  <a:lnTo>
                    <a:pt x="49" y="28"/>
                  </a:lnTo>
                  <a:lnTo>
                    <a:pt x="46" y="32"/>
                  </a:lnTo>
                  <a:lnTo>
                    <a:pt x="42" y="37"/>
                  </a:lnTo>
                  <a:lnTo>
                    <a:pt x="39" y="41"/>
                  </a:lnTo>
                  <a:lnTo>
                    <a:pt x="35" y="45"/>
                  </a:lnTo>
                  <a:lnTo>
                    <a:pt x="32" y="50"/>
                  </a:lnTo>
                  <a:lnTo>
                    <a:pt x="28" y="54"/>
                  </a:lnTo>
                  <a:lnTo>
                    <a:pt x="25" y="58"/>
                  </a:lnTo>
                  <a:lnTo>
                    <a:pt x="22" y="63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94" name="Freeform 102">
              <a:extLst>
                <a:ext uri="{FF2B5EF4-FFF2-40B4-BE49-F238E27FC236}">
                  <a16:creationId xmlns:a16="http://schemas.microsoft.com/office/drawing/2014/main" id="{90FDC386-97FC-8ACF-010E-941149F36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" y="3078"/>
              <a:ext cx="29" cy="23"/>
            </a:xfrm>
            <a:custGeom>
              <a:avLst/>
              <a:gdLst>
                <a:gd name="T0" fmla="*/ 4 w 29"/>
                <a:gd name="T1" fmla="*/ 15 h 23"/>
                <a:gd name="T2" fmla="*/ 5 w 29"/>
                <a:gd name="T3" fmla="*/ 16 h 23"/>
                <a:gd name="T4" fmla="*/ 4 w 29"/>
                <a:gd name="T5" fmla="*/ 18 h 23"/>
                <a:gd name="T6" fmla="*/ 2 w 29"/>
                <a:gd name="T7" fmla="*/ 18 h 23"/>
                <a:gd name="T8" fmla="*/ 1 w 29"/>
                <a:gd name="T9" fmla="*/ 19 h 23"/>
                <a:gd name="T10" fmla="*/ 0 w 29"/>
                <a:gd name="T11" fmla="*/ 19 h 23"/>
                <a:gd name="T12" fmla="*/ 1 w 29"/>
                <a:gd name="T13" fmla="*/ 21 h 23"/>
                <a:gd name="T14" fmla="*/ 2 w 29"/>
                <a:gd name="T15" fmla="*/ 22 h 23"/>
                <a:gd name="T16" fmla="*/ 4 w 29"/>
                <a:gd name="T17" fmla="*/ 22 h 23"/>
                <a:gd name="T18" fmla="*/ 5 w 29"/>
                <a:gd name="T19" fmla="*/ 21 h 23"/>
                <a:gd name="T20" fmla="*/ 6 w 29"/>
                <a:gd name="T21" fmla="*/ 20 h 23"/>
                <a:gd name="T22" fmla="*/ 8 w 29"/>
                <a:gd name="T23" fmla="*/ 18 h 23"/>
                <a:gd name="T24" fmla="*/ 9 w 29"/>
                <a:gd name="T25" fmla="*/ 17 h 23"/>
                <a:gd name="T26" fmla="*/ 10 w 29"/>
                <a:gd name="T27" fmla="*/ 16 h 23"/>
                <a:gd name="T28" fmla="*/ 28 w 29"/>
                <a:gd name="T29" fmla="*/ 0 h 23"/>
                <a:gd name="T30" fmla="*/ 24 w 29"/>
                <a:gd name="T31" fmla="*/ 0 h 23"/>
                <a:gd name="T32" fmla="*/ 21 w 29"/>
                <a:gd name="T33" fmla="*/ 1 h 23"/>
                <a:gd name="T34" fmla="*/ 18 w 29"/>
                <a:gd name="T35" fmla="*/ 3 h 23"/>
                <a:gd name="T36" fmla="*/ 15 w 29"/>
                <a:gd name="T37" fmla="*/ 6 h 23"/>
                <a:gd name="T38" fmla="*/ 12 w 29"/>
                <a:gd name="T39" fmla="*/ 8 h 23"/>
                <a:gd name="T40" fmla="*/ 10 w 29"/>
                <a:gd name="T41" fmla="*/ 11 h 23"/>
                <a:gd name="T42" fmla="*/ 7 w 29"/>
                <a:gd name="T43" fmla="*/ 13 h 23"/>
                <a:gd name="T44" fmla="*/ 4 w 29"/>
                <a:gd name="T45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23">
                  <a:moveTo>
                    <a:pt x="4" y="15"/>
                  </a:moveTo>
                  <a:lnTo>
                    <a:pt x="5" y="16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5" y="21"/>
                  </a:lnTo>
                  <a:lnTo>
                    <a:pt x="6" y="20"/>
                  </a:lnTo>
                  <a:lnTo>
                    <a:pt x="8" y="18"/>
                  </a:lnTo>
                  <a:lnTo>
                    <a:pt x="9" y="17"/>
                  </a:lnTo>
                  <a:lnTo>
                    <a:pt x="10" y="16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18" y="3"/>
                  </a:lnTo>
                  <a:lnTo>
                    <a:pt x="15" y="6"/>
                  </a:lnTo>
                  <a:lnTo>
                    <a:pt x="12" y="8"/>
                  </a:lnTo>
                  <a:lnTo>
                    <a:pt x="10" y="11"/>
                  </a:lnTo>
                  <a:lnTo>
                    <a:pt x="7" y="13"/>
                  </a:lnTo>
                  <a:lnTo>
                    <a:pt x="4" y="15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95" name="Freeform 103">
              <a:extLst>
                <a:ext uri="{FF2B5EF4-FFF2-40B4-BE49-F238E27FC236}">
                  <a16:creationId xmlns:a16="http://schemas.microsoft.com/office/drawing/2014/main" id="{4DAF3903-F776-F23F-6C71-4AC9A8DEB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2" y="3116"/>
              <a:ext cx="872" cy="463"/>
            </a:xfrm>
            <a:custGeom>
              <a:avLst/>
              <a:gdLst>
                <a:gd name="T0" fmla="*/ 249 w 872"/>
                <a:gd name="T1" fmla="*/ 462 h 463"/>
                <a:gd name="T2" fmla="*/ 871 w 872"/>
                <a:gd name="T3" fmla="*/ 306 h 463"/>
                <a:gd name="T4" fmla="*/ 807 w 872"/>
                <a:gd name="T5" fmla="*/ 265 h 463"/>
                <a:gd name="T6" fmla="*/ 341 w 872"/>
                <a:gd name="T7" fmla="*/ 355 h 463"/>
                <a:gd name="T8" fmla="*/ 110 w 872"/>
                <a:gd name="T9" fmla="*/ 0 h 463"/>
                <a:gd name="T10" fmla="*/ 0 w 872"/>
                <a:gd name="T11" fmla="*/ 2 h 463"/>
                <a:gd name="T12" fmla="*/ 249 w 872"/>
                <a:gd name="T13" fmla="*/ 462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463">
                  <a:moveTo>
                    <a:pt x="249" y="462"/>
                  </a:moveTo>
                  <a:lnTo>
                    <a:pt x="871" y="306"/>
                  </a:lnTo>
                  <a:lnTo>
                    <a:pt x="807" y="265"/>
                  </a:lnTo>
                  <a:lnTo>
                    <a:pt x="341" y="355"/>
                  </a:lnTo>
                  <a:lnTo>
                    <a:pt x="110" y="0"/>
                  </a:lnTo>
                  <a:lnTo>
                    <a:pt x="0" y="2"/>
                  </a:lnTo>
                  <a:lnTo>
                    <a:pt x="249" y="462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96" name="Freeform 104">
              <a:extLst>
                <a:ext uri="{FF2B5EF4-FFF2-40B4-BE49-F238E27FC236}">
                  <a16:creationId xmlns:a16="http://schemas.microsoft.com/office/drawing/2014/main" id="{F6548006-8E2E-0423-BD48-0A07A6848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" y="3119"/>
              <a:ext cx="255" cy="84"/>
            </a:xfrm>
            <a:custGeom>
              <a:avLst/>
              <a:gdLst>
                <a:gd name="T0" fmla="*/ 0 w 255"/>
                <a:gd name="T1" fmla="*/ 74 h 84"/>
                <a:gd name="T2" fmla="*/ 0 w 255"/>
                <a:gd name="T3" fmla="*/ 77 h 84"/>
                <a:gd name="T4" fmla="*/ 1 w 255"/>
                <a:gd name="T5" fmla="*/ 80 h 84"/>
                <a:gd name="T6" fmla="*/ 2 w 255"/>
                <a:gd name="T7" fmla="*/ 82 h 84"/>
                <a:gd name="T8" fmla="*/ 11 w 255"/>
                <a:gd name="T9" fmla="*/ 82 h 84"/>
                <a:gd name="T10" fmla="*/ 27 w 255"/>
                <a:gd name="T11" fmla="*/ 79 h 84"/>
                <a:gd name="T12" fmla="*/ 43 w 255"/>
                <a:gd name="T13" fmla="*/ 75 h 84"/>
                <a:gd name="T14" fmla="*/ 58 w 255"/>
                <a:gd name="T15" fmla="*/ 72 h 84"/>
                <a:gd name="T16" fmla="*/ 74 w 255"/>
                <a:gd name="T17" fmla="*/ 68 h 84"/>
                <a:gd name="T18" fmla="*/ 90 w 255"/>
                <a:gd name="T19" fmla="*/ 64 h 84"/>
                <a:gd name="T20" fmla="*/ 106 w 255"/>
                <a:gd name="T21" fmla="*/ 59 h 84"/>
                <a:gd name="T22" fmla="*/ 121 w 255"/>
                <a:gd name="T23" fmla="*/ 55 h 84"/>
                <a:gd name="T24" fmla="*/ 137 w 255"/>
                <a:gd name="T25" fmla="*/ 50 h 84"/>
                <a:gd name="T26" fmla="*/ 153 w 255"/>
                <a:gd name="T27" fmla="*/ 45 h 84"/>
                <a:gd name="T28" fmla="*/ 168 w 255"/>
                <a:gd name="T29" fmla="*/ 41 h 84"/>
                <a:gd name="T30" fmla="*/ 183 w 255"/>
                <a:gd name="T31" fmla="*/ 35 h 84"/>
                <a:gd name="T32" fmla="*/ 199 w 255"/>
                <a:gd name="T33" fmla="*/ 30 h 84"/>
                <a:gd name="T34" fmla="*/ 214 w 255"/>
                <a:gd name="T35" fmla="*/ 24 h 84"/>
                <a:gd name="T36" fmla="*/ 229 w 255"/>
                <a:gd name="T37" fmla="*/ 19 h 84"/>
                <a:gd name="T38" fmla="*/ 244 w 255"/>
                <a:gd name="T39" fmla="*/ 13 h 84"/>
                <a:gd name="T40" fmla="*/ 253 w 255"/>
                <a:gd name="T41" fmla="*/ 8 h 84"/>
                <a:gd name="T42" fmla="*/ 254 w 255"/>
                <a:gd name="T43" fmla="*/ 4 h 84"/>
                <a:gd name="T44" fmla="*/ 250 w 255"/>
                <a:gd name="T45" fmla="*/ 0 h 84"/>
                <a:gd name="T46" fmla="*/ 235 w 255"/>
                <a:gd name="T47" fmla="*/ 6 h 84"/>
                <a:gd name="T48" fmla="*/ 220 w 255"/>
                <a:gd name="T49" fmla="*/ 12 h 84"/>
                <a:gd name="T50" fmla="*/ 205 w 255"/>
                <a:gd name="T51" fmla="*/ 17 h 84"/>
                <a:gd name="T52" fmla="*/ 189 w 255"/>
                <a:gd name="T53" fmla="*/ 23 h 84"/>
                <a:gd name="T54" fmla="*/ 174 w 255"/>
                <a:gd name="T55" fmla="*/ 28 h 84"/>
                <a:gd name="T56" fmla="*/ 159 w 255"/>
                <a:gd name="T57" fmla="*/ 33 h 84"/>
                <a:gd name="T58" fmla="*/ 143 w 255"/>
                <a:gd name="T59" fmla="*/ 39 h 84"/>
                <a:gd name="T60" fmla="*/ 128 w 255"/>
                <a:gd name="T61" fmla="*/ 43 h 84"/>
                <a:gd name="T62" fmla="*/ 112 w 255"/>
                <a:gd name="T63" fmla="*/ 47 h 84"/>
                <a:gd name="T64" fmla="*/ 96 w 255"/>
                <a:gd name="T65" fmla="*/ 52 h 84"/>
                <a:gd name="T66" fmla="*/ 81 w 255"/>
                <a:gd name="T67" fmla="*/ 56 h 84"/>
                <a:gd name="T68" fmla="*/ 65 w 255"/>
                <a:gd name="T69" fmla="*/ 60 h 84"/>
                <a:gd name="T70" fmla="*/ 49 w 255"/>
                <a:gd name="T71" fmla="*/ 63 h 84"/>
                <a:gd name="T72" fmla="*/ 33 w 255"/>
                <a:gd name="T73" fmla="*/ 67 h 84"/>
                <a:gd name="T74" fmla="*/ 17 w 255"/>
                <a:gd name="T75" fmla="*/ 70 h 84"/>
                <a:gd name="T76" fmla="*/ 1 w 255"/>
                <a:gd name="T77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5" h="84">
                  <a:moveTo>
                    <a:pt x="1" y="73"/>
                  </a:moveTo>
                  <a:lnTo>
                    <a:pt x="0" y="74"/>
                  </a:lnTo>
                  <a:lnTo>
                    <a:pt x="0" y="76"/>
                  </a:lnTo>
                  <a:lnTo>
                    <a:pt x="0" y="77"/>
                  </a:lnTo>
                  <a:lnTo>
                    <a:pt x="0" y="78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" y="82"/>
                  </a:lnTo>
                  <a:lnTo>
                    <a:pt x="3" y="83"/>
                  </a:lnTo>
                  <a:lnTo>
                    <a:pt x="11" y="82"/>
                  </a:lnTo>
                  <a:lnTo>
                    <a:pt x="19" y="80"/>
                  </a:lnTo>
                  <a:lnTo>
                    <a:pt x="27" y="79"/>
                  </a:lnTo>
                  <a:lnTo>
                    <a:pt x="35" y="77"/>
                  </a:lnTo>
                  <a:lnTo>
                    <a:pt x="43" y="75"/>
                  </a:lnTo>
                  <a:lnTo>
                    <a:pt x="51" y="73"/>
                  </a:lnTo>
                  <a:lnTo>
                    <a:pt x="58" y="72"/>
                  </a:lnTo>
                  <a:lnTo>
                    <a:pt x="66" y="70"/>
                  </a:lnTo>
                  <a:lnTo>
                    <a:pt x="74" y="68"/>
                  </a:lnTo>
                  <a:lnTo>
                    <a:pt x="82" y="66"/>
                  </a:lnTo>
                  <a:lnTo>
                    <a:pt x="90" y="64"/>
                  </a:lnTo>
                  <a:lnTo>
                    <a:pt x="98" y="62"/>
                  </a:lnTo>
                  <a:lnTo>
                    <a:pt x="106" y="59"/>
                  </a:lnTo>
                  <a:lnTo>
                    <a:pt x="113" y="57"/>
                  </a:lnTo>
                  <a:lnTo>
                    <a:pt x="121" y="55"/>
                  </a:lnTo>
                  <a:lnTo>
                    <a:pt x="129" y="53"/>
                  </a:lnTo>
                  <a:lnTo>
                    <a:pt x="137" y="50"/>
                  </a:lnTo>
                  <a:lnTo>
                    <a:pt x="145" y="48"/>
                  </a:lnTo>
                  <a:lnTo>
                    <a:pt x="153" y="45"/>
                  </a:lnTo>
                  <a:lnTo>
                    <a:pt x="160" y="43"/>
                  </a:lnTo>
                  <a:lnTo>
                    <a:pt x="168" y="41"/>
                  </a:lnTo>
                  <a:lnTo>
                    <a:pt x="175" y="38"/>
                  </a:lnTo>
                  <a:lnTo>
                    <a:pt x="183" y="35"/>
                  </a:lnTo>
                  <a:lnTo>
                    <a:pt x="191" y="33"/>
                  </a:lnTo>
                  <a:lnTo>
                    <a:pt x="199" y="30"/>
                  </a:lnTo>
                  <a:lnTo>
                    <a:pt x="206" y="27"/>
                  </a:lnTo>
                  <a:lnTo>
                    <a:pt x="214" y="24"/>
                  </a:lnTo>
                  <a:lnTo>
                    <a:pt x="222" y="22"/>
                  </a:lnTo>
                  <a:lnTo>
                    <a:pt x="229" y="19"/>
                  </a:lnTo>
                  <a:lnTo>
                    <a:pt x="237" y="16"/>
                  </a:lnTo>
                  <a:lnTo>
                    <a:pt x="244" y="13"/>
                  </a:lnTo>
                  <a:lnTo>
                    <a:pt x="252" y="10"/>
                  </a:lnTo>
                  <a:lnTo>
                    <a:pt x="253" y="8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3" y="2"/>
                  </a:lnTo>
                  <a:lnTo>
                    <a:pt x="250" y="0"/>
                  </a:lnTo>
                  <a:lnTo>
                    <a:pt x="243" y="2"/>
                  </a:lnTo>
                  <a:lnTo>
                    <a:pt x="235" y="6"/>
                  </a:lnTo>
                  <a:lnTo>
                    <a:pt x="227" y="8"/>
                  </a:lnTo>
                  <a:lnTo>
                    <a:pt x="220" y="12"/>
                  </a:lnTo>
                  <a:lnTo>
                    <a:pt x="212" y="14"/>
                  </a:lnTo>
                  <a:lnTo>
                    <a:pt x="205" y="17"/>
                  </a:lnTo>
                  <a:lnTo>
                    <a:pt x="197" y="20"/>
                  </a:lnTo>
                  <a:lnTo>
                    <a:pt x="189" y="23"/>
                  </a:lnTo>
                  <a:lnTo>
                    <a:pt x="182" y="26"/>
                  </a:lnTo>
                  <a:lnTo>
                    <a:pt x="174" y="28"/>
                  </a:lnTo>
                  <a:lnTo>
                    <a:pt x="166" y="31"/>
                  </a:lnTo>
                  <a:lnTo>
                    <a:pt x="159" y="33"/>
                  </a:lnTo>
                  <a:lnTo>
                    <a:pt x="151" y="36"/>
                  </a:lnTo>
                  <a:lnTo>
                    <a:pt x="143" y="39"/>
                  </a:lnTo>
                  <a:lnTo>
                    <a:pt x="136" y="41"/>
                  </a:lnTo>
                  <a:lnTo>
                    <a:pt x="128" y="43"/>
                  </a:lnTo>
                  <a:lnTo>
                    <a:pt x="120" y="45"/>
                  </a:lnTo>
                  <a:lnTo>
                    <a:pt x="112" y="47"/>
                  </a:lnTo>
                  <a:lnTo>
                    <a:pt x="104" y="50"/>
                  </a:lnTo>
                  <a:lnTo>
                    <a:pt x="96" y="52"/>
                  </a:lnTo>
                  <a:lnTo>
                    <a:pt x="89" y="54"/>
                  </a:lnTo>
                  <a:lnTo>
                    <a:pt x="81" y="56"/>
                  </a:lnTo>
                  <a:lnTo>
                    <a:pt x="73" y="58"/>
                  </a:lnTo>
                  <a:lnTo>
                    <a:pt x="65" y="60"/>
                  </a:lnTo>
                  <a:lnTo>
                    <a:pt x="57" y="61"/>
                  </a:lnTo>
                  <a:lnTo>
                    <a:pt x="49" y="63"/>
                  </a:lnTo>
                  <a:lnTo>
                    <a:pt x="41" y="65"/>
                  </a:lnTo>
                  <a:lnTo>
                    <a:pt x="33" y="67"/>
                  </a:lnTo>
                  <a:lnTo>
                    <a:pt x="25" y="69"/>
                  </a:lnTo>
                  <a:lnTo>
                    <a:pt x="17" y="70"/>
                  </a:lnTo>
                  <a:lnTo>
                    <a:pt x="9" y="72"/>
                  </a:lnTo>
                  <a:lnTo>
                    <a:pt x="1" y="7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97" name="Freeform 105">
              <a:extLst>
                <a:ext uri="{FF2B5EF4-FFF2-40B4-BE49-F238E27FC236}">
                  <a16:creationId xmlns:a16="http://schemas.microsoft.com/office/drawing/2014/main" id="{86F3F485-9C6A-F209-0F4B-C352A1D9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6" y="3124"/>
              <a:ext cx="17" cy="261"/>
            </a:xfrm>
            <a:custGeom>
              <a:avLst/>
              <a:gdLst>
                <a:gd name="T0" fmla="*/ 0 w 17"/>
                <a:gd name="T1" fmla="*/ 260 h 261"/>
                <a:gd name="T2" fmla="*/ 0 w 17"/>
                <a:gd name="T3" fmla="*/ 259 h 261"/>
                <a:gd name="T4" fmla="*/ 0 w 17"/>
                <a:gd name="T5" fmla="*/ 258 h 261"/>
                <a:gd name="T6" fmla="*/ 1 w 17"/>
                <a:gd name="T7" fmla="*/ 255 h 261"/>
                <a:gd name="T8" fmla="*/ 1 w 17"/>
                <a:gd name="T9" fmla="*/ 252 h 261"/>
                <a:gd name="T10" fmla="*/ 3 w 17"/>
                <a:gd name="T11" fmla="*/ 247 h 261"/>
                <a:gd name="T12" fmla="*/ 3 w 17"/>
                <a:gd name="T13" fmla="*/ 243 h 261"/>
                <a:gd name="T14" fmla="*/ 5 w 17"/>
                <a:gd name="T15" fmla="*/ 238 h 261"/>
                <a:gd name="T16" fmla="*/ 6 w 17"/>
                <a:gd name="T17" fmla="*/ 232 h 261"/>
                <a:gd name="T18" fmla="*/ 7 w 17"/>
                <a:gd name="T19" fmla="*/ 226 h 261"/>
                <a:gd name="T20" fmla="*/ 9 w 17"/>
                <a:gd name="T21" fmla="*/ 220 h 261"/>
                <a:gd name="T22" fmla="*/ 10 w 17"/>
                <a:gd name="T23" fmla="*/ 214 h 261"/>
                <a:gd name="T24" fmla="*/ 11 w 17"/>
                <a:gd name="T25" fmla="*/ 208 h 261"/>
                <a:gd name="T26" fmla="*/ 12 w 17"/>
                <a:gd name="T27" fmla="*/ 202 h 261"/>
                <a:gd name="T28" fmla="*/ 13 w 17"/>
                <a:gd name="T29" fmla="*/ 197 h 261"/>
                <a:gd name="T30" fmla="*/ 14 w 17"/>
                <a:gd name="T31" fmla="*/ 191 h 261"/>
                <a:gd name="T32" fmla="*/ 16 w 17"/>
                <a:gd name="T33" fmla="*/ 186 h 261"/>
                <a:gd name="T34" fmla="*/ 15 w 17"/>
                <a:gd name="T35" fmla="*/ 181 h 261"/>
                <a:gd name="T36" fmla="*/ 15 w 17"/>
                <a:gd name="T37" fmla="*/ 175 h 261"/>
                <a:gd name="T38" fmla="*/ 14 w 17"/>
                <a:gd name="T39" fmla="*/ 169 h 261"/>
                <a:gd name="T40" fmla="*/ 14 w 17"/>
                <a:gd name="T41" fmla="*/ 163 h 261"/>
                <a:gd name="T42" fmla="*/ 13 w 17"/>
                <a:gd name="T43" fmla="*/ 157 h 261"/>
                <a:gd name="T44" fmla="*/ 13 w 17"/>
                <a:gd name="T45" fmla="*/ 151 h 261"/>
                <a:gd name="T46" fmla="*/ 12 w 17"/>
                <a:gd name="T47" fmla="*/ 146 h 261"/>
                <a:gd name="T48" fmla="*/ 12 w 17"/>
                <a:gd name="T49" fmla="*/ 140 h 261"/>
                <a:gd name="T50" fmla="*/ 12 w 17"/>
                <a:gd name="T51" fmla="*/ 134 h 261"/>
                <a:gd name="T52" fmla="*/ 12 w 17"/>
                <a:gd name="T53" fmla="*/ 128 h 261"/>
                <a:gd name="T54" fmla="*/ 11 w 17"/>
                <a:gd name="T55" fmla="*/ 122 h 261"/>
                <a:gd name="T56" fmla="*/ 11 w 17"/>
                <a:gd name="T57" fmla="*/ 116 h 261"/>
                <a:gd name="T58" fmla="*/ 11 w 17"/>
                <a:gd name="T59" fmla="*/ 111 h 261"/>
                <a:gd name="T60" fmla="*/ 10 w 17"/>
                <a:gd name="T61" fmla="*/ 105 h 261"/>
                <a:gd name="T62" fmla="*/ 10 w 17"/>
                <a:gd name="T63" fmla="*/ 99 h 261"/>
                <a:gd name="T64" fmla="*/ 9 w 17"/>
                <a:gd name="T65" fmla="*/ 93 h 261"/>
                <a:gd name="T66" fmla="*/ 9 w 17"/>
                <a:gd name="T67" fmla="*/ 88 h 261"/>
                <a:gd name="T68" fmla="*/ 9 w 17"/>
                <a:gd name="T69" fmla="*/ 82 h 261"/>
                <a:gd name="T70" fmla="*/ 9 w 17"/>
                <a:gd name="T71" fmla="*/ 76 h 261"/>
                <a:gd name="T72" fmla="*/ 8 w 17"/>
                <a:gd name="T73" fmla="*/ 71 h 261"/>
                <a:gd name="T74" fmla="*/ 8 w 17"/>
                <a:gd name="T75" fmla="*/ 65 h 261"/>
                <a:gd name="T76" fmla="*/ 8 w 17"/>
                <a:gd name="T77" fmla="*/ 59 h 261"/>
                <a:gd name="T78" fmla="*/ 8 w 17"/>
                <a:gd name="T79" fmla="*/ 53 h 261"/>
                <a:gd name="T80" fmla="*/ 7 w 17"/>
                <a:gd name="T81" fmla="*/ 47 h 261"/>
                <a:gd name="T82" fmla="*/ 7 w 17"/>
                <a:gd name="T83" fmla="*/ 41 h 261"/>
                <a:gd name="T84" fmla="*/ 7 w 17"/>
                <a:gd name="T85" fmla="*/ 35 h 261"/>
                <a:gd name="T86" fmla="*/ 7 w 17"/>
                <a:gd name="T87" fmla="*/ 29 h 261"/>
                <a:gd name="T88" fmla="*/ 7 w 17"/>
                <a:gd name="T89" fmla="*/ 23 h 261"/>
                <a:gd name="T90" fmla="*/ 6 w 17"/>
                <a:gd name="T91" fmla="*/ 17 h 261"/>
                <a:gd name="T92" fmla="*/ 6 w 17"/>
                <a:gd name="T93" fmla="*/ 11 h 261"/>
                <a:gd name="T94" fmla="*/ 6 w 17"/>
                <a:gd name="T95" fmla="*/ 5 h 261"/>
                <a:gd name="T96" fmla="*/ 6 w 17"/>
                <a:gd name="T97" fmla="*/ 0 h 261"/>
                <a:gd name="T98" fmla="*/ 0 w 17"/>
                <a:gd name="T99" fmla="*/ 26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261">
                  <a:moveTo>
                    <a:pt x="0" y="260"/>
                  </a:moveTo>
                  <a:lnTo>
                    <a:pt x="0" y="259"/>
                  </a:lnTo>
                  <a:lnTo>
                    <a:pt x="0" y="258"/>
                  </a:lnTo>
                  <a:lnTo>
                    <a:pt x="1" y="255"/>
                  </a:lnTo>
                  <a:lnTo>
                    <a:pt x="1" y="252"/>
                  </a:lnTo>
                  <a:lnTo>
                    <a:pt x="3" y="247"/>
                  </a:lnTo>
                  <a:lnTo>
                    <a:pt x="3" y="243"/>
                  </a:lnTo>
                  <a:lnTo>
                    <a:pt x="5" y="238"/>
                  </a:lnTo>
                  <a:lnTo>
                    <a:pt x="6" y="232"/>
                  </a:lnTo>
                  <a:lnTo>
                    <a:pt x="7" y="226"/>
                  </a:lnTo>
                  <a:lnTo>
                    <a:pt x="9" y="220"/>
                  </a:lnTo>
                  <a:lnTo>
                    <a:pt x="10" y="214"/>
                  </a:lnTo>
                  <a:lnTo>
                    <a:pt x="11" y="208"/>
                  </a:lnTo>
                  <a:lnTo>
                    <a:pt x="12" y="202"/>
                  </a:lnTo>
                  <a:lnTo>
                    <a:pt x="13" y="197"/>
                  </a:lnTo>
                  <a:lnTo>
                    <a:pt x="14" y="191"/>
                  </a:lnTo>
                  <a:lnTo>
                    <a:pt x="16" y="186"/>
                  </a:lnTo>
                  <a:lnTo>
                    <a:pt x="15" y="181"/>
                  </a:lnTo>
                  <a:lnTo>
                    <a:pt x="15" y="175"/>
                  </a:lnTo>
                  <a:lnTo>
                    <a:pt x="14" y="169"/>
                  </a:lnTo>
                  <a:lnTo>
                    <a:pt x="14" y="163"/>
                  </a:lnTo>
                  <a:lnTo>
                    <a:pt x="13" y="157"/>
                  </a:lnTo>
                  <a:lnTo>
                    <a:pt x="13" y="151"/>
                  </a:lnTo>
                  <a:lnTo>
                    <a:pt x="12" y="146"/>
                  </a:lnTo>
                  <a:lnTo>
                    <a:pt x="12" y="140"/>
                  </a:lnTo>
                  <a:lnTo>
                    <a:pt x="12" y="134"/>
                  </a:lnTo>
                  <a:lnTo>
                    <a:pt x="12" y="128"/>
                  </a:lnTo>
                  <a:lnTo>
                    <a:pt x="11" y="122"/>
                  </a:lnTo>
                  <a:lnTo>
                    <a:pt x="11" y="116"/>
                  </a:lnTo>
                  <a:lnTo>
                    <a:pt x="11" y="111"/>
                  </a:lnTo>
                  <a:lnTo>
                    <a:pt x="10" y="105"/>
                  </a:lnTo>
                  <a:lnTo>
                    <a:pt x="10" y="99"/>
                  </a:lnTo>
                  <a:lnTo>
                    <a:pt x="9" y="93"/>
                  </a:lnTo>
                  <a:lnTo>
                    <a:pt x="9" y="88"/>
                  </a:lnTo>
                  <a:lnTo>
                    <a:pt x="9" y="82"/>
                  </a:lnTo>
                  <a:lnTo>
                    <a:pt x="9" y="76"/>
                  </a:lnTo>
                  <a:lnTo>
                    <a:pt x="8" y="71"/>
                  </a:lnTo>
                  <a:lnTo>
                    <a:pt x="8" y="65"/>
                  </a:lnTo>
                  <a:lnTo>
                    <a:pt x="8" y="59"/>
                  </a:lnTo>
                  <a:lnTo>
                    <a:pt x="8" y="53"/>
                  </a:lnTo>
                  <a:lnTo>
                    <a:pt x="7" y="47"/>
                  </a:lnTo>
                  <a:lnTo>
                    <a:pt x="7" y="41"/>
                  </a:lnTo>
                  <a:lnTo>
                    <a:pt x="7" y="35"/>
                  </a:lnTo>
                  <a:lnTo>
                    <a:pt x="7" y="29"/>
                  </a:lnTo>
                  <a:lnTo>
                    <a:pt x="7" y="23"/>
                  </a:lnTo>
                  <a:lnTo>
                    <a:pt x="6" y="17"/>
                  </a:lnTo>
                  <a:lnTo>
                    <a:pt x="6" y="11"/>
                  </a:lnTo>
                  <a:lnTo>
                    <a:pt x="6" y="5"/>
                  </a:lnTo>
                  <a:lnTo>
                    <a:pt x="6" y="0"/>
                  </a:lnTo>
                  <a:lnTo>
                    <a:pt x="0" y="26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98" name="Freeform 106">
              <a:extLst>
                <a:ext uri="{FF2B5EF4-FFF2-40B4-BE49-F238E27FC236}">
                  <a16:creationId xmlns:a16="http://schemas.microsoft.com/office/drawing/2014/main" id="{F9686F6C-C0DF-DBE5-391D-6DDA95FA6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2" y="3134"/>
              <a:ext cx="260" cy="660"/>
            </a:xfrm>
            <a:custGeom>
              <a:avLst/>
              <a:gdLst>
                <a:gd name="T0" fmla="*/ 0 w 260"/>
                <a:gd name="T1" fmla="*/ 143 h 660"/>
                <a:gd name="T2" fmla="*/ 5 w 260"/>
                <a:gd name="T3" fmla="*/ 153 h 660"/>
                <a:gd name="T4" fmla="*/ 14 w 260"/>
                <a:gd name="T5" fmla="*/ 173 h 660"/>
                <a:gd name="T6" fmla="*/ 27 w 260"/>
                <a:gd name="T7" fmla="*/ 200 h 660"/>
                <a:gd name="T8" fmla="*/ 42 w 260"/>
                <a:gd name="T9" fmla="*/ 234 h 660"/>
                <a:gd name="T10" fmla="*/ 60 w 260"/>
                <a:gd name="T11" fmla="*/ 273 h 660"/>
                <a:gd name="T12" fmla="*/ 80 w 260"/>
                <a:gd name="T13" fmla="*/ 316 h 660"/>
                <a:gd name="T14" fmla="*/ 101 w 260"/>
                <a:gd name="T15" fmla="*/ 362 h 660"/>
                <a:gd name="T16" fmla="*/ 122 w 260"/>
                <a:gd name="T17" fmla="*/ 408 h 660"/>
                <a:gd name="T18" fmla="*/ 143 w 260"/>
                <a:gd name="T19" fmla="*/ 455 h 660"/>
                <a:gd name="T20" fmla="*/ 164 w 260"/>
                <a:gd name="T21" fmla="*/ 500 h 660"/>
                <a:gd name="T22" fmla="*/ 182 w 260"/>
                <a:gd name="T23" fmla="*/ 542 h 660"/>
                <a:gd name="T24" fmla="*/ 200 w 260"/>
                <a:gd name="T25" fmla="*/ 579 h 660"/>
                <a:gd name="T26" fmla="*/ 214 w 260"/>
                <a:gd name="T27" fmla="*/ 611 h 660"/>
                <a:gd name="T28" fmla="*/ 226 w 260"/>
                <a:gd name="T29" fmla="*/ 636 h 660"/>
                <a:gd name="T30" fmla="*/ 234 w 260"/>
                <a:gd name="T31" fmla="*/ 654 h 660"/>
                <a:gd name="T32" fmla="*/ 237 w 260"/>
                <a:gd name="T33" fmla="*/ 652 h 660"/>
                <a:gd name="T34" fmla="*/ 239 w 260"/>
                <a:gd name="T35" fmla="*/ 639 h 660"/>
                <a:gd name="T36" fmla="*/ 240 w 260"/>
                <a:gd name="T37" fmla="*/ 626 h 660"/>
                <a:gd name="T38" fmla="*/ 241 w 260"/>
                <a:gd name="T39" fmla="*/ 613 h 660"/>
                <a:gd name="T40" fmla="*/ 243 w 260"/>
                <a:gd name="T41" fmla="*/ 600 h 660"/>
                <a:gd name="T42" fmla="*/ 244 w 260"/>
                <a:gd name="T43" fmla="*/ 587 h 660"/>
                <a:gd name="T44" fmla="*/ 245 w 260"/>
                <a:gd name="T45" fmla="*/ 574 h 660"/>
                <a:gd name="T46" fmla="*/ 247 w 260"/>
                <a:gd name="T47" fmla="*/ 561 h 660"/>
                <a:gd name="T48" fmla="*/ 248 w 260"/>
                <a:gd name="T49" fmla="*/ 548 h 660"/>
                <a:gd name="T50" fmla="*/ 249 w 260"/>
                <a:gd name="T51" fmla="*/ 535 h 660"/>
                <a:gd name="T52" fmla="*/ 251 w 260"/>
                <a:gd name="T53" fmla="*/ 522 h 660"/>
                <a:gd name="T54" fmla="*/ 252 w 260"/>
                <a:gd name="T55" fmla="*/ 509 h 660"/>
                <a:gd name="T56" fmla="*/ 253 w 260"/>
                <a:gd name="T57" fmla="*/ 496 h 660"/>
                <a:gd name="T58" fmla="*/ 255 w 260"/>
                <a:gd name="T59" fmla="*/ 484 h 660"/>
                <a:gd name="T60" fmla="*/ 256 w 260"/>
                <a:gd name="T61" fmla="*/ 471 h 660"/>
                <a:gd name="T62" fmla="*/ 258 w 260"/>
                <a:gd name="T63" fmla="*/ 458 h 660"/>
                <a:gd name="T64" fmla="*/ 256 w 260"/>
                <a:gd name="T65" fmla="*/ 444 h 660"/>
                <a:gd name="T66" fmla="*/ 0 w 260"/>
                <a:gd name="T67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0" h="660">
                  <a:moveTo>
                    <a:pt x="0" y="141"/>
                  </a:moveTo>
                  <a:lnTo>
                    <a:pt x="0" y="143"/>
                  </a:lnTo>
                  <a:lnTo>
                    <a:pt x="2" y="147"/>
                  </a:lnTo>
                  <a:lnTo>
                    <a:pt x="5" y="153"/>
                  </a:lnTo>
                  <a:lnTo>
                    <a:pt x="9" y="162"/>
                  </a:lnTo>
                  <a:lnTo>
                    <a:pt x="14" y="173"/>
                  </a:lnTo>
                  <a:lnTo>
                    <a:pt x="20" y="186"/>
                  </a:lnTo>
                  <a:lnTo>
                    <a:pt x="27" y="200"/>
                  </a:lnTo>
                  <a:lnTo>
                    <a:pt x="34" y="217"/>
                  </a:lnTo>
                  <a:lnTo>
                    <a:pt x="42" y="234"/>
                  </a:lnTo>
                  <a:lnTo>
                    <a:pt x="51" y="253"/>
                  </a:lnTo>
                  <a:lnTo>
                    <a:pt x="60" y="273"/>
                  </a:lnTo>
                  <a:lnTo>
                    <a:pt x="70" y="295"/>
                  </a:lnTo>
                  <a:lnTo>
                    <a:pt x="80" y="316"/>
                  </a:lnTo>
                  <a:lnTo>
                    <a:pt x="90" y="339"/>
                  </a:lnTo>
                  <a:lnTo>
                    <a:pt x="101" y="362"/>
                  </a:lnTo>
                  <a:lnTo>
                    <a:pt x="111" y="385"/>
                  </a:lnTo>
                  <a:lnTo>
                    <a:pt x="122" y="408"/>
                  </a:lnTo>
                  <a:lnTo>
                    <a:pt x="132" y="432"/>
                  </a:lnTo>
                  <a:lnTo>
                    <a:pt x="143" y="455"/>
                  </a:lnTo>
                  <a:lnTo>
                    <a:pt x="153" y="477"/>
                  </a:lnTo>
                  <a:lnTo>
                    <a:pt x="164" y="500"/>
                  </a:lnTo>
                  <a:lnTo>
                    <a:pt x="173" y="521"/>
                  </a:lnTo>
                  <a:lnTo>
                    <a:pt x="182" y="542"/>
                  </a:lnTo>
                  <a:lnTo>
                    <a:pt x="191" y="561"/>
                  </a:lnTo>
                  <a:lnTo>
                    <a:pt x="200" y="579"/>
                  </a:lnTo>
                  <a:lnTo>
                    <a:pt x="208" y="596"/>
                  </a:lnTo>
                  <a:lnTo>
                    <a:pt x="214" y="611"/>
                  </a:lnTo>
                  <a:lnTo>
                    <a:pt x="221" y="625"/>
                  </a:lnTo>
                  <a:lnTo>
                    <a:pt x="226" y="636"/>
                  </a:lnTo>
                  <a:lnTo>
                    <a:pt x="230" y="646"/>
                  </a:lnTo>
                  <a:lnTo>
                    <a:pt x="234" y="654"/>
                  </a:lnTo>
                  <a:lnTo>
                    <a:pt x="236" y="659"/>
                  </a:lnTo>
                  <a:lnTo>
                    <a:pt x="237" y="652"/>
                  </a:lnTo>
                  <a:lnTo>
                    <a:pt x="238" y="646"/>
                  </a:lnTo>
                  <a:lnTo>
                    <a:pt x="239" y="639"/>
                  </a:lnTo>
                  <a:lnTo>
                    <a:pt x="239" y="633"/>
                  </a:lnTo>
                  <a:lnTo>
                    <a:pt x="240" y="626"/>
                  </a:lnTo>
                  <a:lnTo>
                    <a:pt x="241" y="620"/>
                  </a:lnTo>
                  <a:lnTo>
                    <a:pt x="241" y="613"/>
                  </a:lnTo>
                  <a:lnTo>
                    <a:pt x="242" y="607"/>
                  </a:lnTo>
                  <a:lnTo>
                    <a:pt x="243" y="600"/>
                  </a:lnTo>
                  <a:lnTo>
                    <a:pt x="243" y="593"/>
                  </a:lnTo>
                  <a:lnTo>
                    <a:pt x="244" y="587"/>
                  </a:lnTo>
                  <a:lnTo>
                    <a:pt x="244" y="581"/>
                  </a:lnTo>
                  <a:lnTo>
                    <a:pt x="245" y="574"/>
                  </a:lnTo>
                  <a:lnTo>
                    <a:pt x="246" y="568"/>
                  </a:lnTo>
                  <a:lnTo>
                    <a:pt x="247" y="561"/>
                  </a:lnTo>
                  <a:lnTo>
                    <a:pt x="247" y="555"/>
                  </a:lnTo>
                  <a:lnTo>
                    <a:pt x="248" y="548"/>
                  </a:lnTo>
                  <a:lnTo>
                    <a:pt x="248" y="542"/>
                  </a:lnTo>
                  <a:lnTo>
                    <a:pt x="249" y="535"/>
                  </a:lnTo>
                  <a:lnTo>
                    <a:pt x="250" y="528"/>
                  </a:lnTo>
                  <a:lnTo>
                    <a:pt x="251" y="522"/>
                  </a:lnTo>
                  <a:lnTo>
                    <a:pt x="251" y="516"/>
                  </a:lnTo>
                  <a:lnTo>
                    <a:pt x="252" y="509"/>
                  </a:lnTo>
                  <a:lnTo>
                    <a:pt x="252" y="503"/>
                  </a:lnTo>
                  <a:lnTo>
                    <a:pt x="253" y="496"/>
                  </a:lnTo>
                  <a:lnTo>
                    <a:pt x="254" y="490"/>
                  </a:lnTo>
                  <a:lnTo>
                    <a:pt x="255" y="484"/>
                  </a:lnTo>
                  <a:lnTo>
                    <a:pt x="255" y="477"/>
                  </a:lnTo>
                  <a:lnTo>
                    <a:pt x="256" y="471"/>
                  </a:lnTo>
                  <a:lnTo>
                    <a:pt x="257" y="464"/>
                  </a:lnTo>
                  <a:lnTo>
                    <a:pt x="258" y="458"/>
                  </a:lnTo>
                  <a:lnTo>
                    <a:pt x="259" y="452"/>
                  </a:lnTo>
                  <a:lnTo>
                    <a:pt x="256" y="44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41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299" name="Freeform 107">
              <a:extLst>
                <a:ext uri="{FF2B5EF4-FFF2-40B4-BE49-F238E27FC236}">
                  <a16:creationId xmlns:a16="http://schemas.microsoft.com/office/drawing/2014/main" id="{FBB08F82-65D9-999A-6E11-71A00ED13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" y="3161"/>
              <a:ext cx="159" cy="62"/>
            </a:xfrm>
            <a:custGeom>
              <a:avLst/>
              <a:gdLst>
                <a:gd name="T0" fmla="*/ 0 w 159"/>
                <a:gd name="T1" fmla="*/ 53 h 62"/>
                <a:gd name="T2" fmla="*/ 0 w 159"/>
                <a:gd name="T3" fmla="*/ 55 h 62"/>
                <a:gd name="T4" fmla="*/ 1 w 159"/>
                <a:gd name="T5" fmla="*/ 57 h 62"/>
                <a:gd name="T6" fmla="*/ 3 w 159"/>
                <a:gd name="T7" fmla="*/ 59 h 62"/>
                <a:gd name="T8" fmla="*/ 8 w 159"/>
                <a:gd name="T9" fmla="*/ 59 h 62"/>
                <a:gd name="T10" fmla="*/ 18 w 159"/>
                <a:gd name="T11" fmla="*/ 56 h 62"/>
                <a:gd name="T12" fmla="*/ 28 w 159"/>
                <a:gd name="T13" fmla="*/ 54 h 62"/>
                <a:gd name="T14" fmla="*/ 37 w 159"/>
                <a:gd name="T15" fmla="*/ 51 h 62"/>
                <a:gd name="T16" fmla="*/ 46 w 159"/>
                <a:gd name="T17" fmla="*/ 48 h 62"/>
                <a:gd name="T18" fmla="*/ 56 w 159"/>
                <a:gd name="T19" fmla="*/ 45 h 62"/>
                <a:gd name="T20" fmla="*/ 65 w 159"/>
                <a:gd name="T21" fmla="*/ 42 h 62"/>
                <a:gd name="T22" fmla="*/ 75 w 159"/>
                <a:gd name="T23" fmla="*/ 39 h 62"/>
                <a:gd name="T24" fmla="*/ 84 w 159"/>
                <a:gd name="T25" fmla="*/ 35 h 62"/>
                <a:gd name="T26" fmla="*/ 94 w 159"/>
                <a:gd name="T27" fmla="*/ 32 h 62"/>
                <a:gd name="T28" fmla="*/ 103 w 159"/>
                <a:gd name="T29" fmla="*/ 29 h 62"/>
                <a:gd name="T30" fmla="*/ 112 w 159"/>
                <a:gd name="T31" fmla="*/ 25 h 62"/>
                <a:gd name="T32" fmla="*/ 122 w 159"/>
                <a:gd name="T33" fmla="*/ 21 h 62"/>
                <a:gd name="T34" fmla="*/ 131 w 159"/>
                <a:gd name="T35" fmla="*/ 18 h 62"/>
                <a:gd name="T36" fmla="*/ 140 w 159"/>
                <a:gd name="T37" fmla="*/ 14 h 62"/>
                <a:gd name="T38" fmla="*/ 150 w 159"/>
                <a:gd name="T39" fmla="*/ 11 h 62"/>
                <a:gd name="T40" fmla="*/ 155 w 159"/>
                <a:gd name="T41" fmla="*/ 9 h 62"/>
                <a:gd name="T42" fmla="*/ 157 w 159"/>
                <a:gd name="T43" fmla="*/ 7 h 62"/>
                <a:gd name="T44" fmla="*/ 154 w 159"/>
                <a:gd name="T45" fmla="*/ 0 h 62"/>
                <a:gd name="T46" fmla="*/ 145 w 159"/>
                <a:gd name="T47" fmla="*/ 3 h 62"/>
                <a:gd name="T48" fmla="*/ 136 w 159"/>
                <a:gd name="T49" fmla="*/ 7 h 62"/>
                <a:gd name="T50" fmla="*/ 126 w 159"/>
                <a:gd name="T51" fmla="*/ 10 h 62"/>
                <a:gd name="T52" fmla="*/ 117 w 159"/>
                <a:gd name="T53" fmla="*/ 14 h 62"/>
                <a:gd name="T54" fmla="*/ 107 w 159"/>
                <a:gd name="T55" fmla="*/ 18 h 62"/>
                <a:gd name="T56" fmla="*/ 98 w 159"/>
                <a:gd name="T57" fmla="*/ 20 h 62"/>
                <a:gd name="T58" fmla="*/ 88 w 159"/>
                <a:gd name="T59" fmla="*/ 24 h 62"/>
                <a:gd name="T60" fmla="*/ 78 w 159"/>
                <a:gd name="T61" fmla="*/ 27 h 62"/>
                <a:gd name="T62" fmla="*/ 69 w 159"/>
                <a:gd name="T63" fmla="*/ 31 h 62"/>
                <a:gd name="T64" fmla="*/ 59 w 159"/>
                <a:gd name="T65" fmla="*/ 34 h 62"/>
                <a:gd name="T66" fmla="*/ 49 w 159"/>
                <a:gd name="T67" fmla="*/ 37 h 62"/>
                <a:gd name="T68" fmla="*/ 40 w 159"/>
                <a:gd name="T69" fmla="*/ 40 h 62"/>
                <a:gd name="T70" fmla="*/ 30 w 159"/>
                <a:gd name="T71" fmla="*/ 43 h 62"/>
                <a:gd name="T72" fmla="*/ 20 w 159"/>
                <a:gd name="T73" fmla="*/ 46 h 62"/>
                <a:gd name="T74" fmla="*/ 11 w 159"/>
                <a:gd name="T75" fmla="*/ 49 h 62"/>
                <a:gd name="T76" fmla="*/ 1 w 159"/>
                <a:gd name="T77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9" h="62">
                  <a:moveTo>
                    <a:pt x="1" y="52"/>
                  </a:moveTo>
                  <a:lnTo>
                    <a:pt x="0" y="53"/>
                  </a:lnTo>
                  <a:lnTo>
                    <a:pt x="0" y="54"/>
                  </a:lnTo>
                  <a:lnTo>
                    <a:pt x="0" y="55"/>
                  </a:lnTo>
                  <a:lnTo>
                    <a:pt x="0" y="56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3" y="59"/>
                  </a:lnTo>
                  <a:lnTo>
                    <a:pt x="4" y="61"/>
                  </a:lnTo>
                  <a:lnTo>
                    <a:pt x="8" y="59"/>
                  </a:lnTo>
                  <a:lnTo>
                    <a:pt x="13" y="58"/>
                  </a:lnTo>
                  <a:lnTo>
                    <a:pt x="18" y="56"/>
                  </a:lnTo>
                  <a:lnTo>
                    <a:pt x="23" y="55"/>
                  </a:lnTo>
                  <a:lnTo>
                    <a:pt x="28" y="54"/>
                  </a:lnTo>
                  <a:lnTo>
                    <a:pt x="32" y="52"/>
                  </a:lnTo>
                  <a:lnTo>
                    <a:pt x="37" y="51"/>
                  </a:lnTo>
                  <a:lnTo>
                    <a:pt x="42" y="50"/>
                  </a:lnTo>
                  <a:lnTo>
                    <a:pt x="46" y="48"/>
                  </a:lnTo>
                  <a:lnTo>
                    <a:pt x="51" y="46"/>
                  </a:lnTo>
                  <a:lnTo>
                    <a:pt x="56" y="45"/>
                  </a:lnTo>
                  <a:lnTo>
                    <a:pt x="61" y="43"/>
                  </a:lnTo>
                  <a:lnTo>
                    <a:pt x="65" y="42"/>
                  </a:lnTo>
                  <a:lnTo>
                    <a:pt x="70" y="40"/>
                  </a:lnTo>
                  <a:lnTo>
                    <a:pt x="75" y="39"/>
                  </a:lnTo>
                  <a:lnTo>
                    <a:pt x="80" y="37"/>
                  </a:lnTo>
                  <a:lnTo>
                    <a:pt x="84" y="35"/>
                  </a:lnTo>
                  <a:lnTo>
                    <a:pt x="89" y="34"/>
                  </a:lnTo>
                  <a:lnTo>
                    <a:pt x="94" y="32"/>
                  </a:lnTo>
                  <a:lnTo>
                    <a:pt x="98" y="30"/>
                  </a:lnTo>
                  <a:lnTo>
                    <a:pt x="103" y="29"/>
                  </a:lnTo>
                  <a:lnTo>
                    <a:pt x="108" y="27"/>
                  </a:lnTo>
                  <a:lnTo>
                    <a:pt x="112" y="25"/>
                  </a:lnTo>
                  <a:lnTo>
                    <a:pt x="117" y="23"/>
                  </a:lnTo>
                  <a:lnTo>
                    <a:pt x="122" y="21"/>
                  </a:lnTo>
                  <a:lnTo>
                    <a:pt x="126" y="20"/>
                  </a:lnTo>
                  <a:lnTo>
                    <a:pt x="131" y="18"/>
                  </a:lnTo>
                  <a:lnTo>
                    <a:pt x="136" y="16"/>
                  </a:lnTo>
                  <a:lnTo>
                    <a:pt x="140" y="14"/>
                  </a:lnTo>
                  <a:lnTo>
                    <a:pt x="145" y="13"/>
                  </a:lnTo>
                  <a:lnTo>
                    <a:pt x="150" y="11"/>
                  </a:lnTo>
                  <a:lnTo>
                    <a:pt x="154" y="9"/>
                  </a:lnTo>
                  <a:lnTo>
                    <a:pt x="155" y="9"/>
                  </a:lnTo>
                  <a:lnTo>
                    <a:pt x="156" y="8"/>
                  </a:lnTo>
                  <a:lnTo>
                    <a:pt x="157" y="7"/>
                  </a:lnTo>
                  <a:lnTo>
                    <a:pt x="158" y="6"/>
                  </a:lnTo>
                  <a:lnTo>
                    <a:pt x="154" y="0"/>
                  </a:lnTo>
                  <a:lnTo>
                    <a:pt x="150" y="1"/>
                  </a:lnTo>
                  <a:lnTo>
                    <a:pt x="145" y="3"/>
                  </a:lnTo>
                  <a:lnTo>
                    <a:pt x="140" y="5"/>
                  </a:lnTo>
                  <a:lnTo>
                    <a:pt x="136" y="7"/>
                  </a:lnTo>
                  <a:lnTo>
                    <a:pt x="131" y="8"/>
                  </a:lnTo>
                  <a:lnTo>
                    <a:pt x="126" y="10"/>
                  </a:lnTo>
                  <a:lnTo>
                    <a:pt x="121" y="12"/>
                  </a:lnTo>
                  <a:lnTo>
                    <a:pt x="117" y="14"/>
                  </a:lnTo>
                  <a:lnTo>
                    <a:pt x="112" y="16"/>
                  </a:lnTo>
                  <a:lnTo>
                    <a:pt x="107" y="18"/>
                  </a:lnTo>
                  <a:lnTo>
                    <a:pt x="102" y="19"/>
                  </a:lnTo>
                  <a:lnTo>
                    <a:pt x="98" y="20"/>
                  </a:lnTo>
                  <a:lnTo>
                    <a:pt x="93" y="22"/>
                  </a:lnTo>
                  <a:lnTo>
                    <a:pt x="88" y="24"/>
                  </a:lnTo>
                  <a:lnTo>
                    <a:pt x="83" y="26"/>
                  </a:lnTo>
                  <a:lnTo>
                    <a:pt x="78" y="27"/>
                  </a:lnTo>
                  <a:lnTo>
                    <a:pt x="73" y="29"/>
                  </a:lnTo>
                  <a:lnTo>
                    <a:pt x="69" y="31"/>
                  </a:lnTo>
                  <a:lnTo>
                    <a:pt x="64" y="33"/>
                  </a:lnTo>
                  <a:lnTo>
                    <a:pt x="59" y="34"/>
                  </a:lnTo>
                  <a:lnTo>
                    <a:pt x="54" y="36"/>
                  </a:lnTo>
                  <a:lnTo>
                    <a:pt x="49" y="37"/>
                  </a:lnTo>
                  <a:lnTo>
                    <a:pt x="45" y="39"/>
                  </a:lnTo>
                  <a:lnTo>
                    <a:pt x="40" y="40"/>
                  </a:lnTo>
                  <a:lnTo>
                    <a:pt x="35" y="42"/>
                  </a:lnTo>
                  <a:lnTo>
                    <a:pt x="30" y="43"/>
                  </a:lnTo>
                  <a:lnTo>
                    <a:pt x="25" y="45"/>
                  </a:lnTo>
                  <a:lnTo>
                    <a:pt x="20" y="46"/>
                  </a:lnTo>
                  <a:lnTo>
                    <a:pt x="15" y="48"/>
                  </a:lnTo>
                  <a:lnTo>
                    <a:pt x="11" y="49"/>
                  </a:lnTo>
                  <a:lnTo>
                    <a:pt x="6" y="50"/>
                  </a:lnTo>
                  <a:lnTo>
                    <a:pt x="1" y="5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00" name="Freeform 108">
              <a:extLst>
                <a:ext uri="{FF2B5EF4-FFF2-40B4-BE49-F238E27FC236}">
                  <a16:creationId xmlns:a16="http://schemas.microsoft.com/office/drawing/2014/main" id="{11433B67-C682-897C-FEEB-AC8DFE403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0" y="3241"/>
              <a:ext cx="479" cy="195"/>
            </a:xfrm>
            <a:custGeom>
              <a:avLst/>
              <a:gdLst>
                <a:gd name="T0" fmla="*/ 17 w 479"/>
                <a:gd name="T1" fmla="*/ 91 h 195"/>
                <a:gd name="T2" fmla="*/ 14 w 479"/>
                <a:gd name="T3" fmla="*/ 106 h 195"/>
                <a:gd name="T4" fmla="*/ 10 w 479"/>
                <a:gd name="T5" fmla="*/ 125 h 195"/>
                <a:gd name="T6" fmla="*/ 7 w 479"/>
                <a:gd name="T7" fmla="*/ 143 h 195"/>
                <a:gd name="T8" fmla="*/ 5 w 479"/>
                <a:gd name="T9" fmla="*/ 160 h 195"/>
                <a:gd name="T10" fmla="*/ 2 w 479"/>
                <a:gd name="T11" fmla="*/ 175 h 195"/>
                <a:gd name="T12" fmla="*/ 1 w 479"/>
                <a:gd name="T13" fmla="*/ 187 h 195"/>
                <a:gd name="T14" fmla="*/ 0 w 479"/>
                <a:gd name="T15" fmla="*/ 193 h 195"/>
                <a:gd name="T16" fmla="*/ 478 w 479"/>
                <a:gd name="T17" fmla="*/ 101 h 195"/>
                <a:gd name="T18" fmla="*/ 476 w 479"/>
                <a:gd name="T19" fmla="*/ 98 h 195"/>
                <a:gd name="T20" fmla="*/ 472 w 479"/>
                <a:gd name="T21" fmla="*/ 89 h 195"/>
                <a:gd name="T22" fmla="*/ 467 w 479"/>
                <a:gd name="T23" fmla="*/ 77 h 195"/>
                <a:gd name="T24" fmla="*/ 460 w 479"/>
                <a:gd name="T25" fmla="*/ 62 h 195"/>
                <a:gd name="T26" fmla="*/ 453 w 479"/>
                <a:gd name="T27" fmla="*/ 45 h 195"/>
                <a:gd name="T28" fmla="*/ 445 w 479"/>
                <a:gd name="T29" fmla="*/ 28 h 195"/>
                <a:gd name="T30" fmla="*/ 439 w 479"/>
                <a:gd name="T31" fmla="*/ 13 h 195"/>
                <a:gd name="T32" fmla="*/ 433 w 479"/>
                <a:gd name="T33" fmla="*/ 0 h 195"/>
                <a:gd name="T34" fmla="*/ 408 w 479"/>
                <a:gd name="T35" fmla="*/ 10 h 195"/>
                <a:gd name="T36" fmla="*/ 384 w 479"/>
                <a:gd name="T37" fmla="*/ 21 h 195"/>
                <a:gd name="T38" fmla="*/ 359 w 479"/>
                <a:gd name="T39" fmla="*/ 30 h 195"/>
                <a:gd name="T40" fmla="*/ 334 w 479"/>
                <a:gd name="T41" fmla="*/ 40 h 195"/>
                <a:gd name="T42" fmla="*/ 309 w 479"/>
                <a:gd name="T43" fmla="*/ 48 h 195"/>
                <a:gd name="T44" fmla="*/ 284 w 479"/>
                <a:gd name="T45" fmla="*/ 56 h 195"/>
                <a:gd name="T46" fmla="*/ 258 w 479"/>
                <a:gd name="T47" fmla="*/ 63 h 195"/>
                <a:gd name="T48" fmla="*/ 232 w 479"/>
                <a:gd name="T49" fmla="*/ 69 h 195"/>
                <a:gd name="T50" fmla="*/ 207 w 479"/>
                <a:gd name="T51" fmla="*/ 75 h 195"/>
                <a:gd name="T52" fmla="*/ 180 w 479"/>
                <a:gd name="T53" fmla="*/ 79 h 195"/>
                <a:gd name="T54" fmla="*/ 154 w 479"/>
                <a:gd name="T55" fmla="*/ 83 h 195"/>
                <a:gd name="T56" fmla="*/ 128 w 479"/>
                <a:gd name="T57" fmla="*/ 86 h 195"/>
                <a:gd name="T58" fmla="*/ 101 w 479"/>
                <a:gd name="T59" fmla="*/ 87 h 195"/>
                <a:gd name="T60" fmla="*/ 74 w 479"/>
                <a:gd name="T61" fmla="*/ 87 h 195"/>
                <a:gd name="T62" fmla="*/ 46 w 479"/>
                <a:gd name="T63" fmla="*/ 86 h 195"/>
                <a:gd name="T64" fmla="*/ 19 w 479"/>
                <a:gd name="T65" fmla="*/ 8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9" h="195">
                  <a:moveTo>
                    <a:pt x="19" y="84"/>
                  </a:moveTo>
                  <a:lnTo>
                    <a:pt x="17" y="91"/>
                  </a:lnTo>
                  <a:lnTo>
                    <a:pt x="15" y="98"/>
                  </a:lnTo>
                  <a:lnTo>
                    <a:pt x="14" y="106"/>
                  </a:lnTo>
                  <a:lnTo>
                    <a:pt x="12" y="115"/>
                  </a:lnTo>
                  <a:lnTo>
                    <a:pt x="10" y="125"/>
                  </a:lnTo>
                  <a:lnTo>
                    <a:pt x="9" y="134"/>
                  </a:lnTo>
                  <a:lnTo>
                    <a:pt x="7" y="143"/>
                  </a:lnTo>
                  <a:lnTo>
                    <a:pt x="6" y="152"/>
                  </a:lnTo>
                  <a:lnTo>
                    <a:pt x="5" y="160"/>
                  </a:lnTo>
                  <a:lnTo>
                    <a:pt x="3" y="168"/>
                  </a:lnTo>
                  <a:lnTo>
                    <a:pt x="2" y="175"/>
                  </a:lnTo>
                  <a:lnTo>
                    <a:pt x="1" y="182"/>
                  </a:lnTo>
                  <a:lnTo>
                    <a:pt x="1" y="187"/>
                  </a:lnTo>
                  <a:lnTo>
                    <a:pt x="0" y="190"/>
                  </a:lnTo>
                  <a:lnTo>
                    <a:pt x="0" y="193"/>
                  </a:lnTo>
                  <a:lnTo>
                    <a:pt x="0" y="194"/>
                  </a:lnTo>
                  <a:lnTo>
                    <a:pt x="478" y="101"/>
                  </a:lnTo>
                  <a:lnTo>
                    <a:pt x="477" y="100"/>
                  </a:lnTo>
                  <a:lnTo>
                    <a:pt x="476" y="98"/>
                  </a:lnTo>
                  <a:lnTo>
                    <a:pt x="474" y="94"/>
                  </a:lnTo>
                  <a:lnTo>
                    <a:pt x="472" y="89"/>
                  </a:lnTo>
                  <a:lnTo>
                    <a:pt x="470" y="84"/>
                  </a:lnTo>
                  <a:lnTo>
                    <a:pt x="467" y="77"/>
                  </a:lnTo>
                  <a:lnTo>
                    <a:pt x="463" y="70"/>
                  </a:lnTo>
                  <a:lnTo>
                    <a:pt x="460" y="62"/>
                  </a:lnTo>
                  <a:lnTo>
                    <a:pt x="456" y="53"/>
                  </a:lnTo>
                  <a:lnTo>
                    <a:pt x="453" y="45"/>
                  </a:lnTo>
                  <a:lnTo>
                    <a:pt x="449" y="37"/>
                  </a:lnTo>
                  <a:lnTo>
                    <a:pt x="445" y="28"/>
                  </a:lnTo>
                  <a:lnTo>
                    <a:pt x="442" y="20"/>
                  </a:lnTo>
                  <a:lnTo>
                    <a:pt x="439" y="13"/>
                  </a:lnTo>
                  <a:lnTo>
                    <a:pt x="435" y="6"/>
                  </a:lnTo>
                  <a:lnTo>
                    <a:pt x="433" y="0"/>
                  </a:lnTo>
                  <a:lnTo>
                    <a:pt x="420" y="5"/>
                  </a:lnTo>
                  <a:lnTo>
                    <a:pt x="408" y="10"/>
                  </a:lnTo>
                  <a:lnTo>
                    <a:pt x="396" y="15"/>
                  </a:lnTo>
                  <a:lnTo>
                    <a:pt x="384" y="21"/>
                  </a:lnTo>
                  <a:lnTo>
                    <a:pt x="371" y="26"/>
                  </a:lnTo>
                  <a:lnTo>
                    <a:pt x="359" y="30"/>
                  </a:lnTo>
                  <a:lnTo>
                    <a:pt x="346" y="35"/>
                  </a:lnTo>
                  <a:lnTo>
                    <a:pt x="334" y="40"/>
                  </a:lnTo>
                  <a:lnTo>
                    <a:pt x="321" y="44"/>
                  </a:lnTo>
                  <a:lnTo>
                    <a:pt x="309" y="48"/>
                  </a:lnTo>
                  <a:lnTo>
                    <a:pt x="296" y="52"/>
                  </a:lnTo>
                  <a:lnTo>
                    <a:pt x="284" y="56"/>
                  </a:lnTo>
                  <a:lnTo>
                    <a:pt x="271" y="59"/>
                  </a:lnTo>
                  <a:lnTo>
                    <a:pt x="258" y="63"/>
                  </a:lnTo>
                  <a:lnTo>
                    <a:pt x="245" y="66"/>
                  </a:lnTo>
                  <a:lnTo>
                    <a:pt x="232" y="69"/>
                  </a:lnTo>
                  <a:lnTo>
                    <a:pt x="220" y="72"/>
                  </a:lnTo>
                  <a:lnTo>
                    <a:pt x="207" y="75"/>
                  </a:lnTo>
                  <a:lnTo>
                    <a:pt x="194" y="77"/>
                  </a:lnTo>
                  <a:lnTo>
                    <a:pt x="180" y="79"/>
                  </a:lnTo>
                  <a:lnTo>
                    <a:pt x="167" y="81"/>
                  </a:lnTo>
                  <a:lnTo>
                    <a:pt x="154" y="83"/>
                  </a:lnTo>
                  <a:lnTo>
                    <a:pt x="141" y="85"/>
                  </a:lnTo>
                  <a:lnTo>
                    <a:pt x="128" y="86"/>
                  </a:lnTo>
                  <a:lnTo>
                    <a:pt x="114" y="87"/>
                  </a:lnTo>
                  <a:lnTo>
                    <a:pt x="101" y="87"/>
                  </a:lnTo>
                  <a:lnTo>
                    <a:pt x="88" y="87"/>
                  </a:lnTo>
                  <a:lnTo>
                    <a:pt x="74" y="87"/>
                  </a:lnTo>
                  <a:lnTo>
                    <a:pt x="60" y="87"/>
                  </a:lnTo>
                  <a:lnTo>
                    <a:pt x="46" y="86"/>
                  </a:lnTo>
                  <a:lnTo>
                    <a:pt x="33" y="85"/>
                  </a:lnTo>
                  <a:lnTo>
                    <a:pt x="19" y="84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01" name="Freeform 109">
              <a:extLst>
                <a:ext uri="{FF2B5EF4-FFF2-40B4-BE49-F238E27FC236}">
                  <a16:creationId xmlns:a16="http://schemas.microsoft.com/office/drawing/2014/main" id="{AD707B83-21CF-CF01-52FD-6DFF2EEC6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2" y="3292"/>
              <a:ext cx="17" cy="46"/>
            </a:xfrm>
            <a:custGeom>
              <a:avLst/>
              <a:gdLst>
                <a:gd name="T0" fmla="*/ 0 w 17"/>
                <a:gd name="T1" fmla="*/ 26 h 46"/>
                <a:gd name="T2" fmla="*/ 1 w 17"/>
                <a:gd name="T3" fmla="*/ 29 h 46"/>
                <a:gd name="T4" fmla="*/ 2 w 17"/>
                <a:gd name="T5" fmla="*/ 32 h 46"/>
                <a:gd name="T6" fmla="*/ 4 w 17"/>
                <a:gd name="T7" fmla="*/ 35 h 46"/>
                <a:gd name="T8" fmla="*/ 6 w 17"/>
                <a:gd name="T9" fmla="*/ 38 h 46"/>
                <a:gd name="T10" fmla="*/ 8 w 17"/>
                <a:gd name="T11" fmla="*/ 40 h 46"/>
                <a:gd name="T12" fmla="*/ 11 w 17"/>
                <a:gd name="T13" fmla="*/ 42 h 46"/>
                <a:gd name="T14" fmla="*/ 13 w 17"/>
                <a:gd name="T15" fmla="*/ 43 h 46"/>
                <a:gd name="T16" fmla="*/ 16 w 17"/>
                <a:gd name="T17" fmla="*/ 45 h 46"/>
                <a:gd name="T18" fmla="*/ 11 w 17"/>
                <a:gd name="T19" fmla="*/ 0 h 46"/>
                <a:gd name="T20" fmla="*/ 9 w 17"/>
                <a:gd name="T21" fmla="*/ 2 h 46"/>
                <a:gd name="T22" fmla="*/ 7 w 17"/>
                <a:gd name="T23" fmla="*/ 5 h 46"/>
                <a:gd name="T24" fmla="*/ 4 w 17"/>
                <a:gd name="T25" fmla="*/ 8 h 46"/>
                <a:gd name="T26" fmla="*/ 3 w 17"/>
                <a:gd name="T27" fmla="*/ 11 h 46"/>
                <a:gd name="T28" fmla="*/ 1 w 17"/>
                <a:gd name="T29" fmla="*/ 15 h 46"/>
                <a:gd name="T30" fmla="*/ 0 w 17"/>
                <a:gd name="T31" fmla="*/ 18 h 46"/>
                <a:gd name="T32" fmla="*/ 0 w 17"/>
                <a:gd name="T33" fmla="*/ 22 h 46"/>
                <a:gd name="T34" fmla="*/ 0 w 17"/>
                <a:gd name="T35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46">
                  <a:moveTo>
                    <a:pt x="0" y="26"/>
                  </a:moveTo>
                  <a:lnTo>
                    <a:pt x="1" y="29"/>
                  </a:lnTo>
                  <a:lnTo>
                    <a:pt x="2" y="32"/>
                  </a:lnTo>
                  <a:lnTo>
                    <a:pt x="4" y="35"/>
                  </a:lnTo>
                  <a:lnTo>
                    <a:pt x="6" y="38"/>
                  </a:lnTo>
                  <a:lnTo>
                    <a:pt x="8" y="40"/>
                  </a:lnTo>
                  <a:lnTo>
                    <a:pt x="11" y="42"/>
                  </a:lnTo>
                  <a:lnTo>
                    <a:pt x="13" y="43"/>
                  </a:lnTo>
                  <a:lnTo>
                    <a:pt x="16" y="45"/>
                  </a:lnTo>
                  <a:lnTo>
                    <a:pt x="11" y="0"/>
                  </a:lnTo>
                  <a:lnTo>
                    <a:pt x="9" y="2"/>
                  </a:lnTo>
                  <a:lnTo>
                    <a:pt x="7" y="5"/>
                  </a:lnTo>
                  <a:lnTo>
                    <a:pt x="4" y="8"/>
                  </a:lnTo>
                  <a:lnTo>
                    <a:pt x="3" y="11"/>
                  </a:lnTo>
                  <a:lnTo>
                    <a:pt x="1" y="15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02" name="Freeform 110">
              <a:extLst>
                <a:ext uri="{FF2B5EF4-FFF2-40B4-BE49-F238E27FC236}">
                  <a16:creationId xmlns:a16="http://schemas.microsoft.com/office/drawing/2014/main" id="{A010C10F-25A8-EB14-89D8-070FDA5A2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" y="3351"/>
              <a:ext cx="35" cy="117"/>
            </a:xfrm>
            <a:custGeom>
              <a:avLst/>
              <a:gdLst>
                <a:gd name="T0" fmla="*/ 10 w 35"/>
                <a:gd name="T1" fmla="*/ 28 h 117"/>
                <a:gd name="T2" fmla="*/ 8 w 35"/>
                <a:gd name="T3" fmla="*/ 31 h 117"/>
                <a:gd name="T4" fmla="*/ 7 w 35"/>
                <a:gd name="T5" fmla="*/ 34 h 117"/>
                <a:gd name="T6" fmla="*/ 5 w 35"/>
                <a:gd name="T7" fmla="*/ 38 h 117"/>
                <a:gd name="T8" fmla="*/ 4 w 35"/>
                <a:gd name="T9" fmla="*/ 41 h 117"/>
                <a:gd name="T10" fmla="*/ 3 w 35"/>
                <a:gd name="T11" fmla="*/ 44 h 117"/>
                <a:gd name="T12" fmla="*/ 2 w 35"/>
                <a:gd name="T13" fmla="*/ 48 h 117"/>
                <a:gd name="T14" fmla="*/ 1 w 35"/>
                <a:gd name="T15" fmla="*/ 51 h 117"/>
                <a:gd name="T16" fmla="*/ 0 w 35"/>
                <a:gd name="T17" fmla="*/ 54 h 117"/>
                <a:gd name="T18" fmla="*/ 0 w 35"/>
                <a:gd name="T19" fmla="*/ 58 h 117"/>
                <a:gd name="T20" fmla="*/ 0 w 35"/>
                <a:gd name="T21" fmla="*/ 62 h 117"/>
                <a:gd name="T22" fmla="*/ 0 w 35"/>
                <a:gd name="T23" fmla="*/ 66 h 117"/>
                <a:gd name="T24" fmla="*/ 0 w 35"/>
                <a:gd name="T25" fmla="*/ 69 h 117"/>
                <a:gd name="T26" fmla="*/ 0 w 35"/>
                <a:gd name="T27" fmla="*/ 73 h 117"/>
                <a:gd name="T28" fmla="*/ 1 w 35"/>
                <a:gd name="T29" fmla="*/ 77 h 117"/>
                <a:gd name="T30" fmla="*/ 1 w 35"/>
                <a:gd name="T31" fmla="*/ 82 h 117"/>
                <a:gd name="T32" fmla="*/ 2 w 35"/>
                <a:gd name="T33" fmla="*/ 86 h 117"/>
                <a:gd name="T34" fmla="*/ 4 w 35"/>
                <a:gd name="T35" fmla="*/ 89 h 117"/>
                <a:gd name="T36" fmla="*/ 5 w 35"/>
                <a:gd name="T37" fmla="*/ 93 h 117"/>
                <a:gd name="T38" fmla="*/ 7 w 35"/>
                <a:gd name="T39" fmla="*/ 97 h 117"/>
                <a:gd name="T40" fmla="*/ 8 w 35"/>
                <a:gd name="T41" fmla="*/ 100 h 117"/>
                <a:gd name="T42" fmla="*/ 10 w 35"/>
                <a:gd name="T43" fmla="*/ 105 h 117"/>
                <a:gd name="T44" fmla="*/ 11 w 35"/>
                <a:gd name="T45" fmla="*/ 108 h 117"/>
                <a:gd name="T46" fmla="*/ 13 w 35"/>
                <a:gd name="T47" fmla="*/ 112 h 117"/>
                <a:gd name="T48" fmla="*/ 15 w 35"/>
                <a:gd name="T49" fmla="*/ 116 h 117"/>
                <a:gd name="T50" fmla="*/ 17 w 35"/>
                <a:gd name="T51" fmla="*/ 109 h 117"/>
                <a:gd name="T52" fmla="*/ 19 w 35"/>
                <a:gd name="T53" fmla="*/ 103 h 117"/>
                <a:gd name="T54" fmla="*/ 21 w 35"/>
                <a:gd name="T55" fmla="*/ 96 h 117"/>
                <a:gd name="T56" fmla="*/ 23 w 35"/>
                <a:gd name="T57" fmla="*/ 90 h 117"/>
                <a:gd name="T58" fmla="*/ 25 w 35"/>
                <a:gd name="T59" fmla="*/ 83 h 117"/>
                <a:gd name="T60" fmla="*/ 27 w 35"/>
                <a:gd name="T61" fmla="*/ 76 h 117"/>
                <a:gd name="T62" fmla="*/ 28 w 35"/>
                <a:gd name="T63" fmla="*/ 69 h 117"/>
                <a:gd name="T64" fmla="*/ 30 w 35"/>
                <a:gd name="T65" fmla="*/ 62 h 117"/>
                <a:gd name="T66" fmla="*/ 31 w 35"/>
                <a:gd name="T67" fmla="*/ 55 h 117"/>
                <a:gd name="T68" fmla="*/ 32 w 35"/>
                <a:gd name="T69" fmla="*/ 48 h 117"/>
                <a:gd name="T70" fmla="*/ 33 w 35"/>
                <a:gd name="T71" fmla="*/ 41 h 117"/>
                <a:gd name="T72" fmla="*/ 33 w 35"/>
                <a:gd name="T73" fmla="*/ 34 h 117"/>
                <a:gd name="T74" fmla="*/ 34 w 35"/>
                <a:gd name="T75" fmla="*/ 26 h 117"/>
                <a:gd name="T76" fmla="*/ 33 w 35"/>
                <a:gd name="T77" fmla="*/ 19 h 117"/>
                <a:gd name="T78" fmla="*/ 33 w 35"/>
                <a:gd name="T79" fmla="*/ 11 h 117"/>
                <a:gd name="T80" fmla="*/ 32 w 35"/>
                <a:gd name="T81" fmla="*/ 4 h 117"/>
                <a:gd name="T82" fmla="*/ 31 w 35"/>
                <a:gd name="T83" fmla="*/ 1 h 117"/>
                <a:gd name="T84" fmla="*/ 31 w 35"/>
                <a:gd name="T85" fmla="*/ 0 h 117"/>
                <a:gd name="T86" fmla="*/ 30 w 35"/>
                <a:gd name="T87" fmla="*/ 0 h 117"/>
                <a:gd name="T88" fmla="*/ 29 w 35"/>
                <a:gd name="T89" fmla="*/ 0 h 117"/>
                <a:gd name="T90" fmla="*/ 28 w 35"/>
                <a:gd name="T91" fmla="*/ 0 h 117"/>
                <a:gd name="T92" fmla="*/ 26 w 35"/>
                <a:gd name="T93" fmla="*/ 1 h 117"/>
                <a:gd name="T94" fmla="*/ 25 w 35"/>
                <a:gd name="T95" fmla="*/ 2 h 117"/>
                <a:gd name="T96" fmla="*/ 25 w 35"/>
                <a:gd name="T97" fmla="*/ 4 h 117"/>
                <a:gd name="T98" fmla="*/ 10 w 35"/>
                <a:gd name="T99" fmla="*/ 2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" h="117">
                  <a:moveTo>
                    <a:pt x="10" y="28"/>
                  </a:moveTo>
                  <a:lnTo>
                    <a:pt x="8" y="31"/>
                  </a:lnTo>
                  <a:lnTo>
                    <a:pt x="7" y="34"/>
                  </a:lnTo>
                  <a:lnTo>
                    <a:pt x="5" y="38"/>
                  </a:lnTo>
                  <a:lnTo>
                    <a:pt x="4" y="41"/>
                  </a:lnTo>
                  <a:lnTo>
                    <a:pt x="3" y="44"/>
                  </a:lnTo>
                  <a:lnTo>
                    <a:pt x="2" y="48"/>
                  </a:lnTo>
                  <a:lnTo>
                    <a:pt x="1" y="51"/>
                  </a:lnTo>
                  <a:lnTo>
                    <a:pt x="0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0" y="69"/>
                  </a:lnTo>
                  <a:lnTo>
                    <a:pt x="0" y="73"/>
                  </a:lnTo>
                  <a:lnTo>
                    <a:pt x="1" y="77"/>
                  </a:lnTo>
                  <a:lnTo>
                    <a:pt x="1" y="82"/>
                  </a:lnTo>
                  <a:lnTo>
                    <a:pt x="2" y="86"/>
                  </a:lnTo>
                  <a:lnTo>
                    <a:pt x="4" y="89"/>
                  </a:lnTo>
                  <a:lnTo>
                    <a:pt x="5" y="93"/>
                  </a:lnTo>
                  <a:lnTo>
                    <a:pt x="7" y="97"/>
                  </a:lnTo>
                  <a:lnTo>
                    <a:pt x="8" y="100"/>
                  </a:lnTo>
                  <a:lnTo>
                    <a:pt x="10" y="105"/>
                  </a:lnTo>
                  <a:lnTo>
                    <a:pt x="11" y="108"/>
                  </a:lnTo>
                  <a:lnTo>
                    <a:pt x="13" y="112"/>
                  </a:lnTo>
                  <a:lnTo>
                    <a:pt x="15" y="116"/>
                  </a:lnTo>
                  <a:lnTo>
                    <a:pt x="17" y="109"/>
                  </a:lnTo>
                  <a:lnTo>
                    <a:pt x="19" y="103"/>
                  </a:lnTo>
                  <a:lnTo>
                    <a:pt x="21" y="96"/>
                  </a:lnTo>
                  <a:lnTo>
                    <a:pt x="23" y="90"/>
                  </a:lnTo>
                  <a:lnTo>
                    <a:pt x="25" y="83"/>
                  </a:lnTo>
                  <a:lnTo>
                    <a:pt x="27" y="76"/>
                  </a:lnTo>
                  <a:lnTo>
                    <a:pt x="28" y="69"/>
                  </a:lnTo>
                  <a:lnTo>
                    <a:pt x="30" y="62"/>
                  </a:lnTo>
                  <a:lnTo>
                    <a:pt x="31" y="55"/>
                  </a:lnTo>
                  <a:lnTo>
                    <a:pt x="32" y="48"/>
                  </a:lnTo>
                  <a:lnTo>
                    <a:pt x="33" y="41"/>
                  </a:lnTo>
                  <a:lnTo>
                    <a:pt x="33" y="34"/>
                  </a:lnTo>
                  <a:lnTo>
                    <a:pt x="34" y="26"/>
                  </a:lnTo>
                  <a:lnTo>
                    <a:pt x="33" y="19"/>
                  </a:lnTo>
                  <a:lnTo>
                    <a:pt x="33" y="11"/>
                  </a:lnTo>
                  <a:lnTo>
                    <a:pt x="32" y="4"/>
                  </a:lnTo>
                  <a:lnTo>
                    <a:pt x="31" y="1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10" y="2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03" name="Freeform 111">
              <a:extLst>
                <a:ext uri="{FF2B5EF4-FFF2-40B4-BE49-F238E27FC236}">
                  <a16:creationId xmlns:a16="http://schemas.microsoft.com/office/drawing/2014/main" id="{0F689F3A-4704-C325-C751-7D2FF2C25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" y="3364"/>
              <a:ext cx="35" cy="54"/>
            </a:xfrm>
            <a:custGeom>
              <a:avLst/>
              <a:gdLst>
                <a:gd name="T0" fmla="*/ 0 w 35"/>
                <a:gd name="T1" fmla="*/ 37 h 54"/>
                <a:gd name="T2" fmla="*/ 0 w 35"/>
                <a:gd name="T3" fmla="*/ 40 h 54"/>
                <a:gd name="T4" fmla="*/ 1 w 35"/>
                <a:gd name="T5" fmla="*/ 43 h 54"/>
                <a:gd name="T6" fmla="*/ 3 w 35"/>
                <a:gd name="T7" fmla="*/ 45 h 54"/>
                <a:gd name="T8" fmla="*/ 5 w 35"/>
                <a:gd name="T9" fmla="*/ 48 h 54"/>
                <a:gd name="T10" fmla="*/ 7 w 35"/>
                <a:gd name="T11" fmla="*/ 50 h 54"/>
                <a:gd name="T12" fmla="*/ 9 w 35"/>
                <a:gd name="T13" fmla="*/ 51 h 54"/>
                <a:gd name="T14" fmla="*/ 11 w 35"/>
                <a:gd name="T15" fmla="*/ 52 h 54"/>
                <a:gd name="T16" fmla="*/ 13 w 35"/>
                <a:gd name="T17" fmla="*/ 53 h 54"/>
                <a:gd name="T18" fmla="*/ 13 w 35"/>
                <a:gd name="T19" fmla="*/ 48 h 54"/>
                <a:gd name="T20" fmla="*/ 13 w 35"/>
                <a:gd name="T21" fmla="*/ 43 h 54"/>
                <a:gd name="T22" fmla="*/ 13 w 35"/>
                <a:gd name="T23" fmla="*/ 38 h 54"/>
                <a:gd name="T24" fmla="*/ 15 w 35"/>
                <a:gd name="T25" fmla="*/ 33 h 54"/>
                <a:gd name="T26" fmla="*/ 16 w 35"/>
                <a:gd name="T27" fmla="*/ 29 h 54"/>
                <a:gd name="T28" fmla="*/ 17 w 35"/>
                <a:gd name="T29" fmla="*/ 24 h 54"/>
                <a:gd name="T30" fmla="*/ 19 w 35"/>
                <a:gd name="T31" fmla="*/ 20 h 54"/>
                <a:gd name="T32" fmla="*/ 21 w 35"/>
                <a:gd name="T33" fmla="*/ 16 h 54"/>
                <a:gd name="T34" fmla="*/ 24 w 35"/>
                <a:gd name="T35" fmla="*/ 13 h 54"/>
                <a:gd name="T36" fmla="*/ 26 w 35"/>
                <a:gd name="T37" fmla="*/ 9 h 54"/>
                <a:gd name="T38" fmla="*/ 28 w 35"/>
                <a:gd name="T39" fmla="*/ 7 h 54"/>
                <a:gd name="T40" fmla="*/ 30 w 35"/>
                <a:gd name="T41" fmla="*/ 4 h 54"/>
                <a:gd name="T42" fmla="*/ 31 w 35"/>
                <a:gd name="T43" fmla="*/ 2 h 54"/>
                <a:gd name="T44" fmla="*/ 32 w 35"/>
                <a:gd name="T45" fmla="*/ 1 h 54"/>
                <a:gd name="T46" fmla="*/ 33 w 35"/>
                <a:gd name="T47" fmla="*/ 0 h 54"/>
                <a:gd name="T48" fmla="*/ 34 w 35"/>
                <a:gd name="T49" fmla="*/ 0 h 54"/>
                <a:gd name="T50" fmla="*/ 31 w 35"/>
                <a:gd name="T51" fmla="*/ 1 h 54"/>
                <a:gd name="T52" fmla="*/ 29 w 35"/>
                <a:gd name="T53" fmla="*/ 3 h 54"/>
                <a:gd name="T54" fmla="*/ 26 w 35"/>
                <a:gd name="T55" fmla="*/ 5 h 54"/>
                <a:gd name="T56" fmla="*/ 24 w 35"/>
                <a:gd name="T57" fmla="*/ 7 h 54"/>
                <a:gd name="T58" fmla="*/ 21 w 35"/>
                <a:gd name="T59" fmla="*/ 8 h 54"/>
                <a:gd name="T60" fmla="*/ 18 w 35"/>
                <a:gd name="T61" fmla="*/ 9 h 54"/>
                <a:gd name="T62" fmla="*/ 15 w 35"/>
                <a:gd name="T63" fmla="*/ 11 h 54"/>
                <a:gd name="T64" fmla="*/ 12 w 35"/>
                <a:gd name="T65" fmla="*/ 12 h 54"/>
                <a:gd name="T66" fmla="*/ 10 w 35"/>
                <a:gd name="T67" fmla="*/ 14 h 54"/>
                <a:gd name="T68" fmla="*/ 7 w 35"/>
                <a:gd name="T69" fmla="*/ 16 h 54"/>
                <a:gd name="T70" fmla="*/ 5 w 35"/>
                <a:gd name="T71" fmla="*/ 18 h 54"/>
                <a:gd name="T72" fmla="*/ 3 w 35"/>
                <a:gd name="T73" fmla="*/ 21 h 54"/>
                <a:gd name="T74" fmla="*/ 2 w 35"/>
                <a:gd name="T75" fmla="*/ 24 h 54"/>
                <a:gd name="T76" fmla="*/ 1 w 35"/>
                <a:gd name="T77" fmla="*/ 27 h 54"/>
                <a:gd name="T78" fmla="*/ 0 w 35"/>
                <a:gd name="T79" fmla="*/ 32 h 54"/>
                <a:gd name="T80" fmla="*/ 0 w 35"/>
                <a:gd name="T81" fmla="*/ 3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" h="54">
                  <a:moveTo>
                    <a:pt x="0" y="37"/>
                  </a:moveTo>
                  <a:lnTo>
                    <a:pt x="0" y="40"/>
                  </a:lnTo>
                  <a:lnTo>
                    <a:pt x="1" y="43"/>
                  </a:lnTo>
                  <a:lnTo>
                    <a:pt x="3" y="45"/>
                  </a:lnTo>
                  <a:lnTo>
                    <a:pt x="5" y="48"/>
                  </a:lnTo>
                  <a:lnTo>
                    <a:pt x="7" y="50"/>
                  </a:lnTo>
                  <a:lnTo>
                    <a:pt x="9" y="51"/>
                  </a:lnTo>
                  <a:lnTo>
                    <a:pt x="11" y="52"/>
                  </a:lnTo>
                  <a:lnTo>
                    <a:pt x="13" y="53"/>
                  </a:lnTo>
                  <a:lnTo>
                    <a:pt x="13" y="48"/>
                  </a:lnTo>
                  <a:lnTo>
                    <a:pt x="13" y="43"/>
                  </a:lnTo>
                  <a:lnTo>
                    <a:pt x="13" y="38"/>
                  </a:lnTo>
                  <a:lnTo>
                    <a:pt x="15" y="33"/>
                  </a:lnTo>
                  <a:lnTo>
                    <a:pt x="16" y="29"/>
                  </a:lnTo>
                  <a:lnTo>
                    <a:pt x="17" y="24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4" y="13"/>
                  </a:lnTo>
                  <a:lnTo>
                    <a:pt x="26" y="9"/>
                  </a:lnTo>
                  <a:lnTo>
                    <a:pt x="28" y="7"/>
                  </a:lnTo>
                  <a:lnTo>
                    <a:pt x="30" y="4"/>
                  </a:lnTo>
                  <a:lnTo>
                    <a:pt x="31" y="2"/>
                  </a:lnTo>
                  <a:lnTo>
                    <a:pt x="32" y="1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31" y="1"/>
                  </a:lnTo>
                  <a:lnTo>
                    <a:pt x="29" y="3"/>
                  </a:lnTo>
                  <a:lnTo>
                    <a:pt x="26" y="5"/>
                  </a:lnTo>
                  <a:lnTo>
                    <a:pt x="24" y="7"/>
                  </a:lnTo>
                  <a:lnTo>
                    <a:pt x="21" y="8"/>
                  </a:lnTo>
                  <a:lnTo>
                    <a:pt x="18" y="9"/>
                  </a:lnTo>
                  <a:lnTo>
                    <a:pt x="15" y="11"/>
                  </a:lnTo>
                  <a:lnTo>
                    <a:pt x="12" y="12"/>
                  </a:lnTo>
                  <a:lnTo>
                    <a:pt x="10" y="14"/>
                  </a:lnTo>
                  <a:lnTo>
                    <a:pt x="7" y="16"/>
                  </a:lnTo>
                  <a:lnTo>
                    <a:pt x="5" y="18"/>
                  </a:lnTo>
                  <a:lnTo>
                    <a:pt x="3" y="21"/>
                  </a:lnTo>
                  <a:lnTo>
                    <a:pt x="2" y="24"/>
                  </a:lnTo>
                  <a:lnTo>
                    <a:pt x="1" y="27"/>
                  </a:lnTo>
                  <a:lnTo>
                    <a:pt x="0" y="32"/>
                  </a:lnTo>
                  <a:lnTo>
                    <a:pt x="0" y="3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04" name="Freeform 112">
              <a:extLst>
                <a:ext uri="{FF2B5EF4-FFF2-40B4-BE49-F238E27FC236}">
                  <a16:creationId xmlns:a16="http://schemas.microsoft.com/office/drawing/2014/main" id="{D8A1DF1A-C450-CC37-0EB2-3AD950F1F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" y="3455"/>
              <a:ext cx="647" cy="359"/>
            </a:xfrm>
            <a:custGeom>
              <a:avLst/>
              <a:gdLst>
                <a:gd name="T0" fmla="*/ 6 w 647"/>
                <a:gd name="T1" fmla="*/ 132 h 359"/>
                <a:gd name="T2" fmla="*/ 0 w 647"/>
                <a:gd name="T3" fmla="*/ 358 h 359"/>
                <a:gd name="T4" fmla="*/ 134 w 647"/>
                <a:gd name="T5" fmla="*/ 323 h 359"/>
                <a:gd name="T6" fmla="*/ 150 w 647"/>
                <a:gd name="T7" fmla="*/ 229 h 359"/>
                <a:gd name="T8" fmla="*/ 641 w 647"/>
                <a:gd name="T9" fmla="*/ 101 h 359"/>
                <a:gd name="T10" fmla="*/ 646 w 647"/>
                <a:gd name="T11" fmla="*/ 0 h 359"/>
                <a:gd name="T12" fmla="*/ 6 w 647"/>
                <a:gd name="T13" fmla="*/ 132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359">
                  <a:moveTo>
                    <a:pt x="6" y="132"/>
                  </a:moveTo>
                  <a:lnTo>
                    <a:pt x="0" y="358"/>
                  </a:lnTo>
                  <a:lnTo>
                    <a:pt x="134" y="323"/>
                  </a:lnTo>
                  <a:lnTo>
                    <a:pt x="150" y="229"/>
                  </a:lnTo>
                  <a:lnTo>
                    <a:pt x="641" y="101"/>
                  </a:lnTo>
                  <a:lnTo>
                    <a:pt x="646" y="0"/>
                  </a:lnTo>
                  <a:lnTo>
                    <a:pt x="6" y="132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05" name="Freeform 113">
              <a:extLst>
                <a:ext uri="{FF2B5EF4-FFF2-40B4-BE49-F238E27FC236}">
                  <a16:creationId xmlns:a16="http://schemas.microsoft.com/office/drawing/2014/main" id="{E821C16E-8D25-D9FE-DF17-9E79769F8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" y="3741"/>
              <a:ext cx="49" cy="240"/>
            </a:xfrm>
            <a:custGeom>
              <a:avLst/>
              <a:gdLst>
                <a:gd name="T0" fmla="*/ 0 w 49"/>
                <a:gd name="T1" fmla="*/ 51 h 240"/>
                <a:gd name="T2" fmla="*/ 48 w 49"/>
                <a:gd name="T3" fmla="*/ 239 h 240"/>
                <a:gd name="T4" fmla="*/ 4 w 49"/>
                <a:gd name="T5" fmla="*/ 0 h 240"/>
                <a:gd name="T6" fmla="*/ 0 w 49"/>
                <a:gd name="T7" fmla="*/ 5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40">
                  <a:moveTo>
                    <a:pt x="0" y="51"/>
                  </a:moveTo>
                  <a:lnTo>
                    <a:pt x="48" y="239"/>
                  </a:lnTo>
                  <a:lnTo>
                    <a:pt x="4" y="0"/>
                  </a:lnTo>
                  <a:lnTo>
                    <a:pt x="0" y="51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06" name="Freeform 114">
              <a:extLst>
                <a:ext uri="{FF2B5EF4-FFF2-40B4-BE49-F238E27FC236}">
                  <a16:creationId xmlns:a16="http://schemas.microsoft.com/office/drawing/2014/main" id="{3535E968-7A88-42EA-7466-0669AD700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" y="3558"/>
              <a:ext cx="588" cy="411"/>
            </a:xfrm>
            <a:custGeom>
              <a:avLst/>
              <a:gdLst>
                <a:gd name="T0" fmla="*/ 417 w 588"/>
                <a:gd name="T1" fmla="*/ 260 h 411"/>
                <a:gd name="T2" fmla="*/ 409 w 588"/>
                <a:gd name="T3" fmla="*/ 256 h 411"/>
                <a:gd name="T4" fmla="*/ 408 w 588"/>
                <a:gd name="T5" fmla="*/ 246 h 411"/>
                <a:gd name="T6" fmla="*/ 413 w 588"/>
                <a:gd name="T7" fmla="*/ 239 h 411"/>
                <a:gd name="T8" fmla="*/ 412 w 588"/>
                <a:gd name="T9" fmla="*/ 216 h 411"/>
                <a:gd name="T10" fmla="*/ 413 w 588"/>
                <a:gd name="T11" fmla="*/ 195 h 411"/>
                <a:gd name="T12" fmla="*/ 415 w 588"/>
                <a:gd name="T13" fmla="*/ 184 h 411"/>
                <a:gd name="T14" fmla="*/ 417 w 588"/>
                <a:gd name="T15" fmla="*/ 180 h 411"/>
                <a:gd name="T16" fmla="*/ 425 w 588"/>
                <a:gd name="T17" fmla="*/ 167 h 411"/>
                <a:gd name="T18" fmla="*/ 436 w 588"/>
                <a:gd name="T19" fmla="*/ 156 h 411"/>
                <a:gd name="T20" fmla="*/ 450 w 588"/>
                <a:gd name="T21" fmla="*/ 147 h 411"/>
                <a:gd name="T22" fmla="*/ 467 w 588"/>
                <a:gd name="T23" fmla="*/ 132 h 411"/>
                <a:gd name="T24" fmla="*/ 473 w 588"/>
                <a:gd name="T25" fmla="*/ 128 h 411"/>
                <a:gd name="T26" fmla="*/ 479 w 588"/>
                <a:gd name="T27" fmla="*/ 127 h 411"/>
                <a:gd name="T28" fmla="*/ 491 w 588"/>
                <a:gd name="T29" fmla="*/ 124 h 411"/>
                <a:gd name="T30" fmla="*/ 507 w 588"/>
                <a:gd name="T31" fmla="*/ 119 h 411"/>
                <a:gd name="T32" fmla="*/ 542 w 588"/>
                <a:gd name="T33" fmla="*/ 162 h 411"/>
                <a:gd name="T34" fmla="*/ 561 w 588"/>
                <a:gd name="T35" fmla="*/ 190 h 411"/>
                <a:gd name="T36" fmla="*/ 570 w 588"/>
                <a:gd name="T37" fmla="*/ 200 h 411"/>
                <a:gd name="T38" fmla="*/ 577 w 588"/>
                <a:gd name="T39" fmla="*/ 204 h 411"/>
                <a:gd name="T40" fmla="*/ 585 w 588"/>
                <a:gd name="T41" fmla="*/ 207 h 411"/>
                <a:gd name="T42" fmla="*/ 587 w 588"/>
                <a:gd name="T43" fmla="*/ 202 h 411"/>
                <a:gd name="T44" fmla="*/ 0 w 588"/>
                <a:gd name="T45" fmla="*/ 137 h 411"/>
                <a:gd name="T46" fmla="*/ 210 w 588"/>
                <a:gd name="T47" fmla="*/ 358 h 411"/>
                <a:gd name="T48" fmla="*/ 194 w 588"/>
                <a:gd name="T49" fmla="*/ 334 h 411"/>
                <a:gd name="T50" fmla="*/ 186 w 588"/>
                <a:gd name="T51" fmla="*/ 310 h 411"/>
                <a:gd name="T52" fmla="*/ 182 w 588"/>
                <a:gd name="T53" fmla="*/ 290 h 411"/>
                <a:gd name="T54" fmla="*/ 181 w 588"/>
                <a:gd name="T55" fmla="*/ 274 h 411"/>
                <a:gd name="T56" fmla="*/ 186 w 588"/>
                <a:gd name="T57" fmla="*/ 246 h 411"/>
                <a:gd name="T58" fmla="*/ 191 w 588"/>
                <a:gd name="T59" fmla="*/ 238 h 411"/>
                <a:gd name="T60" fmla="*/ 190 w 588"/>
                <a:gd name="T61" fmla="*/ 220 h 411"/>
                <a:gd name="T62" fmla="*/ 194 w 588"/>
                <a:gd name="T63" fmla="*/ 207 h 411"/>
                <a:gd name="T64" fmla="*/ 197 w 588"/>
                <a:gd name="T65" fmla="*/ 193 h 411"/>
                <a:gd name="T66" fmla="*/ 189 w 588"/>
                <a:gd name="T67" fmla="*/ 174 h 411"/>
                <a:gd name="T68" fmla="*/ 189 w 588"/>
                <a:gd name="T69" fmla="*/ 168 h 411"/>
                <a:gd name="T70" fmla="*/ 191 w 588"/>
                <a:gd name="T71" fmla="*/ 155 h 411"/>
                <a:gd name="T72" fmla="*/ 201 w 588"/>
                <a:gd name="T73" fmla="*/ 142 h 411"/>
                <a:gd name="T74" fmla="*/ 224 w 588"/>
                <a:gd name="T75" fmla="*/ 135 h 411"/>
                <a:gd name="T76" fmla="*/ 234 w 588"/>
                <a:gd name="T77" fmla="*/ 137 h 411"/>
                <a:gd name="T78" fmla="*/ 243 w 588"/>
                <a:gd name="T79" fmla="*/ 147 h 411"/>
                <a:gd name="T80" fmla="*/ 255 w 588"/>
                <a:gd name="T81" fmla="*/ 160 h 411"/>
                <a:gd name="T82" fmla="*/ 271 w 588"/>
                <a:gd name="T83" fmla="*/ 174 h 411"/>
                <a:gd name="T84" fmla="*/ 285 w 588"/>
                <a:gd name="T85" fmla="*/ 196 h 411"/>
                <a:gd name="T86" fmla="*/ 293 w 588"/>
                <a:gd name="T87" fmla="*/ 217 h 411"/>
                <a:gd name="T88" fmla="*/ 301 w 588"/>
                <a:gd name="T89" fmla="*/ 228 h 411"/>
                <a:gd name="T90" fmla="*/ 313 w 588"/>
                <a:gd name="T91" fmla="*/ 248 h 411"/>
                <a:gd name="T92" fmla="*/ 320 w 588"/>
                <a:gd name="T93" fmla="*/ 273 h 411"/>
                <a:gd name="T94" fmla="*/ 323 w 588"/>
                <a:gd name="T95" fmla="*/ 298 h 411"/>
                <a:gd name="T96" fmla="*/ 323 w 588"/>
                <a:gd name="T97" fmla="*/ 320 h 411"/>
                <a:gd name="T98" fmla="*/ 320 w 588"/>
                <a:gd name="T99" fmla="*/ 334 h 411"/>
                <a:gd name="T100" fmla="*/ 347 w 588"/>
                <a:gd name="T101" fmla="*/ 329 h 411"/>
                <a:gd name="T102" fmla="*/ 380 w 588"/>
                <a:gd name="T103" fmla="*/ 319 h 411"/>
                <a:gd name="T104" fmla="*/ 412 w 588"/>
                <a:gd name="T105" fmla="*/ 309 h 411"/>
                <a:gd name="T106" fmla="*/ 445 w 588"/>
                <a:gd name="T107" fmla="*/ 300 h 411"/>
                <a:gd name="T108" fmla="*/ 447 w 588"/>
                <a:gd name="T109" fmla="*/ 293 h 411"/>
                <a:gd name="T110" fmla="*/ 434 w 588"/>
                <a:gd name="T111" fmla="*/ 278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8" h="411">
                  <a:moveTo>
                    <a:pt x="423" y="266"/>
                  </a:moveTo>
                  <a:lnTo>
                    <a:pt x="421" y="264"/>
                  </a:lnTo>
                  <a:lnTo>
                    <a:pt x="419" y="262"/>
                  </a:lnTo>
                  <a:lnTo>
                    <a:pt x="417" y="260"/>
                  </a:lnTo>
                  <a:lnTo>
                    <a:pt x="414" y="259"/>
                  </a:lnTo>
                  <a:lnTo>
                    <a:pt x="412" y="258"/>
                  </a:lnTo>
                  <a:lnTo>
                    <a:pt x="410" y="257"/>
                  </a:lnTo>
                  <a:lnTo>
                    <a:pt x="409" y="256"/>
                  </a:lnTo>
                  <a:lnTo>
                    <a:pt x="408" y="256"/>
                  </a:lnTo>
                  <a:lnTo>
                    <a:pt x="407" y="252"/>
                  </a:lnTo>
                  <a:lnTo>
                    <a:pt x="407" y="249"/>
                  </a:lnTo>
                  <a:lnTo>
                    <a:pt x="408" y="246"/>
                  </a:lnTo>
                  <a:lnTo>
                    <a:pt x="409" y="244"/>
                  </a:lnTo>
                  <a:lnTo>
                    <a:pt x="410" y="242"/>
                  </a:lnTo>
                  <a:lnTo>
                    <a:pt x="412" y="240"/>
                  </a:lnTo>
                  <a:lnTo>
                    <a:pt x="413" y="239"/>
                  </a:lnTo>
                  <a:lnTo>
                    <a:pt x="413" y="239"/>
                  </a:lnTo>
                  <a:lnTo>
                    <a:pt x="412" y="230"/>
                  </a:lnTo>
                  <a:lnTo>
                    <a:pt x="412" y="223"/>
                  </a:lnTo>
                  <a:lnTo>
                    <a:pt x="412" y="216"/>
                  </a:lnTo>
                  <a:lnTo>
                    <a:pt x="412" y="210"/>
                  </a:lnTo>
                  <a:lnTo>
                    <a:pt x="412" y="204"/>
                  </a:lnTo>
                  <a:lnTo>
                    <a:pt x="413" y="200"/>
                  </a:lnTo>
                  <a:lnTo>
                    <a:pt x="413" y="195"/>
                  </a:lnTo>
                  <a:lnTo>
                    <a:pt x="413" y="192"/>
                  </a:lnTo>
                  <a:lnTo>
                    <a:pt x="414" y="188"/>
                  </a:lnTo>
                  <a:lnTo>
                    <a:pt x="414" y="186"/>
                  </a:lnTo>
                  <a:lnTo>
                    <a:pt x="415" y="184"/>
                  </a:lnTo>
                  <a:lnTo>
                    <a:pt x="416" y="183"/>
                  </a:lnTo>
                  <a:lnTo>
                    <a:pt x="416" y="181"/>
                  </a:lnTo>
                  <a:lnTo>
                    <a:pt x="417" y="181"/>
                  </a:lnTo>
                  <a:lnTo>
                    <a:pt x="417" y="180"/>
                  </a:lnTo>
                  <a:lnTo>
                    <a:pt x="417" y="180"/>
                  </a:lnTo>
                  <a:lnTo>
                    <a:pt x="419" y="176"/>
                  </a:lnTo>
                  <a:lnTo>
                    <a:pt x="422" y="171"/>
                  </a:lnTo>
                  <a:lnTo>
                    <a:pt x="425" y="167"/>
                  </a:lnTo>
                  <a:lnTo>
                    <a:pt x="428" y="164"/>
                  </a:lnTo>
                  <a:lnTo>
                    <a:pt x="431" y="160"/>
                  </a:lnTo>
                  <a:lnTo>
                    <a:pt x="434" y="158"/>
                  </a:lnTo>
                  <a:lnTo>
                    <a:pt x="436" y="156"/>
                  </a:lnTo>
                  <a:lnTo>
                    <a:pt x="439" y="154"/>
                  </a:lnTo>
                  <a:lnTo>
                    <a:pt x="442" y="152"/>
                  </a:lnTo>
                  <a:lnTo>
                    <a:pt x="445" y="150"/>
                  </a:lnTo>
                  <a:lnTo>
                    <a:pt x="450" y="147"/>
                  </a:lnTo>
                  <a:lnTo>
                    <a:pt x="454" y="143"/>
                  </a:lnTo>
                  <a:lnTo>
                    <a:pt x="458" y="139"/>
                  </a:lnTo>
                  <a:lnTo>
                    <a:pt x="463" y="135"/>
                  </a:lnTo>
                  <a:lnTo>
                    <a:pt x="467" y="132"/>
                  </a:lnTo>
                  <a:lnTo>
                    <a:pt x="471" y="129"/>
                  </a:lnTo>
                  <a:lnTo>
                    <a:pt x="471" y="129"/>
                  </a:lnTo>
                  <a:lnTo>
                    <a:pt x="472" y="129"/>
                  </a:lnTo>
                  <a:lnTo>
                    <a:pt x="473" y="128"/>
                  </a:lnTo>
                  <a:lnTo>
                    <a:pt x="475" y="128"/>
                  </a:lnTo>
                  <a:lnTo>
                    <a:pt x="476" y="127"/>
                  </a:lnTo>
                  <a:lnTo>
                    <a:pt x="478" y="127"/>
                  </a:lnTo>
                  <a:lnTo>
                    <a:pt x="479" y="127"/>
                  </a:lnTo>
                  <a:lnTo>
                    <a:pt x="480" y="126"/>
                  </a:lnTo>
                  <a:lnTo>
                    <a:pt x="484" y="126"/>
                  </a:lnTo>
                  <a:lnTo>
                    <a:pt x="488" y="125"/>
                  </a:lnTo>
                  <a:lnTo>
                    <a:pt x="491" y="124"/>
                  </a:lnTo>
                  <a:lnTo>
                    <a:pt x="495" y="122"/>
                  </a:lnTo>
                  <a:lnTo>
                    <a:pt x="499" y="120"/>
                  </a:lnTo>
                  <a:lnTo>
                    <a:pt x="503" y="119"/>
                  </a:lnTo>
                  <a:lnTo>
                    <a:pt x="507" y="119"/>
                  </a:lnTo>
                  <a:lnTo>
                    <a:pt x="511" y="120"/>
                  </a:lnTo>
                  <a:lnTo>
                    <a:pt x="528" y="140"/>
                  </a:lnTo>
                  <a:lnTo>
                    <a:pt x="536" y="152"/>
                  </a:lnTo>
                  <a:lnTo>
                    <a:pt x="542" y="162"/>
                  </a:lnTo>
                  <a:lnTo>
                    <a:pt x="548" y="171"/>
                  </a:lnTo>
                  <a:lnTo>
                    <a:pt x="553" y="179"/>
                  </a:lnTo>
                  <a:lnTo>
                    <a:pt x="557" y="185"/>
                  </a:lnTo>
                  <a:lnTo>
                    <a:pt x="561" y="190"/>
                  </a:lnTo>
                  <a:lnTo>
                    <a:pt x="563" y="194"/>
                  </a:lnTo>
                  <a:lnTo>
                    <a:pt x="566" y="196"/>
                  </a:lnTo>
                  <a:lnTo>
                    <a:pt x="568" y="199"/>
                  </a:lnTo>
                  <a:lnTo>
                    <a:pt x="570" y="200"/>
                  </a:lnTo>
                  <a:lnTo>
                    <a:pt x="572" y="202"/>
                  </a:lnTo>
                  <a:lnTo>
                    <a:pt x="574" y="202"/>
                  </a:lnTo>
                  <a:lnTo>
                    <a:pt x="575" y="203"/>
                  </a:lnTo>
                  <a:lnTo>
                    <a:pt x="577" y="204"/>
                  </a:lnTo>
                  <a:lnTo>
                    <a:pt x="579" y="204"/>
                  </a:lnTo>
                  <a:lnTo>
                    <a:pt x="581" y="206"/>
                  </a:lnTo>
                  <a:lnTo>
                    <a:pt x="584" y="207"/>
                  </a:lnTo>
                  <a:lnTo>
                    <a:pt x="585" y="207"/>
                  </a:lnTo>
                  <a:lnTo>
                    <a:pt x="586" y="206"/>
                  </a:lnTo>
                  <a:lnTo>
                    <a:pt x="587" y="205"/>
                  </a:lnTo>
                  <a:lnTo>
                    <a:pt x="587" y="203"/>
                  </a:lnTo>
                  <a:lnTo>
                    <a:pt x="587" y="202"/>
                  </a:lnTo>
                  <a:lnTo>
                    <a:pt x="587" y="200"/>
                  </a:lnTo>
                  <a:lnTo>
                    <a:pt x="586" y="200"/>
                  </a:lnTo>
                  <a:lnTo>
                    <a:pt x="549" y="0"/>
                  </a:lnTo>
                  <a:lnTo>
                    <a:pt x="0" y="137"/>
                  </a:lnTo>
                  <a:lnTo>
                    <a:pt x="47" y="410"/>
                  </a:lnTo>
                  <a:lnTo>
                    <a:pt x="214" y="363"/>
                  </a:lnTo>
                  <a:lnTo>
                    <a:pt x="213" y="361"/>
                  </a:lnTo>
                  <a:lnTo>
                    <a:pt x="210" y="358"/>
                  </a:lnTo>
                  <a:lnTo>
                    <a:pt x="207" y="353"/>
                  </a:lnTo>
                  <a:lnTo>
                    <a:pt x="202" y="347"/>
                  </a:lnTo>
                  <a:lnTo>
                    <a:pt x="198" y="341"/>
                  </a:lnTo>
                  <a:lnTo>
                    <a:pt x="194" y="334"/>
                  </a:lnTo>
                  <a:lnTo>
                    <a:pt x="191" y="327"/>
                  </a:lnTo>
                  <a:lnTo>
                    <a:pt x="189" y="321"/>
                  </a:lnTo>
                  <a:lnTo>
                    <a:pt x="188" y="319"/>
                  </a:lnTo>
                  <a:lnTo>
                    <a:pt x="186" y="310"/>
                  </a:lnTo>
                  <a:lnTo>
                    <a:pt x="184" y="303"/>
                  </a:lnTo>
                  <a:lnTo>
                    <a:pt x="183" y="298"/>
                  </a:lnTo>
                  <a:lnTo>
                    <a:pt x="182" y="293"/>
                  </a:lnTo>
                  <a:lnTo>
                    <a:pt x="182" y="290"/>
                  </a:lnTo>
                  <a:lnTo>
                    <a:pt x="182" y="287"/>
                  </a:lnTo>
                  <a:lnTo>
                    <a:pt x="182" y="286"/>
                  </a:lnTo>
                  <a:lnTo>
                    <a:pt x="182" y="285"/>
                  </a:lnTo>
                  <a:lnTo>
                    <a:pt x="181" y="274"/>
                  </a:lnTo>
                  <a:lnTo>
                    <a:pt x="181" y="264"/>
                  </a:lnTo>
                  <a:lnTo>
                    <a:pt x="182" y="257"/>
                  </a:lnTo>
                  <a:lnTo>
                    <a:pt x="184" y="251"/>
                  </a:lnTo>
                  <a:lnTo>
                    <a:pt x="186" y="246"/>
                  </a:lnTo>
                  <a:lnTo>
                    <a:pt x="188" y="243"/>
                  </a:lnTo>
                  <a:lnTo>
                    <a:pt x="189" y="242"/>
                  </a:lnTo>
                  <a:lnTo>
                    <a:pt x="190" y="241"/>
                  </a:lnTo>
                  <a:lnTo>
                    <a:pt x="191" y="238"/>
                  </a:lnTo>
                  <a:lnTo>
                    <a:pt x="191" y="234"/>
                  </a:lnTo>
                  <a:lnTo>
                    <a:pt x="191" y="229"/>
                  </a:lnTo>
                  <a:lnTo>
                    <a:pt x="190" y="225"/>
                  </a:lnTo>
                  <a:lnTo>
                    <a:pt x="190" y="220"/>
                  </a:lnTo>
                  <a:lnTo>
                    <a:pt x="190" y="216"/>
                  </a:lnTo>
                  <a:lnTo>
                    <a:pt x="191" y="212"/>
                  </a:lnTo>
                  <a:lnTo>
                    <a:pt x="193" y="209"/>
                  </a:lnTo>
                  <a:lnTo>
                    <a:pt x="194" y="207"/>
                  </a:lnTo>
                  <a:lnTo>
                    <a:pt x="198" y="204"/>
                  </a:lnTo>
                  <a:lnTo>
                    <a:pt x="199" y="201"/>
                  </a:lnTo>
                  <a:lnTo>
                    <a:pt x="198" y="197"/>
                  </a:lnTo>
                  <a:lnTo>
                    <a:pt x="197" y="193"/>
                  </a:lnTo>
                  <a:lnTo>
                    <a:pt x="195" y="189"/>
                  </a:lnTo>
                  <a:lnTo>
                    <a:pt x="192" y="185"/>
                  </a:lnTo>
                  <a:lnTo>
                    <a:pt x="190" y="180"/>
                  </a:lnTo>
                  <a:lnTo>
                    <a:pt x="189" y="174"/>
                  </a:lnTo>
                  <a:lnTo>
                    <a:pt x="189" y="174"/>
                  </a:lnTo>
                  <a:lnTo>
                    <a:pt x="189" y="173"/>
                  </a:lnTo>
                  <a:lnTo>
                    <a:pt x="189" y="171"/>
                  </a:lnTo>
                  <a:lnTo>
                    <a:pt x="189" y="168"/>
                  </a:lnTo>
                  <a:lnTo>
                    <a:pt x="189" y="166"/>
                  </a:lnTo>
                  <a:lnTo>
                    <a:pt x="189" y="162"/>
                  </a:lnTo>
                  <a:lnTo>
                    <a:pt x="190" y="159"/>
                  </a:lnTo>
                  <a:lnTo>
                    <a:pt x="191" y="155"/>
                  </a:lnTo>
                  <a:lnTo>
                    <a:pt x="193" y="152"/>
                  </a:lnTo>
                  <a:lnTo>
                    <a:pt x="195" y="149"/>
                  </a:lnTo>
                  <a:lnTo>
                    <a:pt x="198" y="145"/>
                  </a:lnTo>
                  <a:lnTo>
                    <a:pt x="201" y="142"/>
                  </a:lnTo>
                  <a:lnTo>
                    <a:pt x="205" y="140"/>
                  </a:lnTo>
                  <a:lnTo>
                    <a:pt x="211" y="137"/>
                  </a:lnTo>
                  <a:lnTo>
                    <a:pt x="217" y="136"/>
                  </a:lnTo>
                  <a:lnTo>
                    <a:pt x="224" y="135"/>
                  </a:lnTo>
                  <a:lnTo>
                    <a:pt x="226" y="135"/>
                  </a:lnTo>
                  <a:lnTo>
                    <a:pt x="229" y="135"/>
                  </a:lnTo>
                  <a:lnTo>
                    <a:pt x="231" y="136"/>
                  </a:lnTo>
                  <a:lnTo>
                    <a:pt x="234" y="137"/>
                  </a:lnTo>
                  <a:lnTo>
                    <a:pt x="236" y="139"/>
                  </a:lnTo>
                  <a:lnTo>
                    <a:pt x="238" y="141"/>
                  </a:lnTo>
                  <a:lnTo>
                    <a:pt x="241" y="144"/>
                  </a:lnTo>
                  <a:lnTo>
                    <a:pt x="243" y="147"/>
                  </a:lnTo>
                  <a:lnTo>
                    <a:pt x="246" y="149"/>
                  </a:lnTo>
                  <a:lnTo>
                    <a:pt x="249" y="152"/>
                  </a:lnTo>
                  <a:lnTo>
                    <a:pt x="252" y="156"/>
                  </a:lnTo>
                  <a:lnTo>
                    <a:pt x="255" y="160"/>
                  </a:lnTo>
                  <a:lnTo>
                    <a:pt x="259" y="163"/>
                  </a:lnTo>
                  <a:lnTo>
                    <a:pt x="262" y="167"/>
                  </a:lnTo>
                  <a:lnTo>
                    <a:pt x="266" y="171"/>
                  </a:lnTo>
                  <a:lnTo>
                    <a:pt x="271" y="174"/>
                  </a:lnTo>
                  <a:lnTo>
                    <a:pt x="274" y="180"/>
                  </a:lnTo>
                  <a:lnTo>
                    <a:pt x="278" y="185"/>
                  </a:lnTo>
                  <a:lnTo>
                    <a:pt x="282" y="190"/>
                  </a:lnTo>
                  <a:lnTo>
                    <a:pt x="285" y="196"/>
                  </a:lnTo>
                  <a:lnTo>
                    <a:pt x="288" y="201"/>
                  </a:lnTo>
                  <a:lnTo>
                    <a:pt x="290" y="206"/>
                  </a:lnTo>
                  <a:lnTo>
                    <a:pt x="292" y="212"/>
                  </a:lnTo>
                  <a:lnTo>
                    <a:pt x="293" y="217"/>
                  </a:lnTo>
                  <a:lnTo>
                    <a:pt x="294" y="218"/>
                  </a:lnTo>
                  <a:lnTo>
                    <a:pt x="296" y="220"/>
                  </a:lnTo>
                  <a:lnTo>
                    <a:pt x="298" y="223"/>
                  </a:lnTo>
                  <a:lnTo>
                    <a:pt x="301" y="228"/>
                  </a:lnTo>
                  <a:lnTo>
                    <a:pt x="304" y="232"/>
                  </a:lnTo>
                  <a:lnTo>
                    <a:pt x="308" y="238"/>
                  </a:lnTo>
                  <a:lnTo>
                    <a:pt x="310" y="243"/>
                  </a:lnTo>
                  <a:lnTo>
                    <a:pt x="313" y="248"/>
                  </a:lnTo>
                  <a:lnTo>
                    <a:pt x="315" y="254"/>
                  </a:lnTo>
                  <a:lnTo>
                    <a:pt x="317" y="260"/>
                  </a:lnTo>
                  <a:lnTo>
                    <a:pt x="318" y="267"/>
                  </a:lnTo>
                  <a:lnTo>
                    <a:pt x="320" y="273"/>
                  </a:lnTo>
                  <a:lnTo>
                    <a:pt x="321" y="280"/>
                  </a:lnTo>
                  <a:lnTo>
                    <a:pt x="322" y="286"/>
                  </a:lnTo>
                  <a:lnTo>
                    <a:pt x="323" y="293"/>
                  </a:lnTo>
                  <a:lnTo>
                    <a:pt x="323" y="298"/>
                  </a:lnTo>
                  <a:lnTo>
                    <a:pt x="323" y="304"/>
                  </a:lnTo>
                  <a:lnTo>
                    <a:pt x="324" y="310"/>
                  </a:lnTo>
                  <a:lnTo>
                    <a:pt x="323" y="315"/>
                  </a:lnTo>
                  <a:lnTo>
                    <a:pt x="323" y="320"/>
                  </a:lnTo>
                  <a:lnTo>
                    <a:pt x="323" y="324"/>
                  </a:lnTo>
                  <a:lnTo>
                    <a:pt x="322" y="328"/>
                  </a:lnTo>
                  <a:lnTo>
                    <a:pt x="321" y="331"/>
                  </a:lnTo>
                  <a:lnTo>
                    <a:pt x="320" y="334"/>
                  </a:lnTo>
                  <a:lnTo>
                    <a:pt x="322" y="336"/>
                  </a:lnTo>
                  <a:lnTo>
                    <a:pt x="331" y="334"/>
                  </a:lnTo>
                  <a:lnTo>
                    <a:pt x="339" y="331"/>
                  </a:lnTo>
                  <a:lnTo>
                    <a:pt x="347" y="329"/>
                  </a:lnTo>
                  <a:lnTo>
                    <a:pt x="355" y="327"/>
                  </a:lnTo>
                  <a:lnTo>
                    <a:pt x="364" y="324"/>
                  </a:lnTo>
                  <a:lnTo>
                    <a:pt x="371" y="321"/>
                  </a:lnTo>
                  <a:lnTo>
                    <a:pt x="380" y="319"/>
                  </a:lnTo>
                  <a:lnTo>
                    <a:pt x="388" y="316"/>
                  </a:lnTo>
                  <a:lnTo>
                    <a:pt x="396" y="314"/>
                  </a:lnTo>
                  <a:lnTo>
                    <a:pt x="404" y="312"/>
                  </a:lnTo>
                  <a:lnTo>
                    <a:pt x="412" y="309"/>
                  </a:lnTo>
                  <a:lnTo>
                    <a:pt x="421" y="307"/>
                  </a:lnTo>
                  <a:lnTo>
                    <a:pt x="428" y="304"/>
                  </a:lnTo>
                  <a:lnTo>
                    <a:pt x="436" y="302"/>
                  </a:lnTo>
                  <a:lnTo>
                    <a:pt x="445" y="300"/>
                  </a:lnTo>
                  <a:lnTo>
                    <a:pt x="453" y="297"/>
                  </a:lnTo>
                  <a:lnTo>
                    <a:pt x="452" y="297"/>
                  </a:lnTo>
                  <a:lnTo>
                    <a:pt x="450" y="295"/>
                  </a:lnTo>
                  <a:lnTo>
                    <a:pt x="447" y="293"/>
                  </a:lnTo>
                  <a:lnTo>
                    <a:pt x="444" y="290"/>
                  </a:lnTo>
                  <a:lnTo>
                    <a:pt x="440" y="287"/>
                  </a:lnTo>
                  <a:lnTo>
                    <a:pt x="437" y="283"/>
                  </a:lnTo>
                  <a:lnTo>
                    <a:pt x="434" y="278"/>
                  </a:lnTo>
                  <a:lnTo>
                    <a:pt x="431" y="274"/>
                  </a:lnTo>
                  <a:lnTo>
                    <a:pt x="425" y="267"/>
                  </a:lnTo>
                  <a:lnTo>
                    <a:pt x="423" y="266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07" name="Freeform 115">
              <a:extLst>
                <a:ext uri="{FF2B5EF4-FFF2-40B4-BE49-F238E27FC236}">
                  <a16:creationId xmlns:a16="http://schemas.microsoft.com/office/drawing/2014/main" id="{5B483354-EA41-080E-FCA8-C29FDDCAB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" y="3864"/>
              <a:ext cx="153" cy="56"/>
            </a:xfrm>
            <a:custGeom>
              <a:avLst/>
              <a:gdLst>
                <a:gd name="T0" fmla="*/ 0 w 153"/>
                <a:gd name="T1" fmla="*/ 42 h 56"/>
                <a:gd name="T2" fmla="*/ 3 w 153"/>
                <a:gd name="T3" fmla="*/ 55 h 56"/>
                <a:gd name="T4" fmla="*/ 152 w 153"/>
                <a:gd name="T5" fmla="*/ 11 h 56"/>
                <a:gd name="T6" fmla="*/ 145 w 153"/>
                <a:gd name="T7" fmla="*/ 0 h 56"/>
                <a:gd name="T8" fmla="*/ 0 w 153"/>
                <a:gd name="T9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56">
                  <a:moveTo>
                    <a:pt x="0" y="42"/>
                  </a:moveTo>
                  <a:lnTo>
                    <a:pt x="3" y="55"/>
                  </a:lnTo>
                  <a:lnTo>
                    <a:pt x="152" y="11"/>
                  </a:lnTo>
                  <a:lnTo>
                    <a:pt x="145" y="0"/>
                  </a:lnTo>
                  <a:lnTo>
                    <a:pt x="0" y="42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08" name="Freeform 116">
              <a:extLst>
                <a:ext uri="{FF2B5EF4-FFF2-40B4-BE49-F238E27FC236}">
                  <a16:creationId xmlns:a16="http://schemas.microsoft.com/office/drawing/2014/main" id="{60640A43-37F5-E485-55ED-E0701DF93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" y="3932"/>
              <a:ext cx="172" cy="61"/>
            </a:xfrm>
            <a:custGeom>
              <a:avLst/>
              <a:gdLst>
                <a:gd name="T0" fmla="*/ 0 w 172"/>
                <a:gd name="T1" fmla="*/ 47 h 61"/>
                <a:gd name="T2" fmla="*/ 2 w 172"/>
                <a:gd name="T3" fmla="*/ 60 h 61"/>
                <a:gd name="T4" fmla="*/ 166 w 172"/>
                <a:gd name="T5" fmla="*/ 14 h 61"/>
                <a:gd name="T6" fmla="*/ 166 w 172"/>
                <a:gd name="T7" fmla="*/ 14 h 61"/>
                <a:gd name="T8" fmla="*/ 167 w 172"/>
                <a:gd name="T9" fmla="*/ 13 h 61"/>
                <a:gd name="T10" fmla="*/ 167 w 172"/>
                <a:gd name="T11" fmla="*/ 12 h 61"/>
                <a:gd name="T12" fmla="*/ 168 w 172"/>
                <a:gd name="T13" fmla="*/ 11 h 61"/>
                <a:gd name="T14" fmla="*/ 169 w 172"/>
                <a:gd name="T15" fmla="*/ 9 h 61"/>
                <a:gd name="T16" fmla="*/ 170 w 172"/>
                <a:gd name="T17" fmla="*/ 7 h 61"/>
                <a:gd name="T18" fmla="*/ 171 w 172"/>
                <a:gd name="T19" fmla="*/ 5 h 61"/>
                <a:gd name="T20" fmla="*/ 171 w 172"/>
                <a:gd name="T21" fmla="*/ 3 h 61"/>
                <a:gd name="T22" fmla="*/ 167 w 172"/>
                <a:gd name="T23" fmla="*/ 0 h 61"/>
                <a:gd name="T24" fmla="*/ 0 w 172"/>
                <a:gd name="T25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61">
                  <a:moveTo>
                    <a:pt x="0" y="47"/>
                  </a:moveTo>
                  <a:lnTo>
                    <a:pt x="2" y="60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7" y="13"/>
                  </a:lnTo>
                  <a:lnTo>
                    <a:pt x="167" y="12"/>
                  </a:lnTo>
                  <a:lnTo>
                    <a:pt x="168" y="11"/>
                  </a:lnTo>
                  <a:lnTo>
                    <a:pt x="169" y="9"/>
                  </a:lnTo>
                  <a:lnTo>
                    <a:pt x="170" y="7"/>
                  </a:lnTo>
                  <a:lnTo>
                    <a:pt x="171" y="5"/>
                  </a:lnTo>
                  <a:lnTo>
                    <a:pt x="171" y="3"/>
                  </a:lnTo>
                  <a:lnTo>
                    <a:pt x="167" y="0"/>
                  </a:lnTo>
                  <a:lnTo>
                    <a:pt x="0" y="47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09" name="Freeform 117">
              <a:extLst>
                <a:ext uri="{FF2B5EF4-FFF2-40B4-BE49-F238E27FC236}">
                  <a16:creationId xmlns:a16="http://schemas.microsoft.com/office/drawing/2014/main" id="{D19F5E26-A60F-7436-6B8C-EF44B4F1E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" y="4089"/>
              <a:ext cx="347" cy="38"/>
            </a:xfrm>
            <a:custGeom>
              <a:avLst/>
              <a:gdLst>
                <a:gd name="T0" fmla="*/ 6 w 347"/>
                <a:gd name="T1" fmla="*/ 36 h 38"/>
                <a:gd name="T2" fmla="*/ 18 w 347"/>
                <a:gd name="T3" fmla="*/ 35 h 38"/>
                <a:gd name="T4" fmla="*/ 30 w 347"/>
                <a:gd name="T5" fmla="*/ 33 h 38"/>
                <a:gd name="T6" fmla="*/ 43 w 347"/>
                <a:gd name="T7" fmla="*/ 32 h 38"/>
                <a:gd name="T8" fmla="*/ 55 w 347"/>
                <a:gd name="T9" fmla="*/ 30 h 38"/>
                <a:gd name="T10" fmla="*/ 68 w 347"/>
                <a:gd name="T11" fmla="*/ 29 h 38"/>
                <a:gd name="T12" fmla="*/ 80 w 347"/>
                <a:gd name="T13" fmla="*/ 28 h 38"/>
                <a:gd name="T14" fmla="*/ 93 w 347"/>
                <a:gd name="T15" fmla="*/ 26 h 38"/>
                <a:gd name="T16" fmla="*/ 105 w 347"/>
                <a:gd name="T17" fmla="*/ 25 h 38"/>
                <a:gd name="T18" fmla="*/ 118 w 347"/>
                <a:gd name="T19" fmla="*/ 24 h 38"/>
                <a:gd name="T20" fmla="*/ 131 w 347"/>
                <a:gd name="T21" fmla="*/ 23 h 38"/>
                <a:gd name="T22" fmla="*/ 144 w 347"/>
                <a:gd name="T23" fmla="*/ 22 h 38"/>
                <a:gd name="T24" fmla="*/ 157 w 347"/>
                <a:gd name="T25" fmla="*/ 21 h 38"/>
                <a:gd name="T26" fmla="*/ 169 w 347"/>
                <a:gd name="T27" fmla="*/ 21 h 38"/>
                <a:gd name="T28" fmla="*/ 182 w 347"/>
                <a:gd name="T29" fmla="*/ 20 h 38"/>
                <a:gd name="T30" fmla="*/ 195 w 347"/>
                <a:gd name="T31" fmla="*/ 20 h 38"/>
                <a:gd name="T32" fmla="*/ 206 w 347"/>
                <a:gd name="T33" fmla="*/ 20 h 38"/>
                <a:gd name="T34" fmla="*/ 216 w 347"/>
                <a:gd name="T35" fmla="*/ 21 h 38"/>
                <a:gd name="T36" fmla="*/ 224 w 347"/>
                <a:gd name="T37" fmla="*/ 21 h 38"/>
                <a:gd name="T38" fmla="*/ 233 w 347"/>
                <a:gd name="T39" fmla="*/ 21 h 38"/>
                <a:gd name="T40" fmla="*/ 242 w 347"/>
                <a:gd name="T41" fmla="*/ 22 h 38"/>
                <a:gd name="T42" fmla="*/ 251 w 347"/>
                <a:gd name="T43" fmla="*/ 22 h 38"/>
                <a:gd name="T44" fmla="*/ 260 w 347"/>
                <a:gd name="T45" fmla="*/ 23 h 38"/>
                <a:gd name="T46" fmla="*/ 269 w 347"/>
                <a:gd name="T47" fmla="*/ 23 h 38"/>
                <a:gd name="T48" fmla="*/ 278 w 347"/>
                <a:gd name="T49" fmla="*/ 24 h 38"/>
                <a:gd name="T50" fmla="*/ 287 w 347"/>
                <a:gd name="T51" fmla="*/ 24 h 38"/>
                <a:gd name="T52" fmla="*/ 296 w 347"/>
                <a:gd name="T53" fmla="*/ 25 h 38"/>
                <a:gd name="T54" fmla="*/ 305 w 347"/>
                <a:gd name="T55" fmla="*/ 26 h 38"/>
                <a:gd name="T56" fmla="*/ 314 w 347"/>
                <a:gd name="T57" fmla="*/ 27 h 38"/>
                <a:gd name="T58" fmla="*/ 322 w 347"/>
                <a:gd name="T59" fmla="*/ 28 h 38"/>
                <a:gd name="T60" fmla="*/ 331 w 347"/>
                <a:gd name="T61" fmla="*/ 28 h 38"/>
                <a:gd name="T62" fmla="*/ 340 w 347"/>
                <a:gd name="T63" fmla="*/ 29 h 38"/>
                <a:gd name="T64" fmla="*/ 346 w 347"/>
                <a:gd name="T65" fmla="*/ 28 h 38"/>
                <a:gd name="T66" fmla="*/ 346 w 347"/>
                <a:gd name="T67" fmla="*/ 26 h 38"/>
                <a:gd name="T68" fmla="*/ 345 w 347"/>
                <a:gd name="T69" fmla="*/ 24 h 38"/>
                <a:gd name="T70" fmla="*/ 344 w 347"/>
                <a:gd name="T71" fmla="*/ 21 h 38"/>
                <a:gd name="T72" fmla="*/ 337 w 347"/>
                <a:gd name="T73" fmla="*/ 18 h 38"/>
                <a:gd name="T74" fmla="*/ 324 w 347"/>
                <a:gd name="T75" fmla="*/ 13 h 38"/>
                <a:gd name="T76" fmla="*/ 310 w 347"/>
                <a:gd name="T77" fmla="*/ 9 h 38"/>
                <a:gd name="T78" fmla="*/ 297 w 347"/>
                <a:gd name="T79" fmla="*/ 6 h 38"/>
                <a:gd name="T80" fmla="*/ 284 w 347"/>
                <a:gd name="T81" fmla="*/ 4 h 38"/>
                <a:gd name="T82" fmla="*/ 270 w 347"/>
                <a:gd name="T83" fmla="*/ 2 h 38"/>
                <a:gd name="T84" fmla="*/ 257 w 347"/>
                <a:gd name="T85" fmla="*/ 1 h 38"/>
                <a:gd name="T86" fmla="*/ 244 w 347"/>
                <a:gd name="T87" fmla="*/ 0 h 38"/>
                <a:gd name="T88" fmla="*/ 230 w 347"/>
                <a:gd name="T89" fmla="*/ 0 h 38"/>
                <a:gd name="T90" fmla="*/ 217 w 347"/>
                <a:gd name="T91" fmla="*/ 0 h 38"/>
                <a:gd name="T92" fmla="*/ 204 w 347"/>
                <a:gd name="T93" fmla="*/ 0 h 38"/>
                <a:gd name="T94" fmla="*/ 190 w 347"/>
                <a:gd name="T95" fmla="*/ 1 h 38"/>
                <a:gd name="T96" fmla="*/ 177 w 347"/>
                <a:gd name="T97" fmla="*/ 1 h 38"/>
                <a:gd name="T98" fmla="*/ 164 w 347"/>
                <a:gd name="T99" fmla="*/ 3 h 38"/>
                <a:gd name="T100" fmla="*/ 151 w 347"/>
                <a:gd name="T101" fmla="*/ 4 h 38"/>
                <a:gd name="T102" fmla="*/ 138 w 347"/>
                <a:gd name="T103" fmla="*/ 5 h 38"/>
                <a:gd name="T104" fmla="*/ 123 w 347"/>
                <a:gd name="T105" fmla="*/ 7 h 38"/>
                <a:gd name="T106" fmla="*/ 107 w 347"/>
                <a:gd name="T107" fmla="*/ 9 h 38"/>
                <a:gd name="T108" fmla="*/ 91 w 347"/>
                <a:gd name="T109" fmla="*/ 12 h 38"/>
                <a:gd name="T110" fmla="*/ 74 w 347"/>
                <a:gd name="T111" fmla="*/ 16 h 38"/>
                <a:gd name="T112" fmla="*/ 57 w 347"/>
                <a:gd name="T113" fmla="*/ 20 h 38"/>
                <a:gd name="T114" fmla="*/ 40 w 347"/>
                <a:gd name="T115" fmla="*/ 25 h 38"/>
                <a:gd name="T116" fmla="*/ 24 w 347"/>
                <a:gd name="T117" fmla="*/ 30 h 38"/>
                <a:gd name="T118" fmla="*/ 7 w 347"/>
                <a:gd name="T119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7" h="38">
                  <a:moveTo>
                    <a:pt x="0" y="37"/>
                  </a:moveTo>
                  <a:lnTo>
                    <a:pt x="6" y="36"/>
                  </a:lnTo>
                  <a:lnTo>
                    <a:pt x="12" y="35"/>
                  </a:lnTo>
                  <a:lnTo>
                    <a:pt x="18" y="35"/>
                  </a:lnTo>
                  <a:lnTo>
                    <a:pt x="24" y="34"/>
                  </a:lnTo>
                  <a:lnTo>
                    <a:pt x="30" y="33"/>
                  </a:lnTo>
                  <a:lnTo>
                    <a:pt x="36" y="33"/>
                  </a:lnTo>
                  <a:lnTo>
                    <a:pt x="43" y="32"/>
                  </a:lnTo>
                  <a:lnTo>
                    <a:pt x="49" y="31"/>
                  </a:lnTo>
                  <a:lnTo>
                    <a:pt x="55" y="30"/>
                  </a:lnTo>
                  <a:lnTo>
                    <a:pt x="61" y="30"/>
                  </a:lnTo>
                  <a:lnTo>
                    <a:pt x="68" y="29"/>
                  </a:lnTo>
                  <a:lnTo>
                    <a:pt x="74" y="28"/>
                  </a:lnTo>
                  <a:lnTo>
                    <a:pt x="80" y="28"/>
                  </a:lnTo>
                  <a:lnTo>
                    <a:pt x="87" y="27"/>
                  </a:lnTo>
                  <a:lnTo>
                    <a:pt x="93" y="26"/>
                  </a:lnTo>
                  <a:lnTo>
                    <a:pt x="99" y="26"/>
                  </a:lnTo>
                  <a:lnTo>
                    <a:pt x="105" y="25"/>
                  </a:lnTo>
                  <a:lnTo>
                    <a:pt x="112" y="24"/>
                  </a:lnTo>
                  <a:lnTo>
                    <a:pt x="118" y="24"/>
                  </a:lnTo>
                  <a:lnTo>
                    <a:pt x="125" y="23"/>
                  </a:lnTo>
                  <a:lnTo>
                    <a:pt x="131" y="23"/>
                  </a:lnTo>
                  <a:lnTo>
                    <a:pt x="137" y="22"/>
                  </a:lnTo>
                  <a:lnTo>
                    <a:pt x="144" y="22"/>
                  </a:lnTo>
                  <a:lnTo>
                    <a:pt x="150" y="22"/>
                  </a:lnTo>
                  <a:lnTo>
                    <a:pt x="157" y="21"/>
                  </a:lnTo>
                  <a:lnTo>
                    <a:pt x="163" y="21"/>
                  </a:lnTo>
                  <a:lnTo>
                    <a:pt x="169" y="21"/>
                  </a:lnTo>
                  <a:lnTo>
                    <a:pt x="176" y="21"/>
                  </a:lnTo>
                  <a:lnTo>
                    <a:pt x="182" y="20"/>
                  </a:lnTo>
                  <a:lnTo>
                    <a:pt x="189" y="20"/>
                  </a:lnTo>
                  <a:lnTo>
                    <a:pt x="195" y="20"/>
                  </a:lnTo>
                  <a:lnTo>
                    <a:pt x="202" y="20"/>
                  </a:lnTo>
                  <a:lnTo>
                    <a:pt x="206" y="20"/>
                  </a:lnTo>
                  <a:lnTo>
                    <a:pt x="211" y="21"/>
                  </a:lnTo>
                  <a:lnTo>
                    <a:pt x="216" y="21"/>
                  </a:lnTo>
                  <a:lnTo>
                    <a:pt x="220" y="21"/>
                  </a:lnTo>
                  <a:lnTo>
                    <a:pt x="224" y="21"/>
                  </a:lnTo>
                  <a:lnTo>
                    <a:pt x="229" y="21"/>
                  </a:lnTo>
                  <a:lnTo>
                    <a:pt x="233" y="21"/>
                  </a:lnTo>
                  <a:lnTo>
                    <a:pt x="238" y="22"/>
                  </a:lnTo>
                  <a:lnTo>
                    <a:pt x="242" y="22"/>
                  </a:lnTo>
                  <a:lnTo>
                    <a:pt x="247" y="22"/>
                  </a:lnTo>
                  <a:lnTo>
                    <a:pt x="251" y="22"/>
                  </a:lnTo>
                  <a:lnTo>
                    <a:pt x="256" y="22"/>
                  </a:lnTo>
                  <a:lnTo>
                    <a:pt x="260" y="23"/>
                  </a:lnTo>
                  <a:lnTo>
                    <a:pt x="265" y="23"/>
                  </a:lnTo>
                  <a:lnTo>
                    <a:pt x="269" y="23"/>
                  </a:lnTo>
                  <a:lnTo>
                    <a:pt x="274" y="23"/>
                  </a:lnTo>
                  <a:lnTo>
                    <a:pt x="278" y="24"/>
                  </a:lnTo>
                  <a:lnTo>
                    <a:pt x="283" y="24"/>
                  </a:lnTo>
                  <a:lnTo>
                    <a:pt x="287" y="24"/>
                  </a:lnTo>
                  <a:lnTo>
                    <a:pt x="291" y="25"/>
                  </a:lnTo>
                  <a:lnTo>
                    <a:pt x="296" y="25"/>
                  </a:lnTo>
                  <a:lnTo>
                    <a:pt x="300" y="26"/>
                  </a:lnTo>
                  <a:lnTo>
                    <a:pt x="305" y="26"/>
                  </a:lnTo>
                  <a:lnTo>
                    <a:pt x="309" y="26"/>
                  </a:lnTo>
                  <a:lnTo>
                    <a:pt x="314" y="27"/>
                  </a:lnTo>
                  <a:lnTo>
                    <a:pt x="318" y="27"/>
                  </a:lnTo>
                  <a:lnTo>
                    <a:pt x="322" y="28"/>
                  </a:lnTo>
                  <a:lnTo>
                    <a:pt x="327" y="28"/>
                  </a:lnTo>
                  <a:lnTo>
                    <a:pt x="331" y="28"/>
                  </a:lnTo>
                  <a:lnTo>
                    <a:pt x="336" y="29"/>
                  </a:lnTo>
                  <a:lnTo>
                    <a:pt x="340" y="29"/>
                  </a:lnTo>
                  <a:lnTo>
                    <a:pt x="345" y="30"/>
                  </a:lnTo>
                  <a:lnTo>
                    <a:pt x="346" y="28"/>
                  </a:lnTo>
                  <a:lnTo>
                    <a:pt x="346" y="27"/>
                  </a:lnTo>
                  <a:lnTo>
                    <a:pt x="346" y="26"/>
                  </a:lnTo>
                  <a:lnTo>
                    <a:pt x="346" y="25"/>
                  </a:lnTo>
                  <a:lnTo>
                    <a:pt x="345" y="24"/>
                  </a:lnTo>
                  <a:lnTo>
                    <a:pt x="344" y="22"/>
                  </a:lnTo>
                  <a:lnTo>
                    <a:pt x="344" y="21"/>
                  </a:lnTo>
                  <a:lnTo>
                    <a:pt x="344" y="20"/>
                  </a:lnTo>
                  <a:lnTo>
                    <a:pt x="337" y="18"/>
                  </a:lnTo>
                  <a:lnTo>
                    <a:pt x="331" y="15"/>
                  </a:lnTo>
                  <a:lnTo>
                    <a:pt x="324" y="13"/>
                  </a:lnTo>
                  <a:lnTo>
                    <a:pt x="317" y="11"/>
                  </a:lnTo>
                  <a:lnTo>
                    <a:pt x="310" y="9"/>
                  </a:lnTo>
                  <a:lnTo>
                    <a:pt x="304" y="8"/>
                  </a:lnTo>
                  <a:lnTo>
                    <a:pt x="297" y="6"/>
                  </a:lnTo>
                  <a:lnTo>
                    <a:pt x="290" y="5"/>
                  </a:lnTo>
                  <a:lnTo>
                    <a:pt x="284" y="4"/>
                  </a:lnTo>
                  <a:lnTo>
                    <a:pt x="277" y="3"/>
                  </a:lnTo>
                  <a:lnTo>
                    <a:pt x="270" y="2"/>
                  </a:lnTo>
                  <a:lnTo>
                    <a:pt x="263" y="1"/>
                  </a:lnTo>
                  <a:lnTo>
                    <a:pt x="257" y="1"/>
                  </a:lnTo>
                  <a:lnTo>
                    <a:pt x="250" y="0"/>
                  </a:lnTo>
                  <a:lnTo>
                    <a:pt x="244" y="0"/>
                  </a:lnTo>
                  <a:lnTo>
                    <a:pt x="237" y="0"/>
                  </a:lnTo>
                  <a:lnTo>
                    <a:pt x="230" y="0"/>
                  </a:lnTo>
                  <a:lnTo>
                    <a:pt x="223" y="0"/>
                  </a:lnTo>
                  <a:lnTo>
                    <a:pt x="217" y="0"/>
                  </a:lnTo>
                  <a:lnTo>
                    <a:pt x="210" y="0"/>
                  </a:lnTo>
                  <a:lnTo>
                    <a:pt x="204" y="0"/>
                  </a:lnTo>
                  <a:lnTo>
                    <a:pt x="197" y="0"/>
                  </a:lnTo>
                  <a:lnTo>
                    <a:pt x="190" y="1"/>
                  </a:lnTo>
                  <a:lnTo>
                    <a:pt x="184" y="1"/>
                  </a:lnTo>
                  <a:lnTo>
                    <a:pt x="177" y="1"/>
                  </a:lnTo>
                  <a:lnTo>
                    <a:pt x="171" y="2"/>
                  </a:lnTo>
                  <a:lnTo>
                    <a:pt x="164" y="3"/>
                  </a:lnTo>
                  <a:lnTo>
                    <a:pt x="157" y="3"/>
                  </a:lnTo>
                  <a:lnTo>
                    <a:pt x="151" y="4"/>
                  </a:lnTo>
                  <a:lnTo>
                    <a:pt x="144" y="4"/>
                  </a:lnTo>
                  <a:lnTo>
                    <a:pt x="138" y="5"/>
                  </a:lnTo>
                  <a:lnTo>
                    <a:pt x="131" y="6"/>
                  </a:lnTo>
                  <a:lnTo>
                    <a:pt x="123" y="7"/>
                  </a:lnTo>
                  <a:lnTo>
                    <a:pt x="115" y="7"/>
                  </a:lnTo>
                  <a:lnTo>
                    <a:pt x="107" y="9"/>
                  </a:lnTo>
                  <a:lnTo>
                    <a:pt x="99" y="10"/>
                  </a:lnTo>
                  <a:lnTo>
                    <a:pt x="91" y="12"/>
                  </a:lnTo>
                  <a:lnTo>
                    <a:pt x="83" y="14"/>
                  </a:lnTo>
                  <a:lnTo>
                    <a:pt x="74" y="16"/>
                  </a:lnTo>
                  <a:lnTo>
                    <a:pt x="66" y="18"/>
                  </a:lnTo>
                  <a:lnTo>
                    <a:pt x="57" y="20"/>
                  </a:lnTo>
                  <a:lnTo>
                    <a:pt x="49" y="22"/>
                  </a:lnTo>
                  <a:lnTo>
                    <a:pt x="40" y="25"/>
                  </a:lnTo>
                  <a:lnTo>
                    <a:pt x="32" y="27"/>
                  </a:lnTo>
                  <a:lnTo>
                    <a:pt x="24" y="30"/>
                  </a:lnTo>
                  <a:lnTo>
                    <a:pt x="16" y="32"/>
                  </a:lnTo>
                  <a:lnTo>
                    <a:pt x="7" y="34"/>
                  </a:lnTo>
                  <a:lnTo>
                    <a:pt x="0" y="3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10" name="Freeform 118">
              <a:extLst>
                <a:ext uri="{FF2B5EF4-FFF2-40B4-BE49-F238E27FC236}">
                  <a16:creationId xmlns:a16="http://schemas.microsoft.com/office/drawing/2014/main" id="{97F52ED9-0D3D-284B-F827-58E7AC97E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" y="3651"/>
              <a:ext cx="208" cy="73"/>
            </a:xfrm>
            <a:custGeom>
              <a:avLst/>
              <a:gdLst>
                <a:gd name="T0" fmla="*/ 103 w 208"/>
                <a:gd name="T1" fmla="*/ 17 h 73"/>
                <a:gd name="T2" fmla="*/ 99 w 208"/>
                <a:gd name="T3" fmla="*/ 16 h 73"/>
                <a:gd name="T4" fmla="*/ 93 w 208"/>
                <a:gd name="T5" fmla="*/ 14 h 73"/>
                <a:gd name="T6" fmla="*/ 87 w 208"/>
                <a:gd name="T7" fmla="*/ 13 h 73"/>
                <a:gd name="T8" fmla="*/ 80 w 208"/>
                <a:gd name="T9" fmla="*/ 11 h 73"/>
                <a:gd name="T10" fmla="*/ 74 w 208"/>
                <a:gd name="T11" fmla="*/ 9 h 73"/>
                <a:gd name="T12" fmla="*/ 69 w 208"/>
                <a:gd name="T13" fmla="*/ 7 h 73"/>
                <a:gd name="T14" fmla="*/ 65 w 208"/>
                <a:gd name="T15" fmla="*/ 5 h 73"/>
                <a:gd name="T16" fmla="*/ 60 w 208"/>
                <a:gd name="T17" fmla="*/ 5 h 73"/>
                <a:gd name="T18" fmla="*/ 52 w 208"/>
                <a:gd name="T19" fmla="*/ 8 h 73"/>
                <a:gd name="T20" fmla="*/ 45 w 208"/>
                <a:gd name="T21" fmla="*/ 11 h 73"/>
                <a:gd name="T22" fmla="*/ 37 w 208"/>
                <a:gd name="T23" fmla="*/ 15 h 73"/>
                <a:gd name="T24" fmla="*/ 32 w 208"/>
                <a:gd name="T25" fmla="*/ 19 h 73"/>
                <a:gd name="T26" fmla="*/ 28 w 208"/>
                <a:gd name="T27" fmla="*/ 23 h 73"/>
                <a:gd name="T28" fmla="*/ 24 w 208"/>
                <a:gd name="T29" fmla="*/ 28 h 73"/>
                <a:gd name="T30" fmla="*/ 20 w 208"/>
                <a:gd name="T31" fmla="*/ 35 h 73"/>
                <a:gd name="T32" fmla="*/ 15 w 208"/>
                <a:gd name="T33" fmla="*/ 42 h 73"/>
                <a:gd name="T34" fmla="*/ 10 w 208"/>
                <a:gd name="T35" fmla="*/ 50 h 73"/>
                <a:gd name="T36" fmla="*/ 5 w 208"/>
                <a:gd name="T37" fmla="*/ 58 h 73"/>
                <a:gd name="T38" fmla="*/ 1 w 208"/>
                <a:gd name="T39" fmla="*/ 67 h 73"/>
                <a:gd name="T40" fmla="*/ 5 w 208"/>
                <a:gd name="T41" fmla="*/ 72 h 73"/>
                <a:gd name="T42" fmla="*/ 14 w 208"/>
                <a:gd name="T43" fmla="*/ 70 h 73"/>
                <a:gd name="T44" fmla="*/ 23 w 208"/>
                <a:gd name="T45" fmla="*/ 67 h 73"/>
                <a:gd name="T46" fmla="*/ 31 w 208"/>
                <a:gd name="T47" fmla="*/ 62 h 73"/>
                <a:gd name="T48" fmla="*/ 39 w 208"/>
                <a:gd name="T49" fmla="*/ 57 h 73"/>
                <a:gd name="T50" fmla="*/ 47 w 208"/>
                <a:gd name="T51" fmla="*/ 52 h 73"/>
                <a:gd name="T52" fmla="*/ 56 w 208"/>
                <a:gd name="T53" fmla="*/ 48 h 73"/>
                <a:gd name="T54" fmla="*/ 65 w 208"/>
                <a:gd name="T55" fmla="*/ 44 h 73"/>
                <a:gd name="T56" fmla="*/ 72 w 208"/>
                <a:gd name="T57" fmla="*/ 43 h 73"/>
                <a:gd name="T58" fmla="*/ 80 w 208"/>
                <a:gd name="T59" fmla="*/ 42 h 73"/>
                <a:gd name="T60" fmla="*/ 89 w 208"/>
                <a:gd name="T61" fmla="*/ 40 h 73"/>
                <a:gd name="T62" fmla="*/ 97 w 208"/>
                <a:gd name="T63" fmla="*/ 38 h 73"/>
                <a:gd name="T64" fmla="*/ 103 w 208"/>
                <a:gd name="T65" fmla="*/ 36 h 73"/>
                <a:gd name="T66" fmla="*/ 115 w 208"/>
                <a:gd name="T67" fmla="*/ 34 h 73"/>
                <a:gd name="T68" fmla="*/ 128 w 208"/>
                <a:gd name="T69" fmla="*/ 33 h 73"/>
                <a:gd name="T70" fmla="*/ 141 w 208"/>
                <a:gd name="T71" fmla="*/ 33 h 73"/>
                <a:gd name="T72" fmla="*/ 155 w 208"/>
                <a:gd name="T73" fmla="*/ 34 h 73"/>
                <a:gd name="T74" fmla="*/ 168 w 208"/>
                <a:gd name="T75" fmla="*/ 35 h 73"/>
                <a:gd name="T76" fmla="*/ 181 w 208"/>
                <a:gd name="T77" fmla="*/ 38 h 73"/>
                <a:gd name="T78" fmla="*/ 194 w 208"/>
                <a:gd name="T79" fmla="*/ 41 h 73"/>
                <a:gd name="T80" fmla="*/ 207 w 208"/>
                <a:gd name="T81" fmla="*/ 46 h 73"/>
                <a:gd name="T82" fmla="*/ 205 w 208"/>
                <a:gd name="T83" fmla="*/ 42 h 73"/>
                <a:gd name="T84" fmla="*/ 202 w 208"/>
                <a:gd name="T85" fmla="*/ 36 h 73"/>
                <a:gd name="T86" fmla="*/ 198 w 208"/>
                <a:gd name="T87" fmla="*/ 29 h 73"/>
                <a:gd name="T88" fmla="*/ 193 w 208"/>
                <a:gd name="T89" fmla="*/ 21 h 73"/>
                <a:gd name="T90" fmla="*/ 187 w 208"/>
                <a:gd name="T91" fmla="*/ 14 h 73"/>
                <a:gd name="T92" fmla="*/ 182 w 208"/>
                <a:gd name="T93" fmla="*/ 7 h 73"/>
                <a:gd name="T94" fmla="*/ 178 w 208"/>
                <a:gd name="T95" fmla="*/ 2 h 73"/>
                <a:gd name="T96" fmla="*/ 174 w 208"/>
                <a:gd name="T97" fmla="*/ 0 h 73"/>
                <a:gd name="T98" fmla="*/ 164 w 208"/>
                <a:gd name="T99" fmla="*/ 19 h 73"/>
                <a:gd name="T100" fmla="*/ 162 w 208"/>
                <a:gd name="T101" fmla="*/ 20 h 73"/>
                <a:gd name="T102" fmla="*/ 160 w 208"/>
                <a:gd name="T103" fmla="*/ 21 h 73"/>
                <a:gd name="T104" fmla="*/ 158 w 208"/>
                <a:gd name="T105" fmla="*/ 21 h 73"/>
                <a:gd name="T106" fmla="*/ 154 w 208"/>
                <a:gd name="T107" fmla="*/ 20 h 73"/>
                <a:gd name="T108" fmla="*/ 148 w 208"/>
                <a:gd name="T109" fmla="*/ 20 h 73"/>
                <a:gd name="T110" fmla="*/ 142 w 208"/>
                <a:gd name="T111" fmla="*/ 20 h 73"/>
                <a:gd name="T112" fmla="*/ 137 w 208"/>
                <a:gd name="T113" fmla="*/ 20 h 73"/>
                <a:gd name="T114" fmla="*/ 131 w 208"/>
                <a:gd name="T115" fmla="*/ 20 h 73"/>
                <a:gd name="T116" fmla="*/ 126 w 208"/>
                <a:gd name="T117" fmla="*/ 20 h 73"/>
                <a:gd name="T118" fmla="*/ 120 w 208"/>
                <a:gd name="T119" fmla="*/ 20 h 73"/>
                <a:gd name="T120" fmla="*/ 115 w 208"/>
                <a:gd name="T121" fmla="*/ 19 h 73"/>
                <a:gd name="T122" fmla="*/ 109 w 208"/>
                <a:gd name="T123" fmla="*/ 1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8" h="73">
                  <a:moveTo>
                    <a:pt x="105" y="17"/>
                  </a:moveTo>
                  <a:lnTo>
                    <a:pt x="103" y="17"/>
                  </a:lnTo>
                  <a:lnTo>
                    <a:pt x="101" y="16"/>
                  </a:lnTo>
                  <a:lnTo>
                    <a:pt x="99" y="16"/>
                  </a:lnTo>
                  <a:lnTo>
                    <a:pt x="96" y="15"/>
                  </a:lnTo>
                  <a:lnTo>
                    <a:pt x="93" y="14"/>
                  </a:lnTo>
                  <a:lnTo>
                    <a:pt x="90" y="14"/>
                  </a:lnTo>
                  <a:lnTo>
                    <a:pt x="87" y="13"/>
                  </a:lnTo>
                  <a:lnTo>
                    <a:pt x="83" y="12"/>
                  </a:lnTo>
                  <a:lnTo>
                    <a:pt x="80" y="11"/>
                  </a:lnTo>
                  <a:lnTo>
                    <a:pt x="77" y="10"/>
                  </a:lnTo>
                  <a:lnTo>
                    <a:pt x="74" y="9"/>
                  </a:lnTo>
                  <a:lnTo>
                    <a:pt x="71" y="8"/>
                  </a:lnTo>
                  <a:lnTo>
                    <a:pt x="69" y="7"/>
                  </a:lnTo>
                  <a:lnTo>
                    <a:pt x="66" y="6"/>
                  </a:lnTo>
                  <a:lnTo>
                    <a:pt x="65" y="5"/>
                  </a:lnTo>
                  <a:lnTo>
                    <a:pt x="64" y="3"/>
                  </a:lnTo>
                  <a:lnTo>
                    <a:pt x="60" y="5"/>
                  </a:lnTo>
                  <a:lnTo>
                    <a:pt x="56" y="6"/>
                  </a:lnTo>
                  <a:lnTo>
                    <a:pt x="52" y="8"/>
                  </a:lnTo>
                  <a:lnTo>
                    <a:pt x="48" y="9"/>
                  </a:lnTo>
                  <a:lnTo>
                    <a:pt x="45" y="11"/>
                  </a:lnTo>
                  <a:lnTo>
                    <a:pt x="41" y="13"/>
                  </a:lnTo>
                  <a:lnTo>
                    <a:pt x="37" y="15"/>
                  </a:lnTo>
                  <a:lnTo>
                    <a:pt x="33" y="18"/>
                  </a:lnTo>
                  <a:lnTo>
                    <a:pt x="32" y="19"/>
                  </a:lnTo>
                  <a:lnTo>
                    <a:pt x="30" y="21"/>
                  </a:lnTo>
                  <a:lnTo>
                    <a:pt x="28" y="23"/>
                  </a:lnTo>
                  <a:lnTo>
                    <a:pt x="26" y="26"/>
                  </a:lnTo>
                  <a:lnTo>
                    <a:pt x="24" y="28"/>
                  </a:lnTo>
                  <a:lnTo>
                    <a:pt x="22" y="31"/>
                  </a:lnTo>
                  <a:lnTo>
                    <a:pt x="20" y="35"/>
                  </a:lnTo>
                  <a:lnTo>
                    <a:pt x="17" y="38"/>
                  </a:lnTo>
                  <a:lnTo>
                    <a:pt x="15" y="42"/>
                  </a:lnTo>
                  <a:lnTo>
                    <a:pt x="12" y="46"/>
                  </a:lnTo>
                  <a:lnTo>
                    <a:pt x="10" y="50"/>
                  </a:lnTo>
                  <a:lnTo>
                    <a:pt x="8" y="54"/>
                  </a:lnTo>
                  <a:lnTo>
                    <a:pt x="5" y="58"/>
                  </a:lnTo>
                  <a:lnTo>
                    <a:pt x="3" y="63"/>
                  </a:lnTo>
                  <a:lnTo>
                    <a:pt x="1" y="67"/>
                  </a:lnTo>
                  <a:lnTo>
                    <a:pt x="0" y="72"/>
                  </a:lnTo>
                  <a:lnTo>
                    <a:pt x="5" y="72"/>
                  </a:lnTo>
                  <a:lnTo>
                    <a:pt x="9" y="71"/>
                  </a:lnTo>
                  <a:lnTo>
                    <a:pt x="14" y="70"/>
                  </a:lnTo>
                  <a:lnTo>
                    <a:pt x="18" y="68"/>
                  </a:lnTo>
                  <a:lnTo>
                    <a:pt x="23" y="67"/>
                  </a:lnTo>
                  <a:lnTo>
                    <a:pt x="27" y="64"/>
                  </a:lnTo>
                  <a:lnTo>
                    <a:pt x="31" y="62"/>
                  </a:lnTo>
                  <a:lnTo>
                    <a:pt x="35" y="59"/>
                  </a:lnTo>
                  <a:lnTo>
                    <a:pt x="39" y="57"/>
                  </a:lnTo>
                  <a:lnTo>
                    <a:pt x="43" y="55"/>
                  </a:lnTo>
                  <a:lnTo>
                    <a:pt x="47" y="52"/>
                  </a:lnTo>
                  <a:lnTo>
                    <a:pt x="51" y="50"/>
                  </a:lnTo>
                  <a:lnTo>
                    <a:pt x="56" y="48"/>
                  </a:lnTo>
                  <a:lnTo>
                    <a:pt x="60" y="46"/>
                  </a:lnTo>
                  <a:lnTo>
                    <a:pt x="65" y="44"/>
                  </a:lnTo>
                  <a:lnTo>
                    <a:pt x="70" y="44"/>
                  </a:lnTo>
                  <a:lnTo>
                    <a:pt x="72" y="43"/>
                  </a:lnTo>
                  <a:lnTo>
                    <a:pt x="75" y="43"/>
                  </a:lnTo>
                  <a:lnTo>
                    <a:pt x="80" y="42"/>
                  </a:lnTo>
                  <a:lnTo>
                    <a:pt x="84" y="41"/>
                  </a:lnTo>
                  <a:lnTo>
                    <a:pt x="89" y="40"/>
                  </a:lnTo>
                  <a:lnTo>
                    <a:pt x="94" y="39"/>
                  </a:lnTo>
                  <a:lnTo>
                    <a:pt x="97" y="38"/>
                  </a:lnTo>
                  <a:lnTo>
                    <a:pt x="100" y="37"/>
                  </a:lnTo>
                  <a:lnTo>
                    <a:pt x="103" y="36"/>
                  </a:lnTo>
                  <a:lnTo>
                    <a:pt x="109" y="35"/>
                  </a:lnTo>
                  <a:lnTo>
                    <a:pt x="115" y="34"/>
                  </a:lnTo>
                  <a:lnTo>
                    <a:pt x="122" y="34"/>
                  </a:lnTo>
                  <a:lnTo>
                    <a:pt x="128" y="33"/>
                  </a:lnTo>
                  <a:lnTo>
                    <a:pt x="135" y="33"/>
                  </a:lnTo>
                  <a:lnTo>
                    <a:pt x="141" y="33"/>
                  </a:lnTo>
                  <a:lnTo>
                    <a:pt x="148" y="33"/>
                  </a:lnTo>
                  <a:lnTo>
                    <a:pt x="155" y="34"/>
                  </a:lnTo>
                  <a:lnTo>
                    <a:pt x="162" y="34"/>
                  </a:lnTo>
                  <a:lnTo>
                    <a:pt x="168" y="35"/>
                  </a:lnTo>
                  <a:lnTo>
                    <a:pt x="174" y="36"/>
                  </a:lnTo>
                  <a:lnTo>
                    <a:pt x="181" y="38"/>
                  </a:lnTo>
                  <a:lnTo>
                    <a:pt x="188" y="40"/>
                  </a:lnTo>
                  <a:lnTo>
                    <a:pt x="194" y="41"/>
                  </a:lnTo>
                  <a:lnTo>
                    <a:pt x="200" y="43"/>
                  </a:lnTo>
                  <a:lnTo>
                    <a:pt x="207" y="46"/>
                  </a:lnTo>
                  <a:lnTo>
                    <a:pt x="206" y="44"/>
                  </a:lnTo>
                  <a:lnTo>
                    <a:pt x="205" y="42"/>
                  </a:lnTo>
                  <a:lnTo>
                    <a:pt x="204" y="40"/>
                  </a:lnTo>
                  <a:lnTo>
                    <a:pt x="202" y="36"/>
                  </a:lnTo>
                  <a:lnTo>
                    <a:pt x="200" y="33"/>
                  </a:lnTo>
                  <a:lnTo>
                    <a:pt x="198" y="29"/>
                  </a:lnTo>
                  <a:lnTo>
                    <a:pt x="195" y="25"/>
                  </a:lnTo>
                  <a:lnTo>
                    <a:pt x="193" y="21"/>
                  </a:lnTo>
                  <a:lnTo>
                    <a:pt x="190" y="17"/>
                  </a:lnTo>
                  <a:lnTo>
                    <a:pt x="187" y="14"/>
                  </a:lnTo>
                  <a:lnTo>
                    <a:pt x="185" y="10"/>
                  </a:lnTo>
                  <a:lnTo>
                    <a:pt x="182" y="7"/>
                  </a:lnTo>
                  <a:lnTo>
                    <a:pt x="180" y="4"/>
                  </a:lnTo>
                  <a:lnTo>
                    <a:pt x="178" y="2"/>
                  </a:lnTo>
                  <a:lnTo>
                    <a:pt x="176" y="0"/>
                  </a:lnTo>
                  <a:lnTo>
                    <a:pt x="174" y="0"/>
                  </a:lnTo>
                  <a:lnTo>
                    <a:pt x="155" y="0"/>
                  </a:lnTo>
                  <a:lnTo>
                    <a:pt x="164" y="19"/>
                  </a:lnTo>
                  <a:lnTo>
                    <a:pt x="163" y="20"/>
                  </a:lnTo>
                  <a:lnTo>
                    <a:pt x="162" y="20"/>
                  </a:lnTo>
                  <a:lnTo>
                    <a:pt x="162" y="21"/>
                  </a:lnTo>
                  <a:lnTo>
                    <a:pt x="160" y="21"/>
                  </a:lnTo>
                  <a:lnTo>
                    <a:pt x="159" y="21"/>
                  </a:lnTo>
                  <a:lnTo>
                    <a:pt x="158" y="21"/>
                  </a:lnTo>
                  <a:lnTo>
                    <a:pt x="156" y="21"/>
                  </a:lnTo>
                  <a:lnTo>
                    <a:pt x="154" y="20"/>
                  </a:lnTo>
                  <a:lnTo>
                    <a:pt x="151" y="20"/>
                  </a:lnTo>
                  <a:lnTo>
                    <a:pt x="148" y="20"/>
                  </a:lnTo>
                  <a:lnTo>
                    <a:pt x="145" y="20"/>
                  </a:lnTo>
                  <a:lnTo>
                    <a:pt x="142" y="20"/>
                  </a:lnTo>
                  <a:lnTo>
                    <a:pt x="139" y="20"/>
                  </a:lnTo>
                  <a:lnTo>
                    <a:pt x="137" y="20"/>
                  </a:lnTo>
                  <a:lnTo>
                    <a:pt x="134" y="20"/>
                  </a:lnTo>
                  <a:lnTo>
                    <a:pt x="131" y="20"/>
                  </a:lnTo>
                  <a:lnTo>
                    <a:pt x="128" y="20"/>
                  </a:lnTo>
                  <a:lnTo>
                    <a:pt x="126" y="20"/>
                  </a:lnTo>
                  <a:lnTo>
                    <a:pt x="123" y="20"/>
                  </a:lnTo>
                  <a:lnTo>
                    <a:pt x="120" y="20"/>
                  </a:lnTo>
                  <a:lnTo>
                    <a:pt x="118" y="20"/>
                  </a:lnTo>
                  <a:lnTo>
                    <a:pt x="115" y="19"/>
                  </a:lnTo>
                  <a:lnTo>
                    <a:pt x="112" y="19"/>
                  </a:lnTo>
                  <a:lnTo>
                    <a:pt x="109" y="18"/>
                  </a:lnTo>
                  <a:lnTo>
                    <a:pt x="105" y="17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11" name="Freeform 119">
              <a:extLst>
                <a:ext uri="{FF2B5EF4-FFF2-40B4-BE49-F238E27FC236}">
                  <a16:creationId xmlns:a16="http://schemas.microsoft.com/office/drawing/2014/main" id="{40CB3C7F-1CCC-17E5-1C03-857B57E0E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94"/>
              <a:ext cx="996" cy="507"/>
            </a:xfrm>
            <a:custGeom>
              <a:avLst/>
              <a:gdLst>
                <a:gd name="T0" fmla="*/ 578 w 996"/>
                <a:gd name="T1" fmla="*/ 47 h 507"/>
                <a:gd name="T2" fmla="*/ 531 w 996"/>
                <a:gd name="T3" fmla="*/ 60 h 507"/>
                <a:gd name="T4" fmla="*/ 487 w 996"/>
                <a:gd name="T5" fmla="*/ 70 h 507"/>
                <a:gd name="T6" fmla="*/ 445 w 996"/>
                <a:gd name="T7" fmla="*/ 80 h 507"/>
                <a:gd name="T8" fmla="*/ 451 w 996"/>
                <a:gd name="T9" fmla="*/ 123 h 507"/>
                <a:gd name="T10" fmla="*/ 426 w 996"/>
                <a:gd name="T11" fmla="*/ 100 h 507"/>
                <a:gd name="T12" fmla="*/ 378 w 996"/>
                <a:gd name="T13" fmla="*/ 88 h 507"/>
                <a:gd name="T14" fmla="*/ 339 w 996"/>
                <a:gd name="T15" fmla="*/ 142 h 507"/>
                <a:gd name="T16" fmla="*/ 375 w 996"/>
                <a:gd name="T17" fmla="*/ 158 h 507"/>
                <a:gd name="T18" fmla="*/ 347 w 996"/>
                <a:gd name="T19" fmla="*/ 183 h 507"/>
                <a:gd name="T20" fmla="*/ 294 w 996"/>
                <a:gd name="T21" fmla="*/ 230 h 507"/>
                <a:gd name="T22" fmla="*/ 251 w 996"/>
                <a:gd name="T23" fmla="*/ 312 h 507"/>
                <a:gd name="T24" fmla="*/ 286 w 996"/>
                <a:gd name="T25" fmla="*/ 312 h 507"/>
                <a:gd name="T26" fmla="*/ 256 w 996"/>
                <a:gd name="T27" fmla="*/ 331 h 507"/>
                <a:gd name="T28" fmla="*/ 212 w 996"/>
                <a:gd name="T29" fmla="*/ 363 h 507"/>
                <a:gd name="T30" fmla="*/ 239 w 996"/>
                <a:gd name="T31" fmla="*/ 377 h 507"/>
                <a:gd name="T32" fmla="*/ 225 w 996"/>
                <a:gd name="T33" fmla="*/ 387 h 507"/>
                <a:gd name="T34" fmla="*/ 185 w 996"/>
                <a:gd name="T35" fmla="*/ 408 h 507"/>
                <a:gd name="T36" fmla="*/ 193 w 996"/>
                <a:gd name="T37" fmla="*/ 445 h 507"/>
                <a:gd name="T38" fmla="*/ 157 w 996"/>
                <a:gd name="T39" fmla="*/ 441 h 507"/>
                <a:gd name="T40" fmla="*/ 148 w 996"/>
                <a:gd name="T41" fmla="*/ 468 h 507"/>
                <a:gd name="T42" fmla="*/ 150 w 996"/>
                <a:gd name="T43" fmla="*/ 406 h 507"/>
                <a:gd name="T44" fmla="*/ 118 w 996"/>
                <a:gd name="T45" fmla="*/ 401 h 507"/>
                <a:gd name="T46" fmla="*/ 71 w 996"/>
                <a:gd name="T47" fmla="*/ 386 h 507"/>
                <a:gd name="T48" fmla="*/ 33 w 996"/>
                <a:gd name="T49" fmla="*/ 406 h 507"/>
                <a:gd name="T50" fmla="*/ 81 w 996"/>
                <a:gd name="T51" fmla="*/ 372 h 507"/>
                <a:gd name="T52" fmla="*/ 126 w 996"/>
                <a:gd name="T53" fmla="*/ 372 h 507"/>
                <a:gd name="T54" fmla="*/ 88 w 996"/>
                <a:gd name="T55" fmla="*/ 358 h 507"/>
                <a:gd name="T56" fmla="*/ 43 w 996"/>
                <a:gd name="T57" fmla="*/ 358 h 507"/>
                <a:gd name="T58" fmla="*/ 89 w 996"/>
                <a:gd name="T59" fmla="*/ 338 h 507"/>
                <a:gd name="T60" fmla="*/ 66 w 996"/>
                <a:gd name="T61" fmla="*/ 310 h 507"/>
                <a:gd name="T62" fmla="*/ 11 w 996"/>
                <a:gd name="T63" fmla="*/ 367 h 507"/>
                <a:gd name="T64" fmla="*/ 16 w 996"/>
                <a:gd name="T65" fmla="*/ 409 h 507"/>
                <a:gd name="T66" fmla="*/ 1 w 996"/>
                <a:gd name="T67" fmla="*/ 459 h 507"/>
                <a:gd name="T68" fmla="*/ 305 w 996"/>
                <a:gd name="T69" fmla="*/ 499 h 507"/>
                <a:gd name="T70" fmla="*/ 354 w 996"/>
                <a:gd name="T71" fmla="*/ 482 h 507"/>
                <a:gd name="T72" fmla="*/ 345 w 996"/>
                <a:gd name="T73" fmla="*/ 458 h 507"/>
                <a:gd name="T74" fmla="*/ 314 w 996"/>
                <a:gd name="T75" fmla="*/ 449 h 507"/>
                <a:gd name="T76" fmla="*/ 392 w 996"/>
                <a:gd name="T77" fmla="*/ 418 h 507"/>
                <a:gd name="T78" fmla="*/ 445 w 996"/>
                <a:gd name="T79" fmla="*/ 341 h 507"/>
                <a:gd name="T80" fmla="*/ 435 w 996"/>
                <a:gd name="T81" fmla="*/ 221 h 507"/>
                <a:gd name="T82" fmla="*/ 413 w 996"/>
                <a:gd name="T83" fmla="*/ 165 h 507"/>
                <a:gd name="T84" fmla="*/ 428 w 996"/>
                <a:gd name="T85" fmla="*/ 181 h 507"/>
                <a:gd name="T86" fmla="*/ 454 w 996"/>
                <a:gd name="T87" fmla="*/ 240 h 507"/>
                <a:gd name="T88" fmla="*/ 465 w 996"/>
                <a:gd name="T89" fmla="*/ 312 h 507"/>
                <a:gd name="T90" fmla="*/ 444 w 996"/>
                <a:gd name="T91" fmla="*/ 374 h 507"/>
                <a:gd name="T92" fmla="*/ 560 w 996"/>
                <a:gd name="T93" fmla="*/ 401 h 507"/>
                <a:gd name="T94" fmla="*/ 677 w 996"/>
                <a:gd name="T95" fmla="*/ 368 h 507"/>
                <a:gd name="T96" fmla="*/ 790 w 996"/>
                <a:gd name="T97" fmla="*/ 359 h 507"/>
                <a:gd name="T98" fmla="*/ 902 w 996"/>
                <a:gd name="T99" fmla="*/ 364 h 507"/>
                <a:gd name="T100" fmla="*/ 949 w 996"/>
                <a:gd name="T101" fmla="*/ 415 h 507"/>
                <a:gd name="T102" fmla="*/ 962 w 996"/>
                <a:gd name="T103" fmla="*/ 480 h 507"/>
                <a:gd name="T104" fmla="*/ 992 w 996"/>
                <a:gd name="T105" fmla="*/ 456 h 507"/>
                <a:gd name="T106" fmla="*/ 969 w 996"/>
                <a:gd name="T107" fmla="*/ 311 h 507"/>
                <a:gd name="T108" fmla="*/ 952 w 996"/>
                <a:gd name="T109" fmla="*/ 206 h 507"/>
                <a:gd name="T110" fmla="*/ 946 w 996"/>
                <a:gd name="T111" fmla="*/ 135 h 507"/>
                <a:gd name="T112" fmla="*/ 902 w 996"/>
                <a:gd name="T113" fmla="*/ 74 h 507"/>
                <a:gd name="T114" fmla="*/ 825 w 996"/>
                <a:gd name="T115" fmla="*/ 41 h 507"/>
                <a:gd name="T116" fmla="*/ 742 w 996"/>
                <a:gd name="T117" fmla="*/ 11 h 507"/>
                <a:gd name="T118" fmla="*/ 677 w 996"/>
                <a:gd name="T119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6" h="507">
                  <a:moveTo>
                    <a:pt x="626" y="20"/>
                  </a:moveTo>
                  <a:lnTo>
                    <a:pt x="625" y="21"/>
                  </a:lnTo>
                  <a:lnTo>
                    <a:pt x="624" y="22"/>
                  </a:lnTo>
                  <a:lnTo>
                    <a:pt x="623" y="24"/>
                  </a:lnTo>
                  <a:lnTo>
                    <a:pt x="620" y="26"/>
                  </a:lnTo>
                  <a:lnTo>
                    <a:pt x="618" y="27"/>
                  </a:lnTo>
                  <a:lnTo>
                    <a:pt x="614" y="29"/>
                  </a:lnTo>
                  <a:lnTo>
                    <a:pt x="611" y="31"/>
                  </a:lnTo>
                  <a:lnTo>
                    <a:pt x="608" y="33"/>
                  </a:lnTo>
                  <a:lnTo>
                    <a:pt x="604" y="35"/>
                  </a:lnTo>
                  <a:lnTo>
                    <a:pt x="600" y="36"/>
                  </a:lnTo>
                  <a:lnTo>
                    <a:pt x="596" y="38"/>
                  </a:lnTo>
                  <a:lnTo>
                    <a:pt x="591" y="40"/>
                  </a:lnTo>
                  <a:lnTo>
                    <a:pt x="588" y="42"/>
                  </a:lnTo>
                  <a:lnTo>
                    <a:pt x="584" y="44"/>
                  </a:lnTo>
                  <a:lnTo>
                    <a:pt x="580" y="46"/>
                  </a:lnTo>
                  <a:lnTo>
                    <a:pt x="578" y="47"/>
                  </a:lnTo>
                  <a:lnTo>
                    <a:pt x="575" y="49"/>
                  </a:lnTo>
                  <a:lnTo>
                    <a:pt x="572" y="50"/>
                  </a:lnTo>
                  <a:lnTo>
                    <a:pt x="570" y="51"/>
                  </a:lnTo>
                  <a:lnTo>
                    <a:pt x="567" y="52"/>
                  </a:lnTo>
                  <a:lnTo>
                    <a:pt x="564" y="53"/>
                  </a:lnTo>
                  <a:lnTo>
                    <a:pt x="561" y="54"/>
                  </a:lnTo>
                  <a:lnTo>
                    <a:pt x="558" y="55"/>
                  </a:lnTo>
                  <a:lnTo>
                    <a:pt x="556" y="56"/>
                  </a:lnTo>
                  <a:lnTo>
                    <a:pt x="553" y="56"/>
                  </a:lnTo>
                  <a:lnTo>
                    <a:pt x="550" y="57"/>
                  </a:lnTo>
                  <a:lnTo>
                    <a:pt x="547" y="58"/>
                  </a:lnTo>
                  <a:lnTo>
                    <a:pt x="544" y="58"/>
                  </a:lnTo>
                  <a:lnTo>
                    <a:pt x="541" y="59"/>
                  </a:lnTo>
                  <a:lnTo>
                    <a:pt x="539" y="59"/>
                  </a:lnTo>
                  <a:lnTo>
                    <a:pt x="536" y="60"/>
                  </a:lnTo>
                  <a:lnTo>
                    <a:pt x="533" y="60"/>
                  </a:lnTo>
                  <a:lnTo>
                    <a:pt x="531" y="60"/>
                  </a:lnTo>
                  <a:lnTo>
                    <a:pt x="528" y="61"/>
                  </a:lnTo>
                  <a:lnTo>
                    <a:pt x="525" y="62"/>
                  </a:lnTo>
                  <a:lnTo>
                    <a:pt x="523" y="62"/>
                  </a:lnTo>
                  <a:lnTo>
                    <a:pt x="520" y="63"/>
                  </a:lnTo>
                  <a:lnTo>
                    <a:pt x="518" y="64"/>
                  </a:lnTo>
                  <a:lnTo>
                    <a:pt x="517" y="64"/>
                  </a:lnTo>
                  <a:lnTo>
                    <a:pt x="517" y="64"/>
                  </a:lnTo>
                  <a:lnTo>
                    <a:pt x="514" y="64"/>
                  </a:lnTo>
                  <a:lnTo>
                    <a:pt x="511" y="64"/>
                  </a:lnTo>
                  <a:lnTo>
                    <a:pt x="508" y="65"/>
                  </a:lnTo>
                  <a:lnTo>
                    <a:pt x="505" y="65"/>
                  </a:lnTo>
                  <a:lnTo>
                    <a:pt x="502" y="66"/>
                  </a:lnTo>
                  <a:lnTo>
                    <a:pt x="499" y="67"/>
                  </a:lnTo>
                  <a:lnTo>
                    <a:pt x="496" y="68"/>
                  </a:lnTo>
                  <a:lnTo>
                    <a:pt x="493" y="69"/>
                  </a:lnTo>
                  <a:lnTo>
                    <a:pt x="490" y="70"/>
                  </a:lnTo>
                  <a:lnTo>
                    <a:pt x="487" y="70"/>
                  </a:lnTo>
                  <a:lnTo>
                    <a:pt x="484" y="72"/>
                  </a:lnTo>
                  <a:lnTo>
                    <a:pt x="481" y="72"/>
                  </a:lnTo>
                  <a:lnTo>
                    <a:pt x="477" y="73"/>
                  </a:lnTo>
                  <a:lnTo>
                    <a:pt x="475" y="74"/>
                  </a:lnTo>
                  <a:lnTo>
                    <a:pt x="471" y="74"/>
                  </a:lnTo>
                  <a:lnTo>
                    <a:pt x="468" y="75"/>
                  </a:lnTo>
                  <a:lnTo>
                    <a:pt x="467" y="75"/>
                  </a:lnTo>
                  <a:lnTo>
                    <a:pt x="466" y="76"/>
                  </a:lnTo>
                  <a:lnTo>
                    <a:pt x="463" y="77"/>
                  </a:lnTo>
                  <a:lnTo>
                    <a:pt x="462" y="77"/>
                  </a:lnTo>
                  <a:lnTo>
                    <a:pt x="460" y="77"/>
                  </a:lnTo>
                  <a:lnTo>
                    <a:pt x="458" y="77"/>
                  </a:lnTo>
                  <a:lnTo>
                    <a:pt x="457" y="77"/>
                  </a:lnTo>
                  <a:lnTo>
                    <a:pt x="456" y="77"/>
                  </a:lnTo>
                  <a:lnTo>
                    <a:pt x="452" y="78"/>
                  </a:lnTo>
                  <a:lnTo>
                    <a:pt x="448" y="79"/>
                  </a:lnTo>
                  <a:lnTo>
                    <a:pt x="445" y="80"/>
                  </a:lnTo>
                  <a:lnTo>
                    <a:pt x="441" y="81"/>
                  </a:lnTo>
                  <a:lnTo>
                    <a:pt x="437" y="82"/>
                  </a:lnTo>
                  <a:lnTo>
                    <a:pt x="433" y="83"/>
                  </a:lnTo>
                  <a:lnTo>
                    <a:pt x="429" y="84"/>
                  </a:lnTo>
                  <a:lnTo>
                    <a:pt x="426" y="84"/>
                  </a:lnTo>
                  <a:lnTo>
                    <a:pt x="428" y="87"/>
                  </a:lnTo>
                  <a:lnTo>
                    <a:pt x="430" y="90"/>
                  </a:lnTo>
                  <a:lnTo>
                    <a:pt x="432" y="93"/>
                  </a:lnTo>
                  <a:lnTo>
                    <a:pt x="434" y="96"/>
                  </a:lnTo>
                  <a:lnTo>
                    <a:pt x="437" y="100"/>
                  </a:lnTo>
                  <a:lnTo>
                    <a:pt x="439" y="103"/>
                  </a:lnTo>
                  <a:lnTo>
                    <a:pt x="441" y="106"/>
                  </a:lnTo>
                  <a:lnTo>
                    <a:pt x="444" y="109"/>
                  </a:lnTo>
                  <a:lnTo>
                    <a:pt x="445" y="113"/>
                  </a:lnTo>
                  <a:lnTo>
                    <a:pt x="448" y="116"/>
                  </a:lnTo>
                  <a:lnTo>
                    <a:pt x="450" y="120"/>
                  </a:lnTo>
                  <a:lnTo>
                    <a:pt x="451" y="123"/>
                  </a:lnTo>
                  <a:lnTo>
                    <a:pt x="453" y="127"/>
                  </a:lnTo>
                  <a:lnTo>
                    <a:pt x="455" y="130"/>
                  </a:lnTo>
                  <a:lnTo>
                    <a:pt x="457" y="134"/>
                  </a:lnTo>
                  <a:lnTo>
                    <a:pt x="459" y="138"/>
                  </a:lnTo>
                  <a:lnTo>
                    <a:pt x="458" y="139"/>
                  </a:lnTo>
                  <a:lnTo>
                    <a:pt x="444" y="121"/>
                  </a:lnTo>
                  <a:lnTo>
                    <a:pt x="442" y="120"/>
                  </a:lnTo>
                  <a:lnTo>
                    <a:pt x="441" y="119"/>
                  </a:lnTo>
                  <a:lnTo>
                    <a:pt x="440" y="117"/>
                  </a:lnTo>
                  <a:lnTo>
                    <a:pt x="438" y="115"/>
                  </a:lnTo>
                  <a:lnTo>
                    <a:pt x="437" y="113"/>
                  </a:lnTo>
                  <a:lnTo>
                    <a:pt x="435" y="110"/>
                  </a:lnTo>
                  <a:lnTo>
                    <a:pt x="434" y="108"/>
                  </a:lnTo>
                  <a:lnTo>
                    <a:pt x="433" y="107"/>
                  </a:lnTo>
                  <a:lnTo>
                    <a:pt x="431" y="104"/>
                  </a:lnTo>
                  <a:lnTo>
                    <a:pt x="429" y="102"/>
                  </a:lnTo>
                  <a:lnTo>
                    <a:pt x="426" y="100"/>
                  </a:lnTo>
                  <a:lnTo>
                    <a:pt x="423" y="98"/>
                  </a:lnTo>
                  <a:lnTo>
                    <a:pt x="421" y="97"/>
                  </a:lnTo>
                  <a:lnTo>
                    <a:pt x="418" y="95"/>
                  </a:lnTo>
                  <a:lnTo>
                    <a:pt x="416" y="93"/>
                  </a:lnTo>
                  <a:lnTo>
                    <a:pt x="413" y="90"/>
                  </a:lnTo>
                  <a:lnTo>
                    <a:pt x="411" y="90"/>
                  </a:lnTo>
                  <a:lnTo>
                    <a:pt x="410" y="89"/>
                  </a:lnTo>
                  <a:lnTo>
                    <a:pt x="407" y="88"/>
                  </a:lnTo>
                  <a:lnTo>
                    <a:pt x="406" y="87"/>
                  </a:lnTo>
                  <a:lnTo>
                    <a:pt x="404" y="87"/>
                  </a:lnTo>
                  <a:lnTo>
                    <a:pt x="402" y="86"/>
                  </a:lnTo>
                  <a:lnTo>
                    <a:pt x="400" y="85"/>
                  </a:lnTo>
                  <a:lnTo>
                    <a:pt x="398" y="84"/>
                  </a:lnTo>
                  <a:lnTo>
                    <a:pt x="386" y="81"/>
                  </a:lnTo>
                  <a:lnTo>
                    <a:pt x="384" y="83"/>
                  </a:lnTo>
                  <a:lnTo>
                    <a:pt x="381" y="85"/>
                  </a:lnTo>
                  <a:lnTo>
                    <a:pt x="378" y="88"/>
                  </a:lnTo>
                  <a:lnTo>
                    <a:pt x="376" y="90"/>
                  </a:lnTo>
                  <a:lnTo>
                    <a:pt x="373" y="92"/>
                  </a:lnTo>
                  <a:lnTo>
                    <a:pt x="370" y="95"/>
                  </a:lnTo>
                  <a:lnTo>
                    <a:pt x="367" y="97"/>
                  </a:lnTo>
                  <a:lnTo>
                    <a:pt x="364" y="99"/>
                  </a:lnTo>
                  <a:lnTo>
                    <a:pt x="362" y="101"/>
                  </a:lnTo>
                  <a:lnTo>
                    <a:pt x="359" y="104"/>
                  </a:lnTo>
                  <a:lnTo>
                    <a:pt x="356" y="106"/>
                  </a:lnTo>
                  <a:lnTo>
                    <a:pt x="354" y="109"/>
                  </a:lnTo>
                  <a:lnTo>
                    <a:pt x="351" y="111"/>
                  </a:lnTo>
                  <a:lnTo>
                    <a:pt x="349" y="115"/>
                  </a:lnTo>
                  <a:lnTo>
                    <a:pt x="346" y="118"/>
                  </a:lnTo>
                  <a:lnTo>
                    <a:pt x="344" y="121"/>
                  </a:lnTo>
                  <a:lnTo>
                    <a:pt x="343" y="127"/>
                  </a:lnTo>
                  <a:lnTo>
                    <a:pt x="342" y="132"/>
                  </a:lnTo>
                  <a:lnTo>
                    <a:pt x="341" y="137"/>
                  </a:lnTo>
                  <a:lnTo>
                    <a:pt x="339" y="142"/>
                  </a:lnTo>
                  <a:lnTo>
                    <a:pt x="338" y="147"/>
                  </a:lnTo>
                  <a:lnTo>
                    <a:pt x="337" y="153"/>
                  </a:lnTo>
                  <a:lnTo>
                    <a:pt x="336" y="158"/>
                  </a:lnTo>
                  <a:lnTo>
                    <a:pt x="336" y="164"/>
                  </a:lnTo>
                  <a:lnTo>
                    <a:pt x="338" y="165"/>
                  </a:lnTo>
                  <a:lnTo>
                    <a:pt x="341" y="164"/>
                  </a:lnTo>
                  <a:lnTo>
                    <a:pt x="344" y="164"/>
                  </a:lnTo>
                  <a:lnTo>
                    <a:pt x="346" y="162"/>
                  </a:lnTo>
                  <a:lnTo>
                    <a:pt x="349" y="161"/>
                  </a:lnTo>
                  <a:lnTo>
                    <a:pt x="351" y="160"/>
                  </a:lnTo>
                  <a:lnTo>
                    <a:pt x="354" y="160"/>
                  </a:lnTo>
                  <a:lnTo>
                    <a:pt x="356" y="161"/>
                  </a:lnTo>
                  <a:lnTo>
                    <a:pt x="360" y="160"/>
                  </a:lnTo>
                  <a:lnTo>
                    <a:pt x="363" y="158"/>
                  </a:lnTo>
                  <a:lnTo>
                    <a:pt x="367" y="158"/>
                  </a:lnTo>
                  <a:lnTo>
                    <a:pt x="371" y="157"/>
                  </a:lnTo>
                  <a:lnTo>
                    <a:pt x="375" y="158"/>
                  </a:lnTo>
                  <a:lnTo>
                    <a:pt x="378" y="158"/>
                  </a:lnTo>
                  <a:lnTo>
                    <a:pt x="382" y="160"/>
                  </a:lnTo>
                  <a:lnTo>
                    <a:pt x="386" y="162"/>
                  </a:lnTo>
                  <a:lnTo>
                    <a:pt x="385" y="164"/>
                  </a:lnTo>
                  <a:lnTo>
                    <a:pt x="384" y="166"/>
                  </a:lnTo>
                  <a:lnTo>
                    <a:pt x="382" y="166"/>
                  </a:lnTo>
                  <a:lnTo>
                    <a:pt x="381" y="167"/>
                  </a:lnTo>
                  <a:lnTo>
                    <a:pt x="377" y="167"/>
                  </a:lnTo>
                  <a:lnTo>
                    <a:pt x="373" y="168"/>
                  </a:lnTo>
                  <a:lnTo>
                    <a:pt x="369" y="169"/>
                  </a:lnTo>
                  <a:lnTo>
                    <a:pt x="365" y="170"/>
                  </a:lnTo>
                  <a:lnTo>
                    <a:pt x="362" y="172"/>
                  </a:lnTo>
                  <a:lnTo>
                    <a:pt x="359" y="174"/>
                  </a:lnTo>
                  <a:lnTo>
                    <a:pt x="356" y="177"/>
                  </a:lnTo>
                  <a:lnTo>
                    <a:pt x="354" y="180"/>
                  </a:lnTo>
                  <a:lnTo>
                    <a:pt x="350" y="182"/>
                  </a:lnTo>
                  <a:lnTo>
                    <a:pt x="347" y="183"/>
                  </a:lnTo>
                  <a:lnTo>
                    <a:pt x="344" y="183"/>
                  </a:lnTo>
                  <a:lnTo>
                    <a:pt x="341" y="184"/>
                  </a:lnTo>
                  <a:lnTo>
                    <a:pt x="338" y="185"/>
                  </a:lnTo>
                  <a:lnTo>
                    <a:pt x="335" y="186"/>
                  </a:lnTo>
                  <a:lnTo>
                    <a:pt x="332" y="188"/>
                  </a:lnTo>
                  <a:lnTo>
                    <a:pt x="330" y="191"/>
                  </a:lnTo>
                  <a:lnTo>
                    <a:pt x="325" y="194"/>
                  </a:lnTo>
                  <a:lnTo>
                    <a:pt x="320" y="198"/>
                  </a:lnTo>
                  <a:lnTo>
                    <a:pt x="317" y="202"/>
                  </a:lnTo>
                  <a:lnTo>
                    <a:pt x="315" y="206"/>
                  </a:lnTo>
                  <a:lnTo>
                    <a:pt x="312" y="211"/>
                  </a:lnTo>
                  <a:lnTo>
                    <a:pt x="311" y="214"/>
                  </a:lnTo>
                  <a:lnTo>
                    <a:pt x="309" y="217"/>
                  </a:lnTo>
                  <a:lnTo>
                    <a:pt x="308" y="219"/>
                  </a:lnTo>
                  <a:lnTo>
                    <a:pt x="303" y="222"/>
                  </a:lnTo>
                  <a:lnTo>
                    <a:pt x="299" y="226"/>
                  </a:lnTo>
                  <a:lnTo>
                    <a:pt x="294" y="230"/>
                  </a:lnTo>
                  <a:lnTo>
                    <a:pt x="290" y="235"/>
                  </a:lnTo>
                  <a:lnTo>
                    <a:pt x="287" y="240"/>
                  </a:lnTo>
                  <a:lnTo>
                    <a:pt x="283" y="245"/>
                  </a:lnTo>
                  <a:lnTo>
                    <a:pt x="280" y="251"/>
                  </a:lnTo>
                  <a:lnTo>
                    <a:pt x="277" y="256"/>
                  </a:lnTo>
                  <a:lnTo>
                    <a:pt x="273" y="262"/>
                  </a:lnTo>
                  <a:lnTo>
                    <a:pt x="270" y="268"/>
                  </a:lnTo>
                  <a:lnTo>
                    <a:pt x="267" y="274"/>
                  </a:lnTo>
                  <a:lnTo>
                    <a:pt x="264" y="280"/>
                  </a:lnTo>
                  <a:lnTo>
                    <a:pt x="261" y="286"/>
                  </a:lnTo>
                  <a:lnTo>
                    <a:pt x="259" y="292"/>
                  </a:lnTo>
                  <a:lnTo>
                    <a:pt x="256" y="298"/>
                  </a:lnTo>
                  <a:lnTo>
                    <a:pt x="253" y="304"/>
                  </a:lnTo>
                  <a:lnTo>
                    <a:pt x="252" y="306"/>
                  </a:lnTo>
                  <a:lnTo>
                    <a:pt x="251" y="308"/>
                  </a:lnTo>
                  <a:lnTo>
                    <a:pt x="251" y="310"/>
                  </a:lnTo>
                  <a:lnTo>
                    <a:pt x="251" y="312"/>
                  </a:lnTo>
                  <a:lnTo>
                    <a:pt x="251" y="314"/>
                  </a:lnTo>
                  <a:lnTo>
                    <a:pt x="250" y="315"/>
                  </a:lnTo>
                  <a:lnTo>
                    <a:pt x="250" y="317"/>
                  </a:lnTo>
                  <a:lnTo>
                    <a:pt x="249" y="318"/>
                  </a:lnTo>
                  <a:lnTo>
                    <a:pt x="251" y="318"/>
                  </a:lnTo>
                  <a:lnTo>
                    <a:pt x="253" y="318"/>
                  </a:lnTo>
                  <a:lnTo>
                    <a:pt x="256" y="317"/>
                  </a:lnTo>
                  <a:lnTo>
                    <a:pt x="259" y="317"/>
                  </a:lnTo>
                  <a:lnTo>
                    <a:pt x="261" y="317"/>
                  </a:lnTo>
                  <a:lnTo>
                    <a:pt x="264" y="317"/>
                  </a:lnTo>
                  <a:lnTo>
                    <a:pt x="267" y="317"/>
                  </a:lnTo>
                  <a:lnTo>
                    <a:pt x="270" y="317"/>
                  </a:lnTo>
                  <a:lnTo>
                    <a:pt x="273" y="316"/>
                  </a:lnTo>
                  <a:lnTo>
                    <a:pt x="277" y="315"/>
                  </a:lnTo>
                  <a:lnTo>
                    <a:pt x="280" y="314"/>
                  </a:lnTo>
                  <a:lnTo>
                    <a:pt x="283" y="313"/>
                  </a:lnTo>
                  <a:lnTo>
                    <a:pt x="286" y="312"/>
                  </a:lnTo>
                  <a:lnTo>
                    <a:pt x="289" y="312"/>
                  </a:lnTo>
                  <a:lnTo>
                    <a:pt x="292" y="313"/>
                  </a:lnTo>
                  <a:lnTo>
                    <a:pt x="295" y="314"/>
                  </a:lnTo>
                  <a:lnTo>
                    <a:pt x="292" y="316"/>
                  </a:lnTo>
                  <a:lnTo>
                    <a:pt x="289" y="318"/>
                  </a:lnTo>
                  <a:lnTo>
                    <a:pt x="286" y="319"/>
                  </a:lnTo>
                  <a:lnTo>
                    <a:pt x="283" y="321"/>
                  </a:lnTo>
                  <a:lnTo>
                    <a:pt x="280" y="322"/>
                  </a:lnTo>
                  <a:lnTo>
                    <a:pt x="277" y="323"/>
                  </a:lnTo>
                  <a:lnTo>
                    <a:pt x="274" y="324"/>
                  </a:lnTo>
                  <a:lnTo>
                    <a:pt x="270" y="325"/>
                  </a:lnTo>
                  <a:lnTo>
                    <a:pt x="269" y="326"/>
                  </a:lnTo>
                  <a:lnTo>
                    <a:pt x="267" y="327"/>
                  </a:lnTo>
                  <a:lnTo>
                    <a:pt x="264" y="329"/>
                  </a:lnTo>
                  <a:lnTo>
                    <a:pt x="261" y="329"/>
                  </a:lnTo>
                  <a:lnTo>
                    <a:pt x="259" y="330"/>
                  </a:lnTo>
                  <a:lnTo>
                    <a:pt x="256" y="331"/>
                  </a:lnTo>
                  <a:lnTo>
                    <a:pt x="253" y="331"/>
                  </a:lnTo>
                  <a:lnTo>
                    <a:pt x="251" y="331"/>
                  </a:lnTo>
                  <a:lnTo>
                    <a:pt x="247" y="331"/>
                  </a:lnTo>
                  <a:lnTo>
                    <a:pt x="242" y="332"/>
                  </a:lnTo>
                  <a:lnTo>
                    <a:pt x="239" y="334"/>
                  </a:lnTo>
                  <a:lnTo>
                    <a:pt x="235" y="336"/>
                  </a:lnTo>
                  <a:lnTo>
                    <a:pt x="231" y="339"/>
                  </a:lnTo>
                  <a:lnTo>
                    <a:pt x="227" y="341"/>
                  </a:lnTo>
                  <a:lnTo>
                    <a:pt x="224" y="343"/>
                  </a:lnTo>
                  <a:lnTo>
                    <a:pt x="219" y="344"/>
                  </a:lnTo>
                  <a:lnTo>
                    <a:pt x="218" y="346"/>
                  </a:lnTo>
                  <a:lnTo>
                    <a:pt x="216" y="349"/>
                  </a:lnTo>
                  <a:lnTo>
                    <a:pt x="215" y="352"/>
                  </a:lnTo>
                  <a:lnTo>
                    <a:pt x="214" y="355"/>
                  </a:lnTo>
                  <a:lnTo>
                    <a:pt x="213" y="358"/>
                  </a:lnTo>
                  <a:lnTo>
                    <a:pt x="212" y="361"/>
                  </a:lnTo>
                  <a:lnTo>
                    <a:pt x="212" y="363"/>
                  </a:lnTo>
                  <a:lnTo>
                    <a:pt x="211" y="366"/>
                  </a:lnTo>
                  <a:lnTo>
                    <a:pt x="212" y="367"/>
                  </a:lnTo>
                  <a:lnTo>
                    <a:pt x="212" y="368"/>
                  </a:lnTo>
                  <a:lnTo>
                    <a:pt x="213" y="369"/>
                  </a:lnTo>
                  <a:lnTo>
                    <a:pt x="215" y="370"/>
                  </a:lnTo>
                  <a:lnTo>
                    <a:pt x="216" y="370"/>
                  </a:lnTo>
                  <a:lnTo>
                    <a:pt x="217" y="370"/>
                  </a:lnTo>
                  <a:lnTo>
                    <a:pt x="219" y="370"/>
                  </a:lnTo>
                  <a:lnTo>
                    <a:pt x="220" y="370"/>
                  </a:lnTo>
                  <a:lnTo>
                    <a:pt x="222" y="371"/>
                  </a:lnTo>
                  <a:lnTo>
                    <a:pt x="224" y="371"/>
                  </a:lnTo>
                  <a:lnTo>
                    <a:pt x="227" y="372"/>
                  </a:lnTo>
                  <a:lnTo>
                    <a:pt x="229" y="372"/>
                  </a:lnTo>
                  <a:lnTo>
                    <a:pt x="232" y="373"/>
                  </a:lnTo>
                  <a:lnTo>
                    <a:pt x="234" y="374"/>
                  </a:lnTo>
                  <a:lnTo>
                    <a:pt x="237" y="375"/>
                  </a:lnTo>
                  <a:lnTo>
                    <a:pt x="239" y="377"/>
                  </a:lnTo>
                  <a:lnTo>
                    <a:pt x="241" y="378"/>
                  </a:lnTo>
                  <a:lnTo>
                    <a:pt x="244" y="380"/>
                  </a:lnTo>
                  <a:lnTo>
                    <a:pt x="246" y="381"/>
                  </a:lnTo>
                  <a:lnTo>
                    <a:pt x="249" y="382"/>
                  </a:lnTo>
                  <a:lnTo>
                    <a:pt x="251" y="383"/>
                  </a:lnTo>
                  <a:lnTo>
                    <a:pt x="253" y="385"/>
                  </a:lnTo>
                  <a:lnTo>
                    <a:pt x="256" y="386"/>
                  </a:lnTo>
                  <a:lnTo>
                    <a:pt x="258" y="389"/>
                  </a:lnTo>
                  <a:lnTo>
                    <a:pt x="255" y="390"/>
                  </a:lnTo>
                  <a:lnTo>
                    <a:pt x="252" y="390"/>
                  </a:lnTo>
                  <a:lnTo>
                    <a:pt x="248" y="390"/>
                  </a:lnTo>
                  <a:lnTo>
                    <a:pt x="244" y="390"/>
                  </a:lnTo>
                  <a:lnTo>
                    <a:pt x="240" y="389"/>
                  </a:lnTo>
                  <a:lnTo>
                    <a:pt x="237" y="389"/>
                  </a:lnTo>
                  <a:lnTo>
                    <a:pt x="233" y="388"/>
                  </a:lnTo>
                  <a:lnTo>
                    <a:pt x="229" y="388"/>
                  </a:lnTo>
                  <a:lnTo>
                    <a:pt x="225" y="387"/>
                  </a:lnTo>
                  <a:lnTo>
                    <a:pt x="221" y="386"/>
                  </a:lnTo>
                  <a:lnTo>
                    <a:pt x="218" y="386"/>
                  </a:lnTo>
                  <a:lnTo>
                    <a:pt x="214" y="386"/>
                  </a:lnTo>
                  <a:lnTo>
                    <a:pt x="210" y="385"/>
                  </a:lnTo>
                  <a:lnTo>
                    <a:pt x="207" y="385"/>
                  </a:lnTo>
                  <a:lnTo>
                    <a:pt x="203" y="385"/>
                  </a:lnTo>
                  <a:lnTo>
                    <a:pt x="200" y="385"/>
                  </a:lnTo>
                  <a:lnTo>
                    <a:pt x="196" y="385"/>
                  </a:lnTo>
                  <a:lnTo>
                    <a:pt x="194" y="387"/>
                  </a:lnTo>
                  <a:lnTo>
                    <a:pt x="193" y="389"/>
                  </a:lnTo>
                  <a:lnTo>
                    <a:pt x="191" y="391"/>
                  </a:lnTo>
                  <a:lnTo>
                    <a:pt x="189" y="393"/>
                  </a:lnTo>
                  <a:lnTo>
                    <a:pt x="187" y="395"/>
                  </a:lnTo>
                  <a:lnTo>
                    <a:pt x="186" y="397"/>
                  </a:lnTo>
                  <a:lnTo>
                    <a:pt x="184" y="399"/>
                  </a:lnTo>
                  <a:lnTo>
                    <a:pt x="183" y="401"/>
                  </a:lnTo>
                  <a:lnTo>
                    <a:pt x="185" y="408"/>
                  </a:lnTo>
                  <a:lnTo>
                    <a:pt x="187" y="414"/>
                  </a:lnTo>
                  <a:lnTo>
                    <a:pt x="189" y="418"/>
                  </a:lnTo>
                  <a:lnTo>
                    <a:pt x="191" y="423"/>
                  </a:lnTo>
                  <a:lnTo>
                    <a:pt x="192" y="427"/>
                  </a:lnTo>
                  <a:lnTo>
                    <a:pt x="194" y="432"/>
                  </a:lnTo>
                  <a:lnTo>
                    <a:pt x="196" y="436"/>
                  </a:lnTo>
                  <a:lnTo>
                    <a:pt x="199" y="442"/>
                  </a:lnTo>
                  <a:lnTo>
                    <a:pt x="200" y="443"/>
                  </a:lnTo>
                  <a:lnTo>
                    <a:pt x="200" y="445"/>
                  </a:lnTo>
                  <a:lnTo>
                    <a:pt x="200" y="447"/>
                  </a:lnTo>
                  <a:lnTo>
                    <a:pt x="201" y="449"/>
                  </a:lnTo>
                  <a:lnTo>
                    <a:pt x="201" y="451"/>
                  </a:lnTo>
                  <a:lnTo>
                    <a:pt x="201" y="452"/>
                  </a:lnTo>
                  <a:lnTo>
                    <a:pt x="201" y="454"/>
                  </a:lnTo>
                  <a:lnTo>
                    <a:pt x="200" y="455"/>
                  </a:lnTo>
                  <a:lnTo>
                    <a:pt x="196" y="450"/>
                  </a:lnTo>
                  <a:lnTo>
                    <a:pt x="193" y="445"/>
                  </a:lnTo>
                  <a:lnTo>
                    <a:pt x="190" y="438"/>
                  </a:lnTo>
                  <a:lnTo>
                    <a:pt x="186" y="433"/>
                  </a:lnTo>
                  <a:lnTo>
                    <a:pt x="182" y="426"/>
                  </a:lnTo>
                  <a:lnTo>
                    <a:pt x="178" y="421"/>
                  </a:lnTo>
                  <a:lnTo>
                    <a:pt x="173" y="417"/>
                  </a:lnTo>
                  <a:lnTo>
                    <a:pt x="168" y="414"/>
                  </a:lnTo>
                  <a:lnTo>
                    <a:pt x="166" y="415"/>
                  </a:lnTo>
                  <a:lnTo>
                    <a:pt x="165" y="417"/>
                  </a:lnTo>
                  <a:lnTo>
                    <a:pt x="164" y="420"/>
                  </a:lnTo>
                  <a:lnTo>
                    <a:pt x="162" y="423"/>
                  </a:lnTo>
                  <a:lnTo>
                    <a:pt x="162" y="426"/>
                  </a:lnTo>
                  <a:lnTo>
                    <a:pt x="161" y="429"/>
                  </a:lnTo>
                  <a:lnTo>
                    <a:pt x="160" y="433"/>
                  </a:lnTo>
                  <a:lnTo>
                    <a:pt x="159" y="435"/>
                  </a:lnTo>
                  <a:lnTo>
                    <a:pt x="158" y="437"/>
                  </a:lnTo>
                  <a:lnTo>
                    <a:pt x="157" y="439"/>
                  </a:lnTo>
                  <a:lnTo>
                    <a:pt x="157" y="441"/>
                  </a:lnTo>
                  <a:lnTo>
                    <a:pt x="156" y="444"/>
                  </a:lnTo>
                  <a:lnTo>
                    <a:pt x="156" y="446"/>
                  </a:lnTo>
                  <a:lnTo>
                    <a:pt x="155" y="448"/>
                  </a:lnTo>
                  <a:lnTo>
                    <a:pt x="155" y="450"/>
                  </a:lnTo>
                  <a:lnTo>
                    <a:pt x="154" y="453"/>
                  </a:lnTo>
                  <a:lnTo>
                    <a:pt x="155" y="454"/>
                  </a:lnTo>
                  <a:lnTo>
                    <a:pt x="155" y="456"/>
                  </a:lnTo>
                  <a:lnTo>
                    <a:pt x="155" y="458"/>
                  </a:lnTo>
                  <a:lnTo>
                    <a:pt x="154" y="460"/>
                  </a:lnTo>
                  <a:lnTo>
                    <a:pt x="152" y="462"/>
                  </a:lnTo>
                  <a:lnTo>
                    <a:pt x="151" y="465"/>
                  </a:lnTo>
                  <a:lnTo>
                    <a:pt x="151" y="466"/>
                  </a:lnTo>
                  <a:lnTo>
                    <a:pt x="150" y="466"/>
                  </a:lnTo>
                  <a:lnTo>
                    <a:pt x="149" y="466"/>
                  </a:lnTo>
                  <a:lnTo>
                    <a:pt x="149" y="467"/>
                  </a:lnTo>
                  <a:lnTo>
                    <a:pt x="149" y="467"/>
                  </a:lnTo>
                  <a:lnTo>
                    <a:pt x="148" y="468"/>
                  </a:lnTo>
                  <a:lnTo>
                    <a:pt x="147" y="466"/>
                  </a:lnTo>
                  <a:lnTo>
                    <a:pt x="147" y="464"/>
                  </a:lnTo>
                  <a:lnTo>
                    <a:pt x="147" y="462"/>
                  </a:lnTo>
                  <a:lnTo>
                    <a:pt x="147" y="460"/>
                  </a:lnTo>
                  <a:lnTo>
                    <a:pt x="147" y="458"/>
                  </a:lnTo>
                  <a:lnTo>
                    <a:pt x="148" y="456"/>
                  </a:lnTo>
                  <a:lnTo>
                    <a:pt x="149" y="454"/>
                  </a:lnTo>
                  <a:lnTo>
                    <a:pt x="149" y="452"/>
                  </a:lnTo>
                  <a:lnTo>
                    <a:pt x="149" y="447"/>
                  </a:lnTo>
                  <a:lnTo>
                    <a:pt x="150" y="441"/>
                  </a:lnTo>
                  <a:lnTo>
                    <a:pt x="151" y="436"/>
                  </a:lnTo>
                  <a:lnTo>
                    <a:pt x="151" y="431"/>
                  </a:lnTo>
                  <a:lnTo>
                    <a:pt x="152" y="425"/>
                  </a:lnTo>
                  <a:lnTo>
                    <a:pt x="152" y="420"/>
                  </a:lnTo>
                  <a:lnTo>
                    <a:pt x="152" y="414"/>
                  </a:lnTo>
                  <a:lnTo>
                    <a:pt x="152" y="409"/>
                  </a:lnTo>
                  <a:lnTo>
                    <a:pt x="150" y="406"/>
                  </a:lnTo>
                  <a:lnTo>
                    <a:pt x="147" y="404"/>
                  </a:lnTo>
                  <a:lnTo>
                    <a:pt x="144" y="403"/>
                  </a:lnTo>
                  <a:lnTo>
                    <a:pt x="141" y="402"/>
                  </a:lnTo>
                  <a:lnTo>
                    <a:pt x="138" y="401"/>
                  </a:lnTo>
                  <a:lnTo>
                    <a:pt x="135" y="401"/>
                  </a:lnTo>
                  <a:lnTo>
                    <a:pt x="132" y="402"/>
                  </a:lnTo>
                  <a:lnTo>
                    <a:pt x="129" y="403"/>
                  </a:lnTo>
                  <a:lnTo>
                    <a:pt x="130" y="403"/>
                  </a:lnTo>
                  <a:lnTo>
                    <a:pt x="130" y="403"/>
                  </a:lnTo>
                  <a:lnTo>
                    <a:pt x="130" y="403"/>
                  </a:lnTo>
                  <a:lnTo>
                    <a:pt x="129" y="403"/>
                  </a:lnTo>
                  <a:lnTo>
                    <a:pt x="128" y="403"/>
                  </a:lnTo>
                  <a:lnTo>
                    <a:pt x="127" y="402"/>
                  </a:lnTo>
                  <a:lnTo>
                    <a:pt x="126" y="402"/>
                  </a:lnTo>
                  <a:lnTo>
                    <a:pt x="125" y="401"/>
                  </a:lnTo>
                  <a:lnTo>
                    <a:pt x="122" y="401"/>
                  </a:lnTo>
                  <a:lnTo>
                    <a:pt x="118" y="401"/>
                  </a:lnTo>
                  <a:lnTo>
                    <a:pt x="115" y="401"/>
                  </a:lnTo>
                  <a:lnTo>
                    <a:pt x="113" y="400"/>
                  </a:lnTo>
                  <a:lnTo>
                    <a:pt x="110" y="399"/>
                  </a:lnTo>
                  <a:lnTo>
                    <a:pt x="107" y="398"/>
                  </a:lnTo>
                  <a:lnTo>
                    <a:pt x="104" y="397"/>
                  </a:lnTo>
                  <a:lnTo>
                    <a:pt x="101" y="396"/>
                  </a:lnTo>
                  <a:lnTo>
                    <a:pt x="99" y="395"/>
                  </a:lnTo>
                  <a:lnTo>
                    <a:pt x="96" y="394"/>
                  </a:lnTo>
                  <a:lnTo>
                    <a:pt x="93" y="392"/>
                  </a:lnTo>
                  <a:lnTo>
                    <a:pt x="90" y="391"/>
                  </a:lnTo>
                  <a:lnTo>
                    <a:pt x="88" y="389"/>
                  </a:lnTo>
                  <a:lnTo>
                    <a:pt x="85" y="388"/>
                  </a:lnTo>
                  <a:lnTo>
                    <a:pt x="82" y="386"/>
                  </a:lnTo>
                  <a:lnTo>
                    <a:pt x="79" y="385"/>
                  </a:lnTo>
                  <a:lnTo>
                    <a:pt x="76" y="385"/>
                  </a:lnTo>
                  <a:lnTo>
                    <a:pt x="74" y="385"/>
                  </a:lnTo>
                  <a:lnTo>
                    <a:pt x="71" y="386"/>
                  </a:lnTo>
                  <a:lnTo>
                    <a:pt x="68" y="387"/>
                  </a:lnTo>
                  <a:lnTo>
                    <a:pt x="65" y="388"/>
                  </a:lnTo>
                  <a:lnTo>
                    <a:pt x="63" y="390"/>
                  </a:lnTo>
                  <a:lnTo>
                    <a:pt x="60" y="391"/>
                  </a:lnTo>
                  <a:lnTo>
                    <a:pt x="57" y="393"/>
                  </a:lnTo>
                  <a:lnTo>
                    <a:pt x="55" y="395"/>
                  </a:lnTo>
                  <a:lnTo>
                    <a:pt x="52" y="397"/>
                  </a:lnTo>
                  <a:lnTo>
                    <a:pt x="50" y="398"/>
                  </a:lnTo>
                  <a:lnTo>
                    <a:pt x="47" y="400"/>
                  </a:lnTo>
                  <a:lnTo>
                    <a:pt x="45" y="402"/>
                  </a:lnTo>
                  <a:lnTo>
                    <a:pt x="42" y="404"/>
                  </a:lnTo>
                  <a:lnTo>
                    <a:pt x="39" y="406"/>
                  </a:lnTo>
                  <a:lnTo>
                    <a:pt x="37" y="408"/>
                  </a:lnTo>
                  <a:lnTo>
                    <a:pt x="36" y="408"/>
                  </a:lnTo>
                  <a:lnTo>
                    <a:pt x="35" y="407"/>
                  </a:lnTo>
                  <a:lnTo>
                    <a:pt x="34" y="406"/>
                  </a:lnTo>
                  <a:lnTo>
                    <a:pt x="33" y="406"/>
                  </a:lnTo>
                  <a:lnTo>
                    <a:pt x="35" y="401"/>
                  </a:lnTo>
                  <a:lnTo>
                    <a:pt x="37" y="399"/>
                  </a:lnTo>
                  <a:lnTo>
                    <a:pt x="40" y="397"/>
                  </a:lnTo>
                  <a:lnTo>
                    <a:pt x="43" y="395"/>
                  </a:lnTo>
                  <a:lnTo>
                    <a:pt x="46" y="393"/>
                  </a:lnTo>
                  <a:lnTo>
                    <a:pt x="49" y="391"/>
                  </a:lnTo>
                  <a:lnTo>
                    <a:pt x="52" y="389"/>
                  </a:lnTo>
                  <a:lnTo>
                    <a:pt x="54" y="387"/>
                  </a:lnTo>
                  <a:lnTo>
                    <a:pt x="57" y="385"/>
                  </a:lnTo>
                  <a:lnTo>
                    <a:pt x="60" y="383"/>
                  </a:lnTo>
                  <a:lnTo>
                    <a:pt x="63" y="381"/>
                  </a:lnTo>
                  <a:lnTo>
                    <a:pt x="66" y="379"/>
                  </a:lnTo>
                  <a:lnTo>
                    <a:pt x="69" y="378"/>
                  </a:lnTo>
                  <a:lnTo>
                    <a:pt x="71" y="376"/>
                  </a:lnTo>
                  <a:lnTo>
                    <a:pt x="75" y="375"/>
                  </a:lnTo>
                  <a:lnTo>
                    <a:pt x="78" y="373"/>
                  </a:lnTo>
                  <a:lnTo>
                    <a:pt x="81" y="372"/>
                  </a:lnTo>
                  <a:lnTo>
                    <a:pt x="83" y="372"/>
                  </a:lnTo>
                  <a:lnTo>
                    <a:pt x="87" y="372"/>
                  </a:lnTo>
                  <a:lnTo>
                    <a:pt x="90" y="372"/>
                  </a:lnTo>
                  <a:lnTo>
                    <a:pt x="93" y="373"/>
                  </a:lnTo>
                  <a:lnTo>
                    <a:pt x="97" y="374"/>
                  </a:lnTo>
                  <a:lnTo>
                    <a:pt x="100" y="376"/>
                  </a:lnTo>
                  <a:lnTo>
                    <a:pt x="101" y="377"/>
                  </a:lnTo>
                  <a:lnTo>
                    <a:pt x="103" y="378"/>
                  </a:lnTo>
                  <a:lnTo>
                    <a:pt x="106" y="378"/>
                  </a:lnTo>
                  <a:lnTo>
                    <a:pt x="110" y="379"/>
                  </a:lnTo>
                  <a:lnTo>
                    <a:pt x="113" y="379"/>
                  </a:lnTo>
                  <a:lnTo>
                    <a:pt x="117" y="379"/>
                  </a:lnTo>
                  <a:lnTo>
                    <a:pt x="120" y="378"/>
                  </a:lnTo>
                  <a:lnTo>
                    <a:pt x="123" y="377"/>
                  </a:lnTo>
                  <a:lnTo>
                    <a:pt x="126" y="376"/>
                  </a:lnTo>
                  <a:lnTo>
                    <a:pt x="128" y="374"/>
                  </a:lnTo>
                  <a:lnTo>
                    <a:pt x="126" y="372"/>
                  </a:lnTo>
                  <a:lnTo>
                    <a:pt x="124" y="371"/>
                  </a:lnTo>
                  <a:lnTo>
                    <a:pt x="122" y="369"/>
                  </a:lnTo>
                  <a:lnTo>
                    <a:pt x="121" y="367"/>
                  </a:lnTo>
                  <a:lnTo>
                    <a:pt x="118" y="365"/>
                  </a:lnTo>
                  <a:lnTo>
                    <a:pt x="117" y="363"/>
                  </a:lnTo>
                  <a:lnTo>
                    <a:pt x="115" y="361"/>
                  </a:lnTo>
                  <a:lnTo>
                    <a:pt x="113" y="360"/>
                  </a:lnTo>
                  <a:lnTo>
                    <a:pt x="110" y="358"/>
                  </a:lnTo>
                  <a:lnTo>
                    <a:pt x="108" y="357"/>
                  </a:lnTo>
                  <a:lnTo>
                    <a:pt x="106" y="356"/>
                  </a:lnTo>
                  <a:lnTo>
                    <a:pt x="104" y="355"/>
                  </a:lnTo>
                  <a:lnTo>
                    <a:pt x="102" y="355"/>
                  </a:lnTo>
                  <a:lnTo>
                    <a:pt x="100" y="355"/>
                  </a:lnTo>
                  <a:lnTo>
                    <a:pt x="97" y="356"/>
                  </a:lnTo>
                  <a:lnTo>
                    <a:pt x="95" y="357"/>
                  </a:lnTo>
                  <a:lnTo>
                    <a:pt x="91" y="357"/>
                  </a:lnTo>
                  <a:lnTo>
                    <a:pt x="88" y="358"/>
                  </a:lnTo>
                  <a:lnTo>
                    <a:pt x="85" y="358"/>
                  </a:lnTo>
                  <a:lnTo>
                    <a:pt x="82" y="358"/>
                  </a:lnTo>
                  <a:lnTo>
                    <a:pt x="78" y="358"/>
                  </a:lnTo>
                  <a:lnTo>
                    <a:pt x="75" y="358"/>
                  </a:lnTo>
                  <a:lnTo>
                    <a:pt x="72" y="358"/>
                  </a:lnTo>
                  <a:lnTo>
                    <a:pt x="69" y="358"/>
                  </a:lnTo>
                  <a:lnTo>
                    <a:pt x="66" y="358"/>
                  </a:lnTo>
                  <a:lnTo>
                    <a:pt x="63" y="358"/>
                  </a:lnTo>
                  <a:lnTo>
                    <a:pt x="60" y="358"/>
                  </a:lnTo>
                  <a:lnTo>
                    <a:pt x="57" y="359"/>
                  </a:lnTo>
                  <a:lnTo>
                    <a:pt x="53" y="359"/>
                  </a:lnTo>
                  <a:lnTo>
                    <a:pt x="50" y="359"/>
                  </a:lnTo>
                  <a:lnTo>
                    <a:pt x="47" y="360"/>
                  </a:lnTo>
                  <a:lnTo>
                    <a:pt x="44" y="361"/>
                  </a:lnTo>
                  <a:lnTo>
                    <a:pt x="43" y="360"/>
                  </a:lnTo>
                  <a:lnTo>
                    <a:pt x="43" y="359"/>
                  </a:lnTo>
                  <a:lnTo>
                    <a:pt x="43" y="358"/>
                  </a:lnTo>
                  <a:lnTo>
                    <a:pt x="43" y="357"/>
                  </a:lnTo>
                  <a:lnTo>
                    <a:pt x="45" y="356"/>
                  </a:lnTo>
                  <a:lnTo>
                    <a:pt x="48" y="354"/>
                  </a:lnTo>
                  <a:lnTo>
                    <a:pt x="50" y="353"/>
                  </a:lnTo>
                  <a:lnTo>
                    <a:pt x="53" y="352"/>
                  </a:lnTo>
                  <a:lnTo>
                    <a:pt x="56" y="350"/>
                  </a:lnTo>
                  <a:lnTo>
                    <a:pt x="59" y="349"/>
                  </a:lnTo>
                  <a:lnTo>
                    <a:pt x="62" y="348"/>
                  </a:lnTo>
                  <a:lnTo>
                    <a:pt x="65" y="347"/>
                  </a:lnTo>
                  <a:lnTo>
                    <a:pt x="68" y="346"/>
                  </a:lnTo>
                  <a:lnTo>
                    <a:pt x="71" y="344"/>
                  </a:lnTo>
                  <a:lnTo>
                    <a:pt x="74" y="343"/>
                  </a:lnTo>
                  <a:lnTo>
                    <a:pt x="77" y="342"/>
                  </a:lnTo>
                  <a:lnTo>
                    <a:pt x="80" y="341"/>
                  </a:lnTo>
                  <a:lnTo>
                    <a:pt x="83" y="340"/>
                  </a:lnTo>
                  <a:lnTo>
                    <a:pt x="86" y="339"/>
                  </a:lnTo>
                  <a:lnTo>
                    <a:pt x="89" y="338"/>
                  </a:lnTo>
                  <a:lnTo>
                    <a:pt x="88" y="337"/>
                  </a:lnTo>
                  <a:lnTo>
                    <a:pt x="89" y="336"/>
                  </a:lnTo>
                  <a:lnTo>
                    <a:pt x="89" y="336"/>
                  </a:lnTo>
                  <a:lnTo>
                    <a:pt x="91" y="336"/>
                  </a:lnTo>
                  <a:lnTo>
                    <a:pt x="91" y="336"/>
                  </a:lnTo>
                  <a:lnTo>
                    <a:pt x="91" y="334"/>
                  </a:lnTo>
                  <a:lnTo>
                    <a:pt x="88" y="333"/>
                  </a:lnTo>
                  <a:lnTo>
                    <a:pt x="86" y="331"/>
                  </a:lnTo>
                  <a:lnTo>
                    <a:pt x="83" y="328"/>
                  </a:lnTo>
                  <a:lnTo>
                    <a:pt x="82" y="326"/>
                  </a:lnTo>
                  <a:lnTo>
                    <a:pt x="79" y="324"/>
                  </a:lnTo>
                  <a:lnTo>
                    <a:pt x="77" y="321"/>
                  </a:lnTo>
                  <a:lnTo>
                    <a:pt x="75" y="318"/>
                  </a:lnTo>
                  <a:lnTo>
                    <a:pt x="72" y="316"/>
                  </a:lnTo>
                  <a:lnTo>
                    <a:pt x="70" y="314"/>
                  </a:lnTo>
                  <a:lnTo>
                    <a:pt x="68" y="311"/>
                  </a:lnTo>
                  <a:lnTo>
                    <a:pt x="66" y="310"/>
                  </a:lnTo>
                  <a:lnTo>
                    <a:pt x="63" y="308"/>
                  </a:lnTo>
                  <a:lnTo>
                    <a:pt x="60" y="307"/>
                  </a:lnTo>
                  <a:lnTo>
                    <a:pt x="58" y="307"/>
                  </a:lnTo>
                  <a:lnTo>
                    <a:pt x="54" y="307"/>
                  </a:lnTo>
                  <a:lnTo>
                    <a:pt x="52" y="308"/>
                  </a:lnTo>
                  <a:lnTo>
                    <a:pt x="46" y="308"/>
                  </a:lnTo>
                  <a:lnTo>
                    <a:pt x="41" y="309"/>
                  </a:lnTo>
                  <a:lnTo>
                    <a:pt x="37" y="311"/>
                  </a:lnTo>
                  <a:lnTo>
                    <a:pt x="32" y="313"/>
                  </a:lnTo>
                  <a:lnTo>
                    <a:pt x="28" y="317"/>
                  </a:lnTo>
                  <a:lnTo>
                    <a:pt x="24" y="321"/>
                  </a:lnTo>
                  <a:lnTo>
                    <a:pt x="21" y="325"/>
                  </a:lnTo>
                  <a:lnTo>
                    <a:pt x="18" y="331"/>
                  </a:lnTo>
                  <a:lnTo>
                    <a:pt x="9" y="354"/>
                  </a:lnTo>
                  <a:lnTo>
                    <a:pt x="9" y="359"/>
                  </a:lnTo>
                  <a:lnTo>
                    <a:pt x="10" y="363"/>
                  </a:lnTo>
                  <a:lnTo>
                    <a:pt x="11" y="367"/>
                  </a:lnTo>
                  <a:lnTo>
                    <a:pt x="12" y="371"/>
                  </a:lnTo>
                  <a:lnTo>
                    <a:pt x="13" y="376"/>
                  </a:lnTo>
                  <a:lnTo>
                    <a:pt x="14" y="379"/>
                  </a:lnTo>
                  <a:lnTo>
                    <a:pt x="16" y="383"/>
                  </a:lnTo>
                  <a:lnTo>
                    <a:pt x="18" y="386"/>
                  </a:lnTo>
                  <a:lnTo>
                    <a:pt x="21" y="386"/>
                  </a:lnTo>
                  <a:lnTo>
                    <a:pt x="23" y="386"/>
                  </a:lnTo>
                  <a:lnTo>
                    <a:pt x="25" y="387"/>
                  </a:lnTo>
                  <a:lnTo>
                    <a:pt x="26" y="388"/>
                  </a:lnTo>
                  <a:lnTo>
                    <a:pt x="27" y="390"/>
                  </a:lnTo>
                  <a:lnTo>
                    <a:pt x="27" y="391"/>
                  </a:lnTo>
                  <a:lnTo>
                    <a:pt x="27" y="392"/>
                  </a:lnTo>
                  <a:lnTo>
                    <a:pt x="26" y="392"/>
                  </a:lnTo>
                  <a:lnTo>
                    <a:pt x="23" y="396"/>
                  </a:lnTo>
                  <a:lnTo>
                    <a:pt x="20" y="400"/>
                  </a:lnTo>
                  <a:lnTo>
                    <a:pt x="18" y="405"/>
                  </a:lnTo>
                  <a:lnTo>
                    <a:pt x="16" y="409"/>
                  </a:lnTo>
                  <a:lnTo>
                    <a:pt x="14" y="414"/>
                  </a:lnTo>
                  <a:lnTo>
                    <a:pt x="13" y="419"/>
                  </a:lnTo>
                  <a:lnTo>
                    <a:pt x="13" y="424"/>
                  </a:lnTo>
                  <a:lnTo>
                    <a:pt x="14" y="429"/>
                  </a:lnTo>
                  <a:lnTo>
                    <a:pt x="14" y="431"/>
                  </a:lnTo>
                  <a:lnTo>
                    <a:pt x="14" y="433"/>
                  </a:lnTo>
                  <a:lnTo>
                    <a:pt x="13" y="435"/>
                  </a:lnTo>
                  <a:lnTo>
                    <a:pt x="12" y="437"/>
                  </a:lnTo>
                  <a:lnTo>
                    <a:pt x="11" y="439"/>
                  </a:lnTo>
                  <a:lnTo>
                    <a:pt x="10" y="440"/>
                  </a:lnTo>
                  <a:lnTo>
                    <a:pt x="9" y="442"/>
                  </a:lnTo>
                  <a:lnTo>
                    <a:pt x="8" y="444"/>
                  </a:lnTo>
                  <a:lnTo>
                    <a:pt x="5" y="445"/>
                  </a:lnTo>
                  <a:lnTo>
                    <a:pt x="3" y="447"/>
                  </a:lnTo>
                  <a:lnTo>
                    <a:pt x="2" y="450"/>
                  </a:lnTo>
                  <a:lnTo>
                    <a:pt x="1" y="454"/>
                  </a:lnTo>
                  <a:lnTo>
                    <a:pt x="1" y="459"/>
                  </a:lnTo>
                  <a:lnTo>
                    <a:pt x="1" y="464"/>
                  </a:lnTo>
                  <a:lnTo>
                    <a:pt x="1" y="469"/>
                  </a:lnTo>
                  <a:lnTo>
                    <a:pt x="0" y="473"/>
                  </a:lnTo>
                  <a:lnTo>
                    <a:pt x="1" y="477"/>
                  </a:lnTo>
                  <a:lnTo>
                    <a:pt x="1" y="480"/>
                  </a:lnTo>
                  <a:lnTo>
                    <a:pt x="1" y="484"/>
                  </a:lnTo>
                  <a:lnTo>
                    <a:pt x="1" y="487"/>
                  </a:lnTo>
                  <a:lnTo>
                    <a:pt x="1" y="490"/>
                  </a:lnTo>
                  <a:lnTo>
                    <a:pt x="1" y="494"/>
                  </a:lnTo>
                  <a:lnTo>
                    <a:pt x="1" y="497"/>
                  </a:lnTo>
                  <a:lnTo>
                    <a:pt x="0" y="501"/>
                  </a:lnTo>
                  <a:lnTo>
                    <a:pt x="0" y="506"/>
                  </a:lnTo>
                  <a:lnTo>
                    <a:pt x="300" y="506"/>
                  </a:lnTo>
                  <a:lnTo>
                    <a:pt x="300" y="505"/>
                  </a:lnTo>
                  <a:lnTo>
                    <a:pt x="301" y="504"/>
                  </a:lnTo>
                  <a:lnTo>
                    <a:pt x="303" y="502"/>
                  </a:lnTo>
                  <a:lnTo>
                    <a:pt x="305" y="499"/>
                  </a:lnTo>
                  <a:lnTo>
                    <a:pt x="307" y="496"/>
                  </a:lnTo>
                  <a:lnTo>
                    <a:pt x="310" y="493"/>
                  </a:lnTo>
                  <a:lnTo>
                    <a:pt x="312" y="491"/>
                  </a:lnTo>
                  <a:lnTo>
                    <a:pt x="314" y="489"/>
                  </a:lnTo>
                  <a:lnTo>
                    <a:pt x="317" y="488"/>
                  </a:lnTo>
                  <a:lnTo>
                    <a:pt x="320" y="488"/>
                  </a:lnTo>
                  <a:lnTo>
                    <a:pt x="323" y="487"/>
                  </a:lnTo>
                  <a:lnTo>
                    <a:pt x="326" y="487"/>
                  </a:lnTo>
                  <a:lnTo>
                    <a:pt x="329" y="486"/>
                  </a:lnTo>
                  <a:lnTo>
                    <a:pt x="333" y="486"/>
                  </a:lnTo>
                  <a:lnTo>
                    <a:pt x="336" y="486"/>
                  </a:lnTo>
                  <a:lnTo>
                    <a:pt x="339" y="485"/>
                  </a:lnTo>
                  <a:lnTo>
                    <a:pt x="342" y="485"/>
                  </a:lnTo>
                  <a:lnTo>
                    <a:pt x="345" y="484"/>
                  </a:lnTo>
                  <a:lnTo>
                    <a:pt x="348" y="484"/>
                  </a:lnTo>
                  <a:lnTo>
                    <a:pt x="351" y="483"/>
                  </a:lnTo>
                  <a:lnTo>
                    <a:pt x="354" y="482"/>
                  </a:lnTo>
                  <a:lnTo>
                    <a:pt x="357" y="481"/>
                  </a:lnTo>
                  <a:lnTo>
                    <a:pt x="360" y="480"/>
                  </a:lnTo>
                  <a:lnTo>
                    <a:pt x="363" y="478"/>
                  </a:lnTo>
                  <a:lnTo>
                    <a:pt x="363" y="475"/>
                  </a:lnTo>
                  <a:lnTo>
                    <a:pt x="364" y="472"/>
                  </a:lnTo>
                  <a:lnTo>
                    <a:pt x="365" y="469"/>
                  </a:lnTo>
                  <a:lnTo>
                    <a:pt x="365" y="467"/>
                  </a:lnTo>
                  <a:lnTo>
                    <a:pt x="366" y="464"/>
                  </a:lnTo>
                  <a:lnTo>
                    <a:pt x="367" y="461"/>
                  </a:lnTo>
                  <a:lnTo>
                    <a:pt x="368" y="458"/>
                  </a:lnTo>
                  <a:lnTo>
                    <a:pt x="368" y="455"/>
                  </a:lnTo>
                  <a:lnTo>
                    <a:pt x="365" y="456"/>
                  </a:lnTo>
                  <a:lnTo>
                    <a:pt x="362" y="457"/>
                  </a:lnTo>
                  <a:lnTo>
                    <a:pt x="357" y="457"/>
                  </a:lnTo>
                  <a:lnTo>
                    <a:pt x="353" y="458"/>
                  </a:lnTo>
                  <a:lnTo>
                    <a:pt x="349" y="458"/>
                  </a:lnTo>
                  <a:lnTo>
                    <a:pt x="345" y="458"/>
                  </a:lnTo>
                  <a:lnTo>
                    <a:pt x="342" y="458"/>
                  </a:lnTo>
                  <a:lnTo>
                    <a:pt x="339" y="457"/>
                  </a:lnTo>
                  <a:lnTo>
                    <a:pt x="305" y="458"/>
                  </a:lnTo>
                  <a:lnTo>
                    <a:pt x="304" y="457"/>
                  </a:lnTo>
                  <a:lnTo>
                    <a:pt x="303" y="457"/>
                  </a:lnTo>
                  <a:lnTo>
                    <a:pt x="303" y="457"/>
                  </a:lnTo>
                  <a:lnTo>
                    <a:pt x="302" y="457"/>
                  </a:lnTo>
                  <a:lnTo>
                    <a:pt x="300" y="456"/>
                  </a:lnTo>
                  <a:lnTo>
                    <a:pt x="300" y="456"/>
                  </a:lnTo>
                  <a:lnTo>
                    <a:pt x="300" y="455"/>
                  </a:lnTo>
                  <a:lnTo>
                    <a:pt x="300" y="453"/>
                  </a:lnTo>
                  <a:lnTo>
                    <a:pt x="302" y="452"/>
                  </a:lnTo>
                  <a:lnTo>
                    <a:pt x="304" y="450"/>
                  </a:lnTo>
                  <a:lnTo>
                    <a:pt x="307" y="450"/>
                  </a:lnTo>
                  <a:lnTo>
                    <a:pt x="309" y="449"/>
                  </a:lnTo>
                  <a:lnTo>
                    <a:pt x="312" y="449"/>
                  </a:lnTo>
                  <a:lnTo>
                    <a:pt x="314" y="449"/>
                  </a:lnTo>
                  <a:lnTo>
                    <a:pt x="317" y="449"/>
                  </a:lnTo>
                  <a:lnTo>
                    <a:pt x="319" y="449"/>
                  </a:lnTo>
                  <a:lnTo>
                    <a:pt x="325" y="448"/>
                  </a:lnTo>
                  <a:lnTo>
                    <a:pt x="330" y="446"/>
                  </a:lnTo>
                  <a:lnTo>
                    <a:pt x="336" y="445"/>
                  </a:lnTo>
                  <a:lnTo>
                    <a:pt x="342" y="443"/>
                  </a:lnTo>
                  <a:lnTo>
                    <a:pt x="347" y="441"/>
                  </a:lnTo>
                  <a:lnTo>
                    <a:pt x="352" y="439"/>
                  </a:lnTo>
                  <a:lnTo>
                    <a:pt x="358" y="437"/>
                  </a:lnTo>
                  <a:lnTo>
                    <a:pt x="363" y="434"/>
                  </a:lnTo>
                  <a:lnTo>
                    <a:pt x="367" y="433"/>
                  </a:lnTo>
                  <a:lnTo>
                    <a:pt x="372" y="430"/>
                  </a:lnTo>
                  <a:lnTo>
                    <a:pt x="376" y="428"/>
                  </a:lnTo>
                  <a:lnTo>
                    <a:pt x="381" y="425"/>
                  </a:lnTo>
                  <a:lnTo>
                    <a:pt x="385" y="423"/>
                  </a:lnTo>
                  <a:lnTo>
                    <a:pt x="389" y="420"/>
                  </a:lnTo>
                  <a:lnTo>
                    <a:pt x="392" y="418"/>
                  </a:lnTo>
                  <a:lnTo>
                    <a:pt x="395" y="416"/>
                  </a:lnTo>
                  <a:lnTo>
                    <a:pt x="399" y="412"/>
                  </a:lnTo>
                  <a:lnTo>
                    <a:pt x="403" y="408"/>
                  </a:lnTo>
                  <a:lnTo>
                    <a:pt x="408" y="403"/>
                  </a:lnTo>
                  <a:lnTo>
                    <a:pt x="412" y="398"/>
                  </a:lnTo>
                  <a:lnTo>
                    <a:pt x="416" y="393"/>
                  </a:lnTo>
                  <a:lnTo>
                    <a:pt x="420" y="388"/>
                  </a:lnTo>
                  <a:lnTo>
                    <a:pt x="424" y="382"/>
                  </a:lnTo>
                  <a:lnTo>
                    <a:pt x="428" y="376"/>
                  </a:lnTo>
                  <a:lnTo>
                    <a:pt x="432" y="371"/>
                  </a:lnTo>
                  <a:lnTo>
                    <a:pt x="435" y="365"/>
                  </a:lnTo>
                  <a:lnTo>
                    <a:pt x="438" y="361"/>
                  </a:lnTo>
                  <a:lnTo>
                    <a:pt x="440" y="356"/>
                  </a:lnTo>
                  <a:lnTo>
                    <a:pt x="442" y="351"/>
                  </a:lnTo>
                  <a:lnTo>
                    <a:pt x="444" y="347"/>
                  </a:lnTo>
                  <a:lnTo>
                    <a:pt x="445" y="344"/>
                  </a:lnTo>
                  <a:lnTo>
                    <a:pt x="445" y="341"/>
                  </a:lnTo>
                  <a:lnTo>
                    <a:pt x="447" y="335"/>
                  </a:lnTo>
                  <a:lnTo>
                    <a:pt x="448" y="329"/>
                  </a:lnTo>
                  <a:lnTo>
                    <a:pt x="448" y="322"/>
                  </a:lnTo>
                  <a:lnTo>
                    <a:pt x="449" y="316"/>
                  </a:lnTo>
                  <a:lnTo>
                    <a:pt x="449" y="308"/>
                  </a:lnTo>
                  <a:lnTo>
                    <a:pt x="448" y="301"/>
                  </a:lnTo>
                  <a:lnTo>
                    <a:pt x="448" y="293"/>
                  </a:lnTo>
                  <a:lnTo>
                    <a:pt x="447" y="285"/>
                  </a:lnTo>
                  <a:lnTo>
                    <a:pt x="446" y="277"/>
                  </a:lnTo>
                  <a:lnTo>
                    <a:pt x="445" y="269"/>
                  </a:lnTo>
                  <a:lnTo>
                    <a:pt x="443" y="261"/>
                  </a:lnTo>
                  <a:lnTo>
                    <a:pt x="442" y="253"/>
                  </a:lnTo>
                  <a:lnTo>
                    <a:pt x="440" y="246"/>
                  </a:lnTo>
                  <a:lnTo>
                    <a:pt x="439" y="238"/>
                  </a:lnTo>
                  <a:lnTo>
                    <a:pt x="437" y="230"/>
                  </a:lnTo>
                  <a:lnTo>
                    <a:pt x="436" y="223"/>
                  </a:lnTo>
                  <a:lnTo>
                    <a:pt x="435" y="221"/>
                  </a:lnTo>
                  <a:lnTo>
                    <a:pt x="434" y="218"/>
                  </a:lnTo>
                  <a:lnTo>
                    <a:pt x="434" y="216"/>
                  </a:lnTo>
                  <a:lnTo>
                    <a:pt x="433" y="213"/>
                  </a:lnTo>
                  <a:lnTo>
                    <a:pt x="432" y="209"/>
                  </a:lnTo>
                  <a:lnTo>
                    <a:pt x="430" y="206"/>
                  </a:lnTo>
                  <a:lnTo>
                    <a:pt x="429" y="202"/>
                  </a:lnTo>
                  <a:lnTo>
                    <a:pt x="428" y="198"/>
                  </a:lnTo>
                  <a:lnTo>
                    <a:pt x="426" y="194"/>
                  </a:lnTo>
                  <a:lnTo>
                    <a:pt x="425" y="190"/>
                  </a:lnTo>
                  <a:lnTo>
                    <a:pt x="423" y="187"/>
                  </a:lnTo>
                  <a:lnTo>
                    <a:pt x="422" y="183"/>
                  </a:lnTo>
                  <a:lnTo>
                    <a:pt x="421" y="180"/>
                  </a:lnTo>
                  <a:lnTo>
                    <a:pt x="419" y="177"/>
                  </a:lnTo>
                  <a:lnTo>
                    <a:pt x="419" y="175"/>
                  </a:lnTo>
                  <a:lnTo>
                    <a:pt x="418" y="172"/>
                  </a:lnTo>
                  <a:lnTo>
                    <a:pt x="415" y="169"/>
                  </a:lnTo>
                  <a:lnTo>
                    <a:pt x="413" y="165"/>
                  </a:lnTo>
                  <a:lnTo>
                    <a:pt x="410" y="161"/>
                  </a:lnTo>
                  <a:lnTo>
                    <a:pt x="408" y="156"/>
                  </a:lnTo>
                  <a:lnTo>
                    <a:pt x="406" y="152"/>
                  </a:lnTo>
                  <a:lnTo>
                    <a:pt x="405" y="149"/>
                  </a:lnTo>
                  <a:lnTo>
                    <a:pt x="405" y="146"/>
                  </a:lnTo>
                  <a:lnTo>
                    <a:pt x="406" y="144"/>
                  </a:lnTo>
                  <a:lnTo>
                    <a:pt x="409" y="147"/>
                  </a:lnTo>
                  <a:lnTo>
                    <a:pt x="411" y="150"/>
                  </a:lnTo>
                  <a:lnTo>
                    <a:pt x="413" y="153"/>
                  </a:lnTo>
                  <a:lnTo>
                    <a:pt x="415" y="157"/>
                  </a:lnTo>
                  <a:lnTo>
                    <a:pt x="418" y="160"/>
                  </a:lnTo>
                  <a:lnTo>
                    <a:pt x="419" y="164"/>
                  </a:lnTo>
                  <a:lnTo>
                    <a:pt x="421" y="168"/>
                  </a:lnTo>
                  <a:lnTo>
                    <a:pt x="423" y="171"/>
                  </a:lnTo>
                  <a:lnTo>
                    <a:pt x="425" y="175"/>
                  </a:lnTo>
                  <a:lnTo>
                    <a:pt x="427" y="178"/>
                  </a:lnTo>
                  <a:lnTo>
                    <a:pt x="428" y="181"/>
                  </a:lnTo>
                  <a:lnTo>
                    <a:pt x="430" y="185"/>
                  </a:lnTo>
                  <a:lnTo>
                    <a:pt x="432" y="188"/>
                  </a:lnTo>
                  <a:lnTo>
                    <a:pt x="433" y="192"/>
                  </a:lnTo>
                  <a:lnTo>
                    <a:pt x="435" y="195"/>
                  </a:lnTo>
                  <a:lnTo>
                    <a:pt x="437" y="199"/>
                  </a:lnTo>
                  <a:lnTo>
                    <a:pt x="438" y="200"/>
                  </a:lnTo>
                  <a:lnTo>
                    <a:pt x="439" y="202"/>
                  </a:lnTo>
                  <a:lnTo>
                    <a:pt x="441" y="204"/>
                  </a:lnTo>
                  <a:lnTo>
                    <a:pt x="442" y="208"/>
                  </a:lnTo>
                  <a:lnTo>
                    <a:pt x="444" y="211"/>
                  </a:lnTo>
                  <a:lnTo>
                    <a:pt x="445" y="215"/>
                  </a:lnTo>
                  <a:lnTo>
                    <a:pt x="447" y="218"/>
                  </a:lnTo>
                  <a:lnTo>
                    <a:pt x="449" y="223"/>
                  </a:lnTo>
                  <a:lnTo>
                    <a:pt x="450" y="227"/>
                  </a:lnTo>
                  <a:lnTo>
                    <a:pt x="451" y="232"/>
                  </a:lnTo>
                  <a:lnTo>
                    <a:pt x="453" y="236"/>
                  </a:lnTo>
                  <a:lnTo>
                    <a:pt x="454" y="240"/>
                  </a:lnTo>
                  <a:lnTo>
                    <a:pt x="455" y="245"/>
                  </a:lnTo>
                  <a:lnTo>
                    <a:pt x="456" y="249"/>
                  </a:lnTo>
                  <a:lnTo>
                    <a:pt x="457" y="253"/>
                  </a:lnTo>
                  <a:lnTo>
                    <a:pt x="457" y="256"/>
                  </a:lnTo>
                  <a:lnTo>
                    <a:pt x="457" y="260"/>
                  </a:lnTo>
                  <a:lnTo>
                    <a:pt x="458" y="264"/>
                  </a:lnTo>
                  <a:lnTo>
                    <a:pt x="459" y="269"/>
                  </a:lnTo>
                  <a:lnTo>
                    <a:pt x="460" y="273"/>
                  </a:lnTo>
                  <a:lnTo>
                    <a:pt x="461" y="277"/>
                  </a:lnTo>
                  <a:lnTo>
                    <a:pt x="461" y="282"/>
                  </a:lnTo>
                  <a:lnTo>
                    <a:pt x="462" y="286"/>
                  </a:lnTo>
                  <a:lnTo>
                    <a:pt x="463" y="290"/>
                  </a:lnTo>
                  <a:lnTo>
                    <a:pt x="463" y="294"/>
                  </a:lnTo>
                  <a:lnTo>
                    <a:pt x="464" y="299"/>
                  </a:lnTo>
                  <a:lnTo>
                    <a:pt x="464" y="303"/>
                  </a:lnTo>
                  <a:lnTo>
                    <a:pt x="465" y="308"/>
                  </a:lnTo>
                  <a:lnTo>
                    <a:pt x="465" y="312"/>
                  </a:lnTo>
                  <a:lnTo>
                    <a:pt x="465" y="317"/>
                  </a:lnTo>
                  <a:lnTo>
                    <a:pt x="465" y="321"/>
                  </a:lnTo>
                  <a:lnTo>
                    <a:pt x="464" y="325"/>
                  </a:lnTo>
                  <a:lnTo>
                    <a:pt x="464" y="329"/>
                  </a:lnTo>
                  <a:lnTo>
                    <a:pt x="463" y="333"/>
                  </a:lnTo>
                  <a:lnTo>
                    <a:pt x="463" y="337"/>
                  </a:lnTo>
                  <a:lnTo>
                    <a:pt x="462" y="340"/>
                  </a:lnTo>
                  <a:lnTo>
                    <a:pt x="461" y="342"/>
                  </a:lnTo>
                  <a:lnTo>
                    <a:pt x="460" y="344"/>
                  </a:lnTo>
                  <a:lnTo>
                    <a:pt x="460" y="345"/>
                  </a:lnTo>
                  <a:lnTo>
                    <a:pt x="459" y="346"/>
                  </a:lnTo>
                  <a:lnTo>
                    <a:pt x="457" y="350"/>
                  </a:lnTo>
                  <a:lnTo>
                    <a:pt x="455" y="354"/>
                  </a:lnTo>
                  <a:lnTo>
                    <a:pt x="452" y="359"/>
                  </a:lnTo>
                  <a:lnTo>
                    <a:pt x="450" y="363"/>
                  </a:lnTo>
                  <a:lnTo>
                    <a:pt x="447" y="369"/>
                  </a:lnTo>
                  <a:lnTo>
                    <a:pt x="444" y="374"/>
                  </a:lnTo>
                  <a:lnTo>
                    <a:pt x="442" y="379"/>
                  </a:lnTo>
                  <a:lnTo>
                    <a:pt x="439" y="384"/>
                  </a:lnTo>
                  <a:lnTo>
                    <a:pt x="438" y="386"/>
                  </a:lnTo>
                  <a:lnTo>
                    <a:pt x="437" y="389"/>
                  </a:lnTo>
                  <a:lnTo>
                    <a:pt x="435" y="391"/>
                  </a:lnTo>
                  <a:lnTo>
                    <a:pt x="434" y="393"/>
                  </a:lnTo>
                  <a:lnTo>
                    <a:pt x="433" y="395"/>
                  </a:lnTo>
                  <a:lnTo>
                    <a:pt x="431" y="397"/>
                  </a:lnTo>
                  <a:lnTo>
                    <a:pt x="430" y="398"/>
                  </a:lnTo>
                  <a:lnTo>
                    <a:pt x="429" y="399"/>
                  </a:lnTo>
                  <a:lnTo>
                    <a:pt x="420" y="414"/>
                  </a:lnTo>
                  <a:lnTo>
                    <a:pt x="413" y="506"/>
                  </a:lnTo>
                  <a:lnTo>
                    <a:pt x="511" y="506"/>
                  </a:lnTo>
                  <a:lnTo>
                    <a:pt x="551" y="411"/>
                  </a:lnTo>
                  <a:lnTo>
                    <a:pt x="553" y="408"/>
                  </a:lnTo>
                  <a:lnTo>
                    <a:pt x="556" y="405"/>
                  </a:lnTo>
                  <a:lnTo>
                    <a:pt x="560" y="401"/>
                  </a:lnTo>
                  <a:lnTo>
                    <a:pt x="564" y="399"/>
                  </a:lnTo>
                  <a:lnTo>
                    <a:pt x="569" y="396"/>
                  </a:lnTo>
                  <a:lnTo>
                    <a:pt x="574" y="393"/>
                  </a:lnTo>
                  <a:lnTo>
                    <a:pt x="579" y="391"/>
                  </a:lnTo>
                  <a:lnTo>
                    <a:pt x="586" y="388"/>
                  </a:lnTo>
                  <a:lnTo>
                    <a:pt x="592" y="386"/>
                  </a:lnTo>
                  <a:lnTo>
                    <a:pt x="599" y="384"/>
                  </a:lnTo>
                  <a:lnTo>
                    <a:pt x="605" y="382"/>
                  </a:lnTo>
                  <a:lnTo>
                    <a:pt x="613" y="380"/>
                  </a:lnTo>
                  <a:lnTo>
                    <a:pt x="621" y="378"/>
                  </a:lnTo>
                  <a:lnTo>
                    <a:pt x="628" y="376"/>
                  </a:lnTo>
                  <a:lnTo>
                    <a:pt x="636" y="375"/>
                  </a:lnTo>
                  <a:lnTo>
                    <a:pt x="644" y="373"/>
                  </a:lnTo>
                  <a:lnTo>
                    <a:pt x="652" y="372"/>
                  </a:lnTo>
                  <a:lnTo>
                    <a:pt x="661" y="370"/>
                  </a:lnTo>
                  <a:lnTo>
                    <a:pt x="669" y="369"/>
                  </a:lnTo>
                  <a:lnTo>
                    <a:pt x="677" y="368"/>
                  </a:lnTo>
                  <a:lnTo>
                    <a:pt x="685" y="367"/>
                  </a:lnTo>
                  <a:lnTo>
                    <a:pt x="694" y="366"/>
                  </a:lnTo>
                  <a:lnTo>
                    <a:pt x="701" y="365"/>
                  </a:lnTo>
                  <a:lnTo>
                    <a:pt x="709" y="364"/>
                  </a:lnTo>
                  <a:lnTo>
                    <a:pt x="717" y="363"/>
                  </a:lnTo>
                  <a:lnTo>
                    <a:pt x="725" y="363"/>
                  </a:lnTo>
                  <a:lnTo>
                    <a:pt x="732" y="362"/>
                  </a:lnTo>
                  <a:lnTo>
                    <a:pt x="739" y="361"/>
                  </a:lnTo>
                  <a:lnTo>
                    <a:pt x="746" y="361"/>
                  </a:lnTo>
                  <a:lnTo>
                    <a:pt x="752" y="361"/>
                  </a:lnTo>
                  <a:lnTo>
                    <a:pt x="758" y="361"/>
                  </a:lnTo>
                  <a:lnTo>
                    <a:pt x="763" y="360"/>
                  </a:lnTo>
                  <a:lnTo>
                    <a:pt x="768" y="360"/>
                  </a:lnTo>
                  <a:lnTo>
                    <a:pt x="773" y="360"/>
                  </a:lnTo>
                  <a:lnTo>
                    <a:pt x="778" y="359"/>
                  </a:lnTo>
                  <a:lnTo>
                    <a:pt x="784" y="359"/>
                  </a:lnTo>
                  <a:lnTo>
                    <a:pt x="790" y="359"/>
                  </a:lnTo>
                  <a:lnTo>
                    <a:pt x="796" y="358"/>
                  </a:lnTo>
                  <a:lnTo>
                    <a:pt x="803" y="358"/>
                  </a:lnTo>
                  <a:lnTo>
                    <a:pt x="809" y="358"/>
                  </a:lnTo>
                  <a:lnTo>
                    <a:pt x="816" y="358"/>
                  </a:lnTo>
                  <a:lnTo>
                    <a:pt x="823" y="358"/>
                  </a:lnTo>
                  <a:lnTo>
                    <a:pt x="829" y="358"/>
                  </a:lnTo>
                  <a:lnTo>
                    <a:pt x="836" y="358"/>
                  </a:lnTo>
                  <a:lnTo>
                    <a:pt x="843" y="358"/>
                  </a:lnTo>
                  <a:lnTo>
                    <a:pt x="850" y="358"/>
                  </a:lnTo>
                  <a:lnTo>
                    <a:pt x="857" y="359"/>
                  </a:lnTo>
                  <a:lnTo>
                    <a:pt x="864" y="359"/>
                  </a:lnTo>
                  <a:lnTo>
                    <a:pt x="871" y="360"/>
                  </a:lnTo>
                  <a:lnTo>
                    <a:pt x="877" y="360"/>
                  </a:lnTo>
                  <a:lnTo>
                    <a:pt x="883" y="361"/>
                  </a:lnTo>
                  <a:lnTo>
                    <a:pt x="890" y="362"/>
                  </a:lnTo>
                  <a:lnTo>
                    <a:pt x="896" y="363"/>
                  </a:lnTo>
                  <a:lnTo>
                    <a:pt x="902" y="364"/>
                  </a:lnTo>
                  <a:lnTo>
                    <a:pt x="907" y="366"/>
                  </a:lnTo>
                  <a:lnTo>
                    <a:pt x="912" y="368"/>
                  </a:lnTo>
                  <a:lnTo>
                    <a:pt x="917" y="370"/>
                  </a:lnTo>
                  <a:lnTo>
                    <a:pt x="922" y="372"/>
                  </a:lnTo>
                  <a:lnTo>
                    <a:pt x="926" y="374"/>
                  </a:lnTo>
                  <a:lnTo>
                    <a:pt x="929" y="377"/>
                  </a:lnTo>
                  <a:lnTo>
                    <a:pt x="933" y="380"/>
                  </a:lnTo>
                  <a:lnTo>
                    <a:pt x="936" y="383"/>
                  </a:lnTo>
                  <a:lnTo>
                    <a:pt x="938" y="386"/>
                  </a:lnTo>
                  <a:lnTo>
                    <a:pt x="940" y="390"/>
                  </a:lnTo>
                  <a:lnTo>
                    <a:pt x="941" y="392"/>
                  </a:lnTo>
                  <a:lnTo>
                    <a:pt x="942" y="395"/>
                  </a:lnTo>
                  <a:lnTo>
                    <a:pt x="944" y="398"/>
                  </a:lnTo>
                  <a:lnTo>
                    <a:pt x="945" y="402"/>
                  </a:lnTo>
                  <a:lnTo>
                    <a:pt x="946" y="406"/>
                  </a:lnTo>
                  <a:lnTo>
                    <a:pt x="948" y="410"/>
                  </a:lnTo>
                  <a:lnTo>
                    <a:pt x="949" y="415"/>
                  </a:lnTo>
                  <a:lnTo>
                    <a:pt x="950" y="420"/>
                  </a:lnTo>
                  <a:lnTo>
                    <a:pt x="952" y="424"/>
                  </a:lnTo>
                  <a:lnTo>
                    <a:pt x="953" y="428"/>
                  </a:lnTo>
                  <a:lnTo>
                    <a:pt x="954" y="432"/>
                  </a:lnTo>
                  <a:lnTo>
                    <a:pt x="954" y="435"/>
                  </a:lnTo>
                  <a:lnTo>
                    <a:pt x="955" y="437"/>
                  </a:lnTo>
                  <a:lnTo>
                    <a:pt x="956" y="440"/>
                  </a:lnTo>
                  <a:lnTo>
                    <a:pt x="956" y="441"/>
                  </a:lnTo>
                  <a:lnTo>
                    <a:pt x="956" y="442"/>
                  </a:lnTo>
                  <a:lnTo>
                    <a:pt x="957" y="445"/>
                  </a:lnTo>
                  <a:lnTo>
                    <a:pt x="958" y="449"/>
                  </a:lnTo>
                  <a:lnTo>
                    <a:pt x="958" y="454"/>
                  </a:lnTo>
                  <a:lnTo>
                    <a:pt x="959" y="458"/>
                  </a:lnTo>
                  <a:lnTo>
                    <a:pt x="960" y="464"/>
                  </a:lnTo>
                  <a:lnTo>
                    <a:pt x="961" y="469"/>
                  </a:lnTo>
                  <a:lnTo>
                    <a:pt x="962" y="474"/>
                  </a:lnTo>
                  <a:lnTo>
                    <a:pt x="962" y="480"/>
                  </a:lnTo>
                  <a:lnTo>
                    <a:pt x="963" y="485"/>
                  </a:lnTo>
                  <a:lnTo>
                    <a:pt x="963" y="490"/>
                  </a:lnTo>
                  <a:lnTo>
                    <a:pt x="964" y="494"/>
                  </a:lnTo>
                  <a:lnTo>
                    <a:pt x="965" y="498"/>
                  </a:lnTo>
                  <a:lnTo>
                    <a:pt x="965" y="501"/>
                  </a:lnTo>
                  <a:lnTo>
                    <a:pt x="965" y="504"/>
                  </a:lnTo>
                  <a:lnTo>
                    <a:pt x="965" y="505"/>
                  </a:lnTo>
                  <a:lnTo>
                    <a:pt x="965" y="506"/>
                  </a:lnTo>
                  <a:lnTo>
                    <a:pt x="995" y="506"/>
                  </a:lnTo>
                  <a:lnTo>
                    <a:pt x="993" y="485"/>
                  </a:lnTo>
                  <a:lnTo>
                    <a:pt x="991" y="485"/>
                  </a:lnTo>
                  <a:lnTo>
                    <a:pt x="990" y="482"/>
                  </a:lnTo>
                  <a:lnTo>
                    <a:pt x="990" y="477"/>
                  </a:lnTo>
                  <a:lnTo>
                    <a:pt x="990" y="471"/>
                  </a:lnTo>
                  <a:lnTo>
                    <a:pt x="991" y="466"/>
                  </a:lnTo>
                  <a:lnTo>
                    <a:pt x="991" y="460"/>
                  </a:lnTo>
                  <a:lnTo>
                    <a:pt x="992" y="456"/>
                  </a:lnTo>
                  <a:lnTo>
                    <a:pt x="992" y="453"/>
                  </a:lnTo>
                  <a:lnTo>
                    <a:pt x="992" y="406"/>
                  </a:lnTo>
                  <a:lnTo>
                    <a:pt x="991" y="404"/>
                  </a:lnTo>
                  <a:lnTo>
                    <a:pt x="990" y="399"/>
                  </a:lnTo>
                  <a:lnTo>
                    <a:pt x="989" y="394"/>
                  </a:lnTo>
                  <a:lnTo>
                    <a:pt x="988" y="388"/>
                  </a:lnTo>
                  <a:lnTo>
                    <a:pt x="988" y="381"/>
                  </a:lnTo>
                  <a:lnTo>
                    <a:pt x="987" y="375"/>
                  </a:lnTo>
                  <a:lnTo>
                    <a:pt x="987" y="370"/>
                  </a:lnTo>
                  <a:lnTo>
                    <a:pt x="986" y="367"/>
                  </a:lnTo>
                  <a:lnTo>
                    <a:pt x="984" y="361"/>
                  </a:lnTo>
                  <a:lnTo>
                    <a:pt x="982" y="355"/>
                  </a:lnTo>
                  <a:lnTo>
                    <a:pt x="979" y="347"/>
                  </a:lnTo>
                  <a:lnTo>
                    <a:pt x="977" y="338"/>
                  </a:lnTo>
                  <a:lnTo>
                    <a:pt x="974" y="329"/>
                  </a:lnTo>
                  <a:lnTo>
                    <a:pt x="971" y="320"/>
                  </a:lnTo>
                  <a:lnTo>
                    <a:pt x="969" y="311"/>
                  </a:lnTo>
                  <a:lnTo>
                    <a:pt x="966" y="302"/>
                  </a:lnTo>
                  <a:lnTo>
                    <a:pt x="964" y="293"/>
                  </a:lnTo>
                  <a:lnTo>
                    <a:pt x="962" y="285"/>
                  </a:lnTo>
                  <a:lnTo>
                    <a:pt x="960" y="278"/>
                  </a:lnTo>
                  <a:lnTo>
                    <a:pt x="959" y="271"/>
                  </a:lnTo>
                  <a:lnTo>
                    <a:pt x="957" y="265"/>
                  </a:lnTo>
                  <a:lnTo>
                    <a:pt x="957" y="261"/>
                  </a:lnTo>
                  <a:lnTo>
                    <a:pt x="956" y="258"/>
                  </a:lnTo>
                  <a:lnTo>
                    <a:pt x="957" y="257"/>
                  </a:lnTo>
                  <a:lnTo>
                    <a:pt x="956" y="253"/>
                  </a:lnTo>
                  <a:lnTo>
                    <a:pt x="956" y="248"/>
                  </a:lnTo>
                  <a:lnTo>
                    <a:pt x="955" y="242"/>
                  </a:lnTo>
                  <a:lnTo>
                    <a:pt x="954" y="235"/>
                  </a:lnTo>
                  <a:lnTo>
                    <a:pt x="954" y="228"/>
                  </a:lnTo>
                  <a:lnTo>
                    <a:pt x="953" y="221"/>
                  </a:lnTo>
                  <a:lnTo>
                    <a:pt x="953" y="214"/>
                  </a:lnTo>
                  <a:lnTo>
                    <a:pt x="952" y="206"/>
                  </a:lnTo>
                  <a:lnTo>
                    <a:pt x="952" y="199"/>
                  </a:lnTo>
                  <a:lnTo>
                    <a:pt x="951" y="192"/>
                  </a:lnTo>
                  <a:lnTo>
                    <a:pt x="950" y="186"/>
                  </a:lnTo>
                  <a:lnTo>
                    <a:pt x="950" y="181"/>
                  </a:lnTo>
                  <a:lnTo>
                    <a:pt x="949" y="177"/>
                  </a:lnTo>
                  <a:lnTo>
                    <a:pt x="949" y="173"/>
                  </a:lnTo>
                  <a:lnTo>
                    <a:pt x="949" y="171"/>
                  </a:lnTo>
                  <a:lnTo>
                    <a:pt x="949" y="170"/>
                  </a:lnTo>
                  <a:lnTo>
                    <a:pt x="949" y="167"/>
                  </a:lnTo>
                  <a:lnTo>
                    <a:pt x="949" y="163"/>
                  </a:lnTo>
                  <a:lnTo>
                    <a:pt x="948" y="159"/>
                  </a:lnTo>
                  <a:lnTo>
                    <a:pt x="948" y="155"/>
                  </a:lnTo>
                  <a:lnTo>
                    <a:pt x="948" y="151"/>
                  </a:lnTo>
                  <a:lnTo>
                    <a:pt x="948" y="147"/>
                  </a:lnTo>
                  <a:lnTo>
                    <a:pt x="947" y="143"/>
                  </a:lnTo>
                  <a:lnTo>
                    <a:pt x="946" y="139"/>
                  </a:lnTo>
                  <a:lnTo>
                    <a:pt x="946" y="135"/>
                  </a:lnTo>
                  <a:lnTo>
                    <a:pt x="945" y="131"/>
                  </a:lnTo>
                  <a:lnTo>
                    <a:pt x="944" y="127"/>
                  </a:lnTo>
                  <a:lnTo>
                    <a:pt x="944" y="124"/>
                  </a:lnTo>
                  <a:lnTo>
                    <a:pt x="942" y="120"/>
                  </a:lnTo>
                  <a:lnTo>
                    <a:pt x="941" y="116"/>
                  </a:lnTo>
                  <a:lnTo>
                    <a:pt x="939" y="113"/>
                  </a:lnTo>
                  <a:lnTo>
                    <a:pt x="937" y="110"/>
                  </a:lnTo>
                  <a:lnTo>
                    <a:pt x="938" y="103"/>
                  </a:lnTo>
                  <a:lnTo>
                    <a:pt x="936" y="98"/>
                  </a:lnTo>
                  <a:lnTo>
                    <a:pt x="933" y="94"/>
                  </a:lnTo>
                  <a:lnTo>
                    <a:pt x="929" y="92"/>
                  </a:lnTo>
                  <a:lnTo>
                    <a:pt x="924" y="90"/>
                  </a:lnTo>
                  <a:lnTo>
                    <a:pt x="920" y="88"/>
                  </a:lnTo>
                  <a:lnTo>
                    <a:pt x="915" y="85"/>
                  </a:lnTo>
                  <a:lnTo>
                    <a:pt x="912" y="81"/>
                  </a:lnTo>
                  <a:lnTo>
                    <a:pt x="907" y="77"/>
                  </a:lnTo>
                  <a:lnTo>
                    <a:pt x="902" y="74"/>
                  </a:lnTo>
                  <a:lnTo>
                    <a:pt x="897" y="70"/>
                  </a:lnTo>
                  <a:lnTo>
                    <a:pt x="891" y="67"/>
                  </a:lnTo>
                  <a:lnTo>
                    <a:pt x="886" y="64"/>
                  </a:lnTo>
                  <a:lnTo>
                    <a:pt x="881" y="61"/>
                  </a:lnTo>
                  <a:lnTo>
                    <a:pt x="875" y="58"/>
                  </a:lnTo>
                  <a:lnTo>
                    <a:pt x="870" y="55"/>
                  </a:lnTo>
                  <a:lnTo>
                    <a:pt x="864" y="52"/>
                  </a:lnTo>
                  <a:lnTo>
                    <a:pt x="859" y="50"/>
                  </a:lnTo>
                  <a:lnTo>
                    <a:pt x="854" y="48"/>
                  </a:lnTo>
                  <a:lnTo>
                    <a:pt x="848" y="46"/>
                  </a:lnTo>
                  <a:lnTo>
                    <a:pt x="842" y="44"/>
                  </a:lnTo>
                  <a:lnTo>
                    <a:pt x="837" y="43"/>
                  </a:lnTo>
                  <a:lnTo>
                    <a:pt x="831" y="42"/>
                  </a:lnTo>
                  <a:lnTo>
                    <a:pt x="826" y="41"/>
                  </a:lnTo>
                  <a:lnTo>
                    <a:pt x="827" y="41"/>
                  </a:lnTo>
                  <a:lnTo>
                    <a:pt x="826" y="41"/>
                  </a:lnTo>
                  <a:lnTo>
                    <a:pt x="825" y="41"/>
                  </a:lnTo>
                  <a:lnTo>
                    <a:pt x="824" y="40"/>
                  </a:lnTo>
                  <a:lnTo>
                    <a:pt x="822" y="39"/>
                  </a:lnTo>
                  <a:lnTo>
                    <a:pt x="820" y="38"/>
                  </a:lnTo>
                  <a:lnTo>
                    <a:pt x="819" y="38"/>
                  </a:lnTo>
                  <a:lnTo>
                    <a:pt x="819" y="37"/>
                  </a:lnTo>
                  <a:lnTo>
                    <a:pt x="812" y="36"/>
                  </a:lnTo>
                  <a:lnTo>
                    <a:pt x="806" y="35"/>
                  </a:lnTo>
                  <a:lnTo>
                    <a:pt x="799" y="33"/>
                  </a:lnTo>
                  <a:lnTo>
                    <a:pt x="793" y="31"/>
                  </a:lnTo>
                  <a:lnTo>
                    <a:pt x="786" y="28"/>
                  </a:lnTo>
                  <a:lnTo>
                    <a:pt x="780" y="26"/>
                  </a:lnTo>
                  <a:lnTo>
                    <a:pt x="773" y="23"/>
                  </a:lnTo>
                  <a:lnTo>
                    <a:pt x="767" y="21"/>
                  </a:lnTo>
                  <a:lnTo>
                    <a:pt x="761" y="18"/>
                  </a:lnTo>
                  <a:lnTo>
                    <a:pt x="755" y="15"/>
                  </a:lnTo>
                  <a:lnTo>
                    <a:pt x="748" y="13"/>
                  </a:lnTo>
                  <a:lnTo>
                    <a:pt x="742" y="11"/>
                  </a:lnTo>
                  <a:lnTo>
                    <a:pt x="735" y="9"/>
                  </a:lnTo>
                  <a:lnTo>
                    <a:pt x="729" y="7"/>
                  </a:lnTo>
                  <a:lnTo>
                    <a:pt x="722" y="6"/>
                  </a:lnTo>
                  <a:lnTo>
                    <a:pt x="716" y="5"/>
                  </a:lnTo>
                  <a:lnTo>
                    <a:pt x="714" y="5"/>
                  </a:lnTo>
                  <a:lnTo>
                    <a:pt x="712" y="5"/>
                  </a:lnTo>
                  <a:lnTo>
                    <a:pt x="711" y="5"/>
                  </a:lnTo>
                  <a:lnTo>
                    <a:pt x="709" y="4"/>
                  </a:lnTo>
                  <a:lnTo>
                    <a:pt x="707" y="4"/>
                  </a:lnTo>
                  <a:lnTo>
                    <a:pt x="705" y="4"/>
                  </a:lnTo>
                  <a:lnTo>
                    <a:pt x="704" y="3"/>
                  </a:lnTo>
                  <a:lnTo>
                    <a:pt x="702" y="3"/>
                  </a:lnTo>
                  <a:lnTo>
                    <a:pt x="697" y="1"/>
                  </a:lnTo>
                  <a:lnTo>
                    <a:pt x="692" y="0"/>
                  </a:lnTo>
                  <a:lnTo>
                    <a:pt x="687" y="0"/>
                  </a:lnTo>
                  <a:lnTo>
                    <a:pt x="682" y="0"/>
                  </a:lnTo>
                  <a:lnTo>
                    <a:pt x="677" y="0"/>
                  </a:lnTo>
                  <a:lnTo>
                    <a:pt x="672" y="0"/>
                  </a:lnTo>
                  <a:lnTo>
                    <a:pt x="668" y="1"/>
                  </a:lnTo>
                  <a:lnTo>
                    <a:pt x="662" y="2"/>
                  </a:lnTo>
                  <a:lnTo>
                    <a:pt x="658" y="3"/>
                  </a:lnTo>
                  <a:lnTo>
                    <a:pt x="653" y="5"/>
                  </a:lnTo>
                  <a:lnTo>
                    <a:pt x="648" y="7"/>
                  </a:lnTo>
                  <a:lnTo>
                    <a:pt x="644" y="9"/>
                  </a:lnTo>
                  <a:lnTo>
                    <a:pt x="639" y="11"/>
                  </a:lnTo>
                  <a:lnTo>
                    <a:pt x="634" y="14"/>
                  </a:lnTo>
                  <a:lnTo>
                    <a:pt x="630" y="17"/>
                  </a:lnTo>
                  <a:lnTo>
                    <a:pt x="626" y="2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12" name="Freeform 120">
              <a:extLst>
                <a:ext uri="{FF2B5EF4-FFF2-40B4-BE49-F238E27FC236}">
                  <a16:creationId xmlns:a16="http://schemas.microsoft.com/office/drawing/2014/main" id="{E170591C-1061-120D-5CC3-8E50B0BF8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2" y="3919"/>
              <a:ext cx="88" cy="71"/>
            </a:xfrm>
            <a:custGeom>
              <a:avLst/>
              <a:gdLst>
                <a:gd name="T0" fmla="*/ 16 w 88"/>
                <a:gd name="T1" fmla="*/ 11 h 71"/>
                <a:gd name="T2" fmla="*/ 11 w 88"/>
                <a:gd name="T3" fmla="*/ 19 h 71"/>
                <a:gd name="T4" fmla="*/ 8 w 88"/>
                <a:gd name="T5" fmla="*/ 27 h 71"/>
                <a:gd name="T6" fmla="*/ 5 w 88"/>
                <a:gd name="T7" fmla="*/ 32 h 71"/>
                <a:gd name="T8" fmla="*/ 0 w 88"/>
                <a:gd name="T9" fmla="*/ 70 h 71"/>
                <a:gd name="T10" fmla="*/ 5 w 88"/>
                <a:gd name="T11" fmla="*/ 69 h 71"/>
                <a:gd name="T12" fmla="*/ 10 w 88"/>
                <a:gd name="T13" fmla="*/ 68 h 71"/>
                <a:gd name="T14" fmla="*/ 15 w 88"/>
                <a:gd name="T15" fmla="*/ 66 h 71"/>
                <a:gd name="T16" fmla="*/ 20 w 88"/>
                <a:gd name="T17" fmla="*/ 65 h 71"/>
                <a:gd name="T18" fmla="*/ 26 w 88"/>
                <a:gd name="T19" fmla="*/ 63 h 71"/>
                <a:gd name="T20" fmla="*/ 31 w 88"/>
                <a:gd name="T21" fmla="*/ 61 h 71"/>
                <a:gd name="T22" fmla="*/ 37 w 88"/>
                <a:gd name="T23" fmla="*/ 60 h 71"/>
                <a:gd name="T24" fmla="*/ 42 w 88"/>
                <a:gd name="T25" fmla="*/ 59 h 71"/>
                <a:gd name="T26" fmla="*/ 42 w 88"/>
                <a:gd name="T27" fmla="*/ 57 h 71"/>
                <a:gd name="T28" fmla="*/ 45 w 88"/>
                <a:gd name="T29" fmla="*/ 56 h 71"/>
                <a:gd name="T30" fmla="*/ 49 w 88"/>
                <a:gd name="T31" fmla="*/ 56 h 71"/>
                <a:gd name="T32" fmla="*/ 51 w 88"/>
                <a:gd name="T33" fmla="*/ 56 h 71"/>
                <a:gd name="T34" fmla="*/ 58 w 88"/>
                <a:gd name="T35" fmla="*/ 58 h 71"/>
                <a:gd name="T36" fmla="*/ 66 w 88"/>
                <a:gd name="T37" fmla="*/ 59 h 71"/>
                <a:gd name="T38" fmla="*/ 75 w 88"/>
                <a:gd name="T39" fmla="*/ 59 h 71"/>
                <a:gd name="T40" fmla="*/ 82 w 88"/>
                <a:gd name="T41" fmla="*/ 54 h 71"/>
                <a:gd name="T42" fmla="*/ 86 w 88"/>
                <a:gd name="T43" fmla="*/ 50 h 71"/>
                <a:gd name="T44" fmla="*/ 84 w 88"/>
                <a:gd name="T45" fmla="*/ 39 h 71"/>
                <a:gd name="T46" fmla="*/ 82 w 88"/>
                <a:gd name="T47" fmla="*/ 28 h 71"/>
                <a:gd name="T48" fmla="*/ 79 w 88"/>
                <a:gd name="T49" fmla="*/ 17 h 71"/>
                <a:gd name="T50" fmla="*/ 76 w 88"/>
                <a:gd name="T51" fmla="*/ 12 h 71"/>
                <a:gd name="T52" fmla="*/ 72 w 88"/>
                <a:gd name="T53" fmla="*/ 10 h 71"/>
                <a:gd name="T54" fmla="*/ 67 w 88"/>
                <a:gd name="T55" fmla="*/ 7 h 71"/>
                <a:gd name="T56" fmla="*/ 62 w 88"/>
                <a:gd name="T57" fmla="*/ 4 h 71"/>
                <a:gd name="T58" fmla="*/ 58 w 88"/>
                <a:gd name="T59" fmla="*/ 2 h 71"/>
                <a:gd name="T60" fmla="*/ 52 w 88"/>
                <a:gd name="T61" fmla="*/ 0 h 71"/>
                <a:gd name="T62" fmla="*/ 47 w 88"/>
                <a:gd name="T63" fmla="*/ 0 h 71"/>
                <a:gd name="T64" fmla="*/ 41 w 88"/>
                <a:gd name="T65" fmla="*/ 0 h 71"/>
                <a:gd name="T66" fmla="*/ 36 w 88"/>
                <a:gd name="T67" fmla="*/ 0 h 71"/>
                <a:gd name="T68" fmla="*/ 30 w 88"/>
                <a:gd name="T69" fmla="*/ 2 h 71"/>
                <a:gd name="T70" fmla="*/ 25 w 88"/>
                <a:gd name="T71" fmla="*/ 4 h 71"/>
                <a:gd name="T72" fmla="*/ 20 w 88"/>
                <a:gd name="T73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8" h="71">
                  <a:moveTo>
                    <a:pt x="17" y="9"/>
                  </a:moveTo>
                  <a:lnTo>
                    <a:pt x="16" y="11"/>
                  </a:lnTo>
                  <a:lnTo>
                    <a:pt x="13" y="15"/>
                  </a:lnTo>
                  <a:lnTo>
                    <a:pt x="11" y="19"/>
                  </a:lnTo>
                  <a:lnTo>
                    <a:pt x="9" y="23"/>
                  </a:lnTo>
                  <a:lnTo>
                    <a:pt x="8" y="27"/>
                  </a:lnTo>
                  <a:lnTo>
                    <a:pt x="6" y="30"/>
                  </a:lnTo>
                  <a:lnTo>
                    <a:pt x="5" y="32"/>
                  </a:lnTo>
                  <a:lnTo>
                    <a:pt x="5" y="33"/>
                  </a:lnTo>
                  <a:lnTo>
                    <a:pt x="0" y="70"/>
                  </a:lnTo>
                  <a:lnTo>
                    <a:pt x="2" y="69"/>
                  </a:lnTo>
                  <a:lnTo>
                    <a:pt x="5" y="69"/>
                  </a:lnTo>
                  <a:lnTo>
                    <a:pt x="8" y="69"/>
                  </a:lnTo>
                  <a:lnTo>
                    <a:pt x="10" y="68"/>
                  </a:lnTo>
                  <a:lnTo>
                    <a:pt x="13" y="67"/>
                  </a:lnTo>
                  <a:lnTo>
                    <a:pt x="15" y="66"/>
                  </a:lnTo>
                  <a:lnTo>
                    <a:pt x="18" y="65"/>
                  </a:lnTo>
                  <a:lnTo>
                    <a:pt x="20" y="65"/>
                  </a:lnTo>
                  <a:lnTo>
                    <a:pt x="23" y="64"/>
                  </a:lnTo>
                  <a:lnTo>
                    <a:pt x="26" y="63"/>
                  </a:lnTo>
                  <a:lnTo>
                    <a:pt x="29" y="62"/>
                  </a:lnTo>
                  <a:lnTo>
                    <a:pt x="31" y="61"/>
                  </a:lnTo>
                  <a:lnTo>
                    <a:pt x="34" y="60"/>
                  </a:lnTo>
                  <a:lnTo>
                    <a:pt x="37" y="60"/>
                  </a:lnTo>
                  <a:lnTo>
                    <a:pt x="40" y="59"/>
                  </a:lnTo>
                  <a:lnTo>
                    <a:pt x="42" y="59"/>
                  </a:lnTo>
                  <a:lnTo>
                    <a:pt x="41" y="58"/>
                  </a:lnTo>
                  <a:lnTo>
                    <a:pt x="42" y="57"/>
                  </a:lnTo>
                  <a:lnTo>
                    <a:pt x="43" y="56"/>
                  </a:lnTo>
                  <a:lnTo>
                    <a:pt x="45" y="56"/>
                  </a:lnTo>
                  <a:lnTo>
                    <a:pt x="47" y="56"/>
                  </a:lnTo>
                  <a:lnTo>
                    <a:pt x="49" y="56"/>
                  </a:lnTo>
                  <a:lnTo>
                    <a:pt x="50" y="56"/>
                  </a:lnTo>
                  <a:lnTo>
                    <a:pt x="51" y="56"/>
                  </a:lnTo>
                  <a:lnTo>
                    <a:pt x="54" y="57"/>
                  </a:lnTo>
                  <a:lnTo>
                    <a:pt x="58" y="58"/>
                  </a:lnTo>
                  <a:lnTo>
                    <a:pt x="62" y="59"/>
                  </a:lnTo>
                  <a:lnTo>
                    <a:pt x="66" y="59"/>
                  </a:lnTo>
                  <a:lnTo>
                    <a:pt x="70" y="60"/>
                  </a:lnTo>
                  <a:lnTo>
                    <a:pt x="75" y="59"/>
                  </a:lnTo>
                  <a:lnTo>
                    <a:pt x="79" y="57"/>
                  </a:lnTo>
                  <a:lnTo>
                    <a:pt x="82" y="54"/>
                  </a:lnTo>
                  <a:lnTo>
                    <a:pt x="87" y="55"/>
                  </a:lnTo>
                  <a:lnTo>
                    <a:pt x="86" y="50"/>
                  </a:lnTo>
                  <a:lnTo>
                    <a:pt x="85" y="44"/>
                  </a:lnTo>
                  <a:lnTo>
                    <a:pt x="84" y="39"/>
                  </a:lnTo>
                  <a:lnTo>
                    <a:pt x="83" y="34"/>
                  </a:lnTo>
                  <a:lnTo>
                    <a:pt x="82" y="28"/>
                  </a:lnTo>
                  <a:lnTo>
                    <a:pt x="80" y="23"/>
                  </a:lnTo>
                  <a:lnTo>
                    <a:pt x="79" y="17"/>
                  </a:lnTo>
                  <a:lnTo>
                    <a:pt x="78" y="12"/>
                  </a:lnTo>
                  <a:lnTo>
                    <a:pt x="76" y="12"/>
                  </a:lnTo>
                  <a:lnTo>
                    <a:pt x="74" y="11"/>
                  </a:lnTo>
                  <a:lnTo>
                    <a:pt x="72" y="10"/>
                  </a:lnTo>
                  <a:lnTo>
                    <a:pt x="70" y="9"/>
                  </a:lnTo>
                  <a:lnTo>
                    <a:pt x="67" y="7"/>
                  </a:lnTo>
                  <a:lnTo>
                    <a:pt x="65" y="6"/>
                  </a:lnTo>
                  <a:lnTo>
                    <a:pt x="62" y="4"/>
                  </a:lnTo>
                  <a:lnTo>
                    <a:pt x="60" y="3"/>
                  </a:lnTo>
                  <a:lnTo>
                    <a:pt x="58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3" y="1"/>
                  </a:lnTo>
                  <a:lnTo>
                    <a:pt x="30" y="2"/>
                  </a:lnTo>
                  <a:lnTo>
                    <a:pt x="28" y="3"/>
                  </a:lnTo>
                  <a:lnTo>
                    <a:pt x="25" y="4"/>
                  </a:lnTo>
                  <a:lnTo>
                    <a:pt x="22" y="6"/>
                  </a:lnTo>
                  <a:lnTo>
                    <a:pt x="20" y="7"/>
                  </a:lnTo>
                  <a:lnTo>
                    <a:pt x="17" y="9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13" name="Freeform 121">
              <a:extLst>
                <a:ext uri="{FF2B5EF4-FFF2-40B4-BE49-F238E27FC236}">
                  <a16:creationId xmlns:a16="http://schemas.microsoft.com/office/drawing/2014/main" id="{750F1C42-EF12-B882-6F59-761FB3AB7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" y="4000"/>
              <a:ext cx="35" cy="17"/>
            </a:xfrm>
            <a:custGeom>
              <a:avLst/>
              <a:gdLst>
                <a:gd name="T0" fmla="*/ 2 w 35"/>
                <a:gd name="T1" fmla="*/ 0 h 17"/>
                <a:gd name="T2" fmla="*/ 2 w 35"/>
                <a:gd name="T3" fmla="*/ 1 h 17"/>
                <a:gd name="T4" fmla="*/ 0 w 35"/>
                <a:gd name="T5" fmla="*/ 1 h 17"/>
                <a:gd name="T6" fmla="*/ 1 w 35"/>
                <a:gd name="T7" fmla="*/ 2 h 17"/>
                <a:gd name="T8" fmla="*/ 3 w 35"/>
                <a:gd name="T9" fmla="*/ 3 h 17"/>
                <a:gd name="T10" fmla="*/ 5 w 35"/>
                <a:gd name="T11" fmla="*/ 4 h 17"/>
                <a:gd name="T12" fmla="*/ 7 w 35"/>
                <a:gd name="T13" fmla="*/ 6 h 17"/>
                <a:gd name="T14" fmla="*/ 9 w 35"/>
                <a:gd name="T15" fmla="*/ 8 h 17"/>
                <a:gd name="T16" fmla="*/ 12 w 35"/>
                <a:gd name="T17" fmla="*/ 10 h 17"/>
                <a:gd name="T18" fmla="*/ 13 w 35"/>
                <a:gd name="T19" fmla="*/ 12 h 17"/>
                <a:gd name="T20" fmla="*/ 16 w 35"/>
                <a:gd name="T21" fmla="*/ 13 h 17"/>
                <a:gd name="T22" fmla="*/ 18 w 35"/>
                <a:gd name="T23" fmla="*/ 13 h 17"/>
                <a:gd name="T24" fmla="*/ 20 w 35"/>
                <a:gd name="T25" fmla="*/ 13 h 17"/>
                <a:gd name="T26" fmla="*/ 23 w 35"/>
                <a:gd name="T27" fmla="*/ 13 h 17"/>
                <a:gd name="T28" fmla="*/ 25 w 35"/>
                <a:gd name="T29" fmla="*/ 14 h 17"/>
                <a:gd name="T30" fmla="*/ 27 w 35"/>
                <a:gd name="T31" fmla="*/ 15 h 17"/>
                <a:gd name="T32" fmla="*/ 29 w 35"/>
                <a:gd name="T33" fmla="*/ 16 h 17"/>
                <a:gd name="T34" fmla="*/ 31 w 35"/>
                <a:gd name="T35" fmla="*/ 16 h 17"/>
                <a:gd name="T36" fmla="*/ 34 w 35"/>
                <a:gd name="T37" fmla="*/ 14 h 17"/>
                <a:gd name="T38" fmla="*/ 30 w 35"/>
                <a:gd name="T39" fmla="*/ 10 h 17"/>
                <a:gd name="T40" fmla="*/ 27 w 35"/>
                <a:gd name="T41" fmla="*/ 6 h 17"/>
                <a:gd name="T42" fmla="*/ 23 w 35"/>
                <a:gd name="T43" fmla="*/ 3 h 17"/>
                <a:gd name="T44" fmla="*/ 20 w 35"/>
                <a:gd name="T45" fmla="*/ 2 h 17"/>
                <a:gd name="T46" fmla="*/ 16 w 35"/>
                <a:gd name="T47" fmla="*/ 0 h 17"/>
                <a:gd name="T48" fmla="*/ 12 w 35"/>
                <a:gd name="T49" fmla="*/ 0 h 17"/>
                <a:gd name="T50" fmla="*/ 8 w 35"/>
                <a:gd name="T51" fmla="*/ 0 h 17"/>
                <a:gd name="T52" fmla="*/ 3 w 35"/>
                <a:gd name="T53" fmla="*/ 0 h 17"/>
                <a:gd name="T54" fmla="*/ 2 w 35"/>
                <a:gd name="T5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" h="17">
                  <a:moveTo>
                    <a:pt x="2" y="0"/>
                  </a:moveTo>
                  <a:lnTo>
                    <a:pt x="2" y="1"/>
                  </a:lnTo>
                  <a:lnTo>
                    <a:pt x="0" y="1"/>
                  </a:lnTo>
                  <a:lnTo>
                    <a:pt x="1" y="2"/>
                  </a:lnTo>
                  <a:lnTo>
                    <a:pt x="3" y="3"/>
                  </a:lnTo>
                  <a:lnTo>
                    <a:pt x="5" y="4"/>
                  </a:lnTo>
                  <a:lnTo>
                    <a:pt x="7" y="6"/>
                  </a:lnTo>
                  <a:lnTo>
                    <a:pt x="9" y="8"/>
                  </a:lnTo>
                  <a:lnTo>
                    <a:pt x="12" y="10"/>
                  </a:lnTo>
                  <a:lnTo>
                    <a:pt x="13" y="12"/>
                  </a:lnTo>
                  <a:lnTo>
                    <a:pt x="16" y="13"/>
                  </a:lnTo>
                  <a:lnTo>
                    <a:pt x="18" y="13"/>
                  </a:lnTo>
                  <a:lnTo>
                    <a:pt x="20" y="13"/>
                  </a:lnTo>
                  <a:lnTo>
                    <a:pt x="23" y="13"/>
                  </a:lnTo>
                  <a:lnTo>
                    <a:pt x="25" y="14"/>
                  </a:lnTo>
                  <a:lnTo>
                    <a:pt x="27" y="15"/>
                  </a:lnTo>
                  <a:lnTo>
                    <a:pt x="29" y="16"/>
                  </a:lnTo>
                  <a:lnTo>
                    <a:pt x="31" y="16"/>
                  </a:lnTo>
                  <a:lnTo>
                    <a:pt x="34" y="14"/>
                  </a:lnTo>
                  <a:lnTo>
                    <a:pt x="30" y="10"/>
                  </a:lnTo>
                  <a:lnTo>
                    <a:pt x="27" y="6"/>
                  </a:lnTo>
                  <a:lnTo>
                    <a:pt x="23" y="3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3" y="0"/>
                  </a:lnTo>
                  <a:lnTo>
                    <a:pt x="2" y="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14" name="Freeform 122">
              <a:extLst>
                <a:ext uri="{FF2B5EF4-FFF2-40B4-BE49-F238E27FC236}">
                  <a16:creationId xmlns:a16="http://schemas.microsoft.com/office/drawing/2014/main" id="{FB0BF315-4A07-37F0-463C-B8F70AAF7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" y="4128"/>
              <a:ext cx="29" cy="62"/>
            </a:xfrm>
            <a:custGeom>
              <a:avLst/>
              <a:gdLst>
                <a:gd name="T0" fmla="*/ 0 w 29"/>
                <a:gd name="T1" fmla="*/ 60 h 62"/>
                <a:gd name="T2" fmla="*/ 1 w 29"/>
                <a:gd name="T3" fmla="*/ 60 h 62"/>
                <a:gd name="T4" fmla="*/ 4 w 29"/>
                <a:gd name="T5" fmla="*/ 61 h 62"/>
                <a:gd name="T6" fmla="*/ 7 w 29"/>
                <a:gd name="T7" fmla="*/ 61 h 62"/>
                <a:gd name="T8" fmla="*/ 11 w 29"/>
                <a:gd name="T9" fmla="*/ 60 h 62"/>
                <a:gd name="T10" fmla="*/ 14 w 29"/>
                <a:gd name="T11" fmla="*/ 60 h 62"/>
                <a:gd name="T12" fmla="*/ 16 w 29"/>
                <a:gd name="T13" fmla="*/ 60 h 62"/>
                <a:gd name="T14" fmla="*/ 18 w 29"/>
                <a:gd name="T15" fmla="*/ 60 h 62"/>
                <a:gd name="T16" fmla="*/ 19 w 29"/>
                <a:gd name="T17" fmla="*/ 60 h 62"/>
                <a:gd name="T18" fmla="*/ 19 w 29"/>
                <a:gd name="T19" fmla="*/ 59 h 62"/>
                <a:gd name="T20" fmla="*/ 19 w 29"/>
                <a:gd name="T21" fmla="*/ 58 h 62"/>
                <a:gd name="T22" fmla="*/ 19 w 29"/>
                <a:gd name="T23" fmla="*/ 56 h 62"/>
                <a:gd name="T24" fmla="*/ 20 w 29"/>
                <a:gd name="T25" fmla="*/ 53 h 62"/>
                <a:gd name="T26" fmla="*/ 20 w 29"/>
                <a:gd name="T27" fmla="*/ 50 h 62"/>
                <a:gd name="T28" fmla="*/ 21 w 29"/>
                <a:gd name="T29" fmla="*/ 46 h 62"/>
                <a:gd name="T30" fmla="*/ 22 w 29"/>
                <a:gd name="T31" fmla="*/ 42 h 62"/>
                <a:gd name="T32" fmla="*/ 22 w 29"/>
                <a:gd name="T33" fmla="*/ 37 h 62"/>
                <a:gd name="T34" fmla="*/ 23 w 29"/>
                <a:gd name="T35" fmla="*/ 32 h 62"/>
                <a:gd name="T36" fmla="*/ 24 w 29"/>
                <a:gd name="T37" fmla="*/ 27 h 62"/>
                <a:gd name="T38" fmla="*/ 25 w 29"/>
                <a:gd name="T39" fmla="*/ 23 h 62"/>
                <a:gd name="T40" fmla="*/ 26 w 29"/>
                <a:gd name="T41" fmla="*/ 17 h 62"/>
                <a:gd name="T42" fmla="*/ 26 w 29"/>
                <a:gd name="T43" fmla="*/ 12 h 62"/>
                <a:gd name="T44" fmla="*/ 27 w 29"/>
                <a:gd name="T45" fmla="*/ 8 h 62"/>
                <a:gd name="T46" fmla="*/ 27 w 29"/>
                <a:gd name="T47" fmla="*/ 3 h 62"/>
                <a:gd name="T48" fmla="*/ 28 w 29"/>
                <a:gd name="T49" fmla="*/ 0 h 62"/>
                <a:gd name="T50" fmla="*/ 26 w 29"/>
                <a:gd name="T51" fmla="*/ 3 h 62"/>
                <a:gd name="T52" fmla="*/ 25 w 29"/>
                <a:gd name="T53" fmla="*/ 7 h 62"/>
                <a:gd name="T54" fmla="*/ 24 w 29"/>
                <a:gd name="T55" fmla="*/ 12 h 62"/>
                <a:gd name="T56" fmla="*/ 23 w 29"/>
                <a:gd name="T57" fmla="*/ 16 h 62"/>
                <a:gd name="T58" fmla="*/ 22 w 29"/>
                <a:gd name="T59" fmla="*/ 21 h 62"/>
                <a:gd name="T60" fmla="*/ 21 w 29"/>
                <a:gd name="T61" fmla="*/ 25 h 62"/>
                <a:gd name="T62" fmla="*/ 20 w 29"/>
                <a:gd name="T63" fmla="*/ 30 h 62"/>
                <a:gd name="T64" fmla="*/ 19 w 29"/>
                <a:gd name="T65" fmla="*/ 35 h 62"/>
                <a:gd name="T66" fmla="*/ 17 w 29"/>
                <a:gd name="T67" fmla="*/ 39 h 62"/>
                <a:gd name="T68" fmla="*/ 16 w 29"/>
                <a:gd name="T69" fmla="*/ 43 h 62"/>
                <a:gd name="T70" fmla="*/ 14 w 29"/>
                <a:gd name="T71" fmla="*/ 47 h 62"/>
                <a:gd name="T72" fmla="*/ 12 w 29"/>
                <a:gd name="T73" fmla="*/ 50 h 62"/>
                <a:gd name="T74" fmla="*/ 9 w 29"/>
                <a:gd name="T75" fmla="*/ 54 h 62"/>
                <a:gd name="T76" fmla="*/ 6 w 29"/>
                <a:gd name="T77" fmla="*/ 56 h 62"/>
                <a:gd name="T78" fmla="*/ 3 w 29"/>
                <a:gd name="T79" fmla="*/ 58 h 62"/>
                <a:gd name="T80" fmla="*/ 0 w 29"/>
                <a:gd name="T81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" h="62">
                  <a:moveTo>
                    <a:pt x="0" y="60"/>
                  </a:moveTo>
                  <a:lnTo>
                    <a:pt x="1" y="60"/>
                  </a:lnTo>
                  <a:lnTo>
                    <a:pt x="4" y="61"/>
                  </a:lnTo>
                  <a:lnTo>
                    <a:pt x="7" y="61"/>
                  </a:lnTo>
                  <a:lnTo>
                    <a:pt x="11" y="60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8" y="60"/>
                  </a:lnTo>
                  <a:lnTo>
                    <a:pt x="19" y="60"/>
                  </a:lnTo>
                  <a:lnTo>
                    <a:pt x="19" y="59"/>
                  </a:lnTo>
                  <a:lnTo>
                    <a:pt x="19" y="58"/>
                  </a:lnTo>
                  <a:lnTo>
                    <a:pt x="19" y="56"/>
                  </a:lnTo>
                  <a:lnTo>
                    <a:pt x="20" y="53"/>
                  </a:lnTo>
                  <a:lnTo>
                    <a:pt x="20" y="50"/>
                  </a:lnTo>
                  <a:lnTo>
                    <a:pt x="21" y="46"/>
                  </a:lnTo>
                  <a:lnTo>
                    <a:pt x="22" y="42"/>
                  </a:lnTo>
                  <a:lnTo>
                    <a:pt x="22" y="37"/>
                  </a:lnTo>
                  <a:lnTo>
                    <a:pt x="23" y="32"/>
                  </a:lnTo>
                  <a:lnTo>
                    <a:pt x="24" y="27"/>
                  </a:lnTo>
                  <a:lnTo>
                    <a:pt x="25" y="23"/>
                  </a:lnTo>
                  <a:lnTo>
                    <a:pt x="26" y="17"/>
                  </a:lnTo>
                  <a:lnTo>
                    <a:pt x="26" y="12"/>
                  </a:lnTo>
                  <a:lnTo>
                    <a:pt x="27" y="8"/>
                  </a:lnTo>
                  <a:lnTo>
                    <a:pt x="27" y="3"/>
                  </a:lnTo>
                  <a:lnTo>
                    <a:pt x="28" y="0"/>
                  </a:lnTo>
                  <a:lnTo>
                    <a:pt x="26" y="3"/>
                  </a:lnTo>
                  <a:lnTo>
                    <a:pt x="25" y="7"/>
                  </a:lnTo>
                  <a:lnTo>
                    <a:pt x="24" y="12"/>
                  </a:lnTo>
                  <a:lnTo>
                    <a:pt x="23" y="16"/>
                  </a:lnTo>
                  <a:lnTo>
                    <a:pt x="22" y="21"/>
                  </a:lnTo>
                  <a:lnTo>
                    <a:pt x="21" y="25"/>
                  </a:lnTo>
                  <a:lnTo>
                    <a:pt x="20" y="30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6" y="43"/>
                  </a:lnTo>
                  <a:lnTo>
                    <a:pt x="14" y="47"/>
                  </a:lnTo>
                  <a:lnTo>
                    <a:pt x="12" y="50"/>
                  </a:lnTo>
                  <a:lnTo>
                    <a:pt x="9" y="54"/>
                  </a:lnTo>
                  <a:lnTo>
                    <a:pt x="6" y="56"/>
                  </a:lnTo>
                  <a:lnTo>
                    <a:pt x="3" y="58"/>
                  </a:lnTo>
                  <a:lnTo>
                    <a:pt x="0" y="6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15" name="Freeform 123">
              <a:extLst>
                <a:ext uri="{FF2B5EF4-FFF2-40B4-BE49-F238E27FC236}">
                  <a16:creationId xmlns:a16="http://schemas.microsoft.com/office/drawing/2014/main" id="{263EE828-EAE9-D98E-E317-C23A4FF81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" y="3725"/>
              <a:ext cx="23" cy="26"/>
            </a:xfrm>
            <a:custGeom>
              <a:avLst/>
              <a:gdLst>
                <a:gd name="T0" fmla="*/ 10 w 23"/>
                <a:gd name="T1" fmla="*/ 25 h 26"/>
                <a:gd name="T2" fmla="*/ 8 w 23"/>
                <a:gd name="T3" fmla="*/ 24 h 26"/>
                <a:gd name="T4" fmla="*/ 6 w 23"/>
                <a:gd name="T5" fmla="*/ 23 h 26"/>
                <a:gd name="T6" fmla="*/ 4 w 23"/>
                <a:gd name="T7" fmla="*/ 22 h 26"/>
                <a:gd name="T8" fmla="*/ 3 w 23"/>
                <a:gd name="T9" fmla="*/ 21 h 26"/>
                <a:gd name="T10" fmla="*/ 1 w 23"/>
                <a:gd name="T11" fmla="*/ 19 h 26"/>
                <a:gd name="T12" fmla="*/ 0 w 23"/>
                <a:gd name="T13" fmla="*/ 17 h 26"/>
                <a:gd name="T14" fmla="*/ 0 w 23"/>
                <a:gd name="T15" fmla="*/ 14 h 26"/>
                <a:gd name="T16" fmla="*/ 0 w 23"/>
                <a:gd name="T17" fmla="*/ 12 h 26"/>
                <a:gd name="T18" fmla="*/ 0 w 23"/>
                <a:gd name="T19" fmla="*/ 9 h 26"/>
                <a:gd name="T20" fmla="*/ 0 w 23"/>
                <a:gd name="T21" fmla="*/ 7 h 26"/>
                <a:gd name="T22" fmla="*/ 1 w 23"/>
                <a:gd name="T23" fmla="*/ 5 h 26"/>
                <a:gd name="T24" fmla="*/ 3 w 23"/>
                <a:gd name="T25" fmla="*/ 3 h 26"/>
                <a:gd name="T26" fmla="*/ 4 w 23"/>
                <a:gd name="T27" fmla="*/ 2 h 26"/>
                <a:gd name="T28" fmla="*/ 6 w 23"/>
                <a:gd name="T29" fmla="*/ 1 h 26"/>
                <a:gd name="T30" fmla="*/ 8 w 23"/>
                <a:gd name="T31" fmla="*/ 0 h 26"/>
                <a:gd name="T32" fmla="*/ 10 w 23"/>
                <a:gd name="T33" fmla="*/ 0 h 26"/>
                <a:gd name="T34" fmla="*/ 13 w 23"/>
                <a:gd name="T35" fmla="*/ 0 h 26"/>
                <a:gd name="T36" fmla="*/ 15 w 23"/>
                <a:gd name="T37" fmla="*/ 1 h 26"/>
                <a:gd name="T38" fmla="*/ 16 w 23"/>
                <a:gd name="T39" fmla="*/ 2 h 26"/>
                <a:gd name="T40" fmla="*/ 18 w 23"/>
                <a:gd name="T41" fmla="*/ 3 h 26"/>
                <a:gd name="T42" fmla="*/ 20 w 23"/>
                <a:gd name="T43" fmla="*/ 5 h 26"/>
                <a:gd name="T44" fmla="*/ 20 w 23"/>
                <a:gd name="T45" fmla="*/ 7 h 26"/>
                <a:gd name="T46" fmla="*/ 21 w 23"/>
                <a:gd name="T47" fmla="*/ 9 h 26"/>
                <a:gd name="T48" fmla="*/ 22 w 23"/>
                <a:gd name="T49" fmla="*/ 12 h 26"/>
                <a:gd name="T50" fmla="*/ 21 w 23"/>
                <a:gd name="T51" fmla="*/ 14 h 26"/>
                <a:gd name="T52" fmla="*/ 20 w 23"/>
                <a:gd name="T53" fmla="*/ 17 h 26"/>
                <a:gd name="T54" fmla="*/ 20 w 23"/>
                <a:gd name="T55" fmla="*/ 19 h 26"/>
                <a:gd name="T56" fmla="*/ 18 w 23"/>
                <a:gd name="T57" fmla="*/ 21 h 26"/>
                <a:gd name="T58" fmla="*/ 16 w 23"/>
                <a:gd name="T59" fmla="*/ 22 h 26"/>
                <a:gd name="T60" fmla="*/ 15 w 23"/>
                <a:gd name="T61" fmla="*/ 23 h 26"/>
                <a:gd name="T62" fmla="*/ 13 w 23"/>
                <a:gd name="T63" fmla="*/ 24 h 26"/>
                <a:gd name="T64" fmla="*/ 10 w 23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2" y="12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20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5" y="23"/>
                  </a:lnTo>
                  <a:lnTo>
                    <a:pt x="13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16" name="Freeform 124">
              <a:extLst>
                <a:ext uri="{FF2B5EF4-FFF2-40B4-BE49-F238E27FC236}">
                  <a16:creationId xmlns:a16="http://schemas.microsoft.com/office/drawing/2014/main" id="{83739171-3362-35BB-6259-E9068630C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8" y="3765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2 w 22"/>
                <a:gd name="T9" fmla="*/ 19 h 24"/>
                <a:gd name="T10" fmla="*/ 1 w 22"/>
                <a:gd name="T11" fmla="*/ 17 h 24"/>
                <a:gd name="T12" fmla="*/ 1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7 h 24"/>
                <a:gd name="T22" fmla="*/ 1 w 22"/>
                <a:gd name="T23" fmla="*/ 5 h 24"/>
                <a:gd name="T24" fmla="*/ 2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1 w 22"/>
                <a:gd name="T47" fmla="*/ 9 h 24"/>
                <a:gd name="T48" fmla="*/ 21 w 22"/>
                <a:gd name="T49" fmla="*/ 11 h 24"/>
                <a:gd name="T50" fmla="*/ 21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17" name="Freeform 125">
              <a:extLst>
                <a:ext uri="{FF2B5EF4-FFF2-40B4-BE49-F238E27FC236}">
                  <a16:creationId xmlns:a16="http://schemas.microsoft.com/office/drawing/2014/main" id="{44F419F6-D2DB-01DA-C2A0-34BF40FC9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0" y="3802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1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10 h 26"/>
                <a:gd name="T20" fmla="*/ 1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19 w 22"/>
                <a:gd name="T45" fmla="*/ 7 h 26"/>
                <a:gd name="T46" fmla="*/ 20 w 22"/>
                <a:gd name="T47" fmla="*/ 10 h 26"/>
                <a:gd name="T48" fmla="*/ 21 w 22"/>
                <a:gd name="T49" fmla="*/ 12 h 26"/>
                <a:gd name="T50" fmla="*/ 20 w 22"/>
                <a:gd name="T51" fmla="*/ 15 h 26"/>
                <a:gd name="T52" fmla="*/ 19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18" name="Freeform 126">
              <a:extLst>
                <a:ext uri="{FF2B5EF4-FFF2-40B4-BE49-F238E27FC236}">
                  <a16:creationId xmlns:a16="http://schemas.microsoft.com/office/drawing/2014/main" id="{A2AF662F-A26A-3179-8AF6-4682FB37D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" y="3841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3 h 25"/>
                <a:gd name="T4" fmla="*/ 6 w 22"/>
                <a:gd name="T5" fmla="*/ 23 h 25"/>
                <a:gd name="T6" fmla="*/ 4 w 22"/>
                <a:gd name="T7" fmla="*/ 21 h 25"/>
                <a:gd name="T8" fmla="*/ 3 w 22"/>
                <a:gd name="T9" fmla="*/ 20 h 25"/>
                <a:gd name="T10" fmla="*/ 1 w 22"/>
                <a:gd name="T11" fmla="*/ 18 h 25"/>
                <a:gd name="T12" fmla="*/ 0 w 22"/>
                <a:gd name="T13" fmla="*/ 16 h 25"/>
                <a:gd name="T14" fmla="*/ 0 w 22"/>
                <a:gd name="T15" fmla="*/ 14 h 25"/>
                <a:gd name="T16" fmla="*/ 0 w 22"/>
                <a:gd name="T17" fmla="*/ 11 h 25"/>
                <a:gd name="T18" fmla="*/ 0 w 22"/>
                <a:gd name="T19" fmla="*/ 9 h 25"/>
                <a:gd name="T20" fmla="*/ 0 w 22"/>
                <a:gd name="T21" fmla="*/ 7 h 25"/>
                <a:gd name="T22" fmla="*/ 1 w 22"/>
                <a:gd name="T23" fmla="*/ 5 h 25"/>
                <a:gd name="T24" fmla="*/ 3 w 22"/>
                <a:gd name="T25" fmla="*/ 3 h 25"/>
                <a:gd name="T26" fmla="*/ 4 w 22"/>
                <a:gd name="T27" fmla="*/ 1 h 25"/>
                <a:gd name="T28" fmla="*/ 6 w 22"/>
                <a:gd name="T29" fmla="*/ 0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0 h 25"/>
                <a:gd name="T38" fmla="*/ 16 w 22"/>
                <a:gd name="T39" fmla="*/ 1 h 25"/>
                <a:gd name="T40" fmla="*/ 18 w 22"/>
                <a:gd name="T41" fmla="*/ 3 h 25"/>
                <a:gd name="T42" fmla="*/ 19 w 22"/>
                <a:gd name="T43" fmla="*/ 5 h 25"/>
                <a:gd name="T44" fmla="*/ 20 w 22"/>
                <a:gd name="T45" fmla="*/ 7 h 25"/>
                <a:gd name="T46" fmla="*/ 21 w 22"/>
                <a:gd name="T47" fmla="*/ 9 h 25"/>
                <a:gd name="T48" fmla="*/ 21 w 22"/>
                <a:gd name="T49" fmla="*/ 11 h 25"/>
                <a:gd name="T50" fmla="*/ 21 w 22"/>
                <a:gd name="T51" fmla="*/ 14 h 25"/>
                <a:gd name="T52" fmla="*/ 20 w 22"/>
                <a:gd name="T53" fmla="*/ 16 h 25"/>
                <a:gd name="T54" fmla="*/ 19 w 22"/>
                <a:gd name="T55" fmla="*/ 18 h 25"/>
                <a:gd name="T56" fmla="*/ 18 w 22"/>
                <a:gd name="T57" fmla="*/ 20 h 25"/>
                <a:gd name="T58" fmla="*/ 16 w 22"/>
                <a:gd name="T59" fmla="*/ 21 h 25"/>
                <a:gd name="T60" fmla="*/ 14 w 22"/>
                <a:gd name="T61" fmla="*/ 23 h 25"/>
                <a:gd name="T62" fmla="*/ 12 w 22"/>
                <a:gd name="T63" fmla="*/ 23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6" y="21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19" name="Freeform 127">
              <a:extLst>
                <a:ext uri="{FF2B5EF4-FFF2-40B4-BE49-F238E27FC236}">
                  <a16:creationId xmlns:a16="http://schemas.microsoft.com/office/drawing/2014/main" id="{F6192491-B519-B868-617F-012284C24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" y="3880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8 w 21"/>
                <a:gd name="T3" fmla="*/ 23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8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7 w 21"/>
                <a:gd name="T43" fmla="*/ 5 h 24"/>
                <a:gd name="T44" fmla="*/ 18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8 w 21"/>
                <a:gd name="T53" fmla="*/ 15 h 24"/>
                <a:gd name="T54" fmla="*/ 17 w 21"/>
                <a:gd name="T55" fmla="*/ 17 h 24"/>
                <a:gd name="T56" fmla="*/ 16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1 w 21"/>
                <a:gd name="T63" fmla="*/ 23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8" y="23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1" y="23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20" name="Freeform 128">
              <a:extLst>
                <a:ext uri="{FF2B5EF4-FFF2-40B4-BE49-F238E27FC236}">
                  <a16:creationId xmlns:a16="http://schemas.microsoft.com/office/drawing/2014/main" id="{36EE55CC-A17A-0BCD-74C2-91E8CC678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" y="3919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1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6 h 23"/>
                <a:gd name="T12" fmla="*/ 0 w 22"/>
                <a:gd name="T13" fmla="*/ 15 h 23"/>
                <a:gd name="T14" fmla="*/ 0 w 22"/>
                <a:gd name="T15" fmla="*/ 12 h 23"/>
                <a:gd name="T16" fmla="*/ 0 w 22"/>
                <a:gd name="T17" fmla="*/ 11 h 23"/>
                <a:gd name="T18" fmla="*/ 0 w 22"/>
                <a:gd name="T19" fmla="*/ 8 h 23"/>
                <a:gd name="T20" fmla="*/ 0 w 22"/>
                <a:gd name="T21" fmla="*/ 6 h 23"/>
                <a:gd name="T22" fmla="*/ 1 w 22"/>
                <a:gd name="T23" fmla="*/ 5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7 w 22"/>
                <a:gd name="T41" fmla="*/ 3 h 23"/>
                <a:gd name="T42" fmla="*/ 19 w 22"/>
                <a:gd name="T43" fmla="*/ 5 h 23"/>
                <a:gd name="T44" fmla="*/ 19 w 22"/>
                <a:gd name="T45" fmla="*/ 6 h 23"/>
                <a:gd name="T46" fmla="*/ 20 w 22"/>
                <a:gd name="T47" fmla="*/ 8 h 23"/>
                <a:gd name="T48" fmla="*/ 21 w 22"/>
                <a:gd name="T49" fmla="*/ 11 h 23"/>
                <a:gd name="T50" fmla="*/ 20 w 22"/>
                <a:gd name="T51" fmla="*/ 12 h 23"/>
                <a:gd name="T52" fmla="*/ 19 w 22"/>
                <a:gd name="T53" fmla="*/ 15 h 23"/>
                <a:gd name="T54" fmla="*/ 19 w 22"/>
                <a:gd name="T55" fmla="*/ 16 h 23"/>
                <a:gd name="T56" fmla="*/ 17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1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1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1" y="11"/>
                  </a:lnTo>
                  <a:lnTo>
                    <a:pt x="20" y="12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1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21" name="Freeform 129">
              <a:extLst>
                <a:ext uri="{FF2B5EF4-FFF2-40B4-BE49-F238E27FC236}">
                  <a16:creationId xmlns:a16="http://schemas.microsoft.com/office/drawing/2014/main" id="{FDC20372-B6BD-B03A-DBAA-96177435B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3" y="3956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3 h 25"/>
                <a:gd name="T4" fmla="*/ 6 w 22"/>
                <a:gd name="T5" fmla="*/ 23 h 25"/>
                <a:gd name="T6" fmla="*/ 4 w 22"/>
                <a:gd name="T7" fmla="*/ 22 h 25"/>
                <a:gd name="T8" fmla="*/ 2 w 22"/>
                <a:gd name="T9" fmla="*/ 20 h 25"/>
                <a:gd name="T10" fmla="*/ 1 w 22"/>
                <a:gd name="T11" fmla="*/ 18 h 25"/>
                <a:gd name="T12" fmla="*/ 0 w 22"/>
                <a:gd name="T13" fmla="*/ 16 h 25"/>
                <a:gd name="T14" fmla="*/ 0 w 22"/>
                <a:gd name="T15" fmla="*/ 14 h 25"/>
                <a:gd name="T16" fmla="*/ 0 w 22"/>
                <a:gd name="T17" fmla="*/ 11 h 25"/>
                <a:gd name="T18" fmla="*/ 0 w 22"/>
                <a:gd name="T19" fmla="*/ 9 h 25"/>
                <a:gd name="T20" fmla="*/ 0 w 22"/>
                <a:gd name="T21" fmla="*/ 7 h 25"/>
                <a:gd name="T22" fmla="*/ 1 w 22"/>
                <a:gd name="T23" fmla="*/ 5 h 25"/>
                <a:gd name="T24" fmla="*/ 2 w 22"/>
                <a:gd name="T25" fmla="*/ 3 h 25"/>
                <a:gd name="T26" fmla="*/ 4 w 22"/>
                <a:gd name="T27" fmla="*/ 2 h 25"/>
                <a:gd name="T28" fmla="*/ 6 w 22"/>
                <a:gd name="T29" fmla="*/ 1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1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20 w 22"/>
                <a:gd name="T45" fmla="*/ 7 h 25"/>
                <a:gd name="T46" fmla="*/ 21 w 22"/>
                <a:gd name="T47" fmla="*/ 9 h 25"/>
                <a:gd name="T48" fmla="*/ 21 w 22"/>
                <a:gd name="T49" fmla="*/ 11 h 25"/>
                <a:gd name="T50" fmla="*/ 21 w 22"/>
                <a:gd name="T51" fmla="*/ 14 h 25"/>
                <a:gd name="T52" fmla="*/ 20 w 22"/>
                <a:gd name="T53" fmla="*/ 16 h 25"/>
                <a:gd name="T54" fmla="*/ 19 w 22"/>
                <a:gd name="T55" fmla="*/ 18 h 25"/>
                <a:gd name="T56" fmla="*/ 18 w 22"/>
                <a:gd name="T57" fmla="*/ 20 h 25"/>
                <a:gd name="T58" fmla="*/ 16 w 22"/>
                <a:gd name="T59" fmla="*/ 22 h 25"/>
                <a:gd name="T60" fmla="*/ 14 w 22"/>
                <a:gd name="T61" fmla="*/ 23 h 25"/>
                <a:gd name="T62" fmla="*/ 12 w 22"/>
                <a:gd name="T63" fmla="*/ 23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22" name="Freeform 130">
              <a:extLst>
                <a:ext uri="{FF2B5EF4-FFF2-40B4-BE49-F238E27FC236}">
                  <a16:creationId xmlns:a16="http://schemas.microsoft.com/office/drawing/2014/main" id="{43676911-AC53-C9F4-FAD1-008F3215F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3996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3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0 w 22"/>
                <a:gd name="T21" fmla="*/ 7 h 24"/>
                <a:gd name="T22" fmla="*/ 1 w 22"/>
                <a:gd name="T23" fmla="*/ 4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5 w 22"/>
                <a:gd name="T39" fmla="*/ 1 h 24"/>
                <a:gd name="T40" fmla="*/ 17 w 22"/>
                <a:gd name="T41" fmla="*/ 3 h 24"/>
                <a:gd name="T42" fmla="*/ 18 w 22"/>
                <a:gd name="T43" fmla="*/ 4 h 24"/>
                <a:gd name="T44" fmla="*/ 19 w 22"/>
                <a:gd name="T45" fmla="*/ 7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3 h 24"/>
                <a:gd name="T52" fmla="*/ 19 w 22"/>
                <a:gd name="T53" fmla="*/ 15 h 24"/>
                <a:gd name="T54" fmla="*/ 18 w 22"/>
                <a:gd name="T55" fmla="*/ 17 h 24"/>
                <a:gd name="T56" fmla="*/ 17 w 22"/>
                <a:gd name="T57" fmla="*/ 19 h 24"/>
                <a:gd name="T58" fmla="*/ 15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23" name="Freeform 131">
              <a:extLst>
                <a:ext uri="{FF2B5EF4-FFF2-40B4-BE49-F238E27FC236}">
                  <a16:creationId xmlns:a16="http://schemas.microsoft.com/office/drawing/2014/main" id="{3FB9CD52-AA68-D1BB-0524-7F4C66689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3" y="4036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7 w 21"/>
                <a:gd name="T3" fmla="*/ 25 h 26"/>
                <a:gd name="T4" fmla="*/ 6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6 w 21"/>
                <a:gd name="T29" fmla="*/ 1 h 26"/>
                <a:gd name="T30" fmla="*/ 7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4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2 w 21"/>
                <a:gd name="T63" fmla="*/ 25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7" y="25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24" name="Freeform 132">
              <a:extLst>
                <a:ext uri="{FF2B5EF4-FFF2-40B4-BE49-F238E27FC236}">
                  <a16:creationId xmlns:a16="http://schemas.microsoft.com/office/drawing/2014/main" id="{16153C49-88B9-EC0E-C309-9359CB6E6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1" y="4079"/>
              <a:ext cx="21" cy="25"/>
            </a:xfrm>
            <a:custGeom>
              <a:avLst/>
              <a:gdLst>
                <a:gd name="T0" fmla="*/ 9 w 21"/>
                <a:gd name="T1" fmla="*/ 24 h 25"/>
                <a:gd name="T2" fmla="*/ 7 w 21"/>
                <a:gd name="T3" fmla="*/ 24 h 25"/>
                <a:gd name="T4" fmla="*/ 5 w 21"/>
                <a:gd name="T5" fmla="*/ 23 h 25"/>
                <a:gd name="T6" fmla="*/ 4 w 21"/>
                <a:gd name="T7" fmla="*/ 22 h 25"/>
                <a:gd name="T8" fmla="*/ 3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3 w 21"/>
                <a:gd name="T25" fmla="*/ 3 h 25"/>
                <a:gd name="T26" fmla="*/ 4 w 21"/>
                <a:gd name="T27" fmla="*/ 2 h 25"/>
                <a:gd name="T28" fmla="*/ 5 w 21"/>
                <a:gd name="T29" fmla="*/ 1 h 25"/>
                <a:gd name="T30" fmla="*/ 7 w 21"/>
                <a:gd name="T31" fmla="*/ 0 h 25"/>
                <a:gd name="T32" fmla="*/ 9 w 21"/>
                <a:gd name="T33" fmla="*/ 0 h 25"/>
                <a:gd name="T34" fmla="*/ 11 w 21"/>
                <a:gd name="T35" fmla="*/ 0 h 25"/>
                <a:gd name="T36" fmla="*/ 14 w 21"/>
                <a:gd name="T37" fmla="*/ 1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2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1 w 21"/>
                <a:gd name="T63" fmla="*/ 24 h 25"/>
                <a:gd name="T64" fmla="*/ 9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9" y="24"/>
                  </a:moveTo>
                  <a:lnTo>
                    <a:pt x="7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25" name="Freeform 133">
              <a:extLst>
                <a:ext uri="{FF2B5EF4-FFF2-40B4-BE49-F238E27FC236}">
                  <a16:creationId xmlns:a16="http://schemas.microsoft.com/office/drawing/2014/main" id="{22797F28-DFCC-9CD7-7D1C-9A934766C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4125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1 w 22"/>
                <a:gd name="T13" fmla="*/ 17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9 h 26"/>
                <a:gd name="T20" fmla="*/ 1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26" name="Freeform 134">
              <a:extLst>
                <a:ext uri="{FF2B5EF4-FFF2-40B4-BE49-F238E27FC236}">
                  <a16:creationId xmlns:a16="http://schemas.microsoft.com/office/drawing/2014/main" id="{F2C7BA7E-6751-E7CE-DD03-CD1AA7543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" y="3769"/>
              <a:ext cx="23" cy="25"/>
            </a:xfrm>
            <a:custGeom>
              <a:avLst/>
              <a:gdLst>
                <a:gd name="T0" fmla="*/ 10 w 23"/>
                <a:gd name="T1" fmla="*/ 24 h 25"/>
                <a:gd name="T2" fmla="*/ 8 w 23"/>
                <a:gd name="T3" fmla="*/ 23 h 25"/>
                <a:gd name="T4" fmla="*/ 6 w 23"/>
                <a:gd name="T5" fmla="*/ 23 h 25"/>
                <a:gd name="T6" fmla="*/ 4 w 23"/>
                <a:gd name="T7" fmla="*/ 21 h 25"/>
                <a:gd name="T8" fmla="*/ 3 w 23"/>
                <a:gd name="T9" fmla="*/ 20 h 25"/>
                <a:gd name="T10" fmla="*/ 1 w 23"/>
                <a:gd name="T11" fmla="*/ 18 h 25"/>
                <a:gd name="T12" fmla="*/ 0 w 23"/>
                <a:gd name="T13" fmla="*/ 16 h 25"/>
                <a:gd name="T14" fmla="*/ 0 w 23"/>
                <a:gd name="T15" fmla="*/ 14 h 25"/>
                <a:gd name="T16" fmla="*/ 0 w 23"/>
                <a:gd name="T17" fmla="*/ 11 h 25"/>
                <a:gd name="T18" fmla="*/ 0 w 23"/>
                <a:gd name="T19" fmla="*/ 9 h 25"/>
                <a:gd name="T20" fmla="*/ 0 w 23"/>
                <a:gd name="T21" fmla="*/ 7 h 25"/>
                <a:gd name="T22" fmla="*/ 1 w 23"/>
                <a:gd name="T23" fmla="*/ 5 h 25"/>
                <a:gd name="T24" fmla="*/ 3 w 23"/>
                <a:gd name="T25" fmla="*/ 3 h 25"/>
                <a:gd name="T26" fmla="*/ 4 w 23"/>
                <a:gd name="T27" fmla="*/ 2 h 25"/>
                <a:gd name="T28" fmla="*/ 6 w 23"/>
                <a:gd name="T29" fmla="*/ 0 h 25"/>
                <a:gd name="T30" fmla="*/ 8 w 23"/>
                <a:gd name="T31" fmla="*/ 0 h 25"/>
                <a:gd name="T32" fmla="*/ 10 w 23"/>
                <a:gd name="T33" fmla="*/ 0 h 25"/>
                <a:gd name="T34" fmla="*/ 13 w 23"/>
                <a:gd name="T35" fmla="*/ 0 h 25"/>
                <a:gd name="T36" fmla="*/ 15 w 23"/>
                <a:gd name="T37" fmla="*/ 0 h 25"/>
                <a:gd name="T38" fmla="*/ 16 w 23"/>
                <a:gd name="T39" fmla="*/ 2 h 25"/>
                <a:gd name="T40" fmla="*/ 18 w 23"/>
                <a:gd name="T41" fmla="*/ 3 h 25"/>
                <a:gd name="T42" fmla="*/ 20 w 23"/>
                <a:gd name="T43" fmla="*/ 5 h 25"/>
                <a:gd name="T44" fmla="*/ 20 w 23"/>
                <a:gd name="T45" fmla="*/ 7 h 25"/>
                <a:gd name="T46" fmla="*/ 21 w 23"/>
                <a:gd name="T47" fmla="*/ 9 h 25"/>
                <a:gd name="T48" fmla="*/ 22 w 23"/>
                <a:gd name="T49" fmla="*/ 11 h 25"/>
                <a:gd name="T50" fmla="*/ 21 w 23"/>
                <a:gd name="T51" fmla="*/ 14 h 25"/>
                <a:gd name="T52" fmla="*/ 20 w 23"/>
                <a:gd name="T53" fmla="*/ 16 h 25"/>
                <a:gd name="T54" fmla="*/ 20 w 23"/>
                <a:gd name="T55" fmla="*/ 18 h 25"/>
                <a:gd name="T56" fmla="*/ 18 w 23"/>
                <a:gd name="T57" fmla="*/ 20 h 25"/>
                <a:gd name="T58" fmla="*/ 16 w 23"/>
                <a:gd name="T59" fmla="*/ 21 h 25"/>
                <a:gd name="T60" fmla="*/ 15 w 23"/>
                <a:gd name="T61" fmla="*/ 23 h 25"/>
                <a:gd name="T62" fmla="*/ 13 w 23"/>
                <a:gd name="T63" fmla="*/ 23 h 25"/>
                <a:gd name="T64" fmla="*/ 10 w 23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2" y="11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18" y="20"/>
                  </a:lnTo>
                  <a:lnTo>
                    <a:pt x="16" y="21"/>
                  </a:lnTo>
                  <a:lnTo>
                    <a:pt x="15" y="23"/>
                  </a:lnTo>
                  <a:lnTo>
                    <a:pt x="13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27" name="Freeform 135">
              <a:extLst>
                <a:ext uri="{FF2B5EF4-FFF2-40B4-BE49-F238E27FC236}">
                  <a16:creationId xmlns:a16="http://schemas.microsoft.com/office/drawing/2014/main" id="{A80595FB-81A0-E6D6-52A0-B227E1C54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9" y="3808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0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0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28" name="Freeform 136">
              <a:extLst>
                <a:ext uri="{FF2B5EF4-FFF2-40B4-BE49-F238E27FC236}">
                  <a16:creationId xmlns:a16="http://schemas.microsoft.com/office/drawing/2014/main" id="{A06E9D82-0287-16CE-A687-3D0A002F7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9" y="3852"/>
              <a:ext cx="23" cy="23"/>
            </a:xfrm>
            <a:custGeom>
              <a:avLst/>
              <a:gdLst>
                <a:gd name="T0" fmla="*/ 10 w 23"/>
                <a:gd name="T1" fmla="*/ 22 h 23"/>
                <a:gd name="T2" fmla="*/ 8 w 23"/>
                <a:gd name="T3" fmla="*/ 22 h 23"/>
                <a:gd name="T4" fmla="*/ 6 w 23"/>
                <a:gd name="T5" fmla="*/ 21 h 23"/>
                <a:gd name="T6" fmla="*/ 4 w 23"/>
                <a:gd name="T7" fmla="*/ 20 h 23"/>
                <a:gd name="T8" fmla="*/ 3 w 23"/>
                <a:gd name="T9" fmla="*/ 18 h 23"/>
                <a:gd name="T10" fmla="*/ 1 w 23"/>
                <a:gd name="T11" fmla="*/ 16 h 23"/>
                <a:gd name="T12" fmla="*/ 0 w 23"/>
                <a:gd name="T13" fmla="*/ 14 h 23"/>
                <a:gd name="T14" fmla="*/ 0 w 23"/>
                <a:gd name="T15" fmla="*/ 13 h 23"/>
                <a:gd name="T16" fmla="*/ 0 w 23"/>
                <a:gd name="T17" fmla="*/ 10 h 23"/>
                <a:gd name="T18" fmla="*/ 0 w 23"/>
                <a:gd name="T19" fmla="*/ 8 h 23"/>
                <a:gd name="T20" fmla="*/ 0 w 23"/>
                <a:gd name="T21" fmla="*/ 6 h 23"/>
                <a:gd name="T22" fmla="*/ 1 w 23"/>
                <a:gd name="T23" fmla="*/ 4 h 23"/>
                <a:gd name="T24" fmla="*/ 3 w 23"/>
                <a:gd name="T25" fmla="*/ 3 h 23"/>
                <a:gd name="T26" fmla="*/ 4 w 23"/>
                <a:gd name="T27" fmla="*/ 1 h 23"/>
                <a:gd name="T28" fmla="*/ 6 w 23"/>
                <a:gd name="T29" fmla="*/ 0 h 23"/>
                <a:gd name="T30" fmla="*/ 8 w 23"/>
                <a:gd name="T31" fmla="*/ 0 h 23"/>
                <a:gd name="T32" fmla="*/ 10 w 23"/>
                <a:gd name="T33" fmla="*/ 0 h 23"/>
                <a:gd name="T34" fmla="*/ 13 w 23"/>
                <a:gd name="T35" fmla="*/ 0 h 23"/>
                <a:gd name="T36" fmla="*/ 15 w 23"/>
                <a:gd name="T37" fmla="*/ 0 h 23"/>
                <a:gd name="T38" fmla="*/ 16 w 23"/>
                <a:gd name="T39" fmla="*/ 1 h 23"/>
                <a:gd name="T40" fmla="*/ 18 w 23"/>
                <a:gd name="T41" fmla="*/ 3 h 23"/>
                <a:gd name="T42" fmla="*/ 20 w 23"/>
                <a:gd name="T43" fmla="*/ 4 h 23"/>
                <a:gd name="T44" fmla="*/ 21 w 23"/>
                <a:gd name="T45" fmla="*/ 6 h 23"/>
                <a:gd name="T46" fmla="*/ 21 w 23"/>
                <a:gd name="T47" fmla="*/ 8 h 23"/>
                <a:gd name="T48" fmla="*/ 22 w 23"/>
                <a:gd name="T49" fmla="*/ 10 h 23"/>
                <a:gd name="T50" fmla="*/ 21 w 23"/>
                <a:gd name="T51" fmla="*/ 13 h 23"/>
                <a:gd name="T52" fmla="*/ 21 w 23"/>
                <a:gd name="T53" fmla="*/ 14 h 23"/>
                <a:gd name="T54" fmla="*/ 20 w 23"/>
                <a:gd name="T55" fmla="*/ 16 h 23"/>
                <a:gd name="T56" fmla="*/ 18 w 23"/>
                <a:gd name="T57" fmla="*/ 18 h 23"/>
                <a:gd name="T58" fmla="*/ 16 w 23"/>
                <a:gd name="T59" fmla="*/ 20 h 23"/>
                <a:gd name="T60" fmla="*/ 15 w 23"/>
                <a:gd name="T61" fmla="*/ 21 h 23"/>
                <a:gd name="T62" fmla="*/ 13 w 23"/>
                <a:gd name="T63" fmla="*/ 22 h 23"/>
                <a:gd name="T64" fmla="*/ 10 w 23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20" y="4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2" y="10"/>
                  </a:lnTo>
                  <a:lnTo>
                    <a:pt x="21" y="13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29" name="Freeform 137">
              <a:extLst>
                <a:ext uri="{FF2B5EF4-FFF2-40B4-BE49-F238E27FC236}">
                  <a16:creationId xmlns:a16="http://schemas.microsoft.com/office/drawing/2014/main" id="{FF8B8C14-843F-812C-F4AE-FCC1A1653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9" y="3891"/>
              <a:ext cx="20" cy="26"/>
            </a:xfrm>
            <a:custGeom>
              <a:avLst/>
              <a:gdLst>
                <a:gd name="T0" fmla="*/ 9 w 20"/>
                <a:gd name="T1" fmla="*/ 25 h 26"/>
                <a:gd name="T2" fmla="*/ 7 w 20"/>
                <a:gd name="T3" fmla="*/ 24 h 26"/>
                <a:gd name="T4" fmla="*/ 5 w 20"/>
                <a:gd name="T5" fmla="*/ 23 h 26"/>
                <a:gd name="T6" fmla="*/ 4 w 20"/>
                <a:gd name="T7" fmla="*/ 22 h 26"/>
                <a:gd name="T8" fmla="*/ 2 w 20"/>
                <a:gd name="T9" fmla="*/ 21 h 26"/>
                <a:gd name="T10" fmla="*/ 1 w 20"/>
                <a:gd name="T11" fmla="*/ 19 h 26"/>
                <a:gd name="T12" fmla="*/ 0 w 20"/>
                <a:gd name="T13" fmla="*/ 17 h 26"/>
                <a:gd name="T14" fmla="*/ 0 w 20"/>
                <a:gd name="T15" fmla="*/ 15 h 26"/>
                <a:gd name="T16" fmla="*/ 0 w 20"/>
                <a:gd name="T17" fmla="*/ 12 h 26"/>
                <a:gd name="T18" fmla="*/ 0 w 20"/>
                <a:gd name="T19" fmla="*/ 9 h 26"/>
                <a:gd name="T20" fmla="*/ 0 w 20"/>
                <a:gd name="T21" fmla="*/ 7 h 26"/>
                <a:gd name="T22" fmla="*/ 1 w 20"/>
                <a:gd name="T23" fmla="*/ 5 h 26"/>
                <a:gd name="T24" fmla="*/ 2 w 20"/>
                <a:gd name="T25" fmla="*/ 3 h 26"/>
                <a:gd name="T26" fmla="*/ 4 w 20"/>
                <a:gd name="T27" fmla="*/ 2 h 26"/>
                <a:gd name="T28" fmla="*/ 5 w 20"/>
                <a:gd name="T29" fmla="*/ 0 h 26"/>
                <a:gd name="T30" fmla="*/ 7 w 20"/>
                <a:gd name="T31" fmla="*/ 0 h 26"/>
                <a:gd name="T32" fmla="*/ 9 w 20"/>
                <a:gd name="T33" fmla="*/ 0 h 26"/>
                <a:gd name="T34" fmla="*/ 11 w 20"/>
                <a:gd name="T35" fmla="*/ 0 h 26"/>
                <a:gd name="T36" fmla="*/ 13 w 20"/>
                <a:gd name="T37" fmla="*/ 0 h 26"/>
                <a:gd name="T38" fmla="*/ 14 w 20"/>
                <a:gd name="T39" fmla="*/ 2 h 26"/>
                <a:gd name="T40" fmla="*/ 16 w 20"/>
                <a:gd name="T41" fmla="*/ 3 h 26"/>
                <a:gd name="T42" fmla="*/ 17 w 20"/>
                <a:gd name="T43" fmla="*/ 5 h 26"/>
                <a:gd name="T44" fmla="*/ 18 w 20"/>
                <a:gd name="T45" fmla="*/ 7 h 26"/>
                <a:gd name="T46" fmla="*/ 19 w 20"/>
                <a:gd name="T47" fmla="*/ 9 h 26"/>
                <a:gd name="T48" fmla="*/ 19 w 20"/>
                <a:gd name="T49" fmla="*/ 12 h 26"/>
                <a:gd name="T50" fmla="*/ 19 w 20"/>
                <a:gd name="T51" fmla="*/ 15 h 26"/>
                <a:gd name="T52" fmla="*/ 18 w 20"/>
                <a:gd name="T53" fmla="*/ 17 h 26"/>
                <a:gd name="T54" fmla="*/ 17 w 20"/>
                <a:gd name="T55" fmla="*/ 19 h 26"/>
                <a:gd name="T56" fmla="*/ 16 w 20"/>
                <a:gd name="T57" fmla="*/ 21 h 26"/>
                <a:gd name="T58" fmla="*/ 14 w 20"/>
                <a:gd name="T59" fmla="*/ 22 h 26"/>
                <a:gd name="T60" fmla="*/ 13 w 20"/>
                <a:gd name="T61" fmla="*/ 23 h 26"/>
                <a:gd name="T62" fmla="*/ 11 w 20"/>
                <a:gd name="T63" fmla="*/ 24 h 26"/>
                <a:gd name="T64" fmla="*/ 9 w 20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6">
                  <a:moveTo>
                    <a:pt x="9" y="25"/>
                  </a:moveTo>
                  <a:lnTo>
                    <a:pt x="7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9" y="9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30" name="Freeform 138">
              <a:extLst>
                <a:ext uri="{FF2B5EF4-FFF2-40B4-BE49-F238E27FC236}">
                  <a16:creationId xmlns:a16="http://schemas.microsoft.com/office/drawing/2014/main" id="{C18716D9-FFC8-0F8A-DE98-7B3FA8564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4" y="3936"/>
              <a:ext cx="23" cy="23"/>
            </a:xfrm>
            <a:custGeom>
              <a:avLst/>
              <a:gdLst>
                <a:gd name="T0" fmla="*/ 10 w 23"/>
                <a:gd name="T1" fmla="*/ 22 h 23"/>
                <a:gd name="T2" fmla="*/ 8 w 23"/>
                <a:gd name="T3" fmla="*/ 22 h 23"/>
                <a:gd name="T4" fmla="*/ 6 w 23"/>
                <a:gd name="T5" fmla="*/ 21 h 23"/>
                <a:gd name="T6" fmla="*/ 4 w 23"/>
                <a:gd name="T7" fmla="*/ 20 h 23"/>
                <a:gd name="T8" fmla="*/ 3 w 23"/>
                <a:gd name="T9" fmla="*/ 18 h 23"/>
                <a:gd name="T10" fmla="*/ 1 w 23"/>
                <a:gd name="T11" fmla="*/ 16 h 23"/>
                <a:gd name="T12" fmla="*/ 1 w 23"/>
                <a:gd name="T13" fmla="*/ 15 h 23"/>
                <a:gd name="T14" fmla="*/ 0 w 23"/>
                <a:gd name="T15" fmla="*/ 13 h 23"/>
                <a:gd name="T16" fmla="*/ 0 w 23"/>
                <a:gd name="T17" fmla="*/ 11 h 23"/>
                <a:gd name="T18" fmla="*/ 0 w 23"/>
                <a:gd name="T19" fmla="*/ 9 h 23"/>
                <a:gd name="T20" fmla="*/ 1 w 23"/>
                <a:gd name="T21" fmla="*/ 6 h 23"/>
                <a:gd name="T22" fmla="*/ 1 w 23"/>
                <a:gd name="T23" fmla="*/ 4 h 23"/>
                <a:gd name="T24" fmla="*/ 3 w 23"/>
                <a:gd name="T25" fmla="*/ 3 h 23"/>
                <a:gd name="T26" fmla="*/ 4 w 23"/>
                <a:gd name="T27" fmla="*/ 1 h 23"/>
                <a:gd name="T28" fmla="*/ 6 w 23"/>
                <a:gd name="T29" fmla="*/ 0 h 23"/>
                <a:gd name="T30" fmla="*/ 8 w 23"/>
                <a:gd name="T31" fmla="*/ 0 h 23"/>
                <a:gd name="T32" fmla="*/ 10 w 23"/>
                <a:gd name="T33" fmla="*/ 0 h 23"/>
                <a:gd name="T34" fmla="*/ 12 w 23"/>
                <a:gd name="T35" fmla="*/ 0 h 23"/>
                <a:gd name="T36" fmla="*/ 15 w 23"/>
                <a:gd name="T37" fmla="*/ 0 h 23"/>
                <a:gd name="T38" fmla="*/ 17 w 23"/>
                <a:gd name="T39" fmla="*/ 1 h 23"/>
                <a:gd name="T40" fmla="*/ 18 w 23"/>
                <a:gd name="T41" fmla="*/ 3 h 23"/>
                <a:gd name="T42" fmla="*/ 20 w 23"/>
                <a:gd name="T43" fmla="*/ 4 h 23"/>
                <a:gd name="T44" fmla="*/ 21 w 23"/>
                <a:gd name="T45" fmla="*/ 6 h 23"/>
                <a:gd name="T46" fmla="*/ 21 w 23"/>
                <a:gd name="T47" fmla="*/ 9 h 23"/>
                <a:gd name="T48" fmla="*/ 22 w 23"/>
                <a:gd name="T49" fmla="*/ 11 h 23"/>
                <a:gd name="T50" fmla="*/ 21 w 23"/>
                <a:gd name="T51" fmla="*/ 13 h 23"/>
                <a:gd name="T52" fmla="*/ 21 w 23"/>
                <a:gd name="T53" fmla="*/ 15 h 23"/>
                <a:gd name="T54" fmla="*/ 20 w 23"/>
                <a:gd name="T55" fmla="*/ 16 h 23"/>
                <a:gd name="T56" fmla="*/ 18 w 23"/>
                <a:gd name="T57" fmla="*/ 18 h 23"/>
                <a:gd name="T58" fmla="*/ 17 w 23"/>
                <a:gd name="T59" fmla="*/ 20 h 23"/>
                <a:gd name="T60" fmla="*/ 15 w 23"/>
                <a:gd name="T61" fmla="*/ 21 h 23"/>
                <a:gd name="T62" fmla="*/ 12 w 23"/>
                <a:gd name="T63" fmla="*/ 22 h 23"/>
                <a:gd name="T64" fmla="*/ 10 w 23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8" y="3"/>
                  </a:lnTo>
                  <a:lnTo>
                    <a:pt x="20" y="4"/>
                  </a:lnTo>
                  <a:lnTo>
                    <a:pt x="21" y="6"/>
                  </a:lnTo>
                  <a:lnTo>
                    <a:pt x="21" y="9"/>
                  </a:lnTo>
                  <a:lnTo>
                    <a:pt x="22" y="11"/>
                  </a:lnTo>
                  <a:lnTo>
                    <a:pt x="21" y="13"/>
                  </a:lnTo>
                  <a:lnTo>
                    <a:pt x="21" y="15"/>
                  </a:lnTo>
                  <a:lnTo>
                    <a:pt x="20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31" name="Freeform 139">
              <a:extLst>
                <a:ext uri="{FF2B5EF4-FFF2-40B4-BE49-F238E27FC236}">
                  <a16:creationId xmlns:a16="http://schemas.microsoft.com/office/drawing/2014/main" id="{5BD40CFF-2399-8726-C794-15E6C1B61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5" y="3975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9 h 26"/>
                <a:gd name="T48" fmla="*/ 21 w 22"/>
                <a:gd name="T49" fmla="*/ 12 h 26"/>
                <a:gd name="T50" fmla="*/ 21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32" name="Freeform 140">
              <a:extLst>
                <a:ext uri="{FF2B5EF4-FFF2-40B4-BE49-F238E27FC236}">
                  <a16:creationId xmlns:a16="http://schemas.microsoft.com/office/drawing/2014/main" id="{A12C8014-F8D2-C445-8F15-25441E088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4" y="4056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8 w 21"/>
                <a:gd name="T3" fmla="*/ 23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8 h 25"/>
                <a:gd name="T12" fmla="*/ 1 w 21"/>
                <a:gd name="T13" fmla="*/ 16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9 h 25"/>
                <a:gd name="T20" fmla="*/ 1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0 h 25"/>
                <a:gd name="T30" fmla="*/ 8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4 w 21"/>
                <a:gd name="T37" fmla="*/ 0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2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2 w 21"/>
                <a:gd name="T63" fmla="*/ 23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33" name="Freeform 141">
              <a:extLst>
                <a:ext uri="{FF2B5EF4-FFF2-40B4-BE49-F238E27FC236}">
                  <a16:creationId xmlns:a16="http://schemas.microsoft.com/office/drawing/2014/main" id="{7C055B63-ED51-3599-267F-25FBB1EFC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" y="4108"/>
              <a:ext cx="21" cy="26"/>
            </a:xfrm>
            <a:custGeom>
              <a:avLst/>
              <a:gdLst>
                <a:gd name="T0" fmla="*/ 9 w 21"/>
                <a:gd name="T1" fmla="*/ 25 h 26"/>
                <a:gd name="T2" fmla="*/ 8 w 21"/>
                <a:gd name="T3" fmla="*/ 24 h 26"/>
                <a:gd name="T4" fmla="*/ 5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5 w 21"/>
                <a:gd name="T29" fmla="*/ 1 h 26"/>
                <a:gd name="T30" fmla="*/ 8 w 21"/>
                <a:gd name="T31" fmla="*/ 0 h 26"/>
                <a:gd name="T32" fmla="*/ 9 w 21"/>
                <a:gd name="T33" fmla="*/ 0 h 26"/>
                <a:gd name="T34" fmla="*/ 11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6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4 h 26"/>
                <a:gd name="T52" fmla="*/ 19 w 21"/>
                <a:gd name="T53" fmla="*/ 17 h 26"/>
                <a:gd name="T54" fmla="*/ 18 w 21"/>
                <a:gd name="T55" fmla="*/ 19 h 26"/>
                <a:gd name="T56" fmla="*/ 16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4 h 26"/>
                <a:gd name="T64" fmla="*/ 9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9" y="25"/>
                  </a:moveTo>
                  <a:lnTo>
                    <a:pt x="8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34" name="Freeform 142">
              <a:extLst>
                <a:ext uri="{FF2B5EF4-FFF2-40B4-BE49-F238E27FC236}">
                  <a16:creationId xmlns:a16="http://schemas.microsoft.com/office/drawing/2014/main" id="{E427B9FC-5C21-0BD0-9EEB-BE8F30335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9" y="4153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3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20 h 24"/>
                <a:gd name="T10" fmla="*/ 1 w 21"/>
                <a:gd name="T11" fmla="*/ 18 h 24"/>
                <a:gd name="T12" fmla="*/ 0 w 21"/>
                <a:gd name="T13" fmla="*/ 16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6 h 24"/>
                <a:gd name="T54" fmla="*/ 18 w 21"/>
                <a:gd name="T55" fmla="*/ 18 h 24"/>
                <a:gd name="T56" fmla="*/ 17 w 21"/>
                <a:gd name="T57" fmla="*/ 20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3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3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3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35" name="Freeform 143">
              <a:extLst>
                <a:ext uri="{FF2B5EF4-FFF2-40B4-BE49-F238E27FC236}">
                  <a16:creationId xmlns:a16="http://schemas.microsoft.com/office/drawing/2014/main" id="{6501402A-D02B-16D4-600A-38D25F750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" y="3780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7 w 21"/>
                <a:gd name="T3" fmla="*/ 23 h 24"/>
                <a:gd name="T4" fmla="*/ 5 w 21"/>
                <a:gd name="T5" fmla="*/ 22 h 24"/>
                <a:gd name="T6" fmla="*/ 4 w 21"/>
                <a:gd name="T7" fmla="*/ 21 h 24"/>
                <a:gd name="T8" fmla="*/ 2 w 21"/>
                <a:gd name="T9" fmla="*/ 20 h 24"/>
                <a:gd name="T10" fmla="*/ 1 w 21"/>
                <a:gd name="T11" fmla="*/ 18 h 24"/>
                <a:gd name="T12" fmla="*/ 0 w 21"/>
                <a:gd name="T13" fmla="*/ 16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7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4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6 h 24"/>
                <a:gd name="T54" fmla="*/ 18 w 21"/>
                <a:gd name="T55" fmla="*/ 18 h 24"/>
                <a:gd name="T56" fmla="*/ 16 w 21"/>
                <a:gd name="T57" fmla="*/ 20 h 24"/>
                <a:gd name="T58" fmla="*/ 15 w 21"/>
                <a:gd name="T59" fmla="*/ 21 h 24"/>
                <a:gd name="T60" fmla="*/ 14 w 21"/>
                <a:gd name="T61" fmla="*/ 22 h 24"/>
                <a:gd name="T62" fmla="*/ 11 w 21"/>
                <a:gd name="T63" fmla="*/ 23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7" y="23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5" y="21"/>
                  </a:lnTo>
                  <a:lnTo>
                    <a:pt x="14" y="22"/>
                  </a:lnTo>
                  <a:lnTo>
                    <a:pt x="11" y="23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36" name="Freeform 144">
              <a:extLst>
                <a:ext uri="{FF2B5EF4-FFF2-40B4-BE49-F238E27FC236}">
                  <a16:creationId xmlns:a16="http://schemas.microsoft.com/office/drawing/2014/main" id="{74B116BC-C765-6359-AF5F-C849DF356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" y="3815"/>
              <a:ext cx="21" cy="23"/>
            </a:xfrm>
            <a:custGeom>
              <a:avLst/>
              <a:gdLst>
                <a:gd name="T0" fmla="*/ 10 w 21"/>
                <a:gd name="T1" fmla="*/ 22 h 23"/>
                <a:gd name="T2" fmla="*/ 7 w 21"/>
                <a:gd name="T3" fmla="*/ 21 h 23"/>
                <a:gd name="T4" fmla="*/ 6 w 21"/>
                <a:gd name="T5" fmla="*/ 21 h 23"/>
                <a:gd name="T6" fmla="*/ 4 w 21"/>
                <a:gd name="T7" fmla="*/ 20 h 23"/>
                <a:gd name="T8" fmla="*/ 3 w 21"/>
                <a:gd name="T9" fmla="*/ 18 h 23"/>
                <a:gd name="T10" fmla="*/ 2 w 21"/>
                <a:gd name="T11" fmla="*/ 16 h 23"/>
                <a:gd name="T12" fmla="*/ 1 w 21"/>
                <a:gd name="T13" fmla="*/ 15 h 23"/>
                <a:gd name="T14" fmla="*/ 0 w 21"/>
                <a:gd name="T15" fmla="*/ 12 h 23"/>
                <a:gd name="T16" fmla="*/ 0 w 21"/>
                <a:gd name="T17" fmla="*/ 11 h 23"/>
                <a:gd name="T18" fmla="*/ 0 w 21"/>
                <a:gd name="T19" fmla="*/ 8 h 23"/>
                <a:gd name="T20" fmla="*/ 1 w 21"/>
                <a:gd name="T21" fmla="*/ 6 h 23"/>
                <a:gd name="T22" fmla="*/ 2 w 21"/>
                <a:gd name="T23" fmla="*/ 5 h 23"/>
                <a:gd name="T24" fmla="*/ 3 w 21"/>
                <a:gd name="T25" fmla="*/ 3 h 23"/>
                <a:gd name="T26" fmla="*/ 4 w 21"/>
                <a:gd name="T27" fmla="*/ 1 h 23"/>
                <a:gd name="T28" fmla="*/ 6 w 21"/>
                <a:gd name="T29" fmla="*/ 0 h 23"/>
                <a:gd name="T30" fmla="*/ 7 w 21"/>
                <a:gd name="T31" fmla="*/ 0 h 23"/>
                <a:gd name="T32" fmla="*/ 10 w 21"/>
                <a:gd name="T33" fmla="*/ 0 h 23"/>
                <a:gd name="T34" fmla="*/ 11 w 21"/>
                <a:gd name="T35" fmla="*/ 0 h 23"/>
                <a:gd name="T36" fmla="*/ 13 w 21"/>
                <a:gd name="T37" fmla="*/ 0 h 23"/>
                <a:gd name="T38" fmla="*/ 15 w 21"/>
                <a:gd name="T39" fmla="*/ 1 h 23"/>
                <a:gd name="T40" fmla="*/ 16 w 21"/>
                <a:gd name="T41" fmla="*/ 3 h 23"/>
                <a:gd name="T42" fmla="*/ 18 w 21"/>
                <a:gd name="T43" fmla="*/ 5 h 23"/>
                <a:gd name="T44" fmla="*/ 19 w 21"/>
                <a:gd name="T45" fmla="*/ 6 h 23"/>
                <a:gd name="T46" fmla="*/ 19 w 21"/>
                <a:gd name="T47" fmla="*/ 8 h 23"/>
                <a:gd name="T48" fmla="*/ 20 w 21"/>
                <a:gd name="T49" fmla="*/ 11 h 23"/>
                <a:gd name="T50" fmla="*/ 19 w 21"/>
                <a:gd name="T51" fmla="*/ 12 h 23"/>
                <a:gd name="T52" fmla="*/ 19 w 21"/>
                <a:gd name="T53" fmla="*/ 15 h 23"/>
                <a:gd name="T54" fmla="*/ 18 w 21"/>
                <a:gd name="T55" fmla="*/ 16 h 23"/>
                <a:gd name="T56" fmla="*/ 16 w 21"/>
                <a:gd name="T57" fmla="*/ 18 h 23"/>
                <a:gd name="T58" fmla="*/ 15 w 21"/>
                <a:gd name="T59" fmla="*/ 20 h 23"/>
                <a:gd name="T60" fmla="*/ 13 w 21"/>
                <a:gd name="T61" fmla="*/ 21 h 23"/>
                <a:gd name="T62" fmla="*/ 11 w 21"/>
                <a:gd name="T63" fmla="*/ 21 h 23"/>
                <a:gd name="T64" fmla="*/ 10 w 21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3">
                  <a:moveTo>
                    <a:pt x="10" y="22"/>
                  </a:moveTo>
                  <a:lnTo>
                    <a:pt x="7" y="21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0" y="11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5" y="20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37" name="Freeform 145">
              <a:extLst>
                <a:ext uri="{FF2B5EF4-FFF2-40B4-BE49-F238E27FC236}">
                  <a16:creationId xmlns:a16="http://schemas.microsoft.com/office/drawing/2014/main" id="{BA072EF0-FD71-2237-1D00-A812D41AF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9" y="3854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7 w 21"/>
                <a:gd name="T3" fmla="*/ 24 h 25"/>
                <a:gd name="T4" fmla="*/ 6 w 21"/>
                <a:gd name="T5" fmla="*/ 23 h 25"/>
                <a:gd name="T6" fmla="*/ 4 w 21"/>
                <a:gd name="T7" fmla="*/ 21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1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0 h 25"/>
                <a:gd name="T30" fmla="*/ 7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3 w 21"/>
                <a:gd name="T37" fmla="*/ 0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1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1 h 25"/>
                <a:gd name="T60" fmla="*/ 13 w 21"/>
                <a:gd name="T61" fmla="*/ 23 h 25"/>
                <a:gd name="T62" fmla="*/ 12 w 21"/>
                <a:gd name="T63" fmla="*/ 24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7" y="24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38" name="Freeform 146">
              <a:extLst>
                <a:ext uri="{FF2B5EF4-FFF2-40B4-BE49-F238E27FC236}">
                  <a16:creationId xmlns:a16="http://schemas.microsoft.com/office/drawing/2014/main" id="{36E6203D-6054-0CEB-B8CE-936BDAD22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" y="3899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7 h 23"/>
                <a:gd name="T12" fmla="*/ 0 w 22"/>
                <a:gd name="T13" fmla="*/ 15 h 23"/>
                <a:gd name="T14" fmla="*/ 0 w 22"/>
                <a:gd name="T15" fmla="*/ 12 h 23"/>
                <a:gd name="T16" fmla="*/ 0 w 22"/>
                <a:gd name="T17" fmla="*/ 11 h 23"/>
                <a:gd name="T18" fmla="*/ 0 w 22"/>
                <a:gd name="T19" fmla="*/ 8 h 23"/>
                <a:gd name="T20" fmla="*/ 0 w 22"/>
                <a:gd name="T21" fmla="*/ 6 h 23"/>
                <a:gd name="T22" fmla="*/ 1 w 22"/>
                <a:gd name="T23" fmla="*/ 5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5 w 22"/>
                <a:gd name="T39" fmla="*/ 1 h 23"/>
                <a:gd name="T40" fmla="*/ 17 w 22"/>
                <a:gd name="T41" fmla="*/ 3 h 23"/>
                <a:gd name="T42" fmla="*/ 19 w 22"/>
                <a:gd name="T43" fmla="*/ 5 h 23"/>
                <a:gd name="T44" fmla="*/ 19 w 22"/>
                <a:gd name="T45" fmla="*/ 6 h 23"/>
                <a:gd name="T46" fmla="*/ 20 w 22"/>
                <a:gd name="T47" fmla="*/ 8 h 23"/>
                <a:gd name="T48" fmla="*/ 21 w 22"/>
                <a:gd name="T49" fmla="*/ 11 h 23"/>
                <a:gd name="T50" fmla="*/ 20 w 22"/>
                <a:gd name="T51" fmla="*/ 12 h 23"/>
                <a:gd name="T52" fmla="*/ 19 w 22"/>
                <a:gd name="T53" fmla="*/ 15 h 23"/>
                <a:gd name="T54" fmla="*/ 19 w 22"/>
                <a:gd name="T55" fmla="*/ 17 h 23"/>
                <a:gd name="T56" fmla="*/ 17 w 22"/>
                <a:gd name="T57" fmla="*/ 18 h 23"/>
                <a:gd name="T58" fmla="*/ 15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1" y="11"/>
                  </a:lnTo>
                  <a:lnTo>
                    <a:pt x="20" y="12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7" y="18"/>
                  </a:lnTo>
                  <a:lnTo>
                    <a:pt x="15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39" name="Freeform 147">
              <a:extLst>
                <a:ext uri="{FF2B5EF4-FFF2-40B4-BE49-F238E27FC236}">
                  <a16:creationId xmlns:a16="http://schemas.microsoft.com/office/drawing/2014/main" id="{D6E3FCCF-598E-C9C3-AFC2-57EF88A4D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" y="393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9 h 26"/>
                <a:gd name="T48" fmla="*/ 21 w 22"/>
                <a:gd name="T49" fmla="*/ 12 h 26"/>
                <a:gd name="T50" fmla="*/ 21 w 22"/>
                <a:gd name="T51" fmla="*/ 15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2"/>
                  </a:lnTo>
                  <a:lnTo>
                    <a:pt x="21" y="15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40" name="Freeform 148">
              <a:extLst>
                <a:ext uri="{FF2B5EF4-FFF2-40B4-BE49-F238E27FC236}">
                  <a16:creationId xmlns:a16="http://schemas.microsoft.com/office/drawing/2014/main" id="{8353EB6A-E259-F944-D1C9-CE91FB6C4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5" y="3984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8 w 21"/>
                <a:gd name="T3" fmla="*/ 22 h 24"/>
                <a:gd name="T4" fmla="*/ 5 w 21"/>
                <a:gd name="T5" fmla="*/ 22 h 24"/>
                <a:gd name="T6" fmla="*/ 4 w 21"/>
                <a:gd name="T7" fmla="*/ 20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8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8 w 21"/>
                <a:gd name="T31" fmla="*/ 0 h 24"/>
                <a:gd name="T32" fmla="*/ 10 w 21"/>
                <a:gd name="T33" fmla="*/ 0 h 24"/>
                <a:gd name="T34" fmla="*/ 11 w 21"/>
                <a:gd name="T35" fmla="*/ 0 h 24"/>
                <a:gd name="T36" fmla="*/ 14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8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0 h 24"/>
                <a:gd name="T60" fmla="*/ 14 w 21"/>
                <a:gd name="T61" fmla="*/ 22 h 24"/>
                <a:gd name="T62" fmla="*/ 11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8" y="22"/>
                  </a:lnTo>
                  <a:lnTo>
                    <a:pt x="5" y="22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1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41" name="Freeform 149">
              <a:extLst>
                <a:ext uri="{FF2B5EF4-FFF2-40B4-BE49-F238E27FC236}">
                  <a16:creationId xmlns:a16="http://schemas.microsoft.com/office/drawing/2014/main" id="{EBC9AE62-5F1E-D13B-2B38-1A6EAAA18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" y="402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5 w 22"/>
                <a:gd name="T39" fmla="*/ 2 h 26"/>
                <a:gd name="T40" fmla="*/ 17 w 22"/>
                <a:gd name="T41" fmla="*/ 3 h 26"/>
                <a:gd name="T42" fmla="*/ 18 w 22"/>
                <a:gd name="T43" fmla="*/ 5 h 26"/>
                <a:gd name="T44" fmla="*/ 19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5 h 26"/>
                <a:gd name="T52" fmla="*/ 19 w 22"/>
                <a:gd name="T53" fmla="*/ 17 h 26"/>
                <a:gd name="T54" fmla="*/ 18 w 22"/>
                <a:gd name="T55" fmla="*/ 19 h 26"/>
                <a:gd name="T56" fmla="*/ 17 w 22"/>
                <a:gd name="T57" fmla="*/ 21 h 26"/>
                <a:gd name="T58" fmla="*/ 15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42" name="Freeform 150">
              <a:extLst>
                <a:ext uri="{FF2B5EF4-FFF2-40B4-BE49-F238E27FC236}">
                  <a16:creationId xmlns:a16="http://schemas.microsoft.com/office/drawing/2014/main" id="{51C53D7E-E788-D3BA-7258-86A860138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" y="3822"/>
              <a:ext cx="20" cy="25"/>
            </a:xfrm>
            <a:custGeom>
              <a:avLst/>
              <a:gdLst>
                <a:gd name="T0" fmla="*/ 9 w 20"/>
                <a:gd name="T1" fmla="*/ 24 h 25"/>
                <a:gd name="T2" fmla="*/ 7 w 20"/>
                <a:gd name="T3" fmla="*/ 23 h 25"/>
                <a:gd name="T4" fmla="*/ 5 w 20"/>
                <a:gd name="T5" fmla="*/ 23 h 25"/>
                <a:gd name="T6" fmla="*/ 4 w 20"/>
                <a:gd name="T7" fmla="*/ 21 h 25"/>
                <a:gd name="T8" fmla="*/ 2 w 20"/>
                <a:gd name="T9" fmla="*/ 20 h 25"/>
                <a:gd name="T10" fmla="*/ 1 w 20"/>
                <a:gd name="T11" fmla="*/ 18 h 25"/>
                <a:gd name="T12" fmla="*/ 0 w 20"/>
                <a:gd name="T13" fmla="*/ 16 h 25"/>
                <a:gd name="T14" fmla="*/ 0 w 20"/>
                <a:gd name="T15" fmla="*/ 13 h 25"/>
                <a:gd name="T16" fmla="*/ 0 w 20"/>
                <a:gd name="T17" fmla="*/ 11 h 25"/>
                <a:gd name="T18" fmla="*/ 0 w 20"/>
                <a:gd name="T19" fmla="*/ 9 h 25"/>
                <a:gd name="T20" fmla="*/ 0 w 20"/>
                <a:gd name="T21" fmla="*/ 7 h 25"/>
                <a:gd name="T22" fmla="*/ 1 w 20"/>
                <a:gd name="T23" fmla="*/ 5 h 25"/>
                <a:gd name="T24" fmla="*/ 2 w 20"/>
                <a:gd name="T25" fmla="*/ 3 h 25"/>
                <a:gd name="T26" fmla="*/ 4 w 20"/>
                <a:gd name="T27" fmla="*/ 1 h 25"/>
                <a:gd name="T28" fmla="*/ 5 w 20"/>
                <a:gd name="T29" fmla="*/ 0 h 25"/>
                <a:gd name="T30" fmla="*/ 7 w 20"/>
                <a:gd name="T31" fmla="*/ 0 h 25"/>
                <a:gd name="T32" fmla="*/ 9 w 20"/>
                <a:gd name="T33" fmla="*/ 0 h 25"/>
                <a:gd name="T34" fmla="*/ 11 w 20"/>
                <a:gd name="T35" fmla="*/ 0 h 25"/>
                <a:gd name="T36" fmla="*/ 13 w 20"/>
                <a:gd name="T37" fmla="*/ 0 h 25"/>
                <a:gd name="T38" fmla="*/ 14 w 20"/>
                <a:gd name="T39" fmla="*/ 1 h 25"/>
                <a:gd name="T40" fmla="*/ 16 w 20"/>
                <a:gd name="T41" fmla="*/ 3 h 25"/>
                <a:gd name="T42" fmla="*/ 17 w 20"/>
                <a:gd name="T43" fmla="*/ 5 h 25"/>
                <a:gd name="T44" fmla="*/ 18 w 20"/>
                <a:gd name="T45" fmla="*/ 7 h 25"/>
                <a:gd name="T46" fmla="*/ 18 w 20"/>
                <a:gd name="T47" fmla="*/ 9 h 25"/>
                <a:gd name="T48" fmla="*/ 19 w 20"/>
                <a:gd name="T49" fmla="*/ 11 h 25"/>
                <a:gd name="T50" fmla="*/ 18 w 20"/>
                <a:gd name="T51" fmla="*/ 13 h 25"/>
                <a:gd name="T52" fmla="*/ 18 w 20"/>
                <a:gd name="T53" fmla="*/ 16 h 25"/>
                <a:gd name="T54" fmla="*/ 17 w 20"/>
                <a:gd name="T55" fmla="*/ 18 h 25"/>
                <a:gd name="T56" fmla="*/ 16 w 20"/>
                <a:gd name="T57" fmla="*/ 20 h 25"/>
                <a:gd name="T58" fmla="*/ 14 w 20"/>
                <a:gd name="T59" fmla="*/ 21 h 25"/>
                <a:gd name="T60" fmla="*/ 13 w 20"/>
                <a:gd name="T61" fmla="*/ 23 h 25"/>
                <a:gd name="T62" fmla="*/ 11 w 20"/>
                <a:gd name="T63" fmla="*/ 23 h 25"/>
                <a:gd name="T64" fmla="*/ 9 w 20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5">
                  <a:moveTo>
                    <a:pt x="9" y="24"/>
                  </a:moveTo>
                  <a:lnTo>
                    <a:pt x="7" y="23"/>
                  </a:lnTo>
                  <a:lnTo>
                    <a:pt x="5" y="23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43" name="Freeform 151">
              <a:extLst>
                <a:ext uri="{FF2B5EF4-FFF2-40B4-BE49-F238E27FC236}">
                  <a16:creationId xmlns:a16="http://schemas.microsoft.com/office/drawing/2014/main" id="{17E4561E-C995-13FB-0619-FC0D94D77B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2" y="3861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10 h 26"/>
                <a:gd name="T20" fmla="*/ 0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10 h 26"/>
                <a:gd name="T48" fmla="*/ 21 w 22"/>
                <a:gd name="T49" fmla="*/ 12 h 26"/>
                <a:gd name="T50" fmla="*/ 21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10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44" name="Freeform 152">
              <a:extLst>
                <a:ext uri="{FF2B5EF4-FFF2-40B4-BE49-F238E27FC236}">
                  <a16:creationId xmlns:a16="http://schemas.microsoft.com/office/drawing/2014/main" id="{286D16CA-C924-435D-39B6-39A719FA1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9" y="3899"/>
              <a:ext cx="23" cy="23"/>
            </a:xfrm>
            <a:custGeom>
              <a:avLst/>
              <a:gdLst>
                <a:gd name="T0" fmla="*/ 10 w 23"/>
                <a:gd name="T1" fmla="*/ 22 h 23"/>
                <a:gd name="T2" fmla="*/ 8 w 23"/>
                <a:gd name="T3" fmla="*/ 22 h 23"/>
                <a:gd name="T4" fmla="*/ 6 w 23"/>
                <a:gd name="T5" fmla="*/ 21 h 23"/>
                <a:gd name="T6" fmla="*/ 4 w 23"/>
                <a:gd name="T7" fmla="*/ 20 h 23"/>
                <a:gd name="T8" fmla="*/ 3 w 23"/>
                <a:gd name="T9" fmla="*/ 18 h 23"/>
                <a:gd name="T10" fmla="*/ 1 w 23"/>
                <a:gd name="T11" fmla="*/ 17 h 23"/>
                <a:gd name="T12" fmla="*/ 1 w 23"/>
                <a:gd name="T13" fmla="*/ 15 h 23"/>
                <a:gd name="T14" fmla="*/ 0 w 23"/>
                <a:gd name="T15" fmla="*/ 12 h 23"/>
                <a:gd name="T16" fmla="*/ 0 w 23"/>
                <a:gd name="T17" fmla="*/ 11 h 23"/>
                <a:gd name="T18" fmla="*/ 0 w 23"/>
                <a:gd name="T19" fmla="*/ 8 h 23"/>
                <a:gd name="T20" fmla="*/ 1 w 23"/>
                <a:gd name="T21" fmla="*/ 6 h 23"/>
                <a:gd name="T22" fmla="*/ 1 w 23"/>
                <a:gd name="T23" fmla="*/ 5 h 23"/>
                <a:gd name="T24" fmla="*/ 3 w 23"/>
                <a:gd name="T25" fmla="*/ 3 h 23"/>
                <a:gd name="T26" fmla="*/ 4 w 23"/>
                <a:gd name="T27" fmla="*/ 1 h 23"/>
                <a:gd name="T28" fmla="*/ 6 w 23"/>
                <a:gd name="T29" fmla="*/ 0 h 23"/>
                <a:gd name="T30" fmla="*/ 8 w 23"/>
                <a:gd name="T31" fmla="*/ 0 h 23"/>
                <a:gd name="T32" fmla="*/ 10 w 23"/>
                <a:gd name="T33" fmla="*/ 0 h 23"/>
                <a:gd name="T34" fmla="*/ 12 w 23"/>
                <a:gd name="T35" fmla="*/ 0 h 23"/>
                <a:gd name="T36" fmla="*/ 15 w 23"/>
                <a:gd name="T37" fmla="*/ 0 h 23"/>
                <a:gd name="T38" fmla="*/ 17 w 23"/>
                <a:gd name="T39" fmla="*/ 1 h 23"/>
                <a:gd name="T40" fmla="*/ 18 w 23"/>
                <a:gd name="T41" fmla="*/ 3 h 23"/>
                <a:gd name="T42" fmla="*/ 20 w 23"/>
                <a:gd name="T43" fmla="*/ 5 h 23"/>
                <a:gd name="T44" fmla="*/ 20 w 23"/>
                <a:gd name="T45" fmla="*/ 6 h 23"/>
                <a:gd name="T46" fmla="*/ 21 w 23"/>
                <a:gd name="T47" fmla="*/ 8 h 23"/>
                <a:gd name="T48" fmla="*/ 22 w 23"/>
                <a:gd name="T49" fmla="*/ 11 h 23"/>
                <a:gd name="T50" fmla="*/ 21 w 23"/>
                <a:gd name="T51" fmla="*/ 12 h 23"/>
                <a:gd name="T52" fmla="*/ 20 w 23"/>
                <a:gd name="T53" fmla="*/ 15 h 23"/>
                <a:gd name="T54" fmla="*/ 20 w 23"/>
                <a:gd name="T55" fmla="*/ 17 h 23"/>
                <a:gd name="T56" fmla="*/ 18 w 23"/>
                <a:gd name="T57" fmla="*/ 18 h 23"/>
                <a:gd name="T58" fmla="*/ 17 w 23"/>
                <a:gd name="T59" fmla="*/ 20 h 23"/>
                <a:gd name="T60" fmla="*/ 15 w 23"/>
                <a:gd name="T61" fmla="*/ 21 h 23"/>
                <a:gd name="T62" fmla="*/ 12 w 23"/>
                <a:gd name="T63" fmla="*/ 22 h 23"/>
                <a:gd name="T64" fmla="*/ 10 w 23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6"/>
                  </a:lnTo>
                  <a:lnTo>
                    <a:pt x="21" y="8"/>
                  </a:lnTo>
                  <a:lnTo>
                    <a:pt x="22" y="11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45" name="Freeform 153">
              <a:extLst>
                <a:ext uri="{FF2B5EF4-FFF2-40B4-BE49-F238E27FC236}">
                  <a16:creationId xmlns:a16="http://schemas.microsoft.com/office/drawing/2014/main" id="{58F71EFB-286F-EDA4-B79F-17E46D7F5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" y="3936"/>
              <a:ext cx="21" cy="26"/>
            </a:xfrm>
            <a:custGeom>
              <a:avLst/>
              <a:gdLst>
                <a:gd name="T0" fmla="*/ 9 w 21"/>
                <a:gd name="T1" fmla="*/ 25 h 26"/>
                <a:gd name="T2" fmla="*/ 7 w 21"/>
                <a:gd name="T3" fmla="*/ 24 h 26"/>
                <a:gd name="T4" fmla="*/ 5 w 21"/>
                <a:gd name="T5" fmla="*/ 23 h 26"/>
                <a:gd name="T6" fmla="*/ 4 w 21"/>
                <a:gd name="T7" fmla="*/ 22 h 26"/>
                <a:gd name="T8" fmla="*/ 2 w 21"/>
                <a:gd name="T9" fmla="*/ 20 h 26"/>
                <a:gd name="T10" fmla="*/ 1 w 21"/>
                <a:gd name="T11" fmla="*/ 19 h 26"/>
                <a:gd name="T12" fmla="*/ 0 w 21"/>
                <a:gd name="T13" fmla="*/ 16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9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5 w 21"/>
                <a:gd name="T29" fmla="*/ 1 h 26"/>
                <a:gd name="T30" fmla="*/ 7 w 21"/>
                <a:gd name="T31" fmla="*/ 0 h 26"/>
                <a:gd name="T32" fmla="*/ 9 w 21"/>
                <a:gd name="T33" fmla="*/ 0 h 26"/>
                <a:gd name="T34" fmla="*/ 11 w 21"/>
                <a:gd name="T35" fmla="*/ 0 h 26"/>
                <a:gd name="T36" fmla="*/ 14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9 h 26"/>
                <a:gd name="T48" fmla="*/ 20 w 21"/>
                <a:gd name="T49" fmla="*/ 12 h 26"/>
                <a:gd name="T50" fmla="*/ 20 w 21"/>
                <a:gd name="T51" fmla="*/ 14 h 26"/>
                <a:gd name="T52" fmla="*/ 19 w 21"/>
                <a:gd name="T53" fmla="*/ 16 h 26"/>
                <a:gd name="T54" fmla="*/ 18 w 21"/>
                <a:gd name="T55" fmla="*/ 19 h 26"/>
                <a:gd name="T56" fmla="*/ 17 w 21"/>
                <a:gd name="T57" fmla="*/ 20 h 26"/>
                <a:gd name="T58" fmla="*/ 15 w 21"/>
                <a:gd name="T59" fmla="*/ 22 h 26"/>
                <a:gd name="T60" fmla="*/ 14 w 21"/>
                <a:gd name="T61" fmla="*/ 23 h 26"/>
                <a:gd name="T62" fmla="*/ 11 w 21"/>
                <a:gd name="T63" fmla="*/ 24 h 26"/>
                <a:gd name="T64" fmla="*/ 9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9" y="25"/>
                  </a:moveTo>
                  <a:lnTo>
                    <a:pt x="7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46" name="Freeform 154">
              <a:extLst>
                <a:ext uri="{FF2B5EF4-FFF2-40B4-BE49-F238E27FC236}">
                  <a16:creationId xmlns:a16="http://schemas.microsoft.com/office/drawing/2014/main" id="{024BF4A7-97D9-FB30-8242-036EAE07C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4" y="3978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8 w 21"/>
                <a:gd name="T3" fmla="*/ 23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0 h 25"/>
                <a:gd name="T30" fmla="*/ 8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4 w 21"/>
                <a:gd name="T37" fmla="*/ 0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2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2 w 21"/>
                <a:gd name="T63" fmla="*/ 23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47" name="Freeform 155">
              <a:extLst>
                <a:ext uri="{FF2B5EF4-FFF2-40B4-BE49-F238E27FC236}">
                  <a16:creationId xmlns:a16="http://schemas.microsoft.com/office/drawing/2014/main" id="{C4CF27E3-5A76-A281-5EA7-1EE58A1D4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4" y="4021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3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5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48" name="Freeform 156">
              <a:extLst>
                <a:ext uri="{FF2B5EF4-FFF2-40B4-BE49-F238E27FC236}">
                  <a16:creationId xmlns:a16="http://schemas.microsoft.com/office/drawing/2014/main" id="{3A76FE9A-563C-ADE2-5C89-6FDD50A69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" y="390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10 h 26"/>
                <a:gd name="T20" fmla="*/ 0 w 22"/>
                <a:gd name="T21" fmla="*/ 8 h 26"/>
                <a:gd name="T22" fmla="*/ 1 w 22"/>
                <a:gd name="T23" fmla="*/ 5 h 26"/>
                <a:gd name="T24" fmla="*/ 2 w 22"/>
                <a:gd name="T25" fmla="*/ 4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4 h 26"/>
                <a:gd name="T42" fmla="*/ 19 w 22"/>
                <a:gd name="T43" fmla="*/ 5 h 26"/>
                <a:gd name="T44" fmla="*/ 20 w 22"/>
                <a:gd name="T45" fmla="*/ 8 h 26"/>
                <a:gd name="T46" fmla="*/ 20 w 22"/>
                <a:gd name="T47" fmla="*/ 10 h 26"/>
                <a:gd name="T48" fmla="*/ 21 w 22"/>
                <a:gd name="T49" fmla="*/ 12 h 26"/>
                <a:gd name="T50" fmla="*/ 20 w 22"/>
                <a:gd name="T51" fmla="*/ 15 h 26"/>
                <a:gd name="T52" fmla="*/ 20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49" name="Freeform 157">
              <a:extLst>
                <a:ext uri="{FF2B5EF4-FFF2-40B4-BE49-F238E27FC236}">
                  <a16:creationId xmlns:a16="http://schemas.microsoft.com/office/drawing/2014/main" id="{8926F7F3-8802-E5BD-1545-5DE8EC6A5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" y="3941"/>
              <a:ext cx="24" cy="26"/>
            </a:xfrm>
            <a:custGeom>
              <a:avLst/>
              <a:gdLst>
                <a:gd name="T0" fmla="*/ 11 w 24"/>
                <a:gd name="T1" fmla="*/ 25 h 26"/>
                <a:gd name="T2" fmla="*/ 9 w 24"/>
                <a:gd name="T3" fmla="*/ 25 h 26"/>
                <a:gd name="T4" fmla="*/ 7 w 24"/>
                <a:gd name="T5" fmla="*/ 23 h 26"/>
                <a:gd name="T6" fmla="*/ 5 w 24"/>
                <a:gd name="T7" fmla="*/ 22 h 26"/>
                <a:gd name="T8" fmla="*/ 3 w 24"/>
                <a:gd name="T9" fmla="*/ 21 h 26"/>
                <a:gd name="T10" fmla="*/ 1 w 24"/>
                <a:gd name="T11" fmla="*/ 19 h 26"/>
                <a:gd name="T12" fmla="*/ 0 w 24"/>
                <a:gd name="T13" fmla="*/ 17 h 26"/>
                <a:gd name="T14" fmla="*/ 0 w 24"/>
                <a:gd name="T15" fmla="*/ 15 h 26"/>
                <a:gd name="T16" fmla="*/ 0 w 24"/>
                <a:gd name="T17" fmla="*/ 13 h 26"/>
                <a:gd name="T18" fmla="*/ 0 w 24"/>
                <a:gd name="T19" fmla="*/ 10 h 26"/>
                <a:gd name="T20" fmla="*/ 0 w 24"/>
                <a:gd name="T21" fmla="*/ 7 h 26"/>
                <a:gd name="T22" fmla="*/ 1 w 24"/>
                <a:gd name="T23" fmla="*/ 5 h 26"/>
                <a:gd name="T24" fmla="*/ 3 w 24"/>
                <a:gd name="T25" fmla="*/ 3 h 26"/>
                <a:gd name="T26" fmla="*/ 5 w 24"/>
                <a:gd name="T27" fmla="*/ 2 h 26"/>
                <a:gd name="T28" fmla="*/ 7 w 24"/>
                <a:gd name="T29" fmla="*/ 1 h 26"/>
                <a:gd name="T30" fmla="*/ 9 w 24"/>
                <a:gd name="T31" fmla="*/ 0 h 26"/>
                <a:gd name="T32" fmla="*/ 11 w 24"/>
                <a:gd name="T33" fmla="*/ 0 h 26"/>
                <a:gd name="T34" fmla="*/ 13 w 24"/>
                <a:gd name="T35" fmla="*/ 0 h 26"/>
                <a:gd name="T36" fmla="*/ 15 w 24"/>
                <a:gd name="T37" fmla="*/ 1 h 26"/>
                <a:gd name="T38" fmla="*/ 17 w 24"/>
                <a:gd name="T39" fmla="*/ 2 h 26"/>
                <a:gd name="T40" fmla="*/ 19 w 24"/>
                <a:gd name="T41" fmla="*/ 3 h 26"/>
                <a:gd name="T42" fmla="*/ 20 w 24"/>
                <a:gd name="T43" fmla="*/ 5 h 26"/>
                <a:gd name="T44" fmla="*/ 21 w 24"/>
                <a:gd name="T45" fmla="*/ 7 h 26"/>
                <a:gd name="T46" fmla="*/ 22 w 24"/>
                <a:gd name="T47" fmla="*/ 10 h 26"/>
                <a:gd name="T48" fmla="*/ 23 w 24"/>
                <a:gd name="T49" fmla="*/ 13 h 26"/>
                <a:gd name="T50" fmla="*/ 22 w 24"/>
                <a:gd name="T51" fmla="*/ 15 h 26"/>
                <a:gd name="T52" fmla="*/ 21 w 24"/>
                <a:gd name="T53" fmla="*/ 17 h 26"/>
                <a:gd name="T54" fmla="*/ 20 w 24"/>
                <a:gd name="T55" fmla="*/ 19 h 26"/>
                <a:gd name="T56" fmla="*/ 19 w 24"/>
                <a:gd name="T57" fmla="*/ 21 h 26"/>
                <a:gd name="T58" fmla="*/ 17 w 24"/>
                <a:gd name="T59" fmla="*/ 22 h 26"/>
                <a:gd name="T60" fmla="*/ 15 w 24"/>
                <a:gd name="T61" fmla="*/ 23 h 26"/>
                <a:gd name="T62" fmla="*/ 13 w 24"/>
                <a:gd name="T63" fmla="*/ 25 h 26"/>
                <a:gd name="T64" fmla="*/ 11 w 24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26">
                  <a:moveTo>
                    <a:pt x="11" y="25"/>
                  </a:moveTo>
                  <a:lnTo>
                    <a:pt x="9" y="25"/>
                  </a:lnTo>
                  <a:lnTo>
                    <a:pt x="7" y="23"/>
                  </a:lnTo>
                  <a:lnTo>
                    <a:pt x="5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3" y="13"/>
                  </a:lnTo>
                  <a:lnTo>
                    <a:pt x="22" y="15"/>
                  </a:lnTo>
                  <a:lnTo>
                    <a:pt x="21" y="17"/>
                  </a:lnTo>
                  <a:lnTo>
                    <a:pt x="20" y="19"/>
                  </a:lnTo>
                  <a:lnTo>
                    <a:pt x="19" y="21"/>
                  </a:lnTo>
                  <a:lnTo>
                    <a:pt x="17" y="22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1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50" name="Freeform 158">
              <a:extLst>
                <a:ext uri="{FF2B5EF4-FFF2-40B4-BE49-F238E27FC236}">
                  <a16:creationId xmlns:a16="http://schemas.microsoft.com/office/drawing/2014/main" id="{EAFF1A7B-61BD-3B70-62BF-64E64FF6A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2" y="3984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0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8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8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0 h 24"/>
                <a:gd name="T60" fmla="*/ 13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51" name="Freeform 159">
              <a:extLst>
                <a:ext uri="{FF2B5EF4-FFF2-40B4-BE49-F238E27FC236}">
                  <a16:creationId xmlns:a16="http://schemas.microsoft.com/office/drawing/2014/main" id="{7F1F5545-5C5D-0CBD-0078-1A38D9194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4016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0 h 24"/>
                <a:gd name="T8" fmla="*/ 2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8 h 24"/>
                <a:gd name="T20" fmla="*/ 0 w 22"/>
                <a:gd name="T21" fmla="*/ 7 h 24"/>
                <a:gd name="T22" fmla="*/ 1 w 22"/>
                <a:gd name="T23" fmla="*/ 5 h 24"/>
                <a:gd name="T24" fmla="*/ 2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19 w 22"/>
                <a:gd name="T45" fmla="*/ 7 h 24"/>
                <a:gd name="T46" fmla="*/ 20 w 22"/>
                <a:gd name="T47" fmla="*/ 8 h 24"/>
                <a:gd name="T48" fmla="*/ 21 w 22"/>
                <a:gd name="T49" fmla="*/ 11 h 24"/>
                <a:gd name="T50" fmla="*/ 20 w 22"/>
                <a:gd name="T51" fmla="*/ 13 h 24"/>
                <a:gd name="T52" fmla="*/ 19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0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52" name="Freeform 160">
              <a:extLst>
                <a:ext uri="{FF2B5EF4-FFF2-40B4-BE49-F238E27FC236}">
                  <a16:creationId xmlns:a16="http://schemas.microsoft.com/office/drawing/2014/main" id="{4C6FE9EC-4439-A404-4AA0-790F2B517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6" y="3988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4 h 26"/>
                <a:gd name="T4" fmla="*/ 6 w 21"/>
                <a:gd name="T5" fmla="*/ 23 h 26"/>
                <a:gd name="T6" fmla="*/ 4 w 21"/>
                <a:gd name="T7" fmla="*/ 22 h 26"/>
                <a:gd name="T8" fmla="*/ 3 w 21"/>
                <a:gd name="T9" fmla="*/ 21 h 26"/>
                <a:gd name="T10" fmla="*/ 2 w 21"/>
                <a:gd name="T11" fmla="*/ 19 h 26"/>
                <a:gd name="T12" fmla="*/ 1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10 h 26"/>
                <a:gd name="T20" fmla="*/ 1 w 21"/>
                <a:gd name="T21" fmla="*/ 8 h 26"/>
                <a:gd name="T22" fmla="*/ 2 w 21"/>
                <a:gd name="T23" fmla="*/ 5 h 26"/>
                <a:gd name="T24" fmla="*/ 3 w 21"/>
                <a:gd name="T25" fmla="*/ 4 h 26"/>
                <a:gd name="T26" fmla="*/ 4 w 21"/>
                <a:gd name="T27" fmla="*/ 2 h 26"/>
                <a:gd name="T28" fmla="*/ 6 w 21"/>
                <a:gd name="T29" fmla="*/ 1 h 26"/>
                <a:gd name="T30" fmla="*/ 8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4 w 21"/>
                <a:gd name="T37" fmla="*/ 1 h 26"/>
                <a:gd name="T38" fmla="*/ 15 w 21"/>
                <a:gd name="T39" fmla="*/ 2 h 26"/>
                <a:gd name="T40" fmla="*/ 16 w 21"/>
                <a:gd name="T41" fmla="*/ 4 h 26"/>
                <a:gd name="T42" fmla="*/ 18 w 21"/>
                <a:gd name="T43" fmla="*/ 5 h 26"/>
                <a:gd name="T44" fmla="*/ 19 w 21"/>
                <a:gd name="T45" fmla="*/ 8 h 26"/>
                <a:gd name="T46" fmla="*/ 19 w 21"/>
                <a:gd name="T47" fmla="*/ 10 h 26"/>
                <a:gd name="T48" fmla="*/ 20 w 21"/>
                <a:gd name="T49" fmla="*/ 12 h 26"/>
                <a:gd name="T50" fmla="*/ 19 w 21"/>
                <a:gd name="T51" fmla="*/ 14 h 26"/>
                <a:gd name="T52" fmla="*/ 19 w 21"/>
                <a:gd name="T53" fmla="*/ 17 h 26"/>
                <a:gd name="T54" fmla="*/ 18 w 21"/>
                <a:gd name="T55" fmla="*/ 19 h 26"/>
                <a:gd name="T56" fmla="*/ 16 w 21"/>
                <a:gd name="T57" fmla="*/ 21 h 26"/>
                <a:gd name="T58" fmla="*/ 15 w 21"/>
                <a:gd name="T59" fmla="*/ 22 h 26"/>
                <a:gd name="T60" fmla="*/ 14 w 21"/>
                <a:gd name="T61" fmla="*/ 23 h 26"/>
                <a:gd name="T62" fmla="*/ 12 w 21"/>
                <a:gd name="T63" fmla="*/ 24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5"/>
                  </a:lnTo>
                  <a:lnTo>
                    <a:pt x="3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53" name="Freeform 161">
              <a:extLst>
                <a:ext uri="{FF2B5EF4-FFF2-40B4-BE49-F238E27FC236}">
                  <a16:creationId xmlns:a16="http://schemas.microsoft.com/office/drawing/2014/main" id="{7C8D6873-2053-7FE8-BC05-C9FFA3EC2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" y="4023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4 h 25"/>
                <a:gd name="T4" fmla="*/ 6 w 22"/>
                <a:gd name="T5" fmla="*/ 23 h 25"/>
                <a:gd name="T6" fmla="*/ 4 w 22"/>
                <a:gd name="T7" fmla="*/ 22 h 25"/>
                <a:gd name="T8" fmla="*/ 2 w 22"/>
                <a:gd name="T9" fmla="*/ 20 h 25"/>
                <a:gd name="T10" fmla="*/ 1 w 22"/>
                <a:gd name="T11" fmla="*/ 19 h 25"/>
                <a:gd name="T12" fmla="*/ 1 w 22"/>
                <a:gd name="T13" fmla="*/ 16 h 25"/>
                <a:gd name="T14" fmla="*/ 0 w 22"/>
                <a:gd name="T15" fmla="*/ 14 h 25"/>
                <a:gd name="T16" fmla="*/ 0 w 22"/>
                <a:gd name="T17" fmla="*/ 12 h 25"/>
                <a:gd name="T18" fmla="*/ 0 w 22"/>
                <a:gd name="T19" fmla="*/ 9 h 25"/>
                <a:gd name="T20" fmla="*/ 1 w 22"/>
                <a:gd name="T21" fmla="*/ 7 h 25"/>
                <a:gd name="T22" fmla="*/ 1 w 22"/>
                <a:gd name="T23" fmla="*/ 5 h 25"/>
                <a:gd name="T24" fmla="*/ 2 w 22"/>
                <a:gd name="T25" fmla="*/ 3 h 25"/>
                <a:gd name="T26" fmla="*/ 4 w 22"/>
                <a:gd name="T27" fmla="*/ 2 h 25"/>
                <a:gd name="T28" fmla="*/ 6 w 22"/>
                <a:gd name="T29" fmla="*/ 1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1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19 w 22"/>
                <a:gd name="T45" fmla="*/ 7 h 25"/>
                <a:gd name="T46" fmla="*/ 20 w 22"/>
                <a:gd name="T47" fmla="*/ 9 h 25"/>
                <a:gd name="T48" fmla="*/ 21 w 22"/>
                <a:gd name="T49" fmla="*/ 12 h 25"/>
                <a:gd name="T50" fmla="*/ 20 w 22"/>
                <a:gd name="T51" fmla="*/ 14 h 25"/>
                <a:gd name="T52" fmla="*/ 19 w 22"/>
                <a:gd name="T53" fmla="*/ 16 h 25"/>
                <a:gd name="T54" fmla="*/ 19 w 22"/>
                <a:gd name="T55" fmla="*/ 19 h 25"/>
                <a:gd name="T56" fmla="*/ 18 w 22"/>
                <a:gd name="T57" fmla="*/ 20 h 25"/>
                <a:gd name="T58" fmla="*/ 16 w 22"/>
                <a:gd name="T59" fmla="*/ 22 h 25"/>
                <a:gd name="T60" fmla="*/ 14 w 22"/>
                <a:gd name="T61" fmla="*/ 23 h 25"/>
                <a:gd name="T62" fmla="*/ 12 w 22"/>
                <a:gd name="T63" fmla="*/ 24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54" name="Freeform 162">
              <a:extLst>
                <a:ext uri="{FF2B5EF4-FFF2-40B4-BE49-F238E27FC236}">
                  <a16:creationId xmlns:a16="http://schemas.microsoft.com/office/drawing/2014/main" id="{364D672A-2469-4D1C-BC72-EDAC10B75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" y="4035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3 w 22"/>
                <a:gd name="T9" fmla="*/ 19 h 24"/>
                <a:gd name="T10" fmla="*/ 1 w 22"/>
                <a:gd name="T11" fmla="*/ 17 h 24"/>
                <a:gd name="T12" fmla="*/ 1 w 22"/>
                <a:gd name="T13" fmla="*/ 15 h 24"/>
                <a:gd name="T14" fmla="*/ 0 w 22"/>
                <a:gd name="T15" fmla="*/ 14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7 h 24"/>
                <a:gd name="T22" fmla="*/ 1 w 22"/>
                <a:gd name="T23" fmla="*/ 5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7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4 h 24"/>
                <a:gd name="T52" fmla="*/ 20 w 22"/>
                <a:gd name="T53" fmla="*/ 15 h 24"/>
                <a:gd name="T54" fmla="*/ 19 w 22"/>
                <a:gd name="T55" fmla="*/ 17 h 24"/>
                <a:gd name="T56" fmla="*/ 17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4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55" name="Freeform 163">
              <a:extLst>
                <a:ext uri="{FF2B5EF4-FFF2-40B4-BE49-F238E27FC236}">
                  <a16:creationId xmlns:a16="http://schemas.microsoft.com/office/drawing/2014/main" id="{E674DCC1-6891-FA95-55BF-21A63A806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" y="3723"/>
              <a:ext cx="21" cy="26"/>
            </a:xfrm>
            <a:custGeom>
              <a:avLst/>
              <a:gdLst>
                <a:gd name="T0" fmla="*/ 9 w 21"/>
                <a:gd name="T1" fmla="*/ 25 h 26"/>
                <a:gd name="T2" fmla="*/ 8 w 21"/>
                <a:gd name="T3" fmla="*/ 25 h 26"/>
                <a:gd name="T4" fmla="*/ 5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5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5 w 21"/>
                <a:gd name="T29" fmla="*/ 1 h 26"/>
                <a:gd name="T30" fmla="*/ 8 w 21"/>
                <a:gd name="T31" fmla="*/ 0 h 26"/>
                <a:gd name="T32" fmla="*/ 9 w 21"/>
                <a:gd name="T33" fmla="*/ 0 h 26"/>
                <a:gd name="T34" fmla="*/ 11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6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5 h 26"/>
                <a:gd name="T52" fmla="*/ 19 w 21"/>
                <a:gd name="T53" fmla="*/ 17 h 26"/>
                <a:gd name="T54" fmla="*/ 18 w 21"/>
                <a:gd name="T55" fmla="*/ 19 h 26"/>
                <a:gd name="T56" fmla="*/ 16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5 h 26"/>
                <a:gd name="T64" fmla="*/ 9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9" y="25"/>
                  </a:moveTo>
                  <a:lnTo>
                    <a:pt x="8" y="25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56" name="Freeform 164">
              <a:extLst>
                <a:ext uri="{FF2B5EF4-FFF2-40B4-BE49-F238E27FC236}">
                  <a16:creationId xmlns:a16="http://schemas.microsoft.com/office/drawing/2014/main" id="{A4E5F647-1C66-EDA4-F921-9587B0A79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6" y="3765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8 w 21"/>
                <a:gd name="T3" fmla="*/ 22 h 24"/>
                <a:gd name="T4" fmla="*/ 5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8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4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9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1 h 24"/>
                <a:gd name="T60" fmla="*/ 14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8" y="22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57" name="Freeform 165">
              <a:extLst>
                <a:ext uri="{FF2B5EF4-FFF2-40B4-BE49-F238E27FC236}">
                  <a16:creationId xmlns:a16="http://schemas.microsoft.com/office/drawing/2014/main" id="{B45AE43B-F6FF-7982-A2F4-BFDAC3BE1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4" y="3802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8 w 21"/>
                <a:gd name="T3" fmla="*/ 22 h 24"/>
                <a:gd name="T4" fmla="*/ 5 w 21"/>
                <a:gd name="T5" fmla="*/ 22 h 24"/>
                <a:gd name="T6" fmla="*/ 4 w 21"/>
                <a:gd name="T7" fmla="*/ 20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6 h 24"/>
                <a:gd name="T22" fmla="*/ 1 w 21"/>
                <a:gd name="T23" fmla="*/ 4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8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8 w 21"/>
                <a:gd name="T43" fmla="*/ 4 h 24"/>
                <a:gd name="T44" fmla="*/ 18 w 21"/>
                <a:gd name="T45" fmla="*/ 6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8 w 21"/>
                <a:gd name="T53" fmla="*/ 15 h 24"/>
                <a:gd name="T54" fmla="*/ 18 w 21"/>
                <a:gd name="T55" fmla="*/ 17 h 24"/>
                <a:gd name="T56" fmla="*/ 16 w 21"/>
                <a:gd name="T57" fmla="*/ 19 h 24"/>
                <a:gd name="T58" fmla="*/ 15 w 21"/>
                <a:gd name="T59" fmla="*/ 20 h 24"/>
                <a:gd name="T60" fmla="*/ 13 w 21"/>
                <a:gd name="T61" fmla="*/ 22 h 24"/>
                <a:gd name="T62" fmla="*/ 11 w 21"/>
                <a:gd name="T63" fmla="*/ 22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8" y="22"/>
                  </a:lnTo>
                  <a:lnTo>
                    <a:pt x="5" y="22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6" y="19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58" name="Freeform 166">
              <a:extLst>
                <a:ext uri="{FF2B5EF4-FFF2-40B4-BE49-F238E27FC236}">
                  <a16:creationId xmlns:a16="http://schemas.microsoft.com/office/drawing/2014/main" id="{40839A77-F138-7A25-787D-6AFA17753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3844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0 h 26"/>
                <a:gd name="T10" fmla="*/ 1 w 22"/>
                <a:gd name="T11" fmla="*/ 19 h 26"/>
                <a:gd name="T12" fmla="*/ 0 w 22"/>
                <a:gd name="T13" fmla="*/ 16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10 h 26"/>
                <a:gd name="T20" fmla="*/ 0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10 h 26"/>
                <a:gd name="T48" fmla="*/ 21 w 22"/>
                <a:gd name="T49" fmla="*/ 12 h 26"/>
                <a:gd name="T50" fmla="*/ 21 w 22"/>
                <a:gd name="T51" fmla="*/ 14 h 26"/>
                <a:gd name="T52" fmla="*/ 20 w 22"/>
                <a:gd name="T53" fmla="*/ 16 h 26"/>
                <a:gd name="T54" fmla="*/ 19 w 22"/>
                <a:gd name="T55" fmla="*/ 19 h 26"/>
                <a:gd name="T56" fmla="*/ 18 w 22"/>
                <a:gd name="T57" fmla="*/ 20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10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59" name="Freeform 167">
              <a:extLst>
                <a:ext uri="{FF2B5EF4-FFF2-40B4-BE49-F238E27FC236}">
                  <a16:creationId xmlns:a16="http://schemas.microsoft.com/office/drawing/2014/main" id="{273BF384-4655-DEFF-903B-4853C61C5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4" y="3885"/>
              <a:ext cx="21" cy="23"/>
            </a:xfrm>
            <a:custGeom>
              <a:avLst/>
              <a:gdLst>
                <a:gd name="T0" fmla="*/ 9 w 21"/>
                <a:gd name="T1" fmla="*/ 22 h 23"/>
                <a:gd name="T2" fmla="*/ 8 w 21"/>
                <a:gd name="T3" fmla="*/ 22 h 23"/>
                <a:gd name="T4" fmla="*/ 6 w 21"/>
                <a:gd name="T5" fmla="*/ 21 h 23"/>
                <a:gd name="T6" fmla="*/ 4 w 21"/>
                <a:gd name="T7" fmla="*/ 20 h 23"/>
                <a:gd name="T8" fmla="*/ 2 w 21"/>
                <a:gd name="T9" fmla="*/ 18 h 23"/>
                <a:gd name="T10" fmla="*/ 1 w 21"/>
                <a:gd name="T11" fmla="*/ 17 h 23"/>
                <a:gd name="T12" fmla="*/ 1 w 21"/>
                <a:gd name="T13" fmla="*/ 15 h 23"/>
                <a:gd name="T14" fmla="*/ 0 w 21"/>
                <a:gd name="T15" fmla="*/ 13 h 23"/>
                <a:gd name="T16" fmla="*/ 0 w 21"/>
                <a:gd name="T17" fmla="*/ 11 h 23"/>
                <a:gd name="T18" fmla="*/ 0 w 21"/>
                <a:gd name="T19" fmla="*/ 8 h 23"/>
                <a:gd name="T20" fmla="*/ 1 w 21"/>
                <a:gd name="T21" fmla="*/ 6 h 23"/>
                <a:gd name="T22" fmla="*/ 1 w 21"/>
                <a:gd name="T23" fmla="*/ 4 h 23"/>
                <a:gd name="T24" fmla="*/ 2 w 21"/>
                <a:gd name="T25" fmla="*/ 3 h 23"/>
                <a:gd name="T26" fmla="*/ 4 w 21"/>
                <a:gd name="T27" fmla="*/ 1 h 23"/>
                <a:gd name="T28" fmla="*/ 6 w 21"/>
                <a:gd name="T29" fmla="*/ 0 h 23"/>
                <a:gd name="T30" fmla="*/ 8 w 21"/>
                <a:gd name="T31" fmla="*/ 0 h 23"/>
                <a:gd name="T32" fmla="*/ 9 w 21"/>
                <a:gd name="T33" fmla="*/ 0 h 23"/>
                <a:gd name="T34" fmla="*/ 11 w 21"/>
                <a:gd name="T35" fmla="*/ 0 h 23"/>
                <a:gd name="T36" fmla="*/ 13 w 21"/>
                <a:gd name="T37" fmla="*/ 0 h 23"/>
                <a:gd name="T38" fmla="*/ 15 w 21"/>
                <a:gd name="T39" fmla="*/ 1 h 23"/>
                <a:gd name="T40" fmla="*/ 17 w 21"/>
                <a:gd name="T41" fmla="*/ 3 h 23"/>
                <a:gd name="T42" fmla="*/ 18 w 21"/>
                <a:gd name="T43" fmla="*/ 4 h 23"/>
                <a:gd name="T44" fmla="*/ 18 w 21"/>
                <a:gd name="T45" fmla="*/ 6 h 23"/>
                <a:gd name="T46" fmla="*/ 19 w 21"/>
                <a:gd name="T47" fmla="*/ 8 h 23"/>
                <a:gd name="T48" fmla="*/ 20 w 21"/>
                <a:gd name="T49" fmla="*/ 11 h 23"/>
                <a:gd name="T50" fmla="*/ 19 w 21"/>
                <a:gd name="T51" fmla="*/ 13 h 23"/>
                <a:gd name="T52" fmla="*/ 18 w 21"/>
                <a:gd name="T53" fmla="*/ 15 h 23"/>
                <a:gd name="T54" fmla="*/ 18 w 21"/>
                <a:gd name="T55" fmla="*/ 17 h 23"/>
                <a:gd name="T56" fmla="*/ 17 w 21"/>
                <a:gd name="T57" fmla="*/ 18 h 23"/>
                <a:gd name="T58" fmla="*/ 15 w 21"/>
                <a:gd name="T59" fmla="*/ 20 h 23"/>
                <a:gd name="T60" fmla="*/ 13 w 21"/>
                <a:gd name="T61" fmla="*/ 21 h 23"/>
                <a:gd name="T62" fmla="*/ 11 w 21"/>
                <a:gd name="T63" fmla="*/ 22 h 23"/>
                <a:gd name="T64" fmla="*/ 9 w 21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3">
                  <a:moveTo>
                    <a:pt x="9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7" y="18"/>
                  </a:lnTo>
                  <a:lnTo>
                    <a:pt x="15" y="20"/>
                  </a:lnTo>
                  <a:lnTo>
                    <a:pt x="13" y="21"/>
                  </a:lnTo>
                  <a:lnTo>
                    <a:pt x="11" y="22"/>
                  </a:lnTo>
                  <a:lnTo>
                    <a:pt x="9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60" name="Freeform 168">
              <a:extLst>
                <a:ext uri="{FF2B5EF4-FFF2-40B4-BE49-F238E27FC236}">
                  <a16:creationId xmlns:a16="http://schemas.microsoft.com/office/drawing/2014/main" id="{10E57355-0C58-54F4-35FB-7068100F7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3" y="3928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8 w 21"/>
                <a:gd name="T3" fmla="*/ 24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9 h 25"/>
                <a:gd name="T12" fmla="*/ 1 w 21"/>
                <a:gd name="T13" fmla="*/ 17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10 h 25"/>
                <a:gd name="T20" fmla="*/ 1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1 h 25"/>
                <a:gd name="T30" fmla="*/ 8 w 21"/>
                <a:gd name="T31" fmla="*/ 0 h 25"/>
                <a:gd name="T32" fmla="*/ 10 w 21"/>
                <a:gd name="T33" fmla="*/ 0 h 25"/>
                <a:gd name="T34" fmla="*/ 11 w 21"/>
                <a:gd name="T35" fmla="*/ 0 h 25"/>
                <a:gd name="T36" fmla="*/ 14 w 21"/>
                <a:gd name="T37" fmla="*/ 1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19 w 21"/>
                <a:gd name="T47" fmla="*/ 10 h 25"/>
                <a:gd name="T48" fmla="*/ 20 w 21"/>
                <a:gd name="T49" fmla="*/ 12 h 25"/>
                <a:gd name="T50" fmla="*/ 19 w 21"/>
                <a:gd name="T51" fmla="*/ 14 h 25"/>
                <a:gd name="T52" fmla="*/ 19 w 21"/>
                <a:gd name="T53" fmla="*/ 17 h 25"/>
                <a:gd name="T54" fmla="*/ 18 w 21"/>
                <a:gd name="T55" fmla="*/ 19 h 25"/>
                <a:gd name="T56" fmla="*/ 17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1 w 21"/>
                <a:gd name="T63" fmla="*/ 24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61" name="Freeform 169">
              <a:extLst>
                <a:ext uri="{FF2B5EF4-FFF2-40B4-BE49-F238E27FC236}">
                  <a16:creationId xmlns:a16="http://schemas.microsoft.com/office/drawing/2014/main" id="{EA1C72DE-57F5-8068-2166-FC469C2E1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7" y="3978"/>
              <a:ext cx="23" cy="25"/>
            </a:xfrm>
            <a:custGeom>
              <a:avLst/>
              <a:gdLst>
                <a:gd name="T0" fmla="*/ 11 w 23"/>
                <a:gd name="T1" fmla="*/ 24 h 25"/>
                <a:gd name="T2" fmla="*/ 9 w 23"/>
                <a:gd name="T3" fmla="*/ 23 h 25"/>
                <a:gd name="T4" fmla="*/ 6 w 23"/>
                <a:gd name="T5" fmla="*/ 23 h 25"/>
                <a:gd name="T6" fmla="*/ 4 w 23"/>
                <a:gd name="T7" fmla="*/ 22 h 25"/>
                <a:gd name="T8" fmla="*/ 3 w 23"/>
                <a:gd name="T9" fmla="*/ 20 h 25"/>
                <a:gd name="T10" fmla="*/ 1 w 23"/>
                <a:gd name="T11" fmla="*/ 18 h 25"/>
                <a:gd name="T12" fmla="*/ 1 w 23"/>
                <a:gd name="T13" fmla="*/ 16 h 25"/>
                <a:gd name="T14" fmla="*/ 0 w 23"/>
                <a:gd name="T15" fmla="*/ 14 h 25"/>
                <a:gd name="T16" fmla="*/ 0 w 23"/>
                <a:gd name="T17" fmla="*/ 12 h 25"/>
                <a:gd name="T18" fmla="*/ 0 w 23"/>
                <a:gd name="T19" fmla="*/ 9 h 25"/>
                <a:gd name="T20" fmla="*/ 1 w 23"/>
                <a:gd name="T21" fmla="*/ 7 h 25"/>
                <a:gd name="T22" fmla="*/ 1 w 23"/>
                <a:gd name="T23" fmla="*/ 5 h 25"/>
                <a:gd name="T24" fmla="*/ 3 w 23"/>
                <a:gd name="T25" fmla="*/ 3 h 25"/>
                <a:gd name="T26" fmla="*/ 4 w 23"/>
                <a:gd name="T27" fmla="*/ 2 h 25"/>
                <a:gd name="T28" fmla="*/ 6 w 23"/>
                <a:gd name="T29" fmla="*/ 0 h 25"/>
                <a:gd name="T30" fmla="*/ 9 w 23"/>
                <a:gd name="T31" fmla="*/ 0 h 25"/>
                <a:gd name="T32" fmla="*/ 11 w 23"/>
                <a:gd name="T33" fmla="*/ 0 h 25"/>
                <a:gd name="T34" fmla="*/ 13 w 23"/>
                <a:gd name="T35" fmla="*/ 0 h 25"/>
                <a:gd name="T36" fmla="*/ 15 w 23"/>
                <a:gd name="T37" fmla="*/ 0 h 25"/>
                <a:gd name="T38" fmla="*/ 17 w 23"/>
                <a:gd name="T39" fmla="*/ 2 h 25"/>
                <a:gd name="T40" fmla="*/ 18 w 23"/>
                <a:gd name="T41" fmla="*/ 3 h 25"/>
                <a:gd name="T42" fmla="*/ 20 w 23"/>
                <a:gd name="T43" fmla="*/ 5 h 25"/>
                <a:gd name="T44" fmla="*/ 20 w 23"/>
                <a:gd name="T45" fmla="*/ 7 h 25"/>
                <a:gd name="T46" fmla="*/ 21 w 23"/>
                <a:gd name="T47" fmla="*/ 9 h 25"/>
                <a:gd name="T48" fmla="*/ 22 w 23"/>
                <a:gd name="T49" fmla="*/ 12 h 25"/>
                <a:gd name="T50" fmla="*/ 21 w 23"/>
                <a:gd name="T51" fmla="*/ 14 h 25"/>
                <a:gd name="T52" fmla="*/ 20 w 23"/>
                <a:gd name="T53" fmla="*/ 16 h 25"/>
                <a:gd name="T54" fmla="*/ 20 w 23"/>
                <a:gd name="T55" fmla="*/ 18 h 25"/>
                <a:gd name="T56" fmla="*/ 18 w 23"/>
                <a:gd name="T57" fmla="*/ 20 h 25"/>
                <a:gd name="T58" fmla="*/ 17 w 23"/>
                <a:gd name="T59" fmla="*/ 22 h 25"/>
                <a:gd name="T60" fmla="*/ 15 w 23"/>
                <a:gd name="T61" fmla="*/ 23 h 25"/>
                <a:gd name="T62" fmla="*/ 13 w 23"/>
                <a:gd name="T63" fmla="*/ 23 h 25"/>
                <a:gd name="T64" fmla="*/ 11 w 23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5">
                  <a:moveTo>
                    <a:pt x="11" y="24"/>
                  </a:moveTo>
                  <a:lnTo>
                    <a:pt x="9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2" y="12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18" y="20"/>
                  </a:lnTo>
                  <a:lnTo>
                    <a:pt x="17" y="22"/>
                  </a:lnTo>
                  <a:lnTo>
                    <a:pt x="15" y="23"/>
                  </a:lnTo>
                  <a:lnTo>
                    <a:pt x="13" y="23"/>
                  </a:lnTo>
                  <a:lnTo>
                    <a:pt x="11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62" name="Freeform 170">
              <a:extLst>
                <a:ext uri="{FF2B5EF4-FFF2-40B4-BE49-F238E27FC236}">
                  <a16:creationId xmlns:a16="http://schemas.microsoft.com/office/drawing/2014/main" id="{E0C2DD29-1D79-FDE2-317F-011BDC0E4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" y="3752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4 h 25"/>
                <a:gd name="T4" fmla="*/ 6 w 22"/>
                <a:gd name="T5" fmla="*/ 23 h 25"/>
                <a:gd name="T6" fmla="*/ 4 w 22"/>
                <a:gd name="T7" fmla="*/ 22 h 25"/>
                <a:gd name="T8" fmla="*/ 2 w 22"/>
                <a:gd name="T9" fmla="*/ 20 h 25"/>
                <a:gd name="T10" fmla="*/ 1 w 22"/>
                <a:gd name="T11" fmla="*/ 19 h 25"/>
                <a:gd name="T12" fmla="*/ 1 w 22"/>
                <a:gd name="T13" fmla="*/ 17 h 25"/>
                <a:gd name="T14" fmla="*/ 0 w 22"/>
                <a:gd name="T15" fmla="*/ 14 h 25"/>
                <a:gd name="T16" fmla="*/ 0 w 22"/>
                <a:gd name="T17" fmla="*/ 12 h 25"/>
                <a:gd name="T18" fmla="*/ 0 w 22"/>
                <a:gd name="T19" fmla="*/ 10 h 25"/>
                <a:gd name="T20" fmla="*/ 1 w 22"/>
                <a:gd name="T21" fmla="*/ 7 h 25"/>
                <a:gd name="T22" fmla="*/ 1 w 22"/>
                <a:gd name="T23" fmla="*/ 5 h 25"/>
                <a:gd name="T24" fmla="*/ 2 w 22"/>
                <a:gd name="T25" fmla="*/ 3 h 25"/>
                <a:gd name="T26" fmla="*/ 4 w 22"/>
                <a:gd name="T27" fmla="*/ 2 h 25"/>
                <a:gd name="T28" fmla="*/ 6 w 22"/>
                <a:gd name="T29" fmla="*/ 1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1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19 w 22"/>
                <a:gd name="T45" fmla="*/ 7 h 25"/>
                <a:gd name="T46" fmla="*/ 20 w 22"/>
                <a:gd name="T47" fmla="*/ 10 h 25"/>
                <a:gd name="T48" fmla="*/ 21 w 22"/>
                <a:gd name="T49" fmla="*/ 12 h 25"/>
                <a:gd name="T50" fmla="*/ 20 w 22"/>
                <a:gd name="T51" fmla="*/ 14 h 25"/>
                <a:gd name="T52" fmla="*/ 19 w 22"/>
                <a:gd name="T53" fmla="*/ 17 h 25"/>
                <a:gd name="T54" fmla="*/ 19 w 22"/>
                <a:gd name="T55" fmla="*/ 19 h 25"/>
                <a:gd name="T56" fmla="*/ 18 w 22"/>
                <a:gd name="T57" fmla="*/ 20 h 25"/>
                <a:gd name="T58" fmla="*/ 16 w 22"/>
                <a:gd name="T59" fmla="*/ 22 h 25"/>
                <a:gd name="T60" fmla="*/ 14 w 22"/>
                <a:gd name="T61" fmla="*/ 23 h 25"/>
                <a:gd name="T62" fmla="*/ 12 w 22"/>
                <a:gd name="T63" fmla="*/ 24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63" name="Freeform 171">
              <a:extLst>
                <a:ext uri="{FF2B5EF4-FFF2-40B4-BE49-F238E27FC236}">
                  <a16:creationId xmlns:a16="http://schemas.microsoft.com/office/drawing/2014/main" id="{10B70AB0-6C7C-DE5C-A158-5C9423559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6" y="3799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8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8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64" name="Freeform 172">
              <a:extLst>
                <a:ext uri="{FF2B5EF4-FFF2-40B4-BE49-F238E27FC236}">
                  <a16:creationId xmlns:a16="http://schemas.microsoft.com/office/drawing/2014/main" id="{675CC566-C31B-45CA-4380-E6014D2F4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" y="3844"/>
              <a:ext cx="23" cy="26"/>
            </a:xfrm>
            <a:custGeom>
              <a:avLst/>
              <a:gdLst>
                <a:gd name="T0" fmla="*/ 11 w 23"/>
                <a:gd name="T1" fmla="*/ 25 h 26"/>
                <a:gd name="T2" fmla="*/ 8 w 23"/>
                <a:gd name="T3" fmla="*/ 24 h 26"/>
                <a:gd name="T4" fmla="*/ 6 w 23"/>
                <a:gd name="T5" fmla="*/ 23 h 26"/>
                <a:gd name="T6" fmla="*/ 5 w 23"/>
                <a:gd name="T7" fmla="*/ 22 h 26"/>
                <a:gd name="T8" fmla="*/ 3 w 23"/>
                <a:gd name="T9" fmla="*/ 20 h 26"/>
                <a:gd name="T10" fmla="*/ 1 w 23"/>
                <a:gd name="T11" fmla="*/ 19 h 26"/>
                <a:gd name="T12" fmla="*/ 1 w 23"/>
                <a:gd name="T13" fmla="*/ 16 h 26"/>
                <a:gd name="T14" fmla="*/ 0 w 23"/>
                <a:gd name="T15" fmla="*/ 14 h 26"/>
                <a:gd name="T16" fmla="*/ 0 w 23"/>
                <a:gd name="T17" fmla="*/ 12 h 26"/>
                <a:gd name="T18" fmla="*/ 0 w 23"/>
                <a:gd name="T19" fmla="*/ 10 h 26"/>
                <a:gd name="T20" fmla="*/ 1 w 23"/>
                <a:gd name="T21" fmla="*/ 7 h 26"/>
                <a:gd name="T22" fmla="*/ 1 w 23"/>
                <a:gd name="T23" fmla="*/ 5 h 26"/>
                <a:gd name="T24" fmla="*/ 3 w 23"/>
                <a:gd name="T25" fmla="*/ 3 h 26"/>
                <a:gd name="T26" fmla="*/ 5 w 23"/>
                <a:gd name="T27" fmla="*/ 2 h 26"/>
                <a:gd name="T28" fmla="*/ 6 w 23"/>
                <a:gd name="T29" fmla="*/ 1 h 26"/>
                <a:gd name="T30" fmla="*/ 8 w 23"/>
                <a:gd name="T31" fmla="*/ 0 h 26"/>
                <a:gd name="T32" fmla="*/ 11 w 23"/>
                <a:gd name="T33" fmla="*/ 0 h 26"/>
                <a:gd name="T34" fmla="*/ 13 w 23"/>
                <a:gd name="T35" fmla="*/ 0 h 26"/>
                <a:gd name="T36" fmla="*/ 15 w 23"/>
                <a:gd name="T37" fmla="*/ 1 h 26"/>
                <a:gd name="T38" fmla="*/ 17 w 23"/>
                <a:gd name="T39" fmla="*/ 2 h 26"/>
                <a:gd name="T40" fmla="*/ 18 w 23"/>
                <a:gd name="T41" fmla="*/ 3 h 26"/>
                <a:gd name="T42" fmla="*/ 20 w 23"/>
                <a:gd name="T43" fmla="*/ 5 h 26"/>
                <a:gd name="T44" fmla="*/ 20 w 23"/>
                <a:gd name="T45" fmla="*/ 7 h 26"/>
                <a:gd name="T46" fmla="*/ 21 w 23"/>
                <a:gd name="T47" fmla="*/ 10 h 26"/>
                <a:gd name="T48" fmla="*/ 22 w 23"/>
                <a:gd name="T49" fmla="*/ 12 h 26"/>
                <a:gd name="T50" fmla="*/ 21 w 23"/>
                <a:gd name="T51" fmla="*/ 14 h 26"/>
                <a:gd name="T52" fmla="*/ 20 w 23"/>
                <a:gd name="T53" fmla="*/ 16 h 26"/>
                <a:gd name="T54" fmla="*/ 20 w 23"/>
                <a:gd name="T55" fmla="*/ 19 h 26"/>
                <a:gd name="T56" fmla="*/ 18 w 23"/>
                <a:gd name="T57" fmla="*/ 20 h 26"/>
                <a:gd name="T58" fmla="*/ 17 w 23"/>
                <a:gd name="T59" fmla="*/ 22 h 26"/>
                <a:gd name="T60" fmla="*/ 15 w 23"/>
                <a:gd name="T61" fmla="*/ 23 h 26"/>
                <a:gd name="T62" fmla="*/ 13 w 23"/>
                <a:gd name="T63" fmla="*/ 24 h 26"/>
                <a:gd name="T64" fmla="*/ 11 w 23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6">
                  <a:moveTo>
                    <a:pt x="11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10"/>
                  </a:lnTo>
                  <a:lnTo>
                    <a:pt x="22" y="12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20" y="19"/>
                  </a:lnTo>
                  <a:lnTo>
                    <a:pt x="18" y="20"/>
                  </a:lnTo>
                  <a:lnTo>
                    <a:pt x="17" y="22"/>
                  </a:lnTo>
                  <a:lnTo>
                    <a:pt x="15" y="23"/>
                  </a:lnTo>
                  <a:lnTo>
                    <a:pt x="13" y="24"/>
                  </a:lnTo>
                  <a:lnTo>
                    <a:pt x="11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65" name="Freeform 173">
              <a:extLst>
                <a:ext uri="{FF2B5EF4-FFF2-40B4-BE49-F238E27FC236}">
                  <a16:creationId xmlns:a16="http://schemas.microsoft.com/office/drawing/2014/main" id="{A8C96CB7-5CF9-B1A6-E25B-8FA2ADC5E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9" y="3884"/>
              <a:ext cx="21" cy="23"/>
            </a:xfrm>
            <a:custGeom>
              <a:avLst/>
              <a:gdLst>
                <a:gd name="T0" fmla="*/ 10 w 21"/>
                <a:gd name="T1" fmla="*/ 22 h 23"/>
                <a:gd name="T2" fmla="*/ 8 w 21"/>
                <a:gd name="T3" fmla="*/ 22 h 23"/>
                <a:gd name="T4" fmla="*/ 6 w 21"/>
                <a:gd name="T5" fmla="*/ 21 h 23"/>
                <a:gd name="T6" fmla="*/ 4 w 21"/>
                <a:gd name="T7" fmla="*/ 20 h 23"/>
                <a:gd name="T8" fmla="*/ 2 w 21"/>
                <a:gd name="T9" fmla="*/ 19 h 23"/>
                <a:gd name="T10" fmla="*/ 1 w 21"/>
                <a:gd name="T11" fmla="*/ 17 h 23"/>
                <a:gd name="T12" fmla="*/ 0 w 21"/>
                <a:gd name="T13" fmla="*/ 14 h 23"/>
                <a:gd name="T14" fmla="*/ 0 w 21"/>
                <a:gd name="T15" fmla="*/ 13 h 23"/>
                <a:gd name="T16" fmla="*/ 0 w 21"/>
                <a:gd name="T17" fmla="*/ 10 h 23"/>
                <a:gd name="T18" fmla="*/ 0 w 21"/>
                <a:gd name="T19" fmla="*/ 8 h 23"/>
                <a:gd name="T20" fmla="*/ 0 w 21"/>
                <a:gd name="T21" fmla="*/ 6 h 23"/>
                <a:gd name="T22" fmla="*/ 1 w 21"/>
                <a:gd name="T23" fmla="*/ 4 h 23"/>
                <a:gd name="T24" fmla="*/ 2 w 21"/>
                <a:gd name="T25" fmla="*/ 3 h 23"/>
                <a:gd name="T26" fmla="*/ 4 w 21"/>
                <a:gd name="T27" fmla="*/ 1 h 23"/>
                <a:gd name="T28" fmla="*/ 6 w 21"/>
                <a:gd name="T29" fmla="*/ 0 h 23"/>
                <a:gd name="T30" fmla="*/ 8 w 21"/>
                <a:gd name="T31" fmla="*/ 0 h 23"/>
                <a:gd name="T32" fmla="*/ 10 w 21"/>
                <a:gd name="T33" fmla="*/ 0 h 23"/>
                <a:gd name="T34" fmla="*/ 12 w 21"/>
                <a:gd name="T35" fmla="*/ 0 h 23"/>
                <a:gd name="T36" fmla="*/ 13 w 21"/>
                <a:gd name="T37" fmla="*/ 0 h 23"/>
                <a:gd name="T38" fmla="*/ 15 w 21"/>
                <a:gd name="T39" fmla="*/ 1 h 23"/>
                <a:gd name="T40" fmla="*/ 17 w 21"/>
                <a:gd name="T41" fmla="*/ 3 h 23"/>
                <a:gd name="T42" fmla="*/ 18 w 21"/>
                <a:gd name="T43" fmla="*/ 4 h 23"/>
                <a:gd name="T44" fmla="*/ 19 w 21"/>
                <a:gd name="T45" fmla="*/ 6 h 23"/>
                <a:gd name="T46" fmla="*/ 20 w 21"/>
                <a:gd name="T47" fmla="*/ 8 h 23"/>
                <a:gd name="T48" fmla="*/ 20 w 21"/>
                <a:gd name="T49" fmla="*/ 10 h 23"/>
                <a:gd name="T50" fmla="*/ 20 w 21"/>
                <a:gd name="T51" fmla="*/ 13 h 23"/>
                <a:gd name="T52" fmla="*/ 19 w 21"/>
                <a:gd name="T53" fmla="*/ 14 h 23"/>
                <a:gd name="T54" fmla="*/ 18 w 21"/>
                <a:gd name="T55" fmla="*/ 17 h 23"/>
                <a:gd name="T56" fmla="*/ 17 w 21"/>
                <a:gd name="T57" fmla="*/ 19 h 23"/>
                <a:gd name="T58" fmla="*/ 15 w 21"/>
                <a:gd name="T59" fmla="*/ 20 h 23"/>
                <a:gd name="T60" fmla="*/ 13 w 21"/>
                <a:gd name="T61" fmla="*/ 21 h 23"/>
                <a:gd name="T62" fmla="*/ 12 w 21"/>
                <a:gd name="T63" fmla="*/ 22 h 23"/>
                <a:gd name="T64" fmla="*/ 10 w 21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3"/>
                  </a:lnTo>
                  <a:lnTo>
                    <a:pt x="19" y="14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3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66" name="Freeform 174">
              <a:extLst>
                <a:ext uri="{FF2B5EF4-FFF2-40B4-BE49-F238E27FC236}">
                  <a16:creationId xmlns:a16="http://schemas.microsoft.com/office/drawing/2014/main" id="{6AF985C1-A30D-C639-F383-A8CB73D6B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" y="3927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4 h 26"/>
                <a:gd name="T4" fmla="*/ 6 w 21"/>
                <a:gd name="T5" fmla="*/ 23 h 26"/>
                <a:gd name="T6" fmla="*/ 4 w 21"/>
                <a:gd name="T7" fmla="*/ 22 h 26"/>
                <a:gd name="T8" fmla="*/ 3 w 21"/>
                <a:gd name="T9" fmla="*/ 20 h 26"/>
                <a:gd name="T10" fmla="*/ 2 w 21"/>
                <a:gd name="T11" fmla="*/ 19 h 26"/>
                <a:gd name="T12" fmla="*/ 1 w 21"/>
                <a:gd name="T13" fmla="*/ 16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9 h 26"/>
                <a:gd name="T20" fmla="*/ 1 w 21"/>
                <a:gd name="T21" fmla="*/ 7 h 26"/>
                <a:gd name="T22" fmla="*/ 2 w 21"/>
                <a:gd name="T23" fmla="*/ 5 h 26"/>
                <a:gd name="T24" fmla="*/ 3 w 21"/>
                <a:gd name="T25" fmla="*/ 3 h 26"/>
                <a:gd name="T26" fmla="*/ 4 w 21"/>
                <a:gd name="T27" fmla="*/ 2 h 26"/>
                <a:gd name="T28" fmla="*/ 6 w 21"/>
                <a:gd name="T29" fmla="*/ 1 h 26"/>
                <a:gd name="T30" fmla="*/ 8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4 w 21"/>
                <a:gd name="T37" fmla="*/ 1 h 26"/>
                <a:gd name="T38" fmla="*/ 15 w 21"/>
                <a:gd name="T39" fmla="*/ 2 h 26"/>
                <a:gd name="T40" fmla="*/ 16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19 w 21"/>
                <a:gd name="T47" fmla="*/ 9 h 26"/>
                <a:gd name="T48" fmla="*/ 20 w 21"/>
                <a:gd name="T49" fmla="*/ 12 h 26"/>
                <a:gd name="T50" fmla="*/ 19 w 21"/>
                <a:gd name="T51" fmla="*/ 14 h 26"/>
                <a:gd name="T52" fmla="*/ 19 w 21"/>
                <a:gd name="T53" fmla="*/ 16 h 26"/>
                <a:gd name="T54" fmla="*/ 18 w 21"/>
                <a:gd name="T55" fmla="*/ 19 h 26"/>
                <a:gd name="T56" fmla="*/ 16 w 21"/>
                <a:gd name="T57" fmla="*/ 20 h 26"/>
                <a:gd name="T58" fmla="*/ 15 w 21"/>
                <a:gd name="T59" fmla="*/ 22 h 26"/>
                <a:gd name="T60" fmla="*/ 14 w 21"/>
                <a:gd name="T61" fmla="*/ 23 h 26"/>
                <a:gd name="T62" fmla="*/ 12 w 21"/>
                <a:gd name="T63" fmla="*/ 24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67" name="Freeform 175">
              <a:extLst>
                <a:ext uri="{FF2B5EF4-FFF2-40B4-BE49-F238E27FC236}">
                  <a16:creationId xmlns:a16="http://schemas.microsoft.com/office/drawing/2014/main" id="{9140A7C4-B5BA-B9EA-7809-687A71C63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4" y="3799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2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2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9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68" name="Freeform 176">
              <a:extLst>
                <a:ext uri="{FF2B5EF4-FFF2-40B4-BE49-F238E27FC236}">
                  <a16:creationId xmlns:a16="http://schemas.microsoft.com/office/drawing/2014/main" id="{CDC77735-7E7C-0184-7F8F-91AF8CF9D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" y="3841"/>
              <a:ext cx="21" cy="25"/>
            </a:xfrm>
            <a:custGeom>
              <a:avLst/>
              <a:gdLst>
                <a:gd name="T0" fmla="*/ 9 w 21"/>
                <a:gd name="T1" fmla="*/ 24 h 25"/>
                <a:gd name="T2" fmla="*/ 8 w 21"/>
                <a:gd name="T3" fmla="*/ 24 h 25"/>
                <a:gd name="T4" fmla="*/ 5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9 h 25"/>
                <a:gd name="T12" fmla="*/ 0 w 21"/>
                <a:gd name="T13" fmla="*/ 17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10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5 w 21"/>
                <a:gd name="T29" fmla="*/ 1 h 25"/>
                <a:gd name="T30" fmla="*/ 8 w 21"/>
                <a:gd name="T31" fmla="*/ 0 h 25"/>
                <a:gd name="T32" fmla="*/ 9 w 21"/>
                <a:gd name="T33" fmla="*/ 0 h 25"/>
                <a:gd name="T34" fmla="*/ 11 w 21"/>
                <a:gd name="T35" fmla="*/ 0 h 25"/>
                <a:gd name="T36" fmla="*/ 14 w 21"/>
                <a:gd name="T37" fmla="*/ 1 h 25"/>
                <a:gd name="T38" fmla="*/ 15 w 21"/>
                <a:gd name="T39" fmla="*/ 2 h 25"/>
                <a:gd name="T40" fmla="*/ 16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10 h 25"/>
                <a:gd name="T48" fmla="*/ 20 w 21"/>
                <a:gd name="T49" fmla="*/ 12 h 25"/>
                <a:gd name="T50" fmla="*/ 20 w 21"/>
                <a:gd name="T51" fmla="*/ 14 h 25"/>
                <a:gd name="T52" fmla="*/ 19 w 21"/>
                <a:gd name="T53" fmla="*/ 17 h 25"/>
                <a:gd name="T54" fmla="*/ 18 w 21"/>
                <a:gd name="T55" fmla="*/ 19 h 25"/>
                <a:gd name="T56" fmla="*/ 16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1 w 21"/>
                <a:gd name="T63" fmla="*/ 24 h 25"/>
                <a:gd name="T64" fmla="*/ 9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9" y="24"/>
                  </a:moveTo>
                  <a:lnTo>
                    <a:pt x="8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69" name="Freeform 177">
              <a:extLst>
                <a:ext uri="{FF2B5EF4-FFF2-40B4-BE49-F238E27FC236}">
                  <a16:creationId xmlns:a16="http://schemas.microsoft.com/office/drawing/2014/main" id="{7BED1CBA-A98A-E864-62B4-4056D17DD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" y="4008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1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1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5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70" name="Freeform 178">
              <a:extLst>
                <a:ext uri="{FF2B5EF4-FFF2-40B4-BE49-F238E27FC236}">
                  <a16:creationId xmlns:a16="http://schemas.microsoft.com/office/drawing/2014/main" id="{C91EB336-CB20-D5F2-03A8-BD62523F1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7" y="3979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4 h 25"/>
                <a:gd name="T4" fmla="*/ 6 w 22"/>
                <a:gd name="T5" fmla="*/ 23 h 25"/>
                <a:gd name="T6" fmla="*/ 4 w 22"/>
                <a:gd name="T7" fmla="*/ 21 h 25"/>
                <a:gd name="T8" fmla="*/ 3 w 22"/>
                <a:gd name="T9" fmla="*/ 20 h 25"/>
                <a:gd name="T10" fmla="*/ 1 w 22"/>
                <a:gd name="T11" fmla="*/ 18 h 25"/>
                <a:gd name="T12" fmla="*/ 1 w 22"/>
                <a:gd name="T13" fmla="*/ 16 h 25"/>
                <a:gd name="T14" fmla="*/ 0 w 22"/>
                <a:gd name="T15" fmla="*/ 14 h 25"/>
                <a:gd name="T16" fmla="*/ 0 w 22"/>
                <a:gd name="T17" fmla="*/ 12 h 25"/>
                <a:gd name="T18" fmla="*/ 0 w 22"/>
                <a:gd name="T19" fmla="*/ 9 h 25"/>
                <a:gd name="T20" fmla="*/ 1 w 22"/>
                <a:gd name="T21" fmla="*/ 7 h 25"/>
                <a:gd name="T22" fmla="*/ 1 w 22"/>
                <a:gd name="T23" fmla="*/ 5 h 25"/>
                <a:gd name="T24" fmla="*/ 3 w 22"/>
                <a:gd name="T25" fmla="*/ 3 h 25"/>
                <a:gd name="T26" fmla="*/ 4 w 22"/>
                <a:gd name="T27" fmla="*/ 2 h 25"/>
                <a:gd name="T28" fmla="*/ 6 w 22"/>
                <a:gd name="T29" fmla="*/ 0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0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20 w 22"/>
                <a:gd name="T45" fmla="*/ 7 h 25"/>
                <a:gd name="T46" fmla="*/ 21 w 22"/>
                <a:gd name="T47" fmla="*/ 9 h 25"/>
                <a:gd name="T48" fmla="*/ 21 w 22"/>
                <a:gd name="T49" fmla="*/ 12 h 25"/>
                <a:gd name="T50" fmla="*/ 21 w 22"/>
                <a:gd name="T51" fmla="*/ 14 h 25"/>
                <a:gd name="T52" fmla="*/ 20 w 22"/>
                <a:gd name="T53" fmla="*/ 16 h 25"/>
                <a:gd name="T54" fmla="*/ 19 w 22"/>
                <a:gd name="T55" fmla="*/ 18 h 25"/>
                <a:gd name="T56" fmla="*/ 18 w 22"/>
                <a:gd name="T57" fmla="*/ 20 h 25"/>
                <a:gd name="T58" fmla="*/ 16 w 22"/>
                <a:gd name="T59" fmla="*/ 21 h 25"/>
                <a:gd name="T60" fmla="*/ 14 w 22"/>
                <a:gd name="T61" fmla="*/ 23 h 25"/>
                <a:gd name="T62" fmla="*/ 12 w 22"/>
                <a:gd name="T63" fmla="*/ 24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6" y="21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71" name="Freeform 179">
              <a:extLst>
                <a:ext uri="{FF2B5EF4-FFF2-40B4-BE49-F238E27FC236}">
                  <a16:creationId xmlns:a16="http://schemas.microsoft.com/office/drawing/2014/main" id="{4C5F04DD-E78B-6FD5-DCBE-B50243D6E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3" y="4030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3 h 25"/>
                <a:gd name="T4" fmla="*/ 6 w 22"/>
                <a:gd name="T5" fmla="*/ 23 h 25"/>
                <a:gd name="T6" fmla="*/ 4 w 22"/>
                <a:gd name="T7" fmla="*/ 22 h 25"/>
                <a:gd name="T8" fmla="*/ 3 w 22"/>
                <a:gd name="T9" fmla="*/ 20 h 25"/>
                <a:gd name="T10" fmla="*/ 1 w 22"/>
                <a:gd name="T11" fmla="*/ 18 h 25"/>
                <a:gd name="T12" fmla="*/ 1 w 22"/>
                <a:gd name="T13" fmla="*/ 16 h 25"/>
                <a:gd name="T14" fmla="*/ 0 w 22"/>
                <a:gd name="T15" fmla="*/ 14 h 25"/>
                <a:gd name="T16" fmla="*/ 0 w 22"/>
                <a:gd name="T17" fmla="*/ 12 h 25"/>
                <a:gd name="T18" fmla="*/ 0 w 22"/>
                <a:gd name="T19" fmla="*/ 9 h 25"/>
                <a:gd name="T20" fmla="*/ 1 w 22"/>
                <a:gd name="T21" fmla="*/ 7 h 25"/>
                <a:gd name="T22" fmla="*/ 1 w 22"/>
                <a:gd name="T23" fmla="*/ 5 h 25"/>
                <a:gd name="T24" fmla="*/ 3 w 22"/>
                <a:gd name="T25" fmla="*/ 3 h 25"/>
                <a:gd name="T26" fmla="*/ 4 w 22"/>
                <a:gd name="T27" fmla="*/ 1 h 25"/>
                <a:gd name="T28" fmla="*/ 6 w 22"/>
                <a:gd name="T29" fmla="*/ 0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0 h 25"/>
                <a:gd name="T38" fmla="*/ 16 w 22"/>
                <a:gd name="T39" fmla="*/ 1 h 25"/>
                <a:gd name="T40" fmla="*/ 17 w 22"/>
                <a:gd name="T41" fmla="*/ 3 h 25"/>
                <a:gd name="T42" fmla="*/ 19 w 22"/>
                <a:gd name="T43" fmla="*/ 5 h 25"/>
                <a:gd name="T44" fmla="*/ 19 w 22"/>
                <a:gd name="T45" fmla="*/ 7 h 25"/>
                <a:gd name="T46" fmla="*/ 20 w 22"/>
                <a:gd name="T47" fmla="*/ 9 h 25"/>
                <a:gd name="T48" fmla="*/ 21 w 22"/>
                <a:gd name="T49" fmla="*/ 12 h 25"/>
                <a:gd name="T50" fmla="*/ 20 w 22"/>
                <a:gd name="T51" fmla="*/ 14 h 25"/>
                <a:gd name="T52" fmla="*/ 19 w 22"/>
                <a:gd name="T53" fmla="*/ 16 h 25"/>
                <a:gd name="T54" fmla="*/ 19 w 22"/>
                <a:gd name="T55" fmla="*/ 18 h 25"/>
                <a:gd name="T56" fmla="*/ 17 w 22"/>
                <a:gd name="T57" fmla="*/ 20 h 25"/>
                <a:gd name="T58" fmla="*/ 16 w 22"/>
                <a:gd name="T59" fmla="*/ 22 h 25"/>
                <a:gd name="T60" fmla="*/ 14 w 22"/>
                <a:gd name="T61" fmla="*/ 23 h 25"/>
                <a:gd name="T62" fmla="*/ 12 w 22"/>
                <a:gd name="T63" fmla="*/ 23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7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72" name="Freeform 180">
              <a:extLst>
                <a:ext uri="{FF2B5EF4-FFF2-40B4-BE49-F238E27FC236}">
                  <a16:creationId xmlns:a16="http://schemas.microsoft.com/office/drawing/2014/main" id="{4E4B377E-D32E-8C4A-717B-870803354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" y="407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1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1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0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0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19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5 h 26"/>
                <a:gd name="T52" fmla="*/ 19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73" name="Freeform 181">
              <a:extLst>
                <a:ext uri="{FF2B5EF4-FFF2-40B4-BE49-F238E27FC236}">
                  <a16:creationId xmlns:a16="http://schemas.microsoft.com/office/drawing/2014/main" id="{D6389DC9-EB81-AE55-1B9A-3166494D2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" y="3985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2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2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1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74" name="Freeform 182">
              <a:extLst>
                <a:ext uri="{FF2B5EF4-FFF2-40B4-BE49-F238E27FC236}">
                  <a16:creationId xmlns:a16="http://schemas.microsoft.com/office/drawing/2014/main" id="{DD1F2B2D-1916-B1A2-4B17-7A466D418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1" y="3936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2 w 22"/>
                <a:gd name="T9" fmla="*/ 18 h 23"/>
                <a:gd name="T10" fmla="*/ 1 w 22"/>
                <a:gd name="T11" fmla="*/ 16 h 23"/>
                <a:gd name="T12" fmla="*/ 0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9 h 23"/>
                <a:gd name="T20" fmla="*/ 0 w 22"/>
                <a:gd name="T21" fmla="*/ 6 h 23"/>
                <a:gd name="T22" fmla="*/ 1 w 22"/>
                <a:gd name="T23" fmla="*/ 4 h 23"/>
                <a:gd name="T24" fmla="*/ 2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7 w 22"/>
                <a:gd name="T41" fmla="*/ 3 h 23"/>
                <a:gd name="T42" fmla="*/ 19 w 22"/>
                <a:gd name="T43" fmla="*/ 4 h 23"/>
                <a:gd name="T44" fmla="*/ 20 w 22"/>
                <a:gd name="T45" fmla="*/ 6 h 23"/>
                <a:gd name="T46" fmla="*/ 20 w 22"/>
                <a:gd name="T47" fmla="*/ 9 h 23"/>
                <a:gd name="T48" fmla="*/ 21 w 22"/>
                <a:gd name="T49" fmla="*/ 11 h 23"/>
                <a:gd name="T50" fmla="*/ 20 w 22"/>
                <a:gd name="T51" fmla="*/ 13 h 23"/>
                <a:gd name="T52" fmla="*/ 20 w 22"/>
                <a:gd name="T53" fmla="*/ 15 h 23"/>
                <a:gd name="T54" fmla="*/ 19 w 22"/>
                <a:gd name="T55" fmla="*/ 16 h 23"/>
                <a:gd name="T56" fmla="*/ 17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75" name="Freeform 183">
              <a:extLst>
                <a:ext uri="{FF2B5EF4-FFF2-40B4-BE49-F238E27FC236}">
                  <a16:creationId xmlns:a16="http://schemas.microsoft.com/office/drawing/2014/main" id="{B759784C-6194-57D9-1428-32C43E4CC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" y="4036"/>
              <a:ext cx="21" cy="26"/>
            </a:xfrm>
            <a:custGeom>
              <a:avLst/>
              <a:gdLst>
                <a:gd name="T0" fmla="*/ 9 w 21"/>
                <a:gd name="T1" fmla="*/ 25 h 26"/>
                <a:gd name="T2" fmla="*/ 8 w 21"/>
                <a:gd name="T3" fmla="*/ 25 h 26"/>
                <a:gd name="T4" fmla="*/ 5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5 w 21"/>
                <a:gd name="T29" fmla="*/ 1 h 26"/>
                <a:gd name="T30" fmla="*/ 8 w 21"/>
                <a:gd name="T31" fmla="*/ 0 h 26"/>
                <a:gd name="T32" fmla="*/ 9 w 21"/>
                <a:gd name="T33" fmla="*/ 0 h 26"/>
                <a:gd name="T34" fmla="*/ 11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8 w 21"/>
                <a:gd name="T45" fmla="*/ 7 h 26"/>
                <a:gd name="T46" fmla="*/ 19 w 21"/>
                <a:gd name="T47" fmla="*/ 10 h 26"/>
                <a:gd name="T48" fmla="*/ 20 w 21"/>
                <a:gd name="T49" fmla="*/ 12 h 26"/>
                <a:gd name="T50" fmla="*/ 19 w 21"/>
                <a:gd name="T51" fmla="*/ 14 h 26"/>
                <a:gd name="T52" fmla="*/ 18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5 h 26"/>
                <a:gd name="T64" fmla="*/ 9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9" y="25"/>
                  </a:moveTo>
                  <a:lnTo>
                    <a:pt x="8" y="25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9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76" name="Freeform 184">
              <a:extLst>
                <a:ext uri="{FF2B5EF4-FFF2-40B4-BE49-F238E27FC236}">
                  <a16:creationId xmlns:a16="http://schemas.microsoft.com/office/drawing/2014/main" id="{4AF3596C-10FF-473F-1ED7-8B712DA40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4090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4 h 26"/>
                <a:gd name="T4" fmla="*/ 6 w 21"/>
                <a:gd name="T5" fmla="*/ 23 h 26"/>
                <a:gd name="T6" fmla="*/ 4 w 21"/>
                <a:gd name="T7" fmla="*/ 22 h 26"/>
                <a:gd name="T8" fmla="*/ 3 w 21"/>
                <a:gd name="T9" fmla="*/ 20 h 26"/>
                <a:gd name="T10" fmla="*/ 2 w 21"/>
                <a:gd name="T11" fmla="*/ 19 h 26"/>
                <a:gd name="T12" fmla="*/ 1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9 h 26"/>
                <a:gd name="T20" fmla="*/ 1 w 21"/>
                <a:gd name="T21" fmla="*/ 7 h 26"/>
                <a:gd name="T22" fmla="*/ 2 w 21"/>
                <a:gd name="T23" fmla="*/ 5 h 26"/>
                <a:gd name="T24" fmla="*/ 3 w 21"/>
                <a:gd name="T25" fmla="*/ 3 h 26"/>
                <a:gd name="T26" fmla="*/ 4 w 21"/>
                <a:gd name="T27" fmla="*/ 2 h 26"/>
                <a:gd name="T28" fmla="*/ 6 w 21"/>
                <a:gd name="T29" fmla="*/ 0 h 26"/>
                <a:gd name="T30" fmla="*/ 8 w 21"/>
                <a:gd name="T31" fmla="*/ 0 h 26"/>
                <a:gd name="T32" fmla="*/ 10 w 21"/>
                <a:gd name="T33" fmla="*/ 0 h 26"/>
                <a:gd name="T34" fmla="*/ 11 w 21"/>
                <a:gd name="T35" fmla="*/ 0 h 26"/>
                <a:gd name="T36" fmla="*/ 13 w 21"/>
                <a:gd name="T37" fmla="*/ 0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9 h 26"/>
                <a:gd name="T48" fmla="*/ 20 w 21"/>
                <a:gd name="T49" fmla="*/ 12 h 26"/>
                <a:gd name="T50" fmla="*/ 20 w 21"/>
                <a:gd name="T51" fmla="*/ 14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0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4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77" name="Freeform 185">
              <a:extLst>
                <a:ext uri="{FF2B5EF4-FFF2-40B4-BE49-F238E27FC236}">
                  <a16:creationId xmlns:a16="http://schemas.microsoft.com/office/drawing/2014/main" id="{20229D4F-308B-9C70-8E33-5619543D3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" y="4143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7 w 21"/>
                <a:gd name="T3" fmla="*/ 24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1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0 h 25"/>
                <a:gd name="T30" fmla="*/ 7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3 w 21"/>
                <a:gd name="T37" fmla="*/ 0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1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3 w 21"/>
                <a:gd name="T61" fmla="*/ 23 h 25"/>
                <a:gd name="T62" fmla="*/ 12 w 21"/>
                <a:gd name="T63" fmla="*/ 24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7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78" name="Freeform 186">
              <a:extLst>
                <a:ext uri="{FF2B5EF4-FFF2-40B4-BE49-F238E27FC236}">
                  <a16:creationId xmlns:a16="http://schemas.microsoft.com/office/drawing/2014/main" id="{85DDBE69-8180-D09B-9B7A-27D4AC097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7" y="3899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7 h 23"/>
                <a:gd name="T12" fmla="*/ 1 w 22"/>
                <a:gd name="T13" fmla="*/ 15 h 23"/>
                <a:gd name="T14" fmla="*/ 0 w 22"/>
                <a:gd name="T15" fmla="*/ 12 h 23"/>
                <a:gd name="T16" fmla="*/ 0 w 22"/>
                <a:gd name="T17" fmla="*/ 11 h 23"/>
                <a:gd name="T18" fmla="*/ 0 w 22"/>
                <a:gd name="T19" fmla="*/ 8 h 23"/>
                <a:gd name="T20" fmla="*/ 1 w 22"/>
                <a:gd name="T21" fmla="*/ 6 h 23"/>
                <a:gd name="T22" fmla="*/ 1 w 22"/>
                <a:gd name="T23" fmla="*/ 5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8 w 22"/>
                <a:gd name="T41" fmla="*/ 3 h 23"/>
                <a:gd name="T42" fmla="*/ 19 w 22"/>
                <a:gd name="T43" fmla="*/ 5 h 23"/>
                <a:gd name="T44" fmla="*/ 20 w 22"/>
                <a:gd name="T45" fmla="*/ 6 h 23"/>
                <a:gd name="T46" fmla="*/ 21 w 22"/>
                <a:gd name="T47" fmla="*/ 8 h 23"/>
                <a:gd name="T48" fmla="*/ 21 w 22"/>
                <a:gd name="T49" fmla="*/ 11 h 23"/>
                <a:gd name="T50" fmla="*/ 21 w 22"/>
                <a:gd name="T51" fmla="*/ 12 h 23"/>
                <a:gd name="T52" fmla="*/ 20 w 22"/>
                <a:gd name="T53" fmla="*/ 15 h 23"/>
                <a:gd name="T54" fmla="*/ 19 w 22"/>
                <a:gd name="T55" fmla="*/ 17 h 23"/>
                <a:gd name="T56" fmla="*/ 18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6"/>
                  </a:lnTo>
                  <a:lnTo>
                    <a:pt x="21" y="8"/>
                  </a:lnTo>
                  <a:lnTo>
                    <a:pt x="21" y="11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79" name="Freeform 187">
              <a:extLst>
                <a:ext uri="{FF2B5EF4-FFF2-40B4-BE49-F238E27FC236}">
                  <a16:creationId xmlns:a16="http://schemas.microsoft.com/office/drawing/2014/main" id="{DEC68DB2-0111-C858-3095-23730D724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" y="3942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4 h 26"/>
                <a:gd name="T4" fmla="*/ 6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5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6 w 21"/>
                <a:gd name="T29" fmla="*/ 1 h 26"/>
                <a:gd name="T30" fmla="*/ 8 w 21"/>
                <a:gd name="T31" fmla="*/ 0 h 26"/>
                <a:gd name="T32" fmla="*/ 10 w 21"/>
                <a:gd name="T33" fmla="*/ 0 h 26"/>
                <a:gd name="T34" fmla="*/ 11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5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4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80" name="Freeform 188">
              <a:extLst>
                <a:ext uri="{FF2B5EF4-FFF2-40B4-BE49-F238E27FC236}">
                  <a16:creationId xmlns:a16="http://schemas.microsoft.com/office/drawing/2014/main" id="{7B631CEE-4548-2A0B-691B-FD48E4580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3996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2 w 22"/>
                <a:gd name="T9" fmla="*/ 19 h 24"/>
                <a:gd name="T10" fmla="*/ 1 w 22"/>
                <a:gd name="T11" fmla="*/ 17 h 24"/>
                <a:gd name="T12" fmla="*/ 1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7 h 24"/>
                <a:gd name="T22" fmla="*/ 1 w 22"/>
                <a:gd name="T23" fmla="*/ 4 h 24"/>
                <a:gd name="T24" fmla="*/ 2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4 h 24"/>
                <a:gd name="T44" fmla="*/ 20 w 22"/>
                <a:gd name="T45" fmla="*/ 7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4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81" name="Freeform 189">
              <a:extLst>
                <a:ext uri="{FF2B5EF4-FFF2-40B4-BE49-F238E27FC236}">
                  <a16:creationId xmlns:a16="http://schemas.microsoft.com/office/drawing/2014/main" id="{A8332435-96A0-7983-0798-55B3C8BB3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6" y="4052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7 w 21"/>
                <a:gd name="T3" fmla="*/ 22 h 24"/>
                <a:gd name="T4" fmla="*/ 5 w 21"/>
                <a:gd name="T5" fmla="*/ 22 h 24"/>
                <a:gd name="T6" fmla="*/ 4 w 21"/>
                <a:gd name="T7" fmla="*/ 20 h 24"/>
                <a:gd name="T8" fmla="*/ 3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3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7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6 w 21"/>
                <a:gd name="T57" fmla="*/ 19 h 24"/>
                <a:gd name="T58" fmla="*/ 15 w 21"/>
                <a:gd name="T59" fmla="*/ 20 h 24"/>
                <a:gd name="T60" fmla="*/ 13 w 21"/>
                <a:gd name="T61" fmla="*/ 22 h 24"/>
                <a:gd name="T62" fmla="*/ 11 w 21"/>
                <a:gd name="T63" fmla="*/ 22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7" y="22"/>
                  </a:lnTo>
                  <a:lnTo>
                    <a:pt x="5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6" y="19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82" name="Freeform 190">
              <a:extLst>
                <a:ext uri="{FF2B5EF4-FFF2-40B4-BE49-F238E27FC236}">
                  <a16:creationId xmlns:a16="http://schemas.microsoft.com/office/drawing/2014/main" id="{D3806567-C4CA-3AEA-AC71-CFE8726B9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" y="4094"/>
              <a:ext cx="20" cy="25"/>
            </a:xfrm>
            <a:custGeom>
              <a:avLst/>
              <a:gdLst>
                <a:gd name="T0" fmla="*/ 9 w 20"/>
                <a:gd name="T1" fmla="*/ 24 h 25"/>
                <a:gd name="T2" fmla="*/ 7 w 20"/>
                <a:gd name="T3" fmla="*/ 24 h 25"/>
                <a:gd name="T4" fmla="*/ 6 w 20"/>
                <a:gd name="T5" fmla="*/ 23 h 25"/>
                <a:gd name="T6" fmla="*/ 4 w 20"/>
                <a:gd name="T7" fmla="*/ 22 h 25"/>
                <a:gd name="T8" fmla="*/ 2 w 20"/>
                <a:gd name="T9" fmla="*/ 20 h 25"/>
                <a:gd name="T10" fmla="*/ 1 w 20"/>
                <a:gd name="T11" fmla="*/ 18 h 25"/>
                <a:gd name="T12" fmla="*/ 1 w 20"/>
                <a:gd name="T13" fmla="*/ 16 h 25"/>
                <a:gd name="T14" fmla="*/ 0 w 20"/>
                <a:gd name="T15" fmla="*/ 14 h 25"/>
                <a:gd name="T16" fmla="*/ 0 w 20"/>
                <a:gd name="T17" fmla="*/ 12 h 25"/>
                <a:gd name="T18" fmla="*/ 0 w 20"/>
                <a:gd name="T19" fmla="*/ 9 h 25"/>
                <a:gd name="T20" fmla="*/ 1 w 20"/>
                <a:gd name="T21" fmla="*/ 7 h 25"/>
                <a:gd name="T22" fmla="*/ 1 w 20"/>
                <a:gd name="T23" fmla="*/ 5 h 25"/>
                <a:gd name="T24" fmla="*/ 2 w 20"/>
                <a:gd name="T25" fmla="*/ 3 h 25"/>
                <a:gd name="T26" fmla="*/ 4 w 20"/>
                <a:gd name="T27" fmla="*/ 2 h 25"/>
                <a:gd name="T28" fmla="*/ 6 w 20"/>
                <a:gd name="T29" fmla="*/ 1 h 25"/>
                <a:gd name="T30" fmla="*/ 7 w 20"/>
                <a:gd name="T31" fmla="*/ 0 h 25"/>
                <a:gd name="T32" fmla="*/ 9 w 20"/>
                <a:gd name="T33" fmla="*/ 0 h 25"/>
                <a:gd name="T34" fmla="*/ 11 w 20"/>
                <a:gd name="T35" fmla="*/ 0 h 25"/>
                <a:gd name="T36" fmla="*/ 13 w 20"/>
                <a:gd name="T37" fmla="*/ 1 h 25"/>
                <a:gd name="T38" fmla="*/ 15 w 20"/>
                <a:gd name="T39" fmla="*/ 2 h 25"/>
                <a:gd name="T40" fmla="*/ 16 w 20"/>
                <a:gd name="T41" fmla="*/ 3 h 25"/>
                <a:gd name="T42" fmla="*/ 17 w 20"/>
                <a:gd name="T43" fmla="*/ 5 h 25"/>
                <a:gd name="T44" fmla="*/ 18 w 20"/>
                <a:gd name="T45" fmla="*/ 7 h 25"/>
                <a:gd name="T46" fmla="*/ 18 w 20"/>
                <a:gd name="T47" fmla="*/ 9 h 25"/>
                <a:gd name="T48" fmla="*/ 19 w 20"/>
                <a:gd name="T49" fmla="*/ 12 h 25"/>
                <a:gd name="T50" fmla="*/ 18 w 20"/>
                <a:gd name="T51" fmla="*/ 14 h 25"/>
                <a:gd name="T52" fmla="*/ 18 w 20"/>
                <a:gd name="T53" fmla="*/ 16 h 25"/>
                <a:gd name="T54" fmla="*/ 17 w 20"/>
                <a:gd name="T55" fmla="*/ 18 h 25"/>
                <a:gd name="T56" fmla="*/ 16 w 20"/>
                <a:gd name="T57" fmla="*/ 20 h 25"/>
                <a:gd name="T58" fmla="*/ 15 w 20"/>
                <a:gd name="T59" fmla="*/ 22 h 25"/>
                <a:gd name="T60" fmla="*/ 13 w 20"/>
                <a:gd name="T61" fmla="*/ 23 h 25"/>
                <a:gd name="T62" fmla="*/ 11 w 20"/>
                <a:gd name="T63" fmla="*/ 24 h 25"/>
                <a:gd name="T64" fmla="*/ 9 w 20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5">
                  <a:moveTo>
                    <a:pt x="9" y="24"/>
                  </a:moveTo>
                  <a:lnTo>
                    <a:pt x="7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9"/>
                  </a:lnTo>
                  <a:lnTo>
                    <a:pt x="19" y="12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83" name="Freeform 191">
              <a:extLst>
                <a:ext uri="{FF2B5EF4-FFF2-40B4-BE49-F238E27FC236}">
                  <a16:creationId xmlns:a16="http://schemas.microsoft.com/office/drawing/2014/main" id="{C2267D76-6539-67F3-7752-8C423F242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4137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10 h 26"/>
                <a:gd name="T20" fmla="*/ 0 w 22"/>
                <a:gd name="T21" fmla="*/ 8 h 26"/>
                <a:gd name="T22" fmla="*/ 1 w 22"/>
                <a:gd name="T23" fmla="*/ 5 h 26"/>
                <a:gd name="T24" fmla="*/ 2 w 22"/>
                <a:gd name="T25" fmla="*/ 4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4 h 26"/>
                <a:gd name="T42" fmla="*/ 18 w 22"/>
                <a:gd name="T43" fmla="*/ 5 h 26"/>
                <a:gd name="T44" fmla="*/ 19 w 22"/>
                <a:gd name="T45" fmla="*/ 8 h 26"/>
                <a:gd name="T46" fmla="*/ 20 w 22"/>
                <a:gd name="T47" fmla="*/ 10 h 26"/>
                <a:gd name="T48" fmla="*/ 21 w 22"/>
                <a:gd name="T49" fmla="*/ 12 h 26"/>
                <a:gd name="T50" fmla="*/ 20 w 22"/>
                <a:gd name="T51" fmla="*/ 15 h 26"/>
                <a:gd name="T52" fmla="*/ 19 w 22"/>
                <a:gd name="T53" fmla="*/ 17 h 26"/>
                <a:gd name="T54" fmla="*/ 18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84" name="Freeform 192">
              <a:extLst>
                <a:ext uri="{FF2B5EF4-FFF2-40B4-BE49-F238E27FC236}">
                  <a16:creationId xmlns:a16="http://schemas.microsoft.com/office/drawing/2014/main" id="{30326196-3FC8-7A53-FECC-4F163D68C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1" y="3948"/>
              <a:ext cx="20" cy="24"/>
            </a:xfrm>
            <a:custGeom>
              <a:avLst/>
              <a:gdLst>
                <a:gd name="T0" fmla="*/ 9 w 20"/>
                <a:gd name="T1" fmla="*/ 23 h 24"/>
                <a:gd name="T2" fmla="*/ 7 w 20"/>
                <a:gd name="T3" fmla="*/ 22 h 24"/>
                <a:gd name="T4" fmla="*/ 5 w 20"/>
                <a:gd name="T5" fmla="*/ 22 h 24"/>
                <a:gd name="T6" fmla="*/ 4 w 20"/>
                <a:gd name="T7" fmla="*/ 21 h 24"/>
                <a:gd name="T8" fmla="*/ 2 w 20"/>
                <a:gd name="T9" fmla="*/ 19 h 24"/>
                <a:gd name="T10" fmla="*/ 1 w 20"/>
                <a:gd name="T11" fmla="*/ 17 h 24"/>
                <a:gd name="T12" fmla="*/ 0 w 20"/>
                <a:gd name="T13" fmla="*/ 15 h 24"/>
                <a:gd name="T14" fmla="*/ 0 w 20"/>
                <a:gd name="T15" fmla="*/ 13 h 24"/>
                <a:gd name="T16" fmla="*/ 0 w 20"/>
                <a:gd name="T17" fmla="*/ 11 h 24"/>
                <a:gd name="T18" fmla="*/ 0 w 20"/>
                <a:gd name="T19" fmla="*/ 8 h 24"/>
                <a:gd name="T20" fmla="*/ 0 w 20"/>
                <a:gd name="T21" fmla="*/ 7 h 24"/>
                <a:gd name="T22" fmla="*/ 1 w 20"/>
                <a:gd name="T23" fmla="*/ 5 h 24"/>
                <a:gd name="T24" fmla="*/ 2 w 20"/>
                <a:gd name="T25" fmla="*/ 3 h 24"/>
                <a:gd name="T26" fmla="*/ 4 w 20"/>
                <a:gd name="T27" fmla="*/ 1 h 24"/>
                <a:gd name="T28" fmla="*/ 5 w 20"/>
                <a:gd name="T29" fmla="*/ 0 h 24"/>
                <a:gd name="T30" fmla="*/ 7 w 20"/>
                <a:gd name="T31" fmla="*/ 0 h 24"/>
                <a:gd name="T32" fmla="*/ 9 w 20"/>
                <a:gd name="T33" fmla="*/ 0 h 24"/>
                <a:gd name="T34" fmla="*/ 11 w 20"/>
                <a:gd name="T35" fmla="*/ 0 h 24"/>
                <a:gd name="T36" fmla="*/ 13 w 20"/>
                <a:gd name="T37" fmla="*/ 0 h 24"/>
                <a:gd name="T38" fmla="*/ 14 w 20"/>
                <a:gd name="T39" fmla="*/ 1 h 24"/>
                <a:gd name="T40" fmla="*/ 16 w 20"/>
                <a:gd name="T41" fmla="*/ 3 h 24"/>
                <a:gd name="T42" fmla="*/ 17 w 20"/>
                <a:gd name="T43" fmla="*/ 5 h 24"/>
                <a:gd name="T44" fmla="*/ 18 w 20"/>
                <a:gd name="T45" fmla="*/ 7 h 24"/>
                <a:gd name="T46" fmla="*/ 19 w 20"/>
                <a:gd name="T47" fmla="*/ 8 h 24"/>
                <a:gd name="T48" fmla="*/ 19 w 20"/>
                <a:gd name="T49" fmla="*/ 11 h 24"/>
                <a:gd name="T50" fmla="*/ 19 w 20"/>
                <a:gd name="T51" fmla="*/ 13 h 24"/>
                <a:gd name="T52" fmla="*/ 18 w 20"/>
                <a:gd name="T53" fmla="*/ 15 h 24"/>
                <a:gd name="T54" fmla="*/ 17 w 20"/>
                <a:gd name="T55" fmla="*/ 17 h 24"/>
                <a:gd name="T56" fmla="*/ 16 w 20"/>
                <a:gd name="T57" fmla="*/ 19 h 24"/>
                <a:gd name="T58" fmla="*/ 14 w 20"/>
                <a:gd name="T59" fmla="*/ 21 h 24"/>
                <a:gd name="T60" fmla="*/ 13 w 20"/>
                <a:gd name="T61" fmla="*/ 22 h 24"/>
                <a:gd name="T62" fmla="*/ 11 w 20"/>
                <a:gd name="T63" fmla="*/ 22 h 24"/>
                <a:gd name="T64" fmla="*/ 9 w 20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4">
                  <a:moveTo>
                    <a:pt x="9" y="23"/>
                  </a:moveTo>
                  <a:lnTo>
                    <a:pt x="7" y="22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9" y="8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85" name="Freeform 193">
              <a:extLst>
                <a:ext uri="{FF2B5EF4-FFF2-40B4-BE49-F238E27FC236}">
                  <a16:creationId xmlns:a16="http://schemas.microsoft.com/office/drawing/2014/main" id="{3419C459-7AF2-B27D-4B81-656E6179D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" y="3817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3 w 22"/>
                <a:gd name="T9" fmla="*/ 19 h 24"/>
                <a:gd name="T10" fmla="*/ 1 w 22"/>
                <a:gd name="T11" fmla="*/ 18 h 24"/>
                <a:gd name="T12" fmla="*/ 1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6 h 24"/>
                <a:gd name="T22" fmla="*/ 1 w 22"/>
                <a:gd name="T23" fmla="*/ 4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7 w 22"/>
                <a:gd name="T41" fmla="*/ 3 h 24"/>
                <a:gd name="T42" fmla="*/ 19 w 22"/>
                <a:gd name="T43" fmla="*/ 4 h 24"/>
                <a:gd name="T44" fmla="*/ 19 w 22"/>
                <a:gd name="T45" fmla="*/ 6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3 h 24"/>
                <a:gd name="T52" fmla="*/ 19 w 22"/>
                <a:gd name="T53" fmla="*/ 15 h 24"/>
                <a:gd name="T54" fmla="*/ 19 w 22"/>
                <a:gd name="T55" fmla="*/ 18 h 24"/>
                <a:gd name="T56" fmla="*/ 17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1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19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8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86" name="Freeform 194">
              <a:extLst>
                <a:ext uri="{FF2B5EF4-FFF2-40B4-BE49-F238E27FC236}">
                  <a16:creationId xmlns:a16="http://schemas.microsoft.com/office/drawing/2014/main" id="{82A0E9F4-63C2-02FC-DCC4-21B56E3C6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" y="4156"/>
              <a:ext cx="23" cy="27"/>
            </a:xfrm>
            <a:custGeom>
              <a:avLst/>
              <a:gdLst>
                <a:gd name="T0" fmla="*/ 11 w 23"/>
                <a:gd name="T1" fmla="*/ 26 h 27"/>
                <a:gd name="T2" fmla="*/ 8 w 23"/>
                <a:gd name="T3" fmla="*/ 25 h 27"/>
                <a:gd name="T4" fmla="*/ 6 w 23"/>
                <a:gd name="T5" fmla="*/ 24 h 27"/>
                <a:gd name="T6" fmla="*/ 4 w 23"/>
                <a:gd name="T7" fmla="*/ 23 h 27"/>
                <a:gd name="T8" fmla="*/ 3 w 23"/>
                <a:gd name="T9" fmla="*/ 21 h 27"/>
                <a:gd name="T10" fmla="*/ 1 w 23"/>
                <a:gd name="T11" fmla="*/ 20 h 27"/>
                <a:gd name="T12" fmla="*/ 1 w 23"/>
                <a:gd name="T13" fmla="*/ 17 h 27"/>
                <a:gd name="T14" fmla="*/ 0 w 23"/>
                <a:gd name="T15" fmla="*/ 15 h 27"/>
                <a:gd name="T16" fmla="*/ 0 w 23"/>
                <a:gd name="T17" fmla="*/ 12 h 27"/>
                <a:gd name="T18" fmla="*/ 0 w 23"/>
                <a:gd name="T19" fmla="*/ 10 h 27"/>
                <a:gd name="T20" fmla="*/ 1 w 23"/>
                <a:gd name="T21" fmla="*/ 7 h 27"/>
                <a:gd name="T22" fmla="*/ 1 w 23"/>
                <a:gd name="T23" fmla="*/ 5 h 27"/>
                <a:gd name="T24" fmla="*/ 3 w 23"/>
                <a:gd name="T25" fmla="*/ 3 h 27"/>
                <a:gd name="T26" fmla="*/ 4 w 23"/>
                <a:gd name="T27" fmla="*/ 2 h 27"/>
                <a:gd name="T28" fmla="*/ 6 w 23"/>
                <a:gd name="T29" fmla="*/ 1 h 27"/>
                <a:gd name="T30" fmla="*/ 8 w 23"/>
                <a:gd name="T31" fmla="*/ 0 h 27"/>
                <a:gd name="T32" fmla="*/ 11 w 23"/>
                <a:gd name="T33" fmla="*/ 0 h 27"/>
                <a:gd name="T34" fmla="*/ 12 w 23"/>
                <a:gd name="T35" fmla="*/ 0 h 27"/>
                <a:gd name="T36" fmla="*/ 15 w 23"/>
                <a:gd name="T37" fmla="*/ 1 h 27"/>
                <a:gd name="T38" fmla="*/ 17 w 23"/>
                <a:gd name="T39" fmla="*/ 2 h 27"/>
                <a:gd name="T40" fmla="*/ 18 w 23"/>
                <a:gd name="T41" fmla="*/ 3 h 27"/>
                <a:gd name="T42" fmla="*/ 20 w 23"/>
                <a:gd name="T43" fmla="*/ 5 h 27"/>
                <a:gd name="T44" fmla="*/ 21 w 23"/>
                <a:gd name="T45" fmla="*/ 7 h 27"/>
                <a:gd name="T46" fmla="*/ 21 w 23"/>
                <a:gd name="T47" fmla="*/ 10 h 27"/>
                <a:gd name="T48" fmla="*/ 22 w 23"/>
                <a:gd name="T49" fmla="*/ 12 h 27"/>
                <a:gd name="T50" fmla="*/ 21 w 23"/>
                <a:gd name="T51" fmla="*/ 15 h 27"/>
                <a:gd name="T52" fmla="*/ 21 w 23"/>
                <a:gd name="T53" fmla="*/ 17 h 27"/>
                <a:gd name="T54" fmla="*/ 20 w 23"/>
                <a:gd name="T55" fmla="*/ 20 h 27"/>
                <a:gd name="T56" fmla="*/ 18 w 23"/>
                <a:gd name="T57" fmla="*/ 21 h 27"/>
                <a:gd name="T58" fmla="*/ 17 w 23"/>
                <a:gd name="T59" fmla="*/ 23 h 27"/>
                <a:gd name="T60" fmla="*/ 15 w 23"/>
                <a:gd name="T61" fmla="*/ 24 h 27"/>
                <a:gd name="T62" fmla="*/ 12 w 23"/>
                <a:gd name="T63" fmla="*/ 25 h 27"/>
                <a:gd name="T64" fmla="*/ 11 w 23"/>
                <a:gd name="T6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7">
                  <a:moveTo>
                    <a:pt x="11" y="26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3"/>
                  </a:lnTo>
                  <a:lnTo>
                    <a:pt x="3" y="21"/>
                  </a:lnTo>
                  <a:lnTo>
                    <a:pt x="1" y="20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22" y="12"/>
                  </a:lnTo>
                  <a:lnTo>
                    <a:pt x="21" y="15"/>
                  </a:lnTo>
                  <a:lnTo>
                    <a:pt x="21" y="17"/>
                  </a:lnTo>
                  <a:lnTo>
                    <a:pt x="20" y="20"/>
                  </a:lnTo>
                  <a:lnTo>
                    <a:pt x="18" y="21"/>
                  </a:lnTo>
                  <a:lnTo>
                    <a:pt x="17" y="23"/>
                  </a:lnTo>
                  <a:lnTo>
                    <a:pt x="15" y="24"/>
                  </a:lnTo>
                  <a:lnTo>
                    <a:pt x="12" y="25"/>
                  </a:lnTo>
                  <a:lnTo>
                    <a:pt x="11" y="2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87" name="Freeform 195">
              <a:extLst>
                <a:ext uri="{FF2B5EF4-FFF2-40B4-BE49-F238E27FC236}">
                  <a16:creationId xmlns:a16="http://schemas.microsoft.com/office/drawing/2014/main" id="{0CA27A90-BFE8-6D0A-C12B-F7A5FD050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9" y="4113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7 w 21"/>
                <a:gd name="T3" fmla="*/ 23 h 24"/>
                <a:gd name="T4" fmla="*/ 5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8 h 24"/>
                <a:gd name="T12" fmla="*/ 0 w 21"/>
                <a:gd name="T13" fmla="*/ 16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4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7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8 w 21"/>
                <a:gd name="T43" fmla="*/ 4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6 h 24"/>
                <a:gd name="T54" fmla="*/ 18 w 21"/>
                <a:gd name="T55" fmla="*/ 18 h 24"/>
                <a:gd name="T56" fmla="*/ 16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1 w 21"/>
                <a:gd name="T63" fmla="*/ 23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7" y="23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4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1" y="23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88" name="Freeform 196">
              <a:extLst>
                <a:ext uri="{FF2B5EF4-FFF2-40B4-BE49-F238E27FC236}">
                  <a16:creationId xmlns:a16="http://schemas.microsoft.com/office/drawing/2014/main" id="{38FF4753-ED08-C00A-FF3C-93B7F14C1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" y="4162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7 w 21"/>
                <a:gd name="T3" fmla="*/ 24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1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1 h 25"/>
                <a:gd name="T30" fmla="*/ 7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3 w 21"/>
                <a:gd name="T37" fmla="*/ 1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19 w 21"/>
                <a:gd name="T47" fmla="*/ 9 h 25"/>
                <a:gd name="T48" fmla="*/ 20 w 21"/>
                <a:gd name="T49" fmla="*/ 11 h 25"/>
                <a:gd name="T50" fmla="*/ 19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3 w 21"/>
                <a:gd name="T61" fmla="*/ 23 h 25"/>
                <a:gd name="T62" fmla="*/ 12 w 21"/>
                <a:gd name="T63" fmla="*/ 24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7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89" name="Freeform 197">
              <a:extLst>
                <a:ext uri="{FF2B5EF4-FFF2-40B4-BE49-F238E27FC236}">
                  <a16:creationId xmlns:a16="http://schemas.microsoft.com/office/drawing/2014/main" id="{86CC9E7F-8970-FB2B-6F31-F3A04BFAE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4014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1 h 23"/>
                <a:gd name="T4" fmla="*/ 6 w 22"/>
                <a:gd name="T5" fmla="*/ 21 h 23"/>
                <a:gd name="T6" fmla="*/ 4 w 22"/>
                <a:gd name="T7" fmla="*/ 20 h 23"/>
                <a:gd name="T8" fmla="*/ 2 w 22"/>
                <a:gd name="T9" fmla="*/ 18 h 23"/>
                <a:gd name="T10" fmla="*/ 1 w 22"/>
                <a:gd name="T11" fmla="*/ 17 h 23"/>
                <a:gd name="T12" fmla="*/ 0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9 h 23"/>
                <a:gd name="T20" fmla="*/ 0 w 22"/>
                <a:gd name="T21" fmla="*/ 6 h 23"/>
                <a:gd name="T22" fmla="*/ 1 w 22"/>
                <a:gd name="T23" fmla="*/ 5 h 23"/>
                <a:gd name="T24" fmla="*/ 2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7 w 22"/>
                <a:gd name="T41" fmla="*/ 3 h 23"/>
                <a:gd name="T42" fmla="*/ 19 w 22"/>
                <a:gd name="T43" fmla="*/ 5 h 23"/>
                <a:gd name="T44" fmla="*/ 19 w 22"/>
                <a:gd name="T45" fmla="*/ 6 h 23"/>
                <a:gd name="T46" fmla="*/ 20 w 22"/>
                <a:gd name="T47" fmla="*/ 9 h 23"/>
                <a:gd name="T48" fmla="*/ 21 w 22"/>
                <a:gd name="T49" fmla="*/ 11 h 23"/>
                <a:gd name="T50" fmla="*/ 20 w 22"/>
                <a:gd name="T51" fmla="*/ 13 h 23"/>
                <a:gd name="T52" fmla="*/ 19 w 22"/>
                <a:gd name="T53" fmla="*/ 15 h 23"/>
                <a:gd name="T54" fmla="*/ 19 w 22"/>
                <a:gd name="T55" fmla="*/ 17 h 23"/>
                <a:gd name="T56" fmla="*/ 17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1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1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1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0" name="Freeform 198">
              <a:extLst>
                <a:ext uri="{FF2B5EF4-FFF2-40B4-BE49-F238E27FC236}">
                  <a16:creationId xmlns:a16="http://schemas.microsoft.com/office/drawing/2014/main" id="{6E74FEF9-15BF-6926-026F-656CAE6EE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8" y="3950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2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0 w 22"/>
                <a:gd name="T21" fmla="*/ 7 h 24"/>
                <a:gd name="T22" fmla="*/ 1 w 22"/>
                <a:gd name="T23" fmla="*/ 5 h 24"/>
                <a:gd name="T24" fmla="*/ 2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1 w 22"/>
                <a:gd name="T47" fmla="*/ 9 h 24"/>
                <a:gd name="T48" fmla="*/ 21 w 22"/>
                <a:gd name="T49" fmla="*/ 11 h 24"/>
                <a:gd name="T50" fmla="*/ 21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1" name="Freeform 199">
              <a:extLst>
                <a:ext uri="{FF2B5EF4-FFF2-40B4-BE49-F238E27FC236}">
                  <a16:creationId xmlns:a16="http://schemas.microsoft.com/office/drawing/2014/main" id="{75B4B2A5-4DD9-7BB9-D55B-268836652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6" y="3922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7 w 21"/>
                <a:gd name="T3" fmla="*/ 25 h 26"/>
                <a:gd name="T4" fmla="*/ 6 w 21"/>
                <a:gd name="T5" fmla="*/ 24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5 h 26"/>
                <a:gd name="T16" fmla="*/ 0 w 21"/>
                <a:gd name="T17" fmla="*/ 13 h 26"/>
                <a:gd name="T18" fmla="*/ 0 w 21"/>
                <a:gd name="T19" fmla="*/ 9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6 w 21"/>
                <a:gd name="T29" fmla="*/ 1 h 26"/>
                <a:gd name="T30" fmla="*/ 7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9 h 26"/>
                <a:gd name="T48" fmla="*/ 20 w 21"/>
                <a:gd name="T49" fmla="*/ 13 h 26"/>
                <a:gd name="T50" fmla="*/ 20 w 21"/>
                <a:gd name="T51" fmla="*/ 15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3 w 21"/>
                <a:gd name="T61" fmla="*/ 24 h 26"/>
                <a:gd name="T62" fmla="*/ 12 w 21"/>
                <a:gd name="T63" fmla="*/ 25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7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2" name="Freeform 200">
              <a:extLst>
                <a:ext uri="{FF2B5EF4-FFF2-40B4-BE49-F238E27FC236}">
                  <a16:creationId xmlns:a16="http://schemas.microsoft.com/office/drawing/2014/main" id="{E82533EE-F687-445C-7FD4-00B347D3E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" y="3917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3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20 h 24"/>
                <a:gd name="T10" fmla="*/ 1 w 21"/>
                <a:gd name="T11" fmla="*/ 18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4 h 24"/>
                <a:gd name="T24" fmla="*/ 2 w 21"/>
                <a:gd name="T25" fmla="*/ 2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2 h 24"/>
                <a:gd name="T42" fmla="*/ 18 w 21"/>
                <a:gd name="T43" fmla="*/ 4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5 h 24"/>
                <a:gd name="T54" fmla="*/ 18 w 21"/>
                <a:gd name="T55" fmla="*/ 18 h 24"/>
                <a:gd name="T56" fmla="*/ 17 w 21"/>
                <a:gd name="T57" fmla="*/ 20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3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3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3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3" name="Freeform 201">
              <a:extLst>
                <a:ext uri="{FF2B5EF4-FFF2-40B4-BE49-F238E27FC236}">
                  <a16:creationId xmlns:a16="http://schemas.microsoft.com/office/drawing/2014/main" id="{5E27706A-98A9-8483-D0A1-4F4618017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" y="4186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3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0 w 22"/>
                <a:gd name="T21" fmla="*/ 7 h 24"/>
                <a:gd name="T22" fmla="*/ 1 w 22"/>
                <a:gd name="T23" fmla="*/ 5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1 w 22"/>
                <a:gd name="T47" fmla="*/ 9 h 24"/>
                <a:gd name="T48" fmla="*/ 21 w 22"/>
                <a:gd name="T49" fmla="*/ 11 h 24"/>
                <a:gd name="T50" fmla="*/ 21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4" name="Freeform 202">
              <a:extLst>
                <a:ext uri="{FF2B5EF4-FFF2-40B4-BE49-F238E27FC236}">
                  <a16:creationId xmlns:a16="http://schemas.microsoft.com/office/drawing/2014/main" id="{89331867-0E50-8D15-8E06-7B1A16369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" y="4186"/>
              <a:ext cx="21" cy="25"/>
            </a:xfrm>
            <a:custGeom>
              <a:avLst/>
              <a:gdLst>
                <a:gd name="T0" fmla="*/ 9 w 21"/>
                <a:gd name="T1" fmla="*/ 24 h 25"/>
                <a:gd name="T2" fmla="*/ 7 w 21"/>
                <a:gd name="T3" fmla="*/ 23 h 25"/>
                <a:gd name="T4" fmla="*/ 6 w 21"/>
                <a:gd name="T5" fmla="*/ 23 h 25"/>
                <a:gd name="T6" fmla="*/ 4 w 21"/>
                <a:gd name="T7" fmla="*/ 21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1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1 h 25"/>
                <a:gd name="T28" fmla="*/ 6 w 21"/>
                <a:gd name="T29" fmla="*/ 0 h 25"/>
                <a:gd name="T30" fmla="*/ 7 w 21"/>
                <a:gd name="T31" fmla="*/ 0 h 25"/>
                <a:gd name="T32" fmla="*/ 9 w 21"/>
                <a:gd name="T33" fmla="*/ 0 h 25"/>
                <a:gd name="T34" fmla="*/ 11 w 21"/>
                <a:gd name="T35" fmla="*/ 0 h 25"/>
                <a:gd name="T36" fmla="*/ 13 w 21"/>
                <a:gd name="T37" fmla="*/ 0 h 25"/>
                <a:gd name="T38" fmla="*/ 15 w 21"/>
                <a:gd name="T39" fmla="*/ 1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1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1 h 25"/>
                <a:gd name="T60" fmla="*/ 13 w 21"/>
                <a:gd name="T61" fmla="*/ 23 h 25"/>
                <a:gd name="T62" fmla="*/ 11 w 21"/>
                <a:gd name="T63" fmla="*/ 23 h 25"/>
                <a:gd name="T64" fmla="*/ 9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9" y="24"/>
                  </a:moveTo>
                  <a:lnTo>
                    <a:pt x="7" y="23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5" name="Freeform 203">
              <a:extLst>
                <a:ext uri="{FF2B5EF4-FFF2-40B4-BE49-F238E27FC236}">
                  <a16:creationId xmlns:a16="http://schemas.microsoft.com/office/drawing/2014/main" id="{6EB2B184-84AA-EE58-127B-7A2D4F86B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994"/>
              <a:ext cx="23" cy="26"/>
            </a:xfrm>
            <a:custGeom>
              <a:avLst/>
              <a:gdLst>
                <a:gd name="T0" fmla="*/ 11 w 23"/>
                <a:gd name="T1" fmla="*/ 25 h 26"/>
                <a:gd name="T2" fmla="*/ 8 w 23"/>
                <a:gd name="T3" fmla="*/ 25 h 26"/>
                <a:gd name="T4" fmla="*/ 6 w 23"/>
                <a:gd name="T5" fmla="*/ 24 h 26"/>
                <a:gd name="T6" fmla="*/ 5 w 23"/>
                <a:gd name="T7" fmla="*/ 22 h 26"/>
                <a:gd name="T8" fmla="*/ 3 w 23"/>
                <a:gd name="T9" fmla="*/ 21 h 26"/>
                <a:gd name="T10" fmla="*/ 1 w 23"/>
                <a:gd name="T11" fmla="*/ 19 h 26"/>
                <a:gd name="T12" fmla="*/ 1 w 23"/>
                <a:gd name="T13" fmla="*/ 17 h 26"/>
                <a:gd name="T14" fmla="*/ 0 w 23"/>
                <a:gd name="T15" fmla="*/ 14 h 26"/>
                <a:gd name="T16" fmla="*/ 0 w 23"/>
                <a:gd name="T17" fmla="*/ 12 h 26"/>
                <a:gd name="T18" fmla="*/ 0 w 23"/>
                <a:gd name="T19" fmla="*/ 9 h 26"/>
                <a:gd name="T20" fmla="*/ 1 w 23"/>
                <a:gd name="T21" fmla="*/ 7 h 26"/>
                <a:gd name="T22" fmla="*/ 1 w 23"/>
                <a:gd name="T23" fmla="*/ 5 h 26"/>
                <a:gd name="T24" fmla="*/ 3 w 23"/>
                <a:gd name="T25" fmla="*/ 3 h 26"/>
                <a:gd name="T26" fmla="*/ 5 w 23"/>
                <a:gd name="T27" fmla="*/ 2 h 26"/>
                <a:gd name="T28" fmla="*/ 6 w 23"/>
                <a:gd name="T29" fmla="*/ 1 h 26"/>
                <a:gd name="T30" fmla="*/ 8 w 23"/>
                <a:gd name="T31" fmla="*/ 0 h 26"/>
                <a:gd name="T32" fmla="*/ 11 w 23"/>
                <a:gd name="T33" fmla="*/ 0 h 26"/>
                <a:gd name="T34" fmla="*/ 13 w 23"/>
                <a:gd name="T35" fmla="*/ 0 h 26"/>
                <a:gd name="T36" fmla="*/ 15 w 23"/>
                <a:gd name="T37" fmla="*/ 1 h 26"/>
                <a:gd name="T38" fmla="*/ 17 w 23"/>
                <a:gd name="T39" fmla="*/ 2 h 26"/>
                <a:gd name="T40" fmla="*/ 18 w 23"/>
                <a:gd name="T41" fmla="*/ 3 h 26"/>
                <a:gd name="T42" fmla="*/ 20 w 23"/>
                <a:gd name="T43" fmla="*/ 5 h 26"/>
                <a:gd name="T44" fmla="*/ 21 w 23"/>
                <a:gd name="T45" fmla="*/ 7 h 26"/>
                <a:gd name="T46" fmla="*/ 22 w 23"/>
                <a:gd name="T47" fmla="*/ 9 h 26"/>
                <a:gd name="T48" fmla="*/ 22 w 23"/>
                <a:gd name="T49" fmla="*/ 12 h 26"/>
                <a:gd name="T50" fmla="*/ 22 w 23"/>
                <a:gd name="T51" fmla="*/ 14 h 26"/>
                <a:gd name="T52" fmla="*/ 21 w 23"/>
                <a:gd name="T53" fmla="*/ 17 h 26"/>
                <a:gd name="T54" fmla="*/ 20 w 23"/>
                <a:gd name="T55" fmla="*/ 19 h 26"/>
                <a:gd name="T56" fmla="*/ 18 w 23"/>
                <a:gd name="T57" fmla="*/ 21 h 26"/>
                <a:gd name="T58" fmla="*/ 17 w 23"/>
                <a:gd name="T59" fmla="*/ 22 h 26"/>
                <a:gd name="T60" fmla="*/ 15 w 23"/>
                <a:gd name="T61" fmla="*/ 24 h 26"/>
                <a:gd name="T62" fmla="*/ 13 w 23"/>
                <a:gd name="T63" fmla="*/ 25 h 26"/>
                <a:gd name="T64" fmla="*/ 11 w 23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6">
                  <a:moveTo>
                    <a:pt x="11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2" y="9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1" y="17"/>
                  </a:lnTo>
                  <a:lnTo>
                    <a:pt x="20" y="19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5" y="24"/>
                  </a:lnTo>
                  <a:lnTo>
                    <a:pt x="13" y="25"/>
                  </a:lnTo>
                  <a:lnTo>
                    <a:pt x="11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6" name="Freeform 204">
              <a:extLst>
                <a:ext uri="{FF2B5EF4-FFF2-40B4-BE49-F238E27FC236}">
                  <a16:creationId xmlns:a16="http://schemas.microsoft.com/office/drawing/2014/main" id="{30E12298-68F7-3BEF-1292-10755EC42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" y="4053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0 h 24"/>
                <a:gd name="T8" fmla="*/ 3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0 w 22"/>
                <a:gd name="T21" fmla="*/ 7 h 24"/>
                <a:gd name="T22" fmla="*/ 1 w 22"/>
                <a:gd name="T23" fmla="*/ 5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1 w 22"/>
                <a:gd name="T47" fmla="*/ 9 h 24"/>
                <a:gd name="T48" fmla="*/ 21 w 22"/>
                <a:gd name="T49" fmla="*/ 11 h 24"/>
                <a:gd name="T50" fmla="*/ 21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0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7" name="Freeform 205">
              <a:extLst>
                <a:ext uri="{FF2B5EF4-FFF2-40B4-BE49-F238E27FC236}">
                  <a16:creationId xmlns:a16="http://schemas.microsoft.com/office/drawing/2014/main" id="{5FBF35F4-F23F-3817-1FB7-979977C16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" y="4100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7 h 23"/>
                <a:gd name="T12" fmla="*/ 0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9 h 23"/>
                <a:gd name="T20" fmla="*/ 0 w 22"/>
                <a:gd name="T21" fmla="*/ 6 h 23"/>
                <a:gd name="T22" fmla="*/ 1 w 22"/>
                <a:gd name="T23" fmla="*/ 5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7 w 22"/>
                <a:gd name="T41" fmla="*/ 3 h 23"/>
                <a:gd name="T42" fmla="*/ 19 w 22"/>
                <a:gd name="T43" fmla="*/ 5 h 23"/>
                <a:gd name="T44" fmla="*/ 20 w 22"/>
                <a:gd name="T45" fmla="*/ 6 h 23"/>
                <a:gd name="T46" fmla="*/ 20 w 22"/>
                <a:gd name="T47" fmla="*/ 9 h 23"/>
                <a:gd name="T48" fmla="*/ 21 w 22"/>
                <a:gd name="T49" fmla="*/ 11 h 23"/>
                <a:gd name="T50" fmla="*/ 20 w 22"/>
                <a:gd name="T51" fmla="*/ 13 h 23"/>
                <a:gd name="T52" fmla="*/ 20 w 22"/>
                <a:gd name="T53" fmla="*/ 15 h 23"/>
                <a:gd name="T54" fmla="*/ 19 w 22"/>
                <a:gd name="T55" fmla="*/ 17 h 23"/>
                <a:gd name="T56" fmla="*/ 17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8" name="Freeform 206">
              <a:extLst>
                <a:ext uri="{FF2B5EF4-FFF2-40B4-BE49-F238E27FC236}">
                  <a16:creationId xmlns:a16="http://schemas.microsoft.com/office/drawing/2014/main" id="{30F77AB9-21E0-4868-9E52-9E48C5EB8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3" y="405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4 h 26"/>
                <a:gd name="T16" fmla="*/ 0 w 22"/>
                <a:gd name="T17" fmla="*/ 11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9 h 26"/>
                <a:gd name="T48" fmla="*/ 21 w 22"/>
                <a:gd name="T49" fmla="*/ 11 h 26"/>
                <a:gd name="T50" fmla="*/ 21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9" name="Freeform 207">
              <a:extLst>
                <a:ext uri="{FF2B5EF4-FFF2-40B4-BE49-F238E27FC236}">
                  <a16:creationId xmlns:a16="http://schemas.microsoft.com/office/drawing/2014/main" id="{5E6B176C-92EB-EB92-7A97-22689475A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" y="4100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2 w 22"/>
                <a:gd name="T9" fmla="*/ 18 h 23"/>
                <a:gd name="T10" fmla="*/ 1 w 22"/>
                <a:gd name="T11" fmla="*/ 17 h 23"/>
                <a:gd name="T12" fmla="*/ 1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9 h 23"/>
                <a:gd name="T20" fmla="*/ 1 w 22"/>
                <a:gd name="T21" fmla="*/ 6 h 23"/>
                <a:gd name="T22" fmla="*/ 1 w 22"/>
                <a:gd name="T23" fmla="*/ 5 h 23"/>
                <a:gd name="T24" fmla="*/ 2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8 w 22"/>
                <a:gd name="T41" fmla="*/ 3 h 23"/>
                <a:gd name="T42" fmla="*/ 19 w 22"/>
                <a:gd name="T43" fmla="*/ 5 h 23"/>
                <a:gd name="T44" fmla="*/ 19 w 22"/>
                <a:gd name="T45" fmla="*/ 6 h 23"/>
                <a:gd name="T46" fmla="*/ 20 w 22"/>
                <a:gd name="T47" fmla="*/ 9 h 23"/>
                <a:gd name="T48" fmla="*/ 21 w 22"/>
                <a:gd name="T49" fmla="*/ 11 h 23"/>
                <a:gd name="T50" fmla="*/ 20 w 22"/>
                <a:gd name="T51" fmla="*/ 13 h 23"/>
                <a:gd name="T52" fmla="*/ 19 w 22"/>
                <a:gd name="T53" fmla="*/ 15 h 23"/>
                <a:gd name="T54" fmla="*/ 19 w 22"/>
                <a:gd name="T55" fmla="*/ 17 h 23"/>
                <a:gd name="T56" fmla="*/ 18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00" name="Freeform 208">
              <a:extLst>
                <a:ext uri="{FF2B5EF4-FFF2-40B4-BE49-F238E27FC236}">
                  <a16:creationId xmlns:a16="http://schemas.microsoft.com/office/drawing/2014/main" id="{1EEA2813-CC65-E2D9-8F4D-4EA1F9AA3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5" y="3635"/>
              <a:ext cx="490" cy="139"/>
            </a:xfrm>
            <a:custGeom>
              <a:avLst/>
              <a:gdLst>
                <a:gd name="T0" fmla="*/ 0 w 490"/>
                <a:gd name="T1" fmla="*/ 124 h 139"/>
                <a:gd name="T2" fmla="*/ 1 w 490"/>
                <a:gd name="T3" fmla="*/ 138 h 139"/>
                <a:gd name="T4" fmla="*/ 489 w 490"/>
                <a:gd name="T5" fmla="*/ 11 h 139"/>
                <a:gd name="T6" fmla="*/ 486 w 490"/>
                <a:gd name="T7" fmla="*/ 0 h 139"/>
                <a:gd name="T8" fmla="*/ 0 w 490"/>
                <a:gd name="T9" fmla="*/ 12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39">
                  <a:moveTo>
                    <a:pt x="0" y="124"/>
                  </a:moveTo>
                  <a:lnTo>
                    <a:pt x="1" y="138"/>
                  </a:lnTo>
                  <a:lnTo>
                    <a:pt x="489" y="11"/>
                  </a:lnTo>
                  <a:lnTo>
                    <a:pt x="486" y="0"/>
                  </a:lnTo>
                  <a:lnTo>
                    <a:pt x="0" y="1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01" name="Freeform 209">
              <a:extLst>
                <a:ext uri="{FF2B5EF4-FFF2-40B4-BE49-F238E27FC236}">
                  <a16:creationId xmlns:a16="http://schemas.microsoft.com/office/drawing/2014/main" id="{A7CAC422-3968-1610-4930-A0B5C1C65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2" y="3669"/>
              <a:ext cx="489" cy="139"/>
            </a:xfrm>
            <a:custGeom>
              <a:avLst/>
              <a:gdLst>
                <a:gd name="T0" fmla="*/ 0 w 489"/>
                <a:gd name="T1" fmla="*/ 124 h 139"/>
                <a:gd name="T2" fmla="*/ 2 w 489"/>
                <a:gd name="T3" fmla="*/ 138 h 139"/>
                <a:gd name="T4" fmla="*/ 488 w 489"/>
                <a:gd name="T5" fmla="*/ 11 h 139"/>
                <a:gd name="T6" fmla="*/ 485 w 489"/>
                <a:gd name="T7" fmla="*/ 0 h 139"/>
                <a:gd name="T8" fmla="*/ 0 w 489"/>
                <a:gd name="T9" fmla="*/ 12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139">
                  <a:moveTo>
                    <a:pt x="0" y="124"/>
                  </a:moveTo>
                  <a:lnTo>
                    <a:pt x="2" y="138"/>
                  </a:lnTo>
                  <a:lnTo>
                    <a:pt x="488" y="11"/>
                  </a:lnTo>
                  <a:lnTo>
                    <a:pt x="485" y="0"/>
                  </a:lnTo>
                  <a:lnTo>
                    <a:pt x="0" y="1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02" name="Freeform 210">
              <a:extLst>
                <a:ext uri="{FF2B5EF4-FFF2-40B4-BE49-F238E27FC236}">
                  <a16:creationId xmlns:a16="http://schemas.microsoft.com/office/drawing/2014/main" id="{855B0D1D-E00C-B41F-BECE-1A4FD4D1E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8" y="3702"/>
              <a:ext cx="490" cy="141"/>
            </a:xfrm>
            <a:custGeom>
              <a:avLst/>
              <a:gdLst>
                <a:gd name="T0" fmla="*/ 0 w 490"/>
                <a:gd name="T1" fmla="*/ 126 h 141"/>
                <a:gd name="T2" fmla="*/ 1 w 490"/>
                <a:gd name="T3" fmla="*/ 140 h 141"/>
                <a:gd name="T4" fmla="*/ 489 w 490"/>
                <a:gd name="T5" fmla="*/ 12 h 141"/>
                <a:gd name="T6" fmla="*/ 486 w 490"/>
                <a:gd name="T7" fmla="*/ 0 h 141"/>
                <a:gd name="T8" fmla="*/ 0 w 490"/>
                <a:gd name="T9" fmla="*/ 12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41">
                  <a:moveTo>
                    <a:pt x="0" y="126"/>
                  </a:moveTo>
                  <a:lnTo>
                    <a:pt x="1" y="140"/>
                  </a:lnTo>
                  <a:lnTo>
                    <a:pt x="489" y="12"/>
                  </a:lnTo>
                  <a:lnTo>
                    <a:pt x="486" y="0"/>
                  </a:lnTo>
                  <a:lnTo>
                    <a:pt x="0" y="12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03" name="Freeform 211">
              <a:extLst>
                <a:ext uri="{FF2B5EF4-FFF2-40B4-BE49-F238E27FC236}">
                  <a16:creationId xmlns:a16="http://schemas.microsoft.com/office/drawing/2014/main" id="{39DACDC6-17CD-0101-A9E2-0FBFA4357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5" y="3745"/>
              <a:ext cx="490" cy="140"/>
            </a:xfrm>
            <a:custGeom>
              <a:avLst/>
              <a:gdLst>
                <a:gd name="T0" fmla="*/ 0 w 490"/>
                <a:gd name="T1" fmla="*/ 125 h 140"/>
                <a:gd name="T2" fmla="*/ 1 w 490"/>
                <a:gd name="T3" fmla="*/ 139 h 140"/>
                <a:gd name="T4" fmla="*/ 489 w 490"/>
                <a:gd name="T5" fmla="*/ 11 h 140"/>
                <a:gd name="T6" fmla="*/ 487 w 490"/>
                <a:gd name="T7" fmla="*/ 0 h 140"/>
                <a:gd name="T8" fmla="*/ 0 w 490"/>
                <a:gd name="T9" fmla="*/ 1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40">
                  <a:moveTo>
                    <a:pt x="0" y="125"/>
                  </a:moveTo>
                  <a:lnTo>
                    <a:pt x="1" y="139"/>
                  </a:lnTo>
                  <a:lnTo>
                    <a:pt x="489" y="11"/>
                  </a:lnTo>
                  <a:lnTo>
                    <a:pt x="487" y="0"/>
                  </a:lnTo>
                  <a:lnTo>
                    <a:pt x="0" y="1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04" name="Freeform 212">
              <a:extLst>
                <a:ext uri="{FF2B5EF4-FFF2-40B4-BE49-F238E27FC236}">
                  <a16:creationId xmlns:a16="http://schemas.microsoft.com/office/drawing/2014/main" id="{0674DCAF-D0EC-C74D-40D1-06985F562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2" y="3780"/>
              <a:ext cx="490" cy="140"/>
            </a:xfrm>
            <a:custGeom>
              <a:avLst/>
              <a:gdLst>
                <a:gd name="T0" fmla="*/ 0 w 490"/>
                <a:gd name="T1" fmla="*/ 125 h 140"/>
                <a:gd name="T2" fmla="*/ 2 w 490"/>
                <a:gd name="T3" fmla="*/ 139 h 140"/>
                <a:gd name="T4" fmla="*/ 489 w 490"/>
                <a:gd name="T5" fmla="*/ 12 h 140"/>
                <a:gd name="T6" fmla="*/ 487 w 490"/>
                <a:gd name="T7" fmla="*/ 0 h 140"/>
                <a:gd name="T8" fmla="*/ 0 w 490"/>
                <a:gd name="T9" fmla="*/ 1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40">
                  <a:moveTo>
                    <a:pt x="0" y="125"/>
                  </a:moveTo>
                  <a:lnTo>
                    <a:pt x="2" y="139"/>
                  </a:lnTo>
                  <a:lnTo>
                    <a:pt x="489" y="12"/>
                  </a:lnTo>
                  <a:lnTo>
                    <a:pt x="487" y="0"/>
                  </a:lnTo>
                  <a:lnTo>
                    <a:pt x="0" y="1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05" name="Freeform 213">
              <a:extLst>
                <a:ext uri="{FF2B5EF4-FFF2-40B4-BE49-F238E27FC236}">
                  <a16:creationId xmlns:a16="http://schemas.microsoft.com/office/drawing/2014/main" id="{5B1B2DBC-FE41-2CEC-AF30-94B3B7396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" y="3688"/>
              <a:ext cx="143" cy="173"/>
            </a:xfrm>
            <a:custGeom>
              <a:avLst/>
              <a:gdLst>
                <a:gd name="T0" fmla="*/ 55 w 143"/>
                <a:gd name="T1" fmla="*/ 10 h 173"/>
                <a:gd name="T2" fmla="*/ 49 w 143"/>
                <a:gd name="T3" fmla="*/ 15 h 173"/>
                <a:gd name="T4" fmla="*/ 42 w 143"/>
                <a:gd name="T5" fmla="*/ 23 h 173"/>
                <a:gd name="T6" fmla="*/ 24 w 143"/>
                <a:gd name="T7" fmla="*/ 36 h 173"/>
                <a:gd name="T8" fmla="*/ 10 w 143"/>
                <a:gd name="T9" fmla="*/ 46 h 173"/>
                <a:gd name="T10" fmla="*/ 4 w 143"/>
                <a:gd name="T11" fmla="*/ 60 h 173"/>
                <a:gd name="T12" fmla="*/ 1 w 143"/>
                <a:gd name="T13" fmla="*/ 77 h 173"/>
                <a:gd name="T14" fmla="*/ 2 w 143"/>
                <a:gd name="T15" fmla="*/ 94 h 173"/>
                <a:gd name="T16" fmla="*/ 10 w 143"/>
                <a:gd name="T17" fmla="*/ 85 h 173"/>
                <a:gd name="T18" fmla="*/ 21 w 143"/>
                <a:gd name="T19" fmla="*/ 60 h 173"/>
                <a:gd name="T20" fmla="*/ 38 w 143"/>
                <a:gd name="T21" fmla="*/ 51 h 173"/>
                <a:gd name="T22" fmla="*/ 51 w 143"/>
                <a:gd name="T23" fmla="*/ 46 h 173"/>
                <a:gd name="T24" fmla="*/ 62 w 143"/>
                <a:gd name="T25" fmla="*/ 40 h 173"/>
                <a:gd name="T26" fmla="*/ 72 w 143"/>
                <a:gd name="T27" fmla="*/ 32 h 173"/>
                <a:gd name="T28" fmla="*/ 79 w 143"/>
                <a:gd name="T29" fmla="*/ 34 h 173"/>
                <a:gd name="T30" fmla="*/ 72 w 143"/>
                <a:gd name="T31" fmla="*/ 43 h 173"/>
                <a:gd name="T32" fmla="*/ 53 w 143"/>
                <a:gd name="T33" fmla="*/ 50 h 173"/>
                <a:gd name="T34" fmla="*/ 34 w 143"/>
                <a:gd name="T35" fmla="*/ 60 h 173"/>
                <a:gd name="T36" fmla="*/ 25 w 143"/>
                <a:gd name="T37" fmla="*/ 76 h 173"/>
                <a:gd name="T38" fmla="*/ 17 w 143"/>
                <a:gd name="T39" fmla="*/ 90 h 173"/>
                <a:gd name="T40" fmla="*/ 13 w 143"/>
                <a:gd name="T41" fmla="*/ 104 h 173"/>
                <a:gd name="T42" fmla="*/ 20 w 143"/>
                <a:gd name="T43" fmla="*/ 105 h 173"/>
                <a:gd name="T44" fmla="*/ 29 w 143"/>
                <a:gd name="T45" fmla="*/ 103 h 173"/>
                <a:gd name="T46" fmla="*/ 40 w 143"/>
                <a:gd name="T47" fmla="*/ 96 h 173"/>
                <a:gd name="T48" fmla="*/ 49 w 143"/>
                <a:gd name="T49" fmla="*/ 84 h 173"/>
                <a:gd name="T50" fmla="*/ 58 w 143"/>
                <a:gd name="T51" fmla="*/ 79 h 173"/>
                <a:gd name="T52" fmla="*/ 68 w 143"/>
                <a:gd name="T53" fmla="*/ 76 h 173"/>
                <a:gd name="T54" fmla="*/ 79 w 143"/>
                <a:gd name="T55" fmla="*/ 73 h 173"/>
                <a:gd name="T56" fmla="*/ 85 w 143"/>
                <a:gd name="T57" fmla="*/ 71 h 173"/>
                <a:gd name="T58" fmla="*/ 82 w 143"/>
                <a:gd name="T59" fmla="*/ 82 h 173"/>
                <a:gd name="T60" fmla="*/ 81 w 143"/>
                <a:gd name="T61" fmla="*/ 94 h 173"/>
                <a:gd name="T62" fmla="*/ 80 w 143"/>
                <a:gd name="T63" fmla="*/ 107 h 173"/>
                <a:gd name="T64" fmla="*/ 78 w 143"/>
                <a:gd name="T65" fmla="*/ 118 h 173"/>
                <a:gd name="T66" fmla="*/ 76 w 143"/>
                <a:gd name="T67" fmla="*/ 121 h 173"/>
                <a:gd name="T68" fmla="*/ 70 w 143"/>
                <a:gd name="T69" fmla="*/ 122 h 173"/>
                <a:gd name="T70" fmla="*/ 63 w 143"/>
                <a:gd name="T71" fmla="*/ 119 h 173"/>
                <a:gd name="T72" fmla="*/ 46 w 143"/>
                <a:gd name="T73" fmla="*/ 114 h 173"/>
                <a:gd name="T74" fmla="*/ 27 w 143"/>
                <a:gd name="T75" fmla="*/ 111 h 173"/>
                <a:gd name="T76" fmla="*/ 11 w 143"/>
                <a:gd name="T77" fmla="*/ 112 h 173"/>
                <a:gd name="T78" fmla="*/ 1 w 143"/>
                <a:gd name="T79" fmla="*/ 116 h 173"/>
                <a:gd name="T80" fmla="*/ 0 w 143"/>
                <a:gd name="T81" fmla="*/ 122 h 173"/>
                <a:gd name="T82" fmla="*/ 6 w 143"/>
                <a:gd name="T83" fmla="*/ 126 h 173"/>
                <a:gd name="T84" fmla="*/ 19 w 143"/>
                <a:gd name="T85" fmla="*/ 131 h 173"/>
                <a:gd name="T86" fmla="*/ 30 w 143"/>
                <a:gd name="T87" fmla="*/ 139 h 173"/>
                <a:gd name="T88" fmla="*/ 45 w 143"/>
                <a:gd name="T89" fmla="*/ 146 h 173"/>
                <a:gd name="T90" fmla="*/ 64 w 143"/>
                <a:gd name="T91" fmla="*/ 151 h 173"/>
                <a:gd name="T92" fmla="*/ 77 w 143"/>
                <a:gd name="T93" fmla="*/ 167 h 173"/>
                <a:gd name="T94" fmla="*/ 87 w 143"/>
                <a:gd name="T95" fmla="*/ 166 h 173"/>
                <a:gd name="T96" fmla="*/ 91 w 143"/>
                <a:gd name="T97" fmla="*/ 146 h 173"/>
                <a:gd name="T98" fmla="*/ 97 w 143"/>
                <a:gd name="T99" fmla="*/ 129 h 173"/>
                <a:gd name="T100" fmla="*/ 104 w 143"/>
                <a:gd name="T101" fmla="*/ 115 h 173"/>
                <a:gd name="T102" fmla="*/ 142 w 143"/>
                <a:gd name="T103" fmla="*/ 79 h 173"/>
                <a:gd name="T104" fmla="*/ 129 w 143"/>
                <a:gd name="T105" fmla="*/ 57 h 173"/>
                <a:gd name="T106" fmla="*/ 117 w 143"/>
                <a:gd name="T107" fmla="*/ 36 h 173"/>
                <a:gd name="T108" fmla="*/ 104 w 143"/>
                <a:gd name="T109" fmla="*/ 17 h 173"/>
                <a:gd name="T110" fmla="*/ 91 w 143"/>
                <a:gd name="T111" fmla="*/ 3 h 173"/>
                <a:gd name="T112" fmla="*/ 82 w 143"/>
                <a:gd name="T113" fmla="*/ 1 h 173"/>
                <a:gd name="T114" fmla="*/ 65 w 143"/>
                <a:gd name="T115" fmla="*/ 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3" h="173">
                  <a:moveTo>
                    <a:pt x="65" y="6"/>
                  </a:moveTo>
                  <a:lnTo>
                    <a:pt x="61" y="8"/>
                  </a:lnTo>
                  <a:lnTo>
                    <a:pt x="58" y="9"/>
                  </a:lnTo>
                  <a:lnTo>
                    <a:pt x="55" y="10"/>
                  </a:lnTo>
                  <a:lnTo>
                    <a:pt x="53" y="11"/>
                  </a:lnTo>
                  <a:lnTo>
                    <a:pt x="51" y="13"/>
                  </a:lnTo>
                  <a:lnTo>
                    <a:pt x="50" y="14"/>
                  </a:lnTo>
                  <a:lnTo>
                    <a:pt x="49" y="15"/>
                  </a:lnTo>
                  <a:lnTo>
                    <a:pt x="48" y="17"/>
                  </a:lnTo>
                  <a:lnTo>
                    <a:pt x="46" y="19"/>
                  </a:lnTo>
                  <a:lnTo>
                    <a:pt x="45" y="21"/>
                  </a:lnTo>
                  <a:lnTo>
                    <a:pt x="42" y="23"/>
                  </a:lnTo>
                  <a:lnTo>
                    <a:pt x="39" y="25"/>
                  </a:lnTo>
                  <a:lnTo>
                    <a:pt x="35" y="28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7" y="40"/>
                  </a:lnTo>
                  <a:lnTo>
                    <a:pt x="14" y="42"/>
                  </a:lnTo>
                  <a:lnTo>
                    <a:pt x="12" y="43"/>
                  </a:lnTo>
                  <a:lnTo>
                    <a:pt x="10" y="46"/>
                  </a:lnTo>
                  <a:lnTo>
                    <a:pt x="9" y="49"/>
                  </a:lnTo>
                  <a:lnTo>
                    <a:pt x="7" y="52"/>
                  </a:lnTo>
                  <a:lnTo>
                    <a:pt x="5" y="56"/>
                  </a:lnTo>
                  <a:lnTo>
                    <a:pt x="4" y="60"/>
                  </a:lnTo>
                  <a:lnTo>
                    <a:pt x="3" y="64"/>
                  </a:lnTo>
                  <a:lnTo>
                    <a:pt x="2" y="68"/>
                  </a:lnTo>
                  <a:lnTo>
                    <a:pt x="1" y="73"/>
                  </a:lnTo>
                  <a:lnTo>
                    <a:pt x="1" y="77"/>
                  </a:lnTo>
                  <a:lnTo>
                    <a:pt x="1" y="82"/>
                  </a:lnTo>
                  <a:lnTo>
                    <a:pt x="1" y="86"/>
                  </a:lnTo>
                  <a:lnTo>
                    <a:pt x="1" y="89"/>
                  </a:lnTo>
                  <a:lnTo>
                    <a:pt x="2" y="94"/>
                  </a:lnTo>
                  <a:lnTo>
                    <a:pt x="3" y="98"/>
                  </a:lnTo>
                  <a:lnTo>
                    <a:pt x="5" y="98"/>
                  </a:lnTo>
                  <a:lnTo>
                    <a:pt x="8" y="91"/>
                  </a:lnTo>
                  <a:lnTo>
                    <a:pt x="10" y="85"/>
                  </a:lnTo>
                  <a:lnTo>
                    <a:pt x="12" y="78"/>
                  </a:lnTo>
                  <a:lnTo>
                    <a:pt x="15" y="71"/>
                  </a:lnTo>
                  <a:lnTo>
                    <a:pt x="17" y="65"/>
                  </a:lnTo>
                  <a:lnTo>
                    <a:pt x="21" y="60"/>
                  </a:lnTo>
                  <a:lnTo>
                    <a:pt x="25" y="55"/>
                  </a:lnTo>
                  <a:lnTo>
                    <a:pt x="31" y="53"/>
                  </a:lnTo>
                  <a:lnTo>
                    <a:pt x="35" y="52"/>
                  </a:lnTo>
                  <a:lnTo>
                    <a:pt x="38" y="51"/>
                  </a:lnTo>
                  <a:lnTo>
                    <a:pt x="41" y="50"/>
                  </a:lnTo>
                  <a:lnTo>
                    <a:pt x="45" y="49"/>
                  </a:lnTo>
                  <a:lnTo>
                    <a:pt x="47" y="47"/>
                  </a:lnTo>
                  <a:lnTo>
                    <a:pt x="51" y="46"/>
                  </a:lnTo>
                  <a:lnTo>
                    <a:pt x="54" y="44"/>
                  </a:lnTo>
                  <a:lnTo>
                    <a:pt x="56" y="43"/>
                  </a:lnTo>
                  <a:lnTo>
                    <a:pt x="59" y="41"/>
                  </a:lnTo>
                  <a:lnTo>
                    <a:pt x="62" y="40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69" y="34"/>
                  </a:lnTo>
                  <a:lnTo>
                    <a:pt x="72" y="32"/>
                  </a:lnTo>
                  <a:lnTo>
                    <a:pt x="73" y="30"/>
                  </a:lnTo>
                  <a:lnTo>
                    <a:pt x="75" y="28"/>
                  </a:lnTo>
                  <a:lnTo>
                    <a:pt x="78" y="32"/>
                  </a:lnTo>
                  <a:lnTo>
                    <a:pt x="79" y="34"/>
                  </a:lnTo>
                  <a:lnTo>
                    <a:pt x="79" y="37"/>
                  </a:lnTo>
                  <a:lnTo>
                    <a:pt x="77" y="39"/>
                  </a:lnTo>
                  <a:lnTo>
                    <a:pt x="75" y="41"/>
                  </a:lnTo>
                  <a:lnTo>
                    <a:pt x="72" y="43"/>
                  </a:lnTo>
                  <a:lnTo>
                    <a:pt x="68" y="44"/>
                  </a:lnTo>
                  <a:lnTo>
                    <a:pt x="63" y="46"/>
                  </a:lnTo>
                  <a:lnTo>
                    <a:pt x="58" y="48"/>
                  </a:lnTo>
                  <a:lnTo>
                    <a:pt x="53" y="50"/>
                  </a:lnTo>
                  <a:lnTo>
                    <a:pt x="48" y="52"/>
                  </a:lnTo>
                  <a:lnTo>
                    <a:pt x="43" y="54"/>
                  </a:lnTo>
                  <a:lnTo>
                    <a:pt x="38" y="57"/>
                  </a:lnTo>
                  <a:lnTo>
                    <a:pt x="34" y="60"/>
                  </a:lnTo>
                  <a:lnTo>
                    <a:pt x="31" y="64"/>
                  </a:lnTo>
                  <a:lnTo>
                    <a:pt x="28" y="68"/>
                  </a:lnTo>
                  <a:lnTo>
                    <a:pt x="27" y="72"/>
                  </a:lnTo>
                  <a:lnTo>
                    <a:pt x="25" y="76"/>
                  </a:lnTo>
                  <a:lnTo>
                    <a:pt x="24" y="80"/>
                  </a:lnTo>
                  <a:lnTo>
                    <a:pt x="21" y="83"/>
                  </a:lnTo>
                  <a:lnTo>
                    <a:pt x="19" y="86"/>
                  </a:lnTo>
                  <a:lnTo>
                    <a:pt x="17" y="90"/>
                  </a:lnTo>
                  <a:lnTo>
                    <a:pt x="14" y="93"/>
                  </a:lnTo>
                  <a:lnTo>
                    <a:pt x="12" y="97"/>
                  </a:lnTo>
                  <a:lnTo>
                    <a:pt x="12" y="103"/>
                  </a:lnTo>
                  <a:lnTo>
                    <a:pt x="13" y="104"/>
                  </a:lnTo>
                  <a:lnTo>
                    <a:pt x="15" y="104"/>
                  </a:lnTo>
                  <a:lnTo>
                    <a:pt x="16" y="105"/>
                  </a:lnTo>
                  <a:lnTo>
                    <a:pt x="18" y="105"/>
                  </a:lnTo>
                  <a:lnTo>
                    <a:pt x="20" y="105"/>
                  </a:lnTo>
                  <a:lnTo>
                    <a:pt x="22" y="105"/>
                  </a:lnTo>
                  <a:lnTo>
                    <a:pt x="24" y="105"/>
                  </a:lnTo>
                  <a:lnTo>
                    <a:pt x="27" y="104"/>
                  </a:lnTo>
                  <a:lnTo>
                    <a:pt x="29" y="103"/>
                  </a:lnTo>
                  <a:lnTo>
                    <a:pt x="32" y="102"/>
                  </a:lnTo>
                  <a:lnTo>
                    <a:pt x="35" y="100"/>
                  </a:lnTo>
                  <a:lnTo>
                    <a:pt x="37" y="98"/>
                  </a:lnTo>
                  <a:lnTo>
                    <a:pt x="40" y="96"/>
                  </a:lnTo>
                  <a:lnTo>
                    <a:pt x="42" y="93"/>
                  </a:lnTo>
                  <a:lnTo>
                    <a:pt x="44" y="89"/>
                  </a:lnTo>
                  <a:lnTo>
                    <a:pt x="46" y="86"/>
                  </a:lnTo>
                  <a:lnTo>
                    <a:pt x="49" y="84"/>
                  </a:lnTo>
                  <a:lnTo>
                    <a:pt x="51" y="83"/>
                  </a:lnTo>
                  <a:lnTo>
                    <a:pt x="53" y="81"/>
                  </a:lnTo>
                  <a:lnTo>
                    <a:pt x="56" y="80"/>
                  </a:lnTo>
                  <a:lnTo>
                    <a:pt x="58" y="79"/>
                  </a:lnTo>
                  <a:lnTo>
                    <a:pt x="61" y="78"/>
                  </a:lnTo>
                  <a:lnTo>
                    <a:pt x="63" y="78"/>
                  </a:lnTo>
                  <a:lnTo>
                    <a:pt x="66" y="77"/>
                  </a:lnTo>
                  <a:lnTo>
                    <a:pt x="68" y="76"/>
                  </a:lnTo>
                  <a:lnTo>
                    <a:pt x="71" y="76"/>
                  </a:lnTo>
                  <a:lnTo>
                    <a:pt x="73" y="75"/>
                  </a:lnTo>
                  <a:lnTo>
                    <a:pt x="76" y="74"/>
                  </a:lnTo>
                  <a:lnTo>
                    <a:pt x="79" y="73"/>
                  </a:lnTo>
                  <a:lnTo>
                    <a:pt x="81" y="72"/>
                  </a:lnTo>
                  <a:lnTo>
                    <a:pt x="83" y="71"/>
                  </a:lnTo>
                  <a:lnTo>
                    <a:pt x="86" y="69"/>
                  </a:lnTo>
                  <a:lnTo>
                    <a:pt x="85" y="71"/>
                  </a:lnTo>
                  <a:lnTo>
                    <a:pt x="84" y="74"/>
                  </a:lnTo>
                  <a:lnTo>
                    <a:pt x="83" y="76"/>
                  </a:lnTo>
                  <a:lnTo>
                    <a:pt x="83" y="79"/>
                  </a:lnTo>
                  <a:lnTo>
                    <a:pt x="82" y="82"/>
                  </a:lnTo>
                  <a:lnTo>
                    <a:pt x="82" y="85"/>
                  </a:lnTo>
                  <a:lnTo>
                    <a:pt x="81" y="88"/>
                  </a:lnTo>
                  <a:lnTo>
                    <a:pt x="81" y="91"/>
                  </a:lnTo>
                  <a:lnTo>
                    <a:pt x="81" y="94"/>
                  </a:lnTo>
                  <a:lnTo>
                    <a:pt x="80" y="97"/>
                  </a:lnTo>
                  <a:lnTo>
                    <a:pt x="80" y="100"/>
                  </a:lnTo>
                  <a:lnTo>
                    <a:pt x="80" y="104"/>
                  </a:lnTo>
                  <a:lnTo>
                    <a:pt x="80" y="107"/>
                  </a:lnTo>
                  <a:lnTo>
                    <a:pt x="80" y="110"/>
                  </a:lnTo>
                  <a:lnTo>
                    <a:pt x="79" y="113"/>
                  </a:lnTo>
                  <a:lnTo>
                    <a:pt x="79" y="116"/>
                  </a:lnTo>
                  <a:lnTo>
                    <a:pt x="78" y="118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77" y="121"/>
                  </a:lnTo>
                  <a:lnTo>
                    <a:pt x="76" y="121"/>
                  </a:lnTo>
                  <a:lnTo>
                    <a:pt x="74" y="121"/>
                  </a:lnTo>
                  <a:lnTo>
                    <a:pt x="73" y="122"/>
                  </a:lnTo>
                  <a:lnTo>
                    <a:pt x="71" y="122"/>
                  </a:lnTo>
                  <a:lnTo>
                    <a:pt x="70" y="122"/>
                  </a:lnTo>
                  <a:lnTo>
                    <a:pt x="68" y="122"/>
                  </a:lnTo>
                  <a:lnTo>
                    <a:pt x="67" y="121"/>
                  </a:lnTo>
                  <a:lnTo>
                    <a:pt x="66" y="121"/>
                  </a:lnTo>
                  <a:lnTo>
                    <a:pt x="63" y="119"/>
                  </a:lnTo>
                  <a:lnTo>
                    <a:pt x="59" y="117"/>
                  </a:lnTo>
                  <a:lnTo>
                    <a:pt x="55" y="116"/>
                  </a:lnTo>
                  <a:lnTo>
                    <a:pt x="50" y="115"/>
                  </a:lnTo>
                  <a:lnTo>
                    <a:pt x="46" y="114"/>
                  </a:lnTo>
                  <a:lnTo>
                    <a:pt x="41" y="113"/>
                  </a:lnTo>
                  <a:lnTo>
                    <a:pt x="37" y="112"/>
                  </a:lnTo>
                  <a:lnTo>
                    <a:pt x="32" y="111"/>
                  </a:lnTo>
                  <a:lnTo>
                    <a:pt x="27" y="111"/>
                  </a:lnTo>
                  <a:lnTo>
                    <a:pt x="23" y="111"/>
                  </a:lnTo>
                  <a:lnTo>
                    <a:pt x="19" y="111"/>
                  </a:lnTo>
                  <a:lnTo>
                    <a:pt x="15" y="112"/>
                  </a:lnTo>
                  <a:lnTo>
                    <a:pt x="11" y="112"/>
                  </a:lnTo>
                  <a:lnTo>
                    <a:pt x="7" y="113"/>
                  </a:lnTo>
                  <a:lnTo>
                    <a:pt x="5" y="114"/>
                  </a:lnTo>
                  <a:lnTo>
                    <a:pt x="2" y="116"/>
                  </a:lnTo>
                  <a:lnTo>
                    <a:pt x="1" y="116"/>
                  </a:lnTo>
                  <a:lnTo>
                    <a:pt x="1" y="118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0" y="122"/>
                  </a:lnTo>
                  <a:lnTo>
                    <a:pt x="0" y="124"/>
                  </a:lnTo>
                  <a:lnTo>
                    <a:pt x="1" y="125"/>
                  </a:lnTo>
                  <a:lnTo>
                    <a:pt x="2" y="125"/>
                  </a:lnTo>
                  <a:lnTo>
                    <a:pt x="6" y="126"/>
                  </a:lnTo>
                  <a:lnTo>
                    <a:pt x="10" y="127"/>
                  </a:lnTo>
                  <a:lnTo>
                    <a:pt x="13" y="128"/>
                  </a:lnTo>
                  <a:lnTo>
                    <a:pt x="16" y="129"/>
                  </a:lnTo>
                  <a:lnTo>
                    <a:pt x="19" y="131"/>
                  </a:lnTo>
                  <a:lnTo>
                    <a:pt x="21" y="133"/>
                  </a:lnTo>
                  <a:lnTo>
                    <a:pt x="24" y="135"/>
                  </a:lnTo>
                  <a:lnTo>
                    <a:pt x="27" y="137"/>
                  </a:lnTo>
                  <a:lnTo>
                    <a:pt x="30" y="139"/>
                  </a:lnTo>
                  <a:lnTo>
                    <a:pt x="33" y="141"/>
                  </a:lnTo>
                  <a:lnTo>
                    <a:pt x="37" y="143"/>
                  </a:lnTo>
                  <a:lnTo>
                    <a:pt x="41" y="144"/>
                  </a:lnTo>
                  <a:lnTo>
                    <a:pt x="45" y="146"/>
                  </a:lnTo>
                  <a:lnTo>
                    <a:pt x="50" y="147"/>
                  </a:lnTo>
                  <a:lnTo>
                    <a:pt x="55" y="148"/>
                  </a:lnTo>
                  <a:lnTo>
                    <a:pt x="61" y="148"/>
                  </a:lnTo>
                  <a:lnTo>
                    <a:pt x="64" y="151"/>
                  </a:lnTo>
                  <a:lnTo>
                    <a:pt x="68" y="155"/>
                  </a:lnTo>
                  <a:lnTo>
                    <a:pt x="71" y="160"/>
                  </a:lnTo>
                  <a:lnTo>
                    <a:pt x="74" y="164"/>
                  </a:lnTo>
                  <a:lnTo>
                    <a:pt x="77" y="167"/>
                  </a:lnTo>
                  <a:lnTo>
                    <a:pt x="80" y="170"/>
                  </a:lnTo>
                  <a:lnTo>
                    <a:pt x="83" y="172"/>
                  </a:lnTo>
                  <a:lnTo>
                    <a:pt x="86" y="171"/>
                  </a:lnTo>
                  <a:lnTo>
                    <a:pt x="87" y="166"/>
                  </a:lnTo>
                  <a:lnTo>
                    <a:pt x="89" y="161"/>
                  </a:lnTo>
                  <a:lnTo>
                    <a:pt x="89" y="156"/>
                  </a:lnTo>
                  <a:lnTo>
                    <a:pt x="90" y="151"/>
                  </a:lnTo>
                  <a:lnTo>
                    <a:pt x="91" y="146"/>
                  </a:lnTo>
                  <a:lnTo>
                    <a:pt x="93" y="142"/>
                  </a:lnTo>
                  <a:lnTo>
                    <a:pt x="94" y="138"/>
                  </a:lnTo>
                  <a:lnTo>
                    <a:pt x="95" y="133"/>
                  </a:lnTo>
                  <a:lnTo>
                    <a:pt x="97" y="129"/>
                  </a:lnTo>
                  <a:lnTo>
                    <a:pt x="98" y="126"/>
                  </a:lnTo>
                  <a:lnTo>
                    <a:pt x="100" y="122"/>
                  </a:lnTo>
                  <a:lnTo>
                    <a:pt x="102" y="119"/>
                  </a:lnTo>
                  <a:lnTo>
                    <a:pt x="104" y="115"/>
                  </a:lnTo>
                  <a:lnTo>
                    <a:pt x="106" y="112"/>
                  </a:lnTo>
                  <a:lnTo>
                    <a:pt x="108" y="109"/>
                  </a:lnTo>
                  <a:lnTo>
                    <a:pt x="111" y="106"/>
                  </a:lnTo>
                  <a:lnTo>
                    <a:pt x="142" y="79"/>
                  </a:lnTo>
                  <a:lnTo>
                    <a:pt x="139" y="73"/>
                  </a:lnTo>
                  <a:lnTo>
                    <a:pt x="135" y="68"/>
                  </a:lnTo>
                  <a:lnTo>
                    <a:pt x="132" y="62"/>
                  </a:lnTo>
                  <a:lnTo>
                    <a:pt x="129" y="57"/>
                  </a:lnTo>
                  <a:lnTo>
                    <a:pt x="126" y="51"/>
                  </a:lnTo>
                  <a:lnTo>
                    <a:pt x="123" y="46"/>
                  </a:lnTo>
                  <a:lnTo>
                    <a:pt x="120" y="41"/>
                  </a:lnTo>
                  <a:lnTo>
                    <a:pt x="117" y="36"/>
                  </a:lnTo>
                  <a:lnTo>
                    <a:pt x="113" y="31"/>
                  </a:lnTo>
                  <a:lnTo>
                    <a:pt x="110" y="26"/>
                  </a:lnTo>
                  <a:lnTo>
                    <a:pt x="107" y="21"/>
                  </a:lnTo>
                  <a:lnTo>
                    <a:pt x="104" y="17"/>
                  </a:lnTo>
                  <a:lnTo>
                    <a:pt x="100" y="13"/>
                  </a:lnTo>
                  <a:lnTo>
                    <a:pt x="97" y="9"/>
                  </a:lnTo>
                  <a:lnTo>
                    <a:pt x="94" y="6"/>
                  </a:lnTo>
                  <a:lnTo>
                    <a:pt x="91" y="3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79" y="2"/>
                  </a:lnTo>
                  <a:lnTo>
                    <a:pt x="75" y="4"/>
                  </a:lnTo>
                  <a:lnTo>
                    <a:pt x="70" y="5"/>
                  </a:lnTo>
                  <a:lnTo>
                    <a:pt x="65" y="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06" name="Freeform 214">
              <a:extLst>
                <a:ext uri="{FF2B5EF4-FFF2-40B4-BE49-F238E27FC236}">
                  <a16:creationId xmlns:a16="http://schemas.microsoft.com/office/drawing/2014/main" id="{71B7123B-2AB7-6971-F534-5067B5A51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1" y="3705"/>
              <a:ext cx="123" cy="215"/>
            </a:xfrm>
            <a:custGeom>
              <a:avLst/>
              <a:gdLst>
                <a:gd name="T0" fmla="*/ 8 w 123"/>
                <a:gd name="T1" fmla="*/ 16 h 215"/>
                <a:gd name="T2" fmla="*/ 7 w 123"/>
                <a:gd name="T3" fmla="*/ 22 h 215"/>
                <a:gd name="T4" fmla="*/ 7 w 123"/>
                <a:gd name="T5" fmla="*/ 27 h 215"/>
                <a:gd name="T6" fmla="*/ 9 w 123"/>
                <a:gd name="T7" fmla="*/ 33 h 215"/>
                <a:gd name="T8" fmla="*/ 12 w 123"/>
                <a:gd name="T9" fmla="*/ 37 h 215"/>
                <a:gd name="T10" fmla="*/ 15 w 123"/>
                <a:gd name="T11" fmla="*/ 43 h 215"/>
                <a:gd name="T12" fmla="*/ 17 w 123"/>
                <a:gd name="T13" fmla="*/ 50 h 215"/>
                <a:gd name="T14" fmla="*/ 16 w 123"/>
                <a:gd name="T15" fmla="*/ 57 h 215"/>
                <a:gd name="T16" fmla="*/ 11 w 123"/>
                <a:gd name="T17" fmla="*/ 64 h 215"/>
                <a:gd name="T18" fmla="*/ 10 w 123"/>
                <a:gd name="T19" fmla="*/ 75 h 215"/>
                <a:gd name="T20" fmla="*/ 12 w 123"/>
                <a:gd name="T21" fmla="*/ 87 h 215"/>
                <a:gd name="T22" fmla="*/ 12 w 123"/>
                <a:gd name="T23" fmla="*/ 98 h 215"/>
                <a:gd name="T24" fmla="*/ 7 w 123"/>
                <a:gd name="T25" fmla="*/ 104 h 215"/>
                <a:gd name="T26" fmla="*/ 2 w 123"/>
                <a:gd name="T27" fmla="*/ 108 h 215"/>
                <a:gd name="T28" fmla="*/ 0 w 123"/>
                <a:gd name="T29" fmla="*/ 115 h 215"/>
                <a:gd name="T30" fmla="*/ 0 w 123"/>
                <a:gd name="T31" fmla="*/ 122 h 215"/>
                <a:gd name="T32" fmla="*/ 0 w 123"/>
                <a:gd name="T33" fmla="*/ 130 h 215"/>
                <a:gd name="T34" fmla="*/ 0 w 123"/>
                <a:gd name="T35" fmla="*/ 138 h 215"/>
                <a:gd name="T36" fmla="*/ 1 w 123"/>
                <a:gd name="T37" fmla="*/ 144 h 215"/>
                <a:gd name="T38" fmla="*/ 2 w 123"/>
                <a:gd name="T39" fmla="*/ 149 h 215"/>
                <a:gd name="T40" fmla="*/ 3 w 123"/>
                <a:gd name="T41" fmla="*/ 156 h 215"/>
                <a:gd name="T42" fmla="*/ 6 w 123"/>
                <a:gd name="T43" fmla="*/ 166 h 215"/>
                <a:gd name="T44" fmla="*/ 9 w 123"/>
                <a:gd name="T45" fmla="*/ 174 h 215"/>
                <a:gd name="T46" fmla="*/ 13 w 123"/>
                <a:gd name="T47" fmla="*/ 181 h 215"/>
                <a:gd name="T48" fmla="*/ 17 w 123"/>
                <a:gd name="T49" fmla="*/ 188 h 215"/>
                <a:gd name="T50" fmla="*/ 22 w 123"/>
                <a:gd name="T51" fmla="*/ 195 h 215"/>
                <a:gd name="T52" fmla="*/ 27 w 123"/>
                <a:gd name="T53" fmla="*/ 202 h 215"/>
                <a:gd name="T54" fmla="*/ 34 w 123"/>
                <a:gd name="T55" fmla="*/ 209 h 215"/>
                <a:gd name="T56" fmla="*/ 42 w 123"/>
                <a:gd name="T57" fmla="*/ 209 h 215"/>
                <a:gd name="T58" fmla="*/ 51 w 123"/>
                <a:gd name="T59" fmla="*/ 202 h 215"/>
                <a:gd name="T60" fmla="*/ 61 w 123"/>
                <a:gd name="T61" fmla="*/ 196 h 215"/>
                <a:gd name="T62" fmla="*/ 71 w 123"/>
                <a:gd name="T63" fmla="*/ 193 h 215"/>
                <a:gd name="T64" fmla="*/ 81 w 123"/>
                <a:gd name="T65" fmla="*/ 190 h 215"/>
                <a:gd name="T66" fmla="*/ 91 w 123"/>
                <a:gd name="T67" fmla="*/ 190 h 215"/>
                <a:gd name="T68" fmla="*/ 101 w 123"/>
                <a:gd name="T69" fmla="*/ 191 h 215"/>
                <a:gd name="T70" fmla="*/ 111 w 123"/>
                <a:gd name="T71" fmla="*/ 194 h 215"/>
                <a:gd name="T72" fmla="*/ 118 w 123"/>
                <a:gd name="T73" fmla="*/ 187 h 215"/>
                <a:gd name="T74" fmla="*/ 121 w 123"/>
                <a:gd name="T75" fmla="*/ 170 h 215"/>
                <a:gd name="T76" fmla="*/ 122 w 123"/>
                <a:gd name="T77" fmla="*/ 153 h 215"/>
                <a:gd name="T78" fmla="*/ 120 w 123"/>
                <a:gd name="T79" fmla="*/ 137 h 215"/>
                <a:gd name="T80" fmla="*/ 117 w 123"/>
                <a:gd name="T81" fmla="*/ 122 h 215"/>
                <a:gd name="T82" fmla="*/ 112 w 123"/>
                <a:gd name="T83" fmla="*/ 107 h 215"/>
                <a:gd name="T84" fmla="*/ 106 w 123"/>
                <a:gd name="T85" fmla="*/ 93 h 215"/>
                <a:gd name="T86" fmla="*/ 98 w 123"/>
                <a:gd name="T87" fmla="*/ 80 h 215"/>
                <a:gd name="T88" fmla="*/ 92 w 123"/>
                <a:gd name="T89" fmla="*/ 69 h 215"/>
                <a:gd name="T90" fmla="*/ 87 w 123"/>
                <a:gd name="T91" fmla="*/ 58 h 215"/>
                <a:gd name="T92" fmla="*/ 81 w 123"/>
                <a:gd name="T93" fmla="*/ 48 h 215"/>
                <a:gd name="T94" fmla="*/ 73 w 123"/>
                <a:gd name="T95" fmla="*/ 39 h 215"/>
                <a:gd name="T96" fmla="*/ 66 w 123"/>
                <a:gd name="T97" fmla="*/ 32 h 215"/>
                <a:gd name="T98" fmla="*/ 58 w 123"/>
                <a:gd name="T99" fmla="*/ 24 h 215"/>
                <a:gd name="T100" fmla="*/ 50 w 123"/>
                <a:gd name="T101" fmla="*/ 16 h 215"/>
                <a:gd name="T102" fmla="*/ 43 w 123"/>
                <a:gd name="T103" fmla="*/ 8 h 215"/>
                <a:gd name="T104" fmla="*/ 37 w 123"/>
                <a:gd name="T105" fmla="*/ 1 h 215"/>
                <a:gd name="T106" fmla="*/ 28 w 123"/>
                <a:gd name="T107" fmla="*/ 0 h 215"/>
                <a:gd name="T108" fmla="*/ 19 w 123"/>
                <a:gd name="T109" fmla="*/ 2 h 215"/>
                <a:gd name="T110" fmla="*/ 11 w 123"/>
                <a:gd name="T111" fmla="*/ 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3" h="215">
                  <a:moveTo>
                    <a:pt x="9" y="13"/>
                  </a:moveTo>
                  <a:lnTo>
                    <a:pt x="8" y="16"/>
                  </a:lnTo>
                  <a:lnTo>
                    <a:pt x="8" y="19"/>
                  </a:lnTo>
                  <a:lnTo>
                    <a:pt x="7" y="22"/>
                  </a:lnTo>
                  <a:lnTo>
                    <a:pt x="7" y="24"/>
                  </a:lnTo>
                  <a:lnTo>
                    <a:pt x="7" y="27"/>
                  </a:lnTo>
                  <a:lnTo>
                    <a:pt x="8" y="30"/>
                  </a:lnTo>
                  <a:lnTo>
                    <a:pt x="9" y="33"/>
                  </a:lnTo>
                  <a:lnTo>
                    <a:pt x="10" y="35"/>
                  </a:lnTo>
                  <a:lnTo>
                    <a:pt x="12" y="37"/>
                  </a:lnTo>
                  <a:lnTo>
                    <a:pt x="14" y="40"/>
                  </a:lnTo>
                  <a:lnTo>
                    <a:pt x="15" y="43"/>
                  </a:lnTo>
                  <a:lnTo>
                    <a:pt x="16" y="46"/>
                  </a:lnTo>
                  <a:lnTo>
                    <a:pt x="17" y="50"/>
                  </a:lnTo>
                  <a:lnTo>
                    <a:pt x="17" y="53"/>
                  </a:lnTo>
                  <a:lnTo>
                    <a:pt x="16" y="57"/>
                  </a:lnTo>
                  <a:lnTo>
                    <a:pt x="14" y="60"/>
                  </a:lnTo>
                  <a:lnTo>
                    <a:pt x="11" y="64"/>
                  </a:lnTo>
                  <a:lnTo>
                    <a:pt x="10" y="70"/>
                  </a:lnTo>
                  <a:lnTo>
                    <a:pt x="10" y="75"/>
                  </a:lnTo>
                  <a:lnTo>
                    <a:pt x="11" y="81"/>
                  </a:lnTo>
                  <a:lnTo>
                    <a:pt x="12" y="87"/>
                  </a:lnTo>
                  <a:lnTo>
                    <a:pt x="13" y="92"/>
                  </a:lnTo>
                  <a:lnTo>
                    <a:pt x="12" y="98"/>
                  </a:lnTo>
                  <a:lnTo>
                    <a:pt x="10" y="103"/>
                  </a:lnTo>
                  <a:lnTo>
                    <a:pt x="7" y="104"/>
                  </a:lnTo>
                  <a:lnTo>
                    <a:pt x="4" y="106"/>
                  </a:lnTo>
                  <a:lnTo>
                    <a:pt x="2" y="108"/>
                  </a:lnTo>
                  <a:lnTo>
                    <a:pt x="1" y="111"/>
                  </a:lnTo>
                  <a:lnTo>
                    <a:pt x="0" y="115"/>
                  </a:lnTo>
                  <a:lnTo>
                    <a:pt x="0" y="118"/>
                  </a:lnTo>
                  <a:lnTo>
                    <a:pt x="0" y="122"/>
                  </a:lnTo>
                  <a:lnTo>
                    <a:pt x="0" y="126"/>
                  </a:lnTo>
                  <a:lnTo>
                    <a:pt x="0" y="130"/>
                  </a:lnTo>
                  <a:lnTo>
                    <a:pt x="0" y="134"/>
                  </a:lnTo>
                  <a:lnTo>
                    <a:pt x="0" y="138"/>
                  </a:lnTo>
                  <a:lnTo>
                    <a:pt x="1" y="141"/>
                  </a:lnTo>
                  <a:lnTo>
                    <a:pt x="1" y="144"/>
                  </a:lnTo>
                  <a:lnTo>
                    <a:pt x="1" y="147"/>
                  </a:lnTo>
                  <a:lnTo>
                    <a:pt x="2" y="149"/>
                  </a:lnTo>
                  <a:lnTo>
                    <a:pt x="2" y="151"/>
                  </a:lnTo>
                  <a:lnTo>
                    <a:pt x="3" y="156"/>
                  </a:lnTo>
                  <a:lnTo>
                    <a:pt x="5" y="161"/>
                  </a:lnTo>
                  <a:lnTo>
                    <a:pt x="6" y="166"/>
                  </a:lnTo>
                  <a:lnTo>
                    <a:pt x="8" y="170"/>
                  </a:lnTo>
                  <a:lnTo>
                    <a:pt x="9" y="174"/>
                  </a:lnTo>
                  <a:lnTo>
                    <a:pt x="11" y="178"/>
                  </a:lnTo>
                  <a:lnTo>
                    <a:pt x="13" y="181"/>
                  </a:lnTo>
                  <a:lnTo>
                    <a:pt x="15" y="185"/>
                  </a:lnTo>
                  <a:lnTo>
                    <a:pt x="17" y="188"/>
                  </a:lnTo>
                  <a:lnTo>
                    <a:pt x="19" y="191"/>
                  </a:lnTo>
                  <a:lnTo>
                    <a:pt x="22" y="195"/>
                  </a:lnTo>
                  <a:lnTo>
                    <a:pt x="24" y="198"/>
                  </a:lnTo>
                  <a:lnTo>
                    <a:pt x="27" y="202"/>
                  </a:lnTo>
                  <a:lnTo>
                    <a:pt x="31" y="206"/>
                  </a:lnTo>
                  <a:lnTo>
                    <a:pt x="34" y="209"/>
                  </a:lnTo>
                  <a:lnTo>
                    <a:pt x="38" y="214"/>
                  </a:lnTo>
                  <a:lnTo>
                    <a:pt x="42" y="209"/>
                  </a:lnTo>
                  <a:lnTo>
                    <a:pt x="47" y="206"/>
                  </a:lnTo>
                  <a:lnTo>
                    <a:pt x="51" y="202"/>
                  </a:lnTo>
                  <a:lnTo>
                    <a:pt x="56" y="199"/>
                  </a:lnTo>
                  <a:lnTo>
                    <a:pt x="61" y="196"/>
                  </a:lnTo>
                  <a:lnTo>
                    <a:pt x="66" y="194"/>
                  </a:lnTo>
                  <a:lnTo>
                    <a:pt x="71" y="193"/>
                  </a:lnTo>
                  <a:lnTo>
                    <a:pt x="76" y="191"/>
                  </a:lnTo>
                  <a:lnTo>
                    <a:pt x="81" y="190"/>
                  </a:lnTo>
                  <a:lnTo>
                    <a:pt x="86" y="190"/>
                  </a:lnTo>
                  <a:lnTo>
                    <a:pt x="91" y="190"/>
                  </a:lnTo>
                  <a:lnTo>
                    <a:pt x="96" y="190"/>
                  </a:lnTo>
                  <a:lnTo>
                    <a:pt x="101" y="191"/>
                  </a:lnTo>
                  <a:lnTo>
                    <a:pt x="106" y="192"/>
                  </a:lnTo>
                  <a:lnTo>
                    <a:pt x="111" y="194"/>
                  </a:lnTo>
                  <a:lnTo>
                    <a:pt x="115" y="196"/>
                  </a:lnTo>
                  <a:lnTo>
                    <a:pt x="118" y="187"/>
                  </a:lnTo>
                  <a:lnTo>
                    <a:pt x="120" y="179"/>
                  </a:lnTo>
                  <a:lnTo>
                    <a:pt x="121" y="170"/>
                  </a:lnTo>
                  <a:lnTo>
                    <a:pt x="122" y="162"/>
                  </a:lnTo>
                  <a:lnTo>
                    <a:pt x="122" y="153"/>
                  </a:lnTo>
                  <a:lnTo>
                    <a:pt x="121" y="145"/>
                  </a:lnTo>
                  <a:lnTo>
                    <a:pt x="120" y="137"/>
                  </a:lnTo>
                  <a:lnTo>
                    <a:pt x="119" y="129"/>
                  </a:lnTo>
                  <a:lnTo>
                    <a:pt x="117" y="122"/>
                  </a:lnTo>
                  <a:lnTo>
                    <a:pt x="115" y="114"/>
                  </a:lnTo>
                  <a:lnTo>
                    <a:pt x="112" y="107"/>
                  </a:lnTo>
                  <a:lnTo>
                    <a:pt x="109" y="100"/>
                  </a:lnTo>
                  <a:lnTo>
                    <a:pt x="106" y="93"/>
                  </a:lnTo>
                  <a:lnTo>
                    <a:pt x="102" y="87"/>
                  </a:lnTo>
                  <a:lnTo>
                    <a:pt x="98" y="80"/>
                  </a:lnTo>
                  <a:lnTo>
                    <a:pt x="94" y="74"/>
                  </a:lnTo>
                  <a:lnTo>
                    <a:pt x="92" y="69"/>
                  </a:lnTo>
                  <a:lnTo>
                    <a:pt x="89" y="63"/>
                  </a:lnTo>
                  <a:lnTo>
                    <a:pt x="87" y="58"/>
                  </a:lnTo>
                  <a:lnTo>
                    <a:pt x="84" y="53"/>
                  </a:lnTo>
                  <a:lnTo>
                    <a:pt x="81" y="48"/>
                  </a:lnTo>
                  <a:lnTo>
                    <a:pt x="77" y="44"/>
                  </a:lnTo>
                  <a:lnTo>
                    <a:pt x="73" y="39"/>
                  </a:lnTo>
                  <a:lnTo>
                    <a:pt x="70" y="35"/>
                  </a:lnTo>
                  <a:lnTo>
                    <a:pt x="66" y="32"/>
                  </a:lnTo>
                  <a:lnTo>
                    <a:pt x="62" y="28"/>
                  </a:lnTo>
                  <a:lnTo>
                    <a:pt x="58" y="24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2"/>
                  </a:lnTo>
                  <a:lnTo>
                    <a:pt x="43" y="8"/>
                  </a:lnTo>
                  <a:lnTo>
                    <a:pt x="40" y="3"/>
                  </a:lnTo>
                  <a:lnTo>
                    <a:pt x="37" y="1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19" y="2"/>
                  </a:lnTo>
                  <a:lnTo>
                    <a:pt x="15" y="5"/>
                  </a:lnTo>
                  <a:lnTo>
                    <a:pt x="11" y="9"/>
                  </a:lnTo>
                  <a:lnTo>
                    <a:pt x="9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07" name="Freeform 215">
              <a:extLst>
                <a:ext uri="{FF2B5EF4-FFF2-40B4-BE49-F238E27FC236}">
                  <a16:creationId xmlns:a16="http://schemas.microsoft.com/office/drawing/2014/main" id="{C3062A14-5449-6EB7-9A3F-73D1EB9DA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" y="3593"/>
              <a:ext cx="487" cy="140"/>
            </a:xfrm>
            <a:custGeom>
              <a:avLst/>
              <a:gdLst>
                <a:gd name="T0" fmla="*/ 0 w 487"/>
                <a:gd name="T1" fmla="*/ 125 h 140"/>
                <a:gd name="T2" fmla="*/ 1 w 487"/>
                <a:gd name="T3" fmla="*/ 139 h 140"/>
                <a:gd name="T4" fmla="*/ 486 w 487"/>
                <a:gd name="T5" fmla="*/ 12 h 140"/>
                <a:gd name="T6" fmla="*/ 483 w 487"/>
                <a:gd name="T7" fmla="*/ 0 h 140"/>
                <a:gd name="T8" fmla="*/ 0 w 487"/>
                <a:gd name="T9" fmla="*/ 1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40">
                  <a:moveTo>
                    <a:pt x="0" y="125"/>
                  </a:moveTo>
                  <a:lnTo>
                    <a:pt x="1" y="139"/>
                  </a:lnTo>
                  <a:lnTo>
                    <a:pt x="486" y="12"/>
                  </a:lnTo>
                  <a:lnTo>
                    <a:pt x="483" y="0"/>
                  </a:lnTo>
                  <a:lnTo>
                    <a:pt x="0" y="1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08" name="Freeform 216">
              <a:extLst>
                <a:ext uri="{FF2B5EF4-FFF2-40B4-BE49-F238E27FC236}">
                  <a16:creationId xmlns:a16="http://schemas.microsoft.com/office/drawing/2014/main" id="{835F8671-373D-9A81-7EE7-F6AAB385A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0" y="3037"/>
              <a:ext cx="129" cy="42"/>
            </a:xfrm>
            <a:custGeom>
              <a:avLst/>
              <a:gdLst>
                <a:gd name="T0" fmla="*/ 0 w 129"/>
                <a:gd name="T1" fmla="*/ 32 h 42"/>
                <a:gd name="T2" fmla="*/ 0 w 129"/>
                <a:gd name="T3" fmla="*/ 34 h 42"/>
                <a:gd name="T4" fmla="*/ 0 w 129"/>
                <a:gd name="T5" fmla="*/ 36 h 42"/>
                <a:gd name="T6" fmla="*/ 0 w 129"/>
                <a:gd name="T7" fmla="*/ 38 h 42"/>
                <a:gd name="T8" fmla="*/ 1 w 129"/>
                <a:gd name="T9" fmla="*/ 40 h 42"/>
                <a:gd name="T10" fmla="*/ 6 w 129"/>
                <a:gd name="T11" fmla="*/ 41 h 42"/>
                <a:gd name="T12" fmla="*/ 15 w 129"/>
                <a:gd name="T13" fmla="*/ 39 h 42"/>
                <a:gd name="T14" fmla="*/ 25 w 129"/>
                <a:gd name="T15" fmla="*/ 37 h 42"/>
                <a:gd name="T16" fmla="*/ 32 w 129"/>
                <a:gd name="T17" fmla="*/ 35 h 42"/>
                <a:gd name="T18" fmla="*/ 40 w 129"/>
                <a:gd name="T19" fmla="*/ 34 h 42"/>
                <a:gd name="T20" fmla="*/ 47 w 129"/>
                <a:gd name="T21" fmla="*/ 32 h 42"/>
                <a:gd name="T22" fmla="*/ 53 w 129"/>
                <a:gd name="T23" fmla="*/ 31 h 42"/>
                <a:gd name="T24" fmla="*/ 59 w 129"/>
                <a:gd name="T25" fmla="*/ 29 h 42"/>
                <a:gd name="T26" fmla="*/ 65 w 129"/>
                <a:gd name="T27" fmla="*/ 28 h 42"/>
                <a:gd name="T28" fmla="*/ 71 w 129"/>
                <a:gd name="T29" fmla="*/ 26 h 42"/>
                <a:gd name="T30" fmla="*/ 77 w 129"/>
                <a:gd name="T31" fmla="*/ 24 h 42"/>
                <a:gd name="T32" fmla="*/ 84 w 129"/>
                <a:gd name="T33" fmla="*/ 22 h 42"/>
                <a:gd name="T34" fmla="*/ 91 w 129"/>
                <a:gd name="T35" fmla="*/ 20 h 42"/>
                <a:gd name="T36" fmla="*/ 98 w 129"/>
                <a:gd name="T37" fmla="*/ 17 h 42"/>
                <a:gd name="T38" fmla="*/ 106 w 129"/>
                <a:gd name="T39" fmla="*/ 15 h 42"/>
                <a:gd name="T40" fmla="*/ 116 w 129"/>
                <a:gd name="T41" fmla="*/ 12 h 42"/>
                <a:gd name="T42" fmla="*/ 126 w 129"/>
                <a:gd name="T43" fmla="*/ 8 h 42"/>
                <a:gd name="T44" fmla="*/ 128 w 129"/>
                <a:gd name="T45" fmla="*/ 7 h 42"/>
                <a:gd name="T46" fmla="*/ 122 w 129"/>
                <a:gd name="T47" fmla="*/ 0 h 42"/>
                <a:gd name="T48" fmla="*/ 113 w 129"/>
                <a:gd name="T49" fmla="*/ 2 h 42"/>
                <a:gd name="T50" fmla="*/ 104 w 129"/>
                <a:gd name="T51" fmla="*/ 5 h 42"/>
                <a:gd name="T52" fmla="*/ 96 w 129"/>
                <a:gd name="T53" fmla="*/ 7 h 42"/>
                <a:gd name="T54" fmla="*/ 88 w 129"/>
                <a:gd name="T55" fmla="*/ 10 h 42"/>
                <a:gd name="T56" fmla="*/ 81 w 129"/>
                <a:gd name="T57" fmla="*/ 12 h 42"/>
                <a:gd name="T58" fmla="*/ 75 w 129"/>
                <a:gd name="T59" fmla="*/ 14 h 42"/>
                <a:gd name="T60" fmla="*/ 68 w 129"/>
                <a:gd name="T61" fmla="*/ 15 h 42"/>
                <a:gd name="T62" fmla="*/ 62 w 129"/>
                <a:gd name="T63" fmla="*/ 17 h 42"/>
                <a:gd name="T64" fmla="*/ 56 w 129"/>
                <a:gd name="T65" fmla="*/ 19 h 42"/>
                <a:gd name="T66" fmla="*/ 50 w 129"/>
                <a:gd name="T67" fmla="*/ 20 h 42"/>
                <a:gd name="T68" fmla="*/ 43 w 129"/>
                <a:gd name="T69" fmla="*/ 22 h 42"/>
                <a:gd name="T70" fmla="*/ 36 w 129"/>
                <a:gd name="T71" fmla="*/ 24 h 42"/>
                <a:gd name="T72" fmla="*/ 29 w 129"/>
                <a:gd name="T73" fmla="*/ 26 h 42"/>
                <a:gd name="T74" fmla="*/ 20 w 129"/>
                <a:gd name="T75" fmla="*/ 28 h 42"/>
                <a:gd name="T76" fmla="*/ 10 w 129"/>
                <a:gd name="T77" fmla="*/ 30 h 42"/>
                <a:gd name="T78" fmla="*/ 0 w 129"/>
                <a:gd name="T7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9" h="42">
                  <a:moveTo>
                    <a:pt x="0" y="32"/>
                  </a:moveTo>
                  <a:lnTo>
                    <a:pt x="0" y="34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1" y="40"/>
                  </a:lnTo>
                  <a:lnTo>
                    <a:pt x="6" y="41"/>
                  </a:lnTo>
                  <a:lnTo>
                    <a:pt x="15" y="39"/>
                  </a:lnTo>
                  <a:lnTo>
                    <a:pt x="25" y="37"/>
                  </a:lnTo>
                  <a:lnTo>
                    <a:pt x="32" y="35"/>
                  </a:lnTo>
                  <a:lnTo>
                    <a:pt x="40" y="34"/>
                  </a:lnTo>
                  <a:lnTo>
                    <a:pt x="47" y="32"/>
                  </a:lnTo>
                  <a:lnTo>
                    <a:pt x="53" y="31"/>
                  </a:lnTo>
                  <a:lnTo>
                    <a:pt x="59" y="29"/>
                  </a:lnTo>
                  <a:lnTo>
                    <a:pt x="65" y="28"/>
                  </a:lnTo>
                  <a:lnTo>
                    <a:pt x="71" y="26"/>
                  </a:lnTo>
                  <a:lnTo>
                    <a:pt x="77" y="24"/>
                  </a:lnTo>
                  <a:lnTo>
                    <a:pt x="84" y="22"/>
                  </a:lnTo>
                  <a:lnTo>
                    <a:pt x="91" y="20"/>
                  </a:lnTo>
                  <a:lnTo>
                    <a:pt x="98" y="17"/>
                  </a:lnTo>
                  <a:lnTo>
                    <a:pt x="106" y="15"/>
                  </a:lnTo>
                  <a:lnTo>
                    <a:pt x="116" y="12"/>
                  </a:lnTo>
                  <a:lnTo>
                    <a:pt x="126" y="8"/>
                  </a:lnTo>
                  <a:lnTo>
                    <a:pt x="128" y="7"/>
                  </a:lnTo>
                  <a:lnTo>
                    <a:pt x="122" y="0"/>
                  </a:lnTo>
                  <a:lnTo>
                    <a:pt x="113" y="2"/>
                  </a:lnTo>
                  <a:lnTo>
                    <a:pt x="104" y="5"/>
                  </a:lnTo>
                  <a:lnTo>
                    <a:pt x="96" y="7"/>
                  </a:lnTo>
                  <a:lnTo>
                    <a:pt x="88" y="10"/>
                  </a:lnTo>
                  <a:lnTo>
                    <a:pt x="81" y="12"/>
                  </a:lnTo>
                  <a:lnTo>
                    <a:pt x="75" y="14"/>
                  </a:lnTo>
                  <a:lnTo>
                    <a:pt x="68" y="15"/>
                  </a:lnTo>
                  <a:lnTo>
                    <a:pt x="62" y="17"/>
                  </a:lnTo>
                  <a:lnTo>
                    <a:pt x="56" y="19"/>
                  </a:lnTo>
                  <a:lnTo>
                    <a:pt x="50" y="20"/>
                  </a:lnTo>
                  <a:lnTo>
                    <a:pt x="43" y="22"/>
                  </a:lnTo>
                  <a:lnTo>
                    <a:pt x="36" y="24"/>
                  </a:lnTo>
                  <a:lnTo>
                    <a:pt x="29" y="26"/>
                  </a:lnTo>
                  <a:lnTo>
                    <a:pt x="20" y="28"/>
                  </a:lnTo>
                  <a:lnTo>
                    <a:pt x="10" y="30"/>
                  </a:lnTo>
                  <a:lnTo>
                    <a:pt x="0" y="3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09" name="Freeform 217">
              <a:extLst>
                <a:ext uri="{FF2B5EF4-FFF2-40B4-BE49-F238E27FC236}">
                  <a16:creationId xmlns:a16="http://schemas.microsoft.com/office/drawing/2014/main" id="{BBB514A0-5627-F4D1-CD4A-E3EF9F899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4" y="3076"/>
              <a:ext cx="215" cy="73"/>
            </a:xfrm>
            <a:custGeom>
              <a:avLst/>
              <a:gdLst>
                <a:gd name="T0" fmla="*/ 0 w 215"/>
                <a:gd name="T1" fmla="*/ 63 h 73"/>
                <a:gd name="T2" fmla="*/ 0 w 215"/>
                <a:gd name="T3" fmla="*/ 66 h 73"/>
                <a:gd name="T4" fmla="*/ 1 w 215"/>
                <a:gd name="T5" fmla="*/ 68 h 73"/>
                <a:gd name="T6" fmla="*/ 2 w 215"/>
                <a:gd name="T7" fmla="*/ 70 h 73"/>
                <a:gd name="T8" fmla="*/ 10 w 215"/>
                <a:gd name="T9" fmla="*/ 70 h 73"/>
                <a:gd name="T10" fmla="*/ 25 w 215"/>
                <a:gd name="T11" fmla="*/ 68 h 73"/>
                <a:gd name="T12" fmla="*/ 40 w 215"/>
                <a:gd name="T13" fmla="*/ 65 h 73"/>
                <a:gd name="T14" fmla="*/ 53 w 215"/>
                <a:gd name="T15" fmla="*/ 63 h 73"/>
                <a:gd name="T16" fmla="*/ 67 w 215"/>
                <a:gd name="T17" fmla="*/ 60 h 73"/>
                <a:gd name="T18" fmla="*/ 79 w 215"/>
                <a:gd name="T19" fmla="*/ 57 h 73"/>
                <a:gd name="T20" fmla="*/ 92 w 215"/>
                <a:gd name="T21" fmla="*/ 54 h 73"/>
                <a:gd name="T22" fmla="*/ 103 w 215"/>
                <a:gd name="T23" fmla="*/ 50 h 73"/>
                <a:gd name="T24" fmla="*/ 116 w 215"/>
                <a:gd name="T25" fmla="*/ 47 h 73"/>
                <a:gd name="T26" fmla="*/ 128 w 215"/>
                <a:gd name="T27" fmla="*/ 43 h 73"/>
                <a:gd name="T28" fmla="*/ 140 w 215"/>
                <a:gd name="T29" fmla="*/ 39 h 73"/>
                <a:gd name="T30" fmla="*/ 152 w 215"/>
                <a:gd name="T31" fmla="*/ 34 h 73"/>
                <a:gd name="T32" fmla="*/ 164 w 215"/>
                <a:gd name="T33" fmla="*/ 29 h 73"/>
                <a:gd name="T34" fmla="*/ 177 w 215"/>
                <a:gd name="T35" fmla="*/ 24 h 73"/>
                <a:gd name="T36" fmla="*/ 190 w 215"/>
                <a:gd name="T37" fmla="*/ 19 h 73"/>
                <a:gd name="T38" fmla="*/ 204 w 215"/>
                <a:gd name="T39" fmla="*/ 13 h 73"/>
                <a:gd name="T40" fmla="*/ 212 w 215"/>
                <a:gd name="T41" fmla="*/ 8 h 73"/>
                <a:gd name="T42" fmla="*/ 214 w 215"/>
                <a:gd name="T43" fmla="*/ 4 h 73"/>
                <a:gd name="T44" fmla="*/ 210 w 215"/>
                <a:gd name="T45" fmla="*/ 0 h 73"/>
                <a:gd name="T46" fmla="*/ 195 w 215"/>
                <a:gd name="T47" fmla="*/ 5 h 73"/>
                <a:gd name="T48" fmla="*/ 182 w 215"/>
                <a:gd name="T49" fmla="*/ 11 h 73"/>
                <a:gd name="T50" fmla="*/ 168 w 215"/>
                <a:gd name="T51" fmla="*/ 16 h 73"/>
                <a:gd name="T52" fmla="*/ 155 w 215"/>
                <a:gd name="T53" fmla="*/ 21 h 73"/>
                <a:gd name="T54" fmla="*/ 143 w 215"/>
                <a:gd name="T55" fmla="*/ 25 h 73"/>
                <a:gd name="T56" fmla="*/ 131 w 215"/>
                <a:gd name="T57" fmla="*/ 30 h 73"/>
                <a:gd name="T58" fmla="*/ 119 w 215"/>
                <a:gd name="T59" fmla="*/ 34 h 73"/>
                <a:gd name="T60" fmla="*/ 107 w 215"/>
                <a:gd name="T61" fmla="*/ 37 h 73"/>
                <a:gd name="T62" fmla="*/ 96 w 215"/>
                <a:gd name="T63" fmla="*/ 41 h 73"/>
                <a:gd name="T64" fmla="*/ 84 w 215"/>
                <a:gd name="T65" fmla="*/ 44 h 73"/>
                <a:gd name="T66" fmla="*/ 71 w 215"/>
                <a:gd name="T67" fmla="*/ 48 h 73"/>
                <a:gd name="T68" fmla="*/ 59 w 215"/>
                <a:gd name="T69" fmla="*/ 51 h 73"/>
                <a:gd name="T70" fmla="*/ 45 w 215"/>
                <a:gd name="T71" fmla="*/ 54 h 73"/>
                <a:gd name="T72" fmla="*/ 31 w 215"/>
                <a:gd name="T73" fmla="*/ 56 h 73"/>
                <a:gd name="T74" fmla="*/ 16 w 215"/>
                <a:gd name="T75" fmla="*/ 59 h 73"/>
                <a:gd name="T76" fmla="*/ 1 w 215"/>
                <a:gd name="T77" fmla="*/ 6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5" h="73">
                  <a:moveTo>
                    <a:pt x="1" y="62"/>
                  </a:moveTo>
                  <a:lnTo>
                    <a:pt x="0" y="63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0" y="67"/>
                  </a:lnTo>
                  <a:lnTo>
                    <a:pt x="1" y="68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2" y="72"/>
                  </a:lnTo>
                  <a:lnTo>
                    <a:pt x="10" y="70"/>
                  </a:lnTo>
                  <a:lnTo>
                    <a:pt x="18" y="69"/>
                  </a:lnTo>
                  <a:lnTo>
                    <a:pt x="25" y="68"/>
                  </a:lnTo>
                  <a:lnTo>
                    <a:pt x="33" y="67"/>
                  </a:lnTo>
                  <a:lnTo>
                    <a:pt x="40" y="65"/>
                  </a:lnTo>
                  <a:lnTo>
                    <a:pt x="47" y="64"/>
                  </a:lnTo>
                  <a:lnTo>
                    <a:pt x="53" y="63"/>
                  </a:lnTo>
                  <a:lnTo>
                    <a:pt x="60" y="61"/>
                  </a:lnTo>
                  <a:lnTo>
                    <a:pt x="67" y="60"/>
                  </a:lnTo>
                  <a:lnTo>
                    <a:pt x="73" y="58"/>
                  </a:lnTo>
                  <a:lnTo>
                    <a:pt x="79" y="57"/>
                  </a:lnTo>
                  <a:lnTo>
                    <a:pt x="85" y="55"/>
                  </a:lnTo>
                  <a:lnTo>
                    <a:pt x="92" y="54"/>
                  </a:lnTo>
                  <a:lnTo>
                    <a:pt x="98" y="52"/>
                  </a:lnTo>
                  <a:lnTo>
                    <a:pt x="103" y="50"/>
                  </a:lnTo>
                  <a:lnTo>
                    <a:pt x="110" y="48"/>
                  </a:lnTo>
                  <a:lnTo>
                    <a:pt x="116" y="47"/>
                  </a:lnTo>
                  <a:lnTo>
                    <a:pt x="121" y="45"/>
                  </a:lnTo>
                  <a:lnTo>
                    <a:pt x="128" y="43"/>
                  </a:lnTo>
                  <a:lnTo>
                    <a:pt x="133" y="41"/>
                  </a:lnTo>
                  <a:lnTo>
                    <a:pt x="140" y="39"/>
                  </a:lnTo>
                  <a:lnTo>
                    <a:pt x="146" y="37"/>
                  </a:lnTo>
                  <a:lnTo>
                    <a:pt x="152" y="34"/>
                  </a:lnTo>
                  <a:lnTo>
                    <a:pt x="158" y="32"/>
                  </a:lnTo>
                  <a:lnTo>
                    <a:pt x="164" y="29"/>
                  </a:lnTo>
                  <a:lnTo>
                    <a:pt x="171" y="27"/>
                  </a:lnTo>
                  <a:lnTo>
                    <a:pt x="177" y="24"/>
                  </a:lnTo>
                  <a:lnTo>
                    <a:pt x="184" y="22"/>
                  </a:lnTo>
                  <a:lnTo>
                    <a:pt x="190" y="19"/>
                  </a:lnTo>
                  <a:lnTo>
                    <a:pt x="197" y="16"/>
                  </a:lnTo>
                  <a:lnTo>
                    <a:pt x="204" y="13"/>
                  </a:lnTo>
                  <a:lnTo>
                    <a:pt x="212" y="10"/>
                  </a:lnTo>
                  <a:lnTo>
                    <a:pt x="212" y="8"/>
                  </a:lnTo>
                  <a:lnTo>
                    <a:pt x="213" y="6"/>
                  </a:lnTo>
                  <a:lnTo>
                    <a:pt x="214" y="4"/>
                  </a:lnTo>
                  <a:lnTo>
                    <a:pt x="213" y="3"/>
                  </a:lnTo>
                  <a:lnTo>
                    <a:pt x="210" y="0"/>
                  </a:lnTo>
                  <a:lnTo>
                    <a:pt x="203" y="2"/>
                  </a:lnTo>
                  <a:lnTo>
                    <a:pt x="195" y="5"/>
                  </a:lnTo>
                  <a:lnTo>
                    <a:pt x="189" y="8"/>
                  </a:lnTo>
                  <a:lnTo>
                    <a:pt x="182" y="11"/>
                  </a:lnTo>
                  <a:lnTo>
                    <a:pt x="175" y="14"/>
                  </a:lnTo>
                  <a:lnTo>
                    <a:pt x="168" y="16"/>
                  </a:lnTo>
                  <a:lnTo>
                    <a:pt x="162" y="18"/>
                  </a:lnTo>
                  <a:lnTo>
                    <a:pt x="155" y="21"/>
                  </a:lnTo>
                  <a:lnTo>
                    <a:pt x="150" y="23"/>
                  </a:lnTo>
                  <a:lnTo>
                    <a:pt x="143" y="25"/>
                  </a:lnTo>
                  <a:lnTo>
                    <a:pt x="137" y="28"/>
                  </a:lnTo>
                  <a:lnTo>
                    <a:pt x="131" y="30"/>
                  </a:lnTo>
                  <a:lnTo>
                    <a:pt x="125" y="32"/>
                  </a:lnTo>
                  <a:lnTo>
                    <a:pt x="119" y="34"/>
                  </a:lnTo>
                  <a:lnTo>
                    <a:pt x="114" y="36"/>
                  </a:lnTo>
                  <a:lnTo>
                    <a:pt x="107" y="37"/>
                  </a:lnTo>
                  <a:lnTo>
                    <a:pt x="102" y="39"/>
                  </a:lnTo>
                  <a:lnTo>
                    <a:pt x="96" y="41"/>
                  </a:lnTo>
                  <a:lnTo>
                    <a:pt x="90" y="43"/>
                  </a:lnTo>
                  <a:lnTo>
                    <a:pt x="84" y="44"/>
                  </a:lnTo>
                  <a:lnTo>
                    <a:pt x="77" y="46"/>
                  </a:lnTo>
                  <a:lnTo>
                    <a:pt x="71" y="48"/>
                  </a:lnTo>
                  <a:lnTo>
                    <a:pt x="65" y="49"/>
                  </a:lnTo>
                  <a:lnTo>
                    <a:pt x="59" y="51"/>
                  </a:lnTo>
                  <a:lnTo>
                    <a:pt x="52" y="52"/>
                  </a:lnTo>
                  <a:lnTo>
                    <a:pt x="45" y="54"/>
                  </a:lnTo>
                  <a:lnTo>
                    <a:pt x="38" y="55"/>
                  </a:lnTo>
                  <a:lnTo>
                    <a:pt x="31" y="56"/>
                  </a:lnTo>
                  <a:lnTo>
                    <a:pt x="24" y="58"/>
                  </a:lnTo>
                  <a:lnTo>
                    <a:pt x="16" y="59"/>
                  </a:lnTo>
                  <a:lnTo>
                    <a:pt x="9" y="60"/>
                  </a:lnTo>
                  <a:lnTo>
                    <a:pt x="1" y="6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10" name="Freeform 218">
              <a:extLst>
                <a:ext uri="{FF2B5EF4-FFF2-40B4-BE49-F238E27FC236}">
                  <a16:creationId xmlns:a16="http://schemas.microsoft.com/office/drawing/2014/main" id="{81A22F6A-890C-5C23-DE09-F87A554E2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8" y="2990"/>
              <a:ext cx="272" cy="61"/>
            </a:xfrm>
            <a:custGeom>
              <a:avLst/>
              <a:gdLst>
                <a:gd name="T0" fmla="*/ 0 w 272"/>
                <a:gd name="T1" fmla="*/ 51 h 61"/>
                <a:gd name="T2" fmla="*/ 0 w 272"/>
                <a:gd name="T3" fmla="*/ 53 h 61"/>
                <a:gd name="T4" fmla="*/ 1 w 272"/>
                <a:gd name="T5" fmla="*/ 56 h 61"/>
                <a:gd name="T6" fmla="*/ 2 w 272"/>
                <a:gd name="T7" fmla="*/ 58 h 61"/>
                <a:gd name="T8" fmla="*/ 10 w 272"/>
                <a:gd name="T9" fmla="*/ 59 h 61"/>
                <a:gd name="T10" fmla="*/ 27 w 272"/>
                <a:gd name="T11" fmla="*/ 58 h 61"/>
                <a:gd name="T12" fmla="*/ 44 w 272"/>
                <a:gd name="T13" fmla="*/ 56 h 61"/>
                <a:gd name="T14" fmla="*/ 61 w 272"/>
                <a:gd name="T15" fmla="*/ 54 h 61"/>
                <a:gd name="T16" fmla="*/ 79 w 272"/>
                <a:gd name="T17" fmla="*/ 52 h 61"/>
                <a:gd name="T18" fmla="*/ 97 w 272"/>
                <a:gd name="T19" fmla="*/ 49 h 61"/>
                <a:gd name="T20" fmla="*/ 115 w 272"/>
                <a:gd name="T21" fmla="*/ 47 h 61"/>
                <a:gd name="T22" fmla="*/ 134 w 272"/>
                <a:gd name="T23" fmla="*/ 43 h 61"/>
                <a:gd name="T24" fmla="*/ 152 w 272"/>
                <a:gd name="T25" fmla="*/ 40 h 61"/>
                <a:gd name="T26" fmla="*/ 169 w 272"/>
                <a:gd name="T27" fmla="*/ 37 h 61"/>
                <a:gd name="T28" fmla="*/ 187 w 272"/>
                <a:gd name="T29" fmla="*/ 33 h 61"/>
                <a:gd name="T30" fmla="*/ 203 w 272"/>
                <a:gd name="T31" fmla="*/ 29 h 61"/>
                <a:gd name="T32" fmla="*/ 220 w 272"/>
                <a:gd name="T33" fmla="*/ 25 h 61"/>
                <a:gd name="T34" fmla="*/ 235 w 272"/>
                <a:gd name="T35" fmla="*/ 20 h 61"/>
                <a:gd name="T36" fmla="*/ 249 w 272"/>
                <a:gd name="T37" fmla="*/ 17 h 61"/>
                <a:gd name="T38" fmla="*/ 263 w 272"/>
                <a:gd name="T39" fmla="*/ 12 h 61"/>
                <a:gd name="T40" fmla="*/ 270 w 272"/>
                <a:gd name="T41" fmla="*/ 8 h 61"/>
                <a:gd name="T42" fmla="*/ 271 w 272"/>
                <a:gd name="T43" fmla="*/ 4 h 61"/>
                <a:gd name="T44" fmla="*/ 268 w 272"/>
                <a:gd name="T45" fmla="*/ 0 h 61"/>
                <a:gd name="T46" fmla="*/ 252 w 272"/>
                <a:gd name="T47" fmla="*/ 4 h 61"/>
                <a:gd name="T48" fmla="*/ 236 w 272"/>
                <a:gd name="T49" fmla="*/ 8 h 61"/>
                <a:gd name="T50" fmla="*/ 220 w 272"/>
                <a:gd name="T51" fmla="*/ 13 h 61"/>
                <a:gd name="T52" fmla="*/ 204 w 272"/>
                <a:gd name="T53" fmla="*/ 17 h 61"/>
                <a:gd name="T54" fmla="*/ 187 w 272"/>
                <a:gd name="T55" fmla="*/ 20 h 61"/>
                <a:gd name="T56" fmla="*/ 170 w 272"/>
                <a:gd name="T57" fmla="*/ 24 h 61"/>
                <a:gd name="T58" fmla="*/ 153 w 272"/>
                <a:gd name="T59" fmla="*/ 27 h 61"/>
                <a:gd name="T60" fmla="*/ 136 w 272"/>
                <a:gd name="T61" fmla="*/ 30 h 61"/>
                <a:gd name="T62" fmla="*/ 119 w 272"/>
                <a:gd name="T63" fmla="*/ 34 h 61"/>
                <a:gd name="T64" fmla="*/ 102 w 272"/>
                <a:gd name="T65" fmla="*/ 37 h 61"/>
                <a:gd name="T66" fmla="*/ 85 w 272"/>
                <a:gd name="T67" fmla="*/ 40 h 61"/>
                <a:gd name="T68" fmla="*/ 67 w 272"/>
                <a:gd name="T69" fmla="*/ 41 h 61"/>
                <a:gd name="T70" fmla="*/ 51 w 272"/>
                <a:gd name="T71" fmla="*/ 44 h 61"/>
                <a:gd name="T72" fmla="*/ 34 w 272"/>
                <a:gd name="T73" fmla="*/ 46 h 61"/>
                <a:gd name="T74" fmla="*/ 17 w 272"/>
                <a:gd name="T75" fmla="*/ 48 h 61"/>
                <a:gd name="T76" fmla="*/ 1 w 272"/>
                <a:gd name="T77" fmla="*/ 5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2" h="61">
                  <a:moveTo>
                    <a:pt x="1" y="50"/>
                  </a:moveTo>
                  <a:lnTo>
                    <a:pt x="0" y="51"/>
                  </a:lnTo>
                  <a:lnTo>
                    <a:pt x="0" y="52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1" y="57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10" y="59"/>
                  </a:lnTo>
                  <a:lnTo>
                    <a:pt x="18" y="58"/>
                  </a:lnTo>
                  <a:lnTo>
                    <a:pt x="27" y="58"/>
                  </a:lnTo>
                  <a:lnTo>
                    <a:pt x="35" y="57"/>
                  </a:lnTo>
                  <a:lnTo>
                    <a:pt x="44" y="56"/>
                  </a:lnTo>
                  <a:lnTo>
                    <a:pt x="52" y="55"/>
                  </a:lnTo>
                  <a:lnTo>
                    <a:pt x="61" y="54"/>
                  </a:lnTo>
                  <a:lnTo>
                    <a:pt x="70" y="53"/>
                  </a:lnTo>
                  <a:lnTo>
                    <a:pt x="79" y="52"/>
                  </a:lnTo>
                  <a:lnTo>
                    <a:pt x="88" y="51"/>
                  </a:lnTo>
                  <a:lnTo>
                    <a:pt x="97" y="49"/>
                  </a:lnTo>
                  <a:lnTo>
                    <a:pt x="106" y="48"/>
                  </a:lnTo>
                  <a:lnTo>
                    <a:pt x="115" y="47"/>
                  </a:lnTo>
                  <a:lnTo>
                    <a:pt x="125" y="45"/>
                  </a:lnTo>
                  <a:lnTo>
                    <a:pt x="134" y="43"/>
                  </a:lnTo>
                  <a:lnTo>
                    <a:pt x="143" y="42"/>
                  </a:lnTo>
                  <a:lnTo>
                    <a:pt x="152" y="40"/>
                  </a:lnTo>
                  <a:lnTo>
                    <a:pt x="161" y="39"/>
                  </a:lnTo>
                  <a:lnTo>
                    <a:pt x="169" y="37"/>
                  </a:lnTo>
                  <a:lnTo>
                    <a:pt x="178" y="35"/>
                  </a:lnTo>
                  <a:lnTo>
                    <a:pt x="187" y="33"/>
                  </a:lnTo>
                  <a:lnTo>
                    <a:pt x="195" y="31"/>
                  </a:lnTo>
                  <a:lnTo>
                    <a:pt x="203" y="29"/>
                  </a:lnTo>
                  <a:lnTo>
                    <a:pt x="212" y="27"/>
                  </a:lnTo>
                  <a:lnTo>
                    <a:pt x="220" y="25"/>
                  </a:lnTo>
                  <a:lnTo>
                    <a:pt x="227" y="23"/>
                  </a:lnTo>
                  <a:lnTo>
                    <a:pt x="235" y="20"/>
                  </a:lnTo>
                  <a:lnTo>
                    <a:pt x="242" y="19"/>
                  </a:lnTo>
                  <a:lnTo>
                    <a:pt x="249" y="17"/>
                  </a:lnTo>
                  <a:lnTo>
                    <a:pt x="256" y="14"/>
                  </a:lnTo>
                  <a:lnTo>
                    <a:pt x="263" y="12"/>
                  </a:lnTo>
                  <a:lnTo>
                    <a:pt x="269" y="10"/>
                  </a:lnTo>
                  <a:lnTo>
                    <a:pt x="270" y="8"/>
                  </a:lnTo>
                  <a:lnTo>
                    <a:pt x="271" y="6"/>
                  </a:lnTo>
                  <a:lnTo>
                    <a:pt x="271" y="4"/>
                  </a:lnTo>
                  <a:lnTo>
                    <a:pt x="270" y="2"/>
                  </a:lnTo>
                  <a:lnTo>
                    <a:pt x="268" y="0"/>
                  </a:lnTo>
                  <a:lnTo>
                    <a:pt x="260" y="2"/>
                  </a:lnTo>
                  <a:lnTo>
                    <a:pt x="252" y="4"/>
                  </a:lnTo>
                  <a:lnTo>
                    <a:pt x="244" y="6"/>
                  </a:lnTo>
                  <a:lnTo>
                    <a:pt x="236" y="8"/>
                  </a:lnTo>
                  <a:lnTo>
                    <a:pt x="228" y="11"/>
                  </a:lnTo>
                  <a:lnTo>
                    <a:pt x="220" y="13"/>
                  </a:lnTo>
                  <a:lnTo>
                    <a:pt x="212" y="15"/>
                  </a:lnTo>
                  <a:lnTo>
                    <a:pt x="204" y="17"/>
                  </a:lnTo>
                  <a:lnTo>
                    <a:pt x="195" y="19"/>
                  </a:lnTo>
                  <a:lnTo>
                    <a:pt x="187" y="20"/>
                  </a:lnTo>
                  <a:lnTo>
                    <a:pt x="179" y="22"/>
                  </a:lnTo>
                  <a:lnTo>
                    <a:pt x="170" y="24"/>
                  </a:lnTo>
                  <a:lnTo>
                    <a:pt x="162" y="26"/>
                  </a:lnTo>
                  <a:lnTo>
                    <a:pt x="153" y="27"/>
                  </a:lnTo>
                  <a:lnTo>
                    <a:pt x="145" y="29"/>
                  </a:lnTo>
                  <a:lnTo>
                    <a:pt x="136" y="30"/>
                  </a:lnTo>
                  <a:lnTo>
                    <a:pt x="128" y="32"/>
                  </a:lnTo>
                  <a:lnTo>
                    <a:pt x="119" y="34"/>
                  </a:lnTo>
                  <a:lnTo>
                    <a:pt x="110" y="35"/>
                  </a:lnTo>
                  <a:lnTo>
                    <a:pt x="102" y="37"/>
                  </a:lnTo>
                  <a:lnTo>
                    <a:pt x="93" y="38"/>
                  </a:lnTo>
                  <a:lnTo>
                    <a:pt x="85" y="40"/>
                  </a:lnTo>
                  <a:lnTo>
                    <a:pt x="76" y="40"/>
                  </a:lnTo>
                  <a:lnTo>
                    <a:pt x="67" y="41"/>
                  </a:lnTo>
                  <a:lnTo>
                    <a:pt x="59" y="43"/>
                  </a:lnTo>
                  <a:lnTo>
                    <a:pt x="51" y="44"/>
                  </a:lnTo>
                  <a:lnTo>
                    <a:pt x="42" y="45"/>
                  </a:lnTo>
                  <a:lnTo>
                    <a:pt x="34" y="46"/>
                  </a:lnTo>
                  <a:lnTo>
                    <a:pt x="26" y="47"/>
                  </a:lnTo>
                  <a:lnTo>
                    <a:pt x="17" y="48"/>
                  </a:lnTo>
                  <a:lnTo>
                    <a:pt x="9" y="49"/>
                  </a:lnTo>
                  <a:lnTo>
                    <a:pt x="1" y="5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11" name="Freeform 219">
              <a:extLst>
                <a:ext uri="{FF2B5EF4-FFF2-40B4-BE49-F238E27FC236}">
                  <a16:creationId xmlns:a16="http://schemas.microsoft.com/office/drawing/2014/main" id="{B75C40D7-9D92-14D0-52DA-F0F7E56EE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3" y="4124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4 h 25"/>
                <a:gd name="T4" fmla="*/ 6 w 22"/>
                <a:gd name="T5" fmla="*/ 23 h 25"/>
                <a:gd name="T6" fmla="*/ 4 w 22"/>
                <a:gd name="T7" fmla="*/ 21 h 25"/>
                <a:gd name="T8" fmla="*/ 2 w 22"/>
                <a:gd name="T9" fmla="*/ 20 h 25"/>
                <a:gd name="T10" fmla="*/ 1 w 22"/>
                <a:gd name="T11" fmla="*/ 18 h 25"/>
                <a:gd name="T12" fmla="*/ 0 w 22"/>
                <a:gd name="T13" fmla="*/ 16 h 25"/>
                <a:gd name="T14" fmla="*/ 0 w 22"/>
                <a:gd name="T15" fmla="*/ 14 h 25"/>
                <a:gd name="T16" fmla="*/ 0 w 22"/>
                <a:gd name="T17" fmla="*/ 11 h 25"/>
                <a:gd name="T18" fmla="*/ 0 w 22"/>
                <a:gd name="T19" fmla="*/ 9 h 25"/>
                <a:gd name="T20" fmla="*/ 0 w 22"/>
                <a:gd name="T21" fmla="*/ 7 h 25"/>
                <a:gd name="T22" fmla="*/ 1 w 22"/>
                <a:gd name="T23" fmla="*/ 5 h 25"/>
                <a:gd name="T24" fmla="*/ 2 w 22"/>
                <a:gd name="T25" fmla="*/ 3 h 25"/>
                <a:gd name="T26" fmla="*/ 4 w 22"/>
                <a:gd name="T27" fmla="*/ 2 h 25"/>
                <a:gd name="T28" fmla="*/ 6 w 22"/>
                <a:gd name="T29" fmla="*/ 0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0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20 w 22"/>
                <a:gd name="T45" fmla="*/ 7 h 25"/>
                <a:gd name="T46" fmla="*/ 21 w 22"/>
                <a:gd name="T47" fmla="*/ 9 h 25"/>
                <a:gd name="T48" fmla="*/ 21 w 22"/>
                <a:gd name="T49" fmla="*/ 11 h 25"/>
                <a:gd name="T50" fmla="*/ 21 w 22"/>
                <a:gd name="T51" fmla="*/ 14 h 25"/>
                <a:gd name="T52" fmla="*/ 20 w 22"/>
                <a:gd name="T53" fmla="*/ 16 h 25"/>
                <a:gd name="T54" fmla="*/ 19 w 22"/>
                <a:gd name="T55" fmla="*/ 18 h 25"/>
                <a:gd name="T56" fmla="*/ 18 w 22"/>
                <a:gd name="T57" fmla="*/ 20 h 25"/>
                <a:gd name="T58" fmla="*/ 16 w 22"/>
                <a:gd name="T59" fmla="*/ 21 h 25"/>
                <a:gd name="T60" fmla="*/ 14 w 22"/>
                <a:gd name="T61" fmla="*/ 23 h 25"/>
                <a:gd name="T62" fmla="*/ 12 w 22"/>
                <a:gd name="T63" fmla="*/ 24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6" y="21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12" name="Freeform 220">
              <a:extLst>
                <a:ext uri="{FF2B5EF4-FFF2-40B4-BE49-F238E27FC236}">
                  <a16:creationId xmlns:a16="http://schemas.microsoft.com/office/drawing/2014/main" id="{4F6D3BC2-25EF-0D8B-1D49-B2B418788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2" y="4170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7 h 23"/>
                <a:gd name="T12" fmla="*/ 0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8 h 23"/>
                <a:gd name="T20" fmla="*/ 0 w 22"/>
                <a:gd name="T21" fmla="*/ 6 h 23"/>
                <a:gd name="T22" fmla="*/ 1 w 22"/>
                <a:gd name="T23" fmla="*/ 4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8 w 22"/>
                <a:gd name="T41" fmla="*/ 3 h 23"/>
                <a:gd name="T42" fmla="*/ 19 w 22"/>
                <a:gd name="T43" fmla="*/ 4 h 23"/>
                <a:gd name="T44" fmla="*/ 20 w 22"/>
                <a:gd name="T45" fmla="*/ 6 h 23"/>
                <a:gd name="T46" fmla="*/ 21 w 22"/>
                <a:gd name="T47" fmla="*/ 8 h 23"/>
                <a:gd name="T48" fmla="*/ 21 w 22"/>
                <a:gd name="T49" fmla="*/ 11 h 23"/>
                <a:gd name="T50" fmla="*/ 21 w 22"/>
                <a:gd name="T51" fmla="*/ 13 h 23"/>
                <a:gd name="T52" fmla="*/ 20 w 22"/>
                <a:gd name="T53" fmla="*/ 15 h 23"/>
                <a:gd name="T54" fmla="*/ 19 w 22"/>
                <a:gd name="T55" fmla="*/ 17 h 23"/>
                <a:gd name="T56" fmla="*/ 18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1" y="8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13" name="Freeform 221">
              <a:extLst>
                <a:ext uri="{FF2B5EF4-FFF2-40B4-BE49-F238E27FC236}">
                  <a16:creationId xmlns:a16="http://schemas.microsoft.com/office/drawing/2014/main" id="{EF8392EF-5036-C701-E7C7-59536290C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6" y="4118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8 h 24"/>
                <a:gd name="T12" fmla="*/ 0 w 21"/>
                <a:gd name="T13" fmla="*/ 16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9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6 h 24"/>
                <a:gd name="T54" fmla="*/ 18 w 21"/>
                <a:gd name="T55" fmla="*/ 18 h 24"/>
                <a:gd name="T56" fmla="*/ 17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14" name="Freeform 222">
              <a:extLst>
                <a:ext uri="{FF2B5EF4-FFF2-40B4-BE49-F238E27FC236}">
                  <a16:creationId xmlns:a16="http://schemas.microsoft.com/office/drawing/2014/main" id="{6CE71E53-995B-7E9D-EB41-C42B821FC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7" y="3727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5 h 26"/>
                <a:gd name="T4" fmla="*/ 6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5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8 h 26"/>
                <a:gd name="T22" fmla="*/ 1 w 21"/>
                <a:gd name="T23" fmla="*/ 5 h 26"/>
                <a:gd name="T24" fmla="*/ 2 w 21"/>
                <a:gd name="T25" fmla="*/ 4 h 26"/>
                <a:gd name="T26" fmla="*/ 4 w 21"/>
                <a:gd name="T27" fmla="*/ 2 h 26"/>
                <a:gd name="T28" fmla="*/ 6 w 21"/>
                <a:gd name="T29" fmla="*/ 1 h 26"/>
                <a:gd name="T30" fmla="*/ 8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4 w 21"/>
                <a:gd name="T37" fmla="*/ 1 h 26"/>
                <a:gd name="T38" fmla="*/ 15 w 21"/>
                <a:gd name="T39" fmla="*/ 2 h 26"/>
                <a:gd name="T40" fmla="*/ 17 w 21"/>
                <a:gd name="T41" fmla="*/ 4 h 26"/>
                <a:gd name="T42" fmla="*/ 18 w 21"/>
                <a:gd name="T43" fmla="*/ 5 h 26"/>
                <a:gd name="T44" fmla="*/ 19 w 21"/>
                <a:gd name="T45" fmla="*/ 8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5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4 w 21"/>
                <a:gd name="T61" fmla="*/ 23 h 26"/>
                <a:gd name="T62" fmla="*/ 12 w 21"/>
                <a:gd name="T63" fmla="*/ 25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5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15" name="Freeform 223">
              <a:extLst>
                <a:ext uri="{FF2B5EF4-FFF2-40B4-BE49-F238E27FC236}">
                  <a16:creationId xmlns:a16="http://schemas.microsoft.com/office/drawing/2014/main" id="{A26E7AC4-F2AF-E29C-1D88-C86B96BAF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" y="3713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0 h 24"/>
                <a:gd name="T8" fmla="*/ 3 w 22"/>
                <a:gd name="T9" fmla="*/ 19 h 24"/>
                <a:gd name="T10" fmla="*/ 2 w 22"/>
                <a:gd name="T11" fmla="*/ 17 h 24"/>
                <a:gd name="T12" fmla="*/ 1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6 h 24"/>
                <a:gd name="T22" fmla="*/ 2 w 22"/>
                <a:gd name="T23" fmla="*/ 4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7 w 22"/>
                <a:gd name="T41" fmla="*/ 3 h 24"/>
                <a:gd name="T42" fmla="*/ 19 w 22"/>
                <a:gd name="T43" fmla="*/ 4 h 24"/>
                <a:gd name="T44" fmla="*/ 20 w 22"/>
                <a:gd name="T45" fmla="*/ 6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7 w 22"/>
                <a:gd name="T57" fmla="*/ 19 h 24"/>
                <a:gd name="T58" fmla="*/ 16 w 22"/>
                <a:gd name="T59" fmla="*/ 20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2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16" name="Freeform 224">
              <a:extLst>
                <a:ext uri="{FF2B5EF4-FFF2-40B4-BE49-F238E27FC236}">
                  <a16:creationId xmlns:a16="http://schemas.microsoft.com/office/drawing/2014/main" id="{1147A731-73AF-4167-99FB-77766AAF1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1" y="3759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5 w 22"/>
                <a:gd name="T7" fmla="*/ 22 h 26"/>
                <a:gd name="T8" fmla="*/ 3 w 22"/>
                <a:gd name="T9" fmla="*/ 20 h 26"/>
                <a:gd name="T10" fmla="*/ 2 w 22"/>
                <a:gd name="T11" fmla="*/ 19 h 26"/>
                <a:gd name="T12" fmla="*/ 1 w 22"/>
                <a:gd name="T13" fmla="*/ 16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9 h 26"/>
                <a:gd name="T20" fmla="*/ 1 w 22"/>
                <a:gd name="T21" fmla="*/ 7 h 26"/>
                <a:gd name="T22" fmla="*/ 2 w 22"/>
                <a:gd name="T23" fmla="*/ 5 h 26"/>
                <a:gd name="T24" fmla="*/ 3 w 22"/>
                <a:gd name="T25" fmla="*/ 3 h 26"/>
                <a:gd name="T26" fmla="*/ 5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4 h 26"/>
                <a:gd name="T52" fmla="*/ 20 w 22"/>
                <a:gd name="T53" fmla="*/ 16 h 26"/>
                <a:gd name="T54" fmla="*/ 19 w 22"/>
                <a:gd name="T55" fmla="*/ 19 h 26"/>
                <a:gd name="T56" fmla="*/ 17 w 22"/>
                <a:gd name="T57" fmla="*/ 20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19" y="19"/>
                  </a:lnTo>
                  <a:lnTo>
                    <a:pt x="17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17" name="Freeform 225">
              <a:extLst>
                <a:ext uri="{FF2B5EF4-FFF2-40B4-BE49-F238E27FC236}">
                  <a16:creationId xmlns:a16="http://schemas.microsoft.com/office/drawing/2014/main" id="{CCC00EA6-86BC-3E44-76CE-11A359F0F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" y="3766"/>
              <a:ext cx="23" cy="24"/>
            </a:xfrm>
            <a:custGeom>
              <a:avLst/>
              <a:gdLst>
                <a:gd name="T0" fmla="*/ 11 w 23"/>
                <a:gd name="T1" fmla="*/ 23 h 24"/>
                <a:gd name="T2" fmla="*/ 8 w 23"/>
                <a:gd name="T3" fmla="*/ 22 h 24"/>
                <a:gd name="T4" fmla="*/ 6 w 23"/>
                <a:gd name="T5" fmla="*/ 22 h 24"/>
                <a:gd name="T6" fmla="*/ 4 w 23"/>
                <a:gd name="T7" fmla="*/ 20 h 24"/>
                <a:gd name="T8" fmla="*/ 3 w 23"/>
                <a:gd name="T9" fmla="*/ 19 h 24"/>
                <a:gd name="T10" fmla="*/ 2 w 23"/>
                <a:gd name="T11" fmla="*/ 17 h 24"/>
                <a:gd name="T12" fmla="*/ 1 w 23"/>
                <a:gd name="T13" fmla="*/ 15 h 24"/>
                <a:gd name="T14" fmla="*/ 0 w 23"/>
                <a:gd name="T15" fmla="*/ 13 h 24"/>
                <a:gd name="T16" fmla="*/ 0 w 23"/>
                <a:gd name="T17" fmla="*/ 11 h 24"/>
                <a:gd name="T18" fmla="*/ 0 w 23"/>
                <a:gd name="T19" fmla="*/ 8 h 24"/>
                <a:gd name="T20" fmla="*/ 1 w 23"/>
                <a:gd name="T21" fmla="*/ 7 h 24"/>
                <a:gd name="T22" fmla="*/ 2 w 23"/>
                <a:gd name="T23" fmla="*/ 5 h 24"/>
                <a:gd name="T24" fmla="*/ 3 w 23"/>
                <a:gd name="T25" fmla="*/ 3 h 24"/>
                <a:gd name="T26" fmla="*/ 4 w 23"/>
                <a:gd name="T27" fmla="*/ 1 h 24"/>
                <a:gd name="T28" fmla="*/ 6 w 23"/>
                <a:gd name="T29" fmla="*/ 0 h 24"/>
                <a:gd name="T30" fmla="*/ 8 w 23"/>
                <a:gd name="T31" fmla="*/ 0 h 24"/>
                <a:gd name="T32" fmla="*/ 11 w 23"/>
                <a:gd name="T33" fmla="*/ 0 h 24"/>
                <a:gd name="T34" fmla="*/ 12 w 23"/>
                <a:gd name="T35" fmla="*/ 0 h 24"/>
                <a:gd name="T36" fmla="*/ 15 w 23"/>
                <a:gd name="T37" fmla="*/ 0 h 24"/>
                <a:gd name="T38" fmla="*/ 17 w 23"/>
                <a:gd name="T39" fmla="*/ 1 h 24"/>
                <a:gd name="T40" fmla="*/ 18 w 23"/>
                <a:gd name="T41" fmla="*/ 3 h 24"/>
                <a:gd name="T42" fmla="*/ 20 w 23"/>
                <a:gd name="T43" fmla="*/ 5 h 24"/>
                <a:gd name="T44" fmla="*/ 21 w 23"/>
                <a:gd name="T45" fmla="*/ 7 h 24"/>
                <a:gd name="T46" fmla="*/ 21 w 23"/>
                <a:gd name="T47" fmla="*/ 8 h 24"/>
                <a:gd name="T48" fmla="*/ 22 w 23"/>
                <a:gd name="T49" fmla="*/ 11 h 24"/>
                <a:gd name="T50" fmla="*/ 21 w 23"/>
                <a:gd name="T51" fmla="*/ 13 h 24"/>
                <a:gd name="T52" fmla="*/ 21 w 23"/>
                <a:gd name="T53" fmla="*/ 15 h 24"/>
                <a:gd name="T54" fmla="*/ 20 w 23"/>
                <a:gd name="T55" fmla="*/ 17 h 24"/>
                <a:gd name="T56" fmla="*/ 18 w 23"/>
                <a:gd name="T57" fmla="*/ 19 h 24"/>
                <a:gd name="T58" fmla="*/ 17 w 23"/>
                <a:gd name="T59" fmla="*/ 20 h 24"/>
                <a:gd name="T60" fmla="*/ 15 w 23"/>
                <a:gd name="T61" fmla="*/ 22 h 24"/>
                <a:gd name="T62" fmla="*/ 12 w 23"/>
                <a:gd name="T63" fmla="*/ 22 h 24"/>
                <a:gd name="T64" fmla="*/ 11 w 23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4">
                  <a:moveTo>
                    <a:pt x="11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1" y="8"/>
                  </a:lnTo>
                  <a:lnTo>
                    <a:pt x="22" y="11"/>
                  </a:lnTo>
                  <a:lnTo>
                    <a:pt x="21" y="13"/>
                  </a:lnTo>
                  <a:lnTo>
                    <a:pt x="21" y="15"/>
                  </a:lnTo>
                  <a:lnTo>
                    <a:pt x="20" y="17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2" y="22"/>
                  </a:lnTo>
                  <a:lnTo>
                    <a:pt x="11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18" name="Freeform 226">
              <a:extLst>
                <a:ext uri="{FF2B5EF4-FFF2-40B4-BE49-F238E27FC236}">
                  <a16:creationId xmlns:a16="http://schemas.microsoft.com/office/drawing/2014/main" id="{8AD140B5-55F5-EEE5-2A5A-021EDB7B3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0" y="3166"/>
              <a:ext cx="137" cy="130"/>
            </a:xfrm>
            <a:custGeom>
              <a:avLst/>
              <a:gdLst>
                <a:gd name="T0" fmla="*/ 1 w 137"/>
                <a:gd name="T1" fmla="*/ 0 h 130"/>
                <a:gd name="T2" fmla="*/ 0 w 137"/>
                <a:gd name="T3" fmla="*/ 9 h 130"/>
                <a:gd name="T4" fmla="*/ 0 w 137"/>
                <a:gd name="T5" fmla="*/ 25 h 130"/>
                <a:gd name="T6" fmla="*/ 1 w 137"/>
                <a:gd name="T7" fmla="*/ 45 h 130"/>
                <a:gd name="T8" fmla="*/ 5 w 137"/>
                <a:gd name="T9" fmla="*/ 66 h 130"/>
                <a:gd name="T10" fmla="*/ 12 w 137"/>
                <a:gd name="T11" fmla="*/ 87 h 130"/>
                <a:gd name="T12" fmla="*/ 23 w 137"/>
                <a:gd name="T13" fmla="*/ 105 h 130"/>
                <a:gd name="T14" fmla="*/ 41 w 137"/>
                <a:gd name="T15" fmla="*/ 117 h 130"/>
                <a:gd name="T16" fmla="*/ 64 w 137"/>
                <a:gd name="T17" fmla="*/ 123 h 130"/>
                <a:gd name="T18" fmla="*/ 84 w 137"/>
                <a:gd name="T19" fmla="*/ 126 h 130"/>
                <a:gd name="T20" fmla="*/ 99 w 137"/>
                <a:gd name="T21" fmla="*/ 128 h 130"/>
                <a:gd name="T22" fmla="*/ 112 w 137"/>
                <a:gd name="T23" fmla="*/ 129 h 130"/>
                <a:gd name="T24" fmla="*/ 121 w 137"/>
                <a:gd name="T25" fmla="*/ 128 h 130"/>
                <a:gd name="T26" fmla="*/ 127 w 137"/>
                <a:gd name="T27" fmla="*/ 128 h 130"/>
                <a:gd name="T28" fmla="*/ 132 w 137"/>
                <a:gd name="T29" fmla="*/ 127 h 130"/>
                <a:gd name="T30" fmla="*/ 134 w 137"/>
                <a:gd name="T31" fmla="*/ 127 h 130"/>
                <a:gd name="T32" fmla="*/ 136 w 137"/>
                <a:gd name="T33" fmla="*/ 126 h 130"/>
                <a:gd name="T34" fmla="*/ 133 w 137"/>
                <a:gd name="T35" fmla="*/ 125 h 130"/>
                <a:gd name="T36" fmla="*/ 129 w 137"/>
                <a:gd name="T37" fmla="*/ 124 h 130"/>
                <a:gd name="T38" fmla="*/ 123 w 137"/>
                <a:gd name="T39" fmla="*/ 122 h 130"/>
                <a:gd name="T40" fmla="*/ 115 w 137"/>
                <a:gd name="T41" fmla="*/ 119 h 130"/>
                <a:gd name="T42" fmla="*/ 106 w 137"/>
                <a:gd name="T43" fmla="*/ 115 h 130"/>
                <a:gd name="T44" fmla="*/ 95 w 137"/>
                <a:gd name="T45" fmla="*/ 110 h 130"/>
                <a:gd name="T46" fmla="*/ 84 w 137"/>
                <a:gd name="T47" fmla="*/ 104 h 130"/>
                <a:gd name="T48" fmla="*/ 72 w 137"/>
                <a:gd name="T49" fmla="*/ 97 h 130"/>
                <a:gd name="T50" fmla="*/ 60 w 137"/>
                <a:gd name="T51" fmla="*/ 89 h 130"/>
                <a:gd name="T52" fmla="*/ 48 w 137"/>
                <a:gd name="T53" fmla="*/ 79 h 130"/>
                <a:gd name="T54" fmla="*/ 37 w 137"/>
                <a:gd name="T55" fmla="*/ 68 h 130"/>
                <a:gd name="T56" fmla="*/ 26 w 137"/>
                <a:gd name="T57" fmla="*/ 56 h 130"/>
                <a:gd name="T58" fmla="*/ 17 w 137"/>
                <a:gd name="T59" fmla="*/ 42 h 130"/>
                <a:gd name="T60" fmla="*/ 9 w 137"/>
                <a:gd name="T61" fmla="*/ 26 h 130"/>
                <a:gd name="T62" fmla="*/ 3 w 137"/>
                <a:gd name="T63" fmla="*/ 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7" h="130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17"/>
                  </a:lnTo>
                  <a:lnTo>
                    <a:pt x="0" y="25"/>
                  </a:lnTo>
                  <a:lnTo>
                    <a:pt x="0" y="35"/>
                  </a:lnTo>
                  <a:lnTo>
                    <a:pt x="1" y="45"/>
                  </a:lnTo>
                  <a:lnTo>
                    <a:pt x="2" y="55"/>
                  </a:lnTo>
                  <a:lnTo>
                    <a:pt x="5" y="66"/>
                  </a:lnTo>
                  <a:lnTo>
                    <a:pt x="7" y="77"/>
                  </a:lnTo>
                  <a:lnTo>
                    <a:pt x="12" y="87"/>
                  </a:lnTo>
                  <a:lnTo>
                    <a:pt x="17" y="96"/>
                  </a:lnTo>
                  <a:lnTo>
                    <a:pt x="23" y="105"/>
                  </a:lnTo>
                  <a:lnTo>
                    <a:pt x="32" y="112"/>
                  </a:lnTo>
                  <a:lnTo>
                    <a:pt x="41" y="117"/>
                  </a:lnTo>
                  <a:lnTo>
                    <a:pt x="52" y="121"/>
                  </a:lnTo>
                  <a:lnTo>
                    <a:pt x="64" y="123"/>
                  </a:lnTo>
                  <a:lnTo>
                    <a:pt x="74" y="125"/>
                  </a:lnTo>
                  <a:lnTo>
                    <a:pt x="84" y="126"/>
                  </a:lnTo>
                  <a:lnTo>
                    <a:pt x="92" y="127"/>
                  </a:lnTo>
                  <a:lnTo>
                    <a:pt x="99" y="128"/>
                  </a:lnTo>
                  <a:lnTo>
                    <a:pt x="106" y="128"/>
                  </a:lnTo>
                  <a:lnTo>
                    <a:pt x="112" y="129"/>
                  </a:lnTo>
                  <a:lnTo>
                    <a:pt x="116" y="129"/>
                  </a:lnTo>
                  <a:lnTo>
                    <a:pt x="121" y="128"/>
                  </a:lnTo>
                  <a:lnTo>
                    <a:pt x="124" y="128"/>
                  </a:lnTo>
                  <a:lnTo>
                    <a:pt x="127" y="128"/>
                  </a:lnTo>
                  <a:lnTo>
                    <a:pt x="130" y="127"/>
                  </a:lnTo>
                  <a:lnTo>
                    <a:pt x="132" y="127"/>
                  </a:lnTo>
                  <a:lnTo>
                    <a:pt x="133" y="127"/>
                  </a:lnTo>
                  <a:lnTo>
                    <a:pt x="134" y="127"/>
                  </a:lnTo>
                  <a:lnTo>
                    <a:pt x="136" y="126"/>
                  </a:lnTo>
                  <a:lnTo>
                    <a:pt x="136" y="126"/>
                  </a:lnTo>
                  <a:lnTo>
                    <a:pt x="135" y="126"/>
                  </a:lnTo>
                  <a:lnTo>
                    <a:pt x="133" y="125"/>
                  </a:lnTo>
                  <a:lnTo>
                    <a:pt x="132" y="125"/>
                  </a:lnTo>
                  <a:lnTo>
                    <a:pt x="129" y="124"/>
                  </a:lnTo>
                  <a:lnTo>
                    <a:pt x="126" y="123"/>
                  </a:lnTo>
                  <a:lnTo>
                    <a:pt x="123" y="122"/>
                  </a:lnTo>
                  <a:lnTo>
                    <a:pt x="119" y="120"/>
                  </a:lnTo>
                  <a:lnTo>
                    <a:pt x="115" y="119"/>
                  </a:lnTo>
                  <a:lnTo>
                    <a:pt x="110" y="117"/>
                  </a:lnTo>
                  <a:lnTo>
                    <a:pt x="106" y="115"/>
                  </a:lnTo>
                  <a:lnTo>
                    <a:pt x="100" y="113"/>
                  </a:lnTo>
                  <a:lnTo>
                    <a:pt x="95" y="110"/>
                  </a:lnTo>
                  <a:lnTo>
                    <a:pt x="89" y="107"/>
                  </a:lnTo>
                  <a:lnTo>
                    <a:pt x="84" y="104"/>
                  </a:lnTo>
                  <a:lnTo>
                    <a:pt x="78" y="101"/>
                  </a:lnTo>
                  <a:lnTo>
                    <a:pt x="72" y="97"/>
                  </a:lnTo>
                  <a:lnTo>
                    <a:pt x="66" y="93"/>
                  </a:lnTo>
                  <a:lnTo>
                    <a:pt x="60" y="89"/>
                  </a:lnTo>
                  <a:lnTo>
                    <a:pt x="54" y="84"/>
                  </a:lnTo>
                  <a:lnTo>
                    <a:pt x="48" y="79"/>
                  </a:lnTo>
                  <a:lnTo>
                    <a:pt x="42" y="74"/>
                  </a:lnTo>
                  <a:lnTo>
                    <a:pt x="37" y="68"/>
                  </a:lnTo>
                  <a:lnTo>
                    <a:pt x="31" y="62"/>
                  </a:lnTo>
                  <a:lnTo>
                    <a:pt x="26" y="56"/>
                  </a:lnTo>
                  <a:lnTo>
                    <a:pt x="22" y="49"/>
                  </a:lnTo>
                  <a:lnTo>
                    <a:pt x="17" y="42"/>
                  </a:lnTo>
                  <a:lnTo>
                    <a:pt x="13" y="34"/>
                  </a:lnTo>
                  <a:lnTo>
                    <a:pt x="9" y="26"/>
                  </a:lnTo>
                  <a:lnTo>
                    <a:pt x="6" y="17"/>
                  </a:lnTo>
                  <a:lnTo>
                    <a:pt x="3" y="9"/>
                  </a:lnTo>
                  <a:lnTo>
                    <a:pt x="1" y="0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19" name="Freeform 227">
              <a:extLst>
                <a:ext uri="{FF2B5EF4-FFF2-40B4-BE49-F238E27FC236}">
                  <a16:creationId xmlns:a16="http://schemas.microsoft.com/office/drawing/2014/main" id="{4D7AED88-B365-6789-0672-56C03A1DE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" y="3167"/>
              <a:ext cx="133" cy="127"/>
            </a:xfrm>
            <a:custGeom>
              <a:avLst/>
              <a:gdLst>
                <a:gd name="T0" fmla="*/ 132 w 133"/>
                <a:gd name="T1" fmla="*/ 123 h 127"/>
                <a:gd name="T2" fmla="*/ 130 w 133"/>
                <a:gd name="T3" fmla="*/ 123 h 127"/>
                <a:gd name="T4" fmla="*/ 125 w 133"/>
                <a:gd name="T5" fmla="*/ 121 h 127"/>
                <a:gd name="T6" fmla="*/ 120 w 133"/>
                <a:gd name="T7" fmla="*/ 119 h 127"/>
                <a:gd name="T8" fmla="*/ 112 w 133"/>
                <a:gd name="T9" fmla="*/ 116 h 127"/>
                <a:gd name="T10" fmla="*/ 102 w 133"/>
                <a:gd name="T11" fmla="*/ 112 h 127"/>
                <a:gd name="T12" fmla="*/ 92 w 133"/>
                <a:gd name="T13" fmla="*/ 108 h 127"/>
                <a:gd name="T14" fmla="*/ 81 w 133"/>
                <a:gd name="T15" fmla="*/ 102 h 127"/>
                <a:gd name="T16" fmla="*/ 69 w 133"/>
                <a:gd name="T17" fmla="*/ 95 h 127"/>
                <a:gd name="T18" fmla="*/ 58 w 133"/>
                <a:gd name="T19" fmla="*/ 87 h 127"/>
                <a:gd name="T20" fmla="*/ 46 w 133"/>
                <a:gd name="T21" fmla="*/ 77 h 127"/>
                <a:gd name="T22" fmla="*/ 35 w 133"/>
                <a:gd name="T23" fmla="*/ 66 h 127"/>
                <a:gd name="T24" fmla="*/ 25 w 133"/>
                <a:gd name="T25" fmla="*/ 55 h 127"/>
                <a:gd name="T26" fmla="*/ 16 w 133"/>
                <a:gd name="T27" fmla="*/ 41 h 127"/>
                <a:gd name="T28" fmla="*/ 9 w 133"/>
                <a:gd name="T29" fmla="*/ 26 h 127"/>
                <a:gd name="T30" fmla="*/ 3 w 133"/>
                <a:gd name="T31" fmla="*/ 8 h 127"/>
                <a:gd name="T32" fmla="*/ 0 w 133"/>
                <a:gd name="T33" fmla="*/ 0 h 127"/>
                <a:gd name="T34" fmla="*/ 0 w 133"/>
                <a:gd name="T35" fmla="*/ 9 h 127"/>
                <a:gd name="T36" fmla="*/ 0 w 133"/>
                <a:gd name="T37" fmla="*/ 24 h 127"/>
                <a:gd name="T38" fmla="*/ 1 w 133"/>
                <a:gd name="T39" fmla="*/ 44 h 127"/>
                <a:gd name="T40" fmla="*/ 4 w 133"/>
                <a:gd name="T41" fmla="*/ 65 h 127"/>
                <a:gd name="T42" fmla="*/ 11 w 133"/>
                <a:gd name="T43" fmla="*/ 85 h 127"/>
                <a:gd name="T44" fmla="*/ 23 w 133"/>
                <a:gd name="T45" fmla="*/ 103 h 127"/>
                <a:gd name="T46" fmla="*/ 40 w 133"/>
                <a:gd name="T47" fmla="*/ 115 h 127"/>
                <a:gd name="T48" fmla="*/ 62 w 133"/>
                <a:gd name="T49" fmla="*/ 120 h 127"/>
                <a:gd name="T50" fmla="*/ 81 w 133"/>
                <a:gd name="T51" fmla="*/ 123 h 127"/>
                <a:gd name="T52" fmla="*/ 97 w 133"/>
                <a:gd name="T53" fmla="*/ 125 h 127"/>
                <a:gd name="T54" fmla="*/ 108 w 133"/>
                <a:gd name="T55" fmla="*/ 126 h 127"/>
                <a:gd name="T56" fmla="*/ 117 w 133"/>
                <a:gd name="T57" fmla="*/ 126 h 127"/>
                <a:gd name="T58" fmla="*/ 124 w 133"/>
                <a:gd name="T59" fmla="*/ 125 h 127"/>
                <a:gd name="T60" fmla="*/ 128 w 133"/>
                <a:gd name="T61" fmla="*/ 125 h 127"/>
                <a:gd name="T62" fmla="*/ 131 w 133"/>
                <a:gd name="T63" fmla="*/ 12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3" h="127">
                  <a:moveTo>
                    <a:pt x="132" y="124"/>
                  </a:moveTo>
                  <a:lnTo>
                    <a:pt x="132" y="123"/>
                  </a:lnTo>
                  <a:lnTo>
                    <a:pt x="131" y="123"/>
                  </a:lnTo>
                  <a:lnTo>
                    <a:pt x="130" y="123"/>
                  </a:lnTo>
                  <a:lnTo>
                    <a:pt x="128" y="122"/>
                  </a:lnTo>
                  <a:lnTo>
                    <a:pt x="125" y="121"/>
                  </a:lnTo>
                  <a:lnTo>
                    <a:pt x="123" y="120"/>
                  </a:lnTo>
                  <a:lnTo>
                    <a:pt x="120" y="119"/>
                  </a:lnTo>
                  <a:lnTo>
                    <a:pt x="116" y="118"/>
                  </a:lnTo>
                  <a:lnTo>
                    <a:pt x="112" y="116"/>
                  </a:lnTo>
                  <a:lnTo>
                    <a:pt x="107" y="114"/>
                  </a:lnTo>
                  <a:lnTo>
                    <a:pt x="102" y="112"/>
                  </a:lnTo>
                  <a:lnTo>
                    <a:pt x="97" y="110"/>
                  </a:lnTo>
                  <a:lnTo>
                    <a:pt x="92" y="108"/>
                  </a:lnTo>
                  <a:lnTo>
                    <a:pt x="86" y="105"/>
                  </a:lnTo>
                  <a:lnTo>
                    <a:pt x="81" y="102"/>
                  </a:lnTo>
                  <a:lnTo>
                    <a:pt x="75" y="99"/>
                  </a:lnTo>
                  <a:lnTo>
                    <a:pt x="69" y="95"/>
                  </a:lnTo>
                  <a:lnTo>
                    <a:pt x="64" y="91"/>
                  </a:lnTo>
                  <a:lnTo>
                    <a:pt x="58" y="87"/>
                  </a:lnTo>
                  <a:lnTo>
                    <a:pt x="52" y="82"/>
                  </a:lnTo>
                  <a:lnTo>
                    <a:pt x="46" y="77"/>
                  </a:lnTo>
                  <a:lnTo>
                    <a:pt x="41" y="72"/>
                  </a:lnTo>
                  <a:lnTo>
                    <a:pt x="35" y="66"/>
                  </a:lnTo>
                  <a:lnTo>
                    <a:pt x="30" y="61"/>
                  </a:lnTo>
                  <a:lnTo>
                    <a:pt x="25" y="55"/>
                  </a:lnTo>
                  <a:lnTo>
                    <a:pt x="20" y="48"/>
                  </a:lnTo>
                  <a:lnTo>
                    <a:pt x="16" y="41"/>
                  </a:lnTo>
                  <a:lnTo>
                    <a:pt x="12" y="33"/>
                  </a:lnTo>
                  <a:lnTo>
                    <a:pt x="9" y="26"/>
                  </a:lnTo>
                  <a:lnTo>
                    <a:pt x="5" y="17"/>
                  </a:lnTo>
                  <a:lnTo>
                    <a:pt x="3" y="8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4"/>
                  </a:lnTo>
                  <a:lnTo>
                    <a:pt x="1" y="44"/>
                  </a:lnTo>
                  <a:lnTo>
                    <a:pt x="2" y="54"/>
                  </a:lnTo>
                  <a:lnTo>
                    <a:pt x="4" y="65"/>
                  </a:lnTo>
                  <a:lnTo>
                    <a:pt x="7" y="75"/>
                  </a:lnTo>
                  <a:lnTo>
                    <a:pt x="11" y="85"/>
                  </a:lnTo>
                  <a:lnTo>
                    <a:pt x="16" y="95"/>
                  </a:lnTo>
                  <a:lnTo>
                    <a:pt x="23" y="103"/>
                  </a:lnTo>
                  <a:lnTo>
                    <a:pt x="30" y="110"/>
                  </a:lnTo>
                  <a:lnTo>
                    <a:pt x="40" y="115"/>
                  </a:lnTo>
                  <a:lnTo>
                    <a:pt x="51" y="118"/>
                  </a:lnTo>
                  <a:lnTo>
                    <a:pt x="62" y="120"/>
                  </a:lnTo>
                  <a:lnTo>
                    <a:pt x="72" y="122"/>
                  </a:lnTo>
                  <a:lnTo>
                    <a:pt x="81" y="123"/>
                  </a:lnTo>
                  <a:lnTo>
                    <a:pt x="89" y="124"/>
                  </a:lnTo>
                  <a:lnTo>
                    <a:pt x="97" y="125"/>
                  </a:lnTo>
                  <a:lnTo>
                    <a:pt x="103" y="125"/>
                  </a:lnTo>
                  <a:lnTo>
                    <a:pt x="108" y="126"/>
                  </a:lnTo>
                  <a:lnTo>
                    <a:pt x="113" y="126"/>
                  </a:lnTo>
                  <a:lnTo>
                    <a:pt x="117" y="126"/>
                  </a:lnTo>
                  <a:lnTo>
                    <a:pt x="121" y="125"/>
                  </a:lnTo>
                  <a:lnTo>
                    <a:pt x="124" y="125"/>
                  </a:lnTo>
                  <a:lnTo>
                    <a:pt x="126" y="125"/>
                  </a:lnTo>
                  <a:lnTo>
                    <a:pt x="128" y="125"/>
                  </a:lnTo>
                  <a:lnTo>
                    <a:pt x="129" y="124"/>
                  </a:lnTo>
                  <a:lnTo>
                    <a:pt x="131" y="124"/>
                  </a:lnTo>
                  <a:lnTo>
                    <a:pt x="132" y="124"/>
                  </a:lnTo>
                </a:path>
              </a:pathLst>
            </a:custGeom>
            <a:solidFill>
              <a:srgbClr val="85858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20" name="Freeform 228">
              <a:extLst>
                <a:ext uri="{FF2B5EF4-FFF2-40B4-BE49-F238E27FC236}">
                  <a16:creationId xmlns:a16="http://schemas.microsoft.com/office/drawing/2014/main" id="{375BA7F7-B46F-36F6-096F-073C9FB32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" y="3169"/>
              <a:ext cx="130" cy="124"/>
            </a:xfrm>
            <a:custGeom>
              <a:avLst/>
              <a:gdLst>
                <a:gd name="T0" fmla="*/ 129 w 130"/>
                <a:gd name="T1" fmla="*/ 121 h 124"/>
                <a:gd name="T2" fmla="*/ 128 w 130"/>
                <a:gd name="T3" fmla="*/ 121 h 124"/>
                <a:gd name="T4" fmla="*/ 125 w 130"/>
                <a:gd name="T5" fmla="*/ 119 h 124"/>
                <a:gd name="T6" fmla="*/ 120 w 130"/>
                <a:gd name="T7" fmla="*/ 118 h 124"/>
                <a:gd name="T8" fmla="*/ 113 w 130"/>
                <a:gd name="T9" fmla="*/ 115 h 124"/>
                <a:gd name="T10" fmla="*/ 105 w 130"/>
                <a:gd name="T11" fmla="*/ 112 h 124"/>
                <a:gd name="T12" fmla="*/ 95 w 130"/>
                <a:gd name="T13" fmla="*/ 108 h 124"/>
                <a:gd name="T14" fmla="*/ 85 w 130"/>
                <a:gd name="T15" fmla="*/ 103 h 124"/>
                <a:gd name="T16" fmla="*/ 74 w 130"/>
                <a:gd name="T17" fmla="*/ 96 h 124"/>
                <a:gd name="T18" fmla="*/ 63 w 130"/>
                <a:gd name="T19" fmla="*/ 89 h 124"/>
                <a:gd name="T20" fmla="*/ 51 w 130"/>
                <a:gd name="T21" fmla="*/ 80 h 124"/>
                <a:gd name="T22" fmla="*/ 40 w 130"/>
                <a:gd name="T23" fmla="*/ 70 h 124"/>
                <a:gd name="T24" fmla="*/ 30 w 130"/>
                <a:gd name="T25" fmla="*/ 60 h 124"/>
                <a:gd name="T26" fmla="*/ 20 w 130"/>
                <a:gd name="T27" fmla="*/ 47 h 124"/>
                <a:gd name="T28" fmla="*/ 12 w 130"/>
                <a:gd name="T29" fmla="*/ 33 h 124"/>
                <a:gd name="T30" fmla="*/ 5 w 130"/>
                <a:gd name="T31" fmla="*/ 17 h 124"/>
                <a:gd name="T32" fmla="*/ 1 w 130"/>
                <a:gd name="T33" fmla="*/ 0 h 124"/>
                <a:gd name="T34" fmla="*/ 1 w 130"/>
                <a:gd name="T35" fmla="*/ 1 h 124"/>
                <a:gd name="T36" fmla="*/ 0 w 130"/>
                <a:gd name="T37" fmla="*/ 4 h 124"/>
                <a:gd name="T38" fmla="*/ 0 w 130"/>
                <a:gd name="T39" fmla="*/ 9 h 124"/>
                <a:gd name="T40" fmla="*/ 0 w 130"/>
                <a:gd name="T41" fmla="*/ 16 h 124"/>
                <a:gd name="T42" fmla="*/ 0 w 130"/>
                <a:gd name="T43" fmla="*/ 24 h 124"/>
                <a:gd name="T44" fmla="*/ 0 w 130"/>
                <a:gd name="T45" fmla="*/ 33 h 124"/>
                <a:gd name="T46" fmla="*/ 1 w 130"/>
                <a:gd name="T47" fmla="*/ 43 h 124"/>
                <a:gd name="T48" fmla="*/ 2 w 130"/>
                <a:gd name="T49" fmla="*/ 53 h 124"/>
                <a:gd name="T50" fmla="*/ 5 w 130"/>
                <a:gd name="T51" fmla="*/ 63 h 124"/>
                <a:gd name="T52" fmla="*/ 7 w 130"/>
                <a:gd name="T53" fmla="*/ 74 h 124"/>
                <a:gd name="T54" fmla="*/ 11 w 130"/>
                <a:gd name="T55" fmla="*/ 83 h 124"/>
                <a:gd name="T56" fmla="*/ 16 w 130"/>
                <a:gd name="T57" fmla="*/ 93 h 124"/>
                <a:gd name="T58" fmla="*/ 23 w 130"/>
                <a:gd name="T59" fmla="*/ 101 h 124"/>
                <a:gd name="T60" fmla="*/ 30 w 130"/>
                <a:gd name="T61" fmla="*/ 107 h 124"/>
                <a:gd name="T62" fmla="*/ 39 w 130"/>
                <a:gd name="T63" fmla="*/ 112 h 124"/>
                <a:gd name="T64" fmla="*/ 50 w 130"/>
                <a:gd name="T65" fmla="*/ 116 h 124"/>
                <a:gd name="T66" fmla="*/ 61 w 130"/>
                <a:gd name="T67" fmla="*/ 118 h 124"/>
                <a:gd name="T68" fmla="*/ 71 w 130"/>
                <a:gd name="T69" fmla="*/ 119 h 124"/>
                <a:gd name="T70" fmla="*/ 79 w 130"/>
                <a:gd name="T71" fmla="*/ 121 h 124"/>
                <a:gd name="T72" fmla="*/ 87 w 130"/>
                <a:gd name="T73" fmla="*/ 122 h 124"/>
                <a:gd name="T74" fmla="*/ 95 w 130"/>
                <a:gd name="T75" fmla="*/ 122 h 124"/>
                <a:gd name="T76" fmla="*/ 101 w 130"/>
                <a:gd name="T77" fmla="*/ 123 h 124"/>
                <a:gd name="T78" fmla="*/ 106 w 130"/>
                <a:gd name="T79" fmla="*/ 123 h 124"/>
                <a:gd name="T80" fmla="*/ 111 w 130"/>
                <a:gd name="T81" fmla="*/ 123 h 124"/>
                <a:gd name="T82" fmla="*/ 115 w 130"/>
                <a:gd name="T83" fmla="*/ 123 h 124"/>
                <a:gd name="T84" fmla="*/ 118 w 130"/>
                <a:gd name="T85" fmla="*/ 123 h 124"/>
                <a:gd name="T86" fmla="*/ 121 w 130"/>
                <a:gd name="T87" fmla="*/ 122 h 124"/>
                <a:gd name="T88" fmla="*/ 123 w 130"/>
                <a:gd name="T89" fmla="*/ 122 h 124"/>
                <a:gd name="T90" fmla="*/ 125 w 130"/>
                <a:gd name="T91" fmla="*/ 122 h 124"/>
                <a:gd name="T92" fmla="*/ 126 w 130"/>
                <a:gd name="T93" fmla="*/ 121 h 124"/>
                <a:gd name="T94" fmla="*/ 128 w 130"/>
                <a:gd name="T95" fmla="*/ 121 h 124"/>
                <a:gd name="T96" fmla="*/ 129 w 130"/>
                <a:gd name="T97" fmla="*/ 12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124">
                  <a:moveTo>
                    <a:pt x="129" y="121"/>
                  </a:moveTo>
                  <a:lnTo>
                    <a:pt x="128" y="121"/>
                  </a:lnTo>
                  <a:lnTo>
                    <a:pt x="125" y="119"/>
                  </a:lnTo>
                  <a:lnTo>
                    <a:pt x="120" y="118"/>
                  </a:lnTo>
                  <a:lnTo>
                    <a:pt x="113" y="115"/>
                  </a:lnTo>
                  <a:lnTo>
                    <a:pt x="105" y="112"/>
                  </a:lnTo>
                  <a:lnTo>
                    <a:pt x="95" y="108"/>
                  </a:lnTo>
                  <a:lnTo>
                    <a:pt x="85" y="103"/>
                  </a:lnTo>
                  <a:lnTo>
                    <a:pt x="74" y="96"/>
                  </a:lnTo>
                  <a:lnTo>
                    <a:pt x="63" y="89"/>
                  </a:lnTo>
                  <a:lnTo>
                    <a:pt x="51" y="80"/>
                  </a:lnTo>
                  <a:lnTo>
                    <a:pt x="40" y="70"/>
                  </a:lnTo>
                  <a:lnTo>
                    <a:pt x="30" y="60"/>
                  </a:lnTo>
                  <a:lnTo>
                    <a:pt x="20" y="47"/>
                  </a:lnTo>
                  <a:lnTo>
                    <a:pt x="12" y="33"/>
                  </a:lnTo>
                  <a:lnTo>
                    <a:pt x="5" y="17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3"/>
                  </a:lnTo>
                  <a:lnTo>
                    <a:pt x="1" y="43"/>
                  </a:lnTo>
                  <a:lnTo>
                    <a:pt x="2" y="53"/>
                  </a:lnTo>
                  <a:lnTo>
                    <a:pt x="5" y="63"/>
                  </a:lnTo>
                  <a:lnTo>
                    <a:pt x="7" y="74"/>
                  </a:lnTo>
                  <a:lnTo>
                    <a:pt x="11" y="83"/>
                  </a:lnTo>
                  <a:lnTo>
                    <a:pt x="16" y="93"/>
                  </a:lnTo>
                  <a:lnTo>
                    <a:pt x="23" y="101"/>
                  </a:lnTo>
                  <a:lnTo>
                    <a:pt x="30" y="107"/>
                  </a:lnTo>
                  <a:lnTo>
                    <a:pt x="39" y="112"/>
                  </a:lnTo>
                  <a:lnTo>
                    <a:pt x="50" y="116"/>
                  </a:lnTo>
                  <a:lnTo>
                    <a:pt x="61" y="118"/>
                  </a:lnTo>
                  <a:lnTo>
                    <a:pt x="71" y="119"/>
                  </a:lnTo>
                  <a:lnTo>
                    <a:pt x="79" y="121"/>
                  </a:lnTo>
                  <a:lnTo>
                    <a:pt x="87" y="122"/>
                  </a:lnTo>
                  <a:lnTo>
                    <a:pt x="95" y="122"/>
                  </a:lnTo>
                  <a:lnTo>
                    <a:pt x="101" y="123"/>
                  </a:lnTo>
                  <a:lnTo>
                    <a:pt x="106" y="123"/>
                  </a:lnTo>
                  <a:lnTo>
                    <a:pt x="111" y="123"/>
                  </a:lnTo>
                  <a:lnTo>
                    <a:pt x="115" y="123"/>
                  </a:lnTo>
                  <a:lnTo>
                    <a:pt x="118" y="123"/>
                  </a:lnTo>
                  <a:lnTo>
                    <a:pt x="121" y="122"/>
                  </a:lnTo>
                  <a:lnTo>
                    <a:pt x="123" y="122"/>
                  </a:lnTo>
                  <a:lnTo>
                    <a:pt x="125" y="122"/>
                  </a:lnTo>
                  <a:lnTo>
                    <a:pt x="126" y="121"/>
                  </a:lnTo>
                  <a:lnTo>
                    <a:pt x="128" y="121"/>
                  </a:lnTo>
                  <a:lnTo>
                    <a:pt x="129" y="121"/>
                  </a:lnTo>
                </a:path>
              </a:pathLst>
            </a:custGeom>
            <a:solidFill>
              <a:srgbClr val="8C8C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21" name="Freeform 229">
              <a:extLst>
                <a:ext uri="{FF2B5EF4-FFF2-40B4-BE49-F238E27FC236}">
                  <a16:creationId xmlns:a16="http://schemas.microsoft.com/office/drawing/2014/main" id="{8FB25376-384A-362A-0E78-5D3A1C990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172"/>
              <a:ext cx="127" cy="121"/>
            </a:xfrm>
            <a:custGeom>
              <a:avLst/>
              <a:gdLst>
                <a:gd name="T0" fmla="*/ 126 w 127"/>
                <a:gd name="T1" fmla="*/ 118 h 121"/>
                <a:gd name="T2" fmla="*/ 125 w 127"/>
                <a:gd name="T3" fmla="*/ 117 h 121"/>
                <a:gd name="T4" fmla="*/ 122 w 127"/>
                <a:gd name="T5" fmla="*/ 116 h 121"/>
                <a:gd name="T6" fmla="*/ 117 w 127"/>
                <a:gd name="T7" fmla="*/ 115 h 121"/>
                <a:gd name="T8" fmla="*/ 111 w 127"/>
                <a:gd name="T9" fmla="*/ 112 h 121"/>
                <a:gd name="T10" fmla="*/ 102 w 127"/>
                <a:gd name="T11" fmla="*/ 109 h 121"/>
                <a:gd name="T12" fmla="*/ 93 w 127"/>
                <a:gd name="T13" fmla="*/ 105 h 121"/>
                <a:gd name="T14" fmla="*/ 83 w 127"/>
                <a:gd name="T15" fmla="*/ 100 h 121"/>
                <a:gd name="T16" fmla="*/ 72 w 127"/>
                <a:gd name="T17" fmla="*/ 94 h 121"/>
                <a:gd name="T18" fmla="*/ 61 w 127"/>
                <a:gd name="T19" fmla="*/ 87 h 121"/>
                <a:gd name="T20" fmla="*/ 50 w 127"/>
                <a:gd name="T21" fmla="*/ 78 h 121"/>
                <a:gd name="T22" fmla="*/ 39 w 127"/>
                <a:gd name="T23" fmla="*/ 69 h 121"/>
                <a:gd name="T24" fmla="*/ 29 w 127"/>
                <a:gd name="T25" fmla="*/ 58 h 121"/>
                <a:gd name="T26" fmla="*/ 19 w 127"/>
                <a:gd name="T27" fmla="*/ 45 h 121"/>
                <a:gd name="T28" fmla="*/ 12 w 127"/>
                <a:gd name="T29" fmla="*/ 31 h 121"/>
                <a:gd name="T30" fmla="*/ 5 w 127"/>
                <a:gd name="T31" fmla="*/ 16 h 121"/>
                <a:gd name="T32" fmla="*/ 1 w 127"/>
                <a:gd name="T33" fmla="*/ 0 h 121"/>
                <a:gd name="T34" fmla="*/ 0 w 127"/>
                <a:gd name="T35" fmla="*/ 0 h 121"/>
                <a:gd name="T36" fmla="*/ 0 w 127"/>
                <a:gd name="T37" fmla="*/ 3 h 121"/>
                <a:gd name="T38" fmla="*/ 0 w 127"/>
                <a:gd name="T39" fmla="*/ 8 h 121"/>
                <a:gd name="T40" fmla="*/ 0 w 127"/>
                <a:gd name="T41" fmla="*/ 15 h 121"/>
                <a:gd name="T42" fmla="*/ 0 w 127"/>
                <a:gd name="T43" fmla="*/ 23 h 121"/>
                <a:gd name="T44" fmla="*/ 0 w 127"/>
                <a:gd name="T45" fmla="*/ 32 h 121"/>
                <a:gd name="T46" fmla="*/ 1 w 127"/>
                <a:gd name="T47" fmla="*/ 42 h 121"/>
                <a:gd name="T48" fmla="*/ 2 w 127"/>
                <a:gd name="T49" fmla="*/ 51 h 121"/>
                <a:gd name="T50" fmla="*/ 4 w 127"/>
                <a:gd name="T51" fmla="*/ 62 h 121"/>
                <a:gd name="T52" fmla="*/ 7 w 127"/>
                <a:gd name="T53" fmla="*/ 71 h 121"/>
                <a:gd name="T54" fmla="*/ 11 w 127"/>
                <a:gd name="T55" fmla="*/ 81 h 121"/>
                <a:gd name="T56" fmla="*/ 16 w 127"/>
                <a:gd name="T57" fmla="*/ 90 h 121"/>
                <a:gd name="T58" fmla="*/ 22 w 127"/>
                <a:gd name="T59" fmla="*/ 98 h 121"/>
                <a:gd name="T60" fmla="*/ 29 w 127"/>
                <a:gd name="T61" fmla="*/ 104 h 121"/>
                <a:gd name="T62" fmla="*/ 38 w 127"/>
                <a:gd name="T63" fmla="*/ 109 h 121"/>
                <a:gd name="T64" fmla="*/ 48 w 127"/>
                <a:gd name="T65" fmla="*/ 113 h 121"/>
                <a:gd name="T66" fmla="*/ 59 w 127"/>
                <a:gd name="T67" fmla="*/ 115 h 121"/>
                <a:gd name="T68" fmla="*/ 69 w 127"/>
                <a:gd name="T69" fmla="*/ 116 h 121"/>
                <a:gd name="T70" fmla="*/ 77 w 127"/>
                <a:gd name="T71" fmla="*/ 117 h 121"/>
                <a:gd name="T72" fmla="*/ 85 w 127"/>
                <a:gd name="T73" fmla="*/ 118 h 121"/>
                <a:gd name="T74" fmla="*/ 92 w 127"/>
                <a:gd name="T75" fmla="*/ 119 h 121"/>
                <a:gd name="T76" fmla="*/ 98 w 127"/>
                <a:gd name="T77" fmla="*/ 119 h 121"/>
                <a:gd name="T78" fmla="*/ 103 w 127"/>
                <a:gd name="T79" fmla="*/ 120 h 121"/>
                <a:gd name="T80" fmla="*/ 108 w 127"/>
                <a:gd name="T81" fmla="*/ 120 h 121"/>
                <a:gd name="T82" fmla="*/ 112 w 127"/>
                <a:gd name="T83" fmla="*/ 119 h 121"/>
                <a:gd name="T84" fmla="*/ 115 w 127"/>
                <a:gd name="T85" fmla="*/ 119 h 121"/>
                <a:gd name="T86" fmla="*/ 118 w 127"/>
                <a:gd name="T87" fmla="*/ 119 h 121"/>
                <a:gd name="T88" fmla="*/ 120 w 127"/>
                <a:gd name="T89" fmla="*/ 119 h 121"/>
                <a:gd name="T90" fmla="*/ 122 w 127"/>
                <a:gd name="T91" fmla="*/ 119 h 121"/>
                <a:gd name="T92" fmla="*/ 124 w 127"/>
                <a:gd name="T93" fmla="*/ 118 h 121"/>
                <a:gd name="T94" fmla="*/ 125 w 127"/>
                <a:gd name="T95" fmla="*/ 118 h 121"/>
                <a:gd name="T96" fmla="*/ 126 w 127"/>
                <a:gd name="T97" fmla="*/ 11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7" h="121">
                  <a:moveTo>
                    <a:pt x="126" y="118"/>
                  </a:moveTo>
                  <a:lnTo>
                    <a:pt x="125" y="117"/>
                  </a:lnTo>
                  <a:lnTo>
                    <a:pt x="122" y="116"/>
                  </a:lnTo>
                  <a:lnTo>
                    <a:pt x="117" y="115"/>
                  </a:lnTo>
                  <a:lnTo>
                    <a:pt x="111" y="112"/>
                  </a:lnTo>
                  <a:lnTo>
                    <a:pt x="102" y="109"/>
                  </a:lnTo>
                  <a:lnTo>
                    <a:pt x="93" y="105"/>
                  </a:lnTo>
                  <a:lnTo>
                    <a:pt x="83" y="100"/>
                  </a:lnTo>
                  <a:lnTo>
                    <a:pt x="72" y="94"/>
                  </a:lnTo>
                  <a:lnTo>
                    <a:pt x="61" y="87"/>
                  </a:lnTo>
                  <a:lnTo>
                    <a:pt x="50" y="78"/>
                  </a:lnTo>
                  <a:lnTo>
                    <a:pt x="39" y="69"/>
                  </a:lnTo>
                  <a:lnTo>
                    <a:pt x="29" y="58"/>
                  </a:lnTo>
                  <a:lnTo>
                    <a:pt x="19" y="45"/>
                  </a:lnTo>
                  <a:lnTo>
                    <a:pt x="12" y="31"/>
                  </a:lnTo>
                  <a:lnTo>
                    <a:pt x="5" y="16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0" y="32"/>
                  </a:lnTo>
                  <a:lnTo>
                    <a:pt x="1" y="42"/>
                  </a:lnTo>
                  <a:lnTo>
                    <a:pt x="2" y="51"/>
                  </a:lnTo>
                  <a:lnTo>
                    <a:pt x="4" y="62"/>
                  </a:lnTo>
                  <a:lnTo>
                    <a:pt x="7" y="71"/>
                  </a:lnTo>
                  <a:lnTo>
                    <a:pt x="11" y="81"/>
                  </a:lnTo>
                  <a:lnTo>
                    <a:pt x="16" y="90"/>
                  </a:lnTo>
                  <a:lnTo>
                    <a:pt x="22" y="98"/>
                  </a:lnTo>
                  <a:lnTo>
                    <a:pt x="29" y="104"/>
                  </a:lnTo>
                  <a:lnTo>
                    <a:pt x="38" y="109"/>
                  </a:lnTo>
                  <a:lnTo>
                    <a:pt x="48" y="113"/>
                  </a:lnTo>
                  <a:lnTo>
                    <a:pt x="59" y="115"/>
                  </a:lnTo>
                  <a:lnTo>
                    <a:pt x="69" y="116"/>
                  </a:lnTo>
                  <a:lnTo>
                    <a:pt x="77" y="117"/>
                  </a:lnTo>
                  <a:lnTo>
                    <a:pt x="85" y="118"/>
                  </a:lnTo>
                  <a:lnTo>
                    <a:pt x="92" y="119"/>
                  </a:lnTo>
                  <a:lnTo>
                    <a:pt x="98" y="119"/>
                  </a:lnTo>
                  <a:lnTo>
                    <a:pt x="103" y="120"/>
                  </a:lnTo>
                  <a:lnTo>
                    <a:pt x="108" y="120"/>
                  </a:lnTo>
                  <a:lnTo>
                    <a:pt x="112" y="119"/>
                  </a:lnTo>
                  <a:lnTo>
                    <a:pt x="115" y="119"/>
                  </a:lnTo>
                  <a:lnTo>
                    <a:pt x="118" y="119"/>
                  </a:lnTo>
                  <a:lnTo>
                    <a:pt x="120" y="119"/>
                  </a:lnTo>
                  <a:lnTo>
                    <a:pt x="122" y="119"/>
                  </a:lnTo>
                  <a:lnTo>
                    <a:pt x="124" y="118"/>
                  </a:lnTo>
                  <a:lnTo>
                    <a:pt x="125" y="118"/>
                  </a:lnTo>
                  <a:lnTo>
                    <a:pt x="126" y="118"/>
                  </a:lnTo>
                </a:path>
              </a:pathLst>
            </a:custGeom>
            <a:solidFill>
              <a:srgbClr val="8F8F8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22" name="Freeform 230">
              <a:extLst>
                <a:ext uri="{FF2B5EF4-FFF2-40B4-BE49-F238E27FC236}">
                  <a16:creationId xmlns:a16="http://schemas.microsoft.com/office/drawing/2014/main" id="{1ED0171F-DDF0-1501-31EB-2FD699A32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175"/>
              <a:ext cx="124" cy="117"/>
            </a:xfrm>
            <a:custGeom>
              <a:avLst/>
              <a:gdLst>
                <a:gd name="T0" fmla="*/ 123 w 124"/>
                <a:gd name="T1" fmla="*/ 114 h 117"/>
                <a:gd name="T2" fmla="*/ 122 w 124"/>
                <a:gd name="T3" fmla="*/ 114 h 117"/>
                <a:gd name="T4" fmla="*/ 119 w 124"/>
                <a:gd name="T5" fmla="*/ 113 h 117"/>
                <a:gd name="T6" fmla="*/ 114 w 124"/>
                <a:gd name="T7" fmla="*/ 111 h 117"/>
                <a:gd name="T8" fmla="*/ 108 w 124"/>
                <a:gd name="T9" fmla="*/ 109 h 117"/>
                <a:gd name="T10" fmla="*/ 100 w 124"/>
                <a:gd name="T11" fmla="*/ 106 h 117"/>
                <a:gd name="T12" fmla="*/ 91 w 124"/>
                <a:gd name="T13" fmla="*/ 102 h 117"/>
                <a:gd name="T14" fmla="*/ 81 w 124"/>
                <a:gd name="T15" fmla="*/ 97 h 117"/>
                <a:gd name="T16" fmla="*/ 70 w 124"/>
                <a:gd name="T17" fmla="*/ 91 h 117"/>
                <a:gd name="T18" fmla="*/ 59 w 124"/>
                <a:gd name="T19" fmla="*/ 84 h 117"/>
                <a:gd name="T20" fmla="*/ 49 w 124"/>
                <a:gd name="T21" fmla="*/ 76 h 117"/>
                <a:gd name="T22" fmla="*/ 38 w 124"/>
                <a:gd name="T23" fmla="*/ 67 h 117"/>
                <a:gd name="T24" fmla="*/ 28 w 124"/>
                <a:gd name="T25" fmla="*/ 56 h 117"/>
                <a:gd name="T26" fmla="*/ 19 w 124"/>
                <a:gd name="T27" fmla="*/ 44 h 117"/>
                <a:gd name="T28" fmla="*/ 11 w 124"/>
                <a:gd name="T29" fmla="*/ 31 h 117"/>
                <a:gd name="T30" fmla="*/ 5 w 124"/>
                <a:gd name="T31" fmla="*/ 16 h 117"/>
                <a:gd name="T32" fmla="*/ 1 w 124"/>
                <a:gd name="T33" fmla="*/ 0 h 117"/>
                <a:gd name="T34" fmla="*/ 1 w 124"/>
                <a:gd name="T35" fmla="*/ 0 h 117"/>
                <a:gd name="T36" fmla="*/ 0 w 124"/>
                <a:gd name="T37" fmla="*/ 4 h 117"/>
                <a:gd name="T38" fmla="*/ 0 w 124"/>
                <a:gd name="T39" fmla="*/ 8 h 117"/>
                <a:gd name="T40" fmla="*/ 0 w 124"/>
                <a:gd name="T41" fmla="*/ 15 h 117"/>
                <a:gd name="T42" fmla="*/ 0 w 124"/>
                <a:gd name="T43" fmla="*/ 23 h 117"/>
                <a:gd name="T44" fmla="*/ 0 w 124"/>
                <a:gd name="T45" fmla="*/ 31 h 117"/>
                <a:gd name="T46" fmla="*/ 1 w 124"/>
                <a:gd name="T47" fmla="*/ 40 h 117"/>
                <a:gd name="T48" fmla="*/ 2 w 124"/>
                <a:gd name="T49" fmla="*/ 50 h 117"/>
                <a:gd name="T50" fmla="*/ 4 w 124"/>
                <a:gd name="T51" fmla="*/ 60 h 117"/>
                <a:gd name="T52" fmla="*/ 7 w 124"/>
                <a:gd name="T53" fmla="*/ 70 h 117"/>
                <a:gd name="T54" fmla="*/ 11 w 124"/>
                <a:gd name="T55" fmla="*/ 78 h 117"/>
                <a:gd name="T56" fmla="*/ 15 w 124"/>
                <a:gd name="T57" fmla="*/ 87 h 117"/>
                <a:gd name="T58" fmla="*/ 22 w 124"/>
                <a:gd name="T59" fmla="*/ 95 h 117"/>
                <a:gd name="T60" fmla="*/ 28 w 124"/>
                <a:gd name="T61" fmla="*/ 101 h 117"/>
                <a:gd name="T62" fmla="*/ 37 w 124"/>
                <a:gd name="T63" fmla="*/ 106 h 117"/>
                <a:gd name="T64" fmla="*/ 48 w 124"/>
                <a:gd name="T65" fmla="*/ 109 h 117"/>
                <a:gd name="T66" fmla="*/ 58 w 124"/>
                <a:gd name="T67" fmla="*/ 111 h 117"/>
                <a:gd name="T68" fmla="*/ 67 w 124"/>
                <a:gd name="T69" fmla="*/ 112 h 117"/>
                <a:gd name="T70" fmla="*/ 76 w 124"/>
                <a:gd name="T71" fmla="*/ 114 h 117"/>
                <a:gd name="T72" fmla="*/ 83 w 124"/>
                <a:gd name="T73" fmla="*/ 114 h 117"/>
                <a:gd name="T74" fmla="*/ 90 w 124"/>
                <a:gd name="T75" fmla="*/ 115 h 117"/>
                <a:gd name="T76" fmla="*/ 96 w 124"/>
                <a:gd name="T77" fmla="*/ 116 h 117"/>
                <a:gd name="T78" fmla="*/ 101 w 124"/>
                <a:gd name="T79" fmla="*/ 116 h 117"/>
                <a:gd name="T80" fmla="*/ 105 w 124"/>
                <a:gd name="T81" fmla="*/ 116 h 117"/>
                <a:gd name="T82" fmla="*/ 109 w 124"/>
                <a:gd name="T83" fmla="*/ 116 h 117"/>
                <a:gd name="T84" fmla="*/ 112 w 124"/>
                <a:gd name="T85" fmla="*/ 116 h 117"/>
                <a:gd name="T86" fmla="*/ 115 w 124"/>
                <a:gd name="T87" fmla="*/ 115 h 117"/>
                <a:gd name="T88" fmla="*/ 117 w 124"/>
                <a:gd name="T89" fmla="*/ 115 h 117"/>
                <a:gd name="T90" fmla="*/ 119 w 124"/>
                <a:gd name="T91" fmla="*/ 115 h 117"/>
                <a:gd name="T92" fmla="*/ 121 w 124"/>
                <a:gd name="T93" fmla="*/ 114 h 117"/>
                <a:gd name="T94" fmla="*/ 121 w 124"/>
                <a:gd name="T95" fmla="*/ 114 h 117"/>
                <a:gd name="T96" fmla="*/ 123 w 124"/>
                <a:gd name="T97" fmla="*/ 1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" h="117">
                  <a:moveTo>
                    <a:pt x="123" y="114"/>
                  </a:moveTo>
                  <a:lnTo>
                    <a:pt x="122" y="114"/>
                  </a:lnTo>
                  <a:lnTo>
                    <a:pt x="119" y="113"/>
                  </a:lnTo>
                  <a:lnTo>
                    <a:pt x="114" y="111"/>
                  </a:lnTo>
                  <a:lnTo>
                    <a:pt x="108" y="109"/>
                  </a:lnTo>
                  <a:lnTo>
                    <a:pt x="100" y="106"/>
                  </a:lnTo>
                  <a:lnTo>
                    <a:pt x="91" y="102"/>
                  </a:lnTo>
                  <a:lnTo>
                    <a:pt x="81" y="97"/>
                  </a:lnTo>
                  <a:lnTo>
                    <a:pt x="70" y="91"/>
                  </a:lnTo>
                  <a:lnTo>
                    <a:pt x="59" y="84"/>
                  </a:lnTo>
                  <a:lnTo>
                    <a:pt x="49" y="76"/>
                  </a:lnTo>
                  <a:lnTo>
                    <a:pt x="38" y="67"/>
                  </a:lnTo>
                  <a:lnTo>
                    <a:pt x="28" y="56"/>
                  </a:lnTo>
                  <a:lnTo>
                    <a:pt x="19" y="44"/>
                  </a:lnTo>
                  <a:lnTo>
                    <a:pt x="11" y="31"/>
                  </a:lnTo>
                  <a:lnTo>
                    <a:pt x="5" y="16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0" y="31"/>
                  </a:lnTo>
                  <a:lnTo>
                    <a:pt x="1" y="40"/>
                  </a:lnTo>
                  <a:lnTo>
                    <a:pt x="2" y="50"/>
                  </a:lnTo>
                  <a:lnTo>
                    <a:pt x="4" y="60"/>
                  </a:lnTo>
                  <a:lnTo>
                    <a:pt x="7" y="70"/>
                  </a:lnTo>
                  <a:lnTo>
                    <a:pt x="11" y="78"/>
                  </a:lnTo>
                  <a:lnTo>
                    <a:pt x="15" y="87"/>
                  </a:lnTo>
                  <a:lnTo>
                    <a:pt x="22" y="95"/>
                  </a:lnTo>
                  <a:lnTo>
                    <a:pt x="28" y="101"/>
                  </a:lnTo>
                  <a:lnTo>
                    <a:pt x="37" y="106"/>
                  </a:lnTo>
                  <a:lnTo>
                    <a:pt x="48" y="109"/>
                  </a:lnTo>
                  <a:lnTo>
                    <a:pt x="58" y="111"/>
                  </a:lnTo>
                  <a:lnTo>
                    <a:pt x="67" y="112"/>
                  </a:lnTo>
                  <a:lnTo>
                    <a:pt x="76" y="114"/>
                  </a:lnTo>
                  <a:lnTo>
                    <a:pt x="83" y="114"/>
                  </a:lnTo>
                  <a:lnTo>
                    <a:pt x="90" y="115"/>
                  </a:lnTo>
                  <a:lnTo>
                    <a:pt x="96" y="116"/>
                  </a:lnTo>
                  <a:lnTo>
                    <a:pt x="101" y="116"/>
                  </a:lnTo>
                  <a:lnTo>
                    <a:pt x="105" y="116"/>
                  </a:lnTo>
                  <a:lnTo>
                    <a:pt x="109" y="116"/>
                  </a:lnTo>
                  <a:lnTo>
                    <a:pt x="112" y="116"/>
                  </a:lnTo>
                  <a:lnTo>
                    <a:pt x="115" y="115"/>
                  </a:lnTo>
                  <a:lnTo>
                    <a:pt x="117" y="115"/>
                  </a:lnTo>
                  <a:lnTo>
                    <a:pt x="119" y="115"/>
                  </a:lnTo>
                  <a:lnTo>
                    <a:pt x="121" y="114"/>
                  </a:lnTo>
                  <a:lnTo>
                    <a:pt x="121" y="114"/>
                  </a:lnTo>
                  <a:lnTo>
                    <a:pt x="123" y="114"/>
                  </a:lnTo>
                </a:path>
              </a:pathLst>
            </a:cu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23" name="Freeform 231">
              <a:extLst>
                <a:ext uri="{FF2B5EF4-FFF2-40B4-BE49-F238E27FC236}">
                  <a16:creationId xmlns:a16="http://schemas.microsoft.com/office/drawing/2014/main" id="{2DECE25C-8D26-F155-007D-84A22630F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" y="3178"/>
              <a:ext cx="120" cy="113"/>
            </a:xfrm>
            <a:custGeom>
              <a:avLst/>
              <a:gdLst>
                <a:gd name="T0" fmla="*/ 119 w 120"/>
                <a:gd name="T1" fmla="*/ 109 h 113"/>
                <a:gd name="T2" fmla="*/ 118 w 120"/>
                <a:gd name="T3" fmla="*/ 109 h 113"/>
                <a:gd name="T4" fmla="*/ 115 w 120"/>
                <a:gd name="T5" fmla="*/ 108 h 113"/>
                <a:gd name="T6" fmla="*/ 111 w 120"/>
                <a:gd name="T7" fmla="*/ 107 h 113"/>
                <a:gd name="T8" fmla="*/ 104 w 120"/>
                <a:gd name="T9" fmla="*/ 105 h 113"/>
                <a:gd name="T10" fmla="*/ 97 w 120"/>
                <a:gd name="T11" fmla="*/ 102 h 113"/>
                <a:gd name="T12" fmla="*/ 87 w 120"/>
                <a:gd name="T13" fmla="*/ 98 h 113"/>
                <a:gd name="T14" fmla="*/ 78 w 120"/>
                <a:gd name="T15" fmla="*/ 93 h 113"/>
                <a:gd name="T16" fmla="*/ 68 w 120"/>
                <a:gd name="T17" fmla="*/ 88 h 113"/>
                <a:gd name="T18" fmla="*/ 57 w 120"/>
                <a:gd name="T19" fmla="*/ 81 h 113"/>
                <a:gd name="T20" fmla="*/ 47 w 120"/>
                <a:gd name="T21" fmla="*/ 73 h 113"/>
                <a:gd name="T22" fmla="*/ 37 w 120"/>
                <a:gd name="T23" fmla="*/ 64 h 113"/>
                <a:gd name="T24" fmla="*/ 27 w 120"/>
                <a:gd name="T25" fmla="*/ 54 h 113"/>
                <a:gd name="T26" fmla="*/ 18 w 120"/>
                <a:gd name="T27" fmla="*/ 43 h 113"/>
                <a:gd name="T28" fmla="*/ 11 w 120"/>
                <a:gd name="T29" fmla="*/ 29 h 113"/>
                <a:gd name="T30" fmla="*/ 5 w 120"/>
                <a:gd name="T31" fmla="*/ 15 h 113"/>
                <a:gd name="T32" fmla="*/ 0 w 120"/>
                <a:gd name="T33" fmla="*/ 0 h 113"/>
                <a:gd name="T34" fmla="*/ 0 w 120"/>
                <a:gd name="T35" fmla="*/ 0 h 113"/>
                <a:gd name="T36" fmla="*/ 0 w 120"/>
                <a:gd name="T37" fmla="*/ 3 h 113"/>
                <a:gd name="T38" fmla="*/ 0 w 120"/>
                <a:gd name="T39" fmla="*/ 8 h 113"/>
                <a:gd name="T40" fmla="*/ 0 w 120"/>
                <a:gd name="T41" fmla="*/ 14 h 113"/>
                <a:gd name="T42" fmla="*/ 0 w 120"/>
                <a:gd name="T43" fmla="*/ 22 h 113"/>
                <a:gd name="T44" fmla="*/ 0 w 120"/>
                <a:gd name="T45" fmla="*/ 30 h 113"/>
                <a:gd name="T46" fmla="*/ 0 w 120"/>
                <a:gd name="T47" fmla="*/ 39 h 113"/>
                <a:gd name="T48" fmla="*/ 2 w 120"/>
                <a:gd name="T49" fmla="*/ 48 h 113"/>
                <a:gd name="T50" fmla="*/ 3 w 120"/>
                <a:gd name="T51" fmla="*/ 58 h 113"/>
                <a:gd name="T52" fmla="*/ 6 w 120"/>
                <a:gd name="T53" fmla="*/ 67 h 113"/>
                <a:gd name="T54" fmla="*/ 10 w 120"/>
                <a:gd name="T55" fmla="*/ 75 h 113"/>
                <a:gd name="T56" fmla="*/ 15 w 120"/>
                <a:gd name="T57" fmla="*/ 84 h 113"/>
                <a:gd name="T58" fmla="*/ 20 w 120"/>
                <a:gd name="T59" fmla="*/ 91 h 113"/>
                <a:gd name="T60" fmla="*/ 27 w 120"/>
                <a:gd name="T61" fmla="*/ 97 h 113"/>
                <a:gd name="T62" fmla="*/ 36 w 120"/>
                <a:gd name="T63" fmla="*/ 102 h 113"/>
                <a:gd name="T64" fmla="*/ 45 w 120"/>
                <a:gd name="T65" fmla="*/ 105 h 113"/>
                <a:gd name="T66" fmla="*/ 56 w 120"/>
                <a:gd name="T67" fmla="*/ 107 h 113"/>
                <a:gd name="T68" fmla="*/ 65 w 120"/>
                <a:gd name="T69" fmla="*/ 108 h 113"/>
                <a:gd name="T70" fmla="*/ 73 w 120"/>
                <a:gd name="T71" fmla="*/ 109 h 113"/>
                <a:gd name="T72" fmla="*/ 80 w 120"/>
                <a:gd name="T73" fmla="*/ 110 h 113"/>
                <a:gd name="T74" fmla="*/ 87 w 120"/>
                <a:gd name="T75" fmla="*/ 111 h 113"/>
                <a:gd name="T76" fmla="*/ 93 w 120"/>
                <a:gd name="T77" fmla="*/ 111 h 113"/>
                <a:gd name="T78" fmla="*/ 98 w 120"/>
                <a:gd name="T79" fmla="*/ 112 h 113"/>
                <a:gd name="T80" fmla="*/ 102 w 120"/>
                <a:gd name="T81" fmla="*/ 112 h 113"/>
                <a:gd name="T82" fmla="*/ 106 w 120"/>
                <a:gd name="T83" fmla="*/ 112 h 113"/>
                <a:gd name="T84" fmla="*/ 109 w 120"/>
                <a:gd name="T85" fmla="*/ 111 h 113"/>
                <a:gd name="T86" fmla="*/ 111 w 120"/>
                <a:gd name="T87" fmla="*/ 111 h 113"/>
                <a:gd name="T88" fmla="*/ 113 w 120"/>
                <a:gd name="T89" fmla="*/ 111 h 113"/>
                <a:gd name="T90" fmla="*/ 115 w 120"/>
                <a:gd name="T91" fmla="*/ 110 h 113"/>
                <a:gd name="T92" fmla="*/ 117 w 120"/>
                <a:gd name="T93" fmla="*/ 110 h 113"/>
                <a:gd name="T94" fmla="*/ 118 w 120"/>
                <a:gd name="T95" fmla="*/ 110 h 113"/>
                <a:gd name="T96" fmla="*/ 119 w 120"/>
                <a:gd name="T97" fmla="*/ 10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0" h="113">
                  <a:moveTo>
                    <a:pt x="119" y="109"/>
                  </a:moveTo>
                  <a:lnTo>
                    <a:pt x="118" y="109"/>
                  </a:lnTo>
                  <a:lnTo>
                    <a:pt x="115" y="108"/>
                  </a:lnTo>
                  <a:lnTo>
                    <a:pt x="111" y="107"/>
                  </a:lnTo>
                  <a:lnTo>
                    <a:pt x="104" y="105"/>
                  </a:lnTo>
                  <a:lnTo>
                    <a:pt x="97" y="102"/>
                  </a:lnTo>
                  <a:lnTo>
                    <a:pt x="87" y="98"/>
                  </a:lnTo>
                  <a:lnTo>
                    <a:pt x="78" y="93"/>
                  </a:lnTo>
                  <a:lnTo>
                    <a:pt x="68" y="88"/>
                  </a:lnTo>
                  <a:lnTo>
                    <a:pt x="57" y="81"/>
                  </a:lnTo>
                  <a:lnTo>
                    <a:pt x="47" y="73"/>
                  </a:lnTo>
                  <a:lnTo>
                    <a:pt x="37" y="64"/>
                  </a:lnTo>
                  <a:lnTo>
                    <a:pt x="27" y="54"/>
                  </a:lnTo>
                  <a:lnTo>
                    <a:pt x="18" y="43"/>
                  </a:lnTo>
                  <a:lnTo>
                    <a:pt x="11" y="29"/>
                  </a:lnTo>
                  <a:lnTo>
                    <a:pt x="5" y="1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0" y="39"/>
                  </a:lnTo>
                  <a:lnTo>
                    <a:pt x="2" y="48"/>
                  </a:lnTo>
                  <a:lnTo>
                    <a:pt x="3" y="58"/>
                  </a:lnTo>
                  <a:lnTo>
                    <a:pt x="6" y="67"/>
                  </a:lnTo>
                  <a:lnTo>
                    <a:pt x="10" y="75"/>
                  </a:lnTo>
                  <a:lnTo>
                    <a:pt x="15" y="84"/>
                  </a:lnTo>
                  <a:lnTo>
                    <a:pt x="20" y="91"/>
                  </a:lnTo>
                  <a:lnTo>
                    <a:pt x="27" y="97"/>
                  </a:lnTo>
                  <a:lnTo>
                    <a:pt x="36" y="102"/>
                  </a:lnTo>
                  <a:lnTo>
                    <a:pt x="45" y="105"/>
                  </a:lnTo>
                  <a:lnTo>
                    <a:pt x="56" y="107"/>
                  </a:lnTo>
                  <a:lnTo>
                    <a:pt x="65" y="108"/>
                  </a:lnTo>
                  <a:lnTo>
                    <a:pt x="73" y="109"/>
                  </a:lnTo>
                  <a:lnTo>
                    <a:pt x="80" y="110"/>
                  </a:lnTo>
                  <a:lnTo>
                    <a:pt x="87" y="111"/>
                  </a:lnTo>
                  <a:lnTo>
                    <a:pt x="93" y="111"/>
                  </a:lnTo>
                  <a:lnTo>
                    <a:pt x="98" y="112"/>
                  </a:lnTo>
                  <a:lnTo>
                    <a:pt x="102" y="112"/>
                  </a:lnTo>
                  <a:lnTo>
                    <a:pt x="106" y="112"/>
                  </a:lnTo>
                  <a:lnTo>
                    <a:pt x="109" y="111"/>
                  </a:lnTo>
                  <a:lnTo>
                    <a:pt x="111" y="111"/>
                  </a:lnTo>
                  <a:lnTo>
                    <a:pt x="113" y="111"/>
                  </a:lnTo>
                  <a:lnTo>
                    <a:pt x="115" y="110"/>
                  </a:lnTo>
                  <a:lnTo>
                    <a:pt x="117" y="110"/>
                  </a:lnTo>
                  <a:lnTo>
                    <a:pt x="118" y="110"/>
                  </a:lnTo>
                  <a:lnTo>
                    <a:pt x="119" y="109"/>
                  </a:lnTo>
                </a:path>
              </a:pathLst>
            </a:custGeom>
            <a:solidFill>
              <a:srgbClr val="9C9C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24" name="Freeform 232">
              <a:extLst>
                <a:ext uri="{FF2B5EF4-FFF2-40B4-BE49-F238E27FC236}">
                  <a16:creationId xmlns:a16="http://schemas.microsoft.com/office/drawing/2014/main" id="{C75723B5-F852-0B0E-EC1C-6855DE427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" y="3181"/>
              <a:ext cx="117" cy="109"/>
            </a:xfrm>
            <a:custGeom>
              <a:avLst/>
              <a:gdLst>
                <a:gd name="T0" fmla="*/ 116 w 117"/>
                <a:gd name="T1" fmla="*/ 106 h 109"/>
                <a:gd name="T2" fmla="*/ 115 w 117"/>
                <a:gd name="T3" fmla="*/ 106 h 109"/>
                <a:gd name="T4" fmla="*/ 112 w 117"/>
                <a:gd name="T5" fmla="*/ 105 h 109"/>
                <a:gd name="T6" fmla="*/ 108 w 117"/>
                <a:gd name="T7" fmla="*/ 103 h 109"/>
                <a:gd name="T8" fmla="*/ 101 w 117"/>
                <a:gd name="T9" fmla="*/ 101 h 109"/>
                <a:gd name="T10" fmla="*/ 94 w 117"/>
                <a:gd name="T11" fmla="*/ 98 h 109"/>
                <a:gd name="T12" fmla="*/ 86 w 117"/>
                <a:gd name="T13" fmla="*/ 94 h 109"/>
                <a:gd name="T14" fmla="*/ 76 w 117"/>
                <a:gd name="T15" fmla="*/ 90 h 109"/>
                <a:gd name="T16" fmla="*/ 66 w 117"/>
                <a:gd name="T17" fmla="*/ 85 h 109"/>
                <a:gd name="T18" fmla="*/ 56 w 117"/>
                <a:gd name="T19" fmla="*/ 78 h 109"/>
                <a:gd name="T20" fmla="*/ 46 w 117"/>
                <a:gd name="T21" fmla="*/ 71 h 109"/>
                <a:gd name="T22" fmla="*/ 36 w 117"/>
                <a:gd name="T23" fmla="*/ 62 h 109"/>
                <a:gd name="T24" fmla="*/ 27 w 117"/>
                <a:gd name="T25" fmla="*/ 52 h 109"/>
                <a:gd name="T26" fmla="*/ 18 w 117"/>
                <a:gd name="T27" fmla="*/ 41 h 109"/>
                <a:gd name="T28" fmla="*/ 11 w 117"/>
                <a:gd name="T29" fmla="*/ 29 h 109"/>
                <a:gd name="T30" fmla="*/ 5 w 117"/>
                <a:gd name="T31" fmla="*/ 15 h 109"/>
                <a:gd name="T32" fmla="*/ 1 w 117"/>
                <a:gd name="T33" fmla="*/ 0 h 109"/>
                <a:gd name="T34" fmla="*/ 0 w 117"/>
                <a:gd name="T35" fmla="*/ 0 h 109"/>
                <a:gd name="T36" fmla="*/ 0 w 117"/>
                <a:gd name="T37" fmla="*/ 3 h 109"/>
                <a:gd name="T38" fmla="*/ 0 w 117"/>
                <a:gd name="T39" fmla="*/ 8 h 109"/>
                <a:gd name="T40" fmla="*/ 0 w 117"/>
                <a:gd name="T41" fmla="*/ 14 h 109"/>
                <a:gd name="T42" fmla="*/ 0 w 117"/>
                <a:gd name="T43" fmla="*/ 21 h 109"/>
                <a:gd name="T44" fmla="*/ 0 w 117"/>
                <a:gd name="T45" fmla="*/ 29 h 109"/>
                <a:gd name="T46" fmla="*/ 1 w 117"/>
                <a:gd name="T47" fmla="*/ 37 h 109"/>
                <a:gd name="T48" fmla="*/ 2 w 117"/>
                <a:gd name="T49" fmla="*/ 46 h 109"/>
                <a:gd name="T50" fmla="*/ 4 w 117"/>
                <a:gd name="T51" fmla="*/ 55 h 109"/>
                <a:gd name="T52" fmla="*/ 6 w 117"/>
                <a:gd name="T53" fmla="*/ 65 h 109"/>
                <a:gd name="T54" fmla="*/ 10 w 117"/>
                <a:gd name="T55" fmla="*/ 73 h 109"/>
                <a:gd name="T56" fmla="*/ 15 w 117"/>
                <a:gd name="T57" fmla="*/ 81 h 109"/>
                <a:gd name="T58" fmla="*/ 20 w 117"/>
                <a:gd name="T59" fmla="*/ 88 h 109"/>
                <a:gd name="T60" fmla="*/ 27 w 117"/>
                <a:gd name="T61" fmla="*/ 94 h 109"/>
                <a:gd name="T62" fmla="*/ 35 w 117"/>
                <a:gd name="T63" fmla="*/ 98 h 109"/>
                <a:gd name="T64" fmla="*/ 45 w 117"/>
                <a:gd name="T65" fmla="*/ 101 h 109"/>
                <a:gd name="T66" fmla="*/ 55 w 117"/>
                <a:gd name="T67" fmla="*/ 103 h 109"/>
                <a:gd name="T68" fmla="*/ 64 w 117"/>
                <a:gd name="T69" fmla="*/ 104 h 109"/>
                <a:gd name="T70" fmla="*/ 72 w 117"/>
                <a:gd name="T71" fmla="*/ 106 h 109"/>
                <a:gd name="T72" fmla="*/ 79 w 117"/>
                <a:gd name="T73" fmla="*/ 106 h 109"/>
                <a:gd name="T74" fmla="*/ 85 w 117"/>
                <a:gd name="T75" fmla="*/ 107 h 109"/>
                <a:gd name="T76" fmla="*/ 90 w 117"/>
                <a:gd name="T77" fmla="*/ 108 h 109"/>
                <a:gd name="T78" fmla="*/ 95 w 117"/>
                <a:gd name="T79" fmla="*/ 108 h 109"/>
                <a:gd name="T80" fmla="*/ 100 w 117"/>
                <a:gd name="T81" fmla="*/ 108 h 109"/>
                <a:gd name="T82" fmla="*/ 103 w 117"/>
                <a:gd name="T83" fmla="*/ 108 h 109"/>
                <a:gd name="T84" fmla="*/ 106 w 117"/>
                <a:gd name="T85" fmla="*/ 108 h 109"/>
                <a:gd name="T86" fmla="*/ 109 w 117"/>
                <a:gd name="T87" fmla="*/ 107 h 109"/>
                <a:gd name="T88" fmla="*/ 111 w 117"/>
                <a:gd name="T89" fmla="*/ 107 h 109"/>
                <a:gd name="T90" fmla="*/ 112 w 117"/>
                <a:gd name="T91" fmla="*/ 107 h 109"/>
                <a:gd name="T92" fmla="*/ 114 w 117"/>
                <a:gd name="T93" fmla="*/ 106 h 109"/>
                <a:gd name="T94" fmla="*/ 115 w 117"/>
                <a:gd name="T95" fmla="*/ 106 h 109"/>
                <a:gd name="T96" fmla="*/ 116 w 117"/>
                <a:gd name="T97" fmla="*/ 10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7" h="109">
                  <a:moveTo>
                    <a:pt x="116" y="106"/>
                  </a:moveTo>
                  <a:lnTo>
                    <a:pt x="115" y="106"/>
                  </a:lnTo>
                  <a:lnTo>
                    <a:pt x="112" y="105"/>
                  </a:lnTo>
                  <a:lnTo>
                    <a:pt x="108" y="103"/>
                  </a:lnTo>
                  <a:lnTo>
                    <a:pt x="101" y="101"/>
                  </a:lnTo>
                  <a:lnTo>
                    <a:pt x="94" y="98"/>
                  </a:lnTo>
                  <a:lnTo>
                    <a:pt x="86" y="94"/>
                  </a:lnTo>
                  <a:lnTo>
                    <a:pt x="76" y="90"/>
                  </a:lnTo>
                  <a:lnTo>
                    <a:pt x="66" y="85"/>
                  </a:lnTo>
                  <a:lnTo>
                    <a:pt x="56" y="78"/>
                  </a:lnTo>
                  <a:lnTo>
                    <a:pt x="46" y="71"/>
                  </a:lnTo>
                  <a:lnTo>
                    <a:pt x="36" y="62"/>
                  </a:lnTo>
                  <a:lnTo>
                    <a:pt x="27" y="52"/>
                  </a:lnTo>
                  <a:lnTo>
                    <a:pt x="18" y="41"/>
                  </a:lnTo>
                  <a:lnTo>
                    <a:pt x="11" y="29"/>
                  </a:lnTo>
                  <a:lnTo>
                    <a:pt x="5" y="15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1" y="37"/>
                  </a:lnTo>
                  <a:lnTo>
                    <a:pt x="2" y="46"/>
                  </a:lnTo>
                  <a:lnTo>
                    <a:pt x="4" y="55"/>
                  </a:lnTo>
                  <a:lnTo>
                    <a:pt x="6" y="65"/>
                  </a:lnTo>
                  <a:lnTo>
                    <a:pt x="10" y="73"/>
                  </a:lnTo>
                  <a:lnTo>
                    <a:pt x="15" y="81"/>
                  </a:lnTo>
                  <a:lnTo>
                    <a:pt x="20" y="88"/>
                  </a:lnTo>
                  <a:lnTo>
                    <a:pt x="27" y="94"/>
                  </a:lnTo>
                  <a:lnTo>
                    <a:pt x="35" y="98"/>
                  </a:lnTo>
                  <a:lnTo>
                    <a:pt x="45" y="101"/>
                  </a:lnTo>
                  <a:lnTo>
                    <a:pt x="55" y="103"/>
                  </a:lnTo>
                  <a:lnTo>
                    <a:pt x="64" y="104"/>
                  </a:lnTo>
                  <a:lnTo>
                    <a:pt x="72" y="106"/>
                  </a:lnTo>
                  <a:lnTo>
                    <a:pt x="79" y="106"/>
                  </a:lnTo>
                  <a:lnTo>
                    <a:pt x="85" y="107"/>
                  </a:lnTo>
                  <a:lnTo>
                    <a:pt x="90" y="108"/>
                  </a:lnTo>
                  <a:lnTo>
                    <a:pt x="95" y="108"/>
                  </a:lnTo>
                  <a:lnTo>
                    <a:pt x="100" y="108"/>
                  </a:lnTo>
                  <a:lnTo>
                    <a:pt x="103" y="108"/>
                  </a:lnTo>
                  <a:lnTo>
                    <a:pt x="106" y="108"/>
                  </a:lnTo>
                  <a:lnTo>
                    <a:pt x="109" y="107"/>
                  </a:lnTo>
                  <a:lnTo>
                    <a:pt x="111" y="107"/>
                  </a:lnTo>
                  <a:lnTo>
                    <a:pt x="112" y="107"/>
                  </a:lnTo>
                  <a:lnTo>
                    <a:pt x="114" y="106"/>
                  </a:lnTo>
                  <a:lnTo>
                    <a:pt x="115" y="106"/>
                  </a:lnTo>
                  <a:lnTo>
                    <a:pt x="116" y="106"/>
                  </a:lnTo>
                </a:path>
              </a:pathLst>
            </a:custGeom>
            <a:solidFill>
              <a:srgbClr val="A1A1A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25" name="Freeform 233">
              <a:extLst>
                <a:ext uri="{FF2B5EF4-FFF2-40B4-BE49-F238E27FC236}">
                  <a16:creationId xmlns:a16="http://schemas.microsoft.com/office/drawing/2014/main" id="{7A9E014F-4D55-F787-A04F-93D508DF6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" y="3183"/>
              <a:ext cx="114" cy="106"/>
            </a:xfrm>
            <a:custGeom>
              <a:avLst/>
              <a:gdLst>
                <a:gd name="T0" fmla="*/ 113 w 114"/>
                <a:gd name="T1" fmla="*/ 103 h 106"/>
                <a:gd name="T2" fmla="*/ 112 w 114"/>
                <a:gd name="T3" fmla="*/ 103 h 106"/>
                <a:gd name="T4" fmla="*/ 109 w 114"/>
                <a:gd name="T5" fmla="*/ 102 h 106"/>
                <a:gd name="T6" fmla="*/ 105 w 114"/>
                <a:gd name="T7" fmla="*/ 100 h 106"/>
                <a:gd name="T8" fmla="*/ 99 w 114"/>
                <a:gd name="T9" fmla="*/ 98 h 106"/>
                <a:gd name="T10" fmla="*/ 92 w 114"/>
                <a:gd name="T11" fmla="*/ 95 h 106"/>
                <a:gd name="T12" fmla="*/ 83 w 114"/>
                <a:gd name="T13" fmla="*/ 91 h 106"/>
                <a:gd name="T14" fmla="*/ 74 w 114"/>
                <a:gd name="T15" fmla="*/ 88 h 106"/>
                <a:gd name="T16" fmla="*/ 64 w 114"/>
                <a:gd name="T17" fmla="*/ 82 h 106"/>
                <a:gd name="T18" fmla="*/ 55 w 114"/>
                <a:gd name="T19" fmla="*/ 75 h 106"/>
                <a:gd name="T20" fmla="*/ 45 w 114"/>
                <a:gd name="T21" fmla="*/ 68 h 106"/>
                <a:gd name="T22" fmla="*/ 35 w 114"/>
                <a:gd name="T23" fmla="*/ 60 h 106"/>
                <a:gd name="T24" fmla="*/ 26 w 114"/>
                <a:gd name="T25" fmla="*/ 50 h 106"/>
                <a:gd name="T26" fmla="*/ 18 w 114"/>
                <a:gd name="T27" fmla="*/ 40 h 106"/>
                <a:gd name="T28" fmla="*/ 10 w 114"/>
                <a:gd name="T29" fmla="*/ 28 h 106"/>
                <a:gd name="T30" fmla="*/ 5 w 114"/>
                <a:gd name="T31" fmla="*/ 14 h 106"/>
                <a:gd name="T32" fmla="*/ 0 w 114"/>
                <a:gd name="T33" fmla="*/ 0 h 106"/>
                <a:gd name="T34" fmla="*/ 0 w 114"/>
                <a:gd name="T35" fmla="*/ 0 h 106"/>
                <a:gd name="T36" fmla="*/ 0 w 114"/>
                <a:gd name="T37" fmla="*/ 3 h 106"/>
                <a:gd name="T38" fmla="*/ 0 w 114"/>
                <a:gd name="T39" fmla="*/ 8 h 106"/>
                <a:gd name="T40" fmla="*/ 0 w 114"/>
                <a:gd name="T41" fmla="*/ 14 h 106"/>
                <a:gd name="T42" fmla="*/ 0 w 114"/>
                <a:gd name="T43" fmla="*/ 20 h 106"/>
                <a:gd name="T44" fmla="*/ 0 w 114"/>
                <a:gd name="T45" fmla="*/ 28 h 106"/>
                <a:gd name="T46" fmla="*/ 1 w 114"/>
                <a:gd name="T47" fmla="*/ 36 h 106"/>
                <a:gd name="T48" fmla="*/ 2 w 114"/>
                <a:gd name="T49" fmla="*/ 45 h 106"/>
                <a:gd name="T50" fmla="*/ 3 w 114"/>
                <a:gd name="T51" fmla="*/ 54 h 106"/>
                <a:gd name="T52" fmla="*/ 6 w 114"/>
                <a:gd name="T53" fmla="*/ 62 h 106"/>
                <a:gd name="T54" fmla="*/ 10 w 114"/>
                <a:gd name="T55" fmla="*/ 71 h 106"/>
                <a:gd name="T56" fmla="*/ 14 w 114"/>
                <a:gd name="T57" fmla="*/ 79 h 106"/>
                <a:gd name="T58" fmla="*/ 19 w 114"/>
                <a:gd name="T59" fmla="*/ 86 h 106"/>
                <a:gd name="T60" fmla="*/ 26 w 114"/>
                <a:gd name="T61" fmla="*/ 91 h 106"/>
                <a:gd name="T62" fmla="*/ 34 w 114"/>
                <a:gd name="T63" fmla="*/ 95 h 106"/>
                <a:gd name="T64" fmla="*/ 44 w 114"/>
                <a:gd name="T65" fmla="*/ 98 h 106"/>
                <a:gd name="T66" fmla="*/ 53 w 114"/>
                <a:gd name="T67" fmla="*/ 100 h 106"/>
                <a:gd name="T68" fmla="*/ 62 w 114"/>
                <a:gd name="T69" fmla="*/ 101 h 106"/>
                <a:gd name="T70" fmla="*/ 70 w 114"/>
                <a:gd name="T71" fmla="*/ 103 h 106"/>
                <a:gd name="T72" fmla="*/ 77 w 114"/>
                <a:gd name="T73" fmla="*/ 103 h 106"/>
                <a:gd name="T74" fmla="*/ 83 w 114"/>
                <a:gd name="T75" fmla="*/ 104 h 106"/>
                <a:gd name="T76" fmla="*/ 88 w 114"/>
                <a:gd name="T77" fmla="*/ 104 h 106"/>
                <a:gd name="T78" fmla="*/ 93 w 114"/>
                <a:gd name="T79" fmla="*/ 105 h 106"/>
                <a:gd name="T80" fmla="*/ 97 w 114"/>
                <a:gd name="T81" fmla="*/ 105 h 106"/>
                <a:gd name="T82" fmla="*/ 101 w 114"/>
                <a:gd name="T83" fmla="*/ 105 h 106"/>
                <a:gd name="T84" fmla="*/ 103 w 114"/>
                <a:gd name="T85" fmla="*/ 104 h 106"/>
                <a:gd name="T86" fmla="*/ 106 w 114"/>
                <a:gd name="T87" fmla="*/ 104 h 106"/>
                <a:gd name="T88" fmla="*/ 108 w 114"/>
                <a:gd name="T89" fmla="*/ 104 h 106"/>
                <a:gd name="T90" fmla="*/ 109 w 114"/>
                <a:gd name="T91" fmla="*/ 103 h 106"/>
                <a:gd name="T92" fmla="*/ 111 w 114"/>
                <a:gd name="T93" fmla="*/ 103 h 106"/>
                <a:gd name="T94" fmla="*/ 112 w 114"/>
                <a:gd name="T95" fmla="*/ 103 h 106"/>
                <a:gd name="T96" fmla="*/ 113 w 114"/>
                <a:gd name="T97" fmla="*/ 10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4" h="106">
                  <a:moveTo>
                    <a:pt x="113" y="103"/>
                  </a:moveTo>
                  <a:lnTo>
                    <a:pt x="112" y="103"/>
                  </a:lnTo>
                  <a:lnTo>
                    <a:pt x="109" y="102"/>
                  </a:lnTo>
                  <a:lnTo>
                    <a:pt x="105" y="100"/>
                  </a:lnTo>
                  <a:lnTo>
                    <a:pt x="99" y="98"/>
                  </a:lnTo>
                  <a:lnTo>
                    <a:pt x="92" y="95"/>
                  </a:lnTo>
                  <a:lnTo>
                    <a:pt x="83" y="91"/>
                  </a:lnTo>
                  <a:lnTo>
                    <a:pt x="74" y="88"/>
                  </a:lnTo>
                  <a:lnTo>
                    <a:pt x="64" y="82"/>
                  </a:lnTo>
                  <a:lnTo>
                    <a:pt x="55" y="75"/>
                  </a:lnTo>
                  <a:lnTo>
                    <a:pt x="45" y="68"/>
                  </a:lnTo>
                  <a:lnTo>
                    <a:pt x="35" y="60"/>
                  </a:lnTo>
                  <a:lnTo>
                    <a:pt x="26" y="50"/>
                  </a:lnTo>
                  <a:lnTo>
                    <a:pt x="18" y="40"/>
                  </a:lnTo>
                  <a:lnTo>
                    <a:pt x="10" y="28"/>
                  </a:lnTo>
                  <a:lnTo>
                    <a:pt x="5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1" y="36"/>
                  </a:lnTo>
                  <a:lnTo>
                    <a:pt x="2" y="45"/>
                  </a:lnTo>
                  <a:lnTo>
                    <a:pt x="3" y="54"/>
                  </a:lnTo>
                  <a:lnTo>
                    <a:pt x="6" y="62"/>
                  </a:lnTo>
                  <a:lnTo>
                    <a:pt x="10" y="71"/>
                  </a:lnTo>
                  <a:lnTo>
                    <a:pt x="14" y="79"/>
                  </a:lnTo>
                  <a:lnTo>
                    <a:pt x="19" y="86"/>
                  </a:lnTo>
                  <a:lnTo>
                    <a:pt x="26" y="91"/>
                  </a:lnTo>
                  <a:lnTo>
                    <a:pt x="34" y="95"/>
                  </a:lnTo>
                  <a:lnTo>
                    <a:pt x="44" y="98"/>
                  </a:lnTo>
                  <a:lnTo>
                    <a:pt x="53" y="100"/>
                  </a:lnTo>
                  <a:lnTo>
                    <a:pt x="62" y="101"/>
                  </a:lnTo>
                  <a:lnTo>
                    <a:pt x="70" y="103"/>
                  </a:lnTo>
                  <a:lnTo>
                    <a:pt x="77" y="103"/>
                  </a:lnTo>
                  <a:lnTo>
                    <a:pt x="83" y="104"/>
                  </a:lnTo>
                  <a:lnTo>
                    <a:pt x="88" y="104"/>
                  </a:lnTo>
                  <a:lnTo>
                    <a:pt x="93" y="105"/>
                  </a:lnTo>
                  <a:lnTo>
                    <a:pt x="97" y="105"/>
                  </a:lnTo>
                  <a:lnTo>
                    <a:pt x="101" y="105"/>
                  </a:lnTo>
                  <a:lnTo>
                    <a:pt x="103" y="104"/>
                  </a:lnTo>
                  <a:lnTo>
                    <a:pt x="106" y="104"/>
                  </a:lnTo>
                  <a:lnTo>
                    <a:pt x="108" y="104"/>
                  </a:lnTo>
                  <a:lnTo>
                    <a:pt x="109" y="103"/>
                  </a:lnTo>
                  <a:lnTo>
                    <a:pt x="111" y="103"/>
                  </a:lnTo>
                  <a:lnTo>
                    <a:pt x="112" y="103"/>
                  </a:lnTo>
                  <a:lnTo>
                    <a:pt x="113" y="103"/>
                  </a:lnTo>
                </a:path>
              </a:pathLst>
            </a:cu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26" name="Freeform 234">
              <a:extLst>
                <a:ext uri="{FF2B5EF4-FFF2-40B4-BE49-F238E27FC236}">
                  <a16:creationId xmlns:a16="http://schemas.microsoft.com/office/drawing/2014/main" id="{EA7B94CA-3B2F-B2BD-4376-5BFB1F5F9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" y="3183"/>
              <a:ext cx="111" cy="105"/>
            </a:xfrm>
            <a:custGeom>
              <a:avLst/>
              <a:gdLst>
                <a:gd name="T0" fmla="*/ 110 w 111"/>
                <a:gd name="T1" fmla="*/ 102 h 105"/>
                <a:gd name="T2" fmla="*/ 109 w 111"/>
                <a:gd name="T3" fmla="*/ 102 h 105"/>
                <a:gd name="T4" fmla="*/ 107 w 111"/>
                <a:gd name="T5" fmla="*/ 101 h 105"/>
                <a:gd name="T6" fmla="*/ 102 w 111"/>
                <a:gd name="T7" fmla="*/ 99 h 105"/>
                <a:gd name="T8" fmla="*/ 96 w 111"/>
                <a:gd name="T9" fmla="*/ 97 h 105"/>
                <a:gd name="T10" fmla="*/ 89 w 111"/>
                <a:gd name="T11" fmla="*/ 95 h 105"/>
                <a:gd name="T12" fmla="*/ 81 w 111"/>
                <a:gd name="T13" fmla="*/ 91 h 105"/>
                <a:gd name="T14" fmla="*/ 72 w 111"/>
                <a:gd name="T15" fmla="*/ 87 h 105"/>
                <a:gd name="T16" fmla="*/ 63 w 111"/>
                <a:gd name="T17" fmla="*/ 81 h 105"/>
                <a:gd name="T18" fmla="*/ 53 w 111"/>
                <a:gd name="T19" fmla="*/ 75 h 105"/>
                <a:gd name="T20" fmla="*/ 43 w 111"/>
                <a:gd name="T21" fmla="*/ 68 h 105"/>
                <a:gd name="T22" fmla="*/ 34 w 111"/>
                <a:gd name="T23" fmla="*/ 60 h 105"/>
                <a:gd name="T24" fmla="*/ 25 w 111"/>
                <a:gd name="T25" fmla="*/ 50 h 105"/>
                <a:gd name="T26" fmla="*/ 17 w 111"/>
                <a:gd name="T27" fmla="*/ 40 h 105"/>
                <a:gd name="T28" fmla="*/ 10 w 111"/>
                <a:gd name="T29" fmla="*/ 28 h 105"/>
                <a:gd name="T30" fmla="*/ 5 w 111"/>
                <a:gd name="T31" fmla="*/ 14 h 105"/>
                <a:gd name="T32" fmla="*/ 1 w 111"/>
                <a:gd name="T33" fmla="*/ 0 h 105"/>
                <a:gd name="T34" fmla="*/ 0 w 111"/>
                <a:gd name="T35" fmla="*/ 0 h 105"/>
                <a:gd name="T36" fmla="*/ 0 w 111"/>
                <a:gd name="T37" fmla="*/ 3 h 105"/>
                <a:gd name="T38" fmla="*/ 0 w 111"/>
                <a:gd name="T39" fmla="*/ 8 h 105"/>
                <a:gd name="T40" fmla="*/ 0 w 111"/>
                <a:gd name="T41" fmla="*/ 14 h 105"/>
                <a:gd name="T42" fmla="*/ 0 w 111"/>
                <a:gd name="T43" fmla="*/ 20 h 105"/>
                <a:gd name="T44" fmla="*/ 0 w 111"/>
                <a:gd name="T45" fmla="*/ 28 h 105"/>
                <a:gd name="T46" fmla="*/ 1 w 111"/>
                <a:gd name="T47" fmla="*/ 36 h 105"/>
                <a:gd name="T48" fmla="*/ 2 w 111"/>
                <a:gd name="T49" fmla="*/ 45 h 105"/>
                <a:gd name="T50" fmla="*/ 3 w 111"/>
                <a:gd name="T51" fmla="*/ 54 h 105"/>
                <a:gd name="T52" fmla="*/ 6 w 111"/>
                <a:gd name="T53" fmla="*/ 62 h 105"/>
                <a:gd name="T54" fmla="*/ 9 w 111"/>
                <a:gd name="T55" fmla="*/ 70 h 105"/>
                <a:gd name="T56" fmla="*/ 14 w 111"/>
                <a:gd name="T57" fmla="*/ 78 h 105"/>
                <a:gd name="T58" fmla="*/ 19 w 111"/>
                <a:gd name="T59" fmla="*/ 85 h 105"/>
                <a:gd name="T60" fmla="*/ 26 w 111"/>
                <a:gd name="T61" fmla="*/ 90 h 105"/>
                <a:gd name="T62" fmla="*/ 33 w 111"/>
                <a:gd name="T63" fmla="*/ 95 h 105"/>
                <a:gd name="T64" fmla="*/ 42 w 111"/>
                <a:gd name="T65" fmla="*/ 97 h 105"/>
                <a:gd name="T66" fmla="*/ 52 w 111"/>
                <a:gd name="T67" fmla="*/ 99 h 105"/>
                <a:gd name="T68" fmla="*/ 60 w 111"/>
                <a:gd name="T69" fmla="*/ 101 h 105"/>
                <a:gd name="T70" fmla="*/ 68 w 111"/>
                <a:gd name="T71" fmla="*/ 102 h 105"/>
                <a:gd name="T72" fmla="*/ 74 w 111"/>
                <a:gd name="T73" fmla="*/ 103 h 105"/>
                <a:gd name="T74" fmla="*/ 81 w 111"/>
                <a:gd name="T75" fmla="*/ 103 h 105"/>
                <a:gd name="T76" fmla="*/ 86 w 111"/>
                <a:gd name="T77" fmla="*/ 104 h 105"/>
                <a:gd name="T78" fmla="*/ 90 w 111"/>
                <a:gd name="T79" fmla="*/ 104 h 105"/>
                <a:gd name="T80" fmla="*/ 94 w 111"/>
                <a:gd name="T81" fmla="*/ 104 h 105"/>
                <a:gd name="T82" fmla="*/ 98 w 111"/>
                <a:gd name="T83" fmla="*/ 104 h 105"/>
                <a:gd name="T84" fmla="*/ 100 w 111"/>
                <a:gd name="T85" fmla="*/ 104 h 105"/>
                <a:gd name="T86" fmla="*/ 103 w 111"/>
                <a:gd name="T87" fmla="*/ 103 h 105"/>
                <a:gd name="T88" fmla="*/ 105 w 111"/>
                <a:gd name="T89" fmla="*/ 103 h 105"/>
                <a:gd name="T90" fmla="*/ 107 w 111"/>
                <a:gd name="T91" fmla="*/ 103 h 105"/>
                <a:gd name="T92" fmla="*/ 108 w 111"/>
                <a:gd name="T93" fmla="*/ 103 h 105"/>
                <a:gd name="T94" fmla="*/ 108 w 111"/>
                <a:gd name="T95" fmla="*/ 103 h 105"/>
                <a:gd name="T96" fmla="*/ 110 w 111"/>
                <a:gd name="T97" fmla="*/ 10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1" h="105">
                  <a:moveTo>
                    <a:pt x="110" y="102"/>
                  </a:moveTo>
                  <a:lnTo>
                    <a:pt x="109" y="102"/>
                  </a:lnTo>
                  <a:lnTo>
                    <a:pt x="107" y="101"/>
                  </a:lnTo>
                  <a:lnTo>
                    <a:pt x="102" y="99"/>
                  </a:lnTo>
                  <a:lnTo>
                    <a:pt x="96" y="97"/>
                  </a:lnTo>
                  <a:lnTo>
                    <a:pt x="89" y="95"/>
                  </a:lnTo>
                  <a:lnTo>
                    <a:pt x="81" y="91"/>
                  </a:lnTo>
                  <a:lnTo>
                    <a:pt x="72" y="87"/>
                  </a:lnTo>
                  <a:lnTo>
                    <a:pt x="63" y="81"/>
                  </a:lnTo>
                  <a:lnTo>
                    <a:pt x="53" y="75"/>
                  </a:lnTo>
                  <a:lnTo>
                    <a:pt x="43" y="68"/>
                  </a:lnTo>
                  <a:lnTo>
                    <a:pt x="34" y="60"/>
                  </a:lnTo>
                  <a:lnTo>
                    <a:pt x="25" y="50"/>
                  </a:lnTo>
                  <a:lnTo>
                    <a:pt x="17" y="40"/>
                  </a:lnTo>
                  <a:lnTo>
                    <a:pt x="10" y="28"/>
                  </a:lnTo>
                  <a:lnTo>
                    <a:pt x="5" y="1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1" y="36"/>
                  </a:lnTo>
                  <a:lnTo>
                    <a:pt x="2" y="45"/>
                  </a:lnTo>
                  <a:lnTo>
                    <a:pt x="3" y="54"/>
                  </a:lnTo>
                  <a:lnTo>
                    <a:pt x="6" y="62"/>
                  </a:lnTo>
                  <a:lnTo>
                    <a:pt x="9" y="70"/>
                  </a:lnTo>
                  <a:lnTo>
                    <a:pt x="14" y="78"/>
                  </a:lnTo>
                  <a:lnTo>
                    <a:pt x="19" y="85"/>
                  </a:lnTo>
                  <a:lnTo>
                    <a:pt x="26" y="90"/>
                  </a:lnTo>
                  <a:lnTo>
                    <a:pt x="33" y="95"/>
                  </a:lnTo>
                  <a:lnTo>
                    <a:pt x="42" y="97"/>
                  </a:lnTo>
                  <a:lnTo>
                    <a:pt x="52" y="99"/>
                  </a:lnTo>
                  <a:lnTo>
                    <a:pt x="60" y="101"/>
                  </a:lnTo>
                  <a:lnTo>
                    <a:pt x="68" y="102"/>
                  </a:lnTo>
                  <a:lnTo>
                    <a:pt x="74" y="103"/>
                  </a:lnTo>
                  <a:lnTo>
                    <a:pt x="81" y="103"/>
                  </a:lnTo>
                  <a:lnTo>
                    <a:pt x="86" y="104"/>
                  </a:lnTo>
                  <a:lnTo>
                    <a:pt x="90" y="104"/>
                  </a:lnTo>
                  <a:lnTo>
                    <a:pt x="94" y="104"/>
                  </a:lnTo>
                  <a:lnTo>
                    <a:pt x="98" y="104"/>
                  </a:lnTo>
                  <a:lnTo>
                    <a:pt x="100" y="104"/>
                  </a:lnTo>
                  <a:lnTo>
                    <a:pt x="103" y="103"/>
                  </a:lnTo>
                  <a:lnTo>
                    <a:pt x="105" y="103"/>
                  </a:lnTo>
                  <a:lnTo>
                    <a:pt x="107" y="103"/>
                  </a:lnTo>
                  <a:lnTo>
                    <a:pt x="108" y="103"/>
                  </a:lnTo>
                  <a:lnTo>
                    <a:pt x="108" y="103"/>
                  </a:lnTo>
                  <a:lnTo>
                    <a:pt x="110" y="102"/>
                  </a:lnTo>
                </a:path>
              </a:pathLst>
            </a:custGeom>
            <a:solidFill>
              <a:srgbClr val="ABAB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27" name="Freeform 235">
              <a:extLst>
                <a:ext uri="{FF2B5EF4-FFF2-40B4-BE49-F238E27FC236}">
                  <a16:creationId xmlns:a16="http://schemas.microsoft.com/office/drawing/2014/main" id="{2C85FDA2-5E12-67D3-D60C-EC58884A9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3186"/>
              <a:ext cx="106" cy="102"/>
            </a:xfrm>
            <a:custGeom>
              <a:avLst/>
              <a:gdLst>
                <a:gd name="T0" fmla="*/ 105 w 106"/>
                <a:gd name="T1" fmla="*/ 99 h 102"/>
                <a:gd name="T2" fmla="*/ 104 w 106"/>
                <a:gd name="T3" fmla="*/ 99 h 102"/>
                <a:gd name="T4" fmla="*/ 102 w 106"/>
                <a:gd name="T5" fmla="*/ 98 h 102"/>
                <a:gd name="T6" fmla="*/ 97 w 106"/>
                <a:gd name="T7" fmla="*/ 97 h 102"/>
                <a:gd name="T8" fmla="*/ 92 w 106"/>
                <a:gd name="T9" fmla="*/ 95 h 102"/>
                <a:gd name="T10" fmla="*/ 85 w 106"/>
                <a:gd name="T11" fmla="*/ 92 h 102"/>
                <a:gd name="T12" fmla="*/ 77 w 106"/>
                <a:gd name="T13" fmla="*/ 88 h 102"/>
                <a:gd name="T14" fmla="*/ 69 w 106"/>
                <a:gd name="T15" fmla="*/ 84 h 102"/>
                <a:gd name="T16" fmla="*/ 60 w 106"/>
                <a:gd name="T17" fmla="*/ 79 h 102"/>
                <a:gd name="T18" fmla="*/ 51 w 106"/>
                <a:gd name="T19" fmla="*/ 73 h 102"/>
                <a:gd name="T20" fmla="*/ 41 w 106"/>
                <a:gd name="T21" fmla="*/ 66 h 102"/>
                <a:gd name="T22" fmla="*/ 32 w 106"/>
                <a:gd name="T23" fmla="*/ 58 h 102"/>
                <a:gd name="T24" fmla="*/ 24 w 106"/>
                <a:gd name="T25" fmla="*/ 49 h 102"/>
                <a:gd name="T26" fmla="*/ 16 w 106"/>
                <a:gd name="T27" fmla="*/ 38 h 102"/>
                <a:gd name="T28" fmla="*/ 10 w 106"/>
                <a:gd name="T29" fmla="*/ 27 h 102"/>
                <a:gd name="T30" fmla="*/ 4 w 106"/>
                <a:gd name="T31" fmla="*/ 13 h 102"/>
                <a:gd name="T32" fmla="*/ 0 w 106"/>
                <a:gd name="T33" fmla="*/ 0 h 102"/>
                <a:gd name="T34" fmla="*/ 0 w 106"/>
                <a:gd name="T35" fmla="*/ 0 h 102"/>
                <a:gd name="T36" fmla="*/ 0 w 106"/>
                <a:gd name="T37" fmla="*/ 3 h 102"/>
                <a:gd name="T38" fmla="*/ 0 w 106"/>
                <a:gd name="T39" fmla="*/ 7 h 102"/>
                <a:gd name="T40" fmla="*/ 0 w 106"/>
                <a:gd name="T41" fmla="*/ 13 h 102"/>
                <a:gd name="T42" fmla="*/ 0 w 106"/>
                <a:gd name="T43" fmla="*/ 19 h 102"/>
                <a:gd name="T44" fmla="*/ 0 w 106"/>
                <a:gd name="T45" fmla="*/ 27 h 102"/>
                <a:gd name="T46" fmla="*/ 0 w 106"/>
                <a:gd name="T47" fmla="*/ 35 h 102"/>
                <a:gd name="T48" fmla="*/ 1 w 106"/>
                <a:gd name="T49" fmla="*/ 43 h 102"/>
                <a:gd name="T50" fmla="*/ 3 w 106"/>
                <a:gd name="T51" fmla="*/ 51 h 102"/>
                <a:gd name="T52" fmla="*/ 6 w 106"/>
                <a:gd name="T53" fmla="*/ 60 h 102"/>
                <a:gd name="T54" fmla="*/ 9 w 106"/>
                <a:gd name="T55" fmla="*/ 68 h 102"/>
                <a:gd name="T56" fmla="*/ 13 w 106"/>
                <a:gd name="T57" fmla="*/ 75 h 102"/>
                <a:gd name="T58" fmla="*/ 18 w 106"/>
                <a:gd name="T59" fmla="*/ 82 h 102"/>
                <a:gd name="T60" fmla="*/ 24 w 106"/>
                <a:gd name="T61" fmla="*/ 88 h 102"/>
                <a:gd name="T62" fmla="*/ 31 w 106"/>
                <a:gd name="T63" fmla="*/ 92 h 102"/>
                <a:gd name="T64" fmla="*/ 40 w 106"/>
                <a:gd name="T65" fmla="*/ 95 h 102"/>
                <a:gd name="T66" fmla="*/ 49 w 106"/>
                <a:gd name="T67" fmla="*/ 96 h 102"/>
                <a:gd name="T68" fmla="*/ 57 w 106"/>
                <a:gd name="T69" fmla="*/ 97 h 102"/>
                <a:gd name="T70" fmla="*/ 65 w 106"/>
                <a:gd name="T71" fmla="*/ 99 h 102"/>
                <a:gd name="T72" fmla="*/ 71 w 106"/>
                <a:gd name="T73" fmla="*/ 99 h 102"/>
                <a:gd name="T74" fmla="*/ 77 w 106"/>
                <a:gd name="T75" fmla="*/ 100 h 102"/>
                <a:gd name="T76" fmla="*/ 82 w 106"/>
                <a:gd name="T77" fmla="*/ 100 h 102"/>
                <a:gd name="T78" fmla="*/ 86 w 106"/>
                <a:gd name="T79" fmla="*/ 100 h 102"/>
                <a:gd name="T80" fmla="*/ 90 w 106"/>
                <a:gd name="T81" fmla="*/ 101 h 102"/>
                <a:gd name="T82" fmla="*/ 93 w 106"/>
                <a:gd name="T83" fmla="*/ 100 h 102"/>
                <a:gd name="T84" fmla="*/ 96 w 106"/>
                <a:gd name="T85" fmla="*/ 100 h 102"/>
                <a:gd name="T86" fmla="*/ 98 w 106"/>
                <a:gd name="T87" fmla="*/ 100 h 102"/>
                <a:gd name="T88" fmla="*/ 100 w 106"/>
                <a:gd name="T89" fmla="*/ 100 h 102"/>
                <a:gd name="T90" fmla="*/ 102 w 106"/>
                <a:gd name="T91" fmla="*/ 99 h 102"/>
                <a:gd name="T92" fmla="*/ 103 w 106"/>
                <a:gd name="T93" fmla="*/ 99 h 102"/>
                <a:gd name="T94" fmla="*/ 104 w 106"/>
                <a:gd name="T95" fmla="*/ 99 h 102"/>
                <a:gd name="T96" fmla="*/ 105 w 106"/>
                <a:gd name="T97" fmla="*/ 9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6" h="102">
                  <a:moveTo>
                    <a:pt x="105" y="99"/>
                  </a:moveTo>
                  <a:lnTo>
                    <a:pt x="104" y="99"/>
                  </a:lnTo>
                  <a:lnTo>
                    <a:pt x="102" y="98"/>
                  </a:lnTo>
                  <a:lnTo>
                    <a:pt x="97" y="97"/>
                  </a:lnTo>
                  <a:lnTo>
                    <a:pt x="92" y="95"/>
                  </a:lnTo>
                  <a:lnTo>
                    <a:pt x="85" y="92"/>
                  </a:lnTo>
                  <a:lnTo>
                    <a:pt x="77" y="88"/>
                  </a:lnTo>
                  <a:lnTo>
                    <a:pt x="69" y="84"/>
                  </a:lnTo>
                  <a:lnTo>
                    <a:pt x="60" y="79"/>
                  </a:lnTo>
                  <a:lnTo>
                    <a:pt x="51" y="73"/>
                  </a:lnTo>
                  <a:lnTo>
                    <a:pt x="41" y="66"/>
                  </a:lnTo>
                  <a:lnTo>
                    <a:pt x="32" y="58"/>
                  </a:lnTo>
                  <a:lnTo>
                    <a:pt x="24" y="49"/>
                  </a:lnTo>
                  <a:lnTo>
                    <a:pt x="16" y="38"/>
                  </a:lnTo>
                  <a:lnTo>
                    <a:pt x="10" y="27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1" y="43"/>
                  </a:lnTo>
                  <a:lnTo>
                    <a:pt x="3" y="51"/>
                  </a:lnTo>
                  <a:lnTo>
                    <a:pt x="6" y="60"/>
                  </a:lnTo>
                  <a:lnTo>
                    <a:pt x="9" y="68"/>
                  </a:lnTo>
                  <a:lnTo>
                    <a:pt x="13" y="75"/>
                  </a:lnTo>
                  <a:lnTo>
                    <a:pt x="18" y="82"/>
                  </a:lnTo>
                  <a:lnTo>
                    <a:pt x="24" y="88"/>
                  </a:lnTo>
                  <a:lnTo>
                    <a:pt x="31" y="92"/>
                  </a:lnTo>
                  <a:lnTo>
                    <a:pt x="40" y="95"/>
                  </a:lnTo>
                  <a:lnTo>
                    <a:pt x="49" y="96"/>
                  </a:lnTo>
                  <a:lnTo>
                    <a:pt x="57" y="97"/>
                  </a:lnTo>
                  <a:lnTo>
                    <a:pt x="65" y="99"/>
                  </a:lnTo>
                  <a:lnTo>
                    <a:pt x="71" y="99"/>
                  </a:lnTo>
                  <a:lnTo>
                    <a:pt x="77" y="100"/>
                  </a:lnTo>
                  <a:lnTo>
                    <a:pt x="82" y="100"/>
                  </a:lnTo>
                  <a:lnTo>
                    <a:pt x="86" y="100"/>
                  </a:lnTo>
                  <a:lnTo>
                    <a:pt x="90" y="101"/>
                  </a:lnTo>
                  <a:lnTo>
                    <a:pt x="93" y="100"/>
                  </a:lnTo>
                  <a:lnTo>
                    <a:pt x="96" y="100"/>
                  </a:lnTo>
                  <a:lnTo>
                    <a:pt x="98" y="100"/>
                  </a:lnTo>
                  <a:lnTo>
                    <a:pt x="100" y="100"/>
                  </a:lnTo>
                  <a:lnTo>
                    <a:pt x="102" y="99"/>
                  </a:lnTo>
                  <a:lnTo>
                    <a:pt x="103" y="99"/>
                  </a:lnTo>
                  <a:lnTo>
                    <a:pt x="104" y="99"/>
                  </a:lnTo>
                  <a:lnTo>
                    <a:pt x="105" y="99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28" name="Freeform 236">
              <a:extLst>
                <a:ext uri="{FF2B5EF4-FFF2-40B4-BE49-F238E27FC236}">
                  <a16:creationId xmlns:a16="http://schemas.microsoft.com/office/drawing/2014/main" id="{BA955A4D-AF99-A899-8A7A-FE622D99E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3188"/>
              <a:ext cx="104" cy="99"/>
            </a:xfrm>
            <a:custGeom>
              <a:avLst/>
              <a:gdLst>
                <a:gd name="T0" fmla="*/ 103 w 104"/>
                <a:gd name="T1" fmla="*/ 96 h 99"/>
                <a:gd name="T2" fmla="*/ 102 w 104"/>
                <a:gd name="T3" fmla="*/ 96 h 99"/>
                <a:gd name="T4" fmla="*/ 100 w 104"/>
                <a:gd name="T5" fmla="*/ 95 h 99"/>
                <a:gd name="T6" fmla="*/ 96 w 104"/>
                <a:gd name="T7" fmla="*/ 93 h 99"/>
                <a:gd name="T8" fmla="*/ 90 w 104"/>
                <a:gd name="T9" fmla="*/ 92 h 99"/>
                <a:gd name="T10" fmla="*/ 83 w 104"/>
                <a:gd name="T11" fmla="*/ 89 h 99"/>
                <a:gd name="T12" fmla="*/ 76 w 104"/>
                <a:gd name="T13" fmla="*/ 86 h 99"/>
                <a:gd name="T14" fmla="*/ 68 w 104"/>
                <a:gd name="T15" fmla="*/ 82 h 99"/>
                <a:gd name="T16" fmla="*/ 59 w 104"/>
                <a:gd name="T17" fmla="*/ 76 h 99"/>
                <a:gd name="T18" fmla="*/ 50 w 104"/>
                <a:gd name="T19" fmla="*/ 71 h 99"/>
                <a:gd name="T20" fmla="*/ 41 w 104"/>
                <a:gd name="T21" fmla="*/ 64 h 99"/>
                <a:gd name="T22" fmla="*/ 32 w 104"/>
                <a:gd name="T23" fmla="*/ 56 h 99"/>
                <a:gd name="T24" fmla="*/ 24 w 104"/>
                <a:gd name="T25" fmla="*/ 47 h 99"/>
                <a:gd name="T26" fmla="*/ 16 w 104"/>
                <a:gd name="T27" fmla="*/ 37 h 99"/>
                <a:gd name="T28" fmla="*/ 10 w 104"/>
                <a:gd name="T29" fmla="*/ 26 h 99"/>
                <a:gd name="T30" fmla="*/ 4 w 104"/>
                <a:gd name="T31" fmla="*/ 13 h 99"/>
                <a:gd name="T32" fmla="*/ 1 w 104"/>
                <a:gd name="T33" fmla="*/ 0 h 99"/>
                <a:gd name="T34" fmla="*/ 1 w 104"/>
                <a:gd name="T35" fmla="*/ 0 h 99"/>
                <a:gd name="T36" fmla="*/ 0 w 104"/>
                <a:gd name="T37" fmla="*/ 3 h 99"/>
                <a:gd name="T38" fmla="*/ 0 w 104"/>
                <a:gd name="T39" fmla="*/ 7 h 99"/>
                <a:gd name="T40" fmla="*/ 0 w 104"/>
                <a:gd name="T41" fmla="*/ 13 h 99"/>
                <a:gd name="T42" fmla="*/ 0 w 104"/>
                <a:gd name="T43" fmla="*/ 19 h 99"/>
                <a:gd name="T44" fmla="*/ 0 w 104"/>
                <a:gd name="T45" fmla="*/ 26 h 99"/>
                <a:gd name="T46" fmla="*/ 1 w 104"/>
                <a:gd name="T47" fmla="*/ 34 h 99"/>
                <a:gd name="T48" fmla="*/ 2 w 104"/>
                <a:gd name="T49" fmla="*/ 43 h 99"/>
                <a:gd name="T50" fmla="*/ 3 w 104"/>
                <a:gd name="T51" fmla="*/ 50 h 99"/>
                <a:gd name="T52" fmla="*/ 6 w 104"/>
                <a:gd name="T53" fmla="*/ 58 h 99"/>
                <a:gd name="T54" fmla="*/ 9 w 104"/>
                <a:gd name="T55" fmla="*/ 66 h 99"/>
                <a:gd name="T56" fmla="*/ 13 w 104"/>
                <a:gd name="T57" fmla="*/ 74 h 99"/>
                <a:gd name="T58" fmla="*/ 18 w 104"/>
                <a:gd name="T59" fmla="*/ 80 h 99"/>
                <a:gd name="T60" fmla="*/ 24 w 104"/>
                <a:gd name="T61" fmla="*/ 85 h 99"/>
                <a:gd name="T62" fmla="*/ 31 w 104"/>
                <a:gd name="T63" fmla="*/ 89 h 99"/>
                <a:gd name="T64" fmla="*/ 39 w 104"/>
                <a:gd name="T65" fmla="*/ 92 h 99"/>
                <a:gd name="T66" fmla="*/ 48 w 104"/>
                <a:gd name="T67" fmla="*/ 93 h 99"/>
                <a:gd name="T68" fmla="*/ 56 w 104"/>
                <a:gd name="T69" fmla="*/ 95 h 99"/>
                <a:gd name="T70" fmla="*/ 64 w 104"/>
                <a:gd name="T71" fmla="*/ 96 h 99"/>
                <a:gd name="T72" fmla="*/ 70 w 104"/>
                <a:gd name="T73" fmla="*/ 97 h 99"/>
                <a:gd name="T74" fmla="*/ 75 w 104"/>
                <a:gd name="T75" fmla="*/ 97 h 99"/>
                <a:gd name="T76" fmla="*/ 80 w 104"/>
                <a:gd name="T77" fmla="*/ 97 h 99"/>
                <a:gd name="T78" fmla="*/ 84 w 104"/>
                <a:gd name="T79" fmla="*/ 98 h 99"/>
                <a:gd name="T80" fmla="*/ 88 w 104"/>
                <a:gd name="T81" fmla="*/ 98 h 99"/>
                <a:gd name="T82" fmla="*/ 91 w 104"/>
                <a:gd name="T83" fmla="*/ 97 h 99"/>
                <a:gd name="T84" fmla="*/ 94 w 104"/>
                <a:gd name="T85" fmla="*/ 97 h 99"/>
                <a:gd name="T86" fmla="*/ 96 w 104"/>
                <a:gd name="T87" fmla="*/ 97 h 99"/>
                <a:gd name="T88" fmla="*/ 98 w 104"/>
                <a:gd name="T89" fmla="*/ 97 h 99"/>
                <a:gd name="T90" fmla="*/ 100 w 104"/>
                <a:gd name="T91" fmla="*/ 97 h 99"/>
                <a:gd name="T92" fmla="*/ 101 w 104"/>
                <a:gd name="T93" fmla="*/ 96 h 99"/>
                <a:gd name="T94" fmla="*/ 102 w 104"/>
                <a:gd name="T95" fmla="*/ 96 h 99"/>
                <a:gd name="T96" fmla="*/ 103 w 104"/>
                <a:gd name="T97" fmla="*/ 9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4" h="99">
                  <a:moveTo>
                    <a:pt x="103" y="96"/>
                  </a:moveTo>
                  <a:lnTo>
                    <a:pt x="102" y="96"/>
                  </a:lnTo>
                  <a:lnTo>
                    <a:pt x="100" y="95"/>
                  </a:lnTo>
                  <a:lnTo>
                    <a:pt x="96" y="93"/>
                  </a:lnTo>
                  <a:lnTo>
                    <a:pt x="90" y="92"/>
                  </a:lnTo>
                  <a:lnTo>
                    <a:pt x="83" y="89"/>
                  </a:lnTo>
                  <a:lnTo>
                    <a:pt x="76" y="86"/>
                  </a:lnTo>
                  <a:lnTo>
                    <a:pt x="68" y="82"/>
                  </a:lnTo>
                  <a:lnTo>
                    <a:pt x="59" y="76"/>
                  </a:lnTo>
                  <a:lnTo>
                    <a:pt x="50" y="71"/>
                  </a:lnTo>
                  <a:lnTo>
                    <a:pt x="41" y="64"/>
                  </a:lnTo>
                  <a:lnTo>
                    <a:pt x="32" y="56"/>
                  </a:lnTo>
                  <a:lnTo>
                    <a:pt x="24" y="47"/>
                  </a:lnTo>
                  <a:lnTo>
                    <a:pt x="16" y="37"/>
                  </a:lnTo>
                  <a:lnTo>
                    <a:pt x="10" y="26"/>
                  </a:lnTo>
                  <a:lnTo>
                    <a:pt x="4" y="13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1" y="34"/>
                  </a:lnTo>
                  <a:lnTo>
                    <a:pt x="2" y="43"/>
                  </a:lnTo>
                  <a:lnTo>
                    <a:pt x="3" y="50"/>
                  </a:lnTo>
                  <a:lnTo>
                    <a:pt x="6" y="58"/>
                  </a:lnTo>
                  <a:lnTo>
                    <a:pt x="9" y="66"/>
                  </a:lnTo>
                  <a:lnTo>
                    <a:pt x="13" y="74"/>
                  </a:lnTo>
                  <a:lnTo>
                    <a:pt x="18" y="80"/>
                  </a:lnTo>
                  <a:lnTo>
                    <a:pt x="24" y="85"/>
                  </a:lnTo>
                  <a:lnTo>
                    <a:pt x="31" y="89"/>
                  </a:lnTo>
                  <a:lnTo>
                    <a:pt x="39" y="92"/>
                  </a:lnTo>
                  <a:lnTo>
                    <a:pt x="48" y="93"/>
                  </a:lnTo>
                  <a:lnTo>
                    <a:pt x="56" y="95"/>
                  </a:lnTo>
                  <a:lnTo>
                    <a:pt x="64" y="96"/>
                  </a:lnTo>
                  <a:lnTo>
                    <a:pt x="70" y="97"/>
                  </a:lnTo>
                  <a:lnTo>
                    <a:pt x="75" y="97"/>
                  </a:lnTo>
                  <a:lnTo>
                    <a:pt x="80" y="97"/>
                  </a:lnTo>
                  <a:lnTo>
                    <a:pt x="84" y="98"/>
                  </a:lnTo>
                  <a:lnTo>
                    <a:pt x="88" y="98"/>
                  </a:lnTo>
                  <a:lnTo>
                    <a:pt x="91" y="97"/>
                  </a:lnTo>
                  <a:lnTo>
                    <a:pt x="94" y="97"/>
                  </a:lnTo>
                  <a:lnTo>
                    <a:pt x="96" y="97"/>
                  </a:lnTo>
                  <a:lnTo>
                    <a:pt x="98" y="97"/>
                  </a:lnTo>
                  <a:lnTo>
                    <a:pt x="100" y="97"/>
                  </a:lnTo>
                  <a:lnTo>
                    <a:pt x="101" y="96"/>
                  </a:lnTo>
                  <a:lnTo>
                    <a:pt x="102" y="96"/>
                  </a:lnTo>
                  <a:lnTo>
                    <a:pt x="103" y="96"/>
                  </a:lnTo>
                </a:path>
              </a:pathLst>
            </a:custGeom>
            <a:solidFill>
              <a:srgbClr val="B8B8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29" name="Freeform 237">
              <a:extLst>
                <a:ext uri="{FF2B5EF4-FFF2-40B4-BE49-F238E27FC236}">
                  <a16:creationId xmlns:a16="http://schemas.microsoft.com/office/drawing/2014/main" id="{EF7DAE36-BB58-8C06-45A4-BEAB590A1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3191"/>
              <a:ext cx="101" cy="94"/>
            </a:xfrm>
            <a:custGeom>
              <a:avLst/>
              <a:gdLst>
                <a:gd name="T0" fmla="*/ 100 w 101"/>
                <a:gd name="T1" fmla="*/ 91 h 94"/>
                <a:gd name="T2" fmla="*/ 99 w 101"/>
                <a:gd name="T3" fmla="*/ 91 h 94"/>
                <a:gd name="T4" fmla="*/ 97 w 101"/>
                <a:gd name="T5" fmla="*/ 90 h 94"/>
                <a:gd name="T6" fmla="*/ 93 w 101"/>
                <a:gd name="T7" fmla="*/ 89 h 94"/>
                <a:gd name="T8" fmla="*/ 88 w 101"/>
                <a:gd name="T9" fmla="*/ 87 h 94"/>
                <a:gd name="T10" fmla="*/ 81 w 101"/>
                <a:gd name="T11" fmla="*/ 85 h 94"/>
                <a:gd name="T12" fmla="*/ 74 w 101"/>
                <a:gd name="T13" fmla="*/ 81 h 94"/>
                <a:gd name="T14" fmla="*/ 66 w 101"/>
                <a:gd name="T15" fmla="*/ 77 h 94"/>
                <a:gd name="T16" fmla="*/ 57 w 101"/>
                <a:gd name="T17" fmla="*/ 73 h 94"/>
                <a:gd name="T18" fmla="*/ 48 w 101"/>
                <a:gd name="T19" fmla="*/ 68 h 94"/>
                <a:gd name="T20" fmla="*/ 40 w 101"/>
                <a:gd name="T21" fmla="*/ 61 h 94"/>
                <a:gd name="T22" fmla="*/ 31 w 101"/>
                <a:gd name="T23" fmla="*/ 54 h 94"/>
                <a:gd name="T24" fmla="*/ 23 w 101"/>
                <a:gd name="T25" fmla="*/ 45 h 94"/>
                <a:gd name="T26" fmla="*/ 16 w 101"/>
                <a:gd name="T27" fmla="*/ 35 h 94"/>
                <a:gd name="T28" fmla="*/ 9 w 101"/>
                <a:gd name="T29" fmla="*/ 25 h 94"/>
                <a:gd name="T30" fmla="*/ 4 w 101"/>
                <a:gd name="T31" fmla="*/ 13 h 94"/>
                <a:gd name="T32" fmla="*/ 0 w 101"/>
                <a:gd name="T33" fmla="*/ 0 h 94"/>
                <a:gd name="T34" fmla="*/ 0 w 101"/>
                <a:gd name="T35" fmla="*/ 0 h 94"/>
                <a:gd name="T36" fmla="*/ 0 w 101"/>
                <a:gd name="T37" fmla="*/ 3 h 94"/>
                <a:gd name="T38" fmla="*/ 0 w 101"/>
                <a:gd name="T39" fmla="*/ 7 h 94"/>
                <a:gd name="T40" fmla="*/ 0 w 101"/>
                <a:gd name="T41" fmla="*/ 12 h 94"/>
                <a:gd name="T42" fmla="*/ 0 w 101"/>
                <a:gd name="T43" fmla="*/ 18 h 94"/>
                <a:gd name="T44" fmla="*/ 0 w 101"/>
                <a:gd name="T45" fmla="*/ 25 h 94"/>
                <a:gd name="T46" fmla="*/ 0 w 101"/>
                <a:gd name="T47" fmla="*/ 32 h 94"/>
                <a:gd name="T48" fmla="*/ 2 w 101"/>
                <a:gd name="T49" fmla="*/ 40 h 94"/>
                <a:gd name="T50" fmla="*/ 3 w 101"/>
                <a:gd name="T51" fmla="*/ 48 h 94"/>
                <a:gd name="T52" fmla="*/ 5 w 101"/>
                <a:gd name="T53" fmla="*/ 55 h 94"/>
                <a:gd name="T54" fmla="*/ 9 w 101"/>
                <a:gd name="T55" fmla="*/ 63 h 94"/>
                <a:gd name="T56" fmla="*/ 13 w 101"/>
                <a:gd name="T57" fmla="*/ 70 h 94"/>
                <a:gd name="T58" fmla="*/ 17 w 101"/>
                <a:gd name="T59" fmla="*/ 76 h 94"/>
                <a:gd name="T60" fmla="*/ 23 w 101"/>
                <a:gd name="T61" fmla="*/ 81 h 94"/>
                <a:gd name="T62" fmla="*/ 30 w 101"/>
                <a:gd name="T63" fmla="*/ 85 h 94"/>
                <a:gd name="T64" fmla="*/ 39 w 101"/>
                <a:gd name="T65" fmla="*/ 88 h 94"/>
                <a:gd name="T66" fmla="*/ 47 w 101"/>
                <a:gd name="T67" fmla="*/ 89 h 94"/>
                <a:gd name="T68" fmla="*/ 55 w 101"/>
                <a:gd name="T69" fmla="*/ 90 h 94"/>
                <a:gd name="T70" fmla="*/ 62 w 101"/>
                <a:gd name="T71" fmla="*/ 91 h 94"/>
                <a:gd name="T72" fmla="*/ 68 w 101"/>
                <a:gd name="T73" fmla="*/ 92 h 94"/>
                <a:gd name="T74" fmla="*/ 73 w 101"/>
                <a:gd name="T75" fmla="*/ 93 h 94"/>
                <a:gd name="T76" fmla="*/ 78 w 101"/>
                <a:gd name="T77" fmla="*/ 93 h 94"/>
                <a:gd name="T78" fmla="*/ 82 w 101"/>
                <a:gd name="T79" fmla="*/ 93 h 94"/>
                <a:gd name="T80" fmla="*/ 86 w 101"/>
                <a:gd name="T81" fmla="*/ 93 h 94"/>
                <a:gd name="T82" fmla="*/ 89 w 101"/>
                <a:gd name="T83" fmla="*/ 93 h 94"/>
                <a:gd name="T84" fmla="*/ 92 w 101"/>
                <a:gd name="T85" fmla="*/ 93 h 94"/>
                <a:gd name="T86" fmla="*/ 94 w 101"/>
                <a:gd name="T87" fmla="*/ 93 h 94"/>
                <a:gd name="T88" fmla="*/ 96 w 101"/>
                <a:gd name="T89" fmla="*/ 92 h 94"/>
                <a:gd name="T90" fmla="*/ 97 w 101"/>
                <a:gd name="T91" fmla="*/ 92 h 94"/>
                <a:gd name="T92" fmla="*/ 98 w 101"/>
                <a:gd name="T93" fmla="*/ 92 h 94"/>
                <a:gd name="T94" fmla="*/ 99 w 101"/>
                <a:gd name="T95" fmla="*/ 92 h 94"/>
                <a:gd name="T96" fmla="*/ 100 w 101"/>
                <a:gd name="T97" fmla="*/ 9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1" h="94">
                  <a:moveTo>
                    <a:pt x="100" y="91"/>
                  </a:moveTo>
                  <a:lnTo>
                    <a:pt x="99" y="91"/>
                  </a:lnTo>
                  <a:lnTo>
                    <a:pt x="97" y="90"/>
                  </a:lnTo>
                  <a:lnTo>
                    <a:pt x="93" y="89"/>
                  </a:lnTo>
                  <a:lnTo>
                    <a:pt x="88" y="87"/>
                  </a:lnTo>
                  <a:lnTo>
                    <a:pt x="81" y="85"/>
                  </a:lnTo>
                  <a:lnTo>
                    <a:pt x="74" y="81"/>
                  </a:lnTo>
                  <a:lnTo>
                    <a:pt x="66" y="77"/>
                  </a:lnTo>
                  <a:lnTo>
                    <a:pt x="57" y="73"/>
                  </a:lnTo>
                  <a:lnTo>
                    <a:pt x="48" y="68"/>
                  </a:lnTo>
                  <a:lnTo>
                    <a:pt x="40" y="61"/>
                  </a:lnTo>
                  <a:lnTo>
                    <a:pt x="31" y="54"/>
                  </a:lnTo>
                  <a:lnTo>
                    <a:pt x="23" y="45"/>
                  </a:lnTo>
                  <a:lnTo>
                    <a:pt x="16" y="35"/>
                  </a:lnTo>
                  <a:lnTo>
                    <a:pt x="9" y="25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5"/>
                  </a:lnTo>
                  <a:lnTo>
                    <a:pt x="0" y="32"/>
                  </a:lnTo>
                  <a:lnTo>
                    <a:pt x="2" y="40"/>
                  </a:lnTo>
                  <a:lnTo>
                    <a:pt x="3" y="48"/>
                  </a:lnTo>
                  <a:lnTo>
                    <a:pt x="5" y="55"/>
                  </a:lnTo>
                  <a:lnTo>
                    <a:pt x="9" y="63"/>
                  </a:lnTo>
                  <a:lnTo>
                    <a:pt x="13" y="70"/>
                  </a:lnTo>
                  <a:lnTo>
                    <a:pt x="17" y="76"/>
                  </a:lnTo>
                  <a:lnTo>
                    <a:pt x="23" y="81"/>
                  </a:lnTo>
                  <a:lnTo>
                    <a:pt x="30" y="85"/>
                  </a:lnTo>
                  <a:lnTo>
                    <a:pt x="39" y="88"/>
                  </a:lnTo>
                  <a:lnTo>
                    <a:pt x="47" y="89"/>
                  </a:lnTo>
                  <a:lnTo>
                    <a:pt x="55" y="90"/>
                  </a:lnTo>
                  <a:lnTo>
                    <a:pt x="62" y="91"/>
                  </a:lnTo>
                  <a:lnTo>
                    <a:pt x="68" y="92"/>
                  </a:lnTo>
                  <a:lnTo>
                    <a:pt x="73" y="93"/>
                  </a:lnTo>
                  <a:lnTo>
                    <a:pt x="78" y="93"/>
                  </a:lnTo>
                  <a:lnTo>
                    <a:pt x="82" y="93"/>
                  </a:lnTo>
                  <a:lnTo>
                    <a:pt x="86" y="93"/>
                  </a:lnTo>
                  <a:lnTo>
                    <a:pt x="89" y="93"/>
                  </a:lnTo>
                  <a:lnTo>
                    <a:pt x="92" y="93"/>
                  </a:lnTo>
                  <a:lnTo>
                    <a:pt x="94" y="93"/>
                  </a:lnTo>
                  <a:lnTo>
                    <a:pt x="96" y="92"/>
                  </a:lnTo>
                  <a:lnTo>
                    <a:pt x="97" y="92"/>
                  </a:lnTo>
                  <a:lnTo>
                    <a:pt x="98" y="92"/>
                  </a:lnTo>
                  <a:lnTo>
                    <a:pt x="99" y="92"/>
                  </a:lnTo>
                  <a:lnTo>
                    <a:pt x="100" y="91"/>
                  </a:lnTo>
                </a:path>
              </a:pathLst>
            </a:custGeom>
            <a:solidFill>
              <a:srgbClr val="BDBD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30" name="Freeform 238">
              <a:extLst>
                <a:ext uri="{FF2B5EF4-FFF2-40B4-BE49-F238E27FC236}">
                  <a16:creationId xmlns:a16="http://schemas.microsoft.com/office/drawing/2014/main" id="{51FAE8F6-50D6-1ACF-9EEA-178C7CC35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8" y="3194"/>
              <a:ext cx="98" cy="91"/>
            </a:xfrm>
            <a:custGeom>
              <a:avLst/>
              <a:gdLst>
                <a:gd name="T0" fmla="*/ 97 w 98"/>
                <a:gd name="T1" fmla="*/ 88 h 91"/>
                <a:gd name="T2" fmla="*/ 96 w 98"/>
                <a:gd name="T3" fmla="*/ 88 h 91"/>
                <a:gd name="T4" fmla="*/ 94 w 98"/>
                <a:gd name="T5" fmla="*/ 87 h 91"/>
                <a:gd name="T6" fmla="*/ 90 w 98"/>
                <a:gd name="T7" fmla="*/ 86 h 91"/>
                <a:gd name="T8" fmla="*/ 85 w 98"/>
                <a:gd name="T9" fmla="*/ 84 h 91"/>
                <a:gd name="T10" fmla="*/ 79 w 98"/>
                <a:gd name="T11" fmla="*/ 82 h 91"/>
                <a:gd name="T12" fmla="*/ 71 w 98"/>
                <a:gd name="T13" fmla="*/ 79 h 91"/>
                <a:gd name="T14" fmla="*/ 64 w 98"/>
                <a:gd name="T15" fmla="*/ 75 h 91"/>
                <a:gd name="T16" fmla="*/ 55 w 98"/>
                <a:gd name="T17" fmla="*/ 70 h 91"/>
                <a:gd name="T18" fmla="*/ 47 w 98"/>
                <a:gd name="T19" fmla="*/ 65 h 91"/>
                <a:gd name="T20" fmla="*/ 38 w 98"/>
                <a:gd name="T21" fmla="*/ 59 h 91"/>
                <a:gd name="T22" fmla="*/ 30 w 98"/>
                <a:gd name="T23" fmla="*/ 52 h 91"/>
                <a:gd name="T24" fmla="*/ 22 w 98"/>
                <a:gd name="T25" fmla="*/ 43 h 91"/>
                <a:gd name="T26" fmla="*/ 15 w 98"/>
                <a:gd name="T27" fmla="*/ 34 h 91"/>
                <a:gd name="T28" fmla="*/ 9 w 98"/>
                <a:gd name="T29" fmla="*/ 24 h 91"/>
                <a:gd name="T30" fmla="*/ 4 w 98"/>
                <a:gd name="T31" fmla="*/ 12 h 91"/>
                <a:gd name="T32" fmla="*/ 0 w 98"/>
                <a:gd name="T33" fmla="*/ 0 h 91"/>
                <a:gd name="T34" fmla="*/ 0 w 98"/>
                <a:gd name="T35" fmla="*/ 0 h 91"/>
                <a:gd name="T36" fmla="*/ 0 w 98"/>
                <a:gd name="T37" fmla="*/ 3 h 91"/>
                <a:gd name="T38" fmla="*/ 0 w 98"/>
                <a:gd name="T39" fmla="*/ 6 h 91"/>
                <a:gd name="T40" fmla="*/ 0 w 98"/>
                <a:gd name="T41" fmla="*/ 12 h 91"/>
                <a:gd name="T42" fmla="*/ 0 w 98"/>
                <a:gd name="T43" fmla="*/ 18 h 91"/>
                <a:gd name="T44" fmla="*/ 0 w 98"/>
                <a:gd name="T45" fmla="*/ 24 h 91"/>
                <a:gd name="T46" fmla="*/ 1 w 98"/>
                <a:gd name="T47" fmla="*/ 31 h 91"/>
                <a:gd name="T48" fmla="*/ 2 w 98"/>
                <a:gd name="T49" fmla="*/ 39 h 91"/>
                <a:gd name="T50" fmla="*/ 3 w 98"/>
                <a:gd name="T51" fmla="*/ 46 h 91"/>
                <a:gd name="T52" fmla="*/ 5 w 98"/>
                <a:gd name="T53" fmla="*/ 54 h 91"/>
                <a:gd name="T54" fmla="*/ 8 w 98"/>
                <a:gd name="T55" fmla="*/ 61 h 91"/>
                <a:gd name="T56" fmla="*/ 12 w 98"/>
                <a:gd name="T57" fmla="*/ 68 h 91"/>
                <a:gd name="T58" fmla="*/ 17 w 98"/>
                <a:gd name="T59" fmla="*/ 73 h 91"/>
                <a:gd name="T60" fmla="*/ 22 w 98"/>
                <a:gd name="T61" fmla="*/ 78 h 91"/>
                <a:gd name="T62" fmla="*/ 29 w 98"/>
                <a:gd name="T63" fmla="*/ 82 h 91"/>
                <a:gd name="T64" fmla="*/ 37 w 98"/>
                <a:gd name="T65" fmla="*/ 84 h 91"/>
                <a:gd name="T66" fmla="*/ 46 w 98"/>
                <a:gd name="T67" fmla="*/ 86 h 91"/>
                <a:gd name="T68" fmla="*/ 53 w 98"/>
                <a:gd name="T69" fmla="*/ 87 h 91"/>
                <a:gd name="T70" fmla="*/ 60 w 98"/>
                <a:gd name="T71" fmla="*/ 88 h 91"/>
                <a:gd name="T72" fmla="*/ 66 w 98"/>
                <a:gd name="T73" fmla="*/ 89 h 91"/>
                <a:gd name="T74" fmla="*/ 71 w 98"/>
                <a:gd name="T75" fmla="*/ 89 h 91"/>
                <a:gd name="T76" fmla="*/ 76 w 98"/>
                <a:gd name="T77" fmla="*/ 90 h 91"/>
                <a:gd name="T78" fmla="*/ 80 w 98"/>
                <a:gd name="T79" fmla="*/ 90 h 91"/>
                <a:gd name="T80" fmla="*/ 83 w 98"/>
                <a:gd name="T81" fmla="*/ 90 h 91"/>
                <a:gd name="T82" fmla="*/ 86 w 98"/>
                <a:gd name="T83" fmla="*/ 90 h 91"/>
                <a:gd name="T84" fmla="*/ 89 w 98"/>
                <a:gd name="T85" fmla="*/ 90 h 91"/>
                <a:gd name="T86" fmla="*/ 91 w 98"/>
                <a:gd name="T87" fmla="*/ 89 h 91"/>
                <a:gd name="T88" fmla="*/ 93 w 98"/>
                <a:gd name="T89" fmla="*/ 89 h 91"/>
                <a:gd name="T90" fmla="*/ 94 w 98"/>
                <a:gd name="T91" fmla="*/ 89 h 91"/>
                <a:gd name="T92" fmla="*/ 95 w 98"/>
                <a:gd name="T93" fmla="*/ 88 h 91"/>
                <a:gd name="T94" fmla="*/ 96 w 98"/>
                <a:gd name="T95" fmla="*/ 88 h 91"/>
                <a:gd name="T96" fmla="*/ 97 w 98"/>
                <a:gd name="T97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" h="91">
                  <a:moveTo>
                    <a:pt x="97" y="88"/>
                  </a:moveTo>
                  <a:lnTo>
                    <a:pt x="96" y="88"/>
                  </a:lnTo>
                  <a:lnTo>
                    <a:pt x="94" y="87"/>
                  </a:lnTo>
                  <a:lnTo>
                    <a:pt x="90" y="86"/>
                  </a:lnTo>
                  <a:lnTo>
                    <a:pt x="85" y="84"/>
                  </a:lnTo>
                  <a:lnTo>
                    <a:pt x="79" y="82"/>
                  </a:lnTo>
                  <a:lnTo>
                    <a:pt x="71" y="79"/>
                  </a:lnTo>
                  <a:lnTo>
                    <a:pt x="64" y="75"/>
                  </a:lnTo>
                  <a:lnTo>
                    <a:pt x="55" y="70"/>
                  </a:lnTo>
                  <a:lnTo>
                    <a:pt x="47" y="65"/>
                  </a:lnTo>
                  <a:lnTo>
                    <a:pt x="38" y="59"/>
                  </a:lnTo>
                  <a:lnTo>
                    <a:pt x="30" y="52"/>
                  </a:lnTo>
                  <a:lnTo>
                    <a:pt x="22" y="43"/>
                  </a:lnTo>
                  <a:lnTo>
                    <a:pt x="15" y="34"/>
                  </a:lnTo>
                  <a:lnTo>
                    <a:pt x="9" y="24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" y="31"/>
                  </a:lnTo>
                  <a:lnTo>
                    <a:pt x="2" y="39"/>
                  </a:lnTo>
                  <a:lnTo>
                    <a:pt x="3" y="46"/>
                  </a:lnTo>
                  <a:lnTo>
                    <a:pt x="5" y="54"/>
                  </a:lnTo>
                  <a:lnTo>
                    <a:pt x="8" y="61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2" y="78"/>
                  </a:lnTo>
                  <a:lnTo>
                    <a:pt x="29" y="82"/>
                  </a:lnTo>
                  <a:lnTo>
                    <a:pt x="37" y="84"/>
                  </a:lnTo>
                  <a:lnTo>
                    <a:pt x="46" y="86"/>
                  </a:lnTo>
                  <a:lnTo>
                    <a:pt x="53" y="87"/>
                  </a:lnTo>
                  <a:lnTo>
                    <a:pt x="60" y="88"/>
                  </a:lnTo>
                  <a:lnTo>
                    <a:pt x="66" y="89"/>
                  </a:lnTo>
                  <a:lnTo>
                    <a:pt x="71" y="89"/>
                  </a:lnTo>
                  <a:lnTo>
                    <a:pt x="76" y="90"/>
                  </a:lnTo>
                  <a:lnTo>
                    <a:pt x="80" y="90"/>
                  </a:lnTo>
                  <a:lnTo>
                    <a:pt x="83" y="90"/>
                  </a:lnTo>
                  <a:lnTo>
                    <a:pt x="86" y="90"/>
                  </a:lnTo>
                  <a:lnTo>
                    <a:pt x="89" y="90"/>
                  </a:lnTo>
                  <a:lnTo>
                    <a:pt x="91" y="89"/>
                  </a:lnTo>
                  <a:lnTo>
                    <a:pt x="93" y="89"/>
                  </a:lnTo>
                  <a:lnTo>
                    <a:pt x="94" y="89"/>
                  </a:lnTo>
                  <a:lnTo>
                    <a:pt x="95" y="88"/>
                  </a:lnTo>
                  <a:lnTo>
                    <a:pt x="96" y="88"/>
                  </a:lnTo>
                  <a:lnTo>
                    <a:pt x="97" y="88"/>
                  </a:lnTo>
                </a:path>
              </a:pathLst>
            </a:custGeom>
            <a:solidFill>
              <a:srgbClr val="C2C2C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31" name="Freeform 239">
              <a:extLst>
                <a:ext uri="{FF2B5EF4-FFF2-40B4-BE49-F238E27FC236}">
                  <a16:creationId xmlns:a16="http://schemas.microsoft.com/office/drawing/2014/main" id="{D4EAFFDD-331F-DEB3-F4A1-5FD5A4C8B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" y="3197"/>
              <a:ext cx="94" cy="88"/>
            </a:xfrm>
            <a:custGeom>
              <a:avLst/>
              <a:gdLst>
                <a:gd name="T0" fmla="*/ 93 w 94"/>
                <a:gd name="T1" fmla="*/ 86 h 88"/>
                <a:gd name="T2" fmla="*/ 92 w 94"/>
                <a:gd name="T3" fmla="*/ 86 h 88"/>
                <a:gd name="T4" fmla="*/ 90 w 94"/>
                <a:gd name="T5" fmla="*/ 85 h 88"/>
                <a:gd name="T6" fmla="*/ 86 w 94"/>
                <a:gd name="T7" fmla="*/ 84 h 88"/>
                <a:gd name="T8" fmla="*/ 81 w 94"/>
                <a:gd name="T9" fmla="*/ 82 h 88"/>
                <a:gd name="T10" fmla="*/ 75 w 94"/>
                <a:gd name="T11" fmla="*/ 79 h 88"/>
                <a:gd name="T12" fmla="*/ 68 w 94"/>
                <a:gd name="T13" fmla="*/ 76 h 88"/>
                <a:gd name="T14" fmla="*/ 61 w 94"/>
                <a:gd name="T15" fmla="*/ 73 h 88"/>
                <a:gd name="T16" fmla="*/ 53 w 94"/>
                <a:gd name="T17" fmla="*/ 68 h 88"/>
                <a:gd name="T18" fmla="*/ 45 w 94"/>
                <a:gd name="T19" fmla="*/ 63 h 88"/>
                <a:gd name="T20" fmla="*/ 36 w 94"/>
                <a:gd name="T21" fmla="*/ 57 h 88"/>
                <a:gd name="T22" fmla="*/ 29 w 94"/>
                <a:gd name="T23" fmla="*/ 50 h 88"/>
                <a:gd name="T24" fmla="*/ 21 w 94"/>
                <a:gd name="T25" fmla="*/ 42 h 88"/>
                <a:gd name="T26" fmla="*/ 15 w 94"/>
                <a:gd name="T27" fmla="*/ 33 h 88"/>
                <a:gd name="T28" fmla="*/ 8 w 94"/>
                <a:gd name="T29" fmla="*/ 23 h 88"/>
                <a:gd name="T30" fmla="*/ 4 w 94"/>
                <a:gd name="T31" fmla="*/ 12 h 88"/>
                <a:gd name="T32" fmla="*/ 0 w 94"/>
                <a:gd name="T33" fmla="*/ 0 h 88"/>
                <a:gd name="T34" fmla="*/ 0 w 94"/>
                <a:gd name="T35" fmla="*/ 0 h 88"/>
                <a:gd name="T36" fmla="*/ 0 w 94"/>
                <a:gd name="T37" fmla="*/ 2 h 88"/>
                <a:gd name="T38" fmla="*/ 0 w 94"/>
                <a:gd name="T39" fmla="*/ 6 h 88"/>
                <a:gd name="T40" fmla="*/ 0 w 94"/>
                <a:gd name="T41" fmla="*/ 11 h 88"/>
                <a:gd name="T42" fmla="*/ 0 w 94"/>
                <a:gd name="T43" fmla="*/ 17 h 88"/>
                <a:gd name="T44" fmla="*/ 0 w 94"/>
                <a:gd name="T45" fmla="*/ 23 h 88"/>
                <a:gd name="T46" fmla="*/ 1 w 94"/>
                <a:gd name="T47" fmla="*/ 30 h 88"/>
                <a:gd name="T48" fmla="*/ 1 w 94"/>
                <a:gd name="T49" fmla="*/ 38 h 88"/>
                <a:gd name="T50" fmla="*/ 3 w 94"/>
                <a:gd name="T51" fmla="*/ 45 h 88"/>
                <a:gd name="T52" fmla="*/ 5 w 94"/>
                <a:gd name="T53" fmla="*/ 52 h 88"/>
                <a:gd name="T54" fmla="*/ 8 w 94"/>
                <a:gd name="T55" fmla="*/ 59 h 88"/>
                <a:gd name="T56" fmla="*/ 11 w 94"/>
                <a:gd name="T57" fmla="*/ 65 h 88"/>
                <a:gd name="T58" fmla="*/ 16 w 94"/>
                <a:gd name="T59" fmla="*/ 71 h 88"/>
                <a:gd name="T60" fmla="*/ 21 w 94"/>
                <a:gd name="T61" fmla="*/ 76 h 88"/>
                <a:gd name="T62" fmla="*/ 28 w 94"/>
                <a:gd name="T63" fmla="*/ 79 h 88"/>
                <a:gd name="T64" fmla="*/ 36 w 94"/>
                <a:gd name="T65" fmla="*/ 82 h 88"/>
                <a:gd name="T66" fmla="*/ 44 w 94"/>
                <a:gd name="T67" fmla="*/ 83 h 88"/>
                <a:gd name="T68" fmla="*/ 51 w 94"/>
                <a:gd name="T69" fmla="*/ 84 h 88"/>
                <a:gd name="T70" fmla="*/ 57 w 94"/>
                <a:gd name="T71" fmla="*/ 85 h 88"/>
                <a:gd name="T72" fmla="*/ 63 w 94"/>
                <a:gd name="T73" fmla="*/ 86 h 88"/>
                <a:gd name="T74" fmla="*/ 68 w 94"/>
                <a:gd name="T75" fmla="*/ 86 h 88"/>
                <a:gd name="T76" fmla="*/ 72 w 94"/>
                <a:gd name="T77" fmla="*/ 87 h 88"/>
                <a:gd name="T78" fmla="*/ 76 w 94"/>
                <a:gd name="T79" fmla="*/ 87 h 88"/>
                <a:gd name="T80" fmla="*/ 80 w 94"/>
                <a:gd name="T81" fmla="*/ 87 h 88"/>
                <a:gd name="T82" fmla="*/ 82 w 94"/>
                <a:gd name="T83" fmla="*/ 87 h 88"/>
                <a:gd name="T84" fmla="*/ 85 w 94"/>
                <a:gd name="T85" fmla="*/ 87 h 88"/>
                <a:gd name="T86" fmla="*/ 87 w 94"/>
                <a:gd name="T87" fmla="*/ 87 h 88"/>
                <a:gd name="T88" fmla="*/ 89 w 94"/>
                <a:gd name="T89" fmla="*/ 86 h 88"/>
                <a:gd name="T90" fmla="*/ 90 w 94"/>
                <a:gd name="T91" fmla="*/ 86 h 88"/>
                <a:gd name="T92" fmla="*/ 91 w 94"/>
                <a:gd name="T93" fmla="*/ 86 h 88"/>
                <a:gd name="T94" fmla="*/ 92 w 94"/>
                <a:gd name="T95" fmla="*/ 86 h 88"/>
                <a:gd name="T96" fmla="*/ 93 w 94"/>
                <a:gd name="T97" fmla="*/ 8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4" h="88">
                  <a:moveTo>
                    <a:pt x="93" y="86"/>
                  </a:moveTo>
                  <a:lnTo>
                    <a:pt x="92" y="86"/>
                  </a:lnTo>
                  <a:lnTo>
                    <a:pt x="90" y="85"/>
                  </a:lnTo>
                  <a:lnTo>
                    <a:pt x="86" y="84"/>
                  </a:lnTo>
                  <a:lnTo>
                    <a:pt x="81" y="82"/>
                  </a:lnTo>
                  <a:lnTo>
                    <a:pt x="75" y="79"/>
                  </a:lnTo>
                  <a:lnTo>
                    <a:pt x="68" y="76"/>
                  </a:lnTo>
                  <a:lnTo>
                    <a:pt x="61" y="73"/>
                  </a:lnTo>
                  <a:lnTo>
                    <a:pt x="53" y="68"/>
                  </a:lnTo>
                  <a:lnTo>
                    <a:pt x="45" y="63"/>
                  </a:lnTo>
                  <a:lnTo>
                    <a:pt x="36" y="57"/>
                  </a:lnTo>
                  <a:lnTo>
                    <a:pt x="29" y="50"/>
                  </a:lnTo>
                  <a:lnTo>
                    <a:pt x="21" y="42"/>
                  </a:lnTo>
                  <a:lnTo>
                    <a:pt x="15" y="33"/>
                  </a:lnTo>
                  <a:lnTo>
                    <a:pt x="8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0" y="23"/>
                  </a:lnTo>
                  <a:lnTo>
                    <a:pt x="1" y="30"/>
                  </a:lnTo>
                  <a:lnTo>
                    <a:pt x="1" y="38"/>
                  </a:lnTo>
                  <a:lnTo>
                    <a:pt x="3" y="45"/>
                  </a:lnTo>
                  <a:lnTo>
                    <a:pt x="5" y="52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6" y="71"/>
                  </a:lnTo>
                  <a:lnTo>
                    <a:pt x="21" y="76"/>
                  </a:lnTo>
                  <a:lnTo>
                    <a:pt x="28" y="79"/>
                  </a:lnTo>
                  <a:lnTo>
                    <a:pt x="36" y="82"/>
                  </a:lnTo>
                  <a:lnTo>
                    <a:pt x="44" y="83"/>
                  </a:lnTo>
                  <a:lnTo>
                    <a:pt x="51" y="84"/>
                  </a:lnTo>
                  <a:lnTo>
                    <a:pt x="57" y="85"/>
                  </a:lnTo>
                  <a:lnTo>
                    <a:pt x="63" y="86"/>
                  </a:lnTo>
                  <a:lnTo>
                    <a:pt x="68" y="86"/>
                  </a:lnTo>
                  <a:lnTo>
                    <a:pt x="72" y="87"/>
                  </a:lnTo>
                  <a:lnTo>
                    <a:pt x="76" y="87"/>
                  </a:lnTo>
                  <a:lnTo>
                    <a:pt x="80" y="87"/>
                  </a:lnTo>
                  <a:lnTo>
                    <a:pt x="82" y="87"/>
                  </a:lnTo>
                  <a:lnTo>
                    <a:pt x="85" y="87"/>
                  </a:lnTo>
                  <a:lnTo>
                    <a:pt x="87" y="87"/>
                  </a:lnTo>
                  <a:lnTo>
                    <a:pt x="89" y="86"/>
                  </a:lnTo>
                  <a:lnTo>
                    <a:pt x="90" y="86"/>
                  </a:lnTo>
                  <a:lnTo>
                    <a:pt x="91" y="86"/>
                  </a:lnTo>
                  <a:lnTo>
                    <a:pt x="92" y="86"/>
                  </a:lnTo>
                  <a:lnTo>
                    <a:pt x="93" y="86"/>
                  </a:lnTo>
                </a:path>
              </a:pathLst>
            </a:custGeom>
            <a:solidFill>
              <a:srgbClr val="C7C7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32" name="Freeform 240">
              <a:extLst>
                <a:ext uri="{FF2B5EF4-FFF2-40B4-BE49-F238E27FC236}">
                  <a16:creationId xmlns:a16="http://schemas.microsoft.com/office/drawing/2014/main" id="{45443993-D4CA-74A6-DC2F-F06FF27A5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" y="3199"/>
              <a:ext cx="90" cy="85"/>
            </a:xfrm>
            <a:custGeom>
              <a:avLst/>
              <a:gdLst>
                <a:gd name="T0" fmla="*/ 89 w 90"/>
                <a:gd name="T1" fmla="*/ 82 h 85"/>
                <a:gd name="T2" fmla="*/ 88 w 90"/>
                <a:gd name="T3" fmla="*/ 82 h 85"/>
                <a:gd name="T4" fmla="*/ 86 w 90"/>
                <a:gd name="T5" fmla="*/ 81 h 85"/>
                <a:gd name="T6" fmla="*/ 82 w 90"/>
                <a:gd name="T7" fmla="*/ 80 h 85"/>
                <a:gd name="T8" fmla="*/ 78 w 90"/>
                <a:gd name="T9" fmla="*/ 78 h 85"/>
                <a:gd name="T10" fmla="*/ 72 w 90"/>
                <a:gd name="T11" fmla="*/ 76 h 85"/>
                <a:gd name="T12" fmla="*/ 65 w 90"/>
                <a:gd name="T13" fmla="*/ 73 h 85"/>
                <a:gd name="T14" fmla="*/ 58 w 90"/>
                <a:gd name="T15" fmla="*/ 70 h 85"/>
                <a:gd name="T16" fmla="*/ 50 w 90"/>
                <a:gd name="T17" fmla="*/ 65 h 85"/>
                <a:gd name="T18" fmla="*/ 42 w 90"/>
                <a:gd name="T19" fmla="*/ 61 h 85"/>
                <a:gd name="T20" fmla="*/ 35 w 90"/>
                <a:gd name="T21" fmla="*/ 55 h 85"/>
                <a:gd name="T22" fmla="*/ 27 w 90"/>
                <a:gd name="T23" fmla="*/ 48 h 85"/>
                <a:gd name="T24" fmla="*/ 20 w 90"/>
                <a:gd name="T25" fmla="*/ 40 h 85"/>
                <a:gd name="T26" fmla="*/ 13 w 90"/>
                <a:gd name="T27" fmla="*/ 32 h 85"/>
                <a:gd name="T28" fmla="*/ 8 w 90"/>
                <a:gd name="T29" fmla="*/ 22 h 85"/>
                <a:gd name="T30" fmla="*/ 3 w 90"/>
                <a:gd name="T31" fmla="*/ 11 h 85"/>
                <a:gd name="T32" fmla="*/ 0 w 90"/>
                <a:gd name="T33" fmla="*/ 0 h 85"/>
                <a:gd name="T34" fmla="*/ 0 w 90"/>
                <a:gd name="T35" fmla="*/ 0 h 85"/>
                <a:gd name="T36" fmla="*/ 0 w 90"/>
                <a:gd name="T37" fmla="*/ 2 h 85"/>
                <a:gd name="T38" fmla="*/ 0 w 90"/>
                <a:gd name="T39" fmla="*/ 6 h 85"/>
                <a:gd name="T40" fmla="*/ 0 w 90"/>
                <a:gd name="T41" fmla="*/ 11 h 85"/>
                <a:gd name="T42" fmla="*/ 0 w 90"/>
                <a:gd name="T43" fmla="*/ 16 h 85"/>
                <a:gd name="T44" fmla="*/ 0 w 90"/>
                <a:gd name="T45" fmla="*/ 22 h 85"/>
                <a:gd name="T46" fmla="*/ 0 w 90"/>
                <a:gd name="T47" fmla="*/ 29 h 85"/>
                <a:gd name="T48" fmla="*/ 1 w 90"/>
                <a:gd name="T49" fmla="*/ 36 h 85"/>
                <a:gd name="T50" fmla="*/ 2 w 90"/>
                <a:gd name="T51" fmla="*/ 43 h 85"/>
                <a:gd name="T52" fmla="*/ 5 w 90"/>
                <a:gd name="T53" fmla="*/ 50 h 85"/>
                <a:gd name="T54" fmla="*/ 7 w 90"/>
                <a:gd name="T55" fmla="*/ 57 h 85"/>
                <a:gd name="T56" fmla="*/ 11 w 90"/>
                <a:gd name="T57" fmla="*/ 63 h 85"/>
                <a:gd name="T58" fmla="*/ 15 w 90"/>
                <a:gd name="T59" fmla="*/ 68 h 85"/>
                <a:gd name="T60" fmla="*/ 20 w 90"/>
                <a:gd name="T61" fmla="*/ 73 h 85"/>
                <a:gd name="T62" fmla="*/ 26 w 90"/>
                <a:gd name="T63" fmla="*/ 76 h 85"/>
                <a:gd name="T64" fmla="*/ 34 w 90"/>
                <a:gd name="T65" fmla="*/ 79 h 85"/>
                <a:gd name="T66" fmla="*/ 41 w 90"/>
                <a:gd name="T67" fmla="*/ 80 h 85"/>
                <a:gd name="T68" fmla="*/ 48 w 90"/>
                <a:gd name="T69" fmla="*/ 81 h 85"/>
                <a:gd name="T70" fmla="*/ 55 w 90"/>
                <a:gd name="T71" fmla="*/ 82 h 85"/>
                <a:gd name="T72" fmla="*/ 60 w 90"/>
                <a:gd name="T73" fmla="*/ 83 h 85"/>
                <a:gd name="T74" fmla="*/ 65 w 90"/>
                <a:gd name="T75" fmla="*/ 83 h 85"/>
                <a:gd name="T76" fmla="*/ 69 w 90"/>
                <a:gd name="T77" fmla="*/ 84 h 85"/>
                <a:gd name="T78" fmla="*/ 73 w 90"/>
                <a:gd name="T79" fmla="*/ 84 h 85"/>
                <a:gd name="T80" fmla="*/ 76 w 90"/>
                <a:gd name="T81" fmla="*/ 84 h 85"/>
                <a:gd name="T82" fmla="*/ 79 w 90"/>
                <a:gd name="T83" fmla="*/ 84 h 85"/>
                <a:gd name="T84" fmla="*/ 81 w 90"/>
                <a:gd name="T85" fmla="*/ 84 h 85"/>
                <a:gd name="T86" fmla="*/ 83 w 90"/>
                <a:gd name="T87" fmla="*/ 83 h 85"/>
                <a:gd name="T88" fmla="*/ 85 w 90"/>
                <a:gd name="T89" fmla="*/ 83 h 85"/>
                <a:gd name="T90" fmla="*/ 86 w 90"/>
                <a:gd name="T91" fmla="*/ 83 h 85"/>
                <a:gd name="T92" fmla="*/ 87 w 90"/>
                <a:gd name="T93" fmla="*/ 83 h 85"/>
                <a:gd name="T94" fmla="*/ 88 w 90"/>
                <a:gd name="T95" fmla="*/ 82 h 85"/>
                <a:gd name="T96" fmla="*/ 89 w 90"/>
                <a:gd name="T97" fmla="*/ 8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0" h="85">
                  <a:moveTo>
                    <a:pt x="89" y="82"/>
                  </a:moveTo>
                  <a:lnTo>
                    <a:pt x="88" y="82"/>
                  </a:lnTo>
                  <a:lnTo>
                    <a:pt x="86" y="81"/>
                  </a:lnTo>
                  <a:lnTo>
                    <a:pt x="82" y="80"/>
                  </a:lnTo>
                  <a:lnTo>
                    <a:pt x="78" y="78"/>
                  </a:lnTo>
                  <a:lnTo>
                    <a:pt x="72" y="76"/>
                  </a:lnTo>
                  <a:lnTo>
                    <a:pt x="65" y="73"/>
                  </a:lnTo>
                  <a:lnTo>
                    <a:pt x="58" y="70"/>
                  </a:lnTo>
                  <a:lnTo>
                    <a:pt x="50" y="65"/>
                  </a:lnTo>
                  <a:lnTo>
                    <a:pt x="42" y="61"/>
                  </a:lnTo>
                  <a:lnTo>
                    <a:pt x="35" y="55"/>
                  </a:lnTo>
                  <a:lnTo>
                    <a:pt x="27" y="48"/>
                  </a:lnTo>
                  <a:lnTo>
                    <a:pt x="20" y="40"/>
                  </a:lnTo>
                  <a:lnTo>
                    <a:pt x="13" y="32"/>
                  </a:lnTo>
                  <a:lnTo>
                    <a:pt x="8" y="22"/>
                  </a:lnTo>
                  <a:lnTo>
                    <a:pt x="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1" y="36"/>
                  </a:lnTo>
                  <a:lnTo>
                    <a:pt x="2" y="43"/>
                  </a:lnTo>
                  <a:lnTo>
                    <a:pt x="5" y="50"/>
                  </a:lnTo>
                  <a:lnTo>
                    <a:pt x="7" y="57"/>
                  </a:lnTo>
                  <a:lnTo>
                    <a:pt x="11" y="63"/>
                  </a:lnTo>
                  <a:lnTo>
                    <a:pt x="15" y="68"/>
                  </a:lnTo>
                  <a:lnTo>
                    <a:pt x="20" y="73"/>
                  </a:lnTo>
                  <a:lnTo>
                    <a:pt x="26" y="76"/>
                  </a:lnTo>
                  <a:lnTo>
                    <a:pt x="34" y="79"/>
                  </a:lnTo>
                  <a:lnTo>
                    <a:pt x="41" y="80"/>
                  </a:lnTo>
                  <a:lnTo>
                    <a:pt x="48" y="81"/>
                  </a:lnTo>
                  <a:lnTo>
                    <a:pt x="55" y="82"/>
                  </a:lnTo>
                  <a:lnTo>
                    <a:pt x="60" y="83"/>
                  </a:lnTo>
                  <a:lnTo>
                    <a:pt x="65" y="83"/>
                  </a:lnTo>
                  <a:lnTo>
                    <a:pt x="69" y="84"/>
                  </a:lnTo>
                  <a:lnTo>
                    <a:pt x="73" y="84"/>
                  </a:lnTo>
                  <a:lnTo>
                    <a:pt x="76" y="84"/>
                  </a:lnTo>
                  <a:lnTo>
                    <a:pt x="79" y="84"/>
                  </a:lnTo>
                  <a:lnTo>
                    <a:pt x="81" y="84"/>
                  </a:lnTo>
                  <a:lnTo>
                    <a:pt x="83" y="83"/>
                  </a:lnTo>
                  <a:lnTo>
                    <a:pt x="85" y="83"/>
                  </a:lnTo>
                  <a:lnTo>
                    <a:pt x="86" y="83"/>
                  </a:lnTo>
                  <a:lnTo>
                    <a:pt x="87" y="83"/>
                  </a:lnTo>
                  <a:lnTo>
                    <a:pt x="88" y="82"/>
                  </a:lnTo>
                  <a:lnTo>
                    <a:pt x="89" y="82"/>
                  </a:lnTo>
                </a:path>
              </a:pathLst>
            </a:custGeom>
            <a:solidFill>
              <a:srgbClr val="CFC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33" name="Freeform 241">
              <a:extLst>
                <a:ext uri="{FF2B5EF4-FFF2-40B4-BE49-F238E27FC236}">
                  <a16:creationId xmlns:a16="http://schemas.microsoft.com/office/drawing/2014/main" id="{7B9F162A-1C90-BE83-0374-8B5CC48FA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" y="3201"/>
              <a:ext cx="87" cy="83"/>
            </a:xfrm>
            <a:custGeom>
              <a:avLst/>
              <a:gdLst>
                <a:gd name="T0" fmla="*/ 86 w 87"/>
                <a:gd name="T1" fmla="*/ 81 h 83"/>
                <a:gd name="T2" fmla="*/ 85 w 87"/>
                <a:gd name="T3" fmla="*/ 80 h 83"/>
                <a:gd name="T4" fmla="*/ 83 w 87"/>
                <a:gd name="T5" fmla="*/ 80 h 83"/>
                <a:gd name="T6" fmla="*/ 80 w 87"/>
                <a:gd name="T7" fmla="*/ 79 h 83"/>
                <a:gd name="T8" fmla="*/ 75 w 87"/>
                <a:gd name="T9" fmla="*/ 77 h 83"/>
                <a:gd name="T10" fmla="*/ 70 w 87"/>
                <a:gd name="T11" fmla="*/ 75 h 83"/>
                <a:gd name="T12" fmla="*/ 64 w 87"/>
                <a:gd name="T13" fmla="*/ 72 h 83"/>
                <a:gd name="T14" fmla="*/ 56 w 87"/>
                <a:gd name="T15" fmla="*/ 68 h 83"/>
                <a:gd name="T16" fmla="*/ 49 w 87"/>
                <a:gd name="T17" fmla="*/ 64 h 83"/>
                <a:gd name="T18" fmla="*/ 41 w 87"/>
                <a:gd name="T19" fmla="*/ 59 h 83"/>
                <a:gd name="T20" fmla="*/ 34 w 87"/>
                <a:gd name="T21" fmla="*/ 54 h 83"/>
                <a:gd name="T22" fmla="*/ 26 w 87"/>
                <a:gd name="T23" fmla="*/ 47 h 83"/>
                <a:gd name="T24" fmla="*/ 20 w 87"/>
                <a:gd name="T25" fmla="*/ 40 h 83"/>
                <a:gd name="T26" fmla="*/ 13 w 87"/>
                <a:gd name="T27" fmla="*/ 31 h 83"/>
                <a:gd name="T28" fmla="*/ 8 w 87"/>
                <a:gd name="T29" fmla="*/ 22 h 83"/>
                <a:gd name="T30" fmla="*/ 3 w 87"/>
                <a:gd name="T31" fmla="*/ 11 h 83"/>
                <a:gd name="T32" fmla="*/ 0 w 87"/>
                <a:gd name="T33" fmla="*/ 0 h 83"/>
                <a:gd name="T34" fmla="*/ 0 w 87"/>
                <a:gd name="T35" fmla="*/ 0 h 83"/>
                <a:gd name="T36" fmla="*/ 0 w 87"/>
                <a:gd name="T37" fmla="*/ 3 h 83"/>
                <a:gd name="T38" fmla="*/ 0 w 87"/>
                <a:gd name="T39" fmla="*/ 6 h 83"/>
                <a:gd name="T40" fmla="*/ 0 w 87"/>
                <a:gd name="T41" fmla="*/ 11 h 83"/>
                <a:gd name="T42" fmla="*/ 0 w 87"/>
                <a:gd name="T43" fmla="*/ 16 h 83"/>
                <a:gd name="T44" fmla="*/ 0 w 87"/>
                <a:gd name="T45" fmla="*/ 22 h 83"/>
                <a:gd name="T46" fmla="*/ 0 w 87"/>
                <a:gd name="T47" fmla="*/ 29 h 83"/>
                <a:gd name="T48" fmla="*/ 1 w 87"/>
                <a:gd name="T49" fmla="*/ 36 h 83"/>
                <a:gd name="T50" fmla="*/ 2 w 87"/>
                <a:gd name="T51" fmla="*/ 42 h 83"/>
                <a:gd name="T52" fmla="*/ 5 w 87"/>
                <a:gd name="T53" fmla="*/ 49 h 83"/>
                <a:gd name="T54" fmla="*/ 7 w 87"/>
                <a:gd name="T55" fmla="*/ 56 h 83"/>
                <a:gd name="T56" fmla="*/ 10 w 87"/>
                <a:gd name="T57" fmla="*/ 62 h 83"/>
                <a:gd name="T58" fmla="*/ 15 w 87"/>
                <a:gd name="T59" fmla="*/ 67 h 83"/>
                <a:gd name="T60" fmla="*/ 20 w 87"/>
                <a:gd name="T61" fmla="*/ 71 h 83"/>
                <a:gd name="T62" fmla="*/ 25 w 87"/>
                <a:gd name="T63" fmla="*/ 75 h 83"/>
                <a:gd name="T64" fmla="*/ 33 w 87"/>
                <a:gd name="T65" fmla="*/ 77 h 83"/>
                <a:gd name="T66" fmla="*/ 40 w 87"/>
                <a:gd name="T67" fmla="*/ 78 h 83"/>
                <a:gd name="T68" fmla="*/ 47 w 87"/>
                <a:gd name="T69" fmla="*/ 79 h 83"/>
                <a:gd name="T70" fmla="*/ 53 w 87"/>
                <a:gd name="T71" fmla="*/ 80 h 83"/>
                <a:gd name="T72" fmla="*/ 58 w 87"/>
                <a:gd name="T73" fmla="*/ 81 h 83"/>
                <a:gd name="T74" fmla="*/ 63 w 87"/>
                <a:gd name="T75" fmla="*/ 81 h 83"/>
                <a:gd name="T76" fmla="*/ 67 w 87"/>
                <a:gd name="T77" fmla="*/ 82 h 83"/>
                <a:gd name="T78" fmla="*/ 71 w 87"/>
                <a:gd name="T79" fmla="*/ 82 h 83"/>
                <a:gd name="T80" fmla="*/ 74 w 87"/>
                <a:gd name="T81" fmla="*/ 82 h 83"/>
                <a:gd name="T82" fmla="*/ 77 w 87"/>
                <a:gd name="T83" fmla="*/ 82 h 83"/>
                <a:gd name="T84" fmla="*/ 79 w 87"/>
                <a:gd name="T85" fmla="*/ 82 h 83"/>
                <a:gd name="T86" fmla="*/ 80 w 87"/>
                <a:gd name="T87" fmla="*/ 81 h 83"/>
                <a:gd name="T88" fmla="*/ 82 w 87"/>
                <a:gd name="T89" fmla="*/ 81 h 83"/>
                <a:gd name="T90" fmla="*/ 83 w 87"/>
                <a:gd name="T91" fmla="*/ 81 h 83"/>
                <a:gd name="T92" fmla="*/ 84 w 87"/>
                <a:gd name="T93" fmla="*/ 81 h 83"/>
                <a:gd name="T94" fmla="*/ 85 w 87"/>
                <a:gd name="T95" fmla="*/ 81 h 83"/>
                <a:gd name="T96" fmla="*/ 86 w 87"/>
                <a:gd name="T97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7" h="83">
                  <a:moveTo>
                    <a:pt x="86" y="81"/>
                  </a:moveTo>
                  <a:lnTo>
                    <a:pt x="85" y="80"/>
                  </a:lnTo>
                  <a:lnTo>
                    <a:pt x="83" y="80"/>
                  </a:lnTo>
                  <a:lnTo>
                    <a:pt x="80" y="79"/>
                  </a:lnTo>
                  <a:lnTo>
                    <a:pt x="75" y="77"/>
                  </a:lnTo>
                  <a:lnTo>
                    <a:pt x="70" y="75"/>
                  </a:lnTo>
                  <a:lnTo>
                    <a:pt x="64" y="72"/>
                  </a:lnTo>
                  <a:lnTo>
                    <a:pt x="56" y="68"/>
                  </a:lnTo>
                  <a:lnTo>
                    <a:pt x="49" y="64"/>
                  </a:lnTo>
                  <a:lnTo>
                    <a:pt x="41" y="59"/>
                  </a:lnTo>
                  <a:lnTo>
                    <a:pt x="34" y="54"/>
                  </a:lnTo>
                  <a:lnTo>
                    <a:pt x="26" y="47"/>
                  </a:lnTo>
                  <a:lnTo>
                    <a:pt x="20" y="40"/>
                  </a:lnTo>
                  <a:lnTo>
                    <a:pt x="13" y="31"/>
                  </a:lnTo>
                  <a:lnTo>
                    <a:pt x="8" y="22"/>
                  </a:lnTo>
                  <a:lnTo>
                    <a:pt x="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9"/>
                  </a:lnTo>
                  <a:lnTo>
                    <a:pt x="7" y="56"/>
                  </a:lnTo>
                  <a:lnTo>
                    <a:pt x="10" y="62"/>
                  </a:lnTo>
                  <a:lnTo>
                    <a:pt x="15" y="67"/>
                  </a:lnTo>
                  <a:lnTo>
                    <a:pt x="20" y="71"/>
                  </a:lnTo>
                  <a:lnTo>
                    <a:pt x="25" y="75"/>
                  </a:lnTo>
                  <a:lnTo>
                    <a:pt x="33" y="77"/>
                  </a:lnTo>
                  <a:lnTo>
                    <a:pt x="40" y="78"/>
                  </a:lnTo>
                  <a:lnTo>
                    <a:pt x="47" y="79"/>
                  </a:lnTo>
                  <a:lnTo>
                    <a:pt x="53" y="80"/>
                  </a:lnTo>
                  <a:lnTo>
                    <a:pt x="58" y="81"/>
                  </a:lnTo>
                  <a:lnTo>
                    <a:pt x="63" y="81"/>
                  </a:lnTo>
                  <a:lnTo>
                    <a:pt x="67" y="82"/>
                  </a:lnTo>
                  <a:lnTo>
                    <a:pt x="71" y="82"/>
                  </a:lnTo>
                  <a:lnTo>
                    <a:pt x="74" y="82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80" y="81"/>
                  </a:lnTo>
                  <a:lnTo>
                    <a:pt x="82" y="81"/>
                  </a:lnTo>
                  <a:lnTo>
                    <a:pt x="83" y="81"/>
                  </a:lnTo>
                  <a:lnTo>
                    <a:pt x="84" y="81"/>
                  </a:lnTo>
                  <a:lnTo>
                    <a:pt x="85" y="81"/>
                  </a:lnTo>
                  <a:lnTo>
                    <a:pt x="86" y="81"/>
                  </a:lnTo>
                </a:path>
              </a:pathLst>
            </a:custGeom>
            <a:solidFill>
              <a:srgbClr val="D4D4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34" name="Freeform 242">
              <a:extLst>
                <a:ext uri="{FF2B5EF4-FFF2-40B4-BE49-F238E27FC236}">
                  <a16:creationId xmlns:a16="http://schemas.microsoft.com/office/drawing/2014/main" id="{ADC2C5F7-F5E5-C478-AF36-66081446C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" y="3202"/>
              <a:ext cx="82" cy="82"/>
            </a:xfrm>
            <a:custGeom>
              <a:avLst/>
              <a:gdLst>
                <a:gd name="T0" fmla="*/ 0 w 82"/>
                <a:gd name="T1" fmla="*/ 0 h 82"/>
                <a:gd name="T2" fmla="*/ 0 w 82"/>
                <a:gd name="T3" fmla="*/ 1 h 82"/>
                <a:gd name="T4" fmla="*/ 0 w 82"/>
                <a:gd name="T5" fmla="*/ 3 h 82"/>
                <a:gd name="T6" fmla="*/ 0 w 82"/>
                <a:gd name="T7" fmla="*/ 6 h 82"/>
                <a:gd name="T8" fmla="*/ 0 w 82"/>
                <a:gd name="T9" fmla="*/ 11 h 82"/>
                <a:gd name="T10" fmla="*/ 0 w 82"/>
                <a:gd name="T11" fmla="*/ 16 h 82"/>
                <a:gd name="T12" fmla="*/ 0 w 82"/>
                <a:gd name="T13" fmla="*/ 22 h 82"/>
                <a:gd name="T14" fmla="*/ 0 w 82"/>
                <a:gd name="T15" fmla="*/ 28 h 82"/>
                <a:gd name="T16" fmla="*/ 1 w 82"/>
                <a:gd name="T17" fmla="*/ 35 h 82"/>
                <a:gd name="T18" fmla="*/ 2 w 82"/>
                <a:gd name="T19" fmla="*/ 42 h 82"/>
                <a:gd name="T20" fmla="*/ 4 w 82"/>
                <a:gd name="T21" fmla="*/ 48 h 82"/>
                <a:gd name="T22" fmla="*/ 7 w 82"/>
                <a:gd name="T23" fmla="*/ 55 h 82"/>
                <a:gd name="T24" fmla="*/ 10 w 82"/>
                <a:gd name="T25" fmla="*/ 61 h 82"/>
                <a:gd name="T26" fmla="*/ 14 w 82"/>
                <a:gd name="T27" fmla="*/ 66 h 82"/>
                <a:gd name="T28" fmla="*/ 19 w 82"/>
                <a:gd name="T29" fmla="*/ 70 h 82"/>
                <a:gd name="T30" fmla="*/ 24 w 82"/>
                <a:gd name="T31" fmla="*/ 74 h 82"/>
                <a:gd name="T32" fmla="*/ 31 w 82"/>
                <a:gd name="T33" fmla="*/ 76 h 82"/>
                <a:gd name="T34" fmla="*/ 38 w 82"/>
                <a:gd name="T35" fmla="*/ 77 h 82"/>
                <a:gd name="T36" fmla="*/ 44 w 82"/>
                <a:gd name="T37" fmla="*/ 78 h 82"/>
                <a:gd name="T38" fmla="*/ 50 w 82"/>
                <a:gd name="T39" fmla="*/ 79 h 82"/>
                <a:gd name="T40" fmla="*/ 55 w 82"/>
                <a:gd name="T41" fmla="*/ 79 h 82"/>
                <a:gd name="T42" fmla="*/ 59 w 82"/>
                <a:gd name="T43" fmla="*/ 80 h 82"/>
                <a:gd name="T44" fmla="*/ 63 w 82"/>
                <a:gd name="T45" fmla="*/ 81 h 82"/>
                <a:gd name="T46" fmla="*/ 66 w 82"/>
                <a:gd name="T47" fmla="*/ 81 h 82"/>
                <a:gd name="T48" fmla="*/ 69 w 82"/>
                <a:gd name="T49" fmla="*/ 81 h 82"/>
                <a:gd name="T50" fmla="*/ 72 w 82"/>
                <a:gd name="T51" fmla="*/ 81 h 82"/>
                <a:gd name="T52" fmla="*/ 74 w 82"/>
                <a:gd name="T53" fmla="*/ 81 h 82"/>
                <a:gd name="T54" fmla="*/ 76 w 82"/>
                <a:gd name="T55" fmla="*/ 80 h 82"/>
                <a:gd name="T56" fmla="*/ 77 w 82"/>
                <a:gd name="T57" fmla="*/ 80 h 82"/>
                <a:gd name="T58" fmla="*/ 78 w 82"/>
                <a:gd name="T59" fmla="*/ 80 h 82"/>
                <a:gd name="T60" fmla="*/ 79 w 82"/>
                <a:gd name="T61" fmla="*/ 79 h 82"/>
                <a:gd name="T62" fmla="*/ 80 w 82"/>
                <a:gd name="T63" fmla="*/ 79 h 82"/>
                <a:gd name="T64" fmla="*/ 81 w 82"/>
                <a:gd name="T65" fmla="*/ 79 h 82"/>
                <a:gd name="T66" fmla="*/ 81 w 82"/>
                <a:gd name="T67" fmla="*/ 79 h 82"/>
                <a:gd name="T68" fmla="*/ 78 w 82"/>
                <a:gd name="T69" fmla="*/ 78 h 82"/>
                <a:gd name="T70" fmla="*/ 75 w 82"/>
                <a:gd name="T71" fmla="*/ 77 h 82"/>
                <a:gd name="T72" fmla="*/ 71 w 82"/>
                <a:gd name="T73" fmla="*/ 76 h 82"/>
                <a:gd name="T74" fmla="*/ 66 w 82"/>
                <a:gd name="T75" fmla="*/ 73 h 82"/>
                <a:gd name="T76" fmla="*/ 60 w 82"/>
                <a:gd name="T77" fmla="*/ 71 h 82"/>
                <a:gd name="T78" fmla="*/ 53 w 82"/>
                <a:gd name="T79" fmla="*/ 67 h 82"/>
                <a:gd name="T80" fmla="*/ 46 w 82"/>
                <a:gd name="T81" fmla="*/ 63 h 82"/>
                <a:gd name="T82" fmla="*/ 39 w 82"/>
                <a:gd name="T83" fmla="*/ 58 h 82"/>
                <a:gd name="T84" fmla="*/ 32 w 82"/>
                <a:gd name="T85" fmla="*/ 53 h 82"/>
                <a:gd name="T86" fmla="*/ 25 w 82"/>
                <a:gd name="T87" fmla="*/ 47 h 82"/>
                <a:gd name="T88" fmla="*/ 19 w 82"/>
                <a:gd name="T89" fmla="*/ 39 h 82"/>
                <a:gd name="T90" fmla="*/ 12 w 82"/>
                <a:gd name="T91" fmla="*/ 31 h 82"/>
                <a:gd name="T92" fmla="*/ 7 w 82"/>
                <a:gd name="T93" fmla="*/ 22 h 82"/>
                <a:gd name="T94" fmla="*/ 3 w 82"/>
                <a:gd name="T95" fmla="*/ 11 h 82"/>
                <a:gd name="T96" fmla="*/ 0 w 82"/>
                <a:gd name="T9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82"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1" y="35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7" y="55"/>
                  </a:lnTo>
                  <a:lnTo>
                    <a:pt x="10" y="61"/>
                  </a:lnTo>
                  <a:lnTo>
                    <a:pt x="14" y="66"/>
                  </a:lnTo>
                  <a:lnTo>
                    <a:pt x="19" y="70"/>
                  </a:lnTo>
                  <a:lnTo>
                    <a:pt x="24" y="74"/>
                  </a:lnTo>
                  <a:lnTo>
                    <a:pt x="31" y="76"/>
                  </a:lnTo>
                  <a:lnTo>
                    <a:pt x="38" y="77"/>
                  </a:lnTo>
                  <a:lnTo>
                    <a:pt x="44" y="78"/>
                  </a:lnTo>
                  <a:lnTo>
                    <a:pt x="50" y="79"/>
                  </a:lnTo>
                  <a:lnTo>
                    <a:pt x="55" y="79"/>
                  </a:lnTo>
                  <a:lnTo>
                    <a:pt x="59" y="80"/>
                  </a:lnTo>
                  <a:lnTo>
                    <a:pt x="63" y="81"/>
                  </a:lnTo>
                  <a:lnTo>
                    <a:pt x="66" y="81"/>
                  </a:lnTo>
                  <a:lnTo>
                    <a:pt x="69" y="81"/>
                  </a:lnTo>
                  <a:lnTo>
                    <a:pt x="72" y="81"/>
                  </a:lnTo>
                  <a:lnTo>
                    <a:pt x="74" y="81"/>
                  </a:lnTo>
                  <a:lnTo>
                    <a:pt x="76" y="80"/>
                  </a:lnTo>
                  <a:lnTo>
                    <a:pt x="77" y="80"/>
                  </a:lnTo>
                  <a:lnTo>
                    <a:pt x="78" y="80"/>
                  </a:lnTo>
                  <a:lnTo>
                    <a:pt x="79" y="79"/>
                  </a:lnTo>
                  <a:lnTo>
                    <a:pt x="80" y="79"/>
                  </a:lnTo>
                  <a:lnTo>
                    <a:pt x="81" y="79"/>
                  </a:lnTo>
                  <a:lnTo>
                    <a:pt x="81" y="79"/>
                  </a:lnTo>
                  <a:lnTo>
                    <a:pt x="78" y="78"/>
                  </a:lnTo>
                  <a:lnTo>
                    <a:pt x="75" y="77"/>
                  </a:lnTo>
                  <a:lnTo>
                    <a:pt x="71" y="76"/>
                  </a:lnTo>
                  <a:lnTo>
                    <a:pt x="66" y="73"/>
                  </a:lnTo>
                  <a:lnTo>
                    <a:pt x="60" y="71"/>
                  </a:lnTo>
                  <a:lnTo>
                    <a:pt x="53" y="67"/>
                  </a:lnTo>
                  <a:lnTo>
                    <a:pt x="46" y="63"/>
                  </a:lnTo>
                  <a:lnTo>
                    <a:pt x="39" y="58"/>
                  </a:lnTo>
                  <a:lnTo>
                    <a:pt x="32" y="53"/>
                  </a:lnTo>
                  <a:lnTo>
                    <a:pt x="25" y="47"/>
                  </a:lnTo>
                  <a:lnTo>
                    <a:pt x="19" y="39"/>
                  </a:lnTo>
                  <a:lnTo>
                    <a:pt x="12" y="31"/>
                  </a:lnTo>
                  <a:lnTo>
                    <a:pt x="7" y="22"/>
                  </a:lnTo>
                  <a:lnTo>
                    <a:pt x="3" y="11"/>
                  </a:lnTo>
                  <a:lnTo>
                    <a:pt x="0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35" name="Freeform 243">
              <a:extLst>
                <a:ext uri="{FF2B5EF4-FFF2-40B4-BE49-F238E27FC236}">
                  <a16:creationId xmlns:a16="http://schemas.microsoft.com/office/drawing/2014/main" id="{D00E015A-6B40-D9BE-FB55-27B45D311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3822"/>
              <a:ext cx="49" cy="87"/>
            </a:xfrm>
            <a:custGeom>
              <a:avLst/>
              <a:gdLst>
                <a:gd name="T0" fmla="*/ 1 w 49"/>
                <a:gd name="T1" fmla="*/ 0 h 87"/>
                <a:gd name="T2" fmla="*/ 1 w 49"/>
                <a:gd name="T3" fmla="*/ 0 h 87"/>
                <a:gd name="T4" fmla="*/ 0 w 49"/>
                <a:gd name="T5" fmla="*/ 1 h 87"/>
                <a:gd name="T6" fmla="*/ 0 w 49"/>
                <a:gd name="T7" fmla="*/ 3 h 87"/>
                <a:gd name="T8" fmla="*/ 0 w 49"/>
                <a:gd name="T9" fmla="*/ 7 h 87"/>
                <a:gd name="T10" fmla="*/ 0 w 49"/>
                <a:gd name="T11" fmla="*/ 10 h 87"/>
                <a:gd name="T12" fmla="*/ 0 w 49"/>
                <a:gd name="T13" fmla="*/ 15 h 87"/>
                <a:gd name="T14" fmla="*/ 0 w 49"/>
                <a:gd name="T15" fmla="*/ 20 h 87"/>
                <a:gd name="T16" fmla="*/ 1 w 49"/>
                <a:gd name="T17" fmla="*/ 25 h 87"/>
                <a:gd name="T18" fmla="*/ 2 w 49"/>
                <a:gd name="T19" fmla="*/ 31 h 87"/>
                <a:gd name="T20" fmla="*/ 3 w 49"/>
                <a:gd name="T21" fmla="*/ 37 h 87"/>
                <a:gd name="T22" fmla="*/ 5 w 49"/>
                <a:gd name="T23" fmla="*/ 44 h 87"/>
                <a:gd name="T24" fmla="*/ 8 w 49"/>
                <a:gd name="T25" fmla="*/ 51 h 87"/>
                <a:gd name="T26" fmla="*/ 11 w 49"/>
                <a:gd name="T27" fmla="*/ 58 h 87"/>
                <a:gd name="T28" fmla="*/ 16 w 49"/>
                <a:gd name="T29" fmla="*/ 65 h 87"/>
                <a:gd name="T30" fmla="*/ 20 w 49"/>
                <a:gd name="T31" fmla="*/ 72 h 87"/>
                <a:gd name="T32" fmla="*/ 27 w 49"/>
                <a:gd name="T33" fmla="*/ 79 h 87"/>
                <a:gd name="T34" fmla="*/ 27 w 49"/>
                <a:gd name="T35" fmla="*/ 79 h 87"/>
                <a:gd name="T36" fmla="*/ 28 w 49"/>
                <a:gd name="T37" fmla="*/ 80 h 87"/>
                <a:gd name="T38" fmla="*/ 29 w 49"/>
                <a:gd name="T39" fmla="*/ 82 h 87"/>
                <a:gd name="T40" fmla="*/ 30 w 49"/>
                <a:gd name="T41" fmla="*/ 83 h 87"/>
                <a:gd name="T42" fmla="*/ 31 w 49"/>
                <a:gd name="T43" fmla="*/ 84 h 87"/>
                <a:gd name="T44" fmla="*/ 33 w 49"/>
                <a:gd name="T45" fmla="*/ 85 h 87"/>
                <a:gd name="T46" fmla="*/ 34 w 49"/>
                <a:gd name="T47" fmla="*/ 86 h 87"/>
                <a:gd name="T48" fmla="*/ 35 w 49"/>
                <a:gd name="T49" fmla="*/ 86 h 87"/>
                <a:gd name="T50" fmla="*/ 36 w 49"/>
                <a:gd name="T51" fmla="*/ 84 h 87"/>
                <a:gd name="T52" fmla="*/ 38 w 49"/>
                <a:gd name="T53" fmla="*/ 83 h 87"/>
                <a:gd name="T54" fmla="*/ 39 w 49"/>
                <a:gd name="T55" fmla="*/ 81 h 87"/>
                <a:gd name="T56" fmla="*/ 41 w 49"/>
                <a:gd name="T57" fmla="*/ 80 h 87"/>
                <a:gd name="T58" fmla="*/ 42 w 49"/>
                <a:gd name="T59" fmla="*/ 78 h 87"/>
                <a:gd name="T60" fmla="*/ 44 w 49"/>
                <a:gd name="T61" fmla="*/ 77 h 87"/>
                <a:gd name="T62" fmla="*/ 45 w 49"/>
                <a:gd name="T63" fmla="*/ 76 h 87"/>
                <a:gd name="T64" fmla="*/ 47 w 49"/>
                <a:gd name="T65" fmla="*/ 76 h 87"/>
                <a:gd name="T66" fmla="*/ 48 w 49"/>
                <a:gd name="T67" fmla="*/ 76 h 87"/>
                <a:gd name="T68" fmla="*/ 48 w 49"/>
                <a:gd name="T69" fmla="*/ 76 h 87"/>
                <a:gd name="T70" fmla="*/ 47 w 49"/>
                <a:gd name="T71" fmla="*/ 76 h 87"/>
                <a:gd name="T72" fmla="*/ 46 w 49"/>
                <a:gd name="T73" fmla="*/ 76 h 87"/>
                <a:gd name="T74" fmla="*/ 45 w 49"/>
                <a:gd name="T75" fmla="*/ 76 h 87"/>
                <a:gd name="T76" fmla="*/ 42 w 49"/>
                <a:gd name="T77" fmla="*/ 75 h 87"/>
                <a:gd name="T78" fmla="*/ 40 w 49"/>
                <a:gd name="T79" fmla="*/ 73 h 87"/>
                <a:gd name="T80" fmla="*/ 38 w 49"/>
                <a:gd name="T81" fmla="*/ 70 h 87"/>
                <a:gd name="T82" fmla="*/ 35 w 49"/>
                <a:gd name="T83" fmla="*/ 66 h 87"/>
                <a:gd name="T84" fmla="*/ 31 w 49"/>
                <a:gd name="T85" fmla="*/ 62 h 87"/>
                <a:gd name="T86" fmla="*/ 27 w 49"/>
                <a:gd name="T87" fmla="*/ 56 h 87"/>
                <a:gd name="T88" fmla="*/ 23 w 49"/>
                <a:gd name="T89" fmla="*/ 48 h 87"/>
                <a:gd name="T90" fmla="*/ 18 w 49"/>
                <a:gd name="T91" fmla="*/ 39 h 87"/>
                <a:gd name="T92" fmla="*/ 12 w 49"/>
                <a:gd name="T93" fmla="*/ 27 h 87"/>
                <a:gd name="T94" fmla="*/ 7 w 49"/>
                <a:gd name="T95" fmla="*/ 15 h 87"/>
                <a:gd name="T96" fmla="*/ 1 w 49"/>
                <a:gd name="T9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87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1" y="25"/>
                  </a:lnTo>
                  <a:lnTo>
                    <a:pt x="2" y="31"/>
                  </a:lnTo>
                  <a:lnTo>
                    <a:pt x="3" y="37"/>
                  </a:lnTo>
                  <a:lnTo>
                    <a:pt x="5" y="44"/>
                  </a:lnTo>
                  <a:lnTo>
                    <a:pt x="8" y="51"/>
                  </a:lnTo>
                  <a:lnTo>
                    <a:pt x="11" y="58"/>
                  </a:lnTo>
                  <a:lnTo>
                    <a:pt x="16" y="65"/>
                  </a:lnTo>
                  <a:lnTo>
                    <a:pt x="20" y="72"/>
                  </a:lnTo>
                  <a:lnTo>
                    <a:pt x="27" y="79"/>
                  </a:lnTo>
                  <a:lnTo>
                    <a:pt x="27" y="79"/>
                  </a:lnTo>
                  <a:lnTo>
                    <a:pt x="28" y="80"/>
                  </a:lnTo>
                  <a:lnTo>
                    <a:pt x="29" y="82"/>
                  </a:lnTo>
                  <a:lnTo>
                    <a:pt x="30" y="83"/>
                  </a:lnTo>
                  <a:lnTo>
                    <a:pt x="31" y="84"/>
                  </a:lnTo>
                  <a:lnTo>
                    <a:pt x="33" y="85"/>
                  </a:lnTo>
                  <a:lnTo>
                    <a:pt x="34" y="86"/>
                  </a:lnTo>
                  <a:lnTo>
                    <a:pt x="35" y="86"/>
                  </a:lnTo>
                  <a:lnTo>
                    <a:pt x="36" y="84"/>
                  </a:lnTo>
                  <a:lnTo>
                    <a:pt x="38" y="83"/>
                  </a:lnTo>
                  <a:lnTo>
                    <a:pt x="39" y="81"/>
                  </a:lnTo>
                  <a:lnTo>
                    <a:pt x="41" y="80"/>
                  </a:lnTo>
                  <a:lnTo>
                    <a:pt x="42" y="78"/>
                  </a:lnTo>
                  <a:lnTo>
                    <a:pt x="44" y="77"/>
                  </a:lnTo>
                  <a:lnTo>
                    <a:pt x="45" y="76"/>
                  </a:lnTo>
                  <a:lnTo>
                    <a:pt x="47" y="76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47" y="76"/>
                  </a:lnTo>
                  <a:lnTo>
                    <a:pt x="46" y="76"/>
                  </a:lnTo>
                  <a:lnTo>
                    <a:pt x="45" y="76"/>
                  </a:lnTo>
                  <a:lnTo>
                    <a:pt x="42" y="75"/>
                  </a:lnTo>
                  <a:lnTo>
                    <a:pt x="40" y="73"/>
                  </a:lnTo>
                  <a:lnTo>
                    <a:pt x="38" y="70"/>
                  </a:lnTo>
                  <a:lnTo>
                    <a:pt x="35" y="66"/>
                  </a:lnTo>
                  <a:lnTo>
                    <a:pt x="31" y="62"/>
                  </a:lnTo>
                  <a:lnTo>
                    <a:pt x="27" y="56"/>
                  </a:lnTo>
                  <a:lnTo>
                    <a:pt x="23" y="48"/>
                  </a:lnTo>
                  <a:lnTo>
                    <a:pt x="18" y="39"/>
                  </a:lnTo>
                  <a:lnTo>
                    <a:pt x="12" y="27"/>
                  </a:lnTo>
                  <a:lnTo>
                    <a:pt x="7" y="15"/>
                  </a:lnTo>
                  <a:lnTo>
                    <a:pt x="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36" name="Freeform 244">
              <a:extLst>
                <a:ext uri="{FF2B5EF4-FFF2-40B4-BE49-F238E27FC236}">
                  <a16:creationId xmlns:a16="http://schemas.microsoft.com/office/drawing/2014/main" id="{EAEE55D0-C347-F796-CB49-A260DD44F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3823"/>
              <a:ext cx="48" cy="86"/>
            </a:xfrm>
            <a:custGeom>
              <a:avLst/>
              <a:gdLst>
                <a:gd name="T0" fmla="*/ 35 w 48"/>
                <a:gd name="T1" fmla="*/ 84 h 86"/>
                <a:gd name="T2" fmla="*/ 36 w 48"/>
                <a:gd name="T3" fmla="*/ 83 h 86"/>
                <a:gd name="T4" fmla="*/ 37 w 48"/>
                <a:gd name="T5" fmla="*/ 82 h 86"/>
                <a:gd name="T6" fmla="*/ 38 w 48"/>
                <a:gd name="T7" fmla="*/ 80 h 86"/>
                <a:gd name="T8" fmla="*/ 40 w 48"/>
                <a:gd name="T9" fmla="*/ 78 h 86"/>
                <a:gd name="T10" fmla="*/ 42 w 48"/>
                <a:gd name="T11" fmla="*/ 77 h 86"/>
                <a:gd name="T12" fmla="*/ 43 w 48"/>
                <a:gd name="T13" fmla="*/ 75 h 86"/>
                <a:gd name="T14" fmla="*/ 45 w 48"/>
                <a:gd name="T15" fmla="*/ 75 h 86"/>
                <a:gd name="T16" fmla="*/ 46 w 48"/>
                <a:gd name="T17" fmla="*/ 74 h 86"/>
                <a:gd name="T18" fmla="*/ 47 w 48"/>
                <a:gd name="T19" fmla="*/ 75 h 86"/>
                <a:gd name="T20" fmla="*/ 47 w 48"/>
                <a:gd name="T21" fmla="*/ 75 h 86"/>
                <a:gd name="T22" fmla="*/ 46 w 48"/>
                <a:gd name="T23" fmla="*/ 75 h 86"/>
                <a:gd name="T24" fmla="*/ 45 w 48"/>
                <a:gd name="T25" fmla="*/ 75 h 86"/>
                <a:gd name="T26" fmla="*/ 44 w 48"/>
                <a:gd name="T27" fmla="*/ 75 h 86"/>
                <a:gd name="T28" fmla="*/ 42 w 48"/>
                <a:gd name="T29" fmla="*/ 74 h 86"/>
                <a:gd name="T30" fmla="*/ 40 w 48"/>
                <a:gd name="T31" fmla="*/ 72 h 86"/>
                <a:gd name="T32" fmla="*/ 37 w 48"/>
                <a:gd name="T33" fmla="*/ 69 h 86"/>
                <a:gd name="T34" fmla="*/ 34 w 48"/>
                <a:gd name="T35" fmla="*/ 66 h 86"/>
                <a:gd name="T36" fmla="*/ 30 w 48"/>
                <a:gd name="T37" fmla="*/ 61 h 86"/>
                <a:gd name="T38" fmla="*/ 26 w 48"/>
                <a:gd name="T39" fmla="*/ 55 h 86"/>
                <a:gd name="T40" fmla="*/ 22 w 48"/>
                <a:gd name="T41" fmla="*/ 47 h 86"/>
                <a:gd name="T42" fmla="*/ 17 w 48"/>
                <a:gd name="T43" fmla="*/ 38 h 86"/>
                <a:gd name="T44" fmla="*/ 12 w 48"/>
                <a:gd name="T45" fmla="*/ 27 h 86"/>
                <a:gd name="T46" fmla="*/ 6 w 48"/>
                <a:gd name="T47" fmla="*/ 14 h 86"/>
                <a:gd name="T48" fmla="*/ 1 w 48"/>
                <a:gd name="T49" fmla="*/ 0 h 86"/>
                <a:gd name="T50" fmla="*/ 1 w 48"/>
                <a:gd name="T51" fmla="*/ 0 h 86"/>
                <a:gd name="T52" fmla="*/ 0 w 48"/>
                <a:gd name="T53" fmla="*/ 1 h 86"/>
                <a:gd name="T54" fmla="*/ 0 w 48"/>
                <a:gd name="T55" fmla="*/ 3 h 86"/>
                <a:gd name="T56" fmla="*/ 0 w 48"/>
                <a:gd name="T57" fmla="*/ 6 h 86"/>
                <a:gd name="T58" fmla="*/ 0 w 48"/>
                <a:gd name="T59" fmla="*/ 10 h 86"/>
                <a:gd name="T60" fmla="*/ 0 w 48"/>
                <a:gd name="T61" fmla="*/ 15 h 86"/>
                <a:gd name="T62" fmla="*/ 0 w 48"/>
                <a:gd name="T63" fmla="*/ 19 h 86"/>
                <a:gd name="T64" fmla="*/ 1 w 48"/>
                <a:gd name="T65" fmla="*/ 25 h 86"/>
                <a:gd name="T66" fmla="*/ 2 w 48"/>
                <a:gd name="T67" fmla="*/ 30 h 86"/>
                <a:gd name="T68" fmla="*/ 3 w 48"/>
                <a:gd name="T69" fmla="*/ 37 h 86"/>
                <a:gd name="T70" fmla="*/ 5 w 48"/>
                <a:gd name="T71" fmla="*/ 43 h 86"/>
                <a:gd name="T72" fmla="*/ 8 w 48"/>
                <a:gd name="T73" fmla="*/ 50 h 86"/>
                <a:gd name="T74" fmla="*/ 11 w 48"/>
                <a:gd name="T75" fmla="*/ 57 h 86"/>
                <a:gd name="T76" fmla="*/ 15 w 48"/>
                <a:gd name="T77" fmla="*/ 64 h 86"/>
                <a:gd name="T78" fmla="*/ 20 w 48"/>
                <a:gd name="T79" fmla="*/ 71 h 86"/>
                <a:gd name="T80" fmla="*/ 26 w 48"/>
                <a:gd name="T81" fmla="*/ 78 h 86"/>
                <a:gd name="T82" fmla="*/ 26 w 48"/>
                <a:gd name="T83" fmla="*/ 78 h 86"/>
                <a:gd name="T84" fmla="*/ 27 w 48"/>
                <a:gd name="T85" fmla="*/ 79 h 86"/>
                <a:gd name="T86" fmla="*/ 28 w 48"/>
                <a:gd name="T87" fmla="*/ 80 h 86"/>
                <a:gd name="T88" fmla="*/ 29 w 48"/>
                <a:gd name="T89" fmla="*/ 82 h 86"/>
                <a:gd name="T90" fmla="*/ 31 w 48"/>
                <a:gd name="T91" fmla="*/ 83 h 86"/>
                <a:gd name="T92" fmla="*/ 32 w 48"/>
                <a:gd name="T93" fmla="*/ 84 h 86"/>
                <a:gd name="T94" fmla="*/ 34 w 48"/>
                <a:gd name="T95" fmla="*/ 85 h 86"/>
                <a:gd name="T96" fmla="*/ 35 w 48"/>
                <a:gd name="T97" fmla="*/ 8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" h="86">
                  <a:moveTo>
                    <a:pt x="35" y="84"/>
                  </a:moveTo>
                  <a:lnTo>
                    <a:pt x="36" y="83"/>
                  </a:lnTo>
                  <a:lnTo>
                    <a:pt x="37" y="82"/>
                  </a:lnTo>
                  <a:lnTo>
                    <a:pt x="38" y="80"/>
                  </a:lnTo>
                  <a:lnTo>
                    <a:pt x="40" y="78"/>
                  </a:lnTo>
                  <a:lnTo>
                    <a:pt x="42" y="77"/>
                  </a:lnTo>
                  <a:lnTo>
                    <a:pt x="43" y="75"/>
                  </a:lnTo>
                  <a:lnTo>
                    <a:pt x="45" y="75"/>
                  </a:lnTo>
                  <a:lnTo>
                    <a:pt x="46" y="74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6" y="75"/>
                  </a:lnTo>
                  <a:lnTo>
                    <a:pt x="45" y="75"/>
                  </a:lnTo>
                  <a:lnTo>
                    <a:pt x="44" y="75"/>
                  </a:lnTo>
                  <a:lnTo>
                    <a:pt x="42" y="74"/>
                  </a:lnTo>
                  <a:lnTo>
                    <a:pt x="40" y="72"/>
                  </a:lnTo>
                  <a:lnTo>
                    <a:pt x="37" y="69"/>
                  </a:lnTo>
                  <a:lnTo>
                    <a:pt x="34" y="66"/>
                  </a:lnTo>
                  <a:lnTo>
                    <a:pt x="30" y="61"/>
                  </a:lnTo>
                  <a:lnTo>
                    <a:pt x="26" y="55"/>
                  </a:lnTo>
                  <a:lnTo>
                    <a:pt x="22" y="47"/>
                  </a:lnTo>
                  <a:lnTo>
                    <a:pt x="17" y="38"/>
                  </a:lnTo>
                  <a:lnTo>
                    <a:pt x="12" y="27"/>
                  </a:lnTo>
                  <a:lnTo>
                    <a:pt x="6" y="14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5"/>
                  </a:lnTo>
                  <a:lnTo>
                    <a:pt x="2" y="30"/>
                  </a:lnTo>
                  <a:lnTo>
                    <a:pt x="3" y="37"/>
                  </a:lnTo>
                  <a:lnTo>
                    <a:pt x="5" y="43"/>
                  </a:lnTo>
                  <a:lnTo>
                    <a:pt x="8" y="50"/>
                  </a:lnTo>
                  <a:lnTo>
                    <a:pt x="11" y="57"/>
                  </a:lnTo>
                  <a:lnTo>
                    <a:pt x="15" y="64"/>
                  </a:lnTo>
                  <a:lnTo>
                    <a:pt x="20" y="71"/>
                  </a:lnTo>
                  <a:lnTo>
                    <a:pt x="26" y="78"/>
                  </a:lnTo>
                  <a:lnTo>
                    <a:pt x="26" y="78"/>
                  </a:lnTo>
                  <a:lnTo>
                    <a:pt x="27" y="79"/>
                  </a:lnTo>
                  <a:lnTo>
                    <a:pt x="28" y="80"/>
                  </a:lnTo>
                  <a:lnTo>
                    <a:pt x="29" y="82"/>
                  </a:lnTo>
                  <a:lnTo>
                    <a:pt x="31" y="83"/>
                  </a:lnTo>
                  <a:lnTo>
                    <a:pt x="32" y="84"/>
                  </a:lnTo>
                  <a:lnTo>
                    <a:pt x="34" y="85"/>
                  </a:lnTo>
                  <a:lnTo>
                    <a:pt x="35" y="84"/>
                  </a:lnTo>
                </a:path>
              </a:pathLst>
            </a:custGeom>
            <a:solidFill>
              <a:srgbClr val="FCFCF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37" name="Freeform 245">
              <a:extLst>
                <a:ext uri="{FF2B5EF4-FFF2-40B4-BE49-F238E27FC236}">
                  <a16:creationId xmlns:a16="http://schemas.microsoft.com/office/drawing/2014/main" id="{1A1554F8-9A2E-47C5-A54C-FE66356C9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" y="3824"/>
              <a:ext cx="45" cy="84"/>
            </a:xfrm>
            <a:custGeom>
              <a:avLst/>
              <a:gdLst>
                <a:gd name="T0" fmla="*/ 33 w 45"/>
                <a:gd name="T1" fmla="*/ 83 h 84"/>
                <a:gd name="T2" fmla="*/ 34 w 45"/>
                <a:gd name="T3" fmla="*/ 82 h 84"/>
                <a:gd name="T4" fmla="*/ 35 w 45"/>
                <a:gd name="T5" fmla="*/ 80 h 84"/>
                <a:gd name="T6" fmla="*/ 36 w 45"/>
                <a:gd name="T7" fmla="*/ 78 h 84"/>
                <a:gd name="T8" fmla="*/ 38 w 45"/>
                <a:gd name="T9" fmla="*/ 77 h 84"/>
                <a:gd name="T10" fmla="*/ 39 w 45"/>
                <a:gd name="T11" fmla="*/ 75 h 84"/>
                <a:gd name="T12" fmla="*/ 41 w 45"/>
                <a:gd name="T13" fmla="*/ 74 h 84"/>
                <a:gd name="T14" fmla="*/ 42 w 45"/>
                <a:gd name="T15" fmla="*/ 73 h 84"/>
                <a:gd name="T16" fmla="*/ 43 w 45"/>
                <a:gd name="T17" fmla="*/ 73 h 84"/>
                <a:gd name="T18" fmla="*/ 44 w 45"/>
                <a:gd name="T19" fmla="*/ 73 h 84"/>
                <a:gd name="T20" fmla="*/ 44 w 45"/>
                <a:gd name="T21" fmla="*/ 73 h 84"/>
                <a:gd name="T22" fmla="*/ 43 w 45"/>
                <a:gd name="T23" fmla="*/ 73 h 84"/>
                <a:gd name="T24" fmla="*/ 42 w 45"/>
                <a:gd name="T25" fmla="*/ 73 h 84"/>
                <a:gd name="T26" fmla="*/ 41 w 45"/>
                <a:gd name="T27" fmla="*/ 73 h 84"/>
                <a:gd name="T28" fmla="*/ 39 w 45"/>
                <a:gd name="T29" fmla="*/ 72 h 84"/>
                <a:gd name="T30" fmla="*/ 37 w 45"/>
                <a:gd name="T31" fmla="*/ 70 h 84"/>
                <a:gd name="T32" fmla="*/ 35 w 45"/>
                <a:gd name="T33" fmla="*/ 68 h 84"/>
                <a:gd name="T34" fmla="*/ 32 w 45"/>
                <a:gd name="T35" fmla="*/ 64 h 84"/>
                <a:gd name="T36" fmla="*/ 28 w 45"/>
                <a:gd name="T37" fmla="*/ 60 h 84"/>
                <a:gd name="T38" fmla="*/ 25 w 45"/>
                <a:gd name="T39" fmla="*/ 54 h 84"/>
                <a:gd name="T40" fmla="*/ 21 w 45"/>
                <a:gd name="T41" fmla="*/ 46 h 84"/>
                <a:gd name="T42" fmla="*/ 16 w 45"/>
                <a:gd name="T43" fmla="*/ 38 h 84"/>
                <a:gd name="T44" fmla="*/ 11 w 45"/>
                <a:gd name="T45" fmla="*/ 27 h 84"/>
                <a:gd name="T46" fmla="*/ 6 w 45"/>
                <a:gd name="T47" fmla="*/ 14 h 84"/>
                <a:gd name="T48" fmla="*/ 0 w 45"/>
                <a:gd name="T49" fmla="*/ 0 h 84"/>
                <a:gd name="T50" fmla="*/ 0 w 45"/>
                <a:gd name="T51" fmla="*/ 0 h 84"/>
                <a:gd name="T52" fmla="*/ 0 w 45"/>
                <a:gd name="T53" fmla="*/ 1 h 84"/>
                <a:gd name="T54" fmla="*/ 0 w 45"/>
                <a:gd name="T55" fmla="*/ 3 h 84"/>
                <a:gd name="T56" fmla="*/ 0 w 45"/>
                <a:gd name="T57" fmla="*/ 6 h 84"/>
                <a:gd name="T58" fmla="*/ 0 w 45"/>
                <a:gd name="T59" fmla="*/ 10 h 84"/>
                <a:gd name="T60" fmla="*/ 0 w 45"/>
                <a:gd name="T61" fmla="*/ 14 h 84"/>
                <a:gd name="T62" fmla="*/ 0 w 45"/>
                <a:gd name="T63" fmla="*/ 19 h 84"/>
                <a:gd name="T64" fmla="*/ 0 w 45"/>
                <a:gd name="T65" fmla="*/ 24 h 84"/>
                <a:gd name="T66" fmla="*/ 1 w 45"/>
                <a:gd name="T67" fmla="*/ 30 h 84"/>
                <a:gd name="T68" fmla="*/ 3 w 45"/>
                <a:gd name="T69" fmla="*/ 36 h 84"/>
                <a:gd name="T70" fmla="*/ 5 w 45"/>
                <a:gd name="T71" fmla="*/ 42 h 84"/>
                <a:gd name="T72" fmla="*/ 7 w 45"/>
                <a:gd name="T73" fmla="*/ 48 h 84"/>
                <a:gd name="T74" fmla="*/ 10 w 45"/>
                <a:gd name="T75" fmla="*/ 55 h 84"/>
                <a:gd name="T76" fmla="*/ 14 w 45"/>
                <a:gd name="T77" fmla="*/ 62 h 84"/>
                <a:gd name="T78" fmla="*/ 19 w 45"/>
                <a:gd name="T79" fmla="*/ 69 h 84"/>
                <a:gd name="T80" fmla="*/ 24 w 45"/>
                <a:gd name="T81" fmla="*/ 76 h 84"/>
                <a:gd name="T82" fmla="*/ 24 w 45"/>
                <a:gd name="T83" fmla="*/ 76 h 84"/>
                <a:gd name="T84" fmla="*/ 25 w 45"/>
                <a:gd name="T85" fmla="*/ 77 h 84"/>
                <a:gd name="T86" fmla="*/ 26 w 45"/>
                <a:gd name="T87" fmla="*/ 78 h 84"/>
                <a:gd name="T88" fmla="*/ 27 w 45"/>
                <a:gd name="T89" fmla="*/ 80 h 84"/>
                <a:gd name="T90" fmla="*/ 29 w 45"/>
                <a:gd name="T91" fmla="*/ 82 h 84"/>
                <a:gd name="T92" fmla="*/ 30 w 45"/>
                <a:gd name="T93" fmla="*/ 82 h 84"/>
                <a:gd name="T94" fmla="*/ 32 w 45"/>
                <a:gd name="T95" fmla="*/ 83 h 84"/>
                <a:gd name="T96" fmla="*/ 33 w 45"/>
                <a:gd name="T97" fmla="*/ 8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84">
                  <a:moveTo>
                    <a:pt x="33" y="83"/>
                  </a:moveTo>
                  <a:lnTo>
                    <a:pt x="34" y="82"/>
                  </a:lnTo>
                  <a:lnTo>
                    <a:pt x="35" y="80"/>
                  </a:lnTo>
                  <a:lnTo>
                    <a:pt x="36" y="78"/>
                  </a:lnTo>
                  <a:lnTo>
                    <a:pt x="38" y="77"/>
                  </a:lnTo>
                  <a:lnTo>
                    <a:pt x="39" y="75"/>
                  </a:lnTo>
                  <a:lnTo>
                    <a:pt x="41" y="74"/>
                  </a:lnTo>
                  <a:lnTo>
                    <a:pt x="42" y="73"/>
                  </a:lnTo>
                  <a:lnTo>
                    <a:pt x="43" y="73"/>
                  </a:lnTo>
                  <a:lnTo>
                    <a:pt x="44" y="73"/>
                  </a:lnTo>
                  <a:lnTo>
                    <a:pt x="44" y="73"/>
                  </a:lnTo>
                  <a:lnTo>
                    <a:pt x="43" y="73"/>
                  </a:lnTo>
                  <a:lnTo>
                    <a:pt x="42" y="73"/>
                  </a:lnTo>
                  <a:lnTo>
                    <a:pt x="41" y="73"/>
                  </a:lnTo>
                  <a:lnTo>
                    <a:pt x="39" y="72"/>
                  </a:lnTo>
                  <a:lnTo>
                    <a:pt x="37" y="70"/>
                  </a:lnTo>
                  <a:lnTo>
                    <a:pt x="35" y="68"/>
                  </a:lnTo>
                  <a:lnTo>
                    <a:pt x="32" y="64"/>
                  </a:lnTo>
                  <a:lnTo>
                    <a:pt x="28" y="60"/>
                  </a:lnTo>
                  <a:lnTo>
                    <a:pt x="25" y="54"/>
                  </a:lnTo>
                  <a:lnTo>
                    <a:pt x="21" y="46"/>
                  </a:lnTo>
                  <a:lnTo>
                    <a:pt x="16" y="38"/>
                  </a:lnTo>
                  <a:lnTo>
                    <a:pt x="11" y="27"/>
                  </a:lnTo>
                  <a:lnTo>
                    <a:pt x="6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1" y="30"/>
                  </a:lnTo>
                  <a:lnTo>
                    <a:pt x="3" y="36"/>
                  </a:lnTo>
                  <a:lnTo>
                    <a:pt x="5" y="42"/>
                  </a:lnTo>
                  <a:lnTo>
                    <a:pt x="7" y="48"/>
                  </a:lnTo>
                  <a:lnTo>
                    <a:pt x="10" y="55"/>
                  </a:lnTo>
                  <a:lnTo>
                    <a:pt x="14" y="62"/>
                  </a:lnTo>
                  <a:lnTo>
                    <a:pt x="19" y="69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5" y="77"/>
                  </a:lnTo>
                  <a:lnTo>
                    <a:pt x="26" y="78"/>
                  </a:lnTo>
                  <a:lnTo>
                    <a:pt x="27" y="80"/>
                  </a:lnTo>
                  <a:lnTo>
                    <a:pt x="29" y="82"/>
                  </a:lnTo>
                  <a:lnTo>
                    <a:pt x="30" y="82"/>
                  </a:lnTo>
                  <a:lnTo>
                    <a:pt x="32" y="83"/>
                  </a:lnTo>
                  <a:lnTo>
                    <a:pt x="33" y="83"/>
                  </a:lnTo>
                </a:path>
              </a:pathLst>
            </a:custGeom>
            <a:solidFill>
              <a:srgbClr val="FAFA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38" name="Freeform 246">
              <a:extLst>
                <a:ext uri="{FF2B5EF4-FFF2-40B4-BE49-F238E27FC236}">
                  <a16:creationId xmlns:a16="http://schemas.microsoft.com/office/drawing/2014/main" id="{AB346BE8-2448-69B6-84B6-5A8D2B9C5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826"/>
              <a:ext cx="44" cy="82"/>
            </a:xfrm>
            <a:custGeom>
              <a:avLst/>
              <a:gdLst>
                <a:gd name="T0" fmla="*/ 32 w 44"/>
                <a:gd name="T1" fmla="*/ 80 h 82"/>
                <a:gd name="T2" fmla="*/ 33 w 44"/>
                <a:gd name="T3" fmla="*/ 79 h 82"/>
                <a:gd name="T4" fmla="*/ 34 w 44"/>
                <a:gd name="T5" fmla="*/ 78 h 82"/>
                <a:gd name="T6" fmla="*/ 36 w 44"/>
                <a:gd name="T7" fmla="*/ 76 h 82"/>
                <a:gd name="T8" fmla="*/ 37 w 44"/>
                <a:gd name="T9" fmla="*/ 75 h 82"/>
                <a:gd name="T10" fmla="*/ 38 w 44"/>
                <a:gd name="T11" fmla="*/ 73 h 82"/>
                <a:gd name="T12" fmla="*/ 40 w 44"/>
                <a:gd name="T13" fmla="*/ 72 h 82"/>
                <a:gd name="T14" fmla="*/ 41 w 44"/>
                <a:gd name="T15" fmla="*/ 71 h 82"/>
                <a:gd name="T16" fmla="*/ 42 w 44"/>
                <a:gd name="T17" fmla="*/ 71 h 82"/>
                <a:gd name="T18" fmla="*/ 43 w 44"/>
                <a:gd name="T19" fmla="*/ 71 h 82"/>
                <a:gd name="T20" fmla="*/ 42 w 44"/>
                <a:gd name="T21" fmla="*/ 72 h 82"/>
                <a:gd name="T22" fmla="*/ 42 w 44"/>
                <a:gd name="T23" fmla="*/ 72 h 82"/>
                <a:gd name="T24" fmla="*/ 41 w 44"/>
                <a:gd name="T25" fmla="*/ 72 h 82"/>
                <a:gd name="T26" fmla="*/ 40 w 44"/>
                <a:gd name="T27" fmla="*/ 71 h 82"/>
                <a:gd name="T28" fmla="*/ 38 w 44"/>
                <a:gd name="T29" fmla="*/ 70 h 82"/>
                <a:gd name="T30" fmla="*/ 36 w 44"/>
                <a:gd name="T31" fmla="*/ 69 h 82"/>
                <a:gd name="T32" fmla="*/ 34 w 44"/>
                <a:gd name="T33" fmla="*/ 66 h 82"/>
                <a:gd name="T34" fmla="*/ 31 w 44"/>
                <a:gd name="T35" fmla="*/ 63 h 82"/>
                <a:gd name="T36" fmla="*/ 28 w 44"/>
                <a:gd name="T37" fmla="*/ 58 h 82"/>
                <a:gd name="T38" fmla="*/ 24 w 44"/>
                <a:gd name="T39" fmla="*/ 52 h 82"/>
                <a:gd name="T40" fmla="*/ 20 w 44"/>
                <a:gd name="T41" fmla="*/ 45 h 82"/>
                <a:gd name="T42" fmla="*/ 16 w 44"/>
                <a:gd name="T43" fmla="*/ 36 h 82"/>
                <a:gd name="T44" fmla="*/ 11 w 44"/>
                <a:gd name="T45" fmla="*/ 26 h 82"/>
                <a:gd name="T46" fmla="*/ 6 w 44"/>
                <a:gd name="T47" fmla="*/ 14 h 82"/>
                <a:gd name="T48" fmla="*/ 0 w 44"/>
                <a:gd name="T49" fmla="*/ 0 h 82"/>
                <a:gd name="T50" fmla="*/ 0 w 44"/>
                <a:gd name="T51" fmla="*/ 0 h 82"/>
                <a:gd name="T52" fmla="*/ 0 w 44"/>
                <a:gd name="T53" fmla="*/ 1 h 82"/>
                <a:gd name="T54" fmla="*/ 0 w 44"/>
                <a:gd name="T55" fmla="*/ 3 h 82"/>
                <a:gd name="T56" fmla="*/ 0 w 44"/>
                <a:gd name="T57" fmla="*/ 6 h 82"/>
                <a:gd name="T58" fmla="*/ 0 w 44"/>
                <a:gd name="T59" fmla="*/ 10 h 82"/>
                <a:gd name="T60" fmla="*/ 0 w 44"/>
                <a:gd name="T61" fmla="*/ 14 h 82"/>
                <a:gd name="T62" fmla="*/ 0 w 44"/>
                <a:gd name="T63" fmla="*/ 19 h 82"/>
                <a:gd name="T64" fmla="*/ 0 w 44"/>
                <a:gd name="T65" fmla="*/ 23 h 82"/>
                <a:gd name="T66" fmla="*/ 1 w 44"/>
                <a:gd name="T67" fmla="*/ 29 h 82"/>
                <a:gd name="T68" fmla="*/ 3 w 44"/>
                <a:gd name="T69" fmla="*/ 35 h 82"/>
                <a:gd name="T70" fmla="*/ 4 w 44"/>
                <a:gd name="T71" fmla="*/ 41 h 82"/>
                <a:gd name="T72" fmla="*/ 7 w 44"/>
                <a:gd name="T73" fmla="*/ 47 h 82"/>
                <a:gd name="T74" fmla="*/ 10 w 44"/>
                <a:gd name="T75" fmla="*/ 54 h 82"/>
                <a:gd name="T76" fmla="*/ 13 w 44"/>
                <a:gd name="T77" fmla="*/ 60 h 82"/>
                <a:gd name="T78" fmla="*/ 18 w 44"/>
                <a:gd name="T79" fmla="*/ 67 h 82"/>
                <a:gd name="T80" fmla="*/ 24 w 44"/>
                <a:gd name="T81" fmla="*/ 74 h 82"/>
                <a:gd name="T82" fmla="*/ 24 w 44"/>
                <a:gd name="T83" fmla="*/ 74 h 82"/>
                <a:gd name="T84" fmla="*/ 24 w 44"/>
                <a:gd name="T85" fmla="*/ 75 h 82"/>
                <a:gd name="T86" fmla="*/ 25 w 44"/>
                <a:gd name="T87" fmla="*/ 76 h 82"/>
                <a:gd name="T88" fmla="*/ 27 w 44"/>
                <a:gd name="T89" fmla="*/ 78 h 82"/>
                <a:gd name="T90" fmla="*/ 28 w 44"/>
                <a:gd name="T91" fmla="*/ 79 h 82"/>
                <a:gd name="T92" fmla="*/ 30 w 44"/>
                <a:gd name="T93" fmla="*/ 80 h 82"/>
                <a:gd name="T94" fmla="*/ 31 w 44"/>
                <a:gd name="T95" fmla="*/ 81 h 82"/>
                <a:gd name="T96" fmla="*/ 32 w 44"/>
                <a:gd name="T97" fmla="*/ 8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82">
                  <a:moveTo>
                    <a:pt x="32" y="80"/>
                  </a:moveTo>
                  <a:lnTo>
                    <a:pt x="33" y="79"/>
                  </a:lnTo>
                  <a:lnTo>
                    <a:pt x="34" y="78"/>
                  </a:lnTo>
                  <a:lnTo>
                    <a:pt x="36" y="76"/>
                  </a:lnTo>
                  <a:lnTo>
                    <a:pt x="37" y="75"/>
                  </a:lnTo>
                  <a:lnTo>
                    <a:pt x="38" y="73"/>
                  </a:lnTo>
                  <a:lnTo>
                    <a:pt x="40" y="72"/>
                  </a:lnTo>
                  <a:lnTo>
                    <a:pt x="41" y="71"/>
                  </a:lnTo>
                  <a:lnTo>
                    <a:pt x="42" y="71"/>
                  </a:lnTo>
                  <a:lnTo>
                    <a:pt x="43" y="71"/>
                  </a:lnTo>
                  <a:lnTo>
                    <a:pt x="42" y="72"/>
                  </a:lnTo>
                  <a:lnTo>
                    <a:pt x="42" y="72"/>
                  </a:lnTo>
                  <a:lnTo>
                    <a:pt x="41" y="72"/>
                  </a:lnTo>
                  <a:lnTo>
                    <a:pt x="40" y="71"/>
                  </a:lnTo>
                  <a:lnTo>
                    <a:pt x="38" y="70"/>
                  </a:lnTo>
                  <a:lnTo>
                    <a:pt x="36" y="69"/>
                  </a:lnTo>
                  <a:lnTo>
                    <a:pt x="34" y="66"/>
                  </a:lnTo>
                  <a:lnTo>
                    <a:pt x="31" y="63"/>
                  </a:lnTo>
                  <a:lnTo>
                    <a:pt x="28" y="58"/>
                  </a:lnTo>
                  <a:lnTo>
                    <a:pt x="24" y="52"/>
                  </a:lnTo>
                  <a:lnTo>
                    <a:pt x="20" y="45"/>
                  </a:lnTo>
                  <a:lnTo>
                    <a:pt x="16" y="36"/>
                  </a:lnTo>
                  <a:lnTo>
                    <a:pt x="11" y="26"/>
                  </a:lnTo>
                  <a:lnTo>
                    <a:pt x="6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1" y="29"/>
                  </a:lnTo>
                  <a:lnTo>
                    <a:pt x="3" y="35"/>
                  </a:lnTo>
                  <a:lnTo>
                    <a:pt x="4" y="41"/>
                  </a:lnTo>
                  <a:lnTo>
                    <a:pt x="7" y="47"/>
                  </a:lnTo>
                  <a:lnTo>
                    <a:pt x="10" y="54"/>
                  </a:lnTo>
                  <a:lnTo>
                    <a:pt x="13" y="60"/>
                  </a:lnTo>
                  <a:lnTo>
                    <a:pt x="18" y="67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27" y="78"/>
                  </a:lnTo>
                  <a:lnTo>
                    <a:pt x="28" y="79"/>
                  </a:lnTo>
                  <a:lnTo>
                    <a:pt x="30" y="80"/>
                  </a:lnTo>
                  <a:lnTo>
                    <a:pt x="31" y="81"/>
                  </a:lnTo>
                  <a:lnTo>
                    <a:pt x="32" y="80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39" name="Freeform 247">
              <a:extLst>
                <a:ext uri="{FF2B5EF4-FFF2-40B4-BE49-F238E27FC236}">
                  <a16:creationId xmlns:a16="http://schemas.microsoft.com/office/drawing/2014/main" id="{B7D1384F-5647-4EF9-3CD4-7AFA9B62B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827"/>
              <a:ext cx="43" cy="81"/>
            </a:xfrm>
            <a:custGeom>
              <a:avLst/>
              <a:gdLst>
                <a:gd name="T0" fmla="*/ 31 w 43"/>
                <a:gd name="T1" fmla="*/ 79 h 81"/>
                <a:gd name="T2" fmla="*/ 32 w 43"/>
                <a:gd name="T3" fmla="*/ 78 h 81"/>
                <a:gd name="T4" fmla="*/ 33 w 43"/>
                <a:gd name="T5" fmla="*/ 77 h 81"/>
                <a:gd name="T6" fmla="*/ 35 w 43"/>
                <a:gd name="T7" fmla="*/ 75 h 81"/>
                <a:gd name="T8" fmla="*/ 36 w 43"/>
                <a:gd name="T9" fmla="*/ 74 h 81"/>
                <a:gd name="T10" fmla="*/ 37 w 43"/>
                <a:gd name="T11" fmla="*/ 72 h 81"/>
                <a:gd name="T12" fmla="*/ 39 w 43"/>
                <a:gd name="T13" fmla="*/ 71 h 81"/>
                <a:gd name="T14" fmla="*/ 40 w 43"/>
                <a:gd name="T15" fmla="*/ 71 h 81"/>
                <a:gd name="T16" fmla="*/ 41 w 43"/>
                <a:gd name="T17" fmla="*/ 71 h 81"/>
                <a:gd name="T18" fmla="*/ 42 w 43"/>
                <a:gd name="T19" fmla="*/ 71 h 81"/>
                <a:gd name="T20" fmla="*/ 42 w 43"/>
                <a:gd name="T21" fmla="*/ 71 h 81"/>
                <a:gd name="T22" fmla="*/ 41 w 43"/>
                <a:gd name="T23" fmla="*/ 71 h 81"/>
                <a:gd name="T24" fmla="*/ 40 w 43"/>
                <a:gd name="T25" fmla="*/ 71 h 81"/>
                <a:gd name="T26" fmla="*/ 39 w 43"/>
                <a:gd name="T27" fmla="*/ 71 h 81"/>
                <a:gd name="T28" fmla="*/ 37 w 43"/>
                <a:gd name="T29" fmla="*/ 70 h 81"/>
                <a:gd name="T30" fmla="*/ 36 w 43"/>
                <a:gd name="T31" fmla="*/ 68 h 81"/>
                <a:gd name="T32" fmla="*/ 33 w 43"/>
                <a:gd name="T33" fmla="*/ 65 h 81"/>
                <a:gd name="T34" fmla="*/ 30 w 43"/>
                <a:gd name="T35" fmla="*/ 62 h 81"/>
                <a:gd name="T36" fmla="*/ 27 w 43"/>
                <a:gd name="T37" fmla="*/ 57 h 81"/>
                <a:gd name="T38" fmla="*/ 24 w 43"/>
                <a:gd name="T39" fmla="*/ 52 h 81"/>
                <a:gd name="T40" fmla="*/ 20 w 43"/>
                <a:gd name="T41" fmla="*/ 44 h 81"/>
                <a:gd name="T42" fmla="*/ 15 w 43"/>
                <a:gd name="T43" fmla="*/ 36 h 81"/>
                <a:gd name="T44" fmla="*/ 11 w 43"/>
                <a:gd name="T45" fmla="*/ 26 h 81"/>
                <a:gd name="T46" fmla="*/ 6 w 43"/>
                <a:gd name="T47" fmla="*/ 13 h 81"/>
                <a:gd name="T48" fmla="*/ 0 w 43"/>
                <a:gd name="T49" fmla="*/ 0 h 81"/>
                <a:gd name="T50" fmla="*/ 0 w 43"/>
                <a:gd name="T51" fmla="*/ 0 h 81"/>
                <a:gd name="T52" fmla="*/ 0 w 43"/>
                <a:gd name="T53" fmla="*/ 1 h 81"/>
                <a:gd name="T54" fmla="*/ 0 w 43"/>
                <a:gd name="T55" fmla="*/ 3 h 81"/>
                <a:gd name="T56" fmla="*/ 0 w 43"/>
                <a:gd name="T57" fmla="*/ 6 h 81"/>
                <a:gd name="T58" fmla="*/ 0 w 43"/>
                <a:gd name="T59" fmla="*/ 9 h 81"/>
                <a:gd name="T60" fmla="*/ 0 w 43"/>
                <a:gd name="T61" fmla="*/ 13 h 81"/>
                <a:gd name="T62" fmla="*/ 0 w 43"/>
                <a:gd name="T63" fmla="*/ 18 h 81"/>
                <a:gd name="T64" fmla="*/ 0 w 43"/>
                <a:gd name="T65" fmla="*/ 23 h 81"/>
                <a:gd name="T66" fmla="*/ 1 w 43"/>
                <a:gd name="T67" fmla="*/ 29 h 81"/>
                <a:gd name="T68" fmla="*/ 2 w 43"/>
                <a:gd name="T69" fmla="*/ 34 h 81"/>
                <a:gd name="T70" fmla="*/ 4 w 43"/>
                <a:gd name="T71" fmla="*/ 40 h 81"/>
                <a:gd name="T72" fmla="*/ 7 w 43"/>
                <a:gd name="T73" fmla="*/ 46 h 81"/>
                <a:gd name="T74" fmla="*/ 9 w 43"/>
                <a:gd name="T75" fmla="*/ 53 h 81"/>
                <a:gd name="T76" fmla="*/ 13 w 43"/>
                <a:gd name="T77" fmla="*/ 60 h 81"/>
                <a:gd name="T78" fmla="*/ 18 w 43"/>
                <a:gd name="T79" fmla="*/ 66 h 81"/>
                <a:gd name="T80" fmla="*/ 23 w 43"/>
                <a:gd name="T81" fmla="*/ 73 h 81"/>
                <a:gd name="T82" fmla="*/ 23 w 43"/>
                <a:gd name="T83" fmla="*/ 73 h 81"/>
                <a:gd name="T84" fmla="*/ 24 w 43"/>
                <a:gd name="T85" fmla="*/ 74 h 81"/>
                <a:gd name="T86" fmla="*/ 25 w 43"/>
                <a:gd name="T87" fmla="*/ 75 h 81"/>
                <a:gd name="T88" fmla="*/ 26 w 43"/>
                <a:gd name="T89" fmla="*/ 77 h 81"/>
                <a:gd name="T90" fmla="*/ 27 w 43"/>
                <a:gd name="T91" fmla="*/ 78 h 81"/>
                <a:gd name="T92" fmla="*/ 29 w 43"/>
                <a:gd name="T93" fmla="*/ 79 h 81"/>
                <a:gd name="T94" fmla="*/ 30 w 43"/>
                <a:gd name="T95" fmla="*/ 80 h 81"/>
                <a:gd name="T96" fmla="*/ 31 w 43"/>
                <a:gd name="T97" fmla="*/ 7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" h="81">
                  <a:moveTo>
                    <a:pt x="31" y="79"/>
                  </a:moveTo>
                  <a:lnTo>
                    <a:pt x="32" y="78"/>
                  </a:lnTo>
                  <a:lnTo>
                    <a:pt x="33" y="77"/>
                  </a:lnTo>
                  <a:lnTo>
                    <a:pt x="35" y="75"/>
                  </a:lnTo>
                  <a:lnTo>
                    <a:pt x="36" y="74"/>
                  </a:lnTo>
                  <a:lnTo>
                    <a:pt x="37" y="72"/>
                  </a:lnTo>
                  <a:lnTo>
                    <a:pt x="39" y="71"/>
                  </a:lnTo>
                  <a:lnTo>
                    <a:pt x="40" y="71"/>
                  </a:lnTo>
                  <a:lnTo>
                    <a:pt x="41" y="71"/>
                  </a:lnTo>
                  <a:lnTo>
                    <a:pt x="42" y="71"/>
                  </a:lnTo>
                  <a:lnTo>
                    <a:pt x="42" y="71"/>
                  </a:lnTo>
                  <a:lnTo>
                    <a:pt x="41" y="71"/>
                  </a:lnTo>
                  <a:lnTo>
                    <a:pt x="40" y="71"/>
                  </a:lnTo>
                  <a:lnTo>
                    <a:pt x="39" y="71"/>
                  </a:lnTo>
                  <a:lnTo>
                    <a:pt x="37" y="70"/>
                  </a:lnTo>
                  <a:lnTo>
                    <a:pt x="36" y="68"/>
                  </a:lnTo>
                  <a:lnTo>
                    <a:pt x="33" y="65"/>
                  </a:lnTo>
                  <a:lnTo>
                    <a:pt x="30" y="62"/>
                  </a:lnTo>
                  <a:lnTo>
                    <a:pt x="27" y="57"/>
                  </a:lnTo>
                  <a:lnTo>
                    <a:pt x="24" y="52"/>
                  </a:lnTo>
                  <a:lnTo>
                    <a:pt x="20" y="44"/>
                  </a:lnTo>
                  <a:lnTo>
                    <a:pt x="15" y="36"/>
                  </a:lnTo>
                  <a:lnTo>
                    <a:pt x="11" y="26"/>
                  </a:lnTo>
                  <a:lnTo>
                    <a:pt x="6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0" y="23"/>
                  </a:lnTo>
                  <a:lnTo>
                    <a:pt x="1" y="29"/>
                  </a:lnTo>
                  <a:lnTo>
                    <a:pt x="2" y="34"/>
                  </a:lnTo>
                  <a:lnTo>
                    <a:pt x="4" y="40"/>
                  </a:lnTo>
                  <a:lnTo>
                    <a:pt x="7" y="46"/>
                  </a:lnTo>
                  <a:lnTo>
                    <a:pt x="9" y="53"/>
                  </a:lnTo>
                  <a:lnTo>
                    <a:pt x="13" y="60"/>
                  </a:lnTo>
                  <a:lnTo>
                    <a:pt x="18" y="66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24" y="74"/>
                  </a:lnTo>
                  <a:lnTo>
                    <a:pt x="25" y="75"/>
                  </a:lnTo>
                  <a:lnTo>
                    <a:pt x="26" y="77"/>
                  </a:lnTo>
                  <a:lnTo>
                    <a:pt x="27" y="78"/>
                  </a:lnTo>
                  <a:lnTo>
                    <a:pt x="29" y="79"/>
                  </a:lnTo>
                  <a:lnTo>
                    <a:pt x="30" y="80"/>
                  </a:lnTo>
                  <a:lnTo>
                    <a:pt x="31" y="79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40" name="Freeform 248">
              <a:extLst>
                <a:ext uri="{FF2B5EF4-FFF2-40B4-BE49-F238E27FC236}">
                  <a16:creationId xmlns:a16="http://schemas.microsoft.com/office/drawing/2014/main" id="{D0F24A59-3762-9E72-E7A6-51B31CA6A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827"/>
              <a:ext cx="43" cy="79"/>
            </a:xfrm>
            <a:custGeom>
              <a:avLst/>
              <a:gdLst>
                <a:gd name="T0" fmla="*/ 31 w 43"/>
                <a:gd name="T1" fmla="*/ 78 h 79"/>
                <a:gd name="T2" fmla="*/ 33 w 43"/>
                <a:gd name="T3" fmla="*/ 77 h 79"/>
                <a:gd name="T4" fmla="*/ 34 w 43"/>
                <a:gd name="T5" fmla="*/ 76 h 79"/>
                <a:gd name="T6" fmla="*/ 35 w 43"/>
                <a:gd name="T7" fmla="*/ 74 h 79"/>
                <a:gd name="T8" fmla="*/ 36 w 43"/>
                <a:gd name="T9" fmla="*/ 72 h 79"/>
                <a:gd name="T10" fmla="*/ 37 w 43"/>
                <a:gd name="T11" fmla="*/ 71 h 79"/>
                <a:gd name="T12" fmla="*/ 39 w 43"/>
                <a:gd name="T13" fmla="*/ 70 h 79"/>
                <a:gd name="T14" fmla="*/ 40 w 43"/>
                <a:gd name="T15" fmla="*/ 69 h 79"/>
                <a:gd name="T16" fmla="*/ 41 w 43"/>
                <a:gd name="T17" fmla="*/ 69 h 79"/>
                <a:gd name="T18" fmla="*/ 42 w 43"/>
                <a:gd name="T19" fmla="*/ 69 h 79"/>
                <a:gd name="T20" fmla="*/ 42 w 43"/>
                <a:gd name="T21" fmla="*/ 70 h 79"/>
                <a:gd name="T22" fmla="*/ 41 w 43"/>
                <a:gd name="T23" fmla="*/ 70 h 79"/>
                <a:gd name="T24" fmla="*/ 40 w 43"/>
                <a:gd name="T25" fmla="*/ 70 h 79"/>
                <a:gd name="T26" fmla="*/ 39 w 43"/>
                <a:gd name="T27" fmla="*/ 69 h 79"/>
                <a:gd name="T28" fmla="*/ 38 w 43"/>
                <a:gd name="T29" fmla="*/ 68 h 79"/>
                <a:gd name="T30" fmla="*/ 35 w 43"/>
                <a:gd name="T31" fmla="*/ 66 h 79"/>
                <a:gd name="T32" fmla="*/ 33 w 43"/>
                <a:gd name="T33" fmla="*/ 64 h 79"/>
                <a:gd name="T34" fmla="*/ 30 w 43"/>
                <a:gd name="T35" fmla="*/ 60 h 79"/>
                <a:gd name="T36" fmla="*/ 27 w 43"/>
                <a:gd name="T37" fmla="*/ 56 h 79"/>
                <a:gd name="T38" fmla="*/ 24 w 43"/>
                <a:gd name="T39" fmla="*/ 50 h 79"/>
                <a:gd name="T40" fmla="*/ 20 w 43"/>
                <a:gd name="T41" fmla="*/ 43 h 79"/>
                <a:gd name="T42" fmla="*/ 16 w 43"/>
                <a:gd name="T43" fmla="*/ 35 h 79"/>
                <a:gd name="T44" fmla="*/ 11 w 43"/>
                <a:gd name="T45" fmla="*/ 25 h 79"/>
                <a:gd name="T46" fmla="*/ 6 w 43"/>
                <a:gd name="T47" fmla="*/ 13 h 79"/>
                <a:gd name="T48" fmla="*/ 1 w 43"/>
                <a:gd name="T49" fmla="*/ 0 h 79"/>
                <a:gd name="T50" fmla="*/ 1 w 43"/>
                <a:gd name="T51" fmla="*/ 0 h 79"/>
                <a:gd name="T52" fmla="*/ 1 w 43"/>
                <a:gd name="T53" fmla="*/ 1 h 79"/>
                <a:gd name="T54" fmla="*/ 0 w 43"/>
                <a:gd name="T55" fmla="*/ 3 h 79"/>
                <a:gd name="T56" fmla="*/ 0 w 43"/>
                <a:gd name="T57" fmla="*/ 5 h 79"/>
                <a:gd name="T58" fmla="*/ 0 w 43"/>
                <a:gd name="T59" fmla="*/ 9 h 79"/>
                <a:gd name="T60" fmla="*/ 0 w 43"/>
                <a:gd name="T61" fmla="*/ 13 h 79"/>
                <a:gd name="T62" fmla="*/ 0 w 43"/>
                <a:gd name="T63" fmla="*/ 17 h 79"/>
                <a:gd name="T64" fmla="*/ 1 w 43"/>
                <a:gd name="T65" fmla="*/ 22 h 79"/>
                <a:gd name="T66" fmla="*/ 1 w 43"/>
                <a:gd name="T67" fmla="*/ 28 h 79"/>
                <a:gd name="T68" fmla="*/ 2 w 43"/>
                <a:gd name="T69" fmla="*/ 33 h 79"/>
                <a:gd name="T70" fmla="*/ 5 w 43"/>
                <a:gd name="T71" fmla="*/ 39 h 79"/>
                <a:gd name="T72" fmla="*/ 7 w 43"/>
                <a:gd name="T73" fmla="*/ 45 h 79"/>
                <a:gd name="T74" fmla="*/ 10 w 43"/>
                <a:gd name="T75" fmla="*/ 51 h 79"/>
                <a:gd name="T76" fmla="*/ 14 w 43"/>
                <a:gd name="T77" fmla="*/ 58 h 79"/>
                <a:gd name="T78" fmla="*/ 18 w 43"/>
                <a:gd name="T79" fmla="*/ 65 h 79"/>
                <a:gd name="T80" fmla="*/ 23 w 43"/>
                <a:gd name="T81" fmla="*/ 71 h 79"/>
                <a:gd name="T82" fmla="*/ 23 w 43"/>
                <a:gd name="T83" fmla="*/ 72 h 79"/>
                <a:gd name="T84" fmla="*/ 24 w 43"/>
                <a:gd name="T85" fmla="*/ 73 h 79"/>
                <a:gd name="T86" fmla="*/ 25 w 43"/>
                <a:gd name="T87" fmla="*/ 74 h 79"/>
                <a:gd name="T88" fmla="*/ 26 w 43"/>
                <a:gd name="T89" fmla="*/ 75 h 79"/>
                <a:gd name="T90" fmla="*/ 28 w 43"/>
                <a:gd name="T91" fmla="*/ 77 h 79"/>
                <a:gd name="T92" fmla="*/ 29 w 43"/>
                <a:gd name="T93" fmla="*/ 78 h 79"/>
                <a:gd name="T94" fmla="*/ 30 w 43"/>
                <a:gd name="T95" fmla="*/ 78 h 79"/>
                <a:gd name="T96" fmla="*/ 31 w 43"/>
                <a:gd name="T97" fmla="*/ 7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" h="79">
                  <a:moveTo>
                    <a:pt x="31" y="78"/>
                  </a:moveTo>
                  <a:lnTo>
                    <a:pt x="33" y="77"/>
                  </a:lnTo>
                  <a:lnTo>
                    <a:pt x="34" y="76"/>
                  </a:lnTo>
                  <a:lnTo>
                    <a:pt x="35" y="74"/>
                  </a:lnTo>
                  <a:lnTo>
                    <a:pt x="36" y="72"/>
                  </a:lnTo>
                  <a:lnTo>
                    <a:pt x="37" y="71"/>
                  </a:lnTo>
                  <a:lnTo>
                    <a:pt x="39" y="70"/>
                  </a:lnTo>
                  <a:lnTo>
                    <a:pt x="40" y="69"/>
                  </a:lnTo>
                  <a:lnTo>
                    <a:pt x="41" y="69"/>
                  </a:lnTo>
                  <a:lnTo>
                    <a:pt x="42" y="69"/>
                  </a:lnTo>
                  <a:lnTo>
                    <a:pt x="42" y="70"/>
                  </a:lnTo>
                  <a:lnTo>
                    <a:pt x="41" y="70"/>
                  </a:lnTo>
                  <a:lnTo>
                    <a:pt x="40" y="70"/>
                  </a:lnTo>
                  <a:lnTo>
                    <a:pt x="39" y="69"/>
                  </a:lnTo>
                  <a:lnTo>
                    <a:pt x="38" y="68"/>
                  </a:lnTo>
                  <a:lnTo>
                    <a:pt x="35" y="66"/>
                  </a:lnTo>
                  <a:lnTo>
                    <a:pt x="33" y="64"/>
                  </a:lnTo>
                  <a:lnTo>
                    <a:pt x="30" y="60"/>
                  </a:lnTo>
                  <a:lnTo>
                    <a:pt x="27" y="56"/>
                  </a:lnTo>
                  <a:lnTo>
                    <a:pt x="24" y="50"/>
                  </a:lnTo>
                  <a:lnTo>
                    <a:pt x="20" y="43"/>
                  </a:lnTo>
                  <a:lnTo>
                    <a:pt x="16" y="35"/>
                  </a:lnTo>
                  <a:lnTo>
                    <a:pt x="11" y="25"/>
                  </a:lnTo>
                  <a:lnTo>
                    <a:pt x="6" y="13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2"/>
                  </a:lnTo>
                  <a:lnTo>
                    <a:pt x="1" y="28"/>
                  </a:lnTo>
                  <a:lnTo>
                    <a:pt x="2" y="33"/>
                  </a:lnTo>
                  <a:lnTo>
                    <a:pt x="5" y="39"/>
                  </a:lnTo>
                  <a:lnTo>
                    <a:pt x="7" y="45"/>
                  </a:lnTo>
                  <a:lnTo>
                    <a:pt x="10" y="51"/>
                  </a:lnTo>
                  <a:lnTo>
                    <a:pt x="14" y="58"/>
                  </a:lnTo>
                  <a:lnTo>
                    <a:pt x="18" y="65"/>
                  </a:lnTo>
                  <a:lnTo>
                    <a:pt x="23" y="71"/>
                  </a:lnTo>
                  <a:lnTo>
                    <a:pt x="23" y="72"/>
                  </a:lnTo>
                  <a:lnTo>
                    <a:pt x="24" y="73"/>
                  </a:lnTo>
                  <a:lnTo>
                    <a:pt x="25" y="74"/>
                  </a:lnTo>
                  <a:lnTo>
                    <a:pt x="26" y="75"/>
                  </a:lnTo>
                  <a:lnTo>
                    <a:pt x="28" y="77"/>
                  </a:lnTo>
                  <a:lnTo>
                    <a:pt x="29" y="78"/>
                  </a:lnTo>
                  <a:lnTo>
                    <a:pt x="30" y="78"/>
                  </a:lnTo>
                  <a:lnTo>
                    <a:pt x="31" y="78"/>
                  </a:ln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41" name="Freeform 249">
              <a:extLst>
                <a:ext uri="{FF2B5EF4-FFF2-40B4-BE49-F238E27FC236}">
                  <a16:creationId xmlns:a16="http://schemas.microsoft.com/office/drawing/2014/main" id="{ED7D3A70-EF56-6E2D-E877-B54B84FAB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829"/>
              <a:ext cx="42" cy="76"/>
            </a:xfrm>
            <a:custGeom>
              <a:avLst/>
              <a:gdLst>
                <a:gd name="T0" fmla="*/ 30 w 42"/>
                <a:gd name="T1" fmla="*/ 75 h 76"/>
                <a:gd name="T2" fmla="*/ 32 w 42"/>
                <a:gd name="T3" fmla="*/ 74 h 76"/>
                <a:gd name="T4" fmla="*/ 33 w 42"/>
                <a:gd name="T5" fmla="*/ 72 h 76"/>
                <a:gd name="T6" fmla="*/ 34 w 42"/>
                <a:gd name="T7" fmla="*/ 71 h 76"/>
                <a:gd name="T8" fmla="*/ 35 w 42"/>
                <a:gd name="T9" fmla="*/ 69 h 76"/>
                <a:gd name="T10" fmla="*/ 36 w 42"/>
                <a:gd name="T11" fmla="*/ 68 h 76"/>
                <a:gd name="T12" fmla="*/ 38 w 42"/>
                <a:gd name="T13" fmla="*/ 67 h 76"/>
                <a:gd name="T14" fmla="*/ 39 w 42"/>
                <a:gd name="T15" fmla="*/ 66 h 76"/>
                <a:gd name="T16" fmla="*/ 40 w 42"/>
                <a:gd name="T17" fmla="*/ 66 h 76"/>
                <a:gd name="T18" fmla="*/ 41 w 42"/>
                <a:gd name="T19" fmla="*/ 66 h 76"/>
                <a:gd name="T20" fmla="*/ 41 w 42"/>
                <a:gd name="T21" fmla="*/ 66 h 76"/>
                <a:gd name="T22" fmla="*/ 40 w 42"/>
                <a:gd name="T23" fmla="*/ 67 h 76"/>
                <a:gd name="T24" fmla="*/ 39 w 42"/>
                <a:gd name="T25" fmla="*/ 66 h 76"/>
                <a:gd name="T26" fmla="*/ 38 w 42"/>
                <a:gd name="T27" fmla="*/ 66 h 76"/>
                <a:gd name="T28" fmla="*/ 37 w 42"/>
                <a:gd name="T29" fmla="*/ 65 h 76"/>
                <a:gd name="T30" fmla="*/ 35 w 42"/>
                <a:gd name="T31" fmla="*/ 63 h 76"/>
                <a:gd name="T32" fmla="*/ 32 w 42"/>
                <a:gd name="T33" fmla="*/ 61 h 76"/>
                <a:gd name="T34" fmla="*/ 30 w 42"/>
                <a:gd name="T35" fmla="*/ 58 h 76"/>
                <a:gd name="T36" fmla="*/ 27 w 42"/>
                <a:gd name="T37" fmla="*/ 54 h 76"/>
                <a:gd name="T38" fmla="*/ 23 w 42"/>
                <a:gd name="T39" fmla="*/ 48 h 76"/>
                <a:gd name="T40" fmla="*/ 20 w 42"/>
                <a:gd name="T41" fmla="*/ 42 h 76"/>
                <a:gd name="T42" fmla="*/ 15 w 42"/>
                <a:gd name="T43" fmla="*/ 33 h 76"/>
                <a:gd name="T44" fmla="*/ 11 w 42"/>
                <a:gd name="T45" fmla="*/ 24 h 76"/>
                <a:gd name="T46" fmla="*/ 6 w 42"/>
                <a:gd name="T47" fmla="*/ 13 h 76"/>
                <a:gd name="T48" fmla="*/ 1 w 42"/>
                <a:gd name="T49" fmla="*/ 0 h 76"/>
                <a:gd name="T50" fmla="*/ 1 w 42"/>
                <a:gd name="T51" fmla="*/ 0 h 76"/>
                <a:gd name="T52" fmla="*/ 0 w 42"/>
                <a:gd name="T53" fmla="*/ 1 h 76"/>
                <a:gd name="T54" fmla="*/ 0 w 42"/>
                <a:gd name="T55" fmla="*/ 3 h 76"/>
                <a:gd name="T56" fmla="*/ 0 w 42"/>
                <a:gd name="T57" fmla="*/ 6 h 76"/>
                <a:gd name="T58" fmla="*/ 0 w 42"/>
                <a:gd name="T59" fmla="*/ 9 h 76"/>
                <a:gd name="T60" fmla="*/ 0 w 42"/>
                <a:gd name="T61" fmla="*/ 12 h 76"/>
                <a:gd name="T62" fmla="*/ 0 w 42"/>
                <a:gd name="T63" fmla="*/ 16 h 76"/>
                <a:gd name="T64" fmla="*/ 0 w 42"/>
                <a:gd name="T65" fmla="*/ 21 h 76"/>
                <a:gd name="T66" fmla="*/ 1 w 42"/>
                <a:gd name="T67" fmla="*/ 26 h 76"/>
                <a:gd name="T68" fmla="*/ 3 w 42"/>
                <a:gd name="T69" fmla="*/ 31 h 76"/>
                <a:gd name="T70" fmla="*/ 4 w 42"/>
                <a:gd name="T71" fmla="*/ 37 h 76"/>
                <a:gd name="T72" fmla="*/ 6 w 42"/>
                <a:gd name="T73" fmla="*/ 43 h 76"/>
                <a:gd name="T74" fmla="*/ 9 w 42"/>
                <a:gd name="T75" fmla="*/ 49 h 76"/>
                <a:gd name="T76" fmla="*/ 13 w 42"/>
                <a:gd name="T77" fmla="*/ 55 h 76"/>
                <a:gd name="T78" fmla="*/ 17 w 42"/>
                <a:gd name="T79" fmla="*/ 61 h 76"/>
                <a:gd name="T80" fmla="*/ 23 w 42"/>
                <a:gd name="T81" fmla="*/ 68 h 76"/>
                <a:gd name="T82" fmla="*/ 23 w 42"/>
                <a:gd name="T83" fmla="*/ 68 h 76"/>
                <a:gd name="T84" fmla="*/ 24 w 42"/>
                <a:gd name="T85" fmla="*/ 69 h 76"/>
                <a:gd name="T86" fmla="*/ 24 w 42"/>
                <a:gd name="T87" fmla="*/ 71 h 76"/>
                <a:gd name="T88" fmla="*/ 25 w 42"/>
                <a:gd name="T89" fmla="*/ 72 h 76"/>
                <a:gd name="T90" fmla="*/ 27 w 42"/>
                <a:gd name="T91" fmla="*/ 73 h 76"/>
                <a:gd name="T92" fmla="*/ 28 w 42"/>
                <a:gd name="T93" fmla="*/ 74 h 76"/>
                <a:gd name="T94" fmla="*/ 29 w 42"/>
                <a:gd name="T95" fmla="*/ 75 h 76"/>
                <a:gd name="T96" fmla="*/ 30 w 42"/>
                <a:gd name="T97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" h="76">
                  <a:moveTo>
                    <a:pt x="30" y="75"/>
                  </a:moveTo>
                  <a:lnTo>
                    <a:pt x="32" y="74"/>
                  </a:lnTo>
                  <a:lnTo>
                    <a:pt x="33" y="72"/>
                  </a:lnTo>
                  <a:lnTo>
                    <a:pt x="34" y="71"/>
                  </a:lnTo>
                  <a:lnTo>
                    <a:pt x="35" y="69"/>
                  </a:lnTo>
                  <a:lnTo>
                    <a:pt x="36" y="68"/>
                  </a:lnTo>
                  <a:lnTo>
                    <a:pt x="38" y="67"/>
                  </a:lnTo>
                  <a:lnTo>
                    <a:pt x="39" y="66"/>
                  </a:lnTo>
                  <a:lnTo>
                    <a:pt x="40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0" y="67"/>
                  </a:lnTo>
                  <a:lnTo>
                    <a:pt x="39" y="66"/>
                  </a:lnTo>
                  <a:lnTo>
                    <a:pt x="38" y="66"/>
                  </a:lnTo>
                  <a:lnTo>
                    <a:pt x="37" y="65"/>
                  </a:lnTo>
                  <a:lnTo>
                    <a:pt x="35" y="63"/>
                  </a:lnTo>
                  <a:lnTo>
                    <a:pt x="32" y="61"/>
                  </a:lnTo>
                  <a:lnTo>
                    <a:pt x="30" y="58"/>
                  </a:lnTo>
                  <a:lnTo>
                    <a:pt x="27" y="54"/>
                  </a:lnTo>
                  <a:lnTo>
                    <a:pt x="23" y="48"/>
                  </a:lnTo>
                  <a:lnTo>
                    <a:pt x="20" y="42"/>
                  </a:lnTo>
                  <a:lnTo>
                    <a:pt x="15" y="33"/>
                  </a:lnTo>
                  <a:lnTo>
                    <a:pt x="11" y="24"/>
                  </a:lnTo>
                  <a:lnTo>
                    <a:pt x="6" y="13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1" y="26"/>
                  </a:lnTo>
                  <a:lnTo>
                    <a:pt x="3" y="31"/>
                  </a:lnTo>
                  <a:lnTo>
                    <a:pt x="4" y="37"/>
                  </a:lnTo>
                  <a:lnTo>
                    <a:pt x="6" y="43"/>
                  </a:lnTo>
                  <a:lnTo>
                    <a:pt x="9" y="49"/>
                  </a:lnTo>
                  <a:lnTo>
                    <a:pt x="13" y="55"/>
                  </a:lnTo>
                  <a:lnTo>
                    <a:pt x="17" y="61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24" y="69"/>
                  </a:lnTo>
                  <a:lnTo>
                    <a:pt x="24" y="71"/>
                  </a:lnTo>
                  <a:lnTo>
                    <a:pt x="25" y="72"/>
                  </a:lnTo>
                  <a:lnTo>
                    <a:pt x="27" y="73"/>
                  </a:lnTo>
                  <a:lnTo>
                    <a:pt x="28" y="74"/>
                  </a:lnTo>
                  <a:lnTo>
                    <a:pt x="29" y="75"/>
                  </a:lnTo>
                  <a:lnTo>
                    <a:pt x="30" y="75"/>
                  </a:lnTo>
                </a:path>
              </a:pathLst>
            </a:custGeom>
            <a:solidFill>
              <a:srgbClr val="EDED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42" name="Freeform 250">
              <a:extLst>
                <a:ext uri="{FF2B5EF4-FFF2-40B4-BE49-F238E27FC236}">
                  <a16:creationId xmlns:a16="http://schemas.microsoft.com/office/drawing/2014/main" id="{07C366A9-53A1-9308-3411-47D84E31B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0"/>
              <a:ext cx="39" cy="74"/>
            </a:xfrm>
            <a:custGeom>
              <a:avLst/>
              <a:gdLst>
                <a:gd name="T0" fmla="*/ 28 w 39"/>
                <a:gd name="T1" fmla="*/ 73 h 74"/>
                <a:gd name="T2" fmla="*/ 29 w 39"/>
                <a:gd name="T3" fmla="*/ 72 h 74"/>
                <a:gd name="T4" fmla="*/ 30 w 39"/>
                <a:gd name="T5" fmla="*/ 70 h 74"/>
                <a:gd name="T6" fmla="*/ 32 w 39"/>
                <a:gd name="T7" fmla="*/ 69 h 74"/>
                <a:gd name="T8" fmla="*/ 33 w 39"/>
                <a:gd name="T9" fmla="*/ 67 h 74"/>
                <a:gd name="T10" fmla="*/ 34 w 39"/>
                <a:gd name="T11" fmla="*/ 66 h 74"/>
                <a:gd name="T12" fmla="*/ 35 w 39"/>
                <a:gd name="T13" fmla="*/ 65 h 74"/>
                <a:gd name="T14" fmla="*/ 36 w 39"/>
                <a:gd name="T15" fmla="*/ 65 h 74"/>
                <a:gd name="T16" fmla="*/ 37 w 39"/>
                <a:gd name="T17" fmla="*/ 64 h 74"/>
                <a:gd name="T18" fmla="*/ 38 w 39"/>
                <a:gd name="T19" fmla="*/ 65 h 74"/>
                <a:gd name="T20" fmla="*/ 38 w 39"/>
                <a:gd name="T21" fmla="*/ 65 h 74"/>
                <a:gd name="T22" fmla="*/ 37 w 39"/>
                <a:gd name="T23" fmla="*/ 65 h 74"/>
                <a:gd name="T24" fmla="*/ 36 w 39"/>
                <a:gd name="T25" fmla="*/ 65 h 74"/>
                <a:gd name="T26" fmla="*/ 35 w 39"/>
                <a:gd name="T27" fmla="*/ 64 h 74"/>
                <a:gd name="T28" fmla="*/ 34 w 39"/>
                <a:gd name="T29" fmla="*/ 63 h 74"/>
                <a:gd name="T30" fmla="*/ 32 w 39"/>
                <a:gd name="T31" fmla="*/ 62 h 74"/>
                <a:gd name="T32" fmla="*/ 30 w 39"/>
                <a:gd name="T33" fmla="*/ 59 h 74"/>
                <a:gd name="T34" fmla="*/ 27 w 39"/>
                <a:gd name="T35" fmla="*/ 57 h 74"/>
                <a:gd name="T36" fmla="*/ 25 w 39"/>
                <a:gd name="T37" fmla="*/ 52 h 74"/>
                <a:gd name="T38" fmla="*/ 21 w 39"/>
                <a:gd name="T39" fmla="*/ 47 h 74"/>
                <a:gd name="T40" fmla="*/ 18 w 39"/>
                <a:gd name="T41" fmla="*/ 41 h 74"/>
                <a:gd name="T42" fmla="*/ 14 w 39"/>
                <a:gd name="T43" fmla="*/ 33 h 74"/>
                <a:gd name="T44" fmla="*/ 10 w 39"/>
                <a:gd name="T45" fmla="*/ 23 h 74"/>
                <a:gd name="T46" fmla="*/ 5 w 39"/>
                <a:gd name="T47" fmla="*/ 13 h 74"/>
                <a:gd name="T48" fmla="*/ 0 w 39"/>
                <a:gd name="T49" fmla="*/ 0 h 74"/>
                <a:gd name="T50" fmla="*/ 0 w 39"/>
                <a:gd name="T51" fmla="*/ 0 h 74"/>
                <a:gd name="T52" fmla="*/ 0 w 39"/>
                <a:gd name="T53" fmla="*/ 1 h 74"/>
                <a:gd name="T54" fmla="*/ 0 w 39"/>
                <a:gd name="T55" fmla="*/ 3 h 74"/>
                <a:gd name="T56" fmla="*/ 0 w 39"/>
                <a:gd name="T57" fmla="*/ 5 h 74"/>
                <a:gd name="T58" fmla="*/ 0 w 39"/>
                <a:gd name="T59" fmla="*/ 9 h 74"/>
                <a:gd name="T60" fmla="*/ 0 w 39"/>
                <a:gd name="T61" fmla="*/ 12 h 74"/>
                <a:gd name="T62" fmla="*/ 0 w 39"/>
                <a:gd name="T63" fmla="*/ 16 h 74"/>
                <a:gd name="T64" fmla="*/ 0 w 39"/>
                <a:gd name="T65" fmla="*/ 20 h 74"/>
                <a:gd name="T66" fmla="*/ 1 w 39"/>
                <a:gd name="T67" fmla="*/ 26 h 74"/>
                <a:gd name="T68" fmla="*/ 2 w 39"/>
                <a:gd name="T69" fmla="*/ 31 h 74"/>
                <a:gd name="T70" fmla="*/ 3 w 39"/>
                <a:gd name="T71" fmla="*/ 36 h 74"/>
                <a:gd name="T72" fmla="*/ 5 w 39"/>
                <a:gd name="T73" fmla="*/ 42 h 74"/>
                <a:gd name="T74" fmla="*/ 8 w 39"/>
                <a:gd name="T75" fmla="*/ 48 h 74"/>
                <a:gd name="T76" fmla="*/ 12 w 39"/>
                <a:gd name="T77" fmla="*/ 54 h 74"/>
                <a:gd name="T78" fmla="*/ 16 w 39"/>
                <a:gd name="T79" fmla="*/ 60 h 74"/>
                <a:gd name="T80" fmla="*/ 20 w 39"/>
                <a:gd name="T81" fmla="*/ 66 h 74"/>
                <a:gd name="T82" fmla="*/ 21 w 39"/>
                <a:gd name="T83" fmla="*/ 66 h 74"/>
                <a:gd name="T84" fmla="*/ 21 w 39"/>
                <a:gd name="T85" fmla="*/ 67 h 74"/>
                <a:gd name="T86" fmla="*/ 22 w 39"/>
                <a:gd name="T87" fmla="*/ 69 h 74"/>
                <a:gd name="T88" fmla="*/ 24 w 39"/>
                <a:gd name="T89" fmla="*/ 70 h 74"/>
                <a:gd name="T90" fmla="*/ 25 w 39"/>
                <a:gd name="T91" fmla="*/ 71 h 74"/>
                <a:gd name="T92" fmla="*/ 26 w 39"/>
                <a:gd name="T93" fmla="*/ 72 h 74"/>
                <a:gd name="T94" fmla="*/ 27 w 39"/>
                <a:gd name="T95" fmla="*/ 73 h 74"/>
                <a:gd name="T96" fmla="*/ 28 w 39"/>
                <a:gd name="T97" fmla="*/ 7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74">
                  <a:moveTo>
                    <a:pt x="28" y="73"/>
                  </a:moveTo>
                  <a:lnTo>
                    <a:pt x="29" y="72"/>
                  </a:lnTo>
                  <a:lnTo>
                    <a:pt x="30" y="70"/>
                  </a:lnTo>
                  <a:lnTo>
                    <a:pt x="32" y="69"/>
                  </a:lnTo>
                  <a:lnTo>
                    <a:pt x="33" y="67"/>
                  </a:lnTo>
                  <a:lnTo>
                    <a:pt x="34" y="66"/>
                  </a:lnTo>
                  <a:lnTo>
                    <a:pt x="35" y="65"/>
                  </a:lnTo>
                  <a:lnTo>
                    <a:pt x="36" y="65"/>
                  </a:lnTo>
                  <a:lnTo>
                    <a:pt x="37" y="64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37" y="65"/>
                  </a:lnTo>
                  <a:lnTo>
                    <a:pt x="36" y="65"/>
                  </a:lnTo>
                  <a:lnTo>
                    <a:pt x="35" y="64"/>
                  </a:lnTo>
                  <a:lnTo>
                    <a:pt x="34" y="63"/>
                  </a:lnTo>
                  <a:lnTo>
                    <a:pt x="32" y="62"/>
                  </a:lnTo>
                  <a:lnTo>
                    <a:pt x="30" y="59"/>
                  </a:lnTo>
                  <a:lnTo>
                    <a:pt x="27" y="57"/>
                  </a:lnTo>
                  <a:lnTo>
                    <a:pt x="25" y="52"/>
                  </a:lnTo>
                  <a:lnTo>
                    <a:pt x="21" y="47"/>
                  </a:lnTo>
                  <a:lnTo>
                    <a:pt x="18" y="41"/>
                  </a:lnTo>
                  <a:lnTo>
                    <a:pt x="14" y="33"/>
                  </a:lnTo>
                  <a:lnTo>
                    <a:pt x="10" y="23"/>
                  </a:lnTo>
                  <a:lnTo>
                    <a:pt x="5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1" y="26"/>
                  </a:lnTo>
                  <a:lnTo>
                    <a:pt x="2" y="31"/>
                  </a:lnTo>
                  <a:lnTo>
                    <a:pt x="3" y="36"/>
                  </a:lnTo>
                  <a:lnTo>
                    <a:pt x="5" y="42"/>
                  </a:lnTo>
                  <a:lnTo>
                    <a:pt x="8" y="48"/>
                  </a:lnTo>
                  <a:lnTo>
                    <a:pt x="12" y="54"/>
                  </a:lnTo>
                  <a:lnTo>
                    <a:pt x="16" y="60"/>
                  </a:lnTo>
                  <a:lnTo>
                    <a:pt x="20" y="66"/>
                  </a:lnTo>
                  <a:lnTo>
                    <a:pt x="21" y="66"/>
                  </a:lnTo>
                  <a:lnTo>
                    <a:pt x="21" y="67"/>
                  </a:lnTo>
                  <a:lnTo>
                    <a:pt x="22" y="69"/>
                  </a:lnTo>
                  <a:lnTo>
                    <a:pt x="24" y="70"/>
                  </a:lnTo>
                  <a:lnTo>
                    <a:pt x="25" y="71"/>
                  </a:lnTo>
                  <a:lnTo>
                    <a:pt x="26" y="72"/>
                  </a:lnTo>
                  <a:lnTo>
                    <a:pt x="27" y="73"/>
                  </a:lnTo>
                  <a:lnTo>
                    <a:pt x="28" y="73"/>
                  </a:lnTo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43" name="Freeform 251">
              <a:extLst>
                <a:ext uri="{FF2B5EF4-FFF2-40B4-BE49-F238E27FC236}">
                  <a16:creationId xmlns:a16="http://schemas.microsoft.com/office/drawing/2014/main" id="{2C1C14D1-E36A-131E-9089-012E88DBC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3"/>
              <a:ext cx="39" cy="71"/>
            </a:xfrm>
            <a:custGeom>
              <a:avLst/>
              <a:gdLst>
                <a:gd name="T0" fmla="*/ 28 w 39"/>
                <a:gd name="T1" fmla="*/ 69 h 71"/>
                <a:gd name="T2" fmla="*/ 29 w 39"/>
                <a:gd name="T3" fmla="*/ 68 h 71"/>
                <a:gd name="T4" fmla="*/ 30 w 39"/>
                <a:gd name="T5" fmla="*/ 67 h 71"/>
                <a:gd name="T6" fmla="*/ 31 w 39"/>
                <a:gd name="T7" fmla="*/ 66 h 71"/>
                <a:gd name="T8" fmla="*/ 33 w 39"/>
                <a:gd name="T9" fmla="*/ 64 h 71"/>
                <a:gd name="T10" fmla="*/ 34 w 39"/>
                <a:gd name="T11" fmla="*/ 63 h 71"/>
                <a:gd name="T12" fmla="*/ 35 w 39"/>
                <a:gd name="T13" fmla="*/ 62 h 71"/>
                <a:gd name="T14" fmla="*/ 36 w 39"/>
                <a:gd name="T15" fmla="*/ 62 h 71"/>
                <a:gd name="T16" fmla="*/ 37 w 39"/>
                <a:gd name="T17" fmla="*/ 62 h 71"/>
                <a:gd name="T18" fmla="*/ 38 w 39"/>
                <a:gd name="T19" fmla="*/ 62 h 71"/>
                <a:gd name="T20" fmla="*/ 38 w 39"/>
                <a:gd name="T21" fmla="*/ 62 h 71"/>
                <a:gd name="T22" fmla="*/ 37 w 39"/>
                <a:gd name="T23" fmla="*/ 62 h 71"/>
                <a:gd name="T24" fmla="*/ 36 w 39"/>
                <a:gd name="T25" fmla="*/ 62 h 71"/>
                <a:gd name="T26" fmla="*/ 35 w 39"/>
                <a:gd name="T27" fmla="*/ 62 h 71"/>
                <a:gd name="T28" fmla="*/ 34 w 39"/>
                <a:gd name="T29" fmla="*/ 60 h 71"/>
                <a:gd name="T30" fmla="*/ 32 w 39"/>
                <a:gd name="T31" fmla="*/ 59 h 71"/>
                <a:gd name="T32" fmla="*/ 30 w 39"/>
                <a:gd name="T33" fmla="*/ 57 h 71"/>
                <a:gd name="T34" fmla="*/ 27 w 39"/>
                <a:gd name="T35" fmla="*/ 54 h 71"/>
                <a:gd name="T36" fmla="*/ 25 w 39"/>
                <a:gd name="T37" fmla="*/ 50 h 71"/>
                <a:gd name="T38" fmla="*/ 22 w 39"/>
                <a:gd name="T39" fmla="*/ 45 h 71"/>
                <a:gd name="T40" fmla="*/ 18 w 39"/>
                <a:gd name="T41" fmla="*/ 39 h 71"/>
                <a:gd name="T42" fmla="*/ 14 w 39"/>
                <a:gd name="T43" fmla="*/ 31 h 71"/>
                <a:gd name="T44" fmla="*/ 10 w 39"/>
                <a:gd name="T45" fmla="*/ 22 h 71"/>
                <a:gd name="T46" fmla="*/ 5 w 39"/>
                <a:gd name="T47" fmla="*/ 11 h 71"/>
                <a:gd name="T48" fmla="*/ 0 w 39"/>
                <a:gd name="T49" fmla="*/ 0 h 71"/>
                <a:gd name="T50" fmla="*/ 0 w 39"/>
                <a:gd name="T51" fmla="*/ 0 h 71"/>
                <a:gd name="T52" fmla="*/ 0 w 39"/>
                <a:gd name="T53" fmla="*/ 0 h 71"/>
                <a:gd name="T54" fmla="*/ 0 w 39"/>
                <a:gd name="T55" fmla="*/ 2 h 71"/>
                <a:gd name="T56" fmla="*/ 0 w 39"/>
                <a:gd name="T57" fmla="*/ 5 h 71"/>
                <a:gd name="T58" fmla="*/ 0 w 39"/>
                <a:gd name="T59" fmla="*/ 8 h 71"/>
                <a:gd name="T60" fmla="*/ 0 w 39"/>
                <a:gd name="T61" fmla="*/ 11 h 71"/>
                <a:gd name="T62" fmla="*/ 0 w 39"/>
                <a:gd name="T63" fmla="*/ 15 h 71"/>
                <a:gd name="T64" fmla="*/ 0 w 39"/>
                <a:gd name="T65" fmla="*/ 19 h 71"/>
                <a:gd name="T66" fmla="*/ 1 w 39"/>
                <a:gd name="T67" fmla="*/ 24 h 71"/>
                <a:gd name="T68" fmla="*/ 2 w 39"/>
                <a:gd name="T69" fmla="*/ 29 h 71"/>
                <a:gd name="T70" fmla="*/ 4 w 39"/>
                <a:gd name="T71" fmla="*/ 34 h 71"/>
                <a:gd name="T72" fmla="*/ 6 w 39"/>
                <a:gd name="T73" fmla="*/ 40 h 71"/>
                <a:gd name="T74" fmla="*/ 8 w 39"/>
                <a:gd name="T75" fmla="*/ 46 h 71"/>
                <a:gd name="T76" fmla="*/ 12 w 39"/>
                <a:gd name="T77" fmla="*/ 51 h 71"/>
                <a:gd name="T78" fmla="*/ 16 w 39"/>
                <a:gd name="T79" fmla="*/ 57 h 71"/>
                <a:gd name="T80" fmla="*/ 20 w 39"/>
                <a:gd name="T81" fmla="*/ 63 h 71"/>
                <a:gd name="T82" fmla="*/ 21 w 39"/>
                <a:gd name="T83" fmla="*/ 64 h 71"/>
                <a:gd name="T84" fmla="*/ 22 w 39"/>
                <a:gd name="T85" fmla="*/ 64 h 71"/>
                <a:gd name="T86" fmla="*/ 23 w 39"/>
                <a:gd name="T87" fmla="*/ 66 h 71"/>
                <a:gd name="T88" fmla="*/ 24 w 39"/>
                <a:gd name="T89" fmla="*/ 67 h 71"/>
                <a:gd name="T90" fmla="*/ 25 w 39"/>
                <a:gd name="T91" fmla="*/ 68 h 71"/>
                <a:gd name="T92" fmla="*/ 26 w 39"/>
                <a:gd name="T93" fmla="*/ 69 h 71"/>
                <a:gd name="T94" fmla="*/ 27 w 39"/>
                <a:gd name="T95" fmla="*/ 70 h 71"/>
                <a:gd name="T96" fmla="*/ 28 w 39"/>
                <a:gd name="T97" fmla="*/ 6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71">
                  <a:moveTo>
                    <a:pt x="28" y="69"/>
                  </a:moveTo>
                  <a:lnTo>
                    <a:pt x="29" y="68"/>
                  </a:lnTo>
                  <a:lnTo>
                    <a:pt x="30" y="67"/>
                  </a:lnTo>
                  <a:lnTo>
                    <a:pt x="31" y="66"/>
                  </a:lnTo>
                  <a:lnTo>
                    <a:pt x="33" y="64"/>
                  </a:lnTo>
                  <a:lnTo>
                    <a:pt x="34" y="63"/>
                  </a:lnTo>
                  <a:lnTo>
                    <a:pt x="35" y="62"/>
                  </a:lnTo>
                  <a:lnTo>
                    <a:pt x="36" y="62"/>
                  </a:lnTo>
                  <a:lnTo>
                    <a:pt x="37" y="62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7" y="62"/>
                  </a:lnTo>
                  <a:lnTo>
                    <a:pt x="36" y="62"/>
                  </a:lnTo>
                  <a:lnTo>
                    <a:pt x="35" y="62"/>
                  </a:lnTo>
                  <a:lnTo>
                    <a:pt x="34" y="60"/>
                  </a:lnTo>
                  <a:lnTo>
                    <a:pt x="32" y="59"/>
                  </a:lnTo>
                  <a:lnTo>
                    <a:pt x="30" y="57"/>
                  </a:lnTo>
                  <a:lnTo>
                    <a:pt x="27" y="54"/>
                  </a:lnTo>
                  <a:lnTo>
                    <a:pt x="25" y="50"/>
                  </a:lnTo>
                  <a:lnTo>
                    <a:pt x="22" y="45"/>
                  </a:lnTo>
                  <a:lnTo>
                    <a:pt x="18" y="39"/>
                  </a:lnTo>
                  <a:lnTo>
                    <a:pt x="14" y="31"/>
                  </a:lnTo>
                  <a:lnTo>
                    <a:pt x="10" y="22"/>
                  </a:lnTo>
                  <a:lnTo>
                    <a:pt x="5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2" y="29"/>
                  </a:lnTo>
                  <a:lnTo>
                    <a:pt x="4" y="34"/>
                  </a:lnTo>
                  <a:lnTo>
                    <a:pt x="6" y="40"/>
                  </a:lnTo>
                  <a:lnTo>
                    <a:pt x="8" y="46"/>
                  </a:lnTo>
                  <a:lnTo>
                    <a:pt x="12" y="51"/>
                  </a:lnTo>
                  <a:lnTo>
                    <a:pt x="16" y="57"/>
                  </a:lnTo>
                  <a:lnTo>
                    <a:pt x="20" y="63"/>
                  </a:lnTo>
                  <a:lnTo>
                    <a:pt x="21" y="64"/>
                  </a:lnTo>
                  <a:lnTo>
                    <a:pt x="22" y="64"/>
                  </a:lnTo>
                  <a:lnTo>
                    <a:pt x="23" y="66"/>
                  </a:lnTo>
                  <a:lnTo>
                    <a:pt x="24" y="67"/>
                  </a:lnTo>
                  <a:lnTo>
                    <a:pt x="25" y="68"/>
                  </a:lnTo>
                  <a:lnTo>
                    <a:pt x="26" y="69"/>
                  </a:lnTo>
                  <a:lnTo>
                    <a:pt x="27" y="70"/>
                  </a:lnTo>
                  <a:lnTo>
                    <a:pt x="28" y="69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44" name="Freeform 252">
              <a:extLst>
                <a:ext uri="{FF2B5EF4-FFF2-40B4-BE49-F238E27FC236}">
                  <a16:creationId xmlns:a16="http://schemas.microsoft.com/office/drawing/2014/main" id="{E14EC166-CB37-57BA-3758-4F58D0E07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3"/>
              <a:ext cx="39" cy="71"/>
            </a:xfrm>
            <a:custGeom>
              <a:avLst/>
              <a:gdLst>
                <a:gd name="T0" fmla="*/ 29 w 39"/>
                <a:gd name="T1" fmla="*/ 69 h 71"/>
                <a:gd name="T2" fmla="*/ 30 w 39"/>
                <a:gd name="T3" fmla="*/ 69 h 71"/>
                <a:gd name="T4" fmla="*/ 31 w 39"/>
                <a:gd name="T5" fmla="*/ 67 h 71"/>
                <a:gd name="T6" fmla="*/ 32 w 39"/>
                <a:gd name="T7" fmla="*/ 66 h 71"/>
                <a:gd name="T8" fmla="*/ 33 w 39"/>
                <a:gd name="T9" fmla="*/ 65 h 71"/>
                <a:gd name="T10" fmla="*/ 34 w 39"/>
                <a:gd name="T11" fmla="*/ 64 h 71"/>
                <a:gd name="T12" fmla="*/ 35 w 39"/>
                <a:gd name="T13" fmla="*/ 63 h 71"/>
                <a:gd name="T14" fmla="*/ 36 w 39"/>
                <a:gd name="T15" fmla="*/ 62 h 71"/>
                <a:gd name="T16" fmla="*/ 37 w 39"/>
                <a:gd name="T17" fmla="*/ 62 h 71"/>
                <a:gd name="T18" fmla="*/ 38 w 39"/>
                <a:gd name="T19" fmla="*/ 62 h 71"/>
                <a:gd name="T20" fmla="*/ 38 w 39"/>
                <a:gd name="T21" fmla="*/ 62 h 71"/>
                <a:gd name="T22" fmla="*/ 37 w 39"/>
                <a:gd name="T23" fmla="*/ 63 h 71"/>
                <a:gd name="T24" fmla="*/ 36 w 39"/>
                <a:gd name="T25" fmla="*/ 62 h 71"/>
                <a:gd name="T26" fmla="*/ 36 w 39"/>
                <a:gd name="T27" fmla="*/ 62 h 71"/>
                <a:gd name="T28" fmla="*/ 34 w 39"/>
                <a:gd name="T29" fmla="*/ 61 h 71"/>
                <a:gd name="T30" fmla="*/ 32 w 39"/>
                <a:gd name="T31" fmla="*/ 59 h 71"/>
                <a:gd name="T32" fmla="*/ 30 w 39"/>
                <a:gd name="T33" fmla="*/ 57 h 71"/>
                <a:gd name="T34" fmla="*/ 28 w 39"/>
                <a:gd name="T35" fmla="*/ 54 h 71"/>
                <a:gd name="T36" fmla="*/ 25 w 39"/>
                <a:gd name="T37" fmla="*/ 50 h 71"/>
                <a:gd name="T38" fmla="*/ 22 w 39"/>
                <a:gd name="T39" fmla="*/ 45 h 71"/>
                <a:gd name="T40" fmla="*/ 18 w 39"/>
                <a:gd name="T41" fmla="*/ 39 h 71"/>
                <a:gd name="T42" fmla="*/ 14 w 39"/>
                <a:gd name="T43" fmla="*/ 31 h 71"/>
                <a:gd name="T44" fmla="*/ 10 w 39"/>
                <a:gd name="T45" fmla="*/ 22 h 71"/>
                <a:gd name="T46" fmla="*/ 5 w 39"/>
                <a:gd name="T47" fmla="*/ 12 h 71"/>
                <a:gd name="T48" fmla="*/ 0 w 39"/>
                <a:gd name="T49" fmla="*/ 0 h 71"/>
                <a:gd name="T50" fmla="*/ 0 w 39"/>
                <a:gd name="T51" fmla="*/ 0 h 71"/>
                <a:gd name="T52" fmla="*/ 0 w 39"/>
                <a:gd name="T53" fmla="*/ 1 h 71"/>
                <a:gd name="T54" fmla="*/ 0 w 39"/>
                <a:gd name="T55" fmla="*/ 3 h 71"/>
                <a:gd name="T56" fmla="*/ 0 w 39"/>
                <a:gd name="T57" fmla="*/ 5 h 71"/>
                <a:gd name="T58" fmla="*/ 0 w 39"/>
                <a:gd name="T59" fmla="*/ 8 h 71"/>
                <a:gd name="T60" fmla="*/ 0 w 39"/>
                <a:gd name="T61" fmla="*/ 11 h 71"/>
                <a:gd name="T62" fmla="*/ 0 w 39"/>
                <a:gd name="T63" fmla="*/ 15 h 71"/>
                <a:gd name="T64" fmla="*/ 0 w 39"/>
                <a:gd name="T65" fmla="*/ 19 h 71"/>
                <a:gd name="T66" fmla="*/ 1 w 39"/>
                <a:gd name="T67" fmla="*/ 24 h 71"/>
                <a:gd name="T68" fmla="*/ 2 w 39"/>
                <a:gd name="T69" fmla="*/ 29 h 71"/>
                <a:gd name="T70" fmla="*/ 4 w 39"/>
                <a:gd name="T71" fmla="*/ 35 h 71"/>
                <a:gd name="T72" fmla="*/ 6 w 39"/>
                <a:gd name="T73" fmla="*/ 39 h 71"/>
                <a:gd name="T74" fmla="*/ 9 w 39"/>
                <a:gd name="T75" fmla="*/ 46 h 71"/>
                <a:gd name="T76" fmla="*/ 12 w 39"/>
                <a:gd name="T77" fmla="*/ 52 h 71"/>
                <a:gd name="T78" fmla="*/ 16 w 39"/>
                <a:gd name="T79" fmla="*/ 57 h 71"/>
                <a:gd name="T80" fmla="*/ 21 w 39"/>
                <a:gd name="T81" fmla="*/ 63 h 71"/>
                <a:gd name="T82" fmla="*/ 21 w 39"/>
                <a:gd name="T83" fmla="*/ 64 h 71"/>
                <a:gd name="T84" fmla="*/ 22 w 39"/>
                <a:gd name="T85" fmla="*/ 65 h 71"/>
                <a:gd name="T86" fmla="*/ 23 w 39"/>
                <a:gd name="T87" fmla="*/ 66 h 71"/>
                <a:gd name="T88" fmla="*/ 24 w 39"/>
                <a:gd name="T89" fmla="*/ 67 h 71"/>
                <a:gd name="T90" fmla="*/ 25 w 39"/>
                <a:gd name="T91" fmla="*/ 69 h 71"/>
                <a:gd name="T92" fmla="*/ 27 w 39"/>
                <a:gd name="T93" fmla="*/ 69 h 71"/>
                <a:gd name="T94" fmla="*/ 28 w 39"/>
                <a:gd name="T95" fmla="*/ 70 h 71"/>
                <a:gd name="T96" fmla="*/ 29 w 39"/>
                <a:gd name="T97" fmla="*/ 6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71">
                  <a:moveTo>
                    <a:pt x="29" y="69"/>
                  </a:moveTo>
                  <a:lnTo>
                    <a:pt x="30" y="69"/>
                  </a:lnTo>
                  <a:lnTo>
                    <a:pt x="31" y="67"/>
                  </a:lnTo>
                  <a:lnTo>
                    <a:pt x="32" y="66"/>
                  </a:lnTo>
                  <a:lnTo>
                    <a:pt x="33" y="65"/>
                  </a:lnTo>
                  <a:lnTo>
                    <a:pt x="34" y="64"/>
                  </a:lnTo>
                  <a:lnTo>
                    <a:pt x="35" y="63"/>
                  </a:lnTo>
                  <a:lnTo>
                    <a:pt x="36" y="62"/>
                  </a:lnTo>
                  <a:lnTo>
                    <a:pt x="37" y="62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7" y="63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4" y="61"/>
                  </a:lnTo>
                  <a:lnTo>
                    <a:pt x="32" y="59"/>
                  </a:lnTo>
                  <a:lnTo>
                    <a:pt x="30" y="57"/>
                  </a:lnTo>
                  <a:lnTo>
                    <a:pt x="28" y="54"/>
                  </a:lnTo>
                  <a:lnTo>
                    <a:pt x="25" y="50"/>
                  </a:lnTo>
                  <a:lnTo>
                    <a:pt x="22" y="45"/>
                  </a:lnTo>
                  <a:lnTo>
                    <a:pt x="18" y="39"/>
                  </a:lnTo>
                  <a:lnTo>
                    <a:pt x="14" y="31"/>
                  </a:lnTo>
                  <a:lnTo>
                    <a:pt x="10" y="22"/>
                  </a:lnTo>
                  <a:lnTo>
                    <a:pt x="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2" y="29"/>
                  </a:lnTo>
                  <a:lnTo>
                    <a:pt x="4" y="35"/>
                  </a:lnTo>
                  <a:lnTo>
                    <a:pt x="6" y="39"/>
                  </a:lnTo>
                  <a:lnTo>
                    <a:pt x="9" y="46"/>
                  </a:lnTo>
                  <a:lnTo>
                    <a:pt x="12" y="52"/>
                  </a:lnTo>
                  <a:lnTo>
                    <a:pt x="16" y="57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2" y="65"/>
                  </a:lnTo>
                  <a:lnTo>
                    <a:pt x="23" y="66"/>
                  </a:lnTo>
                  <a:lnTo>
                    <a:pt x="24" y="67"/>
                  </a:lnTo>
                  <a:lnTo>
                    <a:pt x="25" y="69"/>
                  </a:lnTo>
                  <a:lnTo>
                    <a:pt x="27" y="69"/>
                  </a:lnTo>
                  <a:lnTo>
                    <a:pt x="28" y="70"/>
                  </a:lnTo>
                  <a:lnTo>
                    <a:pt x="29" y="69"/>
                  </a:lnTo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45" name="Freeform 253">
              <a:extLst>
                <a:ext uri="{FF2B5EF4-FFF2-40B4-BE49-F238E27FC236}">
                  <a16:creationId xmlns:a16="http://schemas.microsoft.com/office/drawing/2014/main" id="{0CF7C37D-E525-88A1-622B-1D4AF7ACA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3"/>
              <a:ext cx="38" cy="70"/>
            </a:xfrm>
            <a:custGeom>
              <a:avLst/>
              <a:gdLst>
                <a:gd name="T0" fmla="*/ 28 w 38"/>
                <a:gd name="T1" fmla="*/ 69 h 70"/>
                <a:gd name="T2" fmla="*/ 29 w 38"/>
                <a:gd name="T3" fmla="*/ 68 h 70"/>
                <a:gd name="T4" fmla="*/ 30 w 38"/>
                <a:gd name="T5" fmla="*/ 67 h 70"/>
                <a:gd name="T6" fmla="*/ 31 w 38"/>
                <a:gd name="T7" fmla="*/ 65 h 70"/>
                <a:gd name="T8" fmla="*/ 32 w 38"/>
                <a:gd name="T9" fmla="*/ 64 h 70"/>
                <a:gd name="T10" fmla="*/ 33 w 38"/>
                <a:gd name="T11" fmla="*/ 63 h 70"/>
                <a:gd name="T12" fmla="*/ 34 w 38"/>
                <a:gd name="T13" fmla="*/ 62 h 70"/>
                <a:gd name="T14" fmla="*/ 35 w 38"/>
                <a:gd name="T15" fmla="*/ 61 h 70"/>
                <a:gd name="T16" fmla="*/ 37 w 38"/>
                <a:gd name="T17" fmla="*/ 61 h 70"/>
                <a:gd name="T18" fmla="*/ 37 w 38"/>
                <a:gd name="T19" fmla="*/ 61 h 70"/>
                <a:gd name="T20" fmla="*/ 37 w 38"/>
                <a:gd name="T21" fmla="*/ 61 h 70"/>
                <a:gd name="T22" fmla="*/ 37 w 38"/>
                <a:gd name="T23" fmla="*/ 61 h 70"/>
                <a:gd name="T24" fmla="*/ 36 w 38"/>
                <a:gd name="T25" fmla="*/ 61 h 70"/>
                <a:gd name="T26" fmla="*/ 35 w 38"/>
                <a:gd name="T27" fmla="*/ 61 h 70"/>
                <a:gd name="T28" fmla="*/ 33 w 38"/>
                <a:gd name="T29" fmla="*/ 60 h 70"/>
                <a:gd name="T30" fmla="*/ 32 w 38"/>
                <a:gd name="T31" fmla="*/ 58 h 70"/>
                <a:gd name="T32" fmla="*/ 29 w 38"/>
                <a:gd name="T33" fmla="*/ 56 h 70"/>
                <a:gd name="T34" fmla="*/ 27 w 38"/>
                <a:gd name="T35" fmla="*/ 53 h 70"/>
                <a:gd name="T36" fmla="*/ 24 w 38"/>
                <a:gd name="T37" fmla="*/ 49 h 70"/>
                <a:gd name="T38" fmla="*/ 21 w 38"/>
                <a:gd name="T39" fmla="*/ 44 h 70"/>
                <a:gd name="T40" fmla="*/ 18 w 38"/>
                <a:gd name="T41" fmla="*/ 38 h 70"/>
                <a:gd name="T42" fmla="*/ 14 w 38"/>
                <a:gd name="T43" fmla="*/ 31 h 70"/>
                <a:gd name="T44" fmla="*/ 10 w 38"/>
                <a:gd name="T45" fmla="*/ 22 h 70"/>
                <a:gd name="T46" fmla="*/ 5 w 38"/>
                <a:gd name="T47" fmla="*/ 12 h 70"/>
                <a:gd name="T48" fmla="*/ 1 w 38"/>
                <a:gd name="T49" fmla="*/ 0 h 70"/>
                <a:gd name="T50" fmla="*/ 1 w 38"/>
                <a:gd name="T51" fmla="*/ 0 h 70"/>
                <a:gd name="T52" fmla="*/ 0 w 38"/>
                <a:gd name="T53" fmla="*/ 1 h 70"/>
                <a:gd name="T54" fmla="*/ 0 w 38"/>
                <a:gd name="T55" fmla="*/ 2 h 70"/>
                <a:gd name="T56" fmla="*/ 0 w 38"/>
                <a:gd name="T57" fmla="*/ 5 h 70"/>
                <a:gd name="T58" fmla="*/ 0 w 38"/>
                <a:gd name="T59" fmla="*/ 8 h 70"/>
                <a:gd name="T60" fmla="*/ 0 w 38"/>
                <a:gd name="T61" fmla="*/ 11 h 70"/>
                <a:gd name="T62" fmla="*/ 0 w 38"/>
                <a:gd name="T63" fmla="*/ 15 h 70"/>
                <a:gd name="T64" fmla="*/ 0 w 38"/>
                <a:gd name="T65" fmla="*/ 19 h 70"/>
                <a:gd name="T66" fmla="*/ 1 w 38"/>
                <a:gd name="T67" fmla="*/ 23 h 70"/>
                <a:gd name="T68" fmla="*/ 2 w 38"/>
                <a:gd name="T69" fmla="*/ 28 h 70"/>
                <a:gd name="T70" fmla="*/ 4 w 38"/>
                <a:gd name="T71" fmla="*/ 34 h 70"/>
                <a:gd name="T72" fmla="*/ 6 w 38"/>
                <a:gd name="T73" fmla="*/ 39 h 70"/>
                <a:gd name="T74" fmla="*/ 8 w 38"/>
                <a:gd name="T75" fmla="*/ 45 h 70"/>
                <a:gd name="T76" fmla="*/ 12 w 38"/>
                <a:gd name="T77" fmla="*/ 50 h 70"/>
                <a:gd name="T78" fmla="*/ 16 w 38"/>
                <a:gd name="T79" fmla="*/ 56 h 70"/>
                <a:gd name="T80" fmla="*/ 21 w 38"/>
                <a:gd name="T81" fmla="*/ 62 h 70"/>
                <a:gd name="T82" fmla="*/ 21 w 38"/>
                <a:gd name="T83" fmla="*/ 63 h 70"/>
                <a:gd name="T84" fmla="*/ 21 w 38"/>
                <a:gd name="T85" fmla="*/ 63 h 70"/>
                <a:gd name="T86" fmla="*/ 22 w 38"/>
                <a:gd name="T87" fmla="*/ 65 h 70"/>
                <a:gd name="T88" fmla="*/ 24 w 38"/>
                <a:gd name="T89" fmla="*/ 66 h 70"/>
                <a:gd name="T90" fmla="*/ 25 w 38"/>
                <a:gd name="T91" fmla="*/ 68 h 70"/>
                <a:gd name="T92" fmla="*/ 26 w 38"/>
                <a:gd name="T93" fmla="*/ 68 h 70"/>
                <a:gd name="T94" fmla="*/ 27 w 38"/>
                <a:gd name="T95" fmla="*/ 69 h 70"/>
                <a:gd name="T96" fmla="*/ 28 w 38"/>
                <a:gd name="T97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8" h="70">
                  <a:moveTo>
                    <a:pt x="28" y="69"/>
                  </a:moveTo>
                  <a:lnTo>
                    <a:pt x="29" y="68"/>
                  </a:lnTo>
                  <a:lnTo>
                    <a:pt x="30" y="67"/>
                  </a:lnTo>
                  <a:lnTo>
                    <a:pt x="31" y="65"/>
                  </a:lnTo>
                  <a:lnTo>
                    <a:pt x="32" y="64"/>
                  </a:lnTo>
                  <a:lnTo>
                    <a:pt x="33" y="63"/>
                  </a:lnTo>
                  <a:lnTo>
                    <a:pt x="34" y="62"/>
                  </a:lnTo>
                  <a:lnTo>
                    <a:pt x="35" y="61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6" y="61"/>
                  </a:lnTo>
                  <a:lnTo>
                    <a:pt x="35" y="61"/>
                  </a:lnTo>
                  <a:lnTo>
                    <a:pt x="33" y="60"/>
                  </a:lnTo>
                  <a:lnTo>
                    <a:pt x="32" y="58"/>
                  </a:lnTo>
                  <a:lnTo>
                    <a:pt x="29" y="56"/>
                  </a:lnTo>
                  <a:lnTo>
                    <a:pt x="27" y="53"/>
                  </a:lnTo>
                  <a:lnTo>
                    <a:pt x="24" y="49"/>
                  </a:lnTo>
                  <a:lnTo>
                    <a:pt x="21" y="44"/>
                  </a:lnTo>
                  <a:lnTo>
                    <a:pt x="18" y="38"/>
                  </a:lnTo>
                  <a:lnTo>
                    <a:pt x="14" y="31"/>
                  </a:lnTo>
                  <a:lnTo>
                    <a:pt x="10" y="22"/>
                  </a:lnTo>
                  <a:lnTo>
                    <a:pt x="5" y="12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2" y="28"/>
                  </a:lnTo>
                  <a:lnTo>
                    <a:pt x="4" y="34"/>
                  </a:lnTo>
                  <a:lnTo>
                    <a:pt x="6" y="39"/>
                  </a:lnTo>
                  <a:lnTo>
                    <a:pt x="8" y="45"/>
                  </a:lnTo>
                  <a:lnTo>
                    <a:pt x="12" y="50"/>
                  </a:lnTo>
                  <a:lnTo>
                    <a:pt x="16" y="56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21" y="63"/>
                  </a:lnTo>
                  <a:lnTo>
                    <a:pt x="22" y="65"/>
                  </a:lnTo>
                  <a:lnTo>
                    <a:pt x="24" y="66"/>
                  </a:lnTo>
                  <a:lnTo>
                    <a:pt x="25" y="68"/>
                  </a:lnTo>
                  <a:lnTo>
                    <a:pt x="26" y="68"/>
                  </a:lnTo>
                  <a:lnTo>
                    <a:pt x="27" y="69"/>
                  </a:lnTo>
                  <a:lnTo>
                    <a:pt x="28" y="69"/>
                  </a:lnTo>
                </a:path>
              </a:pathLst>
            </a:custGeom>
            <a:solidFill>
              <a:srgbClr val="DEDE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46" name="Freeform 254">
              <a:extLst>
                <a:ext uri="{FF2B5EF4-FFF2-40B4-BE49-F238E27FC236}">
                  <a16:creationId xmlns:a16="http://schemas.microsoft.com/office/drawing/2014/main" id="{9B428C80-BA7B-EB62-5646-7351DB071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5"/>
              <a:ext cx="37" cy="68"/>
            </a:xfrm>
            <a:custGeom>
              <a:avLst/>
              <a:gdLst>
                <a:gd name="T0" fmla="*/ 28 w 37"/>
                <a:gd name="T1" fmla="*/ 67 h 68"/>
                <a:gd name="T2" fmla="*/ 28 w 37"/>
                <a:gd name="T3" fmla="*/ 66 h 68"/>
                <a:gd name="T4" fmla="*/ 29 w 37"/>
                <a:gd name="T5" fmla="*/ 64 h 68"/>
                <a:gd name="T6" fmla="*/ 30 w 37"/>
                <a:gd name="T7" fmla="*/ 63 h 68"/>
                <a:gd name="T8" fmla="*/ 31 w 37"/>
                <a:gd name="T9" fmla="*/ 62 h 68"/>
                <a:gd name="T10" fmla="*/ 32 w 37"/>
                <a:gd name="T11" fmla="*/ 61 h 68"/>
                <a:gd name="T12" fmla="*/ 33 w 37"/>
                <a:gd name="T13" fmla="*/ 60 h 68"/>
                <a:gd name="T14" fmla="*/ 34 w 37"/>
                <a:gd name="T15" fmla="*/ 60 h 68"/>
                <a:gd name="T16" fmla="*/ 35 w 37"/>
                <a:gd name="T17" fmla="*/ 60 h 68"/>
                <a:gd name="T18" fmla="*/ 36 w 37"/>
                <a:gd name="T19" fmla="*/ 60 h 68"/>
                <a:gd name="T20" fmla="*/ 36 w 37"/>
                <a:gd name="T21" fmla="*/ 60 h 68"/>
                <a:gd name="T22" fmla="*/ 35 w 37"/>
                <a:gd name="T23" fmla="*/ 60 h 68"/>
                <a:gd name="T24" fmla="*/ 35 w 37"/>
                <a:gd name="T25" fmla="*/ 60 h 68"/>
                <a:gd name="T26" fmla="*/ 34 w 37"/>
                <a:gd name="T27" fmla="*/ 59 h 68"/>
                <a:gd name="T28" fmla="*/ 32 w 37"/>
                <a:gd name="T29" fmla="*/ 58 h 68"/>
                <a:gd name="T30" fmla="*/ 31 w 37"/>
                <a:gd name="T31" fmla="*/ 57 h 68"/>
                <a:gd name="T32" fmla="*/ 29 w 37"/>
                <a:gd name="T33" fmla="*/ 54 h 68"/>
                <a:gd name="T34" fmla="*/ 26 w 37"/>
                <a:gd name="T35" fmla="*/ 52 h 68"/>
                <a:gd name="T36" fmla="*/ 24 w 37"/>
                <a:gd name="T37" fmla="*/ 48 h 68"/>
                <a:gd name="T38" fmla="*/ 21 w 37"/>
                <a:gd name="T39" fmla="*/ 43 h 68"/>
                <a:gd name="T40" fmla="*/ 17 w 37"/>
                <a:gd name="T41" fmla="*/ 37 h 68"/>
                <a:gd name="T42" fmla="*/ 14 w 37"/>
                <a:gd name="T43" fmla="*/ 30 h 68"/>
                <a:gd name="T44" fmla="*/ 10 w 37"/>
                <a:gd name="T45" fmla="*/ 21 h 68"/>
                <a:gd name="T46" fmla="*/ 5 w 37"/>
                <a:gd name="T47" fmla="*/ 11 h 68"/>
                <a:gd name="T48" fmla="*/ 0 w 37"/>
                <a:gd name="T49" fmla="*/ 0 h 68"/>
                <a:gd name="T50" fmla="*/ 0 w 37"/>
                <a:gd name="T51" fmla="*/ 0 h 68"/>
                <a:gd name="T52" fmla="*/ 0 w 37"/>
                <a:gd name="T53" fmla="*/ 1 h 68"/>
                <a:gd name="T54" fmla="*/ 0 w 37"/>
                <a:gd name="T55" fmla="*/ 2 h 68"/>
                <a:gd name="T56" fmla="*/ 0 w 37"/>
                <a:gd name="T57" fmla="*/ 4 h 68"/>
                <a:gd name="T58" fmla="*/ 0 w 37"/>
                <a:gd name="T59" fmla="*/ 7 h 68"/>
                <a:gd name="T60" fmla="*/ 0 w 37"/>
                <a:gd name="T61" fmla="*/ 10 h 68"/>
                <a:gd name="T62" fmla="*/ 0 w 37"/>
                <a:gd name="T63" fmla="*/ 14 h 68"/>
                <a:gd name="T64" fmla="*/ 0 w 37"/>
                <a:gd name="T65" fmla="*/ 18 h 68"/>
                <a:gd name="T66" fmla="*/ 1 w 37"/>
                <a:gd name="T67" fmla="*/ 22 h 68"/>
                <a:gd name="T68" fmla="*/ 2 w 37"/>
                <a:gd name="T69" fmla="*/ 27 h 68"/>
                <a:gd name="T70" fmla="*/ 4 w 37"/>
                <a:gd name="T71" fmla="*/ 33 h 68"/>
                <a:gd name="T72" fmla="*/ 5 w 37"/>
                <a:gd name="T73" fmla="*/ 37 h 68"/>
                <a:gd name="T74" fmla="*/ 8 w 37"/>
                <a:gd name="T75" fmla="*/ 43 h 68"/>
                <a:gd name="T76" fmla="*/ 11 w 37"/>
                <a:gd name="T77" fmla="*/ 49 h 68"/>
                <a:gd name="T78" fmla="*/ 15 w 37"/>
                <a:gd name="T79" fmla="*/ 54 h 68"/>
                <a:gd name="T80" fmla="*/ 20 w 37"/>
                <a:gd name="T81" fmla="*/ 60 h 68"/>
                <a:gd name="T82" fmla="*/ 20 w 37"/>
                <a:gd name="T83" fmla="*/ 61 h 68"/>
                <a:gd name="T84" fmla="*/ 21 w 37"/>
                <a:gd name="T85" fmla="*/ 62 h 68"/>
                <a:gd name="T86" fmla="*/ 22 w 37"/>
                <a:gd name="T87" fmla="*/ 63 h 68"/>
                <a:gd name="T88" fmla="*/ 23 w 37"/>
                <a:gd name="T89" fmla="*/ 64 h 68"/>
                <a:gd name="T90" fmla="*/ 24 w 37"/>
                <a:gd name="T91" fmla="*/ 65 h 68"/>
                <a:gd name="T92" fmla="*/ 25 w 37"/>
                <a:gd name="T93" fmla="*/ 67 h 68"/>
                <a:gd name="T94" fmla="*/ 27 w 37"/>
                <a:gd name="T95" fmla="*/ 67 h 68"/>
                <a:gd name="T96" fmla="*/ 28 w 37"/>
                <a:gd name="T97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" h="68">
                  <a:moveTo>
                    <a:pt x="28" y="67"/>
                  </a:moveTo>
                  <a:lnTo>
                    <a:pt x="28" y="66"/>
                  </a:lnTo>
                  <a:lnTo>
                    <a:pt x="29" y="64"/>
                  </a:lnTo>
                  <a:lnTo>
                    <a:pt x="30" y="63"/>
                  </a:lnTo>
                  <a:lnTo>
                    <a:pt x="31" y="62"/>
                  </a:lnTo>
                  <a:lnTo>
                    <a:pt x="32" y="61"/>
                  </a:lnTo>
                  <a:lnTo>
                    <a:pt x="33" y="60"/>
                  </a:lnTo>
                  <a:lnTo>
                    <a:pt x="34" y="60"/>
                  </a:lnTo>
                  <a:lnTo>
                    <a:pt x="35" y="60"/>
                  </a:lnTo>
                  <a:lnTo>
                    <a:pt x="36" y="60"/>
                  </a:lnTo>
                  <a:lnTo>
                    <a:pt x="36" y="60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34" y="59"/>
                  </a:lnTo>
                  <a:lnTo>
                    <a:pt x="32" y="58"/>
                  </a:lnTo>
                  <a:lnTo>
                    <a:pt x="31" y="57"/>
                  </a:lnTo>
                  <a:lnTo>
                    <a:pt x="29" y="54"/>
                  </a:lnTo>
                  <a:lnTo>
                    <a:pt x="26" y="52"/>
                  </a:lnTo>
                  <a:lnTo>
                    <a:pt x="24" y="48"/>
                  </a:lnTo>
                  <a:lnTo>
                    <a:pt x="21" y="43"/>
                  </a:lnTo>
                  <a:lnTo>
                    <a:pt x="17" y="37"/>
                  </a:lnTo>
                  <a:lnTo>
                    <a:pt x="14" y="30"/>
                  </a:lnTo>
                  <a:lnTo>
                    <a:pt x="10" y="21"/>
                  </a:lnTo>
                  <a:lnTo>
                    <a:pt x="5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2" y="27"/>
                  </a:lnTo>
                  <a:lnTo>
                    <a:pt x="4" y="33"/>
                  </a:lnTo>
                  <a:lnTo>
                    <a:pt x="5" y="37"/>
                  </a:lnTo>
                  <a:lnTo>
                    <a:pt x="8" y="43"/>
                  </a:lnTo>
                  <a:lnTo>
                    <a:pt x="11" y="49"/>
                  </a:lnTo>
                  <a:lnTo>
                    <a:pt x="15" y="54"/>
                  </a:lnTo>
                  <a:lnTo>
                    <a:pt x="20" y="60"/>
                  </a:lnTo>
                  <a:lnTo>
                    <a:pt x="20" y="61"/>
                  </a:lnTo>
                  <a:lnTo>
                    <a:pt x="21" y="62"/>
                  </a:lnTo>
                  <a:lnTo>
                    <a:pt x="22" y="63"/>
                  </a:lnTo>
                  <a:lnTo>
                    <a:pt x="23" y="64"/>
                  </a:lnTo>
                  <a:lnTo>
                    <a:pt x="24" y="65"/>
                  </a:lnTo>
                  <a:lnTo>
                    <a:pt x="25" y="67"/>
                  </a:lnTo>
                  <a:lnTo>
                    <a:pt x="27" y="67"/>
                  </a:lnTo>
                  <a:lnTo>
                    <a:pt x="28" y="67"/>
                  </a:lnTo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47" name="Freeform 255">
              <a:extLst>
                <a:ext uri="{FF2B5EF4-FFF2-40B4-BE49-F238E27FC236}">
                  <a16:creationId xmlns:a16="http://schemas.microsoft.com/office/drawing/2014/main" id="{3CEE060B-F544-647C-2F73-EC8D10003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" y="3835"/>
              <a:ext cx="34" cy="67"/>
            </a:xfrm>
            <a:custGeom>
              <a:avLst/>
              <a:gdLst>
                <a:gd name="T0" fmla="*/ 25 w 34"/>
                <a:gd name="T1" fmla="*/ 66 h 67"/>
                <a:gd name="T2" fmla="*/ 26 w 34"/>
                <a:gd name="T3" fmla="*/ 65 h 67"/>
                <a:gd name="T4" fmla="*/ 27 w 34"/>
                <a:gd name="T5" fmla="*/ 64 h 67"/>
                <a:gd name="T6" fmla="*/ 28 w 34"/>
                <a:gd name="T7" fmla="*/ 62 h 67"/>
                <a:gd name="T8" fmla="*/ 29 w 34"/>
                <a:gd name="T9" fmla="*/ 61 h 67"/>
                <a:gd name="T10" fmla="*/ 30 w 34"/>
                <a:gd name="T11" fmla="*/ 60 h 67"/>
                <a:gd name="T12" fmla="*/ 30 w 34"/>
                <a:gd name="T13" fmla="*/ 59 h 67"/>
                <a:gd name="T14" fmla="*/ 31 w 34"/>
                <a:gd name="T15" fmla="*/ 59 h 67"/>
                <a:gd name="T16" fmla="*/ 32 w 34"/>
                <a:gd name="T17" fmla="*/ 59 h 67"/>
                <a:gd name="T18" fmla="*/ 33 w 34"/>
                <a:gd name="T19" fmla="*/ 59 h 67"/>
                <a:gd name="T20" fmla="*/ 33 w 34"/>
                <a:gd name="T21" fmla="*/ 59 h 67"/>
                <a:gd name="T22" fmla="*/ 32 w 34"/>
                <a:gd name="T23" fmla="*/ 59 h 67"/>
                <a:gd name="T24" fmla="*/ 32 w 34"/>
                <a:gd name="T25" fmla="*/ 59 h 67"/>
                <a:gd name="T26" fmla="*/ 31 w 34"/>
                <a:gd name="T27" fmla="*/ 59 h 67"/>
                <a:gd name="T28" fmla="*/ 29 w 34"/>
                <a:gd name="T29" fmla="*/ 58 h 67"/>
                <a:gd name="T30" fmla="*/ 28 w 34"/>
                <a:gd name="T31" fmla="*/ 56 h 67"/>
                <a:gd name="T32" fmla="*/ 26 w 34"/>
                <a:gd name="T33" fmla="*/ 54 h 67"/>
                <a:gd name="T34" fmla="*/ 24 w 34"/>
                <a:gd name="T35" fmla="*/ 51 h 67"/>
                <a:gd name="T36" fmla="*/ 22 w 34"/>
                <a:gd name="T37" fmla="*/ 48 h 67"/>
                <a:gd name="T38" fmla="*/ 19 w 34"/>
                <a:gd name="T39" fmla="*/ 43 h 67"/>
                <a:gd name="T40" fmla="*/ 16 w 34"/>
                <a:gd name="T41" fmla="*/ 37 h 67"/>
                <a:gd name="T42" fmla="*/ 12 w 34"/>
                <a:gd name="T43" fmla="*/ 29 h 67"/>
                <a:gd name="T44" fmla="*/ 9 w 34"/>
                <a:gd name="T45" fmla="*/ 21 h 67"/>
                <a:gd name="T46" fmla="*/ 5 w 34"/>
                <a:gd name="T47" fmla="*/ 11 h 67"/>
                <a:gd name="T48" fmla="*/ 0 w 34"/>
                <a:gd name="T49" fmla="*/ 0 h 67"/>
                <a:gd name="T50" fmla="*/ 0 w 34"/>
                <a:gd name="T51" fmla="*/ 0 h 67"/>
                <a:gd name="T52" fmla="*/ 0 w 34"/>
                <a:gd name="T53" fmla="*/ 1 h 67"/>
                <a:gd name="T54" fmla="*/ 0 w 34"/>
                <a:gd name="T55" fmla="*/ 2 h 67"/>
                <a:gd name="T56" fmla="*/ 0 w 34"/>
                <a:gd name="T57" fmla="*/ 4 h 67"/>
                <a:gd name="T58" fmla="*/ 0 w 34"/>
                <a:gd name="T59" fmla="*/ 7 h 67"/>
                <a:gd name="T60" fmla="*/ 0 w 34"/>
                <a:gd name="T61" fmla="*/ 10 h 67"/>
                <a:gd name="T62" fmla="*/ 0 w 34"/>
                <a:gd name="T63" fmla="*/ 14 h 67"/>
                <a:gd name="T64" fmla="*/ 0 w 34"/>
                <a:gd name="T65" fmla="*/ 18 h 67"/>
                <a:gd name="T66" fmla="*/ 1 w 34"/>
                <a:gd name="T67" fmla="*/ 22 h 67"/>
                <a:gd name="T68" fmla="*/ 2 w 34"/>
                <a:gd name="T69" fmla="*/ 27 h 67"/>
                <a:gd name="T70" fmla="*/ 3 w 34"/>
                <a:gd name="T71" fmla="*/ 32 h 67"/>
                <a:gd name="T72" fmla="*/ 5 w 34"/>
                <a:gd name="T73" fmla="*/ 37 h 67"/>
                <a:gd name="T74" fmla="*/ 7 w 34"/>
                <a:gd name="T75" fmla="*/ 43 h 67"/>
                <a:gd name="T76" fmla="*/ 10 w 34"/>
                <a:gd name="T77" fmla="*/ 48 h 67"/>
                <a:gd name="T78" fmla="*/ 14 w 34"/>
                <a:gd name="T79" fmla="*/ 54 h 67"/>
                <a:gd name="T80" fmla="*/ 18 w 34"/>
                <a:gd name="T81" fmla="*/ 60 h 67"/>
                <a:gd name="T82" fmla="*/ 18 w 34"/>
                <a:gd name="T83" fmla="*/ 60 h 67"/>
                <a:gd name="T84" fmla="*/ 19 w 34"/>
                <a:gd name="T85" fmla="*/ 61 h 67"/>
                <a:gd name="T86" fmla="*/ 20 w 34"/>
                <a:gd name="T87" fmla="*/ 62 h 67"/>
                <a:gd name="T88" fmla="*/ 21 w 34"/>
                <a:gd name="T89" fmla="*/ 64 h 67"/>
                <a:gd name="T90" fmla="*/ 22 w 34"/>
                <a:gd name="T91" fmla="*/ 65 h 67"/>
                <a:gd name="T92" fmla="*/ 23 w 34"/>
                <a:gd name="T93" fmla="*/ 66 h 67"/>
                <a:gd name="T94" fmla="*/ 24 w 34"/>
                <a:gd name="T95" fmla="*/ 66 h 67"/>
                <a:gd name="T96" fmla="*/ 25 w 34"/>
                <a:gd name="T97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" h="67">
                  <a:moveTo>
                    <a:pt x="25" y="66"/>
                  </a:moveTo>
                  <a:lnTo>
                    <a:pt x="26" y="65"/>
                  </a:lnTo>
                  <a:lnTo>
                    <a:pt x="27" y="64"/>
                  </a:lnTo>
                  <a:lnTo>
                    <a:pt x="28" y="62"/>
                  </a:lnTo>
                  <a:lnTo>
                    <a:pt x="29" y="61"/>
                  </a:lnTo>
                  <a:lnTo>
                    <a:pt x="30" y="60"/>
                  </a:lnTo>
                  <a:lnTo>
                    <a:pt x="30" y="59"/>
                  </a:lnTo>
                  <a:lnTo>
                    <a:pt x="31" y="59"/>
                  </a:lnTo>
                  <a:lnTo>
                    <a:pt x="32" y="59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1" y="59"/>
                  </a:lnTo>
                  <a:lnTo>
                    <a:pt x="29" y="58"/>
                  </a:lnTo>
                  <a:lnTo>
                    <a:pt x="28" y="56"/>
                  </a:lnTo>
                  <a:lnTo>
                    <a:pt x="26" y="54"/>
                  </a:lnTo>
                  <a:lnTo>
                    <a:pt x="24" y="51"/>
                  </a:lnTo>
                  <a:lnTo>
                    <a:pt x="22" y="48"/>
                  </a:lnTo>
                  <a:lnTo>
                    <a:pt x="19" y="43"/>
                  </a:lnTo>
                  <a:lnTo>
                    <a:pt x="16" y="37"/>
                  </a:lnTo>
                  <a:lnTo>
                    <a:pt x="12" y="29"/>
                  </a:lnTo>
                  <a:lnTo>
                    <a:pt x="9" y="21"/>
                  </a:lnTo>
                  <a:lnTo>
                    <a:pt x="5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2" y="27"/>
                  </a:lnTo>
                  <a:lnTo>
                    <a:pt x="3" y="32"/>
                  </a:lnTo>
                  <a:lnTo>
                    <a:pt x="5" y="37"/>
                  </a:lnTo>
                  <a:lnTo>
                    <a:pt x="7" y="43"/>
                  </a:lnTo>
                  <a:lnTo>
                    <a:pt x="10" y="48"/>
                  </a:lnTo>
                  <a:lnTo>
                    <a:pt x="14" y="54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9" y="61"/>
                  </a:lnTo>
                  <a:lnTo>
                    <a:pt x="20" y="62"/>
                  </a:lnTo>
                  <a:lnTo>
                    <a:pt x="21" y="64"/>
                  </a:lnTo>
                  <a:lnTo>
                    <a:pt x="22" y="65"/>
                  </a:lnTo>
                  <a:lnTo>
                    <a:pt x="23" y="66"/>
                  </a:lnTo>
                  <a:lnTo>
                    <a:pt x="24" y="66"/>
                  </a:lnTo>
                  <a:lnTo>
                    <a:pt x="25" y="66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48" name="Freeform 256">
              <a:extLst>
                <a:ext uri="{FF2B5EF4-FFF2-40B4-BE49-F238E27FC236}">
                  <a16:creationId xmlns:a16="http://schemas.microsoft.com/office/drawing/2014/main" id="{478BF70D-81C0-A0F6-5402-B11802627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3836"/>
              <a:ext cx="33" cy="65"/>
            </a:xfrm>
            <a:custGeom>
              <a:avLst/>
              <a:gdLst>
                <a:gd name="T0" fmla="*/ 24 w 33"/>
                <a:gd name="T1" fmla="*/ 63 h 65"/>
                <a:gd name="T2" fmla="*/ 25 w 33"/>
                <a:gd name="T3" fmla="*/ 63 h 65"/>
                <a:gd name="T4" fmla="*/ 26 w 33"/>
                <a:gd name="T5" fmla="*/ 62 h 65"/>
                <a:gd name="T6" fmla="*/ 27 w 33"/>
                <a:gd name="T7" fmla="*/ 61 h 65"/>
                <a:gd name="T8" fmla="*/ 28 w 33"/>
                <a:gd name="T9" fmla="*/ 60 h 65"/>
                <a:gd name="T10" fmla="*/ 28 w 33"/>
                <a:gd name="T11" fmla="*/ 58 h 65"/>
                <a:gd name="T12" fmla="*/ 29 w 33"/>
                <a:gd name="T13" fmla="*/ 58 h 65"/>
                <a:gd name="T14" fmla="*/ 30 w 33"/>
                <a:gd name="T15" fmla="*/ 57 h 65"/>
                <a:gd name="T16" fmla="*/ 31 w 33"/>
                <a:gd name="T17" fmla="*/ 57 h 65"/>
                <a:gd name="T18" fmla="*/ 32 w 33"/>
                <a:gd name="T19" fmla="*/ 57 h 65"/>
                <a:gd name="T20" fmla="*/ 32 w 33"/>
                <a:gd name="T21" fmla="*/ 58 h 65"/>
                <a:gd name="T22" fmla="*/ 31 w 33"/>
                <a:gd name="T23" fmla="*/ 58 h 65"/>
                <a:gd name="T24" fmla="*/ 30 w 33"/>
                <a:gd name="T25" fmla="*/ 57 h 65"/>
                <a:gd name="T26" fmla="*/ 30 w 33"/>
                <a:gd name="T27" fmla="*/ 57 h 65"/>
                <a:gd name="T28" fmla="*/ 28 w 33"/>
                <a:gd name="T29" fmla="*/ 56 h 65"/>
                <a:gd name="T30" fmla="*/ 27 w 33"/>
                <a:gd name="T31" fmla="*/ 54 h 65"/>
                <a:gd name="T32" fmla="*/ 25 w 33"/>
                <a:gd name="T33" fmla="*/ 52 h 65"/>
                <a:gd name="T34" fmla="*/ 23 w 33"/>
                <a:gd name="T35" fmla="*/ 49 h 65"/>
                <a:gd name="T36" fmla="*/ 21 w 33"/>
                <a:gd name="T37" fmla="*/ 46 h 65"/>
                <a:gd name="T38" fmla="*/ 18 w 33"/>
                <a:gd name="T39" fmla="*/ 41 h 65"/>
                <a:gd name="T40" fmla="*/ 15 w 33"/>
                <a:gd name="T41" fmla="*/ 35 h 65"/>
                <a:gd name="T42" fmla="*/ 12 w 33"/>
                <a:gd name="T43" fmla="*/ 29 h 65"/>
                <a:gd name="T44" fmla="*/ 9 w 33"/>
                <a:gd name="T45" fmla="*/ 20 h 65"/>
                <a:gd name="T46" fmla="*/ 5 w 33"/>
                <a:gd name="T47" fmla="*/ 11 h 65"/>
                <a:gd name="T48" fmla="*/ 1 w 33"/>
                <a:gd name="T49" fmla="*/ 0 h 65"/>
                <a:gd name="T50" fmla="*/ 1 w 33"/>
                <a:gd name="T51" fmla="*/ 0 h 65"/>
                <a:gd name="T52" fmla="*/ 0 w 33"/>
                <a:gd name="T53" fmla="*/ 1 h 65"/>
                <a:gd name="T54" fmla="*/ 0 w 33"/>
                <a:gd name="T55" fmla="*/ 2 h 65"/>
                <a:gd name="T56" fmla="*/ 0 w 33"/>
                <a:gd name="T57" fmla="*/ 4 h 65"/>
                <a:gd name="T58" fmla="*/ 0 w 33"/>
                <a:gd name="T59" fmla="*/ 7 h 65"/>
                <a:gd name="T60" fmla="*/ 0 w 33"/>
                <a:gd name="T61" fmla="*/ 10 h 65"/>
                <a:gd name="T62" fmla="*/ 0 w 33"/>
                <a:gd name="T63" fmla="*/ 13 h 65"/>
                <a:gd name="T64" fmla="*/ 0 w 33"/>
                <a:gd name="T65" fmla="*/ 17 h 65"/>
                <a:gd name="T66" fmla="*/ 1 w 33"/>
                <a:gd name="T67" fmla="*/ 21 h 65"/>
                <a:gd name="T68" fmla="*/ 2 w 33"/>
                <a:gd name="T69" fmla="*/ 25 h 65"/>
                <a:gd name="T70" fmla="*/ 3 w 33"/>
                <a:gd name="T71" fmla="*/ 30 h 65"/>
                <a:gd name="T72" fmla="*/ 5 w 33"/>
                <a:gd name="T73" fmla="*/ 35 h 65"/>
                <a:gd name="T74" fmla="*/ 7 w 33"/>
                <a:gd name="T75" fmla="*/ 41 h 65"/>
                <a:gd name="T76" fmla="*/ 9 w 33"/>
                <a:gd name="T77" fmla="*/ 46 h 65"/>
                <a:gd name="T78" fmla="*/ 13 w 33"/>
                <a:gd name="T79" fmla="*/ 52 h 65"/>
                <a:gd name="T80" fmla="*/ 17 w 33"/>
                <a:gd name="T81" fmla="*/ 58 h 65"/>
                <a:gd name="T82" fmla="*/ 17 w 33"/>
                <a:gd name="T83" fmla="*/ 58 h 65"/>
                <a:gd name="T84" fmla="*/ 18 w 33"/>
                <a:gd name="T85" fmla="*/ 59 h 65"/>
                <a:gd name="T86" fmla="*/ 19 w 33"/>
                <a:gd name="T87" fmla="*/ 60 h 65"/>
                <a:gd name="T88" fmla="*/ 20 w 33"/>
                <a:gd name="T89" fmla="*/ 61 h 65"/>
                <a:gd name="T90" fmla="*/ 21 w 33"/>
                <a:gd name="T91" fmla="*/ 62 h 65"/>
                <a:gd name="T92" fmla="*/ 22 w 33"/>
                <a:gd name="T93" fmla="*/ 63 h 65"/>
                <a:gd name="T94" fmla="*/ 24 w 33"/>
                <a:gd name="T95" fmla="*/ 64 h 65"/>
                <a:gd name="T96" fmla="*/ 24 w 33"/>
                <a:gd name="T97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65">
                  <a:moveTo>
                    <a:pt x="24" y="63"/>
                  </a:moveTo>
                  <a:lnTo>
                    <a:pt x="25" y="63"/>
                  </a:lnTo>
                  <a:lnTo>
                    <a:pt x="26" y="62"/>
                  </a:lnTo>
                  <a:lnTo>
                    <a:pt x="27" y="61"/>
                  </a:lnTo>
                  <a:lnTo>
                    <a:pt x="28" y="60"/>
                  </a:lnTo>
                  <a:lnTo>
                    <a:pt x="28" y="58"/>
                  </a:lnTo>
                  <a:lnTo>
                    <a:pt x="29" y="58"/>
                  </a:lnTo>
                  <a:lnTo>
                    <a:pt x="30" y="57"/>
                  </a:lnTo>
                  <a:lnTo>
                    <a:pt x="31" y="57"/>
                  </a:lnTo>
                  <a:lnTo>
                    <a:pt x="32" y="57"/>
                  </a:lnTo>
                  <a:lnTo>
                    <a:pt x="32" y="58"/>
                  </a:lnTo>
                  <a:lnTo>
                    <a:pt x="31" y="58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8" y="56"/>
                  </a:lnTo>
                  <a:lnTo>
                    <a:pt x="27" y="54"/>
                  </a:lnTo>
                  <a:lnTo>
                    <a:pt x="25" y="52"/>
                  </a:lnTo>
                  <a:lnTo>
                    <a:pt x="23" y="49"/>
                  </a:lnTo>
                  <a:lnTo>
                    <a:pt x="21" y="46"/>
                  </a:lnTo>
                  <a:lnTo>
                    <a:pt x="18" y="41"/>
                  </a:lnTo>
                  <a:lnTo>
                    <a:pt x="15" y="35"/>
                  </a:lnTo>
                  <a:lnTo>
                    <a:pt x="12" y="29"/>
                  </a:lnTo>
                  <a:lnTo>
                    <a:pt x="9" y="20"/>
                  </a:lnTo>
                  <a:lnTo>
                    <a:pt x="5" y="11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2" y="25"/>
                  </a:lnTo>
                  <a:lnTo>
                    <a:pt x="3" y="30"/>
                  </a:lnTo>
                  <a:lnTo>
                    <a:pt x="5" y="35"/>
                  </a:lnTo>
                  <a:lnTo>
                    <a:pt x="7" y="41"/>
                  </a:lnTo>
                  <a:lnTo>
                    <a:pt x="9" y="46"/>
                  </a:lnTo>
                  <a:lnTo>
                    <a:pt x="13" y="52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8" y="59"/>
                  </a:lnTo>
                  <a:lnTo>
                    <a:pt x="19" y="60"/>
                  </a:lnTo>
                  <a:lnTo>
                    <a:pt x="20" y="61"/>
                  </a:lnTo>
                  <a:lnTo>
                    <a:pt x="21" y="62"/>
                  </a:lnTo>
                  <a:lnTo>
                    <a:pt x="22" y="63"/>
                  </a:lnTo>
                  <a:lnTo>
                    <a:pt x="24" y="64"/>
                  </a:lnTo>
                  <a:lnTo>
                    <a:pt x="24" y="63"/>
                  </a:lnTo>
                </a:path>
              </a:pathLst>
            </a:custGeom>
            <a:solidFill>
              <a:srgbClr val="D6D6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49" name="Freeform 257">
              <a:extLst>
                <a:ext uri="{FF2B5EF4-FFF2-40B4-BE49-F238E27FC236}">
                  <a16:creationId xmlns:a16="http://schemas.microsoft.com/office/drawing/2014/main" id="{80E157F7-CFDF-57FF-888E-623A397C3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3836"/>
              <a:ext cx="32" cy="64"/>
            </a:xfrm>
            <a:custGeom>
              <a:avLst/>
              <a:gdLst>
                <a:gd name="T0" fmla="*/ 24 w 32"/>
                <a:gd name="T1" fmla="*/ 63 h 64"/>
                <a:gd name="T2" fmla="*/ 24 w 32"/>
                <a:gd name="T3" fmla="*/ 62 h 64"/>
                <a:gd name="T4" fmla="*/ 25 w 32"/>
                <a:gd name="T5" fmla="*/ 61 h 64"/>
                <a:gd name="T6" fmla="*/ 26 w 32"/>
                <a:gd name="T7" fmla="*/ 60 h 64"/>
                <a:gd name="T8" fmla="*/ 27 w 32"/>
                <a:gd name="T9" fmla="*/ 58 h 64"/>
                <a:gd name="T10" fmla="*/ 28 w 32"/>
                <a:gd name="T11" fmla="*/ 57 h 64"/>
                <a:gd name="T12" fmla="*/ 28 w 32"/>
                <a:gd name="T13" fmla="*/ 56 h 64"/>
                <a:gd name="T14" fmla="*/ 29 w 32"/>
                <a:gd name="T15" fmla="*/ 56 h 64"/>
                <a:gd name="T16" fmla="*/ 30 w 32"/>
                <a:gd name="T17" fmla="*/ 56 h 64"/>
                <a:gd name="T18" fmla="*/ 31 w 32"/>
                <a:gd name="T19" fmla="*/ 56 h 64"/>
                <a:gd name="T20" fmla="*/ 31 w 32"/>
                <a:gd name="T21" fmla="*/ 56 h 64"/>
                <a:gd name="T22" fmla="*/ 30 w 32"/>
                <a:gd name="T23" fmla="*/ 56 h 64"/>
                <a:gd name="T24" fmla="*/ 30 w 32"/>
                <a:gd name="T25" fmla="*/ 56 h 64"/>
                <a:gd name="T26" fmla="*/ 29 w 32"/>
                <a:gd name="T27" fmla="*/ 56 h 64"/>
                <a:gd name="T28" fmla="*/ 28 w 32"/>
                <a:gd name="T29" fmla="*/ 55 h 64"/>
                <a:gd name="T30" fmla="*/ 27 w 32"/>
                <a:gd name="T31" fmla="*/ 53 h 64"/>
                <a:gd name="T32" fmla="*/ 25 w 32"/>
                <a:gd name="T33" fmla="*/ 51 h 64"/>
                <a:gd name="T34" fmla="*/ 23 w 32"/>
                <a:gd name="T35" fmla="*/ 49 h 64"/>
                <a:gd name="T36" fmla="*/ 21 w 32"/>
                <a:gd name="T37" fmla="*/ 45 h 64"/>
                <a:gd name="T38" fmla="*/ 18 w 32"/>
                <a:gd name="T39" fmla="*/ 40 h 64"/>
                <a:gd name="T40" fmla="*/ 15 w 32"/>
                <a:gd name="T41" fmla="*/ 35 h 64"/>
                <a:gd name="T42" fmla="*/ 12 w 32"/>
                <a:gd name="T43" fmla="*/ 28 h 64"/>
                <a:gd name="T44" fmla="*/ 8 w 32"/>
                <a:gd name="T45" fmla="*/ 20 h 64"/>
                <a:gd name="T46" fmla="*/ 4 w 32"/>
                <a:gd name="T47" fmla="*/ 11 h 64"/>
                <a:gd name="T48" fmla="*/ 0 w 32"/>
                <a:gd name="T49" fmla="*/ 0 h 64"/>
                <a:gd name="T50" fmla="*/ 0 w 32"/>
                <a:gd name="T51" fmla="*/ 0 h 64"/>
                <a:gd name="T52" fmla="*/ 0 w 32"/>
                <a:gd name="T53" fmla="*/ 1 h 64"/>
                <a:gd name="T54" fmla="*/ 0 w 32"/>
                <a:gd name="T55" fmla="*/ 2 h 64"/>
                <a:gd name="T56" fmla="*/ 0 w 32"/>
                <a:gd name="T57" fmla="*/ 4 h 64"/>
                <a:gd name="T58" fmla="*/ 0 w 32"/>
                <a:gd name="T59" fmla="*/ 7 h 64"/>
                <a:gd name="T60" fmla="*/ 0 w 32"/>
                <a:gd name="T61" fmla="*/ 10 h 64"/>
                <a:gd name="T62" fmla="*/ 0 w 32"/>
                <a:gd name="T63" fmla="*/ 13 h 64"/>
                <a:gd name="T64" fmla="*/ 0 w 32"/>
                <a:gd name="T65" fmla="*/ 17 h 64"/>
                <a:gd name="T66" fmla="*/ 1 w 32"/>
                <a:gd name="T67" fmla="*/ 21 h 64"/>
                <a:gd name="T68" fmla="*/ 1 w 32"/>
                <a:gd name="T69" fmla="*/ 25 h 64"/>
                <a:gd name="T70" fmla="*/ 3 w 32"/>
                <a:gd name="T71" fmla="*/ 30 h 64"/>
                <a:gd name="T72" fmla="*/ 4 w 32"/>
                <a:gd name="T73" fmla="*/ 35 h 64"/>
                <a:gd name="T74" fmla="*/ 7 w 32"/>
                <a:gd name="T75" fmla="*/ 40 h 64"/>
                <a:gd name="T76" fmla="*/ 9 w 32"/>
                <a:gd name="T77" fmla="*/ 45 h 64"/>
                <a:gd name="T78" fmla="*/ 13 w 32"/>
                <a:gd name="T79" fmla="*/ 50 h 64"/>
                <a:gd name="T80" fmla="*/ 17 w 32"/>
                <a:gd name="T81" fmla="*/ 56 h 64"/>
                <a:gd name="T82" fmla="*/ 17 w 32"/>
                <a:gd name="T83" fmla="*/ 56 h 64"/>
                <a:gd name="T84" fmla="*/ 17 w 32"/>
                <a:gd name="T85" fmla="*/ 57 h 64"/>
                <a:gd name="T86" fmla="*/ 18 w 32"/>
                <a:gd name="T87" fmla="*/ 58 h 64"/>
                <a:gd name="T88" fmla="*/ 19 w 32"/>
                <a:gd name="T89" fmla="*/ 60 h 64"/>
                <a:gd name="T90" fmla="*/ 21 w 32"/>
                <a:gd name="T91" fmla="*/ 61 h 64"/>
                <a:gd name="T92" fmla="*/ 22 w 32"/>
                <a:gd name="T93" fmla="*/ 62 h 64"/>
                <a:gd name="T94" fmla="*/ 23 w 32"/>
                <a:gd name="T95" fmla="*/ 63 h 64"/>
                <a:gd name="T96" fmla="*/ 24 w 32"/>
                <a:gd name="T97" fmla="*/ 6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" h="64">
                  <a:moveTo>
                    <a:pt x="24" y="63"/>
                  </a:moveTo>
                  <a:lnTo>
                    <a:pt x="24" y="62"/>
                  </a:lnTo>
                  <a:lnTo>
                    <a:pt x="25" y="61"/>
                  </a:lnTo>
                  <a:lnTo>
                    <a:pt x="26" y="60"/>
                  </a:lnTo>
                  <a:lnTo>
                    <a:pt x="27" y="58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29" y="56"/>
                  </a:lnTo>
                  <a:lnTo>
                    <a:pt x="30" y="56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9" y="56"/>
                  </a:lnTo>
                  <a:lnTo>
                    <a:pt x="28" y="55"/>
                  </a:lnTo>
                  <a:lnTo>
                    <a:pt x="27" y="53"/>
                  </a:lnTo>
                  <a:lnTo>
                    <a:pt x="25" y="51"/>
                  </a:lnTo>
                  <a:lnTo>
                    <a:pt x="23" y="49"/>
                  </a:lnTo>
                  <a:lnTo>
                    <a:pt x="21" y="45"/>
                  </a:lnTo>
                  <a:lnTo>
                    <a:pt x="18" y="40"/>
                  </a:lnTo>
                  <a:lnTo>
                    <a:pt x="15" y="35"/>
                  </a:lnTo>
                  <a:lnTo>
                    <a:pt x="12" y="28"/>
                  </a:lnTo>
                  <a:lnTo>
                    <a:pt x="8" y="20"/>
                  </a:lnTo>
                  <a:lnTo>
                    <a:pt x="4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1" y="25"/>
                  </a:lnTo>
                  <a:lnTo>
                    <a:pt x="3" y="30"/>
                  </a:lnTo>
                  <a:lnTo>
                    <a:pt x="4" y="35"/>
                  </a:lnTo>
                  <a:lnTo>
                    <a:pt x="7" y="40"/>
                  </a:lnTo>
                  <a:lnTo>
                    <a:pt x="9" y="45"/>
                  </a:lnTo>
                  <a:lnTo>
                    <a:pt x="13" y="50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17" y="57"/>
                  </a:lnTo>
                  <a:lnTo>
                    <a:pt x="18" y="58"/>
                  </a:lnTo>
                  <a:lnTo>
                    <a:pt x="19" y="60"/>
                  </a:lnTo>
                  <a:lnTo>
                    <a:pt x="21" y="61"/>
                  </a:lnTo>
                  <a:lnTo>
                    <a:pt x="22" y="62"/>
                  </a:lnTo>
                  <a:lnTo>
                    <a:pt x="23" y="63"/>
                  </a:lnTo>
                  <a:lnTo>
                    <a:pt x="24" y="63"/>
                  </a:lnTo>
                </a:path>
              </a:pathLst>
            </a:custGeom>
            <a:solidFill>
              <a:srgbClr val="D1D1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50" name="Freeform 258">
              <a:extLst>
                <a:ext uri="{FF2B5EF4-FFF2-40B4-BE49-F238E27FC236}">
                  <a16:creationId xmlns:a16="http://schemas.microsoft.com/office/drawing/2014/main" id="{9D582885-4580-5A31-7778-6A1F4CCDF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3837"/>
              <a:ext cx="31" cy="63"/>
            </a:xfrm>
            <a:custGeom>
              <a:avLst/>
              <a:gdLst>
                <a:gd name="T0" fmla="*/ 24 w 31"/>
                <a:gd name="T1" fmla="*/ 62 h 63"/>
                <a:gd name="T2" fmla="*/ 25 w 31"/>
                <a:gd name="T3" fmla="*/ 59 h 63"/>
                <a:gd name="T4" fmla="*/ 26 w 31"/>
                <a:gd name="T5" fmla="*/ 57 h 63"/>
                <a:gd name="T6" fmla="*/ 28 w 31"/>
                <a:gd name="T7" fmla="*/ 55 h 63"/>
                <a:gd name="T8" fmla="*/ 29 w 31"/>
                <a:gd name="T9" fmla="*/ 55 h 63"/>
                <a:gd name="T10" fmla="*/ 30 w 31"/>
                <a:gd name="T11" fmla="*/ 55 h 63"/>
                <a:gd name="T12" fmla="*/ 30 w 31"/>
                <a:gd name="T13" fmla="*/ 55 h 63"/>
                <a:gd name="T14" fmla="*/ 30 w 31"/>
                <a:gd name="T15" fmla="*/ 55 h 63"/>
                <a:gd name="T16" fmla="*/ 29 w 31"/>
                <a:gd name="T17" fmla="*/ 55 h 63"/>
                <a:gd name="T18" fmla="*/ 28 w 31"/>
                <a:gd name="T19" fmla="*/ 55 h 63"/>
                <a:gd name="T20" fmla="*/ 27 w 31"/>
                <a:gd name="T21" fmla="*/ 54 h 63"/>
                <a:gd name="T22" fmla="*/ 26 w 31"/>
                <a:gd name="T23" fmla="*/ 52 h 63"/>
                <a:gd name="T24" fmla="*/ 24 w 31"/>
                <a:gd name="T25" fmla="*/ 50 h 63"/>
                <a:gd name="T26" fmla="*/ 22 w 31"/>
                <a:gd name="T27" fmla="*/ 48 h 63"/>
                <a:gd name="T28" fmla="*/ 20 w 31"/>
                <a:gd name="T29" fmla="*/ 44 h 63"/>
                <a:gd name="T30" fmla="*/ 18 w 31"/>
                <a:gd name="T31" fmla="*/ 40 h 63"/>
                <a:gd name="T32" fmla="*/ 15 w 31"/>
                <a:gd name="T33" fmla="*/ 34 h 63"/>
                <a:gd name="T34" fmla="*/ 11 w 31"/>
                <a:gd name="T35" fmla="*/ 27 h 63"/>
                <a:gd name="T36" fmla="*/ 8 w 31"/>
                <a:gd name="T37" fmla="*/ 19 h 63"/>
                <a:gd name="T38" fmla="*/ 5 w 31"/>
                <a:gd name="T39" fmla="*/ 10 h 63"/>
                <a:gd name="T40" fmla="*/ 0 w 31"/>
                <a:gd name="T41" fmla="*/ 0 h 63"/>
                <a:gd name="T42" fmla="*/ 0 w 31"/>
                <a:gd name="T43" fmla="*/ 0 h 63"/>
                <a:gd name="T44" fmla="*/ 0 w 31"/>
                <a:gd name="T45" fmla="*/ 1 h 63"/>
                <a:gd name="T46" fmla="*/ 0 w 31"/>
                <a:gd name="T47" fmla="*/ 2 h 63"/>
                <a:gd name="T48" fmla="*/ 0 w 31"/>
                <a:gd name="T49" fmla="*/ 4 h 63"/>
                <a:gd name="T50" fmla="*/ 0 w 31"/>
                <a:gd name="T51" fmla="*/ 6 h 63"/>
                <a:gd name="T52" fmla="*/ 0 w 31"/>
                <a:gd name="T53" fmla="*/ 9 h 63"/>
                <a:gd name="T54" fmla="*/ 0 w 31"/>
                <a:gd name="T55" fmla="*/ 12 h 63"/>
                <a:gd name="T56" fmla="*/ 0 w 31"/>
                <a:gd name="T57" fmla="*/ 16 h 63"/>
                <a:gd name="T58" fmla="*/ 1 w 31"/>
                <a:gd name="T59" fmla="*/ 20 h 63"/>
                <a:gd name="T60" fmla="*/ 1 w 31"/>
                <a:gd name="T61" fmla="*/ 24 h 63"/>
                <a:gd name="T62" fmla="*/ 3 w 31"/>
                <a:gd name="T63" fmla="*/ 28 h 63"/>
                <a:gd name="T64" fmla="*/ 4 w 31"/>
                <a:gd name="T65" fmla="*/ 34 h 63"/>
                <a:gd name="T66" fmla="*/ 6 w 31"/>
                <a:gd name="T67" fmla="*/ 39 h 63"/>
                <a:gd name="T68" fmla="*/ 9 w 31"/>
                <a:gd name="T69" fmla="*/ 44 h 63"/>
                <a:gd name="T70" fmla="*/ 13 w 31"/>
                <a:gd name="T71" fmla="*/ 50 h 63"/>
                <a:gd name="T72" fmla="*/ 16 w 31"/>
                <a:gd name="T73" fmla="*/ 55 h 63"/>
                <a:gd name="T74" fmla="*/ 16 w 31"/>
                <a:gd name="T75" fmla="*/ 56 h 63"/>
                <a:gd name="T76" fmla="*/ 17 w 31"/>
                <a:gd name="T77" fmla="*/ 57 h 63"/>
                <a:gd name="T78" fmla="*/ 18 w 31"/>
                <a:gd name="T79" fmla="*/ 57 h 63"/>
                <a:gd name="T80" fmla="*/ 19 w 31"/>
                <a:gd name="T81" fmla="*/ 59 h 63"/>
                <a:gd name="T82" fmla="*/ 20 w 31"/>
                <a:gd name="T83" fmla="*/ 60 h 63"/>
                <a:gd name="T84" fmla="*/ 22 w 31"/>
                <a:gd name="T85" fmla="*/ 61 h 63"/>
                <a:gd name="T86" fmla="*/ 23 w 31"/>
                <a:gd name="T87" fmla="*/ 62 h 63"/>
                <a:gd name="T88" fmla="*/ 24 w 31"/>
                <a:gd name="T89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" h="63">
                  <a:moveTo>
                    <a:pt x="24" y="62"/>
                  </a:moveTo>
                  <a:lnTo>
                    <a:pt x="25" y="59"/>
                  </a:lnTo>
                  <a:lnTo>
                    <a:pt x="26" y="57"/>
                  </a:lnTo>
                  <a:lnTo>
                    <a:pt x="28" y="55"/>
                  </a:lnTo>
                  <a:lnTo>
                    <a:pt x="29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9" y="55"/>
                  </a:lnTo>
                  <a:lnTo>
                    <a:pt x="28" y="55"/>
                  </a:lnTo>
                  <a:lnTo>
                    <a:pt x="27" y="54"/>
                  </a:lnTo>
                  <a:lnTo>
                    <a:pt x="26" y="52"/>
                  </a:lnTo>
                  <a:lnTo>
                    <a:pt x="24" y="50"/>
                  </a:lnTo>
                  <a:lnTo>
                    <a:pt x="22" y="48"/>
                  </a:lnTo>
                  <a:lnTo>
                    <a:pt x="20" y="44"/>
                  </a:lnTo>
                  <a:lnTo>
                    <a:pt x="18" y="40"/>
                  </a:lnTo>
                  <a:lnTo>
                    <a:pt x="15" y="34"/>
                  </a:lnTo>
                  <a:lnTo>
                    <a:pt x="11" y="27"/>
                  </a:lnTo>
                  <a:lnTo>
                    <a:pt x="8" y="19"/>
                  </a:lnTo>
                  <a:lnTo>
                    <a:pt x="5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1" y="20"/>
                  </a:lnTo>
                  <a:lnTo>
                    <a:pt x="1" y="24"/>
                  </a:lnTo>
                  <a:lnTo>
                    <a:pt x="3" y="28"/>
                  </a:lnTo>
                  <a:lnTo>
                    <a:pt x="4" y="34"/>
                  </a:lnTo>
                  <a:lnTo>
                    <a:pt x="6" y="39"/>
                  </a:lnTo>
                  <a:lnTo>
                    <a:pt x="9" y="44"/>
                  </a:lnTo>
                  <a:lnTo>
                    <a:pt x="13" y="50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7" y="57"/>
                  </a:lnTo>
                  <a:lnTo>
                    <a:pt x="18" y="57"/>
                  </a:lnTo>
                  <a:lnTo>
                    <a:pt x="19" y="59"/>
                  </a:lnTo>
                  <a:lnTo>
                    <a:pt x="20" y="60"/>
                  </a:lnTo>
                  <a:lnTo>
                    <a:pt x="22" y="61"/>
                  </a:lnTo>
                  <a:lnTo>
                    <a:pt x="23" y="62"/>
                  </a:lnTo>
                  <a:lnTo>
                    <a:pt x="24" y="62"/>
                  </a:lnTo>
                </a:path>
              </a:pathLst>
            </a:custGeom>
            <a:solidFill>
              <a:srgbClr val="CFC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51" name="Freeform 259">
              <a:extLst>
                <a:ext uri="{FF2B5EF4-FFF2-40B4-BE49-F238E27FC236}">
                  <a16:creationId xmlns:a16="http://schemas.microsoft.com/office/drawing/2014/main" id="{813705A5-384B-7D56-C1C8-4375E23E5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1" y="3838"/>
              <a:ext cx="29" cy="61"/>
            </a:xfrm>
            <a:custGeom>
              <a:avLst/>
              <a:gdLst>
                <a:gd name="T0" fmla="*/ 0 w 29"/>
                <a:gd name="T1" fmla="*/ 0 h 61"/>
                <a:gd name="T2" fmla="*/ 0 w 29"/>
                <a:gd name="T3" fmla="*/ 0 h 61"/>
                <a:gd name="T4" fmla="*/ 0 w 29"/>
                <a:gd name="T5" fmla="*/ 1 h 61"/>
                <a:gd name="T6" fmla="*/ 0 w 29"/>
                <a:gd name="T7" fmla="*/ 2 h 61"/>
                <a:gd name="T8" fmla="*/ 0 w 29"/>
                <a:gd name="T9" fmla="*/ 4 h 61"/>
                <a:gd name="T10" fmla="*/ 0 w 29"/>
                <a:gd name="T11" fmla="*/ 6 h 61"/>
                <a:gd name="T12" fmla="*/ 0 w 29"/>
                <a:gd name="T13" fmla="*/ 9 h 61"/>
                <a:gd name="T14" fmla="*/ 0 w 29"/>
                <a:gd name="T15" fmla="*/ 12 h 61"/>
                <a:gd name="T16" fmla="*/ 0 w 29"/>
                <a:gd name="T17" fmla="*/ 15 h 61"/>
                <a:gd name="T18" fmla="*/ 0 w 29"/>
                <a:gd name="T19" fmla="*/ 19 h 61"/>
                <a:gd name="T20" fmla="*/ 1 w 29"/>
                <a:gd name="T21" fmla="*/ 23 h 61"/>
                <a:gd name="T22" fmla="*/ 2 w 29"/>
                <a:gd name="T23" fmla="*/ 27 h 61"/>
                <a:gd name="T24" fmla="*/ 4 w 29"/>
                <a:gd name="T25" fmla="*/ 33 h 61"/>
                <a:gd name="T26" fmla="*/ 6 w 29"/>
                <a:gd name="T27" fmla="*/ 38 h 61"/>
                <a:gd name="T28" fmla="*/ 8 w 29"/>
                <a:gd name="T29" fmla="*/ 43 h 61"/>
                <a:gd name="T30" fmla="*/ 11 w 29"/>
                <a:gd name="T31" fmla="*/ 48 h 61"/>
                <a:gd name="T32" fmla="*/ 15 w 29"/>
                <a:gd name="T33" fmla="*/ 54 h 61"/>
                <a:gd name="T34" fmla="*/ 15 w 29"/>
                <a:gd name="T35" fmla="*/ 54 h 61"/>
                <a:gd name="T36" fmla="*/ 16 w 29"/>
                <a:gd name="T37" fmla="*/ 55 h 61"/>
                <a:gd name="T38" fmla="*/ 16 w 29"/>
                <a:gd name="T39" fmla="*/ 56 h 61"/>
                <a:gd name="T40" fmla="*/ 17 w 29"/>
                <a:gd name="T41" fmla="*/ 57 h 61"/>
                <a:gd name="T42" fmla="*/ 19 w 29"/>
                <a:gd name="T43" fmla="*/ 58 h 61"/>
                <a:gd name="T44" fmla="*/ 20 w 29"/>
                <a:gd name="T45" fmla="*/ 59 h 61"/>
                <a:gd name="T46" fmla="*/ 21 w 29"/>
                <a:gd name="T47" fmla="*/ 60 h 61"/>
                <a:gd name="T48" fmla="*/ 22 w 29"/>
                <a:gd name="T49" fmla="*/ 60 h 61"/>
                <a:gd name="T50" fmla="*/ 23 w 29"/>
                <a:gd name="T51" fmla="*/ 58 h 61"/>
                <a:gd name="T52" fmla="*/ 24 w 29"/>
                <a:gd name="T53" fmla="*/ 56 h 61"/>
                <a:gd name="T54" fmla="*/ 25 w 29"/>
                <a:gd name="T55" fmla="*/ 54 h 61"/>
                <a:gd name="T56" fmla="*/ 27 w 29"/>
                <a:gd name="T57" fmla="*/ 54 h 61"/>
                <a:gd name="T58" fmla="*/ 27 w 29"/>
                <a:gd name="T59" fmla="*/ 54 h 61"/>
                <a:gd name="T60" fmla="*/ 28 w 29"/>
                <a:gd name="T61" fmla="*/ 54 h 61"/>
                <a:gd name="T62" fmla="*/ 27 w 29"/>
                <a:gd name="T63" fmla="*/ 54 h 61"/>
                <a:gd name="T64" fmla="*/ 26 w 29"/>
                <a:gd name="T65" fmla="*/ 54 h 61"/>
                <a:gd name="T66" fmla="*/ 26 w 29"/>
                <a:gd name="T67" fmla="*/ 53 h 61"/>
                <a:gd name="T68" fmla="*/ 25 w 29"/>
                <a:gd name="T69" fmla="*/ 52 h 61"/>
                <a:gd name="T70" fmla="*/ 24 w 29"/>
                <a:gd name="T71" fmla="*/ 51 h 61"/>
                <a:gd name="T72" fmla="*/ 22 w 29"/>
                <a:gd name="T73" fmla="*/ 49 h 61"/>
                <a:gd name="T74" fmla="*/ 20 w 29"/>
                <a:gd name="T75" fmla="*/ 46 h 61"/>
                <a:gd name="T76" fmla="*/ 19 w 29"/>
                <a:gd name="T77" fmla="*/ 43 h 61"/>
                <a:gd name="T78" fmla="*/ 16 w 29"/>
                <a:gd name="T79" fmla="*/ 39 h 61"/>
                <a:gd name="T80" fmla="*/ 13 w 29"/>
                <a:gd name="T81" fmla="*/ 33 h 61"/>
                <a:gd name="T82" fmla="*/ 11 w 29"/>
                <a:gd name="T83" fmla="*/ 26 h 61"/>
                <a:gd name="T84" fmla="*/ 7 w 29"/>
                <a:gd name="T85" fmla="*/ 19 h 61"/>
                <a:gd name="T86" fmla="*/ 4 w 29"/>
                <a:gd name="T87" fmla="*/ 10 h 61"/>
                <a:gd name="T88" fmla="*/ 0 w 29"/>
                <a:gd name="T8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" h="6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2" y="27"/>
                  </a:lnTo>
                  <a:lnTo>
                    <a:pt x="4" y="33"/>
                  </a:lnTo>
                  <a:lnTo>
                    <a:pt x="6" y="38"/>
                  </a:lnTo>
                  <a:lnTo>
                    <a:pt x="8" y="43"/>
                  </a:lnTo>
                  <a:lnTo>
                    <a:pt x="11" y="48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7" y="57"/>
                  </a:lnTo>
                  <a:lnTo>
                    <a:pt x="19" y="58"/>
                  </a:lnTo>
                  <a:lnTo>
                    <a:pt x="20" y="59"/>
                  </a:lnTo>
                  <a:lnTo>
                    <a:pt x="21" y="60"/>
                  </a:lnTo>
                  <a:lnTo>
                    <a:pt x="22" y="60"/>
                  </a:lnTo>
                  <a:lnTo>
                    <a:pt x="23" y="58"/>
                  </a:lnTo>
                  <a:lnTo>
                    <a:pt x="24" y="56"/>
                  </a:lnTo>
                  <a:lnTo>
                    <a:pt x="25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8" y="54"/>
                  </a:lnTo>
                  <a:lnTo>
                    <a:pt x="27" y="54"/>
                  </a:lnTo>
                  <a:lnTo>
                    <a:pt x="26" y="54"/>
                  </a:lnTo>
                  <a:lnTo>
                    <a:pt x="26" y="53"/>
                  </a:lnTo>
                  <a:lnTo>
                    <a:pt x="25" y="52"/>
                  </a:lnTo>
                  <a:lnTo>
                    <a:pt x="24" y="51"/>
                  </a:lnTo>
                  <a:lnTo>
                    <a:pt x="22" y="49"/>
                  </a:lnTo>
                  <a:lnTo>
                    <a:pt x="20" y="46"/>
                  </a:lnTo>
                  <a:lnTo>
                    <a:pt x="19" y="43"/>
                  </a:lnTo>
                  <a:lnTo>
                    <a:pt x="16" y="39"/>
                  </a:lnTo>
                  <a:lnTo>
                    <a:pt x="13" y="33"/>
                  </a:lnTo>
                  <a:lnTo>
                    <a:pt x="11" y="26"/>
                  </a:lnTo>
                  <a:lnTo>
                    <a:pt x="7" y="19"/>
                  </a:lnTo>
                  <a:lnTo>
                    <a:pt x="4" y="10"/>
                  </a:lnTo>
                  <a:lnTo>
                    <a:pt x="0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52" name="Freeform 260">
              <a:extLst>
                <a:ext uri="{FF2B5EF4-FFF2-40B4-BE49-F238E27FC236}">
                  <a16:creationId xmlns:a16="http://schemas.microsoft.com/office/drawing/2014/main" id="{390601B3-B0B8-D04D-B4FB-C66FC1A15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760"/>
              <a:ext cx="21" cy="52"/>
            </a:xfrm>
            <a:custGeom>
              <a:avLst/>
              <a:gdLst>
                <a:gd name="T0" fmla="*/ 7 w 21"/>
                <a:gd name="T1" fmla="*/ 0 h 52"/>
                <a:gd name="T2" fmla="*/ 7 w 21"/>
                <a:gd name="T3" fmla="*/ 0 h 52"/>
                <a:gd name="T4" fmla="*/ 6 w 21"/>
                <a:gd name="T5" fmla="*/ 1 h 52"/>
                <a:gd name="T6" fmla="*/ 6 w 21"/>
                <a:gd name="T7" fmla="*/ 3 h 52"/>
                <a:gd name="T8" fmla="*/ 5 w 21"/>
                <a:gd name="T9" fmla="*/ 5 h 52"/>
                <a:gd name="T10" fmla="*/ 4 w 21"/>
                <a:gd name="T11" fmla="*/ 9 h 52"/>
                <a:gd name="T12" fmla="*/ 3 w 21"/>
                <a:gd name="T13" fmla="*/ 14 h 52"/>
                <a:gd name="T14" fmla="*/ 2 w 21"/>
                <a:gd name="T15" fmla="*/ 20 h 52"/>
                <a:gd name="T16" fmla="*/ 1 w 21"/>
                <a:gd name="T17" fmla="*/ 27 h 52"/>
                <a:gd name="T18" fmla="*/ 1 w 21"/>
                <a:gd name="T19" fmla="*/ 31 h 52"/>
                <a:gd name="T20" fmla="*/ 1 w 21"/>
                <a:gd name="T21" fmla="*/ 34 h 52"/>
                <a:gd name="T22" fmla="*/ 1 w 21"/>
                <a:gd name="T23" fmla="*/ 38 h 52"/>
                <a:gd name="T24" fmla="*/ 0 w 21"/>
                <a:gd name="T25" fmla="*/ 42 h 52"/>
                <a:gd name="T26" fmla="*/ 0 w 21"/>
                <a:gd name="T27" fmla="*/ 46 h 52"/>
                <a:gd name="T28" fmla="*/ 0 w 21"/>
                <a:gd name="T29" fmla="*/ 49 h 52"/>
                <a:gd name="T30" fmla="*/ 0 w 21"/>
                <a:gd name="T31" fmla="*/ 50 h 52"/>
                <a:gd name="T32" fmla="*/ 0 w 21"/>
                <a:gd name="T33" fmla="*/ 51 h 52"/>
                <a:gd name="T34" fmla="*/ 0 w 21"/>
                <a:gd name="T35" fmla="*/ 50 h 52"/>
                <a:gd name="T36" fmla="*/ 3 w 21"/>
                <a:gd name="T37" fmla="*/ 48 h 52"/>
                <a:gd name="T38" fmla="*/ 6 w 21"/>
                <a:gd name="T39" fmla="*/ 45 h 52"/>
                <a:gd name="T40" fmla="*/ 10 w 21"/>
                <a:gd name="T41" fmla="*/ 41 h 52"/>
                <a:gd name="T42" fmla="*/ 13 w 21"/>
                <a:gd name="T43" fmla="*/ 36 h 52"/>
                <a:gd name="T44" fmla="*/ 17 w 21"/>
                <a:gd name="T45" fmla="*/ 31 h 52"/>
                <a:gd name="T46" fmla="*/ 19 w 21"/>
                <a:gd name="T47" fmla="*/ 26 h 52"/>
                <a:gd name="T48" fmla="*/ 20 w 21"/>
                <a:gd name="T49" fmla="*/ 21 h 52"/>
                <a:gd name="T50" fmla="*/ 20 w 21"/>
                <a:gd name="T51" fmla="*/ 17 h 52"/>
                <a:gd name="T52" fmla="*/ 19 w 21"/>
                <a:gd name="T53" fmla="*/ 13 h 52"/>
                <a:gd name="T54" fmla="*/ 19 w 21"/>
                <a:gd name="T55" fmla="*/ 10 h 52"/>
                <a:gd name="T56" fmla="*/ 18 w 21"/>
                <a:gd name="T57" fmla="*/ 7 h 52"/>
                <a:gd name="T58" fmla="*/ 17 w 21"/>
                <a:gd name="T59" fmla="*/ 5 h 52"/>
                <a:gd name="T60" fmla="*/ 15 w 21"/>
                <a:gd name="T61" fmla="*/ 3 h 52"/>
                <a:gd name="T62" fmla="*/ 11 w 21"/>
                <a:gd name="T63" fmla="*/ 1 h 52"/>
                <a:gd name="T64" fmla="*/ 7 w 21"/>
                <a:gd name="T6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52">
                  <a:moveTo>
                    <a:pt x="7" y="0"/>
                  </a:moveTo>
                  <a:lnTo>
                    <a:pt x="7" y="0"/>
                  </a:lnTo>
                  <a:lnTo>
                    <a:pt x="6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4" y="9"/>
                  </a:lnTo>
                  <a:lnTo>
                    <a:pt x="3" y="14"/>
                  </a:lnTo>
                  <a:lnTo>
                    <a:pt x="2" y="20"/>
                  </a:lnTo>
                  <a:lnTo>
                    <a:pt x="1" y="27"/>
                  </a:lnTo>
                  <a:lnTo>
                    <a:pt x="1" y="31"/>
                  </a:lnTo>
                  <a:lnTo>
                    <a:pt x="1" y="34"/>
                  </a:lnTo>
                  <a:lnTo>
                    <a:pt x="1" y="38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9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0" y="50"/>
                  </a:lnTo>
                  <a:lnTo>
                    <a:pt x="3" y="48"/>
                  </a:lnTo>
                  <a:lnTo>
                    <a:pt x="6" y="45"/>
                  </a:lnTo>
                  <a:lnTo>
                    <a:pt x="10" y="41"/>
                  </a:lnTo>
                  <a:lnTo>
                    <a:pt x="13" y="36"/>
                  </a:lnTo>
                  <a:lnTo>
                    <a:pt x="17" y="31"/>
                  </a:lnTo>
                  <a:lnTo>
                    <a:pt x="19" y="26"/>
                  </a:lnTo>
                  <a:lnTo>
                    <a:pt x="20" y="21"/>
                  </a:lnTo>
                  <a:lnTo>
                    <a:pt x="20" y="17"/>
                  </a:lnTo>
                  <a:lnTo>
                    <a:pt x="19" y="13"/>
                  </a:lnTo>
                  <a:lnTo>
                    <a:pt x="19" y="10"/>
                  </a:lnTo>
                  <a:lnTo>
                    <a:pt x="18" y="7"/>
                  </a:lnTo>
                  <a:lnTo>
                    <a:pt x="17" y="5"/>
                  </a:lnTo>
                  <a:lnTo>
                    <a:pt x="15" y="3"/>
                  </a:lnTo>
                  <a:lnTo>
                    <a:pt x="11" y="1"/>
                  </a:lnTo>
                  <a:lnTo>
                    <a:pt x="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53" name="Freeform 261">
              <a:extLst>
                <a:ext uri="{FF2B5EF4-FFF2-40B4-BE49-F238E27FC236}">
                  <a16:creationId xmlns:a16="http://schemas.microsoft.com/office/drawing/2014/main" id="{BE363658-8443-70CE-C608-EBAF89C91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760"/>
              <a:ext cx="20" cy="50"/>
            </a:xfrm>
            <a:custGeom>
              <a:avLst/>
              <a:gdLst>
                <a:gd name="T0" fmla="*/ 19 w 20"/>
                <a:gd name="T1" fmla="*/ 21 h 50"/>
                <a:gd name="T2" fmla="*/ 19 w 20"/>
                <a:gd name="T3" fmla="*/ 17 h 50"/>
                <a:gd name="T4" fmla="*/ 18 w 20"/>
                <a:gd name="T5" fmla="*/ 13 h 50"/>
                <a:gd name="T6" fmla="*/ 18 w 20"/>
                <a:gd name="T7" fmla="*/ 10 h 50"/>
                <a:gd name="T8" fmla="*/ 17 w 20"/>
                <a:gd name="T9" fmla="*/ 7 h 50"/>
                <a:gd name="T10" fmla="*/ 16 w 20"/>
                <a:gd name="T11" fmla="*/ 5 h 50"/>
                <a:gd name="T12" fmla="*/ 14 w 20"/>
                <a:gd name="T13" fmla="*/ 3 h 50"/>
                <a:gd name="T14" fmla="*/ 11 w 20"/>
                <a:gd name="T15" fmla="*/ 1 h 50"/>
                <a:gd name="T16" fmla="*/ 7 w 20"/>
                <a:gd name="T17" fmla="*/ 0 h 50"/>
                <a:gd name="T18" fmla="*/ 6 w 20"/>
                <a:gd name="T19" fmla="*/ 0 h 50"/>
                <a:gd name="T20" fmla="*/ 6 w 20"/>
                <a:gd name="T21" fmla="*/ 1 h 50"/>
                <a:gd name="T22" fmla="*/ 5 w 20"/>
                <a:gd name="T23" fmla="*/ 3 h 50"/>
                <a:gd name="T24" fmla="*/ 4 w 20"/>
                <a:gd name="T25" fmla="*/ 5 h 50"/>
                <a:gd name="T26" fmla="*/ 4 w 20"/>
                <a:gd name="T27" fmla="*/ 9 h 50"/>
                <a:gd name="T28" fmla="*/ 2 w 20"/>
                <a:gd name="T29" fmla="*/ 14 h 50"/>
                <a:gd name="T30" fmla="*/ 2 w 20"/>
                <a:gd name="T31" fmla="*/ 20 h 50"/>
                <a:gd name="T32" fmla="*/ 1 w 20"/>
                <a:gd name="T33" fmla="*/ 26 h 50"/>
                <a:gd name="T34" fmla="*/ 1 w 20"/>
                <a:gd name="T35" fmla="*/ 29 h 50"/>
                <a:gd name="T36" fmla="*/ 1 w 20"/>
                <a:gd name="T37" fmla="*/ 33 h 50"/>
                <a:gd name="T38" fmla="*/ 0 w 20"/>
                <a:gd name="T39" fmla="*/ 37 h 50"/>
                <a:gd name="T40" fmla="*/ 0 w 20"/>
                <a:gd name="T41" fmla="*/ 41 h 50"/>
                <a:gd name="T42" fmla="*/ 0 w 20"/>
                <a:gd name="T43" fmla="*/ 44 h 50"/>
                <a:gd name="T44" fmla="*/ 0 w 20"/>
                <a:gd name="T45" fmla="*/ 47 h 50"/>
                <a:gd name="T46" fmla="*/ 0 w 20"/>
                <a:gd name="T47" fmla="*/ 48 h 50"/>
                <a:gd name="T48" fmla="*/ 0 w 20"/>
                <a:gd name="T49" fmla="*/ 49 h 50"/>
                <a:gd name="T50" fmla="*/ 0 w 20"/>
                <a:gd name="T51" fmla="*/ 48 h 50"/>
                <a:gd name="T52" fmla="*/ 2 w 20"/>
                <a:gd name="T53" fmla="*/ 46 h 50"/>
                <a:gd name="T54" fmla="*/ 6 w 20"/>
                <a:gd name="T55" fmla="*/ 43 h 50"/>
                <a:gd name="T56" fmla="*/ 9 w 20"/>
                <a:gd name="T57" fmla="*/ 39 h 50"/>
                <a:gd name="T58" fmla="*/ 13 w 20"/>
                <a:gd name="T59" fmla="*/ 35 h 50"/>
                <a:gd name="T60" fmla="*/ 16 w 20"/>
                <a:gd name="T61" fmla="*/ 30 h 50"/>
                <a:gd name="T62" fmla="*/ 18 w 20"/>
                <a:gd name="T63" fmla="*/ 25 h 50"/>
                <a:gd name="T64" fmla="*/ 19 w 20"/>
                <a:gd name="T65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50">
                  <a:moveTo>
                    <a:pt x="19" y="21"/>
                  </a:moveTo>
                  <a:lnTo>
                    <a:pt x="19" y="17"/>
                  </a:lnTo>
                  <a:lnTo>
                    <a:pt x="18" y="13"/>
                  </a:lnTo>
                  <a:lnTo>
                    <a:pt x="18" y="10"/>
                  </a:lnTo>
                  <a:lnTo>
                    <a:pt x="17" y="7"/>
                  </a:lnTo>
                  <a:lnTo>
                    <a:pt x="16" y="5"/>
                  </a:lnTo>
                  <a:lnTo>
                    <a:pt x="14" y="3"/>
                  </a:lnTo>
                  <a:lnTo>
                    <a:pt x="11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9"/>
                  </a:lnTo>
                  <a:lnTo>
                    <a:pt x="2" y="14"/>
                  </a:lnTo>
                  <a:lnTo>
                    <a:pt x="2" y="20"/>
                  </a:lnTo>
                  <a:lnTo>
                    <a:pt x="1" y="26"/>
                  </a:lnTo>
                  <a:lnTo>
                    <a:pt x="1" y="29"/>
                  </a:lnTo>
                  <a:lnTo>
                    <a:pt x="1" y="33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0" y="48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2" y="46"/>
                  </a:lnTo>
                  <a:lnTo>
                    <a:pt x="6" y="43"/>
                  </a:lnTo>
                  <a:lnTo>
                    <a:pt x="9" y="39"/>
                  </a:lnTo>
                  <a:lnTo>
                    <a:pt x="13" y="35"/>
                  </a:lnTo>
                  <a:lnTo>
                    <a:pt x="16" y="30"/>
                  </a:lnTo>
                  <a:lnTo>
                    <a:pt x="18" y="25"/>
                  </a:lnTo>
                  <a:lnTo>
                    <a:pt x="19" y="21"/>
                  </a:lnTo>
                </a:path>
              </a:pathLst>
            </a:custGeom>
            <a:solidFill>
              <a:srgbClr val="FAFA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54" name="Freeform 262">
              <a:extLst>
                <a:ext uri="{FF2B5EF4-FFF2-40B4-BE49-F238E27FC236}">
                  <a16:creationId xmlns:a16="http://schemas.microsoft.com/office/drawing/2014/main" id="{7A7F4E1C-5E00-B659-9E69-87A4A20BA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761"/>
              <a:ext cx="20" cy="49"/>
            </a:xfrm>
            <a:custGeom>
              <a:avLst/>
              <a:gdLst>
                <a:gd name="T0" fmla="*/ 19 w 20"/>
                <a:gd name="T1" fmla="*/ 20 h 49"/>
                <a:gd name="T2" fmla="*/ 19 w 20"/>
                <a:gd name="T3" fmla="*/ 16 h 49"/>
                <a:gd name="T4" fmla="*/ 19 w 20"/>
                <a:gd name="T5" fmla="*/ 12 h 49"/>
                <a:gd name="T6" fmla="*/ 18 w 20"/>
                <a:gd name="T7" fmla="*/ 9 h 49"/>
                <a:gd name="T8" fmla="*/ 17 w 20"/>
                <a:gd name="T9" fmla="*/ 6 h 49"/>
                <a:gd name="T10" fmla="*/ 16 w 20"/>
                <a:gd name="T11" fmla="*/ 4 h 49"/>
                <a:gd name="T12" fmla="*/ 14 w 20"/>
                <a:gd name="T13" fmla="*/ 2 h 49"/>
                <a:gd name="T14" fmla="*/ 11 w 20"/>
                <a:gd name="T15" fmla="*/ 0 h 49"/>
                <a:gd name="T16" fmla="*/ 7 w 20"/>
                <a:gd name="T17" fmla="*/ 0 h 49"/>
                <a:gd name="T18" fmla="*/ 7 w 20"/>
                <a:gd name="T19" fmla="*/ 0 h 49"/>
                <a:gd name="T20" fmla="*/ 6 w 20"/>
                <a:gd name="T21" fmla="*/ 0 h 49"/>
                <a:gd name="T22" fmla="*/ 5 w 20"/>
                <a:gd name="T23" fmla="*/ 2 h 49"/>
                <a:gd name="T24" fmla="*/ 4 w 20"/>
                <a:gd name="T25" fmla="*/ 5 h 49"/>
                <a:gd name="T26" fmla="*/ 4 w 20"/>
                <a:gd name="T27" fmla="*/ 8 h 49"/>
                <a:gd name="T28" fmla="*/ 3 w 20"/>
                <a:gd name="T29" fmla="*/ 13 h 49"/>
                <a:gd name="T30" fmla="*/ 2 w 20"/>
                <a:gd name="T31" fmla="*/ 19 h 49"/>
                <a:gd name="T32" fmla="*/ 1 w 20"/>
                <a:gd name="T33" fmla="*/ 25 h 49"/>
                <a:gd name="T34" fmla="*/ 1 w 20"/>
                <a:gd name="T35" fmla="*/ 29 h 49"/>
                <a:gd name="T36" fmla="*/ 1 w 20"/>
                <a:gd name="T37" fmla="*/ 32 h 49"/>
                <a:gd name="T38" fmla="*/ 0 w 20"/>
                <a:gd name="T39" fmla="*/ 36 h 49"/>
                <a:gd name="T40" fmla="*/ 0 w 20"/>
                <a:gd name="T41" fmla="*/ 40 h 49"/>
                <a:gd name="T42" fmla="*/ 0 w 20"/>
                <a:gd name="T43" fmla="*/ 43 h 49"/>
                <a:gd name="T44" fmla="*/ 0 w 20"/>
                <a:gd name="T45" fmla="*/ 46 h 49"/>
                <a:gd name="T46" fmla="*/ 0 w 20"/>
                <a:gd name="T47" fmla="*/ 47 h 49"/>
                <a:gd name="T48" fmla="*/ 0 w 20"/>
                <a:gd name="T49" fmla="*/ 48 h 49"/>
                <a:gd name="T50" fmla="*/ 0 w 20"/>
                <a:gd name="T51" fmla="*/ 47 h 49"/>
                <a:gd name="T52" fmla="*/ 3 w 20"/>
                <a:gd name="T53" fmla="*/ 45 h 49"/>
                <a:gd name="T54" fmla="*/ 6 w 20"/>
                <a:gd name="T55" fmla="*/ 42 h 49"/>
                <a:gd name="T56" fmla="*/ 9 w 20"/>
                <a:gd name="T57" fmla="*/ 38 h 49"/>
                <a:gd name="T58" fmla="*/ 13 w 20"/>
                <a:gd name="T59" fmla="*/ 34 h 49"/>
                <a:gd name="T60" fmla="*/ 16 w 20"/>
                <a:gd name="T61" fmla="*/ 29 h 49"/>
                <a:gd name="T62" fmla="*/ 18 w 20"/>
                <a:gd name="T63" fmla="*/ 25 h 49"/>
                <a:gd name="T64" fmla="*/ 19 w 20"/>
                <a:gd name="T65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9">
                  <a:moveTo>
                    <a:pt x="19" y="20"/>
                  </a:moveTo>
                  <a:lnTo>
                    <a:pt x="19" y="16"/>
                  </a:lnTo>
                  <a:lnTo>
                    <a:pt x="19" y="12"/>
                  </a:lnTo>
                  <a:lnTo>
                    <a:pt x="18" y="9"/>
                  </a:lnTo>
                  <a:lnTo>
                    <a:pt x="17" y="6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2"/>
                  </a:lnTo>
                  <a:lnTo>
                    <a:pt x="4" y="5"/>
                  </a:lnTo>
                  <a:lnTo>
                    <a:pt x="4" y="8"/>
                  </a:lnTo>
                  <a:lnTo>
                    <a:pt x="3" y="13"/>
                  </a:lnTo>
                  <a:lnTo>
                    <a:pt x="2" y="19"/>
                  </a:lnTo>
                  <a:lnTo>
                    <a:pt x="1" y="25"/>
                  </a:lnTo>
                  <a:lnTo>
                    <a:pt x="1" y="29"/>
                  </a:lnTo>
                  <a:lnTo>
                    <a:pt x="1" y="32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3" y="45"/>
                  </a:lnTo>
                  <a:lnTo>
                    <a:pt x="6" y="42"/>
                  </a:lnTo>
                  <a:lnTo>
                    <a:pt x="9" y="38"/>
                  </a:lnTo>
                  <a:lnTo>
                    <a:pt x="13" y="34"/>
                  </a:lnTo>
                  <a:lnTo>
                    <a:pt x="16" y="29"/>
                  </a:lnTo>
                  <a:lnTo>
                    <a:pt x="18" y="25"/>
                  </a:lnTo>
                  <a:lnTo>
                    <a:pt x="19" y="20"/>
                  </a:lnTo>
                </a:path>
              </a:pathLst>
            </a:custGeom>
            <a:solidFill>
              <a:srgbClr val="F7F7F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55" name="Freeform 263">
              <a:extLst>
                <a:ext uri="{FF2B5EF4-FFF2-40B4-BE49-F238E27FC236}">
                  <a16:creationId xmlns:a16="http://schemas.microsoft.com/office/drawing/2014/main" id="{97ABB2FD-0039-5B55-3D6D-414635E0F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3761"/>
              <a:ext cx="18" cy="48"/>
            </a:xfrm>
            <a:custGeom>
              <a:avLst/>
              <a:gdLst>
                <a:gd name="T0" fmla="*/ 17 w 18"/>
                <a:gd name="T1" fmla="*/ 20 h 48"/>
                <a:gd name="T2" fmla="*/ 17 w 18"/>
                <a:gd name="T3" fmla="*/ 16 h 48"/>
                <a:gd name="T4" fmla="*/ 17 w 18"/>
                <a:gd name="T5" fmla="*/ 13 h 48"/>
                <a:gd name="T6" fmla="*/ 17 w 18"/>
                <a:gd name="T7" fmla="*/ 9 h 48"/>
                <a:gd name="T8" fmla="*/ 16 w 18"/>
                <a:gd name="T9" fmla="*/ 7 h 48"/>
                <a:gd name="T10" fmla="*/ 14 w 18"/>
                <a:gd name="T11" fmla="*/ 4 h 48"/>
                <a:gd name="T12" fmla="*/ 13 w 18"/>
                <a:gd name="T13" fmla="*/ 2 h 48"/>
                <a:gd name="T14" fmla="*/ 10 w 18"/>
                <a:gd name="T15" fmla="*/ 1 h 48"/>
                <a:gd name="T16" fmla="*/ 6 w 18"/>
                <a:gd name="T17" fmla="*/ 0 h 48"/>
                <a:gd name="T18" fmla="*/ 6 w 18"/>
                <a:gd name="T19" fmla="*/ 0 h 48"/>
                <a:gd name="T20" fmla="*/ 5 w 18"/>
                <a:gd name="T21" fmla="*/ 1 h 48"/>
                <a:gd name="T22" fmla="*/ 4 w 18"/>
                <a:gd name="T23" fmla="*/ 3 h 48"/>
                <a:gd name="T24" fmla="*/ 4 w 18"/>
                <a:gd name="T25" fmla="*/ 5 h 48"/>
                <a:gd name="T26" fmla="*/ 3 w 18"/>
                <a:gd name="T27" fmla="*/ 9 h 48"/>
                <a:gd name="T28" fmla="*/ 2 w 18"/>
                <a:gd name="T29" fmla="*/ 14 h 48"/>
                <a:gd name="T30" fmla="*/ 2 w 18"/>
                <a:gd name="T31" fmla="*/ 19 h 48"/>
                <a:gd name="T32" fmla="*/ 1 w 18"/>
                <a:gd name="T33" fmla="*/ 25 h 48"/>
                <a:gd name="T34" fmla="*/ 1 w 18"/>
                <a:gd name="T35" fmla="*/ 28 h 48"/>
                <a:gd name="T36" fmla="*/ 1 w 18"/>
                <a:gd name="T37" fmla="*/ 32 h 48"/>
                <a:gd name="T38" fmla="*/ 0 w 18"/>
                <a:gd name="T39" fmla="*/ 35 h 48"/>
                <a:gd name="T40" fmla="*/ 0 w 18"/>
                <a:gd name="T41" fmla="*/ 39 h 48"/>
                <a:gd name="T42" fmla="*/ 0 w 18"/>
                <a:gd name="T43" fmla="*/ 42 h 48"/>
                <a:gd name="T44" fmla="*/ 0 w 18"/>
                <a:gd name="T45" fmla="*/ 44 h 48"/>
                <a:gd name="T46" fmla="*/ 0 w 18"/>
                <a:gd name="T47" fmla="*/ 46 h 48"/>
                <a:gd name="T48" fmla="*/ 0 w 18"/>
                <a:gd name="T49" fmla="*/ 47 h 48"/>
                <a:gd name="T50" fmla="*/ 0 w 18"/>
                <a:gd name="T51" fmla="*/ 46 h 48"/>
                <a:gd name="T52" fmla="*/ 2 w 18"/>
                <a:gd name="T53" fmla="*/ 44 h 48"/>
                <a:gd name="T54" fmla="*/ 5 w 18"/>
                <a:gd name="T55" fmla="*/ 41 h 48"/>
                <a:gd name="T56" fmla="*/ 8 w 18"/>
                <a:gd name="T57" fmla="*/ 37 h 48"/>
                <a:gd name="T58" fmla="*/ 11 w 18"/>
                <a:gd name="T59" fmla="*/ 33 h 48"/>
                <a:gd name="T60" fmla="*/ 14 w 18"/>
                <a:gd name="T61" fmla="*/ 29 h 48"/>
                <a:gd name="T62" fmla="*/ 16 w 18"/>
                <a:gd name="T63" fmla="*/ 24 h 48"/>
                <a:gd name="T64" fmla="*/ 17 w 18"/>
                <a:gd name="T65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48">
                  <a:moveTo>
                    <a:pt x="17" y="20"/>
                  </a:moveTo>
                  <a:lnTo>
                    <a:pt x="17" y="16"/>
                  </a:lnTo>
                  <a:lnTo>
                    <a:pt x="17" y="13"/>
                  </a:lnTo>
                  <a:lnTo>
                    <a:pt x="17" y="9"/>
                  </a:lnTo>
                  <a:lnTo>
                    <a:pt x="16" y="7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9"/>
                  </a:lnTo>
                  <a:lnTo>
                    <a:pt x="2" y="14"/>
                  </a:lnTo>
                  <a:lnTo>
                    <a:pt x="2" y="19"/>
                  </a:lnTo>
                  <a:lnTo>
                    <a:pt x="1" y="25"/>
                  </a:lnTo>
                  <a:lnTo>
                    <a:pt x="1" y="28"/>
                  </a:lnTo>
                  <a:lnTo>
                    <a:pt x="1" y="32"/>
                  </a:lnTo>
                  <a:lnTo>
                    <a:pt x="0" y="35"/>
                  </a:lnTo>
                  <a:lnTo>
                    <a:pt x="0" y="39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1"/>
                  </a:lnTo>
                  <a:lnTo>
                    <a:pt x="8" y="37"/>
                  </a:lnTo>
                  <a:lnTo>
                    <a:pt x="11" y="33"/>
                  </a:lnTo>
                  <a:lnTo>
                    <a:pt x="14" y="29"/>
                  </a:lnTo>
                  <a:lnTo>
                    <a:pt x="16" y="24"/>
                  </a:lnTo>
                  <a:lnTo>
                    <a:pt x="17" y="2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56" name="Freeform 264">
              <a:extLst>
                <a:ext uri="{FF2B5EF4-FFF2-40B4-BE49-F238E27FC236}">
                  <a16:creationId xmlns:a16="http://schemas.microsoft.com/office/drawing/2014/main" id="{2437751F-1A70-E4BF-FFED-45EF7DE27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3762"/>
              <a:ext cx="18" cy="47"/>
            </a:xfrm>
            <a:custGeom>
              <a:avLst/>
              <a:gdLst>
                <a:gd name="T0" fmla="*/ 17 w 18"/>
                <a:gd name="T1" fmla="*/ 19 h 47"/>
                <a:gd name="T2" fmla="*/ 17 w 18"/>
                <a:gd name="T3" fmla="*/ 15 h 47"/>
                <a:gd name="T4" fmla="*/ 17 w 18"/>
                <a:gd name="T5" fmla="*/ 12 h 47"/>
                <a:gd name="T6" fmla="*/ 16 w 18"/>
                <a:gd name="T7" fmla="*/ 9 h 47"/>
                <a:gd name="T8" fmla="*/ 15 w 18"/>
                <a:gd name="T9" fmla="*/ 7 h 47"/>
                <a:gd name="T10" fmla="*/ 14 w 18"/>
                <a:gd name="T11" fmla="*/ 4 h 47"/>
                <a:gd name="T12" fmla="*/ 13 w 18"/>
                <a:gd name="T13" fmla="*/ 2 h 47"/>
                <a:gd name="T14" fmla="*/ 10 w 18"/>
                <a:gd name="T15" fmla="*/ 1 h 47"/>
                <a:gd name="T16" fmla="*/ 6 w 18"/>
                <a:gd name="T17" fmla="*/ 0 h 47"/>
                <a:gd name="T18" fmla="*/ 6 w 18"/>
                <a:gd name="T19" fmla="*/ 0 h 47"/>
                <a:gd name="T20" fmla="*/ 6 w 18"/>
                <a:gd name="T21" fmla="*/ 1 h 47"/>
                <a:gd name="T22" fmla="*/ 5 w 18"/>
                <a:gd name="T23" fmla="*/ 3 h 47"/>
                <a:gd name="T24" fmla="*/ 4 w 18"/>
                <a:gd name="T25" fmla="*/ 5 h 47"/>
                <a:gd name="T26" fmla="*/ 3 w 18"/>
                <a:gd name="T27" fmla="*/ 9 h 47"/>
                <a:gd name="T28" fmla="*/ 2 w 18"/>
                <a:gd name="T29" fmla="*/ 13 h 47"/>
                <a:gd name="T30" fmla="*/ 2 w 18"/>
                <a:gd name="T31" fmla="*/ 19 h 47"/>
                <a:gd name="T32" fmla="*/ 1 w 18"/>
                <a:gd name="T33" fmla="*/ 25 h 47"/>
                <a:gd name="T34" fmla="*/ 1 w 18"/>
                <a:gd name="T35" fmla="*/ 28 h 47"/>
                <a:gd name="T36" fmla="*/ 1 w 18"/>
                <a:gd name="T37" fmla="*/ 32 h 47"/>
                <a:gd name="T38" fmla="*/ 1 w 18"/>
                <a:gd name="T39" fmla="*/ 35 h 47"/>
                <a:gd name="T40" fmla="*/ 0 w 18"/>
                <a:gd name="T41" fmla="*/ 38 h 47"/>
                <a:gd name="T42" fmla="*/ 0 w 18"/>
                <a:gd name="T43" fmla="*/ 41 h 47"/>
                <a:gd name="T44" fmla="*/ 0 w 18"/>
                <a:gd name="T45" fmla="*/ 44 h 47"/>
                <a:gd name="T46" fmla="*/ 0 w 18"/>
                <a:gd name="T47" fmla="*/ 45 h 47"/>
                <a:gd name="T48" fmla="*/ 0 w 18"/>
                <a:gd name="T49" fmla="*/ 46 h 47"/>
                <a:gd name="T50" fmla="*/ 1 w 18"/>
                <a:gd name="T51" fmla="*/ 45 h 47"/>
                <a:gd name="T52" fmla="*/ 2 w 18"/>
                <a:gd name="T53" fmla="*/ 43 h 47"/>
                <a:gd name="T54" fmla="*/ 5 w 18"/>
                <a:gd name="T55" fmla="*/ 40 h 47"/>
                <a:gd name="T56" fmla="*/ 8 w 18"/>
                <a:gd name="T57" fmla="*/ 37 h 47"/>
                <a:gd name="T58" fmla="*/ 11 w 18"/>
                <a:gd name="T59" fmla="*/ 33 h 47"/>
                <a:gd name="T60" fmla="*/ 14 w 18"/>
                <a:gd name="T61" fmla="*/ 28 h 47"/>
                <a:gd name="T62" fmla="*/ 15 w 18"/>
                <a:gd name="T63" fmla="*/ 24 h 47"/>
                <a:gd name="T64" fmla="*/ 17 w 18"/>
                <a:gd name="T65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47">
                  <a:moveTo>
                    <a:pt x="17" y="19"/>
                  </a:moveTo>
                  <a:lnTo>
                    <a:pt x="17" y="15"/>
                  </a:lnTo>
                  <a:lnTo>
                    <a:pt x="17" y="12"/>
                  </a:lnTo>
                  <a:lnTo>
                    <a:pt x="16" y="9"/>
                  </a:lnTo>
                  <a:lnTo>
                    <a:pt x="15" y="7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3" y="9"/>
                  </a:lnTo>
                  <a:lnTo>
                    <a:pt x="2" y="13"/>
                  </a:lnTo>
                  <a:lnTo>
                    <a:pt x="2" y="19"/>
                  </a:lnTo>
                  <a:lnTo>
                    <a:pt x="1" y="25"/>
                  </a:lnTo>
                  <a:lnTo>
                    <a:pt x="1" y="28"/>
                  </a:lnTo>
                  <a:lnTo>
                    <a:pt x="1" y="32"/>
                  </a:lnTo>
                  <a:lnTo>
                    <a:pt x="1" y="35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1" y="45"/>
                  </a:lnTo>
                  <a:lnTo>
                    <a:pt x="2" y="43"/>
                  </a:lnTo>
                  <a:lnTo>
                    <a:pt x="5" y="40"/>
                  </a:lnTo>
                  <a:lnTo>
                    <a:pt x="8" y="37"/>
                  </a:lnTo>
                  <a:lnTo>
                    <a:pt x="11" y="33"/>
                  </a:lnTo>
                  <a:lnTo>
                    <a:pt x="14" y="28"/>
                  </a:lnTo>
                  <a:lnTo>
                    <a:pt x="15" y="24"/>
                  </a:lnTo>
                  <a:lnTo>
                    <a:pt x="17" y="19"/>
                  </a:ln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57" name="Freeform 265">
              <a:extLst>
                <a:ext uri="{FF2B5EF4-FFF2-40B4-BE49-F238E27FC236}">
                  <a16:creationId xmlns:a16="http://schemas.microsoft.com/office/drawing/2014/main" id="{3E6E1995-54C4-18E9-11A3-F522B31A6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3763"/>
              <a:ext cx="17" cy="45"/>
            </a:xfrm>
            <a:custGeom>
              <a:avLst/>
              <a:gdLst>
                <a:gd name="T0" fmla="*/ 16 w 17"/>
                <a:gd name="T1" fmla="*/ 18 h 45"/>
                <a:gd name="T2" fmla="*/ 16 w 17"/>
                <a:gd name="T3" fmla="*/ 14 h 45"/>
                <a:gd name="T4" fmla="*/ 16 w 17"/>
                <a:gd name="T5" fmla="*/ 12 h 45"/>
                <a:gd name="T6" fmla="*/ 16 w 17"/>
                <a:gd name="T7" fmla="*/ 9 h 45"/>
                <a:gd name="T8" fmla="*/ 15 w 17"/>
                <a:gd name="T9" fmla="*/ 6 h 45"/>
                <a:gd name="T10" fmla="*/ 14 w 17"/>
                <a:gd name="T11" fmla="*/ 4 h 45"/>
                <a:gd name="T12" fmla="*/ 12 w 17"/>
                <a:gd name="T13" fmla="*/ 2 h 45"/>
                <a:gd name="T14" fmla="*/ 10 w 17"/>
                <a:gd name="T15" fmla="*/ 1 h 45"/>
                <a:gd name="T16" fmla="*/ 6 w 17"/>
                <a:gd name="T17" fmla="*/ 0 h 45"/>
                <a:gd name="T18" fmla="*/ 6 w 17"/>
                <a:gd name="T19" fmla="*/ 0 h 45"/>
                <a:gd name="T20" fmla="*/ 6 w 17"/>
                <a:gd name="T21" fmla="*/ 1 h 45"/>
                <a:gd name="T22" fmla="*/ 4 w 17"/>
                <a:gd name="T23" fmla="*/ 3 h 45"/>
                <a:gd name="T24" fmla="*/ 4 w 17"/>
                <a:gd name="T25" fmla="*/ 5 h 45"/>
                <a:gd name="T26" fmla="*/ 3 w 17"/>
                <a:gd name="T27" fmla="*/ 9 h 45"/>
                <a:gd name="T28" fmla="*/ 2 w 17"/>
                <a:gd name="T29" fmla="*/ 13 h 45"/>
                <a:gd name="T30" fmla="*/ 2 w 17"/>
                <a:gd name="T31" fmla="*/ 18 h 45"/>
                <a:gd name="T32" fmla="*/ 1 w 17"/>
                <a:gd name="T33" fmla="*/ 24 h 45"/>
                <a:gd name="T34" fmla="*/ 1 w 17"/>
                <a:gd name="T35" fmla="*/ 27 h 45"/>
                <a:gd name="T36" fmla="*/ 1 w 17"/>
                <a:gd name="T37" fmla="*/ 30 h 45"/>
                <a:gd name="T38" fmla="*/ 1 w 17"/>
                <a:gd name="T39" fmla="*/ 34 h 45"/>
                <a:gd name="T40" fmla="*/ 0 w 17"/>
                <a:gd name="T41" fmla="*/ 37 h 45"/>
                <a:gd name="T42" fmla="*/ 0 w 17"/>
                <a:gd name="T43" fmla="*/ 40 h 45"/>
                <a:gd name="T44" fmla="*/ 0 w 17"/>
                <a:gd name="T45" fmla="*/ 42 h 45"/>
                <a:gd name="T46" fmla="*/ 0 w 17"/>
                <a:gd name="T47" fmla="*/ 43 h 45"/>
                <a:gd name="T48" fmla="*/ 0 w 17"/>
                <a:gd name="T49" fmla="*/ 44 h 45"/>
                <a:gd name="T50" fmla="*/ 0 w 17"/>
                <a:gd name="T51" fmla="*/ 43 h 45"/>
                <a:gd name="T52" fmla="*/ 2 w 17"/>
                <a:gd name="T53" fmla="*/ 41 h 45"/>
                <a:gd name="T54" fmla="*/ 5 w 17"/>
                <a:gd name="T55" fmla="*/ 39 h 45"/>
                <a:gd name="T56" fmla="*/ 8 w 17"/>
                <a:gd name="T57" fmla="*/ 35 h 45"/>
                <a:gd name="T58" fmla="*/ 11 w 17"/>
                <a:gd name="T59" fmla="*/ 31 h 45"/>
                <a:gd name="T60" fmla="*/ 13 w 17"/>
                <a:gd name="T61" fmla="*/ 27 h 45"/>
                <a:gd name="T62" fmla="*/ 15 w 17"/>
                <a:gd name="T63" fmla="*/ 23 h 45"/>
                <a:gd name="T64" fmla="*/ 16 w 17"/>
                <a:gd name="T65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5">
                  <a:moveTo>
                    <a:pt x="16" y="18"/>
                  </a:moveTo>
                  <a:lnTo>
                    <a:pt x="16" y="14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5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9"/>
                  </a:lnTo>
                  <a:lnTo>
                    <a:pt x="2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1" y="27"/>
                  </a:lnTo>
                  <a:lnTo>
                    <a:pt x="1" y="30"/>
                  </a:lnTo>
                  <a:lnTo>
                    <a:pt x="1" y="34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2" y="41"/>
                  </a:lnTo>
                  <a:lnTo>
                    <a:pt x="5" y="39"/>
                  </a:lnTo>
                  <a:lnTo>
                    <a:pt x="8" y="35"/>
                  </a:lnTo>
                  <a:lnTo>
                    <a:pt x="11" y="31"/>
                  </a:lnTo>
                  <a:lnTo>
                    <a:pt x="13" y="27"/>
                  </a:lnTo>
                  <a:lnTo>
                    <a:pt x="15" y="23"/>
                  </a:lnTo>
                  <a:lnTo>
                    <a:pt x="16" y="18"/>
                  </a:lnTo>
                </a:path>
              </a:pathLst>
            </a:custGeom>
            <a:solidFill>
              <a:srgbClr val="EBEBE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58" name="Freeform 266">
              <a:extLst>
                <a:ext uri="{FF2B5EF4-FFF2-40B4-BE49-F238E27FC236}">
                  <a16:creationId xmlns:a16="http://schemas.microsoft.com/office/drawing/2014/main" id="{6CCF6B52-4821-3DD7-6F5A-B2D9C5A84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3763"/>
              <a:ext cx="17" cy="45"/>
            </a:xfrm>
            <a:custGeom>
              <a:avLst/>
              <a:gdLst>
                <a:gd name="T0" fmla="*/ 16 w 17"/>
                <a:gd name="T1" fmla="*/ 18 h 45"/>
                <a:gd name="T2" fmla="*/ 16 w 17"/>
                <a:gd name="T3" fmla="*/ 15 h 45"/>
                <a:gd name="T4" fmla="*/ 16 w 17"/>
                <a:gd name="T5" fmla="*/ 12 h 45"/>
                <a:gd name="T6" fmla="*/ 15 w 17"/>
                <a:gd name="T7" fmla="*/ 9 h 45"/>
                <a:gd name="T8" fmla="*/ 15 w 17"/>
                <a:gd name="T9" fmla="*/ 6 h 45"/>
                <a:gd name="T10" fmla="*/ 14 w 17"/>
                <a:gd name="T11" fmla="*/ 4 h 45"/>
                <a:gd name="T12" fmla="*/ 12 w 17"/>
                <a:gd name="T13" fmla="*/ 2 h 45"/>
                <a:gd name="T14" fmla="*/ 10 w 17"/>
                <a:gd name="T15" fmla="*/ 1 h 45"/>
                <a:gd name="T16" fmla="*/ 6 w 17"/>
                <a:gd name="T17" fmla="*/ 0 h 45"/>
                <a:gd name="T18" fmla="*/ 6 w 17"/>
                <a:gd name="T19" fmla="*/ 0 h 45"/>
                <a:gd name="T20" fmla="*/ 5 w 17"/>
                <a:gd name="T21" fmla="*/ 1 h 45"/>
                <a:gd name="T22" fmla="*/ 5 w 17"/>
                <a:gd name="T23" fmla="*/ 2 h 45"/>
                <a:gd name="T24" fmla="*/ 4 w 17"/>
                <a:gd name="T25" fmla="*/ 5 h 45"/>
                <a:gd name="T26" fmla="*/ 3 w 17"/>
                <a:gd name="T27" fmla="*/ 8 h 45"/>
                <a:gd name="T28" fmla="*/ 2 w 17"/>
                <a:gd name="T29" fmla="*/ 13 h 45"/>
                <a:gd name="T30" fmla="*/ 1 w 17"/>
                <a:gd name="T31" fmla="*/ 18 h 45"/>
                <a:gd name="T32" fmla="*/ 1 w 17"/>
                <a:gd name="T33" fmla="*/ 24 h 45"/>
                <a:gd name="T34" fmla="*/ 1 w 17"/>
                <a:gd name="T35" fmla="*/ 27 h 45"/>
                <a:gd name="T36" fmla="*/ 1 w 17"/>
                <a:gd name="T37" fmla="*/ 30 h 45"/>
                <a:gd name="T38" fmla="*/ 0 w 17"/>
                <a:gd name="T39" fmla="*/ 33 h 45"/>
                <a:gd name="T40" fmla="*/ 0 w 17"/>
                <a:gd name="T41" fmla="*/ 37 h 45"/>
                <a:gd name="T42" fmla="*/ 0 w 17"/>
                <a:gd name="T43" fmla="*/ 39 h 45"/>
                <a:gd name="T44" fmla="*/ 0 w 17"/>
                <a:gd name="T45" fmla="*/ 41 h 45"/>
                <a:gd name="T46" fmla="*/ 0 w 17"/>
                <a:gd name="T47" fmla="*/ 43 h 45"/>
                <a:gd name="T48" fmla="*/ 0 w 17"/>
                <a:gd name="T49" fmla="*/ 44 h 45"/>
                <a:gd name="T50" fmla="*/ 0 w 17"/>
                <a:gd name="T51" fmla="*/ 43 h 45"/>
                <a:gd name="T52" fmla="*/ 2 w 17"/>
                <a:gd name="T53" fmla="*/ 41 h 45"/>
                <a:gd name="T54" fmla="*/ 5 w 17"/>
                <a:gd name="T55" fmla="*/ 38 h 45"/>
                <a:gd name="T56" fmla="*/ 8 w 17"/>
                <a:gd name="T57" fmla="*/ 35 h 45"/>
                <a:gd name="T58" fmla="*/ 10 w 17"/>
                <a:gd name="T59" fmla="*/ 31 h 45"/>
                <a:gd name="T60" fmla="*/ 13 w 17"/>
                <a:gd name="T61" fmla="*/ 27 h 45"/>
                <a:gd name="T62" fmla="*/ 15 w 17"/>
                <a:gd name="T63" fmla="*/ 23 h 45"/>
                <a:gd name="T64" fmla="*/ 16 w 17"/>
                <a:gd name="T65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5">
                  <a:moveTo>
                    <a:pt x="16" y="18"/>
                  </a:moveTo>
                  <a:lnTo>
                    <a:pt x="16" y="15"/>
                  </a:lnTo>
                  <a:lnTo>
                    <a:pt x="16" y="12"/>
                  </a:lnTo>
                  <a:lnTo>
                    <a:pt x="15" y="9"/>
                  </a:lnTo>
                  <a:lnTo>
                    <a:pt x="15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1" y="18"/>
                  </a:lnTo>
                  <a:lnTo>
                    <a:pt x="1" y="24"/>
                  </a:lnTo>
                  <a:lnTo>
                    <a:pt x="1" y="27"/>
                  </a:lnTo>
                  <a:lnTo>
                    <a:pt x="1" y="30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2" y="41"/>
                  </a:lnTo>
                  <a:lnTo>
                    <a:pt x="5" y="38"/>
                  </a:lnTo>
                  <a:lnTo>
                    <a:pt x="8" y="35"/>
                  </a:lnTo>
                  <a:lnTo>
                    <a:pt x="10" y="31"/>
                  </a:lnTo>
                  <a:lnTo>
                    <a:pt x="13" y="27"/>
                  </a:lnTo>
                  <a:lnTo>
                    <a:pt x="15" y="23"/>
                  </a:lnTo>
                  <a:lnTo>
                    <a:pt x="16" y="18"/>
                  </a:lnTo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59" name="Freeform 267">
              <a:extLst>
                <a:ext uri="{FF2B5EF4-FFF2-40B4-BE49-F238E27FC236}">
                  <a16:creationId xmlns:a16="http://schemas.microsoft.com/office/drawing/2014/main" id="{0AA92DF6-37F4-E093-9D4D-2F01A5AB9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" y="3764"/>
              <a:ext cx="17" cy="42"/>
            </a:xfrm>
            <a:custGeom>
              <a:avLst/>
              <a:gdLst>
                <a:gd name="T0" fmla="*/ 16 w 17"/>
                <a:gd name="T1" fmla="*/ 17 h 42"/>
                <a:gd name="T2" fmla="*/ 16 w 17"/>
                <a:gd name="T3" fmla="*/ 14 h 42"/>
                <a:gd name="T4" fmla="*/ 16 w 17"/>
                <a:gd name="T5" fmla="*/ 11 h 42"/>
                <a:gd name="T6" fmla="*/ 16 w 17"/>
                <a:gd name="T7" fmla="*/ 9 h 42"/>
                <a:gd name="T8" fmla="*/ 15 w 17"/>
                <a:gd name="T9" fmla="*/ 6 h 42"/>
                <a:gd name="T10" fmla="*/ 14 w 17"/>
                <a:gd name="T11" fmla="*/ 4 h 42"/>
                <a:gd name="T12" fmla="*/ 12 w 17"/>
                <a:gd name="T13" fmla="*/ 2 h 42"/>
                <a:gd name="T14" fmla="*/ 9 w 17"/>
                <a:gd name="T15" fmla="*/ 1 h 42"/>
                <a:gd name="T16" fmla="*/ 6 w 17"/>
                <a:gd name="T17" fmla="*/ 0 h 42"/>
                <a:gd name="T18" fmla="*/ 6 w 17"/>
                <a:gd name="T19" fmla="*/ 0 h 42"/>
                <a:gd name="T20" fmla="*/ 5 w 17"/>
                <a:gd name="T21" fmla="*/ 1 h 42"/>
                <a:gd name="T22" fmla="*/ 4 w 17"/>
                <a:gd name="T23" fmla="*/ 2 h 42"/>
                <a:gd name="T24" fmla="*/ 4 w 17"/>
                <a:gd name="T25" fmla="*/ 5 h 42"/>
                <a:gd name="T26" fmla="*/ 3 w 17"/>
                <a:gd name="T27" fmla="*/ 9 h 42"/>
                <a:gd name="T28" fmla="*/ 2 w 17"/>
                <a:gd name="T29" fmla="*/ 12 h 42"/>
                <a:gd name="T30" fmla="*/ 1 w 17"/>
                <a:gd name="T31" fmla="*/ 17 h 42"/>
                <a:gd name="T32" fmla="*/ 1 w 17"/>
                <a:gd name="T33" fmla="*/ 22 h 42"/>
                <a:gd name="T34" fmla="*/ 1 w 17"/>
                <a:gd name="T35" fmla="*/ 25 h 42"/>
                <a:gd name="T36" fmla="*/ 1 w 17"/>
                <a:gd name="T37" fmla="*/ 28 h 42"/>
                <a:gd name="T38" fmla="*/ 1 w 17"/>
                <a:gd name="T39" fmla="*/ 31 h 42"/>
                <a:gd name="T40" fmla="*/ 0 w 17"/>
                <a:gd name="T41" fmla="*/ 34 h 42"/>
                <a:gd name="T42" fmla="*/ 0 w 17"/>
                <a:gd name="T43" fmla="*/ 37 h 42"/>
                <a:gd name="T44" fmla="*/ 0 w 17"/>
                <a:gd name="T45" fmla="*/ 39 h 42"/>
                <a:gd name="T46" fmla="*/ 0 w 17"/>
                <a:gd name="T47" fmla="*/ 40 h 42"/>
                <a:gd name="T48" fmla="*/ 0 w 17"/>
                <a:gd name="T49" fmla="*/ 41 h 42"/>
                <a:gd name="T50" fmla="*/ 0 w 17"/>
                <a:gd name="T51" fmla="*/ 40 h 42"/>
                <a:gd name="T52" fmla="*/ 2 w 17"/>
                <a:gd name="T53" fmla="*/ 39 h 42"/>
                <a:gd name="T54" fmla="*/ 4 w 17"/>
                <a:gd name="T55" fmla="*/ 36 h 42"/>
                <a:gd name="T56" fmla="*/ 8 w 17"/>
                <a:gd name="T57" fmla="*/ 33 h 42"/>
                <a:gd name="T58" fmla="*/ 10 w 17"/>
                <a:gd name="T59" fmla="*/ 29 h 42"/>
                <a:gd name="T60" fmla="*/ 13 w 17"/>
                <a:gd name="T61" fmla="*/ 25 h 42"/>
                <a:gd name="T62" fmla="*/ 15 w 17"/>
                <a:gd name="T63" fmla="*/ 21 h 42"/>
                <a:gd name="T64" fmla="*/ 16 w 17"/>
                <a:gd name="T65" fmla="*/ 1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2">
                  <a:moveTo>
                    <a:pt x="16" y="17"/>
                  </a:moveTo>
                  <a:lnTo>
                    <a:pt x="16" y="14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5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2"/>
                  </a:lnTo>
                  <a:lnTo>
                    <a:pt x="4" y="5"/>
                  </a:lnTo>
                  <a:lnTo>
                    <a:pt x="3" y="9"/>
                  </a:lnTo>
                  <a:lnTo>
                    <a:pt x="2" y="12"/>
                  </a:lnTo>
                  <a:lnTo>
                    <a:pt x="1" y="17"/>
                  </a:lnTo>
                  <a:lnTo>
                    <a:pt x="1" y="22"/>
                  </a:lnTo>
                  <a:lnTo>
                    <a:pt x="1" y="25"/>
                  </a:lnTo>
                  <a:lnTo>
                    <a:pt x="1" y="28"/>
                  </a:lnTo>
                  <a:lnTo>
                    <a:pt x="1" y="31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2" y="39"/>
                  </a:lnTo>
                  <a:lnTo>
                    <a:pt x="4" y="36"/>
                  </a:lnTo>
                  <a:lnTo>
                    <a:pt x="8" y="33"/>
                  </a:lnTo>
                  <a:lnTo>
                    <a:pt x="10" y="29"/>
                  </a:lnTo>
                  <a:lnTo>
                    <a:pt x="13" y="25"/>
                  </a:lnTo>
                  <a:lnTo>
                    <a:pt x="15" y="21"/>
                  </a:lnTo>
                  <a:lnTo>
                    <a:pt x="16" y="17"/>
                  </a:lnTo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60" name="Freeform 268">
              <a:extLst>
                <a:ext uri="{FF2B5EF4-FFF2-40B4-BE49-F238E27FC236}">
                  <a16:creationId xmlns:a16="http://schemas.microsoft.com/office/drawing/2014/main" id="{53B7B308-38E2-1C6D-7F7A-41BB50F30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765"/>
              <a:ext cx="17" cy="40"/>
            </a:xfrm>
            <a:custGeom>
              <a:avLst/>
              <a:gdLst>
                <a:gd name="T0" fmla="*/ 15 w 17"/>
                <a:gd name="T1" fmla="*/ 16 h 40"/>
                <a:gd name="T2" fmla="*/ 15 w 17"/>
                <a:gd name="T3" fmla="*/ 13 h 40"/>
                <a:gd name="T4" fmla="*/ 16 w 17"/>
                <a:gd name="T5" fmla="*/ 10 h 40"/>
                <a:gd name="T6" fmla="*/ 15 w 17"/>
                <a:gd name="T7" fmla="*/ 8 h 40"/>
                <a:gd name="T8" fmla="*/ 15 w 17"/>
                <a:gd name="T9" fmla="*/ 6 h 40"/>
                <a:gd name="T10" fmla="*/ 14 w 17"/>
                <a:gd name="T11" fmla="*/ 4 h 40"/>
                <a:gd name="T12" fmla="*/ 12 w 17"/>
                <a:gd name="T13" fmla="*/ 2 h 40"/>
                <a:gd name="T14" fmla="*/ 10 w 17"/>
                <a:gd name="T15" fmla="*/ 1 h 40"/>
                <a:gd name="T16" fmla="*/ 6 w 17"/>
                <a:gd name="T17" fmla="*/ 0 h 40"/>
                <a:gd name="T18" fmla="*/ 6 w 17"/>
                <a:gd name="T19" fmla="*/ 0 h 40"/>
                <a:gd name="T20" fmla="*/ 5 w 17"/>
                <a:gd name="T21" fmla="*/ 1 h 40"/>
                <a:gd name="T22" fmla="*/ 5 w 17"/>
                <a:gd name="T23" fmla="*/ 3 h 40"/>
                <a:gd name="T24" fmla="*/ 4 w 17"/>
                <a:gd name="T25" fmla="*/ 5 h 40"/>
                <a:gd name="T26" fmla="*/ 3 w 17"/>
                <a:gd name="T27" fmla="*/ 8 h 40"/>
                <a:gd name="T28" fmla="*/ 2 w 17"/>
                <a:gd name="T29" fmla="*/ 12 h 40"/>
                <a:gd name="T30" fmla="*/ 1 w 17"/>
                <a:gd name="T31" fmla="*/ 16 h 40"/>
                <a:gd name="T32" fmla="*/ 1 w 17"/>
                <a:gd name="T33" fmla="*/ 21 h 40"/>
                <a:gd name="T34" fmla="*/ 1 w 17"/>
                <a:gd name="T35" fmla="*/ 24 h 40"/>
                <a:gd name="T36" fmla="*/ 1 w 17"/>
                <a:gd name="T37" fmla="*/ 27 h 40"/>
                <a:gd name="T38" fmla="*/ 0 w 17"/>
                <a:gd name="T39" fmla="*/ 30 h 40"/>
                <a:gd name="T40" fmla="*/ 0 w 17"/>
                <a:gd name="T41" fmla="*/ 32 h 40"/>
                <a:gd name="T42" fmla="*/ 0 w 17"/>
                <a:gd name="T43" fmla="*/ 35 h 40"/>
                <a:gd name="T44" fmla="*/ 0 w 17"/>
                <a:gd name="T45" fmla="*/ 37 h 40"/>
                <a:gd name="T46" fmla="*/ 0 w 17"/>
                <a:gd name="T47" fmla="*/ 38 h 40"/>
                <a:gd name="T48" fmla="*/ 0 w 17"/>
                <a:gd name="T49" fmla="*/ 39 h 40"/>
                <a:gd name="T50" fmla="*/ 0 w 17"/>
                <a:gd name="T51" fmla="*/ 38 h 40"/>
                <a:gd name="T52" fmla="*/ 2 w 17"/>
                <a:gd name="T53" fmla="*/ 36 h 40"/>
                <a:gd name="T54" fmla="*/ 5 w 17"/>
                <a:gd name="T55" fmla="*/ 34 h 40"/>
                <a:gd name="T56" fmla="*/ 7 w 17"/>
                <a:gd name="T57" fmla="*/ 31 h 40"/>
                <a:gd name="T58" fmla="*/ 10 w 17"/>
                <a:gd name="T59" fmla="*/ 27 h 40"/>
                <a:gd name="T60" fmla="*/ 13 w 17"/>
                <a:gd name="T61" fmla="*/ 24 h 40"/>
                <a:gd name="T62" fmla="*/ 14 w 17"/>
                <a:gd name="T63" fmla="*/ 20 h 40"/>
                <a:gd name="T64" fmla="*/ 15 w 17"/>
                <a:gd name="T65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0">
                  <a:moveTo>
                    <a:pt x="15" y="16"/>
                  </a:moveTo>
                  <a:lnTo>
                    <a:pt x="15" y="13"/>
                  </a:lnTo>
                  <a:lnTo>
                    <a:pt x="16" y="10"/>
                  </a:lnTo>
                  <a:lnTo>
                    <a:pt x="15" y="8"/>
                  </a:lnTo>
                  <a:lnTo>
                    <a:pt x="15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2"/>
                  </a:lnTo>
                  <a:lnTo>
                    <a:pt x="1" y="16"/>
                  </a:lnTo>
                  <a:lnTo>
                    <a:pt x="1" y="21"/>
                  </a:lnTo>
                  <a:lnTo>
                    <a:pt x="1" y="24"/>
                  </a:lnTo>
                  <a:lnTo>
                    <a:pt x="1" y="27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5" y="34"/>
                  </a:lnTo>
                  <a:lnTo>
                    <a:pt x="7" y="31"/>
                  </a:lnTo>
                  <a:lnTo>
                    <a:pt x="10" y="27"/>
                  </a:lnTo>
                  <a:lnTo>
                    <a:pt x="13" y="24"/>
                  </a:lnTo>
                  <a:lnTo>
                    <a:pt x="14" y="20"/>
                  </a:lnTo>
                  <a:lnTo>
                    <a:pt x="15" y="16"/>
                  </a:lnTo>
                </a:path>
              </a:pathLst>
            </a:cu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61" name="Freeform 269">
              <a:extLst>
                <a:ext uri="{FF2B5EF4-FFF2-40B4-BE49-F238E27FC236}">
                  <a16:creationId xmlns:a16="http://schemas.microsoft.com/office/drawing/2014/main" id="{1A864166-96EC-BC14-3755-490D19CF8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766"/>
              <a:ext cx="17" cy="38"/>
            </a:xfrm>
            <a:custGeom>
              <a:avLst/>
              <a:gdLst>
                <a:gd name="T0" fmla="*/ 16 w 17"/>
                <a:gd name="T1" fmla="*/ 15 h 38"/>
                <a:gd name="T2" fmla="*/ 16 w 17"/>
                <a:gd name="T3" fmla="*/ 13 h 38"/>
                <a:gd name="T4" fmla="*/ 16 w 17"/>
                <a:gd name="T5" fmla="*/ 10 h 38"/>
                <a:gd name="T6" fmla="*/ 16 w 17"/>
                <a:gd name="T7" fmla="*/ 7 h 38"/>
                <a:gd name="T8" fmla="*/ 15 w 17"/>
                <a:gd name="T9" fmla="*/ 5 h 38"/>
                <a:gd name="T10" fmla="*/ 14 w 17"/>
                <a:gd name="T11" fmla="*/ 3 h 38"/>
                <a:gd name="T12" fmla="*/ 13 w 17"/>
                <a:gd name="T13" fmla="*/ 2 h 38"/>
                <a:gd name="T14" fmla="*/ 10 w 17"/>
                <a:gd name="T15" fmla="*/ 0 h 38"/>
                <a:gd name="T16" fmla="*/ 6 w 17"/>
                <a:gd name="T17" fmla="*/ 0 h 38"/>
                <a:gd name="T18" fmla="*/ 6 w 17"/>
                <a:gd name="T19" fmla="*/ 0 h 38"/>
                <a:gd name="T20" fmla="*/ 5 w 17"/>
                <a:gd name="T21" fmla="*/ 1 h 38"/>
                <a:gd name="T22" fmla="*/ 5 w 17"/>
                <a:gd name="T23" fmla="*/ 2 h 38"/>
                <a:gd name="T24" fmla="*/ 4 w 17"/>
                <a:gd name="T25" fmla="*/ 5 h 38"/>
                <a:gd name="T26" fmla="*/ 3 w 17"/>
                <a:gd name="T27" fmla="*/ 8 h 38"/>
                <a:gd name="T28" fmla="*/ 2 w 17"/>
                <a:gd name="T29" fmla="*/ 11 h 38"/>
                <a:gd name="T30" fmla="*/ 1 w 17"/>
                <a:gd name="T31" fmla="*/ 15 h 38"/>
                <a:gd name="T32" fmla="*/ 1 w 17"/>
                <a:gd name="T33" fmla="*/ 21 h 38"/>
                <a:gd name="T34" fmla="*/ 0 w 17"/>
                <a:gd name="T35" fmla="*/ 23 h 38"/>
                <a:gd name="T36" fmla="*/ 0 w 17"/>
                <a:gd name="T37" fmla="*/ 26 h 38"/>
                <a:gd name="T38" fmla="*/ 0 w 17"/>
                <a:gd name="T39" fmla="*/ 28 h 38"/>
                <a:gd name="T40" fmla="*/ 0 w 17"/>
                <a:gd name="T41" fmla="*/ 31 h 38"/>
                <a:gd name="T42" fmla="*/ 0 w 17"/>
                <a:gd name="T43" fmla="*/ 33 h 38"/>
                <a:gd name="T44" fmla="*/ 0 w 17"/>
                <a:gd name="T45" fmla="*/ 35 h 38"/>
                <a:gd name="T46" fmla="*/ 0 w 17"/>
                <a:gd name="T47" fmla="*/ 36 h 38"/>
                <a:gd name="T48" fmla="*/ 0 w 17"/>
                <a:gd name="T49" fmla="*/ 37 h 38"/>
                <a:gd name="T50" fmla="*/ 0 w 17"/>
                <a:gd name="T51" fmla="*/ 36 h 38"/>
                <a:gd name="T52" fmla="*/ 2 w 17"/>
                <a:gd name="T53" fmla="*/ 34 h 38"/>
                <a:gd name="T54" fmla="*/ 5 w 17"/>
                <a:gd name="T55" fmla="*/ 32 h 38"/>
                <a:gd name="T56" fmla="*/ 8 w 17"/>
                <a:gd name="T57" fmla="*/ 29 h 38"/>
                <a:gd name="T58" fmla="*/ 10 w 17"/>
                <a:gd name="T59" fmla="*/ 26 h 38"/>
                <a:gd name="T60" fmla="*/ 13 w 17"/>
                <a:gd name="T61" fmla="*/ 22 h 38"/>
                <a:gd name="T62" fmla="*/ 15 w 17"/>
                <a:gd name="T63" fmla="*/ 19 h 38"/>
                <a:gd name="T64" fmla="*/ 16 w 17"/>
                <a:gd name="T65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8">
                  <a:moveTo>
                    <a:pt x="16" y="15"/>
                  </a:moveTo>
                  <a:lnTo>
                    <a:pt x="16" y="13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5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1" y="21"/>
                  </a:lnTo>
                  <a:lnTo>
                    <a:pt x="0" y="23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2" y="34"/>
                  </a:lnTo>
                  <a:lnTo>
                    <a:pt x="5" y="32"/>
                  </a:lnTo>
                  <a:lnTo>
                    <a:pt x="8" y="29"/>
                  </a:lnTo>
                  <a:lnTo>
                    <a:pt x="10" y="26"/>
                  </a:lnTo>
                  <a:lnTo>
                    <a:pt x="13" y="22"/>
                  </a:lnTo>
                  <a:lnTo>
                    <a:pt x="15" y="19"/>
                  </a:lnTo>
                  <a:lnTo>
                    <a:pt x="16" y="15"/>
                  </a:lnTo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62" name="Freeform 270">
              <a:extLst>
                <a:ext uri="{FF2B5EF4-FFF2-40B4-BE49-F238E27FC236}">
                  <a16:creationId xmlns:a16="http://schemas.microsoft.com/office/drawing/2014/main" id="{3578FE37-C304-48F4-A0E0-F728363A4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766"/>
              <a:ext cx="17" cy="37"/>
            </a:xfrm>
            <a:custGeom>
              <a:avLst/>
              <a:gdLst>
                <a:gd name="T0" fmla="*/ 15 w 17"/>
                <a:gd name="T1" fmla="*/ 15 h 37"/>
                <a:gd name="T2" fmla="*/ 15 w 17"/>
                <a:gd name="T3" fmla="*/ 13 h 37"/>
                <a:gd name="T4" fmla="*/ 16 w 17"/>
                <a:gd name="T5" fmla="*/ 10 h 37"/>
                <a:gd name="T6" fmla="*/ 15 w 17"/>
                <a:gd name="T7" fmla="*/ 8 h 37"/>
                <a:gd name="T8" fmla="*/ 15 w 17"/>
                <a:gd name="T9" fmla="*/ 5 h 37"/>
                <a:gd name="T10" fmla="*/ 14 w 17"/>
                <a:gd name="T11" fmla="*/ 4 h 37"/>
                <a:gd name="T12" fmla="*/ 12 w 17"/>
                <a:gd name="T13" fmla="*/ 2 h 37"/>
                <a:gd name="T14" fmla="*/ 10 w 17"/>
                <a:gd name="T15" fmla="*/ 1 h 37"/>
                <a:gd name="T16" fmla="*/ 6 w 17"/>
                <a:gd name="T17" fmla="*/ 0 h 37"/>
                <a:gd name="T18" fmla="*/ 6 w 17"/>
                <a:gd name="T19" fmla="*/ 0 h 37"/>
                <a:gd name="T20" fmla="*/ 5 w 17"/>
                <a:gd name="T21" fmla="*/ 1 h 37"/>
                <a:gd name="T22" fmla="*/ 5 w 17"/>
                <a:gd name="T23" fmla="*/ 3 h 37"/>
                <a:gd name="T24" fmla="*/ 3 w 17"/>
                <a:gd name="T25" fmla="*/ 5 h 37"/>
                <a:gd name="T26" fmla="*/ 3 w 17"/>
                <a:gd name="T27" fmla="*/ 8 h 37"/>
                <a:gd name="T28" fmla="*/ 2 w 17"/>
                <a:gd name="T29" fmla="*/ 11 h 37"/>
                <a:gd name="T30" fmla="*/ 1 w 17"/>
                <a:gd name="T31" fmla="*/ 15 h 37"/>
                <a:gd name="T32" fmla="*/ 0 w 17"/>
                <a:gd name="T33" fmla="*/ 20 h 37"/>
                <a:gd name="T34" fmla="*/ 0 w 17"/>
                <a:gd name="T35" fmla="*/ 22 h 37"/>
                <a:gd name="T36" fmla="*/ 0 w 17"/>
                <a:gd name="T37" fmla="*/ 25 h 37"/>
                <a:gd name="T38" fmla="*/ 0 w 17"/>
                <a:gd name="T39" fmla="*/ 28 h 37"/>
                <a:gd name="T40" fmla="*/ 0 w 17"/>
                <a:gd name="T41" fmla="*/ 30 h 37"/>
                <a:gd name="T42" fmla="*/ 0 w 17"/>
                <a:gd name="T43" fmla="*/ 32 h 37"/>
                <a:gd name="T44" fmla="*/ 0 w 17"/>
                <a:gd name="T45" fmla="*/ 34 h 37"/>
                <a:gd name="T46" fmla="*/ 0 w 17"/>
                <a:gd name="T47" fmla="*/ 35 h 37"/>
                <a:gd name="T48" fmla="*/ 0 w 17"/>
                <a:gd name="T49" fmla="*/ 36 h 37"/>
                <a:gd name="T50" fmla="*/ 0 w 17"/>
                <a:gd name="T51" fmla="*/ 35 h 37"/>
                <a:gd name="T52" fmla="*/ 2 w 17"/>
                <a:gd name="T53" fmla="*/ 34 h 37"/>
                <a:gd name="T54" fmla="*/ 4 w 17"/>
                <a:gd name="T55" fmla="*/ 31 h 37"/>
                <a:gd name="T56" fmla="*/ 7 w 17"/>
                <a:gd name="T57" fmla="*/ 29 h 37"/>
                <a:gd name="T58" fmla="*/ 10 w 17"/>
                <a:gd name="T59" fmla="*/ 26 h 37"/>
                <a:gd name="T60" fmla="*/ 12 w 17"/>
                <a:gd name="T61" fmla="*/ 22 h 37"/>
                <a:gd name="T62" fmla="*/ 15 w 17"/>
                <a:gd name="T63" fmla="*/ 18 h 37"/>
                <a:gd name="T64" fmla="*/ 15 w 17"/>
                <a:gd name="T65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7">
                  <a:moveTo>
                    <a:pt x="15" y="15"/>
                  </a:moveTo>
                  <a:lnTo>
                    <a:pt x="15" y="13"/>
                  </a:lnTo>
                  <a:lnTo>
                    <a:pt x="16" y="10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34"/>
                  </a:lnTo>
                  <a:lnTo>
                    <a:pt x="4" y="31"/>
                  </a:lnTo>
                  <a:lnTo>
                    <a:pt x="7" y="29"/>
                  </a:lnTo>
                  <a:lnTo>
                    <a:pt x="10" y="26"/>
                  </a:lnTo>
                  <a:lnTo>
                    <a:pt x="12" y="22"/>
                  </a:lnTo>
                  <a:lnTo>
                    <a:pt x="15" y="18"/>
                  </a:lnTo>
                  <a:lnTo>
                    <a:pt x="15" y="1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63" name="Freeform 271">
              <a:extLst>
                <a:ext uri="{FF2B5EF4-FFF2-40B4-BE49-F238E27FC236}">
                  <a16:creationId xmlns:a16="http://schemas.microsoft.com/office/drawing/2014/main" id="{F259C5FE-DDCA-3050-6993-45106F2B5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766"/>
              <a:ext cx="17" cy="37"/>
            </a:xfrm>
            <a:custGeom>
              <a:avLst/>
              <a:gdLst>
                <a:gd name="T0" fmla="*/ 15 w 17"/>
                <a:gd name="T1" fmla="*/ 15 h 37"/>
                <a:gd name="T2" fmla="*/ 15 w 17"/>
                <a:gd name="T3" fmla="*/ 12 h 37"/>
                <a:gd name="T4" fmla="*/ 16 w 17"/>
                <a:gd name="T5" fmla="*/ 9 h 37"/>
                <a:gd name="T6" fmla="*/ 16 w 17"/>
                <a:gd name="T7" fmla="*/ 8 h 37"/>
                <a:gd name="T8" fmla="*/ 15 w 17"/>
                <a:gd name="T9" fmla="*/ 5 h 37"/>
                <a:gd name="T10" fmla="*/ 14 w 17"/>
                <a:gd name="T11" fmla="*/ 3 h 37"/>
                <a:gd name="T12" fmla="*/ 12 w 17"/>
                <a:gd name="T13" fmla="*/ 2 h 37"/>
                <a:gd name="T14" fmla="*/ 10 w 17"/>
                <a:gd name="T15" fmla="*/ 0 h 37"/>
                <a:gd name="T16" fmla="*/ 6 w 17"/>
                <a:gd name="T17" fmla="*/ 0 h 37"/>
                <a:gd name="T18" fmla="*/ 6 w 17"/>
                <a:gd name="T19" fmla="*/ 0 h 37"/>
                <a:gd name="T20" fmla="*/ 5 w 17"/>
                <a:gd name="T21" fmla="*/ 0 h 37"/>
                <a:gd name="T22" fmla="*/ 5 w 17"/>
                <a:gd name="T23" fmla="*/ 2 h 37"/>
                <a:gd name="T24" fmla="*/ 4 w 17"/>
                <a:gd name="T25" fmla="*/ 5 h 37"/>
                <a:gd name="T26" fmla="*/ 3 w 17"/>
                <a:gd name="T27" fmla="*/ 8 h 37"/>
                <a:gd name="T28" fmla="*/ 2 w 17"/>
                <a:gd name="T29" fmla="*/ 11 h 37"/>
                <a:gd name="T30" fmla="*/ 1 w 17"/>
                <a:gd name="T31" fmla="*/ 15 h 37"/>
                <a:gd name="T32" fmla="*/ 1 w 17"/>
                <a:gd name="T33" fmla="*/ 20 h 37"/>
                <a:gd name="T34" fmla="*/ 0 w 17"/>
                <a:gd name="T35" fmla="*/ 23 h 37"/>
                <a:gd name="T36" fmla="*/ 0 w 17"/>
                <a:gd name="T37" fmla="*/ 25 h 37"/>
                <a:gd name="T38" fmla="*/ 0 w 17"/>
                <a:gd name="T39" fmla="*/ 28 h 37"/>
                <a:gd name="T40" fmla="*/ 0 w 17"/>
                <a:gd name="T41" fmla="*/ 30 h 37"/>
                <a:gd name="T42" fmla="*/ 0 w 17"/>
                <a:gd name="T43" fmla="*/ 32 h 37"/>
                <a:gd name="T44" fmla="*/ 0 w 17"/>
                <a:gd name="T45" fmla="*/ 34 h 37"/>
                <a:gd name="T46" fmla="*/ 0 w 17"/>
                <a:gd name="T47" fmla="*/ 35 h 37"/>
                <a:gd name="T48" fmla="*/ 0 w 17"/>
                <a:gd name="T49" fmla="*/ 36 h 37"/>
                <a:gd name="T50" fmla="*/ 0 w 17"/>
                <a:gd name="T51" fmla="*/ 35 h 37"/>
                <a:gd name="T52" fmla="*/ 2 w 17"/>
                <a:gd name="T53" fmla="*/ 34 h 37"/>
                <a:gd name="T54" fmla="*/ 5 w 17"/>
                <a:gd name="T55" fmla="*/ 31 h 37"/>
                <a:gd name="T56" fmla="*/ 7 w 17"/>
                <a:gd name="T57" fmla="*/ 28 h 37"/>
                <a:gd name="T58" fmla="*/ 10 w 17"/>
                <a:gd name="T59" fmla="*/ 26 h 37"/>
                <a:gd name="T60" fmla="*/ 12 w 17"/>
                <a:gd name="T61" fmla="*/ 22 h 37"/>
                <a:gd name="T62" fmla="*/ 14 w 17"/>
                <a:gd name="T63" fmla="*/ 18 h 37"/>
                <a:gd name="T64" fmla="*/ 15 w 17"/>
                <a:gd name="T65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7">
                  <a:moveTo>
                    <a:pt x="15" y="15"/>
                  </a:moveTo>
                  <a:lnTo>
                    <a:pt x="15" y="12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4" y="3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1" y="20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34"/>
                  </a:lnTo>
                  <a:lnTo>
                    <a:pt x="5" y="31"/>
                  </a:lnTo>
                  <a:lnTo>
                    <a:pt x="7" y="28"/>
                  </a:lnTo>
                  <a:lnTo>
                    <a:pt x="10" y="26"/>
                  </a:lnTo>
                  <a:lnTo>
                    <a:pt x="12" y="22"/>
                  </a:lnTo>
                  <a:lnTo>
                    <a:pt x="14" y="18"/>
                  </a:lnTo>
                  <a:lnTo>
                    <a:pt x="15" y="15"/>
                  </a:lnTo>
                </a:path>
              </a:pathLst>
            </a:custGeom>
            <a:solidFill>
              <a:srgbClr val="D4D4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64" name="Freeform 272">
              <a:extLst>
                <a:ext uri="{FF2B5EF4-FFF2-40B4-BE49-F238E27FC236}">
                  <a16:creationId xmlns:a16="http://schemas.microsoft.com/office/drawing/2014/main" id="{F79B7765-33A3-7A88-32B2-5FA63DCF2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" y="3766"/>
              <a:ext cx="17" cy="37"/>
            </a:xfrm>
            <a:custGeom>
              <a:avLst/>
              <a:gdLst>
                <a:gd name="T0" fmla="*/ 15 w 17"/>
                <a:gd name="T1" fmla="*/ 15 h 37"/>
                <a:gd name="T2" fmla="*/ 15 w 17"/>
                <a:gd name="T3" fmla="*/ 12 h 37"/>
                <a:gd name="T4" fmla="*/ 16 w 17"/>
                <a:gd name="T5" fmla="*/ 10 h 37"/>
                <a:gd name="T6" fmla="*/ 16 w 17"/>
                <a:gd name="T7" fmla="*/ 8 h 37"/>
                <a:gd name="T8" fmla="*/ 15 w 17"/>
                <a:gd name="T9" fmla="*/ 5 h 37"/>
                <a:gd name="T10" fmla="*/ 14 w 17"/>
                <a:gd name="T11" fmla="*/ 4 h 37"/>
                <a:gd name="T12" fmla="*/ 13 w 17"/>
                <a:gd name="T13" fmla="*/ 2 h 37"/>
                <a:gd name="T14" fmla="*/ 10 w 17"/>
                <a:gd name="T15" fmla="*/ 0 h 37"/>
                <a:gd name="T16" fmla="*/ 6 w 17"/>
                <a:gd name="T17" fmla="*/ 0 h 37"/>
                <a:gd name="T18" fmla="*/ 6 w 17"/>
                <a:gd name="T19" fmla="*/ 0 h 37"/>
                <a:gd name="T20" fmla="*/ 5 w 17"/>
                <a:gd name="T21" fmla="*/ 1 h 37"/>
                <a:gd name="T22" fmla="*/ 4 w 17"/>
                <a:gd name="T23" fmla="*/ 2 h 37"/>
                <a:gd name="T24" fmla="*/ 3 w 17"/>
                <a:gd name="T25" fmla="*/ 5 h 37"/>
                <a:gd name="T26" fmla="*/ 2 w 17"/>
                <a:gd name="T27" fmla="*/ 8 h 37"/>
                <a:gd name="T28" fmla="*/ 1 w 17"/>
                <a:gd name="T29" fmla="*/ 12 h 37"/>
                <a:gd name="T30" fmla="*/ 1 w 17"/>
                <a:gd name="T31" fmla="*/ 16 h 37"/>
                <a:gd name="T32" fmla="*/ 0 w 17"/>
                <a:gd name="T33" fmla="*/ 21 h 37"/>
                <a:gd name="T34" fmla="*/ 0 w 17"/>
                <a:gd name="T35" fmla="*/ 23 h 37"/>
                <a:gd name="T36" fmla="*/ 0 w 17"/>
                <a:gd name="T37" fmla="*/ 25 h 37"/>
                <a:gd name="T38" fmla="*/ 0 w 17"/>
                <a:gd name="T39" fmla="*/ 28 h 37"/>
                <a:gd name="T40" fmla="*/ 0 w 17"/>
                <a:gd name="T41" fmla="*/ 30 h 37"/>
                <a:gd name="T42" fmla="*/ 0 w 17"/>
                <a:gd name="T43" fmla="*/ 33 h 37"/>
                <a:gd name="T44" fmla="*/ 0 w 17"/>
                <a:gd name="T45" fmla="*/ 34 h 37"/>
                <a:gd name="T46" fmla="*/ 0 w 17"/>
                <a:gd name="T47" fmla="*/ 35 h 37"/>
                <a:gd name="T48" fmla="*/ 0 w 17"/>
                <a:gd name="T49" fmla="*/ 36 h 37"/>
                <a:gd name="T50" fmla="*/ 0 w 17"/>
                <a:gd name="T51" fmla="*/ 35 h 37"/>
                <a:gd name="T52" fmla="*/ 2 w 17"/>
                <a:gd name="T53" fmla="*/ 34 h 37"/>
                <a:gd name="T54" fmla="*/ 4 w 17"/>
                <a:gd name="T55" fmla="*/ 32 h 37"/>
                <a:gd name="T56" fmla="*/ 7 w 17"/>
                <a:gd name="T57" fmla="*/ 29 h 37"/>
                <a:gd name="T58" fmla="*/ 10 w 17"/>
                <a:gd name="T59" fmla="*/ 25 h 37"/>
                <a:gd name="T60" fmla="*/ 12 w 17"/>
                <a:gd name="T61" fmla="*/ 22 h 37"/>
                <a:gd name="T62" fmla="*/ 14 w 17"/>
                <a:gd name="T63" fmla="*/ 19 h 37"/>
                <a:gd name="T64" fmla="*/ 15 w 17"/>
                <a:gd name="T65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7">
                  <a:moveTo>
                    <a:pt x="15" y="15"/>
                  </a:moveTo>
                  <a:lnTo>
                    <a:pt x="15" y="12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5"/>
                  </a:lnTo>
                  <a:lnTo>
                    <a:pt x="2" y="8"/>
                  </a:lnTo>
                  <a:lnTo>
                    <a:pt x="1" y="12"/>
                  </a:lnTo>
                  <a:lnTo>
                    <a:pt x="1" y="16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34"/>
                  </a:lnTo>
                  <a:lnTo>
                    <a:pt x="4" y="32"/>
                  </a:lnTo>
                  <a:lnTo>
                    <a:pt x="7" y="29"/>
                  </a:lnTo>
                  <a:lnTo>
                    <a:pt x="10" y="25"/>
                  </a:lnTo>
                  <a:lnTo>
                    <a:pt x="12" y="22"/>
                  </a:lnTo>
                  <a:lnTo>
                    <a:pt x="14" y="19"/>
                  </a:lnTo>
                  <a:lnTo>
                    <a:pt x="15" y="15"/>
                  </a:lnTo>
                </a:path>
              </a:pathLst>
            </a:custGeom>
            <a:solidFill>
              <a:srgbClr val="D1D1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65" name="Freeform 273">
              <a:extLst>
                <a:ext uri="{FF2B5EF4-FFF2-40B4-BE49-F238E27FC236}">
                  <a16:creationId xmlns:a16="http://schemas.microsoft.com/office/drawing/2014/main" id="{75B959D4-6D19-473B-3C5E-2F468CBDA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" y="3766"/>
              <a:ext cx="17" cy="37"/>
            </a:xfrm>
            <a:custGeom>
              <a:avLst/>
              <a:gdLst>
                <a:gd name="T0" fmla="*/ 7 w 17"/>
                <a:gd name="T1" fmla="*/ 0 h 37"/>
                <a:gd name="T2" fmla="*/ 7 w 17"/>
                <a:gd name="T3" fmla="*/ 0 h 37"/>
                <a:gd name="T4" fmla="*/ 6 w 17"/>
                <a:gd name="T5" fmla="*/ 1 h 37"/>
                <a:gd name="T6" fmla="*/ 5 w 17"/>
                <a:gd name="T7" fmla="*/ 3 h 37"/>
                <a:gd name="T8" fmla="*/ 4 w 17"/>
                <a:gd name="T9" fmla="*/ 5 h 37"/>
                <a:gd name="T10" fmla="*/ 3 w 17"/>
                <a:gd name="T11" fmla="*/ 8 h 37"/>
                <a:gd name="T12" fmla="*/ 2 w 17"/>
                <a:gd name="T13" fmla="*/ 12 h 37"/>
                <a:gd name="T14" fmla="*/ 1 w 17"/>
                <a:gd name="T15" fmla="*/ 16 h 37"/>
                <a:gd name="T16" fmla="*/ 1 w 17"/>
                <a:gd name="T17" fmla="*/ 21 h 37"/>
                <a:gd name="T18" fmla="*/ 1 w 17"/>
                <a:gd name="T19" fmla="*/ 23 h 37"/>
                <a:gd name="T20" fmla="*/ 1 w 17"/>
                <a:gd name="T21" fmla="*/ 26 h 37"/>
                <a:gd name="T22" fmla="*/ 1 w 17"/>
                <a:gd name="T23" fmla="*/ 28 h 37"/>
                <a:gd name="T24" fmla="*/ 0 w 17"/>
                <a:gd name="T25" fmla="*/ 30 h 37"/>
                <a:gd name="T26" fmla="*/ 0 w 17"/>
                <a:gd name="T27" fmla="*/ 32 h 37"/>
                <a:gd name="T28" fmla="*/ 0 w 17"/>
                <a:gd name="T29" fmla="*/ 34 h 37"/>
                <a:gd name="T30" fmla="*/ 0 w 17"/>
                <a:gd name="T31" fmla="*/ 35 h 37"/>
                <a:gd name="T32" fmla="*/ 0 w 17"/>
                <a:gd name="T33" fmla="*/ 36 h 37"/>
                <a:gd name="T34" fmla="*/ 1 w 17"/>
                <a:gd name="T35" fmla="*/ 35 h 37"/>
                <a:gd name="T36" fmla="*/ 2 w 17"/>
                <a:gd name="T37" fmla="*/ 34 h 37"/>
                <a:gd name="T38" fmla="*/ 5 w 17"/>
                <a:gd name="T39" fmla="*/ 31 h 37"/>
                <a:gd name="T40" fmla="*/ 7 w 17"/>
                <a:gd name="T41" fmla="*/ 28 h 37"/>
                <a:gd name="T42" fmla="*/ 10 w 17"/>
                <a:gd name="T43" fmla="*/ 25 h 37"/>
                <a:gd name="T44" fmla="*/ 13 w 17"/>
                <a:gd name="T45" fmla="*/ 22 h 37"/>
                <a:gd name="T46" fmla="*/ 14 w 17"/>
                <a:gd name="T47" fmla="*/ 18 h 37"/>
                <a:gd name="T48" fmla="*/ 15 w 17"/>
                <a:gd name="T49" fmla="*/ 15 h 37"/>
                <a:gd name="T50" fmla="*/ 15 w 17"/>
                <a:gd name="T51" fmla="*/ 13 h 37"/>
                <a:gd name="T52" fmla="*/ 15 w 17"/>
                <a:gd name="T53" fmla="*/ 10 h 37"/>
                <a:gd name="T54" fmla="*/ 16 w 17"/>
                <a:gd name="T55" fmla="*/ 8 h 37"/>
                <a:gd name="T56" fmla="*/ 15 w 17"/>
                <a:gd name="T57" fmla="*/ 5 h 37"/>
                <a:gd name="T58" fmla="*/ 15 w 17"/>
                <a:gd name="T59" fmla="*/ 4 h 37"/>
                <a:gd name="T60" fmla="*/ 13 w 17"/>
                <a:gd name="T61" fmla="*/ 2 h 37"/>
                <a:gd name="T62" fmla="*/ 11 w 17"/>
                <a:gd name="T63" fmla="*/ 1 h 37"/>
                <a:gd name="T64" fmla="*/ 7 w 17"/>
                <a:gd name="T6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7">
                  <a:moveTo>
                    <a:pt x="7" y="0"/>
                  </a:moveTo>
                  <a:lnTo>
                    <a:pt x="7" y="0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2"/>
                  </a:lnTo>
                  <a:lnTo>
                    <a:pt x="1" y="16"/>
                  </a:lnTo>
                  <a:lnTo>
                    <a:pt x="1" y="21"/>
                  </a:lnTo>
                  <a:lnTo>
                    <a:pt x="1" y="23"/>
                  </a:lnTo>
                  <a:lnTo>
                    <a:pt x="1" y="26"/>
                  </a:lnTo>
                  <a:lnTo>
                    <a:pt x="1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1" y="35"/>
                  </a:lnTo>
                  <a:lnTo>
                    <a:pt x="2" y="34"/>
                  </a:lnTo>
                  <a:lnTo>
                    <a:pt x="5" y="31"/>
                  </a:lnTo>
                  <a:lnTo>
                    <a:pt x="7" y="28"/>
                  </a:lnTo>
                  <a:lnTo>
                    <a:pt x="10" y="25"/>
                  </a:lnTo>
                  <a:lnTo>
                    <a:pt x="13" y="22"/>
                  </a:lnTo>
                  <a:lnTo>
                    <a:pt x="14" y="18"/>
                  </a:lnTo>
                  <a:lnTo>
                    <a:pt x="15" y="15"/>
                  </a:lnTo>
                  <a:lnTo>
                    <a:pt x="15" y="13"/>
                  </a:lnTo>
                  <a:lnTo>
                    <a:pt x="15" y="10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7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66" name="Freeform 274">
              <a:extLst>
                <a:ext uri="{FF2B5EF4-FFF2-40B4-BE49-F238E27FC236}">
                  <a16:creationId xmlns:a16="http://schemas.microsoft.com/office/drawing/2014/main" id="{C52D0E93-D39D-DBBF-1EF8-B2FA96836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1" y="3808"/>
              <a:ext cx="73" cy="49"/>
            </a:xfrm>
            <a:custGeom>
              <a:avLst/>
              <a:gdLst>
                <a:gd name="T0" fmla="*/ 66 w 73"/>
                <a:gd name="T1" fmla="*/ 47 h 49"/>
                <a:gd name="T2" fmla="*/ 63 w 73"/>
                <a:gd name="T3" fmla="*/ 42 h 49"/>
                <a:gd name="T4" fmla="*/ 57 w 73"/>
                <a:gd name="T5" fmla="*/ 36 h 49"/>
                <a:gd name="T6" fmla="*/ 52 w 73"/>
                <a:gd name="T7" fmla="*/ 29 h 49"/>
                <a:gd name="T8" fmla="*/ 49 w 73"/>
                <a:gd name="T9" fmla="*/ 27 h 49"/>
                <a:gd name="T10" fmla="*/ 46 w 73"/>
                <a:gd name="T11" fmla="*/ 26 h 49"/>
                <a:gd name="T12" fmla="*/ 42 w 73"/>
                <a:gd name="T13" fmla="*/ 25 h 49"/>
                <a:gd name="T14" fmla="*/ 36 w 73"/>
                <a:gd name="T15" fmla="*/ 24 h 49"/>
                <a:gd name="T16" fmla="*/ 30 w 73"/>
                <a:gd name="T17" fmla="*/ 23 h 49"/>
                <a:gd name="T18" fmla="*/ 24 w 73"/>
                <a:gd name="T19" fmla="*/ 20 h 49"/>
                <a:gd name="T20" fmla="*/ 18 w 73"/>
                <a:gd name="T21" fmla="*/ 17 h 49"/>
                <a:gd name="T22" fmla="*/ 11 w 73"/>
                <a:gd name="T23" fmla="*/ 13 h 49"/>
                <a:gd name="T24" fmla="*/ 8 w 73"/>
                <a:gd name="T25" fmla="*/ 11 h 49"/>
                <a:gd name="T26" fmla="*/ 5 w 73"/>
                <a:gd name="T27" fmla="*/ 10 h 49"/>
                <a:gd name="T28" fmla="*/ 2 w 73"/>
                <a:gd name="T29" fmla="*/ 7 h 49"/>
                <a:gd name="T30" fmla="*/ 0 w 73"/>
                <a:gd name="T31" fmla="*/ 5 h 49"/>
                <a:gd name="T32" fmla="*/ 0 w 73"/>
                <a:gd name="T33" fmla="*/ 3 h 49"/>
                <a:gd name="T34" fmla="*/ 2 w 73"/>
                <a:gd name="T35" fmla="*/ 0 h 49"/>
                <a:gd name="T36" fmla="*/ 9 w 73"/>
                <a:gd name="T37" fmla="*/ 0 h 49"/>
                <a:gd name="T38" fmla="*/ 20 w 73"/>
                <a:gd name="T39" fmla="*/ 1 h 49"/>
                <a:gd name="T40" fmla="*/ 34 w 73"/>
                <a:gd name="T41" fmla="*/ 7 h 49"/>
                <a:gd name="T42" fmla="*/ 43 w 73"/>
                <a:gd name="T43" fmla="*/ 11 h 49"/>
                <a:gd name="T44" fmla="*/ 51 w 73"/>
                <a:gd name="T45" fmla="*/ 14 h 49"/>
                <a:gd name="T46" fmla="*/ 57 w 73"/>
                <a:gd name="T47" fmla="*/ 18 h 49"/>
                <a:gd name="T48" fmla="*/ 63 w 73"/>
                <a:gd name="T49" fmla="*/ 21 h 49"/>
                <a:gd name="T50" fmla="*/ 67 w 73"/>
                <a:gd name="T51" fmla="*/ 24 h 49"/>
                <a:gd name="T52" fmla="*/ 70 w 73"/>
                <a:gd name="T53" fmla="*/ 26 h 49"/>
                <a:gd name="T54" fmla="*/ 72 w 73"/>
                <a:gd name="T55" fmla="*/ 28 h 49"/>
                <a:gd name="T56" fmla="*/ 72 w 73"/>
                <a:gd name="T57" fmla="*/ 30 h 49"/>
                <a:gd name="T58" fmla="*/ 70 w 73"/>
                <a:gd name="T59" fmla="*/ 33 h 49"/>
                <a:gd name="T60" fmla="*/ 68 w 73"/>
                <a:gd name="T61" fmla="*/ 37 h 49"/>
                <a:gd name="T62" fmla="*/ 67 w 73"/>
                <a:gd name="T63" fmla="*/ 4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" h="49">
                  <a:moveTo>
                    <a:pt x="67" y="48"/>
                  </a:moveTo>
                  <a:lnTo>
                    <a:pt x="66" y="47"/>
                  </a:lnTo>
                  <a:lnTo>
                    <a:pt x="65" y="45"/>
                  </a:lnTo>
                  <a:lnTo>
                    <a:pt x="63" y="42"/>
                  </a:lnTo>
                  <a:lnTo>
                    <a:pt x="60" y="39"/>
                  </a:lnTo>
                  <a:lnTo>
                    <a:pt x="57" y="36"/>
                  </a:lnTo>
                  <a:lnTo>
                    <a:pt x="54" y="32"/>
                  </a:lnTo>
                  <a:lnTo>
                    <a:pt x="52" y="29"/>
                  </a:lnTo>
                  <a:lnTo>
                    <a:pt x="50" y="27"/>
                  </a:lnTo>
                  <a:lnTo>
                    <a:pt x="49" y="27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39" y="24"/>
                  </a:lnTo>
                  <a:lnTo>
                    <a:pt x="36" y="24"/>
                  </a:lnTo>
                  <a:lnTo>
                    <a:pt x="34" y="23"/>
                  </a:lnTo>
                  <a:lnTo>
                    <a:pt x="30" y="23"/>
                  </a:lnTo>
                  <a:lnTo>
                    <a:pt x="27" y="21"/>
                  </a:lnTo>
                  <a:lnTo>
                    <a:pt x="24" y="20"/>
                  </a:lnTo>
                  <a:lnTo>
                    <a:pt x="21" y="19"/>
                  </a:lnTo>
                  <a:lnTo>
                    <a:pt x="18" y="17"/>
                  </a:lnTo>
                  <a:lnTo>
                    <a:pt x="14" y="15"/>
                  </a:lnTo>
                  <a:lnTo>
                    <a:pt x="11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3" y="8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20" y="1"/>
                  </a:lnTo>
                  <a:lnTo>
                    <a:pt x="29" y="5"/>
                  </a:lnTo>
                  <a:lnTo>
                    <a:pt x="34" y="7"/>
                  </a:lnTo>
                  <a:lnTo>
                    <a:pt x="38" y="9"/>
                  </a:lnTo>
                  <a:lnTo>
                    <a:pt x="43" y="11"/>
                  </a:lnTo>
                  <a:lnTo>
                    <a:pt x="47" y="12"/>
                  </a:lnTo>
                  <a:lnTo>
                    <a:pt x="51" y="14"/>
                  </a:lnTo>
                  <a:lnTo>
                    <a:pt x="54" y="16"/>
                  </a:lnTo>
                  <a:lnTo>
                    <a:pt x="57" y="18"/>
                  </a:lnTo>
                  <a:lnTo>
                    <a:pt x="60" y="19"/>
                  </a:lnTo>
                  <a:lnTo>
                    <a:pt x="63" y="21"/>
                  </a:lnTo>
                  <a:lnTo>
                    <a:pt x="65" y="23"/>
                  </a:lnTo>
                  <a:lnTo>
                    <a:pt x="67" y="24"/>
                  </a:lnTo>
                  <a:lnTo>
                    <a:pt x="69" y="25"/>
                  </a:lnTo>
                  <a:lnTo>
                    <a:pt x="70" y="26"/>
                  </a:lnTo>
                  <a:lnTo>
                    <a:pt x="71" y="27"/>
                  </a:lnTo>
                  <a:lnTo>
                    <a:pt x="72" y="28"/>
                  </a:lnTo>
                  <a:lnTo>
                    <a:pt x="72" y="29"/>
                  </a:lnTo>
                  <a:lnTo>
                    <a:pt x="72" y="30"/>
                  </a:lnTo>
                  <a:lnTo>
                    <a:pt x="71" y="31"/>
                  </a:lnTo>
                  <a:lnTo>
                    <a:pt x="70" y="33"/>
                  </a:lnTo>
                  <a:lnTo>
                    <a:pt x="69" y="35"/>
                  </a:lnTo>
                  <a:lnTo>
                    <a:pt x="68" y="37"/>
                  </a:lnTo>
                  <a:lnTo>
                    <a:pt x="68" y="40"/>
                  </a:lnTo>
                  <a:lnTo>
                    <a:pt x="67" y="43"/>
                  </a:lnTo>
                  <a:lnTo>
                    <a:pt x="67" y="4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67" name="Freeform 275">
              <a:extLst>
                <a:ext uri="{FF2B5EF4-FFF2-40B4-BE49-F238E27FC236}">
                  <a16:creationId xmlns:a16="http://schemas.microsoft.com/office/drawing/2014/main" id="{E9CD013B-5D99-4C8F-FC06-203EC7F24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1" y="3808"/>
              <a:ext cx="73" cy="48"/>
            </a:xfrm>
            <a:custGeom>
              <a:avLst/>
              <a:gdLst>
                <a:gd name="T0" fmla="*/ 0 w 73"/>
                <a:gd name="T1" fmla="*/ 5 h 48"/>
                <a:gd name="T2" fmla="*/ 1 w 73"/>
                <a:gd name="T3" fmla="*/ 7 h 48"/>
                <a:gd name="T4" fmla="*/ 5 w 73"/>
                <a:gd name="T5" fmla="*/ 9 h 48"/>
                <a:gd name="T6" fmla="*/ 8 w 73"/>
                <a:gd name="T7" fmla="*/ 10 h 48"/>
                <a:gd name="T8" fmla="*/ 11 w 73"/>
                <a:gd name="T9" fmla="*/ 13 h 48"/>
                <a:gd name="T10" fmla="*/ 18 w 73"/>
                <a:gd name="T11" fmla="*/ 17 h 48"/>
                <a:gd name="T12" fmla="*/ 24 w 73"/>
                <a:gd name="T13" fmla="*/ 20 h 48"/>
                <a:gd name="T14" fmla="*/ 30 w 73"/>
                <a:gd name="T15" fmla="*/ 22 h 48"/>
                <a:gd name="T16" fmla="*/ 36 w 73"/>
                <a:gd name="T17" fmla="*/ 23 h 48"/>
                <a:gd name="T18" fmla="*/ 42 w 73"/>
                <a:gd name="T19" fmla="*/ 25 h 48"/>
                <a:gd name="T20" fmla="*/ 46 w 73"/>
                <a:gd name="T21" fmla="*/ 26 h 48"/>
                <a:gd name="T22" fmla="*/ 49 w 73"/>
                <a:gd name="T23" fmla="*/ 27 h 48"/>
                <a:gd name="T24" fmla="*/ 52 w 73"/>
                <a:gd name="T25" fmla="*/ 29 h 48"/>
                <a:gd name="T26" fmla="*/ 57 w 73"/>
                <a:gd name="T27" fmla="*/ 35 h 48"/>
                <a:gd name="T28" fmla="*/ 62 w 73"/>
                <a:gd name="T29" fmla="*/ 41 h 48"/>
                <a:gd name="T30" fmla="*/ 66 w 73"/>
                <a:gd name="T31" fmla="*/ 46 h 48"/>
                <a:gd name="T32" fmla="*/ 67 w 73"/>
                <a:gd name="T33" fmla="*/ 43 h 48"/>
                <a:gd name="T34" fmla="*/ 68 w 73"/>
                <a:gd name="T35" fmla="*/ 37 h 48"/>
                <a:gd name="T36" fmla="*/ 70 w 73"/>
                <a:gd name="T37" fmla="*/ 32 h 48"/>
                <a:gd name="T38" fmla="*/ 71 w 73"/>
                <a:gd name="T39" fmla="*/ 29 h 48"/>
                <a:gd name="T40" fmla="*/ 71 w 73"/>
                <a:gd name="T41" fmla="*/ 28 h 48"/>
                <a:gd name="T42" fmla="*/ 70 w 73"/>
                <a:gd name="T43" fmla="*/ 26 h 48"/>
                <a:gd name="T44" fmla="*/ 67 w 73"/>
                <a:gd name="T45" fmla="*/ 23 h 48"/>
                <a:gd name="T46" fmla="*/ 63 w 73"/>
                <a:gd name="T47" fmla="*/ 21 h 48"/>
                <a:gd name="T48" fmla="*/ 57 w 73"/>
                <a:gd name="T49" fmla="*/ 18 h 48"/>
                <a:gd name="T50" fmla="*/ 50 w 73"/>
                <a:gd name="T51" fmla="*/ 14 h 48"/>
                <a:gd name="T52" fmla="*/ 42 w 73"/>
                <a:gd name="T53" fmla="*/ 10 h 48"/>
                <a:gd name="T54" fmla="*/ 33 w 73"/>
                <a:gd name="T55" fmla="*/ 7 h 48"/>
                <a:gd name="T56" fmla="*/ 20 w 73"/>
                <a:gd name="T57" fmla="*/ 2 h 48"/>
                <a:gd name="T58" fmla="*/ 8 w 73"/>
                <a:gd name="T59" fmla="*/ 0 h 48"/>
                <a:gd name="T60" fmla="*/ 2 w 73"/>
                <a:gd name="T61" fmla="*/ 1 h 48"/>
                <a:gd name="T62" fmla="*/ 0 w 73"/>
                <a:gd name="T63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" h="48">
                  <a:moveTo>
                    <a:pt x="0" y="4"/>
                  </a:moveTo>
                  <a:lnTo>
                    <a:pt x="0" y="5"/>
                  </a:lnTo>
                  <a:lnTo>
                    <a:pt x="0" y="6"/>
                  </a:lnTo>
                  <a:lnTo>
                    <a:pt x="1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11" y="13"/>
                  </a:lnTo>
                  <a:lnTo>
                    <a:pt x="14" y="15"/>
                  </a:lnTo>
                  <a:lnTo>
                    <a:pt x="18" y="17"/>
                  </a:lnTo>
                  <a:lnTo>
                    <a:pt x="21" y="18"/>
                  </a:lnTo>
                  <a:lnTo>
                    <a:pt x="24" y="20"/>
                  </a:lnTo>
                  <a:lnTo>
                    <a:pt x="27" y="21"/>
                  </a:lnTo>
                  <a:lnTo>
                    <a:pt x="30" y="22"/>
                  </a:lnTo>
                  <a:lnTo>
                    <a:pt x="33" y="23"/>
                  </a:lnTo>
                  <a:lnTo>
                    <a:pt x="36" y="23"/>
                  </a:lnTo>
                  <a:lnTo>
                    <a:pt x="39" y="24"/>
                  </a:lnTo>
                  <a:lnTo>
                    <a:pt x="42" y="25"/>
                  </a:lnTo>
                  <a:lnTo>
                    <a:pt x="44" y="25"/>
                  </a:lnTo>
                  <a:lnTo>
                    <a:pt x="46" y="26"/>
                  </a:lnTo>
                  <a:lnTo>
                    <a:pt x="48" y="26"/>
                  </a:lnTo>
                  <a:lnTo>
                    <a:pt x="49" y="27"/>
                  </a:lnTo>
                  <a:lnTo>
                    <a:pt x="50" y="27"/>
                  </a:lnTo>
                  <a:lnTo>
                    <a:pt x="52" y="29"/>
                  </a:lnTo>
                  <a:lnTo>
                    <a:pt x="55" y="32"/>
                  </a:lnTo>
                  <a:lnTo>
                    <a:pt x="57" y="35"/>
                  </a:lnTo>
                  <a:lnTo>
                    <a:pt x="60" y="38"/>
                  </a:lnTo>
                  <a:lnTo>
                    <a:pt x="62" y="41"/>
                  </a:lnTo>
                  <a:lnTo>
                    <a:pt x="65" y="44"/>
                  </a:lnTo>
                  <a:lnTo>
                    <a:pt x="66" y="46"/>
                  </a:lnTo>
                  <a:lnTo>
                    <a:pt x="67" y="47"/>
                  </a:lnTo>
                  <a:lnTo>
                    <a:pt x="67" y="43"/>
                  </a:lnTo>
                  <a:lnTo>
                    <a:pt x="67" y="39"/>
                  </a:lnTo>
                  <a:lnTo>
                    <a:pt x="68" y="37"/>
                  </a:lnTo>
                  <a:lnTo>
                    <a:pt x="69" y="34"/>
                  </a:lnTo>
                  <a:lnTo>
                    <a:pt x="70" y="32"/>
                  </a:lnTo>
                  <a:lnTo>
                    <a:pt x="71" y="31"/>
                  </a:lnTo>
                  <a:lnTo>
                    <a:pt x="71" y="29"/>
                  </a:lnTo>
                  <a:lnTo>
                    <a:pt x="72" y="28"/>
                  </a:lnTo>
                  <a:lnTo>
                    <a:pt x="71" y="28"/>
                  </a:lnTo>
                  <a:lnTo>
                    <a:pt x="71" y="27"/>
                  </a:lnTo>
                  <a:lnTo>
                    <a:pt x="70" y="26"/>
                  </a:lnTo>
                  <a:lnTo>
                    <a:pt x="69" y="25"/>
                  </a:lnTo>
                  <a:lnTo>
                    <a:pt x="67" y="23"/>
                  </a:lnTo>
                  <a:lnTo>
                    <a:pt x="65" y="22"/>
                  </a:lnTo>
                  <a:lnTo>
                    <a:pt x="63" y="21"/>
                  </a:lnTo>
                  <a:lnTo>
                    <a:pt x="60" y="19"/>
                  </a:lnTo>
                  <a:lnTo>
                    <a:pt x="57" y="18"/>
                  </a:lnTo>
                  <a:lnTo>
                    <a:pt x="54" y="16"/>
                  </a:lnTo>
                  <a:lnTo>
                    <a:pt x="50" y="14"/>
                  </a:lnTo>
                  <a:lnTo>
                    <a:pt x="46" y="12"/>
                  </a:lnTo>
                  <a:lnTo>
                    <a:pt x="42" y="10"/>
                  </a:lnTo>
                  <a:lnTo>
                    <a:pt x="38" y="9"/>
                  </a:lnTo>
                  <a:lnTo>
                    <a:pt x="33" y="7"/>
                  </a:lnTo>
                  <a:lnTo>
                    <a:pt x="29" y="5"/>
                  </a:lnTo>
                  <a:lnTo>
                    <a:pt x="20" y="2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</a:path>
              </a:pathLst>
            </a:custGeom>
            <a:solidFill>
              <a:srgbClr val="FCFCF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68" name="Freeform 276">
              <a:extLst>
                <a:ext uri="{FF2B5EF4-FFF2-40B4-BE49-F238E27FC236}">
                  <a16:creationId xmlns:a16="http://schemas.microsoft.com/office/drawing/2014/main" id="{14DF1F29-D479-6E01-BC04-ED995B432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3" y="3808"/>
              <a:ext cx="70" cy="48"/>
            </a:xfrm>
            <a:custGeom>
              <a:avLst/>
              <a:gdLst>
                <a:gd name="T0" fmla="*/ 0 w 70"/>
                <a:gd name="T1" fmla="*/ 4 h 48"/>
                <a:gd name="T2" fmla="*/ 2 w 70"/>
                <a:gd name="T3" fmla="*/ 7 h 48"/>
                <a:gd name="T4" fmla="*/ 5 w 70"/>
                <a:gd name="T5" fmla="*/ 9 h 48"/>
                <a:gd name="T6" fmla="*/ 7 w 70"/>
                <a:gd name="T7" fmla="*/ 10 h 48"/>
                <a:gd name="T8" fmla="*/ 11 w 70"/>
                <a:gd name="T9" fmla="*/ 13 h 48"/>
                <a:gd name="T10" fmla="*/ 17 w 70"/>
                <a:gd name="T11" fmla="*/ 17 h 48"/>
                <a:gd name="T12" fmla="*/ 23 w 70"/>
                <a:gd name="T13" fmla="*/ 20 h 48"/>
                <a:gd name="T14" fmla="*/ 29 w 70"/>
                <a:gd name="T15" fmla="*/ 22 h 48"/>
                <a:gd name="T16" fmla="*/ 35 w 70"/>
                <a:gd name="T17" fmla="*/ 23 h 48"/>
                <a:gd name="T18" fmla="*/ 40 w 70"/>
                <a:gd name="T19" fmla="*/ 24 h 48"/>
                <a:gd name="T20" fmla="*/ 44 w 70"/>
                <a:gd name="T21" fmla="*/ 25 h 48"/>
                <a:gd name="T22" fmla="*/ 47 w 70"/>
                <a:gd name="T23" fmla="*/ 26 h 48"/>
                <a:gd name="T24" fmla="*/ 50 w 70"/>
                <a:gd name="T25" fmla="*/ 29 h 48"/>
                <a:gd name="T26" fmla="*/ 55 w 70"/>
                <a:gd name="T27" fmla="*/ 35 h 48"/>
                <a:gd name="T28" fmla="*/ 60 w 70"/>
                <a:gd name="T29" fmla="*/ 41 h 48"/>
                <a:gd name="T30" fmla="*/ 63 w 70"/>
                <a:gd name="T31" fmla="*/ 46 h 48"/>
                <a:gd name="T32" fmla="*/ 64 w 70"/>
                <a:gd name="T33" fmla="*/ 43 h 48"/>
                <a:gd name="T34" fmla="*/ 65 w 70"/>
                <a:gd name="T35" fmla="*/ 37 h 48"/>
                <a:gd name="T36" fmla="*/ 67 w 70"/>
                <a:gd name="T37" fmla="*/ 32 h 48"/>
                <a:gd name="T38" fmla="*/ 68 w 70"/>
                <a:gd name="T39" fmla="*/ 29 h 48"/>
                <a:gd name="T40" fmla="*/ 68 w 70"/>
                <a:gd name="T41" fmla="*/ 27 h 48"/>
                <a:gd name="T42" fmla="*/ 67 w 70"/>
                <a:gd name="T43" fmla="*/ 25 h 48"/>
                <a:gd name="T44" fmla="*/ 64 w 70"/>
                <a:gd name="T45" fmla="*/ 23 h 48"/>
                <a:gd name="T46" fmla="*/ 60 w 70"/>
                <a:gd name="T47" fmla="*/ 21 h 48"/>
                <a:gd name="T48" fmla="*/ 55 w 70"/>
                <a:gd name="T49" fmla="*/ 17 h 48"/>
                <a:gd name="T50" fmla="*/ 48 w 70"/>
                <a:gd name="T51" fmla="*/ 14 h 48"/>
                <a:gd name="T52" fmla="*/ 41 w 70"/>
                <a:gd name="T53" fmla="*/ 10 h 48"/>
                <a:gd name="T54" fmla="*/ 33 w 70"/>
                <a:gd name="T55" fmla="*/ 6 h 48"/>
                <a:gd name="T56" fmla="*/ 20 w 70"/>
                <a:gd name="T57" fmla="*/ 1 h 48"/>
                <a:gd name="T58" fmla="*/ 8 w 70"/>
                <a:gd name="T59" fmla="*/ 0 h 48"/>
                <a:gd name="T60" fmla="*/ 3 w 70"/>
                <a:gd name="T61" fmla="*/ 0 h 48"/>
                <a:gd name="T62" fmla="*/ 0 w 70"/>
                <a:gd name="T6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" h="48">
                  <a:moveTo>
                    <a:pt x="0" y="4"/>
                  </a:moveTo>
                  <a:lnTo>
                    <a:pt x="0" y="4"/>
                  </a:lnTo>
                  <a:lnTo>
                    <a:pt x="1" y="6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8" y="11"/>
                  </a:lnTo>
                  <a:lnTo>
                    <a:pt x="11" y="13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0" y="19"/>
                  </a:lnTo>
                  <a:lnTo>
                    <a:pt x="23" y="20"/>
                  </a:lnTo>
                  <a:lnTo>
                    <a:pt x="26" y="21"/>
                  </a:lnTo>
                  <a:lnTo>
                    <a:pt x="29" y="22"/>
                  </a:lnTo>
                  <a:lnTo>
                    <a:pt x="32" y="23"/>
                  </a:lnTo>
                  <a:lnTo>
                    <a:pt x="35" y="23"/>
                  </a:lnTo>
                  <a:lnTo>
                    <a:pt x="38" y="24"/>
                  </a:lnTo>
                  <a:lnTo>
                    <a:pt x="40" y="24"/>
                  </a:lnTo>
                  <a:lnTo>
                    <a:pt x="42" y="25"/>
                  </a:lnTo>
                  <a:lnTo>
                    <a:pt x="44" y="25"/>
                  </a:lnTo>
                  <a:lnTo>
                    <a:pt x="46" y="26"/>
                  </a:lnTo>
                  <a:lnTo>
                    <a:pt x="47" y="26"/>
                  </a:lnTo>
                  <a:lnTo>
                    <a:pt x="48" y="27"/>
                  </a:lnTo>
                  <a:lnTo>
                    <a:pt x="50" y="29"/>
                  </a:lnTo>
                  <a:lnTo>
                    <a:pt x="52" y="32"/>
                  </a:lnTo>
                  <a:lnTo>
                    <a:pt x="55" y="35"/>
                  </a:lnTo>
                  <a:lnTo>
                    <a:pt x="57" y="38"/>
                  </a:lnTo>
                  <a:lnTo>
                    <a:pt x="60" y="41"/>
                  </a:lnTo>
                  <a:lnTo>
                    <a:pt x="62" y="44"/>
                  </a:lnTo>
                  <a:lnTo>
                    <a:pt x="63" y="46"/>
                  </a:lnTo>
                  <a:lnTo>
                    <a:pt x="63" y="47"/>
                  </a:lnTo>
                  <a:lnTo>
                    <a:pt x="64" y="43"/>
                  </a:lnTo>
                  <a:lnTo>
                    <a:pt x="65" y="39"/>
                  </a:lnTo>
                  <a:lnTo>
                    <a:pt x="65" y="37"/>
                  </a:lnTo>
                  <a:lnTo>
                    <a:pt x="66" y="34"/>
                  </a:lnTo>
                  <a:lnTo>
                    <a:pt x="67" y="32"/>
                  </a:lnTo>
                  <a:lnTo>
                    <a:pt x="67" y="31"/>
                  </a:lnTo>
                  <a:lnTo>
                    <a:pt x="68" y="29"/>
                  </a:lnTo>
                  <a:lnTo>
                    <a:pt x="69" y="28"/>
                  </a:lnTo>
                  <a:lnTo>
                    <a:pt x="68" y="27"/>
                  </a:lnTo>
                  <a:lnTo>
                    <a:pt x="68" y="26"/>
                  </a:lnTo>
                  <a:lnTo>
                    <a:pt x="67" y="25"/>
                  </a:lnTo>
                  <a:lnTo>
                    <a:pt x="66" y="24"/>
                  </a:lnTo>
                  <a:lnTo>
                    <a:pt x="64" y="23"/>
                  </a:lnTo>
                  <a:lnTo>
                    <a:pt x="62" y="22"/>
                  </a:lnTo>
                  <a:lnTo>
                    <a:pt x="60" y="21"/>
                  </a:lnTo>
                  <a:lnTo>
                    <a:pt x="57" y="19"/>
                  </a:lnTo>
                  <a:lnTo>
                    <a:pt x="55" y="17"/>
                  </a:lnTo>
                  <a:lnTo>
                    <a:pt x="51" y="16"/>
                  </a:lnTo>
                  <a:lnTo>
                    <a:pt x="48" y="14"/>
                  </a:lnTo>
                  <a:lnTo>
                    <a:pt x="45" y="12"/>
                  </a:lnTo>
                  <a:lnTo>
                    <a:pt x="41" y="10"/>
                  </a:lnTo>
                  <a:lnTo>
                    <a:pt x="37" y="8"/>
                  </a:lnTo>
                  <a:lnTo>
                    <a:pt x="33" y="6"/>
                  </a:lnTo>
                  <a:lnTo>
                    <a:pt x="28" y="4"/>
                  </a:lnTo>
                  <a:lnTo>
                    <a:pt x="20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</a:path>
              </a:pathLst>
            </a:custGeom>
            <a:solidFill>
              <a:srgbClr val="FAFA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69" name="Freeform 277">
              <a:extLst>
                <a:ext uri="{FF2B5EF4-FFF2-40B4-BE49-F238E27FC236}">
                  <a16:creationId xmlns:a16="http://schemas.microsoft.com/office/drawing/2014/main" id="{EF96BF17-6737-0204-E366-A97F00D0F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4" y="3809"/>
              <a:ext cx="69" cy="47"/>
            </a:xfrm>
            <a:custGeom>
              <a:avLst/>
              <a:gdLst>
                <a:gd name="T0" fmla="*/ 0 w 69"/>
                <a:gd name="T1" fmla="*/ 4 h 47"/>
                <a:gd name="T2" fmla="*/ 2 w 69"/>
                <a:gd name="T3" fmla="*/ 7 h 47"/>
                <a:gd name="T4" fmla="*/ 5 w 69"/>
                <a:gd name="T5" fmla="*/ 9 h 47"/>
                <a:gd name="T6" fmla="*/ 7 w 69"/>
                <a:gd name="T7" fmla="*/ 10 h 47"/>
                <a:gd name="T8" fmla="*/ 11 w 69"/>
                <a:gd name="T9" fmla="*/ 13 h 47"/>
                <a:gd name="T10" fmla="*/ 17 w 69"/>
                <a:gd name="T11" fmla="*/ 16 h 47"/>
                <a:gd name="T12" fmla="*/ 23 w 69"/>
                <a:gd name="T13" fmla="*/ 20 h 47"/>
                <a:gd name="T14" fmla="*/ 29 w 69"/>
                <a:gd name="T15" fmla="*/ 22 h 47"/>
                <a:gd name="T16" fmla="*/ 34 w 69"/>
                <a:gd name="T17" fmla="*/ 23 h 47"/>
                <a:gd name="T18" fmla="*/ 39 w 69"/>
                <a:gd name="T19" fmla="*/ 23 h 47"/>
                <a:gd name="T20" fmla="*/ 43 w 69"/>
                <a:gd name="T21" fmla="*/ 24 h 47"/>
                <a:gd name="T22" fmla="*/ 47 w 69"/>
                <a:gd name="T23" fmla="*/ 25 h 47"/>
                <a:gd name="T24" fmla="*/ 49 w 69"/>
                <a:gd name="T25" fmla="*/ 28 h 47"/>
                <a:gd name="T26" fmla="*/ 54 w 69"/>
                <a:gd name="T27" fmla="*/ 34 h 47"/>
                <a:gd name="T28" fmla="*/ 59 w 69"/>
                <a:gd name="T29" fmla="*/ 41 h 47"/>
                <a:gd name="T30" fmla="*/ 62 w 69"/>
                <a:gd name="T31" fmla="*/ 45 h 47"/>
                <a:gd name="T32" fmla="*/ 63 w 69"/>
                <a:gd name="T33" fmla="*/ 42 h 47"/>
                <a:gd name="T34" fmla="*/ 64 w 69"/>
                <a:gd name="T35" fmla="*/ 36 h 47"/>
                <a:gd name="T36" fmla="*/ 66 w 69"/>
                <a:gd name="T37" fmla="*/ 31 h 47"/>
                <a:gd name="T38" fmla="*/ 68 w 69"/>
                <a:gd name="T39" fmla="*/ 28 h 47"/>
                <a:gd name="T40" fmla="*/ 68 w 69"/>
                <a:gd name="T41" fmla="*/ 26 h 47"/>
                <a:gd name="T42" fmla="*/ 66 w 69"/>
                <a:gd name="T43" fmla="*/ 25 h 47"/>
                <a:gd name="T44" fmla="*/ 63 w 69"/>
                <a:gd name="T45" fmla="*/ 23 h 47"/>
                <a:gd name="T46" fmla="*/ 59 w 69"/>
                <a:gd name="T47" fmla="*/ 20 h 47"/>
                <a:gd name="T48" fmla="*/ 54 w 69"/>
                <a:gd name="T49" fmla="*/ 17 h 47"/>
                <a:gd name="T50" fmla="*/ 47 w 69"/>
                <a:gd name="T51" fmla="*/ 13 h 47"/>
                <a:gd name="T52" fmla="*/ 40 w 69"/>
                <a:gd name="T53" fmla="*/ 10 h 47"/>
                <a:gd name="T54" fmla="*/ 32 w 69"/>
                <a:gd name="T55" fmla="*/ 6 h 47"/>
                <a:gd name="T56" fmla="*/ 19 w 69"/>
                <a:gd name="T57" fmla="*/ 1 h 47"/>
                <a:gd name="T58" fmla="*/ 8 w 69"/>
                <a:gd name="T59" fmla="*/ 0 h 47"/>
                <a:gd name="T60" fmla="*/ 2 w 69"/>
                <a:gd name="T61" fmla="*/ 0 h 47"/>
                <a:gd name="T62" fmla="*/ 0 w 69"/>
                <a:gd name="T63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9" h="47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2" y="7"/>
                  </a:lnTo>
                  <a:lnTo>
                    <a:pt x="3" y="7"/>
                  </a:lnTo>
                  <a:lnTo>
                    <a:pt x="5" y="9"/>
                  </a:lnTo>
                  <a:lnTo>
                    <a:pt x="6" y="9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11" y="13"/>
                  </a:lnTo>
                  <a:lnTo>
                    <a:pt x="14" y="15"/>
                  </a:lnTo>
                  <a:lnTo>
                    <a:pt x="17" y="16"/>
                  </a:lnTo>
                  <a:lnTo>
                    <a:pt x="20" y="18"/>
                  </a:lnTo>
                  <a:lnTo>
                    <a:pt x="23" y="20"/>
                  </a:lnTo>
                  <a:lnTo>
                    <a:pt x="26" y="20"/>
                  </a:lnTo>
                  <a:lnTo>
                    <a:pt x="29" y="22"/>
                  </a:lnTo>
                  <a:lnTo>
                    <a:pt x="32" y="22"/>
                  </a:lnTo>
                  <a:lnTo>
                    <a:pt x="34" y="23"/>
                  </a:lnTo>
                  <a:lnTo>
                    <a:pt x="37" y="23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3" y="24"/>
                  </a:lnTo>
                  <a:lnTo>
                    <a:pt x="45" y="25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9" y="28"/>
                  </a:lnTo>
                  <a:lnTo>
                    <a:pt x="52" y="31"/>
                  </a:lnTo>
                  <a:lnTo>
                    <a:pt x="54" y="34"/>
                  </a:lnTo>
                  <a:lnTo>
                    <a:pt x="57" y="37"/>
                  </a:lnTo>
                  <a:lnTo>
                    <a:pt x="59" y="41"/>
                  </a:lnTo>
                  <a:lnTo>
                    <a:pt x="61" y="43"/>
                  </a:lnTo>
                  <a:lnTo>
                    <a:pt x="62" y="45"/>
                  </a:lnTo>
                  <a:lnTo>
                    <a:pt x="63" y="46"/>
                  </a:lnTo>
                  <a:lnTo>
                    <a:pt x="63" y="42"/>
                  </a:lnTo>
                  <a:lnTo>
                    <a:pt x="64" y="39"/>
                  </a:lnTo>
                  <a:lnTo>
                    <a:pt x="64" y="36"/>
                  </a:lnTo>
                  <a:lnTo>
                    <a:pt x="65" y="33"/>
                  </a:lnTo>
                  <a:lnTo>
                    <a:pt x="66" y="31"/>
                  </a:lnTo>
                  <a:lnTo>
                    <a:pt x="67" y="30"/>
                  </a:lnTo>
                  <a:lnTo>
                    <a:pt x="68" y="28"/>
                  </a:lnTo>
                  <a:lnTo>
                    <a:pt x="68" y="27"/>
                  </a:lnTo>
                  <a:lnTo>
                    <a:pt x="68" y="26"/>
                  </a:lnTo>
                  <a:lnTo>
                    <a:pt x="67" y="26"/>
                  </a:lnTo>
                  <a:lnTo>
                    <a:pt x="66" y="25"/>
                  </a:lnTo>
                  <a:lnTo>
                    <a:pt x="65" y="24"/>
                  </a:lnTo>
                  <a:lnTo>
                    <a:pt x="63" y="23"/>
                  </a:lnTo>
                  <a:lnTo>
                    <a:pt x="61" y="22"/>
                  </a:lnTo>
                  <a:lnTo>
                    <a:pt x="59" y="20"/>
                  </a:lnTo>
                  <a:lnTo>
                    <a:pt x="57" y="19"/>
                  </a:lnTo>
                  <a:lnTo>
                    <a:pt x="54" y="17"/>
                  </a:lnTo>
                  <a:lnTo>
                    <a:pt x="51" y="15"/>
                  </a:lnTo>
                  <a:lnTo>
                    <a:pt x="47" y="13"/>
                  </a:lnTo>
                  <a:lnTo>
                    <a:pt x="44" y="12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2" y="6"/>
                  </a:lnTo>
                  <a:lnTo>
                    <a:pt x="27" y="4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F7F7F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70" name="Freeform 278">
              <a:extLst>
                <a:ext uri="{FF2B5EF4-FFF2-40B4-BE49-F238E27FC236}">
                  <a16:creationId xmlns:a16="http://schemas.microsoft.com/office/drawing/2014/main" id="{AC51E805-DB28-5303-446B-A2517CEBA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5" y="3809"/>
              <a:ext cx="68" cy="47"/>
            </a:xfrm>
            <a:custGeom>
              <a:avLst/>
              <a:gdLst>
                <a:gd name="T0" fmla="*/ 0 w 68"/>
                <a:gd name="T1" fmla="*/ 5 h 47"/>
                <a:gd name="T2" fmla="*/ 2 w 68"/>
                <a:gd name="T3" fmla="*/ 7 h 47"/>
                <a:gd name="T4" fmla="*/ 5 w 68"/>
                <a:gd name="T5" fmla="*/ 9 h 47"/>
                <a:gd name="T6" fmla="*/ 7 w 68"/>
                <a:gd name="T7" fmla="*/ 10 h 47"/>
                <a:gd name="T8" fmla="*/ 10 w 68"/>
                <a:gd name="T9" fmla="*/ 13 h 47"/>
                <a:gd name="T10" fmla="*/ 16 w 68"/>
                <a:gd name="T11" fmla="*/ 17 h 47"/>
                <a:gd name="T12" fmla="*/ 23 w 68"/>
                <a:gd name="T13" fmla="*/ 20 h 47"/>
                <a:gd name="T14" fmla="*/ 28 w 68"/>
                <a:gd name="T15" fmla="*/ 22 h 47"/>
                <a:gd name="T16" fmla="*/ 34 w 68"/>
                <a:gd name="T17" fmla="*/ 23 h 47"/>
                <a:gd name="T18" fmla="*/ 39 w 68"/>
                <a:gd name="T19" fmla="*/ 24 h 47"/>
                <a:gd name="T20" fmla="*/ 43 w 68"/>
                <a:gd name="T21" fmla="*/ 25 h 47"/>
                <a:gd name="T22" fmla="*/ 46 w 68"/>
                <a:gd name="T23" fmla="*/ 26 h 47"/>
                <a:gd name="T24" fmla="*/ 48 w 68"/>
                <a:gd name="T25" fmla="*/ 28 h 47"/>
                <a:gd name="T26" fmla="*/ 53 w 68"/>
                <a:gd name="T27" fmla="*/ 34 h 47"/>
                <a:gd name="T28" fmla="*/ 58 w 68"/>
                <a:gd name="T29" fmla="*/ 41 h 47"/>
                <a:gd name="T30" fmla="*/ 61 w 68"/>
                <a:gd name="T31" fmla="*/ 45 h 47"/>
                <a:gd name="T32" fmla="*/ 62 w 68"/>
                <a:gd name="T33" fmla="*/ 42 h 47"/>
                <a:gd name="T34" fmla="*/ 63 w 68"/>
                <a:gd name="T35" fmla="*/ 36 h 47"/>
                <a:gd name="T36" fmla="*/ 65 w 68"/>
                <a:gd name="T37" fmla="*/ 32 h 47"/>
                <a:gd name="T38" fmla="*/ 66 w 68"/>
                <a:gd name="T39" fmla="*/ 29 h 47"/>
                <a:gd name="T40" fmla="*/ 67 w 68"/>
                <a:gd name="T41" fmla="*/ 27 h 47"/>
                <a:gd name="T42" fmla="*/ 65 w 68"/>
                <a:gd name="T43" fmla="*/ 25 h 47"/>
                <a:gd name="T44" fmla="*/ 62 w 68"/>
                <a:gd name="T45" fmla="*/ 23 h 47"/>
                <a:gd name="T46" fmla="*/ 58 w 68"/>
                <a:gd name="T47" fmla="*/ 20 h 47"/>
                <a:gd name="T48" fmla="*/ 53 w 68"/>
                <a:gd name="T49" fmla="*/ 17 h 47"/>
                <a:gd name="T50" fmla="*/ 47 w 68"/>
                <a:gd name="T51" fmla="*/ 13 h 47"/>
                <a:gd name="T52" fmla="*/ 39 w 68"/>
                <a:gd name="T53" fmla="*/ 10 h 47"/>
                <a:gd name="T54" fmla="*/ 31 w 68"/>
                <a:gd name="T55" fmla="*/ 6 h 47"/>
                <a:gd name="T56" fmla="*/ 19 w 68"/>
                <a:gd name="T57" fmla="*/ 1 h 47"/>
                <a:gd name="T58" fmla="*/ 8 w 68"/>
                <a:gd name="T59" fmla="*/ 0 h 47"/>
                <a:gd name="T60" fmla="*/ 2 w 68"/>
                <a:gd name="T61" fmla="*/ 1 h 47"/>
                <a:gd name="T62" fmla="*/ 0 w 68"/>
                <a:gd name="T63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4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6" y="17"/>
                  </a:lnTo>
                  <a:lnTo>
                    <a:pt x="19" y="18"/>
                  </a:lnTo>
                  <a:lnTo>
                    <a:pt x="23" y="20"/>
                  </a:lnTo>
                  <a:lnTo>
                    <a:pt x="25" y="21"/>
                  </a:lnTo>
                  <a:lnTo>
                    <a:pt x="28" y="22"/>
                  </a:lnTo>
                  <a:lnTo>
                    <a:pt x="31" y="22"/>
                  </a:lnTo>
                  <a:lnTo>
                    <a:pt x="34" y="23"/>
                  </a:lnTo>
                  <a:lnTo>
                    <a:pt x="37" y="24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3" y="25"/>
                  </a:lnTo>
                  <a:lnTo>
                    <a:pt x="45" y="25"/>
                  </a:lnTo>
                  <a:lnTo>
                    <a:pt x="46" y="26"/>
                  </a:lnTo>
                  <a:lnTo>
                    <a:pt x="47" y="26"/>
                  </a:lnTo>
                  <a:lnTo>
                    <a:pt x="48" y="28"/>
                  </a:lnTo>
                  <a:lnTo>
                    <a:pt x="51" y="31"/>
                  </a:lnTo>
                  <a:lnTo>
                    <a:pt x="53" y="34"/>
                  </a:lnTo>
                  <a:lnTo>
                    <a:pt x="56" y="37"/>
                  </a:lnTo>
                  <a:lnTo>
                    <a:pt x="58" y="41"/>
                  </a:lnTo>
                  <a:lnTo>
                    <a:pt x="60" y="43"/>
                  </a:lnTo>
                  <a:lnTo>
                    <a:pt x="61" y="45"/>
                  </a:lnTo>
                  <a:lnTo>
                    <a:pt x="62" y="46"/>
                  </a:lnTo>
                  <a:lnTo>
                    <a:pt x="62" y="42"/>
                  </a:lnTo>
                  <a:lnTo>
                    <a:pt x="63" y="39"/>
                  </a:lnTo>
                  <a:lnTo>
                    <a:pt x="63" y="36"/>
                  </a:lnTo>
                  <a:lnTo>
                    <a:pt x="64" y="34"/>
                  </a:lnTo>
                  <a:lnTo>
                    <a:pt x="65" y="32"/>
                  </a:lnTo>
                  <a:lnTo>
                    <a:pt x="66" y="30"/>
                  </a:lnTo>
                  <a:lnTo>
                    <a:pt x="66" y="29"/>
                  </a:lnTo>
                  <a:lnTo>
                    <a:pt x="67" y="28"/>
                  </a:lnTo>
                  <a:lnTo>
                    <a:pt x="67" y="27"/>
                  </a:lnTo>
                  <a:lnTo>
                    <a:pt x="66" y="26"/>
                  </a:lnTo>
                  <a:lnTo>
                    <a:pt x="65" y="25"/>
                  </a:lnTo>
                  <a:lnTo>
                    <a:pt x="64" y="24"/>
                  </a:lnTo>
                  <a:lnTo>
                    <a:pt x="62" y="23"/>
                  </a:lnTo>
                  <a:lnTo>
                    <a:pt x="60" y="22"/>
                  </a:lnTo>
                  <a:lnTo>
                    <a:pt x="58" y="20"/>
                  </a:lnTo>
                  <a:lnTo>
                    <a:pt x="56" y="19"/>
                  </a:lnTo>
                  <a:lnTo>
                    <a:pt x="53" y="17"/>
                  </a:lnTo>
                  <a:lnTo>
                    <a:pt x="50" y="15"/>
                  </a:lnTo>
                  <a:lnTo>
                    <a:pt x="47" y="13"/>
                  </a:lnTo>
                  <a:lnTo>
                    <a:pt x="43" y="12"/>
                  </a:lnTo>
                  <a:lnTo>
                    <a:pt x="39" y="10"/>
                  </a:lnTo>
                  <a:lnTo>
                    <a:pt x="36" y="8"/>
                  </a:lnTo>
                  <a:lnTo>
                    <a:pt x="31" y="6"/>
                  </a:lnTo>
                  <a:lnTo>
                    <a:pt x="27" y="4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71" name="Freeform 279">
              <a:extLst>
                <a:ext uri="{FF2B5EF4-FFF2-40B4-BE49-F238E27FC236}">
                  <a16:creationId xmlns:a16="http://schemas.microsoft.com/office/drawing/2014/main" id="{AB9B0B63-423A-D87A-1A35-77CAF81E8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809"/>
              <a:ext cx="66" cy="46"/>
            </a:xfrm>
            <a:custGeom>
              <a:avLst/>
              <a:gdLst>
                <a:gd name="T0" fmla="*/ 0 w 66"/>
                <a:gd name="T1" fmla="*/ 5 h 46"/>
                <a:gd name="T2" fmla="*/ 2 w 66"/>
                <a:gd name="T3" fmla="*/ 7 h 46"/>
                <a:gd name="T4" fmla="*/ 5 w 66"/>
                <a:gd name="T5" fmla="*/ 9 h 46"/>
                <a:gd name="T6" fmla="*/ 7 w 66"/>
                <a:gd name="T7" fmla="*/ 10 h 46"/>
                <a:gd name="T8" fmla="*/ 10 w 66"/>
                <a:gd name="T9" fmla="*/ 13 h 46"/>
                <a:gd name="T10" fmla="*/ 16 w 66"/>
                <a:gd name="T11" fmla="*/ 16 h 46"/>
                <a:gd name="T12" fmla="*/ 22 w 66"/>
                <a:gd name="T13" fmla="*/ 19 h 46"/>
                <a:gd name="T14" fmla="*/ 27 w 66"/>
                <a:gd name="T15" fmla="*/ 21 h 46"/>
                <a:gd name="T16" fmla="*/ 33 w 66"/>
                <a:gd name="T17" fmla="*/ 22 h 46"/>
                <a:gd name="T18" fmla="*/ 38 w 66"/>
                <a:gd name="T19" fmla="*/ 23 h 46"/>
                <a:gd name="T20" fmla="*/ 42 w 66"/>
                <a:gd name="T21" fmla="*/ 24 h 46"/>
                <a:gd name="T22" fmla="*/ 45 w 66"/>
                <a:gd name="T23" fmla="*/ 25 h 46"/>
                <a:gd name="T24" fmla="*/ 47 w 66"/>
                <a:gd name="T25" fmla="*/ 28 h 46"/>
                <a:gd name="T26" fmla="*/ 52 w 66"/>
                <a:gd name="T27" fmla="*/ 33 h 46"/>
                <a:gd name="T28" fmla="*/ 56 w 66"/>
                <a:gd name="T29" fmla="*/ 40 h 46"/>
                <a:gd name="T30" fmla="*/ 60 w 66"/>
                <a:gd name="T31" fmla="*/ 44 h 46"/>
                <a:gd name="T32" fmla="*/ 60 w 66"/>
                <a:gd name="T33" fmla="*/ 41 h 46"/>
                <a:gd name="T34" fmla="*/ 61 w 66"/>
                <a:gd name="T35" fmla="*/ 35 h 46"/>
                <a:gd name="T36" fmla="*/ 63 w 66"/>
                <a:gd name="T37" fmla="*/ 31 h 46"/>
                <a:gd name="T38" fmla="*/ 64 w 66"/>
                <a:gd name="T39" fmla="*/ 28 h 46"/>
                <a:gd name="T40" fmla="*/ 64 w 66"/>
                <a:gd name="T41" fmla="*/ 26 h 46"/>
                <a:gd name="T42" fmla="*/ 63 w 66"/>
                <a:gd name="T43" fmla="*/ 24 h 46"/>
                <a:gd name="T44" fmla="*/ 60 w 66"/>
                <a:gd name="T45" fmla="*/ 22 h 46"/>
                <a:gd name="T46" fmla="*/ 56 w 66"/>
                <a:gd name="T47" fmla="*/ 20 h 46"/>
                <a:gd name="T48" fmla="*/ 52 w 66"/>
                <a:gd name="T49" fmla="*/ 16 h 46"/>
                <a:gd name="T50" fmla="*/ 45 w 66"/>
                <a:gd name="T51" fmla="*/ 13 h 46"/>
                <a:gd name="T52" fmla="*/ 38 w 66"/>
                <a:gd name="T53" fmla="*/ 10 h 46"/>
                <a:gd name="T54" fmla="*/ 30 w 66"/>
                <a:gd name="T55" fmla="*/ 6 h 46"/>
                <a:gd name="T56" fmla="*/ 18 w 66"/>
                <a:gd name="T57" fmla="*/ 1 h 46"/>
                <a:gd name="T58" fmla="*/ 8 w 66"/>
                <a:gd name="T59" fmla="*/ 0 h 46"/>
                <a:gd name="T60" fmla="*/ 2 w 66"/>
                <a:gd name="T61" fmla="*/ 1 h 46"/>
                <a:gd name="T62" fmla="*/ 0 w 66"/>
                <a:gd name="T6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" h="46">
                  <a:moveTo>
                    <a:pt x="0" y="4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6" y="16"/>
                  </a:lnTo>
                  <a:lnTo>
                    <a:pt x="19" y="18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7" y="21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5" y="23"/>
                  </a:lnTo>
                  <a:lnTo>
                    <a:pt x="38" y="23"/>
                  </a:lnTo>
                  <a:lnTo>
                    <a:pt x="40" y="24"/>
                  </a:lnTo>
                  <a:lnTo>
                    <a:pt x="42" y="24"/>
                  </a:lnTo>
                  <a:lnTo>
                    <a:pt x="43" y="25"/>
                  </a:lnTo>
                  <a:lnTo>
                    <a:pt x="45" y="25"/>
                  </a:lnTo>
                  <a:lnTo>
                    <a:pt x="45" y="26"/>
                  </a:lnTo>
                  <a:lnTo>
                    <a:pt x="47" y="28"/>
                  </a:lnTo>
                  <a:lnTo>
                    <a:pt x="49" y="30"/>
                  </a:lnTo>
                  <a:lnTo>
                    <a:pt x="52" y="33"/>
                  </a:lnTo>
                  <a:lnTo>
                    <a:pt x="54" y="37"/>
                  </a:lnTo>
                  <a:lnTo>
                    <a:pt x="56" y="40"/>
                  </a:lnTo>
                  <a:lnTo>
                    <a:pt x="58" y="42"/>
                  </a:lnTo>
                  <a:lnTo>
                    <a:pt x="60" y="44"/>
                  </a:lnTo>
                  <a:lnTo>
                    <a:pt x="60" y="45"/>
                  </a:lnTo>
                  <a:lnTo>
                    <a:pt x="60" y="41"/>
                  </a:lnTo>
                  <a:lnTo>
                    <a:pt x="61" y="38"/>
                  </a:lnTo>
                  <a:lnTo>
                    <a:pt x="61" y="35"/>
                  </a:lnTo>
                  <a:lnTo>
                    <a:pt x="62" y="33"/>
                  </a:lnTo>
                  <a:lnTo>
                    <a:pt x="63" y="31"/>
                  </a:lnTo>
                  <a:lnTo>
                    <a:pt x="64" y="30"/>
                  </a:lnTo>
                  <a:lnTo>
                    <a:pt x="64" y="28"/>
                  </a:lnTo>
                  <a:lnTo>
                    <a:pt x="65" y="27"/>
                  </a:lnTo>
                  <a:lnTo>
                    <a:pt x="64" y="26"/>
                  </a:lnTo>
                  <a:lnTo>
                    <a:pt x="64" y="25"/>
                  </a:lnTo>
                  <a:lnTo>
                    <a:pt x="63" y="24"/>
                  </a:lnTo>
                  <a:lnTo>
                    <a:pt x="62" y="23"/>
                  </a:lnTo>
                  <a:lnTo>
                    <a:pt x="60" y="22"/>
                  </a:lnTo>
                  <a:lnTo>
                    <a:pt x="59" y="21"/>
                  </a:lnTo>
                  <a:lnTo>
                    <a:pt x="56" y="20"/>
                  </a:lnTo>
                  <a:lnTo>
                    <a:pt x="54" y="18"/>
                  </a:lnTo>
                  <a:lnTo>
                    <a:pt x="52" y="16"/>
                  </a:lnTo>
                  <a:lnTo>
                    <a:pt x="48" y="15"/>
                  </a:lnTo>
                  <a:lnTo>
                    <a:pt x="45" y="13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5" y="8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8" y="1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72" name="Freeform 280">
              <a:extLst>
                <a:ext uri="{FF2B5EF4-FFF2-40B4-BE49-F238E27FC236}">
                  <a16:creationId xmlns:a16="http://schemas.microsoft.com/office/drawing/2014/main" id="{ECC2AD3C-26C5-CFAC-BC52-1512706F5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810"/>
              <a:ext cx="66" cy="45"/>
            </a:xfrm>
            <a:custGeom>
              <a:avLst/>
              <a:gdLst>
                <a:gd name="T0" fmla="*/ 0 w 66"/>
                <a:gd name="T1" fmla="*/ 4 h 45"/>
                <a:gd name="T2" fmla="*/ 2 w 66"/>
                <a:gd name="T3" fmla="*/ 6 h 45"/>
                <a:gd name="T4" fmla="*/ 5 w 66"/>
                <a:gd name="T5" fmla="*/ 8 h 45"/>
                <a:gd name="T6" fmla="*/ 7 w 66"/>
                <a:gd name="T7" fmla="*/ 10 h 45"/>
                <a:gd name="T8" fmla="*/ 10 w 66"/>
                <a:gd name="T9" fmla="*/ 12 h 45"/>
                <a:gd name="T10" fmla="*/ 16 w 66"/>
                <a:gd name="T11" fmla="*/ 16 h 45"/>
                <a:gd name="T12" fmla="*/ 22 w 66"/>
                <a:gd name="T13" fmla="*/ 19 h 45"/>
                <a:gd name="T14" fmla="*/ 28 w 66"/>
                <a:gd name="T15" fmla="*/ 21 h 45"/>
                <a:gd name="T16" fmla="*/ 33 w 66"/>
                <a:gd name="T17" fmla="*/ 22 h 45"/>
                <a:gd name="T18" fmla="*/ 38 w 66"/>
                <a:gd name="T19" fmla="*/ 22 h 45"/>
                <a:gd name="T20" fmla="*/ 42 w 66"/>
                <a:gd name="T21" fmla="*/ 23 h 45"/>
                <a:gd name="T22" fmla="*/ 45 w 66"/>
                <a:gd name="T23" fmla="*/ 24 h 45"/>
                <a:gd name="T24" fmla="*/ 47 w 66"/>
                <a:gd name="T25" fmla="*/ 27 h 45"/>
                <a:gd name="T26" fmla="*/ 52 w 66"/>
                <a:gd name="T27" fmla="*/ 32 h 45"/>
                <a:gd name="T28" fmla="*/ 57 w 66"/>
                <a:gd name="T29" fmla="*/ 39 h 45"/>
                <a:gd name="T30" fmla="*/ 60 w 66"/>
                <a:gd name="T31" fmla="*/ 43 h 45"/>
                <a:gd name="T32" fmla="*/ 60 w 66"/>
                <a:gd name="T33" fmla="*/ 40 h 45"/>
                <a:gd name="T34" fmla="*/ 61 w 66"/>
                <a:gd name="T35" fmla="*/ 34 h 45"/>
                <a:gd name="T36" fmla="*/ 63 w 66"/>
                <a:gd name="T37" fmla="*/ 30 h 45"/>
                <a:gd name="T38" fmla="*/ 64 w 66"/>
                <a:gd name="T39" fmla="*/ 27 h 45"/>
                <a:gd name="T40" fmla="*/ 65 w 66"/>
                <a:gd name="T41" fmla="*/ 25 h 45"/>
                <a:gd name="T42" fmla="*/ 63 w 66"/>
                <a:gd name="T43" fmla="*/ 23 h 45"/>
                <a:gd name="T44" fmla="*/ 61 w 66"/>
                <a:gd name="T45" fmla="*/ 22 h 45"/>
                <a:gd name="T46" fmla="*/ 57 w 66"/>
                <a:gd name="T47" fmla="*/ 19 h 45"/>
                <a:gd name="T48" fmla="*/ 51 w 66"/>
                <a:gd name="T49" fmla="*/ 16 h 45"/>
                <a:gd name="T50" fmla="*/ 45 w 66"/>
                <a:gd name="T51" fmla="*/ 13 h 45"/>
                <a:gd name="T52" fmla="*/ 38 w 66"/>
                <a:gd name="T53" fmla="*/ 10 h 45"/>
                <a:gd name="T54" fmla="*/ 31 w 66"/>
                <a:gd name="T55" fmla="*/ 6 h 45"/>
                <a:gd name="T56" fmla="*/ 19 w 66"/>
                <a:gd name="T57" fmla="*/ 1 h 45"/>
                <a:gd name="T58" fmla="*/ 8 w 66"/>
                <a:gd name="T59" fmla="*/ 0 h 45"/>
                <a:gd name="T60" fmla="*/ 2 w 66"/>
                <a:gd name="T61" fmla="*/ 0 h 45"/>
                <a:gd name="T62" fmla="*/ 0 w 66"/>
                <a:gd name="T6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" h="45">
                  <a:moveTo>
                    <a:pt x="0" y="3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5" y="8"/>
                  </a:lnTo>
                  <a:lnTo>
                    <a:pt x="6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2"/>
                  </a:lnTo>
                  <a:lnTo>
                    <a:pt x="13" y="14"/>
                  </a:lnTo>
                  <a:lnTo>
                    <a:pt x="16" y="16"/>
                  </a:lnTo>
                  <a:lnTo>
                    <a:pt x="19" y="17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8" y="21"/>
                  </a:lnTo>
                  <a:lnTo>
                    <a:pt x="30" y="21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8" y="22"/>
                  </a:lnTo>
                  <a:lnTo>
                    <a:pt x="40" y="23"/>
                  </a:lnTo>
                  <a:lnTo>
                    <a:pt x="42" y="23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5"/>
                  </a:lnTo>
                  <a:lnTo>
                    <a:pt x="47" y="27"/>
                  </a:lnTo>
                  <a:lnTo>
                    <a:pt x="49" y="29"/>
                  </a:lnTo>
                  <a:lnTo>
                    <a:pt x="52" y="32"/>
                  </a:lnTo>
                  <a:lnTo>
                    <a:pt x="54" y="36"/>
                  </a:lnTo>
                  <a:lnTo>
                    <a:pt x="57" y="39"/>
                  </a:lnTo>
                  <a:lnTo>
                    <a:pt x="58" y="41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0"/>
                  </a:lnTo>
                  <a:lnTo>
                    <a:pt x="61" y="37"/>
                  </a:lnTo>
                  <a:lnTo>
                    <a:pt x="61" y="34"/>
                  </a:lnTo>
                  <a:lnTo>
                    <a:pt x="62" y="32"/>
                  </a:lnTo>
                  <a:lnTo>
                    <a:pt x="63" y="30"/>
                  </a:lnTo>
                  <a:lnTo>
                    <a:pt x="64" y="28"/>
                  </a:lnTo>
                  <a:lnTo>
                    <a:pt x="64" y="27"/>
                  </a:lnTo>
                  <a:lnTo>
                    <a:pt x="65" y="26"/>
                  </a:lnTo>
                  <a:lnTo>
                    <a:pt x="65" y="25"/>
                  </a:lnTo>
                  <a:lnTo>
                    <a:pt x="64" y="24"/>
                  </a:lnTo>
                  <a:lnTo>
                    <a:pt x="63" y="23"/>
                  </a:lnTo>
                  <a:lnTo>
                    <a:pt x="62" y="22"/>
                  </a:lnTo>
                  <a:lnTo>
                    <a:pt x="61" y="22"/>
                  </a:lnTo>
                  <a:lnTo>
                    <a:pt x="59" y="21"/>
                  </a:lnTo>
                  <a:lnTo>
                    <a:pt x="57" y="19"/>
                  </a:lnTo>
                  <a:lnTo>
                    <a:pt x="54" y="18"/>
                  </a:lnTo>
                  <a:lnTo>
                    <a:pt x="51" y="16"/>
                  </a:lnTo>
                  <a:lnTo>
                    <a:pt x="49" y="14"/>
                  </a:lnTo>
                  <a:lnTo>
                    <a:pt x="45" y="13"/>
                  </a:lnTo>
                  <a:lnTo>
                    <a:pt x="42" y="11"/>
                  </a:lnTo>
                  <a:lnTo>
                    <a:pt x="38" y="10"/>
                  </a:lnTo>
                  <a:lnTo>
                    <a:pt x="35" y="8"/>
                  </a:lnTo>
                  <a:lnTo>
                    <a:pt x="31" y="6"/>
                  </a:lnTo>
                  <a:lnTo>
                    <a:pt x="26" y="4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73" name="Freeform 281">
              <a:extLst>
                <a:ext uri="{FF2B5EF4-FFF2-40B4-BE49-F238E27FC236}">
                  <a16:creationId xmlns:a16="http://schemas.microsoft.com/office/drawing/2014/main" id="{0B4CD5E5-2005-6347-AF71-286AF800C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8" y="3811"/>
              <a:ext cx="64" cy="43"/>
            </a:xfrm>
            <a:custGeom>
              <a:avLst/>
              <a:gdLst>
                <a:gd name="T0" fmla="*/ 0 w 64"/>
                <a:gd name="T1" fmla="*/ 4 h 43"/>
                <a:gd name="T2" fmla="*/ 2 w 64"/>
                <a:gd name="T3" fmla="*/ 6 h 43"/>
                <a:gd name="T4" fmla="*/ 5 w 64"/>
                <a:gd name="T5" fmla="*/ 9 h 43"/>
                <a:gd name="T6" fmla="*/ 6 w 64"/>
                <a:gd name="T7" fmla="*/ 10 h 43"/>
                <a:gd name="T8" fmla="*/ 10 w 64"/>
                <a:gd name="T9" fmla="*/ 12 h 43"/>
                <a:gd name="T10" fmla="*/ 15 w 64"/>
                <a:gd name="T11" fmla="*/ 15 h 43"/>
                <a:gd name="T12" fmla="*/ 21 w 64"/>
                <a:gd name="T13" fmla="*/ 18 h 43"/>
                <a:gd name="T14" fmla="*/ 27 w 64"/>
                <a:gd name="T15" fmla="*/ 20 h 43"/>
                <a:gd name="T16" fmla="*/ 32 w 64"/>
                <a:gd name="T17" fmla="*/ 21 h 43"/>
                <a:gd name="T18" fmla="*/ 36 w 64"/>
                <a:gd name="T19" fmla="*/ 21 h 43"/>
                <a:gd name="T20" fmla="*/ 40 w 64"/>
                <a:gd name="T21" fmla="*/ 22 h 43"/>
                <a:gd name="T22" fmla="*/ 43 w 64"/>
                <a:gd name="T23" fmla="*/ 23 h 43"/>
                <a:gd name="T24" fmla="*/ 46 w 64"/>
                <a:gd name="T25" fmla="*/ 26 h 43"/>
                <a:gd name="T26" fmla="*/ 50 w 64"/>
                <a:gd name="T27" fmla="*/ 31 h 43"/>
                <a:gd name="T28" fmla="*/ 55 w 64"/>
                <a:gd name="T29" fmla="*/ 37 h 43"/>
                <a:gd name="T30" fmla="*/ 58 w 64"/>
                <a:gd name="T31" fmla="*/ 41 h 43"/>
                <a:gd name="T32" fmla="*/ 59 w 64"/>
                <a:gd name="T33" fmla="*/ 38 h 43"/>
                <a:gd name="T34" fmla="*/ 60 w 64"/>
                <a:gd name="T35" fmla="*/ 32 h 43"/>
                <a:gd name="T36" fmla="*/ 61 w 64"/>
                <a:gd name="T37" fmla="*/ 29 h 43"/>
                <a:gd name="T38" fmla="*/ 63 w 64"/>
                <a:gd name="T39" fmla="*/ 26 h 43"/>
                <a:gd name="T40" fmla="*/ 63 w 64"/>
                <a:gd name="T41" fmla="*/ 24 h 43"/>
                <a:gd name="T42" fmla="*/ 61 w 64"/>
                <a:gd name="T43" fmla="*/ 22 h 43"/>
                <a:gd name="T44" fmla="*/ 59 w 64"/>
                <a:gd name="T45" fmla="*/ 21 h 43"/>
                <a:gd name="T46" fmla="*/ 55 w 64"/>
                <a:gd name="T47" fmla="*/ 18 h 43"/>
                <a:gd name="T48" fmla="*/ 50 w 64"/>
                <a:gd name="T49" fmla="*/ 15 h 43"/>
                <a:gd name="T50" fmla="*/ 44 w 64"/>
                <a:gd name="T51" fmla="*/ 12 h 43"/>
                <a:gd name="T52" fmla="*/ 37 w 64"/>
                <a:gd name="T53" fmla="*/ 9 h 43"/>
                <a:gd name="T54" fmla="*/ 30 w 64"/>
                <a:gd name="T55" fmla="*/ 6 h 43"/>
                <a:gd name="T56" fmla="*/ 18 w 64"/>
                <a:gd name="T57" fmla="*/ 1 h 43"/>
                <a:gd name="T58" fmla="*/ 7 w 64"/>
                <a:gd name="T59" fmla="*/ 0 h 43"/>
                <a:gd name="T60" fmla="*/ 2 w 64"/>
                <a:gd name="T61" fmla="*/ 0 h 43"/>
                <a:gd name="T62" fmla="*/ 0 w 64"/>
                <a:gd name="T63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43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5" y="9"/>
                  </a:lnTo>
                  <a:lnTo>
                    <a:pt x="6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8" y="17"/>
                  </a:lnTo>
                  <a:lnTo>
                    <a:pt x="21" y="18"/>
                  </a:lnTo>
                  <a:lnTo>
                    <a:pt x="24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2" y="21"/>
                  </a:lnTo>
                  <a:lnTo>
                    <a:pt x="34" y="21"/>
                  </a:lnTo>
                  <a:lnTo>
                    <a:pt x="36" y="21"/>
                  </a:lnTo>
                  <a:lnTo>
                    <a:pt x="39" y="22"/>
                  </a:lnTo>
                  <a:lnTo>
                    <a:pt x="40" y="22"/>
                  </a:lnTo>
                  <a:lnTo>
                    <a:pt x="42" y="23"/>
                  </a:lnTo>
                  <a:lnTo>
                    <a:pt x="43" y="23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48" y="28"/>
                  </a:lnTo>
                  <a:lnTo>
                    <a:pt x="50" y="31"/>
                  </a:lnTo>
                  <a:lnTo>
                    <a:pt x="52" y="34"/>
                  </a:lnTo>
                  <a:lnTo>
                    <a:pt x="55" y="37"/>
                  </a:lnTo>
                  <a:lnTo>
                    <a:pt x="57" y="39"/>
                  </a:lnTo>
                  <a:lnTo>
                    <a:pt x="58" y="41"/>
                  </a:lnTo>
                  <a:lnTo>
                    <a:pt x="58" y="42"/>
                  </a:lnTo>
                  <a:lnTo>
                    <a:pt x="59" y="38"/>
                  </a:lnTo>
                  <a:lnTo>
                    <a:pt x="59" y="35"/>
                  </a:lnTo>
                  <a:lnTo>
                    <a:pt x="60" y="32"/>
                  </a:lnTo>
                  <a:lnTo>
                    <a:pt x="60" y="31"/>
                  </a:lnTo>
                  <a:lnTo>
                    <a:pt x="61" y="29"/>
                  </a:lnTo>
                  <a:lnTo>
                    <a:pt x="62" y="27"/>
                  </a:lnTo>
                  <a:lnTo>
                    <a:pt x="63" y="26"/>
                  </a:lnTo>
                  <a:lnTo>
                    <a:pt x="63" y="25"/>
                  </a:lnTo>
                  <a:lnTo>
                    <a:pt x="63" y="24"/>
                  </a:lnTo>
                  <a:lnTo>
                    <a:pt x="62" y="23"/>
                  </a:lnTo>
                  <a:lnTo>
                    <a:pt x="61" y="22"/>
                  </a:lnTo>
                  <a:lnTo>
                    <a:pt x="60" y="21"/>
                  </a:lnTo>
                  <a:lnTo>
                    <a:pt x="59" y="21"/>
                  </a:lnTo>
                  <a:lnTo>
                    <a:pt x="57" y="20"/>
                  </a:lnTo>
                  <a:lnTo>
                    <a:pt x="55" y="18"/>
                  </a:lnTo>
                  <a:lnTo>
                    <a:pt x="53" y="17"/>
                  </a:lnTo>
                  <a:lnTo>
                    <a:pt x="50" y="15"/>
                  </a:lnTo>
                  <a:lnTo>
                    <a:pt x="47" y="14"/>
                  </a:lnTo>
                  <a:lnTo>
                    <a:pt x="44" y="12"/>
                  </a:lnTo>
                  <a:lnTo>
                    <a:pt x="41" y="11"/>
                  </a:lnTo>
                  <a:lnTo>
                    <a:pt x="37" y="9"/>
                  </a:lnTo>
                  <a:lnTo>
                    <a:pt x="34" y="8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8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EDED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74" name="Freeform 282">
              <a:extLst>
                <a:ext uri="{FF2B5EF4-FFF2-40B4-BE49-F238E27FC236}">
                  <a16:creationId xmlns:a16="http://schemas.microsoft.com/office/drawing/2014/main" id="{6E4ED948-DACE-EDA6-75A4-A8166F10B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9" y="3812"/>
              <a:ext cx="62" cy="41"/>
            </a:xfrm>
            <a:custGeom>
              <a:avLst/>
              <a:gdLst>
                <a:gd name="T0" fmla="*/ 0 w 62"/>
                <a:gd name="T1" fmla="*/ 4 h 41"/>
                <a:gd name="T2" fmla="*/ 1 w 62"/>
                <a:gd name="T3" fmla="*/ 6 h 41"/>
                <a:gd name="T4" fmla="*/ 4 w 62"/>
                <a:gd name="T5" fmla="*/ 8 h 41"/>
                <a:gd name="T6" fmla="*/ 6 w 62"/>
                <a:gd name="T7" fmla="*/ 9 h 41"/>
                <a:gd name="T8" fmla="*/ 9 w 62"/>
                <a:gd name="T9" fmla="*/ 11 h 41"/>
                <a:gd name="T10" fmla="*/ 15 w 62"/>
                <a:gd name="T11" fmla="*/ 15 h 41"/>
                <a:gd name="T12" fmla="*/ 20 w 62"/>
                <a:gd name="T13" fmla="*/ 17 h 41"/>
                <a:gd name="T14" fmla="*/ 26 w 62"/>
                <a:gd name="T15" fmla="*/ 19 h 41"/>
                <a:gd name="T16" fmla="*/ 31 w 62"/>
                <a:gd name="T17" fmla="*/ 20 h 41"/>
                <a:gd name="T18" fmla="*/ 35 w 62"/>
                <a:gd name="T19" fmla="*/ 21 h 41"/>
                <a:gd name="T20" fmla="*/ 39 w 62"/>
                <a:gd name="T21" fmla="*/ 22 h 41"/>
                <a:gd name="T22" fmla="*/ 42 w 62"/>
                <a:gd name="T23" fmla="*/ 23 h 41"/>
                <a:gd name="T24" fmla="*/ 44 w 62"/>
                <a:gd name="T25" fmla="*/ 25 h 41"/>
                <a:gd name="T26" fmla="*/ 49 w 62"/>
                <a:gd name="T27" fmla="*/ 30 h 41"/>
                <a:gd name="T28" fmla="*/ 53 w 62"/>
                <a:gd name="T29" fmla="*/ 35 h 41"/>
                <a:gd name="T30" fmla="*/ 56 w 62"/>
                <a:gd name="T31" fmla="*/ 39 h 41"/>
                <a:gd name="T32" fmla="*/ 57 w 62"/>
                <a:gd name="T33" fmla="*/ 36 h 41"/>
                <a:gd name="T34" fmla="*/ 58 w 62"/>
                <a:gd name="T35" fmla="*/ 31 h 41"/>
                <a:gd name="T36" fmla="*/ 59 w 62"/>
                <a:gd name="T37" fmla="*/ 27 h 41"/>
                <a:gd name="T38" fmla="*/ 60 w 62"/>
                <a:gd name="T39" fmla="*/ 25 h 41"/>
                <a:gd name="T40" fmla="*/ 61 w 62"/>
                <a:gd name="T41" fmla="*/ 24 h 41"/>
                <a:gd name="T42" fmla="*/ 59 w 62"/>
                <a:gd name="T43" fmla="*/ 22 h 41"/>
                <a:gd name="T44" fmla="*/ 57 w 62"/>
                <a:gd name="T45" fmla="*/ 20 h 41"/>
                <a:gd name="T46" fmla="*/ 53 w 62"/>
                <a:gd name="T47" fmla="*/ 17 h 41"/>
                <a:gd name="T48" fmla="*/ 48 w 62"/>
                <a:gd name="T49" fmla="*/ 15 h 41"/>
                <a:gd name="T50" fmla="*/ 43 w 62"/>
                <a:gd name="T51" fmla="*/ 12 h 41"/>
                <a:gd name="T52" fmla="*/ 36 w 62"/>
                <a:gd name="T53" fmla="*/ 8 h 41"/>
                <a:gd name="T54" fmla="*/ 28 w 62"/>
                <a:gd name="T55" fmla="*/ 6 h 41"/>
                <a:gd name="T56" fmla="*/ 17 w 62"/>
                <a:gd name="T57" fmla="*/ 1 h 41"/>
                <a:gd name="T58" fmla="*/ 7 w 62"/>
                <a:gd name="T59" fmla="*/ 0 h 41"/>
                <a:gd name="T60" fmla="*/ 2 w 62"/>
                <a:gd name="T61" fmla="*/ 0 h 41"/>
                <a:gd name="T62" fmla="*/ 0 w 62"/>
                <a:gd name="T6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41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7" y="9"/>
                  </a:lnTo>
                  <a:lnTo>
                    <a:pt x="9" y="11"/>
                  </a:lnTo>
                  <a:lnTo>
                    <a:pt x="12" y="13"/>
                  </a:lnTo>
                  <a:lnTo>
                    <a:pt x="15" y="15"/>
                  </a:lnTo>
                  <a:lnTo>
                    <a:pt x="17" y="16"/>
                  </a:lnTo>
                  <a:lnTo>
                    <a:pt x="20" y="17"/>
                  </a:lnTo>
                  <a:lnTo>
                    <a:pt x="23" y="18"/>
                  </a:lnTo>
                  <a:lnTo>
                    <a:pt x="26" y="19"/>
                  </a:lnTo>
                  <a:lnTo>
                    <a:pt x="28" y="19"/>
                  </a:lnTo>
                  <a:lnTo>
                    <a:pt x="31" y="20"/>
                  </a:lnTo>
                  <a:lnTo>
                    <a:pt x="33" y="21"/>
                  </a:lnTo>
                  <a:lnTo>
                    <a:pt x="35" y="21"/>
                  </a:lnTo>
                  <a:lnTo>
                    <a:pt x="38" y="21"/>
                  </a:lnTo>
                  <a:lnTo>
                    <a:pt x="39" y="22"/>
                  </a:lnTo>
                  <a:lnTo>
                    <a:pt x="40" y="22"/>
                  </a:lnTo>
                  <a:lnTo>
                    <a:pt x="42" y="23"/>
                  </a:lnTo>
                  <a:lnTo>
                    <a:pt x="43" y="23"/>
                  </a:lnTo>
                  <a:lnTo>
                    <a:pt x="44" y="25"/>
                  </a:lnTo>
                  <a:lnTo>
                    <a:pt x="46" y="27"/>
                  </a:lnTo>
                  <a:lnTo>
                    <a:pt x="49" y="30"/>
                  </a:lnTo>
                  <a:lnTo>
                    <a:pt x="51" y="32"/>
                  </a:lnTo>
                  <a:lnTo>
                    <a:pt x="53" y="35"/>
                  </a:lnTo>
                  <a:lnTo>
                    <a:pt x="55" y="37"/>
                  </a:lnTo>
                  <a:lnTo>
                    <a:pt x="56" y="39"/>
                  </a:lnTo>
                  <a:lnTo>
                    <a:pt x="57" y="40"/>
                  </a:lnTo>
                  <a:lnTo>
                    <a:pt x="57" y="36"/>
                  </a:lnTo>
                  <a:lnTo>
                    <a:pt x="57" y="33"/>
                  </a:lnTo>
                  <a:lnTo>
                    <a:pt x="58" y="31"/>
                  </a:lnTo>
                  <a:lnTo>
                    <a:pt x="58" y="29"/>
                  </a:lnTo>
                  <a:lnTo>
                    <a:pt x="59" y="27"/>
                  </a:lnTo>
                  <a:lnTo>
                    <a:pt x="60" y="26"/>
                  </a:lnTo>
                  <a:lnTo>
                    <a:pt x="60" y="25"/>
                  </a:lnTo>
                  <a:lnTo>
                    <a:pt x="61" y="24"/>
                  </a:lnTo>
                  <a:lnTo>
                    <a:pt x="61" y="24"/>
                  </a:lnTo>
                  <a:lnTo>
                    <a:pt x="60" y="23"/>
                  </a:lnTo>
                  <a:lnTo>
                    <a:pt x="59" y="22"/>
                  </a:lnTo>
                  <a:lnTo>
                    <a:pt x="58" y="21"/>
                  </a:lnTo>
                  <a:lnTo>
                    <a:pt x="57" y="20"/>
                  </a:lnTo>
                  <a:lnTo>
                    <a:pt x="55" y="19"/>
                  </a:lnTo>
                  <a:lnTo>
                    <a:pt x="53" y="17"/>
                  </a:lnTo>
                  <a:lnTo>
                    <a:pt x="51" y="16"/>
                  </a:lnTo>
                  <a:lnTo>
                    <a:pt x="48" y="15"/>
                  </a:lnTo>
                  <a:lnTo>
                    <a:pt x="45" y="13"/>
                  </a:lnTo>
                  <a:lnTo>
                    <a:pt x="43" y="12"/>
                  </a:lnTo>
                  <a:lnTo>
                    <a:pt x="39" y="10"/>
                  </a:lnTo>
                  <a:lnTo>
                    <a:pt x="36" y="8"/>
                  </a:lnTo>
                  <a:lnTo>
                    <a:pt x="32" y="7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EBEBE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75" name="Freeform 283">
              <a:extLst>
                <a:ext uri="{FF2B5EF4-FFF2-40B4-BE49-F238E27FC236}">
                  <a16:creationId xmlns:a16="http://schemas.microsoft.com/office/drawing/2014/main" id="{89DC4AA7-A13E-6AE4-4251-1CFD8F78F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1" y="3812"/>
              <a:ext cx="60" cy="41"/>
            </a:xfrm>
            <a:custGeom>
              <a:avLst/>
              <a:gdLst>
                <a:gd name="T0" fmla="*/ 0 w 60"/>
                <a:gd name="T1" fmla="*/ 4 h 41"/>
                <a:gd name="T2" fmla="*/ 1 w 60"/>
                <a:gd name="T3" fmla="*/ 6 h 41"/>
                <a:gd name="T4" fmla="*/ 4 w 60"/>
                <a:gd name="T5" fmla="*/ 8 h 41"/>
                <a:gd name="T6" fmla="*/ 6 w 60"/>
                <a:gd name="T7" fmla="*/ 9 h 41"/>
                <a:gd name="T8" fmla="*/ 9 w 60"/>
                <a:gd name="T9" fmla="*/ 11 h 41"/>
                <a:gd name="T10" fmla="*/ 14 w 60"/>
                <a:gd name="T11" fmla="*/ 14 h 41"/>
                <a:gd name="T12" fmla="*/ 20 w 60"/>
                <a:gd name="T13" fmla="*/ 17 h 41"/>
                <a:gd name="T14" fmla="*/ 25 w 60"/>
                <a:gd name="T15" fmla="*/ 19 h 41"/>
                <a:gd name="T16" fmla="*/ 30 w 60"/>
                <a:gd name="T17" fmla="*/ 20 h 41"/>
                <a:gd name="T18" fmla="*/ 34 w 60"/>
                <a:gd name="T19" fmla="*/ 21 h 41"/>
                <a:gd name="T20" fmla="*/ 38 w 60"/>
                <a:gd name="T21" fmla="*/ 22 h 41"/>
                <a:gd name="T22" fmla="*/ 40 w 60"/>
                <a:gd name="T23" fmla="*/ 23 h 41"/>
                <a:gd name="T24" fmla="*/ 43 w 60"/>
                <a:gd name="T25" fmla="*/ 25 h 41"/>
                <a:gd name="T26" fmla="*/ 47 w 60"/>
                <a:gd name="T27" fmla="*/ 30 h 41"/>
                <a:gd name="T28" fmla="*/ 51 w 60"/>
                <a:gd name="T29" fmla="*/ 35 h 41"/>
                <a:gd name="T30" fmla="*/ 54 w 60"/>
                <a:gd name="T31" fmla="*/ 39 h 41"/>
                <a:gd name="T32" fmla="*/ 55 w 60"/>
                <a:gd name="T33" fmla="*/ 36 h 41"/>
                <a:gd name="T34" fmla="*/ 56 w 60"/>
                <a:gd name="T35" fmla="*/ 31 h 41"/>
                <a:gd name="T36" fmla="*/ 57 w 60"/>
                <a:gd name="T37" fmla="*/ 27 h 41"/>
                <a:gd name="T38" fmla="*/ 59 w 60"/>
                <a:gd name="T39" fmla="*/ 25 h 41"/>
                <a:gd name="T40" fmla="*/ 59 w 60"/>
                <a:gd name="T41" fmla="*/ 24 h 41"/>
                <a:gd name="T42" fmla="*/ 57 w 60"/>
                <a:gd name="T43" fmla="*/ 22 h 41"/>
                <a:gd name="T44" fmla="*/ 55 w 60"/>
                <a:gd name="T45" fmla="*/ 20 h 41"/>
                <a:gd name="T46" fmla="*/ 51 w 60"/>
                <a:gd name="T47" fmla="*/ 17 h 41"/>
                <a:gd name="T48" fmla="*/ 47 w 60"/>
                <a:gd name="T49" fmla="*/ 14 h 41"/>
                <a:gd name="T50" fmla="*/ 41 w 60"/>
                <a:gd name="T51" fmla="*/ 12 h 41"/>
                <a:gd name="T52" fmla="*/ 35 w 60"/>
                <a:gd name="T53" fmla="*/ 9 h 41"/>
                <a:gd name="T54" fmla="*/ 28 w 60"/>
                <a:gd name="T55" fmla="*/ 5 h 41"/>
                <a:gd name="T56" fmla="*/ 17 w 60"/>
                <a:gd name="T57" fmla="*/ 1 h 41"/>
                <a:gd name="T58" fmla="*/ 7 w 60"/>
                <a:gd name="T59" fmla="*/ 0 h 41"/>
                <a:gd name="T60" fmla="*/ 2 w 60"/>
                <a:gd name="T61" fmla="*/ 0 h 41"/>
                <a:gd name="T62" fmla="*/ 0 w 60"/>
                <a:gd name="T6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" h="41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9"/>
                  </a:lnTo>
                  <a:lnTo>
                    <a:pt x="6" y="9"/>
                  </a:lnTo>
                  <a:lnTo>
                    <a:pt x="7" y="9"/>
                  </a:lnTo>
                  <a:lnTo>
                    <a:pt x="9" y="11"/>
                  </a:lnTo>
                  <a:lnTo>
                    <a:pt x="12" y="13"/>
                  </a:lnTo>
                  <a:lnTo>
                    <a:pt x="14" y="14"/>
                  </a:lnTo>
                  <a:lnTo>
                    <a:pt x="17" y="16"/>
                  </a:lnTo>
                  <a:lnTo>
                    <a:pt x="20" y="17"/>
                  </a:lnTo>
                  <a:lnTo>
                    <a:pt x="23" y="18"/>
                  </a:lnTo>
                  <a:lnTo>
                    <a:pt x="25" y="19"/>
                  </a:lnTo>
                  <a:lnTo>
                    <a:pt x="28" y="19"/>
                  </a:lnTo>
                  <a:lnTo>
                    <a:pt x="30" y="20"/>
                  </a:lnTo>
                  <a:lnTo>
                    <a:pt x="32" y="20"/>
                  </a:lnTo>
                  <a:lnTo>
                    <a:pt x="34" y="21"/>
                  </a:lnTo>
                  <a:lnTo>
                    <a:pt x="36" y="21"/>
                  </a:lnTo>
                  <a:lnTo>
                    <a:pt x="38" y="22"/>
                  </a:lnTo>
                  <a:lnTo>
                    <a:pt x="39" y="22"/>
                  </a:lnTo>
                  <a:lnTo>
                    <a:pt x="40" y="23"/>
                  </a:lnTo>
                  <a:lnTo>
                    <a:pt x="41" y="23"/>
                  </a:lnTo>
                  <a:lnTo>
                    <a:pt x="43" y="25"/>
                  </a:lnTo>
                  <a:lnTo>
                    <a:pt x="45" y="27"/>
                  </a:lnTo>
                  <a:lnTo>
                    <a:pt x="47" y="30"/>
                  </a:lnTo>
                  <a:lnTo>
                    <a:pt x="49" y="32"/>
                  </a:lnTo>
                  <a:lnTo>
                    <a:pt x="51" y="35"/>
                  </a:lnTo>
                  <a:lnTo>
                    <a:pt x="53" y="37"/>
                  </a:lnTo>
                  <a:lnTo>
                    <a:pt x="54" y="39"/>
                  </a:lnTo>
                  <a:lnTo>
                    <a:pt x="55" y="40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7" y="27"/>
                  </a:lnTo>
                  <a:lnTo>
                    <a:pt x="58" y="26"/>
                  </a:lnTo>
                  <a:lnTo>
                    <a:pt x="59" y="25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58" y="23"/>
                  </a:lnTo>
                  <a:lnTo>
                    <a:pt x="57" y="22"/>
                  </a:lnTo>
                  <a:lnTo>
                    <a:pt x="56" y="21"/>
                  </a:lnTo>
                  <a:lnTo>
                    <a:pt x="55" y="20"/>
                  </a:lnTo>
                  <a:lnTo>
                    <a:pt x="53" y="19"/>
                  </a:lnTo>
                  <a:lnTo>
                    <a:pt x="51" y="17"/>
                  </a:lnTo>
                  <a:lnTo>
                    <a:pt x="49" y="16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41" y="12"/>
                  </a:lnTo>
                  <a:lnTo>
                    <a:pt x="38" y="10"/>
                  </a:lnTo>
                  <a:lnTo>
                    <a:pt x="35" y="9"/>
                  </a:lnTo>
                  <a:lnTo>
                    <a:pt x="31" y="7"/>
                  </a:lnTo>
                  <a:lnTo>
                    <a:pt x="28" y="5"/>
                  </a:lnTo>
                  <a:lnTo>
                    <a:pt x="24" y="3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76" name="Freeform 284">
              <a:extLst>
                <a:ext uri="{FF2B5EF4-FFF2-40B4-BE49-F238E27FC236}">
                  <a16:creationId xmlns:a16="http://schemas.microsoft.com/office/drawing/2014/main" id="{E802EFEF-9A09-BF2D-95F4-826EB1EA5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" y="3812"/>
              <a:ext cx="59" cy="41"/>
            </a:xfrm>
            <a:custGeom>
              <a:avLst/>
              <a:gdLst>
                <a:gd name="T0" fmla="*/ 0 w 59"/>
                <a:gd name="T1" fmla="*/ 4 h 41"/>
                <a:gd name="T2" fmla="*/ 1 w 59"/>
                <a:gd name="T3" fmla="*/ 6 h 41"/>
                <a:gd name="T4" fmla="*/ 4 w 59"/>
                <a:gd name="T5" fmla="*/ 8 h 41"/>
                <a:gd name="T6" fmla="*/ 6 w 59"/>
                <a:gd name="T7" fmla="*/ 9 h 41"/>
                <a:gd name="T8" fmla="*/ 9 w 59"/>
                <a:gd name="T9" fmla="*/ 11 h 41"/>
                <a:gd name="T10" fmla="*/ 14 w 59"/>
                <a:gd name="T11" fmla="*/ 15 h 41"/>
                <a:gd name="T12" fmla="*/ 19 w 59"/>
                <a:gd name="T13" fmla="*/ 17 h 41"/>
                <a:gd name="T14" fmla="*/ 25 w 59"/>
                <a:gd name="T15" fmla="*/ 19 h 41"/>
                <a:gd name="T16" fmla="*/ 30 w 59"/>
                <a:gd name="T17" fmla="*/ 20 h 41"/>
                <a:gd name="T18" fmla="*/ 34 w 59"/>
                <a:gd name="T19" fmla="*/ 21 h 41"/>
                <a:gd name="T20" fmla="*/ 37 w 59"/>
                <a:gd name="T21" fmla="*/ 22 h 41"/>
                <a:gd name="T22" fmla="*/ 40 w 59"/>
                <a:gd name="T23" fmla="*/ 23 h 41"/>
                <a:gd name="T24" fmla="*/ 42 w 59"/>
                <a:gd name="T25" fmla="*/ 25 h 41"/>
                <a:gd name="T26" fmla="*/ 46 w 59"/>
                <a:gd name="T27" fmla="*/ 30 h 41"/>
                <a:gd name="T28" fmla="*/ 51 w 59"/>
                <a:gd name="T29" fmla="*/ 35 h 41"/>
                <a:gd name="T30" fmla="*/ 54 w 59"/>
                <a:gd name="T31" fmla="*/ 39 h 41"/>
                <a:gd name="T32" fmla="*/ 54 w 59"/>
                <a:gd name="T33" fmla="*/ 36 h 41"/>
                <a:gd name="T34" fmla="*/ 55 w 59"/>
                <a:gd name="T35" fmla="*/ 31 h 41"/>
                <a:gd name="T36" fmla="*/ 56 w 59"/>
                <a:gd name="T37" fmla="*/ 28 h 41"/>
                <a:gd name="T38" fmla="*/ 58 w 59"/>
                <a:gd name="T39" fmla="*/ 25 h 41"/>
                <a:gd name="T40" fmla="*/ 58 w 59"/>
                <a:gd name="T41" fmla="*/ 23 h 41"/>
                <a:gd name="T42" fmla="*/ 56 w 59"/>
                <a:gd name="T43" fmla="*/ 22 h 41"/>
                <a:gd name="T44" fmla="*/ 54 w 59"/>
                <a:gd name="T45" fmla="*/ 20 h 41"/>
                <a:gd name="T46" fmla="*/ 51 w 59"/>
                <a:gd name="T47" fmla="*/ 18 h 41"/>
                <a:gd name="T48" fmla="*/ 46 w 59"/>
                <a:gd name="T49" fmla="*/ 15 h 41"/>
                <a:gd name="T50" fmla="*/ 41 w 59"/>
                <a:gd name="T51" fmla="*/ 12 h 41"/>
                <a:gd name="T52" fmla="*/ 34 w 59"/>
                <a:gd name="T53" fmla="*/ 9 h 41"/>
                <a:gd name="T54" fmla="*/ 27 w 59"/>
                <a:gd name="T55" fmla="*/ 6 h 41"/>
                <a:gd name="T56" fmla="*/ 17 w 59"/>
                <a:gd name="T57" fmla="*/ 1 h 41"/>
                <a:gd name="T58" fmla="*/ 7 w 59"/>
                <a:gd name="T59" fmla="*/ 0 h 41"/>
                <a:gd name="T60" fmla="*/ 2 w 59"/>
                <a:gd name="T61" fmla="*/ 1 h 41"/>
                <a:gd name="T62" fmla="*/ 0 w 59"/>
                <a:gd name="T63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41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9"/>
                  </a:lnTo>
                  <a:lnTo>
                    <a:pt x="6" y="9"/>
                  </a:lnTo>
                  <a:lnTo>
                    <a:pt x="7" y="9"/>
                  </a:lnTo>
                  <a:lnTo>
                    <a:pt x="9" y="11"/>
                  </a:lnTo>
                  <a:lnTo>
                    <a:pt x="12" y="13"/>
                  </a:lnTo>
                  <a:lnTo>
                    <a:pt x="14" y="15"/>
                  </a:lnTo>
                  <a:lnTo>
                    <a:pt x="17" y="16"/>
                  </a:lnTo>
                  <a:lnTo>
                    <a:pt x="19" y="17"/>
                  </a:lnTo>
                  <a:lnTo>
                    <a:pt x="22" y="18"/>
                  </a:lnTo>
                  <a:lnTo>
                    <a:pt x="25" y="19"/>
                  </a:lnTo>
                  <a:lnTo>
                    <a:pt x="27" y="20"/>
                  </a:lnTo>
                  <a:lnTo>
                    <a:pt x="30" y="20"/>
                  </a:lnTo>
                  <a:lnTo>
                    <a:pt x="32" y="20"/>
                  </a:lnTo>
                  <a:lnTo>
                    <a:pt x="34" y="21"/>
                  </a:lnTo>
                  <a:lnTo>
                    <a:pt x="36" y="21"/>
                  </a:lnTo>
                  <a:lnTo>
                    <a:pt x="37" y="22"/>
                  </a:lnTo>
                  <a:lnTo>
                    <a:pt x="39" y="22"/>
                  </a:lnTo>
                  <a:lnTo>
                    <a:pt x="40" y="23"/>
                  </a:lnTo>
                  <a:lnTo>
                    <a:pt x="41" y="23"/>
                  </a:lnTo>
                  <a:lnTo>
                    <a:pt x="42" y="25"/>
                  </a:lnTo>
                  <a:lnTo>
                    <a:pt x="44" y="27"/>
                  </a:lnTo>
                  <a:lnTo>
                    <a:pt x="46" y="30"/>
                  </a:lnTo>
                  <a:lnTo>
                    <a:pt x="48" y="33"/>
                  </a:lnTo>
                  <a:lnTo>
                    <a:pt x="51" y="35"/>
                  </a:lnTo>
                  <a:lnTo>
                    <a:pt x="52" y="37"/>
                  </a:lnTo>
                  <a:lnTo>
                    <a:pt x="54" y="39"/>
                  </a:lnTo>
                  <a:lnTo>
                    <a:pt x="54" y="40"/>
                  </a:lnTo>
                  <a:lnTo>
                    <a:pt x="54" y="36"/>
                  </a:lnTo>
                  <a:lnTo>
                    <a:pt x="55" y="33"/>
                  </a:lnTo>
                  <a:lnTo>
                    <a:pt x="55" y="31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7" y="26"/>
                  </a:lnTo>
                  <a:lnTo>
                    <a:pt x="58" y="25"/>
                  </a:lnTo>
                  <a:lnTo>
                    <a:pt x="58" y="24"/>
                  </a:lnTo>
                  <a:lnTo>
                    <a:pt x="58" y="23"/>
                  </a:lnTo>
                  <a:lnTo>
                    <a:pt x="57" y="23"/>
                  </a:lnTo>
                  <a:lnTo>
                    <a:pt x="56" y="22"/>
                  </a:lnTo>
                  <a:lnTo>
                    <a:pt x="55" y="21"/>
                  </a:lnTo>
                  <a:lnTo>
                    <a:pt x="54" y="20"/>
                  </a:lnTo>
                  <a:lnTo>
                    <a:pt x="53" y="19"/>
                  </a:lnTo>
                  <a:lnTo>
                    <a:pt x="51" y="18"/>
                  </a:lnTo>
                  <a:lnTo>
                    <a:pt x="48" y="16"/>
                  </a:lnTo>
                  <a:lnTo>
                    <a:pt x="46" y="15"/>
                  </a:lnTo>
                  <a:lnTo>
                    <a:pt x="44" y="14"/>
                  </a:lnTo>
                  <a:lnTo>
                    <a:pt x="41" y="12"/>
                  </a:lnTo>
                  <a:lnTo>
                    <a:pt x="38" y="11"/>
                  </a:lnTo>
                  <a:lnTo>
                    <a:pt x="34" y="9"/>
                  </a:lnTo>
                  <a:lnTo>
                    <a:pt x="31" y="8"/>
                  </a:lnTo>
                  <a:lnTo>
                    <a:pt x="27" y="6"/>
                  </a:lnTo>
                  <a:lnTo>
                    <a:pt x="23" y="4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77" name="Freeform 285">
              <a:extLst>
                <a:ext uri="{FF2B5EF4-FFF2-40B4-BE49-F238E27FC236}">
                  <a16:creationId xmlns:a16="http://schemas.microsoft.com/office/drawing/2014/main" id="{AE651FFB-075C-567C-9F9A-6E9A6D827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" y="3813"/>
              <a:ext cx="59" cy="40"/>
            </a:xfrm>
            <a:custGeom>
              <a:avLst/>
              <a:gdLst>
                <a:gd name="T0" fmla="*/ 0 w 59"/>
                <a:gd name="T1" fmla="*/ 4 h 40"/>
                <a:gd name="T2" fmla="*/ 2 w 59"/>
                <a:gd name="T3" fmla="*/ 6 h 40"/>
                <a:gd name="T4" fmla="*/ 4 w 59"/>
                <a:gd name="T5" fmla="*/ 7 h 40"/>
                <a:gd name="T6" fmla="*/ 6 w 59"/>
                <a:gd name="T7" fmla="*/ 9 h 40"/>
                <a:gd name="T8" fmla="*/ 9 w 59"/>
                <a:gd name="T9" fmla="*/ 11 h 40"/>
                <a:gd name="T10" fmla="*/ 14 w 59"/>
                <a:gd name="T11" fmla="*/ 14 h 40"/>
                <a:gd name="T12" fmla="*/ 19 w 59"/>
                <a:gd name="T13" fmla="*/ 17 h 40"/>
                <a:gd name="T14" fmla="*/ 25 w 59"/>
                <a:gd name="T15" fmla="*/ 18 h 40"/>
                <a:gd name="T16" fmla="*/ 30 w 59"/>
                <a:gd name="T17" fmla="*/ 19 h 40"/>
                <a:gd name="T18" fmla="*/ 34 w 59"/>
                <a:gd name="T19" fmla="*/ 20 h 40"/>
                <a:gd name="T20" fmla="*/ 37 w 59"/>
                <a:gd name="T21" fmla="*/ 21 h 40"/>
                <a:gd name="T22" fmla="*/ 39 w 59"/>
                <a:gd name="T23" fmla="*/ 22 h 40"/>
                <a:gd name="T24" fmla="*/ 42 w 59"/>
                <a:gd name="T25" fmla="*/ 24 h 40"/>
                <a:gd name="T26" fmla="*/ 46 w 59"/>
                <a:gd name="T27" fmla="*/ 29 h 40"/>
                <a:gd name="T28" fmla="*/ 50 w 59"/>
                <a:gd name="T29" fmla="*/ 34 h 40"/>
                <a:gd name="T30" fmla="*/ 53 w 59"/>
                <a:gd name="T31" fmla="*/ 38 h 40"/>
                <a:gd name="T32" fmla="*/ 54 w 59"/>
                <a:gd name="T33" fmla="*/ 36 h 40"/>
                <a:gd name="T34" fmla="*/ 55 w 59"/>
                <a:gd name="T35" fmla="*/ 31 h 40"/>
                <a:gd name="T36" fmla="*/ 56 w 59"/>
                <a:gd name="T37" fmla="*/ 27 h 40"/>
                <a:gd name="T38" fmla="*/ 57 w 59"/>
                <a:gd name="T39" fmla="*/ 25 h 40"/>
                <a:gd name="T40" fmla="*/ 57 w 59"/>
                <a:gd name="T41" fmla="*/ 23 h 40"/>
                <a:gd name="T42" fmla="*/ 56 w 59"/>
                <a:gd name="T43" fmla="*/ 21 h 40"/>
                <a:gd name="T44" fmla="*/ 54 w 59"/>
                <a:gd name="T45" fmla="*/ 19 h 40"/>
                <a:gd name="T46" fmla="*/ 50 w 59"/>
                <a:gd name="T47" fmla="*/ 17 h 40"/>
                <a:gd name="T48" fmla="*/ 46 w 59"/>
                <a:gd name="T49" fmla="*/ 14 h 40"/>
                <a:gd name="T50" fmla="*/ 40 w 59"/>
                <a:gd name="T51" fmla="*/ 11 h 40"/>
                <a:gd name="T52" fmla="*/ 34 w 59"/>
                <a:gd name="T53" fmla="*/ 8 h 40"/>
                <a:gd name="T54" fmla="*/ 27 w 59"/>
                <a:gd name="T55" fmla="*/ 5 h 40"/>
                <a:gd name="T56" fmla="*/ 17 w 59"/>
                <a:gd name="T57" fmla="*/ 1 h 40"/>
                <a:gd name="T58" fmla="*/ 7 w 59"/>
                <a:gd name="T59" fmla="*/ 0 h 40"/>
                <a:gd name="T60" fmla="*/ 2 w 59"/>
                <a:gd name="T61" fmla="*/ 0 h 40"/>
                <a:gd name="T62" fmla="*/ 0 w 59"/>
                <a:gd name="T63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40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9" y="11"/>
                  </a:lnTo>
                  <a:lnTo>
                    <a:pt x="11" y="13"/>
                  </a:lnTo>
                  <a:lnTo>
                    <a:pt x="14" y="14"/>
                  </a:lnTo>
                  <a:lnTo>
                    <a:pt x="17" y="15"/>
                  </a:lnTo>
                  <a:lnTo>
                    <a:pt x="19" y="17"/>
                  </a:lnTo>
                  <a:lnTo>
                    <a:pt x="22" y="17"/>
                  </a:lnTo>
                  <a:lnTo>
                    <a:pt x="25" y="18"/>
                  </a:lnTo>
                  <a:lnTo>
                    <a:pt x="27" y="19"/>
                  </a:lnTo>
                  <a:lnTo>
                    <a:pt x="30" y="19"/>
                  </a:lnTo>
                  <a:lnTo>
                    <a:pt x="31" y="20"/>
                  </a:lnTo>
                  <a:lnTo>
                    <a:pt x="34" y="20"/>
                  </a:lnTo>
                  <a:lnTo>
                    <a:pt x="35" y="21"/>
                  </a:lnTo>
                  <a:lnTo>
                    <a:pt x="37" y="21"/>
                  </a:lnTo>
                  <a:lnTo>
                    <a:pt x="38" y="21"/>
                  </a:lnTo>
                  <a:lnTo>
                    <a:pt x="39" y="22"/>
                  </a:lnTo>
                  <a:lnTo>
                    <a:pt x="40" y="23"/>
                  </a:lnTo>
                  <a:lnTo>
                    <a:pt x="42" y="24"/>
                  </a:lnTo>
                  <a:lnTo>
                    <a:pt x="44" y="26"/>
                  </a:lnTo>
                  <a:lnTo>
                    <a:pt x="46" y="29"/>
                  </a:lnTo>
                  <a:lnTo>
                    <a:pt x="48" y="32"/>
                  </a:lnTo>
                  <a:lnTo>
                    <a:pt x="50" y="34"/>
                  </a:lnTo>
                  <a:lnTo>
                    <a:pt x="52" y="37"/>
                  </a:lnTo>
                  <a:lnTo>
                    <a:pt x="53" y="38"/>
                  </a:lnTo>
                  <a:lnTo>
                    <a:pt x="54" y="39"/>
                  </a:lnTo>
                  <a:lnTo>
                    <a:pt x="54" y="36"/>
                  </a:lnTo>
                  <a:lnTo>
                    <a:pt x="54" y="33"/>
                  </a:lnTo>
                  <a:lnTo>
                    <a:pt x="55" y="31"/>
                  </a:lnTo>
                  <a:lnTo>
                    <a:pt x="55" y="29"/>
                  </a:lnTo>
                  <a:lnTo>
                    <a:pt x="56" y="27"/>
                  </a:lnTo>
                  <a:lnTo>
                    <a:pt x="57" y="26"/>
                  </a:lnTo>
                  <a:lnTo>
                    <a:pt x="57" y="25"/>
                  </a:lnTo>
                  <a:lnTo>
                    <a:pt x="58" y="23"/>
                  </a:lnTo>
                  <a:lnTo>
                    <a:pt x="57" y="23"/>
                  </a:lnTo>
                  <a:lnTo>
                    <a:pt x="57" y="22"/>
                  </a:lnTo>
                  <a:lnTo>
                    <a:pt x="56" y="21"/>
                  </a:lnTo>
                  <a:lnTo>
                    <a:pt x="55" y="20"/>
                  </a:lnTo>
                  <a:lnTo>
                    <a:pt x="54" y="19"/>
                  </a:lnTo>
                  <a:lnTo>
                    <a:pt x="52" y="18"/>
                  </a:lnTo>
                  <a:lnTo>
                    <a:pt x="50" y="17"/>
                  </a:lnTo>
                  <a:lnTo>
                    <a:pt x="48" y="15"/>
                  </a:lnTo>
                  <a:lnTo>
                    <a:pt x="46" y="14"/>
                  </a:lnTo>
                  <a:lnTo>
                    <a:pt x="43" y="13"/>
                  </a:lnTo>
                  <a:lnTo>
                    <a:pt x="40" y="11"/>
                  </a:lnTo>
                  <a:lnTo>
                    <a:pt x="38" y="10"/>
                  </a:lnTo>
                  <a:lnTo>
                    <a:pt x="34" y="8"/>
                  </a:lnTo>
                  <a:lnTo>
                    <a:pt x="31" y="7"/>
                  </a:lnTo>
                  <a:lnTo>
                    <a:pt x="27" y="5"/>
                  </a:lnTo>
                  <a:lnTo>
                    <a:pt x="23" y="3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78" name="Freeform 286">
              <a:extLst>
                <a:ext uri="{FF2B5EF4-FFF2-40B4-BE49-F238E27FC236}">
                  <a16:creationId xmlns:a16="http://schemas.microsoft.com/office/drawing/2014/main" id="{F63350AF-E492-E548-65D0-EB8DE2B3D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4" y="3813"/>
              <a:ext cx="57" cy="40"/>
            </a:xfrm>
            <a:custGeom>
              <a:avLst/>
              <a:gdLst>
                <a:gd name="T0" fmla="*/ 0 w 57"/>
                <a:gd name="T1" fmla="*/ 3 h 40"/>
                <a:gd name="T2" fmla="*/ 0 w 57"/>
                <a:gd name="T3" fmla="*/ 4 h 40"/>
                <a:gd name="T4" fmla="*/ 0 w 57"/>
                <a:gd name="T5" fmla="*/ 5 h 40"/>
                <a:gd name="T6" fmla="*/ 1 w 57"/>
                <a:gd name="T7" fmla="*/ 6 h 40"/>
                <a:gd name="T8" fmla="*/ 2 w 57"/>
                <a:gd name="T9" fmla="*/ 7 h 40"/>
                <a:gd name="T10" fmla="*/ 4 w 57"/>
                <a:gd name="T11" fmla="*/ 8 h 40"/>
                <a:gd name="T12" fmla="*/ 5 w 57"/>
                <a:gd name="T13" fmla="*/ 8 h 40"/>
                <a:gd name="T14" fmla="*/ 6 w 57"/>
                <a:gd name="T15" fmla="*/ 9 h 40"/>
                <a:gd name="T16" fmla="*/ 6 w 57"/>
                <a:gd name="T17" fmla="*/ 9 h 40"/>
                <a:gd name="T18" fmla="*/ 11 w 57"/>
                <a:gd name="T19" fmla="*/ 13 h 40"/>
                <a:gd name="T20" fmla="*/ 16 w 57"/>
                <a:gd name="T21" fmla="*/ 15 h 40"/>
                <a:gd name="T22" fmla="*/ 21 w 57"/>
                <a:gd name="T23" fmla="*/ 17 h 40"/>
                <a:gd name="T24" fmla="*/ 26 w 57"/>
                <a:gd name="T25" fmla="*/ 19 h 40"/>
                <a:gd name="T26" fmla="*/ 30 w 57"/>
                <a:gd name="T27" fmla="*/ 20 h 40"/>
                <a:gd name="T28" fmla="*/ 34 w 57"/>
                <a:gd name="T29" fmla="*/ 21 h 40"/>
                <a:gd name="T30" fmla="*/ 37 w 57"/>
                <a:gd name="T31" fmla="*/ 21 h 40"/>
                <a:gd name="T32" fmla="*/ 39 w 57"/>
                <a:gd name="T33" fmla="*/ 23 h 40"/>
                <a:gd name="T34" fmla="*/ 40 w 57"/>
                <a:gd name="T35" fmla="*/ 24 h 40"/>
                <a:gd name="T36" fmla="*/ 42 w 57"/>
                <a:gd name="T37" fmla="*/ 26 h 40"/>
                <a:gd name="T38" fmla="*/ 44 w 57"/>
                <a:gd name="T39" fmla="*/ 29 h 40"/>
                <a:gd name="T40" fmla="*/ 46 w 57"/>
                <a:gd name="T41" fmla="*/ 32 h 40"/>
                <a:gd name="T42" fmla="*/ 48 w 57"/>
                <a:gd name="T43" fmla="*/ 34 h 40"/>
                <a:gd name="T44" fmla="*/ 50 w 57"/>
                <a:gd name="T45" fmla="*/ 36 h 40"/>
                <a:gd name="T46" fmla="*/ 51 w 57"/>
                <a:gd name="T47" fmla="*/ 38 h 40"/>
                <a:gd name="T48" fmla="*/ 51 w 57"/>
                <a:gd name="T49" fmla="*/ 39 h 40"/>
                <a:gd name="T50" fmla="*/ 52 w 57"/>
                <a:gd name="T51" fmla="*/ 35 h 40"/>
                <a:gd name="T52" fmla="*/ 52 w 57"/>
                <a:gd name="T53" fmla="*/ 33 h 40"/>
                <a:gd name="T54" fmla="*/ 53 w 57"/>
                <a:gd name="T55" fmla="*/ 30 h 40"/>
                <a:gd name="T56" fmla="*/ 53 w 57"/>
                <a:gd name="T57" fmla="*/ 28 h 40"/>
                <a:gd name="T58" fmla="*/ 54 w 57"/>
                <a:gd name="T59" fmla="*/ 27 h 40"/>
                <a:gd name="T60" fmla="*/ 54 w 57"/>
                <a:gd name="T61" fmla="*/ 25 h 40"/>
                <a:gd name="T62" fmla="*/ 55 w 57"/>
                <a:gd name="T63" fmla="*/ 25 h 40"/>
                <a:gd name="T64" fmla="*/ 56 w 57"/>
                <a:gd name="T65" fmla="*/ 23 h 40"/>
                <a:gd name="T66" fmla="*/ 55 w 57"/>
                <a:gd name="T67" fmla="*/ 23 h 40"/>
                <a:gd name="T68" fmla="*/ 55 w 57"/>
                <a:gd name="T69" fmla="*/ 22 h 40"/>
                <a:gd name="T70" fmla="*/ 54 w 57"/>
                <a:gd name="T71" fmla="*/ 21 h 40"/>
                <a:gd name="T72" fmla="*/ 53 w 57"/>
                <a:gd name="T73" fmla="*/ 20 h 40"/>
                <a:gd name="T74" fmla="*/ 52 w 57"/>
                <a:gd name="T75" fmla="*/ 19 h 40"/>
                <a:gd name="T76" fmla="*/ 50 w 57"/>
                <a:gd name="T77" fmla="*/ 18 h 40"/>
                <a:gd name="T78" fmla="*/ 48 w 57"/>
                <a:gd name="T79" fmla="*/ 17 h 40"/>
                <a:gd name="T80" fmla="*/ 46 w 57"/>
                <a:gd name="T81" fmla="*/ 16 h 40"/>
                <a:gd name="T82" fmla="*/ 44 w 57"/>
                <a:gd name="T83" fmla="*/ 14 h 40"/>
                <a:gd name="T84" fmla="*/ 42 w 57"/>
                <a:gd name="T85" fmla="*/ 13 h 40"/>
                <a:gd name="T86" fmla="*/ 39 w 57"/>
                <a:gd name="T87" fmla="*/ 12 h 40"/>
                <a:gd name="T88" fmla="*/ 36 w 57"/>
                <a:gd name="T89" fmla="*/ 10 h 40"/>
                <a:gd name="T90" fmla="*/ 33 w 57"/>
                <a:gd name="T91" fmla="*/ 9 h 40"/>
                <a:gd name="T92" fmla="*/ 29 w 57"/>
                <a:gd name="T93" fmla="*/ 7 h 40"/>
                <a:gd name="T94" fmla="*/ 26 w 57"/>
                <a:gd name="T95" fmla="*/ 5 h 40"/>
                <a:gd name="T96" fmla="*/ 22 w 57"/>
                <a:gd name="T97" fmla="*/ 4 h 40"/>
                <a:gd name="T98" fmla="*/ 16 w 57"/>
                <a:gd name="T99" fmla="*/ 1 h 40"/>
                <a:gd name="T100" fmla="*/ 11 w 57"/>
                <a:gd name="T101" fmla="*/ 0 h 40"/>
                <a:gd name="T102" fmla="*/ 7 w 57"/>
                <a:gd name="T103" fmla="*/ 0 h 40"/>
                <a:gd name="T104" fmla="*/ 4 w 57"/>
                <a:gd name="T105" fmla="*/ 0 h 40"/>
                <a:gd name="T106" fmla="*/ 2 w 57"/>
                <a:gd name="T107" fmla="*/ 0 h 40"/>
                <a:gd name="T108" fmla="*/ 1 w 57"/>
                <a:gd name="T109" fmla="*/ 2 h 40"/>
                <a:gd name="T110" fmla="*/ 0 w 57"/>
                <a:gd name="T111" fmla="*/ 2 h 40"/>
                <a:gd name="T112" fmla="*/ 0 w 57"/>
                <a:gd name="T113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40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11" y="13"/>
                  </a:lnTo>
                  <a:lnTo>
                    <a:pt x="16" y="15"/>
                  </a:lnTo>
                  <a:lnTo>
                    <a:pt x="21" y="17"/>
                  </a:lnTo>
                  <a:lnTo>
                    <a:pt x="26" y="19"/>
                  </a:lnTo>
                  <a:lnTo>
                    <a:pt x="30" y="20"/>
                  </a:lnTo>
                  <a:lnTo>
                    <a:pt x="34" y="21"/>
                  </a:lnTo>
                  <a:lnTo>
                    <a:pt x="37" y="21"/>
                  </a:lnTo>
                  <a:lnTo>
                    <a:pt x="39" y="23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4" y="29"/>
                  </a:lnTo>
                  <a:lnTo>
                    <a:pt x="46" y="32"/>
                  </a:lnTo>
                  <a:lnTo>
                    <a:pt x="48" y="34"/>
                  </a:lnTo>
                  <a:lnTo>
                    <a:pt x="50" y="36"/>
                  </a:lnTo>
                  <a:lnTo>
                    <a:pt x="51" y="38"/>
                  </a:lnTo>
                  <a:lnTo>
                    <a:pt x="51" y="39"/>
                  </a:lnTo>
                  <a:lnTo>
                    <a:pt x="52" y="35"/>
                  </a:lnTo>
                  <a:lnTo>
                    <a:pt x="52" y="33"/>
                  </a:lnTo>
                  <a:lnTo>
                    <a:pt x="53" y="30"/>
                  </a:lnTo>
                  <a:lnTo>
                    <a:pt x="53" y="28"/>
                  </a:lnTo>
                  <a:lnTo>
                    <a:pt x="54" y="27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6" y="23"/>
                  </a:lnTo>
                  <a:lnTo>
                    <a:pt x="55" y="23"/>
                  </a:lnTo>
                  <a:lnTo>
                    <a:pt x="55" y="22"/>
                  </a:lnTo>
                  <a:lnTo>
                    <a:pt x="54" y="21"/>
                  </a:lnTo>
                  <a:lnTo>
                    <a:pt x="53" y="20"/>
                  </a:lnTo>
                  <a:lnTo>
                    <a:pt x="52" y="19"/>
                  </a:lnTo>
                  <a:lnTo>
                    <a:pt x="50" y="18"/>
                  </a:lnTo>
                  <a:lnTo>
                    <a:pt x="48" y="17"/>
                  </a:lnTo>
                  <a:lnTo>
                    <a:pt x="46" y="16"/>
                  </a:lnTo>
                  <a:lnTo>
                    <a:pt x="44" y="14"/>
                  </a:lnTo>
                  <a:lnTo>
                    <a:pt x="42" y="13"/>
                  </a:lnTo>
                  <a:lnTo>
                    <a:pt x="39" y="12"/>
                  </a:lnTo>
                  <a:lnTo>
                    <a:pt x="36" y="10"/>
                  </a:lnTo>
                  <a:lnTo>
                    <a:pt x="33" y="9"/>
                  </a:lnTo>
                  <a:lnTo>
                    <a:pt x="29" y="7"/>
                  </a:lnTo>
                  <a:lnTo>
                    <a:pt x="26" y="5"/>
                  </a:lnTo>
                  <a:lnTo>
                    <a:pt x="22" y="4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DEDE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79" name="Freeform 287">
              <a:extLst>
                <a:ext uri="{FF2B5EF4-FFF2-40B4-BE49-F238E27FC236}">
                  <a16:creationId xmlns:a16="http://schemas.microsoft.com/office/drawing/2014/main" id="{6A465760-2908-AA1F-1964-D8E0D1D8C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4" y="3813"/>
              <a:ext cx="56" cy="40"/>
            </a:xfrm>
            <a:custGeom>
              <a:avLst/>
              <a:gdLst>
                <a:gd name="T0" fmla="*/ 0 w 56"/>
                <a:gd name="T1" fmla="*/ 3 h 40"/>
                <a:gd name="T2" fmla="*/ 0 w 56"/>
                <a:gd name="T3" fmla="*/ 4 h 40"/>
                <a:gd name="T4" fmla="*/ 0 w 56"/>
                <a:gd name="T5" fmla="*/ 5 h 40"/>
                <a:gd name="T6" fmla="*/ 1 w 56"/>
                <a:gd name="T7" fmla="*/ 6 h 40"/>
                <a:gd name="T8" fmla="*/ 3 w 56"/>
                <a:gd name="T9" fmla="*/ 7 h 40"/>
                <a:gd name="T10" fmla="*/ 4 w 56"/>
                <a:gd name="T11" fmla="*/ 8 h 40"/>
                <a:gd name="T12" fmla="*/ 5 w 56"/>
                <a:gd name="T13" fmla="*/ 9 h 40"/>
                <a:gd name="T14" fmla="*/ 6 w 56"/>
                <a:gd name="T15" fmla="*/ 9 h 40"/>
                <a:gd name="T16" fmla="*/ 6 w 56"/>
                <a:gd name="T17" fmla="*/ 9 h 40"/>
                <a:gd name="T18" fmla="*/ 11 w 56"/>
                <a:gd name="T19" fmla="*/ 13 h 40"/>
                <a:gd name="T20" fmla="*/ 16 w 56"/>
                <a:gd name="T21" fmla="*/ 15 h 40"/>
                <a:gd name="T22" fmla="*/ 21 w 56"/>
                <a:gd name="T23" fmla="*/ 17 h 40"/>
                <a:gd name="T24" fmla="*/ 26 w 56"/>
                <a:gd name="T25" fmla="*/ 19 h 40"/>
                <a:gd name="T26" fmla="*/ 30 w 56"/>
                <a:gd name="T27" fmla="*/ 21 h 40"/>
                <a:gd name="T28" fmla="*/ 34 w 56"/>
                <a:gd name="T29" fmla="*/ 21 h 40"/>
                <a:gd name="T30" fmla="*/ 37 w 56"/>
                <a:gd name="T31" fmla="*/ 22 h 40"/>
                <a:gd name="T32" fmla="*/ 38 w 56"/>
                <a:gd name="T33" fmla="*/ 23 h 40"/>
                <a:gd name="T34" fmla="*/ 40 w 56"/>
                <a:gd name="T35" fmla="*/ 25 h 40"/>
                <a:gd name="T36" fmla="*/ 42 w 56"/>
                <a:gd name="T37" fmla="*/ 27 h 40"/>
                <a:gd name="T38" fmla="*/ 44 w 56"/>
                <a:gd name="T39" fmla="*/ 29 h 40"/>
                <a:gd name="T40" fmla="*/ 46 w 56"/>
                <a:gd name="T41" fmla="*/ 32 h 40"/>
                <a:gd name="T42" fmla="*/ 48 w 56"/>
                <a:gd name="T43" fmla="*/ 34 h 40"/>
                <a:gd name="T44" fmla="*/ 49 w 56"/>
                <a:gd name="T45" fmla="*/ 36 h 40"/>
                <a:gd name="T46" fmla="*/ 50 w 56"/>
                <a:gd name="T47" fmla="*/ 38 h 40"/>
                <a:gd name="T48" fmla="*/ 51 w 56"/>
                <a:gd name="T49" fmla="*/ 39 h 40"/>
                <a:gd name="T50" fmla="*/ 51 w 56"/>
                <a:gd name="T51" fmla="*/ 35 h 40"/>
                <a:gd name="T52" fmla="*/ 51 w 56"/>
                <a:gd name="T53" fmla="*/ 33 h 40"/>
                <a:gd name="T54" fmla="*/ 52 w 56"/>
                <a:gd name="T55" fmla="*/ 31 h 40"/>
                <a:gd name="T56" fmla="*/ 52 w 56"/>
                <a:gd name="T57" fmla="*/ 29 h 40"/>
                <a:gd name="T58" fmla="*/ 53 w 56"/>
                <a:gd name="T59" fmla="*/ 27 h 40"/>
                <a:gd name="T60" fmla="*/ 54 w 56"/>
                <a:gd name="T61" fmla="*/ 26 h 40"/>
                <a:gd name="T62" fmla="*/ 54 w 56"/>
                <a:gd name="T63" fmla="*/ 25 h 40"/>
                <a:gd name="T64" fmla="*/ 55 w 56"/>
                <a:gd name="T65" fmla="*/ 24 h 40"/>
                <a:gd name="T66" fmla="*/ 54 w 56"/>
                <a:gd name="T67" fmla="*/ 23 h 40"/>
                <a:gd name="T68" fmla="*/ 52 w 56"/>
                <a:gd name="T69" fmla="*/ 21 h 40"/>
                <a:gd name="T70" fmla="*/ 49 w 56"/>
                <a:gd name="T71" fmla="*/ 18 h 40"/>
                <a:gd name="T72" fmla="*/ 46 w 56"/>
                <a:gd name="T73" fmla="*/ 16 h 40"/>
                <a:gd name="T74" fmla="*/ 41 w 56"/>
                <a:gd name="T75" fmla="*/ 13 h 40"/>
                <a:gd name="T76" fmla="*/ 35 w 56"/>
                <a:gd name="T77" fmla="*/ 10 h 40"/>
                <a:gd name="T78" fmla="*/ 29 w 56"/>
                <a:gd name="T79" fmla="*/ 7 h 40"/>
                <a:gd name="T80" fmla="*/ 22 w 56"/>
                <a:gd name="T81" fmla="*/ 5 h 40"/>
                <a:gd name="T82" fmla="*/ 15 w 56"/>
                <a:gd name="T83" fmla="*/ 2 h 40"/>
                <a:gd name="T84" fmla="*/ 11 w 56"/>
                <a:gd name="T85" fmla="*/ 0 h 40"/>
                <a:gd name="T86" fmla="*/ 7 w 56"/>
                <a:gd name="T87" fmla="*/ 0 h 40"/>
                <a:gd name="T88" fmla="*/ 4 w 56"/>
                <a:gd name="T89" fmla="*/ 0 h 40"/>
                <a:gd name="T90" fmla="*/ 2 w 56"/>
                <a:gd name="T91" fmla="*/ 1 h 40"/>
                <a:gd name="T92" fmla="*/ 1 w 56"/>
                <a:gd name="T93" fmla="*/ 2 h 40"/>
                <a:gd name="T94" fmla="*/ 0 w 56"/>
                <a:gd name="T95" fmla="*/ 2 h 40"/>
                <a:gd name="T96" fmla="*/ 0 w 56"/>
                <a:gd name="T97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40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11" y="13"/>
                  </a:lnTo>
                  <a:lnTo>
                    <a:pt x="16" y="15"/>
                  </a:lnTo>
                  <a:lnTo>
                    <a:pt x="21" y="17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4" y="21"/>
                  </a:lnTo>
                  <a:lnTo>
                    <a:pt x="37" y="22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2" y="27"/>
                  </a:lnTo>
                  <a:lnTo>
                    <a:pt x="44" y="29"/>
                  </a:lnTo>
                  <a:lnTo>
                    <a:pt x="46" y="32"/>
                  </a:lnTo>
                  <a:lnTo>
                    <a:pt x="48" y="34"/>
                  </a:lnTo>
                  <a:lnTo>
                    <a:pt x="49" y="36"/>
                  </a:lnTo>
                  <a:lnTo>
                    <a:pt x="50" y="38"/>
                  </a:lnTo>
                  <a:lnTo>
                    <a:pt x="51" y="39"/>
                  </a:lnTo>
                  <a:lnTo>
                    <a:pt x="51" y="35"/>
                  </a:lnTo>
                  <a:lnTo>
                    <a:pt x="51" y="33"/>
                  </a:lnTo>
                  <a:lnTo>
                    <a:pt x="52" y="31"/>
                  </a:lnTo>
                  <a:lnTo>
                    <a:pt x="52" y="29"/>
                  </a:lnTo>
                  <a:lnTo>
                    <a:pt x="53" y="27"/>
                  </a:lnTo>
                  <a:lnTo>
                    <a:pt x="54" y="26"/>
                  </a:lnTo>
                  <a:lnTo>
                    <a:pt x="54" y="25"/>
                  </a:lnTo>
                  <a:lnTo>
                    <a:pt x="55" y="24"/>
                  </a:lnTo>
                  <a:lnTo>
                    <a:pt x="54" y="23"/>
                  </a:lnTo>
                  <a:lnTo>
                    <a:pt x="52" y="21"/>
                  </a:lnTo>
                  <a:lnTo>
                    <a:pt x="49" y="18"/>
                  </a:lnTo>
                  <a:lnTo>
                    <a:pt x="46" y="16"/>
                  </a:lnTo>
                  <a:lnTo>
                    <a:pt x="41" y="13"/>
                  </a:lnTo>
                  <a:lnTo>
                    <a:pt x="35" y="10"/>
                  </a:lnTo>
                  <a:lnTo>
                    <a:pt x="29" y="7"/>
                  </a:lnTo>
                  <a:lnTo>
                    <a:pt x="22" y="5"/>
                  </a:lnTo>
                  <a:lnTo>
                    <a:pt x="15" y="2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80" name="Freeform 288">
              <a:extLst>
                <a:ext uri="{FF2B5EF4-FFF2-40B4-BE49-F238E27FC236}">
                  <a16:creationId xmlns:a16="http://schemas.microsoft.com/office/drawing/2014/main" id="{92B8CB79-BF38-0736-9DD6-B9FE22556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6" y="3814"/>
              <a:ext cx="54" cy="39"/>
            </a:xfrm>
            <a:custGeom>
              <a:avLst/>
              <a:gdLst>
                <a:gd name="T0" fmla="*/ 0 w 54"/>
                <a:gd name="T1" fmla="*/ 3 h 39"/>
                <a:gd name="T2" fmla="*/ 0 w 54"/>
                <a:gd name="T3" fmla="*/ 4 h 39"/>
                <a:gd name="T4" fmla="*/ 0 w 54"/>
                <a:gd name="T5" fmla="*/ 5 h 39"/>
                <a:gd name="T6" fmla="*/ 1 w 54"/>
                <a:gd name="T7" fmla="*/ 6 h 39"/>
                <a:gd name="T8" fmla="*/ 2 w 54"/>
                <a:gd name="T9" fmla="*/ 7 h 39"/>
                <a:gd name="T10" fmla="*/ 3 w 54"/>
                <a:gd name="T11" fmla="*/ 8 h 39"/>
                <a:gd name="T12" fmla="*/ 5 w 54"/>
                <a:gd name="T13" fmla="*/ 9 h 39"/>
                <a:gd name="T14" fmla="*/ 5 w 54"/>
                <a:gd name="T15" fmla="*/ 9 h 39"/>
                <a:gd name="T16" fmla="*/ 6 w 54"/>
                <a:gd name="T17" fmla="*/ 9 h 39"/>
                <a:gd name="T18" fmla="*/ 10 w 54"/>
                <a:gd name="T19" fmla="*/ 13 h 39"/>
                <a:gd name="T20" fmla="*/ 15 w 54"/>
                <a:gd name="T21" fmla="*/ 15 h 39"/>
                <a:gd name="T22" fmla="*/ 20 w 54"/>
                <a:gd name="T23" fmla="*/ 17 h 39"/>
                <a:gd name="T24" fmla="*/ 24 w 54"/>
                <a:gd name="T25" fmla="*/ 18 h 39"/>
                <a:gd name="T26" fmla="*/ 29 w 54"/>
                <a:gd name="T27" fmla="*/ 19 h 39"/>
                <a:gd name="T28" fmla="*/ 32 w 54"/>
                <a:gd name="T29" fmla="*/ 20 h 39"/>
                <a:gd name="T30" fmla="*/ 35 w 54"/>
                <a:gd name="T31" fmla="*/ 21 h 39"/>
                <a:gd name="T32" fmla="*/ 37 w 54"/>
                <a:gd name="T33" fmla="*/ 22 h 39"/>
                <a:gd name="T34" fmla="*/ 38 w 54"/>
                <a:gd name="T35" fmla="*/ 23 h 39"/>
                <a:gd name="T36" fmla="*/ 40 w 54"/>
                <a:gd name="T37" fmla="*/ 25 h 39"/>
                <a:gd name="T38" fmla="*/ 42 w 54"/>
                <a:gd name="T39" fmla="*/ 28 h 39"/>
                <a:gd name="T40" fmla="*/ 44 w 54"/>
                <a:gd name="T41" fmla="*/ 30 h 39"/>
                <a:gd name="T42" fmla="*/ 46 w 54"/>
                <a:gd name="T43" fmla="*/ 33 h 39"/>
                <a:gd name="T44" fmla="*/ 47 w 54"/>
                <a:gd name="T45" fmla="*/ 35 h 39"/>
                <a:gd name="T46" fmla="*/ 48 w 54"/>
                <a:gd name="T47" fmla="*/ 36 h 39"/>
                <a:gd name="T48" fmla="*/ 49 w 54"/>
                <a:gd name="T49" fmla="*/ 38 h 39"/>
                <a:gd name="T50" fmla="*/ 49 w 54"/>
                <a:gd name="T51" fmla="*/ 34 h 39"/>
                <a:gd name="T52" fmla="*/ 49 w 54"/>
                <a:gd name="T53" fmla="*/ 31 h 39"/>
                <a:gd name="T54" fmla="*/ 50 w 54"/>
                <a:gd name="T55" fmla="*/ 29 h 39"/>
                <a:gd name="T56" fmla="*/ 50 w 54"/>
                <a:gd name="T57" fmla="*/ 27 h 39"/>
                <a:gd name="T58" fmla="*/ 51 w 54"/>
                <a:gd name="T59" fmla="*/ 26 h 39"/>
                <a:gd name="T60" fmla="*/ 52 w 54"/>
                <a:gd name="T61" fmla="*/ 24 h 39"/>
                <a:gd name="T62" fmla="*/ 52 w 54"/>
                <a:gd name="T63" fmla="*/ 24 h 39"/>
                <a:gd name="T64" fmla="*/ 53 w 54"/>
                <a:gd name="T65" fmla="*/ 22 h 39"/>
                <a:gd name="T66" fmla="*/ 52 w 54"/>
                <a:gd name="T67" fmla="*/ 21 h 39"/>
                <a:gd name="T68" fmla="*/ 50 w 54"/>
                <a:gd name="T69" fmla="*/ 20 h 39"/>
                <a:gd name="T70" fmla="*/ 47 w 54"/>
                <a:gd name="T71" fmla="*/ 18 h 39"/>
                <a:gd name="T72" fmla="*/ 44 w 54"/>
                <a:gd name="T73" fmla="*/ 16 h 39"/>
                <a:gd name="T74" fmla="*/ 39 w 54"/>
                <a:gd name="T75" fmla="*/ 13 h 39"/>
                <a:gd name="T76" fmla="*/ 34 w 54"/>
                <a:gd name="T77" fmla="*/ 10 h 39"/>
                <a:gd name="T78" fmla="*/ 28 w 54"/>
                <a:gd name="T79" fmla="*/ 7 h 39"/>
                <a:gd name="T80" fmla="*/ 21 w 54"/>
                <a:gd name="T81" fmla="*/ 4 h 39"/>
                <a:gd name="T82" fmla="*/ 15 w 54"/>
                <a:gd name="T83" fmla="*/ 2 h 39"/>
                <a:gd name="T84" fmla="*/ 10 w 54"/>
                <a:gd name="T85" fmla="*/ 1 h 39"/>
                <a:gd name="T86" fmla="*/ 6 w 54"/>
                <a:gd name="T87" fmla="*/ 0 h 39"/>
                <a:gd name="T88" fmla="*/ 3 w 54"/>
                <a:gd name="T89" fmla="*/ 0 h 39"/>
                <a:gd name="T90" fmla="*/ 2 w 54"/>
                <a:gd name="T91" fmla="*/ 1 h 39"/>
                <a:gd name="T92" fmla="*/ 0 w 54"/>
                <a:gd name="T93" fmla="*/ 2 h 39"/>
                <a:gd name="T94" fmla="*/ 0 w 54"/>
                <a:gd name="T95" fmla="*/ 3 h 39"/>
                <a:gd name="T96" fmla="*/ 0 w 54"/>
                <a:gd name="T97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" h="39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10" y="13"/>
                  </a:lnTo>
                  <a:lnTo>
                    <a:pt x="15" y="15"/>
                  </a:lnTo>
                  <a:lnTo>
                    <a:pt x="20" y="17"/>
                  </a:lnTo>
                  <a:lnTo>
                    <a:pt x="24" y="18"/>
                  </a:lnTo>
                  <a:lnTo>
                    <a:pt x="29" y="19"/>
                  </a:lnTo>
                  <a:lnTo>
                    <a:pt x="32" y="20"/>
                  </a:lnTo>
                  <a:lnTo>
                    <a:pt x="35" y="21"/>
                  </a:lnTo>
                  <a:lnTo>
                    <a:pt x="37" y="22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2" y="28"/>
                  </a:lnTo>
                  <a:lnTo>
                    <a:pt x="44" y="30"/>
                  </a:lnTo>
                  <a:lnTo>
                    <a:pt x="46" y="33"/>
                  </a:lnTo>
                  <a:lnTo>
                    <a:pt x="47" y="35"/>
                  </a:lnTo>
                  <a:lnTo>
                    <a:pt x="48" y="36"/>
                  </a:lnTo>
                  <a:lnTo>
                    <a:pt x="49" y="38"/>
                  </a:lnTo>
                  <a:lnTo>
                    <a:pt x="49" y="34"/>
                  </a:lnTo>
                  <a:lnTo>
                    <a:pt x="49" y="31"/>
                  </a:lnTo>
                  <a:lnTo>
                    <a:pt x="50" y="29"/>
                  </a:lnTo>
                  <a:lnTo>
                    <a:pt x="50" y="27"/>
                  </a:lnTo>
                  <a:lnTo>
                    <a:pt x="51" y="26"/>
                  </a:lnTo>
                  <a:lnTo>
                    <a:pt x="52" y="24"/>
                  </a:lnTo>
                  <a:lnTo>
                    <a:pt x="52" y="24"/>
                  </a:lnTo>
                  <a:lnTo>
                    <a:pt x="53" y="22"/>
                  </a:lnTo>
                  <a:lnTo>
                    <a:pt x="52" y="21"/>
                  </a:lnTo>
                  <a:lnTo>
                    <a:pt x="50" y="20"/>
                  </a:lnTo>
                  <a:lnTo>
                    <a:pt x="47" y="18"/>
                  </a:lnTo>
                  <a:lnTo>
                    <a:pt x="44" y="16"/>
                  </a:lnTo>
                  <a:lnTo>
                    <a:pt x="39" y="13"/>
                  </a:lnTo>
                  <a:lnTo>
                    <a:pt x="34" y="10"/>
                  </a:lnTo>
                  <a:lnTo>
                    <a:pt x="28" y="7"/>
                  </a:lnTo>
                  <a:lnTo>
                    <a:pt x="21" y="4"/>
                  </a:lnTo>
                  <a:lnTo>
                    <a:pt x="15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81" name="Freeform 289">
              <a:extLst>
                <a:ext uri="{FF2B5EF4-FFF2-40B4-BE49-F238E27FC236}">
                  <a16:creationId xmlns:a16="http://schemas.microsoft.com/office/drawing/2014/main" id="{080521C4-641D-8034-C785-FC8FA19E9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" y="3814"/>
              <a:ext cx="53" cy="37"/>
            </a:xfrm>
            <a:custGeom>
              <a:avLst/>
              <a:gdLst>
                <a:gd name="T0" fmla="*/ 0 w 53"/>
                <a:gd name="T1" fmla="*/ 4 h 37"/>
                <a:gd name="T2" fmla="*/ 0 w 53"/>
                <a:gd name="T3" fmla="*/ 4 h 37"/>
                <a:gd name="T4" fmla="*/ 0 w 53"/>
                <a:gd name="T5" fmla="*/ 5 h 37"/>
                <a:gd name="T6" fmla="*/ 1 w 53"/>
                <a:gd name="T7" fmla="*/ 6 h 37"/>
                <a:gd name="T8" fmla="*/ 2 w 53"/>
                <a:gd name="T9" fmla="*/ 7 h 37"/>
                <a:gd name="T10" fmla="*/ 3 w 53"/>
                <a:gd name="T11" fmla="*/ 8 h 37"/>
                <a:gd name="T12" fmla="*/ 5 w 53"/>
                <a:gd name="T13" fmla="*/ 8 h 37"/>
                <a:gd name="T14" fmla="*/ 6 w 53"/>
                <a:gd name="T15" fmla="*/ 8 h 37"/>
                <a:gd name="T16" fmla="*/ 6 w 53"/>
                <a:gd name="T17" fmla="*/ 9 h 37"/>
                <a:gd name="T18" fmla="*/ 10 w 53"/>
                <a:gd name="T19" fmla="*/ 12 h 37"/>
                <a:gd name="T20" fmla="*/ 15 w 53"/>
                <a:gd name="T21" fmla="*/ 15 h 37"/>
                <a:gd name="T22" fmla="*/ 20 w 53"/>
                <a:gd name="T23" fmla="*/ 16 h 37"/>
                <a:gd name="T24" fmla="*/ 24 w 53"/>
                <a:gd name="T25" fmla="*/ 18 h 37"/>
                <a:gd name="T26" fmla="*/ 28 w 53"/>
                <a:gd name="T27" fmla="*/ 19 h 37"/>
                <a:gd name="T28" fmla="*/ 32 w 53"/>
                <a:gd name="T29" fmla="*/ 20 h 37"/>
                <a:gd name="T30" fmla="*/ 34 w 53"/>
                <a:gd name="T31" fmla="*/ 20 h 37"/>
                <a:gd name="T32" fmla="*/ 36 w 53"/>
                <a:gd name="T33" fmla="*/ 21 h 37"/>
                <a:gd name="T34" fmla="*/ 38 w 53"/>
                <a:gd name="T35" fmla="*/ 22 h 37"/>
                <a:gd name="T36" fmla="*/ 39 w 53"/>
                <a:gd name="T37" fmla="*/ 25 h 37"/>
                <a:gd name="T38" fmla="*/ 41 w 53"/>
                <a:gd name="T39" fmla="*/ 27 h 37"/>
                <a:gd name="T40" fmla="*/ 43 w 53"/>
                <a:gd name="T41" fmla="*/ 30 h 37"/>
                <a:gd name="T42" fmla="*/ 45 w 53"/>
                <a:gd name="T43" fmla="*/ 32 h 37"/>
                <a:gd name="T44" fmla="*/ 46 w 53"/>
                <a:gd name="T45" fmla="*/ 34 h 37"/>
                <a:gd name="T46" fmla="*/ 48 w 53"/>
                <a:gd name="T47" fmla="*/ 35 h 37"/>
                <a:gd name="T48" fmla="*/ 48 w 53"/>
                <a:gd name="T49" fmla="*/ 36 h 37"/>
                <a:gd name="T50" fmla="*/ 48 w 53"/>
                <a:gd name="T51" fmla="*/ 33 h 37"/>
                <a:gd name="T52" fmla="*/ 49 w 53"/>
                <a:gd name="T53" fmla="*/ 31 h 37"/>
                <a:gd name="T54" fmla="*/ 49 w 53"/>
                <a:gd name="T55" fmla="*/ 29 h 37"/>
                <a:gd name="T56" fmla="*/ 50 w 53"/>
                <a:gd name="T57" fmla="*/ 27 h 37"/>
                <a:gd name="T58" fmla="*/ 50 w 53"/>
                <a:gd name="T59" fmla="*/ 25 h 37"/>
                <a:gd name="T60" fmla="*/ 51 w 53"/>
                <a:gd name="T61" fmla="*/ 24 h 37"/>
                <a:gd name="T62" fmla="*/ 51 w 53"/>
                <a:gd name="T63" fmla="*/ 23 h 37"/>
                <a:gd name="T64" fmla="*/ 52 w 53"/>
                <a:gd name="T65" fmla="*/ 22 h 37"/>
                <a:gd name="T66" fmla="*/ 51 w 53"/>
                <a:gd name="T67" fmla="*/ 21 h 37"/>
                <a:gd name="T68" fmla="*/ 49 w 53"/>
                <a:gd name="T69" fmla="*/ 19 h 37"/>
                <a:gd name="T70" fmla="*/ 47 w 53"/>
                <a:gd name="T71" fmla="*/ 17 h 37"/>
                <a:gd name="T72" fmla="*/ 43 w 53"/>
                <a:gd name="T73" fmla="*/ 15 h 37"/>
                <a:gd name="T74" fmla="*/ 39 w 53"/>
                <a:gd name="T75" fmla="*/ 12 h 37"/>
                <a:gd name="T76" fmla="*/ 34 w 53"/>
                <a:gd name="T77" fmla="*/ 10 h 37"/>
                <a:gd name="T78" fmla="*/ 27 w 53"/>
                <a:gd name="T79" fmla="*/ 7 h 37"/>
                <a:gd name="T80" fmla="*/ 21 w 53"/>
                <a:gd name="T81" fmla="*/ 4 h 37"/>
                <a:gd name="T82" fmla="*/ 15 w 53"/>
                <a:gd name="T83" fmla="*/ 1 h 37"/>
                <a:gd name="T84" fmla="*/ 10 w 53"/>
                <a:gd name="T85" fmla="*/ 0 h 37"/>
                <a:gd name="T86" fmla="*/ 6 w 53"/>
                <a:gd name="T87" fmla="*/ 0 h 37"/>
                <a:gd name="T88" fmla="*/ 3 w 53"/>
                <a:gd name="T89" fmla="*/ 0 h 37"/>
                <a:gd name="T90" fmla="*/ 2 w 53"/>
                <a:gd name="T91" fmla="*/ 1 h 37"/>
                <a:gd name="T92" fmla="*/ 1 w 53"/>
                <a:gd name="T93" fmla="*/ 2 h 37"/>
                <a:gd name="T94" fmla="*/ 0 w 53"/>
                <a:gd name="T95" fmla="*/ 3 h 37"/>
                <a:gd name="T96" fmla="*/ 0 w 53"/>
                <a:gd name="T97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" h="37">
                  <a:moveTo>
                    <a:pt x="0" y="4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10" y="12"/>
                  </a:lnTo>
                  <a:lnTo>
                    <a:pt x="15" y="15"/>
                  </a:lnTo>
                  <a:lnTo>
                    <a:pt x="20" y="16"/>
                  </a:lnTo>
                  <a:lnTo>
                    <a:pt x="24" y="18"/>
                  </a:lnTo>
                  <a:lnTo>
                    <a:pt x="28" y="19"/>
                  </a:lnTo>
                  <a:lnTo>
                    <a:pt x="32" y="20"/>
                  </a:lnTo>
                  <a:lnTo>
                    <a:pt x="34" y="20"/>
                  </a:lnTo>
                  <a:lnTo>
                    <a:pt x="36" y="21"/>
                  </a:lnTo>
                  <a:lnTo>
                    <a:pt x="38" y="22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3" y="30"/>
                  </a:lnTo>
                  <a:lnTo>
                    <a:pt x="45" y="32"/>
                  </a:lnTo>
                  <a:lnTo>
                    <a:pt x="46" y="34"/>
                  </a:lnTo>
                  <a:lnTo>
                    <a:pt x="48" y="35"/>
                  </a:lnTo>
                  <a:lnTo>
                    <a:pt x="48" y="36"/>
                  </a:lnTo>
                  <a:lnTo>
                    <a:pt x="48" y="33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50" y="27"/>
                  </a:lnTo>
                  <a:lnTo>
                    <a:pt x="50" y="25"/>
                  </a:lnTo>
                  <a:lnTo>
                    <a:pt x="51" y="24"/>
                  </a:lnTo>
                  <a:lnTo>
                    <a:pt x="51" y="23"/>
                  </a:lnTo>
                  <a:lnTo>
                    <a:pt x="52" y="22"/>
                  </a:lnTo>
                  <a:lnTo>
                    <a:pt x="51" y="21"/>
                  </a:lnTo>
                  <a:lnTo>
                    <a:pt x="49" y="19"/>
                  </a:lnTo>
                  <a:lnTo>
                    <a:pt x="47" y="17"/>
                  </a:lnTo>
                  <a:lnTo>
                    <a:pt x="43" y="15"/>
                  </a:lnTo>
                  <a:lnTo>
                    <a:pt x="39" y="12"/>
                  </a:lnTo>
                  <a:lnTo>
                    <a:pt x="34" y="10"/>
                  </a:lnTo>
                  <a:lnTo>
                    <a:pt x="27" y="7"/>
                  </a:lnTo>
                  <a:lnTo>
                    <a:pt x="21" y="4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</a:path>
              </a:pathLst>
            </a:custGeom>
            <a:solidFill>
              <a:srgbClr val="D6D6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82" name="Freeform 290">
              <a:extLst>
                <a:ext uri="{FF2B5EF4-FFF2-40B4-BE49-F238E27FC236}">
                  <a16:creationId xmlns:a16="http://schemas.microsoft.com/office/drawing/2014/main" id="{875C2A47-EF71-E18E-4EA8-EA5C28448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" y="3815"/>
              <a:ext cx="52" cy="36"/>
            </a:xfrm>
            <a:custGeom>
              <a:avLst/>
              <a:gdLst>
                <a:gd name="T0" fmla="*/ 0 w 52"/>
                <a:gd name="T1" fmla="*/ 3 h 36"/>
                <a:gd name="T2" fmla="*/ 0 w 52"/>
                <a:gd name="T3" fmla="*/ 4 h 36"/>
                <a:gd name="T4" fmla="*/ 0 w 52"/>
                <a:gd name="T5" fmla="*/ 4 h 36"/>
                <a:gd name="T6" fmla="*/ 1 w 52"/>
                <a:gd name="T7" fmla="*/ 5 h 36"/>
                <a:gd name="T8" fmla="*/ 2 w 52"/>
                <a:gd name="T9" fmla="*/ 6 h 36"/>
                <a:gd name="T10" fmla="*/ 3 w 52"/>
                <a:gd name="T11" fmla="*/ 7 h 36"/>
                <a:gd name="T12" fmla="*/ 5 w 52"/>
                <a:gd name="T13" fmla="*/ 8 h 36"/>
                <a:gd name="T14" fmla="*/ 5 w 52"/>
                <a:gd name="T15" fmla="*/ 8 h 36"/>
                <a:gd name="T16" fmla="*/ 5 w 52"/>
                <a:gd name="T17" fmla="*/ 8 h 36"/>
                <a:gd name="T18" fmla="*/ 10 w 52"/>
                <a:gd name="T19" fmla="*/ 11 h 36"/>
                <a:gd name="T20" fmla="*/ 15 w 52"/>
                <a:gd name="T21" fmla="*/ 14 h 36"/>
                <a:gd name="T22" fmla="*/ 19 w 52"/>
                <a:gd name="T23" fmla="*/ 16 h 36"/>
                <a:gd name="T24" fmla="*/ 24 w 52"/>
                <a:gd name="T25" fmla="*/ 17 h 36"/>
                <a:gd name="T26" fmla="*/ 28 w 52"/>
                <a:gd name="T27" fmla="*/ 18 h 36"/>
                <a:gd name="T28" fmla="*/ 31 w 52"/>
                <a:gd name="T29" fmla="*/ 19 h 36"/>
                <a:gd name="T30" fmla="*/ 34 w 52"/>
                <a:gd name="T31" fmla="*/ 19 h 36"/>
                <a:gd name="T32" fmla="*/ 36 w 52"/>
                <a:gd name="T33" fmla="*/ 20 h 36"/>
                <a:gd name="T34" fmla="*/ 37 w 52"/>
                <a:gd name="T35" fmla="*/ 21 h 36"/>
                <a:gd name="T36" fmla="*/ 39 w 52"/>
                <a:gd name="T37" fmla="*/ 23 h 36"/>
                <a:gd name="T38" fmla="*/ 40 w 52"/>
                <a:gd name="T39" fmla="*/ 26 h 36"/>
                <a:gd name="T40" fmla="*/ 42 w 52"/>
                <a:gd name="T41" fmla="*/ 28 h 36"/>
                <a:gd name="T42" fmla="*/ 44 w 52"/>
                <a:gd name="T43" fmla="*/ 31 h 36"/>
                <a:gd name="T44" fmla="*/ 45 w 52"/>
                <a:gd name="T45" fmla="*/ 33 h 36"/>
                <a:gd name="T46" fmla="*/ 47 w 52"/>
                <a:gd name="T47" fmla="*/ 34 h 36"/>
                <a:gd name="T48" fmla="*/ 47 w 52"/>
                <a:gd name="T49" fmla="*/ 35 h 36"/>
                <a:gd name="T50" fmla="*/ 47 w 52"/>
                <a:gd name="T51" fmla="*/ 32 h 36"/>
                <a:gd name="T52" fmla="*/ 48 w 52"/>
                <a:gd name="T53" fmla="*/ 29 h 36"/>
                <a:gd name="T54" fmla="*/ 48 w 52"/>
                <a:gd name="T55" fmla="*/ 27 h 36"/>
                <a:gd name="T56" fmla="*/ 49 w 52"/>
                <a:gd name="T57" fmla="*/ 25 h 36"/>
                <a:gd name="T58" fmla="*/ 49 w 52"/>
                <a:gd name="T59" fmla="*/ 24 h 36"/>
                <a:gd name="T60" fmla="*/ 50 w 52"/>
                <a:gd name="T61" fmla="*/ 23 h 36"/>
                <a:gd name="T62" fmla="*/ 51 w 52"/>
                <a:gd name="T63" fmla="*/ 22 h 36"/>
                <a:gd name="T64" fmla="*/ 51 w 52"/>
                <a:gd name="T65" fmla="*/ 21 h 36"/>
                <a:gd name="T66" fmla="*/ 50 w 52"/>
                <a:gd name="T67" fmla="*/ 20 h 36"/>
                <a:gd name="T68" fmla="*/ 49 w 52"/>
                <a:gd name="T69" fmla="*/ 18 h 36"/>
                <a:gd name="T70" fmla="*/ 46 w 52"/>
                <a:gd name="T71" fmla="*/ 16 h 36"/>
                <a:gd name="T72" fmla="*/ 43 w 52"/>
                <a:gd name="T73" fmla="*/ 14 h 36"/>
                <a:gd name="T74" fmla="*/ 38 w 52"/>
                <a:gd name="T75" fmla="*/ 11 h 36"/>
                <a:gd name="T76" fmla="*/ 33 w 52"/>
                <a:gd name="T77" fmla="*/ 9 h 36"/>
                <a:gd name="T78" fmla="*/ 27 w 52"/>
                <a:gd name="T79" fmla="*/ 6 h 36"/>
                <a:gd name="T80" fmla="*/ 20 w 52"/>
                <a:gd name="T81" fmla="*/ 3 h 36"/>
                <a:gd name="T82" fmla="*/ 14 w 52"/>
                <a:gd name="T83" fmla="*/ 1 h 36"/>
                <a:gd name="T84" fmla="*/ 10 w 52"/>
                <a:gd name="T85" fmla="*/ 0 h 36"/>
                <a:gd name="T86" fmla="*/ 6 w 52"/>
                <a:gd name="T87" fmla="*/ 0 h 36"/>
                <a:gd name="T88" fmla="*/ 3 w 52"/>
                <a:gd name="T89" fmla="*/ 0 h 36"/>
                <a:gd name="T90" fmla="*/ 2 w 52"/>
                <a:gd name="T91" fmla="*/ 0 h 36"/>
                <a:gd name="T92" fmla="*/ 1 w 52"/>
                <a:gd name="T93" fmla="*/ 1 h 36"/>
                <a:gd name="T94" fmla="*/ 0 w 52"/>
                <a:gd name="T95" fmla="*/ 2 h 36"/>
                <a:gd name="T96" fmla="*/ 0 w 52"/>
                <a:gd name="T9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" h="36">
                  <a:moveTo>
                    <a:pt x="0" y="3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10" y="11"/>
                  </a:lnTo>
                  <a:lnTo>
                    <a:pt x="15" y="14"/>
                  </a:lnTo>
                  <a:lnTo>
                    <a:pt x="19" y="16"/>
                  </a:lnTo>
                  <a:lnTo>
                    <a:pt x="24" y="17"/>
                  </a:lnTo>
                  <a:lnTo>
                    <a:pt x="28" y="18"/>
                  </a:lnTo>
                  <a:lnTo>
                    <a:pt x="31" y="19"/>
                  </a:lnTo>
                  <a:lnTo>
                    <a:pt x="34" y="19"/>
                  </a:lnTo>
                  <a:lnTo>
                    <a:pt x="36" y="20"/>
                  </a:lnTo>
                  <a:lnTo>
                    <a:pt x="37" y="21"/>
                  </a:lnTo>
                  <a:lnTo>
                    <a:pt x="39" y="23"/>
                  </a:lnTo>
                  <a:lnTo>
                    <a:pt x="40" y="26"/>
                  </a:lnTo>
                  <a:lnTo>
                    <a:pt x="42" y="28"/>
                  </a:lnTo>
                  <a:lnTo>
                    <a:pt x="44" y="31"/>
                  </a:lnTo>
                  <a:lnTo>
                    <a:pt x="45" y="33"/>
                  </a:lnTo>
                  <a:lnTo>
                    <a:pt x="47" y="34"/>
                  </a:lnTo>
                  <a:lnTo>
                    <a:pt x="47" y="35"/>
                  </a:lnTo>
                  <a:lnTo>
                    <a:pt x="47" y="32"/>
                  </a:lnTo>
                  <a:lnTo>
                    <a:pt x="48" y="29"/>
                  </a:lnTo>
                  <a:lnTo>
                    <a:pt x="48" y="27"/>
                  </a:lnTo>
                  <a:lnTo>
                    <a:pt x="49" y="25"/>
                  </a:lnTo>
                  <a:lnTo>
                    <a:pt x="49" y="24"/>
                  </a:lnTo>
                  <a:lnTo>
                    <a:pt x="50" y="23"/>
                  </a:lnTo>
                  <a:lnTo>
                    <a:pt x="51" y="22"/>
                  </a:lnTo>
                  <a:lnTo>
                    <a:pt x="51" y="21"/>
                  </a:lnTo>
                  <a:lnTo>
                    <a:pt x="50" y="20"/>
                  </a:lnTo>
                  <a:lnTo>
                    <a:pt x="49" y="18"/>
                  </a:lnTo>
                  <a:lnTo>
                    <a:pt x="46" y="16"/>
                  </a:lnTo>
                  <a:lnTo>
                    <a:pt x="43" y="14"/>
                  </a:lnTo>
                  <a:lnTo>
                    <a:pt x="38" y="11"/>
                  </a:lnTo>
                  <a:lnTo>
                    <a:pt x="33" y="9"/>
                  </a:lnTo>
                  <a:lnTo>
                    <a:pt x="27" y="6"/>
                  </a:lnTo>
                  <a:lnTo>
                    <a:pt x="20" y="3"/>
                  </a:lnTo>
                  <a:lnTo>
                    <a:pt x="14" y="1"/>
                  </a:lnTo>
                  <a:lnTo>
                    <a:pt x="10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D4D4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83" name="Freeform 291">
              <a:extLst>
                <a:ext uri="{FF2B5EF4-FFF2-40B4-BE49-F238E27FC236}">
                  <a16:creationId xmlns:a16="http://schemas.microsoft.com/office/drawing/2014/main" id="{97C516ED-843D-21AE-B901-BF7117BB4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815"/>
              <a:ext cx="50" cy="36"/>
            </a:xfrm>
            <a:custGeom>
              <a:avLst/>
              <a:gdLst>
                <a:gd name="T0" fmla="*/ 0 w 50"/>
                <a:gd name="T1" fmla="*/ 3 h 36"/>
                <a:gd name="T2" fmla="*/ 0 w 50"/>
                <a:gd name="T3" fmla="*/ 4 h 36"/>
                <a:gd name="T4" fmla="*/ 0 w 50"/>
                <a:gd name="T5" fmla="*/ 5 h 36"/>
                <a:gd name="T6" fmla="*/ 1 w 50"/>
                <a:gd name="T7" fmla="*/ 5 h 36"/>
                <a:gd name="T8" fmla="*/ 2 w 50"/>
                <a:gd name="T9" fmla="*/ 6 h 36"/>
                <a:gd name="T10" fmla="*/ 3 w 50"/>
                <a:gd name="T11" fmla="*/ 7 h 36"/>
                <a:gd name="T12" fmla="*/ 4 w 50"/>
                <a:gd name="T13" fmla="*/ 8 h 36"/>
                <a:gd name="T14" fmla="*/ 5 w 50"/>
                <a:gd name="T15" fmla="*/ 8 h 36"/>
                <a:gd name="T16" fmla="*/ 5 w 50"/>
                <a:gd name="T17" fmla="*/ 8 h 36"/>
                <a:gd name="T18" fmla="*/ 10 w 50"/>
                <a:gd name="T19" fmla="*/ 11 h 36"/>
                <a:gd name="T20" fmla="*/ 14 w 50"/>
                <a:gd name="T21" fmla="*/ 14 h 36"/>
                <a:gd name="T22" fmla="*/ 18 w 50"/>
                <a:gd name="T23" fmla="*/ 16 h 36"/>
                <a:gd name="T24" fmla="*/ 23 w 50"/>
                <a:gd name="T25" fmla="*/ 17 h 36"/>
                <a:gd name="T26" fmla="*/ 27 w 50"/>
                <a:gd name="T27" fmla="*/ 18 h 36"/>
                <a:gd name="T28" fmla="*/ 30 w 50"/>
                <a:gd name="T29" fmla="*/ 19 h 36"/>
                <a:gd name="T30" fmla="*/ 32 w 50"/>
                <a:gd name="T31" fmla="*/ 19 h 36"/>
                <a:gd name="T32" fmla="*/ 34 w 50"/>
                <a:gd name="T33" fmla="*/ 20 h 36"/>
                <a:gd name="T34" fmla="*/ 35 w 50"/>
                <a:gd name="T35" fmla="*/ 21 h 36"/>
                <a:gd name="T36" fmla="*/ 37 w 50"/>
                <a:gd name="T37" fmla="*/ 23 h 36"/>
                <a:gd name="T38" fmla="*/ 39 w 50"/>
                <a:gd name="T39" fmla="*/ 25 h 36"/>
                <a:gd name="T40" fmla="*/ 41 w 50"/>
                <a:gd name="T41" fmla="*/ 28 h 36"/>
                <a:gd name="T42" fmla="*/ 42 w 50"/>
                <a:gd name="T43" fmla="*/ 30 h 36"/>
                <a:gd name="T44" fmla="*/ 44 w 50"/>
                <a:gd name="T45" fmla="*/ 32 h 36"/>
                <a:gd name="T46" fmla="*/ 45 w 50"/>
                <a:gd name="T47" fmla="*/ 34 h 36"/>
                <a:gd name="T48" fmla="*/ 45 w 50"/>
                <a:gd name="T49" fmla="*/ 35 h 36"/>
                <a:gd name="T50" fmla="*/ 45 w 50"/>
                <a:gd name="T51" fmla="*/ 32 h 36"/>
                <a:gd name="T52" fmla="*/ 46 w 50"/>
                <a:gd name="T53" fmla="*/ 29 h 36"/>
                <a:gd name="T54" fmla="*/ 46 w 50"/>
                <a:gd name="T55" fmla="*/ 27 h 36"/>
                <a:gd name="T56" fmla="*/ 47 w 50"/>
                <a:gd name="T57" fmla="*/ 25 h 36"/>
                <a:gd name="T58" fmla="*/ 47 w 50"/>
                <a:gd name="T59" fmla="*/ 24 h 36"/>
                <a:gd name="T60" fmla="*/ 48 w 50"/>
                <a:gd name="T61" fmla="*/ 23 h 36"/>
                <a:gd name="T62" fmla="*/ 49 w 50"/>
                <a:gd name="T63" fmla="*/ 22 h 36"/>
                <a:gd name="T64" fmla="*/ 49 w 50"/>
                <a:gd name="T65" fmla="*/ 21 h 36"/>
                <a:gd name="T66" fmla="*/ 48 w 50"/>
                <a:gd name="T67" fmla="*/ 20 h 36"/>
                <a:gd name="T68" fmla="*/ 47 w 50"/>
                <a:gd name="T69" fmla="*/ 18 h 36"/>
                <a:gd name="T70" fmla="*/ 44 w 50"/>
                <a:gd name="T71" fmla="*/ 16 h 36"/>
                <a:gd name="T72" fmla="*/ 41 w 50"/>
                <a:gd name="T73" fmla="*/ 14 h 36"/>
                <a:gd name="T74" fmla="*/ 37 w 50"/>
                <a:gd name="T75" fmla="*/ 12 h 36"/>
                <a:gd name="T76" fmla="*/ 32 w 50"/>
                <a:gd name="T77" fmla="*/ 9 h 36"/>
                <a:gd name="T78" fmla="*/ 26 w 50"/>
                <a:gd name="T79" fmla="*/ 7 h 36"/>
                <a:gd name="T80" fmla="*/ 20 w 50"/>
                <a:gd name="T81" fmla="*/ 4 h 36"/>
                <a:gd name="T82" fmla="*/ 14 w 50"/>
                <a:gd name="T83" fmla="*/ 1 h 36"/>
                <a:gd name="T84" fmla="*/ 9 w 50"/>
                <a:gd name="T85" fmla="*/ 0 h 36"/>
                <a:gd name="T86" fmla="*/ 6 w 50"/>
                <a:gd name="T87" fmla="*/ 0 h 36"/>
                <a:gd name="T88" fmla="*/ 3 w 50"/>
                <a:gd name="T89" fmla="*/ 0 h 36"/>
                <a:gd name="T90" fmla="*/ 1 w 50"/>
                <a:gd name="T91" fmla="*/ 0 h 36"/>
                <a:gd name="T92" fmla="*/ 1 w 50"/>
                <a:gd name="T93" fmla="*/ 2 h 36"/>
                <a:gd name="T94" fmla="*/ 0 w 50"/>
                <a:gd name="T95" fmla="*/ 3 h 36"/>
                <a:gd name="T96" fmla="*/ 0 w 50"/>
                <a:gd name="T9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36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10" y="11"/>
                  </a:lnTo>
                  <a:lnTo>
                    <a:pt x="14" y="14"/>
                  </a:lnTo>
                  <a:lnTo>
                    <a:pt x="18" y="16"/>
                  </a:lnTo>
                  <a:lnTo>
                    <a:pt x="23" y="17"/>
                  </a:lnTo>
                  <a:lnTo>
                    <a:pt x="27" y="18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4" y="20"/>
                  </a:lnTo>
                  <a:lnTo>
                    <a:pt x="35" y="21"/>
                  </a:lnTo>
                  <a:lnTo>
                    <a:pt x="37" y="23"/>
                  </a:lnTo>
                  <a:lnTo>
                    <a:pt x="39" y="25"/>
                  </a:lnTo>
                  <a:lnTo>
                    <a:pt x="41" y="28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45" y="34"/>
                  </a:lnTo>
                  <a:lnTo>
                    <a:pt x="45" y="35"/>
                  </a:lnTo>
                  <a:lnTo>
                    <a:pt x="45" y="32"/>
                  </a:lnTo>
                  <a:lnTo>
                    <a:pt x="46" y="29"/>
                  </a:lnTo>
                  <a:lnTo>
                    <a:pt x="46" y="27"/>
                  </a:lnTo>
                  <a:lnTo>
                    <a:pt x="47" y="25"/>
                  </a:lnTo>
                  <a:lnTo>
                    <a:pt x="47" y="24"/>
                  </a:lnTo>
                  <a:lnTo>
                    <a:pt x="48" y="23"/>
                  </a:lnTo>
                  <a:lnTo>
                    <a:pt x="49" y="22"/>
                  </a:lnTo>
                  <a:lnTo>
                    <a:pt x="49" y="21"/>
                  </a:lnTo>
                  <a:lnTo>
                    <a:pt x="48" y="20"/>
                  </a:lnTo>
                  <a:lnTo>
                    <a:pt x="47" y="18"/>
                  </a:lnTo>
                  <a:lnTo>
                    <a:pt x="44" y="16"/>
                  </a:lnTo>
                  <a:lnTo>
                    <a:pt x="41" y="14"/>
                  </a:lnTo>
                  <a:lnTo>
                    <a:pt x="37" y="12"/>
                  </a:lnTo>
                  <a:lnTo>
                    <a:pt x="32" y="9"/>
                  </a:lnTo>
                  <a:lnTo>
                    <a:pt x="26" y="7"/>
                  </a:lnTo>
                  <a:lnTo>
                    <a:pt x="20" y="4"/>
                  </a:lnTo>
                  <a:lnTo>
                    <a:pt x="14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D1D1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84" name="Freeform 292">
              <a:extLst>
                <a:ext uri="{FF2B5EF4-FFF2-40B4-BE49-F238E27FC236}">
                  <a16:creationId xmlns:a16="http://schemas.microsoft.com/office/drawing/2014/main" id="{D73E4DC7-92FD-C57A-2721-07AB4ED87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816"/>
              <a:ext cx="50" cy="34"/>
            </a:xfrm>
            <a:custGeom>
              <a:avLst/>
              <a:gdLst>
                <a:gd name="T0" fmla="*/ 0 w 50"/>
                <a:gd name="T1" fmla="*/ 3 h 34"/>
                <a:gd name="T2" fmla="*/ 0 w 50"/>
                <a:gd name="T3" fmla="*/ 3 h 34"/>
                <a:gd name="T4" fmla="*/ 0 w 50"/>
                <a:gd name="T5" fmla="*/ 4 h 34"/>
                <a:gd name="T6" fmla="*/ 1 w 50"/>
                <a:gd name="T7" fmla="*/ 5 h 34"/>
                <a:gd name="T8" fmla="*/ 2 w 50"/>
                <a:gd name="T9" fmla="*/ 6 h 34"/>
                <a:gd name="T10" fmla="*/ 3 w 50"/>
                <a:gd name="T11" fmla="*/ 6 h 34"/>
                <a:gd name="T12" fmla="*/ 4 w 50"/>
                <a:gd name="T13" fmla="*/ 7 h 34"/>
                <a:gd name="T14" fmla="*/ 5 w 50"/>
                <a:gd name="T15" fmla="*/ 7 h 34"/>
                <a:gd name="T16" fmla="*/ 5 w 50"/>
                <a:gd name="T17" fmla="*/ 8 h 34"/>
                <a:gd name="T18" fmla="*/ 9 w 50"/>
                <a:gd name="T19" fmla="*/ 11 h 34"/>
                <a:gd name="T20" fmla="*/ 14 w 50"/>
                <a:gd name="T21" fmla="*/ 13 h 34"/>
                <a:gd name="T22" fmla="*/ 18 w 50"/>
                <a:gd name="T23" fmla="*/ 15 h 34"/>
                <a:gd name="T24" fmla="*/ 23 w 50"/>
                <a:gd name="T25" fmla="*/ 16 h 34"/>
                <a:gd name="T26" fmla="*/ 27 w 50"/>
                <a:gd name="T27" fmla="*/ 17 h 34"/>
                <a:gd name="T28" fmla="*/ 30 w 50"/>
                <a:gd name="T29" fmla="*/ 18 h 34"/>
                <a:gd name="T30" fmla="*/ 32 w 50"/>
                <a:gd name="T31" fmla="*/ 18 h 34"/>
                <a:gd name="T32" fmla="*/ 34 w 50"/>
                <a:gd name="T33" fmla="*/ 19 h 34"/>
                <a:gd name="T34" fmla="*/ 35 w 50"/>
                <a:gd name="T35" fmla="*/ 20 h 34"/>
                <a:gd name="T36" fmla="*/ 37 w 50"/>
                <a:gd name="T37" fmla="*/ 22 h 34"/>
                <a:gd name="T38" fmla="*/ 39 w 50"/>
                <a:gd name="T39" fmla="*/ 24 h 34"/>
                <a:gd name="T40" fmla="*/ 40 w 50"/>
                <a:gd name="T41" fmla="*/ 27 h 34"/>
                <a:gd name="T42" fmla="*/ 42 w 50"/>
                <a:gd name="T43" fmla="*/ 29 h 34"/>
                <a:gd name="T44" fmla="*/ 44 w 50"/>
                <a:gd name="T45" fmla="*/ 31 h 34"/>
                <a:gd name="T46" fmla="*/ 44 w 50"/>
                <a:gd name="T47" fmla="*/ 32 h 34"/>
                <a:gd name="T48" fmla="*/ 45 w 50"/>
                <a:gd name="T49" fmla="*/ 33 h 34"/>
                <a:gd name="T50" fmla="*/ 45 w 50"/>
                <a:gd name="T51" fmla="*/ 30 h 34"/>
                <a:gd name="T52" fmla="*/ 46 w 50"/>
                <a:gd name="T53" fmla="*/ 28 h 34"/>
                <a:gd name="T54" fmla="*/ 46 w 50"/>
                <a:gd name="T55" fmla="*/ 26 h 34"/>
                <a:gd name="T56" fmla="*/ 47 w 50"/>
                <a:gd name="T57" fmla="*/ 24 h 34"/>
                <a:gd name="T58" fmla="*/ 47 w 50"/>
                <a:gd name="T59" fmla="*/ 23 h 34"/>
                <a:gd name="T60" fmla="*/ 48 w 50"/>
                <a:gd name="T61" fmla="*/ 22 h 34"/>
                <a:gd name="T62" fmla="*/ 48 w 50"/>
                <a:gd name="T63" fmla="*/ 21 h 34"/>
                <a:gd name="T64" fmla="*/ 49 w 50"/>
                <a:gd name="T65" fmla="*/ 20 h 34"/>
                <a:gd name="T66" fmla="*/ 48 w 50"/>
                <a:gd name="T67" fmla="*/ 19 h 34"/>
                <a:gd name="T68" fmla="*/ 46 w 50"/>
                <a:gd name="T69" fmla="*/ 17 h 34"/>
                <a:gd name="T70" fmla="*/ 44 w 50"/>
                <a:gd name="T71" fmla="*/ 15 h 34"/>
                <a:gd name="T72" fmla="*/ 40 w 50"/>
                <a:gd name="T73" fmla="*/ 13 h 34"/>
                <a:gd name="T74" fmla="*/ 36 w 50"/>
                <a:gd name="T75" fmla="*/ 11 h 34"/>
                <a:gd name="T76" fmla="*/ 32 w 50"/>
                <a:gd name="T77" fmla="*/ 8 h 34"/>
                <a:gd name="T78" fmla="*/ 26 w 50"/>
                <a:gd name="T79" fmla="*/ 6 h 34"/>
                <a:gd name="T80" fmla="*/ 20 w 50"/>
                <a:gd name="T81" fmla="*/ 3 h 34"/>
                <a:gd name="T82" fmla="*/ 14 w 50"/>
                <a:gd name="T83" fmla="*/ 1 h 34"/>
                <a:gd name="T84" fmla="*/ 9 w 50"/>
                <a:gd name="T85" fmla="*/ 0 h 34"/>
                <a:gd name="T86" fmla="*/ 6 w 50"/>
                <a:gd name="T87" fmla="*/ 0 h 34"/>
                <a:gd name="T88" fmla="*/ 3 w 50"/>
                <a:gd name="T89" fmla="*/ 0 h 34"/>
                <a:gd name="T90" fmla="*/ 1 w 50"/>
                <a:gd name="T91" fmla="*/ 0 h 34"/>
                <a:gd name="T92" fmla="*/ 0 w 50"/>
                <a:gd name="T93" fmla="*/ 1 h 34"/>
                <a:gd name="T94" fmla="*/ 0 w 50"/>
                <a:gd name="T95" fmla="*/ 2 h 34"/>
                <a:gd name="T96" fmla="*/ 0 w 50"/>
                <a:gd name="T9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34">
                  <a:moveTo>
                    <a:pt x="0" y="3"/>
                  </a:moveTo>
                  <a:lnTo>
                    <a:pt x="0" y="3"/>
                  </a:ln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9" y="11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3" y="16"/>
                  </a:lnTo>
                  <a:lnTo>
                    <a:pt x="27" y="17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4" y="19"/>
                  </a:lnTo>
                  <a:lnTo>
                    <a:pt x="35" y="20"/>
                  </a:lnTo>
                  <a:lnTo>
                    <a:pt x="37" y="22"/>
                  </a:lnTo>
                  <a:lnTo>
                    <a:pt x="39" y="24"/>
                  </a:lnTo>
                  <a:lnTo>
                    <a:pt x="40" y="27"/>
                  </a:lnTo>
                  <a:lnTo>
                    <a:pt x="42" y="29"/>
                  </a:lnTo>
                  <a:lnTo>
                    <a:pt x="44" y="31"/>
                  </a:lnTo>
                  <a:lnTo>
                    <a:pt x="44" y="32"/>
                  </a:lnTo>
                  <a:lnTo>
                    <a:pt x="45" y="33"/>
                  </a:lnTo>
                  <a:lnTo>
                    <a:pt x="45" y="30"/>
                  </a:lnTo>
                  <a:lnTo>
                    <a:pt x="46" y="28"/>
                  </a:lnTo>
                  <a:lnTo>
                    <a:pt x="46" y="26"/>
                  </a:lnTo>
                  <a:lnTo>
                    <a:pt x="47" y="24"/>
                  </a:lnTo>
                  <a:lnTo>
                    <a:pt x="47" y="23"/>
                  </a:lnTo>
                  <a:lnTo>
                    <a:pt x="48" y="22"/>
                  </a:lnTo>
                  <a:lnTo>
                    <a:pt x="48" y="21"/>
                  </a:lnTo>
                  <a:lnTo>
                    <a:pt x="49" y="20"/>
                  </a:lnTo>
                  <a:lnTo>
                    <a:pt x="48" y="19"/>
                  </a:lnTo>
                  <a:lnTo>
                    <a:pt x="46" y="17"/>
                  </a:lnTo>
                  <a:lnTo>
                    <a:pt x="44" y="15"/>
                  </a:lnTo>
                  <a:lnTo>
                    <a:pt x="40" y="13"/>
                  </a:lnTo>
                  <a:lnTo>
                    <a:pt x="36" y="11"/>
                  </a:lnTo>
                  <a:lnTo>
                    <a:pt x="32" y="8"/>
                  </a:lnTo>
                  <a:lnTo>
                    <a:pt x="26" y="6"/>
                  </a:lnTo>
                  <a:lnTo>
                    <a:pt x="20" y="3"/>
                  </a:lnTo>
                  <a:lnTo>
                    <a:pt x="14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CFC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85" name="Freeform 293">
              <a:extLst>
                <a:ext uri="{FF2B5EF4-FFF2-40B4-BE49-F238E27FC236}">
                  <a16:creationId xmlns:a16="http://schemas.microsoft.com/office/drawing/2014/main" id="{856E72F2-EC28-D2A7-E696-DAA939FAD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817"/>
              <a:ext cx="48" cy="32"/>
            </a:xfrm>
            <a:custGeom>
              <a:avLst/>
              <a:gdLst>
                <a:gd name="T0" fmla="*/ 44 w 48"/>
                <a:gd name="T1" fmla="*/ 31 h 32"/>
                <a:gd name="T2" fmla="*/ 43 w 48"/>
                <a:gd name="T3" fmla="*/ 30 h 32"/>
                <a:gd name="T4" fmla="*/ 42 w 48"/>
                <a:gd name="T5" fmla="*/ 29 h 32"/>
                <a:gd name="T6" fmla="*/ 41 w 48"/>
                <a:gd name="T7" fmla="*/ 27 h 32"/>
                <a:gd name="T8" fmla="*/ 39 w 48"/>
                <a:gd name="T9" fmla="*/ 25 h 32"/>
                <a:gd name="T10" fmla="*/ 37 w 48"/>
                <a:gd name="T11" fmla="*/ 23 h 32"/>
                <a:gd name="T12" fmla="*/ 36 w 48"/>
                <a:gd name="T13" fmla="*/ 21 h 32"/>
                <a:gd name="T14" fmla="*/ 34 w 48"/>
                <a:gd name="T15" fmla="*/ 19 h 32"/>
                <a:gd name="T16" fmla="*/ 33 w 48"/>
                <a:gd name="T17" fmla="*/ 18 h 32"/>
                <a:gd name="T18" fmla="*/ 31 w 48"/>
                <a:gd name="T19" fmla="*/ 17 h 32"/>
                <a:gd name="T20" fmla="*/ 29 w 48"/>
                <a:gd name="T21" fmla="*/ 16 h 32"/>
                <a:gd name="T22" fmla="*/ 26 w 48"/>
                <a:gd name="T23" fmla="*/ 15 h 32"/>
                <a:gd name="T24" fmla="*/ 22 w 48"/>
                <a:gd name="T25" fmla="*/ 15 h 32"/>
                <a:gd name="T26" fmla="*/ 18 w 48"/>
                <a:gd name="T27" fmla="*/ 14 h 32"/>
                <a:gd name="T28" fmla="*/ 14 w 48"/>
                <a:gd name="T29" fmla="*/ 12 h 32"/>
                <a:gd name="T30" fmla="*/ 9 w 48"/>
                <a:gd name="T31" fmla="*/ 10 h 32"/>
                <a:gd name="T32" fmla="*/ 6 w 48"/>
                <a:gd name="T33" fmla="*/ 7 h 32"/>
                <a:gd name="T34" fmla="*/ 5 w 48"/>
                <a:gd name="T35" fmla="*/ 7 h 32"/>
                <a:gd name="T36" fmla="*/ 5 w 48"/>
                <a:gd name="T37" fmla="*/ 6 h 32"/>
                <a:gd name="T38" fmla="*/ 3 w 48"/>
                <a:gd name="T39" fmla="*/ 5 h 32"/>
                <a:gd name="T40" fmla="*/ 2 w 48"/>
                <a:gd name="T41" fmla="*/ 5 h 32"/>
                <a:gd name="T42" fmla="*/ 1 w 48"/>
                <a:gd name="T43" fmla="*/ 4 h 32"/>
                <a:gd name="T44" fmla="*/ 0 w 48"/>
                <a:gd name="T45" fmla="*/ 3 h 32"/>
                <a:gd name="T46" fmla="*/ 0 w 48"/>
                <a:gd name="T47" fmla="*/ 3 h 32"/>
                <a:gd name="T48" fmla="*/ 0 w 48"/>
                <a:gd name="T49" fmla="*/ 2 h 32"/>
                <a:gd name="T50" fmla="*/ 0 w 48"/>
                <a:gd name="T51" fmla="*/ 1 h 32"/>
                <a:gd name="T52" fmla="*/ 1 w 48"/>
                <a:gd name="T53" fmla="*/ 1 h 32"/>
                <a:gd name="T54" fmla="*/ 2 w 48"/>
                <a:gd name="T55" fmla="*/ 0 h 32"/>
                <a:gd name="T56" fmla="*/ 3 w 48"/>
                <a:gd name="T57" fmla="*/ 0 h 32"/>
                <a:gd name="T58" fmla="*/ 6 w 48"/>
                <a:gd name="T59" fmla="*/ 0 h 32"/>
                <a:gd name="T60" fmla="*/ 9 w 48"/>
                <a:gd name="T61" fmla="*/ 0 h 32"/>
                <a:gd name="T62" fmla="*/ 13 w 48"/>
                <a:gd name="T63" fmla="*/ 1 h 32"/>
                <a:gd name="T64" fmla="*/ 19 w 48"/>
                <a:gd name="T65" fmla="*/ 3 h 32"/>
                <a:gd name="T66" fmla="*/ 25 w 48"/>
                <a:gd name="T67" fmla="*/ 5 h 32"/>
                <a:gd name="T68" fmla="*/ 31 w 48"/>
                <a:gd name="T69" fmla="*/ 7 h 32"/>
                <a:gd name="T70" fmla="*/ 35 w 48"/>
                <a:gd name="T71" fmla="*/ 10 h 32"/>
                <a:gd name="T72" fmla="*/ 39 w 48"/>
                <a:gd name="T73" fmla="*/ 12 h 32"/>
                <a:gd name="T74" fmla="*/ 43 w 48"/>
                <a:gd name="T75" fmla="*/ 14 h 32"/>
                <a:gd name="T76" fmla="*/ 45 w 48"/>
                <a:gd name="T77" fmla="*/ 16 h 32"/>
                <a:gd name="T78" fmla="*/ 46 w 48"/>
                <a:gd name="T79" fmla="*/ 17 h 32"/>
                <a:gd name="T80" fmla="*/ 47 w 48"/>
                <a:gd name="T81" fmla="*/ 18 h 32"/>
                <a:gd name="T82" fmla="*/ 47 w 48"/>
                <a:gd name="T83" fmla="*/ 19 h 32"/>
                <a:gd name="T84" fmla="*/ 46 w 48"/>
                <a:gd name="T85" fmla="*/ 20 h 32"/>
                <a:gd name="T86" fmla="*/ 46 w 48"/>
                <a:gd name="T87" fmla="*/ 21 h 32"/>
                <a:gd name="T88" fmla="*/ 45 w 48"/>
                <a:gd name="T89" fmla="*/ 22 h 32"/>
                <a:gd name="T90" fmla="*/ 45 w 48"/>
                <a:gd name="T91" fmla="*/ 24 h 32"/>
                <a:gd name="T92" fmla="*/ 44 w 48"/>
                <a:gd name="T93" fmla="*/ 26 h 32"/>
                <a:gd name="T94" fmla="*/ 44 w 48"/>
                <a:gd name="T95" fmla="*/ 28 h 32"/>
                <a:gd name="T96" fmla="*/ 44 w 48"/>
                <a:gd name="T9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" h="32">
                  <a:moveTo>
                    <a:pt x="44" y="31"/>
                  </a:moveTo>
                  <a:lnTo>
                    <a:pt x="43" y="30"/>
                  </a:lnTo>
                  <a:lnTo>
                    <a:pt x="42" y="29"/>
                  </a:lnTo>
                  <a:lnTo>
                    <a:pt x="41" y="27"/>
                  </a:lnTo>
                  <a:lnTo>
                    <a:pt x="39" y="25"/>
                  </a:lnTo>
                  <a:lnTo>
                    <a:pt x="37" y="23"/>
                  </a:lnTo>
                  <a:lnTo>
                    <a:pt x="36" y="21"/>
                  </a:lnTo>
                  <a:lnTo>
                    <a:pt x="34" y="19"/>
                  </a:lnTo>
                  <a:lnTo>
                    <a:pt x="33" y="18"/>
                  </a:lnTo>
                  <a:lnTo>
                    <a:pt x="31" y="17"/>
                  </a:lnTo>
                  <a:lnTo>
                    <a:pt x="29" y="16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8" y="14"/>
                  </a:lnTo>
                  <a:lnTo>
                    <a:pt x="14" y="12"/>
                  </a:lnTo>
                  <a:lnTo>
                    <a:pt x="9" y="10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3" y="5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9" y="3"/>
                  </a:lnTo>
                  <a:lnTo>
                    <a:pt x="25" y="5"/>
                  </a:lnTo>
                  <a:lnTo>
                    <a:pt x="31" y="7"/>
                  </a:lnTo>
                  <a:lnTo>
                    <a:pt x="35" y="10"/>
                  </a:lnTo>
                  <a:lnTo>
                    <a:pt x="39" y="12"/>
                  </a:lnTo>
                  <a:lnTo>
                    <a:pt x="43" y="14"/>
                  </a:lnTo>
                  <a:lnTo>
                    <a:pt x="45" y="16"/>
                  </a:lnTo>
                  <a:lnTo>
                    <a:pt x="46" y="17"/>
                  </a:lnTo>
                  <a:lnTo>
                    <a:pt x="47" y="18"/>
                  </a:lnTo>
                  <a:lnTo>
                    <a:pt x="47" y="19"/>
                  </a:lnTo>
                  <a:lnTo>
                    <a:pt x="46" y="20"/>
                  </a:lnTo>
                  <a:lnTo>
                    <a:pt x="46" y="21"/>
                  </a:lnTo>
                  <a:lnTo>
                    <a:pt x="45" y="22"/>
                  </a:lnTo>
                  <a:lnTo>
                    <a:pt x="45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4" y="31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86" name="Freeform 294">
              <a:extLst>
                <a:ext uri="{FF2B5EF4-FFF2-40B4-BE49-F238E27FC236}">
                  <a16:creationId xmlns:a16="http://schemas.microsoft.com/office/drawing/2014/main" id="{0704EDAB-A3A9-2D69-69A4-402C3D628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" y="3619"/>
              <a:ext cx="56" cy="152"/>
            </a:xfrm>
            <a:custGeom>
              <a:avLst/>
              <a:gdLst>
                <a:gd name="T0" fmla="*/ 0 w 56"/>
                <a:gd name="T1" fmla="*/ 151 h 152"/>
                <a:gd name="T2" fmla="*/ 2 w 56"/>
                <a:gd name="T3" fmla="*/ 10 h 152"/>
                <a:gd name="T4" fmla="*/ 55 w 56"/>
                <a:gd name="T5" fmla="*/ 0 h 152"/>
                <a:gd name="T6" fmla="*/ 52 w 56"/>
                <a:gd name="T7" fmla="*/ 136 h 152"/>
                <a:gd name="T8" fmla="*/ 0 w 56"/>
                <a:gd name="T9" fmla="*/ 15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52">
                  <a:moveTo>
                    <a:pt x="0" y="151"/>
                  </a:moveTo>
                  <a:lnTo>
                    <a:pt x="2" y="10"/>
                  </a:lnTo>
                  <a:lnTo>
                    <a:pt x="55" y="0"/>
                  </a:lnTo>
                  <a:lnTo>
                    <a:pt x="52" y="136"/>
                  </a:lnTo>
                  <a:lnTo>
                    <a:pt x="0" y="15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87" name="Freeform 295">
              <a:extLst>
                <a:ext uri="{FF2B5EF4-FFF2-40B4-BE49-F238E27FC236}">
                  <a16:creationId xmlns:a16="http://schemas.microsoft.com/office/drawing/2014/main" id="{418121B4-DDEA-7444-9FBA-85027CEDB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1" y="3618"/>
              <a:ext cx="57" cy="152"/>
            </a:xfrm>
            <a:custGeom>
              <a:avLst/>
              <a:gdLst>
                <a:gd name="T0" fmla="*/ 0 w 57"/>
                <a:gd name="T1" fmla="*/ 151 h 152"/>
                <a:gd name="T2" fmla="*/ 2 w 57"/>
                <a:gd name="T3" fmla="*/ 9 h 152"/>
                <a:gd name="T4" fmla="*/ 56 w 57"/>
                <a:gd name="T5" fmla="*/ 0 h 152"/>
                <a:gd name="T6" fmla="*/ 53 w 57"/>
                <a:gd name="T7" fmla="*/ 136 h 152"/>
                <a:gd name="T8" fmla="*/ 0 w 57"/>
                <a:gd name="T9" fmla="*/ 15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52">
                  <a:moveTo>
                    <a:pt x="0" y="151"/>
                  </a:moveTo>
                  <a:lnTo>
                    <a:pt x="2" y="9"/>
                  </a:lnTo>
                  <a:lnTo>
                    <a:pt x="56" y="0"/>
                  </a:lnTo>
                  <a:lnTo>
                    <a:pt x="53" y="136"/>
                  </a:lnTo>
                  <a:lnTo>
                    <a:pt x="0" y="151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88" name="Freeform 296">
              <a:extLst>
                <a:ext uri="{FF2B5EF4-FFF2-40B4-BE49-F238E27FC236}">
                  <a16:creationId xmlns:a16="http://schemas.microsoft.com/office/drawing/2014/main" id="{500E7CD9-AAE6-1495-E944-5490B5AE5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" y="3646"/>
              <a:ext cx="37" cy="99"/>
            </a:xfrm>
            <a:custGeom>
              <a:avLst/>
              <a:gdLst>
                <a:gd name="T0" fmla="*/ 0 w 37"/>
                <a:gd name="T1" fmla="*/ 98 h 99"/>
                <a:gd name="T2" fmla="*/ 1 w 37"/>
                <a:gd name="T3" fmla="*/ 6 h 99"/>
                <a:gd name="T4" fmla="*/ 36 w 37"/>
                <a:gd name="T5" fmla="*/ 0 h 99"/>
                <a:gd name="T6" fmla="*/ 34 w 37"/>
                <a:gd name="T7" fmla="*/ 88 h 99"/>
                <a:gd name="T8" fmla="*/ 0 w 37"/>
                <a:gd name="T9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9">
                  <a:moveTo>
                    <a:pt x="0" y="98"/>
                  </a:moveTo>
                  <a:lnTo>
                    <a:pt x="1" y="6"/>
                  </a:lnTo>
                  <a:lnTo>
                    <a:pt x="36" y="0"/>
                  </a:lnTo>
                  <a:lnTo>
                    <a:pt x="34" y="88"/>
                  </a:lnTo>
                  <a:lnTo>
                    <a:pt x="0" y="98"/>
                  </a:lnTo>
                </a:path>
              </a:pathLst>
            </a:cu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89" name="Freeform 297">
              <a:extLst>
                <a:ext uri="{FF2B5EF4-FFF2-40B4-BE49-F238E27FC236}">
                  <a16:creationId xmlns:a16="http://schemas.microsoft.com/office/drawing/2014/main" id="{D486B818-CB82-1EDA-FCE4-A65147E33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3664"/>
              <a:ext cx="25" cy="63"/>
            </a:xfrm>
            <a:custGeom>
              <a:avLst/>
              <a:gdLst>
                <a:gd name="T0" fmla="*/ 0 w 25"/>
                <a:gd name="T1" fmla="*/ 62 h 63"/>
                <a:gd name="T2" fmla="*/ 0 w 25"/>
                <a:gd name="T3" fmla="*/ 33 h 63"/>
                <a:gd name="T4" fmla="*/ 0 w 25"/>
                <a:gd name="T5" fmla="*/ 3 h 63"/>
                <a:gd name="T6" fmla="*/ 24 w 25"/>
                <a:gd name="T7" fmla="*/ 0 h 63"/>
                <a:gd name="T8" fmla="*/ 23 w 25"/>
                <a:gd name="T9" fmla="*/ 30 h 63"/>
                <a:gd name="T10" fmla="*/ 22 w 25"/>
                <a:gd name="T11" fmla="*/ 55 h 63"/>
                <a:gd name="T12" fmla="*/ 0 w 25"/>
                <a:gd name="T13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63">
                  <a:moveTo>
                    <a:pt x="0" y="62"/>
                  </a:moveTo>
                  <a:lnTo>
                    <a:pt x="0" y="33"/>
                  </a:lnTo>
                  <a:lnTo>
                    <a:pt x="0" y="3"/>
                  </a:lnTo>
                  <a:lnTo>
                    <a:pt x="24" y="0"/>
                  </a:lnTo>
                  <a:lnTo>
                    <a:pt x="23" y="30"/>
                  </a:lnTo>
                  <a:lnTo>
                    <a:pt x="22" y="55"/>
                  </a:lnTo>
                  <a:lnTo>
                    <a:pt x="0" y="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90" name="Freeform 298">
              <a:extLst>
                <a:ext uri="{FF2B5EF4-FFF2-40B4-BE49-F238E27FC236}">
                  <a16:creationId xmlns:a16="http://schemas.microsoft.com/office/drawing/2014/main" id="{68F736DD-4558-76C5-D4FA-E63F8DFD9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5" y="3665"/>
              <a:ext cx="23" cy="63"/>
            </a:xfrm>
            <a:custGeom>
              <a:avLst/>
              <a:gdLst>
                <a:gd name="T0" fmla="*/ 0 w 23"/>
                <a:gd name="T1" fmla="*/ 62 h 63"/>
                <a:gd name="T2" fmla="*/ 0 w 23"/>
                <a:gd name="T3" fmla="*/ 33 h 63"/>
                <a:gd name="T4" fmla="*/ 1 w 23"/>
                <a:gd name="T5" fmla="*/ 4 h 63"/>
                <a:gd name="T6" fmla="*/ 22 w 23"/>
                <a:gd name="T7" fmla="*/ 0 h 63"/>
                <a:gd name="T8" fmla="*/ 21 w 23"/>
                <a:gd name="T9" fmla="*/ 30 h 63"/>
                <a:gd name="T10" fmla="*/ 21 w 23"/>
                <a:gd name="T11" fmla="*/ 55 h 63"/>
                <a:gd name="T12" fmla="*/ 0 w 23"/>
                <a:gd name="T13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3">
                  <a:moveTo>
                    <a:pt x="0" y="62"/>
                  </a:moveTo>
                  <a:lnTo>
                    <a:pt x="0" y="33"/>
                  </a:lnTo>
                  <a:lnTo>
                    <a:pt x="1" y="4"/>
                  </a:lnTo>
                  <a:lnTo>
                    <a:pt x="22" y="0"/>
                  </a:lnTo>
                  <a:lnTo>
                    <a:pt x="21" y="30"/>
                  </a:lnTo>
                  <a:lnTo>
                    <a:pt x="21" y="55"/>
                  </a:lnTo>
                  <a:lnTo>
                    <a:pt x="0" y="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91" name="Freeform 299">
              <a:extLst>
                <a:ext uri="{FF2B5EF4-FFF2-40B4-BE49-F238E27FC236}">
                  <a16:creationId xmlns:a16="http://schemas.microsoft.com/office/drawing/2014/main" id="{AB880A50-4645-6F1F-7824-2B74C8E99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5" y="3664"/>
              <a:ext cx="28" cy="63"/>
            </a:xfrm>
            <a:custGeom>
              <a:avLst/>
              <a:gdLst>
                <a:gd name="T0" fmla="*/ 3 w 28"/>
                <a:gd name="T1" fmla="*/ 62 h 63"/>
                <a:gd name="T2" fmla="*/ 0 w 28"/>
                <a:gd name="T3" fmla="*/ 33 h 63"/>
                <a:gd name="T4" fmla="*/ 4 w 28"/>
                <a:gd name="T5" fmla="*/ 3 h 63"/>
                <a:gd name="T6" fmla="*/ 27 w 28"/>
                <a:gd name="T7" fmla="*/ 0 h 63"/>
                <a:gd name="T8" fmla="*/ 22 w 28"/>
                <a:gd name="T9" fmla="*/ 27 h 63"/>
                <a:gd name="T10" fmla="*/ 25 w 28"/>
                <a:gd name="T11" fmla="*/ 55 h 63"/>
                <a:gd name="T12" fmla="*/ 3 w 28"/>
                <a:gd name="T13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63">
                  <a:moveTo>
                    <a:pt x="3" y="62"/>
                  </a:moveTo>
                  <a:lnTo>
                    <a:pt x="0" y="33"/>
                  </a:lnTo>
                  <a:lnTo>
                    <a:pt x="4" y="3"/>
                  </a:lnTo>
                  <a:lnTo>
                    <a:pt x="27" y="0"/>
                  </a:lnTo>
                  <a:lnTo>
                    <a:pt x="22" y="27"/>
                  </a:lnTo>
                  <a:lnTo>
                    <a:pt x="25" y="55"/>
                  </a:lnTo>
                  <a:lnTo>
                    <a:pt x="3" y="62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8493" name="Line 301">
            <a:extLst>
              <a:ext uri="{FF2B5EF4-FFF2-40B4-BE49-F238E27FC236}">
                <a16:creationId xmlns:a16="http://schemas.microsoft.com/office/drawing/2014/main" id="{A54EEE57-742A-0D7F-D6CA-C8AA31181A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505200"/>
            <a:ext cx="3886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494" name="Line 302">
            <a:extLst>
              <a:ext uri="{FF2B5EF4-FFF2-40B4-BE49-F238E27FC236}">
                <a16:creationId xmlns:a16="http://schemas.microsoft.com/office/drawing/2014/main" id="{51F68E11-5370-1822-F293-8CAEDC6B74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78400" y="838200"/>
            <a:ext cx="3479800" cy="2486025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495" name="Line 303">
            <a:extLst>
              <a:ext uri="{FF2B5EF4-FFF2-40B4-BE49-F238E27FC236}">
                <a16:creationId xmlns:a16="http://schemas.microsoft.com/office/drawing/2014/main" id="{3CFA1DC7-07B1-769A-80AB-84C4841B46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962400"/>
            <a:ext cx="0" cy="26670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8496" name="Picture 304">
            <a:extLst>
              <a:ext uri="{FF2B5EF4-FFF2-40B4-BE49-F238E27FC236}">
                <a16:creationId xmlns:a16="http://schemas.microsoft.com/office/drawing/2014/main" id="{FC0D5D36-04D5-5B98-6269-5C6BA412C0D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1676400"/>
            <a:ext cx="922337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530" name="Group 338">
            <a:extLst>
              <a:ext uri="{FF2B5EF4-FFF2-40B4-BE49-F238E27FC236}">
                <a16:creationId xmlns:a16="http://schemas.microsoft.com/office/drawing/2014/main" id="{CC53D351-6CDE-00FB-375E-21A7D004085F}"/>
              </a:ext>
            </a:extLst>
          </p:cNvPr>
          <p:cNvGrpSpPr>
            <a:grpSpLocks/>
          </p:cNvGrpSpPr>
          <p:nvPr/>
        </p:nvGrpSpPr>
        <p:grpSpPr bwMode="auto">
          <a:xfrm>
            <a:off x="4943475" y="3810000"/>
            <a:ext cx="923925" cy="1492250"/>
            <a:chOff x="3114" y="2400"/>
            <a:chExt cx="582" cy="940"/>
          </a:xfrm>
        </p:grpSpPr>
        <p:sp>
          <p:nvSpPr>
            <p:cNvPr id="8497" name="Freeform 305">
              <a:extLst>
                <a:ext uri="{FF2B5EF4-FFF2-40B4-BE49-F238E27FC236}">
                  <a16:creationId xmlns:a16="http://schemas.microsoft.com/office/drawing/2014/main" id="{851D9046-B1B5-21BE-C804-445A1127D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" y="2400"/>
              <a:ext cx="582" cy="940"/>
            </a:xfrm>
            <a:custGeom>
              <a:avLst/>
              <a:gdLst>
                <a:gd name="T0" fmla="*/ 112 w 582"/>
                <a:gd name="T1" fmla="*/ 28 h 940"/>
                <a:gd name="T2" fmla="*/ 93 w 582"/>
                <a:gd name="T3" fmla="*/ 46 h 940"/>
                <a:gd name="T4" fmla="*/ 70 w 582"/>
                <a:gd name="T5" fmla="*/ 52 h 940"/>
                <a:gd name="T6" fmla="*/ 52 w 582"/>
                <a:gd name="T7" fmla="*/ 62 h 940"/>
                <a:gd name="T8" fmla="*/ 28 w 582"/>
                <a:gd name="T9" fmla="*/ 88 h 940"/>
                <a:gd name="T10" fmla="*/ 28 w 582"/>
                <a:gd name="T11" fmla="*/ 96 h 940"/>
                <a:gd name="T12" fmla="*/ 39 w 582"/>
                <a:gd name="T13" fmla="*/ 103 h 940"/>
                <a:gd name="T14" fmla="*/ 23 w 582"/>
                <a:gd name="T15" fmla="*/ 115 h 940"/>
                <a:gd name="T16" fmla="*/ 39 w 582"/>
                <a:gd name="T17" fmla="*/ 119 h 940"/>
                <a:gd name="T18" fmla="*/ 27 w 582"/>
                <a:gd name="T19" fmla="*/ 129 h 940"/>
                <a:gd name="T20" fmla="*/ 44 w 582"/>
                <a:gd name="T21" fmla="*/ 138 h 940"/>
                <a:gd name="T22" fmla="*/ 20 w 582"/>
                <a:gd name="T23" fmla="*/ 153 h 940"/>
                <a:gd name="T24" fmla="*/ 1 w 582"/>
                <a:gd name="T25" fmla="*/ 166 h 940"/>
                <a:gd name="T26" fmla="*/ 5 w 582"/>
                <a:gd name="T27" fmla="*/ 218 h 940"/>
                <a:gd name="T28" fmla="*/ 9 w 582"/>
                <a:gd name="T29" fmla="*/ 283 h 940"/>
                <a:gd name="T30" fmla="*/ 12 w 582"/>
                <a:gd name="T31" fmla="*/ 364 h 940"/>
                <a:gd name="T32" fmla="*/ 12 w 582"/>
                <a:gd name="T33" fmla="*/ 444 h 940"/>
                <a:gd name="T34" fmla="*/ 11 w 582"/>
                <a:gd name="T35" fmla="*/ 525 h 940"/>
                <a:gd name="T36" fmla="*/ 5 w 582"/>
                <a:gd name="T37" fmla="*/ 839 h 940"/>
                <a:gd name="T38" fmla="*/ 48 w 582"/>
                <a:gd name="T39" fmla="*/ 872 h 940"/>
                <a:gd name="T40" fmla="*/ 88 w 582"/>
                <a:gd name="T41" fmla="*/ 903 h 940"/>
                <a:gd name="T42" fmla="*/ 127 w 582"/>
                <a:gd name="T43" fmla="*/ 929 h 940"/>
                <a:gd name="T44" fmla="*/ 320 w 582"/>
                <a:gd name="T45" fmla="*/ 933 h 940"/>
                <a:gd name="T46" fmla="*/ 365 w 582"/>
                <a:gd name="T47" fmla="*/ 934 h 940"/>
                <a:gd name="T48" fmla="*/ 409 w 582"/>
                <a:gd name="T49" fmla="*/ 935 h 940"/>
                <a:gd name="T50" fmla="*/ 453 w 582"/>
                <a:gd name="T51" fmla="*/ 934 h 940"/>
                <a:gd name="T52" fmla="*/ 464 w 582"/>
                <a:gd name="T53" fmla="*/ 918 h 940"/>
                <a:gd name="T54" fmla="*/ 460 w 582"/>
                <a:gd name="T55" fmla="*/ 802 h 940"/>
                <a:gd name="T56" fmla="*/ 461 w 582"/>
                <a:gd name="T57" fmla="*/ 641 h 940"/>
                <a:gd name="T58" fmla="*/ 466 w 582"/>
                <a:gd name="T59" fmla="*/ 459 h 940"/>
                <a:gd name="T60" fmla="*/ 468 w 582"/>
                <a:gd name="T61" fmla="*/ 420 h 940"/>
                <a:gd name="T62" fmla="*/ 471 w 582"/>
                <a:gd name="T63" fmla="*/ 382 h 940"/>
                <a:gd name="T64" fmla="*/ 473 w 582"/>
                <a:gd name="T65" fmla="*/ 343 h 940"/>
                <a:gd name="T66" fmla="*/ 493 w 582"/>
                <a:gd name="T67" fmla="*/ 319 h 940"/>
                <a:gd name="T68" fmla="*/ 534 w 582"/>
                <a:gd name="T69" fmla="*/ 322 h 940"/>
                <a:gd name="T70" fmla="*/ 579 w 582"/>
                <a:gd name="T71" fmla="*/ 302 h 940"/>
                <a:gd name="T72" fmla="*/ 580 w 582"/>
                <a:gd name="T73" fmla="*/ 249 h 940"/>
                <a:gd name="T74" fmla="*/ 553 w 582"/>
                <a:gd name="T75" fmla="*/ 115 h 940"/>
                <a:gd name="T76" fmla="*/ 498 w 582"/>
                <a:gd name="T77" fmla="*/ 115 h 940"/>
                <a:gd name="T78" fmla="*/ 484 w 582"/>
                <a:gd name="T79" fmla="*/ 89 h 940"/>
                <a:gd name="T80" fmla="*/ 454 w 582"/>
                <a:gd name="T81" fmla="*/ 84 h 940"/>
                <a:gd name="T82" fmla="*/ 415 w 582"/>
                <a:gd name="T83" fmla="*/ 89 h 940"/>
                <a:gd name="T84" fmla="*/ 407 w 582"/>
                <a:gd name="T85" fmla="*/ 72 h 940"/>
                <a:gd name="T86" fmla="*/ 391 w 582"/>
                <a:gd name="T87" fmla="*/ 62 h 940"/>
                <a:gd name="T88" fmla="*/ 397 w 582"/>
                <a:gd name="T89" fmla="*/ 47 h 940"/>
                <a:gd name="T90" fmla="*/ 389 w 582"/>
                <a:gd name="T91" fmla="*/ 39 h 940"/>
                <a:gd name="T92" fmla="*/ 383 w 582"/>
                <a:gd name="T93" fmla="*/ 31 h 940"/>
                <a:gd name="T94" fmla="*/ 387 w 582"/>
                <a:gd name="T95" fmla="*/ 27 h 940"/>
                <a:gd name="T96" fmla="*/ 374 w 582"/>
                <a:gd name="T97" fmla="*/ 21 h 940"/>
                <a:gd name="T98" fmla="*/ 380 w 582"/>
                <a:gd name="T99" fmla="*/ 11 h 940"/>
                <a:gd name="T100" fmla="*/ 352 w 582"/>
                <a:gd name="T101" fmla="*/ 8 h 940"/>
                <a:gd name="T102" fmla="*/ 324 w 582"/>
                <a:gd name="T103" fmla="*/ 9 h 940"/>
                <a:gd name="T104" fmla="*/ 307 w 582"/>
                <a:gd name="T105" fmla="*/ 7 h 940"/>
                <a:gd name="T106" fmla="*/ 256 w 582"/>
                <a:gd name="T107" fmla="*/ 11 h 940"/>
                <a:gd name="T108" fmla="*/ 208 w 582"/>
                <a:gd name="T109" fmla="*/ 8 h 940"/>
                <a:gd name="T110" fmla="*/ 162 w 582"/>
                <a:gd name="T111" fmla="*/ 4 h 940"/>
                <a:gd name="T112" fmla="*/ 133 w 582"/>
                <a:gd name="T113" fmla="*/ 6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2" h="940">
                  <a:moveTo>
                    <a:pt x="130" y="11"/>
                  </a:moveTo>
                  <a:lnTo>
                    <a:pt x="128" y="13"/>
                  </a:lnTo>
                  <a:lnTo>
                    <a:pt x="126" y="15"/>
                  </a:lnTo>
                  <a:lnTo>
                    <a:pt x="124" y="17"/>
                  </a:lnTo>
                  <a:lnTo>
                    <a:pt x="121" y="19"/>
                  </a:lnTo>
                  <a:lnTo>
                    <a:pt x="119" y="21"/>
                  </a:lnTo>
                  <a:lnTo>
                    <a:pt x="117" y="24"/>
                  </a:lnTo>
                  <a:lnTo>
                    <a:pt x="115" y="26"/>
                  </a:lnTo>
                  <a:lnTo>
                    <a:pt x="112" y="28"/>
                  </a:lnTo>
                  <a:lnTo>
                    <a:pt x="110" y="30"/>
                  </a:lnTo>
                  <a:lnTo>
                    <a:pt x="107" y="32"/>
                  </a:lnTo>
                  <a:lnTo>
                    <a:pt x="105" y="34"/>
                  </a:lnTo>
                  <a:lnTo>
                    <a:pt x="103" y="36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6" y="42"/>
                  </a:lnTo>
                  <a:lnTo>
                    <a:pt x="93" y="44"/>
                  </a:lnTo>
                  <a:lnTo>
                    <a:pt x="93" y="46"/>
                  </a:lnTo>
                  <a:lnTo>
                    <a:pt x="90" y="47"/>
                  </a:lnTo>
                  <a:lnTo>
                    <a:pt x="88" y="47"/>
                  </a:lnTo>
                  <a:lnTo>
                    <a:pt x="85" y="48"/>
                  </a:lnTo>
                  <a:lnTo>
                    <a:pt x="83" y="49"/>
                  </a:lnTo>
                  <a:lnTo>
                    <a:pt x="80" y="49"/>
                  </a:lnTo>
                  <a:lnTo>
                    <a:pt x="78" y="50"/>
                  </a:lnTo>
                  <a:lnTo>
                    <a:pt x="75" y="51"/>
                  </a:lnTo>
                  <a:lnTo>
                    <a:pt x="72" y="52"/>
                  </a:lnTo>
                  <a:lnTo>
                    <a:pt x="70" y="52"/>
                  </a:lnTo>
                  <a:lnTo>
                    <a:pt x="67" y="53"/>
                  </a:lnTo>
                  <a:lnTo>
                    <a:pt x="65" y="54"/>
                  </a:lnTo>
                  <a:lnTo>
                    <a:pt x="62" y="55"/>
                  </a:lnTo>
                  <a:lnTo>
                    <a:pt x="60" y="56"/>
                  </a:lnTo>
                  <a:lnTo>
                    <a:pt x="57" y="57"/>
                  </a:lnTo>
                  <a:lnTo>
                    <a:pt x="55" y="58"/>
                  </a:lnTo>
                  <a:lnTo>
                    <a:pt x="53" y="59"/>
                  </a:lnTo>
                  <a:lnTo>
                    <a:pt x="52" y="61"/>
                  </a:lnTo>
                  <a:lnTo>
                    <a:pt x="52" y="62"/>
                  </a:lnTo>
                  <a:lnTo>
                    <a:pt x="53" y="64"/>
                  </a:lnTo>
                  <a:lnTo>
                    <a:pt x="53" y="65"/>
                  </a:lnTo>
                  <a:lnTo>
                    <a:pt x="20" y="81"/>
                  </a:lnTo>
                  <a:lnTo>
                    <a:pt x="21" y="83"/>
                  </a:lnTo>
                  <a:lnTo>
                    <a:pt x="21" y="84"/>
                  </a:lnTo>
                  <a:lnTo>
                    <a:pt x="23" y="85"/>
                  </a:lnTo>
                  <a:lnTo>
                    <a:pt x="25" y="87"/>
                  </a:lnTo>
                  <a:lnTo>
                    <a:pt x="26" y="87"/>
                  </a:lnTo>
                  <a:lnTo>
                    <a:pt x="28" y="88"/>
                  </a:lnTo>
                  <a:lnTo>
                    <a:pt x="30" y="89"/>
                  </a:lnTo>
                  <a:lnTo>
                    <a:pt x="32" y="90"/>
                  </a:lnTo>
                  <a:lnTo>
                    <a:pt x="31" y="91"/>
                  </a:lnTo>
                  <a:lnTo>
                    <a:pt x="30" y="92"/>
                  </a:lnTo>
                  <a:lnTo>
                    <a:pt x="29" y="93"/>
                  </a:lnTo>
                  <a:lnTo>
                    <a:pt x="28" y="93"/>
                  </a:lnTo>
                  <a:lnTo>
                    <a:pt x="28" y="94"/>
                  </a:lnTo>
                  <a:lnTo>
                    <a:pt x="28" y="95"/>
                  </a:lnTo>
                  <a:lnTo>
                    <a:pt x="28" y="96"/>
                  </a:lnTo>
                  <a:lnTo>
                    <a:pt x="29" y="97"/>
                  </a:lnTo>
                  <a:lnTo>
                    <a:pt x="30" y="98"/>
                  </a:lnTo>
                  <a:lnTo>
                    <a:pt x="31" y="99"/>
                  </a:lnTo>
                  <a:lnTo>
                    <a:pt x="32" y="100"/>
                  </a:lnTo>
                  <a:lnTo>
                    <a:pt x="34" y="100"/>
                  </a:lnTo>
                  <a:lnTo>
                    <a:pt x="35" y="101"/>
                  </a:lnTo>
                  <a:lnTo>
                    <a:pt x="36" y="101"/>
                  </a:lnTo>
                  <a:lnTo>
                    <a:pt x="38" y="102"/>
                  </a:lnTo>
                  <a:lnTo>
                    <a:pt x="39" y="103"/>
                  </a:lnTo>
                  <a:lnTo>
                    <a:pt x="37" y="104"/>
                  </a:lnTo>
                  <a:lnTo>
                    <a:pt x="35" y="106"/>
                  </a:lnTo>
                  <a:lnTo>
                    <a:pt x="33" y="107"/>
                  </a:lnTo>
                  <a:lnTo>
                    <a:pt x="31" y="108"/>
                  </a:lnTo>
                  <a:lnTo>
                    <a:pt x="29" y="109"/>
                  </a:lnTo>
                  <a:lnTo>
                    <a:pt x="26" y="110"/>
                  </a:lnTo>
                  <a:lnTo>
                    <a:pt x="24" y="111"/>
                  </a:lnTo>
                  <a:lnTo>
                    <a:pt x="22" y="113"/>
                  </a:lnTo>
                  <a:lnTo>
                    <a:pt x="23" y="115"/>
                  </a:lnTo>
                  <a:lnTo>
                    <a:pt x="24" y="117"/>
                  </a:lnTo>
                  <a:lnTo>
                    <a:pt x="26" y="118"/>
                  </a:lnTo>
                  <a:lnTo>
                    <a:pt x="28" y="119"/>
                  </a:lnTo>
                  <a:lnTo>
                    <a:pt x="30" y="119"/>
                  </a:lnTo>
                  <a:lnTo>
                    <a:pt x="32" y="119"/>
                  </a:lnTo>
                  <a:lnTo>
                    <a:pt x="33" y="119"/>
                  </a:lnTo>
                  <a:lnTo>
                    <a:pt x="35" y="119"/>
                  </a:lnTo>
                  <a:lnTo>
                    <a:pt x="37" y="119"/>
                  </a:lnTo>
                  <a:lnTo>
                    <a:pt x="39" y="119"/>
                  </a:lnTo>
                  <a:lnTo>
                    <a:pt x="41" y="119"/>
                  </a:lnTo>
                  <a:lnTo>
                    <a:pt x="42" y="119"/>
                  </a:lnTo>
                  <a:lnTo>
                    <a:pt x="40" y="120"/>
                  </a:lnTo>
                  <a:lnTo>
                    <a:pt x="38" y="121"/>
                  </a:lnTo>
                  <a:lnTo>
                    <a:pt x="36" y="123"/>
                  </a:lnTo>
                  <a:lnTo>
                    <a:pt x="34" y="125"/>
                  </a:lnTo>
                  <a:lnTo>
                    <a:pt x="32" y="126"/>
                  </a:lnTo>
                  <a:lnTo>
                    <a:pt x="30" y="128"/>
                  </a:lnTo>
                  <a:lnTo>
                    <a:pt x="27" y="129"/>
                  </a:lnTo>
                  <a:lnTo>
                    <a:pt x="25" y="130"/>
                  </a:lnTo>
                  <a:lnTo>
                    <a:pt x="26" y="133"/>
                  </a:lnTo>
                  <a:lnTo>
                    <a:pt x="28" y="135"/>
                  </a:lnTo>
                  <a:lnTo>
                    <a:pt x="30" y="136"/>
                  </a:lnTo>
                  <a:lnTo>
                    <a:pt x="33" y="137"/>
                  </a:lnTo>
                  <a:lnTo>
                    <a:pt x="36" y="137"/>
                  </a:lnTo>
                  <a:lnTo>
                    <a:pt x="39" y="137"/>
                  </a:lnTo>
                  <a:lnTo>
                    <a:pt x="42" y="137"/>
                  </a:lnTo>
                  <a:lnTo>
                    <a:pt x="44" y="138"/>
                  </a:lnTo>
                  <a:lnTo>
                    <a:pt x="42" y="140"/>
                  </a:lnTo>
                  <a:lnTo>
                    <a:pt x="39" y="141"/>
                  </a:lnTo>
                  <a:lnTo>
                    <a:pt x="37" y="143"/>
                  </a:lnTo>
                  <a:lnTo>
                    <a:pt x="34" y="145"/>
                  </a:lnTo>
                  <a:lnTo>
                    <a:pt x="31" y="146"/>
                  </a:lnTo>
                  <a:lnTo>
                    <a:pt x="28" y="148"/>
                  </a:lnTo>
                  <a:lnTo>
                    <a:pt x="26" y="150"/>
                  </a:lnTo>
                  <a:lnTo>
                    <a:pt x="23" y="151"/>
                  </a:lnTo>
                  <a:lnTo>
                    <a:pt x="20" y="153"/>
                  </a:lnTo>
                  <a:lnTo>
                    <a:pt x="18" y="154"/>
                  </a:lnTo>
                  <a:lnTo>
                    <a:pt x="15" y="156"/>
                  </a:lnTo>
                  <a:lnTo>
                    <a:pt x="12" y="157"/>
                  </a:lnTo>
                  <a:lnTo>
                    <a:pt x="9" y="159"/>
                  </a:lnTo>
                  <a:lnTo>
                    <a:pt x="7" y="160"/>
                  </a:lnTo>
                  <a:lnTo>
                    <a:pt x="4" y="162"/>
                  </a:lnTo>
                  <a:lnTo>
                    <a:pt x="1" y="163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1" y="167"/>
                  </a:lnTo>
                  <a:lnTo>
                    <a:pt x="3" y="168"/>
                  </a:lnTo>
                  <a:lnTo>
                    <a:pt x="3" y="176"/>
                  </a:lnTo>
                  <a:lnTo>
                    <a:pt x="4" y="183"/>
                  </a:lnTo>
                  <a:lnTo>
                    <a:pt x="4" y="190"/>
                  </a:lnTo>
                  <a:lnTo>
                    <a:pt x="5" y="197"/>
                  </a:lnTo>
                  <a:lnTo>
                    <a:pt x="5" y="204"/>
                  </a:lnTo>
                  <a:lnTo>
                    <a:pt x="5" y="211"/>
                  </a:lnTo>
                  <a:lnTo>
                    <a:pt x="5" y="218"/>
                  </a:lnTo>
                  <a:lnTo>
                    <a:pt x="5" y="226"/>
                  </a:lnTo>
                  <a:lnTo>
                    <a:pt x="6" y="233"/>
                  </a:lnTo>
                  <a:lnTo>
                    <a:pt x="6" y="240"/>
                  </a:lnTo>
                  <a:lnTo>
                    <a:pt x="6" y="247"/>
                  </a:lnTo>
                  <a:lnTo>
                    <a:pt x="6" y="254"/>
                  </a:lnTo>
                  <a:lnTo>
                    <a:pt x="7" y="261"/>
                  </a:lnTo>
                  <a:lnTo>
                    <a:pt x="7" y="269"/>
                  </a:lnTo>
                  <a:lnTo>
                    <a:pt x="8" y="276"/>
                  </a:lnTo>
                  <a:lnTo>
                    <a:pt x="9" y="283"/>
                  </a:lnTo>
                  <a:lnTo>
                    <a:pt x="9" y="292"/>
                  </a:lnTo>
                  <a:lnTo>
                    <a:pt x="10" y="301"/>
                  </a:lnTo>
                  <a:lnTo>
                    <a:pt x="10" y="310"/>
                  </a:lnTo>
                  <a:lnTo>
                    <a:pt x="11" y="319"/>
                  </a:lnTo>
                  <a:lnTo>
                    <a:pt x="11" y="328"/>
                  </a:lnTo>
                  <a:lnTo>
                    <a:pt x="11" y="337"/>
                  </a:lnTo>
                  <a:lnTo>
                    <a:pt x="11" y="346"/>
                  </a:lnTo>
                  <a:lnTo>
                    <a:pt x="12" y="355"/>
                  </a:lnTo>
                  <a:lnTo>
                    <a:pt x="12" y="364"/>
                  </a:lnTo>
                  <a:lnTo>
                    <a:pt x="12" y="373"/>
                  </a:lnTo>
                  <a:lnTo>
                    <a:pt x="12" y="382"/>
                  </a:lnTo>
                  <a:lnTo>
                    <a:pt x="12" y="391"/>
                  </a:lnTo>
                  <a:lnTo>
                    <a:pt x="12" y="399"/>
                  </a:lnTo>
                  <a:lnTo>
                    <a:pt x="12" y="408"/>
                  </a:lnTo>
                  <a:lnTo>
                    <a:pt x="12" y="417"/>
                  </a:lnTo>
                  <a:lnTo>
                    <a:pt x="12" y="426"/>
                  </a:lnTo>
                  <a:lnTo>
                    <a:pt x="12" y="435"/>
                  </a:lnTo>
                  <a:lnTo>
                    <a:pt x="12" y="444"/>
                  </a:lnTo>
                  <a:lnTo>
                    <a:pt x="12" y="453"/>
                  </a:lnTo>
                  <a:lnTo>
                    <a:pt x="12" y="462"/>
                  </a:lnTo>
                  <a:lnTo>
                    <a:pt x="12" y="471"/>
                  </a:lnTo>
                  <a:lnTo>
                    <a:pt x="12" y="480"/>
                  </a:lnTo>
                  <a:lnTo>
                    <a:pt x="12" y="489"/>
                  </a:lnTo>
                  <a:lnTo>
                    <a:pt x="12" y="498"/>
                  </a:lnTo>
                  <a:lnTo>
                    <a:pt x="12" y="507"/>
                  </a:lnTo>
                  <a:lnTo>
                    <a:pt x="11" y="516"/>
                  </a:lnTo>
                  <a:lnTo>
                    <a:pt x="11" y="525"/>
                  </a:lnTo>
                  <a:lnTo>
                    <a:pt x="11" y="534"/>
                  </a:lnTo>
                  <a:lnTo>
                    <a:pt x="11" y="543"/>
                  </a:lnTo>
                  <a:lnTo>
                    <a:pt x="11" y="552"/>
                  </a:lnTo>
                  <a:lnTo>
                    <a:pt x="11" y="561"/>
                  </a:lnTo>
                  <a:lnTo>
                    <a:pt x="10" y="571"/>
                  </a:lnTo>
                  <a:lnTo>
                    <a:pt x="8" y="657"/>
                  </a:lnTo>
                  <a:lnTo>
                    <a:pt x="3" y="818"/>
                  </a:lnTo>
                  <a:lnTo>
                    <a:pt x="1" y="835"/>
                  </a:lnTo>
                  <a:lnTo>
                    <a:pt x="5" y="839"/>
                  </a:lnTo>
                  <a:lnTo>
                    <a:pt x="10" y="842"/>
                  </a:lnTo>
                  <a:lnTo>
                    <a:pt x="15" y="846"/>
                  </a:lnTo>
                  <a:lnTo>
                    <a:pt x="20" y="850"/>
                  </a:lnTo>
                  <a:lnTo>
                    <a:pt x="24" y="853"/>
                  </a:lnTo>
                  <a:lnTo>
                    <a:pt x="29" y="857"/>
                  </a:lnTo>
                  <a:lnTo>
                    <a:pt x="34" y="861"/>
                  </a:lnTo>
                  <a:lnTo>
                    <a:pt x="39" y="864"/>
                  </a:lnTo>
                  <a:lnTo>
                    <a:pt x="43" y="868"/>
                  </a:lnTo>
                  <a:lnTo>
                    <a:pt x="48" y="872"/>
                  </a:lnTo>
                  <a:lnTo>
                    <a:pt x="53" y="875"/>
                  </a:lnTo>
                  <a:lnTo>
                    <a:pt x="57" y="879"/>
                  </a:lnTo>
                  <a:lnTo>
                    <a:pt x="62" y="883"/>
                  </a:lnTo>
                  <a:lnTo>
                    <a:pt x="66" y="886"/>
                  </a:lnTo>
                  <a:lnTo>
                    <a:pt x="71" y="890"/>
                  </a:lnTo>
                  <a:lnTo>
                    <a:pt x="75" y="894"/>
                  </a:lnTo>
                  <a:lnTo>
                    <a:pt x="79" y="897"/>
                  </a:lnTo>
                  <a:lnTo>
                    <a:pt x="84" y="900"/>
                  </a:lnTo>
                  <a:lnTo>
                    <a:pt x="88" y="903"/>
                  </a:lnTo>
                  <a:lnTo>
                    <a:pt x="92" y="906"/>
                  </a:lnTo>
                  <a:lnTo>
                    <a:pt x="96" y="909"/>
                  </a:lnTo>
                  <a:lnTo>
                    <a:pt x="101" y="912"/>
                  </a:lnTo>
                  <a:lnTo>
                    <a:pt x="105" y="915"/>
                  </a:lnTo>
                  <a:lnTo>
                    <a:pt x="109" y="917"/>
                  </a:lnTo>
                  <a:lnTo>
                    <a:pt x="114" y="920"/>
                  </a:lnTo>
                  <a:lnTo>
                    <a:pt x="118" y="923"/>
                  </a:lnTo>
                  <a:lnTo>
                    <a:pt x="122" y="926"/>
                  </a:lnTo>
                  <a:lnTo>
                    <a:pt x="127" y="929"/>
                  </a:lnTo>
                  <a:lnTo>
                    <a:pt x="131" y="932"/>
                  </a:lnTo>
                  <a:lnTo>
                    <a:pt x="136" y="934"/>
                  </a:lnTo>
                  <a:lnTo>
                    <a:pt x="140" y="937"/>
                  </a:lnTo>
                  <a:lnTo>
                    <a:pt x="145" y="939"/>
                  </a:lnTo>
                  <a:lnTo>
                    <a:pt x="300" y="933"/>
                  </a:lnTo>
                  <a:lnTo>
                    <a:pt x="305" y="933"/>
                  </a:lnTo>
                  <a:lnTo>
                    <a:pt x="310" y="933"/>
                  </a:lnTo>
                  <a:lnTo>
                    <a:pt x="315" y="933"/>
                  </a:lnTo>
                  <a:lnTo>
                    <a:pt x="320" y="933"/>
                  </a:lnTo>
                  <a:lnTo>
                    <a:pt x="325" y="933"/>
                  </a:lnTo>
                  <a:lnTo>
                    <a:pt x="330" y="933"/>
                  </a:lnTo>
                  <a:lnTo>
                    <a:pt x="335" y="933"/>
                  </a:lnTo>
                  <a:lnTo>
                    <a:pt x="340" y="933"/>
                  </a:lnTo>
                  <a:lnTo>
                    <a:pt x="345" y="934"/>
                  </a:lnTo>
                  <a:lnTo>
                    <a:pt x="350" y="934"/>
                  </a:lnTo>
                  <a:lnTo>
                    <a:pt x="355" y="934"/>
                  </a:lnTo>
                  <a:lnTo>
                    <a:pt x="360" y="934"/>
                  </a:lnTo>
                  <a:lnTo>
                    <a:pt x="365" y="934"/>
                  </a:lnTo>
                  <a:lnTo>
                    <a:pt x="370" y="934"/>
                  </a:lnTo>
                  <a:lnTo>
                    <a:pt x="374" y="934"/>
                  </a:lnTo>
                  <a:lnTo>
                    <a:pt x="379" y="935"/>
                  </a:lnTo>
                  <a:lnTo>
                    <a:pt x="384" y="935"/>
                  </a:lnTo>
                  <a:lnTo>
                    <a:pt x="389" y="935"/>
                  </a:lnTo>
                  <a:lnTo>
                    <a:pt x="394" y="935"/>
                  </a:lnTo>
                  <a:lnTo>
                    <a:pt x="399" y="935"/>
                  </a:lnTo>
                  <a:lnTo>
                    <a:pt x="404" y="935"/>
                  </a:lnTo>
                  <a:lnTo>
                    <a:pt x="409" y="935"/>
                  </a:lnTo>
                  <a:lnTo>
                    <a:pt x="413" y="935"/>
                  </a:lnTo>
                  <a:lnTo>
                    <a:pt x="418" y="935"/>
                  </a:lnTo>
                  <a:lnTo>
                    <a:pt x="423" y="935"/>
                  </a:lnTo>
                  <a:lnTo>
                    <a:pt x="428" y="935"/>
                  </a:lnTo>
                  <a:lnTo>
                    <a:pt x="433" y="935"/>
                  </a:lnTo>
                  <a:lnTo>
                    <a:pt x="438" y="935"/>
                  </a:lnTo>
                  <a:lnTo>
                    <a:pt x="443" y="935"/>
                  </a:lnTo>
                  <a:lnTo>
                    <a:pt x="448" y="934"/>
                  </a:lnTo>
                  <a:lnTo>
                    <a:pt x="453" y="934"/>
                  </a:lnTo>
                  <a:lnTo>
                    <a:pt x="458" y="934"/>
                  </a:lnTo>
                  <a:lnTo>
                    <a:pt x="460" y="933"/>
                  </a:lnTo>
                  <a:lnTo>
                    <a:pt x="461" y="931"/>
                  </a:lnTo>
                  <a:lnTo>
                    <a:pt x="462" y="929"/>
                  </a:lnTo>
                  <a:lnTo>
                    <a:pt x="463" y="927"/>
                  </a:lnTo>
                  <a:lnTo>
                    <a:pt x="464" y="925"/>
                  </a:lnTo>
                  <a:lnTo>
                    <a:pt x="464" y="922"/>
                  </a:lnTo>
                  <a:lnTo>
                    <a:pt x="464" y="920"/>
                  </a:lnTo>
                  <a:lnTo>
                    <a:pt x="464" y="918"/>
                  </a:lnTo>
                  <a:lnTo>
                    <a:pt x="464" y="915"/>
                  </a:lnTo>
                  <a:lnTo>
                    <a:pt x="463" y="913"/>
                  </a:lnTo>
                  <a:lnTo>
                    <a:pt x="463" y="910"/>
                  </a:lnTo>
                  <a:lnTo>
                    <a:pt x="463" y="907"/>
                  </a:lnTo>
                  <a:lnTo>
                    <a:pt x="463" y="905"/>
                  </a:lnTo>
                  <a:lnTo>
                    <a:pt x="463" y="902"/>
                  </a:lnTo>
                  <a:lnTo>
                    <a:pt x="463" y="899"/>
                  </a:lnTo>
                  <a:lnTo>
                    <a:pt x="463" y="897"/>
                  </a:lnTo>
                  <a:lnTo>
                    <a:pt x="460" y="802"/>
                  </a:lnTo>
                  <a:lnTo>
                    <a:pt x="461" y="688"/>
                  </a:lnTo>
                  <a:lnTo>
                    <a:pt x="461" y="682"/>
                  </a:lnTo>
                  <a:lnTo>
                    <a:pt x="461" y="676"/>
                  </a:lnTo>
                  <a:lnTo>
                    <a:pt x="461" y="670"/>
                  </a:lnTo>
                  <a:lnTo>
                    <a:pt x="461" y="664"/>
                  </a:lnTo>
                  <a:lnTo>
                    <a:pt x="461" y="658"/>
                  </a:lnTo>
                  <a:lnTo>
                    <a:pt x="461" y="653"/>
                  </a:lnTo>
                  <a:lnTo>
                    <a:pt x="461" y="647"/>
                  </a:lnTo>
                  <a:lnTo>
                    <a:pt x="461" y="641"/>
                  </a:lnTo>
                  <a:lnTo>
                    <a:pt x="462" y="635"/>
                  </a:lnTo>
                  <a:lnTo>
                    <a:pt x="462" y="629"/>
                  </a:lnTo>
                  <a:lnTo>
                    <a:pt x="462" y="623"/>
                  </a:lnTo>
                  <a:lnTo>
                    <a:pt x="462" y="617"/>
                  </a:lnTo>
                  <a:lnTo>
                    <a:pt x="462" y="611"/>
                  </a:lnTo>
                  <a:lnTo>
                    <a:pt x="463" y="605"/>
                  </a:lnTo>
                  <a:lnTo>
                    <a:pt x="463" y="599"/>
                  </a:lnTo>
                  <a:lnTo>
                    <a:pt x="463" y="593"/>
                  </a:lnTo>
                  <a:lnTo>
                    <a:pt x="466" y="459"/>
                  </a:lnTo>
                  <a:lnTo>
                    <a:pt x="466" y="455"/>
                  </a:lnTo>
                  <a:lnTo>
                    <a:pt x="466" y="450"/>
                  </a:lnTo>
                  <a:lnTo>
                    <a:pt x="466" y="446"/>
                  </a:lnTo>
                  <a:lnTo>
                    <a:pt x="467" y="441"/>
                  </a:lnTo>
                  <a:lnTo>
                    <a:pt x="467" y="437"/>
                  </a:lnTo>
                  <a:lnTo>
                    <a:pt x="467" y="433"/>
                  </a:lnTo>
                  <a:lnTo>
                    <a:pt x="468" y="429"/>
                  </a:lnTo>
                  <a:lnTo>
                    <a:pt x="468" y="424"/>
                  </a:lnTo>
                  <a:lnTo>
                    <a:pt x="468" y="420"/>
                  </a:lnTo>
                  <a:lnTo>
                    <a:pt x="469" y="416"/>
                  </a:lnTo>
                  <a:lnTo>
                    <a:pt x="469" y="412"/>
                  </a:lnTo>
                  <a:lnTo>
                    <a:pt x="469" y="407"/>
                  </a:lnTo>
                  <a:lnTo>
                    <a:pt x="470" y="403"/>
                  </a:lnTo>
                  <a:lnTo>
                    <a:pt x="470" y="399"/>
                  </a:lnTo>
                  <a:lnTo>
                    <a:pt x="470" y="395"/>
                  </a:lnTo>
                  <a:lnTo>
                    <a:pt x="470" y="390"/>
                  </a:lnTo>
                  <a:lnTo>
                    <a:pt x="471" y="386"/>
                  </a:lnTo>
                  <a:lnTo>
                    <a:pt x="471" y="382"/>
                  </a:lnTo>
                  <a:lnTo>
                    <a:pt x="471" y="378"/>
                  </a:lnTo>
                  <a:lnTo>
                    <a:pt x="472" y="373"/>
                  </a:lnTo>
                  <a:lnTo>
                    <a:pt x="472" y="369"/>
                  </a:lnTo>
                  <a:lnTo>
                    <a:pt x="472" y="365"/>
                  </a:lnTo>
                  <a:lnTo>
                    <a:pt x="472" y="360"/>
                  </a:lnTo>
                  <a:lnTo>
                    <a:pt x="473" y="356"/>
                  </a:lnTo>
                  <a:lnTo>
                    <a:pt x="473" y="352"/>
                  </a:lnTo>
                  <a:lnTo>
                    <a:pt x="473" y="347"/>
                  </a:lnTo>
                  <a:lnTo>
                    <a:pt x="473" y="343"/>
                  </a:lnTo>
                  <a:lnTo>
                    <a:pt x="474" y="338"/>
                  </a:lnTo>
                  <a:lnTo>
                    <a:pt x="474" y="334"/>
                  </a:lnTo>
                  <a:lnTo>
                    <a:pt x="474" y="330"/>
                  </a:lnTo>
                  <a:lnTo>
                    <a:pt x="474" y="325"/>
                  </a:lnTo>
                  <a:lnTo>
                    <a:pt x="474" y="320"/>
                  </a:lnTo>
                  <a:lnTo>
                    <a:pt x="478" y="320"/>
                  </a:lnTo>
                  <a:lnTo>
                    <a:pt x="483" y="320"/>
                  </a:lnTo>
                  <a:lnTo>
                    <a:pt x="488" y="320"/>
                  </a:lnTo>
                  <a:lnTo>
                    <a:pt x="493" y="319"/>
                  </a:lnTo>
                  <a:lnTo>
                    <a:pt x="497" y="319"/>
                  </a:lnTo>
                  <a:lnTo>
                    <a:pt x="502" y="319"/>
                  </a:lnTo>
                  <a:lnTo>
                    <a:pt x="506" y="320"/>
                  </a:lnTo>
                  <a:lnTo>
                    <a:pt x="511" y="320"/>
                  </a:lnTo>
                  <a:lnTo>
                    <a:pt x="515" y="320"/>
                  </a:lnTo>
                  <a:lnTo>
                    <a:pt x="520" y="320"/>
                  </a:lnTo>
                  <a:lnTo>
                    <a:pt x="524" y="321"/>
                  </a:lnTo>
                  <a:lnTo>
                    <a:pt x="529" y="321"/>
                  </a:lnTo>
                  <a:lnTo>
                    <a:pt x="534" y="322"/>
                  </a:lnTo>
                  <a:lnTo>
                    <a:pt x="538" y="322"/>
                  </a:lnTo>
                  <a:lnTo>
                    <a:pt x="543" y="322"/>
                  </a:lnTo>
                  <a:lnTo>
                    <a:pt x="548" y="323"/>
                  </a:lnTo>
                  <a:lnTo>
                    <a:pt x="580" y="324"/>
                  </a:lnTo>
                  <a:lnTo>
                    <a:pt x="581" y="325"/>
                  </a:lnTo>
                  <a:lnTo>
                    <a:pt x="580" y="319"/>
                  </a:lnTo>
                  <a:lnTo>
                    <a:pt x="580" y="313"/>
                  </a:lnTo>
                  <a:lnTo>
                    <a:pt x="579" y="308"/>
                  </a:lnTo>
                  <a:lnTo>
                    <a:pt x="579" y="302"/>
                  </a:lnTo>
                  <a:lnTo>
                    <a:pt x="579" y="296"/>
                  </a:lnTo>
                  <a:lnTo>
                    <a:pt x="579" y="290"/>
                  </a:lnTo>
                  <a:lnTo>
                    <a:pt x="579" y="284"/>
                  </a:lnTo>
                  <a:lnTo>
                    <a:pt x="579" y="278"/>
                  </a:lnTo>
                  <a:lnTo>
                    <a:pt x="579" y="272"/>
                  </a:lnTo>
                  <a:lnTo>
                    <a:pt x="579" y="267"/>
                  </a:lnTo>
                  <a:lnTo>
                    <a:pt x="579" y="261"/>
                  </a:lnTo>
                  <a:lnTo>
                    <a:pt x="580" y="255"/>
                  </a:lnTo>
                  <a:lnTo>
                    <a:pt x="580" y="249"/>
                  </a:lnTo>
                  <a:lnTo>
                    <a:pt x="580" y="244"/>
                  </a:lnTo>
                  <a:lnTo>
                    <a:pt x="580" y="238"/>
                  </a:lnTo>
                  <a:lnTo>
                    <a:pt x="579" y="232"/>
                  </a:lnTo>
                  <a:lnTo>
                    <a:pt x="579" y="117"/>
                  </a:lnTo>
                  <a:lnTo>
                    <a:pt x="577" y="115"/>
                  </a:lnTo>
                  <a:lnTo>
                    <a:pt x="571" y="115"/>
                  </a:lnTo>
                  <a:lnTo>
                    <a:pt x="565" y="115"/>
                  </a:lnTo>
                  <a:lnTo>
                    <a:pt x="559" y="115"/>
                  </a:lnTo>
                  <a:lnTo>
                    <a:pt x="553" y="115"/>
                  </a:lnTo>
                  <a:lnTo>
                    <a:pt x="547" y="115"/>
                  </a:lnTo>
                  <a:lnTo>
                    <a:pt x="541" y="115"/>
                  </a:lnTo>
                  <a:lnTo>
                    <a:pt x="535" y="116"/>
                  </a:lnTo>
                  <a:lnTo>
                    <a:pt x="528" y="116"/>
                  </a:lnTo>
                  <a:lnTo>
                    <a:pt x="522" y="116"/>
                  </a:lnTo>
                  <a:lnTo>
                    <a:pt x="516" y="116"/>
                  </a:lnTo>
                  <a:lnTo>
                    <a:pt x="510" y="116"/>
                  </a:lnTo>
                  <a:lnTo>
                    <a:pt x="504" y="116"/>
                  </a:lnTo>
                  <a:lnTo>
                    <a:pt x="498" y="115"/>
                  </a:lnTo>
                  <a:lnTo>
                    <a:pt x="492" y="115"/>
                  </a:lnTo>
                  <a:lnTo>
                    <a:pt x="486" y="114"/>
                  </a:lnTo>
                  <a:lnTo>
                    <a:pt x="480" y="113"/>
                  </a:lnTo>
                  <a:lnTo>
                    <a:pt x="481" y="109"/>
                  </a:lnTo>
                  <a:lnTo>
                    <a:pt x="481" y="105"/>
                  </a:lnTo>
                  <a:lnTo>
                    <a:pt x="482" y="101"/>
                  </a:lnTo>
                  <a:lnTo>
                    <a:pt x="483" y="97"/>
                  </a:lnTo>
                  <a:lnTo>
                    <a:pt x="483" y="93"/>
                  </a:lnTo>
                  <a:lnTo>
                    <a:pt x="484" y="89"/>
                  </a:lnTo>
                  <a:lnTo>
                    <a:pt x="484" y="86"/>
                  </a:lnTo>
                  <a:lnTo>
                    <a:pt x="483" y="82"/>
                  </a:lnTo>
                  <a:lnTo>
                    <a:pt x="479" y="78"/>
                  </a:lnTo>
                  <a:lnTo>
                    <a:pt x="475" y="79"/>
                  </a:lnTo>
                  <a:lnTo>
                    <a:pt x="470" y="80"/>
                  </a:lnTo>
                  <a:lnTo>
                    <a:pt x="466" y="81"/>
                  </a:lnTo>
                  <a:lnTo>
                    <a:pt x="462" y="82"/>
                  </a:lnTo>
                  <a:lnTo>
                    <a:pt x="458" y="83"/>
                  </a:lnTo>
                  <a:lnTo>
                    <a:pt x="454" y="84"/>
                  </a:lnTo>
                  <a:lnTo>
                    <a:pt x="450" y="85"/>
                  </a:lnTo>
                  <a:lnTo>
                    <a:pt x="445" y="86"/>
                  </a:lnTo>
                  <a:lnTo>
                    <a:pt x="441" y="87"/>
                  </a:lnTo>
                  <a:lnTo>
                    <a:pt x="437" y="87"/>
                  </a:lnTo>
                  <a:lnTo>
                    <a:pt x="433" y="88"/>
                  </a:lnTo>
                  <a:lnTo>
                    <a:pt x="429" y="89"/>
                  </a:lnTo>
                  <a:lnTo>
                    <a:pt x="424" y="89"/>
                  </a:lnTo>
                  <a:lnTo>
                    <a:pt x="420" y="89"/>
                  </a:lnTo>
                  <a:lnTo>
                    <a:pt x="415" y="89"/>
                  </a:lnTo>
                  <a:lnTo>
                    <a:pt x="410" y="89"/>
                  </a:lnTo>
                  <a:lnTo>
                    <a:pt x="410" y="87"/>
                  </a:lnTo>
                  <a:lnTo>
                    <a:pt x="411" y="84"/>
                  </a:lnTo>
                  <a:lnTo>
                    <a:pt x="411" y="82"/>
                  </a:lnTo>
                  <a:lnTo>
                    <a:pt x="411" y="79"/>
                  </a:lnTo>
                  <a:lnTo>
                    <a:pt x="411" y="77"/>
                  </a:lnTo>
                  <a:lnTo>
                    <a:pt x="411" y="75"/>
                  </a:lnTo>
                  <a:lnTo>
                    <a:pt x="410" y="73"/>
                  </a:lnTo>
                  <a:lnTo>
                    <a:pt x="407" y="72"/>
                  </a:lnTo>
                  <a:lnTo>
                    <a:pt x="397" y="73"/>
                  </a:lnTo>
                  <a:lnTo>
                    <a:pt x="396" y="72"/>
                  </a:lnTo>
                  <a:lnTo>
                    <a:pt x="396" y="70"/>
                  </a:lnTo>
                  <a:lnTo>
                    <a:pt x="395" y="69"/>
                  </a:lnTo>
                  <a:lnTo>
                    <a:pt x="394" y="67"/>
                  </a:lnTo>
                  <a:lnTo>
                    <a:pt x="394" y="65"/>
                  </a:lnTo>
                  <a:lnTo>
                    <a:pt x="393" y="64"/>
                  </a:lnTo>
                  <a:lnTo>
                    <a:pt x="392" y="63"/>
                  </a:lnTo>
                  <a:lnTo>
                    <a:pt x="391" y="62"/>
                  </a:lnTo>
                  <a:lnTo>
                    <a:pt x="390" y="63"/>
                  </a:lnTo>
                  <a:lnTo>
                    <a:pt x="389" y="63"/>
                  </a:lnTo>
                  <a:lnTo>
                    <a:pt x="388" y="63"/>
                  </a:lnTo>
                  <a:lnTo>
                    <a:pt x="387" y="63"/>
                  </a:lnTo>
                  <a:lnTo>
                    <a:pt x="386" y="63"/>
                  </a:lnTo>
                  <a:lnTo>
                    <a:pt x="385" y="63"/>
                  </a:lnTo>
                  <a:lnTo>
                    <a:pt x="384" y="63"/>
                  </a:lnTo>
                  <a:lnTo>
                    <a:pt x="383" y="62"/>
                  </a:lnTo>
                  <a:lnTo>
                    <a:pt x="397" y="47"/>
                  </a:lnTo>
                  <a:lnTo>
                    <a:pt x="397" y="46"/>
                  </a:lnTo>
                  <a:lnTo>
                    <a:pt x="397" y="44"/>
                  </a:lnTo>
                  <a:lnTo>
                    <a:pt x="396" y="42"/>
                  </a:lnTo>
                  <a:lnTo>
                    <a:pt x="394" y="41"/>
                  </a:lnTo>
                  <a:lnTo>
                    <a:pt x="383" y="44"/>
                  </a:lnTo>
                  <a:lnTo>
                    <a:pt x="384" y="42"/>
                  </a:lnTo>
                  <a:lnTo>
                    <a:pt x="385" y="41"/>
                  </a:lnTo>
                  <a:lnTo>
                    <a:pt x="387" y="40"/>
                  </a:lnTo>
                  <a:lnTo>
                    <a:pt x="389" y="39"/>
                  </a:lnTo>
                  <a:lnTo>
                    <a:pt x="390" y="37"/>
                  </a:lnTo>
                  <a:lnTo>
                    <a:pt x="391" y="36"/>
                  </a:lnTo>
                  <a:lnTo>
                    <a:pt x="391" y="34"/>
                  </a:lnTo>
                  <a:lnTo>
                    <a:pt x="390" y="32"/>
                  </a:lnTo>
                  <a:lnTo>
                    <a:pt x="389" y="31"/>
                  </a:lnTo>
                  <a:lnTo>
                    <a:pt x="388" y="31"/>
                  </a:lnTo>
                  <a:lnTo>
                    <a:pt x="386" y="31"/>
                  </a:lnTo>
                  <a:lnTo>
                    <a:pt x="385" y="31"/>
                  </a:lnTo>
                  <a:lnTo>
                    <a:pt x="383" y="31"/>
                  </a:lnTo>
                  <a:lnTo>
                    <a:pt x="381" y="32"/>
                  </a:lnTo>
                  <a:lnTo>
                    <a:pt x="380" y="32"/>
                  </a:lnTo>
                  <a:lnTo>
                    <a:pt x="378" y="32"/>
                  </a:lnTo>
                  <a:lnTo>
                    <a:pt x="380" y="31"/>
                  </a:lnTo>
                  <a:lnTo>
                    <a:pt x="381" y="30"/>
                  </a:lnTo>
                  <a:lnTo>
                    <a:pt x="383" y="29"/>
                  </a:lnTo>
                  <a:lnTo>
                    <a:pt x="384" y="29"/>
                  </a:lnTo>
                  <a:lnTo>
                    <a:pt x="385" y="28"/>
                  </a:lnTo>
                  <a:lnTo>
                    <a:pt x="387" y="27"/>
                  </a:lnTo>
                  <a:lnTo>
                    <a:pt x="388" y="26"/>
                  </a:lnTo>
                  <a:lnTo>
                    <a:pt x="388" y="25"/>
                  </a:lnTo>
                  <a:lnTo>
                    <a:pt x="387" y="22"/>
                  </a:lnTo>
                  <a:lnTo>
                    <a:pt x="386" y="21"/>
                  </a:lnTo>
                  <a:lnTo>
                    <a:pt x="384" y="20"/>
                  </a:lnTo>
                  <a:lnTo>
                    <a:pt x="381" y="20"/>
                  </a:lnTo>
                  <a:lnTo>
                    <a:pt x="379" y="21"/>
                  </a:lnTo>
                  <a:lnTo>
                    <a:pt x="377" y="21"/>
                  </a:lnTo>
                  <a:lnTo>
                    <a:pt x="374" y="21"/>
                  </a:lnTo>
                  <a:lnTo>
                    <a:pt x="372" y="21"/>
                  </a:lnTo>
                  <a:lnTo>
                    <a:pt x="373" y="19"/>
                  </a:lnTo>
                  <a:lnTo>
                    <a:pt x="374" y="19"/>
                  </a:lnTo>
                  <a:lnTo>
                    <a:pt x="375" y="17"/>
                  </a:lnTo>
                  <a:lnTo>
                    <a:pt x="376" y="16"/>
                  </a:lnTo>
                  <a:lnTo>
                    <a:pt x="377" y="15"/>
                  </a:lnTo>
                  <a:lnTo>
                    <a:pt x="378" y="14"/>
                  </a:lnTo>
                  <a:lnTo>
                    <a:pt x="379" y="12"/>
                  </a:lnTo>
                  <a:lnTo>
                    <a:pt x="380" y="11"/>
                  </a:lnTo>
                  <a:lnTo>
                    <a:pt x="378" y="6"/>
                  </a:lnTo>
                  <a:lnTo>
                    <a:pt x="375" y="6"/>
                  </a:lnTo>
                  <a:lnTo>
                    <a:pt x="372" y="6"/>
                  </a:lnTo>
                  <a:lnTo>
                    <a:pt x="368" y="7"/>
                  </a:lnTo>
                  <a:lnTo>
                    <a:pt x="365" y="7"/>
                  </a:lnTo>
                  <a:lnTo>
                    <a:pt x="362" y="7"/>
                  </a:lnTo>
                  <a:lnTo>
                    <a:pt x="358" y="7"/>
                  </a:lnTo>
                  <a:lnTo>
                    <a:pt x="355" y="7"/>
                  </a:lnTo>
                  <a:lnTo>
                    <a:pt x="352" y="8"/>
                  </a:lnTo>
                  <a:lnTo>
                    <a:pt x="348" y="8"/>
                  </a:lnTo>
                  <a:lnTo>
                    <a:pt x="345" y="8"/>
                  </a:lnTo>
                  <a:lnTo>
                    <a:pt x="341" y="9"/>
                  </a:lnTo>
                  <a:lnTo>
                    <a:pt x="338" y="9"/>
                  </a:lnTo>
                  <a:lnTo>
                    <a:pt x="335" y="9"/>
                  </a:lnTo>
                  <a:lnTo>
                    <a:pt x="332" y="9"/>
                  </a:lnTo>
                  <a:lnTo>
                    <a:pt x="328" y="9"/>
                  </a:lnTo>
                  <a:lnTo>
                    <a:pt x="325" y="10"/>
                  </a:lnTo>
                  <a:lnTo>
                    <a:pt x="324" y="9"/>
                  </a:lnTo>
                  <a:lnTo>
                    <a:pt x="324" y="7"/>
                  </a:lnTo>
                  <a:lnTo>
                    <a:pt x="323" y="6"/>
                  </a:lnTo>
                  <a:lnTo>
                    <a:pt x="322" y="4"/>
                  </a:lnTo>
                  <a:lnTo>
                    <a:pt x="321" y="3"/>
                  </a:lnTo>
                  <a:lnTo>
                    <a:pt x="320" y="3"/>
                  </a:lnTo>
                  <a:lnTo>
                    <a:pt x="318" y="3"/>
                  </a:lnTo>
                  <a:lnTo>
                    <a:pt x="317" y="3"/>
                  </a:lnTo>
                  <a:lnTo>
                    <a:pt x="312" y="5"/>
                  </a:lnTo>
                  <a:lnTo>
                    <a:pt x="307" y="7"/>
                  </a:lnTo>
                  <a:lnTo>
                    <a:pt x="301" y="9"/>
                  </a:lnTo>
                  <a:lnTo>
                    <a:pt x="296" y="10"/>
                  </a:lnTo>
                  <a:lnTo>
                    <a:pt x="290" y="10"/>
                  </a:lnTo>
                  <a:lnTo>
                    <a:pt x="285" y="11"/>
                  </a:lnTo>
                  <a:lnTo>
                    <a:pt x="279" y="11"/>
                  </a:lnTo>
                  <a:lnTo>
                    <a:pt x="274" y="11"/>
                  </a:lnTo>
                  <a:lnTo>
                    <a:pt x="268" y="11"/>
                  </a:lnTo>
                  <a:lnTo>
                    <a:pt x="262" y="11"/>
                  </a:lnTo>
                  <a:lnTo>
                    <a:pt x="256" y="11"/>
                  </a:lnTo>
                  <a:lnTo>
                    <a:pt x="251" y="11"/>
                  </a:lnTo>
                  <a:lnTo>
                    <a:pt x="245" y="10"/>
                  </a:lnTo>
                  <a:lnTo>
                    <a:pt x="240" y="10"/>
                  </a:lnTo>
                  <a:lnTo>
                    <a:pt x="234" y="10"/>
                  </a:lnTo>
                  <a:lnTo>
                    <a:pt x="228" y="10"/>
                  </a:lnTo>
                  <a:lnTo>
                    <a:pt x="223" y="9"/>
                  </a:lnTo>
                  <a:lnTo>
                    <a:pt x="218" y="9"/>
                  </a:lnTo>
                  <a:lnTo>
                    <a:pt x="213" y="8"/>
                  </a:lnTo>
                  <a:lnTo>
                    <a:pt x="208" y="8"/>
                  </a:lnTo>
                  <a:lnTo>
                    <a:pt x="203" y="7"/>
                  </a:lnTo>
                  <a:lnTo>
                    <a:pt x="198" y="7"/>
                  </a:lnTo>
                  <a:lnTo>
                    <a:pt x="192" y="7"/>
                  </a:lnTo>
                  <a:lnTo>
                    <a:pt x="187" y="6"/>
                  </a:lnTo>
                  <a:lnTo>
                    <a:pt x="182" y="6"/>
                  </a:lnTo>
                  <a:lnTo>
                    <a:pt x="177" y="5"/>
                  </a:lnTo>
                  <a:lnTo>
                    <a:pt x="172" y="5"/>
                  </a:lnTo>
                  <a:lnTo>
                    <a:pt x="167" y="4"/>
                  </a:lnTo>
                  <a:lnTo>
                    <a:pt x="162" y="4"/>
                  </a:lnTo>
                  <a:lnTo>
                    <a:pt x="157" y="3"/>
                  </a:lnTo>
                  <a:lnTo>
                    <a:pt x="152" y="2"/>
                  </a:lnTo>
                  <a:lnTo>
                    <a:pt x="147" y="1"/>
                  </a:lnTo>
                  <a:lnTo>
                    <a:pt x="144" y="0"/>
                  </a:lnTo>
                  <a:lnTo>
                    <a:pt x="142" y="1"/>
                  </a:lnTo>
                  <a:lnTo>
                    <a:pt x="139" y="1"/>
                  </a:lnTo>
                  <a:lnTo>
                    <a:pt x="137" y="3"/>
                  </a:lnTo>
                  <a:lnTo>
                    <a:pt x="135" y="4"/>
                  </a:lnTo>
                  <a:lnTo>
                    <a:pt x="133" y="6"/>
                  </a:lnTo>
                  <a:lnTo>
                    <a:pt x="132" y="9"/>
                  </a:lnTo>
                  <a:lnTo>
                    <a:pt x="130" y="1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98" name="Freeform 306">
              <a:extLst>
                <a:ext uri="{FF2B5EF4-FFF2-40B4-BE49-F238E27FC236}">
                  <a16:creationId xmlns:a16="http://schemas.microsoft.com/office/drawing/2014/main" id="{B69F65E6-D85C-1815-AD8E-E1777A590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" y="2409"/>
              <a:ext cx="145" cy="30"/>
            </a:xfrm>
            <a:custGeom>
              <a:avLst/>
              <a:gdLst>
                <a:gd name="T0" fmla="*/ 0 w 145"/>
                <a:gd name="T1" fmla="*/ 29 h 30"/>
                <a:gd name="T2" fmla="*/ 5 w 145"/>
                <a:gd name="T3" fmla="*/ 27 h 30"/>
                <a:gd name="T4" fmla="*/ 10 w 145"/>
                <a:gd name="T5" fmla="*/ 25 h 30"/>
                <a:gd name="T6" fmla="*/ 14 w 145"/>
                <a:gd name="T7" fmla="*/ 22 h 30"/>
                <a:gd name="T8" fmla="*/ 18 w 145"/>
                <a:gd name="T9" fmla="*/ 19 h 30"/>
                <a:gd name="T10" fmla="*/ 23 w 145"/>
                <a:gd name="T11" fmla="*/ 17 h 30"/>
                <a:gd name="T12" fmla="*/ 28 w 145"/>
                <a:gd name="T13" fmla="*/ 12 h 30"/>
                <a:gd name="T14" fmla="*/ 33 w 145"/>
                <a:gd name="T15" fmla="*/ 7 h 30"/>
                <a:gd name="T16" fmla="*/ 39 w 145"/>
                <a:gd name="T17" fmla="*/ 5 h 30"/>
                <a:gd name="T18" fmla="*/ 46 w 145"/>
                <a:gd name="T19" fmla="*/ 5 h 30"/>
                <a:gd name="T20" fmla="*/ 52 w 145"/>
                <a:gd name="T21" fmla="*/ 6 h 30"/>
                <a:gd name="T22" fmla="*/ 57 w 145"/>
                <a:gd name="T23" fmla="*/ 7 h 30"/>
                <a:gd name="T24" fmla="*/ 63 w 145"/>
                <a:gd name="T25" fmla="*/ 8 h 30"/>
                <a:gd name="T26" fmla="*/ 68 w 145"/>
                <a:gd name="T27" fmla="*/ 9 h 30"/>
                <a:gd name="T28" fmla="*/ 74 w 145"/>
                <a:gd name="T29" fmla="*/ 10 h 30"/>
                <a:gd name="T30" fmla="*/ 79 w 145"/>
                <a:gd name="T31" fmla="*/ 11 h 30"/>
                <a:gd name="T32" fmla="*/ 85 w 145"/>
                <a:gd name="T33" fmla="*/ 12 h 30"/>
                <a:gd name="T34" fmla="*/ 91 w 145"/>
                <a:gd name="T35" fmla="*/ 12 h 30"/>
                <a:gd name="T36" fmla="*/ 99 w 145"/>
                <a:gd name="T37" fmla="*/ 12 h 30"/>
                <a:gd name="T38" fmla="*/ 106 w 145"/>
                <a:gd name="T39" fmla="*/ 12 h 30"/>
                <a:gd name="T40" fmla="*/ 113 w 145"/>
                <a:gd name="T41" fmla="*/ 13 h 30"/>
                <a:gd name="T42" fmla="*/ 120 w 145"/>
                <a:gd name="T43" fmla="*/ 14 h 30"/>
                <a:gd name="T44" fmla="*/ 127 w 145"/>
                <a:gd name="T45" fmla="*/ 14 h 30"/>
                <a:gd name="T46" fmla="*/ 133 w 145"/>
                <a:gd name="T47" fmla="*/ 14 h 30"/>
                <a:gd name="T48" fmla="*/ 140 w 145"/>
                <a:gd name="T49" fmla="*/ 12 h 30"/>
                <a:gd name="T50" fmla="*/ 137 w 145"/>
                <a:gd name="T51" fmla="*/ 10 h 30"/>
                <a:gd name="T52" fmla="*/ 124 w 145"/>
                <a:gd name="T53" fmla="*/ 9 h 30"/>
                <a:gd name="T54" fmla="*/ 111 w 145"/>
                <a:gd name="T55" fmla="*/ 8 h 30"/>
                <a:gd name="T56" fmla="*/ 97 w 145"/>
                <a:gd name="T57" fmla="*/ 7 h 30"/>
                <a:gd name="T58" fmla="*/ 84 w 145"/>
                <a:gd name="T59" fmla="*/ 6 h 30"/>
                <a:gd name="T60" fmla="*/ 70 w 145"/>
                <a:gd name="T61" fmla="*/ 4 h 30"/>
                <a:gd name="T62" fmla="*/ 56 w 145"/>
                <a:gd name="T63" fmla="*/ 3 h 30"/>
                <a:gd name="T64" fmla="*/ 43 w 145"/>
                <a:gd name="T65" fmla="*/ 1 h 30"/>
                <a:gd name="T66" fmla="*/ 33 w 145"/>
                <a:gd name="T67" fmla="*/ 0 h 30"/>
                <a:gd name="T68" fmla="*/ 28 w 145"/>
                <a:gd name="T69" fmla="*/ 2 h 30"/>
                <a:gd name="T70" fmla="*/ 24 w 145"/>
                <a:gd name="T71" fmla="*/ 7 h 30"/>
                <a:gd name="T72" fmla="*/ 20 w 145"/>
                <a:gd name="T73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5" h="30">
                  <a:moveTo>
                    <a:pt x="17" y="13"/>
                  </a:moveTo>
                  <a:lnTo>
                    <a:pt x="0" y="29"/>
                  </a:lnTo>
                  <a:lnTo>
                    <a:pt x="3" y="28"/>
                  </a:lnTo>
                  <a:lnTo>
                    <a:pt x="5" y="27"/>
                  </a:lnTo>
                  <a:lnTo>
                    <a:pt x="7" y="26"/>
                  </a:lnTo>
                  <a:lnTo>
                    <a:pt x="10" y="25"/>
                  </a:lnTo>
                  <a:lnTo>
                    <a:pt x="12" y="24"/>
                  </a:lnTo>
                  <a:lnTo>
                    <a:pt x="14" y="22"/>
                  </a:lnTo>
                  <a:lnTo>
                    <a:pt x="16" y="21"/>
                  </a:lnTo>
                  <a:lnTo>
                    <a:pt x="18" y="19"/>
                  </a:lnTo>
                  <a:lnTo>
                    <a:pt x="21" y="19"/>
                  </a:lnTo>
                  <a:lnTo>
                    <a:pt x="23" y="17"/>
                  </a:lnTo>
                  <a:lnTo>
                    <a:pt x="26" y="14"/>
                  </a:lnTo>
                  <a:lnTo>
                    <a:pt x="28" y="12"/>
                  </a:lnTo>
                  <a:lnTo>
                    <a:pt x="31" y="9"/>
                  </a:lnTo>
                  <a:lnTo>
                    <a:pt x="33" y="7"/>
                  </a:lnTo>
                  <a:lnTo>
                    <a:pt x="36" y="6"/>
                  </a:lnTo>
                  <a:lnTo>
                    <a:pt x="39" y="5"/>
                  </a:lnTo>
                  <a:lnTo>
                    <a:pt x="43" y="5"/>
                  </a:lnTo>
                  <a:lnTo>
                    <a:pt x="46" y="5"/>
                  </a:lnTo>
                  <a:lnTo>
                    <a:pt x="49" y="6"/>
                  </a:lnTo>
                  <a:lnTo>
                    <a:pt x="52" y="6"/>
                  </a:lnTo>
                  <a:lnTo>
                    <a:pt x="54" y="7"/>
                  </a:lnTo>
                  <a:lnTo>
                    <a:pt x="57" y="7"/>
                  </a:lnTo>
                  <a:lnTo>
                    <a:pt x="60" y="8"/>
                  </a:lnTo>
                  <a:lnTo>
                    <a:pt x="63" y="8"/>
                  </a:lnTo>
                  <a:lnTo>
                    <a:pt x="65" y="9"/>
                  </a:lnTo>
                  <a:lnTo>
                    <a:pt x="68" y="9"/>
                  </a:lnTo>
                  <a:lnTo>
                    <a:pt x="71" y="10"/>
                  </a:lnTo>
                  <a:lnTo>
                    <a:pt x="74" y="10"/>
                  </a:lnTo>
                  <a:lnTo>
                    <a:pt x="76" y="10"/>
                  </a:lnTo>
                  <a:lnTo>
                    <a:pt x="79" y="11"/>
                  </a:lnTo>
                  <a:lnTo>
                    <a:pt x="82" y="11"/>
                  </a:lnTo>
                  <a:lnTo>
                    <a:pt x="85" y="12"/>
                  </a:lnTo>
                  <a:lnTo>
                    <a:pt x="88" y="12"/>
                  </a:lnTo>
                  <a:lnTo>
                    <a:pt x="91" y="12"/>
                  </a:lnTo>
                  <a:lnTo>
                    <a:pt x="95" y="12"/>
                  </a:lnTo>
                  <a:lnTo>
                    <a:pt x="99" y="12"/>
                  </a:lnTo>
                  <a:lnTo>
                    <a:pt x="102" y="12"/>
                  </a:lnTo>
                  <a:lnTo>
                    <a:pt x="106" y="12"/>
                  </a:lnTo>
                  <a:lnTo>
                    <a:pt x="109" y="13"/>
                  </a:lnTo>
                  <a:lnTo>
                    <a:pt x="113" y="13"/>
                  </a:lnTo>
                  <a:lnTo>
                    <a:pt x="116" y="14"/>
                  </a:lnTo>
                  <a:lnTo>
                    <a:pt x="120" y="14"/>
                  </a:lnTo>
                  <a:lnTo>
                    <a:pt x="123" y="14"/>
                  </a:lnTo>
                  <a:lnTo>
                    <a:pt x="127" y="14"/>
                  </a:lnTo>
                  <a:lnTo>
                    <a:pt x="130" y="14"/>
                  </a:lnTo>
                  <a:lnTo>
                    <a:pt x="133" y="14"/>
                  </a:lnTo>
                  <a:lnTo>
                    <a:pt x="137" y="13"/>
                  </a:lnTo>
                  <a:lnTo>
                    <a:pt x="140" y="12"/>
                  </a:lnTo>
                  <a:lnTo>
                    <a:pt x="144" y="10"/>
                  </a:lnTo>
                  <a:lnTo>
                    <a:pt x="137" y="10"/>
                  </a:lnTo>
                  <a:lnTo>
                    <a:pt x="131" y="9"/>
                  </a:lnTo>
                  <a:lnTo>
                    <a:pt x="124" y="9"/>
                  </a:lnTo>
                  <a:lnTo>
                    <a:pt x="118" y="8"/>
                  </a:lnTo>
                  <a:lnTo>
                    <a:pt x="111" y="8"/>
                  </a:lnTo>
                  <a:lnTo>
                    <a:pt x="104" y="7"/>
                  </a:lnTo>
                  <a:lnTo>
                    <a:pt x="97" y="7"/>
                  </a:lnTo>
                  <a:lnTo>
                    <a:pt x="91" y="6"/>
                  </a:lnTo>
                  <a:lnTo>
                    <a:pt x="84" y="6"/>
                  </a:lnTo>
                  <a:lnTo>
                    <a:pt x="77" y="5"/>
                  </a:lnTo>
                  <a:lnTo>
                    <a:pt x="70" y="4"/>
                  </a:lnTo>
                  <a:lnTo>
                    <a:pt x="63" y="3"/>
                  </a:lnTo>
                  <a:lnTo>
                    <a:pt x="56" y="3"/>
                  </a:lnTo>
                  <a:lnTo>
                    <a:pt x="50" y="2"/>
                  </a:lnTo>
                  <a:lnTo>
                    <a:pt x="43" y="1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8" y="2"/>
                  </a:lnTo>
                  <a:lnTo>
                    <a:pt x="26" y="4"/>
                  </a:lnTo>
                  <a:lnTo>
                    <a:pt x="24" y="7"/>
                  </a:lnTo>
                  <a:lnTo>
                    <a:pt x="22" y="9"/>
                  </a:lnTo>
                  <a:lnTo>
                    <a:pt x="20" y="12"/>
                  </a:lnTo>
                  <a:lnTo>
                    <a:pt x="17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499" name="Freeform 307">
              <a:extLst>
                <a:ext uri="{FF2B5EF4-FFF2-40B4-BE49-F238E27FC236}">
                  <a16:creationId xmlns:a16="http://schemas.microsoft.com/office/drawing/2014/main" id="{430E72B5-0262-53B5-D1CF-98A3996E0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" y="2411"/>
              <a:ext cx="56" cy="17"/>
            </a:xfrm>
            <a:custGeom>
              <a:avLst/>
              <a:gdLst>
                <a:gd name="T0" fmla="*/ 0 w 56"/>
                <a:gd name="T1" fmla="*/ 15 h 17"/>
                <a:gd name="T2" fmla="*/ 3 w 56"/>
                <a:gd name="T3" fmla="*/ 16 h 17"/>
                <a:gd name="T4" fmla="*/ 7 w 56"/>
                <a:gd name="T5" fmla="*/ 16 h 17"/>
                <a:gd name="T6" fmla="*/ 10 w 56"/>
                <a:gd name="T7" fmla="*/ 16 h 17"/>
                <a:gd name="T8" fmla="*/ 14 w 56"/>
                <a:gd name="T9" fmla="*/ 15 h 17"/>
                <a:gd name="T10" fmla="*/ 17 w 56"/>
                <a:gd name="T11" fmla="*/ 15 h 17"/>
                <a:gd name="T12" fmla="*/ 21 w 56"/>
                <a:gd name="T13" fmla="*/ 15 h 17"/>
                <a:gd name="T14" fmla="*/ 24 w 56"/>
                <a:gd name="T15" fmla="*/ 15 h 17"/>
                <a:gd name="T16" fmla="*/ 28 w 56"/>
                <a:gd name="T17" fmla="*/ 15 h 17"/>
                <a:gd name="T18" fmla="*/ 31 w 56"/>
                <a:gd name="T19" fmla="*/ 14 h 17"/>
                <a:gd name="T20" fmla="*/ 35 w 56"/>
                <a:gd name="T21" fmla="*/ 14 h 17"/>
                <a:gd name="T22" fmla="*/ 38 w 56"/>
                <a:gd name="T23" fmla="*/ 14 h 17"/>
                <a:gd name="T24" fmla="*/ 42 w 56"/>
                <a:gd name="T25" fmla="*/ 13 h 17"/>
                <a:gd name="T26" fmla="*/ 45 w 56"/>
                <a:gd name="T27" fmla="*/ 13 h 17"/>
                <a:gd name="T28" fmla="*/ 48 w 56"/>
                <a:gd name="T29" fmla="*/ 13 h 17"/>
                <a:gd name="T30" fmla="*/ 52 w 56"/>
                <a:gd name="T31" fmla="*/ 11 h 17"/>
                <a:gd name="T32" fmla="*/ 55 w 56"/>
                <a:gd name="T33" fmla="*/ 11 h 17"/>
                <a:gd name="T34" fmla="*/ 51 w 56"/>
                <a:gd name="T35" fmla="*/ 0 h 17"/>
                <a:gd name="T36" fmla="*/ 48 w 56"/>
                <a:gd name="T37" fmla="*/ 1 h 17"/>
                <a:gd name="T38" fmla="*/ 45 w 56"/>
                <a:gd name="T39" fmla="*/ 2 h 17"/>
                <a:gd name="T40" fmla="*/ 41 w 56"/>
                <a:gd name="T41" fmla="*/ 2 h 17"/>
                <a:gd name="T42" fmla="*/ 38 w 56"/>
                <a:gd name="T43" fmla="*/ 3 h 17"/>
                <a:gd name="T44" fmla="*/ 35 w 56"/>
                <a:gd name="T45" fmla="*/ 5 h 17"/>
                <a:gd name="T46" fmla="*/ 32 w 56"/>
                <a:gd name="T47" fmla="*/ 6 h 17"/>
                <a:gd name="T48" fmla="*/ 28 w 56"/>
                <a:gd name="T49" fmla="*/ 6 h 17"/>
                <a:gd name="T50" fmla="*/ 25 w 56"/>
                <a:gd name="T51" fmla="*/ 7 h 17"/>
                <a:gd name="T52" fmla="*/ 22 w 56"/>
                <a:gd name="T53" fmla="*/ 8 h 17"/>
                <a:gd name="T54" fmla="*/ 19 w 56"/>
                <a:gd name="T55" fmla="*/ 9 h 17"/>
                <a:gd name="T56" fmla="*/ 16 w 56"/>
                <a:gd name="T57" fmla="*/ 10 h 17"/>
                <a:gd name="T58" fmla="*/ 13 w 56"/>
                <a:gd name="T59" fmla="*/ 11 h 17"/>
                <a:gd name="T60" fmla="*/ 9 w 56"/>
                <a:gd name="T61" fmla="*/ 13 h 17"/>
                <a:gd name="T62" fmla="*/ 6 w 56"/>
                <a:gd name="T63" fmla="*/ 14 h 17"/>
                <a:gd name="T64" fmla="*/ 3 w 56"/>
                <a:gd name="T65" fmla="*/ 14 h 17"/>
                <a:gd name="T66" fmla="*/ 0 w 56"/>
                <a:gd name="T6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" h="17">
                  <a:moveTo>
                    <a:pt x="0" y="15"/>
                  </a:moveTo>
                  <a:lnTo>
                    <a:pt x="3" y="16"/>
                  </a:lnTo>
                  <a:lnTo>
                    <a:pt x="7" y="16"/>
                  </a:lnTo>
                  <a:lnTo>
                    <a:pt x="10" y="16"/>
                  </a:lnTo>
                  <a:lnTo>
                    <a:pt x="14" y="15"/>
                  </a:lnTo>
                  <a:lnTo>
                    <a:pt x="17" y="15"/>
                  </a:lnTo>
                  <a:lnTo>
                    <a:pt x="21" y="15"/>
                  </a:lnTo>
                  <a:lnTo>
                    <a:pt x="24" y="15"/>
                  </a:lnTo>
                  <a:lnTo>
                    <a:pt x="28" y="15"/>
                  </a:lnTo>
                  <a:lnTo>
                    <a:pt x="31" y="14"/>
                  </a:lnTo>
                  <a:lnTo>
                    <a:pt x="35" y="14"/>
                  </a:lnTo>
                  <a:lnTo>
                    <a:pt x="38" y="14"/>
                  </a:lnTo>
                  <a:lnTo>
                    <a:pt x="42" y="13"/>
                  </a:lnTo>
                  <a:lnTo>
                    <a:pt x="45" y="13"/>
                  </a:lnTo>
                  <a:lnTo>
                    <a:pt x="48" y="13"/>
                  </a:lnTo>
                  <a:lnTo>
                    <a:pt x="52" y="11"/>
                  </a:lnTo>
                  <a:lnTo>
                    <a:pt x="55" y="11"/>
                  </a:lnTo>
                  <a:lnTo>
                    <a:pt x="51" y="0"/>
                  </a:lnTo>
                  <a:lnTo>
                    <a:pt x="48" y="1"/>
                  </a:lnTo>
                  <a:lnTo>
                    <a:pt x="45" y="2"/>
                  </a:lnTo>
                  <a:lnTo>
                    <a:pt x="41" y="2"/>
                  </a:lnTo>
                  <a:lnTo>
                    <a:pt x="38" y="3"/>
                  </a:lnTo>
                  <a:lnTo>
                    <a:pt x="35" y="5"/>
                  </a:lnTo>
                  <a:lnTo>
                    <a:pt x="32" y="6"/>
                  </a:lnTo>
                  <a:lnTo>
                    <a:pt x="28" y="6"/>
                  </a:lnTo>
                  <a:lnTo>
                    <a:pt x="25" y="7"/>
                  </a:lnTo>
                  <a:lnTo>
                    <a:pt x="22" y="8"/>
                  </a:lnTo>
                  <a:lnTo>
                    <a:pt x="19" y="9"/>
                  </a:lnTo>
                  <a:lnTo>
                    <a:pt x="16" y="10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6" y="14"/>
                  </a:lnTo>
                  <a:lnTo>
                    <a:pt x="3" y="14"/>
                  </a:lnTo>
                  <a:lnTo>
                    <a:pt x="0" y="1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00" name="Freeform 308">
              <a:extLst>
                <a:ext uri="{FF2B5EF4-FFF2-40B4-BE49-F238E27FC236}">
                  <a16:creationId xmlns:a16="http://schemas.microsoft.com/office/drawing/2014/main" id="{398A0EF0-4952-29E0-8D52-79C07AB3E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2" y="2415"/>
              <a:ext cx="37" cy="17"/>
            </a:xfrm>
            <a:custGeom>
              <a:avLst/>
              <a:gdLst>
                <a:gd name="T0" fmla="*/ 0 w 37"/>
                <a:gd name="T1" fmla="*/ 8 h 17"/>
                <a:gd name="T2" fmla="*/ 2 w 37"/>
                <a:gd name="T3" fmla="*/ 16 h 17"/>
                <a:gd name="T4" fmla="*/ 4 w 37"/>
                <a:gd name="T5" fmla="*/ 16 h 17"/>
                <a:gd name="T6" fmla="*/ 6 w 37"/>
                <a:gd name="T7" fmla="*/ 16 h 17"/>
                <a:gd name="T8" fmla="*/ 9 w 37"/>
                <a:gd name="T9" fmla="*/ 16 h 17"/>
                <a:gd name="T10" fmla="*/ 11 w 37"/>
                <a:gd name="T11" fmla="*/ 16 h 17"/>
                <a:gd name="T12" fmla="*/ 13 w 37"/>
                <a:gd name="T13" fmla="*/ 16 h 17"/>
                <a:gd name="T14" fmla="*/ 16 w 37"/>
                <a:gd name="T15" fmla="*/ 16 h 17"/>
                <a:gd name="T16" fmla="*/ 18 w 37"/>
                <a:gd name="T17" fmla="*/ 16 h 17"/>
                <a:gd name="T18" fmla="*/ 20 w 37"/>
                <a:gd name="T19" fmla="*/ 16 h 17"/>
                <a:gd name="T20" fmla="*/ 23 w 37"/>
                <a:gd name="T21" fmla="*/ 16 h 17"/>
                <a:gd name="T22" fmla="*/ 25 w 37"/>
                <a:gd name="T23" fmla="*/ 16 h 17"/>
                <a:gd name="T24" fmla="*/ 27 w 37"/>
                <a:gd name="T25" fmla="*/ 16 h 17"/>
                <a:gd name="T26" fmla="*/ 29 w 37"/>
                <a:gd name="T27" fmla="*/ 13 h 17"/>
                <a:gd name="T28" fmla="*/ 31 w 37"/>
                <a:gd name="T29" fmla="*/ 11 h 17"/>
                <a:gd name="T30" fmla="*/ 33 w 37"/>
                <a:gd name="T31" fmla="*/ 8 h 17"/>
                <a:gd name="T32" fmla="*/ 35 w 37"/>
                <a:gd name="T33" fmla="*/ 5 h 17"/>
                <a:gd name="T34" fmla="*/ 36 w 37"/>
                <a:gd name="T35" fmla="*/ 0 h 17"/>
                <a:gd name="T36" fmla="*/ 34 w 37"/>
                <a:gd name="T37" fmla="*/ 0 h 17"/>
                <a:gd name="T38" fmla="*/ 31 w 37"/>
                <a:gd name="T39" fmla="*/ 0 h 17"/>
                <a:gd name="T40" fmla="*/ 29 w 37"/>
                <a:gd name="T41" fmla="*/ 0 h 17"/>
                <a:gd name="T42" fmla="*/ 27 w 37"/>
                <a:gd name="T43" fmla="*/ 0 h 17"/>
                <a:gd name="T44" fmla="*/ 24 w 37"/>
                <a:gd name="T45" fmla="*/ 3 h 17"/>
                <a:gd name="T46" fmla="*/ 22 w 37"/>
                <a:gd name="T47" fmla="*/ 3 h 17"/>
                <a:gd name="T48" fmla="*/ 20 w 37"/>
                <a:gd name="T49" fmla="*/ 3 h 17"/>
                <a:gd name="T50" fmla="*/ 17 w 37"/>
                <a:gd name="T51" fmla="*/ 3 h 17"/>
                <a:gd name="T52" fmla="*/ 15 w 37"/>
                <a:gd name="T53" fmla="*/ 3 h 17"/>
                <a:gd name="T54" fmla="*/ 13 w 37"/>
                <a:gd name="T55" fmla="*/ 5 h 17"/>
                <a:gd name="T56" fmla="*/ 11 w 37"/>
                <a:gd name="T57" fmla="*/ 5 h 17"/>
                <a:gd name="T58" fmla="*/ 8 w 37"/>
                <a:gd name="T59" fmla="*/ 5 h 17"/>
                <a:gd name="T60" fmla="*/ 6 w 37"/>
                <a:gd name="T61" fmla="*/ 5 h 17"/>
                <a:gd name="T62" fmla="*/ 4 w 37"/>
                <a:gd name="T63" fmla="*/ 5 h 17"/>
                <a:gd name="T64" fmla="*/ 2 w 37"/>
                <a:gd name="T65" fmla="*/ 8 h 17"/>
                <a:gd name="T66" fmla="*/ 0 w 37"/>
                <a:gd name="T6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" h="17">
                  <a:moveTo>
                    <a:pt x="0" y="8"/>
                  </a:moveTo>
                  <a:lnTo>
                    <a:pt x="2" y="16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3" y="16"/>
                  </a:lnTo>
                  <a:lnTo>
                    <a:pt x="16" y="16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3" y="16"/>
                  </a:lnTo>
                  <a:lnTo>
                    <a:pt x="25" y="16"/>
                  </a:lnTo>
                  <a:lnTo>
                    <a:pt x="27" y="16"/>
                  </a:lnTo>
                  <a:lnTo>
                    <a:pt x="29" y="13"/>
                  </a:lnTo>
                  <a:lnTo>
                    <a:pt x="31" y="11"/>
                  </a:lnTo>
                  <a:lnTo>
                    <a:pt x="33" y="8"/>
                  </a:lnTo>
                  <a:lnTo>
                    <a:pt x="35" y="5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4" y="3"/>
                  </a:lnTo>
                  <a:lnTo>
                    <a:pt x="22" y="3"/>
                  </a:lnTo>
                  <a:lnTo>
                    <a:pt x="20" y="3"/>
                  </a:lnTo>
                  <a:lnTo>
                    <a:pt x="17" y="3"/>
                  </a:lnTo>
                  <a:lnTo>
                    <a:pt x="15" y="3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4" y="5"/>
                  </a:lnTo>
                  <a:lnTo>
                    <a:pt x="2" y="8"/>
                  </a:lnTo>
                  <a:lnTo>
                    <a:pt x="0" y="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01" name="Freeform 309">
              <a:extLst>
                <a:ext uri="{FF2B5EF4-FFF2-40B4-BE49-F238E27FC236}">
                  <a16:creationId xmlns:a16="http://schemas.microsoft.com/office/drawing/2014/main" id="{16775D17-BBF5-EBD5-C202-BC67E6C88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3" y="2422"/>
              <a:ext cx="325" cy="76"/>
            </a:xfrm>
            <a:custGeom>
              <a:avLst/>
              <a:gdLst>
                <a:gd name="T0" fmla="*/ 99 w 325"/>
                <a:gd name="T1" fmla="*/ 14 h 76"/>
                <a:gd name="T2" fmla="*/ 80 w 325"/>
                <a:gd name="T3" fmla="*/ 30 h 76"/>
                <a:gd name="T4" fmla="*/ 59 w 325"/>
                <a:gd name="T5" fmla="*/ 43 h 76"/>
                <a:gd name="T6" fmla="*/ 38 w 325"/>
                <a:gd name="T7" fmla="*/ 56 h 76"/>
                <a:gd name="T8" fmla="*/ 15 w 325"/>
                <a:gd name="T9" fmla="*/ 66 h 76"/>
                <a:gd name="T10" fmla="*/ 1 w 325"/>
                <a:gd name="T11" fmla="*/ 74 h 76"/>
                <a:gd name="T12" fmla="*/ 5 w 325"/>
                <a:gd name="T13" fmla="*/ 75 h 76"/>
                <a:gd name="T14" fmla="*/ 9 w 325"/>
                <a:gd name="T15" fmla="*/ 75 h 76"/>
                <a:gd name="T16" fmla="*/ 21 w 325"/>
                <a:gd name="T17" fmla="*/ 70 h 76"/>
                <a:gd name="T18" fmla="*/ 38 w 325"/>
                <a:gd name="T19" fmla="*/ 62 h 76"/>
                <a:gd name="T20" fmla="*/ 53 w 325"/>
                <a:gd name="T21" fmla="*/ 53 h 76"/>
                <a:gd name="T22" fmla="*/ 68 w 325"/>
                <a:gd name="T23" fmla="*/ 44 h 76"/>
                <a:gd name="T24" fmla="*/ 83 w 325"/>
                <a:gd name="T25" fmla="*/ 33 h 76"/>
                <a:gd name="T26" fmla="*/ 96 w 325"/>
                <a:gd name="T27" fmla="*/ 23 h 76"/>
                <a:gd name="T28" fmla="*/ 102 w 325"/>
                <a:gd name="T29" fmla="*/ 16 h 76"/>
                <a:gd name="T30" fmla="*/ 108 w 325"/>
                <a:gd name="T31" fmla="*/ 9 h 76"/>
                <a:gd name="T32" fmla="*/ 120 w 325"/>
                <a:gd name="T33" fmla="*/ 8 h 76"/>
                <a:gd name="T34" fmla="*/ 133 w 325"/>
                <a:gd name="T35" fmla="*/ 9 h 76"/>
                <a:gd name="T36" fmla="*/ 148 w 325"/>
                <a:gd name="T37" fmla="*/ 10 h 76"/>
                <a:gd name="T38" fmla="*/ 162 w 325"/>
                <a:gd name="T39" fmla="*/ 11 h 76"/>
                <a:gd name="T40" fmla="*/ 175 w 325"/>
                <a:gd name="T41" fmla="*/ 12 h 76"/>
                <a:gd name="T42" fmla="*/ 192 w 325"/>
                <a:gd name="T43" fmla="*/ 13 h 76"/>
                <a:gd name="T44" fmla="*/ 217 w 325"/>
                <a:gd name="T45" fmla="*/ 14 h 76"/>
                <a:gd name="T46" fmla="*/ 241 w 325"/>
                <a:gd name="T47" fmla="*/ 15 h 76"/>
                <a:gd name="T48" fmla="*/ 266 w 325"/>
                <a:gd name="T49" fmla="*/ 15 h 76"/>
                <a:gd name="T50" fmla="*/ 290 w 325"/>
                <a:gd name="T51" fmla="*/ 14 h 76"/>
                <a:gd name="T52" fmla="*/ 315 w 325"/>
                <a:gd name="T53" fmla="*/ 11 h 76"/>
                <a:gd name="T54" fmla="*/ 318 w 325"/>
                <a:gd name="T55" fmla="*/ 9 h 76"/>
                <a:gd name="T56" fmla="*/ 321 w 325"/>
                <a:gd name="T57" fmla="*/ 8 h 76"/>
                <a:gd name="T58" fmla="*/ 319 w 325"/>
                <a:gd name="T59" fmla="*/ 7 h 76"/>
                <a:gd name="T60" fmla="*/ 304 w 325"/>
                <a:gd name="T61" fmla="*/ 7 h 76"/>
                <a:gd name="T62" fmla="*/ 289 w 325"/>
                <a:gd name="T63" fmla="*/ 8 h 76"/>
                <a:gd name="T64" fmla="*/ 275 w 325"/>
                <a:gd name="T65" fmla="*/ 8 h 76"/>
                <a:gd name="T66" fmla="*/ 260 w 325"/>
                <a:gd name="T67" fmla="*/ 9 h 76"/>
                <a:gd name="T68" fmla="*/ 246 w 325"/>
                <a:gd name="T69" fmla="*/ 10 h 76"/>
                <a:gd name="T70" fmla="*/ 231 w 325"/>
                <a:gd name="T71" fmla="*/ 11 h 76"/>
                <a:gd name="T72" fmla="*/ 216 w 325"/>
                <a:gd name="T73" fmla="*/ 11 h 76"/>
                <a:gd name="T74" fmla="*/ 202 w 325"/>
                <a:gd name="T75" fmla="*/ 10 h 76"/>
                <a:gd name="T76" fmla="*/ 187 w 325"/>
                <a:gd name="T77" fmla="*/ 9 h 76"/>
                <a:gd name="T78" fmla="*/ 172 w 325"/>
                <a:gd name="T79" fmla="*/ 8 h 76"/>
                <a:gd name="T80" fmla="*/ 161 w 325"/>
                <a:gd name="T81" fmla="*/ 7 h 76"/>
                <a:gd name="T82" fmla="*/ 151 w 325"/>
                <a:gd name="T83" fmla="*/ 6 h 76"/>
                <a:gd name="T84" fmla="*/ 142 w 325"/>
                <a:gd name="T85" fmla="*/ 4 h 76"/>
                <a:gd name="T86" fmla="*/ 132 w 325"/>
                <a:gd name="T87" fmla="*/ 2 h 76"/>
                <a:gd name="T88" fmla="*/ 122 w 325"/>
                <a:gd name="T89" fmla="*/ 0 h 76"/>
                <a:gd name="T90" fmla="*/ 112 w 325"/>
                <a:gd name="T91" fmla="*/ 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5" h="76">
                  <a:moveTo>
                    <a:pt x="112" y="2"/>
                  </a:moveTo>
                  <a:lnTo>
                    <a:pt x="105" y="8"/>
                  </a:lnTo>
                  <a:lnTo>
                    <a:pt x="99" y="14"/>
                  </a:lnTo>
                  <a:lnTo>
                    <a:pt x="93" y="19"/>
                  </a:lnTo>
                  <a:lnTo>
                    <a:pt x="86" y="25"/>
                  </a:lnTo>
                  <a:lnTo>
                    <a:pt x="80" y="30"/>
                  </a:lnTo>
                  <a:lnTo>
                    <a:pt x="73" y="35"/>
                  </a:lnTo>
                  <a:lnTo>
                    <a:pt x="66" y="39"/>
                  </a:lnTo>
                  <a:lnTo>
                    <a:pt x="59" y="43"/>
                  </a:lnTo>
                  <a:lnTo>
                    <a:pt x="52" y="48"/>
                  </a:lnTo>
                  <a:lnTo>
                    <a:pt x="45" y="52"/>
                  </a:lnTo>
                  <a:lnTo>
                    <a:pt x="38" y="56"/>
                  </a:lnTo>
                  <a:lnTo>
                    <a:pt x="30" y="59"/>
                  </a:lnTo>
                  <a:lnTo>
                    <a:pt x="23" y="63"/>
                  </a:lnTo>
                  <a:lnTo>
                    <a:pt x="15" y="66"/>
                  </a:lnTo>
                  <a:lnTo>
                    <a:pt x="8" y="70"/>
                  </a:lnTo>
                  <a:lnTo>
                    <a:pt x="0" y="73"/>
                  </a:lnTo>
                  <a:lnTo>
                    <a:pt x="1" y="74"/>
                  </a:lnTo>
                  <a:lnTo>
                    <a:pt x="2" y="74"/>
                  </a:lnTo>
                  <a:lnTo>
                    <a:pt x="3" y="75"/>
                  </a:lnTo>
                  <a:lnTo>
                    <a:pt x="5" y="75"/>
                  </a:lnTo>
                  <a:lnTo>
                    <a:pt x="6" y="75"/>
                  </a:lnTo>
                  <a:lnTo>
                    <a:pt x="8" y="75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6" y="73"/>
                  </a:lnTo>
                  <a:lnTo>
                    <a:pt x="21" y="70"/>
                  </a:lnTo>
                  <a:lnTo>
                    <a:pt x="27" y="68"/>
                  </a:lnTo>
                  <a:lnTo>
                    <a:pt x="32" y="65"/>
                  </a:lnTo>
                  <a:lnTo>
                    <a:pt x="38" y="62"/>
                  </a:lnTo>
                  <a:lnTo>
                    <a:pt x="43" y="60"/>
                  </a:lnTo>
                  <a:lnTo>
                    <a:pt x="48" y="57"/>
                  </a:lnTo>
                  <a:lnTo>
                    <a:pt x="53" y="53"/>
                  </a:lnTo>
                  <a:lnTo>
                    <a:pt x="58" y="50"/>
                  </a:lnTo>
                  <a:lnTo>
                    <a:pt x="63" y="47"/>
                  </a:lnTo>
                  <a:lnTo>
                    <a:pt x="68" y="44"/>
                  </a:lnTo>
                  <a:lnTo>
                    <a:pt x="73" y="40"/>
                  </a:lnTo>
                  <a:lnTo>
                    <a:pt x="78" y="36"/>
                  </a:lnTo>
                  <a:lnTo>
                    <a:pt x="83" y="33"/>
                  </a:lnTo>
                  <a:lnTo>
                    <a:pt x="88" y="29"/>
                  </a:lnTo>
                  <a:lnTo>
                    <a:pt x="93" y="25"/>
                  </a:lnTo>
                  <a:lnTo>
                    <a:pt x="96" y="23"/>
                  </a:lnTo>
                  <a:lnTo>
                    <a:pt x="98" y="21"/>
                  </a:lnTo>
                  <a:lnTo>
                    <a:pt x="100" y="18"/>
                  </a:lnTo>
                  <a:lnTo>
                    <a:pt x="102" y="16"/>
                  </a:lnTo>
                  <a:lnTo>
                    <a:pt x="104" y="14"/>
                  </a:lnTo>
                  <a:lnTo>
                    <a:pt x="106" y="11"/>
                  </a:lnTo>
                  <a:lnTo>
                    <a:pt x="108" y="9"/>
                  </a:lnTo>
                  <a:lnTo>
                    <a:pt x="110" y="7"/>
                  </a:lnTo>
                  <a:lnTo>
                    <a:pt x="115" y="8"/>
                  </a:lnTo>
                  <a:lnTo>
                    <a:pt x="120" y="8"/>
                  </a:lnTo>
                  <a:lnTo>
                    <a:pt x="124" y="9"/>
                  </a:lnTo>
                  <a:lnTo>
                    <a:pt x="129" y="9"/>
                  </a:lnTo>
                  <a:lnTo>
                    <a:pt x="133" y="9"/>
                  </a:lnTo>
                  <a:lnTo>
                    <a:pt x="138" y="10"/>
                  </a:lnTo>
                  <a:lnTo>
                    <a:pt x="143" y="10"/>
                  </a:lnTo>
                  <a:lnTo>
                    <a:pt x="148" y="10"/>
                  </a:lnTo>
                  <a:lnTo>
                    <a:pt x="152" y="10"/>
                  </a:lnTo>
                  <a:lnTo>
                    <a:pt x="157" y="10"/>
                  </a:lnTo>
                  <a:lnTo>
                    <a:pt x="162" y="11"/>
                  </a:lnTo>
                  <a:lnTo>
                    <a:pt x="166" y="11"/>
                  </a:lnTo>
                  <a:lnTo>
                    <a:pt x="171" y="11"/>
                  </a:lnTo>
                  <a:lnTo>
                    <a:pt x="175" y="12"/>
                  </a:lnTo>
                  <a:lnTo>
                    <a:pt x="180" y="12"/>
                  </a:lnTo>
                  <a:lnTo>
                    <a:pt x="184" y="13"/>
                  </a:lnTo>
                  <a:lnTo>
                    <a:pt x="192" y="13"/>
                  </a:lnTo>
                  <a:lnTo>
                    <a:pt x="201" y="14"/>
                  </a:lnTo>
                  <a:lnTo>
                    <a:pt x="209" y="14"/>
                  </a:lnTo>
                  <a:lnTo>
                    <a:pt x="217" y="14"/>
                  </a:lnTo>
                  <a:lnTo>
                    <a:pt x="225" y="15"/>
                  </a:lnTo>
                  <a:lnTo>
                    <a:pt x="233" y="15"/>
                  </a:lnTo>
                  <a:lnTo>
                    <a:pt x="241" y="15"/>
                  </a:lnTo>
                  <a:lnTo>
                    <a:pt x="249" y="15"/>
                  </a:lnTo>
                  <a:lnTo>
                    <a:pt x="257" y="15"/>
                  </a:lnTo>
                  <a:lnTo>
                    <a:pt x="266" y="15"/>
                  </a:lnTo>
                  <a:lnTo>
                    <a:pt x="274" y="15"/>
                  </a:lnTo>
                  <a:lnTo>
                    <a:pt x="282" y="14"/>
                  </a:lnTo>
                  <a:lnTo>
                    <a:pt x="290" y="14"/>
                  </a:lnTo>
                  <a:lnTo>
                    <a:pt x="299" y="13"/>
                  </a:lnTo>
                  <a:lnTo>
                    <a:pt x="307" y="12"/>
                  </a:lnTo>
                  <a:lnTo>
                    <a:pt x="315" y="11"/>
                  </a:lnTo>
                  <a:lnTo>
                    <a:pt x="316" y="10"/>
                  </a:lnTo>
                  <a:lnTo>
                    <a:pt x="317" y="9"/>
                  </a:lnTo>
                  <a:lnTo>
                    <a:pt x="318" y="9"/>
                  </a:lnTo>
                  <a:lnTo>
                    <a:pt x="319" y="9"/>
                  </a:lnTo>
                  <a:lnTo>
                    <a:pt x="320" y="8"/>
                  </a:lnTo>
                  <a:lnTo>
                    <a:pt x="321" y="8"/>
                  </a:lnTo>
                  <a:lnTo>
                    <a:pt x="322" y="8"/>
                  </a:lnTo>
                  <a:lnTo>
                    <a:pt x="324" y="7"/>
                  </a:lnTo>
                  <a:lnTo>
                    <a:pt x="319" y="7"/>
                  </a:lnTo>
                  <a:lnTo>
                    <a:pt x="314" y="7"/>
                  </a:lnTo>
                  <a:lnTo>
                    <a:pt x="309" y="7"/>
                  </a:lnTo>
                  <a:lnTo>
                    <a:pt x="304" y="7"/>
                  </a:lnTo>
                  <a:lnTo>
                    <a:pt x="299" y="7"/>
                  </a:lnTo>
                  <a:lnTo>
                    <a:pt x="294" y="7"/>
                  </a:lnTo>
                  <a:lnTo>
                    <a:pt x="289" y="8"/>
                  </a:lnTo>
                  <a:lnTo>
                    <a:pt x="285" y="8"/>
                  </a:lnTo>
                  <a:lnTo>
                    <a:pt x="280" y="8"/>
                  </a:lnTo>
                  <a:lnTo>
                    <a:pt x="275" y="8"/>
                  </a:lnTo>
                  <a:lnTo>
                    <a:pt x="270" y="8"/>
                  </a:lnTo>
                  <a:lnTo>
                    <a:pt x="265" y="9"/>
                  </a:lnTo>
                  <a:lnTo>
                    <a:pt x="260" y="9"/>
                  </a:lnTo>
                  <a:lnTo>
                    <a:pt x="255" y="9"/>
                  </a:lnTo>
                  <a:lnTo>
                    <a:pt x="251" y="10"/>
                  </a:lnTo>
                  <a:lnTo>
                    <a:pt x="246" y="10"/>
                  </a:lnTo>
                  <a:lnTo>
                    <a:pt x="241" y="10"/>
                  </a:lnTo>
                  <a:lnTo>
                    <a:pt x="236" y="10"/>
                  </a:lnTo>
                  <a:lnTo>
                    <a:pt x="231" y="11"/>
                  </a:lnTo>
                  <a:lnTo>
                    <a:pt x="226" y="11"/>
                  </a:lnTo>
                  <a:lnTo>
                    <a:pt x="221" y="11"/>
                  </a:lnTo>
                  <a:lnTo>
                    <a:pt x="216" y="11"/>
                  </a:lnTo>
                  <a:lnTo>
                    <a:pt x="212" y="11"/>
                  </a:lnTo>
                  <a:lnTo>
                    <a:pt x="207" y="11"/>
                  </a:lnTo>
                  <a:lnTo>
                    <a:pt x="202" y="10"/>
                  </a:lnTo>
                  <a:lnTo>
                    <a:pt x="197" y="10"/>
                  </a:lnTo>
                  <a:lnTo>
                    <a:pt x="192" y="10"/>
                  </a:lnTo>
                  <a:lnTo>
                    <a:pt x="187" y="9"/>
                  </a:lnTo>
                  <a:lnTo>
                    <a:pt x="182" y="9"/>
                  </a:lnTo>
                  <a:lnTo>
                    <a:pt x="177" y="8"/>
                  </a:lnTo>
                  <a:lnTo>
                    <a:pt x="172" y="8"/>
                  </a:lnTo>
                  <a:lnTo>
                    <a:pt x="167" y="7"/>
                  </a:lnTo>
                  <a:lnTo>
                    <a:pt x="164" y="7"/>
                  </a:lnTo>
                  <a:lnTo>
                    <a:pt x="161" y="7"/>
                  </a:lnTo>
                  <a:lnTo>
                    <a:pt x="158" y="7"/>
                  </a:lnTo>
                  <a:lnTo>
                    <a:pt x="155" y="6"/>
                  </a:lnTo>
                  <a:lnTo>
                    <a:pt x="151" y="6"/>
                  </a:lnTo>
                  <a:lnTo>
                    <a:pt x="148" y="5"/>
                  </a:lnTo>
                  <a:lnTo>
                    <a:pt x="145" y="5"/>
                  </a:lnTo>
                  <a:lnTo>
                    <a:pt x="142" y="4"/>
                  </a:lnTo>
                  <a:lnTo>
                    <a:pt x="138" y="3"/>
                  </a:lnTo>
                  <a:lnTo>
                    <a:pt x="135" y="3"/>
                  </a:lnTo>
                  <a:lnTo>
                    <a:pt x="132" y="2"/>
                  </a:lnTo>
                  <a:lnTo>
                    <a:pt x="129" y="2"/>
                  </a:lnTo>
                  <a:lnTo>
                    <a:pt x="126" y="1"/>
                  </a:lnTo>
                  <a:lnTo>
                    <a:pt x="122" y="0"/>
                  </a:lnTo>
                  <a:lnTo>
                    <a:pt x="119" y="0"/>
                  </a:lnTo>
                  <a:lnTo>
                    <a:pt x="116" y="0"/>
                  </a:lnTo>
                  <a:lnTo>
                    <a:pt x="112" y="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02" name="Freeform 310">
              <a:extLst>
                <a:ext uri="{FF2B5EF4-FFF2-40B4-BE49-F238E27FC236}">
                  <a16:creationId xmlns:a16="http://schemas.microsoft.com/office/drawing/2014/main" id="{A74B573A-F32D-C2BC-1689-0A5AA6242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8" y="2437"/>
              <a:ext cx="169" cy="74"/>
            </a:xfrm>
            <a:custGeom>
              <a:avLst/>
              <a:gdLst>
                <a:gd name="T0" fmla="*/ 105 w 169"/>
                <a:gd name="T1" fmla="*/ 5 h 74"/>
                <a:gd name="T2" fmla="*/ 96 w 169"/>
                <a:gd name="T3" fmla="*/ 14 h 74"/>
                <a:gd name="T4" fmla="*/ 86 w 169"/>
                <a:gd name="T5" fmla="*/ 22 h 74"/>
                <a:gd name="T6" fmla="*/ 76 w 169"/>
                <a:gd name="T7" fmla="*/ 30 h 74"/>
                <a:gd name="T8" fmla="*/ 66 w 169"/>
                <a:gd name="T9" fmla="*/ 38 h 74"/>
                <a:gd name="T10" fmla="*/ 55 w 169"/>
                <a:gd name="T11" fmla="*/ 45 h 74"/>
                <a:gd name="T12" fmla="*/ 43 w 169"/>
                <a:gd name="T13" fmla="*/ 51 h 74"/>
                <a:gd name="T14" fmla="*/ 32 w 169"/>
                <a:gd name="T15" fmla="*/ 57 h 74"/>
                <a:gd name="T16" fmla="*/ 23 w 169"/>
                <a:gd name="T17" fmla="*/ 60 h 74"/>
                <a:gd name="T18" fmla="*/ 16 w 169"/>
                <a:gd name="T19" fmla="*/ 64 h 74"/>
                <a:gd name="T20" fmla="*/ 10 w 169"/>
                <a:gd name="T21" fmla="*/ 67 h 74"/>
                <a:gd name="T22" fmla="*/ 3 w 169"/>
                <a:gd name="T23" fmla="*/ 71 h 74"/>
                <a:gd name="T24" fmla="*/ 17 w 169"/>
                <a:gd name="T25" fmla="*/ 72 h 74"/>
                <a:gd name="T26" fmla="*/ 30 w 169"/>
                <a:gd name="T27" fmla="*/ 65 h 74"/>
                <a:gd name="T28" fmla="*/ 42 w 169"/>
                <a:gd name="T29" fmla="*/ 58 h 74"/>
                <a:gd name="T30" fmla="*/ 54 w 169"/>
                <a:gd name="T31" fmla="*/ 50 h 74"/>
                <a:gd name="T32" fmla="*/ 66 w 169"/>
                <a:gd name="T33" fmla="*/ 43 h 74"/>
                <a:gd name="T34" fmla="*/ 78 w 169"/>
                <a:gd name="T35" fmla="*/ 35 h 74"/>
                <a:gd name="T36" fmla="*/ 90 w 169"/>
                <a:gd name="T37" fmla="*/ 27 h 74"/>
                <a:gd name="T38" fmla="*/ 101 w 169"/>
                <a:gd name="T39" fmla="*/ 18 h 74"/>
                <a:gd name="T40" fmla="*/ 112 w 169"/>
                <a:gd name="T41" fmla="*/ 8 h 74"/>
                <a:gd name="T42" fmla="*/ 117 w 169"/>
                <a:gd name="T43" fmla="*/ 6 h 74"/>
                <a:gd name="T44" fmla="*/ 123 w 169"/>
                <a:gd name="T45" fmla="*/ 5 h 74"/>
                <a:gd name="T46" fmla="*/ 128 w 169"/>
                <a:gd name="T47" fmla="*/ 4 h 74"/>
                <a:gd name="T48" fmla="*/ 134 w 169"/>
                <a:gd name="T49" fmla="*/ 4 h 74"/>
                <a:gd name="T50" fmla="*/ 140 w 169"/>
                <a:gd name="T51" fmla="*/ 4 h 74"/>
                <a:gd name="T52" fmla="*/ 146 w 169"/>
                <a:gd name="T53" fmla="*/ 4 h 74"/>
                <a:gd name="T54" fmla="*/ 152 w 169"/>
                <a:gd name="T55" fmla="*/ 4 h 74"/>
                <a:gd name="T56" fmla="*/ 158 w 169"/>
                <a:gd name="T57" fmla="*/ 4 h 74"/>
                <a:gd name="T58" fmla="*/ 164 w 169"/>
                <a:gd name="T59" fmla="*/ 4 h 74"/>
                <a:gd name="T60" fmla="*/ 157 w 169"/>
                <a:gd name="T61" fmla="*/ 4 h 74"/>
                <a:gd name="T62" fmla="*/ 150 w 169"/>
                <a:gd name="T63" fmla="*/ 3 h 74"/>
                <a:gd name="T64" fmla="*/ 142 w 169"/>
                <a:gd name="T65" fmla="*/ 3 h 74"/>
                <a:gd name="T66" fmla="*/ 135 w 169"/>
                <a:gd name="T67" fmla="*/ 3 h 74"/>
                <a:gd name="T68" fmla="*/ 127 w 169"/>
                <a:gd name="T69" fmla="*/ 2 h 74"/>
                <a:gd name="T70" fmla="*/ 120 w 169"/>
                <a:gd name="T71" fmla="*/ 2 h 74"/>
                <a:gd name="T72" fmla="*/ 113 w 169"/>
                <a:gd name="T73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9" h="74">
                  <a:moveTo>
                    <a:pt x="109" y="0"/>
                  </a:moveTo>
                  <a:lnTo>
                    <a:pt x="105" y="5"/>
                  </a:lnTo>
                  <a:lnTo>
                    <a:pt x="101" y="9"/>
                  </a:lnTo>
                  <a:lnTo>
                    <a:pt x="96" y="14"/>
                  </a:lnTo>
                  <a:lnTo>
                    <a:pt x="91" y="18"/>
                  </a:lnTo>
                  <a:lnTo>
                    <a:pt x="86" y="22"/>
                  </a:lnTo>
                  <a:lnTo>
                    <a:pt x="81" y="26"/>
                  </a:lnTo>
                  <a:lnTo>
                    <a:pt x="76" y="30"/>
                  </a:lnTo>
                  <a:lnTo>
                    <a:pt x="71" y="34"/>
                  </a:lnTo>
                  <a:lnTo>
                    <a:pt x="66" y="38"/>
                  </a:lnTo>
                  <a:lnTo>
                    <a:pt x="60" y="41"/>
                  </a:lnTo>
                  <a:lnTo>
                    <a:pt x="55" y="45"/>
                  </a:lnTo>
                  <a:lnTo>
                    <a:pt x="49" y="48"/>
                  </a:lnTo>
                  <a:lnTo>
                    <a:pt x="43" y="51"/>
                  </a:lnTo>
                  <a:lnTo>
                    <a:pt x="38" y="54"/>
                  </a:lnTo>
                  <a:lnTo>
                    <a:pt x="32" y="57"/>
                  </a:lnTo>
                  <a:lnTo>
                    <a:pt x="26" y="59"/>
                  </a:lnTo>
                  <a:lnTo>
                    <a:pt x="23" y="60"/>
                  </a:lnTo>
                  <a:lnTo>
                    <a:pt x="20" y="62"/>
                  </a:lnTo>
                  <a:lnTo>
                    <a:pt x="16" y="64"/>
                  </a:lnTo>
                  <a:lnTo>
                    <a:pt x="13" y="65"/>
                  </a:lnTo>
                  <a:lnTo>
                    <a:pt x="10" y="67"/>
                  </a:lnTo>
                  <a:lnTo>
                    <a:pt x="6" y="69"/>
                  </a:lnTo>
                  <a:lnTo>
                    <a:pt x="3" y="71"/>
                  </a:lnTo>
                  <a:lnTo>
                    <a:pt x="0" y="73"/>
                  </a:lnTo>
                  <a:lnTo>
                    <a:pt x="17" y="72"/>
                  </a:lnTo>
                  <a:lnTo>
                    <a:pt x="23" y="68"/>
                  </a:lnTo>
                  <a:lnTo>
                    <a:pt x="30" y="65"/>
                  </a:lnTo>
                  <a:lnTo>
                    <a:pt x="36" y="61"/>
                  </a:lnTo>
                  <a:lnTo>
                    <a:pt x="42" y="58"/>
                  </a:lnTo>
                  <a:lnTo>
                    <a:pt x="48" y="54"/>
                  </a:lnTo>
                  <a:lnTo>
                    <a:pt x="54" y="50"/>
                  </a:lnTo>
                  <a:lnTo>
                    <a:pt x="60" y="47"/>
                  </a:lnTo>
                  <a:lnTo>
                    <a:pt x="66" y="43"/>
                  </a:lnTo>
                  <a:lnTo>
                    <a:pt x="72" y="39"/>
                  </a:lnTo>
                  <a:lnTo>
                    <a:pt x="78" y="35"/>
                  </a:lnTo>
                  <a:lnTo>
                    <a:pt x="84" y="31"/>
                  </a:lnTo>
                  <a:lnTo>
                    <a:pt x="90" y="27"/>
                  </a:lnTo>
                  <a:lnTo>
                    <a:pt x="95" y="23"/>
                  </a:lnTo>
                  <a:lnTo>
                    <a:pt x="101" y="18"/>
                  </a:lnTo>
                  <a:lnTo>
                    <a:pt x="106" y="13"/>
                  </a:lnTo>
                  <a:lnTo>
                    <a:pt x="112" y="8"/>
                  </a:lnTo>
                  <a:lnTo>
                    <a:pt x="114" y="7"/>
                  </a:lnTo>
                  <a:lnTo>
                    <a:pt x="117" y="6"/>
                  </a:lnTo>
                  <a:lnTo>
                    <a:pt x="120" y="5"/>
                  </a:lnTo>
                  <a:lnTo>
                    <a:pt x="123" y="5"/>
                  </a:lnTo>
                  <a:lnTo>
                    <a:pt x="125" y="4"/>
                  </a:lnTo>
                  <a:lnTo>
                    <a:pt x="128" y="4"/>
                  </a:lnTo>
                  <a:lnTo>
                    <a:pt x="131" y="4"/>
                  </a:lnTo>
                  <a:lnTo>
                    <a:pt x="134" y="4"/>
                  </a:lnTo>
                  <a:lnTo>
                    <a:pt x="137" y="4"/>
                  </a:lnTo>
                  <a:lnTo>
                    <a:pt x="140" y="4"/>
                  </a:lnTo>
                  <a:lnTo>
                    <a:pt x="143" y="4"/>
                  </a:lnTo>
                  <a:lnTo>
                    <a:pt x="146" y="4"/>
                  </a:lnTo>
                  <a:lnTo>
                    <a:pt x="149" y="4"/>
                  </a:lnTo>
                  <a:lnTo>
                    <a:pt x="152" y="4"/>
                  </a:lnTo>
                  <a:lnTo>
                    <a:pt x="155" y="4"/>
                  </a:lnTo>
                  <a:lnTo>
                    <a:pt x="158" y="4"/>
                  </a:lnTo>
                  <a:lnTo>
                    <a:pt x="168" y="4"/>
                  </a:lnTo>
                  <a:lnTo>
                    <a:pt x="164" y="4"/>
                  </a:lnTo>
                  <a:lnTo>
                    <a:pt x="160" y="4"/>
                  </a:lnTo>
                  <a:lnTo>
                    <a:pt x="157" y="4"/>
                  </a:lnTo>
                  <a:lnTo>
                    <a:pt x="153" y="4"/>
                  </a:lnTo>
                  <a:lnTo>
                    <a:pt x="150" y="3"/>
                  </a:lnTo>
                  <a:lnTo>
                    <a:pt x="146" y="3"/>
                  </a:lnTo>
                  <a:lnTo>
                    <a:pt x="142" y="3"/>
                  </a:lnTo>
                  <a:lnTo>
                    <a:pt x="139" y="3"/>
                  </a:lnTo>
                  <a:lnTo>
                    <a:pt x="135" y="3"/>
                  </a:lnTo>
                  <a:lnTo>
                    <a:pt x="131" y="2"/>
                  </a:lnTo>
                  <a:lnTo>
                    <a:pt x="127" y="2"/>
                  </a:lnTo>
                  <a:lnTo>
                    <a:pt x="124" y="2"/>
                  </a:lnTo>
                  <a:lnTo>
                    <a:pt x="120" y="2"/>
                  </a:lnTo>
                  <a:lnTo>
                    <a:pt x="117" y="1"/>
                  </a:lnTo>
                  <a:lnTo>
                    <a:pt x="113" y="1"/>
                  </a:lnTo>
                  <a:lnTo>
                    <a:pt x="109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03" name="Freeform 311">
              <a:extLst>
                <a:ext uri="{FF2B5EF4-FFF2-40B4-BE49-F238E27FC236}">
                  <a16:creationId xmlns:a16="http://schemas.microsoft.com/office/drawing/2014/main" id="{838D1611-E7BC-0D59-112C-A2AFF14DC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2" y="2441"/>
              <a:ext cx="106" cy="17"/>
            </a:xfrm>
            <a:custGeom>
              <a:avLst/>
              <a:gdLst>
                <a:gd name="T0" fmla="*/ 0 w 106"/>
                <a:gd name="T1" fmla="*/ 9 h 17"/>
                <a:gd name="T2" fmla="*/ 6 w 106"/>
                <a:gd name="T3" fmla="*/ 9 h 17"/>
                <a:gd name="T4" fmla="*/ 12 w 106"/>
                <a:gd name="T5" fmla="*/ 11 h 17"/>
                <a:gd name="T6" fmla="*/ 18 w 106"/>
                <a:gd name="T7" fmla="*/ 11 h 17"/>
                <a:gd name="T8" fmla="*/ 24 w 106"/>
                <a:gd name="T9" fmla="*/ 12 h 17"/>
                <a:gd name="T10" fmla="*/ 30 w 106"/>
                <a:gd name="T11" fmla="*/ 12 h 17"/>
                <a:gd name="T12" fmla="*/ 36 w 106"/>
                <a:gd name="T13" fmla="*/ 14 h 17"/>
                <a:gd name="T14" fmla="*/ 43 w 106"/>
                <a:gd name="T15" fmla="*/ 14 h 17"/>
                <a:gd name="T16" fmla="*/ 49 w 106"/>
                <a:gd name="T17" fmla="*/ 16 h 17"/>
                <a:gd name="T18" fmla="*/ 55 w 106"/>
                <a:gd name="T19" fmla="*/ 16 h 17"/>
                <a:gd name="T20" fmla="*/ 61 w 106"/>
                <a:gd name="T21" fmla="*/ 16 h 17"/>
                <a:gd name="T22" fmla="*/ 68 w 106"/>
                <a:gd name="T23" fmla="*/ 16 h 17"/>
                <a:gd name="T24" fmla="*/ 74 w 106"/>
                <a:gd name="T25" fmla="*/ 16 h 17"/>
                <a:gd name="T26" fmla="*/ 80 w 106"/>
                <a:gd name="T27" fmla="*/ 16 h 17"/>
                <a:gd name="T28" fmla="*/ 86 w 106"/>
                <a:gd name="T29" fmla="*/ 14 h 17"/>
                <a:gd name="T30" fmla="*/ 92 w 106"/>
                <a:gd name="T31" fmla="*/ 14 h 17"/>
                <a:gd name="T32" fmla="*/ 98 w 106"/>
                <a:gd name="T33" fmla="*/ 12 h 17"/>
                <a:gd name="T34" fmla="*/ 105 w 106"/>
                <a:gd name="T35" fmla="*/ 0 h 17"/>
                <a:gd name="T36" fmla="*/ 99 w 106"/>
                <a:gd name="T37" fmla="*/ 2 h 17"/>
                <a:gd name="T38" fmla="*/ 92 w 106"/>
                <a:gd name="T39" fmla="*/ 2 h 17"/>
                <a:gd name="T40" fmla="*/ 86 w 106"/>
                <a:gd name="T41" fmla="*/ 2 h 17"/>
                <a:gd name="T42" fmla="*/ 79 w 106"/>
                <a:gd name="T43" fmla="*/ 3 h 17"/>
                <a:gd name="T44" fmla="*/ 72 w 106"/>
                <a:gd name="T45" fmla="*/ 3 h 17"/>
                <a:gd name="T46" fmla="*/ 66 w 106"/>
                <a:gd name="T47" fmla="*/ 5 h 17"/>
                <a:gd name="T48" fmla="*/ 59 w 106"/>
                <a:gd name="T49" fmla="*/ 7 h 17"/>
                <a:gd name="T50" fmla="*/ 53 w 106"/>
                <a:gd name="T51" fmla="*/ 7 h 17"/>
                <a:gd name="T52" fmla="*/ 46 w 106"/>
                <a:gd name="T53" fmla="*/ 9 h 17"/>
                <a:gd name="T54" fmla="*/ 40 w 106"/>
                <a:gd name="T55" fmla="*/ 9 h 17"/>
                <a:gd name="T56" fmla="*/ 33 w 106"/>
                <a:gd name="T57" fmla="*/ 11 h 17"/>
                <a:gd name="T58" fmla="*/ 26 w 106"/>
                <a:gd name="T59" fmla="*/ 11 h 17"/>
                <a:gd name="T60" fmla="*/ 20 w 106"/>
                <a:gd name="T61" fmla="*/ 11 h 17"/>
                <a:gd name="T62" fmla="*/ 13 w 106"/>
                <a:gd name="T63" fmla="*/ 11 h 17"/>
                <a:gd name="T64" fmla="*/ 6 w 106"/>
                <a:gd name="T65" fmla="*/ 9 h 17"/>
                <a:gd name="T66" fmla="*/ 0 w 106"/>
                <a:gd name="T67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6" h="17">
                  <a:moveTo>
                    <a:pt x="0" y="9"/>
                  </a:moveTo>
                  <a:lnTo>
                    <a:pt x="6" y="9"/>
                  </a:lnTo>
                  <a:lnTo>
                    <a:pt x="12" y="11"/>
                  </a:lnTo>
                  <a:lnTo>
                    <a:pt x="18" y="11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6" y="14"/>
                  </a:lnTo>
                  <a:lnTo>
                    <a:pt x="43" y="14"/>
                  </a:lnTo>
                  <a:lnTo>
                    <a:pt x="49" y="16"/>
                  </a:lnTo>
                  <a:lnTo>
                    <a:pt x="55" y="16"/>
                  </a:lnTo>
                  <a:lnTo>
                    <a:pt x="61" y="16"/>
                  </a:lnTo>
                  <a:lnTo>
                    <a:pt x="68" y="16"/>
                  </a:lnTo>
                  <a:lnTo>
                    <a:pt x="74" y="16"/>
                  </a:lnTo>
                  <a:lnTo>
                    <a:pt x="80" y="16"/>
                  </a:lnTo>
                  <a:lnTo>
                    <a:pt x="86" y="14"/>
                  </a:lnTo>
                  <a:lnTo>
                    <a:pt x="92" y="14"/>
                  </a:lnTo>
                  <a:lnTo>
                    <a:pt x="98" y="12"/>
                  </a:lnTo>
                  <a:lnTo>
                    <a:pt x="105" y="0"/>
                  </a:lnTo>
                  <a:lnTo>
                    <a:pt x="99" y="2"/>
                  </a:lnTo>
                  <a:lnTo>
                    <a:pt x="92" y="2"/>
                  </a:lnTo>
                  <a:lnTo>
                    <a:pt x="86" y="2"/>
                  </a:lnTo>
                  <a:lnTo>
                    <a:pt x="79" y="3"/>
                  </a:lnTo>
                  <a:lnTo>
                    <a:pt x="72" y="3"/>
                  </a:lnTo>
                  <a:lnTo>
                    <a:pt x="66" y="5"/>
                  </a:lnTo>
                  <a:lnTo>
                    <a:pt x="59" y="7"/>
                  </a:lnTo>
                  <a:lnTo>
                    <a:pt x="53" y="7"/>
                  </a:lnTo>
                  <a:lnTo>
                    <a:pt x="46" y="9"/>
                  </a:lnTo>
                  <a:lnTo>
                    <a:pt x="40" y="9"/>
                  </a:lnTo>
                  <a:lnTo>
                    <a:pt x="33" y="11"/>
                  </a:lnTo>
                  <a:lnTo>
                    <a:pt x="26" y="11"/>
                  </a:lnTo>
                  <a:lnTo>
                    <a:pt x="20" y="11"/>
                  </a:lnTo>
                  <a:lnTo>
                    <a:pt x="13" y="11"/>
                  </a:lnTo>
                  <a:lnTo>
                    <a:pt x="6" y="9"/>
                  </a:lnTo>
                  <a:lnTo>
                    <a:pt x="0" y="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04" name="Freeform 312">
              <a:extLst>
                <a:ext uri="{FF2B5EF4-FFF2-40B4-BE49-F238E27FC236}">
                  <a16:creationId xmlns:a16="http://schemas.microsoft.com/office/drawing/2014/main" id="{69BDB20A-D479-05B9-852D-61289EA46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" y="2450"/>
              <a:ext cx="172" cy="17"/>
            </a:xfrm>
            <a:custGeom>
              <a:avLst/>
              <a:gdLst>
                <a:gd name="T0" fmla="*/ 111 w 172"/>
                <a:gd name="T1" fmla="*/ 12 h 17"/>
                <a:gd name="T2" fmla="*/ 153 w 172"/>
                <a:gd name="T3" fmla="*/ 16 h 17"/>
                <a:gd name="T4" fmla="*/ 171 w 172"/>
                <a:gd name="T5" fmla="*/ 3 h 17"/>
                <a:gd name="T6" fmla="*/ 166 w 172"/>
                <a:gd name="T7" fmla="*/ 4 h 17"/>
                <a:gd name="T8" fmla="*/ 161 w 172"/>
                <a:gd name="T9" fmla="*/ 5 h 17"/>
                <a:gd name="T10" fmla="*/ 156 w 172"/>
                <a:gd name="T11" fmla="*/ 7 h 17"/>
                <a:gd name="T12" fmla="*/ 151 w 172"/>
                <a:gd name="T13" fmla="*/ 8 h 17"/>
                <a:gd name="T14" fmla="*/ 146 w 172"/>
                <a:gd name="T15" fmla="*/ 9 h 17"/>
                <a:gd name="T16" fmla="*/ 141 w 172"/>
                <a:gd name="T17" fmla="*/ 9 h 17"/>
                <a:gd name="T18" fmla="*/ 136 w 172"/>
                <a:gd name="T19" fmla="*/ 9 h 17"/>
                <a:gd name="T20" fmla="*/ 130 w 172"/>
                <a:gd name="T21" fmla="*/ 11 h 17"/>
                <a:gd name="T22" fmla="*/ 125 w 172"/>
                <a:gd name="T23" fmla="*/ 11 h 17"/>
                <a:gd name="T24" fmla="*/ 120 w 172"/>
                <a:gd name="T25" fmla="*/ 11 h 17"/>
                <a:gd name="T26" fmla="*/ 114 w 172"/>
                <a:gd name="T27" fmla="*/ 9 h 17"/>
                <a:gd name="T28" fmla="*/ 109 w 172"/>
                <a:gd name="T29" fmla="*/ 9 h 17"/>
                <a:gd name="T30" fmla="*/ 104 w 172"/>
                <a:gd name="T31" fmla="*/ 9 h 17"/>
                <a:gd name="T32" fmla="*/ 98 w 172"/>
                <a:gd name="T33" fmla="*/ 9 h 17"/>
                <a:gd name="T34" fmla="*/ 93 w 172"/>
                <a:gd name="T35" fmla="*/ 8 h 17"/>
                <a:gd name="T36" fmla="*/ 87 w 172"/>
                <a:gd name="T37" fmla="*/ 8 h 17"/>
                <a:gd name="T38" fmla="*/ 82 w 172"/>
                <a:gd name="T39" fmla="*/ 7 h 17"/>
                <a:gd name="T40" fmla="*/ 76 w 172"/>
                <a:gd name="T41" fmla="*/ 7 h 17"/>
                <a:gd name="T42" fmla="*/ 71 w 172"/>
                <a:gd name="T43" fmla="*/ 5 h 17"/>
                <a:gd name="T44" fmla="*/ 65 w 172"/>
                <a:gd name="T45" fmla="*/ 5 h 17"/>
                <a:gd name="T46" fmla="*/ 60 w 172"/>
                <a:gd name="T47" fmla="*/ 4 h 17"/>
                <a:gd name="T48" fmla="*/ 54 w 172"/>
                <a:gd name="T49" fmla="*/ 4 h 17"/>
                <a:gd name="T50" fmla="*/ 49 w 172"/>
                <a:gd name="T51" fmla="*/ 3 h 17"/>
                <a:gd name="T52" fmla="*/ 43 w 172"/>
                <a:gd name="T53" fmla="*/ 3 h 17"/>
                <a:gd name="T54" fmla="*/ 38 w 172"/>
                <a:gd name="T55" fmla="*/ 1 h 17"/>
                <a:gd name="T56" fmla="*/ 32 w 172"/>
                <a:gd name="T57" fmla="*/ 1 h 17"/>
                <a:gd name="T58" fmla="*/ 27 w 172"/>
                <a:gd name="T59" fmla="*/ 1 h 17"/>
                <a:gd name="T60" fmla="*/ 21 w 172"/>
                <a:gd name="T61" fmla="*/ 1 h 17"/>
                <a:gd name="T62" fmla="*/ 16 w 172"/>
                <a:gd name="T63" fmla="*/ 0 h 17"/>
                <a:gd name="T64" fmla="*/ 11 w 172"/>
                <a:gd name="T65" fmla="*/ 0 h 17"/>
                <a:gd name="T66" fmla="*/ 5 w 172"/>
                <a:gd name="T67" fmla="*/ 0 h 17"/>
                <a:gd name="T68" fmla="*/ 0 w 172"/>
                <a:gd name="T69" fmla="*/ 0 h 17"/>
                <a:gd name="T70" fmla="*/ 111 w 172"/>
                <a:gd name="T71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2" h="17">
                  <a:moveTo>
                    <a:pt x="111" y="12"/>
                  </a:moveTo>
                  <a:lnTo>
                    <a:pt x="153" y="16"/>
                  </a:lnTo>
                  <a:lnTo>
                    <a:pt x="171" y="3"/>
                  </a:lnTo>
                  <a:lnTo>
                    <a:pt x="166" y="4"/>
                  </a:lnTo>
                  <a:lnTo>
                    <a:pt x="161" y="5"/>
                  </a:lnTo>
                  <a:lnTo>
                    <a:pt x="156" y="7"/>
                  </a:lnTo>
                  <a:lnTo>
                    <a:pt x="151" y="8"/>
                  </a:lnTo>
                  <a:lnTo>
                    <a:pt x="146" y="9"/>
                  </a:lnTo>
                  <a:lnTo>
                    <a:pt x="141" y="9"/>
                  </a:lnTo>
                  <a:lnTo>
                    <a:pt x="136" y="9"/>
                  </a:lnTo>
                  <a:lnTo>
                    <a:pt x="130" y="11"/>
                  </a:lnTo>
                  <a:lnTo>
                    <a:pt x="125" y="11"/>
                  </a:lnTo>
                  <a:lnTo>
                    <a:pt x="120" y="11"/>
                  </a:lnTo>
                  <a:lnTo>
                    <a:pt x="114" y="9"/>
                  </a:lnTo>
                  <a:lnTo>
                    <a:pt x="109" y="9"/>
                  </a:lnTo>
                  <a:lnTo>
                    <a:pt x="104" y="9"/>
                  </a:lnTo>
                  <a:lnTo>
                    <a:pt x="98" y="9"/>
                  </a:lnTo>
                  <a:lnTo>
                    <a:pt x="93" y="8"/>
                  </a:lnTo>
                  <a:lnTo>
                    <a:pt x="87" y="8"/>
                  </a:lnTo>
                  <a:lnTo>
                    <a:pt x="82" y="7"/>
                  </a:lnTo>
                  <a:lnTo>
                    <a:pt x="76" y="7"/>
                  </a:lnTo>
                  <a:lnTo>
                    <a:pt x="71" y="5"/>
                  </a:lnTo>
                  <a:lnTo>
                    <a:pt x="65" y="5"/>
                  </a:lnTo>
                  <a:lnTo>
                    <a:pt x="60" y="4"/>
                  </a:lnTo>
                  <a:lnTo>
                    <a:pt x="54" y="4"/>
                  </a:lnTo>
                  <a:lnTo>
                    <a:pt x="49" y="3"/>
                  </a:lnTo>
                  <a:lnTo>
                    <a:pt x="43" y="3"/>
                  </a:lnTo>
                  <a:lnTo>
                    <a:pt x="38" y="1"/>
                  </a:lnTo>
                  <a:lnTo>
                    <a:pt x="32" y="1"/>
                  </a:lnTo>
                  <a:lnTo>
                    <a:pt x="27" y="1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11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111" y="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05" name="Freeform 313">
              <a:extLst>
                <a:ext uri="{FF2B5EF4-FFF2-40B4-BE49-F238E27FC236}">
                  <a16:creationId xmlns:a16="http://schemas.microsoft.com/office/drawing/2014/main" id="{848431B2-E049-1C64-1E8C-F6E620D6D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2450"/>
              <a:ext cx="42" cy="18"/>
            </a:xfrm>
            <a:custGeom>
              <a:avLst/>
              <a:gdLst>
                <a:gd name="T0" fmla="*/ 0 w 42"/>
                <a:gd name="T1" fmla="*/ 12 h 18"/>
                <a:gd name="T2" fmla="*/ 13 w 42"/>
                <a:gd name="T3" fmla="*/ 17 h 18"/>
                <a:gd name="T4" fmla="*/ 17 w 42"/>
                <a:gd name="T5" fmla="*/ 16 h 18"/>
                <a:gd name="T6" fmla="*/ 20 w 42"/>
                <a:gd name="T7" fmla="*/ 14 h 18"/>
                <a:gd name="T8" fmla="*/ 24 w 42"/>
                <a:gd name="T9" fmla="*/ 12 h 18"/>
                <a:gd name="T10" fmla="*/ 28 w 42"/>
                <a:gd name="T11" fmla="*/ 10 h 18"/>
                <a:gd name="T12" fmla="*/ 31 w 42"/>
                <a:gd name="T13" fmla="*/ 8 h 18"/>
                <a:gd name="T14" fmla="*/ 35 w 42"/>
                <a:gd name="T15" fmla="*/ 5 h 18"/>
                <a:gd name="T16" fmla="*/ 38 w 42"/>
                <a:gd name="T17" fmla="*/ 3 h 18"/>
                <a:gd name="T18" fmla="*/ 41 w 42"/>
                <a:gd name="T19" fmla="*/ 0 h 18"/>
                <a:gd name="T20" fmla="*/ 39 w 42"/>
                <a:gd name="T21" fmla="*/ 1 h 18"/>
                <a:gd name="T22" fmla="*/ 36 w 42"/>
                <a:gd name="T23" fmla="*/ 2 h 18"/>
                <a:gd name="T24" fmla="*/ 34 w 42"/>
                <a:gd name="T25" fmla="*/ 2 h 18"/>
                <a:gd name="T26" fmla="*/ 31 w 42"/>
                <a:gd name="T27" fmla="*/ 3 h 18"/>
                <a:gd name="T28" fmla="*/ 28 w 42"/>
                <a:gd name="T29" fmla="*/ 4 h 18"/>
                <a:gd name="T30" fmla="*/ 26 w 42"/>
                <a:gd name="T31" fmla="*/ 4 h 18"/>
                <a:gd name="T32" fmla="*/ 23 w 42"/>
                <a:gd name="T33" fmla="*/ 5 h 18"/>
                <a:gd name="T34" fmla="*/ 21 w 42"/>
                <a:gd name="T35" fmla="*/ 6 h 18"/>
                <a:gd name="T36" fmla="*/ 18 w 42"/>
                <a:gd name="T37" fmla="*/ 7 h 18"/>
                <a:gd name="T38" fmla="*/ 16 w 42"/>
                <a:gd name="T39" fmla="*/ 7 h 18"/>
                <a:gd name="T40" fmla="*/ 13 w 42"/>
                <a:gd name="T41" fmla="*/ 8 h 18"/>
                <a:gd name="T42" fmla="*/ 10 w 42"/>
                <a:gd name="T43" fmla="*/ 9 h 18"/>
                <a:gd name="T44" fmla="*/ 8 w 42"/>
                <a:gd name="T45" fmla="*/ 10 h 18"/>
                <a:gd name="T46" fmla="*/ 5 w 42"/>
                <a:gd name="T47" fmla="*/ 11 h 18"/>
                <a:gd name="T48" fmla="*/ 3 w 42"/>
                <a:gd name="T49" fmla="*/ 11 h 18"/>
                <a:gd name="T50" fmla="*/ 0 w 42"/>
                <a:gd name="T5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" h="18">
                  <a:moveTo>
                    <a:pt x="0" y="12"/>
                  </a:moveTo>
                  <a:lnTo>
                    <a:pt x="13" y="17"/>
                  </a:lnTo>
                  <a:lnTo>
                    <a:pt x="17" y="16"/>
                  </a:lnTo>
                  <a:lnTo>
                    <a:pt x="20" y="14"/>
                  </a:lnTo>
                  <a:lnTo>
                    <a:pt x="24" y="12"/>
                  </a:lnTo>
                  <a:lnTo>
                    <a:pt x="28" y="10"/>
                  </a:lnTo>
                  <a:lnTo>
                    <a:pt x="31" y="8"/>
                  </a:lnTo>
                  <a:lnTo>
                    <a:pt x="35" y="5"/>
                  </a:lnTo>
                  <a:lnTo>
                    <a:pt x="38" y="3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6" y="2"/>
                  </a:lnTo>
                  <a:lnTo>
                    <a:pt x="34" y="2"/>
                  </a:lnTo>
                  <a:lnTo>
                    <a:pt x="31" y="3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3" y="5"/>
                  </a:lnTo>
                  <a:lnTo>
                    <a:pt x="21" y="6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3" y="8"/>
                  </a:lnTo>
                  <a:lnTo>
                    <a:pt x="10" y="9"/>
                  </a:lnTo>
                  <a:lnTo>
                    <a:pt x="8" y="10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0" y="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06" name="Freeform 314">
              <a:extLst>
                <a:ext uri="{FF2B5EF4-FFF2-40B4-BE49-F238E27FC236}">
                  <a16:creationId xmlns:a16="http://schemas.microsoft.com/office/drawing/2014/main" id="{35AF54A4-3C61-DA03-5F89-4B2C06586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6" y="2449"/>
              <a:ext cx="165" cy="82"/>
            </a:xfrm>
            <a:custGeom>
              <a:avLst/>
              <a:gdLst>
                <a:gd name="T0" fmla="*/ 112 w 165"/>
                <a:gd name="T1" fmla="*/ 9 h 82"/>
                <a:gd name="T2" fmla="*/ 102 w 165"/>
                <a:gd name="T3" fmla="*/ 17 h 82"/>
                <a:gd name="T4" fmla="*/ 92 w 165"/>
                <a:gd name="T5" fmla="*/ 25 h 82"/>
                <a:gd name="T6" fmla="*/ 81 w 165"/>
                <a:gd name="T7" fmla="*/ 32 h 82"/>
                <a:gd name="T8" fmla="*/ 70 w 165"/>
                <a:gd name="T9" fmla="*/ 39 h 82"/>
                <a:gd name="T10" fmla="*/ 59 w 165"/>
                <a:gd name="T11" fmla="*/ 46 h 82"/>
                <a:gd name="T12" fmla="*/ 48 w 165"/>
                <a:gd name="T13" fmla="*/ 52 h 82"/>
                <a:gd name="T14" fmla="*/ 36 w 165"/>
                <a:gd name="T15" fmla="*/ 59 h 82"/>
                <a:gd name="T16" fmla="*/ 27 w 165"/>
                <a:gd name="T17" fmla="*/ 64 h 82"/>
                <a:gd name="T18" fmla="*/ 19 w 165"/>
                <a:gd name="T19" fmla="*/ 68 h 82"/>
                <a:gd name="T20" fmla="*/ 11 w 165"/>
                <a:gd name="T21" fmla="*/ 72 h 82"/>
                <a:gd name="T22" fmla="*/ 4 w 165"/>
                <a:gd name="T23" fmla="*/ 77 h 82"/>
                <a:gd name="T24" fmla="*/ 4 w 165"/>
                <a:gd name="T25" fmla="*/ 80 h 82"/>
                <a:gd name="T26" fmla="*/ 11 w 165"/>
                <a:gd name="T27" fmla="*/ 81 h 82"/>
                <a:gd name="T28" fmla="*/ 17 w 165"/>
                <a:gd name="T29" fmla="*/ 79 h 82"/>
                <a:gd name="T30" fmla="*/ 23 w 165"/>
                <a:gd name="T31" fmla="*/ 77 h 82"/>
                <a:gd name="T32" fmla="*/ 29 w 165"/>
                <a:gd name="T33" fmla="*/ 73 h 82"/>
                <a:gd name="T34" fmla="*/ 35 w 165"/>
                <a:gd name="T35" fmla="*/ 69 h 82"/>
                <a:gd name="T36" fmla="*/ 40 w 165"/>
                <a:gd name="T37" fmla="*/ 64 h 82"/>
                <a:gd name="T38" fmla="*/ 46 w 165"/>
                <a:gd name="T39" fmla="*/ 61 h 82"/>
                <a:gd name="T40" fmla="*/ 52 w 165"/>
                <a:gd name="T41" fmla="*/ 57 h 82"/>
                <a:gd name="T42" fmla="*/ 59 w 165"/>
                <a:gd name="T43" fmla="*/ 53 h 82"/>
                <a:gd name="T44" fmla="*/ 66 w 165"/>
                <a:gd name="T45" fmla="*/ 48 h 82"/>
                <a:gd name="T46" fmla="*/ 73 w 165"/>
                <a:gd name="T47" fmla="*/ 43 h 82"/>
                <a:gd name="T48" fmla="*/ 80 w 165"/>
                <a:gd name="T49" fmla="*/ 39 h 82"/>
                <a:gd name="T50" fmla="*/ 86 w 165"/>
                <a:gd name="T51" fmla="*/ 34 h 82"/>
                <a:gd name="T52" fmla="*/ 93 w 165"/>
                <a:gd name="T53" fmla="*/ 30 h 82"/>
                <a:gd name="T54" fmla="*/ 100 w 165"/>
                <a:gd name="T55" fmla="*/ 25 h 82"/>
                <a:gd name="T56" fmla="*/ 104 w 165"/>
                <a:gd name="T57" fmla="*/ 22 h 82"/>
                <a:gd name="T58" fmla="*/ 106 w 165"/>
                <a:gd name="T59" fmla="*/ 20 h 82"/>
                <a:gd name="T60" fmla="*/ 136 w 165"/>
                <a:gd name="T61" fmla="*/ 22 h 82"/>
                <a:gd name="T62" fmla="*/ 137 w 165"/>
                <a:gd name="T63" fmla="*/ 10 h 82"/>
                <a:gd name="T64" fmla="*/ 138 w 165"/>
                <a:gd name="T65" fmla="*/ 8 h 82"/>
                <a:gd name="T66" fmla="*/ 139 w 165"/>
                <a:gd name="T67" fmla="*/ 5 h 82"/>
                <a:gd name="T68" fmla="*/ 140 w 165"/>
                <a:gd name="T69" fmla="*/ 4 h 82"/>
                <a:gd name="T70" fmla="*/ 164 w 165"/>
                <a:gd name="T71" fmla="*/ 1 h 82"/>
                <a:gd name="T72" fmla="*/ 159 w 165"/>
                <a:gd name="T73" fmla="*/ 1 h 82"/>
                <a:gd name="T74" fmla="*/ 154 w 165"/>
                <a:gd name="T75" fmla="*/ 0 h 82"/>
                <a:gd name="T76" fmla="*/ 149 w 165"/>
                <a:gd name="T77" fmla="*/ 0 h 82"/>
                <a:gd name="T78" fmla="*/ 143 w 165"/>
                <a:gd name="T79" fmla="*/ 0 h 82"/>
                <a:gd name="T80" fmla="*/ 138 w 165"/>
                <a:gd name="T81" fmla="*/ 0 h 82"/>
                <a:gd name="T82" fmla="*/ 133 w 165"/>
                <a:gd name="T83" fmla="*/ 0 h 82"/>
                <a:gd name="T84" fmla="*/ 128 w 165"/>
                <a:gd name="T85" fmla="*/ 0 h 82"/>
                <a:gd name="T86" fmla="*/ 123 w 165"/>
                <a:gd name="T87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5" h="82">
                  <a:moveTo>
                    <a:pt x="116" y="4"/>
                  </a:moveTo>
                  <a:lnTo>
                    <a:pt x="112" y="9"/>
                  </a:lnTo>
                  <a:lnTo>
                    <a:pt x="107" y="13"/>
                  </a:lnTo>
                  <a:lnTo>
                    <a:pt x="102" y="17"/>
                  </a:lnTo>
                  <a:lnTo>
                    <a:pt x="97" y="21"/>
                  </a:lnTo>
                  <a:lnTo>
                    <a:pt x="92" y="25"/>
                  </a:lnTo>
                  <a:lnTo>
                    <a:pt x="87" y="29"/>
                  </a:lnTo>
                  <a:lnTo>
                    <a:pt x="81" y="32"/>
                  </a:lnTo>
                  <a:lnTo>
                    <a:pt x="76" y="36"/>
                  </a:lnTo>
                  <a:lnTo>
                    <a:pt x="70" y="39"/>
                  </a:lnTo>
                  <a:lnTo>
                    <a:pt x="64" y="42"/>
                  </a:lnTo>
                  <a:lnTo>
                    <a:pt x="59" y="46"/>
                  </a:lnTo>
                  <a:lnTo>
                    <a:pt x="53" y="49"/>
                  </a:lnTo>
                  <a:lnTo>
                    <a:pt x="48" y="52"/>
                  </a:lnTo>
                  <a:lnTo>
                    <a:pt x="42" y="56"/>
                  </a:lnTo>
                  <a:lnTo>
                    <a:pt x="36" y="59"/>
                  </a:lnTo>
                  <a:lnTo>
                    <a:pt x="31" y="63"/>
                  </a:lnTo>
                  <a:lnTo>
                    <a:pt x="27" y="64"/>
                  </a:lnTo>
                  <a:lnTo>
                    <a:pt x="23" y="66"/>
                  </a:lnTo>
                  <a:lnTo>
                    <a:pt x="19" y="68"/>
                  </a:lnTo>
                  <a:lnTo>
                    <a:pt x="15" y="70"/>
                  </a:lnTo>
                  <a:lnTo>
                    <a:pt x="11" y="72"/>
                  </a:lnTo>
                  <a:lnTo>
                    <a:pt x="8" y="74"/>
                  </a:lnTo>
                  <a:lnTo>
                    <a:pt x="4" y="77"/>
                  </a:lnTo>
                  <a:lnTo>
                    <a:pt x="0" y="79"/>
                  </a:lnTo>
                  <a:lnTo>
                    <a:pt x="4" y="80"/>
                  </a:lnTo>
                  <a:lnTo>
                    <a:pt x="8" y="81"/>
                  </a:lnTo>
                  <a:lnTo>
                    <a:pt x="11" y="81"/>
                  </a:lnTo>
                  <a:lnTo>
                    <a:pt x="14" y="80"/>
                  </a:lnTo>
                  <a:lnTo>
                    <a:pt x="17" y="79"/>
                  </a:lnTo>
                  <a:lnTo>
                    <a:pt x="20" y="78"/>
                  </a:lnTo>
                  <a:lnTo>
                    <a:pt x="23" y="77"/>
                  </a:lnTo>
                  <a:lnTo>
                    <a:pt x="26" y="75"/>
                  </a:lnTo>
                  <a:lnTo>
                    <a:pt x="29" y="73"/>
                  </a:lnTo>
                  <a:lnTo>
                    <a:pt x="32" y="71"/>
                  </a:lnTo>
                  <a:lnTo>
                    <a:pt x="35" y="69"/>
                  </a:lnTo>
                  <a:lnTo>
                    <a:pt x="38" y="66"/>
                  </a:lnTo>
                  <a:lnTo>
                    <a:pt x="40" y="64"/>
                  </a:lnTo>
                  <a:lnTo>
                    <a:pt x="43" y="62"/>
                  </a:lnTo>
                  <a:lnTo>
                    <a:pt x="46" y="61"/>
                  </a:lnTo>
                  <a:lnTo>
                    <a:pt x="49" y="59"/>
                  </a:lnTo>
                  <a:lnTo>
                    <a:pt x="52" y="57"/>
                  </a:lnTo>
                  <a:lnTo>
                    <a:pt x="56" y="55"/>
                  </a:lnTo>
                  <a:lnTo>
                    <a:pt x="59" y="53"/>
                  </a:lnTo>
                  <a:lnTo>
                    <a:pt x="63" y="50"/>
                  </a:lnTo>
                  <a:lnTo>
                    <a:pt x="66" y="48"/>
                  </a:lnTo>
                  <a:lnTo>
                    <a:pt x="69" y="46"/>
                  </a:lnTo>
                  <a:lnTo>
                    <a:pt x="73" y="43"/>
                  </a:lnTo>
                  <a:lnTo>
                    <a:pt x="76" y="41"/>
                  </a:lnTo>
                  <a:lnTo>
                    <a:pt x="80" y="39"/>
                  </a:lnTo>
                  <a:lnTo>
                    <a:pt x="83" y="36"/>
                  </a:lnTo>
                  <a:lnTo>
                    <a:pt x="86" y="34"/>
                  </a:lnTo>
                  <a:lnTo>
                    <a:pt x="89" y="32"/>
                  </a:lnTo>
                  <a:lnTo>
                    <a:pt x="93" y="30"/>
                  </a:lnTo>
                  <a:lnTo>
                    <a:pt x="96" y="27"/>
                  </a:lnTo>
                  <a:lnTo>
                    <a:pt x="100" y="25"/>
                  </a:lnTo>
                  <a:lnTo>
                    <a:pt x="103" y="23"/>
                  </a:lnTo>
                  <a:lnTo>
                    <a:pt x="104" y="22"/>
                  </a:lnTo>
                  <a:lnTo>
                    <a:pt x="105" y="20"/>
                  </a:lnTo>
                  <a:lnTo>
                    <a:pt x="106" y="20"/>
                  </a:lnTo>
                  <a:lnTo>
                    <a:pt x="107" y="20"/>
                  </a:lnTo>
                  <a:lnTo>
                    <a:pt x="136" y="22"/>
                  </a:lnTo>
                  <a:lnTo>
                    <a:pt x="137" y="11"/>
                  </a:lnTo>
                  <a:lnTo>
                    <a:pt x="137" y="10"/>
                  </a:lnTo>
                  <a:lnTo>
                    <a:pt x="137" y="9"/>
                  </a:lnTo>
                  <a:lnTo>
                    <a:pt x="138" y="8"/>
                  </a:lnTo>
                  <a:lnTo>
                    <a:pt x="138" y="6"/>
                  </a:lnTo>
                  <a:lnTo>
                    <a:pt x="139" y="5"/>
                  </a:lnTo>
                  <a:lnTo>
                    <a:pt x="139" y="5"/>
                  </a:lnTo>
                  <a:lnTo>
                    <a:pt x="140" y="4"/>
                  </a:lnTo>
                  <a:lnTo>
                    <a:pt x="141" y="3"/>
                  </a:lnTo>
                  <a:lnTo>
                    <a:pt x="164" y="1"/>
                  </a:lnTo>
                  <a:lnTo>
                    <a:pt x="161" y="1"/>
                  </a:lnTo>
                  <a:lnTo>
                    <a:pt x="159" y="1"/>
                  </a:lnTo>
                  <a:lnTo>
                    <a:pt x="156" y="0"/>
                  </a:lnTo>
                  <a:lnTo>
                    <a:pt x="154" y="0"/>
                  </a:lnTo>
                  <a:lnTo>
                    <a:pt x="151" y="0"/>
                  </a:lnTo>
                  <a:lnTo>
                    <a:pt x="149" y="0"/>
                  </a:lnTo>
                  <a:lnTo>
                    <a:pt x="146" y="0"/>
                  </a:lnTo>
                  <a:lnTo>
                    <a:pt x="143" y="0"/>
                  </a:lnTo>
                  <a:lnTo>
                    <a:pt x="141" y="0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3" y="0"/>
                  </a:lnTo>
                  <a:lnTo>
                    <a:pt x="131" y="0"/>
                  </a:lnTo>
                  <a:lnTo>
                    <a:pt x="128" y="0"/>
                  </a:lnTo>
                  <a:lnTo>
                    <a:pt x="126" y="0"/>
                  </a:lnTo>
                  <a:lnTo>
                    <a:pt x="123" y="1"/>
                  </a:lnTo>
                  <a:lnTo>
                    <a:pt x="116" y="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07" name="Freeform 315">
              <a:extLst>
                <a:ext uri="{FF2B5EF4-FFF2-40B4-BE49-F238E27FC236}">
                  <a16:creationId xmlns:a16="http://schemas.microsoft.com/office/drawing/2014/main" id="{E71E2D0B-4182-0578-BBFC-D6BD27425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" y="2458"/>
              <a:ext cx="207" cy="18"/>
            </a:xfrm>
            <a:custGeom>
              <a:avLst/>
              <a:gdLst>
                <a:gd name="T0" fmla="*/ 1 w 207"/>
                <a:gd name="T1" fmla="*/ 3 h 18"/>
                <a:gd name="T2" fmla="*/ 0 w 207"/>
                <a:gd name="T3" fmla="*/ 6 h 18"/>
                <a:gd name="T4" fmla="*/ 0 w 207"/>
                <a:gd name="T5" fmla="*/ 9 h 18"/>
                <a:gd name="T6" fmla="*/ 0 w 207"/>
                <a:gd name="T7" fmla="*/ 12 h 18"/>
                <a:gd name="T8" fmla="*/ 6 w 207"/>
                <a:gd name="T9" fmla="*/ 14 h 18"/>
                <a:gd name="T10" fmla="*/ 5 w 207"/>
                <a:gd name="T11" fmla="*/ 12 h 18"/>
                <a:gd name="T12" fmla="*/ 6 w 207"/>
                <a:gd name="T13" fmla="*/ 11 h 18"/>
                <a:gd name="T14" fmla="*/ 6 w 207"/>
                <a:gd name="T15" fmla="*/ 9 h 18"/>
                <a:gd name="T16" fmla="*/ 7 w 207"/>
                <a:gd name="T17" fmla="*/ 7 h 18"/>
                <a:gd name="T18" fmla="*/ 13 w 207"/>
                <a:gd name="T19" fmla="*/ 6 h 18"/>
                <a:gd name="T20" fmla="*/ 19 w 207"/>
                <a:gd name="T21" fmla="*/ 5 h 18"/>
                <a:gd name="T22" fmla="*/ 25 w 207"/>
                <a:gd name="T23" fmla="*/ 5 h 18"/>
                <a:gd name="T24" fmla="*/ 31 w 207"/>
                <a:gd name="T25" fmla="*/ 6 h 18"/>
                <a:gd name="T26" fmla="*/ 37 w 207"/>
                <a:gd name="T27" fmla="*/ 6 h 18"/>
                <a:gd name="T28" fmla="*/ 43 w 207"/>
                <a:gd name="T29" fmla="*/ 7 h 18"/>
                <a:gd name="T30" fmla="*/ 49 w 207"/>
                <a:gd name="T31" fmla="*/ 8 h 18"/>
                <a:gd name="T32" fmla="*/ 55 w 207"/>
                <a:gd name="T33" fmla="*/ 8 h 18"/>
                <a:gd name="T34" fmla="*/ 72 w 207"/>
                <a:gd name="T35" fmla="*/ 9 h 18"/>
                <a:gd name="T36" fmla="*/ 89 w 207"/>
                <a:gd name="T37" fmla="*/ 10 h 18"/>
                <a:gd name="T38" fmla="*/ 105 w 207"/>
                <a:gd name="T39" fmla="*/ 12 h 18"/>
                <a:gd name="T40" fmla="*/ 122 w 207"/>
                <a:gd name="T41" fmla="*/ 14 h 18"/>
                <a:gd name="T42" fmla="*/ 138 w 207"/>
                <a:gd name="T43" fmla="*/ 15 h 18"/>
                <a:gd name="T44" fmla="*/ 155 w 207"/>
                <a:gd name="T45" fmla="*/ 17 h 18"/>
                <a:gd name="T46" fmla="*/ 171 w 207"/>
                <a:gd name="T47" fmla="*/ 17 h 18"/>
                <a:gd name="T48" fmla="*/ 188 w 207"/>
                <a:gd name="T49" fmla="*/ 16 h 18"/>
                <a:gd name="T50" fmla="*/ 206 w 207"/>
                <a:gd name="T51" fmla="*/ 14 h 18"/>
                <a:gd name="T52" fmla="*/ 206 w 207"/>
                <a:gd name="T53" fmla="*/ 13 h 18"/>
                <a:gd name="T54" fmla="*/ 200 w 207"/>
                <a:gd name="T55" fmla="*/ 12 h 18"/>
                <a:gd name="T56" fmla="*/ 189 w 207"/>
                <a:gd name="T57" fmla="*/ 12 h 18"/>
                <a:gd name="T58" fmla="*/ 177 w 207"/>
                <a:gd name="T59" fmla="*/ 12 h 18"/>
                <a:gd name="T60" fmla="*/ 166 w 207"/>
                <a:gd name="T61" fmla="*/ 11 h 18"/>
                <a:gd name="T62" fmla="*/ 155 w 207"/>
                <a:gd name="T63" fmla="*/ 10 h 18"/>
                <a:gd name="T64" fmla="*/ 144 w 207"/>
                <a:gd name="T65" fmla="*/ 10 h 18"/>
                <a:gd name="T66" fmla="*/ 133 w 207"/>
                <a:gd name="T67" fmla="*/ 9 h 18"/>
                <a:gd name="T68" fmla="*/ 122 w 207"/>
                <a:gd name="T69" fmla="*/ 8 h 18"/>
                <a:gd name="T70" fmla="*/ 110 w 207"/>
                <a:gd name="T71" fmla="*/ 7 h 18"/>
                <a:gd name="T72" fmla="*/ 99 w 207"/>
                <a:gd name="T73" fmla="*/ 6 h 18"/>
                <a:gd name="T74" fmla="*/ 88 w 207"/>
                <a:gd name="T75" fmla="*/ 5 h 18"/>
                <a:gd name="T76" fmla="*/ 77 w 207"/>
                <a:gd name="T77" fmla="*/ 4 h 18"/>
                <a:gd name="T78" fmla="*/ 66 w 207"/>
                <a:gd name="T79" fmla="*/ 3 h 18"/>
                <a:gd name="T80" fmla="*/ 54 w 207"/>
                <a:gd name="T81" fmla="*/ 2 h 18"/>
                <a:gd name="T82" fmla="*/ 43 w 207"/>
                <a:gd name="T83" fmla="*/ 1 h 18"/>
                <a:gd name="T84" fmla="*/ 32 w 207"/>
                <a:gd name="T85" fmla="*/ 0 h 18"/>
                <a:gd name="T86" fmla="*/ 1 w 207"/>
                <a:gd name="T8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7" h="18">
                  <a:moveTo>
                    <a:pt x="1" y="2"/>
                  </a:moveTo>
                  <a:lnTo>
                    <a:pt x="1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6" y="14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5" y="11"/>
                  </a:lnTo>
                  <a:lnTo>
                    <a:pt x="6" y="11"/>
                  </a:lnTo>
                  <a:lnTo>
                    <a:pt x="6" y="10"/>
                  </a:lnTo>
                  <a:lnTo>
                    <a:pt x="6" y="9"/>
                  </a:lnTo>
                  <a:lnTo>
                    <a:pt x="7" y="8"/>
                  </a:lnTo>
                  <a:lnTo>
                    <a:pt x="7" y="7"/>
                  </a:lnTo>
                  <a:lnTo>
                    <a:pt x="10" y="6"/>
                  </a:lnTo>
                  <a:lnTo>
                    <a:pt x="13" y="6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5" y="5"/>
                  </a:lnTo>
                  <a:lnTo>
                    <a:pt x="28" y="5"/>
                  </a:lnTo>
                  <a:lnTo>
                    <a:pt x="31" y="6"/>
                  </a:lnTo>
                  <a:lnTo>
                    <a:pt x="34" y="6"/>
                  </a:lnTo>
                  <a:lnTo>
                    <a:pt x="37" y="6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6" y="8"/>
                  </a:lnTo>
                  <a:lnTo>
                    <a:pt x="49" y="8"/>
                  </a:lnTo>
                  <a:lnTo>
                    <a:pt x="52" y="8"/>
                  </a:lnTo>
                  <a:lnTo>
                    <a:pt x="55" y="8"/>
                  </a:lnTo>
                  <a:lnTo>
                    <a:pt x="63" y="8"/>
                  </a:lnTo>
                  <a:lnTo>
                    <a:pt x="72" y="9"/>
                  </a:lnTo>
                  <a:lnTo>
                    <a:pt x="80" y="9"/>
                  </a:lnTo>
                  <a:lnTo>
                    <a:pt x="89" y="10"/>
                  </a:lnTo>
                  <a:lnTo>
                    <a:pt x="97" y="11"/>
                  </a:lnTo>
                  <a:lnTo>
                    <a:pt x="105" y="12"/>
                  </a:lnTo>
                  <a:lnTo>
                    <a:pt x="114" y="13"/>
                  </a:lnTo>
                  <a:lnTo>
                    <a:pt x="122" y="14"/>
                  </a:lnTo>
                  <a:lnTo>
                    <a:pt x="130" y="15"/>
                  </a:lnTo>
                  <a:lnTo>
                    <a:pt x="138" y="15"/>
                  </a:lnTo>
                  <a:lnTo>
                    <a:pt x="147" y="16"/>
                  </a:lnTo>
                  <a:lnTo>
                    <a:pt x="155" y="17"/>
                  </a:lnTo>
                  <a:lnTo>
                    <a:pt x="163" y="17"/>
                  </a:lnTo>
                  <a:lnTo>
                    <a:pt x="171" y="17"/>
                  </a:lnTo>
                  <a:lnTo>
                    <a:pt x="179" y="17"/>
                  </a:lnTo>
                  <a:lnTo>
                    <a:pt x="188" y="16"/>
                  </a:lnTo>
                  <a:lnTo>
                    <a:pt x="206" y="15"/>
                  </a:lnTo>
                  <a:lnTo>
                    <a:pt x="206" y="14"/>
                  </a:lnTo>
                  <a:lnTo>
                    <a:pt x="205" y="14"/>
                  </a:lnTo>
                  <a:lnTo>
                    <a:pt x="206" y="13"/>
                  </a:lnTo>
                  <a:lnTo>
                    <a:pt x="206" y="13"/>
                  </a:lnTo>
                  <a:lnTo>
                    <a:pt x="200" y="12"/>
                  </a:lnTo>
                  <a:lnTo>
                    <a:pt x="194" y="12"/>
                  </a:lnTo>
                  <a:lnTo>
                    <a:pt x="189" y="12"/>
                  </a:lnTo>
                  <a:lnTo>
                    <a:pt x="183" y="12"/>
                  </a:lnTo>
                  <a:lnTo>
                    <a:pt x="177" y="12"/>
                  </a:lnTo>
                  <a:lnTo>
                    <a:pt x="172" y="11"/>
                  </a:lnTo>
                  <a:lnTo>
                    <a:pt x="166" y="11"/>
                  </a:lnTo>
                  <a:lnTo>
                    <a:pt x="161" y="11"/>
                  </a:lnTo>
                  <a:lnTo>
                    <a:pt x="155" y="10"/>
                  </a:lnTo>
                  <a:lnTo>
                    <a:pt x="149" y="10"/>
                  </a:lnTo>
                  <a:lnTo>
                    <a:pt x="144" y="10"/>
                  </a:lnTo>
                  <a:lnTo>
                    <a:pt x="138" y="9"/>
                  </a:lnTo>
                  <a:lnTo>
                    <a:pt x="133" y="9"/>
                  </a:lnTo>
                  <a:lnTo>
                    <a:pt x="127" y="8"/>
                  </a:lnTo>
                  <a:lnTo>
                    <a:pt x="122" y="8"/>
                  </a:lnTo>
                  <a:lnTo>
                    <a:pt x="116" y="7"/>
                  </a:lnTo>
                  <a:lnTo>
                    <a:pt x="110" y="7"/>
                  </a:lnTo>
                  <a:lnTo>
                    <a:pt x="105" y="7"/>
                  </a:lnTo>
                  <a:lnTo>
                    <a:pt x="99" y="6"/>
                  </a:lnTo>
                  <a:lnTo>
                    <a:pt x="94" y="6"/>
                  </a:lnTo>
                  <a:lnTo>
                    <a:pt x="88" y="5"/>
                  </a:lnTo>
                  <a:lnTo>
                    <a:pt x="82" y="5"/>
                  </a:lnTo>
                  <a:lnTo>
                    <a:pt x="77" y="4"/>
                  </a:lnTo>
                  <a:lnTo>
                    <a:pt x="71" y="4"/>
                  </a:lnTo>
                  <a:lnTo>
                    <a:pt x="66" y="3"/>
                  </a:lnTo>
                  <a:lnTo>
                    <a:pt x="60" y="3"/>
                  </a:lnTo>
                  <a:lnTo>
                    <a:pt x="54" y="2"/>
                  </a:lnTo>
                  <a:lnTo>
                    <a:pt x="49" y="2"/>
                  </a:lnTo>
                  <a:lnTo>
                    <a:pt x="43" y="1"/>
                  </a:lnTo>
                  <a:lnTo>
                    <a:pt x="37" y="1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1" y="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08" name="Freeform 316">
              <a:extLst>
                <a:ext uri="{FF2B5EF4-FFF2-40B4-BE49-F238E27FC236}">
                  <a16:creationId xmlns:a16="http://schemas.microsoft.com/office/drawing/2014/main" id="{9708D607-9A01-23AC-2E87-421F01ADD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" y="2471"/>
              <a:ext cx="36" cy="17"/>
            </a:xfrm>
            <a:custGeom>
              <a:avLst/>
              <a:gdLst>
                <a:gd name="T0" fmla="*/ 0 w 36"/>
                <a:gd name="T1" fmla="*/ 13 h 17"/>
                <a:gd name="T2" fmla="*/ 8 w 36"/>
                <a:gd name="T3" fmla="*/ 16 h 17"/>
                <a:gd name="T4" fmla="*/ 35 w 36"/>
                <a:gd name="T5" fmla="*/ 2 h 17"/>
                <a:gd name="T6" fmla="*/ 29 w 36"/>
                <a:gd name="T7" fmla="*/ 0 h 17"/>
                <a:gd name="T8" fmla="*/ 26 w 36"/>
                <a:gd name="T9" fmla="*/ 1 h 17"/>
                <a:gd name="T10" fmla="*/ 22 w 36"/>
                <a:gd name="T11" fmla="*/ 3 h 17"/>
                <a:gd name="T12" fmla="*/ 18 w 36"/>
                <a:gd name="T13" fmla="*/ 5 h 17"/>
                <a:gd name="T14" fmla="*/ 15 w 36"/>
                <a:gd name="T15" fmla="*/ 6 h 17"/>
                <a:gd name="T16" fmla="*/ 11 w 36"/>
                <a:gd name="T17" fmla="*/ 8 h 17"/>
                <a:gd name="T18" fmla="*/ 8 w 36"/>
                <a:gd name="T19" fmla="*/ 9 h 17"/>
                <a:gd name="T20" fmla="*/ 4 w 36"/>
                <a:gd name="T21" fmla="*/ 11 h 17"/>
                <a:gd name="T22" fmla="*/ 0 w 36"/>
                <a:gd name="T23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7">
                  <a:moveTo>
                    <a:pt x="0" y="13"/>
                  </a:moveTo>
                  <a:lnTo>
                    <a:pt x="8" y="16"/>
                  </a:lnTo>
                  <a:lnTo>
                    <a:pt x="35" y="2"/>
                  </a:lnTo>
                  <a:lnTo>
                    <a:pt x="29" y="0"/>
                  </a:lnTo>
                  <a:lnTo>
                    <a:pt x="26" y="1"/>
                  </a:lnTo>
                  <a:lnTo>
                    <a:pt x="22" y="3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1" y="8"/>
                  </a:lnTo>
                  <a:lnTo>
                    <a:pt x="8" y="9"/>
                  </a:lnTo>
                  <a:lnTo>
                    <a:pt x="4" y="11"/>
                  </a:lnTo>
                  <a:lnTo>
                    <a:pt x="0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09" name="Freeform 317">
              <a:extLst>
                <a:ext uri="{FF2B5EF4-FFF2-40B4-BE49-F238E27FC236}">
                  <a16:creationId xmlns:a16="http://schemas.microsoft.com/office/drawing/2014/main" id="{A9C5D26D-3C31-F6F9-40D6-795D0061C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" y="2471"/>
              <a:ext cx="209" cy="19"/>
            </a:xfrm>
            <a:custGeom>
              <a:avLst/>
              <a:gdLst>
                <a:gd name="T0" fmla="*/ 2 w 209"/>
                <a:gd name="T1" fmla="*/ 1 h 19"/>
                <a:gd name="T2" fmla="*/ 6 w 209"/>
                <a:gd name="T3" fmla="*/ 2 h 19"/>
                <a:gd name="T4" fmla="*/ 10 w 209"/>
                <a:gd name="T5" fmla="*/ 4 h 19"/>
                <a:gd name="T6" fmla="*/ 14 w 209"/>
                <a:gd name="T7" fmla="*/ 4 h 19"/>
                <a:gd name="T8" fmla="*/ 19 w 209"/>
                <a:gd name="T9" fmla="*/ 5 h 19"/>
                <a:gd name="T10" fmla="*/ 23 w 209"/>
                <a:gd name="T11" fmla="*/ 5 h 19"/>
                <a:gd name="T12" fmla="*/ 28 w 209"/>
                <a:gd name="T13" fmla="*/ 6 h 19"/>
                <a:gd name="T14" fmla="*/ 32 w 209"/>
                <a:gd name="T15" fmla="*/ 7 h 19"/>
                <a:gd name="T16" fmla="*/ 40 w 209"/>
                <a:gd name="T17" fmla="*/ 8 h 19"/>
                <a:gd name="T18" fmla="*/ 50 w 209"/>
                <a:gd name="T19" fmla="*/ 9 h 19"/>
                <a:gd name="T20" fmla="*/ 61 w 209"/>
                <a:gd name="T21" fmla="*/ 11 h 19"/>
                <a:gd name="T22" fmla="*/ 71 w 209"/>
                <a:gd name="T23" fmla="*/ 12 h 19"/>
                <a:gd name="T24" fmla="*/ 82 w 209"/>
                <a:gd name="T25" fmla="*/ 13 h 19"/>
                <a:gd name="T26" fmla="*/ 92 w 209"/>
                <a:gd name="T27" fmla="*/ 14 h 19"/>
                <a:gd name="T28" fmla="*/ 103 w 209"/>
                <a:gd name="T29" fmla="*/ 14 h 19"/>
                <a:gd name="T30" fmla="*/ 113 w 209"/>
                <a:gd name="T31" fmla="*/ 15 h 19"/>
                <a:gd name="T32" fmla="*/ 124 w 209"/>
                <a:gd name="T33" fmla="*/ 15 h 19"/>
                <a:gd name="T34" fmla="*/ 135 w 209"/>
                <a:gd name="T35" fmla="*/ 16 h 19"/>
                <a:gd name="T36" fmla="*/ 145 w 209"/>
                <a:gd name="T37" fmla="*/ 16 h 19"/>
                <a:gd name="T38" fmla="*/ 156 w 209"/>
                <a:gd name="T39" fmla="*/ 16 h 19"/>
                <a:gd name="T40" fmla="*/ 167 w 209"/>
                <a:gd name="T41" fmla="*/ 16 h 19"/>
                <a:gd name="T42" fmla="*/ 177 w 209"/>
                <a:gd name="T43" fmla="*/ 17 h 19"/>
                <a:gd name="T44" fmla="*/ 188 w 209"/>
                <a:gd name="T45" fmla="*/ 17 h 19"/>
                <a:gd name="T46" fmla="*/ 199 w 209"/>
                <a:gd name="T47" fmla="*/ 18 h 19"/>
                <a:gd name="T48" fmla="*/ 205 w 209"/>
                <a:gd name="T49" fmla="*/ 17 h 19"/>
                <a:gd name="T50" fmla="*/ 206 w 209"/>
                <a:gd name="T51" fmla="*/ 15 h 19"/>
                <a:gd name="T52" fmla="*/ 207 w 209"/>
                <a:gd name="T53" fmla="*/ 13 h 19"/>
                <a:gd name="T54" fmla="*/ 208 w 209"/>
                <a:gd name="T55" fmla="*/ 10 h 19"/>
                <a:gd name="T56" fmla="*/ 201 w 209"/>
                <a:gd name="T57" fmla="*/ 10 h 19"/>
                <a:gd name="T58" fmla="*/ 186 w 209"/>
                <a:gd name="T59" fmla="*/ 11 h 19"/>
                <a:gd name="T60" fmla="*/ 171 w 209"/>
                <a:gd name="T61" fmla="*/ 12 h 19"/>
                <a:gd name="T62" fmla="*/ 155 w 209"/>
                <a:gd name="T63" fmla="*/ 12 h 19"/>
                <a:gd name="T64" fmla="*/ 140 w 209"/>
                <a:gd name="T65" fmla="*/ 11 h 19"/>
                <a:gd name="T66" fmla="*/ 125 w 209"/>
                <a:gd name="T67" fmla="*/ 11 h 19"/>
                <a:gd name="T68" fmla="*/ 110 w 209"/>
                <a:gd name="T69" fmla="*/ 9 h 19"/>
                <a:gd name="T70" fmla="*/ 96 w 209"/>
                <a:gd name="T71" fmla="*/ 8 h 19"/>
                <a:gd name="T72" fmla="*/ 84 w 209"/>
                <a:gd name="T73" fmla="*/ 6 h 19"/>
                <a:gd name="T74" fmla="*/ 75 w 209"/>
                <a:gd name="T75" fmla="*/ 6 h 19"/>
                <a:gd name="T76" fmla="*/ 65 w 209"/>
                <a:gd name="T77" fmla="*/ 5 h 19"/>
                <a:gd name="T78" fmla="*/ 56 w 209"/>
                <a:gd name="T79" fmla="*/ 5 h 19"/>
                <a:gd name="T80" fmla="*/ 46 w 209"/>
                <a:gd name="T81" fmla="*/ 4 h 19"/>
                <a:gd name="T82" fmla="*/ 36 w 209"/>
                <a:gd name="T83" fmla="*/ 3 h 19"/>
                <a:gd name="T84" fmla="*/ 27 w 209"/>
                <a:gd name="T85" fmla="*/ 2 h 19"/>
                <a:gd name="T86" fmla="*/ 18 w 209"/>
                <a:gd name="T87" fmla="*/ 1 h 19"/>
                <a:gd name="T88" fmla="*/ 11 w 209"/>
                <a:gd name="T89" fmla="*/ 0 h 19"/>
                <a:gd name="T90" fmla="*/ 8 w 209"/>
                <a:gd name="T91" fmla="*/ 0 h 19"/>
                <a:gd name="T92" fmla="*/ 5 w 209"/>
                <a:gd name="T93" fmla="*/ 0 h 19"/>
                <a:gd name="T94" fmla="*/ 1 w 209"/>
                <a:gd name="T9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9" h="19">
                  <a:moveTo>
                    <a:pt x="0" y="0"/>
                  </a:moveTo>
                  <a:lnTo>
                    <a:pt x="2" y="1"/>
                  </a:lnTo>
                  <a:lnTo>
                    <a:pt x="4" y="2"/>
                  </a:lnTo>
                  <a:lnTo>
                    <a:pt x="6" y="2"/>
                  </a:lnTo>
                  <a:lnTo>
                    <a:pt x="8" y="3"/>
                  </a:lnTo>
                  <a:lnTo>
                    <a:pt x="10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1" y="5"/>
                  </a:lnTo>
                  <a:lnTo>
                    <a:pt x="23" y="5"/>
                  </a:lnTo>
                  <a:lnTo>
                    <a:pt x="26" y="6"/>
                  </a:lnTo>
                  <a:lnTo>
                    <a:pt x="28" y="6"/>
                  </a:lnTo>
                  <a:lnTo>
                    <a:pt x="30" y="6"/>
                  </a:lnTo>
                  <a:lnTo>
                    <a:pt x="32" y="7"/>
                  </a:lnTo>
                  <a:lnTo>
                    <a:pt x="34" y="7"/>
                  </a:lnTo>
                  <a:lnTo>
                    <a:pt x="40" y="8"/>
                  </a:lnTo>
                  <a:lnTo>
                    <a:pt x="45" y="9"/>
                  </a:lnTo>
                  <a:lnTo>
                    <a:pt x="50" y="9"/>
                  </a:lnTo>
                  <a:lnTo>
                    <a:pt x="56" y="10"/>
                  </a:lnTo>
                  <a:lnTo>
                    <a:pt x="61" y="11"/>
                  </a:lnTo>
                  <a:lnTo>
                    <a:pt x="66" y="11"/>
                  </a:lnTo>
                  <a:lnTo>
                    <a:pt x="71" y="12"/>
                  </a:lnTo>
                  <a:lnTo>
                    <a:pt x="76" y="12"/>
                  </a:lnTo>
                  <a:lnTo>
                    <a:pt x="82" y="13"/>
                  </a:lnTo>
                  <a:lnTo>
                    <a:pt x="87" y="13"/>
                  </a:lnTo>
                  <a:lnTo>
                    <a:pt x="92" y="14"/>
                  </a:lnTo>
                  <a:lnTo>
                    <a:pt x="98" y="14"/>
                  </a:lnTo>
                  <a:lnTo>
                    <a:pt x="103" y="14"/>
                  </a:lnTo>
                  <a:lnTo>
                    <a:pt x="108" y="14"/>
                  </a:lnTo>
                  <a:lnTo>
                    <a:pt x="113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5" y="16"/>
                  </a:lnTo>
                  <a:lnTo>
                    <a:pt x="140" y="16"/>
                  </a:lnTo>
                  <a:lnTo>
                    <a:pt x="145" y="16"/>
                  </a:lnTo>
                  <a:lnTo>
                    <a:pt x="151" y="16"/>
                  </a:lnTo>
                  <a:lnTo>
                    <a:pt x="156" y="16"/>
                  </a:lnTo>
                  <a:lnTo>
                    <a:pt x="161" y="16"/>
                  </a:lnTo>
                  <a:lnTo>
                    <a:pt x="167" y="16"/>
                  </a:lnTo>
                  <a:lnTo>
                    <a:pt x="172" y="16"/>
                  </a:lnTo>
                  <a:lnTo>
                    <a:pt x="177" y="17"/>
                  </a:lnTo>
                  <a:lnTo>
                    <a:pt x="183" y="17"/>
                  </a:lnTo>
                  <a:lnTo>
                    <a:pt x="188" y="17"/>
                  </a:lnTo>
                  <a:lnTo>
                    <a:pt x="194" y="17"/>
                  </a:lnTo>
                  <a:lnTo>
                    <a:pt x="199" y="18"/>
                  </a:lnTo>
                  <a:lnTo>
                    <a:pt x="205" y="18"/>
                  </a:lnTo>
                  <a:lnTo>
                    <a:pt x="205" y="17"/>
                  </a:lnTo>
                  <a:lnTo>
                    <a:pt x="205" y="16"/>
                  </a:lnTo>
                  <a:lnTo>
                    <a:pt x="206" y="15"/>
                  </a:lnTo>
                  <a:lnTo>
                    <a:pt x="207" y="14"/>
                  </a:lnTo>
                  <a:lnTo>
                    <a:pt x="207" y="13"/>
                  </a:lnTo>
                  <a:lnTo>
                    <a:pt x="208" y="12"/>
                  </a:lnTo>
                  <a:lnTo>
                    <a:pt x="208" y="10"/>
                  </a:lnTo>
                  <a:lnTo>
                    <a:pt x="208" y="9"/>
                  </a:lnTo>
                  <a:lnTo>
                    <a:pt x="201" y="10"/>
                  </a:lnTo>
                  <a:lnTo>
                    <a:pt x="193" y="11"/>
                  </a:lnTo>
                  <a:lnTo>
                    <a:pt x="186" y="11"/>
                  </a:lnTo>
                  <a:lnTo>
                    <a:pt x="178" y="11"/>
                  </a:lnTo>
                  <a:lnTo>
                    <a:pt x="171" y="12"/>
                  </a:lnTo>
                  <a:lnTo>
                    <a:pt x="163" y="12"/>
                  </a:lnTo>
                  <a:lnTo>
                    <a:pt x="155" y="12"/>
                  </a:lnTo>
                  <a:lnTo>
                    <a:pt x="148" y="12"/>
                  </a:lnTo>
                  <a:lnTo>
                    <a:pt x="140" y="11"/>
                  </a:lnTo>
                  <a:lnTo>
                    <a:pt x="133" y="11"/>
                  </a:lnTo>
                  <a:lnTo>
                    <a:pt x="125" y="11"/>
                  </a:lnTo>
                  <a:lnTo>
                    <a:pt x="118" y="10"/>
                  </a:lnTo>
                  <a:lnTo>
                    <a:pt x="110" y="9"/>
                  </a:lnTo>
                  <a:lnTo>
                    <a:pt x="103" y="9"/>
                  </a:lnTo>
                  <a:lnTo>
                    <a:pt x="96" y="8"/>
                  </a:lnTo>
                  <a:lnTo>
                    <a:pt x="88" y="7"/>
                  </a:lnTo>
                  <a:lnTo>
                    <a:pt x="84" y="6"/>
                  </a:lnTo>
                  <a:lnTo>
                    <a:pt x="79" y="6"/>
                  </a:lnTo>
                  <a:lnTo>
                    <a:pt x="75" y="6"/>
                  </a:lnTo>
                  <a:lnTo>
                    <a:pt x="70" y="6"/>
                  </a:lnTo>
                  <a:lnTo>
                    <a:pt x="65" y="5"/>
                  </a:lnTo>
                  <a:lnTo>
                    <a:pt x="60" y="5"/>
                  </a:lnTo>
                  <a:lnTo>
                    <a:pt x="56" y="5"/>
                  </a:lnTo>
                  <a:lnTo>
                    <a:pt x="51" y="5"/>
                  </a:lnTo>
                  <a:lnTo>
                    <a:pt x="46" y="4"/>
                  </a:lnTo>
                  <a:lnTo>
                    <a:pt x="41" y="4"/>
                  </a:lnTo>
                  <a:lnTo>
                    <a:pt x="36" y="3"/>
                  </a:lnTo>
                  <a:lnTo>
                    <a:pt x="32" y="3"/>
                  </a:lnTo>
                  <a:lnTo>
                    <a:pt x="27" y="2"/>
                  </a:lnTo>
                  <a:lnTo>
                    <a:pt x="22" y="1"/>
                  </a:lnTo>
                  <a:lnTo>
                    <a:pt x="18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10" name="Freeform 318">
              <a:extLst>
                <a:ext uri="{FF2B5EF4-FFF2-40B4-BE49-F238E27FC236}">
                  <a16:creationId xmlns:a16="http://schemas.microsoft.com/office/drawing/2014/main" id="{2CDF6B3F-0B80-94E5-E3E7-6A8B464C7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5" y="2476"/>
              <a:ext cx="327" cy="766"/>
            </a:xfrm>
            <a:custGeom>
              <a:avLst/>
              <a:gdLst>
                <a:gd name="T0" fmla="*/ 6 w 327"/>
                <a:gd name="T1" fmla="*/ 49 h 766"/>
                <a:gd name="T2" fmla="*/ 7 w 327"/>
                <a:gd name="T3" fmla="*/ 107 h 766"/>
                <a:gd name="T4" fmla="*/ 8 w 327"/>
                <a:gd name="T5" fmla="*/ 370 h 766"/>
                <a:gd name="T6" fmla="*/ 8 w 327"/>
                <a:gd name="T7" fmla="*/ 419 h 766"/>
                <a:gd name="T8" fmla="*/ 8 w 327"/>
                <a:gd name="T9" fmla="*/ 467 h 766"/>
                <a:gd name="T10" fmla="*/ 8 w 327"/>
                <a:gd name="T11" fmla="*/ 515 h 766"/>
                <a:gd name="T12" fmla="*/ 21 w 327"/>
                <a:gd name="T13" fmla="*/ 764 h 766"/>
                <a:gd name="T14" fmla="*/ 58 w 327"/>
                <a:gd name="T15" fmla="*/ 764 h 766"/>
                <a:gd name="T16" fmla="*/ 95 w 327"/>
                <a:gd name="T17" fmla="*/ 763 h 766"/>
                <a:gd name="T18" fmla="*/ 132 w 327"/>
                <a:gd name="T19" fmla="*/ 762 h 766"/>
                <a:gd name="T20" fmla="*/ 169 w 327"/>
                <a:gd name="T21" fmla="*/ 762 h 766"/>
                <a:gd name="T22" fmla="*/ 207 w 327"/>
                <a:gd name="T23" fmla="*/ 761 h 766"/>
                <a:gd name="T24" fmla="*/ 244 w 327"/>
                <a:gd name="T25" fmla="*/ 762 h 766"/>
                <a:gd name="T26" fmla="*/ 281 w 327"/>
                <a:gd name="T27" fmla="*/ 763 h 766"/>
                <a:gd name="T28" fmla="*/ 302 w 327"/>
                <a:gd name="T29" fmla="*/ 740 h 766"/>
                <a:gd name="T30" fmla="*/ 302 w 327"/>
                <a:gd name="T31" fmla="*/ 675 h 766"/>
                <a:gd name="T32" fmla="*/ 307 w 327"/>
                <a:gd name="T33" fmla="*/ 410 h 766"/>
                <a:gd name="T34" fmla="*/ 308 w 327"/>
                <a:gd name="T35" fmla="*/ 372 h 766"/>
                <a:gd name="T36" fmla="*/ 311 w 327"/>
                <a:gd name="T37" fmla="*/ 334 h 766"/>
                <a:gd name="T38" fmla="*/ 313 w 327"/>
                <a:gd name="T39" fmla="*/ 296 h 766"/>
                <a:gd name="T40" fmla="*/ 315 w 327"/>
                <a:gd name="T41" fmla="*/ 245 h 766"/>
                <a:gd name="T42" fmla="*/ 285 w 327"/>
                <a:gd name="T43" fmla="*/ 279 h 766"/>
                <a:gd name="T44" fmla="*/ 284 w 327"/>
                <a:gd name="T45" fmla="*/ 314 h 766"/>
                <a:gd name="T46" fmla="*/ 282 w 327"/>
                <a:gd name="T47" fmla="*/ 350 h 766"/>
                <a:gd name="T48" fmla="*/ 282 w 327"/>
                <a:gd name="T49" fmla="*/ 385 h 766"/>
                <a:gd name="T50" fmla="*/ 282 w 327"/>
                <a:gd name="T51" fmla="*/ 414 h 766"/>
                <a:gd name="T52" fmla="*/ 280 w 327"/>
                <a:gd name="T53" fmla="*/ 443 h 766"/>
                <a:gd name="T54" fmla="*/ 240 w 327"/>
                <a:gd name="T55" fmla="*/ 449 h 766"/>
                <a:gd name="T56" fmla="*/ 169 w 327"/>
                <a:gd name="T57" fmla="*/ 449 h 766"/>
                <a:gd name="T58" fmla="*/ 102 w 327"/>
                <a:gd name="T59" fmla="*/ 450 h 766"/>
                <a:gd name="T60" fmla="*/ 39 w 327"/>
                <a:gd name="T61" fmla="*/ 451 h 766"/>
                <a:gd name="T62" fmla="*/ 34 w 327"/>
                <a:gd name="T63" fmla="*/ 409 h 766"/>
                <a:gd name="T64" fmla="*/ 37 w 327"/>
                <a:gd name="T65" fmla="*/ 359 h 766"/>
                <a:gd name="T66" fmla="*/ 41 w 327"/>
                <a:gd name="T67" fmla="*/ 309 h 766"/>
                <a:gd name="T68" fmla="*/ 43 w 327"/>
                <a:gd name="T69" fmla="*/ 259 h 766"/>
                <a:gd name="T70" fmla="*/ 60 w 327"/>
                <a:gd name="T71" fmla="*/ 242 h 766"/>
                <a:gd name="T72" fmla="*/ 107 w 327"/>
                <a:gd name="T73" fmla="*/ 243 h 766"/>
                <a:gd name="T74" fmla="*/ 159 w 327"/>
                <a:gd name="T75" fmla="*/ 241 h 766"/>
                <a:gd name="T76" fmla="*/ 130 w 327"/>
                <a:gd name="T77" fmla="*/ 234 h 766"/>
                <a:gd name="T78" fmla="*/ 73 w 327"/>
                <a:gd name="T79" fmla="*/ 227 h 766"/>
                <a:gd name="T80" fmla="*/ 45 w 327"/>
                <a:gd name="T81" fmla="*/ 222 h 766"/>
                <a:gd name="T82" fmla="*/ 39 w 327"/>
                <a:gd name="T83" fmla="*/ 214 h 766"/>
                <a:gd name="T84" fmla="*/ 40 w 327"/>
                <a:gd name="T85" fmla="*/ 182 h 766"/>
                <a:gd name="T86" fmla="*/ 40 w 327"/>
                <a:gd name="T87" fmla="*/ 144 h 766"/>
                <a:gd name="T88" fmla="*/ 38 w 327"/>
                <a:gd name="T89" fmla="*/ 107 h 766"/>
                <a:gd name="T90" fmla="*/ 33 w 327"/>
                <a:gd name="T91" fmla="*/ 70 h 766"/>
                <a:gd name="T92" fmla="*/ 45 w 327"/>
                <a:gd name="T93" fmla="*/ 57 h 766"/>
                <a:gd name="T94" fmla="*/ 95 w 327"/>
                <a:gd name="T95" fmla="*/ 51 h 766"/>
                <a:gd name="T96" fmla="*/ 153 w 327"/>
                <a:gd name="T97" fmla="*/ 37 h 766"/>
                <a:gd name="T98" fmla="*/ 252 w 327"/>
                <a:gd name="T99" fmla="*/ 29 h 766"/>
                <a:gd name="T100" fmla="*/ 304 w 327"/>
                <a:gd name="T101" fmla="*/ 35 h 766"/>
                <a:gd name="T102" fmla="*/ 325 w 327"/>
                <a:gd name="T103" fmla="*/ 21 h 766"/>
                <a:gd name="T104" fmla="*/ 300 w 327"/>
                <a:gd name="T105" fmla="*/ 17 h 766"/>
                <a:gd name="T106" fmla="*/ 260 w 327"/>
                <a:gd name="T107" fmla="*/ 20 h 766"/>
                <a:gd name="T108" fmla="*/ 218 w 327"/>
                <a:gd name="T109" fmla="*/ 20 h 766"/>
                <a:gd name="T110" fmla="*/ 176 w 327"/>
                <a:gd name="T111" fmla="*/ 18 h 766"/>
                <a:gd name="T112" fmla="*/ 136 w 327"/>
                <a:gd name="T113" fmla="*/ 16 h 766"/>
                <a:gd name="T114" fmla="*/ 99 w 327"/>
                <a:gd name="T115" fmla="*/ 12 h 766"/>
                <a:gd name="T116" fmla="*/ 62 w 327"/>
                <a:gd name="T117" fmla="*/ 7 h 766"/>
                <a:gd name="T118" fmla="*/ 24 w 327"/>
                <a:gd name="T119" fmla="*/ 3 h 766"/>
                <a:gd name="T120" fmla="*/ 4 w 327"/>
                <a:gd name="T121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7" h="766">
                  <a:moveTo>
                    <a:pt x="0" y="0"/>
                  </a:moveTo>
                  <a:lnTo>
                    <a:pt x="2" y="7"/>
                  </a:lnTo>
                  <a:lnTo>
                    <a:pt x="3" y="13"/>
                  </a:lnTo>
                  <a:lnTo>
                    <a:pt x="4" y="20"/>
                  </a:lnTo>
                  <a:lnTo>
                    <a:pt x="4" y="27"/>
                  </a:lnTo>
                  <a:lnTo>
                    <a:pt x="5" y="35"/>
                  </a:lnTo>
                  <a:lnTo>
                    <a:pt x="5" y="42"/>
                  </a:lnTo>
                  <a:lnTo>
                    <a:pt x="6" y="49"/>
                  </a:lnTo>
                  <a:lnTo>
                    <a:pt x="6" y="56"/>
                  </a:lnTo>
                  <a:lnTo>
                    <a:pt x="6" y="63"/>
                  </a:lnTo>
                  <a:lnTo>
                    <a:pt x="6" y="71"/>
                  </a:lnTo>
                  <a:lnTo>
                    <a:pt x="6" y="78"/>
                  </a:lnTo>
                  <a:lnTo>
                    <a:pt x="6" y="85"/>
                  </a:lnTo>
                  <a:lnTo>
                    <a:pt x="6" y="93"/>
                  </a:lnTo>
                  <a:lnTo>
                    <a:pt x="7" y="100"/>
                  </a:lnTo>
                  <a:lnTo>
                    <a:pt x="7" y="107"/>
                  </a:lnTo>
                  <a:lnTo>
                    <a:pt x="7" y="114"/>
                  </a:lnTo>
                  <a:lnTo>
                    <a:pt x="6" y="209"/>
                  </a:lnTo>
                  <a:lnTo>
                    <a:pt x="8" y="339"/>
                  </a:lnTo>
                  <a:lnTo>
                    <a:pt x="8" y="345"/>
                  </a:lnTo>
                  <a:lnTo>
                    <a:pt x="8" y="352"/>
                  </a:lnTo>
                  <a:lnTo>
                    <a:pt x="8" y="358"/>
                  </a:lnTo>
                  <a:lnTo>
                    <a:pt x="8" y="364"/>
                  </a:lnTo>
                  <a:lnTo>
                    <a:pt x="8" y="370"/>
                  </a:lnTo>
                  <a:lnTo>
                    <a:pt x="8" y="377"/>
                  </a:lnTo>
                  <a:lnTo>
                    <a:pt x="8" y="383"/>
                  </a:lnTo>
                  <a:lnTo>
                    <a:pt x="8" y="389"/>
                  </a:lnTo>
                  <a:lnTo>
                    <a:pt x="8" y="395"/>
                  </a:lnTo>
                  <a:lnTo>
                    <a:pt x="8" y="401"/>
                  </a:lnTo>
                  <a:lnTo>
                    <a:pt x="8" y="407"/>
                  </a:lnTo>
                  <a:lnTo>
                    <a:pt x="8" y="413"/>
                  </a:lnTo>
                  <a:lnTo>
                    <a:pt x="8" y="419"/>
                  </a:lnTo>
                  <a:lnTo>
                    <a:pt x="8" y="425"/>
                  </a:lnTo>
                  <a:lnTo>
                    <a:pt x="8" y="431"/>
                  </a:lnTo>
                  <a:lnTo>
                    <a:pt x="8" y="437"/>
                  </a:lnTo>
                  <a:lnTo>
                    <a:pt x="8" y="443"/>
                  </a:lnTo>
                  <a:lnTo>
                    <a:pt x="8" y="449"/>
                  </a:lnTo>
                  <a:lnTo>
                    <a:pt x="8" y="455"/>
                  </a:lnTo>
                  <a:lnTo>
                    <a:pt x="8" y="461"/>
                  </a:lnTo>
                  <a:lnTo>
                    <a:pt x="8" y="467"/>
                  </a:lnTo>
                  <a:lnTo>
                    <a:pt x="8" y="473"/>
                  </a:lnTo>
                  <a:lnTo>
                    <a:pt x="8" y="479"/>
                  </a:lnTo>
                  <a:lnTo>
                    <a:pt x="8" y="485"/>
                  </a:lnTo>
                  <a:lnTo>
                    <a:pt x="8" y="491"/>
                  </a:lnTo>
                  <a:lnTo>
                    <a:pt x="8" y="497"/>
                  </a:lnTo>
                  <a:lnTo>
                    <a:pt x="8" y="503"/>
                  </a:lnTo>
                  <a:lnTo>
                    <a:pt x="8" y="509"/>
                  </a:lnTo>
                  <a:lnTo>
                    <a:pt x="8" y="515"/>
                  </a:lnTo>
                  <a:lnTo>
                    <a:pt x="8" y="521"/>
                  </a:lnTo>
                  <a:lnTo>
                    <a:pt x="8" y="527"/>
                  </a:lnTo>
                  <a:lnTo>
                    <a:pt x="8" y="533"/>
                  </a:lnTo>
                  <a:lnTo>
                    <a:pt x="10" y="725"/>
                  </a:lnTo>
                  <a:lnTo>
                    <a:pt x="8" y="764"/>
                  </a:lnTo>
                  <a:lnTo>
                    <a:pt x="12" y="764"/>
                  </a:lnTo>
                  <a:lnTo>
                    <a:pt x="17" y="764"/>
                  </a:lnTo>
                  <a:lnTo>
                    <a:pt x="21" y="764"/>
                  </a:lnTo>
                  <a:lnTo>
                    <a:pt x="26" y="764"/>
                  </a:lnTo>
                  <a:lnTo>
                    <a:pt x="31" y="764"/>
                  </a:lnTo>
                  <a:lnTo>
                    <a:pt x="35" y="764"/>
                  </a:lnTo>
                  <a:lnTo>
                    <a:pt x="40" y="764"/>
                  </a:lnTo>
                  <a:lnTo>
                    <a:pt x="44" y="764"/>
                  </a:lnTo>
                  <a:lnTo>
                    <a:pt x="49" y="764"/>
                  </a:lnTo>
                  <a:lnTo>
                    <a:pt x="54" y="764"/>
                  </a:lnTo>
                  <a:lnTo>
                    <a:pt x="58" y="764"/>
                  </a:lnTo>
                  <a:lnTo>
                    <a:pt x="63" y="764"/>
                  </a:lnTo>
                  <a:lnTo>
                    <a:pt x="67" y="764"/>
                  </a:lnTo>
                  <a:lnTo>
                    <a:pt x="72" y="764"/>
                  </a:lnTo>
                  <a:lnTo>
                    <a:pt x="77" y="764"/>
                  </a:lnTo>
                  <a:lnTo>
                    <a:pt x="81" y="764"/>
                  </a:lnTo>
                  <a:lnTo>
                    <a:pt x="86" y="764"/>
                  </a:lnTo>
                  <a:lnTo>
                    <a:pt x="91" y="763"/>
                  </a:lnTo>
                  <a:lnTo>
                    <a:pt x="95" y="763"/>
                  </a:lnTo>
                  <a:lnTo>
                    <a:pt x="100" y="763"/>
                  </a:lnTo>
                  <a:lnTo>
                    <a:pt x="104" y="763"/>
                  </a:lnTo>
                  <a:lnTo>
                    <a:pt x="109" y="763"/>
                  </a:lnTo>
                  <a:lnTo>
                    <a:pt x="114" y="763"/>
                  </a:lnTo>
                  <a:lnTo>
                    <a:pt x="118" y="763"/>
                  </a:lnTo>
                  <a:lnTo>
                    <a:pt x="123" y="763"/>
                  </a:lnTo>
                  <a:lnTo>
                    <a:pt x="128" y="763"/>
                  </a:lnTo>
                  <a:lnTo>
                    <a:pt x="132" y="762"/>
                  </a:lnTo>
                  <a:lnTo>
                    <a:pt x="137" y="762"/>
                  </a:lnTo>
                  <a:lnTo>
                    <a:pt x="141" y="762"/>
                  </a:lnTo>
                  <a:lnTo>
                    <a:pt x="146" y="762"/>
                  </a:lnTo>
                  <a:lnTo>
                    <a:pt x="151" y="762"/>
                  </a:lnTo>
                  <a:lnTo>
                    <a:pt x="155" y="762"/>
                  </a:lnTo>
                  <a:lnTo>
                    <a:pt x="160" y="762"/>
                  </a:lnTo>
                  <a:lnTo>
                    <a:pt x="165" y="762"/>
                  </a:lnTo>
                  <a:lnTo>
                    <a:pt x="169" y="762"/>
                  </a:lnTo>
                  <a:lnTo>
                    <a:pt x="174" y="762"/>
                  </a:lnTo>
                  <a:lnTo>
                    <a:pt x="179" y="762"/>
                  </a:lnTo>
                  <a:lnTo>
                    <a:pt x="183" y="762"/>
                  </a:lnTo>
                  <a:lnTo>
                    <a:pt x="188" y="762"/>
                  </a:lnTo>
                  <a:lnTo>
                    <a:pt x="193" y="762"/>
                  </a:lnTo>
                  <a:lnTo>
                    <a:pt x="197" y="761"/>
                  </a:lnTo>
                  <a:lnTo>
                    <a:pt x="202" y="761"/>
                  </a:lnTo>
                  <a:lnTo>
                    <a:pt x="207" y="761"/>
                  </a:lnTo>
                  <a:lnTo>
                    <a:pt x="212" y="761"/>
                  </a:lnTo>
                  <a:lnTo>
                    <a:pt x="216" y="761"/>
                  </a:lnTo>
                  <a:lnTo>
                    <a:pt x="221" y="761"/>
                  </a:lnTo>
                  <a:lnTo>
                    <a:pt x="226" y="761"/>
                  </a:lnTo>
                  <a:lnTo>
                    <a:pt x="230" y="761"/>
                  </a:lnTo>
                  <a:lnTo>
                    <a:pt x="235" y="762"/>
                  </a:lnTo>
                  <a:lnTo>
                    <a:pt x="239" y="762"/>
                  </a:lnTo>
                  <a:lnTo>
                    <a:pt x="244" y="762"/>
                  </a:lnTo>
                  <a:lnTo>
                    <a:pt x="249" y="762"/>
                  </a:lnTo>
                  <a:lnTo>
                    <a:pt x="253" y="762"/>
                  </a:lnTo>
                  <a:lnTo>
                    <a:pt x="258" y="762"/>
                  </a:lnTo>
                  <a:lnTo>
                    <a:pt x="262" y="762"/>
                  </a:lnTo>
                  <a:lnTo>
                    <a:pt x="267" y="762"/>
                  </a:lnTo>
                  <a:lnTo>
                    <a:pt x="272" y="763"/>
                  </a:lnTo>
                  <a:lnTo>
                    <a:pt x="276" y="763"/>
                  </a:lnTo>
                  <a:lnTo>
                    <a:pt x="281" y="763"/>
                  </a:lnTo>
                  <a:lnTo>
                    <a:pt x="285" y="763"/>
                  </a:lnTo>
                  <a:lnTo>
                    <a:pt x="290" y="764"/>
                  </a:lnTo>
                  <a:lnTo>
                    <a:pt x="294" y="764"/>
                  </a:lnTo>
                  <a:lnTo>
                    <a:pt x="299" y="764"/>
                  </a:lnTo>
                  <a:lnTo>
                    <a:pt x="303" y="765"/>
                  </a:lnTo>
                  <a:lnTo>
                    <a:pt x="303" y="757"/>
                  </a:lnTo>
                  <a:lnTo>
                    <a:pt x="303" y="748"/>
                  </a:lnTo>
                  <a:lnTo>
                    <a:pt x="302" y="740"/>
                  </a:lnTo>
                  <a:lnTo>
                    <a:pt x="302" y="732"/>
                  </a:lnTo>
                  <a:lnTo>
                    <a:pt x="302" y="724"/>
                  </a:lnTo>
                  <a:lnTo>
                    <a:pt x="302" y="716"/>
                  </a:lnTo>
                  <a:lnTo>
                    <a:pt x="302" y="707"/>
                  </a:lnTo>
                  <a:lnTo>
                    <a:pt x="302" y="699"/>
                  </a:lnTo>
                  <a:lnTo>
                    <a:pt x="302" y="691"/>
                  </a:lnTo>
                  <a:lnTo>
                    <a:pt x="302" y="683"/>
                  </a:lnTo>
                  <a:lnTo>
                    <a:pt x="302" y="675"/>
                  </a:lnTo>
                  <a:lnTo>
                    <a:pt x="302" y="666"/>
                  </a:lnTo>
                  <a:lnTo>
                    <a:pt x="302" y="658"/>
                  </a:lnTo>
                  <a:lnTo>
                    <a:pt x="303" y="650"/>
                  </a:lnTo>
                  <a:lnTo>
                    <a:pt x="303" y="642"/>
                  </a:lnTo>
                  <a:lnTo>
                    <a:pt x="303" y="633"/>
                  </a:lnTo>
                  <a:lnTo>
                    <a:pt x="304" y="538"/>
                  </a:lnTo>
                  <a:lnTo>
                    <a:pt x="307" y="415"/>
                  </a:lnTo>
                  <a:lnTo>
                    <a:pt x="307" y="410"/>
                  </a:lnTo>
                  <a:lnTo>
                    <a:pt x="307" y="406"/>
                  </a:lnTo>
                  <a:lnTo>
                    <a:pt x="307" y="401"/>
                  </a:lnTo>
                  <a:lnTo>
                    <a:pt x="307" y="396"/>
                  </a:lnTo>
                  <a:lnTo>
                    <a:pt x="308" y="391"/>
                  </a:lnTo>
                  <a:lnTo>
                    <a:pt x="308" y="386"/>
                  </a:lnTo>
                  <a:lnTo>
                    <a:pt x="308" y="382"/>
                  </a:lnTo>
                  <a:lnTo>
                    <a:pt x="308" y="377"/>
                  </a:lnTo>
                  <a:lnTo>
                    <a:pt x="308" y="372"/>
                  </a:lnTo>
                  <a:lnTo>
                    <a:pt x="309" y="367"/>
                  </a:lnTo>
                  <a:lnTo>
                    <a:pt x="309" y="363"/>
                  </a:lnTo>
                  <a:lnTo>
                    <a:pt x="309" y="358"/>
                  </a:lnTo>
                  <a:lnTo>
                    <a:pt x="310" y="353"/>
                  </a:lnTo>
                  <a:lnTo>
                    <a:pt x="310" y="348"/>
                  </a:lnTo>
                  <a:lnTo>
                    <a:pt x="310" y="344"/>
                  </a:lnTo>
                  <a:lnTo>
                    <a:pt x="310" y="339"/>
                  </a:lnTo>
                  <a:lnTo>
                    <a:pt x="311" y="334"/>
                  </a:lnTo>
                  <a:lnTo>
                    <a:pt x="311" y="329"/>
                  </a:lnTo>
                  <a:lnTo>
                    <a:pt x="311" y="325"/>
                  </a:lnTo>
                  <a:lnTo>
                    <a:pt x="311" y="320"/>
                  </a:lnTo>
                  <a:lnTo>
                    <a:pt x="312" y="315"/>
                  </a:lnTo>
                  <a:lnTo>
                    <a:pt x="312" y="310"/>
                  </a:lnTo>
                  <a:lnTo>
                    <a:pt x="312" y="306"/>
                  </a:lnTo>
                  <a:lnTo>
                    <a:pt x="313" y="301"/>
                  </a:lnTo>
                  <a:lnTo>
                    <a:pt x="313" y="296"/>
                  </a:lnTo>
                  <a:lnTo>
                    <a:pt x="313" y="291"/>
                  </a:lnTo>
                  <a:lnTo>
                    <a:pt x="314" y="287"/>
                  </a:lnTo>
                  <a:lnTo>
                    <a:pt x="314" y="282"/>
                  </a:lnTo>
                  <a:lnTo>
                    <a:pt x="314" y="277"/>
                  </a:lnTo>
                  <a:lnTo>
                    <a:pt x="315" y="272"/>
                  </a:lnTo>
                  <a:lnTo>
                    <a:pt x="315" y="268"/>
                  </a:lnTo>
                  <a:lnTo>
                    <a:pt x="315" y="263"/>
                  </a:lnTo>
                  <a:lnTo>
                    <a:pt x="315" y="245"/>
                  </a:lnTo>
                  <a:lnTo>
                    <a:pt x="285" y="247"/>
                  </a:lnTo>
                  <a:lnTo>
                    <a:pt x="285" y="252"/>
                  </a:lnTo>
                  <a:lnTo>
                    <a:pt x="285" y="256"/>
                  </a:lnTo>
                  <a:lnTo>
                    <a:pt x="285" y="261"/>
                  </a:lnTo>
                  <a:lnTo>
                    <a:pt x="285" y="265"/>
                  </a:lnTo>
                  <a:lnTo>
                    <a:pt x="285" y="270"/>
                  </a:lnTo>
                  <a:lnTo>
                    <a:pt x="285" y="274"/>
                  </a:lnTo>
                  <a:lnTo>
                    <a:pt x="285" y="279"/>
                  </a:lnTo>
                  <a:lnTo>
                    <a:pt x="285" y="283"/>
                  </a:lnTo>
                  <a:lnTo>
                    <a:pt x="284" y="288"/>
                  </a:lnTo>
                  <a:lnTo>
                    <a:pt x="284" y="292"/>
                  </a:lnTo>
                  <a:lnTo>
                    <a:pt x="284" y="297"/>
                  </a:lnTo>
                  <a:lnTo>
                    <a:pt x="284" y="301"/>
                  </a:lnTo>
                  <a:lnTo>
                    <a:pt x="284" y="305"/>
                  </a:lnTo>
                  <a:lnTo>
                    <a:pt x="284" y="310"/>
                  </a:lnTo>
                  <a:lnTo>
                    <a:pt x="284" y="314"/>
                  </a:lnTo>
                  <a:lnTo>
                    <a:pt x="283" y="319"/>
                  </a:lnTo>
                  <a:lnTo>
                    <a:pt x="283" y="323"/>
                  </a:lnTo>
                  <a:lnTo>
                    <a:pt x="283" y="328"/>
                  </a:lnTo>
                  <a:lnTo>
                    <a:pt x="283" y="332"/>
                  </a:lnTo>
                  <a:lnTo>
                    <a:pt x="283" y="337"/>
                  </a:lnTo>
                  <a:lnTo>
                    <a:pt x="282" y="341"/>
                  </a:lnTo>
                  <a:lnTo>
                    <a:pt x="282" y="346"/>
                  </a:lnTo>
                  <a:lnTo>
                    <a:pt x="282" y="350"/>
                  </a:lnTo>
                  <a:lnTo>
                    <a:pt x="282" y="355"/>
                  </a:lnTo>
                  <a:lnTo>
                    <a:pt x="282" y="359"/>
                  </a:lnTo>
                  <a:lnTo>
                    <a:pt x="282" y="363"/>
                  </a:lnTo>
                  <a:lnTo>
                    <a:pt x="282" y="368"/>
                  </a:lnTo>
                  <a:lnTo>
                    <a:pt x="282" y="372"/>
                  </a:lnTo>
                  <a:lnTo>
                    <a:pt x="282" y="376"/>
                  </a:lnTo>
                  <a:lnTo>
                    <a:pt x="282" y="381"/>
                  </a:lnTo>
                  <a:lnTo>
                    <a:pt x="282" y="385"/>
                  </a:lnTo>
                  <a:lnTo>
                    <a:pt x="282" y="390"/>
                  </a:lnTo>
                  <a:lnTo>
                    <a:pt x="282" y="393"/>
                  </a:lnTo>
                  <a:lnTo>
                    <a:pt x="282" y="396"/>
                  </a:lnTo>
                  <a:lnTo>
                    <a:pt x="282" y="400"/>
                  </a:lnTo>
                  <a:lnTo>
                    <a:pt x="282" y="403"/>
                  </a:lnTo>
                  <a:lnTo>
                    <a:pt x="282" y="407"/>
                  </a:lnTo>
                  <a:lnTo>
                    <a:pt x="282" y="410"/>
                  </a:lnTo>
                  <a:lnTo>
                    <a:pt x="282" y="414"/>
                  </a:lnTo>
                  <a:lnTo>
                    <a:pt x="282" y="418"/>
                  </a:lnTo>
                  <a:lnTo>
                    <a:pt x="282" y="422"/>
                  </a:lnTo>
                  <a:lnTo>
                    <a:pt x="282" y="425"/>
                  </a:lnTo>
                  <a:lnTo>
                    <a:pt x="282" y="429"/>
                  </a:lnTo>
                  <a:lnTo>
                    <a:pt x="281" y="433"/>
                  </a:lnTo>
                  <a:lnTo>
                    <a:pt x="281" y="436"/>
                  </a:lnTo>
                  <a:lnTo>
                    <a:pt x="281" y="440"/>
                  </a:lnTo>
                  <a:lnTo>
                    <a:pt x="280" y="443"/>
                  </a:lnTo>
                  <a:lnTo>
                    <a:pt x="280" y="447"/>
                  </a:lnTo>
                  <a:lnTo>
                    <a:pt x="278" y="447"/>
                  </a:lnTo>
                  <a:lnTo>
                    <a:pt x="274" y="448"/>
                  </a:lnTo>
                  <a:lnTo>
                    <a:pt x="269" y="448"/>
                  </a:lnTo>
                  <a:lnTo>
                    <a:pt x="263" y="449"/>
                  </a:lnTo>
                  <a:lnTo>
                    <a:pt x="256" y="449"/>
                  </a:lnTo>
                  <a:lnTo>
                    <a:pt x="248" y="449"/>
                  </a:lnTo>
                  <a:lnTo>
                    <a:pt x="240" y="449"/>
                  </a:lnTo>
                  <a:lnTo>
                    <a:pt x="231" y="449"/>
                  </a:lnTo>
                  <a:lnTo>
                    <a:pt x="221" y="449"/>
                  </a:lnTo>
                  <a:lnTo>
                    <a:pt x="212" y="449"/>
                  </a:lnTo>
                  <a:lnTo>
                    <a:pt x="202" y="449"/>
                  </a:lnTo>
                  <a:lnTo>
                    <a:pt x="193" y="448"/>
                  </a:lnTo>
                  <a:lnTo>
                    <a:pt x="185" y="448"/>
                  </a:lnTo>
                  <a:lnTo>
                    <a:pt x="177" y="449"/>
                  </a:lnTo>
                  <a:lnTo>
                    <a:pt x="169" y="449"/>
                  </a:lnTo>
                  <a:lnTo>
                    <a:pt x="163" y="449"/>
                  </a:lnTo>
                  <a:lnTo>
                    <a:pt x="156" y="449"/>
                  </a:lnTo>
                  <a:lnTo>
                    <a:pt x="149" y="450"/>
                  </a:lnTo>
                  <a:lnTo>
                    <a:pt x="140" y="450"/>
                  </a:lnTo>
                  <a:lnTo>
                    <a:pt x="131" y="450"/>
                  </a:lnTo>
                  <a:lnTo>
                    <a:pt x="122" y="450"/>
                  </a:lnTo>
                  <a:lnTo>
                    <a:pt x="112" y="450"/>
                  </a:lnTo>
                  <a:lnTo>
                    <a:pt x="102" y="450"/>
                  </a:lnTo>
                  <a:lnTo>
                    <a:pt x="92" y="451"/>
                  </a:lnTo>
                  <a:lnTo>
                    <a:pt x="82" y="451"/>
                  </a:lnTo>
                  <a:lnTo>
                    <a:pt x="73" y="451"/>
                  </a:lnTo>
                  <a:lnTo>
                    <a:pt x="64" y="451"/>
                  </a:lnTo>
                  <a:lnTo>
                    <a:pt x="56" y="451"/>
                  </a:lnTo>
                  <a:lnTo>
                    <a:pt x="49" y="451"/>
                  </a:lnTo>
                  <a:lnTo>
                    <a:pt x="44" y="451"/>
                  </a:lnTo>
                  <a:lnTo>
                    <a:pt x="39" y="451"/>
                  </a:lnTo>
                  <a:lnTo>
                    <a:pt x="36" y="452"/>
                  </a:lnTo>
                  <a:lnTo>
                    <a:pt x="34" y="448"/>
                  </a:lnTo>
                  <a:lnTo>
                    <a:pt x="34" y="441"/>
                  </a:lnTo>
                  <a:lnTo>
                    <a:pt x="34" y="435"/>
                  </a:lnTo>
                  <a:lnTo>
                    <a:pt x="33" y="428"/>
                  </a:lnTo>
                  <a:lnTo>
                    <a:pt x="33" y="422"/>
                  </a:lnTo>
                  <a:lnTo>
                    <a:pt x="33" y="416"/>
                  </a:lnTo>
                  <a:lnTo>
                    <a:pt x="34" y="409"/>
                  </a:lnTo>
                  <a:lnTo>
                    <a:pt x="34" y="403"/>
                  </a:lnTo>
                  <a:lnTo>
                    <a:pt x="34" y="397"/>
                  </a:lnTo>
                  <a:lnTo>
                    <a:pt x="34" y="390"/>
                  </a:lnTo>
                  <a:lnTo>
                    <a:pt x="35" y="384"/>
                  </a:lnTo>
                  <a:lnTo>
                    <a:pt x="35" y="378"/>
                  </a:lnTo>
                  <a:lnTo>
                    <a:pt x="36" y="371"/>
                  </a:lnTo>
                  <a:lnTo>
                    <a:pt x="36" y="365"/>
                  </a:lnTo>
                  <a:lnTo>
                    <a:pt x="37" y="359"/>
                  </a:lnTo>
                  <a:lnTo>
                    <a:pt x="37" y="353"/>
                  </a:lnTo>
                  <a:lnTo>
                    <a:pt x="38" y="346"/>
                  </a:lnTo>
                  <a:lnTo>
                    <a:pt x="38" y="340"/>
                  </a:lnTo>
                  <a:lnTo>
                    <a:pt x="39" y="334"/>
                  </a:lnTo>
                  <a:lnTo>
                    <a:pt x="39" y="328"/>
                  </a:lnTo>
                  <a:lnTo>
                    <a:pt x="40" y="322"/>
                  </a:lnTo>
                  <a:lnTo>
                    <a:pt x="40" y="315"/>
                  </a:lnTo>
                  <a:lnTo>
                    <a:pt x="41" y="309"/>
                  </a:lnTo>
                  <a:lnTo>
                    <a:pt x="41" y="303"/>
                  </a:lnTo>
                  <a:lnTo>
                    <a:pt x="42" y="297"/>
                  </a:lnTo>
                  <a:lnTo>
                    <a:pt x="42" y="291"/>
                  </a:lnTo>
                  <a:lnTo>
                    <a:pt x="42" y="284"/>
                  </a:lnTo>
                  <a:lnTo>
                    <a:pt x="43" y="278"/>
                  </a:lnTo>
                  <a:lnTo>
                    <a:pt x="43" y="272"/>
                  </a:lnTo>
                  <a:lnTo>
                    <a:pt x="43" y="266"/>
                  </a:lnTo>
                  <a:lnTo>
                    <a:pt x="43" y="259"/>
                  </a:lnTo>
                  <a:lnTo>
                    <a:pt x="43" y="253"/>
                  </a:lnTo>
                  <a:lnTo>
                    <a:pt x="43" y="247"/>
                  </a:lnTo>
                  <a:lnTo>
                    <a:pt x="44" y="243"/>
                  </a:lnTo>
                  <a:lnTo>
                    <a:pt x="47" y="241"/>
                  </a:lnTo>
                  <a:lnTo>
                    <a:pt x="50" y="241"/>
                  </a:lnTo>
                  <a:lnTo>
                    <a:pt x="53" y="241"/>
                  </a:lnTo>
                  <a:lnTo>
                    <a:pt x="56" y="242"/>
                  </a:lnTo>
                  <a:lnTo>
                    <a:pt x="60" y="242"/>
                  </a:lnTo>
                  <a:lnTo>
                    <a:pt x="64" y="243"/>
                  </a:lnTo>
                  <a:lnTo>
                    <a:pt x="67" y="242"/>
                  </a:lnTo>
                  <a:lnTo>
                    <a:pt x="74" y="243"/>
                  </a:lnTo>
                  <a:lnTo>
                    <a:pt x="81" y="243"/>
                  </a:lnTo>
                  <a:lnTo>
                    <a:pt x="88" y="243"/>
                  </a:lnTo>
                  <a:lnTo>
                    <a:pt x="94" y="243"/>
                  </a:lnTo>
                  <a:lnTo>
                    <a:pt x="101" y="243"/>
                  </a:lnTo>
                  <a:lnTo>
                    <a:pt x="107" y="243"/>
                  </a:lnTo>
                  <a:lnTo>
                    <a:pt x="114" y="243"/>
                  </a:lnTo>
                  <a:lnTo>
                    <a:pt x="120" y="242"/>
                  </a:lnTo>
                  <a:lnTo>
                    <a:pt x="127" y="242"/>
                  </a:lnTo>
                  <a:lnTo>
                    <a:pt x="133" y="242"/>
                  </a:lnTo>
                  <a:lnTo>
                    <a:pt x="139" y="241"/>
                  </a:lnTo>
                  <a:lnTo>
                    <a:pt x="146" y="241"/>
                  </a:lnTo>
                  <a:lnTo>
                    <a:pt x="152" y="241"/>
                  </a:lnTo>
                  <a:lnTo>
                    <a:pt x="159" y="241"/>
                  </a:lnTo>
                  <a:lnTo>
                    <a:pt x="166" y="240"/>
                  </a:lnTo>
                  <a:lnTo>
                    <a:pt x="173" y="240"/>
                  </a:lnTo>
                  <a:lnTo>
                    <a:pt x="165" y="239"/>
                  </a:lnTo>
                  <a:lnTo>
                    <a:pt x="158" y="238"/>
                  </a:lnTo>
                  <a:lnTo>
                    <a:pt x="151" y="237"/>
                  </a:lnTo>
                  <a:lnTo>
                    <a:pt x="144" y="236"/>
                  </a:lnTo>
                  <a:lnTo>
                    <a:pt x="137" y="235"/>
                  </a:lnTo>
                  <a:lnTo>
                    <a:pt x="130" y="234"/>
                  </a:lnTo>
                  <a:lnTo>
                    <a:pt x="123" y="233"/>
                  </a:lnTo>
                  <a:lnTo>
                    <a:pt x="116" y="232"/>
                  </a:lnTo>
                  <a:lnTo>
                    <a:pt x="109" y="231"/>
                  </a:lnTo>
                  <a:lnTo>
                    <a:pt x="101" y="230"/>
                  </a:lnTo>
                  <a:lnTo>
                    <a:pt x="94" y="229"/>
                  </a:lnTo>
                  <a:lnTo>
                    <a:pt x="87" y="228"/>
                  </a:lnTo>
                  <a:lnTo>
                    <a:pt x="80" y="227"/>
                  </a:lnTo>
                  <a:lnTo>
                    <a:pt x="73" y="227"/>
                  </a:lnTo>
                  <a:lnTo>
                    <a:pt x="65" y="226"/>
                  </a:lnTo>
                  <a:lnTo>
                    <a:pt x="58" y="226"/>
                  </a:lnTo>
                  <a:lnTo>
                    <a:pt x="56" y="225"/>
                  </a:lnTo>
                  <a:lnTo>
                    <a:pt x="54" y="225"/>
                  </a:lnTo>
                  <a:lnTo>
                    <a:pt x="51" y="224"/>
                  </a:lnTo>
                  <a:lnTo>
                    <a:pt x="49" y="223"/>
                  </a:lnTo>
                  <a:lnTo>
                    <a:pt x="47" y="223"/>
                  </a:lnTo>
                  <a:lnTo>
                    <a:pt x="45" y="222"/>
                  </a:lnTo>
                  <a:lnTo>
                    <a:pt x="43" y="222"/>
                  </a:lnTo>
                  <a:lnTo>
                    <a:pt x="40" y="222"/>
                  </a:lnTo>
                  <a:lnTo>
                    <a:pt x="39" y="220"/>
                  </a:lnTo>
                  <a:lnTo>
                    <a:pt x="38" y="219"/>
                  </a:lnTo>
                  <a:lnTo>
                    <a:pt x="38" y="218"/>
                  </a:lnTo>
                  <a:lnTo>
                    <a:pt x="39" y="217"/>
                  </a:lnTo>
                  <a:lnTo>
                    <a:pt x="39" y="215"/>
                  </a:lnTo>
                  <a:lnTo>
                    <a:pt x="39" y="214"/>
                  </a:lnTo>
                  <a:lnTo>
                    <a:pt x="40" y="212"/>
                  </a:lnTo>
                  <a:lnTo>
                    <a:pt x="39" y="211"/>
                  </a:lnTo>
                  <a:lnTo>
                    <a:pt x="39" y="206"/>
                  </a:lnTo>
                  <a:lnTo>
                    <a:pt x="40" y="201"/>
                  </a:lnTo>
                  <a:lnTo>
                    <a:pt x="40" y="196"/>
                  </a:lnTo>
                  <a:lnTo>
                    <a:pt x="40" y="191"/>
                  </a:lnTo>
                  <a:lnTo>
                    <a:pt x="40" y="186"/>
                  </a:lnTo>
                  <a:lnTo>
                    <a:pt x="40" y="182"/>
                  </a:lnTo>
                  <a:lnTo>
                    <a:pt x="40" y="177"/>
                  </a:lnTo>
                  <a:lnTo>
                    <a:pt x="40" y="172"/>
                  </a:lnTo>
                  <a:lnTo>
                    <a:pt x="40" y="168"/>
                  </a:lnTo>
                  <a:lnTo>
                    <a:pt x="40" y="163"/>
                  </a:lnTo>
                  <a:lnTo>
                    <a:pt x="40" y="158"/>
                  </a:lnTo>
                  <a:lnTo>
                    <a:pt x="40" y="153"/>
                  </a:lnTo>
                  <a:lnTo>
                    <a:pt x="40" y="149"/>
                  </a:lnTo>
                  <a:lnTo>
                    <a:pt x="40" y="144"/>
                  </a:lnTo>
                  <a:lnTo>
                    <a:pt x="40" y="139"/>
                  </a:lnTo>
                  <a:lnTo>
                    <a:pt x="40" y="135"/>
                  </a:lnTo>
                  <a:lnTo>
                    <a:pt x="39" y="130"/>
                  </a:lnTo>
                  <a:lnTo>
                    <a:pt x="39" y="125"/>
                  </a:lnTo>
                  <a:lnTo>
                    <a:pt x="39" y="121"/>
                  </a:lnTo>
                  <a:lnTo>
                    <a:pt x="39" y="116"/>
                  </a:lnTo>
                  <a:lnTo>
                    <a:pt x="38" y="111"/>
                  </a:lnTo>
                  <a:lnTo>
                    <a:pt x="38" y="107"/>
                  </a:lnTo>
                  <a:lnTo>
                    <a:pt x="37" y="102"/>
                  </a:lnTo>
                  <a:lnTo>
                    <a:pt x="37" y="98"/>
                  </a:lnTo>
                  <a:lnTo>
                    <a:pt x="36" y="93"/>
                  </a:lnTo>
                  <a:lnTo>
                    <a:pt x="36" y="88"/>
                  </a:lnTo>
                  <a:lnTo>
                    <a:pt x="35" y="84"/>
                  </a:lnTo>
                  <a:lnTo>
                    <a:pt x="34" y="79"/>
                  </a:lnTo>
                  <a:lnTo>
                    <a:pt x="34" y="75"/>
                  </a:lnTo>
                  <a:lnTo>
                    <a:pt x="33" y="70"/>
                  </a:lnTo>
                  <a:lnTo>
                    <a:pt x="32" y="65"/>
                  </a:lnTo>
                  <a:lnTo>
                    <a:pt x="31" y="61"/>
                  </a:lnTo>
                  <a:lnTo>
                    <a:pt x="33" y="58"/>
                  </a:lnTo>
                  <a:lnTo>
                    <a:pt x="35" y="57"/>
                  </a:lnTo>
                  <a:lnTo>
                    <a:pt x="37" y="56"/>
                  </a:lnTo>
                  <a:lnTo>
                    <a:pt x="40" y="56"/>
                  </a:lnTo>
                  <a:lnTo>
                    <a:pt x="42" y="56"/>
                  </a:lnTo>
                  <a:lnTo>
                    <a:pt x="45" y="57"/>
                  </a:lnTo>
                  <a:lnTo>
                    <a:pt x="47" y="57"/>
                  </a:lnTo>
                  <a:lnTo>
                    <a:pt x="50" y="56"/>
                  </a:lnTo>
                  <a:lnTo>
                    <a:pt x="58" y="56"/>
                  </a:lnTo>
                  <a:lnTo>
                    <a:pt x="65" y="55"/>
                  </a:lnTo>
                  <a:lnTo>
                    <a:pt x="73" y="54"/>
                  </a:lnTo>
                  <a:lnTo>
                    <a:pt x="80" y="53"/>
                  </a:lnTo>
                  <a:lnTo>
                    <a:pt x="88" y="52"/>
                  </a:lnTo>
                  <a:lnTo>
                    <a:pt x="95" y="51"/>
                  </a:lnTo>
                  <a:lnTo>
                    <a:pt x="103" y="50"/>
                  </a:lnTo>
                  <a:lnTo>
                    <a:pt x="110" y="48"/>
                  </a:lnTo>
                  <a:lnTo>
                    <a:pt x="117" y="47"/>
                  </a:lnTo>
                  <a:lnTo>
                    <a:pt x="124" y="45"/>
                  </a:lnTo>
                  <a:lnTo>
                    <a:pt x="131" y="43"/>
                  </a:lnTo>
                  <a:lnTo>
                    <a:pt x="139" y="42"/>
                  </a:lnTo>
                  <a:lnTo>
                    <a:pt x="146" y="39"/>
                  </a:lnTo>
                  <a:lnTo>
                    <a:pt x="153" y="37"/>
                  </a:lnTo>
                  <a:lnTo>
                    <a:pt x="160" y="35"/>
                  </a:lnTo>
                  <a:lnTo>
                    <a:pt x="167" y="33"/>
                  </a:lnTo>
                  <a:lnTo>
                    <a:pt x="222" y="22"/>
                  </a:lnTo>
                  <a:lnTo>
                    <a:pt x="228" y="24"/>
                  </a:lnTo>
                  <a:lnTo>
                    <a:pt x="234" y="26"/>
                  </a:lnTo>
                  <a:lnTo>
                    <a:pt x="240" y="27"/>
                  </a:lnTo>
                  <a:lnTo>
                    <a:pt x="246" y="28"/>
                  </a:lnTo>
                  <a:lnTo>
                    <a:pt x="252" y="29"/>
                  </a:lnTo>
                  <a:lnTo>
                    <a:pt x="259" y="30"/>
                  </a:lnTo>
                  <a:lnTo>
                    <a:pt x="265" y="31"/>
                  </a:lnTo>
                  <a:lnTo>
                    <a:pt x="271" y="32"/>
                  </a:lnTo>
                  <a:lnTo>
                    <a:pt x="278" y="32"/>
                  </a:lnTo>
                  <a:lnTo>
                    <a:pt x="284" y="33"/>
                  </a:lnTo>
                  <a:lnTo>
                    <a:pt x="291" y="34"/>
                  </a:lnTo>
                  <a:lnTo>
                    <a:pt x="297" y="34"/>
                  </a:lnTo>
                  <a:lnTo>
                    <a:pt x="304" y="35"/>
                  </a:lnTo>
                  <a:lnTo>
                    <a:pt x="310" y="35"/>
                  </a:lnTo>
                  <a:lnTo>
                    <a:pt x="316" y="36"/>
                  </a:lnTo>
                  <a:lnTo>
                    <a:pt x="323" y="37"/>
                  </a:lnTo>
                  <a:lnTo>
                    <a:pt x="323" y="34"/>
                  </a:lnTo>
                  <a:lnTo>
                    <a:pt x="324" y="31"/>
                  </a:lnTo>
                  <a:lnTo>
                    <a:pt x="324" y="27"/>
                  </a:lnTo>
                  <a:lnTo>
                    <a:pt x="325" y="24"/>
                  </a:lnTo>
                  <a:lnTo>
                    <a:pt x="325" y="21"/>
                  </a:lnTo>
                  <a:lnTo>
                    <a:pt x="325" y="18"/>
                  </a:lnTo>
                  <a:lnTo>
                    <a:pt x="326" y="15"/>
                  </a:lnTo>
                  <a:lnTo>
                    <a:pt x="325" y="11"/>
                  </a:lnTo>
                  <a:lnTo>
                    <a:pt x="320" y="13"/>
                  </a:lnTo>
                  <a:lnTo>
                    <a:pt x="315" y="14"/>
                  </a:lnTo>
                  <a:lnTo>
                    <a:pt x="311" y="15"/>
                  </a:lnTo>
                  <a:lnTo>
                    <a:pt x="306" y="16"/>
                  </a:lnTo>
                  <a:lnTo>
                    <a:pt x="300" y="17"/>
                  </a:lnTo>
                  <a:lnTo>
                    <a:pt x="295" y="18"/>
                  </a:lnTo>
                  <a:lnTo>
                    <a:pt x="290" y="18"/>
                  </a:lnTo>
                  <a:lnTo>
                    <a:pt x="285" y="19"/>
                  </a:lnTo>
                  <a:lnTo>
                    <a:pt x="280" y="19"/>
                  </a:lnTo>
                  <a:lnTo>
                    <a:pt x="275" y="20"/>
                  </a:lnTo>
                  <a:lnTo>
                    <a:pt x="270" y="20"/>
                  </a:lnTo>
                  <a:lnTo>
                    <a:pt x="265" y="20"/>
                  </a:lnTo>
                  <a:lnTo>
                    <a:pt x="260" y="20"/>
                  </a:lnTo>
                  <a:lnTo>
                    <a:pt x="255" y="20"/>
                  </a:lnTo>
                  <a:lnTo>
                    <a:pt x="249" y="20"/>
                  </a:lnTo>
                  <a:lnTo>
                    <a:pt x="244" y="20"/>
                  </a:lnTo>
                  <a:lnTo>
                    <a:pt x="239" y="20"/>
                  </a:lnTo>
                  <a:lnTo>
                    <a:pt x="234" y="20"/>
                  </a:lnTo>
                  <a:lnTo>
                    <a:pt x="229" y="20"/>
                  </a:lnTo>
                  <a:lnTo>
                    <a:pt x="223" y="20"/>
                  </a:lnTo>
                  <a:lnTo>
                    <a:pt x="218" y="20"/>
                  </a:lnTo>
                  <a:lnTo>
                    <a:pt x="213" y="19"/>
                  </a:lnTo>
                  <a:lnTo>
                    <a:pt x="208" y="19"/>
                  </a:lnTo>
                  <a:lnTo>
                    <a:pt x="202" y="19"/>
                  </a:lnTo>
                  <a:lnTo>
                    <a:pt x="197" y="19"/>
                  </a:lnTo>
                  <a:lnTo>
                    <a:pt x="192" y="19"/>
                  </a:lnTo>
                  <a:lnTo>
                    <a:pt x="187" y="18"/>
                  </a:lnTo>
                  <a:lnTo>
                    <a:pt x="181" y="18"/>
                  </a:lnTo>
                  <a:lnTo>
                    <a:pt x="176" y="18"/>
                  </a:lnTo>
                  <a:lnTo>
                    <a:pt x="171" y="18"/>
                  </a:lnTo>
                  <a:lnTo>
                    <a:pt x="165" y="18"/>
                  </a:lnTo>
                  <a:lnTo>
                    <a:pt x="160" y="18"/>
                  </a:lnTo>
                  <a:lnTo>
                    <a:pt x="155" y="18"/>
                  </a:lnTo>
                  <a:lnTo>
                    <a:pt x="150" y="17"/>
                  </a:lnTo>
                  <a:lnTo>
                    <a:pt x="146" y="17"/>
                  </a:lnTo>
                  <a:lnTo>
                    <a:pt x="141" y="17"/>
                  </a:lnTo>
                  <a:lnTo>
                    <a:pt x="136" y="16"/>
                  </a:lnTo>
                  <a:lnTo>
                    <a:pt x="132" y="16"/>
                  </a:lnTo>
                  <a:lnTo>
                    <a:pt x="127" y="15"/>
                  </a:lnTo>
                  <a:lnTo>
                    <a:pt x="122" y="15"/>
                  </a:lnTo>
                  <a:lnTo>
                    <a:pt x="118" y="14"/>
                  </a:lnTo>
                  <a:lnTo>
                    <a:pt x="113" y="14"/>
                  </a:lnTo>
                  <a:lnTo>
                    <a:pt x="109" y="13"/>
                  </a:lnTo>
                  <a:lnTo>
                    <a:pt x="104" y="13"/>
                  </a:lnTo>
                  <a:lnTo>
                    <a:pt x="99" y="12"/>
                  </a:lnTo>
                  <a:lnTo>
                    <a:pt x="95" y="12"/>
                  </a:lnTo>
                  <a:lnTo>
                    <a:pt x="90" y="11"/>
                  </a:lnTo>
                  <a:lnTo>
                    <a:pt x="85" y="10"/>
                  </a:lnTo>
                  <a:lnTo>
                    <a:pt x="80" y="10"/>
                  </a:lnTo>
                  <a:lnTo>
                    <a:pt x="76" y="9"/>
                  </a:lnTo>
                  <a:lnTo>
                    <a:pt x="71" y="8"/>
                  </a:lnTo>
                  <a:lnTo>
                    <a:pt x="66" y="8"/>
                  </a:lnTo>
                  <a:lnTo>
                    <a:pt x="62" y="7"/>
                  </a:lnTo>
                  <a:lnTo>
                    <a:pt x="57" y="7"/>
                  </a:lnTo>
                  <a:lnTo>
                    <a:pt x="52" y="6"/>
                  </a:lnTo>
                  <a:lnTo>
                    <a:pt x="48" y="5"/>
                  </a:lnTo>
                  <a:lnTo>
                    <a:pt x="43" y="5"/>
                  </a:lnTo>
                  <a:lnTo>
                    <a:pt x="38" y="4"/>
                  </a:lnTo>
                  <a:lnTo>
                    <a:pt x="33" y="4"/>
                  </a:lnTo>
                  <a:lnTo>
                    <a:pt x="29" y="3"/>
                  </a:lnTo>
                  <a:lnTo>
                    <a:pt x="24" y="3"/>
                  </a:lnTo>
                  <a:lnTo>
                    <a:pt x="19" y="2"/>
                  </a:lnTo>
                  <a:lnTo>
                    <a:pt x="14" y="2"/>
                  </a:lnTo>
                  <a:lnTo>
                    <a:pt x="10" y="1"/>
                  </a:lnTo>
                  <a:lnTo>
                    <a:pt x="8" y="1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11" name="Freeform 319">
              <a:extLst>
                <a:ext uri="{FF2B5EF4-FFF2-40B4-BE49-F238E27FC236}">
                  <a16:creationId xmlns:a16="http://schemas.microsoft.com/office/drawing/2014/main" id="{FDEA4663-861E-DE2D-D2BF-02C48970E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" y="2482"/>
              <a:ext cx="144" cy="756"/>
            </a:xfrm>
            <a:custGeom>
              <a:avLst/>
              <a:gdLst>
                <a:gd name="T0" fmla="*/ 55 w 144"/>
                <a:gd name="T1" fmla="*/ 57 h 756"/>
                <a:gd name="T2" fmla="*/ 49 w 144"/>
                <a:gd name="T3" fmla="*/ 57 h 756"/>
                <a:gd name="T4" fmla="*/ 44 w 144"/>
                <a:gd name="T5" fmla="*/ 62 h 756"/>
                <a:gd name="T6" fmla="*/ 45 w 144"/>
                <a:gd name="T7" fmla="*/ 79 h 756"/>
                <a:gd name="T8" fmla="*/ 39 w 144"/>
                <a:gd name="T9" fmla="*/ 79 h 756"/>
                <a:gd name="T10" fmla="*/ 38 w 144"/>
                <a:gd name="T11" fmla="*/ 71 h 756"/>
                <a:gd name="T12" fmla="*/ 37 w 144"/>
                <a:gd name="T13" fmla="*/ 96 h 756"/>
                <a:gd name="T14" fmla="*/ 30 w 144"/>
                <a:gd name="T15" fmla="*/ 81 h 756"/>
                <a:gd name="T16" fmla="*/ 24 w 144"/>
                <a:gd name="T17" fmla="*/ 70 h 756"/>
                <a:gd name="T18" fmla="*/ 25 w 144"/>
                <a:gd name="T19" fmla="*/ 86 h 756"/>
                <a:gd name="T20" fmla="*/ 25 w 144"/>
                <a:gd name="T21" fmla="*/ 99 h 756"/>
                <a:gd name="T22" fmla="*/ 26 w 144"/>
                <a:gd name="T23" fmla="*/ 112 h 756"/>
                <a:gd name="T24" fmla="*/ 21 w 144"/>
                <a:gd name="T25" fmla="*/ 119 h 756"/>
                <a:gd name="T26" fmla="*/ 20 w 144"/>
                <a:gd name="T27" fmla="*/ 106 h 756"/>
                <a:gd name="T28" fmla="*/ 12 w 144"/>
                <a:gd name="T29" fmla="*/ 91 h 756"/>
                <a:gd name="T30" fmla="*/ 13 w 144"/>
                <a:gd name="T31" fmla="*/ 114 h 756"/>
                <a:gd name="T32" fmla="*/ 13 w 144"/>
                <a:gd name="T33" fmla="*/ 138 h 756"/>
                <a:gd name="T34" fmla="*/ 7 w 144"/>
                <a:gd name="T35" fmla="*/ 130 h 756"/>
                <a:gd name="T36" fmla="*/ 3 w 144"/>
                <a:gd name="T37" fmla="*/ 84 h 756"/>
                <a:gd name="T38" fmla="*/ 2 w 144"/>
                <a:gd name="T39" fmla="*/ 105 h 756"/>
                <a:gd name="T40" fmla="*/ 3 w 144"/>
                <a:gd name="T41" fmla="*/ 145 h 756"/>
                <a:gd name="T42" fmla="*/ 5 w 144"/>
                <a:gd name="T43" fmla="*/ 184 h 756"/>
                <a:gd name="T44" fmla="*/ 9 w 144"/>
                <a:gd name="T45" fmla="*/ 378 h 756"/>
                <a:gd name="T46" fmla="*/ 9 w 144"/>
                <a:gd name="T47" fmla="*/ 410 h 756"/>
                <a:gd name="T48" fmla="*/ 9 w 144"/>
                <a:gd name="T49" fmla="*/ 443 h 756"/>
                <a:gd name="T50" fmla="*/ 8 w 144"/>
                <a:gd name="T51" fmla="*/ 475 h 756"/>
                <a:gd name="T52" fmla="*/ 7 w 144"/>
                <a:gd name="T53" fmla="*/ 508 h 756"/>
                <a:gd name="T54" fmla="*/ 3 w 144"/>
                <a:gd name="T55" fmla="*/ 647 h 756"/>
                <a:gd name="T56" fmla="*/ 9 w 144"/>
                <a:gd name="T57" fmla="*/ 608 h 756"/>
                <a:gd name="T58" fmla="*/ 14 w 144"/>
                <a:gd name="T59" fmla="*/ 616 h 756"/>
                <a:gd name="T60" fmla="*/ 15 w 144"/>
                <a:gd name="T61" fmla="*/ 629 h 756"/>
                <a:gd name="T62" fmla="*/ 14 w 144"/>
                <a:gd name="T63" fmla="*/ 644 h 756"/>
                <a:gd name="T64" fmla="*/ 13 w 144"/>
                <a:gd name="T65" fmla="*/ 668 h 756"/>
                <a:gd name="T66" fmla="*/ 22 w 144"/>
                <a:gd name="T67" fmla="*/ 641 h 756"/>
                <a:gd name="T68" fmla="*/ 23 w 144"/>
                <a:gd name="T69" fmla="*/ 649 h 756"/>
                <a:gd name="T70" fmla="*/ 22 w 144"/>
                <a:gd name="T71" fmla="*/ 672 h 756"/>
                <a:gd name="T72" fmla="*/ 26 w 144"/>
                <a:gd name="T73" fmla="*/ 673 h 756"/>
                <a:gd name="T74" fmla="*/ 32 w 144"/>
                <a:gd name="T75" fmla="*/ 664 h 756"/>
                <a:gd name="T76" fmla="*/ 33 w 144"/>
                <a:gd name="T77" fmla="*/ 684 h 756"/>
                <a:gd name="T78" fmla="*/ 41 w 144"/>
                <a:gd name="T79" fmla="*/ 687 h 756"/>
                <a:gd name="T80" fmla="*/ 45 w 144"/>
                <a:gd name="T81" fmla="*/ 686 h 756"/>
                <a:gd name="T82" fmla="*/ 47 w 144"/>
                <a:gd name="T83" fmla="*/ 695 h 756"/>
                <a:gd name="T84" fmla="*/ 81 w 144"/>
                <a:gd name="T85" fmla="*/ 719 h 756"/>
                <a:gd name="T86" fmla="*/ 117 w 144"/>
                <a:gd name="T87" fmla="*/ 742 h 756"/>
                <a:gd name="T88" fmla="*/ 142 w 144"/>
                <a:gd name="T89" fmla="*/ 751 h 756"/>
                <a:gd name="T90" fmla="*/ 142 w 144"/>
                <a:gd name="T91" fmla="*/ 737 h 756"/>
                <a:gd name="T92" fmla="*/ 143 w 144"/>
                <a:gd name="T93" fmla="*/ 722 h 756"/>
                <a:gd name="T94" fmla="*/ 141 w 144"/>
                <a:gd name="T95" fmla="*/ 264 h 756"/>
                <a:gd name="T96" fmla="*/ 139 w 144"/>
                <a:gd name="T97" fmla="*/ 213 h 756"/>
                <a:gd name="T98" fmla="*/ 140 w 144"/>
                <a:gd name="T99" fmla="*/ 162 h 756"/>
                <a:gd name="T100" fmla="*/ 141 w 144"/>
                <a:gd name="T101" fmla="*/ 111 h 756"/>
                <a:gd name="T102" fmla="*/ 140 w 144"/>
                <a:gd name="T103" fmla="*/ 59 h 756"/>
                <a:gd name="T104" fmla="*/ 136 w 144"/>
                <a:gd name="T105" fmla="*/ 8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4" h="756">
                  <a:moveTo>
                    <a:pt x="56" y="52"/>
                  </a:moveTo>
                  <a:lnTo>
                    <a:pt x="56" y="53"/>
                  </a:lnTo>
                  <a:lnTo>
                    <a:pt x="56" y="54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5" y="57"/>
                  </a:lnTo>
                  <a:lnTo>
                    <a:pt x="54" y="58"/>
                  </a:lnTo>
                  <a:lnTo>
                    <a:pt x="53" y="58"/>
                  </a:lnTo>
                  <a:lnTo>
                    <a:pt x="52" y="59"/>
                  </a:lnTo>
                  <a:lnTo>
                    <a:pt x="51" y="58"/>
                  </a:lnTo>
                  <a:lnTo>
                    <a:pt x="50" y="58"/>
                  </a:lnTo>
                  <a:lnTo>
                    <a:pt x="49" y="57"/>
                  </a:lnTo>
                  <a:lnTo>
                    <a:pt x="48" y="57"/>
                  </a:lnTo>
                  <a:lnTo>
                    <a:pt x="47" y="57"/>
                  </a:lnTo>
                  <a:lnTo>
                    <a:pt x="47" y="57"/>
                  </a:lnTo>
                  <a:lnTo>
                    <a:pt x="46" y="58"/>
                  </a:lnTo>
                  <a:lnTo>
                    <a:pt x="44" y="59"/>
                  </a:lnTo>
                  <a:lnTo>
                    <a:pt x="44" y="62"/>
                  </a:lnTo>
                  <a:lnTo>
                    <a:pt x="44" y="65"/>
                  </a:lnTo>
                  <a:lnTo>
                    <a:pt x="44" y="68"/>
                  </a:lnTo>
                  <a:lnTo>
                    <a:pt x="45" y="71"/>
                  </a:lnTo>
                  <a:lnTo>
                    <a:pt x="45" y="74"/>
                  </a:lnTo>
                  <a:lnTo>
                    <a:pt x="46" y="76"/>
                  </a:lnTo>
                  <a:lnTo>
                    <a:pt x="45" y="79"/>
                  </a:lnTo>
                  <a:lnTo>
                    <a:pt x="44" y="82"/>
                  </a:lnTo>
                  <a:lnTo>
                    <a:pt x="42" y="82"/>
                  </a:lnTo>
                  <a:lnTo>
                    <a:pt x="41" y="82"/>
                  </a:lnTo>
                  <a:lnTo>
                    <a:pt x="40" y="81"/>
                  </a:lnTo>
                  <a:lnTo>
                    <a:pt x="40" y="80"/>
                  </a:lnTo>
                  <a:lnTo>
                    <a:pt x="39" y="79"/>
                  </a:lnTo>
                  <a:lnTo>
                    <a:pt x="39" y="78"/>
                  </a:lnTo>
                  <a:lnTo>
                    <a:pt x="38" y="76"/>
                  </a:lnTo>
                  <a:lnTo>
                    <a:pt x="38" y="75"/>
                  </a:lnTo>
                  <a:lnTo>
                    <a:pt x="38" y="74"/>
                  </a:lnTo>
                  <a:lnTo>
                    <a:pt x="38" y="72"/>
                  </a:lnTo>
                  <a:lnTo>
                    <a:pt x="38" y="71"/>
                  </a:lnTo>
                  <a:lnTo>
                    <a:pt x="37" y="69"/>
                  </a:lnTo>
                  <a:lnTo>
                    <a:pt x="37" y="68"/>
                  </a:lnTo>
                  <a:lnTo>
                    <a:pt x="37" y="67"/>
                  </a:lnTo>
                  <a:lnTo>
                    <a:pt x="37" y="65"/>
                  </a:lnTo>
                  <a:lnTo>
                    <a:pt x="37" y="64"/>
                  </a:lnTo>
                  <a:lnTo>
                    <a:pt x="37" y="96"/>
                  </a:lnTo>
                  <a:lnTo>
                    <a:pt x="33" y="97"/>
                  </a:lnTo>
                  <a:lnTo>
                    <a:pt x="31" y="93"/>
                  </a:lnTo>
                  <a:lnTo>
                    <a:pt x="30" y="90"/>
                  </a:lnTo>
                  <a:lnTo>
                    <a:pt x="30" y="87"/>
                  </a:lnTo>
                  <a:lnTo>
                    <a:pt x="30" y="84"/>
                  </a:lnTo>
                  <a:lnTo>
                    <a:pt x="30" y="81"/>
                  </a:lnTo>
                  <a:lnTo>
                    <a:pt x="29" y="78"/>
                  </a:lnTo>
                  <a:lnTo>
                    <a:pt x="29" y="74"/>
                  </a:lnTo>
                  <a:lnTo>
                    <a:pt x="29" y="71"/>
                  </a:lnTo>
                  <a:lnTo>
                    <a:pt x="29" y="68"/>
                  </a:lnTo>
                  <a:lnTo>
                    <a:pt x="26" y="69"/>
                  </a:lnTo>
                  <a:lnTo>
                    <a:pt x="24" y="70"/>
                  </a:lnTo>
                  <a:lnTo>
                    <a:pt x="24" y="72"/>
                  </a:lnTo>
                  <a:lnTo>
                    <a:pt x="24" y="75"/>
                  </a:lnTo>
                  <a:lnTo>
                    <a:pt x="24" y="78"/>
                  </a:lnTo>
                  <a:lnTo>
                    <a:pt x="25" y="80"/>
                  </a:lnTo>
                  <a:lnTo>
                    <a:pt x="25" y="83"/>
                  </a:lnTo>
                  <a:lnTo>
                    <a:pt x="25" y="86"/>
                  </a:lnTo>
                  <a:lnTo>
                    <a:pt x="25" y="88"/>
                  </a:lnTo>
                  <a:lnTo>
                    <a:pt x="25" y="90"/>
                  </a:lnTo>
                  <a:lnTo>
                    <a:pt x="25" y="92"/>
                  </a:lnTo>
                  <a:lnTo>
                    <a:pt x="25" y="94"/>
                  </a:lnTo>
                  <a:lnTo>
                    <a:pt x="25" y="97"/>
                  </a:lnTo>
                  <a:lnTo>
                    <a:pt x="25" y="99"/>
                  </a:lnTo>
                  <a:lnTo>
                    <a:pt x="25" y="101"/>
                  </a:lnTo>
                  <a:lnTo>
                    <a:pt x="25" y="103"/>
                  </a:lnTo>
                  <a:lnTo>
                    <a:pt x="26" y="105"/>
                  </a:lnTo>
                  <a:lnTo>
                    <a:pt x="26" y="107"/>
                  </a:lnTo>
                  <a:lnTo>
                    <a:pt x="26" y="109"/>
                  </a:lnTo>
                  <a:lnTo>
                    <a:pt x="26" y="112"/>
                  </a:lnTo>
                  <a:lnTo>
                    <a:pt x="25" y="114"/>
                  </a:lnTo>
                  <a:lnTo>
                    <a:pt x="25" y="116"/>
                  </a:lnTo>
                  <a:lnTo>
                    <a:pt x="25" y="118"/>
                  </a:lnTo>
                  <a:lnTo>
                    <a:pt x="25" y="120"/>
                  </a:lnTo>
                  <a:lnTo>
                    <a:pt x="22" y="121"/>
                  </a:lnTo>
                  <a:lnTo>
                    <a:pt x="21" y="119"/>
                  </a:lnTo>
                  <a:lnTo>
                    <a:pt x="21" y="117"/>
                  </a:lnTo>
                  <a:lnTo>
                    <a:pt x="20" y="115"/>
                  </a:lnTo>
                  <a:lnTo>
                    <a:pt x="20" y="113"/>
                  </a:lnTo>
                  <a:lnTo>
                    <a:pt x="20" y="110"/>
                  </a:lnTo>
                  <a:lnTo>
                    <a:pt x="20" y="108"/>
                  </a:lnTo>
                  <a:lnTo>
                    <a:pt x="20" y="106"/>
                  </a:lnTo>
                  <a:lnTo>
                    <a:pt x="19" y="104"/>
                  </a:lnTo>
                  <a:lnTo>
                    <a:pt x="17" y="76"/>
                  </a:lnTo>
                  <a:lnTo>
                    <a:pt x="11" y="79"/>
                  </a:lnTo>
                  <a:lnTo>
                    <a:pt x="11" y="83"/>
                  </a:lnTo>
                  <a:lnTo>
                    <a:pt x="11" y="87"/>
                  </a:lnTo>
                  <a:lnTo>
                    <a:pt x="12" y="91"/>
                  </a:lnTo>
                  <a:lnTo>
                    <a:pt x="12" y="94"/>
                  </a:lnTo>
                  <a:lnTo>
                    <a:pt x="12" y="98"/>
                  </a:lnTo>
                  <a:lnTo>
                    <a:pt x="12" y="102"/>
                  </a:lnTo>
                  <a:lnTo>
                    <a:pt x="13" y="106"/>
                  </a:lnTo>
                  <a:lnTo>
                    <a:pt x="13" y="110"/>
                  </a:lnTo>
                  <a:lnTo>
                    <a:pt x="13" y="114"/>
                  </a:lnTo>
                  <a:lnTo>
                    <a:pt x="14" y="118"/>
                  </a:lnTo>
                  <a:lnTo>
                    <a:pt x="14" y="122"/>
                  </a:lnTo>
                  <a:lnTo>
                    <a:pt x="14" y="126"/>
                  </a:lnTo>
                  <a:lnTo>
                    <a:pt x="14" y="130"/>
                  </a:lnTo>
                  <a:lnTo>
                    <a:pt x="13" y="134"/>
                  </a:lnTo>
                  <a:lnTo>
                    <a:pt x="13" y="138"/>
                  </a:lnTo>
                  <a:lnTo>
                    <a:pt x="12" y="142"/>
                  </a:lnTo>
                  <a:lnTo>
                    <a:pt x="10" y="144"/>
                  </a:lnTo>
                  <a:lnTo>
                    <a:pt x="9" y="141"/>
                  </a:lnTo>
                  <a:lnTo>
                    <a:pt x="8" y="137"/>
                  </a:lnTo>
                  <a:lnTo>
                    <a:pt x="7" y="134"/>
                  </a:lnTo>
                  <a:lnTo>
                    <a:pt x="7" y="130"/>
                  </a:lnTo>
                  <a:lnTo>
                    <a:pt x="7" y="127"/>
                  </a:lnTo>
                  <a:lnTo>
                    <a:pt x="7" y="123"/>
                  </a:lnTo>
                  <a:lnTo>
                    <a:pt x="7" y="120"/>
                  </a:lnTo>
                  <a:lnTo>
                    <a:pt x="7" y="117"/>
                  </a:lnTo>
                  <a:lnTo>
                    <a:pt x="5" y="83"/>
                  </a:lnTo>
                  <a:lnTo>
                    <a:pt x="3" y="84"/>
                  </a:lnTo>
                  <a:lnTo>
                    <a:pt x="2" y="84"/>
                  </a:lnTo>
                  <a:lnTo>
                    <a:pt x="1" y="85"/>
                  </a:lnTo>
                  <a:lnTo>
                    <a:pt x="0" y="86"/>
                  </a:lnTo>
                  <a:lnTo>
                    <a:pt x="1" y="92"/>
                  </a:lnTo>
                  <a:lnTo>
                    <a:pt x="1" y="99"/>
                  </a:lnTo>
                  <a:lnTo>
                    <a:pt x="2" y="105"/>
                  </a:lnTo>
                  <a:lnTo>
                    <a:pt x="2" y="112"/>
                  </a:lnTo>
                  <a:lnTo>
                    <a:pt x="3" y="118"/>
                  </a:lnTo>
                  <a:lnTo>
                    <a:pt x="3" y="125"/>
                  </a:lnTo>
                  <a:lnTo>
                    <a:pt x="3" y="132"/>
                  </a:lnTo>
                  <a:lnTo>
                    <a:pt x="3" y="138"/>
                  </a:lnTo>
                  <a:lnTo>
                    <a:pt x="3" y="145"/>
                  </a:lnTo>
                  <a:lnTo>
                    <a:pt x="4" y="151"/>
                  </a:lnTo>
                  <a:lnTo>
                    <a:pt x="4" y="158"/>
                  </a:lnTo>
                  <a:lnTo>
                    <a:pt x="4" y="164"/>
                  </a:lnTo>
                  <a:lnTo>
                    <a:pt x="4" y="171"/>
                  </a:lnTo>
                  <a:lnTo>
                    <a:pt x="4" y="177"/>
                  </a:lnTo>
                  <a:lnTo>
                    <a:pt x="5" y="184"/>
                  </a:lnTo>
                  <a:lnTo>
                    <a:pt x="5" y="190"/>
                  </a:lnTo>
                  <a:lnTo>
                    <a:pt x="8" y="231"/>
                  </a:lnTo>
                  <a:lnTo>
                    <a:pt x="10" y="362"/>
                  </a:lnTo>
                  <a:lnTo>
                    <a:pt x="10" y="368"/>
                  </a:lnTo>
                  <a:lnTo>
                    <a:pt x="10" y="373"/>
                  </a:lnTo>
                  <a:lnTo>
                    <a:pt x="9" y="378"/>
                  </a:lnTo>
                  <a:lnTo>
                    <a:pt x="9" y="383"/>
                  </a:lnTo>
                  <a:lnTo>
                    <a:pt x="9" y="389"/>
                  </a:lnTo>
                  <a:lnTo>
                    <a:pt x="9" y="394"/>
                  </a:lnTo>
                  <a:lnTo>
                    <a:pt x="9" y="399"/>
                  </a:lnTo>
                  <a:lnTo>
                    <a:pt x="9" y="405"/>
                  </a:lnTo>
                  <a:lnTo>
                    <a:pt x="9" y="410"/>
                  </a:lnTo>
                  <a:lnTo>
                    <a:pt x="9" y="416"/>
                  </a:lnTo>
                  <a:lnTo>
                    <a:pt x="9" y="421"/>
                  </a:lnTo>
                  <a:lnTo>
                    <a:pt x="9" y="427"/>
                  </a:lnTo>
                  <a:lnTo>
                    <a:pt x="9" y="432"/>
                  </a:lnTo>
                  <a:lnTo>
                    <a:pt x="9" y="437"/>
                  </a:lnTo>
                  <a:lnTo>
                    <a:pt x="9" y="443"/>
                  </a:lnTo>
                  <a:lnTo>
                    <a:pt x="9" y="448"/>
                  </a:lnTo>
                  <a:lnTo>
                    <a:pt x="9" y="453"/>
                  </a:lnTo>
                  <a:lnTo>
                    <a:pt x="8" y="459"/>
                  </a:lnTo>
                  <a:lnTo>
                    <a:pt x="8" y="464"/>
                  </a:lnTo>
                  <a:lnTo>
                    <a:pt x="8" y="470"/>
                  </a:lnTo>
                  <a:lnTo>
                    <a:pt x="8" y="475"/>
                  </a:lnTo>
                  <a:lnTo>
                    <a:pt x="8" y="481"/>
                  </a:lnTo>
                  <a:lnTo>
                    <a:pt x="8" y="486"/>
                  </a:lnTo>
                  <a:lnTo>
                    <a:pt x="8" y="491"/>
                  </a:lnTo>
                  <a:lnTo>
                    <a:pt x="8" y="497"/>
                  </a:lnTo>
                  <a:lnTo>
                    <a:pt x="7" y="502"/>
                  </a:lnTo>
                  <a:lnTo>
                    <a:pt x="7" y="508"/>
                  </a:lnTo>
                  <a:lnTo>
                    <a:pt x="7" y="513"/>
                  </a:lnTo>
                  <a:lnTo>
                    <a:pt x="7" y="518"/>
                  </a:lnTo>
                  <a:lnTo>
                    <a:pt x="6" y="524"/>
                  </a:lnTo>
                  <a:lnTo>
                    <a:pt x="6" y="529"/>
                  </a:lnTo>
                  <a:lnTo>
                    <a:pt x="6" y="534"/>
                  </a:lnTo>
                  <a:lnTo>
                    <a:pt x="3" y="647"/>
                  </a:lnTo>
                  <a:lnTo>
                    <a:pt x="3" y="663"/>
                  </a:lnTo>
                  <a:lnTo>
                    <a:pt x="3" y="664"/>
                  </a:lnTo>
                  <a:lnTo>
                    <a:pt x="4" y="664"/>
                  </a:lnTo>
                  <a:lnTo>
                    <a:pt x="5" y="665"/>
                  </a:lnTo>
                  <a:lnTo>
                    <a:pt x="6" y="666"/>
                  </a:lnTo>
                  <a:lnTo>
                    <a:pt x="9" y="608"/>
                  </a:lnTo>
                  <a:lnTo>
                    <a:pt x="11" y="605"/>
                  </a:lnTo>
                  <a:lnTo>
                    <a:pt x="12" y="607"/>
                  </a:lnTo>
                  <a:lnTo>
                    <a:pt x="13" y="609"/>
                  </a:lnTo>
                  <a:lnTo>
                    <a:pt x="14" y="611"/>
                  </a:lnTo>
                  <a:lnTo>
                    <a:pt x="14" y="613"/>
                  </a:lnTo>
                  <a:lnTo>
                    <a:pt x="14" y="616"/>
                  </a:lnTo>
                  <a:lnTo>
                    <a:pt x="15" y="618"/>
                  </a:lnTo>
                  <a:lnTo>
                    <a:pt x="15" y="620"/>
                  </a:lnTo>
                  <a:lnTo>
                    <a:pt x="15" y="622"/>
                  </a:lnTo>
                  <a:lnTo>
                    <a:pt x="15" y="624"/>
                  </a:lnTo>
                  <a:lnTo>
                    <a:pt x="15" y="627"/>
                  </a:lnTo>
                  <a:lnTo>
                    <a:pt x="15" y="629"/>
                  </a:lnTo>
                  <a:lnTo>
                    <a:pt x="15" y="631"/>
                  </a:lnTo>
                  <a:lnTo>
                    <a:pt x="14" y="634"/>
                  </a:lnTo>
                  <a:lnTo>
                    <a:pt x="14" y="636"/>
                  </a:lnTo>
                  <a:lnTo>
                    <a:pt x="14" y="638"/>
                  </a:lnTo>
                  <a:lnTo>
                    <a:pt x="14" y="640"/>
                  </a:lnTo>
                  <a:lnTo>
                    <a:pt x="14" y="644"/>
                  </a:lnTo>
                  <a:lnTo>
                    <a:pt x="14" y="648"/>
                  </a:lnTo>
                  <a:lnTo>
                    <a:pt x="14" y="652"/>
                  </a:lnTo>
                  <a:lnTo>
                    <a:pt x="14" y="656"/>
                  </a:lnTo>
                  <a:lnTo>
                    <a:pt x="14" y="660"/>
                  </a:lnTo>
                  <a:lnTo>
                    <a:pt x="14" y="664"/>
                  </a:lnTo>
                  <a:lnTo>
                    <a:pt x="13" y="668"/>
                  </a:lnTo>
                  <a:lnTo>
                    <a:pt x="12" y="671"/>
                  </a:lnTo>
                  <a:lnTo>
                    <a:pt x="15" y="673"/>
                  </a:lnTo>
                  <a:lnTo>
                    <a:pt x="17" y="642"/>
                  </a:lnTo>
                  <a:lnTo>
                    <a:pt x="20" y="640"/>
                  </a:lnTo>
                  <a:lnTo>
                    <a:pt x="21" y="641"/>
                  </a:lnTo>
                  <a:lnTo>
                    <a:pt x="22" y="641"/>
                  </a:lnTo>
                  <a:lnTo>
                    <a:pt x="22" y="642"/>
                  </a:lnTo>
                  <a:lnTo>
                    <a:pt x="23" y="644"/>
                  </a:lnTo>
                  <a:lnTo>
                    <a:pt x="23" y="645"/>
                  </a:lnTo>
                  <a:lnTo>
                    <a:pt x="23" y="646"/>
                  </a:lnTo>
                  <a:lnTo>
                    <a:pt x="23" y="648"/>
                  </a:lnTo>
                  <a:lnTo>
                    <a:pt x="23" y="649"/>
                  </a:lnTo>
                  <a:lnTo>
                    <a:pt x="23" y="653"/>
                  </a:lnTo>
                  <a:lnTo>
                    <a:pt x="23" y="657"/>
                  </a:lnTo>
                  <a:lnTo>
                    <a:pt x="23" y="661"/>
                  </a:lnTo>
                  <a:lnTo>
                    <a:pt x="23" y="664"/>
                  </a:lnTo>
                  <a:lnTo>
                    <a:pt x="22" y="668"/>
                  </a:lnTo>
                  <a:lnTo>
                    <a:pt x="22" y="672"/>
                  </a:lnTo>
                  <a:lnTo>
                    <a:pt x="23" y="676"/>
                  </a:lnTo>
                  <a:lnTo>
                    <a:pt x="23" y="679"/>
                  </a:lnTo>
                  <a:lnTo>
                    <a:pt x="26" y="682"/>
                  </a:lnTo>
                  <a:lnTo>
                    <a:pt x="26" y="679"/>
                  </a:lnTo>
                  <a:lnTo>
                    <a:pt x="26" y="676"/>
                  </a:lnTo>
                  <a:lnTo>
                    <a:pt x="26" y="673"/>
                  </a:lnTo>
                  <a:lnTo>
                    <a:pt x="26" y="671"/>
                  </a:lnTo>
                  <a:lnTo>
                    <a:pt x="27" y="668"/>
                  </a:lnTo>
                  <a:lnTo>
                    <a:pt x="27" y="666"/>
                  </a:lnTo>
                  <a:lnTo>
                    <a:pt x="28" y="664"/>
                  </a:lnTo>
                  <a:lnTo>
                    <a:pt x="30" y="662"/>
                  </a:lnTo>
                  <a:lnTo>
                    <a:pt x="32" y="664"/>
                  </a:lnTo>
                  <a:lnTo>
                    <a:pt x="33" y="667"/>
                  </a:lnTo>
                  <a:lnTo>
                    <a:pt x="33" y="670"/>
                  </a:lnTo>
                  <a:lnTo>
                    <a:pt x="33" y="674"/>
                  </a:lnTo>
                  <a:lnTo>
                    <a:pt x="33" y="678"/>
                  </a:lnTo>
                  <a:lnTo>
                    <a:pt x="33" y="681"/>
                  </a:lnTo>
                  <a:lnTo>
                    <a:pt x="33" y="684"/>
                  </a:lnTo>
                  <a:lnTo>
                    <a:pt x="34" y="687"/>
                  </a:lnTo>
                  <a:lnTo>
                    <a:pt x="40" y="691"/>
                  </a:lnTo>
                  <a:lnTo>
                    <a:pt x="40" y="690"/>
                  </a:lnTo>
                  <a:lnTo>
                    <a:pt x="40" y="689"/>
                  </a:lnTo>
                  <a:lnTo>
                    <a:pt x="40" y="688"/>
                  </a:lnTo>
                  <a:lnTo>
                    <a:pt x="41" y="687"/>
                  </a:lnTo>
                  <a:lnTo>
                    <a:pt x="41" y="687"/>
                  </a:lnTo>
                  <a:lnTo>
                    <a:pt x="42" y="686"/>
                  </a:lnTo>
                  <a:lnTo>
                    <a:pt x="42" y="685"/>
                  </a:lnTo>
                  <a:lnTo>
                    <a:pt x="43" y="684"/>
                  </a:lnTo>
                  <a:lnTo>
                    <a:pt x="44" y="685"/>
                  </a:lnTo>
                  <a:lnTo>
                    <a:pt x="45" y="686"/>
                  </a:lnTo>
                  <a:lnTo>
                    <a:pt x="46" y="687"/>
                  </a:lnTo>
                  <a:lnTo>
                    <a:pt x="46" y="689"/>
                  </a:lnTo>
                  <a:lnTo>
                    <a:pt x="47" y="690"/>
                  </a:lnTo>
                  <a:lnTo>
                    <a:pt x="47" y="692"/>
                  </a:lnTo>
                  <a:lnTo>
                    <a:pt x="47" y="694"/>
                  </a:lnTo>
                  <a:lnTo>
                    <a:pt x="47" y="695"/>
                  </a:lnTo>
                  <a:lnTo>
                    <a:pt x="53" y="699"/>
                  </a:lnTo>
                  <a:lnTo>
                    <a:pt x="58" y="703"/>
                  </a:lnTo>
                  <a:lnTo>
                    <a:pt x="64" y="707"/>
                  </a:lnTo>
                  <a:lnTo>
                    <a:pt x="70" y="711"/>
                  </a:lnTo>
                  <a:lnTo>
                    <a:pt x="75" y="715"/>
                  </a:lnTo>
                  <a:lnTo>
                    <a:pt x="81" y="719"/>
                  </a:lnTo>
                  <a:lnTo>
                    <a:pt x="87" y="723"/>
                  </a:lnTo>
                  <a:lnTo>
                    <a:pt x="93" y="727"/>
                  </a:lnTo>
                  <a:lnTo>
                    <a:pt x="99" y="730"/>
                  </a:lnTo>
                  <a:lnTo>
                    <a:pt x="105" y="734"/>
                  </a:lnTo>
                  <a:lnTo>
                    <a:pt x="111" y="738"/>
                  </a:lnTo>
                  <a:lnTo>
                    <a:pt x="117" y="742"/>
                  </a:lnTo>
                  <a:lnTo>
                    <a:pt x="123" y="745"/>
                  </a:lnTo>
                  <a:lnTo>
                    <a:pt x="129" y="749"/>
                  </a:lnTo>
                  <a:lnTo>
                    <a:pt x="135" y="752"/>
                  </a:lnTo>
                  <a:lnTo>
                    <a:pt x="141" y="755"/>
                  </a:lnTo>
                  <a:lnTo>
                    <a:pt x="141" y="753"/>
                  </a:lnTo>
                  <a:lnTo>
                    <a:pt x="142" y="751"/>
                  </a:lnTo>
                  <a:lnTo>
                    <a:pt x="142" y="749"/>
                  </a:lnTo>
                  <a:lnTo>
                    <a:pt x="142" y="746"/>
                  </a:lnTo>
                  <a:lnTo>
                    <a:pt x="142" y="744"/>
                  </a:lnTo>
                  <a:lnTo>
                    <a:pt x="142" y="742"/>
                  </a:lnTo>
                  <a:lnTo>
                    <a:pt x="142" y="739"/>
                  </a:lnTo>
                  <a:lnTo>
                    <a:pt x="142" y="737"/>
                  </a:lnTo>
                  <a:lnTo>
                    <a:pt x="143" y="734"/>
                  </a:lnTo>
                  <a:lnTo>
                    <a:pt x="143" y="732"/>
                  </a:lnTo>
                  <a:lnTo>
                    <a:pt x="143" y="729"/>
                  </a:lnTo>
                  <a:lnTo>
                    <a:pt x="143" y="727"/>
                  </a:lnTo>
                  <a:lnTo>
                    <a:pt x="143" y="724"/>
                  </a:lnTo>
                  <a:lnTo>
                    <a:pt x="143" y="722"/>
                  </a:lnTo>
                  <a:lnTo>
                    <a:pt x="143" y="719"/>
                  </a:lnTo>
                  <a:lnTo>
                    <a:pt x="143" y="716"/>
                  </a:lnTo>
                  <a:lnTo>
                    <a:pt x="143" y="524"/>
                  </a:lnTo>
                  <a:lnTo>
                    <a:pt x="142" y="397"/>
                  </a:lnTo>
                  <a:lnTo>
                    <a:pt x="142" y="272"/>
                  </a:lnTo>
                  <a:lnTo>
                    <a:pt x="141" y="264"/>
                  </a:lnTo>
                  <a:lnTo>
                    <a:pt x="140" y="255"/>
                  </a:lnTo>
                  <a:lnTo>
                    <a:pt x="140" y="247"/>
                  </a:lnTo>
                  <a:lnTo>
                    <a:pt x="140" y="239"/>
                  </a:lnTo>
                  <a:lnTo>
                    <a:pt x="139" y="230"/>
                  </a:lnTo>
                  <a:lnTo>
                    <a:pt x="139" y="222"/>
                  </a:lnTo>
                  <a:lnTo>
                    <a:pt x="139" y="213"/>
                  </a:lnTo>
                  <a:lnTo>
                    <a:pt x="139" y="205"/>
                  </a:lnTo>
                  <a:lnTo>
                    <a:pt x="139" y="196"/>
                  </a:lnTo>
                  <a:lnTo>
                    <a:pt x="139" y="188"/>
                  </a:lnTo>
                  <a:lnTo>
                    <a:pt x="139" y="180"/>
                  </a:lnTo>
                  <a:lnTo>
                    <a:pt x="140" y="171"/>
                  </a:lnTo>
                  <a:lnTo>
                    <a:pt x="140" y="162"/>
                  </a:lnTo>
                  <a:lnTo>
                    <a:pt x="140" y="154"/>
                  </a:lnTo>
                  <a:lnTo>
                    <a:pt x="140" y="145"/>
                  </a:lnTo>
                  <a:lnTo>
                    <a:pt x="141" y="137"/>
                  </a:lnTo>
                  <a:lnTo>
                    <a:pt x="141" y="128"/>
                  </a:lnTo>
                  <a:lnTo>
                    <a:pt x="141" y="120"/>
                  </a:lnTo>
                  <a:lnTo>
                    <a:pt x="141" y="111"/>
                  </a:lnTo>
                  <a:lnTo>
                    <a:pt x="141" y="102"/>
                  </a:lnTo>
                  <a:lnTo>
                    <a:pt x="141" y="94"/>
                  </a:lnTo>
                  <a:lnTo>
                    <a:pt x="141" y="85"/>
                  </a:lnTo>
                  <a:lnTo>
                    <a:pt x="141" y="76"/>
                  </a:lnTo>
                  <a:lnTo>
                    <a:pt x="141" y="68"/>
                  </a:lnTo>
                  <a:lnTo>
                    <a:pt x="140" y="59"/>
                  </a:lnTo>
                  <a:lnTo>
                    <a:pt x="140" y="51"/>
                  </a:lnTo>
                  <a:lnTo>
                    <a:pt x="139" y="42"/>
                  </a:lnTo>
                  <a:lnTo>
                    <a:pt x="139" y="34"/>
                  </a:lnTo>
                  <a:lnTo>
                    <a:pt x="138" y="25"/>
                  </a:lnTo>
                  <a:lnTo>
                    <a:pt x="137" y="17"/>
                  </a:lnTo>
                  <a:lnTo>
                    <a:pt x="136" y="8"/>
                  </a:lnTo>
                  <a:lnTo>
                    <a:pt x="135" y="0"/>
                  </a:lnTo>
                  <a:lnTo>
                    <a:pt x="56" y="52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12" name="Freeform 320">
              <a:extLst>
                <a:ext uri="{FF2B5EF4-FFF2-40B4-BE49-F238E27FC236}">
                  <a16:creationId xmlns:a16="http://schemas.microsoft.com/office/drawing/2014/main" id="{B71DDF74-84E4-3B82-B85E-175376A8E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4" y="2508"/>
              <a:ext cx="177" cy="206"/>
            </a:xfrm>
            <a:custGeom>
              <a:avLst/>
              <a:gdLst>
                <a:gd name="T0" fmla="*/ 45 w 177"/>
                <a:gd name="T1" fmla="*/ 31 h 206"/>
                <a:gd name="T2" fmla="*/ 43 w 177"/>
                <a:gd name="T3" fmla="*/ 35 h 206"/>
                <a:gd name="T4" fmla="*/ 39 w 177"/>
                <a:gd name="T5" fmla="*/ 34 h 206"/>
                <a:gd name="T6" fmla="*/ 37 w 177"/>
                <a:gd name="T7" fmla="*/ 29 h 206"/>
                <a:gd name="T8" fmla="*/ 34 w 177"/>
                <a:gd name="T9" fmla="*/ 38 h 206"/>
                <a:gd name="T10" fmla="*/ 32 w 177"/>
                <a:gd name="T11" fmla="*/ 49 h 206"/>
                <a:gd name="T12" fmla="*/ 28 w 177"/>
                <a:gd name="T13" fmla="*/ 43 h 206"/>
                <a:gd name="T14" fmla="*/ 27 w 177"/>
                <a:gd name="T15" fmla="*/ 32 h 206"/>
                <a:gd name="T16" fmla="*/ 22 w 177"/>
                <a:gd name="T17" fmla="*/ 35 h 206"/>
                <a:gd name="T18" fmla="*/ 22 w 177"/>
                <a:gd name="T19" fmla="*/ 44 h 206"/>
                <a:gd name="T20" fmla="*/ 23 w 177"/>
                <a:gd name="T21" fmla="*/ 54 h 206"/>
                <a:gd name="T22" fmla="*/ 23 w 177"/>
                <a:gd name="T23" fmla="*/ 63 h 206"/>
                <a:gd name="T24" fmla="*/ 19 w 177"/>
                <a:gd name="T25" fmla="*/ 66 h 206"/>
                <a:gd name="T26" fmla="*/ 17 w 177"/>
                <a:gd name="T27" fmla="*/ 57 h 206"/>
                <a:gd name="T28" fmla="*/ 16 w 177"/>
                <a:gd name="T29" fmla="*/ 48 h 206"/>
                <a:gd name="T30" fmla="*/ 15 w 177"/>
                <a:gd name="T31" fmla="*/ 38 h 206"/>
                <a:gd name="T32" fmla="*/ 11 w 177"/>
                <a:gd name="T33" fmla="*/ 32 h 206"/>
                <a:gd name="T34" fmla="*/ 12 w 177"/>
                <a:gd name="T35" fmla="*/ 44 h 206"/>
                <a:gd name="T36" fmla="*/ 13 w 177"/>
                <a:gd name="T37" fmla="*/ 57 h 206"/>
                <a:gd name="T38" fmla="*/ 13 w 177"/>
                <a:gd name="T39" fmla="*/ 70 h 206"/>
                <a:gd name="T40" fmla="*/ 13 w 177"/>
                <a:gd name="T41" fmla="*/ 84 h 206"/>
                <a:gd name="T42" fmla="*/ 9 w 177"/>
                <a:gd name="T43" fmla="*/ 85 h 206"/>
                <a:gd name="T44" fmla="*/ 6 w 177"/>
                <a:gd name="T45" fmla="*/ 78 h 206"/>
                <a:gd name="T46" fmla="*/ 6 w 177"/>
                <a:gd name="T47" fmla="*/ 65 h 206"/>
                <a:gd name="T48" fmla="*/ 6 w 177"/>
                <a:gd name="T49" fmla="*/ 53 h 206"/>
                <a:gd name="T50" fmla="*/ 5 w 177"/>
                <a:gd name="T51" fmla="*/ 40 h 206"/>
                <a:gd name="T52" fmla="*/ 3 w 177"/>
                <a:gd name="T53" fmla="*/ 31 h 206"/>
                <a:gd name="T54" fmla="*/ 1 w 177"/>
                <a:gd name="T55" fmla="*/ 35 h 206"/>
                <a:gd name="T56" fmla="*/ 4 w 177"/>
                <a:gd name="T57" fmla="*/ 53 h 206"/>
                <a:gd name="T58" fmla="*/ 6 w 177"/>
                <a:gd name="T59" fmla="*/ 72 h 206"/>
                <a:gd name="T60" fmla="*/ 7 w 177"/>
                <a:gd name="T61" fmla="*/ 91 h 206"/>
                <a:gd name="T62" fmla="*/ 8 w 177"/>
                <a:gd name="T63" fmla="*/ 110 h 206"/>
                <a:gd name="T64" fmla="*/ 8 w 177"/>
                <a:gd name="T65" fmla="*/ 130 h 206"/>
                <a:gd name="T66" fmla="*/ 8 w 177"/>
                <a:gd name="T67" fmla="*/ 149 h 206"/>
                <a:gd name="T68" fmla="*/ 7 w 177"/>
                <a:gd name="T69" fmla="*/ 169 h 206"/>
                <a:gd name="T70" fmla="*/ 11 w 177"/>
                <a:gd name="T71" fmla="*/ 183 h 206"/>
                <a:gd name="T72" fmla="*/ 32 w 177"/>
                <a:gd name="T73" fmla="*/ 185 h 206"/>
                <a:gd name="T74" fmla="*/ 52 w 177"/>
                <a:gd name="T75" fmla="*/ 187 h 206"/>
                <a:gd name="T76" fmla="*/ 73 w 177"/>
                <a:gd name="T77" fmla="*/ 189 h 206"/>
                <a:gd name="T78" fmla="*/ 93 w 177"/>
                <a:gd name="T79" fmla="*/ 191 h 206"/>
                <a:gd name="T80" fmla="*/ 113 w 177"/>
                <a:gd name="T81" fmla="*/ 194 h 206"/>
                <a:gd name="T82" fmla="*/ 132 w 177"/>
                <a:gd name="T83" fmla="*/ 198 h 206"/>
                <a:gd name="T84" fmla="*/ 152 w 177"/>
                <a:gd name="T85" fmla="*/ 202 h 206"/>
                <a:gd name="T86" fmla="*/ 168 w 177"/>
                <a:gd name="T87" fmla="*/ 204 h 206"/>
                <a:gd name="T88" fmla="*/ 172 w 177"/>
                <a:gd name="T89" fmla="*/ 200 h 206"/>
                <a:gd name="T90" fmla="*/ 173 w 177"/>
                <a:gd name="T91" fmla="*/ 186 h 206"/>
                <a:gd name="T92" fmla="*/ 175 w 177"/>
                <a:gd name="T93" fmla="*/ 173 h 206"/>
                <a:gd name="T94" fmla="*/ 176 w 177"/>
                <a:gd name="T95" fmla="*/ 159 h 206"/>
                <a:gd name="T96" fmla="*/ 176 w 177"/>
                <a:gd name="T97" fmla="*/ 9 h 206"/>
                <a:gd name="T98" fmla="*/ 150 w 177"/>
                <a:gd name="T99" fmla="*/ 4 h 206"/>
                <a:gd name="T100" fmla="*/ 118 w 177"/>
                <a:gd name="T101" fmla="*/ 13 h 206"/>
                <a:gd name="T102" fmla="*/ 86 w 177"/>
                <a:gd name="T103" fmla="*/ 21 h 206"/>
                <a:gd name="T104" fmla="*/ 53 w 177"/>
                <a:gd name="T105" fmla="*/ 27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" h="206">
                  <a:moveTo>
                    <a:pt x="45" y="28"/>
                  </a:moveTo>
                  <a:lnTo>
                    <a:pt x="45" y="29"/>
                  </a:lnTo>
                  <a:lnTo>
                    <a:pt x="45" y="30"/>
                  </a:lnTo>
                  <a:lnTo>
                    <a:pt x="45" y="31"/>
                  </a:lnTo>
                  <a:lnTo>
                    <a:pt x="45" y="32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43" y="35"/>
                  </a:lnTo>
                  <a:lnTo>
                    <a:pt x="42" y="36"/>
                  </a:lnTo>
                  <a:lnTo>
                    <a:pt x="40" y="36"/>
                  </a:lnTo>
                  <a:lnTo>
                    <a:pt x="39" y="35"/>
                  </a:lnTo>
                  <a:lnTo>
                    <a:pt x="39" y="34"/>
                  </a:lnTo>
                  <a:lnTo>
                    <a:pt x="38" y="32"/>
                  </a:lnTo>
                  <a:lnTo>
                    <a:pt x="38" y="31"/>
                  </a:lnTo>
                  <a:lnTo>
                    <a:pt x="38" y="29"/>
                  </a:lnTo>
                  <a:lnTo>
                    <a:pt x="37" y="29"/>
                  </a:lnTo>
                  <a:lnTo>
                    <a:pt x="35" y="29"/>
                  </a:lnTo>
                  <a:lnTo>
                    <a:pt x="34" y="32"/>
                  </a:lnTo>
                  <a:lnTo>
                    <a:pt x="34" y="35"/>
                  </a:lnTo>
                  <a:lnTo>
                    <a:pt x="34" y="38"/>
                  </a:lnTo>
                  <a:lnTo>
                    <a:pt x="35" y="41"/>
                  </a:lnTo>
                  <a:lnTo>
                    <a:pt x="35" y="44"/>
                  </a:lnTo>
                  <a:lnTo>
                    <a:pt x="34" y="47"/>
                  </a:lnTo>
                  <a:lnTo>
                    <a:pt x="32" y="49"/>
                  </a:lnTo>
                  <a:lnTo>
                    <a:pt x="29" y="50"/>
                  </a:lnTo>
                  <a:lnTo>
                    <a:pt x="29" y="48"/>
                  </a:lnTo>
                  <a:lnTo>
                    <a:pt x="28" y="45"/>
                  </a:lnTo>
                  <a:lnTo>
                    <a:pt x="28" y="43"/>
                  </a:lnTo>
                  <a:lnTo>
                    <a:pt x="28" y="40"/>
                  </a:lnTo>
                  <a:lnTo>
                    <a:pt x="28" y="37"/>
                  </a:lnTo>
                  <a:lnTo>
                    <a:pt x="28" y="35"/>
                  </a:lnTo>
                  <a:lnTo>
                    <a:pt x="27" y="32"/>
                  </a:lnTo>
                  <a:lnTo>
                    <a:pt x="27" y="30"/>
                  </a:lnTo>
                  <a:lnTo>
                    <a:pt x="22" y="30"/>
                  </a:lnTo>
                  <a:lnTo>
                    <a:pt x="22" y="33"/>
                  </a:lnTo>
                  <a:lnTo>
                    <a:pt x="22" y="35"/>
                  </a:lnTo>
                  <a:lnTo>
                    <a:pt x="22" y="37"/>
                  </a:lnTo>
                  <a:lnTo>
                    <a:pt x="22" y="40"/>
                  </a:lnTo>
                  <a:lnTo>
                    <a:pt x="22" y="42"/>
                  </a:lnTo>
                  <a:lnTo>
                    <a:pt x="22" y="44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3" y="51"/>
                  </a:lnTo>
                  <a:lnTo>
                    <a:pt x="23" y="54"/>
                  </a:lnTo>
                  <a:lnTo>
                    <a:pt x="23" y="56"/>
                  </a:lnTo>
                  <a:lnTo>
                    <a:pt x="23" y="58"/>
                  </a:lnTo>
                  <a:lnTo>
                    <a:pt x="23" y="60"/>
                  </a:lnTo>
                  <a:lnTo>
                    <a:pt x="23" y="63"/>
                  </a:lnTo>
                  <a:lnTo>
                    <a:pt x="23" y="65"/>
                  </a:lnTo>
                  <a:lnTo>
                    <a:pt x="22" y="67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8" y="64"/>
                  </a:lnTo>
                  <a:lnTo>
                    <a:pt x="18" y="61"/>
                  </a:lnTo>
                  <a:lnTo>
                    <a:pt x="17" y="59"/>
                  </a:lnTo>
                  <a:lnTo>
                    <a:pt x="17" y="57"/>
                  </a:lnTo>
                  <a:lnTo>
                    <a:pt x="17" y="55"/>
                  </a:lnTo>
                  <a:lnTo>
                    <a:pt x="16" y="52"/>
                  </a:lnTo>
                  <a:lnTo>
                    <a:pt x="16" y="50"/>
                  </a:lnTo>
                  <a:lnTo>
                    <a:pt x="16" y="48"/>
                  </a:lnTo>
                  <a:lnTo>
                    <a:pt x="16" y="45"/>
                  </a:lnTo>
                  <a:lnTo>
                    <a:pt x="16" y="43"/>
                  </a:lnTo>
                  <a:lnTo>
                    <a:pt x="15" y="41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4" y="31"/>
                  </a:lnTo>
                  <a:lnTo>
                    <a:pt x="11" y="32"/>
                  </a:lnTo>
                  <a:lnTo>
                    <a:pt x="11" y="35"/>
                  </a:lnTo>
                  <a:lnTo>
                    <a:pt x="11" y="38"/>
                  </a:lnTo>
                  <a:lnTo>
                    <a:pt x="12" y="41"/>
                  </a:lnTo>
                  <a:lnTo>
                    <a:pt x="12" y="44"/>
                  </a:lnTo>
                  <a:lnTo>
                    <a:pt x="12" y="47"/>
                  </a:lnTo>
                  <a:lnTo>
                    <a:pt x="12" y="50"/>
                  </a:lnTo>
                  <a:lnTo>
                    <a:pt x="12" y="54"/>
                  </a:lnTo>
                  <a:lnTo>
                    <a:pt x="13" y="57"/>
                  </a:lnTo>
                  <a:lnTo>
                    <a:pt x="13" y="60"/>
                  </a:lnTo>
                  <a:lnTo>
                    <a:pt x="13" y="64"/>
                  </a:lnTo>
                  <a:lnTo>
                    <a:pt x="13" y="67"/>
                  </a:lnTo>
                  <a:lnTo>
                    <a:pt x="13" y="70"/>
                  </a:lnTo>
                  <a:lnTo>
                    <a:pt x="13" y="73"/>
                  </a:lnTo>
                  <a:lnTo>
                    <a:pt x="13" y="77"/>
                  </a:lnTo>
                  <a:lnTo>
                    <a:pt x="13" y="80"/>
                  </a:lnTo>
                  <a:lnTo>
                    <a:pt x="13" y="84"/>
                  </a:lnTo>
                  <a:lnTo>
                    <a:pt x="12" y="85"/>
                  </a:lnTo>
                  <a:lnTo>
                    <a:pt x="11" y="85"/>
                  </a:lnTo>
                  <a:lnTo>
                    <a:pt x="10" y="84"/>
                  </a:lnTo>
                  <a:lnTo>
                    <a:pt x="9" y="85"/>
                  </a:lnTo>
                  <a:lnTo>
                    <a:pt x="9" y="83"/>
                  </a:lnTo>
                  <a:lnTo>
                    <a:pt x="8" y="84"/>
                  </a:lnTo>
                  <a:lnTo>
                    <a:pt x="6" y="81"/>
                  </a:lnTo>
                  <a:lnTo>
                    <a:pt x="6" y="78"/>
                  </a:lnTo>
                  <a:lnTo>
                    <a:pt x="6" y="75"/>
                  </a:lnTo>
                  <a:lnTo>
                    <a:pt x="6" y="72"/>
                  </a:lnTo>
                  <a:lnTo>
                    <a:pt x="6" y="68"/>
                  </a:lnTo>
                  <a:lnTo>
                    <a:pt x="6" y="65"/>
                  </a:lnTo>
                  <a:lnTo>
                    <a:pt x="6" y="62"/>
                  </a:lnTo>
                  <a:lnTo>
                    <a:pt x="6" y="59"/>
                  </a:lnTo>
                  <a:lnTo>
                    <a:pt x="6" y="56"/>
                  </a:lnTo>
                  <a:lnTo>
                    <a:pt x="6" y="53"/>
                  </a:lnTo>
                  <a:lnTo>
                    <a:pt x="5" y="49"/>
                  </a:lnTo>
                  <a:lnTo>
                    <a:pt x="5" y="46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4" y="37"/>
                  </a:lnTo>
                  <a:lnTo>
                    <a:pt x="4" y="34"/>
                  </a:lnTo>
                  <a:lnTo>
                    <a:pt x="4" y="31"/>
                  </a:lnTo>
                  <a:lnTo>
                    <a:pt x="3" y="31"/>
                  </a:lnTo>
                  <a:lnTo>
                    <a:pt x="2" y="31"/>
                  </a:lnTo>
                  <a:lnTo>
                    <a:pt x="1" y="31"/>
                  </a:lnTo>
                  <a:lnTo>
                    <a:pt x="0" y="30"/>
                  </a:lnTo>
                  <a:lnTo>
                    <a:pt x="1" y="35"/>
                  </a:lnTo>
                  <a:lnTo>
                    <a:pt x="2" y="40"/>
                  </a:lnTo>
                  <a:lnTo>
                    <a:pt x="2" y="44"/>
                  </a:lnTo>
                  <a:lnTo>
                    <a:pt x="3" y="49"/>
                  </a:lnTo>
                  <a:lnTo>
                    <a:pt x="4" y="53"/>
                  </a:lnTo>
                  <a:lnTo>
                    <a:pt x="4" y="58"/>
                  </a:lnTo>
                  <a:lnTo>
                    <a:pt x="5" y="63"/>
                  </a:lnTo>
                  <a:lnTo>
                    <a:pt x="5" y="67"/>
                  </a:lnTo>
                  <a:lnTo>
                    <a:pt x="6" y="72"/>
                  </a:lnTo>
                  <a:lnTo>
                    <a:pt x="6" y="77"/>
                  </a:lnTo>
                  <a:lnTo>
                    <a:pt x="6" y="82"/>
                  </a:lnTo>
                  <a:lnTo>
                    <a:pt x="7" y="86"/>
                  </a:lnTo>
                  <a:lnTo>
                    <a:pt x="7" y="91"/>
                  </a:lnTo>
                  <a:lnTo>
                    <a:pt x="7" y="96"/>
                  </a:lnTo>
                  <a:lnTo>
                    <a:pt x="7" y="101"/>
                  </a:lnTo>
                  <a:lnTo>
                    <a:pt x="7" y="106"/>
                  </a:lnTo>
                  <a:lnTo>
                    <a:pt x="8" y="110"/>
                  </a:lnTo>
                  <a:lnTo>
                    <a:pt x="8" y="115"/>
                  </a:lnTo>
                  <a:lnTo>
                    <a:pt x="8" y="120"/>
                  </a:lnTo>
                  <a:lnTo>
                    <a:pt x="8" y="125"/>
                  </a:lnTo>
                  <a:lnTo>
                    <a:pt x="8" y="130"/>
                  </a:lnTo>
                  <a:lnTo>
                    <a:pt x="8" y="135"/>
                  </a:lnTo>
                  <a:lnTo>
                    <a:pt x="8" y="139"/>
                  </a:lnTo>
                  <a:lnTo>
                    <a:pt x="8" y="144"/>
                  </a:lnTo>
                  <a:lnTo>
                    <a:pt x="8" y="149"/>
                  </a:lnTo>
                  <a:lnTo>
                    <a:pt x="7" y="154"/>
                  </a:lnTo>
                  <a:lnTo>
                    <a:pt x="7" y="159"/>
                  </a:lnTo>
                  <a:lnTo>
                    <a:pt x="7" y="164"/>
                  </a:lnTo>
                  <a:lnTo>
                    <a:pt x="7" y="169"/>
                  </a:lnTo>
                  <a:lnTo>
                    <a:pt x="7" y="173"/>
                  </a:lnTo>
                  <a:lnTo>
                    <a:pt x="6" y="178"/>
                  </a:lnTo>
                  <a:lnTo>
                    <a:pt x="6" y="183"/>
                  </a:lnTo>
                  <a:lnTo>
                    <a:pt x="11" y="183"/>
                  </a:lnTo>
                  <a:lnTo>
                    <a:pt x="17" y="184"/>
                  </a:lnTo>
                  <a:lnTo>
                    <a:pt x="22" y="184"/>
                  </a:lnTo>
                  <a:lnTo>
                    <a:pt x="27" y="185"/>
                  </a:lnTo>
                  <a:lnTo>
                    <a:pt x="32" y="185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7"/>
                  </a:lnTo>
                  <a:lnTo>
                    <a:pt x="58" y="187"/>
                  </a:lnTo>
                  <a:lnTo>
                    <a:pt x="63" y="188"/>
                  </a:lnTo>
                  <a:lnTo>
                    <a:pt x="68" y="188"/>
                  </a:lnTo>
                  <a:lnTo>
                    <a:pt x="73" y="189"/>
                  </a:lnTo>
                  <a:lnTo>
                    <a:pt x="78" y="190"/>
                  </a:lnTo>
                  <a:lnTo>
                    <a:pt x="83" y="190"/>
                  </a:lnTo>
                  <a:lnTo>
                    <a:pt x="88" y="191"/>
                  </a:lnTo>
                  <a:lnTo>
                    <a:pt x="93" y="191"/>
                  </a:lnTo>
                  <a:lnTo>
                    <a:pt x="98" y="192"/>
                  </a:lnTo>
                  <a:lnTo>
                    <a:pt x="103" y="193"/>
                  </a:lnTo>
                  <a:lnTo>
                    <a:pt x="108" y="193"/>
                  </a:lnTo>
                  <a:lnTo>
                    <a:pt x="113" y="194"/>
                  </a:lnTo>
                  <a:lnTo>
                    <a:pt x="118" y="195"/>
                  </a:lnTo>
                  <a:lnTo>
                    <a:pt x="123" y="196"/>
                  </a:lnTo>
                  <a:lnTo>
                    <a:pt x="128" y="197"/>
                  </a:lnTo>
                  <a:lnTo>
                    <a:pt x="132" y="198"/>
                  </a:lnTo>
                  <a:lnTo>
                    <a:pt x="137" y="198"/>
                  </a:lnTo>
                  <a:lnTo>
                    <a:pt x="142" y="199"/>
                  </a:lnTo>
                  <a:lnTo>
                    <a:pt x="147" y="200"/>
                  </a:lnTo>
                  <a:lnTo>
                    <a:pt x="152" y="202"/>
                  </a:lnTo>
                  <a:lnTo>
                    <a:pt x="157" y="203"/>
                  </a:lnTo>
                  <a:lnTo>
                    <a:pt x="162" y="204"/>
                  </a:lnTo>
                  <a:lnTo>
                    <a:pt x="167" y="205"/>
                  </a:lnTo>
                  <a:lnTo>
                    <a:pt x="168" y="204"/>
                  </a:lnTo>
                  <a:lnTo>
                    <a:pt x="169" y="204"/>
                  </a:lnTo>
                  <a:lnTo>
                    <a:pt x="171" y="204"/>
                  </a:lnTo>
                  <a:lnTo>
                    <a:pt x="173" y="204"/>
                  </a:lnTo>
                  <a:lnTo>
                    <a:pt x="172" y="200"/>
                  </a:lnTo>
                  <a:lnTo>
                    <a:pt x="172" y="197"/>
                  </a:lnTo>
                  <a:lnTo>
                    <a:pt x="173" y="193"/>
                  </a:lnTo>
                  <a:lnTo>
                    <a:pt x="173" y="190"/>
                  </a:lnTo>
                  <a:lnTo>
                    <a:pt x="173" y="186"/>
                  </a:lnTo>
                  <a:lnTo>
                    <a:pt x="173" y="183"/>
                  </a:lnTo>
                  <a:lnTo>
                    <a:pt x="174" y="180"/>
                  </a:lnTo>
                  <a:lnTo>
                    <a:pt x="174" y="176"/>
                  </a:lnTo>
                  <a:lnTo>
                    <a:pt x="175" y="173"/>
                  </a:lnTo>
                  <a:lnTo>
                    <a:pt x="175" y="169"/>
                  </a:lnTo>
                  <a:lnTo>
                    <a:pt x="175" y="166"/>
                  </a:lnTo>
                  <a:lnTo>
                    <a:pt x="176" y="163"/>
                  </a:lnTo>
                  <a:lnTo>
                    <a:pt x="176" y="159"/>
                  </a:lnTo>
                  <a:lnTo>
                    <a:pt x="176" y="156"/>
                  </a:lnTo>
                  <a:lnTo>
                    <a:pt x="176" y="152"/>
                  </a:lnTo>
                  <a:lnTo>
                    <a:pt x="176" y="149"/>
                  </a:lnTo>
                  <a:lnTo>
                    <a:pt x="176" y="9"/>
                  </a:lnTo>
                  <a:lnTo>
                    <a:pt x="175" y="0"/>
                  </a:lnTo>
                  <a:lnTo>
                    <a:pt x="166" y="1"/>
                  </a:lnTo>
                  <a:lnTo>
                    <a:pt x="158" y="3"/>
                  </a:lnTo>
                  <a:lnTo>
                    <a:pt x="150" y="4"/>
                  </a:lnTo>
                  <a:lnTo>
                    <a:pt x="142" y="6"/>
                  </a:lnTo>
                  <a:lnTo>
                    <a:pt x="134" y="8"/>
                  </a:lnTo>
                  <a:lnTo>
                    <a:pt x="126" y="10"/>
                  </a:lnTo>
                  <a:lnTo>
                    <a:pt x="118" y="13"/>
                  </a:lnTo>
                  <a:lnTo>
                    <a:pt x="110" y="15"/>
                  </a:lnTo>
                  <a:lnTo>
                    <a:pt x="102" y="17"/>
                  </a:lnTo>
                  <a:lnTo>
                    <a:pt x="94" y="19"/>
                  </a:lnTo>
                  <a:lnTo>
                    <a:pt x="86" y="21"/>
                  </a:lnTo>
                  <a:lnTo>
                    <a:pt x="78" y="23"/>
                  </a:lnTo>
                  <a:lnTo>
                    <a:pt x="70" y="25"/>
                  </a:lnTo>
                  <a:lnTo>
                    <a:pt x="62" y="26"/>
                  </a:lnTo>
                  <a:lnTo>
                    <a:pt x="53" y="27"/>
                  </a:lnTo>
                  <a:lnTo>
                    <a:pt x="45" y="28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13" name="Freeform 321">
              <a:extLst>
                <a:ext uri="{FF2B5EF4-FFF2-40B4-BE49-F238E27FC236}">
                  <a16:creationId xmlns:a16="http://schemas.microsoft.com/office/drawing/2014/main" id="{0883C6E1-D9A3-88E1-308D-8389DF926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8" y="2512"/>
              <a:ext cx="200" cy="206"/>
            </a:xfrm>
            <a:custGeom>
              <a:avLst/>
              <a:gdLst>
                <a:gd name="T0" fmla="*/ 2 w 200"/>
                <a:gd name="T1" fmla="*/ 7 h 206"/>
                <a:gd name="T2" fmla="*/ 1 w 200"/>
                <a:gd name="T3" fmla="*/ 20 h 206"/>
                <a:gd name="T4" fmla="*/ 1 w 200"/>
                <a:gd name="T5" fmla="*/ 33 h 206"/>
                <a:gd name="T6" fmla="*/ 1 w 200"/>
                <a:gd name="T7" fmla="*/ 46 h 206"/>
                <a:gd name="T8" fmla="*/ 2 w 200"/>
                <a:gd name="T9" fmla="*/ 59 h 206"/>
                <a:gd name="T10" fmla="*/ 2 w 200"/>
                <a:gd name="T11" fmla="*/ 72 h 206"/>
                <a:gd name="T12" fmla="*/ 2 w 200"/>
                <a:gd name="T13" fmla="*/ 85 h 206"/>
                <a:gd name="T14" fmla="*/ 2 w 200"/>
                <a:gd name="T15" fmla="*/ 98 h 206"/>
                <a:gd name="T16" fmla="*/ 3 w 200"/>
                <a:gd name="T17" fmla="*/ 110 h 206"/>
                <a:gd name="T18" fmla="*/ 3 w 200"/>
                <a:gd name="T19" fmla="*/ 123 h 206"/>
                <a:gd name="T20" fmla="*/ 3 w 200"/>
                <a:gd name="T21" fmla="*/ 136 h 206"/>
                <a:gd name="T22" fmla="*/ 3 w 200"/>
                <a:gd name="T23" fmla="*/ 148 h 206"/>
                <a:gd name="T24" fmla="*/ 3 w 200"/>
                <a:gd name="T25" fmla="*/ 161 h 206"/>
                <a:gd name="T26" fmla="*/ 2 w 200"/>
                <a:gd name="T27" fmla="*/ 174 h 206"/>
                <a:gd name="T28" fmla="*/ 2 w 200"/>
                <a:gd name="T29" fmla="*/ 186 h 206"/>
                <a:gd name="T30" fmla="*/ 1 w 200"/>
                <a:gd name="T31" fmla="*/ 199 h 206"/>
                <a:gd name="T32" fmla="*/ 6 w 200"/>
                <a:gd name="T33" fmla="*/ 205 h 206"/>
                <a:gd name="T34" fmla="*/ 19 w 200"/>
                <a:gd name="T35" fmla="*/ 205 h 206"/>
                <a:gd name="T36" fmla="*/ 32 w 200"/>
                <a:gd name="T37" fmla="*/ 204 h 206"/>
                <a:gd name="T38" fmla="*/ 44 w 200"/>
                <a:gd name="T39" fmla="*/ 204 h 206"/>
                <a:gd name="T40" fmla="*/ 57 w 200"/>
                <a:gd name="T41" fmla="*/ 203 h 206"/>
                <a:gd name="T42" fmla="*/ 69 w 200"/>
                <a:gd name="T43" fmla="*/ 202 h 206"/>
                <a:gd name="T44" fmla="*/ 82 w 200"/>
                <a:gd name="T45" fmla="*/ 202 h 206"/>
                <a:gd name="T46" fmla="*/ 94 w 200"/>
                <a:gd name="T47" fmla="*/ 201 h 206"/>
                <a:gd name="T48" fmla="*/ 107 w 200"/>
                <a:gd name="T49" fmla="*/ 201 h 206"/>
                <a:gd name="T50" fmla="*/ 119 w 200"/>
                <a:gd name="T51" fmla="*/ 200 h 206"/>
                <a:gd name="T52" fmla="*/ 131 w 200"/>
                <a:gd name="T53" fmla="*/ 200 h 206"/>
                <a:gd name="T54" fmla="*/ 144 w 200"/>
                <a:gd name="T55" fmla="*/ 200 h 206"/>
                <a:gd name="T56" fmla="*/ 156 w 200"/>
                <a:gd name="T57" fmla="*/ 201 h 206"/>
                <a:gd name="T58" fmla="*/ 168 w 200"/>
                <a:gd name="T59" fmla="*/ 201 h 206"/>
                <a:gd name="T60" fmla="*/ 181 w 200"/>
                <a:gd name="T61" fmla="*/ 202 h 206"/>
                <a:gd name="T62" fmla="*/ 193 w 200"/>
                <a:gd name="T63" fmla="*/ 203 h 206"/>
                <a:gd name="T64" fmla="*/ 198 w 200"/>
                <a:gd name="T65" fmla="*/ 174 h 206"/>
                <a:gd name="T66" fmla="*/ 198 w 200"/>
                <a:gd name="T67" fmla="*/ 14 h 206"/>
                <a:gd name="T68" fmla="*/ 184 w 200"/>
                <a:gd name="T69" fmla="*/ 15 h 206"/>
                <a:gd name="T70" fmla="*/ 171 w 200"/>
                <a:gd name="T71" fmla="*/ 15 h 206"/>
                <a:gd name="T72" fmla="*/ 157 w 200"/>
                <a:gd name="T73" fmla="*/ 15 h 206"/>
                <a:gd name="T74" fmla="*/ 143 w 200"/>
                <a:gd name="T75" fmla="*/ 15 h 206"/>
                <a:gd name="T76" fmla="*/ 129 w 200"/>
                <a:gd name="T77" fmla="*/ 14 h 206"/>
                <a:gd name="T78" fmla="*/ 116 w 200"/>
                <a:gd name="T79" fmla="*/ 14 h 206"/>
                <a:gd name="T80" fmla="*/ 102 w 200"/>
                <a:gd name="T81" fmla="*/ 14 h 206"/>
                <a:gd name="T82" fmla="*/ 90 w 200"/>
                <a:gd name="T83" fmla="*/ 14 h 206"/>
                <a:gd name="T84" fmla="*/ 78 w 200"/>
                <a:gd name="T85" fmla="*/ 14 h 206"/>
                <a:gd name="T86" fmla="*/ 67 w 200"/>
                <a:gd name="T87" fmla="*/ 13 h 206"/>
                <a:gd name="T88" fmla="*/ 56 w 200"/>
                <a:gd name="T89" fmla="*/ 11 h 206"/>
                <a:gd name="T90" fmla="*/ 45 w 200"/>
                <a:gd name="T91" fmla="*/ 9 h 206"/>
                <a:gd name="T92" fmla="*/ 34 w 200"/>
                <a:gd name="T93" fmla="*/ 7 h 206"/>
                <a:gd name="T94" fmla="*/ 23 w 200"/>
                <a:gd name="T95" fmla="*/ 5 h 206"/>
                <a:gd name="T96" fmla="*/ 12 w 200"/>
                <a:gd name="T97" fmla="*/ 3 h 206"/>
                <a:gd name="T98" fmla="*/ 2 w 200"/>
                <a:gd name="T9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6">
                  <a:moveTo>
                    <a:pt x="2" y="0"/>
                  </a:moveTo>
                  <a:lnTo>
                    <a:pt x="2" y="7"/>
                  </a:lnTo>
                  <a:lnTo>
                    <a:pt x="1" y="13"/>
                  </a:lnTo>
                  <a:lnTo>
                    <a:pt x="1" y="20"/>
                  </a:lnTo>
                  <a:lnTo>
                    <a:pt x="1" y="26"/>
                  </a:lnTo>
                  <a:lnTo>
                    <a:pt x="1" y="33"/>
                  </a:lnTo>
                  <a:lnTo>
                    <a:pt x="1" y="40"/>
                  </a:lnTo>
                  <a:lnTo>
                    <a:pt x="1" y="46"/>
                  </a:lnTo>
                  <a:lnTo>
                    <a:pt x="1" y="53"/>
                  </a:lnTo>
                  <a:lnTo>
                    <a:pt x="2" y="59"/>
                  </a:lnTo>
                  <a:lnTo>
                    <a:pt x="2" y="66"/>
                  </a:lnTo>
                  <a:lnTo>
                    <a:pt x="2" y="72"/>
                  </a:lnTo>
                  <a:lnTo>
                    <a:pt x="2" y="79"/>
                  </a:lnTo>
                  <a:lnTo>
                    <a:pt x="2" y="85"/>
                  </a:lnTo>
                  <a:lnTo>
                    <a:pt x="2" y="91"/>
                  </a:lnTo>
                  <a:lnTo>
                    <a:pt x="2" y="98"/>
                  </a:lnTo>
                  <a:lnTo>
                    <a:pt x="2" y="104"/>
                  </a:lnTo>
                  <a:lnTo>
                    <a:pt x="3" y="110"/>
                  </a:lnTo>
                  <a:lnTo>
                    <a:pt x="3" y="117"/>
                  </a:lnTo>
                  <a:lnTo>
                    <a:pt x="3" y="123"/>
                  </a:lnTo>
                  <a:lnTo>
                    <a:pt x="3" y="130"/>
                  </a:lnTo>
                  <a:lnTo>
                    <a:pt x="3" y="136"/>
                  </a:lnTo>
                  <a:lnTo>
                    <a:pt x="3" y="142"/>
                  </a:lnTo>
                  <a:lnTo>
                    <a:pt x="3" y="148"/>
                  </a:lnTo>
                  <a:lnTo>
                    <a:pt x="3" y="155"/>
                  </a:lnTo>
                  <a:lnTo>
                    <a:pt x="3" y="161"/>
                  </a:lnTo>
                  <a:lnTo>
                    <a:pt x="2" y="168"/>
                  </a:lnTo>
                  <a:lnTo>
                    <a:pt x="2" y="174"/>
                  </a:lnTo>
                  <a:lnTo>
                    <a:pt x="2" y="180"/>
                  </a:lnTo>
                  <a:lnTo>
                    <a:pt x="2" y="186"/>
                  </a:lnTo>
                  <a:lnTo>
                    <a:pt x="1" y="193"/>
                  </a:lnTo>
                  <a:lnTo>
                    <a:pt x="1" y="199"/>
                  </a:lnTo>
                  <a:lnTo>
                    <a:pt x="0" y="205"/>
                  </a:lnTo>
                  <a:lnTo>
                    <a:pt x="6" y="205"/>
                  </a:lnTo>
                  <a:lnTo>
                    <a:pt x="13" y="205"/>
                  </a:lnTo>
                  <a:lnTo>
                    <a:pt x="19" y="205"/>
                  </a:lnTo>
                  <a:lnTo>
                    <a:pt x="25" y="205"/>
                  </a:lnTo>
                  <a:lnTo>
                    <a:pt x="32" y="204"/>
                  </a:lnTo>
                  <a:lnTo>
                    <a:pt x="38" y="204"/>
                  </a:lnTo>
                  <a:lnTo>
                    <a:pt x="44" y="204"/>
                  </a:lnTo>
                  <a:lnTo>
                    <a:pt x="50" y="203"/>
                  </a:lnTo>
                  <a:lnTo>
                    <a:pt x="57" y="203"/>
                  </a:lnTo>
                  <a:lnTo>
                    <a:pt x="63" y="203"/>
                  </a:lnTo>
                  <a:lnTo>
                    <a:pt x="69" y="202"/>
                  </a:lnTo>
                  <a:lnTo>
                    <a:pt x="75" y="202"/>
                  </a:lnTo>
                  <a:lnTo>
                    <a:pt x="82" y="202"/>
                  </a:lnTo>
                  <a:lnTo>
                    <a:pt x="88" y="201"/>
                  </a:lnTo>
                  <a:lnTo>
                    <a:pt x="94" y="201"/>
                  </a:lnTo>
                  <a:lnTo>
                    <a:pt x="100" y="201"/>
                  </a:lnTo>
                  <a:lnTo>
                    <a:pt x="107" y="201"/>
                  </a:lnTo>
                  <a:lnTo>
                    <a:pt x="113" y="201"/>
                  </a:lnTo>
                  <a:lnTo>
                    <a:pt x="119" y="200"/>
                  </a:lnTo>
                  <a:lnTo>
                    <a:pt x="125" y="200"/>
                  </a:lnTo>
                  <a:lnTo>
                    <a:pt x="131" y="200"/>
                  </a:lnTo>
                  <a:lnTo>
                    <a:pt x="138" y="200"/>
                  </a:lnTo>
                  <a:lnTo>
                    <a:pt x="144" y="200"/>
                  </a:lnTo>
                  <a:lnTo>
                    <a:pt x="150" y="200"/>
                  </a:lnTo>
                  <a:lnTo>
                    <a:pt x="156" y="201"/>
                  </a:lnTo>
                  <a:lnTo>
                    <a:pt x="162" y="201"/>
                  </a:lnTo>
                  <a:lnTo>
                    <a:pt x="168" y="201"/>
                  </a:lnTo>
                  <a:lnTo>
                    <a:pt x="175" y="202"/>
                  </a:lnTo>
                  <a:lnTo>
                    <a:pt x="181" y="202"/>
                  </a:lnTo>
                  <a:lnTo>
                    <a:pt x="187" y="203"/>
                  </a:lnTo>
                  <a:lnTo>
                    <a:pt x="193" y="203"/>
                  </a:lnTo>
                  <a:lnTo>
                    <a:pt x="199" y="204"/>
                  </a:lnTo>
                  <a:lnTo>
                    <a:pt x="198" y="174"/>
                  </a:lnTo>
                  <a:lnTo>
                    <a:pt x="198" y="47"/>
                  </a:lnTo>
                  <a:lnTo>
                    <a:pt x="198" y="14"/>
                  </a:lnTo>
                  <a:lnTo>
                    <a:pt x="191" y="15"/>
                  </a:lnTo>
                  <a:lnTo>
                    <a:pt x="184" y="15"/>
                  </a:lnTo>
                  <a:lnTo>
                    <a:pt x="177" y="15"/>
                  </a:lnTo>
                  <a:lnTo>
                    <a:pt x="171" y="15"/>
                  </a:lnTo>
                  <a:lnTo>
                    <a:pt x="164" y="15"/>
                  </a:lnTo>
                  <a:lnTo>
                    <a:pt x="157" y="15"/>
                  </a:lnTo>
                  <a:lnTo>
                    <a:pt x="150" y="15"/>
                  </a:lnTo>
                  <a:lnTo>
                    <a:pt x="143" y="15"/>
                  </a:lnTo>
                  <a:lnTo>
                    <a:pt x="136" y="15"/>
                  </a:lnTo>
                  <a:lnTo>
                    <a:pt x="129" y="14"/>
                  </a:lnTo>
                  <a:lnTo>
                    <a:pt x="122" y="14"/>
                  </a:lnTo>
                  <a:lnTo>
                    <a:pt x="116" y="14"/>
                  </a:lnTo>
                  <a:lnTo>
                    <a:pt x="109" y="14"/>
                  </a:lnTo>
                  <a:lnTo>
                    <a:pt x="102" y="14"/>
                  </a:lnTo>
                  <a:lnTo>
                    <a:pt x="96" y="14"/>
                  </a:lnTo>
                  <a:lnTo>
                    <a:pt x="90" y="14"/>
                  </a:lnTo>
                  <a:lnTo>
                    <a:pt x="84" y="14"/>
                  </a:lnTo>
                  <a:lnTo>
                    <a:pt x="78" y="14"/>
                  </a:lnTo>
                  <a:lnTo>
                    <a:pt x="73" y="13"/>
                  </a:lnTo>
                  <a:lnTo>
                    <a:pt x="67" y="13"/>
                  </a:lnTo>
                  <a:lnTo>
                    <a:pt x="62" y="12"/>
                  </a:lnTo>
                  <a:lnTo>
                    <a:pt x="56" y="11"/>
                  </a:lnTo>
                  <a:lnTo>
                    <a:pt x="51" y="10"/>
                  </a:lnTo>
                  <a:lnTo>
                    <a:pt x="45" y="9"/>
                  </a:lnTo>
                  <a:lnTo>
                    <a:pt x="39" y="8"/>
                  </a:lnTo>
                  <a:lnTo>
                    <a:pt x="34" y="7"/>
                  </a:lnTo>
                  <a:lnTo>
                    <a:pt x="29" y="6"/>
                  </a:lnTo>
                  <a:lnTo>
                    <a:pt x="23" y="5"/>
                  </a:lnTo>
                  <a:lnTo>
                    <a:pt x="18" y="4"/>
                  </a:lnTo>
                  <a:lnTo>
                    <a:pt x="12" y="3"/>
                  </a:lnTo>
                  <a:lnTo>
                    <a:pt x="7" y="1"/>
                  </a:lnTo>
                  <a:lnTo>
                    <a:pt x="2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14" name="Freeform 322">
              <a:extLst>
                <a:ext uri="{FF2B5EF4-FFF2-40B4-BE49-F238E27FC236}">
                  <a16:creationId xmlns:a16="http://schemas.microsoft.com/office/drawing/2014/main" id="{9A42723C-5CF4-37AB-3076-3F0AC857E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3" y="2558"/>
              <a:ext cx="87" cy="39"/>
            </a:xfrm>
            <a:custGeom>
              <a:avLst/>
              <a:gdLst>
                <a:gd name="T0" fmla="*/ 1 w 87"/>
                <a:gd name="T1" fmla="*/ 32 h 39"/>
                <a:gd name="T2" fmla="*/ 2 w 87"/>
                <a:gd name="T3" fmla="*/ 34 h 39"/>
                <a:gd name="T4" fmla="*/ 5 w 87"/>
                <a:gd name="T5" fmla="*/ 35 h 39"/>
                <a:gd name="T6" fmla="*/ 9 w 87"/>
                <a:gd name="T7" fmla="*/ 36 h 39"/>
                <a:gd name="T8" fmla="*/ 14 w 87"/>
                <a:gd name="T9" fmla="*/ 36 h 39"/>
                <a:gd name="T10" fmla="*/ 21 w 87"/>
                <a:gd name="T11" fmla="*/ 37 h 39"/>
                <a:gd name="T12" fmla="*/ 28 w 87"/>
                <a:gd name="T13" fmla="*/ 37 h 39"/>
                <a:gd name="T14" fmla="*/ 35 w 87"/>
                <a:gd name="T15" fmla="*/ 38 h 39"/>
                <a:gd name="T16" fmla="*/ 43 w 87"/>
                <a:gd name="T17" fmla="*/ 38 h 39"/>
                <a:gd name="T18" fmla="*/ 51 w 87"/>
                <a:gd name="T19" fmla="*/ 38 h 39"/>
                <a:gd name="T20" fmla="*/ 58 w 87"/>
                <a:gd name="T21" fmla="*/ 38 h 39"/>
                <a:gd name="T22" fmla="*/ 65 w 87"/>
                <a:gd name="T23" fmla="*/ 37 h 39"/>
                <a:gd name="T24" fmla="*/ 71 w 87"/>
                <a:gd name="T25" fmla="*/ 37 h 39"/>
                <a:gd name="T26" fmla="*/ 76 w 87"/>
                <a:gd name="T27" fmla="*/ 37 h 39"/>
                <a:gd name="T28" fmla="*/ 80 w 87"/>
                <a:gd name="T29" fmla="*/ 37 h 39"/>
                <a:gd name="T30" fmla="*/ 83 w 87"/>
                <a:gd name="T31" fmla="*/ 37 h 39"/>
                <a:gd name="T32" fmla="*/ 84 w 87"/>
                <a:gd name="T33" fmla="*/ 37 h 39"/>
                <a:gd name="T34" fmla="*/ 85 w 87"/>
                <a:gd name="T35" fmla="*/ 33 h 39"/>
                <a:gd name="T36" fmla="*/ 85 w 87"/>
                <a:gd name="T37" fmla="*/ 29 h 39"/>
                <a:gd name="T38" fmla="*/ 86 w 87"/>
                <a:gd name="T39" fmla="*/ 23 h 39"/>
                <a:gd name="T40" fmla="*/ 85 w 87"/>
                <a:gd name="T41" fmla="*/ 18 h 39"/>
                <a:gd name="T42" fmla="*/ 85 w 87"/>
                <a:gd name="T43" fmla="*/ 13 h 39"/>
                <a:gd name="T44" fmla="*/ 85 w 87"/>
                <a:gd name="T45" fmla="*/ 9 h 39"/>
                <a:gd name="T46" fmla="*/ 84 w 87"/>
                <a:gd name="T47" fmla="*/ 5 h 39"/>
                <a:gd name="T48" fmla="*/ 84 w 87"/>
                <a:gd name="T49" fmla="*/ 4 h 39"/>
                <a:gd name="T50" fmla="*/ 79 w 87"/>
                <a:gd name="T51" fmla="*/ 4 h 39"/>
                <a:gd name="T52" fmla="*/ 74 w 87"/>
                <a:gd name="T53" fmla="*/ 4 h 39"/>
                <a:gd name="T54" fmla="*/ 69 w 87"/>
                <a:gd name="T55" fmla="*/ 4 h 39"/>
                <a:gd name="T56" fmla="*/ 64 w 87"/>
                <a:gd name="T57" fmla="*/ 4 h 39"/>
                <a:gd name="T58" fmla="*/ 58 w 87"/>
                <a:gd name="T59" fmla="*/ 4 h 39"/>
                <a:gd name="T60" fmla="*/ 53 w 87"/>
                <a:gd name="T61" fmla="*/ 4 h 39"/>
                <a:gd name="T62" fmla="*/ 48 w 87"/>
                <a:gd name="T63" fmla="*/ 4 h 39"/>
                <a:gd name="T64" fmla="*/ 43 w 87"/>
                <a:gd name="T65" fmla="*/ 4 h 39"/>
                <a:gd name="T66" fmla="*/ 38 w 87"/>
                <a:gd name="T67" fmla="*/ 4 h 39"/>
                <a:gd name="T68" fmla="*/ 33 w 87"/>
                <a:gd name="T69" fmla="*/ 3 h 39"/>
                <a:gd name="T70" fmla="*/ 28 w 87"/>
                <a:gd name="T71" fmla="*/ 3 h 39"/>
                <a:gd name="T72" fmla="*/ 23 w 87"/>
                <a:gd name="T73" fmla="*/ 3 h 39"/>
                <a:gd name="T74" fmla="*/ 18 w 87"/>
                <a:gd name="T75" fmla="*/ 2 h 39"/>
                <a:gd name="T76" fmla="*/ 13 w 87"/>
                <a:gd name="T77" fmla="*/ 2 h 39"/>
                <a:gd name="T78" fmla="*/ 8 w 87"/>
                <a:gd name="T79" fmla="*/ 1 h 39"/>
                <a:gd name="T80" fmla="*/ 3 w 87"/>
                <a:gd name="T81" fmla="*/ 0 h 39"/>
                <a:gd name="T82" fmla="*/ 1 w 87"/>
                <a:gd name="T83" fmla="*/ 1 h 39"/>
                <a:gd name="T84" fmla="*/ 0 w 87"/>
                <a:gd name="T85" fmla="*/ 5 h 39"/>
                <a:gd name="T86" fmla="*/ 0 w 87"/>
                <a:gd name="T87" fmla="*/ 10 h 39"/>
                <a:gd name="T88" fmla="*/ 0 w 87"/>
                <a:gd name="T89" fmla="*/ 16 h 39"/>
                <a:gd name="T90" fmla="*/ 0 w 87"/>
                <a:gd name="T91" fmla="*/ 22 h 39"/>
                <a:gd name="T92" fmla="*/ 0 w 87"/>
                <a:gd name="T93" fmla="*/ 27 h 39"/>
                <a:gd name="T94" fmla="*/ 1 w 87"/>
                <a:gd name="T95" fmla="*/ 31 h 39"/>
                <a:gd name="T96" fmla="*/ 1 w 87"/>
                <a:gd name="T9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7" h="39">
                  <a:moveTo>
                    <a:pt x="1" y="32"/>
                  </a:moveTo>
                  <a:lnTo>
                    <a:pt x="2" y="34"/>
                  </a:lnTo>
                  <a:lnTo>
                    <a:pt x="5" y="35"/>
                  </a:lnTo>
                  <a:lnTo>
                    <a:pt x="9" y="36"/>
                  </a:lnTo>
                  <a:lnTo>
                    <a:pt x="14" y="36"/>
                  </a:lnTo>
                  <a:lnTo>
                    <a:pt x="21" y="37"/>
                  </a:lnTo>
                  <a:lnTo>
                    <a:pt x="28" y="37"/>
                  </a:lnTo>
                  <a:lnTo>
                    <a:pt x="35" y="38"/>
                  </a:lnTo>
                  <a:lnTo>
                    <a:pt x="43" y="38"/>
                  </a:lnTo>
                  <a:lnTo>
                    <a:pt x="51" y="38"/>
                  </a:lnTo>
                  <a:lnTo>
                    <a:pt x="58" y="38"/>
                  </a:lnTo>
                  <a:lnTo>
                    <a:pt x="65" y="37"/>
                  </a:lnTo>
                  <a:lnTo>
                    <a:pt x="71" y="37"/>
                  </a:lnTo>
                  <a:lnTo>
                    <a:pt x="76" y="37"/>
                  </a:lnTo>
                  <a:lnTo>
                    <a:pt x="80" y="37"/>
                  </a:lnTo>
                  <a:lnTo>
                    <a:pt x="83" y="37"/>
                  </a:lnTo>
                  <a:lnTo>
                    <a:pt x="84" y="37"/>
                  </a:lnTo>
                  <a:lnTo>
                    <a:pt x="85" y="33"/>
                  </a:lnTo>
                  <a:lnTo>
                    <a:pt x="85" y="29"/>
                  </a:lnTo>
                  <a:lnTo>
                    <a:pt x="86" y="23"/>
                  </a:lnTo>
                  <a:lnTo>
                    <a:pt x="85" y="18"/>
                  </a:lnTo>
                  <a:lnTo>
                    <a:pt x="85" y="13"/>
                  </a:lnTo>
                  <a:lnTo>
                    <a:pt x="85" y="9"/>
                  </a:lnTo>
                  <a:lnTo>
                    <a:pt x="84" y="5"/>
                  </a:lnTo>
                  <a:lnTo>
                    <a:pt x="84" y="4"/>
                  </a:lnTo>
                  <a:lnTo>
                    <a:pt x="79" y="4"/>
                  </a:lnTo>
                  <a:lnTo>
                    <a:pt x="74" y="4"/>
                  </a:lnTo>
                  <a:lnTo>
                    <a:pt x="69" y="4"/>
                  </a:lnTo>
                  <a:lnTo>
                    <a:pt x="64" y="4"/>
                  </a:lnTo>
                  <a:lnTo>
                    <a:pt x="58" y="4"/>
                  </a:lnTo>
                  <a:lnTo>
                    <a:pt x="53" y="4"/>
                  </a:lnTo>
                  <a:lnTo>
                    <a:pt x="48" y="4"/>
                  </a:lnTo>
                  <a:lnTo>
                    <a:pt x="43" y="4"/>
                  </a:lnTo>
                  <a:lnTo>
                    <a:pt x="38" y="4"/>
                  </a:lnTo>
                  <a:lnTo>
                    <a:pt x="33" y="3"/>
                  </a:lnTo>
                  <a:lnTo>
                    <a:pt x="28" y="3"/>
                  </a:lnTo>
                  <a:lnTo>
                    <a:pt x="23" y="3"/>
                  </a:lnTo>
                  <a:lnTo>
                    <a:pt x="18" y="2"/>
                  </a:lnTo>
                  <a:lnTo>
                    <a:pt x="13" y="2"/>
                  </a:lnTo>
                  <a:lnTo>
                    <a:pt x="8" y="1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1" y="31"/>
                  </a:lnTo>
                  <a:lnTo>
                    <a:pt x="1" y="3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15" name="Freeform 323">
              <a:extLst>
                <a:ext uri="{FF2B5EF4-FFF2-40B4-BE49-F238E27FC236}">
                  <a16:creationId xmlns:a16="http://schemas.microsoft.com/office/drawing/2014/main" id="{4030D9E2-D282-E7C0-FDC6-1458EAAAD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1" y="2566"/>
              <a:ext cx="52" cy="21"/>
            </a:xfrm>
            <a:custGeom>
              <a:avLst/>
              <a:gdLst>
                <a:gd name="T0" fmla="*/ 50 w 52"/>
                <a:gd name="T1" fmla="*/ 19 h 21"/>
                <a:gd name="T2" fmla="*/ 50 w 52"/>
                <a:gd name="T3" fmla="*/ 15 h 21"/>
                <a:gd name="T4" fmla="*/ 50 w 52"/>
                <a:gd name="T5" fmla="*/ 12 h 21"/>
                <a:gd name="T6" fmla="*/ 51 w 52"/>
                <a:gd name="T7" fmla="*/ 8 h 21"/>
                <a:gd name="T8" fmla="*/ 51 w 52"/>
                <a:gd name="T9" fmla="*/ 5 h 21"/>
                <a:gd name="T10" fmla="*/ 49 w 52"/>
                <a:gd name="T11" fmla="*/ 6 h 21"/>
                <a:gd name="T12" fmla="*/ 49 w 52"/>
                <a:gd name="T13" fmla="*/ 9 h 21"/>
                <a:gd name="T14" fmla="*/ 49 w 52"/>
                <a:gd name="T15" fmla="*/ 11 h 21"/>
                <a:gd name="T16" fmla="*/ 49 w 52"/>
                <a:gd name="T17" fmla="*/ 13 h 21"/>
                <a:gd name="T18" fmla="*/ 48 w 52"/>
                <a:gd name="T19" fmla="*/ 13 h 21"/>
                <a:gd name="T20" fmla="*/ 48 w 52"/>
                <a:gd name="T21" fmla="*/ 12 h 21"/>
                <a:gd name="T22" fmla="*/ 48 w 52"/>
                <a:gd name="T23" fmla="*/ 13 h 21"/>
                <a:gd name="T24" fmla="*/ 48 w 52"/>
                <a:gd name="T25" fmla="*/ 14 h 21"/>
                <a:gd name="T26" fmla="*/ 48 w 52"/>
                <a:gd name="T27" fmla="*/ 16 h 21"/>
                <a:gd name="T28" fmla="*/ 47 w 52"/>
                <a:gd name="T29" fmla="*/ 18 h 21"/>
                <a:gd name="T30" fmla="*/ 44 w 52"/>
                <a:gd name="T31" fmla="*/ 17 h 21"/>
                <a:gd name="T32" fmla="*/ 42 w 52"/>
                <a:gd name="T33" fmla="*/ 14 h 21"/>
                <a:gd name="T34" fmla="*/ 43 w 52"/>
                <a:gd name="T35" fmla="*/ 10 h 21"/>
                <a:gd name="T36" fmla="*/ 43 w 52"/>
                <a:gd name="T37" fmla="*/ 6 h 21"/>
                <a:gd name="T38" fmla="*/ 40 w 52"/>
                <a:gd name="T39" fmla="*/ 4 h 21"/>
                <a:gd name="T40" fmla="*/ 40 w 52"/>
                <a:gd name="T41" fmla="*/ 6 h 21"/>
                <a:gd name="T42" fmla="*/ 40 w 52"/>
                <a:gd name="T43" fmla="*/ 7 h 21"/>
                <a:gd name="T44" fmla="*/ 40 w 52"/>
                <a:gd name="T45" fmla="*/ 9 h 21"/>
                <a:gd name="T46" fmla="*/ 38 w 52"/>
                <a:gd name="T47" fmla="*/ 10 h 21"/>
                <a:gd name="T48" fmla="*/ 36 w 52"/>
                <a:gd name="T49" fmla="*/ 10 h 21"/>
                <a:gd name="T50" fmla="*/ 34 w 52"/>
                <a:gd name="T51" fmla="*/ 8 h 21"/>
                <a:gd name="T52" fmla="*/ 34 w 52"/>
                <a:gd name="T53" fmla="*/ 7 h 21"/>
                <a:gd name="T54" fmla="*/ 34 w 52"/>
                <a:gd name="T55" fmla="*/ 5 h 21"/>
                <a:gd name="T56" fmla="*/ 34 w 52"/>
                <a:gd name="T57" fmla="*/ 3 h 21"/>
                <a:gd name="T58" fmla="*/ 32 w 52"/>
                <a:gd name="T59" fmla="*/ 3 h 21"/>
                <a:gd name="T60" fmla="*/ 31 w 52"/>
                <a:gd name="T61" fmla="*/ 4 h 21"/>
                <a:gd name="T62" fmla="*/ 29 w 52"/>
                <a:gd name="T63" fmla="*/ 6 h 21"/>
                <a:gd name="T64" fmla="*/ 25 w 52"/>
                <a:gd name="T65" fmla="*/ 6 h 21"/>
                <a:gd name="T66" fmla="*/ 25 w 52"/>
                <a:gd name="T67" fmla="*/ 4 h 21"/>
                <a:gd name="T68" fmla="*/ 25 w 52"/>
                <a:gd name="T69" fmla="*/ 2 h 21"/>
                <a:gd name="T70" fmla="*/ 19 w 52"/>
                <a:gd name="T71" fmla="*/ 2 h 21"/>
                <a:gd name="T72" fmla="*/ 12 w 52"/>
                <a:gd name="T73" fmla="*/ 1 h 21"/>
                <a:gd name="T74" fmla="*/ 6 w 52"/>
                <a:gd name="T75" fmla="*/ 0 h 21"/>
                <a:gd name="T76" fmla="*/ 0 w 52"/>
                <a:gd name="T7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21">
                  <a:moveTo>
                    <a:pt x="0" y="20"/>
                  </a:moveTo>
                  <a:lnTo>
                    <a:pt x="50" y="19"/>
                  </a:lnTo>
                  <a:lnTo>
                    <a:pt x="50" y="18"/>
                  </a:lnTo>
                  <a:lnTo>
                    <a:pt x="50" y="15"/>
                  </a:lnTo>
                  <a:lnTo>
                    <a:pt x="50" y="14"/>
                  </a:lnTo>
                  <a:lnTo>
                    <a:pt x="50" y="12"/>
                  </a:lnTo>
                  <a:lnTo>
                    <a:pt x="51" y="10"/>
                  </a:lnTo>
                  <a:lnTo>
                    <a:pt x="51" y="8"/>
                  </a:lnTo>
                  <a:lnTo>
                    <a:pt x="51" y="7"/>
                  </a:lnTo>
                  <a:lnTo>
                    <a:pt x="51" y="5"/>
                  </a:lnTo>
                  <a:lnTo>
                    <a:pt x="49" y="5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9" y="9"/>
                  </a:lnTo>
                  <a:lnTo>
                    <a:pt x="49" y="10"/>
                  </a:lnTo>
                  <a:lnTo>
                    <a:pt x="49" y="11"/>
                  </a:lnTo>
                  <a:lnTo>
                    <a:pt x="49" y="12"/>
                  </a:lnTo>
                  <a:lnTo>
                    <a:pt x="49" y="13"/>
                  </a:lnTo>
                  <a:lnTo>
                    <a:pt x="49" y="13"/>
                  </a:lnTo>
                  <a:lnTo>
                    <a:pt x="48" y="13"/>
                  </a:lnTo>
                  <a:lnTo>
                    <a:pt x="48" y="13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3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48" y="15"/>
                  </a:lnTo>
                  <a:lnTo>
                    <a:pt x="48" y="16"/>
                  </a:lnTo>
                  <a:lnTo>
                    <a:pt x="48" y="17"/>
                  </a:lnTo>
                  <a:lnTo>
                    <a:pt x="47" y="18"/>
                  </a:lnTo>
                  <a:lnTo>
                    <a:pt x="46" y="18"/>
                  </a:lnTo>
                  <a:lnTo>
                    <a:pt x="44" y="17"/>
                  </a:lnTo>
                  <a:lnTo>
                    <a:pt x="43" y="16"/>
                  </a:lnTo>
                  <a:lnTo>
                    <a:pt x="42" y="14"/>
                  </a:lnTo>
                  <a:lnTo>
                    <a:pt x="42" y="12"/>
                  </a:lnTo>
                  <a:lnTo>
                    <a:pt x="43" y="10"/>
                  </a:lnTo>
                  <a:lnTo>
                    <a:pt x="43" y="8"/>
                  </a:lnTo>
                  <a:lnTo>
                    <a:pt x="43" y="6"/>
                  </a:lnTo>
                  <a:lnTo>
                    <a:pt x="43" y="4"/>
                  </a:lnTo>
                  <a:lnTo>
                    <a:pt x="40" y="4"/>
                  </a:lnTo>
                  <a:lnTo>
                    <a:pt x="40" y="5"/>
                  </a:lnTo>
                  <a:lnTo>
                    <a:pt x="40" y="6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0" y="8"/>
                  </a:lnTo>
                  <a:lnTo>
                    <a:pt x="40" y="9"/>
                  </a:lnTo>
                  <a:lnTo>
                    <a:pt x="39" y="10"/>
                  </a:lnTo>
                  <a:lnTo>
                    <a:pt x="38" y="10"/>
                  </a:lnTo>
                  <a:lnTo>
                    <a:pt x="37" y="10"/>
                  </a:lnTo>
                  <a:lnTo>
                    <a:pt x="36" y="10"/>
                  </a:lnTo>
                  <a:lnTo>
                    <a:pt x="35" y="9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7"/>
                  </a:lnTo>
                  <a:lnTo>
                    <a:pt x="34" y="6"/>
                  </a:lnTo>
                  <a:lnTo>
                    <a:pt x="34" y="5"/>
                  </a:lnTo>
                  <a:lnTo>
                    <a:pt x="34" y="4"/>
                  </a:lnTo>
                  <a:lnTo>
                    <a:pt x="34" y="3"/>
                  </a:lnTo>
                  <a:lnTo>
                    <a:pt x="33" y="3"/>
                  </a:lnTo>
                  <a:lnTo>
                    <a:pt x="32" y="3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0" y="5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6"/>
                  </a:lnTo>
                  <a:lnTo>
                    <a:pt x="25" y="5"/>
                  </a:lnTo>
                  <a:lnTo>
                    <a:pt x="25" y="4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2" y="2"/>
                  </a:lnTo>
                  <a:lnTo>
                    <a:pt x="19" y="2"/>
                  </a:lnTo>
                  <a:lnTo>
                    <a:pt x="16" y="2"/>
                  </a:lnTo>
                  <a:lnTo>
                    <a:pt x="12" y="1"/>
                  </a:lnTo>
                  <a:lnTo>
                    <a:pt x="9" y="1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0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16" name="Freeform 324">
              <a:extLst>
                <a:ext uri="{FF2B5EF4-FFF2-40B4-BE49-F238E27FC236}">
                  <a16:creationId xmlns:a16="http://schemas.microsoft.com/office/drawing/2014/main" id="{3A1D33C1-9A42-0011-09F0-71ECC5053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6" y="2572"/>
              <a:ext cx="17" cy="17"/>
            </a:xfrm>
            <a:custGeom>
              <a:avLst/>
              <a:gdLst>
                <a:gd name="T0" fmla="*/ 3 w 17"/>
                <a:gd name="T1" fmla="*/ 7 h 17"/>
                <a:gd name="T2" fmla="*/ 3 w 17"/>
                <a:gd name="T3" fmla="*/ 8 h 17"/>
                <a:gd name="T4" fmla="*/ 3 w 17"/>
                <a:gd name="T5" fmla="*/ 9 h 17"/>
                <a:gd name="T6" fmla="*/ 3 w 17"/>
                <a:gd name="T7" fmla="*/ 9 h 17"/>
                <a:gd name="T8" fmla="*/ 3 w 17"/>
                <a:gd name="T9" fmla="*/ 10 h 17"/>
                <a:gd name="T10" fmla="*/ 3 w 17"/>
                <a:gd name="T11" fmla="*/ 12 h 17"/>
                <a:gd name="T12" fmla="*/ 0 w 17"/>
                <a:gd name="T13" fmla="*/ 13 h 17"/>
                <a:gd name="T14" fmla="*/ 0 w 17"/>
                <a:gd name="T15" fmla="*/ 14 h 17"/>
                <a:gd name="T16" fmla="*/ 0 w 17"/>
                <a:gd name="T17" fmla="*/ 14 h 17"/>
                <a:gd name="T18" fmla="*/ 5 w 17"/>
                <a:gd name="T19" fmla="*/ 16 h 17"/>
                <a:gd name="T20" fmla="*/ 8 w 17"/>
                <a:gd name="T21" fmla="*/ 16 h 17"/>
                <a:gd name="T22" fmla="*/ 11 w 17"/>
                <a:gd name="T23" fmla="*/ 16 h 17"/>
                <a:gd name="T24" fmla="*/ 13 w 17"/>
                <a:gd name="T25" fmla="*/ 14 h 17"/>
                <a:gd name="T26" fmla="*/ 13 w 17"/>
                <a:gd name="T27" fmla="*/ 13 h 17"/>
                <a:gd name="T28" fmla="*/ 16 w 17"/>
                <a:gd name="T29" fmla="*/ 12 h 17"/>
                <a:gd name="T30" fmla="*/ 16 w 17"/>
                <a:gd name="T31" fmla="*/ 11 h 17"/>
                <a:gd name="T32" fmla="*/ 16 w 17"/>
                <a:gd name="T33" fmla="*/ 10 h 17"/>
                <a:gd name="T34" fmla="*/ 16 w 17"/>
                <a:gd name="T35" fmla="*/ 8 h 17"/>
                <a:gd name="T36" fmla="*/ 16 w 17"/>
                <a:gd name="T37" fmla="*/ 7 h 17"/>
                <a:gd name="T38" fmla="*/ 16 w 17"/>
                <a:gd name="T39" fmla="*/ 5 h 17"/>
                <a:gd name="T40" fmla="*/ 16 w 17"/>
                <a:gd name="T41" fmla="*/ 4 h 17"/>
                <a:gd name="T42" fmla="*/ 16 w 17"/>
                <a:gd name="T43" fmla="*/ 2 h 17"/>
                <a:gd name="T44" fmla="*/ 16 w 17"/>
                <a:gd name="T45" fmla="*/ 1 h 17"/>
                <a:gd name="T46" fmla="*/ 13 w 17"/>
                <a:gd name="T47" fmla="*/ 1 h 17"/>
                <a:gd name="T48" fmla="*/ 11 w 17"/>
                <a:gd name="T49" fmla="*/ 0 h 17"/>
                <a:gd name="T50" fmla="*/ 8 w 17"/>
                <a:gd name="T51" fmla="*/ 1 h 17"/>
                <a:gd name="T52" fmla="*/ 8 w 17"/>
                <a:gd name="T53" fmla="*/ 1 h 17"/>
                <a:gd name="T54" fmla="*/ 5 w 17"/>
                <a:gd name="T55" fmla="*/ 2 h 17"/>
                <a:gd name="T56" fmla="*/ 5 w 17"/>
                <a:gd name="T57" fmla="*/ 3 h 17"/>
                <a:gd name="T58" fmla="*/ 5 w 17"/>
                <a:gd name="T59" fmla="*/ 4 h 17"/>
                <a:gd name="T60" fmla="*/ 5 w 17"/>
                <a:gd name="T61" fmla="*/ 5 h 17"/>
                <a:gd name="T62" fmla="*/ 5 w 17"/>
                <a:gd name="T63" fmla="*/ 6 h 17"/>
                <a:gd name="T64" fmla="*/ 3 w 17"/>
                <a:gd name="T65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17">
                  <a:moveTo>
                    <a:pt x="3" y="7"/>
                  </a:moveTo>
                  <a:lnTo>
                    <a:pt x="3" y="8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3" y="14"/>
                  </a:lnTo>
                  <a:lnTo>
                    <a:pt x="13" y="13"/>
                  </a:lnTo>
                  <a:lnTo>
                    <a:pt x="16" y="12"/>
                  </a:lnTo>
                  <a:lnTo>
                    <a:pt x="16" y="11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6" y="5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6"/>
                  </a:lnTo>
                  <a:lnTo>
                    <a:pt x="3" y="7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17" name="Freeform 325">
              <a:extLst>
                <a:ext uri="{FF2B5EF4-FFF2-40B4-BE49-F238E27FC236}">
                  <a16:creationId xmlns:a16="http://schemas.microsoft.com/office/drawing/2014/main" id="{21702F89-50F0-CEB8-46E0-30A826F1CC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" y="2724"/>
              <a:ext cx="236" cy="196"/>
            </a:xfrm>
            <a:custGeom>
              <a:avLst/>
              <a:gdLst>
                <a:gd name="T0" fmla="*/ 174 w 236"/>
                <a:gd name="T1" fmla="*/ 5 h 196"/>
                <a:gd name="T2" fmla="*/ 165 w 236"/>
                <a:gd name="T3" fmla="*/ 5 h 196"/>
                <a:gd name="T4" fmla="*/ 156 w 236"/>
                <a:gd name="T5" fmla="*/ 5 h 196"/>
                <a:gd name="T6" fmla="*/ 146 w 236"/>
                <a:gd name="T7" fmla="*/ 6 h 196"/>
                <a:gd name="T8" fmla="*/ 137 w 236"/>
                <a:gd name="T9" fmla="*/ 6 h 196"/>
                <a:gd name="T10" fmla="*/ 123 w 236"/>
                <a:gd name="T11" fmla="*/ 6 h 196"/>
                <a:gd name="T12" fmla="*/ 100 w 236"/>
                <a:gd name="T13" fmla="*/ 6 h 196"/>
                <a:gd name="T14" fmla="*/ 77 w 236"/>
                <a:gd name="T15" fmla="*/ 6 h 196"/>
                <a:gd name="T16" fmla="*/ 54 w 236"/>
                <a:gd name="T17" fmla="*/ 7 h 196"/>
                <a:gd name="T18" fmla="*/ 31 w 236"/>
                <a:gd name="T19" fmla="*/ 7 h 196"/>
                <a:gd name="T20" fmla="*/ 8 w 236"/>
                <a:gd name="T21" fmla="*/ 7 h 196"/>
                <a:gd name="T22" fmla="*/ 8 w 236"/>
                <a:gd name="T23" fmla="*/ 20 h 196"/>
                <a:gd name="T24" fmla="*/ 8 w 236"/>
                <a:gd name="T25" fmla="*/ 32 h 196"/>
                <a:gd name="T26" fmla="*/ 7 w 236"/>
                <a:gd name="T27" fmla="*/ 45 h 196"/>
                <a:gd name="T28" fmla="*/ 6 w 236"/>
                <a:gd name="T29" fmla="*/ 58 h 196"/>
                <a:gd name="T30" fmla="*/ 5 w 236"/>
                <a:gd name="T31" fmla="*/ 70 h 196"/>
                <a:gd name="T32" fmla="*/ 4 w 236"/>
                <a:gd name="T33" fmla="*/ 83 h 196"/>
                <a:gd name="T34" fmla="*/ 3 w 236"/>
                <a:gd name="T35" fmla="*/ 95 h 196"/>
                <a:gd name="T36" fmla="*/ 2 w 236"/>
                <a:gd name="T37" fmla="*/ 108 h 196"/>
                <a:gd name="T38" fmla="*/ 1 w 236"/>
                <a:gd name="T39" fmla="*/ 120 h 196"/>
                <a:gd name="T40" fmla="*/ 0 w 236"/>
                <a:gd name="T41" fmla="*/ 133 h 196"/>
                <a:gd name="T42" fmla="*/ 0 w 236"/>
                <a:gd name="T43" fmla="*/ 195 h 196"/>
                <a:gd name="T44" fmla="*/ 8 w 236"/>
                <a:gd name="T45" fmla="*/ 195 h 196"/>
                <a:gd name="T46" fmla="*/ 25 w 236"/>
                <a:gd name="T47" fmla="*/ 195 h 196"/>
                <a:gd name="T48" fmla="*/ 49 w 236"/>
                <a:gd name="T49" fmla="*/ 194 h 196"/>
                <a:gd name="T50" fmla="*/ 77 w 236"/>
                <a:gd name="T51" fmla="*/ 194 h 196"/>
                <a:gd name="T52" fmla="*/ 108 w 236"/>
                <a:gd name="T53" fmla="*/ 194 h 196"/>
                <a:gd name="T54" fmla="*/ 140 w 236"/>
                <a:gd name="T55" fmla="*/ 193 h 196"/>
                <a:gd name="T56" fmla="*/ 169 w 236"/>
                <a:gd name="T57" fmla="*/ 193 h 196"/>
                <a:gd name="T58" fmla="*/ 195 w 236"/>
                <a:gd name="T59" fmla="*/ 192 h 196"/>
                <a:gd name="T60" fmla="*/ 215 w 236"/>
                <a:gd name="T61" fmla="*/ 192 h 196"/>
                <a:gd name="T62" fmla="*/ 227 w 236"/>
                <a:gd name="T63" fmla="*/ 192 h 196"/>
                <a:gd name="T64" fmla="*/ 230 w 236"/>
                <a:gd name="T65" fmla="*/ 187 h 196"/>
                <a:gd name="T66" fmla="*/ 232 w 236"/>
                <a:gd name="T67" fmla="*/ 172 h 196"/>
                <a:gd name="T68" fmla="*/ 231 w 236"/>
                <a:gd name="T69" fmla="*/ 156 h 196"/>
                <a:gd name="T70" fmla="*/ 231 w 236"/>
                <a:gd name="T71" fmla="*/ 141 h 196"/>
                <a:gd name="T72" fmla="*/ 230 w 236"/>
                <a:gd name="T73" fmla="*/ 126 h 196"/>
                <a:gd name="T74" fmla="*/ 232 w 236"/>
                <a:gd name="T75" fmla="*/ 111 h 196"/>
                <a:gd name="T76" fmla="*/ 231 w 236"/>
                <a:gd name="T77" fmla="*/ 91 h 196"/>
                <a:gd name="T78" fmla="*/ 232 w 236"/>
                <a:gd name="T79" fmla="*/ 70 h 196"/>
                <a:gd name="T80" fmla="*/ 233 w 236"/>
                <a:gd name="T81" fmla="*/ 49 h 196"/>
                <a:gd name="T82" fmla="*/ 234 w 236"/>
                <a:gd name="T83" fmla="*/ 29 h 196"/>
                <a:gd name="T84" fmla="*/ 235 w 236"/>
                <a:gd name="T85" fmla="*/ 7 h 196"/>
                <a:gd name="T86" fmla="*/ 228 w 236"/>
                <a:gd name="T87" fmla="*/ 1 h 196"/>
                <a:gd name="T88" fmla="*/ 217 w 236"/>
                <a:gd name="T89" fmla="*/ 2 h 196"/>
                <a:gd name="T90" fmla="*/ 206 w 236"/>
                <a:gd name="T91" fmla="*/ 3 h 196"/>
                <a:gd name="T92" fmla="*/ 196 w 236"/>
                <a:gd name="T93" fmla="*/ 3 h 196"/>
                <a:gd name="T94" fmla="*/ 186 w 236"/>
                <a:gd name="T95" fmla="*/ 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6" h="196">
                  <a:moveTo>
                    <a:pt x="179" y="6"/>
                  </a:moveTo>
                  <a:lnTo>
                    <a:pt x="176" y="5"/>
                  </a:lnTo>
                  <a:lnTo>
                    <a:pt x="174" y="5"/>
                  </a:lnTo>
                  <a:lnTo>
                    <a:pt x="171" y="5"/>
                  </a:lnTo>
                  <a:lnTo>
                    <a:pt x="168" y="5"/>
                  </a:lnTo>
                  <a:lnTo>
                    <a:pt x="165" y="5"/>
                  </a:lnTo>
                  <a:lnTo>
                    <a:pt x="162" y="5"/>
                  </a:lnTo>
                  <a:lnTo>
                    <a:pt x="159" y="5"/>
                  </a:lnTo>
                  <a:lnTo>
                    <a:pt x="156" y="5"/>
                  </a:lnTo>
                  <a:lnTo>
                    <a:pt x="153" y="5"/>
                  </a:lnTo>
                  <a:lnTo>
                    <a:pt x="150" y="6"/>
                  </a:lnTo>
                  <a:lnTo>
                    <a:pt x="146" y="6"/>
                  </a:lnTo>
                  <a:lnTo>
                    <a:pt x="143" y="6"/>
                  </a:lnTo>
                  <a:lnTo>
                    <a:pt x="140" y="6"/>
                  </a:lnTo>
                  <a:lnTo>
                    <a:pt x="137" y="6"/>
                  </a:lnTo>
                  <a:lnTo>
                    <a:pt x="134" y="6"/>
                  </a:lnTo>
                  <a:lnTo>
                    <a:pt x="131" y="6"/>
                  </a:lnTo>
                  <a:lnTo>
                    <a:pt x="123" y="6"/>
                  </a:lnTo>
                  <a:lnTo>
                    <a:pt x="116" y="6"/>
                  </a:lnTo>
                  <a:lnTo>
                    <a:pt x="108" y="6"/>
                  </a:lnTo>
                  <a:lnTo>
                    <a:pt x="100" y="6"/>
                  </a:lnTo>
                  <a:lnTo>
                    <a:pt x="93" y="6"/>
                  </a:lnTo>
                  <a:lnTo>
                    <a:pt x="85" y="6"/>
                  </a:lnTo>
                  <a:lnTo>
                    <a:pt x="77" y="6"/>
                  </a:lnTo>
                  <a:lnTo>
                    <a:pt x="69" y="7"/>
                  </a:lnTo>
                  <a:lnTo>
                    <a:pt x="62" y="7"/>
                  </a:lnTo>
                  <a:lnTo>
                    <a:pt x="54" y="7"/>
                  </a:lnTo>
                  <a:lnTo>
                    <a:pt x="46" y="7"/>
                  </a:lnTo>
                  <a:lnTo>
                    <a:pt x="39" y="7"/>
                  </a:lnTo>
                  <a:lnTo>
                    <a:pt x="31" y="7"/>
                  </a:lnTo>
                  <a:lnTo>
                    <a:pt x="23" y="7"/>
                  </a:lnTo>
                  <a:lnTo>
                    <a:pt x="15" y="7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8" y="20"/>
                  </a:lnTo>
                  <a:lnTo>
                    <a:pt x="8" y="24"/>
                  </a:lnTo>
                  <a:lnTo>
                    <a:pt x="8" y="28"/>
                  </a:lnTo>
                  <a:lnTo>
                    <a:pt x="8" y="32"/>
                  </a:lnTo>
                  <a:lnTo>
                    <a:pt x="8" y="37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7" y="49"/>
                  </a:lnTo>
                  <a:lnTo>
                    <a:pt x="7" y="54"/>
                  </a:lnTo>
                  <a:lnTo>
                    <a:pt x="6" y="58"/>
                  </a:lnTo>
                  <a:lnTo>
                    <a:pt x="6" y="62"/>
                  </a:lnTo>
                  <a:lnTo>
                    <a:pt x="6" y="66"/>
                  </a:lnTo>
                  <a:lnTo>
                    <a:pt x="5" y="70"/>
                  </a:lnTo>
                  <a:lnTo>
                    <a:pt x="5" y="74"/>
                  </a:lnTo>
                  <a:lnTo>
                    <a:pt x="4" y="78"/>
                  </a:lnTo>
                  <a:lnTo>
                    <a:pt x="4" y="83"/>
                  </a:lnTo>
                  <a:lnTo>
                    <a:pt x="4" y="87"/>
                  </a:lnTo>
                  <a:lnTo>
                    <a:pt x="3" y="91"/>
                  </a:lnTo>
                  <a:lnTo>
                    <a:pt x="3" y="95"/>
                  </a:lnTo>
                  <a:lnTo>
                    <a:pt x="3" y="99"/>
                  </a:lnTo>
                  <a:lnTo>
                    <a:pt x="2" y="103"/>
                  </a:lnTo>
                  <a:lnTo>
                    <a:pt x="2" y="108"/>
                  </a:lnTo>
                  <a:lnTo>
                    <a:pt x="1" y="112"/>
                  </a:lnTo>
                  <a:lnTo>
                    <a:pt x="1" y="116"/>
                  </a:lnTo>
                  <a:lnTo>
                    <a:pt x="1" y="120"/>
                  </a:lnTo>
                  <a:lnTo>
                    <a:pt x="1" y="124"/>
                  </a:lnTo>
                  <a:lnTo>
                    <a:pt x="0" y="128"/>
                  </a:lnTo>
                  <a:lnTo>
                    <a:pt x="0" y="133"/>
                  </a:lnTo>
                  <a:lnTo>
                    <a:pt x="0" y="137"/>
                  </a:lnTo>
                  <a:lnTo>
                    <a:pt x="0" y="141"/>
                  </a:lnTo>
                  <a:lnTo>
                    <a:pt x="0" y="195"/>
                  </a:lnTo>
                  <a:lnTo>
                    <a:pt x="1" y="195"/>
                  </a:lnTo>
                  <a:lnTo>
                    <a:pt x="4" y="195"/>
                  </a:lnTo>
                  <a:lnTo>
                    <a:pt x="8" y="195"/>
                  </a:lnTo>
                  <a:lnTo>
                    <a:pt x="13" y="195"/>
                  </a:lnTo>
                  <a:lnTo>
                    <a:pt x="18" y="195"/>
                  </a:lnTo>
                  <a:lnTo>
                    <a:pt x="25" y="195"/>
                  </a:lnTo>
                  <a:lnTo>
                    <a:pt x="32" y="194"/>
                  </a:lnTo>
                  <a:lnTo>
                    <a:pt x="40" y="194"/>
                  </a:lnTo>
                  <a:lnTo>
                    <a:pt x="49" y="194"/>
                  </a:lnTo>
                  <a:lnTo>
                    <a:pt x="58" y="194"/>
                  </a:lnTo>
                  <a:lnTo>
                    <a:pt x="67" y="194"/>
                  </a:lnTo>
                  <a:lnTo>
                    <a:pt x="77" y="194"/>
                  </a:lnTo>
                  <a:lnTo>
                    <a:pt x="87" y="194"/>
                  </a:lnTo>
                  <a:lnTo>
                    <a:pt x="98" y="194"/>
                  </a:lnTo>
                  <a:lnTo>
                    <a:pt x="108" y="194"/>
                  </a:lnTo>
                  <a:lnTo>
                    <a:pt x="119" y="193"/>
                  </a:lnTo>
                  <a:lnTo>
                    <a:pt x="129" y="193"/>
                  </a:lnTo>
                  <a:lnTo>
                    <a:pt x="140" y="193"/>
                  </a:lnTo>
                  <a:lnTo>
                    <a:pt x="150" y="193"/>
                  </a:lnTo>
                  <a:lnTo>
                    <a:pt x="160" y="193"/>
                  </a:lnTo>
                  <a:lnTo>
                    <a:pt x="169" y="193"/>
                  </a:lnTo>
                  <a:lnTo>
                    <a:pt x="178" y="193"/>
                  </a:lnTo>
                  <a:lnTo>
                    <a:pt x="187" y="193"/>
                  </a:lnTo>
                  <a:lnTo>
                    <a:pt x="195" y="192"/>
                  </a:lnTo>
                  <a:lnTo>
                    <a:pt x="203" y="192"/>
                  </a:lnTo>
                  <a:lnTo>
                    <a:pt x="209" y="192"/>
                  </a:lnTo>
                  <a:lnTo>
                    <a:pt x="215" y="192"/>
                  </a:lnTo>
                  <a:lnTo>
                    <a:pt x="220" y="192"/>
                  </a:lnTo>
                  <a:lnTo>
                    <a:pt x="224" y="192"/>
                  </a:lnTo>
                  <a:lnTo>
                    <a:pt x="227" y="192"/>
                  </a:lnTo>
                  <a:lnTo>
                    <a:pt x="229" y="192"/>
                  </a:lnTo>
                  <a:lnTo>
                    <a:pt x="230" y="192"/>
                  </a:lnTo>
                  <a:lnTo>
                    <a:pt x="230" y="187"/>
                  </a:lnTo>
                  <a:lnTo>
                    <a:pt x="231" y="182"/>
                  </a:lnTo>
                  <a:lnTo>
                    <a:pt x="231" y="177"/>
                  </a:lnTo>
                  <a:lnTo>
                    <a:pt x="232" y="172"/>
                  </a:lnTo>
                  <a:lnTo>
                    <a:pt x="232" y="167"/>
                  </a:lnTo>
                  <a:lnTo>
                    <a:pt x="232" y="162"/>
                  </a:lnTo>
                  <a:lnTo>
                    <a:pt x="231" y="156"/>
                  </a:lnTo>
                  <a:lnTo>
                    <a:pt x="231" y="151"/>
                  </a:lnTo>
                  <a:lnTo>
                    <a:pt x="231" y="146"/>
                  </a:lnTo>
                  <a:lnTo>
                    <a:pt x="231" y="141"/>
                  </a:lnTo>
                  <a:lnTo>
                    <a:pt x="231" y="136"/>
                  </a:lnTo>
                  <a:lnTo>
                    <a:pt x="230" y="131"/>
                  </a:lnTo>
                  <a:lnTo>
                    <a:pt x="230" y="126"/>
                  </a:lnTo>
                  <a:lnTo>
                    <a:pt x="231" y="121"/>
                  </a:lnTo>
                  <a:lnTo>
                    <a:pt x="231" y="116"/>
                  </a:lnTo>
                  <a:lnTo>
                    <a:pt x="232" y="111"/>
                  </a:lnTo>
                  <a:lnTo>
                    <a:pt x="231" y="104"/>
                  </a:lnTo>
                  <a:lnTo>
                    <a:pt x="231" y="97"/>
                  </a:lnTo>
                  <a:lnTo>
                    <a:pt x="231" y="91"/>
                  </a:lnTo>
                  <a:lnTo>
                    <a:pt x="231" y="84"/>
                  </a:lnTo>
                  <a:lnTo>
                    <a:pt x="232" y="77"/>
                  </a:lnTo>
                  <a:lnTo>
                    <a:pt x="232" y="70"/>
                  </a:lnTo>
                  <a:lnTo>
                    <a:pt x="232" y="63"/>
                  </a:lnTo>
                  <a:lnTo>
                    <a:pt x="233" y="56"/>
                  </a:lnTo>
                  <a:lnTo>
                    <a:pt x="233" y="49"/>
                  </a:lnTo>
                  <a:lnTo>
                    <a:pt x="234" y="42"/>
                  </a:lnTo>
                  <a:lnTo>
                    <a:pt x="234" y="35"/>
                  </a:lnTo>
                  <a:lnTo>
                    <a:pt x="234" y="29"/>
                  </a:lnTo>
                  <a:lnTo>
                    <a:pt x="235" y="22"/>
                  </a:lnTo>
                  <a:lnTo>
                    <a:pt x="235" y="14"/>
                  </a:lnTo>
                  <a:lnTo>
                    <a:pt x="235" y="7"/>
                  </a:lnTo>
                  <a:lnTo>
                    <a:pt x="235" y="0"/>
                  </a:lnTo>
                  <a:lnTo>
                    <a:pt x="231" y="1"/>
                  </a:lnTo>
                  <a:lnTo>
                    <a:pt x="228" y="1"/>
                  </a:lnTo>
                  <a:lnTo>
                    <a:pt x="224" y="1"/>
                  </a:lnTo>
                  <a:lnTo>
                    <a:pt x="221" y="2"/>
                  </a:lnTo>
                  <a:lnTo>
                    <a:pt x="217" y="2"/>
                  </a:lnTo>
                  <a:lnTo>
                    <a:pt x="213" y="2"/>
                  </a:lnTo>
                  <a:lnTo>
                    <a:pt x="210" y="2"/>
                  </a:lnTo>
                  <a:lnTo>
                    <a:pt x="206" y="3"/>
                  </a:lnTo>
                  <a:lnTo>
                    <a:pt x="203" y="3"/>
                  </a:lnTo>
                  <a:lnTo>
                    <a:pt x="199" y="3"/>
                  </a:lnTo>
                  <a:lnTo>
                    <a:pt x="196" y="3"/>
                  </a:lnTo>
                  <a:lnTo>
                    <a:pt x="192" y="4"/>
                  </a:lnTo>
                  <a:lnTo>
                    <a:pt x="189" y="4"/>
                  </a:lnTo>
                  <a:lnTo>
                    <a:pt x="186" y="5"/>
                  </a:lnTo>
                  <a:lnTo>
                    <a:pt x="182" y="5"/>
                  </a:lnTo>
                  <a:lnTo>
                    <a:pt x="179" y="6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18" name="Freeform 326">
              <a:extLst>
                <a:ext uri="{FF2B5EF4-FFF2-40B4-BE49-F238E27FC236}">
                  <a16:creationId xmlns:a16="http://schemas.microsoft.com/office/drawing/2014/main" id="{40AD7922-F258-E863-CC4B-C1EF33078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" y="2748"/>
              <a:ext cx="93" cy="34"/>
            </a:xfrm>
            <a:custGeom>
              <a:avLst/>
              <a:gdLst>
                <a:gd name="T0" fmla="*/ 2 w 93"/>
                <a:gd name="T1" fmla="*/ 0 h 34"/>
                <a:gd name="T2" fmla="*/ 1 w 93"/>
                <a:gd name="T3" fmla="*/ 3 h 34"/>
                <a:gd name="T4" fmla="*/ 1 w 93"/>
                <a:gd name="T5" fmla="*/ 7 h 34"/>
                <a:gd name="T6" fmla="*/ 0 w 93"/>
                <a:gd name="T7" fmla="*/ 11 h 34"/>
                <a:gd name="T8" fmla="*/ 0 w 93"/>
                <a:gd name="T9" fmla="*/ 16 h 34"/>
                <a:gd name="T10" fmla="*/ 0 w 93"/>
                <a:gd name="T11" fmla="*/ 20 h 34"/>
                <a:gd name="T12" fmla="*/ 1 w 93"/>
                <a:gd name="T13" fmla="*/ 24 h 34"/>
                <a:gd name="T14" fmla="*/ 2 w 93"/>
                <a:gd name="T15" fmla="*/ 28 h 34"/>
                <a:gd name="T16" fmla="*/ 4 w 93"/>
                <a:gd name="T17" fmla="*/ 31 h 34"/>
                <a:gd name="T18" fmla="*/ 9 w 93"/>
                <a:gd name="T19" fmla="*/ 31 h 34"/>
                <a:gd name="T20" fmla="*/ 15 w 93"/>
                <a:gd name="T21" fmla="*/ 31 h 34"/>
                <a:gd name="T22" fmla="*/ 20 w 93"/>
                <a:gd name="T23" fmla="*/ 32 h 34"/>
                <a:gd name="T24" fmla="*/ 26 w 93"/>
                <a:gd name="T25" fmla="*/ 32 h 34"/>
                <a:gd name="T26" fmla="*/ 31 w 93"/>
                <a:gd name="T27" fmla="*/ 32 h 34"/>
                <a:gd name="T28" fmla="*/ 36 w 93"/>
                <a:gd name="T29" fmla="*/ 32 h 34"/>
                <a:gd name="T30" fmla="*/ 41 w 93"/>
                <a:gd name="T31" fmla="*/ 32 h 34"/>
                <a:gd name="T32" fmla="*/ 47 w 93"/>
                <a:gd name="T33" fmla="*/ 33 h 34"/>
                <a:gd name="T34" fmla="*/ 52 w 93"/>
                <a:gd name="T35" fmla="*/ 33 h 34"/>
                <a:gd name="T36" fmla="*/ 57 w 93"/>
                <a:gd name="T37" fmla="*/ 33 h 34"/>
                <a:gd name="T38" fmla="*/ 62 w 93"/>
                <a:gd name="T39" fmla="*/ 33 h 34"/>
                <a:gd name="T40" fmla="*/ 67 w 93"/>
                <a:gd name="T41" fmla="*/ 33 h 34"/>
                <a:gd name="T42" fmla="*/ 72 w 93"/>
                <a:gd name="T43" fmla="*/ 33 h 34"/>
                <a:gd name="T44" fmla="*/ 78 w 93"/>
                <a:gd name="T45" fmla="*/ 33 h 34"/>
                <a:gd name="T46" fmla="*/ 83 w 93"/>
                <a:gd name="T47" fmla="*/ 33 h 34"/>
                <a:gd name="T48" fmla="*/ 89 w 93"/>
                <a:gd name="T49" fmla="*/ 32 h 34"/>
                <a:gd name="T50" fmla="*/ 91 w 93"/>
                <a:gd name="T51" fmla="*/ 29 h 34"/>
                <a:gd name="T52" fmla="*/ 92 w 93"/>
                <a:gd name="T53" fmla="*/ 25 h 34"/>
                <a:gd name="T54" fmla="*/ 92 w 93"/>
                <a:gd name="T55" fmla="*/ 20 h 34"/>
                <a:gd name="T56" fmla="*/ 92 w 93"/>
                <a:gd name="T57" fmla="*/ 15 h 34"/>
                <a:gd name="T58" fmla="*/ 91 w 93"/>
                <a:gd name="T59" fmla="*/ 10 h 34"/>
                <a:gd name="T60" fmla="*/ 91 w 93"/>
                <a:gd name="T61" fmla="*/ 6 h 34"/>
                <a:gd name="T62" fmla="*/ 90 w 93"/>
                <a:gd name="T63" fmla="*/ 3 h 34"/>
                <a:gd name="T64" fmla="*/ 90 w 93"/>
                <a:gd name="T65" fmla="*/ 2 h 34"/>
                <a:gd name="T66" fmla="*/ 85 w 93"/>
                <a:gd name="T67" fmla="*/ 2 h 34"/>
                <a:gd name="T68" fmla="*/ 79 w 93"/>
                <a:gd name="T69" fmla="*/ 2 h 34"/>
                <a:gd name="T70" fmla="*/ 74 w 93"/>
                <a:gd name="T71" fmla="*/ 2 h 34"/>
                <a:gd name="T72" fmla="*/ 68 w 93"/>
                <a:gd name="T73" fmla="*/ 2 h 34"/>
                <a:gd name="T74" fmla="*/ 63 w 93"/>
                <a:gd name="T75" fmla="*/ 2 h 34"/>
                <a:gd name="T76" fmla="*/ 58 w 93"/>
                <a:gd name="T77" fmla="*/ 2 h 34"/>
                <a:gd name="T78" fmla="*/ 52 w 93"/>
                <a:gd name="T79" fmla="*/ 1 h 34"/>
                <a:gd name="T80" fmla="*/ 47 w 93"/>
                <a:gd name="T81" fmla="*/ 1 h 34"/>
                <a:gd name="T82" fmla="*/ 41 w 93"/>
                <a:gd name="T83" fmla="*/ 1 h 34"/>
                <a:gd name="T84" fmla="*/ 36 w 93"/>
                <a:gd name="T85" fmla="*/ 1 h 34"/>
                <a:gd name="T86" fmla="*/ 30 w 93"/>
                <a:gd name="T87" fmla="*/ 0 h 34"/>
                <a:gd name="T88" fmla="*/ 25 w 93"/>
                <a:gd name="T89" fmla="*/ 0 h 34"/>
                <a:gd name="T90" fmla="*/ 19 w 93"/>
                <a:gd name="T91" fmla="*/ 0 h 34"/>
                <a:gd name="T92" fmla="*/ 14 w 93"/>
                <a:gd name="T93" fmla="*/ 0 h 34"/>
                <a:gd name="T94" fmla="*/ 8 w 93"/>
                <a:gd name="T95" fmla="*/ 0 h 34"/>
                <a:gd name="T96" fmla="*/ 2 w 93"/>
                <a:gd name="T9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" h="34">
                  <a:moveTo>
                    <a:pt x="2" y="0"/>
                  </a:moveTo>
                  <a:lnTo>
                    <a:pt x="1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2" y="28"/>
                  </a:lnTo>
                  <a:lnTo>
                    <a:pt x="4" y="31"/>
                  </a:lnTo>
                  <a:lnTo>
                    <a:pt x="9" y="31"/>
                  </a:lnTo>
                  <a:lnTo>
                    <a:pt x="15" y="31"/>
                  </a:lnTo>
                  <a:lnTo>
                    <a:pt x="20" y="32"/>
                  </a:lnTo>
                  <a:lnTo>
                    <a:pt x="26" y="32"/>
                  </a:lnTo>
                  <a:lnTo>
                    <a:pt x="31" y="32"/>
                  </a:lnTo>
                  <a:lnTo>
                    <a:pt x="36" y="32"/>
                  </a:lnTo>
                  <a:lnTo>
                    <a:pt x="41" y="32"/>
                  </a:lnTo>
                  <a:lnTo>
                    <a:pt x="47" y="33"/>
                  </a:lnTo>
                  <a:lnTo>
                    <a:pt x="52" y="33"/>
                  </a:lnTo>
                  <a:lnTo>
                    <a:pt x="57" y="33"/>
                  </a:lnTo>
                  <a:lnTo>
                    <a:pt x="62" y="33"/>
                  </a:lnTo>
                  <a:lnTo>
                    <a:pt x="67" y="33"/>
                  </a:lnTo>
                  <a:lnTo>
                    <a:pt x="72" y="33"/>
                  </a:lnTo>
                  <a:lnTo>
                    <a:pt x="78" y="33"/>
                  </a:lnTo>
                  <a:lnTo>
                    <a:pt x="83" y="33"/>
                  </a:lnTo>
                  <a:lnTo>
                    <a:pt x="89" y="32"/>
                  </a:lnTo>
                  <a:lnTo>
                    <a:pt x="91" y="29"/>
                  </a:lnTo>
                  <a:lnTo>
                    <a:pt x="92" y="25"/>
                  </a:lnTo>
                  <a:lnTo>
                    <a:pt x="92" y="20"/>
                  </a:lnTo>
                  <a:lnTo>
                    <a:pt x="92" y="15"/>
                  </a:lnTo>
                  <a:lnTo>
                    <a:pt x="91" y="10"/>
                  </a:lnTo>
                  <a:lnTo>
                    <a:pt x="91" y="6"/>
                  </a:lnTo>
                  <a:lnTo>
                    <a:pt x="90" y="3"/>
                  </a:lnTo>
                  <a:lnTo>
                    <a:pt x="90" y="2"/>
                  </a:lnTo>
                  <a:lnTo>
                    <a:pt x="85" y="2"/>
                  </a:lnTo>
                  <a:lnTo>
                    <a:pt x="79" y="2"/>
                  </a:lnTo>
                  <a:lnTo>
                    <a:pt x="74" y="2"/>
                  </a:lnTo>
                  <a:lnTo>
                    <a:pt x="68" y="2"/>
                  </a:lnTo>
                  <a:lnTo>
                    <a:pt x="63" y="2"/>
                  </a:lnTo>
                  <a:lnTo>
                    <a:pt x="58" y="2"/>
                  </a:lnTo>
                  <a:lnTo>
                    <a:pt x="52" y="1"/>
                  </a:lnTo>
                  <a:lnTo>
                    <a:pt x="47" y="1"/>
                  </a:lnTo>
                  <a:lnTo>
                    <a:pt x="41" y="1"/>
                  </a:lnTo>
                  <a:lnTo>
                    <a:pt x="36" y="1"/>
                  </a:lnTo>
                  <a:lnTo>
                    <a:pt x="30" y="0"/>
                  </a:lnTo>
                  <a:lnTo>
                    <a:pt x="25" y="0"/>
                  </a:lnTo>
                  <a:lnTo>
                    <a:pt x="19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19" name="Freeform 327">
              <a:extLst>
                <a:ext uri="{FF2B5EF4-FFF2-40B4-BE49-F238E27FC236}">
                  <a16:creationId xmlns:a16="http://schemas.microsoft.com/office/drawing/2014/main" id="{F90DEEB7-F109-5BEB-208C-155BF1732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2755"/>
              <a:ext cx="17" cy="17"/>
            </a:xfrm>
            <a:custGeom>
              <a:avLst/>
              <a:gdLst>
                <a:gd name="T0" fmla="*/ 0 w 17"/>
                <a:gd name="T1" fmla="*/ 16 h 17"/>
                <a:gd name="T2" fmla="*/ 7 w 17"/>
                <a:gd name="T3" fmla="*/ 16 h 17"/>
                <a:gd name="T4" fmla="*/ 10 w 17"/>
                <a:gd name="T5" fmla="*/ 15 h 17"/>
                <a:gd name="T6" fmla="*/ 13 w 17"/>
                <a:gd name="T7" fmla="*/ 13 h 17"/>
                <a:gd name="T8" fmla="*/ 13 w 17"/>
                <a:gd name="T9" fmla="*/ 10 h 17"/>
                <a:gd name="T10" fmla="*/ 13 w 17"/>
                <a:gd name="T11" fmla="*/ 7 h 17"/>
                <a:gd name="T12" fmla="*/ 13 w 17"/>
                <a:gd name="T13" fmla="*/ 5 h 17"/>
                <a:gd name="T14" fmla="*/ 16 w 17"/>
                <a:gd name="T15" fmla="*/ 1 h 17"/>
                <a:gd name="T16" fmla="*/ 16 w 17"/>
                <a:gd name="T17" fmla="*/ 0 h 17"/>
                <a:gd name="T18" fmla="*/ 4 w 17"/>
                <a:gd name="T19" fmla="*/ 0 h 17"/>
                <a:gd name="T20" fmla="*/ 0 w 17"/>
                <a:gd name="T21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7">
                  <a:moveTo>
                    <a:pt x="0" y="16"/>
                  </a:moveTo>
                  <a:lnTo>
                    <a:pt x="7" y="16"/>
                  </a:lnTo>
                  <a:lnTo>
                    <a:pt x="10" y="15"/>
                  </a:lnTo>
                  <a:lnTo>
                    <a:pt x="13" y="13"/>
                  </a:lnTo>
                  <a:lnTo>
                    <a:pt x="13" y="10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6" y="1"/>
                  </a:lnTo>
                  <a:lnTo>
                    <a:pt x="16" y="0"/>
                  </a:lnTo>
                  <a:lnTo>
                    <a:pt x="4" y="0"/>
                  </a:lnTo>
                  <a:lnTo>
                    <a:pt x="0" y="16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20" name="Freeform 328">
              <a:extLst>
                <a:ext uri="{FF2B5EF4-FFF2-40B4-BE49-F238E27FC236}">
                  <a16:creationId xmlns:a16="http://schemas.microsoft.com/office/drawing/2014/main" id="{AFA1F534-A3E5-97F2-0081-44F661820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" y="2755"/>
              <a:ext cx="17" cy="17"/>
            </a:xfrm>
            <a:custGeom>
              <a:avLst/>
              <a:gdLst>
                <a:gd name="T0" fmla="*/ 4 w 17"/>
                <a:gd name="T1" fmla="*/ 0 h 17"/>
                <a:gd name="T2" fmla="*/ 4 w 17"/>
                <a:gd name="T3" fmla="*/ 2 h 17"/>
                <a:gd name="T4" fmla="*/ 0 w 17"/>
                <a:gd name="T5" fmla="*/ 3 h 17"/>
                <a:gd name="T6" fmla="*/ 0 w 17"/>
                <a:gd name="T7" fmla="*/ 6 h 17"/>
                <a:gd name="T8" fmla="*/ 0 w 17"/>
                <a:gd name="T9" fmla="*/ 8 h 17"/>
                <a:gd name="T10" fmla="*/ 0 w 17"/>
                <a:gd name="T11" fmla="*/ 10 h 17"/>
                <a:gd name="T12" fmla="*/ 0 w 17"/>
                <a:gd name="T13" fmla="*/ 13 h 17"/>
                <a:gd name="T14" fmla="*/ 0 w 17"/>
                <a:gd name="T15" fmla="*/ 15 h 17"/>
                <a:gd name="T16" fmla="*/ 0 w 17"/>
                <a:gd name="T17" fmla="*/ 16 h 17"/>
                <a:gd name="T18" fmla="*/ 13 w 17"/>
                <a:gd name="T19" fmla="*/ 16 h 17"/>
                <a:gd name="T20" fmla="*/ 16 w 17"/>
                <a:gd name="T21" fmla="*/ 0 h 17"/>
                <a:gd name="T22" fmla="*/ 4 w 17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7">
                  <a:moveTo>
                    <a:pt x="4" y="0"/>
                  </a:moveTo>
                  <a:lnTo>
                    <a:pt x="4" y="2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13" y="16"/>
                  </a:lnTo>
                  <a:lnTo>
                    <a:pt x="16" y="0"/>
                  </a:lnTo>
                  <a:lnTo>
                    <a:pt x="4" y="0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21" name="Freeform 329">
              <a:extLst>
                <a:ext uri="{FF2B5EF4-FFF2-40B4-BE49-F238E27FC236}">
                  <a16:creationId xmlns:a16="http://schemas.microsoft.com/office/drawing/2014/main" id="{241448DF-35E7-E0D6-583C-B52A3BB3C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3" y="2755"/>
              <a:ext cx="48" cy="18"/>
            </a:xfrm>
            <a:custGeom>
              <a:avLst/>
              <a:gdLst>
                <a:gd name="T0" fmla="*/ 43 w 48"/>
                <a:gd name="T1" fmla="*/ 1 h 18"/>
                <a:gd name="T2" fmla="*/ 43 w 48"/>
                <a:gd name="T3" fmla="*/ 2 h 18"/>
                <a:gd name="T4" fmla="*/ 43 w 48"/>
                <a:gd name="T5" fmla="*/ 3 h 18"/>
                <a:gd name="T6" fmla="*/ 43 w 48"/>
                <a:gd name="T7" fmla="*/ 4 h 18"/>
                <a:gd name="T8" fmla="*/ 43 w 48"/>
                <a:gd name="T9" fmla="*/ 5 h 18"/>
                <a:gd name="T10" fmla="*/ 43 w 48"/>
                <a:gd name="T11" fmla="*/ 6 h 18"/>
                <a:gd name="T12" fmla="*/ 42 w 48"/>
                <a:gd name="T13" fmla="*/ 7 h 18"/>
                <a:gd name="T14" fmla="*/ 42 w 48"/>
                <a:gd name="T15" fmla="*/ 7 h 18"/>
                <a:gd name="T16" fmla="*/ 41 w 48"/>
                <a:gd name="T17" fmla="*/ 8 h 18"/>
                <a:gd name="T18" fmla="*/ 39 w 48"/>
                <a:gd name="T19" fmla="*/ 7 h 18"/>
                <a:gd name="T20" fmla="*/ 38 w 48"/>
                <a:gd name="T21" fmla="*/ 6 h 18"/>
                <a:gd name="T22" fmla="*/ 37 w 48"/>
                <a:gd name="T23" fmla="*/ 5 h 18"/>
                <a:gd name="T24" fmla="*/ 37 w 48"/>
                <a:gd name="T25" fmla="*/ 4 h 18"/>
                <a:gd name="T26" fmla="*/ 37 w 48"/>
                <a:gd name="T27" fmla="*/ 1 h 18"/>
                <a:gd name="T28" fmla="*/ 36 w 48"/>
                <a:gd name="T29" fmla="*/ 2 h 18"/>
                <a:gd name="T30" fmla="*/ 35 w 48"/>
                <a:gd name="T31" fmla="*/ 4 h 18"/>
                <a:gd name="T32" fmla="*/ 34 w 48"/>
                <a:gd name="T33" fmla="*/ 5 h 18"/>
                <a:gd name="T34" fmla="*/ 32 w 48"/>
                <a:gd name="T35" fmla="*/ 5 h 18"/>
                <a:gd name="T36" fmla="*/ 31 w 48"/>
                <a:gd name="T37" fmla="*/ 4 h 18"/>
                <a:gd name="T38" fmla="*/ 31 w 48"/>
                <a:gd name="T39" fmla="*/ 3 h 18"/>
                <a:gd name="T40" fmla="*/ 31 w 48"/>
                <a:gd name="T41" fmla="*/ 2 h 18"/>
                <a:gd name="T42" fmla="*/ 31 w 48"/>
                <a:gd name="T43" fmla="*/ 1 h 18"/>
                <a:gd name="T44" fmla="*/ 31 w 48"/>
                <a:gd name="T45" fmla="*/ 1 h 18"/>
                <a:gd name="T46" fmla="*/ 2 w 48"/>
                <a:gd name="T47" fmla="*/ 1 h 18"/>
                <a:gd name="T48" fmla="*/ 1 w 48"/>
                <a:gd name="T49" fmla="*/ 2 h 18"/>
                <a:gd name="T50" fmla="*/ 1 w 48"/>
                <a:gd name="T51" fmla="*/ 4 h 18"/>
                <a:gd name="T52" fmla="*/ 0 w 48"/>
                <a:gd name="T53" fmla="*/ 6 h 18"/>
                <a:gd name="T54" fmla="*/ 1 w 48"/>
                <a:gd name="T55" fmla="*/ 8 h 18"/>
                <a:gd name="T56" fmla="*/ 1 w 48"/>
                <a:gd name="T57" fmla="*/ 11 h 18"/>
                <a:gd name="T58" fmla="*/ 1 w 48"/>
                <a:gd name="T59" fmla="*/ 13 h 18"/>
                <a:gd name="T60" fmla="*/ 1 w 48"/>
                <a:gd name="T61" fmla="*/ 15 h 18"/>
                <a:gd name="T62" fmla="*/ 1 w 48"/>
                <a:gd name="T63" fmla="*/ 17 h 18"/>
                <a:gd name="T64" fmla="*/ 4 w 48"/>
                <a:gd name="T65" fmla="*/ 17 h 18"/>
                <a:gd name="T66" fmla="*/ 7 w 48"/>
                <a:gd name="T67" fmla="*/ 17 h 18"/>
                <a:gd name="T68" fmla="*/ 9 w 48"/>
                <a:gd name="T69" fmla="*/ 17 h 18"/>
                <a:gd name="T70" fmla="*/ 12 w 48"/>
                <a:gd name="T71" fmla="*/ 17 h 18"/>
                <a:gd name="T72" fmla="*/ 15 w 48"/>
                <a:gd name="T73" fmla="*/ 17 h 18"/>
                <a:gd name="T74" fmla="*/ 18 w 48"/>
                <a:gd name="T75" fmla="*/ 17 h 18"/>
                <a:gd name="T76" fmla="*/ 21 w 48"/>
                <a:gd name="T77" fmla="*/ 17 h 18"/>
                <a:gd name="T78" fmla="*/ 23 w 48"/>
                <a:gd name="T79" fmla="*/ 17 h 18"/>
                <a:gd name="T80" fmla="*/ 26 w 48"/>
                <a:gd name="T81" fmla="*/ 16 h 18"/>
                <a:gd name="T82" fmla="*/ 29 w 48"/>
                <a:gd name="T83" fmla="*/ 16 h 18"/>
                <a:gd name="T84" fmla="*/ 32 w 48"/>
                <a:gd name="T85" fmla="*/ 16 h 18"/>
                <a:gd name="T86" fmla="*/ 35 w 48"/>
                <a:gd name="T87" fmla="*/ 16 h 18"/>
                <a:gd name="T88" fmla="*/ 37 w 48"/>
                <a:gd name="T89" fmla="*/ 16 h 18"/>
                <a:gd name="T90" fmla="*/ 40 w 48"/>
                <a:gd name="T91" fmla="*/ 15 h 18"/>
                <a:gd name="T92" fmla="*/ 43 w 48"/>
                <a:gd name="T93" fmla="*/ 15 h 18"/>
                <a:gd name="T94" fmla="*/ 46 w 48"/>
                <a:gd name="T95" fmla="*/ 15 h 18"/>
                <a:gd name="T96" fmla="*/ 46 w 48"/>
                <a:gd name="T97" fmla="*/ 13 h 18"/>
                <a:gd name="T98" fmla="*/ 46 w 48"/>
                <a:gd name="T99" fmla="*/ 11 h 18"/>
                <a:gd name="T100" fmla="*/ 46 w 48"/>
                <a:gd name="T101" fmla="*/ 9 h 18"/>
                <a:gd name="T102" fmla="*/ 46 w 48"/>
                <a:gd name="T103" fmla="*/ 7 h 18"/>
                <a:gd name="T104" fmla="*/ 47 w 48"/>
                <a:gd name="T105" fmla="*/ 5 h 18"/>
                <a:gd name="T106" fmla="*/ 47 w 48"/>
                <a:gd name="T107" fmla="*/ 3 h 18"/>
                <a:gd name="T108" fmla="*/ 46 w 48"/>
                <a:gd name="T109" fmla="*/ 1 h 18"/>
                <a:gd name="T110" fmla="*/ 45 w 48"/>
                <a:gd name="T111" fmla="*/ 0 h 18"/>
                <a:gd name="T112" fmla="*/ 45 w 48"/>
                <a:gd name="T113" fmla="*/ 1 h 18"/>
                <a:gd name="T114" fmla="*/ 44 w 48"/>
                <a:gd name="T115" fmla="*/ 1 h 18"/>
                <a:gd name="T116" fmla="*/ 44 w 48"/>
                <a:gd name="T117" fmla="*/ 1 h 18"/>
                <a:gd name="T118" fmla="*/ 43 w 48"/>
                <a:gd name="T1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" h="18">
                  <a:moveTo>
                    <a:pt x="43" y="1"/>
                  </a:moveTo>
                  <a:lnTo>
                    <a:pt x="43" y="2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3" y="5"/>
                  </a:lnTo>
                  <a:lnTo>
                    <a:pt x="43" y="6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1" y="8"/>
                  </a:lnTo>
                  <a:lnTo>
                    <a:pt x="39" y="7"/>
                  </a:lnTo>
                  <a:lnTo>
                    <a:pt x="38" y="6"/>
                  </a:lnTo>
                  <a:lnTo>
                    <a:pt x="37" y="5"/>
                  </a:lnTo>
                  <a:lnTo>
                    <a:pt x="37" y="4"/>
                  </a:lnTo>
                  <a:lnTo>
                    <a:pt x="37" y="1"/>
                  </a:lnTo>
                  <a:lnTo>
                    <a:pt x="36" y="2"/>
                  </a:lnTo>
                  <a:lnTo>
                    <a:pt x="35" y="4"/>
                  </a:lnTo>
                  <a:lnTo>
                    <a:pt x="34" y="5"/>
                  </a:lnTo>
                  <a:lnTo>
                    <a:pt x="32" y="5"/>
                  </a:lnTo>
                  <a:lnTo>
                    <a:pt x="31" y="4"/>
                  </a:lnTo>
                  <a:lnTo>
                    <a:pt x="31" y="3"/>
                  </a:lnTo>
                  <a:lnTo>
                    <a:pt x="31" y="2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1" y="17"/>
                  </a:lnTo>
                  <a:lnTo>
                    <a:pt x="4" y="17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5" y="17"/>
                  </a:lnTo>
                  <a:lnTo>
                    <a:pt x="18" y="17"/>
                  </a:lnTo>
                  <a:lnTo>
                    <a:pt x="21" y="17"/>
                  </a:lnTo>
                  <a:lnTo>
                    <a:pt x="23" y="17"/>
                  </a:lnTo>
                  <a:lnTo>
                    <a:pt x="26" y="16"/>
                  </a:lnTo>
                  <a:lnTo>
                    <a:pt x="29" y="16"/>
                  </a:lnTo>
                  <a:lnTo>
                    <a:pt x="32" y="16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40" y="15"/>
                  </a:lnTo>
                  <a:lnTo>
                    <a:pt x="43" y="15"/>
                  </a:lnTo>
                  <a:lnTo>
                    <a:pt x="46" y="15"/>
                  </a:lnTo>
                  <a:lnTo>
                    <a:pt x="46" y="13"/>
                  </a:lnTo>
                  <a:lnTo>
                    <a:pt x="46" y="11"/>
                  </a:lnTo>
                  <a:lnTo>
                    <a:pt x="46" y="9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7" y="3"/>
                  </a:lnTo>
                  <a:lnTo>
                    <a:pt x="46" y="1"/>
                  </a:lnTo>
                  <a:lnTo>
                    <a:pt x="45" y="0"/>
                  </a:lnTo>
                  <a:lnTo>
                    <a:pt x="45" y="1"/>
                  </a:lnTo>
                  <a:lnTo>
                    <a:pt x="44" y="1"/>
                  </a:lnTo>
                  <a:lnTo>
                    <a:pt x="44" y="1"/>
                  </a:lnTo>
                  <a:lnTo>
                    <a:pt x="43" y="1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22" name="Freeform 330">
              <a:extLst>
                <a:ext uri="{FF2B5EF4-FFF2-40B4-BE49-F238E27FC236}">
                  <a16:creationId xmlns:a16="http://schemas.microsoft.com/office/drawing/2014/main" id="{9857B29B-D967-C040-6DE5-560324A85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1" y="2952"/>
              <a:ext cx="242" cy="226"/>
            </a:xfrm>
            <a:custGeom>
              <a:avLst/>
              <a:gdLst>
                <a:gd name="T0" fmla="*/ 3 w 242"/>
                <a:gd name="T1" fmla="*/ 12 h 226"/>
                <a:gd name="T2" fmla="*/ 3 w 242"/>
                <a:gd name="T3" fmla="*/ 32 h 226"/>
                <a:gd name="T4" fmla="*/ 3 w 242"/>
                <a:gd name="T5" fmla="*/ 52 h 226"/>
                <a:gd name="T6" fmla="*/ 3 w 242"/>
                <a:gd name="T7" fmla="*/ 72 h 226"/>
                <a:gd name="T8" fmla="*/ 2 w 242"/>
                <a:gd name="T9" fmla="*/ 92 h 226"/>
                <a:gd name="T10" fmla="*/ 2 w 242"/>
                <a:gd name="T11" fmla="*/ 112 h 226"/>
                <a:gd name="T12" fmla="*/ 2 w 242"/>
                <a:gd name="T13" fmla="*/ 133 h 226"/>
                <a:gd name="T14" fmla="*/ 1 w 242"/>
                <a:gd name="T15" fmla="*/ 153 h 226"/>
                <a:gd name="T16" fmla="*/ 1 w 242"/>
                <a:gd name="T17" fmla="*/ 173 h 226"/>
                <a:gd name="T18" fmla="*/ 0 w 242"/>
                <a:gd name="T19" fmla="*/ 193 h 226"/>
                <a:gd name="T20" fmla="*/ 0 w 242"/>
                <a:gd name="T21" fmla="*/ 214 h 226"/>
                <a:gd name="T22" fmla="*/ 5 w 242"/>
                <a:gd name="T23" fmla="*/ 225 h 226"/>
                <a:gd name="T24" fmla="*/ 16 w 242"/>
                <a:gd name="T25" fmla="*/ 224 h 226"/>
                <a:gd name="T26" fmla="*/ 28 w 242"/>
                <a:gd name="T27" fmla="*/ 223 h 226"/>
                <a:gd name="T28" fmla="*/ 45 w 242"/>
                <a:gd name="T29" fmla="*/ 223 h 226"/>
                <a:gd name="T30" fmla="*/ 66 w 242"/>
                <a:gd name="T31" fmla="*/ 223 h 226"/>
                <a:gd name="T32" fmla="*/ 89 w 242"/>
                <a:gd name="T33" fmla="*/ 223 h 226"/>
                <a:gd name="T34" fmla="*/ 114 w 242"/>
                <a:gd name="T35" fmla="*/ 223 h 226"/>
                <a:gd name="T36" fmla="*/ 139 w 242"/>
                <a:gd name="T37" fmla="*/ 223 h 226"/>
                <a:gd name="T38" fmla="*/ 163 w 242"/>
                <a:gd name="T39" fmla="*/ 223 h 226"/>
                <a:gd name="T40" fmla="*/ 186 w 242"/>
                <a:gd name="T41" fmla="*/ 223 h 226"/>
                <a:gd name="T42" fmla="*/ 205 w 242"/>
                <a:gd name="T43" fmla="*/ 223 h 226"/>
                <a:gd name="T44" fmla="*/ 220 w 242"/>
                <a:gd name="T45" fmla="*/ 222 h 226"/>
                <a:gd name="T46" fmla="*/ 231 w 242"/>
                <a:gd name="T47" fmla="*/ 221 h 226"/>
                <a:gd name="T48" fmla="*/ 234 w 242"/>
                <a:gd name="T49" fmla="*/ 213 h 226"/>
                <a:gd name="T50" fmla="*/ 233 w 242"/>
                <a:gd name="T51" fmla="*/ 194 h 226"/>
                <a:gd name="T52" fmla="*/ 233 w 242"/>
                <a:gd name="T53" fmla="*/ 174 h 226"/>
                <a:gd name="T54" fmla="*/ 233 w 242"/>
                <a:gd name="T55" fmla="*/ 154 h 226"/>
                <a:gd name="T56" fmla="*/ 234 w 242"/>
                <a:gd name="T57" fmla="*/ 134 h 226"/>
                <a:gd name="T58" fmla="*/ 234 w 242"/>
                <a:gd name="T59" fmla="*/ 114 h 226"/>
                <a:gd name="T60" fmla="*/ 235 w 242"/>
                <a:gd name="T61" fmla="*/ 94 h 226"/>
                <a:gd name="T62" fmla="*/ 236 w 242"/>
                <a:gd name="T63" fmla="*/ 75 h 226"/>
                <a:gd name="T64" fmla="*/ 238 w 242"/>
                <a:gd name="T65" fmla="*/ 55 h 226"/>
                <a:gd name="T66" fmla="*/ 239 w 242"/>
                <a:gd name="T67" fmla="*/ 36 h 226"/>
                <a:gd name="T68" fmla="*/ 240 w 242"/>
                <a:gd name="T69" fmla="*/ 16 h 226"/>
                <a:gd name="T70" fmla="*/ 238 w 242"/>
                <a:gd name="T71" fmla="*/ 3 h 226"/>
                <a:gd name="T72" fmla="*/ 226 w 242"/>
                <a:gd name="T73" fmla="*/ 3 h 226"/>
                <a:gd name="T74" fmla="*/ 214 w 242"/>
                <a:gd name="T75" fmla="*/ 4 h 226"/>
                <a:gd name="T76" fmla="*/ 198 w 242"/>
                <a:gd name="T77" fmla="*/ 4 h 226"/>
                <a:gd name="T78" fmla="*/ 183 w 242"/>
                <a:gd name="T79" fmla="*/ 5 h 226"/>
                <a:gd name="T80" fmla="*/ 167 w 242"/>
                <a:gd name="T81" fmla="*/ 5 h 226"/>
                <a:gd name="T82" fmla="*/ 152 w 242"/>
                <a:gd name="T83" fmla="*/ 6 h 226"/>
                <a:gd name="T84" fmla="*/ 137 w 242"/>
                <a:gd name="T85" fmla="*/ 6 h 226"/>
                <a:gd name="T86" fmla="*/ 122 w 242"/>
                <a:gd name="T87" fmla="*/ 6 h 226"/>
                <a:gd name="T88" fmla="*/ 107 w 242"/>
                <a:gd name="T89" fmla="*/ 6 h 226"/>
                <a:gd name="T90" fmla="*/ 92 w 242"/>
                <a:gd name="T91" fmla="*/ 6 h 226"/>
                <a:gd name="T92" fmla="*/ 76 w 242"/>
                <a:gd name="T93" fmla="*/ 6 h 226"/>
                <a:gd name="T94" fmla="*/ 61 w 242"/>
                <a:gd name="T95" fmla="*/ 6 h 226"/>
                <a:gd name="T96" fmla="*/ 48 w 242"/>
                <a:gd name="T97" fmla="*/ 5 h 226"/>
                <a:gd name="T98" fmla="*/ 41 w 242"/>
                <a:gd name="T99" fmla="*/ 5 h 226"/>
                <a:gd name="T100" fmla="*/ 34 w 242"/>
                <a:gd name="T101" fmla="*/ 4 h 226"/>
                <a:gd name="T102" fmla="*/ 27 w 242"/>
                <a:gd name="T103" fmla="*/ 3 h 226"/>
                <a:gd name="T104" fmla="*/ 20 w 242"/>
                <a:gd name="T105" fmla="*/ 2 h 226"/>
                <a:gd name="T106" fmla="*/ 14 w 242"/>
                <a:gd name="T107" fmla="*/ 0 h 226"/>
                <a:gd name="T108" fmla="*/ 10 w 242"/>
                <a:gd name="T109" fmla="*/ 0 h 226"/>
                <a:gd name="T110" fmla="*/ 7 w 242"/>
                <a:gd name="T111" fmla="*/ 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2" h="226">
                  <a:moveTo>
                    <a:pt x="5" y="2"/>
                  </a:moveTo>
                  <a:lnTo>
                    <a:pt x="3" y="5"/>
                  </a:lnTo>
                  <a:lnTo>
                    <a:pt x="3" y="12"/>
                  </a:lnTo>
                  <a:lnTo>
                    <a:pt x="3" y="18"/>
                  </a:lnTo>
                  <a:lnTo>
                    <a:pt x="3" y="25"/>
                  </a:lnTo>
                  <a:lnTo>
                    <a:pt x="3" y="32"/>
                  </a:lnTo>
                  <a:lnTo>
                    <a:pt x="3" y="39"/>
                  </a:lnTo>
                  <a:lnTo>
                    <a:pt x="3" y="45"/>
                  </a:lnTo>
                  <a:lnTo>
                    <a:pt x="3" y="52"/>
                  </a:lnTo>
                  <a:lnTo>
                    <a:pt x="3" y="59"/>
                  </a:lnTo>
                  <a:lnTo>
                    <a:pt x="3" y="66"/>
                  </a:lnTo>
                  <a:lnTo>
                    <a:pt x="3" y="72"/>
                  </a:lnTo>
                  <a:lnTo>
                    <a:pt x="3" y="79"/>
                  </a:lnTo>
                  <a:lnTo>
                    <a:pt x="3" y="86"/>
                  </a:lnTo>
                  <a:lnTo>
                    <a:pt x="2" y="92"/>
                  </a:lnTo>
                  <a:lnTo>
                    <a:pt x="2" y="99"/>
                  </a:lnTo>
                  <a:lnTo>
                    <a:pt x="2" y="106"/>
                  </a:lnTo>
                  <a:lnTo>
                    <a:pt x="2" y="112"/>
                  </a:lnTo>
                  <a:lnTo>
                    <a:pt x="2" y="119"/>
                  </a:lnTo>
                  <a:lnTo>
                    <a:pt x="2" y="126"/>
                  </a:lnTo>
                  <a:lnTo>
                    <a:pt x="2" y="133"/>
                  </a:lnTo>
                  <a:lnTo>
                    <a:pt x="1" y="139"/>
                  </a:lnTo>
                  <a:lnTo>
                    <a:pt x="1" y="146"/>
                  </a:lnTo>
                  <a:lnTo>
                    <a:pt x="1" y="153"/>
                  </a:lnTo>
                  <a:lnTo>
                    <a:pt x="1" y="159"/>
                  </a:lnTo>
                  <a:lnTo>
                    <a:pt x="1" y="166"/>
                  </a:lnTo>
                  <a:lnTo>
                    <a:pt x="1" y="173"/>
                  </a:lnTo>
                  <a:lnTo>
                    <a:pt x="1" y="180"/>
                  </a:lnTo>
                  <a:lnTo>
                    <a:pt x="1" y="186"/>
                  </a:lnTo>
                  <a:lnTo>
                    <a:pt x="0" y="193"/>
                  </a:lnTo>
                  <a:lnTo>
                    <a:pt x="0" y="200"/>
                  </a:lnTo>
                  <a:lnTo>
                    <a:pt x="0" y="207"/>
                  </a:lnTo>
                  <a:lnTo>
                    <a:pt x="0" y="214"/>
                  </a:lnTo>
                  <a:lnTo>
                    <a:pt x="0" y="220"/>
                  </a:lnTo>
                  <a:lnTo>
                    <a:pt x="3" y="224"/>
                  </a:lnTo>
                  <a:lnTo>
                    <a:pt x="5" y="225"/>
                  </a:lnTo>
                  <a:lnTo>
                    <a:pt x="9" y="225"/>
                  </a:lnTo>
                  <a:lnTo>
                    <a:pt x="12" y="225"/>
                  </a:lnTo>
                  <a:lnTo>
                    <a:pt x="16" y="224"/>
                  </a:lnTo>
                  <a:lnTo>
                    <a:pt x="20" y="223"/>
                  </a:lnTo>
                  <a:lnTo>
                    <a:pt x="24" y="223"/>
                  </a:lnTo>
                  <a:lnTo>
                    <a:pt x="28" y="223"/>
                  </a:lnTo>
                  <a:lnTo>
                    <a:pt x="33" y="223"/>
                  </a:lnTo>
                  <a:lnTo>
                    <a:pt x="39" y="223"/>
                  </a:lnTo>
                  <a:lnTo>
                    <a:pt x="45" y="223"/>
                  </a:lnTo>
                  <a:lnTo>
                    <a:pt x="52" y="223"/>
                  </a:lnTo>
                  <a:lnTo>
                    <a:pt x="59" y="223"/>
                  </a:lnTo>
                  <a:lnTo>
                    <a:pt x="66" y="223"/>
                  </a:lnTo>
                  <a:lnTo>
                    <a:pt x="73" y="223"/>
                  </a:lnTo>
                  <a:lnTo>
                    <a:pt x="81" y="223"/>
                  </a:lnTo>
                  <a:lnTo>
                    <a:pt x="89" y="223"/>
                  </a:lnTo>
                  <a:lnTo>
                    <a:pt x="97" y="223"/>
                  </a:lnTo>
                  <a:lnTo>
                    <a:pt x="106" y="223"/>
                  </a:lnTo>
                  <a:lnTo>
                    <a:pt x="114" y="223"/>
                  </a:lnTo>
                  <a:lnTo>
                    <a:pt x="122" y="223"/>
                  </a:lnTo>
                  <a:lnTo>
                    <a:pt x="131" y="223"/>
                  </a:lnTo>
                  <a:lnTo>
                    <a:pt x="139" y="223"/>
                  </a:lnTo>
                  <a:lnTo>
                    <a:pt x="147" y="223"/>
                  </a:lnTo>
                  <a:lnTo>
                    <a:pt x="155" y="223"/>
                  </a:lnTo>
                  <a:lnTo>
                    <a:pt x="163" y="223"/>
                  </a:lnTo>
                  <a:lnTo>
                    <a:pt x="171" y="223"/>
                  </a:lnTo>
                  <a:lnTo>
                    <a:pt x="179" y="223"/>
                  </a:lnTo>
                  <a:lnTo>
                    <a:pt x="186" y="223"/>
                  </a:lnTo>
                  <a:lnTo>
                    <a:pt x="193" y="223"/>
                  </a:lnTo>
                  <a:lnTo>
                    <a:pt x="199" y="223"/>
                  </a:lnTo>
                  <a:lnTo>
                    <a:pt x="205" y="223"/>
                  </a:lnTo>
                  <a:lnTo>
                    <a:pt x="211" y="223"/>
                  </a:lnTo>
                  <a:lnTo>
                    <a:pt x="216" y="222"/>
                  </a:lnTo>
                  <a:lnTo>
                    <a:pt x="220" y="222"/>
                  </a:lnTo>
                  <a:lnTo>
                    <a:pt x="224" y="222"/>
                  </a:lnTo>
                  <a:lnTo>
                    <a:pt x="228" y="222"/>
                  </a:lnTo>
                  <a:lnTo>
                    <a:pt x="231" y="221"/>
                  </a:lnTo>
                  <a:lnTo>
                    <a:pt x="233" y="220"/>
                  </a:lnTo>
                  <a:lnTo>
                    <a:pt x="234" y="220"/>
                  </a:lnTo>
                  <a:lnTo>
                    <a:pt x="234" y="213"/>
                  </a:lnTo>
                  <a:lnTo>
                    <a:pt x="233" y="207"/>
                  </a:lnTo>
                  <a:lnTo>
                    <a:pt x="233" y="200"/>
                  </a:lnTo>
                  <a:lnTo>
                    <a:pt x="233" y="194"/>
                  </a:lnTo>
                  <a:lnTo>
                    <a:pt x="233" y="187"/>
                  </a:lnTo>
                  <a:lnTo>
                    <a:pt x="233" y="180"/>
                  </a:lnTo>
                  <a:lnTo>
                    <a:pt x="233" y="174"/>
                  </a:lnTo>
                  <a:lnTo>
                    <a:pt x="233" y="167"/>
                  </a:lnTo>
                  <a:lnTo>
                    <a:pt x="233" y="160"/>
                  </a:lnTo>
                  <a:lnTo>
                    <a:pt x="233" y="154"/>
                  </a:lnTo>
                  <a:lnTo>
                    <a:pt x="233" y="147"/>
                  </a:lnTo>
                  <a:lnTo>
                    <a:pt x="233" y="141"/>
                  </a:lnTo>
                  <a:lnTo>
                    <a:pt x="234" y="134"/>
                  </a:lnTo>
                  <a:lnTo>
                    <a:pt x="234" y="128"/>
                  </a:lnTo>
                  <a:lnTo>
                    <a:pt x="234" y="121"/>
                  </a:lnTo>
                  <a:lnTo>
                    <a:pt x="234" y="114"/>
                  </a:lnTo>
                  <a:lnTo>
                    <a:pt x="235" y="108"/>
                  </a:lnTo>
                  <a:lnTo>
                    <a:pt x="235" y="101"/>
                  </a:lnTo>
                  <a:lnTo>
                    <a:pt x="235" y="94"/>
                  </a:lnTo>
                  <a:lnTo>
                    <a:pt x="236" y="88"/>
                  </a:lnTo>
                  <a:lnTo>
                    <a:pt x="236" y="81"/>
                  </a:lnTo>
                  <a:lnTo>
                    <a:pt x="236" y="75"/>
                  </a:lnTo>
                  <a:lnTo>
                    <a:pt x="237" y="68"/>
                  </a:lnTo>
                  <a:lnTo>
                    <a:pt x="237" y="62"/>
                  </a:lnTo>
                  <a:lnTo>
                    <a:pt x="238" y="55"/>
                  </a:lnTo>
                  <a:lnTo>
                    <a:pt x="238" y="49"/>
                  </a:lnTo>
                  <a:lnTo>
                    <a:pt x="238" y="42"/>
                  </a:lnTo>
                  <a:lnTo>
                    <a:pt x="239" y="36"/>
                  </a:lnTo>
                  <a:lnTo>
                    <a:pt x="239" y="29"/>
                  </a:lnTo>
                  <a:lnTo>
                    <a:pt x="240" y="23"/>
                  </a:lnTo>
                  <a:lnTo>
                    <a:pt x="240" y="16"/>
                  </a:lnTo>
                  <a:lnTo>
                    <a:pt x="241" y="10"/>
                  </a:lnTo>
                  <a:lnTo>
                    <a:pt x="240" y="5"/>
                  </a:lnTo>
                  <a:lnTo>
                    <a:pt x="238" y="3"/>
                  </a:lnTo>
                  <a:lnTo>
                    <a:pt x="235" y="2"/>
                  </a:lnTo>
                  <a:lnTo>
                    <a:pt x="231" y="2"/>
                  </a:lnTo>
                  <a:lnTo>
                    <a:pt x="226" y="3"/>
                  </a:lnTo>
                  <a:lnTo>
                    <a:pt x="222" y="4"/>
                  </a:lnTo>
                  <a:lnTo>
                    <a:pt x="218" y="4"/>
                  </a:lnTo>
                  <a:lnTo>
                    <a:pt x="214" y="4"/>
                  </a:lnTo>
                  <a:lnTo>
                    <a:pt x="209" y="4"/>
                  </a:lnTo>
                  <a:lnTo>
                    <a:pt x="203" y="4"/>
                  </a:lnTo>
                  <a:lnTo>
                    <a:pt x="198" y="4"/>
                  </a:lnTo>
                  <a:lnTo>
                    <a:pt x="193" y="4"/>
                  </a:lnTo>
                  <a:lnTo>
                    <a:pt x="188" y="5"/>
                  </a:lnTo>
                  <a:lnTo>
                    <a:pt x="183" y="5"/>
                  </a:lnTo>
                  <a:lnTo>
                    <a:pt x="178" y="5"/>
                  </a:lnTo>
                  <a:lnTo>
                    <a:pt x="173" y="5"/>
                  </a:lnTo>
                  <a:lnTo>
                    <a:pt x="167" y="5"/>
                  </a:lnTo>
                  <a:lnTo>
                    <a:pt x="163" y="5"/>
                  </a:lnTo>
                  <a:lnTo>
                    <a:pt x="157" y="5"/>
                  </a:lnTo>
                  <a:lnTo>
                    <a:pt x="152" y="6"/>
                  </a:lnTo>
                  <a:lnTo>
                    <a:pt x="147" y="6"/>
                  </a:lnTo>
                  <a:lnTo>
                    <a:pt x="142" y="6"/>
                  </a:lnTo>
                  <a:lnTo>
                    <a:pt x="137" y="6"/>
                  </a:lnTo>
                  <a:lnTo>
                    <a:pt x="132" y="6"/>
                  </a:lnTo>
                  <a:lnTo>
                    <a:pt x="127" y="6"/>
                  </a:lnTo>
                  <a:lnTo>
                    <a:pt x="122" y="6"/>
                  </a:lnTo>
                  <a:lnTo>
                    <a:pt x="117" y="6"/>
                  </a:lnTo>
                  <a:lnTo>
                    <a:pt x="112" y="6"/>
                  </a:lnTo>
                  <a:lnTo>
                    <a:pt x="107" y="6"/>
                  </a:lnTo>
                  <a:lnTo>
                    <a:pt x="102" y="6"/>
                  </a:lnTo>
                  <a:lnTo>
                    <a:pt x="97" y="6"/>
                  </a:lnTo>
                  <a:lnTo>
                    <a:pt x="92" y="6"/>
                  </a:lnTo>
                  <a:lnTo>
                    <a:pt x="87" y="6"/>
                  </a:lnTo>
                  <a:lnTo>
                    <a:pt x="82" y="6"/>
                  </a:lnTo>
                  <a:lnTo>
                    <a:pt x="76" y="6"/>
                  </a:lnTo>
                  <a:lnTo>
                    <a:pt x="71" y="6"/>
                  </a:lnTo>
                  <a:lnTo>
                    <a:pt x="66" y="6"/>
                  </a:lnTo>
                  <a:lnTo>
                    <a:pt x="61" y="6"/>
                  </a:lnTo>
                  <a:lnTo>
                    <a:pt x="56" y="6"/>
                  </a:lnTo>
                  <a:lnTo>
                    <a:pt x="50" y="6"/>
                  </a:lnTo>
                  <a:lnTo>
                    <a:pt x="48" y="5"/>
                  </a:lnTo>
                  <a:lnTo>
                    <a:pt x="46" y="5"/>
                  </a:lnTo>
                  <a:lnTo>
                    <a:pt x="44" y="5"/>
                  </a:lnTo>
                  <a:lnTo>
                    <a:pt x="41" y="5"/>
                  </a:lnTo>
                  <a:lnTo>
                    <a:pt x="39" y="4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2" y="4"/>
                  </a:lnTo>
                  <a:lnTo>
                    <a:pt x="30" y="3"/>
                  </a:lnTo>
                  <a:lnTo>
                    <a:pt x="27" y="3"/>
                  </a:lnTo>
                  <a:lnTo>
                    <a:pt x="25" y="3"/>
                  </a:lnTo>
                  <a:lnTo>
                    <a:pt x="23" y="2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9" y="1"/>
                  </a:lnTo>
                  <a:lnTo>
                    <a:pt x="8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5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23" name="Freeform 331">
              <a:extLst>
                <a:ext uri="{FF2B5EF4-FFF2-40B4-BE49-F238E27FC236}">
                  <a16:creationId xmlns:a16="http://schemas.microsoft.com/office/drawing/2014/main" id="{18F36FA0-60DF-A10A-E9D9-A55B7785D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9" y="2966"/>
              <a:ext cx="226" cy="204"/>
            </a:xfrm>
            <a:custGeom>
              <a:avLst/>
              <a:gdLst>
                <a:gd name="T0" fmla="*/ 113 w 226"/>
                <a:gd name="T1" fmla="*/ 4 h 204"/>
                <a:gd name="T2" fmla="*/ 90 w 226"/>
                <a:gd name="T3" fmla="*/ 4 h 204"/>
                <a:gd name="T4" fmla="*/ 66 w 226"/>
                <a:gd name="T5" fmla="*/ 3 h 204"/>
                <a:gd name="T6" fmla="*/ 42 w 226"/>
                <a:gd name="T7" fmla="*/ 3 h 204"/>
                <a:gd name="T8" fmla="*/ 18 w 226"/>
                <a:gd name="T9" fmla="*/ 2 h 204"/>
                <a:gd name="T10" fmla="*/ 3 w 226"/>
                <a:gd name="T11" fmla="*/ 7 h 204"/>
                <a:gd name="T12" fmla="*/ 3 w 226"/>
                <a:gd name="T13" fmla="*/ 26 h 204"/>
                <a:gd name="T14" fmla="*/ 3 w 226"/>
                <a:gd name="T15" fmla="*/ 44 h 204"/>
                <a:gd name="T16" fmla="*/ 2 w 226"/>
                <a:gd name="T17" fmla="*/ 63 h 204"/>
                <a:gd name="T18" fmla="*/ 2 w 226"/>
                <a:gd name="T19" fmla="*/ 82 h 204"/>
                <a:gd name="T20" fmla="*/ 2 w 226"/>
                <a:gd name="T21" fmla="*/ 101 h 204"/>
                <a:gd name="T22" fmla="*/ 1 w 226"/>
                <a:gd name="T23" fmla="*/ 120 h 204"/>
                <a:gd name="T24" fmla="*/ 1 w 226"/>
                <a:gd name="T25" fmla="*/ 140 h 204"/>
                <a:gd name="T26" fmla="*/ 0 w 226"/>
                <a:gd name="T27" fmla="*/ 159 h 204"/>
                <a:gd name="T28" fmla="*/ 0 w 226"/>
                <a:gd name="T29" fmla="*/ 178 h 204"/>
                <a:gd name="T30" fmla="*/ 0 w 226"/>
                <a:gd name="T31" fmla="*/ 197 h 204"/>
                <a:gd name="T32" fmla="*/ 12 w 226"/>
                <a:gd name="T33" fmla="*/ 202 h 204"/>
                <a:gd name="T34" fmla="*/ 28 w 226"/>
                <a:gd name="T35" fmla="*/ 202 h 204"/>
                <a:gd name="T36" fmla="*/ 45 w 226"/>
                <a:gd name="T37" fmla="*/ 201 h 204"/>
                <a:gd name="T38" fmla="*/ 61 w 226"/>
                <a:gd name="T39" fmla="*/ 200 h 204"/>
                <a:gd name="T40" fmla="*/ 78 w 226"/>
                <a:gd name="T41" fmla="*/ 200 h 204"/>
                <a:gd name="T42" fmla="*/ 94 w 226"/>
                <a:gd name="T43" fmla="*/ 200 h 204"/>
                <a:gd name="T44" fmla="*/ 110 w 226"/>
                <a:gd name="T45" fmla="*/ 200 h 204"/>
                <a:gd name="T46" fmla="*/ 127 w 226"/>
                <a:gd name="T47" fmla="*/ 200 h 204"/>
                <a:gd name="T48" fmla="*/ 143 w 226"/>
                <a:gd name="T49" fmla="*/ 201 h 204"/>
                <a:gd name="T50" fmla="*/ 160 w 226"/>
                <a:gd name="T51" fmla="*/ 202 h 204"/>
                <a:gd name="T52" fmla="*/ 177 w 226"/>
                <a:gd name="T53" fmla="*/ 203 h 204"/>
                <a:gd name="T54" fmla="*/ 184 w 226"/>
                <a:gd name="T55" fmla="*/ 202 h 204"/>
                <a:gd name="T56" fmla="*/ 192 w 226"/>
                <a:gd name="T57" fmla="*/ 202 h 204"/>
                <a:gd name="T58" fmla="*/ 201 w 226"/>
                <a:gd name="T59" fmla="*/ 201 h 204"/>
                <a:gd name="T60" fmla="*/ 208 w 226"/>
                <a:gd name="T61" fmla="*/ 200 h 204"/>
                <a:gd name="T62" fmla="*/ 216 w 226"/>
                <a:gd name="T63" fmla="*/ 199 h 204"/>
                <a:gd name="T64" fmla="*/ 218 w 226"/>
                <a:gd name="T65" fmla="*/ 185 h 204"/>
                <a:gd name="T66" fmla="*/ 218 w 226"/>
                <a:gd name="T67" fmla="*/ 167 h 204"/>
                <a:gd name="T68" fmla="*/ 218 w 226"/>
                <a:gd name="T69" fmla="*/ 148 h 204"/>
                <a:gd name="T70" fmla="*/ 218 w 226"/>
                <a:gd name="T71" fmla="*/ 129 h 204"/>
                <a:gd name="T72" fmla="*/ 218 w 226"/>
                <a:gd name="T73" fmla="*/ 111 h 204"/>
                <a:gd name="T74" fmla="*/ 219 w 226"/>
                <a:gd name="T75" fmla="*/ 92 h 204"/>
                <a:gd name="T76" fmla="*/ 220 w 226"/>
                <a:gd name="T77" fmla="*/ 74 h 204"/>
                <a:gd name="T78" fmla="*/ 221 w 226"/>
                <a:gd name="T79" fmla="*/ 55 h 204"/>
                <a:gd name="T80" fmla="*/ 222 w 226"/>
                <a:gd name="T81" fmla="*/ 37 h 204"/>
                <a:gd name="T82" fmla="*/ 224 w 226"/>
                <a:gd name="T83" fmla="*/ 19 h 204"/>
                <a:gd name="T84" fmla="*/ 225 w 226"/>
                <a:gd name="T85" fmla="*/ 0 h 204"/>
                <a:gd name="T86" fmla="*/ 207 w 226"/>
                <a:gd name="T87" fmla="*/ 2 h 204"/>
                <a:gd name="T88" fmla="*/ 189 w 226"/>
                <a:gd name="T89" fmla="*/ 2 h 204"/>
                <a:gd name="T90" fmla="*/ 171 w 226"/>
                <a:gd name="T91" fmla="*/ 3 h 204"/>
                <a:gd name="T92" fmla="*/ 153 w 226"/>
                <a:gd name="T93" fmla="*/ 3 h 204"/>
                <a:gd name="T94" fmla="*/ 134 w 226"/>
                <a:gd name="T95" fmla="*/ 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6" h="204">
                  <a:moveTo>
                    <a:pt x="129" y="4"/>
                  </a:moveTo>
                  <a:lnTo>
                    <a:pt x="121" y="4"/>
                  </a:lnTo>
                  <a:lnTo>
                    <a:pt x="113" y="4"/>
                  </a:lnTo>
                  <a:lnTo>
                    <a:pt x="105" y="4"/>
                  </a:lnTo>
                  <a:lnTo>
                    <a:pt x="97" y="4"/>
                  </a:lnTo>
                  <a:lnTo>
                    <a:pt x="90" y="4"/>
                  </a:lnTo>
                  <a:lnTo>
                    <a:pt x="81" y="4"/>
                  </a:lnTo>
                  <a:lnTo>
                    <a:pt x="74" y="4"/>
                  </a:lnTo>
                  <a:lnTo>
                    <a:pt x="66" y="3"/>
                  </a:lnTo>
                  <a:lnTo>
                    <a:pt x="58" y="3"/>
                  </a:lnTo>
                  <a:lnTo>
                    <a:pt x="50" y="3"/>
                  </a:lnTo>
                  <a:lnTo>
                    <a:pt x="42" y="3"/>
                  </a:lnTo>
                  <a:lnTo>
                    <a:pt x="34" y="2"/>
                  </a:lnTo>
                  <a:lnTo>
                    <a:pt x="26" y="2"/>
                  </a:lnTo>
                  <a:lnTo>
                    <a:pt x="18" y="2"/>
                  </a:lnTo>
                  <a:lnTo>
                    <a:pt x="10" y="1"/>
                  </a:lnTo>
                  <a:lnTo>
                    <a:pt x="2" y="1"/>
                  </a:lnTo>
                  <a:lnTo>
                    <a:pt x="3" y="7"/>
                  </a:lnTo>
                  <a:lnTo>
                    <a:pt x="3" y="13"/>
                  </a:lnTo>
                  <a:lnTo>
                    <a:pt x="3" y="19"/>
                  </a:lnTo>
                  <a:lnTo>
                    <a:pt x="3" y="26"/>
                  </a:lnTo>
                  <a:lnTo>
                    <a:pt x="3" y="32"/>
                  </a:lnTo>
                  <a:lnTo>
                    <a:pt x="3" y="38"/>
                  </a:lnTo>
                  <a:lnTo>
                    <a:pt x="3" y="44"/>
                  </a:lnTo>
                  <a:lnTo>
                    <a:pt x="3" y="51"/>
                  </a:lnTo>
                  <a:lnTo>
                    <a:pt x="3" y="57"/>
                  </a:lnTo>
                  <a:lnTo>
                    <a:pt x="2" y="63"/>
                  </a:lnTo>
                  <a:lnTo>
                    <a:pt x="2" y="70"/>
                  </a:lnTo>
                  <a:lnTo>
                    <a:pt x="2" y="76"/>
                  </a:lnTo>
                  <a:lnTo>
                    <a:pt x="2" y="82"/>
                  </a:lnTo>
                  <a:lnTo>
                    <a:pt x="2" y="89"/>
                  </a:lnTo>
                  <a:lnTo>
                    <a:pt x="2" y="95"/>
                  </a:lnTo>
                  <a:lnTo>
                    <a:pt x="2" y="101"/>
                  </a:lnTo>
                  <a:lnTo>
                    <a:pt x="1" y="108"/>
                  </a:lnTo>
                  <a:lnTo>
                    <a:pt x="1" y="114"/>
                  </a:lnTo>
                  <a:lnTo>
                    <a:pt x="1" y="120"/>
                  </a:lnTo>
                  <a:lnTo>
                    <a:pt x="1" y="127"/>
                  </a:lnTo>
                  <a:lnTo>
                    <a:pt x="1" y="133"/>
                  </a:lnTo>
                  <a:lnTo>
                    <a:pt x="1" y="140"/>
                  </a:lnTo>
                  <a:lnTo>
                    <a:pt x="1" y="146"/>
                  </a:lnTo>
                  <a:lnTo>
                    <a:pt x="1" y="152"/>
                  </a:lnTo>
                  <a:lnTo>
                    <a:pt x="0" y="159"/>
                  </a:lnTo>
                  <a:lnTo>
                    <a:pt x="0" y="165"/>
                  </a:lnTo>
                  <a:lnTo>
                    <a:pt x="0" y="172"/>
                  </a:lnTo>
                  <a:lnTo>
                    <a:pt x="0" y="178"/>
                  </a:lnTo>
                  <a:lnTo>
                    <a:pt x="0" y="184"/>
                  </a:lnTo>
                  <a:lnTo>
                    <a:pt x="0" y="191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6" y="203"/>
                  </a:lnTo>
                  <a:lnTo>
                    <a:pt x="12" y="202"/>
                  </a:lnTo>
                  <a:lnTo>
                    <a:pt x="17" y="202"/>
                  </a:lnTo>
                  <a:lnTo>
                    <a:pt x="23" y="202"/>
                  </a:lnTo>
                  <a:lnTo>
                    <a:pt x="28" y="202"/>
                  </a:lnTo>
                  <a:lnTo>
                    <a:pt x="34" y="201"/>
                  </a:lnTo>
                  <a:lnTo>
                    <a:pt x="39" y="201"/>
                  </a:lnTo>
                  <a:lnTo>
                    <a:pt x="45" y="201"/>
                  </a:lnTo>
                  <a:lnTo>
                    <a:pt x="51" y="201"/>
                  </a:lnTo>
                  <a:lnTo>
                    <a:pt x="56" y="200"/>
                  </a:lnTo>
                  <a:lnTo>
                    <a:pt x="61" y="200"/>
                  </a:lnTo>
                  <a:lnTo>
                    <a:pt x="67" y="200"/>
                  </a:lnTo>
                  <a:lnTo>
                    <a:pt x="72" y="200"/>
                  </a:lnTo>
                  <a:lnTo>
                    <a:pt x="78" y="200"/>
                  </a:lnTo>
                  <a:lnTo>
                    <a:pt x="83" y="200"/>
                  </a:lnTo>
                  <a:lnTo>
                    <a:pt x="89" y="200"/>
                  </a:lnTo>
                  <a:lnTo>
                    <a:pt x="94" y="200"/>
                  </a:lnTo>
                  <a:lnTo>
                    <a:pt x="100" y="200"/>
                  </a:lnTo>
                  <a:lnTo>
                    <a:pt x="105" y="200"/>
                  </a:lnTo>
                  <a:lnTo>
                    <a:pt x="110" y="200"/>
                  </a:lnTo>
                  <a:lnTo>
                    <a:pt x="116" y="200"/>
                  </a:lnTo>
                  <a:lnTo>
                    <a:pt x="121" y="200"/>
                  </a:lnTo>
                  <a:lnTo>
                    <a:pt x="127" y="200"/>
                  </a:lnTo>
                  <a:lnTo>
                    <a:pt x="132" y="201"/>
                  </a:lnTo>
                  <a:lnTo>
                    <a:pt x="138" y="201"/>
                  </a:lnTo>
                  <a:lnTo>
                    <a:pt x="143" y="201"/>
                  </a:lnTo>
                  <a:lnTo>
                    <a:pt x="149" y="201"/>
                  </a:lnTo>
                  <a:lnTo>
                    <a:pt x="154" y="202"/>
                  </a:lnTo>
                  <a:lnTo>
                    <a:pt x="160" y="202"/>
                  </a:lnTo>
                  <a:lnTo>
                    <a:pt x="165" y="202"/>
                  </a:lnTo>
                  <a:lnTo>
                    <a:pt x="171" y="202"/>
                  </a:lnTo>
                  <a:lnTo>
                    <a:pt x="177" y="203"/>
                  </a:lnTo>
                  <a:lnTo>
                    <a:pt x="179" y="203"/>
                  </a:lnTo>
                  <a:lnTo>
                    <a:pt x="182" y="203"/>
                  </a:lnTo>
                  <a:lnTo>
                    <a:pt x="184" y="202"/>
                  </a:lnTo>
                  <a:lnTo>
                    <a:pt x="187" y="202"/>
                  </a:lnTo>
                  <a:lnTo>
                    <a:pt x="190" y="202"/>
                  </a:lnTo>
                  <a:lnTo>
                    <a:pt x="192" y="202"/>
                  </a:lnTo>
                  <a:lnTo>
                    <a:pt x="195" y="202"/>
                  </a:lnTo>
                  <a:lnTo>
                    <a:pt x="198" y="201"/>
                  </a:lnTo>
                  <a:lnTo>
                    <a:pt x="201" y="201"/>
                  </a:lnTo>
                  <a:lnTo>
                    <a:pt x="203" y="201"/>
                  </a:lnTo>
                  <a:lnTo>
                    <a:pt x="206" y="200"/>
                  </a:lnTo>
                  <a:lnTo>
                    <a:pt x="208" y="200"/>
                  </a:lnTo>
                  <a:lnTo>
                    <a:pt x="211" y="199"/>
                  </a:lnTo>
                  <a:lnTo>
                    <a:pt x="214" y="199"/>
                  </a:lnTo>
                  <a:lnTo>
                    <a:pt x="216" y="199"/>
                  </a:lnTo>
                  <a:lnTo>
                    <a:pt x="218" y="198"/>
                  </a:lnTo>
                  <a:lnTo>
                    <a:pt x="218" y="192"/>
                  </a:lnTo>
                  <a:lnTo>
                    <a:pt x="218" y="185"/>
                  </a:lnTo>
                  <a:lnTo>
                    <a:pt x="218" y="179"/>
                  </a:lnTo>
                  <a:lnTo>
                    <a:pt x="218" y="173"/>
                  </a:lnTo>
                  <a:lnTo>
                    <a:pt x="218" y="167"/>
                  </a:lnTo>
                  <a:lnTo>
                    <a:pt x="218" y="160"/>
                  </a:lnTo>
                  <a:lnTo>
                    <a:pt x="218" y="154"/>
                  </a:lnTo>
                  <a:lnTo>
                    <a:pt x="218" y="148"/>
                  </a:lnTo>
                  <a:lnTo>
                    <a:pt x="218" y="142"/>
                  </a:lnTo>
                  <a:lnTo>
                    <a:pt x="218" y="135"/>
                  </a:lnTo>
                  <a:lnTo>
                    <a:pt x="218" y="129"/>
                  </a:lnTo>
                  <a:lnTo>
                    <a:pt x="218" y="123"/>
                  </a:lnTo>
                  <a:lnTo>
                    <a:pt x="218" y="117"/>
                  </a:lnTo>
                  <a:lnTo>
                    <a:pt x="218" y="111"/>
                  </a:lnTo>
                  <a:lnTo>
                    <a:pt x="219" y="104"/>
                  </a:lnTo>
                  <a:lnTo>
                    <a:pt x="219" y="98"/>
                  </a:lnTo>
                  <a:lnTo>
                    <a:pt x="219" y="92"/>
                  </a:lnTo>
                  <a:lnTo>
                    <a:pt x="219" y="86"/>
                  </a:lnTo>
                  <a:lnTo>
                    <a:pt x="220" y="80"/>
                  </a:lnTo>
                  <a:lnTo>
                    <a:pt x="220" y="74"/>
                  </a:lnTo>
                  <a:lnTo>
                    <a:pt x="220" y="68"/>
                  </a:lnTo>
                  <a:lnTo>
                    <a:pt x="221" y="62"/>
                  </a:lnTo>
                  <a:lnTo>
                    <a:pt x="221" y="55"/>
                  </a:lnTo>
                  <a:lnTo>
                    <a:pt x="221" y="49"/>
                  </a:lnTo>
                  <a:lnTo>
                    <a:pt x="222" y="43"/>
                  </a:lnTo>
                  <a:lnTo>
                    <a:pt x="222" y="37"/>
                  </a:lnTo>
                  <a:lnTo>
                    <a:pt x="223" y="31"/>
                  </a:lnTo>
                  <a:lnTo>
                    <a:pt x="223" y="25"/>
                  </a:lnTo>
                  <a:lnTo>
                    <a:pt x="224" y="19"/>
                  </a:lnTo>
                  <a:lnTo>
                    <a:pt x="224" y="12"/>
                  </a:lnTo>
                  <a:lnTo>
                    <a:pt x="225" y="6"/>
                  </a:lnTo>
                  <a:lnTo>
                    <a:pt x="225" y="0"/>
                  </a:lnTo>
                  <a:lnTo>
                    <a:pt x="219" y="1"/>
                  </a:lnTo>
                  <a:lnTo>
                    <a:pt x="213" y="1"/>
                  </a:lnTo>
                  <a:lnTo>
                    <a:pt x="207" y="2"/>
                  </a:lnTo>
                  <a:lnTo>
                    <a:pt x="201" y="2"/>
                  </a:lnTo>
                  <a:lnTo>
                    <a:pt x="195" y="2"/>
                  </a:lnTo>
                  <a:lnTo>
                    <a:pt x="189" y="2"/>
                  </a:lnTo>
                  <a:lnTo>
                    <a:pt x="183" y="3"/>
                  </a:lnTo>
                  <a:lnTo>
                    <a:pt x="177" y="3"/>
                  </a:lnTo>
                  <a:lnTo>
                    <a:pt x="171" y="3"/>
                  </a:lnTo>
                  <a:lnTo>
                    <a:pt x="165" y="3"/>
                  </a:lnTo>
                  <a:lnTo>
                    <a:pt x="159" y="3"/>
                  </a:lnTo>
                  <a:lnTo>
                    <a:pt x="153" y="3"/>
                  </a:lnTo>
                  <a:lnTo>
                    <a:pt x="146" y="3"/>
                  </a:lnTo>
                  <a:lnTo>
                    <a:pt x="140" y="4"/>
                  </a:lnTo>
                  <a:lnTo>
                    <a:pt x="134" y="4"/>
                  </a:lnTo>
                  <a:lnTo>
                    <a:pt x="129" y="4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24" name="Freeform 332">
              <a:extLst>
                <a:ext uri="{FF2B5EF4-FFF2-40B4-BE49-F238E27FC236}">
                  <a16:creationId xmlns:a16="http://schemas.microsoft.com/office/drawing/2014/main" id="{95786C58-E854-D4DA-6849-1AD984862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3" y="3154"/>
              <a:ext cx="143" cy="177"/>
            </a:xfrm>
            <a:custGeom>
              <a:avLst/>
              <a:gdLst>
                <a:gd name="T0" fmla="*/ 0 w 143"/>
                <a:gd name="T1" fmla="*/ 71 h 177"/>
                <a:gd name="T2" fmla="*/ 1 w 143"/>
                <a:gd name="T3" fmla="*/ 79 h 177"/>
                <a:gd name="T4" fmla="*/ 3 w 143"/>
                <a:gd name="T5" fmla="*/ 67 h 177"/>
                <a:gd name="T6" fmla="*/ 5 w 143"/>
                <a:gd name="T7" fmla="*/ 50 h 177"/>
                <a:gd name="T8" fmla="*/ 5 w 143"/>
                <a:gd name="T9" fmla="*/ 33 h 177"/>
                <a:gd name="T10" fmla="*/ 7 w 143"/>
                <a:gd name="T11" fmla="*/ 17 h 177"/>
                <a:gd name="T12" fmla="*/ 11 w 143"/>
                <a:gd name="T13" fmla="*/ 14 h 177"/>
                <a:gd name="T14" fmla="*/ 11 w 143"/>
                <a:gd name="T15" fmla="*/ 28 h 177"/>
                <a:gd name="T16" fmla="*/ 11 w 143"/>
                <a:gd name="T17" fmla="*/ 46 h 177"/>
                <a:gd name="T18" fmla="*/ 11 w 143"/>
                <a:gd name="T19" fmla="*/ 64 h 177"/>
                <a:gd name="T20" fmla="*/ 9 w 143"/>
                <a:gd name="T21" fmla="*/ 81 h 177"/>
                <a:gd name="T22" fmla="*/ 13 w 143"/>
                <a:gd name="T23" fmla="*/ 82 h 177"/>
                <a:gd name="T24" fmla="*/ 14 w 143"/>
                <a:gd name="T25" fmla="*/ 69 h 177"/>
                <a:gd name="T26" fmla="*/ 15 w 143"/>
                <a:gd name="T27" fmla="*/ 56 h 177"/>
                <a:gd name="T28" fmla="*/ 17 w 143"/>
                <a:gd name="T29" fmla="*/ 42 h 177"/>
                <a:gd name="T30" fmla="*/ 20 w 143"/>
                <a:gd name="T31" fmla="*/ 37 h 177"/>
                <a:gd name="T32" fmla="*/ 21 w 143"/>
                <a:gd name="T33" fmla="*/ 45 h 177"/>
                <a:gd name="T34" fmla="*/ 21 w 143"/>
                <a:gd name="T35" fmla="*/ 59 h 177"/>
                <a:gd name="T36" fmla="*/ 21 w 143"/>
                <a:gd name="T37" fmla="*/ 72 h 177"/>
                <a:gd name="T38" fmla="*/ 21 w 143"/>
                <a:gd name="T39" fmla="*/ 86 h 177"/>
                <a:gd name="T40" fmla="*/ 22 w 143"/>
                <a:gd name="T41" fmla="*/ 95 h 177"/>
                <a:gd name="T42" fmla="*/ 25 w 143"/>
                <a:gd name="T43" fmla="*/ 90 h 177"/>
                <a:gd name="T44" fmla="*/ 26 w 143"/>
                <a:gd name="T45" fmla="*/ 77 h 177"/>
                <a:gd name="T46" fmla="*/ 30 w 143"/>
                <a:gd name="T47" fmla="*/ 71 h 177"/>
                <a:gd name="T48" fmla="*/ 32 w 143"/>
                <a:gd name="T49" fmla="*/ 81 h 177"/>
                <a:gd name="T50" fmla="*/ 32 w 143"/>
                <a:gd name="T51" fmla="*/ 96 h 177"/>
                <a:gd name="T52" fmla="*/ 36 w 143"/>
                <a:gd name="T53" fmla="*/ 79 h 177"/>
                <a:gd name="T54" fmla="*/ 40 w 143"/>
                <a:gd name="T55" fmla="*/ 94 h 177"/>
                <a:gd name="T56" fmla="*/ 42 w 143"/>
                <a:gd name="T57" fmla="*/ 107 h 177"/>
                <a:gd name="T58" fmla="*/ 43 w 143"/>
                <a:gd name="T59" fmla="*/ 107 h 177"/>
                <a:gd name="T60" fmla="*/ 44 w 143"/>
                <a:gd name="T61" fmla="*/ 102 h 177"/>
                <a:gd name="T62" fmla="*/ 49 w 143"/>
                <a:gd name="T63" fmla="*/ 106 h 177"/>
                <a:gd name="T64" fmla="*/ 49 w 143"/>
                <a:gd name="T65" fmla="*/ 112 h 177"/>
                <a:gd name="T66" fmla="*/ 58 w 143"/>
                <a:gd name="T67" fmla="*/ 124 h 177"/>
                <a:gd name="T68" fmla="*/ 78 w 143"/>
                <a:gd name="T69" fmla="*/ 140 h 177"/>
                <a:gd name="T70" fmla="*/ 100 w 143"/>
                <a:gd name="T71" fmla="*/ 154 h 177"/>
                <a:gd name="T72" fmla="*/ 122 w 143"/>
                <a:gd name="T73" fmla="*/ 169 h 177"/>
                <a:gd name="T74" fmla="*/ 134 w 143"/>
                <a:gd name="T75" fmla="*/ 166 h 177"/>
                <a:gd name="T76" fmla="*/ 137 w 143"/>
                <a:gd name="T77" fmla="*/ 145 h 177"/>
                <a:gd name="T78" fmla="*/ 139 w 143"/>
                <a:gd name="T79" fmla="*/ 124 h 177"/>
                <a:gd name="T80" fmla="*/ 141 w 143"/>
                <a:gd name="T81" fmla="*/ 102 h 177"/>
                <a:gd name="T82" fmla="*/ 128 w 143"/>
                <a:gd name="T83" fmla="*/ 84 h 177"/>
                <a:gd name="T84" fmla="*/ 102 w 143"/>
                <a:gd name="T85" fmla="*/ 69 h 177"/>
                <a:gd name="T86" fmla="*/ 77 w 143"/>
                <a:gd name="T87" fmla="*/ 51 h 177"/>
                <a:gd name="T88" fmla="*/ 52 w 143"/>
                <a:gd name="T89" fmla="*/ 34 h 177"/>
                <a:gd name="T90" fmla="*/ 34 w 143"/>
                <a:gd name="T91" fmla="*/ 22 h 177"/>
                <a:gd name="T92" fmla="*/ 24 w 143"/>
                <a:gd name="T93" fmla="*/ 15 h 177"/>
                <a:gd name="T94" fmla="*/ 16 w 143"/>
                <a:gd name="T95" fmla="*/ 9 h 177"/>
                <a:gd name="T96" fmla="*/ 9 w 143"/>
                <a:gd name="T97" fmla="*/ 3 h 177"/>
                <a:gd name="T98" fmla="*/ 1 w 143"/>
                <a:gd name="T99" fmla="*/ 6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3" h="177">
                  <a:moveTo>
                    <a:pt x="1" y="66"/>
                  </a:moveTo>
                  <a:lnTo>
                    <a:pt x="1" y="67"/>
                  </a:lnTo>
                  <a:lnTo>
                    <a:pt x="0" y="69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0" y="75"/>
                  </a:lnTo>
                  <a:lnTo>
                    <a:pt x="0" y="77"/>
                  </a:lnTo>
                  <a:lnTo>
                    <a:pt x="1" y="79"/>
                  </a:lnTo>
                  <a:lnTo>
                    <a:pt x="1" y="80"/>
                  </a:lnTo>
                  <a:lnTo>
                    <a:pt x="2" y="76"/>
                  </a:lnTo>
                  <a:lnTo>
                    <a:pt x="3" y="71"/>
                  </a:lnTo>
                  <a:lnTo>
                    <a:pt x="3" y="67"/>
                  </a:lnTo>
                  <a:lnTo>
                    <a:pt x="4" y="63"/>
                  </a:lnTo>
                  <a:lnTo>
                    <a:pt x="4" y="58"/>
                  </a:lnTo>
                  <a:lnTo>
                    <a:pt x="4" y="54"/>
                  </a:lnTo>
                  <a:lnTo>
                    <a:pt x="5" y="50"/>
                  </a:lnTo>
                  <a:lnTo>
                    <a:pt x="5" y="46"/>
                  </a:lnTo>
                  <a:lnTo>
                    <a:pt x="5" y="42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6" y="29"/>
                  </a:lnTo>
                  <a:lnTo>
                    <a:pt x="6" y="25"/>
                  </a:lnTo>
                  <a:lnTo>
                    <a:pt x="6" y="21"/>
                  </a:lnTo>
                  <a:lnTo>
                    <a:pt x="7" y="17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10" y="14"/>
                  </a:lnTo>
                  <a:lnTo>
                    <a:pt x="11" y="14"/>
                  </a:lnTo>
                  <a:lnTo>
                    <a:pt x="11" y="16"/>
                  </a:lnTo>
                  <a:lnTo>
                    <a:pt x="11" y="20"/>
                  </a:lnTo>
                  <a:lnTo>
                    <a:pt x="11" y="24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1" y="46"/>
                  </a:lnTo>
                  <a:lnTo>
                    <a:pt x="11" y="50"/>
                  </a:lnTo>
                  <a:lnTo>
                    <a:pt x="11" y="55"/>
                  </a:lnTo>
                  <a:lnTo>
                    <a:pt x="11" y="59"/>
                  </a:lnTo>
                  <a:lnTo>
                    <a:pt x="11" y="64"/>
                  </a:lnTo>
                  <a:lnTo>
                    <a:pt x="10" y="68"/>
                  </a:lnTo>
                  <a:lnTo>
                    <a:pt x="10" y="72"/>
                  </a:lnTo>
                  <a:lnTo>
                    <a:pt x="9" y="77"/>
                  </a:lnTo>
                  <a:lnTo>
                    <a:pt x="9" y="81"/>
                  </a:lnTo>
                  <a:lnTo>
                    <a:pt x="8" y="85"/>
                  </a:lnTo>
                  <a:lnTo>
                    <a:pt x="13" y="89"/>
                  </a:lnTo>
                  <a:lnTo>
                    <a:pt x="13" y="85"/>
                  </a:lnTo>
                  <a:lnTo>
                    <a:pt x="13" y="82"/>
                  </a:lnTo>
                  <a:lnTo>
                    <a:pt x="14" y="79"/>
                  </a:lnTo>
                  <a:lnTo>
                    <a:pt x="14" y="76"/>
                  </a:lnTo>
                  <a:lnTo>
                    <a:pt x="14" y="72"/>
                  </a:lnTo>
                  <a:lnTo>
                    <a:pt x="14" y="69"/>
                  </a:lnTo>
                  <a:lnTo>
                    <a:pt x="14" y="66"/>
                  </a:lnTo>
                  <a:lnTo>
                    <a:pt x="15" y="62"/>
                  </a:lnTo>
                  <a:lnTo>
                    <a:pt x="15" y="59"/>
                  </a:lnTo>
                  <a:lnTo>
                    <a:pt x="15" y="56"/>
                  </a:lnTo>
                  <a:lnTo>
                    <a:pt x="15" y="52"/>
                  </a:lnTo>
                  <a:lnTo>
                    <a:pt x="16" y="49"/>
                  </a:lnTo>
                  <a:lnTo>
                    <a:pt x="16" y="46"/>
                  </a:lnTo>
                  <a:lnTo>
                    <a:pt x="17" y="42"/>
                  </a:lnTo>
                  <a:lnTo>
                    <a:pt x="17" y="39"/>
                  </a:lnTo>
                  <a:lnTo>
                    <a:pt x="18" y="36"/>
                  </a:lnTo>
                  <a:lnTo>
                    <a:pt x="19" y="36"/>
                  </a:lnTo>
                  <a:lnTo>
                    <a:pt x="20" y="37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42"/>
                  </a:lnTo>
                  <a:lnTo>
                    <a:pt x="21" y="45"/>
                  </a:lnTo>
                  <a:lnTo>
                    <a:pt x="21" y="48"/>
                  </a:lnTo>
                  <a:lnTo>
                    <a:pt x="21" y="52"/>
                  </a:lnTo>
                  <a:lnTo>
                    <a:pt x="21" y="55"/>
                  </a:lnTo>
                  <a:lnTo>
                    <a:pt x="21" y="59"/>
                  </a:lnTo>
                  <a:lnTo>
                    <a:pt x="21" y="62"/>
                  </a:lnTo>
                  <a:lnTo>
                    <a:pt x="21" y="66"/>
                  </a:lnTo>
                  <a:lnTo>
                    <a:pt x="21" y="69"/>
                  </a:lnTo>
                  <a:lnTo>
                    <a:pt x="21" y="72"/>
                  </a:lnTo>
                  <a:lnTo>
                    <a:pt x="21" y="76"/>
                  </a:lnTo>
                  <a:lnTo>
                    <a:pt x="21" y="79"/>
                  </a:lnTo>
                  <a:lnTo>
                    <a:pt x="21" y="83"/>
                  </a:lnTo>
                  <a:lnTo>
                    <a:pt x="21" y="86"/>
                  </a:lnTo>
                  <a:lnTo>
                    <a:pt x="21" y="90"/>
                  </a:lnTo>
                  <a:lnTo>
                    <a:pt x="21" y="93"/>
                  </a:lnTo>
                  <a:lnTo>
                    <a:pt x="21" y="94"/>
                  </a:lnTo>
                  <a:lnTo>
                    <a:pt x="22" y="95"/>
                  </a:lnTo>
                  <a:lnTo>
                    <a:pt x="24" y="96"/>
                  </a:lnTo>
                  <a:lnTo>
                    <a:pt x="25" y="97"/>
                  </a:lnTo>
                  <a:lnTo>
                    <a:pt x="25" y="94"/>
                  </a:lnTo>
                  <a:lnTo>
                    <a:pt x="25" y="90"/>
                  </a:lnTo>
                  <a:lnTo>
                    <a:pt x="25" y="87"/>
                  </a:lnTo>
                  <a:lnTo>
                    <a:pt x="25" y="83"/>
                  </a:lnTo>
                  <a:lnTo>
                    <a:pt x="26" y="80"/>
                  </a:lnTo>
                  <a:lnTo>
                    <a:pt x="26" y="77"/>
                  </a:lnTo>
                  <a:lnTo>
                    <a:pt x="27" y="73"/>
                  </a:lnTo>
                  <a:lnTo>
                    <a:pt x="28" y="70"/>
                  </a:lnTo>
                  <a:lnTo>
                    <a:pt x="29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2" y="72"/>
                  </a:lnTo>
                  <a:lnTo>
                    <a:pt x="32" y="77"/>
                  </a:lnTo>
                  <a:lnTo>
                    <a:pt x="32" y="81"/>
                  </a:lnTo>
                  <a:lnTo>
                    <a:pt x="32" y="84"/>
                  </a:lnTo>
                  <a:lnTo>
                    <a:pt x="32" y="88"/>
                  </a:lnTo>
                  <a:lnTo>
                    <a:pt x="32" y="92"/>
                  </a:lnTo>
                  <a:lnTo>
                    <a:pt x="32" y="96"/>
                  </a:lnTo>
                  <a:lnTo>
                    <a:pt x="33" y="100"/>
                  </a:lnTo>
                  <a:lnTo>
                    <a:pt x="34" y="103"/>
                  </a:lnTo>
                  <a:lnTo>
                    <a:pt x="33" y="82"/>
                  </a:lnTo>
                  <a:lnTo>
                    <a:pt x="36" y="79"/>
                  </a:lnTo>
                  <a:lnTo>
                    <a:pt x="39" y="83"/>
                  </a:lnTo>
                  <a:lnTo>
                    <a:pt x="39" y="87"/>
                  </a:lnTo>
                  <a:lnTo>
                    <a:pt x="40" y="90"/>
                  </a:lnTo>
                  <a:lnTo>
                    <a:pt x="40" y="94"/>
                  </a:lnTo>
                  <a:lnTo>
                    <a:pt x="40" y="97"/>
                  </a:lnTo>
                  <a:lnTo>
                    <a:pt x="41" y="100"/>
                  </a:lnTo>
                  <a:lnTo>
                    <a:pt x="41" y="103"/>
                  </a:lnTo>
                  <a:lnTo>
                    <a:pt x="42" y="107"/>
                  </a:lnTo>
                  <a:lnTo>
                    <a:pt x="42" y="110"/>
                  </a:lnTo>
                  <a:lnTo>
                    <a:pt x="43" y="109"/>
                  </a:lnTo>
                  <a:lnTo>
                    <a:pt x="43" y="108"/>
                  </a:lnTo>
                  <a:lnTo>
                    <a:pt x="43" y="107"/>
                  </a:lnTo>
                  <a:lnTo>
                    <a:pt x="43" y="105"/>
                  </a:lnTo>
                  <a:lnTo>
                    <a:pt x="43" y="104"/>
                  </a:lnTo>
                  <a:lnTo>
                    <a:pt x="43" y="103"/>
                  </a:lnTo>
                  <a:lnTo>
                    <a:pt x="44" y="102"/>
                  </a:lnTo>
                  <a:lnTo>
                    <a:pt x="45" y="102"/>
                  </a:lnTo>
                  <a:lnTo>
                    <a:pt x="47" y="103"/>
                  </a:lnTo>
                  <a:lnTo>
                    <a:pt x="48" y="104"/>
                  </a:lnTo>
                  <a:lnTo>
                    <a:pt x="49" y="106"/>
                  </a:lnTo>
                  <a:lnTo>
                    <a:pt x="49" y="107"/>
                  </a:lnTo>
                  <a:lnTo>
                    <a:pt x="49" y="109"/>
                  </a:lnTo>
                  <a:lnTo>
                    <a:pt x="49" y="110"/>
                  </a:lnTo>
                  <a:lnTo>
                    <a:pt x="49" y="112"/>
                  </a:lnTo>
                  <a:lnTo>
                    <a:pt x="50" y="113"/>
                  </a:lnTo>
                  <a:lnTo>
                    <a:pt x="49" y="115"/>
                  </a:lnTo>
                  <a:lnTo>
                    <a:pt x="53" y="119"/>
                  </a:lnTo>
                  <a:lnTo>
                    <a:pt x="58" y="124"/>
                  </a:lnTo>
                  <a:lnTo>
                    <a:pt x="63" y="128"/>
                  </a:lnTo>
                  <a:lnTo>
                    <a:pt x="68" y="132"/>
                  </a:lnTo>
                  <a:lnTo>
                    <a:pt x="73" y="136"/>
                  </a:lnTo>
                  <a:lnTo>
                    <a:pt x="78" y="140"/>
                  </a:lnTo>
                  <a:lnTo>
                    <a:pt x="84" y="143"/>
                  </a:lnTo>
                  <a:lnTo>
                    <a:pt x="89" y="147"/>
                  </a:lnTo>
                  <a:lnTo>
                    <a:pt x="94" y="151"/>
                  </a:lnTo>
                  <a:lnTo>
                    <a:pt x="100" y="154"/>
                  </a:lnTo>
                  <a:lnTo>
                    <a:pt x="105" y="158"/>
                  </a:lnTo>
                  <a:lnTo>
                    <a:pt x="111" y="162"/>
                  </a:lnTo>
                  <a:lnTo>
                    <a:pt x="116" y="165"/>
                  </a:lnTo>
                  <a:lnTo>
                    <a:pt x="122" y="169"/>
                  </a:lnTo>
                  <a:lnTo>
                    <a:pt x="127" y="172"/>
                  </a:lnTo>
                  <a:lnTo>
                    <a:pt x="132" y="176"/>
                  </a:lnTo>
                  <a:lnTo>
                    <a:pt x="133" y="171"/>
                  </a:lnTo>
                  <a:lnTo>
                    <a:pt x="134" y="166"/>
                  </a:lnTo>
                  <a:lnTo>
                    <a:pt x="135" y="161"/>
                  </a:lnTo>
                  <a:lnTo>
                    <a:pt x="136" y="156"/>
                  </a:lnTo>
                  <a:lnTo>
                    <a:pt x="137" y="150"/>
                  </a:lnTo>
                  <a:lnTo>
                    <a:pt x="137" y="145"/>
                  </a:lnTo>
                  <a:lnTo>
                    <a:pt x="138" y="140"/>
                  </a:lnTo>
                  <a:lnTo>
                    <a:pt x="138" y="135"/>
                  </a:lnTo>
                  <a:lnTo>
                    <a:pt x="139" y="129"/>
                  </a:lnTo>
                  <a:lnTo>
                    <a:pt x="139" y="124"/>
                  </a:lnTo>
                  <a:lnTo>
                    <a:pt x="140" y="118"/>
                  </a:lnTo>
                  <a:lnTo>
                    <a:pt x="140" y="113"/>
                  </a:lnTo>
                  <a:lnTo>
                    <a:pt x="140" y="107"/>
                  </a:lnTo>
                  <a:lnTo>
                    <a:pt x="141" y="102"/>
                  </a:lnTo>
                  <a:lnTo>
                    <a:pt x="141" y="97"/>
                  </a:lnTo>
                  <a:lnTo>
                    <a:pt x="142" y="92"/>
                  </a:lnTo>
                  <a:lnTo>
                    <a:pt x="135" y="88"/>
                  </a:lnTo>
                  <a:lnTo>
                    <a:pt x="128" y="84"/>
                  </a:lnTo>
                  <a:lnTo>
                    <a:pt x="122" y="81"/>
                  </a:lnTo>
                  <a:lnTo>
                    <a:pt x="115" y="77"/>
                  </a:lnTo>
                  <a:lnTo>
                    <a:pt x="109" y="73"/>
                  </a:lnTo>
                  <a:lnTo>
                    <a:pt x="102" y="69"/>
                  </a:lnTo>
                  <a:lnTo>
                    <a:pt x="96" y="64"/>
                  </a:lnTo>
                  <a:lnTo>
                    <a:pt x="89" y="60"/>
                  </a:lnTo>
                  <a:lnTo>
                    <a:pt x="83" y="56"/>
                  </a:lnTo>
                  <a:lnTo>
                    <a:pt x="77" y="51"/>
                  </a:lnTo>
                  <a:lnTo>
                    <a:pt x="70" y="47"/>
                  </a:lnTo>
                  <a:lnTo>
                    <a:pt x="64" y="42"/>
                  </a:lnTo>
                  <a:lnTo>
                    <a:pt x="58" y="38"/>
                  </a:lnTo>
                  <a:lnTo>
                    <a:pt x="52" y="34"/>
                  </a:lnTo>
                  <a:lnTo>
                    <a:pt x="45" y="30"/>
                  </a:lnTo>
                  <a:lnTo>
                    <a:pt x="39" y="26"/>
                  </a:lnTo>
                  <a:lnTo>
                    <a:pt x="37" y="24"/>
                  </a:lnTo>
                  <a:lnTo>
                    <a:pt x="34" y="22"/>
                  </a:lnTo>
                  <a:lnTo>
                    <a:pt x="32" y="20"/>
                  </a:lnTo>
                  <a:lnTo>
                    <a:pt x="29" y="18"/>
                  </a:lnTo>
                  <a:lnTo>
                    <a:pt x="26" y="16"/>
                  </a:lnTo>
                  <a:lnTo>
                    <a:pt x="24" y="15"/>
                  </a:lnTo>
                  <a:lnTo>
                    <a:pt x="21" y="13"/>
                  </a:lnTo>
                  <a:lnTo>
                    <a:pt x="18" y="12"/>
                  </a:lnTo>
                  <a:lnTo>
                    <a:pt x="17" y="10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2" y="6"/>
                  </a:lnTo>
                  <a:lnTo>
                    <a:pt x="11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1" y="66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25" name="Freeform 333">
              <a:extLst>
                <a:ext uri="{FF2B5EF4-FFF2-40B4-BE49-F238E27FC236}">
                  <a16:creationId xmlns:a16="http://schemas.microsoft.com/office/drawing/2014/main" id="{DE128CF5-9A63-21DE-6409-9485A0384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3246"/>
              <a:ext cx="308" cy="88"/>
            </a:xfrm>
            <a:custGeom>
              <a:avLst/>
              <a:gdLst>
                <a:gd name="T0" fmla="*/ 8 w 308"/>
                <a:gd name="T1" fmla="*/ 6 h 88"/>
                <a:gd name="T2" fmla="*/ 7 w 308"/>
                <a:gd name="T3" fmla="*/ 17 h 88"/>
                <a:gd name="T4" fmla="*/ 6 w 308"/>
                <a:gd name="T5" fmla="*/ 27 h 88"/>
                <a:gd name="T6" fmla="*/ 5 w 308"/>
                <a:gd name="T7" fmla="*/ 38 h 88"/>
                <a:gd name="T8" fmla="*/ 4 w 308"/>
                <a:gd name="T9" fmla="*/ 49 h 88"/>
                <a:gd name="T10" fmla="*/ 3 w 308"/>
                <a:gd name="T11" fmla="*/ 60 h 88"/>
                <a:gd name="T12" fmla="*/ 2 w 308"/>
                <a:gd name="T13" fmla="*/ 71 h 88"/>
                <a:gd name="T14" fmla="*/ 1 w 308"/>
                <a:gd name="T15" fmla="*/ 82 h 88"/>
                <a:gd name="T16" fmla="*/ 9 w 308"/>
                <a:gd name="T17" fmla="*/ 86 h 88"/>
                <a:gd name="T18" fmla="*/ 27 w 308"/>
                <a:gd name="T19" fmla="*/ 85 h 88"/>
                <a:gd name="T20" fmla="*/ 46 w 308"/>
                <a:gd name="T21" fmla="*/ 84 h 88"/>
                <a:gd name="T22" fmla="*/ 64 w 308"/>
                <a:gd name="T23" fmla="*/ 83 h 88"/>
                <a:gd name="T24" fmla="*/ 82 w 308"/>
                <a:gd name="T25" fmla="*/ 82 h 88"/>
                <a:gd name="T26" fmla="*/ 100 w 308"/>
                <a:gd name="T27" fmla="*/ 81 h 88"/>
                <a:gd name="T28" fmla="*/ 118 w 308"/>
                <a:gd name="T29" fmla="*/ 81 h 88"/>
                <a:gd name="T30" fmla="*/ 137 w 308"/>
                <a:gd name="T31" fmla="*/ 81 h 88"/>
                <a:gd name="T32" fmla="*/ 155 w 308"/>
                <a:gd name="T33" fmla="*/ 80 h 88"/>
                <a:gd name="T34" fmla="*/ 173 w 308"/>
                <a:gd name="T35" fmla="*/ 80 h 88"/>
                <a:gd name="T36" fmla="*/ 191 w 308"/>
                <a:gd name="T37" fmla="*/ 80 h 88"/>
                <a:gd name="T38" fmla="*/ 209 w 308"/>
                <a:gd name="T39" fmla="*/ 80 h 88"/>
                <a:gd name="T40" fmla="*/ 227 w 308"/>
                <a:gd name="T41" fmla="*/ 81 h 88"/>
                <a:gd name="T42" fmla="*/ 245 w 308"/>
                <a:gd name="T43" fmla="*/ 81 h 88"/>
                <a:gd name="T44" fmla="*/ 263 w 308"/>
                <a:gd name="T45" fmla="*/ 81 h 88"/>
                <a:gd name="T46" fmla="*/ 281 w 308"/>
                <a:gd name="T47" fmla="*/ 81 h 88"/>
                <a:gd name="T48" fmla="*/ 307 w 308"/>
                <a:gd name="T49" fmla="*/ 80 h 88"/>
                <a:gd name="T50" fmla="*/ 297 w 308"/>
                <a:gd name="T51" fmla="*/ 2 h 88"/>
                <a:gd name="T52" fmla="*/ 282 w 308"/>
                <a:gd name="T53" fmla="*/ 2 h 88"/>
                <a:gd name="T54" fmla="*/ 267 w 308"/>
                <a:gd name="T55" fmla="*/ 1 h 88"/>
                <a:gd name="T56" fmla="*/ 251 w 308"/>
                <a:gd name="T57" fmla="*/ 1 h 88"/>
                <a:gd name="T58" fmla="*/ 236 w 308"/>
                <a:gd name="T59" fmla="*/ 0 h 88"/>
                <a:gd name="T60" fmla="*/ 220 w 308"/>
                <a:gd name="T61" fmla="*/ 0 h 88"/>
                <a:gd name="T62" fmla="*/ 205 w 308"/>
                <a:gd name="T63" fmla="*/ 0 h 88"/>
                <a:gd name="T64" fmla="*/ 189 w 308"/>
                <a:gd name="T65" fmla="*/ 0 h 88"/>
                <a:gd name="T66" fmla="*/ 176 w 308"/>
                <a:gd name="T67" fmla="*/ 0 h 88"/>
                <a:gd name="T68" fmla="*/ 165 w 308"/>
                <a:gd name="T69" fmla="*/ 0 h 88"/>
                <a:gd name="T70" fmla="*/ 155 w 308"/>
                <a:gd name="T71" fmla="*/ 0 h 88"/>
                <a:gd name="T72" fmla="*/ 145 w 308"/>
                <a:gd name="T73" fmla="*/ 0 h 88"/>
                <a:gd name="T74" fmla="*/ 134 w 308"/>
                <a:gd name="T75" fmla="*/ 0 h 88"/>
                <a:gd name="T76" fmla="*/ 124 w 308"/>
                <a:gd name="T77" fmla="*/ 1 h 88"/>
                <a:gd name="T78" fmla="*/ 113 w 308"/>
                <a:gd name="T79" fmla="*/ 1 h 88"/>
                <a:gd name="T80" fmla="*/ 102 w 308"/>
                <a:gd name="T81" fmla="*/ 2 h 88"/>
                <a:gd name="T82" fmla="*/ 91 w 308"/>
                <a:gd name="T83" fmla="*/ 2 h 88"/>
                <a:gd name="T84" fmla="*/ 80 w 308"/>
                <a:gd name="T85" fmla="*/ 2 h 88"/>
                <a:gd name="T86" fmla="*/ 70 w 308"/>
                <a:gd name="T87" fmla="*/ 3 h 88"/>
                <a:gd name="T88" fmla="*/ 58 w 308"/>
                <a:gd name="T89" fmla="*/ 3 h 88"/>
                <a:gd name="T90" fmla="*/ 47 w 308"/>
                <a:gd name="T91" fmla="*/ 3 h 88"/>
                <a:gd name="T92" fmla="*/ 36 w 308"/>
                <a:gd name="T93" fmla="*/ 2 h 88"/>
                <a:gd name="T94" fmla="*/ 25 w 308"/>
                <a:gd name="T95" fmla="*/ 2 h 88"/>
                <a:gd name="T96" fmla="*/ 14 w 308"/>
                <a:gd name="T97" fmla="*/ 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8" h="88">
                  <a:moveTo>
                    <a:pt x="8" y="1"/>
                  </a:moveTo>
                  <a:lnTo>
                    <a:pt x="8" y="6"/>
                  </a:lnTo>
                  <a:lnTo>
                    <a:pt x="7" y="11"/>
                  </a:lnTo>
                  <a:lnTo>
                    <a:pt x="7" y="17"/>
                  </a:lnTo>
                  <a:lnTo>
                    <a:pt x="6" y="22"/>
                  </a:lnTo>
                  <a:lnTo>
                    <a:pt x="6" y="27"/>
                  </a:lnTo>
                  <a:lnTo>
                    <a:pt x="5" y="33"/>
                  </a:lnTo>
                  <a:lnTo>
                    <a:pt x="5" y="38"/>
                  </a:lnTo>
                  <a:lnTo>
                    <a:pt x="5" y="44"/>
                  </a:lnTo>
                  <a:lnTo>
                    <a:pt x="4" y="49"/>
                  </a:lnTo>
                  <a:lnTo>
                    <a:pt x="4" y="55"/>
                  </a:lnTo>
                  <a:lnTo>
                    <a:pt x="3" y="60"/>
                  </a:lnTo>
                  <a:lnTo>
                    <a:pt x="3" y="65"/>
                  </a:lnTo>
                  <a:lnTo>
                    <a:pt x="2" y="71"/>
                  </a:lnTo>
                  <a:lnTo>
                    <a:pt x="2" y="76"/>
                  </a:lnTo>
                  <a:lnTo>
                    <a:pt x="1" y="82"/>
                  </a:lnTo>
                  <a:lnTo>
                    <a:pt x="0" y="87"/>
                  </a:lnTo>
                  <a:lnTo>
                    <a:pt x="9" y="86"/>
                  </a:lnTo>
                  <a:lnTo>
                    <a:pt x="18" y="85"/>
                  </a:lnTo>
                  <a:lnTo>
                    <a:pt x="27" y="85"/>
                  </a:lnTo>
                  <a:lnTo>
                    <a:pt x="37" y="84"/>
                  </a:lnTo>
                  <a:lnTo>
                    <a:pt x="46" y="84"/>
                  </a:lnTo>
                  <a:lnTo>
                    <a:pt x="55" y="83"/>
                  </a:lnTo>
                  <a:lnTo>
                    <a:pt x="64" y="83"/>
                  </a:lnTo>
                  <a:lnTo>
                    <a:pt x="73" y="82"/>
                  </a:lnTo>
                  <a:lnTo>
                    <a:pt x="82" y="82"/>
                  </a:lnTo>
                  <a:lnTo>
                    <a:pt x="91" y="82"/>
                  </a:lnTo>
                  <a:lnTo>
                    <a:pt x="100" y="81"/>
                  </a:lnTo>
                  <a:lnTo>
                    <a:pt x="109" y="81"/>
                  </a:lnTo>
                  <a:lnTo>
                    <a:pt x="118" y="81"/>
                  </a:lnTo>
                  <a:lnTo>
                    <a:pt x="128" y="81"/>
                  </a:lnTo>
                  <a:lnTo>
                    <a:pt x="137" y="81"/>
                  </a:lnTo>
                  <a:lnTo>
                    <a:pt x="146" y="80"/>
                  </a:lnTo>
                  <a:lnTo>
                    <a:pt x="155" y="80"/>
                  </a:lnTo>
                  <a:lnTo>
                    <a:pt x="164" y="80"/>
                  </a:lnTo>
                  <a:lnTo>
                    <a:pt x="173" y="80"/>
                  </a:lnTo>
                  <a:lnTo>
                    <a:pt x="182" y="80"/>
                  </a:lnTo>
                  <a:lnTo>
                    <a:pt x="191" y="80"/>
                  </a:lnTo>
                  <a:lnTo>
                    <a:pt x="200" y="80"/>
                  </a:lnTo>
                  <a:lnTo>
                    <a:pt x="209" y="80"/>
                  </a:lnTo>
                  <a:lnTo>
                    <a:pt x="218" y="80"/>
                  </a:lnTo>
                  <a:lnTo>
                    <a:pt x="227" y="81"/>
                  </a:lnTo>
                  <a:lnTo>
                    <a:pt x="236" y="81"/>
                  </a:lnTo>
                  <a:lnTo>
                    <a:pt x="245" y="81"/>
                  </a:lnTo>
                  <a:lnTo>
                    <a:pt x="254" y="81"/>
                  </a:lnTo>
                  <a:lnTo>
                    <a:pt x="263" y="81"/>
                  </a:lnTo>
                  <a:lnTo>
                    <a:pt x="272" y="81"/>
                  </a:lnTo>
                  <a:lnTo>
                    <a:pt x="281" y="81"/>
                  </a:lnTo>
                  <a:lnTo>
                    <a:pt x="290" y="81"/>
                  </a:lnTo>
                  <a:lnTo>
                    <a:pt x="307" y="80"/>
                  </a:lnTo>
                  <a:lnTo>
                    <a:pt x="304" y="3"/>
                  </a:lnTo>
                  <a:lnTo>
                    <a:pt x="297" y="2"/>
                  </a:lnTo>
                  <a:lnTo>
                    <a:pt x="289" y="2"/>
                  </a:lnTo>
                  <a:lnTo>
                    <a:pt x="282" y="2"/>
                  </a:lnTo>
                  <a:lnTo>
                    <a:pt x="274" y="1"/>
                  </a:lnTo>
                  <a:lnTo>
                    <a:pt x="267" y="1"/>
                  </a:lnTo>
                  <a:lnTo>
                    <a:pt x="259" y="1"/>
                  </a:lnTo>
                  <a:lnTo>
                    <a:pt x="251" y="1"/>
                  </a:lnTo>
                  <a:lnTo>
                    <a:pt x="244" y="0"/>
                  </a:lnTo>
                  <a:lnTo>
                    <a:pt x="236" y="0"/>
                  </a:lnTo>
                  <a:lnTo>
                    <a:pt x="228" y="0"/>
                  </a:lnTo>
                  <a:lnTo>
                    <a:pt x="220" y="0"/>
                  </a:lnTo>
                  <a:lnTo>
                    <a:pt x="213" y="0"/>
                  </a:lnTo>
                  <a:lnTo>
                    <a:pt x="205" y="0"/>
                  </a:lnTo>
                  <a:lnTo>
                    <a:pt x="197" y="0"/>
                  </a:lnTo>
                  <a:lnTo>
                    <a:pt x="189" y="0"/>
                  </a:lnTo>
                  <a:lnTo>
                    <a:pt x="181" y="0"/>
                  </a:lnTo>
                  <a:lnTo>
                    <a:pt x="176" y="0"/>
                  </a:lnTo>
                  <a:lnTo>
                    <a:pt x="171" y="0"/>
                  </a:lnTo>
                  <a:lnTo>
                    <a:pt x="165" y="0"/>
                  </a:lnTo>
                  <a:lnTo>
                    <a:pt x="160" y="0"/>
                  </a:lnTo>
                  <a:lnTo>
                    <a:pt x="155" y="0"/>
                  </a:lnTo>
                  <a:lnTo>
                    <a:pt x="150" y="0"/>
                  </a:lnTo>
                  <a:lnTo>
                    <a:pt x="145" y="0"/>
                  </a:lnTo>
                  <a:lnTo>
                    <a:pt x="139" y="0"/>
                  </a:lnTo>
                  <a:lnTo>
                    <a:pt x="134" y="0"/>
                  </a:lnTo>
                  <a:lnTo>
                    <a:pt x="129" y="1"/>
                  </a:lnTo>
                  <a:lnTo>
                    <a:pt x="124" y="1"/>
                  </a:lnTo>
                  <a:lnTo>
                    <a:pt x="118" y="1"/>
                  </a:lnTo>
                  <a:lnTo>
                    <a:pt x="113" y="1"/>
                  </a:lnTo>
                  <a:lnTo>
                    <a:pt x="107" y="1"/>
                  </a:lnTo>
                  <a:lnTo>
                    <a:pt x="102" y="2"/>
                  </a:lnTo>
                  <a:lnTo>
                    <a:pt x="97" y="2"/>
                  </a:lnTo>
                  <a:lnTo>
                    <a:pt x="91" y="2"/>
                  </a:lnTo>
                  <a:lnTo>
                    <a:pt x="86" y="2"/>
                  </a:lnTo>
                  <a:lnTo>
                    <a:pt x="80" y="2"/>
                  </a:lnTo>
                  <a:lnTo>
                    <a:pt x="75" y="2"/>
                  </a:lnTo>
                  <a:lnTo>
                    <a:pt x="70" y="3"/>
                  </a:lnTo>
                  <a:lnTo>
                    <a:pt x="64" y="3"/>
                  </a:lnTo>
                  <a:lnTo>
                    <a:pt x="58" y="3"/>
                  </a:lnTo>
                  <a:lnTo>
                    <a:pt x="53" y="3"/>
                  </a:lnTo>
                  <a:lnTo>
                    <a:pt x="47" y="3"/>
                  </a:lnTo>
                  <a:lnTo>
                    <a:pt x="42" y="3"/>
                  </a:lnTo>
                  <a:lnTo>
                    <a:pt x="36" y="2"/>
                  </a:lnTo>
                  <a:lnTo>
                    <a:pt x="31" y="2"/>
                  </a:lnTo>
                  <a:lnTo>
                    <a:pt x="25" y="2"/>
                  </a:lnTo>
                  <a:lnTo>
                    <a:pt x="20" y="2"/>
                  </a:lnTo>
                  <a:lnTo>
                    <a:pt x="14" y="1"/>
                  </a:lnTo>
                  <a:lnTo>
                    <a:pt x="8" y="1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26" name="Freeform 334">
              <a:extLst>
                <a:ext uri="{FF2B5EF4-FFF2-40B4-BE49-F238E27FC236}">
                  <a16:creationId xmlns:a16="http://schemas.microsoft.com/office/drawing/2014/main" id="{6F700A84-3A5D-B6A8-7234-025B67AAD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3004"/>
              <a:ext cx="93" cy="34"/>
            </a:xfrm>
            <a:custGeom>
              <a:avLst/>
              <a:gdLst>
                <a:gd name="T0" fmla="*/ 2 w 93"/>
                <a:gd name="T1" fmla="*/ 0 h 34"/>
                <a:gd name="T2" fmla="*/ 1 w 93"/>
                <a:gd name="T3" fmla="*/ 3 h 34"/>
                <a:gd name="T4" fmla="*/ 0 w 93"/>
                <a:gd name="T5" fmla="*/ 7 h 34"/>
                <a:gd name="T6" fmla="*/ 0 w 93"/>
                <a:gd name="T7" fmla="*/ 11 h 34"/>
                <a:gd name="T8" fmla="*/ 0 w 93"/>
                <a:gd name="T9" fmla="*/ 16 h 34"/>
                <a:gd name="T10" fmla="*/ 0 w 93"/>
                <a:gd name="T11" fmla="*/ 20 h 34"/>
                <a:gd name="T12" fmla="*/ 1 w 93"/>
                <a:gd name="T13" fmla="*/ 24 h 34"/>
                <a:gd name="T14" fmla="*/ 2 w 93"/>
                <a:gd name="T15" fmla="*/ 28 h 34"/>
                <a:gd name="T16" fmla="*/ 3 w 93"/>
                <a:gd name="T17" fmla="*/ 32 h 34"/>
                <a:gd name="T18" fmla="*/ 9 w 93"/>
                <a:gd name="T19" fmla="*/ 32 h 34"/>
                <a:gd name="T20" fmla="*/ 15 w 93"/>
                <a:gd name="T21" fmla="*/ 32 h 34"/>
                <a:gd name="T22" fmla="*/ 20 w 93"/>
                <a:gd name="T23" fmla="*/ 32 h 34"/>
                <a:gd name="T24" fmla="*/ 25 w 93"/>
                <a:gd name="T25" fmla="*/ 32 h 34"/>
                <a:gd name="T26" fmla="*/ 31 w 93"/>
                <a:gd name="T27" fmla="*/ 32 h 34"/>
                <a:gd name="T28" fmla="*/ 36 w 93"/>
                <a:gd name="T29" fmla="*/ 33 h 34"/>
                <a:gd name="T30" fmla="*/ 41 w 93"/>
                <a:gd name="T31" fmla="*/ 33 h 34"/>
                <a:gd name="T32" fmla="*/ 46 w 93"/>
                <a:gd name="T33" fmla="*/ 33 h 34"/>
                <a:gd name="T34" fmla="*/ 51 w 93"/>
                <a:gd name="T35" fmla="*/ 33 h 34"/>
                <a:gd name="T36" fmla="*/ 57 w 93"/>
                <a:gd name="T37" fmla="*/ 33 h 34"/>
                <a:gd name="T38" fmla="*/ 62 w 93"/>
                <a:gd name="T39" fmla="*/ 33 h 34"/>
                <a:gd name="T40" fmla="*/ 67 w 93"/>
                <a:gd name="T41" fmla="*/ 33 h 34"/>
                <a:gd name="T42" fmla="*/ 72 w 93"/>
                <a:gd name="T43" fmla="*/ 33 h 34"/>
                <a:gd name="T44" fmla="*/ 77 w 93"/>
                <a:gd name="T45" fmla="*/ 33 h 34"/>
                <a:gd name="T46" fmla="*/ 83 w 93"/>
                <a:gd name="T47" fmla="*/ 33 h 34"/>
                <a:gd name="T48" fmla="*/ 88 w 93"/>
                <a:gd name="T49" fmla="*/ 32 h 34"/>
                <a:gd name="T50" fmla="*/ 90 w 93"/>
                <a:gd name="T51" fmla="*/ 29 h 34"/>
                <a:gd name="T52" fmla="*/ 91 w 93"/>
                <a:gd name="T53" fmla="*/ 26 h 34"/>
                <a:gd name="T54" fmla="*/ 92 w 93"/>
                <a:gd name="T55" fmla="*/ 21 h 34"/>
                <a:gd name="T56" fmla="*/ 91 w 93"/>
                <a:gd name="T57" fmla="*/ 15 h 34"/>
                <a:gd name="T58" fmla="*/ 91 w 93"/>
                <a:gd name="T59" fmla="*/ 10 h 34"/>
                <a:gd name="T60" fmla="*/ 90 w 93"/>
                <a:gd name="T61" fmla="*/ 6 h 34"/>
                <a:gd name="T62" fmla="*/ 90 w 93"/>
                <a:gd name="T63" fmla="*/ 3 h 34"/>
                <a:gd name="T64" fmla="*/ 90 w 93"/>
                <a:gd name="T65" fmla="*/ 2 h 34"/>
                <a:gd name="T66" fmla="*/ 84 w 93"/>
                <a:gd name="T67" fmla="*/ 2 h 34"/>
                <a:gd name="T68" fmla="*/ 79 w 93"/>
                <a:gd name="T69" fmla="*/ 2 h 34"/>
                <a:gd name="T70" fmla="*/ 73 w 93"/>
                <a:gd name="T71" fmla="*/ 2 h 34"/>
                <a:gd name="T72" fmla="*/ 68 w 93"/>
                <a:gd name="T73" fmla="*/ 2 h 34"/>
                <a:gd name="T74" fmla="*/ 63 w 93"/>
                <a:gd name="T75" fmla="*/ 2 h 34"/>
                <a:gd name="T76" fmla="*/ 57 w 93"/>
                <a:gd name="T77" fmla="*/ 2 h 34"/>
                <a:gd name="T78" fmla="*/ 52 w 93"/>
                <a:gd name="T79" fmla="*/ 2 h 34"/>
                <a:gd name="T80" fmla="*/ 46 w 93"/>
                <a:gd name="T81" fmla="*/ 1 h 34"/>
                <a:gd name="T82" fmla="*/ 41 w 93"/>
                <a:gd name="T83" fmla="*/ 1 h 34"/>
                <a:gd name="T84" fmla="*/ 35 w 93"/>
                <a:gd name="T85" fmla="*/ 1 h 34"/>
                <a:gd name="T86" fmla="*/ 30 w 93"/>
                <a:gd name="T87" fmla="*/ 1 h 34"/>
                <a:gd name="T88" fmla="*/ 24 w 93"/>
                <a:gd name="T89" fmla="*/ 0 h 34"/>
                <a:gd name="T90" fmla="*/ 19 w 93"/>
                <a:gd name="T91" fmla="*/ 0 h 34"/>
                <a:gd name="T92" fmla="*/ 13 w 93"/>
                <a:gd name="T93" fmla="*/ 0 h 34"/>
                <a:gd name="T94" fmla="*/ 8 w 93"/>
                <a:gd name="T95" fmla="*/ 0 h 34"/>
                <a:gd name="T96" fmla="*/ 2 w 93"/>
                <a:gd name="T9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" h="34">
                  <a:moveTo>
                    <a:pt x="2" y="0"/>
                  </a:moveTo>
                  <a:lnTo>
                    <a:pt x="1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2" y="28"/>
                  </a:lnTo>
                  <a:lnTo>
                    <a:pt x="3" y="32"/>
                  </a:lnTo>
                  <a:lnTo>
                    <a:pt x="9" y="32"/>
                  </a:lnTo>
                  <a:lnTo>
                    <a:pt x="15" y="32"/>
                  </a:lnTo>
                  <a:lnTo>
                    <a:pt x="20" y="32"/>
                  </a:lnTo>
                  <a:lnTo>
                    <a:pt x="25" y="32"/>
                  </a:lnTo>
                  <a:lnTo>
                    <a:pt x="31" y="32"/>
                  </a:lnTo>
                  <a:lnTo>
                    <a:pt x="36" y="33"/>
                  </a:lnTo>
                  <a:lnTo>
                    <a:pt x="41" y="33"/>
                  </a:lnTo>
                  <a:lnTo>
                    <a:pt x="46" y="33"/>
                  </a:lnTo>
                  <a:lnTo>
                    <a:pt x="51" y="33"/>
                  </a:lnTo>
                  <a:lnTo>
                    <a:pt x="57" y="33"/>
                  </a:lnTo>
                  <a:lnTo>
                    <a:pt x="62" y="33"/>
                  </a:lnTo>
                  <a:lnTo>
                    <a:pt x="67" y="33"/>
                  </a:lnTo>
                  <a:lnTo>
                    <a:pt x="72" y="33"/>
                  </a:lnTo>
                  <a:lnTo>
                    <a:pt x="77" y="33"/>
                  </a:lnTo>
                  <a:lnTo>
                    <a:pt x="83" y="33"/>
                  </a:lnTo>
                  <a:lnTo>
                    <a:pt x="88" y="32"/>
                  </a:lnTo>
                  <a:lnTo>
                    <a:pt x="90" y="29"/>
                  </a:lnTo>
                  <a:lnTo>
                    <a:pt x="91" y="26"/>
                  </a:lnTo>
                  <a:lnTo>
                    <a:pt x="92" y="21"/>
                  </a:lnTo>
                  <a:lnTo>
                    <a:pt x="91" y="15"/>
                  </a:lnTo>
                  <a:lnTo>
                    <a:pt x="91" y="10"/>
                  </a:lnTo>
                  <a:lnTo>
                    <a:pt x="90" y="6"/>
                  </a:lnTo>
                  <a:lnTo>
                    <a:pt x="90" y="3"/>
                  </a:lnTo>
                  <a:lnTo>
                    <a:pt x="90" y="2"/>
                  </a:lnTo>
                  <a:lnTo>
                    <a:pt x="84" y="2"/>
                  </a:lnTo>
                  <a:lnTo>
                    <a:pt x="79" y="2"/>
                  </a:lnTo>
                  <a:lnTo>
                    <a:pt x="73" y="2"/>
                  </a:lnTo>
                  <a:lnTo>
                    <a:pt x="68" y="2"/>
                  </a:lnTo>
                  <a:lnTo>
                    <a:pt x="63" y="2"/>
                  </a:lnTo>
                  <a:lnTo>
                    <a:pt x="57" y="2"/>
                  </a:lnTo>
                  <a:lnTo>
                    <a:pt x="52" y="2"/>
                  </a:lnTo>
                  <a:lnTo>
                    <a:pt x="46" y="1"/>
                  </a:lnTo>
                  <a:lnTo>
                    <a:pt x="41" y="1"/>
                  </a:lnTo>
                  <a:lnTo>
                    <a:pt x="35" y="1"/>
                  </a:lnTo>
                  <a:lnTo>
                    <a:pt x="30" y="1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27" name="Freeform 335">
              <a:extLst>
                <a:ext uri="{FF2B5EF4-FFF2-40B4-BE49-F238E27FC236}">
                  <a16:creationId xmlns:a16="http://schemas.microsoft.com/office/drawing/2014/main" id="{367FC21C-A7FC-BE50-F122-F977058CD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1" y="3011"/>
              <a:ext cx="17" cy="17"/>
            </a:xfrm>
            <a:custGeom>
              <a:avLst/>
              <a:gdLst>
                <a:gd name="T0" fmla="*/ 0 w 17"/>
                <a:gd name="T1" fmla="*/ 16 h 17"/>
                <a:gd name="T2" fmla="*/ 7 w 17"/>
                <a:gd name="T3" fmla="*/ 16 h 17"/>
                <a:gd name="T4" fmla="*/ 10 w 17"/>
                <a:gd name="T5" fmla="*/ 15 h 17"/>
                <a:gd name="T6" fmla="*/ 13 w 17"/>
                <a:gd name="T7" fmla="*/ 13 h 17"/>
                <a:gd name="T8" fmla="*/ 13 w 17"/>
                <a:gd name="T9" fmla="*/ 10 h 17"/>
                <a:gd name="T10" fmla="*/ 13 w 17"/>
                <a:gd name="T11" fmla="*/ 7 h 17"/>
                <a:gd name="T12" fmla="*/ 13 w 17"/>
                <a:gd name="T13" fmla="*/ 5 h 17"/>
                <a:gd name="T14" fmla="*/ 13 w 17"/>
                <a:gd name="T15" fmla="*/ 2 h 17"/>
                <a:gd name="T16" fmla="*/ 16 w 17"/>
                <a:gd name="T17" fmla="*/ 0 h 17"/>
                <a:gd name="T18" fmla="*/ 4 w 17"/>
                <a:gd name="T19" fmla="*/ 0 h 17"/>
                <a:gd name="T20" fmla="*/ 0 w 17"/>
                <a:gd name="T21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7">
                  <a:moveTo>
                    <a:pt x="0" y="16"/>
                  </a:moveTo>
                  <a:lnTo>
                    <a:pt x="7" y="16"/>
                  </a:lnTo>
                  <a:lnTo>
                    <a:pt x="10" y="15"/>
                  </a:lnTo>
                  <a:lnTo>
                    <a:pt x="13" y="13"/>
                  </a:lnTo>
                  <a:lnTo>
                    <a:pt x="13" y="10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4" y="0"/>
                  </a:lnTo>
                  <a:lnTo>
                    <a:pt x="0" y="16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28" name="Freeform 336">
              <a:extLst>
                <a:ext uri="{FF2B5EF4-FFF2-40B4-BE49-F238E27FC236}">
                  <a16:creationId xmlns:a16="http://schemas.microsoft.com/office/drawing/2014/main" id="{49DCCAC3-2D77-1004-47A6-D4AC3D2FD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0" y="3013"/>
              <a:ext cx="17" cy="17"/>
            </a:xfrm>
            <a:custGeom>
              <a:avLst/>
              <a:gdLst>
                <a:gd name="T0" fmla="*/ 7 w 17"/>
                <a:gd name="T1" fmla="*/ 0 h 17"/>
                <a:gd name="T2" fmla="*/ 4 w 17"/>
                <a:gd name="T3" fmla="*/ 1 h 17"/>
                <a:gd name="T4" fmla="*/ 4 w 17"/>
                <a:gd name="T5" fmla="*/ 2 h 17"/>
                <a:gd name="T6" fmla="*/ 4 w 17"/>
                <a:gd name="T7" fmla="*/ 5 h 17"/>
                <a:gd name="T8" fmla="*/ 4 w 17"/>
                <a:gd name="T9" fmla="*/ 7 h 17"/>
                <a:gd name="T10" fmla="*/ 0 w 17"/>
                <a:gd name="T11" fmla="*/ 9 h 17"/>
                <a:gd name="T12" fmla="*/ 0 w 17"/>
                <a:gd name="T13" fmla="*/ 12 h 17"/>
                <a:gd name="T14" fmla="*/ 0 w 17"/>
                <a:gd name="T15" fmla="*/ 14 h 17"/>
                <a:gd name="T16" fmla="*/ 0 w 17"/>
                <a:gd name="T17" fmla="*/ 16 h 17"/>
                <a:gd name="T18" fmla="*/ 13 w 17"/>
                <a:gd name="T19" fmla="*/ 16 h 17"/>
                <a:gd name="T20" fmla="*/ 16 w 17"/>
                <a:gd name="T21" fmla="*/ 0 h 17"/>
                <a:gd name="T22" fmla="*/ 7 w 17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7">
                  <a:moveTo>
                    <a:pt x="7" y="0"/>
                  </a:moveTo>
                  <a:lnTo>
                    <a:pt x="4" y="1"/>
                  </a:lnTo>
                  <a:lnTo>
                    <a:pt x="4" y="2"/>
                  </a:lnTo>
                  <a:lnTo>
                    <a:pt x="4" y="5"/>
                  </a:lnTo>
                  <a:lnTo>
                    <a:pt x="4" y="7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13" y="16"/>
                  </a:lnTo>
                  <a:lnTo>
                    <a:pt x="16" y="0"/>
                  </a:lnTo>
                  <a:lnTo>
                    <a:pt x="7" y="0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529" name="Freeform 337">
              <a:extLst>
                <a:ext uri="{FF2B5EF4-FFF2-40B4-BE49-F238E27FC236}">
                  <a16:creationId xmlns:a16="http://schemas.microsoft.com/office/drawing/2014/main" id="{851A9770-34A4-FBFE-A507-55B97BE04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1" y="3012"/>
              <a:ext cx="47" cy="17"/>
            </a:xfrm>
            <a:custGeom>
              <a:avLst/>
              <a:gdLst>
                <a:gd name="T0" fmla="*/ 43 w 47"/>
                <a:gd name="T1" fmla="*/ 0 h 17"/>
                <a:gd name="T2" fmla="*/ 43 w 47"/>
                <a:gd name="T3" fmla="*/ 1 h 17"/>
                <a:gd name="T4" fmla="*/ 42 w 47"/>
                <a:gd name="T5" fmla="*/ 2 h 17"/>
                <a:gd name="T6" fmla="*/ 43 w 47"/>
                <a:gd name="T7" fmla="*/ 3 h 17"/>
                <a:gd name="T8" fmla="*/ 43 w 47"/>
                <a:gd name="T9" fmla="*/ 4 h 17"/>
                <a:gd name="T10" fmla="*/ 43 w 47"/>
                <a:gd name="T11" fmla="*/ 5 h 17"/>
                <a:gd name="T12" fmla="*/ 42 w 47"/>
                <a:gd name="T13" fmla="*/ 6 h 17"/>
                <a:gd name="T14" fmla="*/ 42 w 47"/>
                <a:gd name="T15" fmla="*/ 7 h 17"/>
                <a:gd name="T16" fmla="*/ 40 w 47"/>
                <a:gd name="T17" fmla="*/ 7 h 17"/>
                <a:gd name="T18" fmla="*/ 39 w 47"/>
                <a:gd name="T19" fmla="*/ 7 h 17"/>
                <a:gd name="T20" fmla="*/ 38 w 47"/>
                <a:gd name="T21" fmla="*/ 6 h 17"/>
                <a:gd name="T22" fmla="*/ 37 w 47"/>
                <a:gd name="T23" fmla="*/ 4 h 17"/>
                <a:gd name="T24" fmla="*/ 36 w 47"/>
                <a:gd name="T25" fmla="*/ 3 h 17"/>
                <a:gd name="T26" fmla="*/ 36 w 47"/>
                <a:gd name="T27" fmla="*/ 0 h 17"/>
                <a:gd name="T28" fmla="*/ 36 w 47"/>
                <a:gd name="T29" fmla="*/ 2 h 17"/>
                <a:gd name="T30" fmla="*/ 35 w 47"/>
                <a:gd name="T31" fmla="*/ 3 h 17"/>
                <a:gd name="T32" fmla="*/ 34 w 47"/>
                <a:gd name="T33" fmla="*/ 4 h 17"/>
                <a:gd name="T34" fmla="*/ 31 w 47"/>
                <a:gd name="T35" fmla="*/ 4 h 17"/>
                <a:gd name="T36" fmla="*/ 31 w 47"/>
                <a:gd name="T37" fmla="*/ 3 h 17"/>
                <a:gd name="T38" fmla="*/ 30 w 47"/>
                <a:gd name="T39" fmla="*/ 3 h 17"/>
                <a:gd name="T40" fmla="*/ 30 w 47"/>
                <a:gd name="T41" fmla="*/ 2 h 17"/>
                <a:gd name="T42" fmla="*/ 30 w 47"/>
                <a:gd name="T43" fmla="*/ 1 h 17"/>
                <a:gd name="T44" fmla="*/ 31 w 47"/>
                <a:gd name="T45" fmla="*/ 0 h 17"/>
                <a:gd name="T46" fmla="*/ 1 w 47"/>
                <a:gd name="T47" fmla="*/ 0 h 17"/>
                <a:gd name="T48" fmla="*/ 1 w 47"/>
                <a:gd name="T49" fmla="*/ 2 h 17"/>
                <a:gd name="T50" fmla="*/ 0 w 47"/>
                <a:gd name="T51" fmla="*/ 3 h 17"/>
                <a:gd name="T52" fmla="*/ 0 w 47"/>
                <a:gd name="T53" fmla="*/ 5 h 17"/>
                <a:gd name="T54" fmla="*/ 0 w 47"/>
                <a:gd name="T55" fmla="*/ 8 h 17"/>
                <a:gd name="T56" fmla="*/ 1 w 47"/>
                <a:gd name="T57" fmla="*/ 10 h 17"/>
                <a:gd name="T58" fmla="*/ 1 w 47"/>
                <a:gd name="T59" fmla="*/ 12 h 17"/>
                <a:gd name="T60" fmla="*/ 1 w 47"/>
                <a:gd name="T61" fmla="*/ 14 h 17"/>
                <a:gd name="T62" fmla="*/ 1 w 47"/>
                <a:gd name="T63" fmla="*/ 16 h 17"/>
                <a:gd name="T64" fmla="*/ 3 w 47"/>
                <a:gd name="T65" fmla="*/ 16 h 17"/>
                <a:gd name="T66" fmla="*/ 6 w 47"/>
                <a:gd name="T67" fmla="*/ 16 h 17"/>
                <a:gd name="T68" fmla="*/ 9 w 47"/>
                <a:gd name="T69" fmla="*/ 16 h 17"/>
                <a:gd name="T70" fmla="*/ 12 w 47"/>
                <a:gd name="T71" fmla="*/ 16 h 17"/>
                <a:gd name="T72" fmla="*/ 15 w 47"/>
                <a:gd name="T73" fmla="*/ 16 h 17"/>
                <a:gd name="T74" fmla="*/ 17 w 47"/>
                <a:gd name="T75" fmla="*/ 16 h 17"/>
                <a:gd name="T76" fmla="*/ 20 w 47"/>
                <a:gd name="T77" fmla="*/ 16 h 17"/>
                <a:gd name="T78" fmla="*/ 23 w 47"/>
                <a:gd name="T79" fmla="*/ 16 h 17"/>
                <a:gd name="T80" fmla="*/ 26 w 47"/>
                <a:gd name="T81" fmla="*/ 15 h 17"/>
                <a:gd name="T82" fmla="*/ 29 w 47"/>
                <a:gd name="T83" fmla="*/ 15 h 17"/>
                <a:gd name="T84" fmla="*/ 31 w 47"/>
                <a:gd name="T85" fmla="*/ 15 h 17"/>
                <a:gd name="T86" fmla="*/ 34 w 47"/>
                <a:gd name="T87" fmla="*/ 15 h 17"/>
                <a:gd name="T88" fmla="*/ 37 w 47"/>
                <a:gd name="T89" fmla="*/ 15 h 17"/>
                <a:gd name="T90" fmla="*/ 40 w 47"/>
                <a:gd name="T91" fmla="*/ 14 h 17"/>
                <a:gd name="T92" fmla="*/ 43 w 47"/>
                <a:gd name="T93" fmla="*/ 14 h 17"/>
                <a:gd name="T94" fmla="*/ 46 w 47"/>
                <a:gd name="T95" fmla="*/ 14 h 17"/>
                <a:gd name="T96" fmla="*/ 45 w 47"/>
                <a:gd name="T97" fmla="*/ 12 h 17"/>
                <a:gd name="T98" fmla="*/ 46 w 47"/>
                <a:gd name="T99" fmla="*/ 10 h 17"/>
                <a:gd name="T100" fmla="*/ 46 w 47"/>
                <a:gd name="T101" fmla="*/ 8 h 17"/>
                <a:gd name="T102" fmla="*/ 46 w 47"/>
                <a:gd name="T103" fmla="*/ 6 h 17"/>
                <a:gd name="T104" fmla="*/ 46 w 47"/>
                <a:gd name="T105" fmla="*/ 4 h 17"/>
                <a:gd name="T106" fmla="*/ 46 w 47"/>
                <a:gd name="T107" fmla="*/ 2 h 17"/>
                <a:gd name="T108" fmla="*/ 46 w 47"/>
                <a:gd name="T109" fmla="*/ 1 h 17"/>
                <a:gd name="T110" fmla="*/ 45 w 47"/>
                <a:gd name="T111" fmla="*/ 0 h 17"/>
                <a:gd name="T112" fmla="*/ 44 w 47"/>
                <a:gd name="T113" fmla="*/ 0 h 17"/>
                <a:gd name="T114" fmla="*/ 44 w 47"/>
                <a:gd name="T115" fmla="*/ 0 h 17"/>
                <a:gd name="T116" fmla="*/ 43 w 47"/>
                <a:gd name="T117" fmla="*/ 0 h 17"/>
                <a:gd name="T118" fmla="*/ 43 w 47"/>
                <a:gd name="T1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17">
                  <a:moveTo>
                    <a:pt x="43" y="0"/>
                  </a:moveTo>
                  <a:lnTo>
                    <a:pt x="43" y="1"/>
                  </a:lnTo>
                  <a:lnTo>
                    <a:pt x="42" y="2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3" y="5"/>
                  </a:lnTo>
                  <a:lnTo>
                    <a:pt x="42" y="6"/>
                  </a:lnTo>
                  <a:lnTo>
                    <a:pt x="42" y="7"/>
                  </a:lnTo>
                  <a:lnTo>
                    <a:pt x="40" y="7"/>
                  </a:lnTo>
                  <a:lnTo>
                    <a:pt x="39" y="7"/>
                  </a:lnTo>
                  <a:lnTo>
                    <a:pt x="38" y="6"/>
                  </a:lnTo>
                  <a:lnTo>
                    <a:pt x="37" y="4"/>
                  </a:lnTo>
                  <a:lnTo>
                    <a:pt x="36" y="3"/>
                  </a:lnTo>
                  <a:lnTo>
                    <a:pt x="36" y="0"/>
                  </a:lnTo>
                  <a:lnTo>
                    <a:pt x="36" y="2"/>
                  </a:lnTo>
                  <a:lnTo>
                    <a:pt x="35" y="3"/>
                  </a:lnTo>
                  <a:lnTo>
                    <a:pt x="34" y="4"/>
                  </a:lnTo>
                  <a:lnTo>
                    <a:pt x="31" y="4"/>
                  </a:lnTo>
                  <a:lnTo>
                    <a:pt x="31" y="3"/>
                  </a:lnTo>
                  <a:lnTo>
                    <a:pt x="30" y="3"/>
                  </a:lnTo>
                  <a:lnTo>
                    <a:pt x="30" y="2"/>
                  </a:lnTo>
                  <a:lnTo>
                    <a:pt x="30" y="1"/>
                  </a:lnTo>
                  <a:lnTo>
                    <a:pt x="3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2" y="16"/>
                  </a:lnTo>
                  <a:lnTo>
                    <a:pt x="15" y="16"/>
                  </a:lnTo>
                  <a:lnTo>
                    <a:pt x="17" y="16"/>
                  </a:lnTo>
                  <a:lnTo>
                    <a:pt x="20" y="16"/>
                  </a:lnTo>
                  <a:lnTo>
                    <a:pt x="23" y="16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31" y="15"/>
                  </a:lnTo>
                  <a:lnTo>
                    <a:pt x="34" y="15"/>
                  </a:lnTo>
                  <a:lnTo>
                    <a:pt x="37" y="15"/>
                  </a:lnTo>
                  <a:lnTo>
                    <a:pt x="40" y="14"/>
                  </a:lnTo>
                  <a:lnTo>
                    <a:pt x="43" y="14"/>
                  </a:lnTo>
                  <a:lnTo>
                    <a:pt x="46" y="14"/>
                  </a:lnTo>
                  <a:lnTo>
                    <a:pt x="45" y="12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1"/>
                  </a:lnTo>
                  <a:lnTo>
                    <a:pt x="45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43" y="0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8531" name="Rectangle 339">
            <a:extLst>
              <a:ext uri="{FF2B5EF4-FFF2-40B4-BE49-F238E27FC236}">
                <a16:creationId xmlns:a16="http://schemas.microsoft.com/office/drawing/2014/main" id="{891B550B-4133-BE72-D979-6B626BF9A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2438" y="165100"/>
            <a:ext cx="5186362" cy="57785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3600"/>
              <a:t>Files: personal information</a:t>
            </a:r>
          </a:p>
        </p:txBody>
      </p:sp>
      <p:pic>
        <p:nvPicPr>
          <p:cNvPr id="8532" name="Picture 340">
            <a:extLst>
              <a:ext uri="{FF2B5EF4-FFF2-40B4-BE49-F238E27FC236}">
                <a16:creationId xmlns:a16="http://schemas.microsoft.com/office/drawing/2014/main" id="{0D3473BF-7F8F-3B75-8FB1-C1E72282C35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27038"/>
            <a:ext cx="2624137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33" name="Line 341">
            <a:extLst>
              <a:ext uri="{FF2B5EF4-FFF2-40B4-BE49-F238E27FC236}">
                <a16:creationId xmlns:a16="http://schemas.microsoft.com/office/drawing/2014/main" id="{8DC8B695-E351-4B2F-F08C-A20E5C2812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4419600"/>
            <a:ext cx="5334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534" name="Line 342">
            <a:extLst>
              <a:ext uri="{FF2B5EF4-FFF2-40B4-BE49-F238E27FC236}">
                <a16:creationId xmlns:a16="http://schemas.microsoft.com/office/drawing/2014/main" id="{327F1BDE-5B7C-08BE-E414-9ED54D63BB9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67400" y="4343400"/>
            <a:ext cx="4572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535" name="Line 343">
            <a:extLst>
              <a:ext uri="{FF2B5EF4-FFF2-40B4-BE49-F238E27FC236}">
                <a16:creationId xmlns:a16="http://schemas.microsoft.com/office/drawing/2014/main" id="{E85581AA-04F5-411E-7517-E74FF9B7AF2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76600" y="1981200"/>
            <a:ext cx="5334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536" name="Oval 344">
            <a:extLst>
              <a:ext uri="{FF2B5EF4-FFF2-40B4-BE49-F238E27FC236}">
                <a16:creationId xmlns:a16="http://schemas.microsoft.com/office/drawing/2014/main" id="{3A04D0CB-17CB-DE04-C7D2-11F928B08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4050" y="3311525"/>
            <a:ext cx="511175" cy="539750"/>
          </a:xfrm>
          <a:prstGeom prst="ellipse">
            <a:avLst/>
          </a:prstGeom>
          <a:noFill/>
          <a:ln w="508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537" name="Line 345">
            <a:extLst>
              <a:ext uri="{FF2B5EF4-FFF2-40B4-BE49-F238E27FC236}">
                <a16:creationId xmlns:a16="http://schemas.microsoft.com/office/drawing/2014/main" id="{1EB4D44C-EFF7-58DE-E136-AFAC058B94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1700" y="3289300"/>
            <a:ext cx="22225" cy="0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538" name="Line 346">
            <a:extLst>
              <a:ext uri="{FF2B5EF4-FFF2-40B4-BE49-F238E27FC236}">
                <a16:creationId xmlns:a16="http://schemas.microsoft.com/office/drawing/2014/main" id="{BC7493D3-3480-1858-ADB8-9E0521C8CF4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24400" y="3875088"/>
            <a:ext cx="22225" cy="0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28" name="Group 88">
            <a:extLst>
              <a:ext uri="{FF2B5EF4-FFF2-40B4-BE49-F238E27FC236}">
                <a16:creationId xmlns:a16="http://schemas.microsoft.com/office/drawing/2014/main" id="{C6072E17-29A5-808E-BC21-E5B34585D078}"/>
              </a:ext>
            </a:extLst>
          </p:cNvPr>
          <p:cNvGrpSpPr>
            <a:grpSpLocks/>
          </p:cNvGrpSpPr>
          <p:nvPr/>
        </p:nvGrpSpPr>
        <p:grpSpPr bwMode="auto">
          <a:xfrm>
            <a:off x="249238" y="4267200"/>
            <a:ext cx="3028950" cy="2263775"/>
            <a:chOff x="157" y="2688"/>
            <a:chExt cx="1908" cy="1426"/>
          </a:xfrm>
        </p:grpSpPr>
        <p:sp>
          <p:nvSpPr>
            <p:cNvPr id="10242" name="Freeform 2">
              <a:extLst>
                <a:ext uri="{FF2B5EF4-FFF2-40B4-BE49-F238E27FC236}">
                  <a16:creationId xmlns:a16="http://schemas.microsoft.com/office/drawing/2014/main" id="{5275FFDF-426C-A568-E903-FCB7256EC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" y="2688"/>
              <a:ext cx="1908" cy="1426"/>
            </a:xfrm>
            <a:custGeom>
              <a:avLst/>
              <a:gdLst>
                <a:gd name="T0" fmla="*/ 1142 w 1908"/>
                <a:gd name="T1" fmla="*/ 1424 h 1426"/>
                <a:gd name="T2" fmla="*/ 999 w 1908"/>
                <a:gd name="T3" fmla="*/ 1382 h 1426"/>
                <a:gd name="T4" fmla="*/ 938 w 1908"/>
                <a:gd name="T5" fmla="*/ 1335 h 1426"/>
                <a:gd name="T6" fmla="*/ 853 w 1908"/>
                <a:gd name="T7" fmla="*/ 1384 h 1426"/>
                <a:gd name="T8" fmla="*/ 689 w 1908"/>
                <a:gd name="T9" fmla="*/ 1392 h 1426"/>
                <a:gd name="T10" fmla="*/ 624 w 1908"/>
                <a:gd name="T11" fmla="*/ 1379 h 1426"/>
                <a:gd name="T12" fmla="*/ 549 w 1908"/>
                <a:gd name="T13" fmla="*/ 1345 h 1426"/>
                <a:gd name="T14" fmla="*/ 599 w 1908"/>
                <a:gd name="T15" fmla="*/ 1230 h 1426"/>
                <a:gd name="T16" fmla="*/ 566 w 1908"/>
                <a:gd name="T17" fmla="*/ 1103 h 1426"/>
                <a:gd name="T18" fmla="*/ 454 w 1908"/>
                <a:gd name="T19" fmla="*/ 1119 h 1426"/>
                <a:gd name="T20" fmla="*/ 505 w 1908"/>
                <a:gd name="T21" fmla="*/ 1387 h 1426"/>
                <a:gd name="T22" fmla="*/ 211 w 1908"/>
                <a:gd name="T23" fmla="*/ 1401 h 1426"/>
                <a:gd name="T24" fmla="*/ 129 w 1908"/>
                <a:gd name="T25" fmla="*/ 1307 h 1426"/>
                <a:gd name="T26" fmla="*/ 172 w 1908"/>
                <a:gd name="T27" fmla="*/ 1274 h 1426"/>
                <a:gd name="T28" fmla="*/ 168 w 1908"/>
                <a:gd name="T29" fmla="*/ 1028 h 1426"/>
                <a:gd name="T30" fmla="*/ 147 w 1908"/>
                <a:gd name="T31" fmla="*/ 776 h 1426"/>
                <a:gd name="T32" fmla="*/ 84 w 1908"/>
                <a:gd name="T33" fmla="*/ 691 h 1426"/>
                <a:gd name="T34" fmla="*/ 13 w 1908"/>
                <a:gd name="T35" fmla="*/ 670 h 1426"/>
                <a:gd name="T36" fmla="*/ 23 w 1908"/>
                <a:gd name="T37" fmla="*/ 545 h 1426"/>
                <a:gd name="T38" fmla="*/ 139 w 1908"/>
                <a:gd name="T39" fmla="*/ 460 h 1426"/>
                <a:gd name="T40" fmla="*/ 286 w 1908"/>
                <a:gd name="T41" fmla="*/ 440 h 1426"/>
                <a:gd name="T42" fmla="*/ 403 w 1908"/>
                <a:gd name="T43" fmla="*/ 514 h 1426"/>
                <a:gd name="T44" fmla="*/ 491 w 1908"/>
                <a:gd name="T45" fmla="*/ 512 h 1426"/>
                <a:gd name="T46" fmla="*/ 608 w 1908"/>
                <a:gd name="T47" fmla="*/ 335 h 1426"/>
                <a:gd name="T48" fmla="*/ 648 w 1908"/>
                <a:gd name="T49" fmla="*/ 306 h 1426"/>
                <a:gd name="T50" fmla="*/ 618 w 1908"/>
                <a:gd name="T51" fmla="*/ 196 h 1426"/>
                <a:gd name="T52" fmla="*/ 641 w 1908"/>
                <a:gd name="T53" fmla="*/ 106 h 1426"/>
                <a:gd name="T54" fmla="*/ 675 w 1908"/>
                <a:gd name="T55" fmla="*/ 42 h 1426"/>
                <a:gd name="T56" fmla="*/ 757 w 1908"/>
                <a:gd name="T57" fmla="*/ 0 h 1426"/>
                <a:gd name="T58" fmla="*/ 893 w 1908"/>
                <a:gd name="T59" fmla="*/ 20 h 1426"/>
                <a:gd name="T60" fmla="*/ 1003 w 1908"/>
                <a:gd name="T61" fmla="*/ 25 h 1426"/>
                <a:gd name="T62" fmla="*/ 1064 w 1908"/>
                <a:gd name="T63" fmla="*/ 117 h 1426"/>
                <a:gd name="T64" fmla="*/ 1052 w 1908"/>
                <a:gd name="T65" fmla="*/ 170 h 1426"/>
                <a:gd name="T66" fmla="*/ 1032 w 1908"/>
                <a:gd name="T67" fmla="*/ 55 h 1426"/>
                <a:gd name="T68" fmla="*/ 905 w 1908"/>
                <a:gd name="T69" fmla="*/ 23 h 1426"/>
                <a:gd name="T70" fmla="*/ 1000 w 1908"/>
                <a:gd name="T71" fmla="*/ 89 h 1426"/>
                <a:gd name="T72" fmla="*/ 1017 w 1908"/>
                <a:gd name="T73" fmla="*/ 173 h 1426"/>
                <a:gd name="T74" fmla="*/ 1002 w 1908"/>
                <a:gd name="T75" fmla="*/ 119 h 1426"/>
                <a:gd name="T76" fmla="*/ 1009 w 1908"/>
                <a:gd name="T77" fmla="*/ 226 h 1426"/>
                <a:gd name="T78" fmla="*/ 1026 w 1908"/>
                <a:gd name="T79" fmla="*/ 323 h 1426"/>
                <a:gd name="T80" fmla="*/ 962 w 1908"/>
                <a:gd name="T81" fmla="*/ 349 h 1426"/>
                <a:gd name="T82" fmla="*/ 853 w 1908"/>
                <a:gd name="T83" fmla="*/ 435 h 1426"/>
                <a:gd name="T84" fmla="*/ 931 w 1908"/>
                <a:gd name="T85" fmla="*/ 523 h 1426"/>
                <a:gd name="T86" fmla="*/ 977 w 1908"/>
                <a:gd name="T87" fmla="*/ 582 h 1426"/>
                <a:gd name="T88" fmla="*/ 1051 w 1908"/>
                <a:gd name="T89" fmla="*/ 649 h 1426"/>
                <a:gd name="T90" fmla="*/ 1157 w 1908"/>
                <a:gd name="T91" fmla="*/ 584 h 1426"/>
                <a:gd name="T92" fmla="*/ 1212 w 1908"/>
                <a:gd name="T93" fmla="*/ 601 h 1426"/>
                <a:gd name="T94" fmla="*/ 1238 w 1908"/>
                <a:gd name="T95" fmla="*/ 606 h 1426"/>
                <a:gd name="T96" fmla="*/ 1246 w 1908"/>
                <a:gd name="T97" fmla="*/ 398 h 1426"/>
                <a:gd name="T98" fmla="*/ 1669 w 1908"/>
                <a:gd name="T99" fmla="*/ 399 h 1426"/>
                <a:gd name="T100" fmla="*/ 1778 w 1908"/>
                <a:gd name="T101" fmla="*/ 538 h 1426"/>
                <a:gd name="T102" fmla="*/ 1760 w 1908"/>
                <a:gd name="T103" fmla="*/ 657 h 1426"/>
                <a:gd name="T104" fmla="*/ 1798 w 1908"/>
                <a:gd name="T105" fmla="*/ 702 h 1426"/>
                <a:gd name="T106" fmla="*/ 1815 w 1908"/>
                <a:gd name="T107" fmla="*/ 740 h 1426"/>
                <a:gd name="T108" fmla="*/ 1907 w 1908"/>
                <a:gd name="T109" fmla="*/ 750 h 1426"/>
                <a:gd name="T110" fmla="*/ 1898 w 1908"/>
                <a:gd name="T111" fmla="*/ 903 h 1426"/>
                <a:gd name="T112" fmla="*/ 1770 w 1908"/>
                <a:gd name="T113" fmla="*/ 912 h 1426"/>
                <a:gd name="T114" fmla="*/ 1629 w 1908"/>
                <a:gd name="T115" fmla="*/ 950 h 1426"/>
                <a:gd name="T116" fmla="*/ 1622 w 1908"/>
                <a:gd name="T117" fmla="*/ 1126 h 1426"/>
                <a:gd name="T118" fmla="*/ 1620 w 1908"/>
                <a:gd name="T119" fmla="*/ 1301 h 1426"/>
                <a:gd name="T120" fmla="*/ 1710 w 1908"/>
                <a:gd name="T121" fmla="*/ 1391 h 1426"/>
                <a:gd name="T122" fmla="*/ 1485 w 1908"/>
                <a:gd name="T123" fmla="*/ 1398 h 1426"/>
                <a:gd name="T124" fmla="*/ 1272 w 1908"/>
                <a:gd name="T125" fmla="*/ 1396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08" h="1426">
                  <a:moveTo>
                    <a:pt x="1250" y="1395"/>
                  </a:moveTo>
                  <a:lnTo>
                    <a:pt x="1244" y="1401"/>
                  </a:lnTo>
                  <a:lnTo>
                    <a:pt x="1238" y="1405"/>
                  </a:lnTo>
                  <a:lnTo>
                    <a:pt x="1232" y="1407"/>
                  </a:lnTo>
                  <a:lnTo>
                    <a:pt x="1225" y="1410"/>
                  </a:lnTo>
                  <a:lnTo>
                    <a:pt x="1219" y="1412"/>
                  </a:lnTo>
                  <a:lnTo>
                    <a:pt x="1211" y="1415"/>
                  </a:lnTo>
                  <a:lnTo>
                    <a:pt x="1205" y="1417"/>
                  </a:lnTo>
                  <a:lnTo>
                    <a:pt x="1199" y="1419"/>
                  </a:lnTo>
                  <a:lnTo>
                    <a:pt x="1188" y="1420"/>
                  </a:lnTo>
                  <a:lnTo>
                    <a:pt x="1177" y="1421"/>
                  </a:lnTo>
                  <a:lnTo>
                    <a:pt x="1166" y="1423"/>
                  </a:lnTo>
                  <a:lnTo>
                    <a:pt x="1153" y="1423"/>
                  </a:lnTo>
                  <a:lnTo>
                    <a:pt x="1142" y="1424"/>
                  </a:lnTo>
                  <a:lnTo>
                    <a:pt x="1130" y="1425"/>
                  </a:lnTo>
                  <a:lnTo>
                    <a:pt x="1118" y="1425"/>
                  </a:lnTo>
                  <a:lnTo>
                    <a:pt x="1106" y="1425"/>
                  </a:lnTo>
                  <a:lnTo>
                    <a:pt x="1095" y="1424"/>
                  </a:lnTo>
                  <a:lnTo>
                    <a:pt x="1083" y="1423"/>
                  </a:lnTo>
                  <a:lnTo>
                    <a:pt x="1072" y="1422"/>
                  </a:lnTo>
                  <a:lnTo>
                    <a:pt x="1060" y="1420"/>
                  </a:lnTo>
                  <a:lnTo>
                    <a:pt x="1049" y="1417"/>
                  </a:lnTo>
                  <a:lnTo>
                    <a:pt x="1038" y="1414"/>
                  </a:lnTo>
                  <a:lnTo>
                    <a:pt x="1027" y="1410"/>
                  </a:lnTo>
                  <a:lnTo>
                    <a:pt x="1017" y="1406"/>
                  </a:lnTo>
                  <a:lnTo>
                    <a:pt x="1011" y="1398"/>
                  </a:lnTo>
                  <a:lnTo>
                    <a:pt x="1005" y="1390"/>
                  </a:lnTo>
                  <a:lnTo>
                    <a:pt x="999" y="1382"/>
                  </a:lnTo>
                  <a:lnTo>
                    <a:pt x="994" y="1373"/>
                  </a:lnTo>
                  <a:lnTo>
                    <a:pt x="989" y="1366"/>
                  </a:lnTo>
                  <a:lnTo>
                    <a:pt x="984" y="1357"/>
                  </a:lnTo>
                  <a:lnTo>
                    <a:pt x="979" y="1350"/>
                  </a:lnTo>
                  <a:lnTo>
                    <a:pt x="975" y="1340"/>
                  </a:lnTo>
                  <a:lnTo>
                    <a:pt x="970" y="1340"/>
                  </a:lnTo>
                  <a:lnTo>
                    <a:pt x="965" y="1341"/>
                  </a:lnTo>
                  <a:lnTo>
                    <a:pt x="961" y="1343"/>
                  </a:lnTo>
                  <a:lnTo>
                    <a:pt x="957" y="1346"/>
                  </a:lnTo>
                  <a:lnTo>
                    <a:pt x="953" y="1348"/>
                  </a:lnTo>
                  <a:lnTo>
                    <a:pt x="949" y="1348"/>
                  </a:lnTo>
                  <a:lnTo>
                    <a:pt x="947" y="1346"/>
                  </a:lnTo>
                  <a:lnTo>
                    <a:pt x="943" y="1340"/>
                  </a:lnTo>
                  <a:lnTo>
                    <a:pt x="938" y="1335"/>
                  </a:lnTo>
                  <a:lnTo>
                    <a:pt x="937" y="1341"/>
                  </a:lnTo>
                  <a:lnTo>
                    <a:pt x="937" y="1347"/>
                  </a:lnTo>
                  <a:lnTo>
                    <a:pt x="937" y="1353"/>
                  </a:lnTo>
                  <a:lnTo>
                    <a:pt x="937" y="1359"/>
                  </a:lnTo>
                  <a:lnTo>
                    <a:pt x="936" y="1365"/>
                  </a:lnTo>
                  <a:lnTo>
                    <a:pt x="936" y="1370"/>
                  </a:lnTo>
                  <a:lnTo>
                    <a:pt x="935" y="1375"/>
                  </a:lnTo>
                  <a:lnTo>
                    <a:pt x="933" y="1380"/>
                  </a:lnTo>
                  <a:lnTo>
                    <a:pt x="920" y="1382"/>
                  </a:lnTo>
                  <a:lnTo>
                    <a:pt x="907" y="1383"/>
                  </a:lnTo>
                  <a:lnTo>
                    <a:pt x="895" y="1383"/>
                  </a:lnTo>
                  <a:lnTo>
                    <a:pt x="881" y="1384"/>
                  </a:lnTo>
                  <a:lnTo>
                    <a:pt x="867" y="1384"/>
                  </a:lnTo>
                  <a:lnTo>
                    <a:pt x="853" y="1384"/>
                  </a:lnTo>
                  <a:lnTo>
                    <a:pt x="840" y="1385"/>
                  </a:lnTo>
                  <a:lnTo>
                    <a:pt x="826" y="1385"/>
                  </a:lnTo>
                  <a:lnTo>
                    <a:pt x="811" y="1386"/>
                  </a:lnTo>
                  <a:lnTo>
                    <a:pt x="798" y="1386"/>
                  </a:lnTo>
                  <a:lnTo>
                    <a:pt x="783" y="1387"/>
                  </a:lnTo>
                  <a:lnTo>
                    <a:pt x="769" y="1387"/>
                  </a:lnTo>
                  <a:lnTo>
                    <a:pt x="756" y="1388"/>
                  </a:lnTo>
                  <a:lnTo>
                    <a:pt x="742" y="1389"/>
                  </a:lnTo>
                  <a:lnTo>
                    <a:pt x="728" y="1389"/>
                  </a:lnTo>
                  <a:lnTo>
                    <a:pt x="716" y="1391"/>
                  </a:lnTo>
                  <a:lnTo>
                    <a:pt x="708" y="1390"/>
                  </a:lnTo>
                  <a:lnTo>
                    <a:pt x="702" y="1390"/>
                  </a:lnTo>
                  <a:lnTo>
                    <a:pt x="695" y="1391"/>
                  </a:lnTo>
                  <a:lnTo>
                    <a:pt x="689" y="1392"/>
                  </a:lnTo>
                  <a:lnTo>
                    <a:pt x="683" y="1393"/>
                  </a:lnTo>
                  <a:lnTo>
                    <a:pt x="676" y="1393"/>
                  </a:lnTo>
                  <a:lnTo>
                    <a:pt x="670" y="1391"/>
                  </a:lnTo>
                  <a:lnTo>
                    <a:pt x="663" y="1388"/>
                  </a:lnTo>
                  <a:lnTo>
                    <a:pt x="660" y="1389"/>
                  </a:lnTo>
                  <a:lnTo>
                    <a:pt x="656" y="1390"/>
                  </a:lnTo>
                  <a:lnTo>
                    <a:pt x="653" y="1391"/>
                  </a:lnTo>
                  <a:lnTo>
                    <a:pt x="649" y="1391"/>
                  </a:lnTo>
                  <a:lnTo>
                    <a:pt x="645" y="1391"/>
                  </a:lnTo>
                  <a:lnTo>
                    <a:pt x="642" y="1390"/>
                  </a:lnTo>
                  <a:lnTo>
                    <a:pt x="638" y="1389"/>
                  </a:lnTo>
                  <a:lnTo>
                    <a:pt x="635" y="1387"/>
                  </a:lnTo>
                  <a:lnTo>
                    <a:pt x="631" y="1380"/>
                  </a:lnTo>
                  <a:lnTo>
                    <a:pt x="624" y="1379"/>
                  </a:lnTo>
                  <a:lnTo>
                    <a:pt x="620" y="1376"/>
                  </a:lnTo>
                  <a:lnTo>
                    <a:pt x="613" y="1374"/>
                  </a:lnTo>
                  <a:lnTo>
                    <a:pt x="609" y="1372"/>
                  </a:lnTo>
                  <a:lnTo>
                    <a:pt x="602" y="1370"/>
                  </a:lnTo>
                  <a:lnTo>
                    <a:pt x="597" y="1368"/>
                  </a:lnTo>
                  <a:lnTo>
                    <a:pt x="592" y="1366"/>
                  </a:lnTo>
                  <a:lnTo>
                    <a:pt x="587" y="1364"/>
                  </a:lnTo>
                  <a:lnTo>
                    <a:pt x="581" y="1361"/>
                  </a:lnTo>
                  <a:lnTo>
                    <a:pt x="576" y="1358"/>
                  </a:lnTo>
                  <a:lnTo>
                    <a:pt x="570" y="1356"/>
                  </a:lnTo>
                  <a:lnTo>
                    <a:pt x="565" y="1353"/>
                  </a:lnTo>
                  <a:lnTo>
                    <a:pt x="560" y="1351"/>
                  </a:lnTo>
                  <a:lnTo>
                    <a:pt x="555" y="1348"/>
                  </a:lnTo>
                  <a:lnTo>
                    <a:pt x="549" y="1345"/>
                  </a:lnTo>
                  <a:lnTo>
                    <a:pt x="544" y="1342"/>
                  </a:lnTo>
                  <a:lnTo>
                    <a:pt x="551" y="1296"/>
                  </a:lnTo>
                  <a:lnTo>
                    <a:pt x="558" y="1292"/>
                  </a:lnTo>
                  <a:lnTo>
                    <a:pt x="564" y="1289"/>
                  </a:lnTo>
                  <a:lnTo>
                    <a:pt x="571" y="1287"/>
                  </a:lnTo>
                  <a:lnTo>
                    <a:pt x="579" y="1285"/>
                  </a:lnTo>
                  <a:lnTo>
                    <a:pt x="585" y="1284"/>
                  </a:lnTo>
                  <a:lnTo>
                    <a:pt x="591" y="1282"/>
                  </a:lnTo>
                  <a:lnTo>
                    <a:pt x="597" y="1278"/>
                  </a:lnTo>
                  <a:lnTo>
                    <a:pt x="602" y="1272"/>
                  </a:lnTo>
                  <a:lnTo>
                    <a:pt x="601" y="1262"/>
                  </a:lnTo>
                  <a:lnTo>
                    <a:pt x="600" y="1251"/>
                  </a:lnTo>
                  <a:lnTo>
                    <a:pt x="600" y="1241"/>
                  </a:lnTo>
                  <a:lnTo>
                    <a:pt x="599" y="1230"/>
                  </a:lnTo>
                  <a:lnTo>
                    <a:pt x="597" y="1221"/>
                  </a:lnTo>
                  <a:lnTo>
                    <a:pt x="596" y="1211"/>
                  </a:lnTo>
                  <a:lnTo>
                    <a:pt x="595" y="1200"/>
                  </a:lnTo>
                  <a:lnTo>
                    <a:pt x="594" y="1190"/>
                  </a:lnTo>
                  <a:lnTo>
                    <a:pt x="593" y="1179"/>
                  </a:lnTo>
                  <a:lnTo>
                    <a:pt x="591" y="1169"/>
                  </a:lnTo>
                  <a:lnTo>
                    <a:pt x="590" y="1158"/>
                  </a:lnTo>
                  <a:lnTo>
                    <a:pt x="589" y="1149"/>
                  </a:lnTo>
                  <a:lnTo>
                    <a:pt x="588" y="1139"/>
                  </a:lnTo>
                  <a:lnTo>
                    <a:pt x="586" y="1128"/>
                  </a:lnTo>
                  <a:lnTo>
                    <a:pt x="584" y="1119"/>
                  </a:lnTo>
                  <a:lnTo>
                    <a:pt x="581" y="1108"/>
                  </a:lnTo>
                  <a:lnTo>
                    <a:pt x="574" y="1103"/>
                  </a:lnTo>
                  <a:lnTo>
                    <a:pt x="566" y="1103"/>
                  </a:lnTo>
                  <a:lnTo>
                    <a:pt x="557" y="1103"/>
                  </a:lnTo>
                  <a:lnTo>
                    <a:pt x="548" y="1103"/>
                  </a:lnTo>
                  <a:lnTo>
                    <a:pt x="540" y="1103"/>
                  </a:lnTo>
                  <a:lnTo>
                    <a:pt x="532" y="1103"/>
                  </a:lnTo>
                  <a:lnTo>
                    <a:pt x="523" y="1104"/>
                  </a:lnTo>
                  <a:lnTo>
                    <a:pt x="516" y="1104"/>
                  </a:lnTo>
                  <a:lnTo>
                    <a:pt x="507" y="1105"/>
                  </a:lnTo>
                  <a:lnTo>
                    <a:pt x="499" y="1106"/>
                  </a:lnTo>
                  <a:lnTo>
                    <a:pt x="491" y="1107"/>
                  </a:lnTo>
                  <a:lnTo>
                    <a:pt x="484" y="1109"/>
                  </a:lnTo>
                  <a:lnTo>
                    <a:pt x="476" y="1111"/>
                  </a:lnTo>
                  <a:lnTo>
                    <a:pt x="469" y="1113"/>
                  </a:lnTo>
                  <a:lnTo>
                    <a:pt x="462" y="1116"/>
                  </a:lnTo>
                  <a:lnTo>
                    <a:pt x="454" y="1119"/>
                  </a:lnTo>
                  <a:lnTo>
                    <a:pt x="446" y="1121"/>
                  </a:lnTo>
                  <a:lnTo>
                    <a:pt x="442" y="1138"/>
                  </a:lnTo>
                  <a:lnTo>
                    <a:pt x="453" y="1314"/>
                  </a:lnTo>
                  <a:lnTo>
                    <a:pt x="462" y="1317"/>
                  </a:lnTo>
                  <a:lnTo>
                    <a:pt x="470" y="1318"/>
                  </a:lnTo>
                  <a:lnTo>
                    <a:pt x="479" y="1318"/>
                  </a:lnTo>
                  <a:lnTo>
                    <a:pt x="487" y="1318"/>
                  </a:lnTo>
                  <a:lnTo>
                    <a:pt x="496" y="1318"/>
                  </a:lnTo>
                  <a:lnTo>
                    <a:pt x="505" y="1318"/>
                  </a:lnTo>
                  <a:lnTo>
                    <a:pt x="515" y="1317"/>
                  </a:lnTo>
                  <a:lnTo>
                    <a:pt x="523" y="1317"/>
                  </a:lnTo>
                  <a:lnTo>
                    <a:pt x="529" y="1322"/>
                  </a:lnTo>
                  <a:lnTo>
                    <a:pt x="526" y="1384"/>
                  </a:lnTo>
                  <a:lnTo>
                    <a:pt x="505" y="1387"/>
                  </a:lnTo>
                  <a:lnTo>
                    <a:pt x="484" y="1389"/>
                  </a:lnTo>
                  <a:lnTo>
                    <a:pt x="463" y="1390"/>
                  </a:lnTo>
                  <a:lnTo>
                    <a:pt x="442" y="1391"/>
                  </a:lnTo>
                  <a:lnTo>
                    <a:pt x="421" y="1393"/>
                  </a:lnTo>
                  <a:lnTo>
                    <a:pt x="400" y="1394"/>
                  </a:lnTo>
                  <a:lnTo>
                    <a:pt x="379" y="1394"/>
                  </a:lnTo>
                  <a:lnTo>
                    <a:pt x="358" y="1395"/>
                  </a:lnTo>
                  <a:lnTo>
                    <a:pt x="337" y="1396"/>
                  </a:lnTo>
                  <a:lnTo>
                    <a:pt x="316" y="1397"/>
                  </a:lnTo>
                  <a:lnTo>
                    <a:pt x="295" y="1397"/>
                  </a:lnTo>
                  <a:lnTo>
                    <a:pt x="273" y="1398"/>
                  </a:lnTo>
                  <a:lnTo>
                    <a:pt x="252" y="1399"/>
                  </a:lnTo>
                  <a:lnTo>
                    <a:pt x="231" y="1399"/>
                  </a:lnTo>
                  <a:lnTo>
                    <a:pt x="211" y="1401"/>
                  </a:lnTo>
                  <a:lnTo>
                    <a:pt x="190" y="1402"/>
                  </a:lnTo>
                  <a:lnTo>
                    <a:pt x="183" y="1393"/>
                  </a:lnTo>
                  <a:lnTo>
                    <a:pt x="174" y="1385"/>
                  </a:lnTo>
                  <a:lnTo>
                    <a:pt x="164" y="1378"/>
                  </a:lnTo>
                  <a:lnTo>
                    <a:pt x="154" y="1371"/>
                  </a:lnTo>
                  <a:lnTo>
                    <a:pt x="144" y="1365"/>
                  </a:lnTo>
                  <a:lnTo>
                    <a:pt x="135" y="1356"/>
                  </a:lnTo>
                  <a:lnTo>
                    <a:pt x="128" y="1346"/>
                  </a:lnTo>
                  <a:lnTo>
                    <a:pt x="125" y="1333"/>
                  </a:lnTo>
                  <a:lnTo>
                    <a:pt x="127" y="1329"/>
                  </a:lnTo>
                  <a:lnTo>
                    <a:pt x="129" y="1324"/>
                  </a:lnTo>
                  <a:lnTo>
                    <a:pt x="129" y="1318"/>
                  </a:lnTo>
                  <a:lnTo>
                    <a:pt x="129" y="1313"/>
                  </a:lnTo>
                  <a:lnTo>
                    <a:pt x="129" y="1307"/>
                  </a:lnTo>
                  <a:lnTo>
                    <a:pt x="129" y="1301"/>
                  </a:lnTo>
                  <a:lnTo>
                    <a:pt x="130" y="1295"/>
                  </a:lnTo>
                  <a:lnTo>
                    <a:pt x="132" y="1289"/>
                  </a:lnTo>
                  <a:lnTo>
                    <a:pt x="134" y="1288"/>
                  </a:lnTo>
                  <a:lnTo>
                    <a:pt x="135" y="1285"/>
                  </a:lnTo>
                  <a:lnTo>
                    <a:pt x="135" y="1282"/>
                  </a:lnTo>
                  <a:lnTo>
                    <a:pt x="136" y="1279"/>
                  </a:lnTo>
                  <a:lnTo>
                    <a:pt x="141" y="1278"/>
                  </a:lnTo>
                  <a:lnTo>
                    <a:pt x="147" y="1279"/>
                  </a:lnTo>
                  <a:lnTo>
                    <a:pt x="153" y="1280"/>
                  </a:lnTo>
                  <a:lnTo>
                    <a:pt x="158" y="1280"/>
                  </a:lnTo>
                  <a:lnTo>
                    <a:pt x="165" y="1280"/>
                  </a:lnTo>
                  <a:lnTo>
                    <a:pt x="168" y="1278"/>
                  </a:lnTo>
                  <a:lnTo>
                    <a:pt x="172" y="1274"/>
                  </a:lnTo>
                  <a:lnTo>
                    <a:pt x="173" y="1268"/>
                  </a:lnTo>
                  <a:lnTo>
                    <a:pt x="172" y="1250"/>
                  </a:lnTo>
                  <a:lnTo>
                    <a:pt x="172" y="1231"/>
                  </a:lnTo>
                  <a:lnTo>
                    <a:pt x="172" y="1212"/>
                  </a:lnTo>
                  <a:lnTo>
                    <a:pt x="172" y="1194"/>
                  </a:lnTo>
                  <a:lnTo>
                    <a:pt x="171" y="1175"/>
                  </a:lnTo>
                  <a:lnTo>
                    <a:pt x="171" y="1157"/>
                  </a:lnTo>
                  <a:lnTo>
                    <a:pt x="171" y="1139"/>
                  </a:lnTo>
                  <a:lnTo>
                    <a:pt x="171" y="1120"/>
                  </a:lnTo>
                  <a:lnTo>
                    <a:pt x="170" y="1102"/>
                  </a:lnTo>
                  <a:lnTo>
                    <a:pt x="170" y="1084"/>
                  </a:lnTo>
                  <a:lnTo>
                    <a:pt x="170" y="1065"/>
                  </a:lnTo>
                  <a:lnTo>
                    <a:pt x="169" y="1047"/>
                  </a:lnTo>
                  <a:lnTo>
                    <a:pt x="168" y="1028"/>
                  </a:lnTo>
                  <a:lnTo>
                    <a:pt x="168" y="1010"/>
                  </a:lnTo>
                  <a:lnTo>
                    <a:pt x="168" y="992"/>
                  </a:lnTo>
                  <a:lnTo>
                    <a:pt x="166" y="973"/>
                  </a:lnTo>
                  <a:lnTo>
                    <a:pt x="165" y="955"/>
                  </a:lnTo>
                  <a:lnTo>
                    <a:pt x="164" y="937"/>
                  </a:lnTo>
                  <a:lnTo>
                    <a:pt x="163" y="919"/>
                  </a:lnTo>
                  <a:lnTo>
                    <a:pt x="161" y="901"/>
                  </a:lnTo>
                  <a:lnTo>
                    <a:pt x="160" y="883"/>
                  </a:lnTo>
                  <a:lnTo>
                    <a:pt x="158" y="865"/>
                  </a:lnTo>
                  <a:lnTo>
                    <a:pt x="157" y="848"/>
                  </a:lnTo>
                  <a:lnTo>
                    <a:pt x="154" y="830"/>
                  </a:lnTo>
                  <a:lnTo>
                    <a:pt x="152" y="812"/>
                  </a:lnTo>
                  <a:lnTo>
                    <a:pt x="149" y="794"/>
                  </a:lnTo>
                  <a:lnTo>
                    <a:pt x="147" y="776"/>
                  </a:lnTo>
                  <a:lnTo>
                    <a:pt x="144" y="759"/>
                  </a:lnTo>
                  <a:lnTo>
                    <a:pt x="140" y="742"/>
                  </a:lnTo>
                  <a:lnTo>
                    <a:pt x="137" y="724"/>
                  </a:lnTo>
                  <a:lnTo>
                    <a:pt x="134" y="707"/>
                  </a:lnTo>
                  <a:lnTo>
                    <a:pt x="129" y="690"/>
                  </a:lnTo>
                  <a:lnTo>
                    <a:pt x="125" y="688"/>
                  </a:lnTo>
                  <a:lnTo>
                    <a:pt x="119" y="686"/>
                  </a:lnTo>
                  <a:lnTo>
                    <a:pt x="115" y="686"/>
                  </a:lnTo>
                  <a:lnTo>
                    <a:pt x="109" y="686"/>
                  </a:lnTo>
                  <a:lnTo>
                    <a:pt x="104" y="686"/>
                  </a:lnTo>
                  <a:lnTo>
                    <a:pt x="98" y="686"/>
                  </a:lnTo>
                  <a:lnTo>
                    <a:pt x="93" y="688"/>
                  </a:lnTo>
                  <a:lnTo>
                    <a:pt x="87" y="688"/>
                  </a:lnTo>
                  <a:lnTo>
                    <a:pt x="84" y="691"/>
                  </a:lnTo>
                  <a:lnTo>
                    <a:pt x="81" y="694"/>
                  </a:lnTo>
                  <a:lnTo>
                    <a:pt x="80" y="698"/>
                  </a:lnTo>
                  <a:lnTo>
                    <a:pt x="78" y="702"/>
                  </a:lnTo>
                  <a:lnTo>
                    <a:pt x="75" y="706"/>
                  </a:lnTo>
                  <a:lnTo>
                    <a:pt x="70" y="708"/>
                  </a:lnTo>
                  <a:lnTo>
                    <a:pt x="62" y="711"/>
                  </a:lnTo>
                  <a:lnTo>
                    <a:pt x="48" y="712"/>
                  </a:lnTo>
                  <a:lnTo>
                    <a:pt x="42" y="707"/>
                  </a:lnTo>
                  <a:lnTo>
                    <a:pt x="35" y="702"/>
                  </a:lnTo>
                  <a:lnTo>
                    <a:pt x="31" y="696"/>
                  </a:lnTo>
                  <a:lnTo>
                    <a:pt x="25" y="691"/>
                  </a:lnTo>
                  <a:lnTo>
                    <a:pt x="21" y="684"/>
                  </a:lnTo>
                  <a:lnTo>
                    <a:pt x="17" y="676"/>
                  </a:lnTo>
                  <a:lnTo>
                    <a:pt x="13" y="670"/>
                  </a:lnTo>
                  <a:lnTo>
                    <a:pt x="10" y="661"/>
                  </a:lnTo>
                  <a:lnTo>
                    <a:pt x="7" y="654"/>
                  </a:lnTo>
                  <a:lnTo>
                    <a:pt x="5" y="645"/>
                  </a:lnTo>
                  <a:lnTo>
                    <a:pt x="3" y="638"/>
                  </a:lnTo>
                  <a:lnTo>
                    <a:pt x="1" y="629"/>
                  </a:lnTo>
                  <a:lnTo>
                    <a:pt x="0" y="621"/>
                  </a:lnTo>
                  <a:lnTo>
                    <a:pt x="0" y="612"/>
                  </a:lnTo>
                  <a:lnTo>
                    <a:pt x="0" y="604"/>
                  </a:lnTo>
                  <a:lnTo>
                    <a:pt x="0" y="596"/>
                  </a:lnTo>
                  <a:lnTo>
                    <a:pt x="3" y="585"/>
                  </a:lnTo>
                  <a:lnTo>
                    <a:pt x="8" y="574"/>
                  </a:lnTo>
                  <a:lnTo>
                    <a:pt x="12" y="564"/>
                  </a:lnTo>
                  <a:lnTo>
                    <a:pt x="18" y="553"/>
                  </a:lnTo>
                  <a:lnTo>
                    <a:pt x="23" y="545"/>
                  </a:lnTo>
                  <a:lnTo>
                    <a:pt x="30" y="536"/>
                  </a:lnTo>
                  <a:lnTo>
                    <a:pt x="36" y="528"/>
                  </a:lnTo>
                  <a:lnTo>
                    <a:pt x="44" y="520"/>
                  </a:lnTo>
                  <a:lnTo>
                    <a:pt x="52" y="513"/>
                  </a:lnTo>
                  <a:lnTo>
                    <a:pt x="60" y="505"/>
                  </a:lnTo>
                  <a:lnTo>
                    <a:pt x="68" y="498"/>
                  </a:lnTo>
                  <a:lnTo>
                    <a:pt x="76" y="492"/>
                  </a:lnTo>
                  <a:lnTo>
                    <a:pt x="84" y="486"/>
                  </a:lnTo>
                  <a:lnTo>
                    <a:pt x="94" y="480"/>
                  </a:lnTo>
                  <a:lnTo>
                    <a:pt x="103" y="474"/>
                  </a:lnTo>
                  <a:lnTo>
                    <a:pt x="112" y="468"/>
                  </a:lnTo>
                  <a:lnTo>
                    <a:pt x="121" y="466"/>
                  </a:lnTo>
                  <a:lnTo>
                    <a:pt x="130" y="463"/>
                  </a:lnTo>
                  <a:lnTo>
                    <a:pt x="139" y="460"/>
                  </a:lnTo>
                  <a:lnTo>
                    <a:pt x="148" y="456"/>
                  </a:lnTo>
                  <a:lnTo>
                    <a:pt x="158" y="452"/>
                  </a:lnTo>
                  <a:lnTo>
                    <a:pt x="166" y="449"/>
                  </a:lnTo>
                  <a:lnTo>
                    <a:pt x="176" y="445"/>
                  </a:lnTo>
                  <a:lnTo>
                    <a:pt x="185" y="444"/>
                  </a:lnTo>
                  <a:lnTo>
                    <a:pt x="195" y="440"/>
                  </a:lnTo>
                  <a:lnTo>
                    <a:pt x="204" y="437"/>
                  </a:lnTo>
                  <a:lnTo>
                    <a:pt x="214" y="436"/>
                  </a:lnTo>
                  <a:lnTo>
                    <a:pt x="225" y="436"/>
                  </a:lnTo>
                  <a:lnTo>
                    <a:pt x="235" y="436"/>
                  </a:lnTo>
                  <a:lnTo>
                    <a:pt x="246" y="436"/>
                  </a:lnTo>
                  <a:lnTo>
                    <a:pt x="256" y="436"/>
                  </a:lnTo>
                  <a:lnTo>
                    <a:pt x="279" y="437"/>
                  </a:lnTo>
                  <a:lnTo>
                    <a:pt x="286" y="440"/>
                  </a:lnTo>
                  <a:lnTo>
                    <a:pt x="294" y="443"/>
                  </a:lnTo>
                  <a:lnTo>
                    <a:pt x="302" y="445"/>
                  </a:lnTo>
                  <a:lnTo>
                    <a:pt x="309" y="446"/>
                  </a:lnTo>
                  <a:lnTo>
                    <a:pt x="317" y="449"/>
                  </a:lnTo>
                  <a:lnTo>
                    <a:pt x="326" y="451"/>
                  </a:lnTo>
                  <a:lnTo>
                    <a:pt x="333" y="454"/>
                  </a:lnTo>
                  <a:lnTo>
                    <a:pt x="345" y="458"/>
                  </a:lnTo>
                  <a:lnTo>
                    <a:pt x="356" y="463"/>
                  </a:lnTo>
                  <a:lnTo>
                    <a:pt x="366" y="469"/>
                  </a:lnTo>
                  <a:lnTo>
                    <a:pt x="375" y="477"/>
                  </a:lnTo>
                  <a:lnTo>
                    <a:pt x="384" y="485"/>
                  </a:lnTo>
                  <a:lnTo>
                    <a:pt x="391" y="494"/>
                  </a:lnTo>
                  <a:lnTo>
                    <a:pt x="398" y="504"/>
                  </a:lnTo>
                  <a:lnTo>
                    <a:pt x="403" y="514"/>
                  </a:lnTo>
                  <a:lnTo>
                    <a:pt x="409" y="525"/>
                  </a:lnTo>
                  <a:lnTo>
                    <a:pt x="413" y="536"/>
                  </a:lnTo>
                  <a:lnTo>
                    <a:pt x="418" y="549"/>
                  </a:lnTo>
                  <a:lnTo>
                    <a:pt x="421" y="560"/>
                  </a:lnTo>
                  <a:lnTo>
                    <a:pt x="424" y="572"/>
                  </a:lnTo>
                  <a:lnTo>
                    <a:pt x="427" y="585"/>
                  </a:lnTo>
                  <a:lnTo>
                    <a:pt x="429" y="596"/>
                  </a:lnTo>
                  <a:lnTo>
                    <a:pt x="431" y="608"/>
                  </a:lnTo>
                  <a:lnTo>
                    <a:pt x="440" y="592"/>
                  </a:lnTo>
                  <a:lnTo>
                    <a:pt x="450" y="575"/>
                  </a:lnTo>
                  <a:lnTo>
                    <a:pt x="460" y="559"/>
                  </a:lnTo>
                  <a:lnTo>
                    <a:pt x="470" y="543"/>
                  </a:lnTo>
                  <a:lnTo>
                    <a:pt x="481" y="527"/>
                  </a:lnTo>
                  <a:lnTo>
                    <a:pt x="491" y="512"/>
                  </a:lnTo>
                  <a:lnTo>
                    <a:pt x="502" y="496"/>
                  </a:lnTo>
                  <a:lnTo>
                    <a:pt x="512" y="480"/>
                  </a:lnTo>
                  <a:lnTo>
                    <a:pt x="523" y="463"/>
                  </a:lnTo>
                  <a:lnTo>
                    <a:pt x="533" y="447"/>
                  </a:lnTo>
                  <a:lnTo>
                    <a:pt x="543" y="431"/>
                  </a:lnTo>
                  <a:lnTo>
                    <a:pt x="554" y="415"/>
                  </a:lnTo>
                  <a:lnTo>
                    <a:pt x="563" y="399"/>
                  </a:lnTo>
                  <a:lnTo>
                    <a:pt x="573" y="382"/>
                  </a:lnTo>
                  <a:lnTo>
                    <a:pt x="582" y="366"/>
                  </a:lnTo>
                  <a:lnTo>
                    <a:pt x="591" y="349"/>
                  </a:lnTo>
                  <a:lnTo>
                    <a:pt x="595" y="344"/>
                  </a:lnTo>
                  <a:lnTo>
                    <a:pt x="599" y="339"/>
                  </a:lnTo>
                  <a:lnTo>
                    <a:pt x="603" y="337"/>
                  </a:lnTo>
                  <a:lnTo>
                    <a:pt x="608" y="335"/>
                  </a:lnTo>
                  <a:lnTo>
                    <a:pt x="613" y="334"/>
                  </a:lnTo>
                  <a:lnTo>
                    <a:pt x="619" y="333"/>
                  </a:lnTo>
                  <a:lnTo>
                    <a:pt x="624" y="332"/>
                  </a:lnTo>
                  <a:lnTo>
                    <a:pt x="631" y="331"/>
                  </a:lnTo>
                  <a:lnTo>
                    <a:pt x="633" y="331"/>
                  </a:lnTo>
                  <a:lnTo>
                    <a:pt x="636" y="331"/>
                  </a:lnTo>
                  <a:lnTo>
                    <a:pt x="640" y="332"/>
                  </a:lnTo>
                  <a:lnTo>
                    <a:pt x="643" y="333"/>
                  </a:lnTo>
                  <a:lnTo>
                    <a:pt x="646" y="332"/>
                  </a:lnTo>
                  <a:lnTo>
                    <a:pt x="648" y="331"/>
                  </a:lnTo>
                  <a:lnTo>
                    <a:pt x="649" y="328"/>
                  </a:lnTo>
                  <a:lnTo>
                    <a:pt x="649" y="323"/>
                  </a:lnTo>
                  <a:lnTo>
                    <a:pt x="649" y="315"/>
                  </a:lnTo>
                  <a:lnTo>
                    <a:pt x="648" y="306"/>
                  </a:lnTo>
                  <a:lnTo>
                    <a:pt x="647" y="298"/>
                  </a:lnTo>
                  <a:lnTo>
                    <a:pt x="645" y="290"/>
                  </a:lnTo>
                  <a:lnTo>
                    <a:pt x="643" y="283"/>
                  </a:lnTo>
                  <a:lnTo>
                    <a:pt x="641" y="274"/>
                  </a:lnTo>
                  <a:lnTo>
                    <a:pt x="638" y="267"/>
                  </a:lnTo>
                  <a:lnTo>
                    <a:pt x="635" y="259"/>
                  </a:lnTo>
                  <a:lnTo>
                    <a:pt x="633" y="251"/>
                  </a:lnTo>
                  <a:lnTo>
                    <a:pt x="630" y="244"/>
                  </a:lnTo>
                  <a:lnTo>
                    <a:pt x="627" y="236"/>
                  </a:lnTo>
                  <a:lnTo>
                    <a:pt x="625" y="229"/>
                  </a:lnTo>
                  <a:lnTo>
                    <a:pt x="622" y="221"/>
                  </a:lnTo>
                  <a:lnTo>
                    <a:pt x="621" y="213"/>
                  </a:lnTo>
                  <a:lnTo>
                    <a:pt x="619" y="205"/>
                  </a:lnTo>
                  <a:lnTo>
                    <a:pt x="618" y="196"/>
                  </a:lnTo>
                  <a:lnTo>
                    <a:pt x="617" y="190"/>
                  </a:lnTo>
                  <a:lnTo>
                    <a:pt x="617" y="183"/>
                  </a:lnTo>
                  <a:lnTo>
                    <a:pt x="617" y="176"/>
                  </a:lnTo>
                  <a:lnTo>
                    <a:pt x="617" y="169"/>
                  </a:lnTo>
                  <a:lnTo>
                    <a:pt x="617" y="162"/>
                  </a:lnTo>
                  <a:lnTo>
                    <a:pt x="618" y="155"/>
                  </a:lnTo>
                  <a:lnTo>
                    <a:pt x="620" y="148"/>
                  </a:lnTo>
                  <a:lnTo>
                    <a:pt x="622" y="142"/>
                  </a:lnTo>
                  <a:lnTo>
                    <a:pt x="624" y="135"/>
                  </a:lnTo>
                  <a:lnTo>
                    <a:pt x="626" y="128"/>
                  </a:lnTo>
                  <a:lnTo>
                    <a:pt x="630" y="123"/>
                  </a:lnTo>
                  <a:lnTo>
                    <a:pt x="632" y="117"/>
                  </a:lnTo>
                  <a:lnTo>
                    <a:pt x="636" y="110"/>
                  </a:lnTo>
                  <a:lnTo>
                    <a:pt x="641" y="106"/>
                  </a:lnTo>
                  <a:lnTo>
                    <a:pt x="644" y="100"/>
                  </a:lnTo>
                  <a:lnTo>
                    <a:pt x="649" y="95"/>
                  </a:lnTo>
                  <a:lnTo>
                    <a:pt x="645" y="91"/>
                  </a:lnTo>
                  <a:lnTo>
                    <a:pt x="641" y="93"/>
                  </a:lnTo>
                  <a:lnTo>
                    <a:pt x="635" y="96"/>
                  </a:lnTo>
                  <a:lnTo>
                    <a:pt x="630" y="97"/>
                  </a:lnTo>
                  <a:lnTo>
                    <a:pt x="624" y="100"/>
                  </a:lnTo>
                  <a:lnTo>
                    <a:pt x="620" y="102"/>
                  </a:lnTo>
                  <a:lnTo>
                    <a:pt x="614" y="105"/>
                  </a:lnTo>
                  <a:lnTo>
                    <a:pt x="610" y="107"/>
                  </a:lnTo>
                  <a:lnTo>
                    <a:pt x="605" y="111"/>
                  </a:lnTo>
                  <a:lnTo>
                    <a:pt x="599" y="111"/>
                  </a:lnTo>
                  <a:lnTo>
                    <a:pt x="602" y="99"/>
                  </a:lnTo>
                  <a:lnTo>
                    <a:pt x="675" y="42"/>
                  </a:lnTo>
                  <a:lnTo>
                    <a:pt x="674" y="36"/>
                  </a:lnTo>
                  <a:lnTo>
                    <a:pt x="674" y="33"/>
                  </a:lnTo>
                  <a:lnTo>
                    <a:pt x="676" y="29"/>
                  </a:lnTo>
                  <a:lnTo>
                    <a:pt x="680" y="26"/>
                  </a:lnTo>
                  <a:lnTo>
                    <a:pt x="684" y="24"/>
                  </a:lnTo>
                  <a:lnTo>
                    <a:pt x="689" y="22"/>
                  </a:lnTo>
                  <a:lnTo>
                    <a:pt x="694" y="19"/>
                  </a:lnTo>
                  <a:lnTo>
                    <a:pt x="696" y="17"/>
                  </a:lnTo>
                  <a:lnTo>
                    <a:pt x="705" y="11"/>
                  </a:lnTo>
                  <a:lnTo>
                    <a:pt x="714" y="6"/>
                  </a:lnTo>
                  <a:lnTo>
                    <a:pt x="724" y="2"/>
                  </a:lnTo>
                  <a:lnTo>
                    <a:pt x="735" y="0"/>
                  </a:lnTo>
                  <a:lnTo>
                    <a:pt x="746" y="0"/>
                  </a:lnTo>
                  <a:lnTo>
                    <a:pt x="757" y="0"/>
                  </a:lnTo>
                  <a:lnTo>
                    <a:pt x="769" y="0"/>
                  </a:lnTo>
                  <a:lnTo>
                    <a:pt x="779" y="2"/>
                  </a:lnTo>
                  <a:lnTo>
                    <a:pt x="788" y="9"/>
                  </a:lnTo>
                  <a:lnTo>
                    <a:pt x="796" y="15"/>
                  </a:lnTo>
                  <a:lnTo>
                    <a:pt x="805" y="18"/>
                  </a:lnTo>
                  <a:lnTo>
                    <a:pt x="814" y="22"/>
                  </a:lnTo>
                  <a:lnTo>
                    <a:pt x="823" y="25"/>
                  </a:lnTo>
                  <a:lnTo>
                    <a:pt x="833" y="26"/>
                  </a:lnTo>
                  <a:lnTo>
                    <a:pt x="843" y="27"/>
                  </a:lnTo>
                  <a:lnTo>
                    <a:pt x="853" y="27"/>
                  </a:lnTo>
                  <a:lnTo>
                    <a:pt x="863" y="26"/>
                  </a:lnTo>
                  <a:lnTo>
                    <a:pt x="873" y="25"/>
                  </a:lnTo>
                  <a:lnTo>
                    <a:pt x="883" y="23"/>
                  </a:lnTo>
                  <a:lnTo>
                    <a:pt x="893" y="20"/>
                  </a:lnTo>
                  <a:lnTo>
                    <a:pt x="902" y="17"/>
                  </a:lnTo>
                  <a:lnTo>
                    <a:pt x="911" y="15"/>
                  </a:lnTo>
                  <a:lnTo>
                    <a:pt x="920" y="11"/>
                  </a:lnTo>
                  <a:lnTo>
                    <a:pt x="929" y="6"/>
                  </a:lnTo>
                  <a:lnTo>
                    <a:pt x="937" y="5"/>
                  </a:lnTo>
                  <a:lnTo>
                    <a:pt x="946" y="5"/>
                  </a:lnTo>
                  <a:lnTo>
                    <a:pt x="954" y="6"/>
                  </a:lnTo>
                  <a:lnTo>
                    <a:pt x="961" y="7"/>
                  </a:lnTo>
                  <a:lnTo>
                    <a:pt x="969" y="9"/>
                  </a:lnTo>
                  <a:lnTo>
                    <a:pt x="977" y="12"/>
                  </a:lnTo>
                  <a:lnTo>
                    <a:pt x="983" y="15"/>
                  </a:lnTo>
                  <a:lnTo>
                    <a:pt x="990" y="17"/>
                  </a:lnTo>
                  <a:lnTo>
                    <a:pt x="997" y="20"/>
                  </a:lnTo>
                  <a:lnTo>
                    <a:pt x="1003" y="25"/>
                  </a:lnTo>
                  <a:lnTo>
                    <a:pt x="1010" y="29"/>
                  </a:lnTo>
                  <a:lnTo>
                    <a:pt x="1016" y="34"/>
                  </a:lnTo>
                  <a:lnTo>
                    <a:pt x="1022" y="37"/>
                  </a:lnTo>
                  <a:lnTo>
                    <a:pt x="1029" y="42"/>
                  </a:lnTo>
                  <a:lnTo>
                    <a:pt x="1035" y="47"/>
                  </a:lnTo>
                  <a:lnTo>
                    <a:pt x="1042" y="52"/>
                  </a:lnTo>
                  <a:lnTo>
                    <a:pt x="1047" y="59"/>
                  </a:lnTo>
                  <a:lnTo>
                    <a:pt x="1052" y="66"/>
                  </a:lnTo>
                  <a:lnTo>
                    <a:pt x="1056" y="73"/>
                  </a:lnTo>
                  <a:lnTo>
                    <a:pt x="1059" y="82"/>
                  </a:lnTo>
                  <a:lnTo>
                    <a:pt x="1062" y="90"/>
                  </a:lnTo>
                  <a:lnTo>
                    <a:pt x="1063" y="99"/>
                  </a:lnTo>
                  <a:lnTo>
                    <a:pt x="1064" y="107"/>
                  </a:lnTo>
                  <a:lnTo>
                    <a:pt x="1064" y="117"/>
                  </a:lnTo>
                  <a:lnTo>
                    <a:pt x="1064" y="125"/>
                  </a:lnTo>
                  <a:lnTo>
                    <a:pt x="1063" y="135"/>
                  </a:lnTo>
                  <a:lnTo>
                    <a:pt x="1062" y="144"/>
                  </a:lnTo>
                  <a:lnTo>
                    <a:pt x="1061" y="153"/>
                  </a:lnTo>
                  <a:lnTo>
                    <a:pt x="1058" y="162"/>
                  </a:lnTo>
                  <a:lnTo>
                    <a:pt x="1056" y="171"/>
                  </a:lnTo>
                  <a:lnTo>
                    <a:pt x="1054" y="179"/>
                  </a:lnTo>
                  <a:lnTo>
                    <a:pt x="1052" y="188"/>
                  </a:lnTo>
                  <a:lnTo>
                    <a:pt x="1048" y="188"/>
                  </a:lnTo>
                  <a:lnTo>
                    <a:pt x="1047" y="184"/>
                  </a:lnTo>
                  <a:lnTo>
                    <a:pt x="1047" y="180"/>
                  </a:lnTo>
                  <a:lnTo>
                    <a:pt x="1048" y="177"/>
                  </a:lnTo>
                  <a:lnTo>
                    <a:pt x="1050" y="173"/>
                  </a:lnTo>
                  <a:lnTo>
                    <a:pt x="1052" y="170"/>
                  </a:lnTo>
                  <a:lnTo>
                    <a:pt x="1053" y="166"/>
                  </a:lnTo>
                  <a:lnTo>
                    <a:pt x="1055" y="162"/>
                  </a:lnTo>
                  <a:lnTo>
                    <a:pt x="1055" y="159"/>
                  </a:lnTo>
                  <a:lnTo>
                    <a:pt x="1058" y="148"/>
                  </a:lnTo>
                  <a:lnTo>
                    <a:pt x="1059" y="137"/>
                  </a:lnTo>
                  <a:lnTo>
                    <a:pt x="1059" y="126"/>
                  </a:lnTo>
                  <a:lnTo>
                    <a:pt x="1058" y="115"/>
                  </a:lnTo>
                  <a:lnTo>
                    <a:pt x="1056" y="105"/>
                  </a:lnTo>
                  <a:lnTo>
                    <a:pt x="1054" y="93"/>
                  </a:lnTo>
                  <a:lnTo>
                    <a:pt x="1052" y="84"/>
                  </a:lnTo>
                  <a:lnTo>
                    <a:pt x="1048" y="73"/>
                  </a:lnTo>
                  <a:lnTo>
                    <a:pt x="1043" y="68"/>
                  </a:lnTo>
                  <a:lnTo>
                    <a:pt x="1038" y="62"/>
                  </a:lnTo>
                  <a:lnTo>
                    <a:pt x="1032" y="55"/>
                  </a:lnTo>
                  <a:lnTo>
                    <a:pt x="1027" y="50"/>
                  </a:lnTo>
                  <a:lnTo>
                    <a:pt x="1021" y="45"/>
                  </a:lnTo>
                  <a:lnTo>
                    <a:pt x="1015" y="40"/>
                  </a:lnTo>
                  <a:lnTo>
                    <a:pt x="1009" y="35"/>
                  </a:lnTo>
                  <a:lnTo>
                    <a:pt x="1002" y="31"/>
                  </a:lnTo>
                  <a:lnTo>
                    <a:pt x="995" y="26"/>
                  </a:lnTo>
                  <a:lnTo>
                    <a:pt x="989" y="23"/>
                  </a:lnTo>
                  <a:lnTo>
                    <a:pt x="981" y="19"/>
                  </a:lnTo>
                  <a:lnTo>
                    <a:pt x="974" y="17"/>
                  </a:lnTo>
                  <a:lnTo>
                    <a:pt x="967" y="15"/>
                  </a:lnTo>
                  <a:lnTo>
                    <a:pt x="959" y="13"/>
                  </a:lnTo>
                  <a:lnTo>
                    <a:pt x="951" y="12"/>
                  </a:lnTo>
                  <a:lnTo>
                    <a:pt x="943" y="12"/>
                  </a:lnTo>
                  <a:lnTo>
                    <a:pt x="905" y="23"/>
                  </a:lnTo>
                  <a:lnTo>
                    <a:pt x="913" y="25"/>
                  </a:lnTo>
                  <a:lnTo>
                    <a:pt x="921" y="28"/>
                  </a:lnTo>
                  <a:lnTo>
                    <a:pt x="929" y="31"/>
                  </a:lnTo>
                  <a:lnTo>
                    <a:pt x="937" y="35"/>
                  </a:lnTo>
                  <a:lnTo>
                    <a:pt x="944" y="38"/>
                  </a:lnTo>
                  <a:lnTo>
                    <a:pt x="952" y="42"/>
                  </a:lnTo>
                  <a:lnTo>
                    <a:pt x="959" y="47"/>
                  </a:lnTo>
                  <a:lnTo>
                    <a:pt x="967" y="52"/>
                  </a:lnTo>
                  <a:lnTo>
                    <a:pt x="973" y="57"/>
                  </a:lnTo>
                  <a:lnTo>
                    <a:pt x="979" y="63"/>
                  </a:lnTo>
                  <a:lnTo>
                    <a:pt x="985" y="70"/>
                  </a:lnTo>
                  <a:lnTo>
                    <a:pt x="990" y="75"/>
                  </a:lnTo>
                  <a:lnTo>
                    <a:pt x="996" y="82"/>
                  </a:lnTo>
                  <a:lnTo>
                    <a:pt x="1000" y="89"/>
                  </a:lnTo>
                  <a:lnTo>
                    <a:pt x="1004" y="97"/>
                  </a:lnTo>
                  <a:lnTo>
                    <a:pt x="1008" y="105"/>
                  </a:lnTo>
                  <a:lnTo>
                    <a:pt x="1010" y="110"/>
                  </a:lnTo>
                  <a:lnTo>
                    <a:pt x="1011" y="115"/>
                  </a:lnTo>
                  <a:lnTo>
                    <a:pt x="1012" y="122"/>
                  </a:lnTo>
                  <a:lnTo>
                    <a:pt x="1013" y="126"/>
                  </a:lnTo>
                  <a:lnTo>
                    <a:pt x="1015" y="133"/>
                  </a:lnTo>
                  <a:lnTo>
                    <a:pt x="1016" y="139"/>
                  </a:lnTo>
                  <a:lnTo>
                    <a:pt x="1016" y="144"/>
                  </a:lnTo>
                  <a:lnTo>
                    <a:pt x="1017" y="150"/>
                  </a:lnTo>
                  <a:lnTo>
                    <a:pt x="1017" y="156"/>
                  </a:lnTo>
                  <a:lnTo>
                    <a:pt x="1017" y="161"/>
                  </a:lnTo>
                  <a:lnTo>
                    <a:pt x="1017" y="168"/>
                  </a:lnTo>
                  <a:lnTo>
                    <a:pt x="1017" y="173"/>
                  </a:lnTo>
                  <a:lnTo>
                    <a:pt x="1016" y="179"/>
                  </a:lnTo>
                  <a:lnTo>
                    <a:pt x="1015" y="184"/>
                  </a:lnTo>
                  <a:lnTo>
                    <a:pt x="1014" y="190"/>
                  </a:lnTo>
                  <a:lnTo>
                    <a:pt x="1013" y="195"/>
                  </a:lnTo>
                  <a:lnTo>
                    <a:pt x="1010" y="195"/>
                  </a:lnTo>
                  <a:lnTo>
                    <a:pt x="1010" y="193"/>
                  </a:lnTo>
                  <a:lnTo>
                    <a:pt x="1011" y="184"/>
                  </a:lnTo>
                  <a:lnTo>
                    <a:pt x="1011" y="176"/>
                  </a:lnTo>
                  <a:lnTo>
                    <a:pt x="1011" y="166"/>
                  </a:lnTo>
                  <a:lnTo>
                    <a:pt x="1011" y="156"/>
                  </a:lnTo>
                  <a:lnTo>
                    <a:pt x="1011" y="146"/>
                  </a:lnTo>
                  <a:lnTo>
                    <a:pt x="1009" y="136"/>
                  </a:lnTo>
                  <a:lnTo>
                    <a:pt x="1006" y="127"/>
                  </a:lnTo>
                  <a:lnTo>
                    <a:pt x="1002" y="119"/>
                  </a:lnTo>
                  <a:lnTo>
                    <a:pt x="1000" y="129"/>
                  </a:lnTo>
                  <a:lnTo>
                    <a:pt x="998" y="140"/>
                  </a:lnTo>
                  <a:lnTo>
                    <a:pt x="995" y="151"/>
                  </a:lnTo>
                  <a:lnTo>
                    <a:pt x="992" y="161"/>
                  </a:lnTo>
                  <a:lnTo>
                    <a:pt x="990" y="173"/>
                  </a:lnTo>
                  <a:lnTo>
                    <a:pt x="985" y="182"/>
                  </a:lnTo>
                  <a:lnTo>
                    <a:pt x="980" y="191"/>
                  </a:lnTo>
                  <a:lnTo>
                    <a:pt x="973" y="198"/>
                  </a:lnTo>
                  <a:lnTo>
                    <a:pt x="979" y="202"/>
                  </a:lnTo>
                  <a:lnTo>
                    <a:pt x="985" y="206"/>
                  </a:lnTo>
                  <a:lnTo>
                    <a:pt x="991" y="211"/>
                  </a:lnTo>
                  <a:lnTo>
                    <a:pt x="997" y="215"/>
                  </a:lnTo>
                  <a:lnTo>
                    <a:pt x="1002" y="220"/>
                  </a:lnTo>
                  <a:lnTo>
                    <a:pt x="1009" y="226"/>
                  </a:lnTo>
                  <a:lnTo>
                    <a:pt x="1013" y="231"/>
                  </a:lnTo>
                  <a:lnTo>
                    <a:pt x="1019" y="237"/>
                  </a:lnTo>
                  <a:lnTo>
                    <a:pt x="1023" y="243"/>
                  </a:lnTo>
                  <a:lnTo>
                    <a:pt x="1027" y="249"/>
                  </a:lnTo>
                  <a:lnTo>
                    <a:pt x="1030" y="257"/>
                  </a:lnTo>
                  <a:lnTo>
                    <a:pt x="1032" y="264"/>
                  </a:lnTo>
                  <a:lnTo>
                    <a:pt x="1034" y="271"/>
                  </a:lnTo>
                  <a:lnTo>
                    <a:pt x="1035" y="279"/>
                  </a:lnTo>
                  <a:lnTo>
                    <a:pt x="1035" y="287"/>
                  </a:lnTo>
                  <a:lnTo>
                    <a:pt x="1034" y="297"/>
                  </a:lnTo>
                  <a:lnTo>
                    <a:pt x="1034" y="304"/>
                  </a:lnTo>
                  <a:lnTo>
                    <a:pt x="1032" y="311"/>
                  </a:lnTo>
                  <a:lnTo>
                    <a:pt x="1030" y="318"/>
                  </a:lnTo>
                  <a:lnTo>
                    <a:pt x="1026" y="323"/>
                  </a:lnTo>
                  <a:lnTo>
                    <a:pt x="1022" y="329"/>
                  </a:lnTo>
                  <a:lnTo>
                    <a:pt x="1017" y="334"/>
                  </a:lnTo>
                  <a:lnTo>
                    <a:pt x="1011" y="338"/>
                  </a:lnTo>
                  <a:lnTo>
                    <a:pt x="1004" y="341"/>
                  </a:lnTo>
                  <a:lnTo>
                    <a:pt x="1000" y="341"/>
                  </a:lnTo>
                  <a:lnTo>
                    <a:pt x="995" y="341"/>
                  </a:lnTo>
                  <a:lnTo>
                    <a:pt x="991" y="342"/>
                  </a:lnTo>
                  <a:lnTo>
                    <a:pt x="987" y="343"/>
                  </a:lnTo>
                  <a:lnTo>
                    <a:pt x="982" y="343"/>
                  </a:lnTo>
                  <a:lnTo>
                    <a:pt x="979" y="343"/>
                  </a:lnTo>
                  <a:lnTo>
                    <a:pt x="975" y="341"/>
                  </a:lnTo>
                  <a:lnTo>
                    <a:pt x="971" y="338"/>
                  </a:lnTo>
                  <a:lnTo>
                    <a:pt x="967" y="344"/>
                  </a:lnTo>
                  <a:lnTo>
                    <a:pt x="962" y="349"/>
                  </a:lnTo>
                  <a:lnTo>
                    <a:pt x="957" y="355"/>
                  </a:lnTo>
                  <a:lnTo>
                    <a:pt x="952" y="359"/>
                  </a:lnTo>
                  <a:lnTo>
                    <a:pt x="947" y="363"/>
                  </a:lnTo>
                  <a:lnTo>
                    <a:pt x="940" y="365"/>
                  </a:lnTo>
                  <a:lnTo>
                    <a:pt x="935" y="366"/>
                  </a:lnTo>
                  <a:lnTo>
                    <a:pt x="927" y="365"/>
                  </a:lnTo>
                  <a:lnTo>
                    <a:pt x="921" y="377"/>
                  </a:lnTo>
                  <a:lnTo>
                    <a:pt x="915" y="390"/>
                  </a:lnTo>
                  <a:lnTo>
                    <a:pt x="907" y="402"/>
                  </a:lnTo>
                  <a:lnTo>
                    <a:pt x="900" y="411"/>
                  </a:lnTo>
                  <a:lnTo>
                    <a:pt x="891" y="421"/>
                  </a:lnTo>
                  <a:lnTo>
                    <a:pt x="880" y="428"/>
                  </a:lnTo>
                  <a:lnTo>
                    <a:pt x="867" y="432"/>
                  </a:lnTo>
                  <a:lnTo>
                    <a:pt x="853" y="435"/>
                  </a:lnTo>
                  <a:lnTo>
                    <a:pt x="857" y="441"/>
                  </a:lnTo>
                  <a:lnTo>
                    <a:pt x="863" y="447"/>
                  </a:lnTo>
                  <a:lnTo>
                    <a:pt x="868" y="454"/>
                  </a:lnTo>
                  <a:lnTo>
                    <a:pt x="873" y="462"/>
                  </a:lnTo>
                  <a:lnTo>
                    <a:pt x="878" y="468"/>
                  </a:lnTo>
                  <a:lnTo>
                    <a:pt x="884" y="474"/>
                  </a:lnTo>
                  <a:lnTo>
                    <a:pt x="889" y="480"/>
                  </a:lnTo>
                  <a:lnTo>
                    <a:pt x="895" y="487"/>
                  </a:lnTo>
                  <a:lnTo>
                    <a:pt x="901" y="494"/>
                  </a:lnTo>
                  <a:lnTo>
                    <a:pt x="906" y="499"/>
                  </a:lnTo>
                  <a:lnTo>
                    <a:pt x="913" y="506"/>
                  </a:lnTo>
                  <a:lnTo>
                    <a:pt x="918" y="512"/>
                  </a:lnTo>
                  <a:lnTo>
                    <a:pt x="925" y="517"/>
                  </a:lnTo>
                  <a:lnTo>
                    <a:pt x="931" y="523"/>
                  </a:lnTo>
                  <a:lnTo>
                    <a:pt x="937" y="529"/>
                  </a:lnTo>
                  <a:lnTo>
                    <a:pt x="943" y="534"/>
                  </a:lnTo>
                  <a:lnTo>
                    <a:pt x="946" y="537"/>
                  </a:lnTo>
                  <a:lnTo>
                    <a:pt x="948" y="541"/>
                  </a:lnTo>
                  <a:lnTo>
                    <a:pt x="949" y="545"/>
                  </a:lnTo>
                  <a:lnTo>
                    <a:pt x="950" y="549"/>
                  </a:lnTo>
                  <a:lnTo>
                    <a:pt x="952" y="552"/>
                  </a:lnTo>
                  <a:lnTo>
                    <a:pt x="953" y="556"/>
                  </a:lnTo>
                  <a:lnTo>
                    <a:pt x="953" y="560"/>
                  </a:lnTo>
                  <a:lnTo>
                    <a:pt x="954" y="565"/>
                  </a:lnTo>
                  <a:lnTo>
                    <a:pt x="959" y="569"/>
                  </a:lnTo>
                  <a:lnTo>
                    <a:pt x="965" y="572"/>
                  </a:lnTo>
                  <a:lnTo>
                    <a:pt x="971" y="577"/>
                  </a:lnTo>
                  <a:lnTo>
                    <a:pt x="977" y="582"/>
                  </a:lnTo>
                  <a:lnTo>
                    <a:pt x="982" y="587"/>
                  </a:lnTo>
                  <a:lnTo>
                    <a:pt x="988" y="592"/>
                  </a:lnTo>
                  <a:lnTo>
                    <a:pt x="993" y="598"/>
                  </a:lnTo>
                  <a:lnTo>
                    <a:pt x="999" y="604"/>
                  </a:lnTo>
                  <a:lnTo>
                    <a:pt x="1005" y="609"/>
                  </a:lnTo>
                  <a:lnTo>
                    <a:pt x="1011" y="615"/>
                  </a:lnTo>
                  <a:lnTo>
                    <a:pt x="1016" y="620"/>
                  </a:lnTo>
                  <a:lnTo>
                    <a:pt x="1022" y="625"/>
                  </a:lnTo>
                  <a:lnTo>
                    <a:pt x="1028" y="630"/>
                  </a:lnTo>
                  <a:lnTo>
                    <a:pt x="1034" y="635"/>
                  </a:lnTo>
                  <a:lnTo>
                    <a:pt x="1041" y="640"/>
                  </a:lnTo>
                  <a:lnTo>
                    <a:pt x="1047" y="643"/>
                  </a:lnTo>
                  <a:lnTo>
                    <a:pt x="1047" y="647"/>
                  </a:lnTo>
                  <a:lnTo>
                    <a:pt x="1051" y="649"/>
                  </a:lnTo>
                  <a:lnTo>
                    <a:pt x="1054" y="651"/>
                  </a:lnTo>
                  <a:lnTo>
                    <a:pt x="1057" y="653"/>
                  </a:lnTo>
                  <a:lnTo>
                    <a:pt x="1068" y="651"/>
                  </a:lnTo>
                  <a:lnTo>
                    <a:pt x="1078" y="646"/>
                  </a:lnTo>
                  <a:lnTo>
                    <a:pt x="1086" y="640"/>
                  </a:lnTo>
                  <a:lnTo>
                    <a:pt x="1093" y="631"/>
                  </a:lnTo>
                  <a:lnTo>
                    <a:pt x="1099" y="623"/>
                  </a:lnTo>
                  <a:lnTo>
                    <a:pt x="1106" y="613"/>
                  </a:lnTo>
                  <a:lnTo>
                    <a:pt x="1111" y="604"/>
                  </a:lnTo>
                  <a:lnTo>
                    <a:pt x="1118" y="594"/>
                  </a:lnTo>
                  <a:lnTo>
                    <a:pt x="1128" y="593"/>
                  </a:lnTo>
                  <a:lnTo>
                    <a:pt x="1138" y="590"/>
                  </a:lnTo>
                  <a:lnTo>
                    <a:pt x="1148" y="587"/>
                  </a:lnTo>
                  <a:lnTo>
                    <a:pt x="1157" y="584"/>
                  </a:lnTo>
                  <a:lnTo>
                    <a:pt x="1166" y="580"/>
                  </a:lnTo>
                  <a:lnTo>
                    <a:pt x="1174" y="575"/>
                  </a:lnTo>
                  <a:lnTo>
                    <a:pt x="1183" y="571"/>
                  </a:lnTo>
                  <a:lnTo>
                    <a:pt x="1191" y="567"/>
                  </a:lnTo>
                  <a:lnTo>
                    <a:pt x="1197" y="568"/>
                  </a:lnTo>
                  <a:lnTo>
                    <a:pt x="1201" y="570"/>
                  </a:lnTo>
                  <a:lnTo>
                    <a:pt x="1205" y="573"/>
                  </a:lnTo>
                  <a:lnTo>
                    <a:pt x="1209" y="577"/>
                  </a:lnTo>
                  <a:lnTo>
                    <a:pt x="1211" y="582"/>
                  </a:lnTo>
                  <a:lnTo>
                    <a:pt x="1214" y="587"/>
                  </a:lnTo>
                  <a:lnTo>
                    <a:pt x="1216" y="592"/>
                  </a:lnTo>
                  <a:lnTo>
                    <a:pt x="1218" y="598"/>
                  </a:lnTo>
                  <a:lnTo>
                    <a:pt x="1215" y="600"/>
                  </a:lnTo>
                  <a:lnTo>
                    <a:pt x="1212" y="601"/>
                  </a:lnTo>
                  <a:lnTo>
                    <a:pt x="1210" y="602"/>
                  </a:lnTo>
                  <a:lnTo>
                    <a:pt x="1207" y="603"/>
                  </a:lnTo>
                  <a:lnTo>
                    <a:pt x="1205" y="605"/>
                  </a:lnTo>
                  <a:lnTo>
                    <a:pt x="1202" y="605"/>
                  </a:lnTo>
                  <a:lnTo>
                    <a:pt x="1201" y="608"/>
                  </a:lnTo>
                  <a:lnTo>
                    <a:pt x="1199" y="612"/>
                  </a:lnTo>
                  <a:lnTo>
                    <a:pt x="1202" y="611"/>
                  </a:lnTo>
                  <a:lnTo>
                    <a:pt x="1208" y="610"/>
                  </a:lnTo>
                  <a:lnTo>
                    <a:pt x="1211" y="608"/>
                  </a:lnTo>
                  <a:lnTo>
                    <a:pt x="1217" y="606"/>
                  </a:lnTo>
                  <a:lnTo>
                    <a:pt x="1222" y="605"/>
                  </a:lnTo>
                  <a:lnTo>
                    <a:pt x="1227" y="604"/>
                  </a:lnTo>
                  <a:lnTo>
                    <a:pt x="1232" y="605"/>
                  </a:lnTo>
                  <a:lnTo>
                    <a:pt x="1238" y="606"/>
                  </a:lnTo>
                  <a:lnTo>
                    <a:pt x="1238" y="592"/>
                  </a:lnTo>
                  <a:lnTo>
                    <a:pt x="1239" y="576"/>
                  </a:lnTo>
                  <a:lnTo>
                    <a:pt x="1240" y="559"/>
                  </a:lnTo>
                  <a:lnTo>
                    <a:pt x="1241" y="542"/>
                  </a:lnTo>
                  <a:lnTo>
                    <a:pt x="1241" y="524"/>
                  </a:lnTo>
                  <a:lnTo>
                    <a:pt x="1242" y="506"/>
                  </a:lnTo>
                  <a:lnTo>
                    <a:pt x="1243" y="488"/>
                  </a:lnTo>
                  <a:lnTo>
                    <a:pt x="1243" y="472"/>
                  </a:lnTo>
                  <a:lnTo>
                    <a:pt x="1243" y="455"/>
                  </a:lnTo>
                  <a:lnTo>
                    <a:pt x="1244" y="441"/>
                  </a:lnTo>
                  <a:lnTo>
                    <a:pt x="1244" y="427"/>
                  </a:lnTo>
                  <a:lnTo>
                    <a:pt x="1245" y="415"/>
                  </a:lnTo>
                  <a:lnTo>
                    <a:pt x="1245" y="406"/>
                  </a:lnTo>
                  <a:lnTo>
                    <a:pt x="1246" y="398"/>
                  </a:lnTo>
                  <a:lnTo>
                    <a:pt x="1246" y="393"/>
                  </a:lnTo>
                  <a:lnTo>
                    <a:pt x="1246" y="392"/>
                  </a:lnTo>
                  <a:lnTo>
                    <a:pt x="1500" y="307"/>
                  </a:lnTo>
                  <a:lnTo>
                    <a:pt x="1556" y="329"/>
                  </a:lnTo>
                  <a:lnTo>
                    <a:pt x="1564" y="344"/>
                  </a:lnTo>
                  <a:lnTo>
                    <a:pt x="1574" y="351"/>
                  </a:lnTo>
                  <a:lnTo>
                    <a:pt x="1585" y="356"/>
                  </a:lnTo>
                  <a:lnTo>
                    <a:pt x="1598" y="362"/>
                  </a:lnTo>
                  <a:lnTo>
                    <a:pt x="1610" y="368"/>
                  </a:lnTo>
                  <a:lnTo>
                    <a:pt x="1622" y="374"/>
                  </a:lnTo>
                  <a:lnTo>
                    <a:pt x="1634" y="379"/>
                  </a:lnTo>
                  <a:lnTo>
                    <a:pt x="1647" y="385"/>
                  </a:lnTo>
                  <a:lnTo>
                    <a:pt x="1658" y="391"/>
                  </a:lnTo>
                  <a:lnTo>
                    <a:pt x="1669" y="399"/>
                  </a:lnTo>
                  <a:lnTo>
                    <a:pt x="1679" y="407"/>
                  </a:lnTo>
                  <a:lnTo>
                    <a:pt x="1688" y="415"/>
                  </a:lnTo>
                  <a:lnTo>
                    <a:pt x="1696" y="426"/>
                  </a:lnTo>
                  <a:lnTo>
                    <a:pt x="1701" y="436"/>
                  </a:lnTo>
                  <a:lnTo>
                    <a:pt x="1706" y="449"/>
                  </a:lnTo>
                  <a:lnTo>
                    <a:pt x="1707" y="463"/>
                  </a:lnTo>
                  <a:lnTo>
                    <a:pt x="1706" y="478"/>
                  </a:lnTo>
                  <a:lnTo>
                    <a:pt x="1718" y="484"/>
                  </a:lnTo>
                  <a:lnTo>
                    <a:pt x="1730" y="491"/>
                  </a:lnTo>
                  <a:lnTo>
                    <a:pt x="1741" y="498"/>
                  </a:lnTo>
                  <a:lnTo>
                    <a:pt x="1752" y="506"/>
                  </a:lnTo>
                  <a:lnTo>
                    <a:pt x="1762" y="516"/>
                  </a:lnTo>
                  <a:lnTo>
                    <a:pt x="1770" y="525"/>
                  </a:lnTo>
                  <a:lnTo>
                    <a:pt x="1778" y="538"/>
                  </a:lnTo>
                  <a:lnTo>
                    <a:pt x="1783" y="552"/>
                  </a:lnTo>
                  <a:lnTo>
                    <a:pt x="1785" y="565"/>
                  </a:lnTo>
                  <a:lnTo>
                    <a:pt x="1784" y="578"/>
                  </a:lnTo>
                  <a:lnTo>
                    <a:pt x="1782" y="589"/>
                  </a:lnTo>
                  <a:lnTo>
                    <a:pt x="1778" y="600"/>
                  </a:lnTo>
                  <a:lnTo>
                    <a:pt x="1773" y="610"/>
                  </a:lnTo>
                  <a:lnTo>
                    <a:pt x="1767" y="620"/>
                  </a:lnTo>
                  <a:lnTo>
                    <a:pt x="1759" y="629"/>
                  </a:lnTo>
                  <a:lnTo>
                    <a:pt x="1752" y="637"/>
                  </a:lnTo>
                  <a:lnTo>
                    <a:pt x="1755" y="641"/>
                  </a:lnTo>
                  <a:lnTo>
                    <a:pt x="1755" y="644"/>
                  </a:lnTo>
                  <a:lnTo>
                    <a:pt x="1757" y="648"/>
                  </a:lnTo>
                  <a:lnTo>
                    <a:pt x="1760" y="648"/>
                  </a:lnTo>
                  <a:lnTo>
                    <a:pt x="1760" y="657"/>
                  </a:lnTo>
                  <a:lnTo>
                    <a:pt x="1767" y="657"/>
                  </a:lnTo>
                  <a:lnTo>
                    <a:pt x="1774" y="656"/>
                  </a:lnTo>
                  <a:lnTo>
                    <a:pt x="1781" y="655"/>
                  </a:lnTo>
                  <a:lnTo>
                    <a:pt x="1790" y="654"/>
                  </a:lnTo>
                  <a:lnTo>
                    <a:pt x="1797" y="653"/>
                  </a:lnTo>
                  <a:lnTo>
                    <a:pt x="1804" y="654"/>
                  </a:lnTo>
                  <a:lnTo>
                    <a:pt x="1812" y="656"/>
                  </a:lnTo>
                  <a:lnTo>
                    <a:pt x="1818" y="659"/>
                  </a:lnTo>
                  <a:lnTo>
                    <a:pt x="1819" y="667"/>
                  </a:lnTo>
                  <a:lnTo>
                    <a:pt x="1817" y="676"/>
                  </a:lnTo>
                  <a:lnTo>
                    <a:pt x="1814" y="682"/>
                  </a:lnTo>
                  <a:lnTo>
                    <a:pt x="1809" y="690"/>
                  </a:lnTo>
                  <a:lnTo>
                    <a:pt x="1803" y="695"/>
                  </a:lnTo>
                  <a:lnTo>
                    <a:pt x="1798" y="702"/>
                  </a:lnTo>
                  <a:lnTo>
                    <a:pt x="1791" y="708"/>
                  </a:lnTo>
                  <a:lnTo>
                    <a:pt x="1787" y="713"/>
                  </a:lnTo>
                  <a:lnTo>
                    <a:pt x="1789" y="715"/>
                  </a:lnTo>
                  <a:lnTo>
                    <a:pt x="1791" y="718"/>
                  </a:lnTo>
                  <a:lnTo>
                    <a:pt x="1792" y="721"/>
                  </a:lnTo>
                  <a:lnTo>
                    <a:pt x="1794" y="724"/>
                  </a:lnTo>
                  <a:lnTo>
                    <a:pt x="1795" y="727"/>
                  </a:lnTo>
                  <a:lnTo>
                    <a:pt x="1795" y="730"/>
                  </a:lnTo>
                  <a:lnTo>
                    <a:pt x="1795" y="733"/>
                  </a:lnTo>
                  <a:lnTo>
                    <a:pt x="1794" y="736"/>
                  </a:lnTo>
                  <a:lnTo>
                    <a:pt x="1794" y="739"/>
                  </a:lnTo>
                  <a:lnTo>
                    <a:pt x="1801" y="739"/>
                  </a:lnTo>
                  <a:lnTo>
                    <a:pt x="1808" y="740"/>
                  </a:lnTo>
                  <a:lnTo>
                    <a:pt x="1815" y="740"/>
                  </a:lnTo>
                  <a:lnTo>
                    <a:pt x="1822" y="740"/>
                  </a:lnTo>
                  <a:lnTo>
                    <a:pt x="1830" y="740"/>
                  </a:lnTo>
                  <a:lnTo>
                    <a:pt x="1836" y="741"/>
                  </a:lnTo>
                  <a:lnTo>
                    <a:pt x="1843" y="741"/>
                  </a:lnTo>
                  <a:lnTo>
                    <a:pt x="1851" y="741"/>
                  </a:lnTo>
                  <a:lnTo>
                    <a:pt x="1857" y="741"/>
                  </a:lnTo>
                  <a:lnTo>
                    <a:pt x="1864" y="741"/>
                  </a:lnTo>
                  <a:lnTo>
                    <a:pt x="1871" y="741"/>
                  </a:lnTo>
                  <a:lnTo>
                    <a:pt x="1878" y="740"/>
                  </a:lnTo>
                  <a:lnTo>
                    <a:pt x="1885" y="740"/>
                  </a:lnTo>
                  <a:lnTo>
                    <a:pt x="1892" y="740"/>
                  </a:lnTo>
                  <a:lnTo>
                    <a:pt x="1899" y="740"/>
                  </a:lnTo>
                  <a:lnTo>
                    <a:pt x="1906" y="740"/>
                  </a:lnTo>
                  <a:lnTo>
                    <a:pt x="1907" y="750"/>
                  </a:lnTo>
                  <a:lnTo>
                    <a:pt x="1907" y="762"/>
                  </a:lnTo>
                  <a:lnTo>
                    <a:pt x="1907" y="772"/>
                  </a:lnTo>
                  <a:lnTo>
                    <a:pt x="1907" y="783"/>
                  </a:lnTo>
                  <a:lnTo>
                    <a:pt x="1906" y="794"/>
                  </a:lnTo>
                  <a:lnTo>
                    <a:pt x="1906" y="804"/>
                  </a:lnTo>
                  <a:lnTo>
                    <a:pt x="1906" y="816"/>
                  </a:lnTo>
                  <a:lnTo>
                    <a:pt x="1905" y="826"/>
                  </a:lnTo>
                  <a:lnTo>
                    <a:pt x="1904" y="837"/>
                  </a:lnTo>
                  <a:lnTo>
                    <a:pt x="1903" y="848"/>
                  </a:lnTo>
                  <a:lnTo>
                    <a:pt x="1902" y="859"/>
                  </a:lnTo>
                  <a:lnTo>
                    <a:pt x="1901" y="870"/>
                  </a:lnTo>
                  <a:lnTo>
                    <a:pt x="1900" y="881"/>
                  </a:lnTo>
                  <a:lnTo>
                    <a:pt x="1899" y="891"/>
                  </a:lnTo>
                  <a:lnTo>
                    <a:pt x="1898" y="903"/>
                  </a:lnTo>
                  <a:lnTo>
                    <a:pt x="1896" y="912"/>
                  </a:lnTo>
                  <a:lnTo>
                    <a:pt x="1889" y="915"/>
                  </a:lnTo>
                  <a:lnTo>
                    <a:pt x="1881" y="916"/>
                  </a:lnTo>
                  <a:lnTo>
                    <a:pt x="1874" y="916"/>
                  </a:lnTo>
                  <a:lnTo>
                    <a:pt x="1865" y="916"/>
                  </a:lnTo>
                  <a:lnTo>
                    <a:pt x="1858" y="916"/>
                  </a:lnTo>
                  <a:lnTo>
                    <a:pt x="1850" y="915"/>
                  </a:lnTo>
                  <a:lnTo>
                    <a:pt x="1843" y="915"/>
                  </a:lnTo>
                  <a:lnTo>
                    <a:pt x="1834" y="915"/>
                  </a:lnTo>
                  <a:lnTo>
                    <a:pt x="1821" y="914"/>
                  </a:lnTo>
                  <a:lnTo>
                    <a:pt x="1808" y="914"/>
                  </a:lnTo>
                  <a:lnTo>
                    <a:pt x="1794" y="913"/>
                  </a:lnTo>
                  <a:lnTo>
                    <a:pt x="1781" y="913"/>
                  </a:lnTo>
                  <a:lnTo>
                    <a:pt x="1770" y="912"/>
                  </a:lnTo>
                  <a:lnTo>
                    <a:pt x="1757" y="912"/>
                  </a:lnTo>
                  <a:lnTo>
                    <a:pt x="1744" y="912"/>
                  </a:lnTo>
                  <a:lnTo>
                    <a:pt x="1732" y="912"/>
                  </a:lnTo>
                  <a:lnTo>
                    <a:pt x="1720" y="912"/>
                  </a:lnTo>
                  <a:lnTo>
                    <a:pt x="1707" y="912"/>
                  </a:lnTo>
                  <a:lnTo>
                    <a:pt x="1696" y="912"/>
                  </a:lnTo>
                  <a:lnTo>
                    <a:pt x="1683" y="913"/>
                  </a:lnTo>
                  <a:lnTo>
                    <a:pt x="1671" y="913"/>
                  </a:lnTo>
                  <a:lnTo>
                    <a:pt x="1658" y="914"/>
                  </a:lnTo>
                  <a:lnTo>
                    <a:pt x="1645" y="914"/>
                  </a:lnTo>
                  <a:lnTo>
                    <a:pt x="1633" y="915"/>
                  </a:lnTo>
                  <a:lnTo>
                    <a:pt x="1631" y="926"/>
                  </a:lnTo>
                  <a:lnTo>
                    <a:pt x="1630" y="938"/>
                  </a:lnTo>
                  <a:lnTo>
                    <a:pt x="1629" y="950"/>
                  </a:lnTo>
                  <a:lnTo>
                    <a:pt x="1628" y="962"/>
                  </a:lnTo>
                  <a:lnTo>
                    <a:pt x="1627" y="975"/>
                  </a:lnTo>
                  <a:lnTo>
                    <a:pt x="1626" y="987"/>
                  </a:lnTo>
                  <a:lnTo>
                    <a:pt x="1626" y="999"/>
                  </a:lnTo>
                  <a:lnTo>
                    <a:pt x="1625" y="1012"/>
                  </a:lnTo>
                  <a:lnTo>
                    <a:pt x="1625" y="1024"/>
                  </a:lnTo>
                  <a:lnTo>
                    <a:pt x="1624" y="1037"/>
                  </a:lnTo>
                  <a:lnTo>
                    <a:pt x="1623" y="1050"/>
                  </a:lnTo>
                  <a:lnTo>
                    <a:pt x="1623" y="1062"/>
                  </a:lnTo>
                  <a:lnTo>
                    <a:pt x="1623" y="1075"/>
                  </a:lnTo>
                  <a:lnTo>
                    <a:pt x="1623" y="1088"/>
                  </a:lnTo>
                  <a:lnTo>
                    <a:pt x="1623" y="1101"/>
                  </a:lnTo>
                  <a:lnTo>
                    <a:pt x="1622" y="1114"/>
                  </a:lnTo>
                  <a:lnTo>
                    <a:pt x="1622" y="1126"/>
                  </a:lnTo>
                  <a:lnTo>
                    <a:pt x="1622" y="1140"/>
                  </a:lnTo>
                  <a:lnTo>
                    <a:pt x="1622" y="1153"/>
                  </a:lnTo>
                  <a:lnTo>
                    <a:pt x="1622" y="1165"/>
                  </a:lnTo>
                  <a:lnTo>
                    <a:pt x="1622" y="1178"/>
                  </a:lnTo>
                  <a:lnTo>
                    <a:pt x="1622" y="1191"/>
                  </a:lnTo>
                  <a:lnTo>
                    <a:pt x="1622" y="1203"/>
                  </a:lnTo>
                  <a:lnTo>
                    <a:pt x="1622" y="1215"/>
                  </a:lnTo>
                  <a:lnTo>
                    <a:pt x="1622" y="1229"/>
                  </a:lnTo>
                  <a:lnTo>
                    <a:pt x="1622" y="1241"/>
                  </a:lnTo>
                  <a:lnTo>
                    <a:pt x="1622" y="1253"/>
                  </a:lnTo>
                  <a:lnTo>
                    <a:pt x="1622" y="1265"/>
                  </a:lnTo>
                  <a:lnTo>
                    <a:pt x="1621" y="1278"/>
                  </a:lnTo>
                  <a:lnTo>
                    <a:pt x="1620" y="1289"/>
                  </a:lnTo>
                  <a:lnTo>
                    <a:pt x="1620" y="1301"/>
                  </a:lnTo>
                  <a:lnTo>
                    <a:pt x="1619" y="1314"/>
                  </a:lnTo>
                  <a:lnTo>
                    <a:pt x="1626" y="1328"/>
                  </a:lnTo>
                  <a:lnTo>
                    <a:pt x="1707" y="1338"/>
                  </a:lnTo>
                  <a:lnTo>
                    <a:pt x="1707" y="1344"/>
                  </a:lnTo>
                  <a:lnTo>
                    <a:pt x="1707" y="1350"/>
                  </a:lnTo>
                  <a:lnTo>
                    <a:pt x="1707" y="1356"/>
                  </a:lnTo>
                  <a:lnTo>
                    <a:pt x="1708" y="1362"/>
                  </a:lnTo>
                  <a:lnTo>
                    <a:pt x="1708" y="1368"/>
                  </a:lnTo>
                  <a:lnTo>
                    <a:pt x="1707" y="1373"/>
                  </a:lnTo>
                  <a:lnTo>
                    <a:pt x="1707" y="1379"/>
                  </a:lnTo>
                  <a:lnTo>
                    <a:pt x="1706" y="1384"/>
                  </a:lnTo>
                  <a:lnTo>
                    <a:pt x="1707" y="1387"/>
                  </a:lnTo>
                  <a:lnTo>
                    <a:pt x="1709" y="1389"/>
                  </a:lnTo>
                  <a:lnTo>
                    <a:pt x="1710" y="1391"/>
                  </a:lnTo>
                  <a:lnTo>
                    <a:pt x="1710" y="1395"/>
                  </a:lnTo>
                  <a:lnTo>
                    <a:pt x="1697" y="1395"/>
                  </a:lnTo>
                  <a:lnTo>
                    <a:pt x="1683" y="1396"/>
                  </a:lnTo>
                  <a:lnTo>
                    <a:pt x="1667" y="1396"/>
                  </a:lnTo>
                  <a:lnTo>
                    <a:pt x="1651" y="1397"/>
                  </a:lnTo>
                  <a:lnTo>
                    <a:pt x="1634" y="1397"/>
                  </a:lnTo>
                  <a:lnTo>
                    <a:pt x="1617" y="1397"/>
                  </a:lnTo>
                  <a:lnTo>
                    <a:pt x="1599" y="1397"/>
                  </a:lnTo>
                  <a:lnTo>
                    <a:pt x="1580" y="1397"/>
                  </a:lnTo>
                  <a:lnTo>
                    <a:pt x="1562" y="1398"/>
                  </a:lnTo>
                  <a:lnTo>
                    <a:pt x="1543" y="1398"/>
                  </a:lnTo>
                  <a:lnTo>
                    <a:pt x="1524" y="1398"/>
                  </a:lnTo>
                  <a:lnTo>
                    <a:pt x="1505" y="1398"/>
                  </a:lnTo>
                  <a:lnTo>
                    <a:pt x="1485" y="1398"/>
                  </a:lnTo>
                  <a:lnTo>
                    <a:pt x="1466" y="1398"/>
                  </a:lnTo>
                  <a:lnTo>
                    <a:pt x="1447" y="1397"/>
                  </a:lnTo>
                  <a:lnTo>
                    <a:pt x="1429" y="1397"/>
                  </a:lnTo>
                  <a:lnTo>
                    <a:pt x="1411" y="1397"/>
                  </a:lnTo>
                  <a:lnTo>
                    <a:pt x="1392" y="1397"/>
                  </a:lnTo>
                  <a:lnTo>
                    <a:pt x="1376" y="1397"/>
                  </a:lnTo>
                  <a:lnTo>
                    <a:pt x="1359" y="1397"/>
                  </a:lnTo>
                  <a:lnTo>
                    <a:pt x="1344" y="1397"/>
                  </a:lnTo>
                  <a:lnTo>
                    <a:pt x="1329" y="1397"/>
                  </a:lnTo>
                  <a:lnTo>
                    <a:pt x="1316" y="1397"/>
                  </a:lnTo>
                  <a:lnTo>
                    <a:pt x="1303" y="1396"/>
                  </a:lnTo>
                  <a:lnTo>
                    <a:pt x="1291" y="1396"/>
                  </a:lnTo>
                  <a:lnTo>
                    <a:pt x="1281" y="1396"/>
                  </a:lnTo>
                  <a:lnTo>
                    <a:pt x="1272" y="1396"/>
                  </a:lnTo>
                  <a:lnTo>
                    <a:pt x="1264" y="1395"/>
                  </a:lnTo>
                  <a:lnTo>
                    <a:pt x="1258" y="1395"/>
                  </a:lnTo>
                  <a:lnTo>
                    <a:pt x="1253" y="1395"/>
                  </a:lnTo>
                  <a:lnTo>
                    <a:pt x="1251" y="1395"/>
                  </a:lnTo>
                  <a:lnTo>
                    <a:pt x="1250" y="13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43" name="Freeform 3">
              <a:extLst>
                <a:ext uri="{FF2B5EF4-FFF2-40B4-BE49-F238E27FC236}">
                  <a16:creationId xmlns:a16="http://schemas.microsoft.com/office/drawing/2014/main" id="{C163230B-9F93-D9C6-D22E-34D62CB4C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" y="2702"/>
              <a:ext cx="229" cy="348"/>
            </a:xfrm>
            <a:custGeom>
              <a:avLst/>
              <a:gdLst>
                <a:gd name="T0" fmla="*/ 218 w 229"/>
                <a:gd name="T1" fmla="*/ 42 h 348"/>
                <a:gd name="T2" fmla="*/ 210 w 229"/>
                <a:gd name="T3" fmla="*/ 62 h 348"/>
                <a:gd name="T4" fmla="*/ 207 w 229"/>
                <a:gd name="T5" fmla="*/ 84 h 348"/>
                <a:gd name="T6" fmla="*/ 208 w 229"/>
                <a:gd name="T7" fmla="*/ 106 h 348"/>
                <a:gd name="T8" fmla="*/ 213 w 229"/>
                <a:gd name="T9" fmla="*/ 127 h 348"/>
                <a:gd name="T10" fmla="*/ 195 w 229"/>
                <a:gd name="T11" fmla="*/ 159 h 348"/>
                <a:gd name="T12" fmla="*/ 175 w 229"/>
                <a:gd name="T13" fmla="*/ 141 h 348"/>
                <a:gd name="T14" fmla="*/ 149 w 229"/>
                <a:gd name="T15" fmla="*/ 130 h 348"/>
                <a:gd name="T16" fmla="*/ 127 w 229"/>
                <a:gd name="T17" fmla="*/ 136 h 348"/>
                <a:gd name="T18" fmla="*/ 120 w 229"/>
                <a:gd name="T19" fmla="*/ 142 h 348"/>
                <a:gd name="T20" fmla="*/ 109 w 229"/>
                <a:gd name="T21" fmla="*/ 151 h 348"/>
                <a:gd name="T22" fmla="*/ 103 w 229"/>
                <a:gd name="T23" fmla="*/ 165 h 348"/>
                <a:gd name="T24" fmla="*/ 98 w 229"/>
                <a:gd name="T25" fmla="*/ 182 h 348"/>
                <a:gd name="T26" fmla="*/ 99 w 229"/>
                <a:gd name="T27" fmla="*/ 202 h 348"/>
                <a:gd name="T28" fmla="*/ 104 w 229"/>
                <a:gd name="T29" fmla="*/ 221 h 348"/>
                <a:gd name="T30" fmla="*/ 110 w 229"/>
                <a:gd name="T31" fmla="*/ 238 h 348"/>
                <a:gd name="T32" fmla="*/ 120 w 229"/>
                <a:gd name="T33" fmla="*/ 254 h 348"/>
                <a:gd name="T34" fmla="*/ 134 w 229"/>
                <a:gd name="T35" fmla="*/ 267 h 348"/>
                <a:gd name="T36" fmla="*/ 122 w 229"/>
                <a:gd name="T37" fmla="*/ 304 h 348"/>
                <a:gd name="T38" fmla="*/ 97 w 229"/>
                <a:gd name="T39" fmla="*/ 333 h 348"/>
                <a:gd name="T40" fmla="*/ 75 w 229"/>
                <a:gd name="T41" fmla="*/ 344 h 348"/>
                <a:gd name="T42" fmla="*/ 70 w 229"/>
                <a:gd name="T43" fmla="*/ 336 h 348"/>
                <a:gd name="T44" fmla="*/ 62 w 229"/>
                <a:gd name="T45" fmla="*/ 329 h 348"/>
                <a:gd name="T46" fmla="*/ 52 w 229"/>
                <a:gd name="T47" fmla="*/ 328 h 348"/>
                <a:gd name="T48" fmla="*/ 41 w 229"/>
                <a:gd name="T49" fmla="*/ 332 h 348"/>
                <a:gd name="T50" fmla="*/ 32 w 229"/>
                <a:gd name="T51" fmla="*/ 338 h 348"/>
                <a:gd name="T52" fmla="*/ 28 w 229"/>
                <a:gd name="T53" fmla="*/ 290 h 348"/>
                <a:gd name="T54" fmla="*/ 13 w 229"/>
                <a:gd name="T55" fmla="*/ 238 h 348"/>
                <a:gd name="T56" fmla="*/ 0 w 229"/>
                <a:gd name="T57" fmla="*/ 188 h 348"/>
                <a:gd name="T58" fmla="*/ 2 w 229"/>
                <a:gd name="T59" fmla="*/ 140 h 348"/>
                <a:gd name="T60" fmla="*/ 26 w 229"/>
                <a:gd name="T61" fmla="*/ 97 h 348"/>
                <a:gd name="T62" fmla="*/ 46 w 229"/>
                <a:gd name="T63" fmla="*/ 83 h 348"/>
                <a:gd name="T64" fmla="*/ 50 w 229"/>
                <a:gd name="T65" fmla="*/ 75 h 348"/>
                <a:gd name="T66" fmla="*/ 44 w 229"/>
                <a:gd name="T67" fmla="*/ 70 h 348"/>
                <a:gd name="T68" fmla="*/ 32 w 229"/>
                <a:gd name="T69" fmla="*/ 72 h 348"/>
                <a:gd name="T70" fmla="*/ 19 w 229"/>
                <a:gd name="T71" fmla="*/ 73 h 348"/>
                <a:gd name="T72" fmla="*/ 17 w 229"/>
                <a:gd name="T73" fmla="*/ 72 h 348"/>
                <a:gd name="T74" fmla="*/ 33 w 229"/>
                <a:gd name="T75" fmla="*/ 57 h 348"/>
                <a:gd name="T76" fmla="*/ 53 w 229"/>
                <a:gd name="T77" fmla="*/ 43 h 348"/>
                <a:gd name="T78" fmla="*/ 74 w 229"/>
                <a:gd name="T79" fmla="*/ 31 h 348"/>
                <a:gd name="T80" fmla="*/ 97 w 229"/>
                <a:gd name="T81" fmla="*/ 22 h 348"/>
                <a:gd name="T82" fmla="*/ 122 w 229"/>
                <a:gd name="T83" fmla="*/ 18 h 348"/>
                <a:gd name="T84" fmla="*/ 123 w 229"/>
                <a:gd name="T85" fmla="*/ 13 h 348"/>
                <a:gd name="T86" fmla="*/ 114 w 229"/>
                <a:gd name="T87" fmla="*/ 6 h 348"/>
                <a:gd name="T88" fmla="*/ 99 w 229"/>
                <a:gd name="T89" fmla="*/ 7 h 348"/>
                <a:gd name="T90" fmla="*/ 86 w 229"/>
                <a:gd name="T91" fmla="*/ 10 h 348"/>
                <a:gd name="T92" fmla="*/ 113 w 229"/>
                <a:gd name="T93" fmla="*/ 0 h 348"/>
                <a:gd name="T94" fmla="*/ 140 w 229"/>
                <a:gd name="T95" fmla="*/ 2 h 348"/>
                <a:gd name="T96" fmla="*/ 165 w 229"/>
                <a:gd name="T97" fmla="*/ 12 h 348"/>
                <a:gd name="T98" fmla="*/ 192 w 229"/>
                <a:gd name="T99" fmla="*/ 23 h 348"/>
                <a:gd name="T100" fmla="*/ 218 w 229"/>
                <a:gd name="T101" fmla="*/ 2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" h="348">
                  <a:moveTo>
                    <a:pt x="228" y="29"/>
                  </a:moveTo>
                  <a:lnTo>
                    <a:pt x="222" y="36"/>
                  </a:lnTo>
                  <a:lnTo>
                    <a:pt x="218" y="42"/>
                  </a:lnTo>
                  <a:lnTo>
                    <a:pt x="215" y="49"/>
                  </a:lnTo>
                  <a:lnTo>
                    <a:pt x="213" y="55"/>
                  </a:lnTo>
                  <a:lnTo>
                    <a:pt x="210" y="62"/>
                  </a:lnTo>
                  <a:lnTo>
                    <a:pt x="208" y="70"/>
                  </a:lnTo>
                  <a:lnTo>
                    <a:pt x="207" y="76"/>
                  </a:lnTo>
                  <a:lnTo>
                    <a:pt x="207" y="84"/>
                  </a:lnTo>
                  <a:lnTo>
                    <a:pt x="207" y="91"/>
                  </a:lnTo>
                  <a:lnTo>
                    <a:pt x="207" y="98"/>
                  </a:lnTo>
                  <a:lnTo>
                    <a:pt x="208" y="106"/>
                  </a:lnTo>
                  <a:lnTo>
                    <a:pt x="209" y="113"/>
                  </a:lnTo>
                  <a:lnTo>
                    <a:pt x="211" y="121"/>
                  </a:lnTo>
                  <a:lnTo>
                    <a:pt x="213" y="127"/>
                  </a:lnTo>
                  <a:lnTo>
                    <a:pt x="216" y="135"/>
                  </a:lnTo>
                  <a:lnTo>
                    <a:pt x="218" y="142"/>
                  </a:lnTo>
                  <a:lnTo>
                    <a:pt x="195" y="159"/>
                  </a:lnTo>
                  <a:lnTo>
                    <a:pt x="190" y="152"/>
                  </a:lnTo>
                  <a:lnTo>
                    <a:pt x="183" y="146"/>
                  </a:lnTo>
                  <a:lnTo>
                    <a:pt x="175" y="141"/>
                  </a:lnTo>
                  <a:lnTo>
                    <a:pt x="167" y="135"/>
                  </a:lnTo>
                  <a:lnTo>
                    <a:pt x="158" y="132"/>
                  </a:lnTo>
                  <a:lnTo>
                    <a:pt x="149" y="130"/>
                  </a:lnTo>
                  <a:lnTo>
                    <a:pt x="140" y="130"/>
                  </a:lnTo>
                  <a:lnTo>
                    <a:pt x="130" y="133"/>
                  </a:lnTo>
                  <a:lnTo>
                    <a:pt x="127" y="136"/>
                  </a:lnTo>
                  <a:lnTo>
                    <a:pt x="123" y="137"/>
                  </a:lnTo>
                  <a:lnTo>
                    <a:pt x="120" y="138"/>
                  </a:lnTo>
                  <a:lnTo>
                    <a:pt x="120" y="142"/>
                  </a:lnTo>
                  <a:lnTo>
                    <a:pt x="116" y="145"/>
                  </a:lnTo>
                  <a:lnTo>
                    <a:pt x="113" y="147"/>
                  </a:lnTo>
                  <a:lnTo>
                    <a:pt x="109" y="151"/>
                  </a:lnTo>
                  <a:lnTo>
                    <a:pt x="108" y="156"/>
                  </a:lnTo>
                  <a:lnTo>
                    <a:pt x="105" y="161"/>
                  </a:lnTo>
                  <a:lnTo>
                    <a:pt x="103" y="165"/>
                  </a:lnTo>
                  <a:lnTo>
                    <a:pt x="101" y="170"/>
                  </a:lnTo>
                  <a:lnTo>
                    <a:pt x="99" y="175"/>
                  </a:lnTo>
                  <a:lnTo>
                    <a:pt x="98" y="182"/>
                  </a:lnTo>
                  <a:lnTo>
                    <a:pt x="98" y="188"/>
                  </a:lnTo>
                  <a:lnTo>
                    <a:pt x="98" y="196"/>
                  </a:lnTo>
                  <a:lnTo>
                    <a:pt x="99" y="202"/>
                  </a:lnTo>
                  <a:lnTo>
                    <a:pt x="100" y="208"/>
                  </a:lnTo>
                  <a:lnTo>
                    <a:pt x="102" y="215"/>
                  </a:lnTo>
                  <a:lnTo>
                    <a:pt x="104" y="221"/>
                  </a:lnTo>
                  <a:lnTo>
                    <a:pt x="105" y="227"/>
                  </a:lnTo>
                  <a:lnTo>
                    <a:pt x="108" y="233"/>
                  </a:lnTo>
                  <a:lnTo>
                    <a:pt x="110" y="238"/>
                  </a:lnTo>
                  <a:lnTo>
                    <a:pt x="113" y="244"/>
                  </a:lnTo>
                  <a:lnTo>
                    <a:pt x="117" y="249"/>
                  </a:lnTo>
                  <a:lnTo>
                    <a:pt x="120" y="254"/>
                  </a:lnTo>
                  <a:lnTo>
                    <a:pt x="125" y="258"/>
                  </a:lnTo>
                  <a:lnTo>
                    <a:pt x="130" y="263"/>
                  </a:lnTo>
                  <a:lnTo>
                    <a:pt x="134" y="267"/>
                  </a:lnTo>
                  <a:lnTo>
                    <a:pt x="132" y="280"/>
                  </a:lnTo>
                  <a:lnTo>
                    <a:pt x="128" y="292"/>
                  </a:lnTo>
                  <a:lnTo>
                    <a:pt x="122" y="304"/>
                  </a:lnTo>
                  <a:lnTo>
                    <a:pt x="115" y="314"/>
                  </a:lnTo>
                  <a:lnTo>
                    <a:pt x="107" y="325"/>
                  </a:lnTo>
                  <a:lnTo>
                    <a:pt x="97" y="333"/>
                  </a:lnTo>
                  <a:lnTo>
                    <a:pt x="87" y="341"/>
                  </a:lnTo>
                  <a:lnTo>
                    <a:pt x="76" y="347"/>
                  </a:lnTo>
                  <a:lnTo>
                    <a:pt x="75" y="344"/>
                  </a:lnTo>
                  <a:lnTo>
                    <a:pt x="74" y="341"/>
                  </a:lnTo>
                  <a:lnTo>
                    <a:pt x="71" y="338"/>
                  </a:lnTo>
                  <a:lnTo>
                    <a:pt x="70" y="336"/>
                  </a:lnTo>
                  <a:lnTo>
                    <a:pt x="67" y="334"/>
                  </a:lnTo>
                  <a:lnTo>
                    <a:pt x="65" y="331"/>
                  </a:lnTo>
                  <a:lnTo>
                    <a:pt x="62" y="329"/>
                  </a:lnTo>
                  <a:lnTo>
                    <a:pt x="59" y="328"/>
                  </a:lnTo>
                  <a:lnTo>
                    <a:pt x="55" y="328"/>
                  </a:lnTo>
                  <a:lnTo>
                    <a:pt x="52" y="328"/>
                  </a:lnTo>
                  <a:lnTo>
                    <a:pt x="48" y="328"/>
                  </a:lnTo>
                  <a:lnTo>
                    <a:pt x="44" y="330"/>
                  </a:lnTo>
                  <a:lnTo>
                    <a:pt x="41" y="332"/>
                  </a:lnTo>
                  <a:lnTo>
                    <a:pt x="38" y="334"/>
                  </a:lnTo>
                  <a:lnTo>
                    <a:pt x="35" y="336"/>
                  </a:lnTo>
                  <a:lnTo>
                    <a:pt x="32" y="338"/>
                  </a:lnTo>
                  <a:lnTo>
                    <a:pt x="32" y="322"/>
                  </a:lnTo>
                  <a:lnTo>
                    <a:pt x="31" y="306"/>
                  </a:lnTo>
                  <a:lnTo>
                    <a:pt x="28" y="290"/>
                  </a:lnTo>
                  <a:lnTo>
                    <a:pt x="23" y="273"/>
                  </a:lnTo>
                  <a:lnTo>
                    <a:pt x="18" y="255"/>
                  </a:lnTo>
                  <a:lnTo>
                    <a:pt x="13" y="238"/>
                  </a:lnTo>
                  <a:lnTo>
                    <a:pt x="8" y="221"/>
                  </a:lnTo>
                  <a:lnTo>
                    <a:pt x="4" y="204"/>
                  </a:lnTo>
                  <a:lnTo>
                    <a:pt x="0" y="188"/>
                  </a:lnTo>
                  <a:lnTo>
                    <a:pt x="0" y="171"/>
                  </a:lnTo>
                  <a:lnTo>
                    <a:pt x="0" y="156"/>
                  </a:lnTo>
                  <a:lnTo>
                    <a:pt x="2" y="140"/>
                  </a:lnTo>
                  <a:lnTo>
                    <a:pt x="7" y="125"/>
                  </a:lnTo>
                  <a:lnTo>
                    <a:pt x="14" y="110"/>
                  </a:lnTo>
                  <a:lnTo>
                    <a:pt x="26" y="97"/>
                  </a:lnTo>
                  <a:lnTo>
                    <a:pt x="42" y="84"/>
                  </a:lnTo>
                  <a:lnTo>
                    <a:pt x="44" y="84"/>
                  </a:lnTo>
                  <a:lnTo>
                    <a:pt x="46" y="83"/>
                  </a:lnTo>
                  <a:lnTo>
                    <a:pt x="48" y="80"/>
                  </a:lnTo>
                  <a:lnTo>
                    <a:pt x="50" y="78"/>
                  </a:lnTo>
                  <a:lnTo>
                    <a:pt x="50" y="75"/>
                  </a:lnTo>
                  <a:lnTo>
                    <a:pt x="49" y="73"/>
                  </a:lnTo>
                  <a:lnTo>
                    <a:pt x="47" y="71"/>
                  </a:lnTo>
                  <a:lnTo>
                    <a:pt x="44" y="70"/>
                  </a:lnTo>
                  <a:lnTo>
                    <a:pt x="41" y="71"/>
                  </a:lnTo>
                  <a:lnTo>
                    <a:pt x="36" y="72"/>
                  </a:lnTo>
                  <a:lnTo>
                    <a:pt x="32" y="72"/>
                  </a:lnTo>
                  <a:lnTo>
                    <a:pt x="27" y="72"/>
                  </a:lnTo>
                  <a:lnTo>
                    <a:pt x="23" y="72"/>
                  </a:lnTo>
                  <a:lnTo>
                    <a:pt x="19" y="73"/>
                  </a:lnTo>
                  <a:lnTo>
                    <a:pt x="14" y="74"/>
                  </a:lnTo>
                  <a:lnTo>
                    <a:pt x="11" y="76"/>
                  </a:lnTo>
                  <a:lnTo>
                    <a:pt x="17" y="72"/>
                  </a:lnTo>
                  <a:lnTo>
                    <a:pt x="21" y="68"/>
                  </a:lnTo>
                  <a:lnTo>
                    <a:pt x="28" y="62"/>
                  </a:lnTo>
                  <a:lnTo>
                    <a:pt x="33" y="57"/>
                  </a:lnTo>
                  <a:lnTo>
                    <a:pt x="40" y="53"/>
                  </a:lnTo>
                  <a:lnTo>
                    <a:pt x="46" y="48"/>
                  </a:lnTo>
                  <a:lnTo>
                    <a:pt x="53" y="43"/>
                  </a:lnTo>
                  <a:lnTo>
                    <a:pt x="60" y="39"/>
                  </a:lnTo>
                  <a:lnTo>
                    <a:pt x="66" y="35"/>
                  </a:lnTo>
                  <a:lnTo>
                    <a:pt x="74" y="31"/>
                  </a:lnTo>
                  <a:lnTo>
                    <a:pt x="81" y="28"/>
                  </a:lnTo>
                  <a:lnTo>
                    <a:pt x="89" y="25"/>
                  </a:lnTo>
                  <a:lnTo>
                    <a:pt x="97" y="22"/>
                  </a:lnTo>
                  <a:lnTo>
                    <a:pt x="105" y="20"/>
                  </a:lnTo>
                  <a:lnTo>
                    <a:pt x="113" y="19"/>
                  </a:lnTo>
                  <a:lnTo>
                    <a:pt x="122" y="18"/>
                  </a:lnTo>
                  <a:lnTo>
                    <a:pt x="125" y="17"/>
                  </a:lnTo>
                  <a:lnTo>
                    <a:pt x="125" y="15"/>
                  </a:lnTo>
                  <a:lnTo>
                    <a:pt x="123" y="13"/>
                  </a:lnTo>
                  <a:lnTo>
                    <a:pt x="122" y="10"/>
                  </a:lnTo>
                  <a:lnTo>
                    <a:pt x="119" y="7"/>
                  </a:lnTo>
                  <a:lnTo>
                    <a:pt x="114" y="6"/>
                  </a:lnTo>
                  <a:lnTo>
                    <a:pt x="109" y="6"/>
                  </a:lnTo>
                  <a:lnTo>
                    <a:pt x="105" y="6"/>
                  </a:lnTo>
                  <a:lnTo>
                    <a:pt x="99" y="7"/>
                  </a:lnTo>
                  <a:lnTo>
                    <a:pt x="95" y="9"/>
                  </a:lnTo>
                  <a:lnTo>
                    <a:pt x="90" y="9"/>
                  </a:lnTo>
                  <a:lnTo>
                    <a:pt x="86" y="10"/>
                  </a:lnTo>
                  <a:lnTo>
                    <a:pt x="95" y="5"/>
                  </a:lnTo>
                  <a:lnTo>
                    <a:pt x="104" y="1"/>
                  </a:lnTo>
                  <a:lnTo>
                    <a:pt x="113" y="0"/>
                  </a:lnTo>
                  <a:lnTo>
                    <a:pt x="122" y="0"/>
                  </a:lnTo>
                  <a:lnTo>
                    <a:pt x="130" y="0"/>
                  </a:lnTo>
                  <a:lnTo>
                    <a:pt x="140" y="2"/>
                  </a:lnTo>
                  <a:lnTo>
                    <a:pt x="148" y="5"/>
                  </a:lnTo>
                  <a:lnTo>
                    <a:pt x="157" y="9"/>
                  </a:lnTo>
                  <a:lnTo>
                    <a:pt x="165" y="12"/>
                  </a:lnTo>
                  <a:lnTo>
                    <a:pt x="174" y="16"/>
                  </a:lnTo>
                  <a:lnTo>
                    <a:pt x="183" y="19"/>
                  </a:lnTo>
                  <a:lnTo>
                    <a:pt x="192" y="23"/>
                  </a:lnTo>
                  <a:lnTo>
                    <a:pt x="200" y="25"/>
                  </a:lnTo>
                  <a:lnTo>
                    <a:pt x="209" y="28"/>
                  </a:lnTo>
                  <a:lnTo>
                    <a:pt x="218" y="29"/>
                  </a:lnTo>
                  <a:lnTo>
                    <a:pt x="228" y="29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44" name="Freeform 4">
              <a:extLst>
                <a:ext uri="{FF2B5EF4-FFF2-40B4-BE49-F238E27FC236}">
                  <a16:creationId xmlns:a16="http://schemas.microsoft.com/office/drawing/2014/main" id="{A1DA84D1-19EA-947E-CDC1-8B8E79B48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" y="2728"/>
              <a:ext cx="301" cy="385"/>
            </a:xfrm>
            <a:custGeom>
              <a:avLst/>
              <a:gdLst>
                <a:gd name="T0" fmla="*/ 32 w 301"/>
                <a:gd name="T1" fmla="*/ 284 h 385"/>
                <a:gd name="T2" fmla="*/ 49 w 301"/>
                <a:gd name="T3" fmla="*/ 244 h 385"/>
                <a:gd name="T4" fmla="*/ 58 w 301"/>
                <a:gd name="T5" fmla="*/ 235 h 385"/>
                <a:gd name="T6" fmla="*/ 58 w 301"/>
                <a:gd name="T7" fmla="*/ 220 h 385"/>
                <a:gd name="T8" fmla="*/ 49 w 301"/>
                <a:gd name="T9" fmla="*/ 209 h 385"/>
                <a:gd name="T10" fmla="*/ 70 w 301"/>
                <a:gd name="T11" fmla="*/ 193 h 385"/>
                <a:gd name="T12" fmla="*/ 86 w 301"/>
                <a:gd name="T13" fmla="*/ 171 h 385"/>
                <a:gd name="T14" fmla="*/ 84 w 301"/>
                <a:gd name="T15" fmla="*/ 155 h 385"/>
                <a:gd name="T16" fmla="*/ 62 w 301"/>
                <a:gd name="T17" fmla="*/ 129 h 385"/>
                <a:gd name="T18" fmla="*/ 79 w 301"/>
                <a:gd name="T19" fmla="*/ 131 h 385"/>
                <a:gd name="T20" fmla="*/ 104 w 301"/>
                <a:gd name="T21" fmla="*/ 151 h 385"/>
                <a:gd name="T22" fmla="*/ 133 w 301"/>
                <a:gd name="T23" fmla="*/ 115 h 385"/>
                <a:gd name="T24" fmla="*/ 122 w 301"/>
                <a:gd name="T25" fmla="*/ 88 h 385"/>
                <a:gd name="T26" fmla="*/ 117 w 301"/>
                <a:gd name="T27" fmla="*/ 59 h 385"/>
                <a:gd name="T28" fmla="*/ 125 w 301"/>
                <a:gd name="T29" fmla="*/ 31 h 385"/>
                <a:gd name="T30" fmla="*/ 136 w 301"/>
                <a:gd name="T31" fmla="*/ 15 h 385"/>
                <a:gd name="T32" fmla="*/ 161 w 301"/>
                <a:gd name="T33" fmla="*/ 0 h 385"/>
                <a:gd name="T34" fmla="*/ 199 w 301"/>
                <a:gd name="T35" fmla="*/ 4 h 385"/>
                <a:gd name="T36" fmla="*/ 232 w 301"/>
                <a:gd name="T37" fmla="*/ 24 h 385"/>
                <a:gd name="T38" fmla="*/ 263 w 301"/>
                <a:gd name="T39" fmla="*/ 58 h 385"/>
                <a:gd name="T40" fmla="*/ 263 w 301"/>
                <a:gd name="T41" fmla="*/ 89 h 385"/>
                <a:gd name="T42" fmla="*/ 259 w 301"/>
                <a:gd name="T43" fmla="*/ 121 h 385"/>
                <a:gd name="T44" fmla="*/ 247 w 301"/>
                <a:gd name="T45" fmla="*/ 150 h 385"/>
                <a:gd name="T46" fmla="*/ 236 w 301"/>
                <a:gd name="T47" fmla="*/ 141 h 385"/>
                <a:gd name="T48" fmla="*/ 223 w 301"/>
                <a:gd name="T49" fmla="*/ 133 h 385"/>
                <a:gd name="T50" fmla="*/ 214 w 301"/>
                <a:gd name="T51" fmla="*/ 139 h 385"/>
                <a:gd name="T52" fmla="*/ 204 w 301"/>
                <a:gd name="T53" fmla="*/ 153 h 385"/>
                <a:gd name="T54" fmla="*/ 199 w 301"/>
                <a:gd name="T55" fmla="*/ 177 h 385"/>
                <a:gd name="T56" fmla="*/ 184 w 301"/>
                <a:gd name="T57" fmla="*/ 202 h 385"/>
                <a:gd name="T58" fmla="*/ 222 w 301"/>
                <a:gd name="T59" fmla="*/ 191 h 385"/>
                <a:gd name="T60" fmla="*/ 258 w 301"/>
                <a:gd name="T61" fmla="*/ 181 h 385"/>
                <a:gd name="T62" fmla="*/ 289 w 301"/>
                <a:gd name="T63" fmla="*/ 209 h 385"/>
                <a:gd name="T64" fmla="*/ 300 w 301"/>
                <a:gd name="T65" fmla="*/ 255 h 385"/>
                <a:gd name="T66" fmla="*/ 281 w 301"/>
                <a:gd name="T67" fmla="*/ 294 h 385"/>
                <a:gd name="T68" fmla="*/ 258 w 301"/>
                <a:gd name="T69" fmla="*/ 296 h 385"/>
                <a:gd name="T70" fmla="*/ 251 w 301"/>
                <a:gd name="T71" fmla="*/ 283 h 385"/>
                <a:gd name="T72" fmla="*/ 251 w 301"/>
                <a:gd name="T73" fmla="*/ 264 h 385"/>
                <a:gd name="T74" fmla="*/ 242 w 301"/>
                <a:gd name="T75" fmla="*/ 284 h 385"/>
                <a:gd name="T76" fmla="*/ 235 w 301"/>
                <a:gd name="T77" fmla="*/ 295 h 385"/>
                <a:gd name="T78" fmla="*/ 226 w 301"/>
                <a:gd name="T79" fmla="*/ 310 h 385"/>
                <a:gd name="T80" fmla="*/ 205 w 301"/>
                <a:gd name="T81" fmla="*/ 319 h 385"/>
                <a:gd name="T82" fmla="*/ 188 w 301"/>
                <a:gd name="T83" fmla="*/ 304 h 385"/>
                <a:gd name="T84" fmla="*/ 185 w 301"/>
                <a:gd name="T85" fmla="*/ 283 h 385"/>
                <a:gd name="T86" fmla="*/ 201 w 301"/>
                <a:gd name="T87" fmla="*/ 278 h 385"/>
                <a:gd name="T88" fmla="*/ 193 w 301"/>
                <a:gd name="T89" fmla="*/ 268 h 385"/>
                <a:gd name="T90" fmla="*/ 181 w 301"/>
                <a:gd name="T91" fmla="*/ 274 h 385"/>
                <a:gd name="T92" fmla="*/ 161 w 301"/>
                <a:gd name="T93" fmla="*/ 295 h 385"/>
                <a:gd name="T94" fmla="*/ 157 w 301"/>
                <a:gd name="T95" fmla="*/ 316 h 385"/>
                <a:gd name="T96" fmla="*/ 167 w 301"/>
                <a:gd name="T97" fmla="*/ 311 h 385"/>
                <a:gd name="T98" fmla="*/ 171 w 301"/>
                <a:gd name="T99" fmla="*/ 297 h 385"/>
                <a:gd name="T100" fmla="*/ 188 w 301"/>
                <a:gd name="T101" fmla="*/ 323 h 385"/>
                <a:gd name="T102" fmla="*/ 178 w 301"/>
                <a:gd name="T103" fmla="*/ 353 h 385"/>
                <a:gd name="T104" fmla="*/ 150 w 301"/>
                <a:gd name="T105" fmla="*/ 382 h 385"/>
                <a:gd name="T106" fmla="*/ 104 w 301"/>
                <a:gd name="T107" fmla="*/ 357 h 385"/>
                <a:gd name="T108" fmla="*/ 59 w 301"/>
                <a:gd name="T109" fmla="*/ 323 h 385"/>
                <a:gd name="T110" fmla="*/ 16 w 301"/>
                <a:gd name="T111" fmla="*/ 32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1" h="385">
                  <a:moveTo>
                    <a:pt x="6" y="320"/>
                  </a:moveTo>
                  <a:lnTo>
                    <a:pt x="12" y="312"/>
                  </a:lnTo>
                  <a:lnTo>
                    <a:pt x="19" y="302"/>
                  </a:lnTo>
                  <a:lnTo>
                    <a:pt x="25" y="294"/>
                  </a:lnTo>
                  <a:lnTo>
                    <a:pt x="32" y="284"/>
                  </a:lnTo>
                  <a:lnTo>
                    <a:pt x="37" y="276"/>
                  </a:lnTo>
                  <a:lnTo>
                    <a:pt x="42" y="265"/>
                  </a:lnTo>
                  <a:lnTo>
                    <a:pt x="44" y="255"/>
                  </a:lnTo>
                  <a:lnTo>
                    <a:pt x="45" y="244"/>
                  </a:lnTo>
                  <a:lnTo>
                    <a:pt x="49" y="244"/>
                  </a:lnTo>
                  <a:lnTo>
                    <a:pt x="52" y="244"/>
                  </a:lnTo>
                  <a:lnTo>
                    <a:pt x="54" y="242"/>
                  </a:lnTo>
                  <a:lnTo>
                    <a:pt x="56" y="240"/>
                  </a:lnTo>
                  <a:lnTo>
                    <a:pt x="57" y="237"/>
                  </a:lnTo>
                  <a:lnTo>
                    <a:pt x="58" y="235"/>
                  </a:lnTo>
                  <a:lnTo>
                    <a:pt x="59" y="232"/>
                  </a:lnTo>
                  <a:lnTo>
                    <a:pt x="60" y="228"/>
                  </a:lnTo>
                  <a:lnTo>
                    <a:pt x="59" y="226"/>
                  </a:lnTo>
                  <a:lnTo>
                    <a:pt x="59" y="223"/>
                  </a:lnTo>
                  <a:lnTo>
                    <a:pt x="58" y="220"/>
                  </a:lnTo>
                  <a:lnTo>
                    <a:pt x="56" y="217"/>
                  </a:lnTo>
                  <a:lnTo>
                    <a:pt x="55" y="215"/>
                  </a:lnTo>
                  <a:lnTo>
                    <a:pt x="53" y="213"/>
                  </a:lnTo>
                  <a:lnTo>
                    <a:pt x="52" y="210"/>
                  </a:lnTo>
                  <a:lnTo>
                    <a:pt x="49" y="209"/>
                  </a:lnTo>
                  <a:lnTo>
                    <a:pt x="53" y="205"/>
                  </a:lnTo>
                  <a:lnTo>
                    <a:pt x="56" y="202"/>
                  </a:lnTo>
                  <a:lnTo>
                    <a:pt x="62" y="199"/>
                  </a:lnTo>
                  <a:lnTo>
                    <a:pt x="66" y="196"/>
                  </a:lnTo>
                  <a:lnTo>
                    <a:pt x="70" y="193"/>
                  </a:lnTo>
                  <a:lnTo>
                    <a:pt x="75" y="190"/>
                  </a:lnTo>
                  <a:lnTo>
                    <a:pt x="78" y="186"/>
                  </a:lnTo>
                  <a:lnTo>
                    <a:pt x="81" y="180"/>
                  </a:lnTo>
                  <a:lnTo>
                    <a:pt x="83" y="169"/>
                  </a:lnTo>
                  <a:lnTo>
                    <a:pt x="86" y="171"/>
                  </a:lnTo>
                  <a:lnTo>
                    <a:pt x="89" y="171"/>
                  </a:lnTo>
                  <a:lnTo>
                    <a:pt x="92" y="168"/>
                  </a:lnTo>
                  <a:lnTo>
                    <a:pt x="93" y="165"/>
                  </a:lnTo>
                  <a:lnTo>
                    <a:pt x="88" y="160"/>
                  </a:lnTo>
                  <a:lnTo>
                    <a:pt x="84" y="155"/>
                  </a:lnTo>
                  <a:lnTo>
                    <a:pt x="80" y="147"/>
                  </a:lnTo>
                  <a:lnTo>
                    <a:pt x="75" y="141"/>
                  </a:lnTo>
                  <a:lnTo>
                    <a:pt x="72" y="135"/>
                  </a:lnTo>
                  <a:lnTo>
                    <a:pt x="66" y="131"/>
                  </a:lnTo>
                  <a:lnTo>
                    <a:pt x="62" y="129"/>
                  </a:lnTo>
                  <a:lnTo>
                    <a:pt x="54" y="129"/>
                  </a:lnTo>
                  <a:lnTo>
                    <a:pt x="62" y="124"/>
                  </a:lnTo>
                  <a:lnTo>
                    <a:pt x="68" y="124"/>
                  </a:lnTo>
                  <a:lnTo>
                    <a:pt x="74" y="127"/>
                  </a:lnTo>
                  <a:lnTo>
                    <a:pt x="79" y="131"/>
                  </a:lnTo>
                  <a:lnTo>
                    <a:pt x="84" y="138"/>
                  </a:lnTo>
                  <a:lnTo>
                    <a:pt x="88" y="143"/>
                  </a:lnTo>
                  <a:lnTo>
                    <a:pt x="94" y="149"/>
                  </a:lnTo>
                  <a:lnTo>
                    <a:pt x="100" y="153"/>
                  </a:lnTo>
                  <a:lnTo>
                    <a:pt x="104" y="151"/>
                  </a:lnTo>
                  <a:lnTo>
                    <a:pt x="106" y="148"/>
                  </a:lnTo>
                  <a:lnTo>
                    <a:pt x="107" y="145"/>
                  </a:lnTo>
                  <a:lnTo>
                    <a:pt x="107" y="141"/>
                  </a:lnTo>
                  <a:lnTo>
                    <a:pt x="136" y="120"/>
                  </a:lnTo>
                  <a:lnTo>
                    <a:pt x="133" y="115"/>
                  </a:lnTo>
                  <a:lnTo>
                    <a:pt x="130" y="110"/>
                  </a:lnTo>
                  <a:lnTo>
                    <a:pt x="128" y="104"/>
                  </a:lnTo>
                  <a:lnTo>
                    <a:pt x="126" y="100"/>
                  </a:lnTo>
                  <a:lnTo>
                    <a:pt x="123" y="94"/>
                  </a:lnTo>
                  <a:lnTo>
                    <a:pt x="122" y="88"/>
                  </a:lnTo>
                  <a:lnTo>
                    <a:pt x="120" y="83"/>
                  </a:lnTo>
                  <a:lnTo>
                    <a:pt x="119" y="77"/>
                  </a:lnTo>
                  <a:lnTo>
                    <a:pt x="118" y="71"/>
                  </a:lnTo>
                  <a:lnTo>
                    <a:pt x="117" y="65"/>
                  </a:lnTo>
                  <a:lnTo>
                    <a:pt x="117" y="59"/>
                  </a:lnTo>
                  <a:lnTo>
                    <a:pt x="118" y="53"/>
                  </a:lnTo>
                  <a:lnTo>
                    <a:pt x="118" y="48"/>
                  </a:lnTo>
                  <a:lnTo>
                    <a:pt x="120" y="42"/>
                  </a:lnTo>
                  <a:lnTo>
                    <a:pt x="122" y="36"/>
                  </a:lnTo>
                  <a:lnTo>
                    <a:pt x="125" y="31"/>
                  </a:lnTo>
                  <a:lnTo>
                    <a:pt x="127" y="27"/>
                  </a:lnTo>
                  <a:lnTo>
                    <a:pt x="128" y="23"/>
                  </a:lnTo>
                  <a:lnTo>
                    <a:pt x="130" y="20"/>
                  </a:lnTo>
                  <a:lnTo>
                    <a:pt x="133" y="17"/>
                  </a:lnTo>
                  <a:lnTo>
                    <a:pt x="136" y="15"/>
                  </a:lnTo>
                  <a:lnTo>
                    <a:pt x="139" y="12"/>
                  </a:lnTo>
                  <a:lnTo>
                    <a:pt x="142" y="9"/>
                  </a:lnTo>
                  <a:lnTo>
                    <a:pt x="146" y="6"/>
                  </a:lnTo>
                  <a:lnTo>
                    <a:pt x="153" y="2"/>
                  </a:lnTo>
                  <a:lnTo>
                    <a:pt x="161" y="0"/>
                  </a:lnTo>
                  <a:lnTo>
                    <a:pt x="169" y="0"/>
                  </a:lnTo>
                  <a:lnTo>
                    <a:pt x="176" y="0"/>
                  </a:lnTo>
                  <a:lnTo>
                    <a:pt x="184" y="0"/>
                  </a:lnTo>
                  <a:lnTo>
                    <a:pt x="192" y="2"/>
                  </a:lnTo>
                  <a:lnTo>
                    <a:pt x="199" y="4"/>
                  </a:lnTo>
                  <a:lnTo>
                    <a:pt x="205" y="7"/>
                  </a:lnTo>
                  <a:lnTo>
                    <a:pt x="213" y="11"/>
                  </a:lnTo>
                  <a:lnTo>
                    <a:pt x="219" y="15"/>
                  </a:lnTo>
                  <a:lnTo>
                    <a:pt x="226" y="19"/>
                  </a:lnTo>
                  <a:lnTo>
                    <a:pt x="232" y="24"/>
                  </a:lnTo>
                  <a:lnTo>
                    <a:pt x="238" y="29"/>
                  </a:lnTo>
                  <a:lnTo>
                    <a:pt x="245" y="34"/>
                  </a:lnTo>
                  <a:lnTo>
                    <a:pt x="250" y="39"/>
                  </a:lnTo>
                  <a:lnTo>
                    <a:pt x="256" y="44"/>
                  </a:lnTo>
                  <a:lnTo>
                    <a:pt x="263" y="58"/>
                  </a:lnTo>
                  <a:lnTo>
                    <a:pt x="263" y="65"/>
                  </a:lnTo>
                  <a:lnTo>
                    <a:pt x="264" y="70"/>
                  </a:lnTo>
                  <a:lnTo>
                    <a:pt x="264" y="77"/>
                  </a:lnTo>
                  <a:lnTo>
                    <a:pt x="264" y="84"/>
                  </a:lnTo>
                  <a:lnTo>
                    <a:pt x="263" y="89"/>
                  </a:lnTo>
                  <a:lnTo>
                    <a:pt x="263" y="96"/>
                  </a:lnTo>
                  <a:lnTo>
                    <a:pt x="262" y="103"/>
                  </a:lnTo>
                  <a:lnTo>
                    <a:pt x="262" y="108"/>
                  </a:lnTo>
                  <a:lnTo>
                    <a:pt x="260" y="115"/>
                  </a:lnTo>
                  <a:lnTo>
                    <a:pt x="259" y="121"/>
                  </a:lnTo>
                  <a:lnTo>
                    <a:pt x="257" y="127"/>
                  </a:lnTo>
                  <a:lnTo>
                    <a:pt x="256" y="133"/>
                  </a:lnTo>
                  <a:lnTo>
                    <a:pt x="253" y="139"/>
                  </a:lnTo>
                  <a:lnTo>
                    <a:pt x="250" y="144"/>
                  </a:lnTo>
                  <a:lnTo>
                    <a:pt x="247" y="150"/>
                  </a:lnTo>
                  <a:lnTo>
                    <a:pt x="244" y="155"/>
                  </a:lnTo>
                  <a:lnTo>
                    <a:pt x="242" y="151"/>
                  </a:lnTo>
                  <a:lnTo>
                    <a:pt x="240" y="148"/>
                  </a:lnTo>
                  <a:lnTo>
                    <a:pt x="238" y="144"/>
                  </a:lnTo>
                  <a:lnTo>
                    <a:pt x="236" y="141"/>
                  </a:lnTo>
                  <a:lnTo>
                    <a:pt x="234" y="139"/>
                  </a:lnTo>
                  <a:lnTo>
                    <a:pt x="231" y="137"/>
                  </a:lnTo>
                  <a:lnTo>
                    <a:pt x="228" y="134"/>
                  </a:lnTo>
                  <a:lnTo>
                    <a:pt x="225" y="133"/>
                  </a:lnTo>
                  <a:lnTo>
                    <a:pt x="223" y="133"/>
                  </a:lnTo>
                  <a:lnTo>
                    <a:pt x="220" y="133"/>
                  </a:lnTo>
                  <a:lnTo>
                    <a:pt x="217" y="133"/>
                  </a:lnTo>
                  <a:lnTo>
                    <a:pt x="216" y="134"/>
                  </a:lnTo>
                  <a:lnTo>
                    <a:pt x="216" y="138"/>
                  </a:lnTo>
                  <a:lnTo>
                    <a:pt x="214" y="139"/>
                  </a:lnTo>
                  <a:lnTo>
                    <a:pt x="212" y="141"/>
                  </a:lnTo>
                  <a:lnTo>
                    <a:pt x="210" y="144"/>
                  </a:lnTo>
                  <a:lnTo>
                    <a:pt x="207" y="146"/>
                  </a:lnTo>
                  <a:lnTo>
                    <a:pt x="206" y="149"/>
                  </a:lnTo>
                  <a:lnTo>
                    <a:pt x="204" y="153"/>
                  </a:lnTo>
                  <a:lnTo>
                    <a:pt x="203" y="156"/>
                  </a:lnTo>
                  <a:lnTo>
                    <a:pt x="203" y="159"/>
                  </a:lnTo>
                  <a:lnTo>
                    <a:pt x="203" y="166"/>
                  </a:lnTo>
                  <a:lnTo>
                    <a:pt x="202" y="172"/>
                  </a:lnTo>
                  <a:lnTo>
                    <a:pt x="199" y="177"/>
                  </a:lnTo>
                  <a:lnTo>
                    <a:pt x="197" y="183"/>
                  </a:lnTo>
                  <a:lnTo>
                    <a:pt x="195" y="188"/>
                  </a:lnTo>
                  <a:lnTo>
                    <a:pt x="192" y="192"/>
                  </a:lnTo>
                  <a:lnTo>
                    <a:pt x="188" y="197"/>
                  </a:lnTo>
                  <a:lnTo>
                    <a:pt x="184" y="202"/>
                  </a:lnTo>
                  <a:lnTo>
                    <a:pt x="192" y="203"/>
                  </a:lnTo>
                  <a:lnTo>
                    <a:pt x="201" y="203"/>
                  </a:lnTo>
                  <a:lnTo>
                    <a:pt x="208" y="200"/>
                  </a:lnTo>
                  <a:lnTo>
                    <a:pt x="214" y="196"/>
                  </a:lnTo>
                  <a:lnTo>
                    <a:pt x="222" y="191"/>
                  </a:lnTo>
                  <a:lnTo>
                    <a:pt x="228" y="186"/>
                  </a:lnTo>
                  <a:lnTo>
                    <a:pt x="235" y="180"/>
                  </a:lnTo>
                  <a:lnTo>
                    <a:pt x="242" y="176"/>
                  </a:lnTo>
                  <a:lnTo>
                    <a:pt x="251" y="177"/>
                  </a:lnTo>
                  <a:lnTo>
                    <a:pt x="258" y="181"/>
                  </a:lnTo>
                  <a:lnTo>
                    <a:pt x="265" y="185"/>
                  </a:lnTo>
                  <a:lnTo>
                    <a:pt x="271" y="190"/>
                  </a:lnTo>
                  <a:lnTo>
                    <a:pt x="277" y="196"/>
                  </a:lnTo>
                  <a:lnTo>
                    <a:pt x="283" y="203"/>
                  </a:lnTo>
                  <a:lnTo>
                    <a:pt x="289" y="209"/>
                  </a:lnTo>
                  <a:lnTo>
                    <a:pt x="295" y="215"/>
                  </a:lnTo>
                  <a:lnTo>
                    <a:pt x="297" y="225"/>
                  </a:lnTo>
                  <a:lnTo>
                    <a:pt x="298" y="235"/>
                  </a:lnTo>
                  <a:lnTo>
                    <a:pt x="299" y="244"/>
                  </a:lnTo>
                  <a:lnTo>
                    <a:pt x="300" y="255"/>
                  </a:lnTo>
                  <a:lnTo>
                    <a:pt x="299" y="265"/>
                  </a:lnTo>
                  <a:lnTo>
                    <a:pt x="297" y="275"/>
                  </a:lnTo>
                  <a:lnTo>
                    <a:pt x="292" y="283"/>
                  </a:lnTo>
                  <a:lnTo>
                    <a:pt x="286" y="291"/>
                  </a:lnTo>
                  <a:lnTo>
                    <a:pt x="281" y="294"/>
                  </a:lnTo>
                  <a:lnTo>
                    <a:pt x="278" y="295"/>
                  </a:lnTo>
                  <a:lnTo>
                    <a:pt x="273" y="296"/>
                  </a:lnTo>
                  <a:lnTo>
                    <a:pt x="268" y="296"/>
                  </a:lnTo>
                  <a:lnTo>
                    <a:pt x="263" y="296"/>
                  </a:lnTo>
                  <a:lnTo>
                    <a:pt x="258" y="296"/>
                  </a:lnTo>
                  <a:lnTo>
                    <a:pt x="255" y="295"/>
                  </a:lnTo>
                  <a:lnTo>
                    <a:pt x="251" y="294"/>
                  </a:lnTo>
                  <a:lnTo>
                    <a:pt x="250" y="291"/>
                  </a:lnTo>
                  <a:lnTo>
                    <a:pt x="250" y="287"/>
                  </a:lnTo>
                  <a:lnTo>
                    <a:pt x="251" y="283"/>
                  </a:lnTo>
                  <a:lnTo>
                    <a:pt x="252" y="279"/>
                  </a:lnTo>
                  <a:lnTo>
                    <a:pt x="252" y="276"/>
                  </a:lnTo>
                  <a:lnTo>
                    <a:pt x="253" y="271"/>
                  </a:lnTo>
                  <a:lnTo>
                    <a:pt x="252" y="268"/>
                  </a:lnTo>
                  <a:lnTo>
                    <a:pt x="251" y="264"/>
                  </a:lnTo>
                  <a:lnTo>
                    <a:pt x="247" y="267"/>
                  </a:lnTo>
                  <a:lnTo>
                    <a:pt x="244" y="270"/>
                  </a:lnTo>
                  <a:lnTo>
                    <a:pt x="242" y="274"/>
                  </a:lnTo>
                  <a:lnTo>
                    <a:pt x="242" y="279"/>
                  </a:lnTo>
                  <a:lnTo>
                    <a:pt x="242" y="284"/>
                  </a:lnTo>
                  <a:lnTo>
                    <a:pt x="239" y="285"/>
                  </a:lnTo>
                  <a:lnTo>
                    <a:pt x="238" y="287"/>
                  </a:lnTo>
                  <a:lnTo>
                    <a:pt x="236" y="289"/>
                  </a:lnTo>
                  <a:lnTo>
                    <a:pt x="235" y="292"/>
                  </a:lnTo>
                  <a:lnTo>
                    <a:pt x="235" y="295"/>
                  </a:lnTo>
                  <a:lnTo>
                    <a:pt x="235" y="297"/>
                  </a:lnTo>
                  <a:lnTo>
                    <a:pt x="234" y="300"/>
                  </a:lnTo>
                  <a:lnTo>
                    <a:pt x="232" y="302"/>
                  </a:lnTo>
                  <a:lnTo>
                    <a:pt x="229" y="306"/>
                  </a:lnTo>
                  <a:lnTo>
                    <a:pt x="226" y="310"/>
                  </a:lnTo>
                  <a:lnTo>
                    <a:pt x="223" y="314"/>
                  </a:lnTo>
                  <a:lnTo>
                    <a:pt x="218" y="316"/>
                  </a:lnTo>
                  <a:lnTo>
                    <a:pt x="214" y="318"/>
                  </a:lnTo>
                  <a:lnTo>
                    <a:pt x="210" y="319"/>
                  </a:lnTo>
                  <a:lnTo>
                    <a:pt x="205" y="319"/>
                  </a:lnTo>
                  <a:lnTo>
                    <a:pt x="200" y="317"/>
                  </a:lnTo>
                  <a:lnTo>
                    <a:pt x="196" y="314"/>
                  </a:lnTo>
                  <a:lnTo>
                    <a:pt x="193" y="311"/>
                  </a:lnTo>
                  <a:lnTo>
                    <a:pt x="190" y="308"/>
                  </a:lnTo>
                  <a:lnTo>
                    <a:pt x="188" y="304"/>
                  </a:lnTo>
                  <a:lnTo>
                    <a:pt x="185" y="301"/>
                  </a:lnTo>
                  <a:lnTo>
                    <a:pt x="183" y="296"/>
                  </a:lnTo>
                  <a:lnTo>
                    <a:pt x="182" y="292"/>
                  </a:lnTo>
                  <a:lnTo>
                    <a:pt x="182" y="287"/>
                  </a:lnTo>
                  <a:lnTo>
                    <a:pt x="185" y="283"/>
                  </a:lnTo>
                  <a:lnTo>
                    <a:pt x="188" y="282"/>
                  </a:lnTo>
                  <a:lnTo>
                    <a:pt x="192" y="280"/>
                  </a:lnTo>
                  <a:lnTo>
                    <a:pt x="195" y="279"/>
                  </a:lnTo>
                  <a:lnTo>
                    <a:pt x="198" y="279"/>
                  </a:lnTo>
                  <a:lnTo>
                    <a:pt x="201" y="278"/>
                  </a:lnTo>
                  <a:lnTo>
                    <a:pt x="202" y="275"/>
                  </a:lnTo>
                  <a:lnTo>
                    <a:pt x="202" y="270"/>
                  </a:lnTo>
                  <a:lnTo>
                    <a:pt x="200" y="269"/>
                  </a:lnTo>
                  <a:lnTo>
                    <a:pt x="197" y="268"/>
                  </a:lnTo>
                  <a:lnTo>
                    <a:pt x="193" y="268"/>
                  </a:lnTo>
                  <a:lnTo>
                    <a:pt x="192" y="269"/>
                  </a:lnTo>
                  <a:lnTo>
                    <a:pt x="188" y="270"/>
                  </a:lnTo>
                  <a:lnTo>
                    <a:pt x="185" y="271"/>
                  </a:lnTo>
                  <a:lnTo>
                    <a:pt x="182" y="272"/>
                  </a:lnTo>
                  <a:lnTo>
                    <a:pt x="181" y="274"/>
                  </a:lnTo>
                  <a:lnTo>
                    <a:pt x="176" y="277"/>
                  </a:lnTo>
                  <a:lnTo>
                    <a:pt x="172" y="280"/>
                  </a:lnTo>
                  <a:lnTo>
                    <a:pt x="168" y="285"/>
                  </a:lnTo>
                  <a:lnTo>
                    <a:pt x="165" y="290"/>
                  </a:lnTo>
                  <a:lnTo>
                    <a:pt x="161" y="295"/>
                  </a:lnTo>
                  <a:lnTo>
                    <a:pt x="159" y="299"/>
                  </a:lnTo>
                  <a:lnTo>
                    <a:pt x="156" y="305"/>
                  </a:lnTo>
                  <a:lnTo>
                    <a:pt x="153" y="310"/>
                  </a:lnTo>
                  <a:lnTo>
                    <a:pt x="156" y="313"/>
                  </a:lnTo>
                  <a:lnTo>
                    <a:pt x="157" y="316"/>
                  </a:lnTo>
                  <a:lnTo>
                    <a:pt x="158" y="319"/>
                  </a:lnTo>
                  <a:lnTo>
                    <a:pt x="161" y="319"/>
                  </a:lnTo>
                  <a:lnTo>
                    <a:pt x="165" y="316"/>
                  </a:lnTo>
                  <a:lnTo>
                    <a:pt x="166" y="314"/>
                  </a:lnTo>
                  <a:lnTo>
                    <a:pt x="167" y="311"/>
                  </a:lnTo>
                  <a:lnTo>
                    <a:pt x="167" y="308"/>
                  </a:lnTo>
                  <a:lnTo>
                    <a:pt x="167" y="305"/>
                  </a:lnTo>
                  <a:lnTo>
                    <a:pt x="168" y="302"/>
                  </a:lnTo>
                  <a:lnTo>
                    <a:pt x="169" y="299"/>
                  </a:lnTo>
                  <a:lnTo>
                    <a:pt x="171" y="297"/>
                  </a:lnTo>
                  <a:lnTo>
                    <a:pt x="172" y="304"/>
                  </a:lnTo>
                  <a:lnTo>
                    <a:pt x="175" y="310"/>
                  </a:lnTo>
                  <a:lnTo>
                    <a:pt x="179" y="314"/>
                  </a:lnTo>
                  <a:lnTo>
                    <a:pt x="184" y="318"/>
                  </a:lnTo>
                  <a:lnTo>
                    <a:pt x="188" y="323"/>
                  </a:lnTo>
                  <a:lnTo>
                    <a:pt x="191" y="328"/>
                  </a:lnTo>
                  <a:lnTo>
                    <a:pt x="192" y="334"/>
                  </a:lnTo>
                  <a:lnTo>
                    <a:pt x="188" y="343"/>
                  </a:lnTo>
                  <a:lnTo>
                    <a:pt x="183" y="348"/>
                  </a:lnTo>
                  <a:lnTo>
                    <a:pt x="178" y="353"/>
                  </a:lnTo>
                  <a:lnTo>
                    <a:pt x="173" y="360"/>
                  </a:lnTo>
                  <a:lnTo>
                    <a:pt x="168" y="366"/>
                  </a:lnTo>
                  <a:lnTo>
                    <a:pt x="162" y="372"/>
                  </a:lnTo>
                  <a:lnTo>
                    <a:pt x="157" y="378"/>
                  </a:lnTo>
                  <a:lnTo>
                    <a:pt x="150" y="382"/>
                  </a:lnTo>
                  <a:lnTo>
                    <a:pt x="142" y="384"/>
                  </a:lnTo>
                  <a:lnTo>
                    <a:pt x="128" y="383"/>
                  </a:lnTo>
                  <a:lnTo>
                    <a:pt x="117" y="376"/>
                  </a:lnTo>
                  <a:lnTo>
                    <a:pt x="109" y="367"/>
                  </a:lnTo>
                  <a:lnTo>
                    <a:pt x="104" y="357"/>
                  </a:lnTo>
                  <a:lnTo>
                    <a:pt x="96" y="346"/>
                  </a:lnTo>
                  <a:lnTo>
                    <a:pt x="89" y="335"/>
                  </a:lnTo>
                  <a:lnTo>
                    <a:pt x="79" y="328"/>
                  </a:lnTo>
                  <a:lnTo>
                    <a:pt x="66" y="323"/>
                  </a:lnTo>
                  <a:lnTo>
                    <a:pt x="59" y="323"/>
                  </a:lnTo>
                  <a:lnTo>
                    <a:pt x="51" y="322"/>
                  </a:lnTo>
                  <a:lnTo>
                    <a:pt x="42" y="323"/>
                  </a:lnTo>
                  <a:lnTo>
                    <a:pt x="33" y="323"/>
                  </a:lnTo>
                  <a:lnTo>
                    <a:pt x="24" y="324"/>
                  </a:lnTo>
                  <a:lnTo>
                    <a:pt x="16" y="326"/>
                  </a:lnTo>
                  <a:lnTo>
                    <a:pt x="7" y="329"/>
                  </a:lnTo>
                  <a:lnTo>
                    <a:pt x="0" y="332"/>
                  </a:lnTo>
                  <a:lnTo>
                    <a:pt x="6" y="32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45" name="Freeform 5">
              <a:extLst>
                <a:ext uri="{FF2B5EF4-FFF2-40B4-BE49-F238E27FC236}">
                  <a16:creationId xmlns:a16="http://schemas.microsoft.com/office/drawing/2014/main" id="{B203795C-136A-5E10-5667-B857BD70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" y="3036"/>
              <a:ext cx="512" cy="562"/>
            </a:xfrm>
            <a:custGeom>
              <a:avLst/>
              <a:gdLst>
                <a:gd name="T0" fmla="*/ 81 w 512"/>
                <a:gd name="T1" fmla="*/ 157 h 562"/>
                <a:gd name="T2" fmla="*/ 120 w 512"/>
                <a:gd name="T3" fmla="*/ 90 h 562"/>
                <a:gd name="T4" fmla="*/ 161 w 512"/>
                <a:gd name="T5" fmla="*/ 24 h 562"/>
                <a:gd name="T6" fmla="*/ 198 w 512"/>
                <a:gd name="T7" fmla="*/ 0 h 562"/>
                <a:gd name="T8" fmla="*/ 219 w 512"/>
                <a:gd name="T9" fmla="*/ 9 h 562"/>
                <a:gd name="T10" fmla="*/ 219 w 512"/>
                <a:gd name="T11" fmla="*/ 20 h 562"/>
                <a:gd name="T12" fmla="*/ 257 w 512"/>
                <a:gd name="T13" fmla="*/ 7 h 562"/>
                <a:gd name="T14" fmla="*/ 272 w 512"/>
                <a:gd name="T15" fmla="*/ 27 h 562"/>
                <a:gd name="T16" fmla="*/ 286 w 512"/>
                <a:gd name="T17" fmla="*/ 43 h 562"/>
                <a:gd name="T18" fmla="*/ 308 w 512"/>
                <a:gd name="T19" fmla="*/ 33 h 562"/>
                <a:gd name="T20" fmla="*/ 326 w 512"/>
                <a:gd name="T21" fmla="*/ 27 h 562"/>
                <a:gd name="T22" fmla="*/ 334 w 512"/>
                <a:gd name="T23" fmla="*/ 35 h 562"/>
                <a:gd name="T24" fmla="*/ 329 w 512"/>
                <a:gd name="T25" fmla="*/ 58 h 562"/>
                <a:gd name="T26" fmla="*/ 340 w 512"/>
                <a:gd name="T27" fmla="*/ 72 h 562"/>
                <a:gd name="T28" fmla="*/ 354 w 512"/>
                <a:gd name="T29" fmla="*/ 68 h 562"/>
                <a:gd name="T30" fmla="*/ 365 w 512"/>
                <a:gd name="T31" fmla="*/ 55 h 562"/>
                <a:gd name="T32" fmla="*/ 356 w 512"/>
                <a:gd name="T33" fmla="*/ 50 h 562"/>
                <a:gd name="T34" fmla="*/ 342 w 512"/>
                <a:gd name="T35" fmla="*/ 58 h 562"/>
                <a:gd name="T36" fmla="*/ 344 w 512"/>
                <a:gd name="T37" fmla="*/ 39 h 562"/>
                <a:gd name="T38" fmla="*/ 357 w 512"/>
                <a:gd name="T39" fmla="*/ 30 h 562"/>
                <a:gd name="T40" fmla="*/ 375 w 512"/>
                <a:gd name="T41" fmla="*/ 36 h 562"/>
                <a:gd name="T42" fmla="*/ 405 w 512"/>
                <a:gd name="T43" fmla="*/ 84 h 562"/>
                <a:gd name="T44" fmla="*/ 445 w 512"/>
                <a:gd name="T45" fmla="*/ 135 h 562"/>
                <a:gd name="T46" fmla="*/ 490 w 512"/>
                <a:gd name="T47" fmla="*/ 184 h 562"/>
                <a:gd name="T48" fmla="*/ 507 w 512"/>
                <a:gd name="T49" fmla="*/ 236 h 562"/>
                <a:gd name="T50" fmla="*/ 478 w 512"/>
                <a:gd name="T51" fmla="*/ 282 h 562"/>
                <a:gd name="T52" fmla="*/ 479 w 512"/>
                <a:gd name="T53" fmla="*/ 254 h 562"/>
                <a:gd name="T54" fmla="*/ 469 w 512"/>
                <a:gd name="T55" fmla="*/ 247 h 562"/>
                <a:gd name="T56" fmla="*/ 469 w 512"/>
                <a:gd name="T57" fmla="*/ 276 h 562"/>
                <a:gd name="T58" fmla="*/ 457 w 512"/>
                <a:gd name="T59" fmla="*/ 272 h 562"/>
                <a:gd name="T60" fmla="*/ 442 w 512"/>
                <a:gd name="T61" fmla="*/ 275 h 562"/>
                <a:gd name="T62" fmla="*/ 440 w 512"/>
                <a:gd name="T63" fmla="*/ 304 h 562"/>
                <a:gd name="T64" fmla="*/ 397 w 512"/>
                <a:gd name="T65" fmla="*/ 307 h 562"/>
                <a:gd name="T66" fmla="*/ 340 w 512"/>
                <a:gd name="T67" fmla="*/ 283 h 562"/>
                <a:gd name="T68" fmla="*/ 290 w 512"/>
                <a:gd name="T69" fmla="*/ 247 h 562"/>
                <a:gd name="T70" fmla="*/ 304 w 512"/>
                <a:gd name="T71" fmla="*/ 274 h 562"/>
                <a:gd name="T72" fmla="*/ 271 w 512"/>
                <a:gd name="T73" fmla="*/ 315 h 562"/>
                <a:gd name="T74" fmla="*/ 232 w 512"/>
                <a:gd name="T75" fmla="*/ 348 h 562"/>
                <a:gd name="T76" fmla="*/ 190 w 512"/>
                <a:gd name="T77" fmla="*/ 380 h 562"/>
                <a:gd name="T78" fmla="*/ 204 w 512"/>
                <a:gd name="T79" fmla="*/ 382 h 562"/>
                <a:gd name="T80" fmla="*/ 239 w 512"/>
                <a:gd name="T81" fmla="*/ 360 h 562"/>
                <a:gd name="T82" fmla="*/ 215 w 512"/>
                <a:gd name="T83" fmla="*/ 381 h 562"/>
                <a:gd name="T84" fmla="*/ 208 w 512"/>
                <a:gd name="T85" fmla="*/ 400 h 562"/>
                <a:gd name="T86" fmla="*/ 222 w 512"/>
                <a:gd name="T87" fmla="*/ 390 h 562"/>
                <a:gd name="T88" fmla="*/ 222 w 512"/>
                <a:gd name="T89" fmla="*/ 399 h 562"/>
                <a:gd name="T90" fmla="*/ 207 w 512"/>
                <a:gd name="T91" fmla="*/ 417 h 562"/>
                <a:gd name="T92" fmla="*/ 150 w 512"/>
                <a:gd name="T93" fmla="*/ 461 h 562"/>
                <a:gd name="T94" fmla="*/ 101 w 512"/>
                <a:gd name="T95" fmla="*/ 512 h 562"/>
                <a:gd name="T96" fmla="*/ 40 w 512"/>
                <a:gd name="T97" fmla="*/ 550 h 562"/>
                <a:gd name="T98" fmla="*/ 1 w 512"/>
                <a:gd name="T99" fmla="*/ 506 h 562"/>
                <a:gd name="T100" fmla="*/ 0 w 512"/>
                <a:gd name="T101" fmla="*/ 419 h 562"/>
                <a:gd name="T102" fmla="*/ 1 w 512"/>
                <a:gd name="T103" fmla="*/ 335 h 562"/>
                <a:gd name="T104" fmla="*/ 10 w 512"/>
                <a:gd name="T105" fmla="*/ 268 h 562"/>
                <a:gd name="T106" fmla="*/ 31 w 512"/>
                <a:gd name="T107" fmla="*/ 226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2" h="562">
                  <a:moveTo>
                    <a:pt x="44" y="206"/>
                  </a:moveTo>
                  <a:lnTo>
                    <a:pt x="54" y="195"/>
                  </a:lnTo>
                  <a:lnTo>
                    <a:pt x="63" y="182"/>
                  </a:lnTo>
                  <a:lnTo>
                    <a:pt x="73" y="169"/>
                  </a:lnTo>
                  <a:lnTo>
                    <a:pt x="81" y="157"/>
                  </a:lnTo>
                  <a:lnTo>
                    <a:pt x="89" y="144"/>
                  </a:lnTo>
                  <a:lnTo>
                    <a:pt x="97" y="130"/>
                  </a:lnTo>
                  <a:lnTo>
                    <a:pt x="104" y="117"/>
                  </a:lnTo>
                  <a:lnTo>
                    <a:pt x="113" y="103"/>
                  </a:lnTo>
                  <a:lnTo>
                    <a:pt x="120" y="90"/>
                  </a:lnTo>
                  <a:lnTo>
                    <a:pt x="128" y="76"/>
                  </a:lnTo>
                  <a:lnTo>
                    <a:pt x="135" y="63"/>
                  </a:lnTo>
                  <a:lnTo>
                    <a:pt x="144" y="50"/>
                  </a:lnTo>
                  <a:lnTo>
                    <a:pt x="153" y="37"/>
                  </a:lnTo>
                  <a:lnTo>
                    <a:pt x="161" y="24"/>
                  </a:lnTo>
                  <a:lnTo>
                    <a:pt x="170" y="12"/>
                  </a:lnTo>
                  <a:lnTo>
                    <a:pt x="180" y="0"/>
                  </a:lnTo>
                  <a:lnTo>
                    <a:pt x="186" y="0"/>
                  </a:lnTo>
                  <a:lnTo>
                    <a:pt x="191" y="0"/>
                  </a:lnTo>
                  <a:lnTo>
                    <a:pt x="198" y="0"/>
                  </a:lnTo>
                  <a:lnTo>
                    <a:pt x="203" y="0"/>
                  </a:lnTo>
                  <a:lnTo>
                    <a:pt x="208" y="0"/>
                  </a:lnTo>
                  <a:lnTo>
                    <a:pt x="213" y="1"/>
                  </a:lnTo>
                  <a:lnTo>
                    <a:pt x="217" y="4"/>
                  </a:lnTo>
                  <a:lnTo>
                    <a:pt x="219" y="9"/>
                  </a:lnTo>
                  <a:lnTo>
                    <a:pt x="217" y="12"/>
                  </a:lnTo>
                  <a:lnTo>
                    <a:pt x="212" y="13"/>
                  </a:lnTo>
                  <a:lnTo>
                    <a:pt x="209" y="15"/>
                  </a:lnTo>
                  <a:lnTo>
                    <a:pt x="210" y="19"/>
                  </a:lnTo>
                  <a:lnTo>
                    <a:pt x="219" y="20"/>
                  </a:lnTo>
                  <a:lnTo>
                    <a:pt x="227" y="18"/>
                  </a:lnTo>
                  <a:lnTo>
                    <a:pt x="235" y="14"/>
                  </a:lnTo>
                  <a:lnTo>
                    <a:pt x="243" y="9"/>
                  </a:lnTo>
                  <a:lnTo>
                    <a:pt x="250" y="6"/>
                  </a:lnTo>
                  <a:lnTo>
                    <a:pt x="257" y="7"/>
                  </a:lnTo>
                  <a:lnTo>
                    <a:pt x="262" y="12"/>
                  </a:lnTo>
                  <a:lnTo>
                    <a:pt x="268" y="25"/>
                  </a:lnTo>
                  <a:lnTo>
                    <a:pt x="270" y="27"/>
                  </a:lnTo>
                  <a:lnTo>
                    <a:pt x="271" y="27"/>
                  </a:lnTo>
                  <a:lnTo>
                    <a:pt x="272" y="27"/>
                  </a:lnTo>
                  <a:lnTo>
                    <a:pt x="275" y="27"/>
                  </a:lnTo>
                  <a:lnTo>
                    <a:pt x="278" y="36"/>
                  </a:lnTo>
                  <a:lnTo>
                    <a:pt x="280" y="42"/>
                  </a:lnTo>
                  <a:lnTo>
                    <a:pt x="283" y="44"/>
                  </a:lnTo>
                  <a:lnTo>
                    <a:pt x="286" y="43"/>
                  </a:lnTo>
                  <a:lnTo>
                    <a:pt x="291" y="40"/>
                  </a:lnTo>
                  <a:lnTo>
                    <a:pt x="294" y="37"/>
                  </a:lnTo>
                  <a:lnTo>
                    <a:pt x="299" y="34"/>
                  </a:lnTo>
                  <a:lnTo>
                    <a:pt x="303" y="33"/>
                  </a:lnTo>
                  <a:lnTo>
                    <a:pt x="308" y="33"/>
                  </a:lnTo>
                  <a:lnTo>
                    <a:pt x="312" y="31"/>
                  </a:lnTo>
                  <a:lnTo>
                    <a:pt x="314" y="30"/>
                  </a:lnTo>
                  <a:lnTo>
                    <a:pt x="318" y="29"/>
                  </a:lnTo>
                  <a:lnTo>
                    <a:pt x="323" y="28"/>
                  </a:lnTo>
                  <a:lnTo>
                    <a:pt x="326" y="27"/>
                  </a:lnTo>
                  <a:lnTo>
                    <a:pt x="330" y="26"/>
                  </a:lnTo>
                  <a:lnTo>
                    <a:pt x="334" y="26"/>
                  </a:lnTo>
                  <a:lnTo>
                    <a:pt x="338" y="25"/>
                  </a:lnTo>
                  <a:lnTo>
                    <a:pt x="335" y="30"/>
                  </a:lnTo>
                  <a:lnTo>
                    <a:pt x="334" y="35"/>
                  </a:lnTo>
                  <a:lnTo>
                    <a:pt x="332" y="38"/>
                  </a:lnTo>
                  <a:lnTo>
                    <a:pt x="331" y="44"/>
                  </a:lnTo>
                  <a:lnTo>
                    <a:pt x="329" y="48"/>
                  </a:lnTo>
                  <a:lnTo>
                    <a:pt x="329" y="54"/>
                  </a:lnTo>
                  <a:lnTo>
                    <a:pt x="329" y="58"/>
                  </a:lnTo>
                  <a:lnTo>
                    <a:pt x="331" y="64"/>
                  </a:lnTo>
                  <a:lnTo>
                    <a:pt x="333" y="66"/>
                  </a:lnTo>
                  <a:lnTo>
                    <a:pt x="335" y="68"/>
                  </a:lnTo>
                  <a:lnTo>
                    <a:pt x="338" y="70"/>
                  </a:lnTo>
                  <a:lnTo>
                    <a:pt x="340" y="72"/>
                  </a:lnTo>
                  <a:lnTo>
                    <a:pt x="344" y="72"/>
                  </a:lnTo>
                  <a:lnTo>
                    <a:pt x="346" y="72"/>
                  </a:lnTo>
                  <a:lnTo>
                    <a:pt x="349" y="72"/>
                  </a:lnTo>
                  <a:lnTo>
                    <a:pt x="352" y="71"/>
                  </a:lnTo>
                  <a:lnTo>
                    <a:pt x="354" y="68"/>
                  </a:lnTo>
                  <a:lnTo>
                    <a:pt x="357" y="66"/>
                  </a:lnTo>
                  <a:lnTo>
                    <a:pt x="360" y="63"/>
                  </a:lnTo>
                  <a:lnTo>
                    <a:pt x="362" y="60"/>
                  </a:lnTo>
                  <a:lnTo>
                    <a:pt x="364" y="58"/>
                  </a:lnTo>
                  <a:lnTo>
                    <a:pt x="365" y="55"/>
                  </a:lnTo>
                  <a:lnTo>
                    <a:pt x="366" y="53"/>
                  </a:lnTo>
                  <a:lnTo>
                    <a:pt x="367" y="49"/>
                  </a:lnTo>
                  <a:lnTo>
                    <a:pt x="363" y="47"/>
                  </a:lnTo>
                  <a:lnTo>
                    <a:pt x="359" y="48"/>
                  </a:lnTo>
                  <a:lnTo>
                    <a:pt x="356" y="50"/>
                  </a:lnTo>
                  <a:lnTo>
                    <a:pt x="354" y="54"/>
                  </a:lnTo>
                  <a:lnTo>
                    <a:pt x="352" y="56"/>
                  </a:lnTo>
                  <a:lnTo>
                    <a:pt x="349" y="59"/>
                  </a:lnTo>
                  <a:lnTo>
                    <a:pt x="345" y="60"/>
                  </a:lnTo>
                  <a:lnTo>
                    <a:pt x="342" y="58"/>
                  </a:lnTo>
                  <a:lnTo>
                    <a:pt x="341" y="54"/>
                  </a:lnTo>
                  <a:lnTo>
                    <a:pt x="341" y="50"/>
                  </a:lnTo>
                  <a:lnTo>
                    <a:pt x="342" y="46"/>
                  </a:lnTo>
                  <a:lnTo>
                    <a:pt x="343" y="42"/>
                  </a:lnTo>
                  <a:lnTo>
                    <a:pt x="344" y="39"/>
                  </a:lnTo>
                  <a:lnTo>
                    <a:pt x="346" y="36"/>
                  </a:lnTo>
                  <a:lnTo>
                    <a:pt x="348" y="35"/>
                  </a:lnTo>
                  <a:lnTo>
                    <a:pt x="350" y="33"/>
                  </a:lnTo>
                  <a:lnTo>
                    <a:pt x="354" y="31"/>
                  </a:lnTo>
                  <a:lnTo>
                    <a:pt x="357" y="30"/>
                  </a:lnTo>
                  <a:lnTo>
                    <a:pt x="361" y="30"/>
                  </a:lnTo>
                  <a:lnTo>
                    <a:pt x="365" y="31"/>
                  </a:lnTo>
                  <a:lnTo>
                    <a:pt x="367" y="32"/>
                  </a:lnTo>
                  <a:lnTo>
                    <a:pt x="371" y="34"/>
                  </a:lnTo>
                  <a:lnTo>
                    <a:pt x="375" y="36"/>
                  </a:lnTo>
                  <a:lnTo>
                    <a:pt x="378" y="37"/>
                  </a:lnTo>
                  <a:lnTo>
                    <a:pt x="384" y="50"/>
                  </a:lnTo>
                  <a:lnTo>
                    <a:pt x="390" y="61"/>
                  </a:lnTo>
                  <a:lnTo>
                    <a:pt x="397" y="72"/>
                  </a:lnTo>
                  <a:lnTo>
                    <a:pt x="405" y="84"/>
                  </a:lnTo>
                  <a:lnTo>
                    <a:pt x="412" y="94"/>
                  </a:lnTo>
                  <a:lnTo>
                    <a:pt x="419" y="105"/>
                  </a:lnTo>
                  <a:lnTo>
                    <a:pt x="427" y="115"/>
                  </a:lnTo>
                  <a:lnTo>
                    <a:pt x="436" y="125"/>
                  </a:lnTo>
                  <a:lnTo>
                    <a:pt x="445" y="135"/>
                  </a:lnTo>
                  <a:lnTo>
                    <a:pt x="453" y="144"/>
                  </a:lnTo>
                  <a:lnTo>
                    <a:pt x="462" y="155"/>
                  </a:lnTo>
                  <a:lnTo>
                    <a:pt x="471" y="164"/>
                  </a:lnTo>
                  <a:lnTo>
                    <a:pt x="480" y="174"/>
                  </a:lnTo>
                  <a:lnTo>
                    <a:pt x="490" y="184"/>
                  </a:lnTo>
                  <a:lnTo>
                    <a:pt x="499" y="195"/>
                  </a:lnTo>
                  <a:lnTo>
                    <a:pt x="508" y="205"/>
                  </a:lnTo>
                  <a:lnTo>
                    <a:pt x="511" y="217"/>
                  </a:lnTo>
                  <a:lnTo>
                    <a:pt x="511" y="227"/>
                  </a:lnTo>
                  <a:lnTo>
                    <a:pt x="507" y="236"/>
                  </a:lnTo>
                  <a:lnTo>
                    <a:pt x="502" y="246"/>
                  </a:lnTo>
                  <a:lnTo>
                    <a:pt x="496" y="254"/>
                  </a:lnTo>
                  <a:lnTo>
                    <a:pt x="490" y="263"/>
                  </a:lnTo>
                  <a:lnTo>
                    <a:pt x="483" y="272"/>
                  </a:lnTo>
                  <a:lnTo>
                    <a:pt x="478" y="282"/>
                  </a:lnTo>
                  <a:lnTo>
                    <a:pt x="479" y="276"/>
                  </a:lnTo>
                  <a:lnTo>
                    <a:pt x="479" y="271"/>
                  </a:lnTo>
                  <a:lnTo>
                    <a:pt x="479" y="266"/>
                  </a:lnTo>
                  <a:lnTo>
                    <a:pt x="479" y="260"/>
                  </a:lnTo>
                  <a:lnTo>
                    <a:pt x="479" y="254"/>
                  </a:lnTo>
                  <a:lnTo>
                    <a:pt x="479" y="250"/>
                  </a:lnTo>
                  <a:lnTo>
                    <a:pt x="477" y="244"/>
                  </a:lnTo>
                  <a:lnTo>
                    <a:pt x="474" y="239"/>
                  </a:lnTo>
                  <a:lnTo>
                    <a:pt x="470" y="243"/>
                  </a:lnTo>
                  <a:lnTo>
                    <a:pt x="469" y="247"/>
                  </a:lnTo>
                  <a:lnTo>
                    <a:pt x="468" y="253"/>
                  </a:lnTo>
                  <a:lnTo>
                    <a:pt x="468" y="258"/>
                  </a:lnTo>
                  <a:lnTo>
                    <a:pt x="469" y="264"/>
                  </a:lnTo>
                  <a:lnTo>
                    <a:pt x="469" y="271"/>
                  </a:lnTo>
                  <a:lnTo>
                    <a:pt x="469" y="276"/>
                  </a:lnTo>
                  <a:lnTo>
                    <a:pt x="467" y="282"/>
                  </a:lnTo>
                  <a:lnTo>
                    <a:pt x="464" y="280"/>
                  </a:lnTo>
                  <a:lnTo>
                    <a:pt x="461" y="278"/>
                  </a:lnTo>
                  <a:lnTo>
                    <a:pt x="459" y="275"/>
                  </a:lnTo>
                  <a:lnTo>
                    <a:pt x="457" y="272"/>
                  </a:lnTo>
                  <a:lnTo>
                    <a:pt x="454" y="271"/>
                  </a:lnTo>
                  <a:lnTo>
                    <a:pt x="451" y="270"/>
                  </a:lnTo>
                  <a:lnTo>
                    <a:pt x="448" y="269"/>
                  </a:lnTo>
                  <a:lnTo>
                    <a:pt x="444" y="271"/>
                  </a:lnTo>
                  <a:lnTo>
                    <a:pt x="442" y="275"/>
                  </a:lnTo>
                  <a:lnTo>
                    <a:pt x="441" y="280"/>
                  </a:lnTo>
                  <a:lnTo>
                    <a:pt x="441" y="287"/>
                  </a:lnTo>
                  <a:lnTo>
                    <a:pt x="441" y="292"/>
                  </a:lnTo>
                  <a:lnTo>
                    <a:pt x="441" y="298"/>
                  </a:lnTo>
                  <a:lnTo>
                    <a:pt x="440" y="304"/>
                  </a:lnTo>
                  <a:lnTo>
                    <a:pt x="438" y="309"/>
                  </a:lnTo>
                  <a:lnTo>
                    <a:pt x="436" y="313"/>
                  </a:lnTo>
                  <a:lnTo>
                    <a:pt x="422" y="312"/>
                  </a:lnTo>
                  <a:lnTo>
                    <a:pt x="409" y="309"/>
                  </a:lnTo>
                  <a:lnTo>
                    <a:pt x="397" y="307"/>
                  </a:lnTo>
                  <a:lnTo>
                    <a:pt x="385" y="304"/>
                  </a:lnTo>
                  <a:lnTo>
                    <a:pt x="374" y="299"/>
                  </a:lnTo>
                  <a:lnTo>
                    <a:pt x="362" y="294"/>
                  </a:lnTo>
                  <a:lnTo>
                    <a:pt x="351" y="289"/>
                  </a:lnTo>
                  <a:lnTo>
                    <a:pt x="340" y="283"/>
                  </a:lnTo>
                  <a:lnTo>
                    <a:pt x="329" y="277"/>
                  </a:lnTo>
                  <a:lnTo>
                    <a:pt x="319" y="271"/>
                  </a:lnTo>
                  <a:lnTo>
                    <a:pt x="309" y="263"/>
                  </a:lnTo>
                  <a:lnTo>
                    <a:pt x="299" y="255"/>
                  </a:lnTo>
                  <a:lnTo>
                    <a:pt x="290" y="247"/>
                  </a:lnTo>
                  <a:lnTo>
                    <a:pt x="280" y="239"/>
                  </a:lnTo>
                  <a:lnTo>
                    <a:pt x="271" y="231"/>
                  </a:lnTo>
                  <a:lnTo>
                    <a:pt x="262" y="221"/>
                  </a:lnTo>
                  <a:lnTo>
                    <a:pt x="259" y="228"/>
                  </a:lnTo>
                  <a:lnTo>
                    <a:pt x="304" y="274"/>
                  </a:lnTo>
                  <a:lnTo>
                    <a:pt x="299" y="283"/>
                  </a:lnTo>
                  <a:lnTo>
                    <a:pt x="292" y="292"/>
                  </a:lnTo>
                  <a:lnTo>
                    <a:pt x="285" y="300"/>
                  </a:lnTo>
                  <a:lnTo>
                    <a:pt x="279" y="308"/>
                  </a:lnTo>
                  <a:lnTo>
                    <a:pt x="271" y="315"/>
                  </a:lnTo>
                  <a:lnTo>
                    <a:pt x="264" y="323"/>
                  </a:lnTo>
                  <a:lnTo>
                    <a:pt x="257" y="329"/>
                  </a:lnTo>
                  <a:lnTo>
                    <a:pt x="249" y="336"/>
                  </a:lnTo>
                  <a:lnTo>
                    <a:pt x="240" y="342"/>
                  </a:lnTo>
                  <a:lnTo>
                    <a:pt x="232" y="348"/>
                  </a:lnTo>
                  <a:lnTo>
                    <a:pt x="224" y="355"/>
                  </a:lnTo>
                  <a:lnTo>
                    <a:pt x="216" y="361"/>
                  </a:lnTo>
                  <a:lnTo>
                    <a:pt x="207" y="367"/>
                  </a:lnTo>
                  <a:lnTo>
                    <a:pt x="198" y="374"/>
                  </a:lnTo>
                  <a:lnTo>
                    <a:pt x="190" y="380"/>
                  </a:lnTo>
                  <a:lnTo>
                    <a:pt x="182" y="386"/>
                  </a:lnTo>
                  <a:lnTo>
                    <a:pt x="182" y="392"/>
                  </a:lnTo>
                  <a:lnTo>
                    <a:pt x="189" y="390"/>
                  </a:lnTo>
                  <a:lnTo>
                    <a:pt x="198" y="387"/>
                  </a:lnTo>
                  <a:lnTo>
                    <a:pt x="204" y="382"/>
                  </a:lnTo>
                  <a:lnTo>
                    <a:pt x="211" y="379"/>
                  </a:lnTo>
                  <a:lnTo>
                    <a:pt x="219" y="374"/>
                  </a:lnTo>
                  <a:lnTo>
                    <a:pt x="226" y="368"/>
                  </a:lnTo>
                  <a:lnTo>
                    <a:pt x="233" y="363"/>
                  </a:lnTo>
                  <a:lnTo>
                    <a:pt x="239" y="360"/>
                  </a:lnTo>
                  <a:lnTo>
                    <a:pt x="235" y="364"/>
                  </a:lnTo>
                  <a:lnTo>
                    <a:pt x="229" y="370"/>
                  </a:lnTo>
                  <a:lnTo>
                    <a:pt x="225" y="374"/>
                  </a:lnTo>
                  <a:lnTo>
                    <a:pt x="220" y="378"/>
                  </a:lnTo>
                  <a:lnTo>
                    <a:pt x="215" y="381"/>
                  </a:lnTo>
                  <a:lnTo>
                    <a:pt x="210" y="385"/>
                  </a:lnTo>
                  <a:lnTo>
                    <a:pt x="206" y="390"/>
                  </a:lnTo>
                  <a:lnTo>
                    <a:pt x="202" y="396"/>
                  </a:lnTo>
                  <a:lnTo>
                    <a:pt x="205" y="402"/>
                  </a:lnTo>
                  <a:lnTo>
                    <a:pt x="208" y="400"/>
                  </a:lnTo>
                  <a:lnTo>
                    <a:pt x="211" y="399"/>
                  </a:lnTo>
                  <a:lnTo>
                    <a:pt x="213" y="398"/>
                  </a:lnTo>
                  <a:lnTo>
                    <a:pt x="217" y="396"/>
                  </a:lnTo>
                  <a:lnTo>
                    <a:pt x="219" y="393"/>
                  </a:lnTo>
                  <a:lnTo>
                    <a:pt x="222" y="390"/>
                  </a:lnTo>
                  <a:lnTo>
                    <a:pt x="225" y="389"/>
                  </a:lnTo>
                  <a:lnTo>
                    <a:pt x="228" y="386"/>
                  </a:lnTo>
                  <a:lnTo>
                    <a:pt x="227" y="392"/>
                  </a:lnTo>
                  <a:lnTo>
                    <a:pt x="224" y="396"/>
                  </a:lnTo>
                  <a:lnTo>
                    <a:pt x="222" y="399"/>
                  </a:lnTo>
                  <a:lnTo>
                    <a:pt x="219" y="403"/>
                  </a:lnTo>
                  <a:lnTo>
                    <a:pt x="217" y="407"/>
                  </a:lnTo>
                  <a:lnTo>
                    <a:pt x="213" y="411"/>
                  </a:lnTo>
                  <a:lnTo>
                    <a:pt x="209" y="414"/>
                  </a:lnTo>
                  <a:lnTo>
                    <a:pt x="207" y="417"/>
                  </a:lnTo>
                  <a:lnTo>
                    <a:pt x="194" y="425"/>
                  </a:lnTo>
                  <a:lnTo>
                    <a:pt x="182" y="433"/>
                  </a:lnTo>
                  <a:lnTo>
                    <a:pt x="171" y="441"/>
                  </a:lnTo>
                  <a:lnTo>
                    <a:pt x="161" y="451"/>
                  </a:lnTo>
                  <a:lnTo>
                    <a:pt x="150" y="461"/>
                  </a:lnTo>
                  <a:lnTo>
                    <a:pt x="141" y="470"/>
                  </a:lnTo>
                  <a:lnTo>
                    <a:pt x="131" y="481"/>
                  </a:lnTo>
                  <a:lnTo>
                    <a:pt x="122" y="491"/>
                  </a:lnTo>
                  <a:lnTo>
                    <a:pt x="112" y="502"/>
                  </a:lnTo>
                  <a:lnTo>
                    <a:pt x="101" y="512"/>
                  </a:lnTo>
                  <a:lnTo>
                    <a:pt x="91" y="521"/>
                  </a:lnTo>
                  <a:lnTo>
                    <a:pt x="79" y="530"/>
                  </a:lnTo>
                  <a:lnTo>
                    <a:pt x="67" y="538"/>
                  </a:lnTo>
                  <a:lnTo>
                    <a:pt x="54" y="544"/>
                  </a:lnTo>
                  <a:lnTo>
                    <a:pt x="40" y="550"/>
                  </a:lnTo>
                  <a:lnTo>
                    <a:pt x="24" y="554"/>
                  </a:lnTo>
                  <a:lnTo>
                    <a:pt x="2" y="561"/>
                  </a:lnTo>
                  <a:lnTo>
                    <a:pt x="1" y="542"/>
                  </a:lnTo>
                  <a:lnTo>
                    <a:pt x="1" y="524"/>
                  </a:lnTo>
                  <a:lnTo>
                    <a:pt x="1" y="506"/>
                  </a:lnTo>
                  <a:lnTo>
                    <a:pt x="0" y="489"/>
                  </a:lnTo>
                  <a:lnTo>
                    <a:pt x="0" y="472"/>
                  </a:lnTo>
                  <a:lnTo>
                    <a:pt x="0" y="454"/>
                  </a:lnTo>
                  <a:lnTo>
                    <a:pt x="0" y="437"/>
                  </a:lnTo>
                  <a:lnTo>
                    <a:pt x="0" y="419"/>
                  </a:lnTo>
                  <a:lnTo>
                    <a:pt x="0" y="403"/>
                  </a:lnTo>
                  <a:lnTo>
                    <a:pt x="0" y="385"/>
                  </a:lnTo>
                  <a:lnTo>
                    <a:pt x="0" y="368"/>
                  </a:lnTo>
                  <a:lnTo>
                    <a:pt x="0" y="352"/>
                  </a:lnTo>
                  <a:lnTo>
                    <a:pt x="1" y="335"/>
                  </a:lnTo>
                  <a:lnTo>
                    <a:pt x="1" y="318"/>
                  </a:lnTo>
                  <a:lnTo>
                    <a:pt x="1" y="301"/>
                  </a:lnTo>
                  <a:lnTo>
                    <a:pt x="2" y="284"/>
                  </a:lnTo>
                  <a:lnTo>
                    <a:pt x="6" y="276"/>
                  </a:lnTo>
                  <a:lnTo>
                    <a:pt x="10" y="268"/>
                  </a:lnTo>
                  <a:lnTo>
                    <a:pt x="13" y="259"/>
                  </a:lnTo>
                  <a:lnTo>
                    <a:pt x="18" y="251"/>
                  </a:lnTo>
                  <a:lnTo>
                    <a:pt x="22" y="242"/>
                  </a:lnTo>
                  <a:lnTo>
                    <a:pt x="26" y="234"/>
                  </a:lnTo>
                  <a:lnTo>
                    <a:pt x="31" y="226"/>
                  </a:lnTo>
                  <a:lnTo>
                    <a:pt x="37" y="217"/>
                  </a:lnTo>
                  <a:lnTo>
                    <a:pt x="44" y="20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46" name="Freeform 6">
              <a:extLst>
                <a:ext uri="{FF2B5EF4-FFF2-40B4-BE49-F238E27FC236}">
                  <a16:creationId xmlns:a16="http://schemas.microsoft.com/office/drawing/2014/main" id="{81CE5612-3646-3C2C-43E9-49E16B8A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" y="2800"/>
              <a:ext cx="61" cy="40"/>
            </a:xfrm>
            <a:custGeom>
              <a:avLst/>
              <a:gdLst>
                <a:gd name="T0" fmla="*/ 60 w 61"/>
                <a:gd name="T1" fmla="*/ 19 h 40"/>
                <a:gd name="T2" fmla="*/ 60 w 61"/>
                <a:gd name="T3" fmla="*/ 20 h 40"/>
                <a:gd name="T4" fmla="*/ 60 w 61"/>
                <a:gd name="T5" fmla="*/ 21 h 40"/>
                <a:gd name="T6" fmla="*/ 59 w 61"/>
                <a:gd name="T7" fmla="*/ 22 h 40"/>
                <a:gd name="T8" fmla="*/ 58 w 61"/>
                <a:gd name="T9" fmla="*/ 22 h 40"/>
                <a:gd name="T10" fmla="*/ 55 w 61"/>
                <a:gd name="T11" fmla="*/ 23 h 40"/>
                <a:gd name="T12" fmla="*/ 53 w 61"/>
                <a:gd name="T13" fmla="*/ 21 h 40"/>
                <a:gd name="T14" fmla="*/ 52 w 61"/>
                <a:gd name="T15" fmla="*/ 19 h 40"/>
                <a:gd name="T16" fmla="*/ 51 w 61"/>
                <a:gd name="T17" fmla="*/ 17 h 40"/>
                <a:gd name="T18" fmla="*/ 43 w 61"/>
                <a:gd name="T19" fmla="*/ 11 h 40"/>
                <a:gd name="T20" fmla="*/ 36 w 61"/>
                <a:gd name="T21" fmla="*/ 10 h 40"/>
                <a:gd name="T22" fmla="*/ 31 w 61"/>
                <a:gd name="T23" fmla="*/ 13 h 40"/>
                <a:gd name="T24" fmla="*/ 24 w 61"/>
                <a:gd name="T25" fmla="*/ 17 h 40"/>
                <a:gd name="T26" fmla="*/ 20 w 61"/>
                <a:gd name="T27" fmla="*/ 24 h 40"/>
                <a:gd name="T28" fmla="*/ 14 w 61"/>
                <a:gd name="T29" fmla="*/ 29 h 40"/>
                <a:gd name="T30" fmla="*/ 9 w 61"/>
                <a:gd name="T31" fmla="*/ 35 h 40"/>
                <a:gd name="T32" fmla="*/ 1 w 61"/>
                <a:gd name="T33" fmla="*/ 39 h 40"/>
                <a:gd name="T34" fmla="*/ 0 w 61"/>
                <a:gd name="T35" fmla="*/ 33 h 40"/>
                <a:gd name="T36" fmla="*/ 5 w 61"/>
                <a:gd name="T37" fmla="*/ 27 h 40"/>
                <a:gd name="T38" fmla="*/ 12 w 61"/>
                <a:gd name="T39" fmla="*/ 19 h 40"/>
                <a:gd name="T40" fmla="*/ 21 w 61"/>
                <a:gd name="T41" fmla="*/ 11 h 40"/>
                <a:gd name="T42" fmla="*/ 30 w 61"/>
                <a:gd name="T43" fmla="*/ 4 h 40"/>
                <a:gd name="T44" fmla="*/ 38 w 61"/>
                <a:gd name="T45" fmla="*/ 0 h 40"/>
                <a:gd name="T46" fmla="*/ 48 w 61"/>
                <a:gd name="T47" fmla="*/ 0 h 40"/>
                <a:gd name="T48" fmla="*/ 54 w 61"/>
                <a:gd name="T49" fmla="*/ 6 h 40"/>
                <a:gd name="T50" fmla="*/ 60 w 61"/>
                <a:gd name="T51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1" h="40">
                  <a:moveTo>
                    <a:pt x="60" y="19"/>
                  </a:moveTo>
                  <a:lnTo>
                    <a:pt x="60" y="20"/>
                  </a:lnTo>
                  <a:lnTo>
                    <a:pt x="60" y="21"/>
                  </a:lnTo>
                  <a:lnTo>
                    <a:pt x="59" y="22"/>
                  </a:lnTo>
                  <a:lnTo>
                    <a:pt x="58" y="22"/>
                  </a:lnTo>
                  <a:lnTo>
                    <a:pt x="55" y="23"/>
                  </a:lnTo>
                  <a:lnTo>
                    <a:pt x="53" y="21"/>
                  </a:lnTo>
                  <a:lnTo>
                    <a:pt x="52" y="19"/>
                  </a:lnTo>
                  <a:lnTo>
                    <a:pt x="51" y="17"/>
                  </a:lnTo>
                  <a:lnTo>
                    <a:pt x="43" y="11"/>
                  </a:lnTo>
                  <a:lnTo>
                    <a:pt x="36" y="10"/>
                  </a:lnTo>
                  <a:lnTo>
                    <a:pt x="31" y="13"/>
                  </a:lnTo>
                  <a:lnTo>
                    <a:pt x="24" y="17"/>
                  </a:lnTo>
                  <a:lnTo>
                    <a:pt x="20" y="24"/>
                  </a:lnTo>
                  <a:lnTo>
                    <a:pt x="14" y="29"/>
                  </a:lnTo>
                  <a:lnTo>
                    <a:pt x="9" y="35"/>
                  </a:lnTo>
                  <a:lnTo>
                    <a:pt x="1" y="39"/>
                  </a:lnTo>
                  <a:lnTo>
                    <a:pt x="0" y="33"/>
                  </a:lnTo>
                  <a:lnTo>
                    <a:pt x="5" y="27"/>
                  </a:lnTo>
                  <a:lnTo>
                    <a:pt x="12" y="19"/>
                  </a:lnTo>
                  <a:lnTo>
                    <a:pt x="21" y="11"/>
                  </a:lnTo>
                  <a:lnTo>
                    <a:pt x="30" y="4"/>
                  </a:lnTo>
                  <a:lnTo>
                    <a:pt x="38" y="0"/>
                  </a:lnTo>
                  <a:lnTo>
                    <a:pt x="48" y="0"/>
                  </a:lnTo>
                  <a:lnTo>
                    <a:pt x="54" y="6"/>
                  </a:lnTo>
                  <a:lnTo>
                    <a:pt x="6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47" name="Freeform 7">
              <a:extLst>
                <a:ext uri="{FF2B5EF4-FFF2-40B4-BE49-F238E27FC236}">
                  <a16:creationId xmlns:a16="http://schemas.microsoft.com/office/drawing/2014/main" id="{05D63285-B23C-DD2B-5763-E60A5903A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" y="2847"/>
              <a:ext cx="37" cy="113"/>
            </a:xfrm>
            <a:custGeom>
              <a:avLst/>
              <a:gdLst>
                <a:gd name="T0" fmla="*/ 31 w 37"/>
                <a:gd name="T1" fmla="*/ 0 h 113"/>
                <a:gd name="T2" fmla="*/ 26 w 37"/>
                <a:gd name="T3" fmla="*/ 4 h 113"/>
                <a:gd name="T4" fmla="*/ 21 w 37"/>
                <a:gd name="T5" fmla="*/ 11 h 113"/>
                <a:gd name="T6" fmla="*/ 18 w 37"/>
                <a:gd name="T7" fmla="*/ 18 h 113"/>
                <a:gd name="T8" fmla="*/ 15 w 37"/>
                <a:gd name="T9" fmla="*/ 25 h 113"/>
                <a:gd name="T10" fmla="*/ 14 w 37"/>
                <a:gd name="T11" fmla="*/ 33 h 113"/>
                <a:gd name="T12" fmla="*/ 13 w 37"/>
                <a:gd name="T13" fmla="*/ 40 h 113"/>
                <a:gd name="T14" fmla="*/ 14 w 37"/>
                <a:gd name="T15" fmla="*/ 49 h 113"/>
                <a:gd name="T16" fmla="*/ 15 w 37"/>
                <a:gd name="T17" fmla="*/ 57 h 113"/>
                <a:gd name="T18" fmla="*/ 16 w 37"/>
                <a:gd name="T19" fmla="*/ 65 h 113"/>
                <a:gd name="T20" fmla="*/ 17 w 37"/>
                <a:gd name="T21" fmla="*/ 73 h 113"/>
                <a:gd name="T22" fmla="*/ 19 w 37"/>
                <a:gd name="T23" fmla="*/ 79 h 113"/>
                <a:gd name="T24" fmla="*/ 22 w 37"/>
                <a:gd name="T25" fmla="*/ 87 h 113"/>
                <a:gd name="T26" fmla="*/ 26 w 37"/>
                <a:gd name="T27" fmla="*/ 93 h 113"/>
                <a:gd name="T28" fmla="*/ 29 w 37"/>
                <a:gd name="T29" fmla="*/ 99 h 113"/>
                <a:gd name="T30" fmla="*/ 33 w 37"/>
                <a:gd name="T31" fmla="*/ 106 h 113"/>
                <a:gd name="T32" fmla="*/ 36 w 37"/>
                <a:gd name="T33" fmla="*/ 112 h 113"/>
                <a:gd name="T34" fmla="*/ 30 w 37"/>
                <a:gd name="T35" fmla="*/ 110 h 113"/>
                <a:gd name="T36" fmla="*/ 25 w 37"/>
                <a:gd name="T37" fmla="*/ 108 h 113"/>
                <a:gd name="T38" fmla="*/ 20 w 37"/>
                <a:gd name="T39" fmla="*/ 104 h 113"/>
                <a:gd name="T40" fmla="*/ 17 w 37"/>
                <a:gd name="T41" fmla="*/ 100 h 113"/>
                <a:gd name="T42" fmla="*/ 12 w 37"/>
                <a:gd name="T43" fmla="*/ 96 h 113"/>
                <a:gd name="T44" fmla="*/ 9 w 37"/>
                <a:gd name="T45" fmla="*/ 92 h 113"/>
                <a:gd name="T46" fmla="*/ 6 w 37"/>
                <a:gd name="T47" fmla="*/ 87 h 113"/>
                <a:gd name="T48" fmla="*/ 3 w 37"/>
                <a:gd name="T49" fmla="*/ 81 h 113"/>
                <a:gd name="T50" fmla="*/ 1 w 37"/>
                <a:gd name="T51" fmla="*/ 74 h 113"/>
                <a:gd name="T52" fmla="*/ 0 w 37"/>
                <a:gd name="T53" fmla="*/ 66 h 113"/>
                <a:gd name="T54" fmla="*/ 0 w 37"/>
                <a:gd name="T55" fmla="*/ 59 h 113"/>
                <a:gd name="T56" fmla="*/ 0 w 37"/>
                <a:gd name="T57" fmla="*/ 52 h 113"/>
                <a:gd name="T58" fmla="*/ 0 w 37"/>
                <a:gd name="T59" fmla="*/ 44 h 113"/>
                <a:gd name="T60" fmla="*/ 0 w 37"/>
                <a:gd name="T61" fmla="*/ 37 h 113"/>
                <a:gd name="T62" fmla="*/ 1 w 37"/>
                <a:gd name="T63" fmla="*/ 30 h 113"/>
                <a:gd name="T64" fmla="*/ 3 w 37"/>
                <a:gd name="T65" fmla="*/ 22 h 113"/>
                <a:gd name="T66" fmla="*/ 5 w 37"/>
                <a:gd name="T67" fmla="*/ 18 h 113"/>
                <a:gd name="T68" fmla="*/ 8 w 37"/>
                <a:gd name="T69" fmla="*/ 14 h 113"/>
                <a:gd name="T70" fmla="*/ 11 w 37"/>
                <a:gd name="T71" fmla="*/ 10 h 113"/>
                <a:gd name="T72" fmla="*/ 14 w 37"/>
                <a:gd name="T73" fmla="*/ 7 h 113"/>
                <a:gd name="T74" fmla="*/ 18 w 37"/>
                <a:gd name="T75" fmla="*/ 4 h 113"/>
                <a:gd name="T76" fmla="*/ 21 w 37"/>
                <a:gd name="T77" fmla="*/ 2 h 113"/>
                <a:gd name="T78" fmla="*/ 26 w 37"/>
                <a:gd name="T79" fmla="*/ 0 h 113"/>
                <a:gd name="T80" fmla="*/ 31 w 37"/>
                <a:gd name="T8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113">
                  <a:moveTo>
                    <a:pt x="31" y="0"/>
                  </a:moveTo>
                  <a:lnTo>
                    <a:pt x="26" y="4"/>
                  </a:lnTo>
                  <a:lnTo>
                    <a:pt x="21" y="11"/>
                  </a:lnTo>
                  <a:lnTo>
                    <a:pt x="18" y="18"/>
                  </a:lnTo>
                  <a:lnTo>
                    <a:pt x="15" y="25"/>
                  </a:lnTo>
                  <a:lnTo>
                    <a:pt x="14" y="33"/>
                  </a:lnTo>
                  <a:lnTo>
                    <a:pt x="13" y="40"/>
                  </a:lnTo>
                  <a:lnTo>
                    <a:pt x="14" y="49"/>
                  </a:lnTo>
                  <a:lnTo>
                    <a:pt x="15" y="57"/>
                  </a:lnTo>
                  <a:lnTo>
                    <a:pt x="16" y="65"/>
                  </a:lnTo>
                  <a:lnTo>
                    <a:pt x="17" y="73"/>
                  </a:lnTo>
                  <a:lnTo>
                    <a:pt x="19" y="79"/>
                  </a:lnTo>
                  <a:lnTo>
                    <a:pt x="22" y="87"/>
                  </a:lnTo>
                  <a:lnTo>
                    <a:pt x="26" y="93"/>
                  </a:lnTo>
                  <a:lnTo>
                    <a:pt x="29" y="99"/>
                  </a:lnTo>
                  <a:lnTo>
                    <a:pt x="33" y="106"/>
                  </a:lnTo>
                  <a:lnTo>
                    <a:pt x="36" y="112"/>
                  </a:lnTo>
                  <a:lnTo>
                    <a:pt x="30" y="110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7" y="100"/>
                  </a:lnTo>
                  <a:lnTo>
                    <a:pt x="12" y="96"/>
                  </a:lnTo>
                  <a:lnTo>
                    <a:pt x="9" y="92"/>
                  </a:lnTo>
                  <a:lnTo>
                    <a:pt x="6" y="87"/>
                  </a:lnTo>
                  <a:lnTo>
                    <a:pt x="3" y="81"/>
                  </a:lnTo>
                  <a:lnTo>
                    <a:pt x="1" y="74"/>
                  </a:lnTo>
                  <a:lnTo>
                    <a:pt x="0" y="66"/>
                  </a:lnTo>
                  <a:lnTo>
                    <a:pt x="0" y="59"/>
                  </a:lnTo>
                  <a:lnTo>
                    <a:pt x="0" y="52"/>
                  </a:lnTo>
                  <a:lnTo>
                    <a:pt x="0" y="44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3" y="22"/>
                  </a:lnTo>
                  <a:lnTo>
                    <a:pt x="5" y="18"/>
                  </a:lnTo>
                  <a:lnTo>
                    <a:pt x="8" y="14"/>
                  </a:lnTo>
                  <a:lnTo>
                    <a:pt x="11" y="10"/>
                  </a:lnTo>
                  <a:lnTo>
                    <a:pt x="14" y="7"/>
                  </a:lnTo>
                  <a:lnTo>
                    <a:pt x="18" y="4"/>
                  </a:lnTo>
                  <a:lnTo>
                    <a:pt x="21" y="2"/>
                  </a:lnTo>
                  <a:lnTo>
                    <a:pt x="26" y="0"/>
                  </a:lnTo>
                  <a:lnTo>
                    <a:pt x="31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48" name="Freeform 8">
              <a:extLst>
                <a:ext uri="{FF2B5EF4-FFF2-40B4-BE49-F238E27FC236}">
                  <a16:creationId xmlns:a16="http://schemas.microsoft.com/office/drawing/2014/main" id="{225A3792-CCAD-0F09-BA5B-9AA0D1FA6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" y="2871"/>
              <a:ext cx="34" cy="52"/>
            </a:xfrm>
            <a:custGeom>
              <a:avLst/>
              <a:gdLst>
                <a:gd name="T0" fmla="*/ 31 w 34"/>
                <a:gd name="T1" fmla="*/ 15 h 52"/>
                <a:gd name="T2" fmla="*/ 33 w 34"/>
                <a:gd name="T3" fmla="*/ 20 h 52"/>
                <a:gd name="T4" fmla="*/ 33 w 34"/>
                <a:gd name="T5" fmla="*/ 25 h 52"/>
                <a:gd name="T6" fmla="*/ 31 w 34"/>
                <a:gd name="T7" fmla="*/ 31 h 52"/>
                <a:gd name="T8" fmla="*/ 29 w 34"/>
                <a:gd name="T9" fmla="*/ 34 h 52"/>
                <a:gd name="T10" fmla="*/ 25 w 34"/>
                <a:gd name="T11" fmla="*/ 39 h 52"/>
                <a:gd name="T12" fmla="*/ 22 w 34"/>
                <a:gd name="T13" fmla="*/ 43 h 52"/>
                <a:gd name="T14" fmla="*/ 17 w 34"/>
                <a:gd name="T15" fmla="*/ 46 h 52"/>
                <a:gd name="T16" fmla="*/ 13 w 34"/>
                <a:gd name="T17" fmla="*/ 50 h 52"/>
                <a:gd name="T18" fmla="*/ 6 w 34"/>
                <a:gd name="T19" fmla="*/ 51 h 52"/>
                <a:gd name="T20" fmla="*/ 3 w 34"/>
                <a:gd name="T21" fmla="*/ 46 h 52"/>
                <a:gd name="T22" fmla="*/ 2 w 34"/>
                <a:gd name="T23" fmla="*/ 40 h 52"/>
                <a:gd name="T24" fmla="*/ 1 w 34"/>
                <a:gd name="T25" fmla="*/ 34 h 52"/>
                <a:gd name="T26" fmla="*/ 0 w 34"/>
                <a:gd name="T27" fmla="*/ 28 h 52"/>
                <a:gd name="T28" fmla="*/ 0 w 34"/>
                <a:gd name="T29" fmla="*/ 22 h 52"/>
                <a:gd name="T30" fmla="*/ 0 w 34"/>
                <a:gd name="T31" fmla="*/ 16 h 52"/>
                <a:gd name="T32" fmla="*/ 0 w 34"/>
                <a:gd name="T33" fmla="*/ 9 h 52"/>
                <a:gd name="T34" fmla="*/ 0 w 34"/>
                <a:gd name="T35" fmla="*/ 2 h 52"/>
                <a:gd name="T36" fmla="*/ 5 w 34"/>
                <a:gd name="T37" fmla="*/ 1 h 52"/>
                <a:gd name="T38" fmla="*/ 10 w 34"/>
                <a:gd name="T39" fmla="*/ 0 h 52"/>
                <a:gd name="T40" fmla="*/ 14 w 34"/>
                <a:gd name="T41" fmla="*/ 0 h 52"/>
                <a:gd name="T42" fmla="*/ 19 w 34"/>
                <a:gd name="T43" fmla="*/ 0 h 52"/>
                <a:gd name="T44" fmla="*/ 22 w 34"/>
                <a:gd name="T45" fmla="*/ 1 h 52"/>
                <a:gd name="T46" fmla="*/ 26 w 34"/>
                <a:gd name="T47" fmla="*/ 5 h 52"/>
                <a:gd name="T48" fmla="*/ 29 w 34"/>
                <a:gd name="T49" fmla="*/ 9 h 52"/>
                <a:gd name="T50" fmla="*/ 31 w 34"/>
                <a:gd name="T51" fmla="*/ 1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" h="52">
                  <a:moveTo>
                    <a:pt x="31" y="15"/>
                  </a:moveTo>
                  <a:lnTo>
                    <a:pt x="33" y="20"/>
                  </a:lnTo>
                  <a:lnTo>
                    <a:pt x="33" y="25"/>
                  </a:lnTo>
                  <a:lnTo>
                    <a:pt x="31" y="31"/>
                  </a:lnTo>
                  <a:lnTo>
                    <a:pt x="29" y="34"/>
                  </a:lnTo>
                  <a:lnTo>
                    <a:pt x="25" y="39"/>
                  </a:lnTo>
                  <a:lnTo>
                    <a:pt x="22" y="43"/>
                  </a:lnTo>
                  <a:lnTo>
                    <a:pt x="17" y="46"/>
                  </a:lnTo>
                  <a:lnTo>
                    <a:pt x="13" y="50"/>
                  </a:lnTo>
                  <a:lnTo>
                    <a:pt x="6" y="51"/>
                  </a:lnTo>
                  <a:lnTo>
                    <a:pt x="3" y="46"/>
                  </a:lnTo>
                  <a:lnTo>
                    <a:pt x="2" y="40"/>
                  </a:lnTo>
                  <a:lnTo>
                    <a:pt x="1" y="34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2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1" y="1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49" name="Freeform 9">
              <a:extLst>
                <a:ext uri="{FF2B5EF4-FFF2-40B4-BE49-F238E27FC236}">
                  <a16:creationId xmlns:a16="http://schemas.microsoft.com/office/drawing/2014/main" id="{962C2CFA-F9CF-0D4F-E55D-FBEDBD873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" y="2875"/>
              <a:ext cx="26" cy="37"/>
            </a:xfrm>
            <a:custGeom>
              <a:avLst/>
              <a:gdLst>
                <a:gd name="T0" fmla="*/ 25 w 26"/>
                <a:gd name="T1" fmla="*/ 10 h 37"/>
                <a:gd name="T2" fmla="*/ 24 w 26"/>
                <a:gd name="T3" fmla="*/ 15 h 37"/>
                <a:gd name="T4" fmla="*/ 21 w 26"/>
                <a:gd name="T5" fmla="*/ 18 h 37"/>
                <a:gd name="T6" fmla="*/ 18 w 26"/>
                <a:gd name="T7" fmla="*/ 22 h 37"/>
                <a:gd name="T8" fmla="*/ 16 w 26"/>
                <a:gd name="T9" fmla="*/ 26 h 37"/>
                <a:gd name="T10" fmla="*/ 12 w 26"/>
                <a:gd name="T11" fmla="*/ 29 h 37"/>
                <a:gd name="T12" fmla="*/ 8 w 26"/>
                <a:gd name="T13" fmla="*/ 32 h 37"/>
                <a:gd name="T14" fmla="*/ 4 w 26"/>
                <a:gd name="T15" fmla="*/ 34 h 37"/>
                <a:gd name="T16" fmla="*/ 0 w 26"/>
                <a:gd name="T17" fmla="*/ 36 h 37"/>
                <a:gd name="T18" fmla="*/ 0 w 26"/>
                <a:gd name="T19" fmla="*/ 31 h 37"/>
                <a:gd name="T20" fmla="*/ 0 w 26"/>
                <a:gd name="T21" fmla="*/ 26 h 37"/>
                <a:gd name="T22" fmla="*/ 0 w 26"/>
                <a:gd name="T23" fmla="*/ 20 h 37"/>
                <a:gd name="T24" fmla="*/ 3 w 26"/>
                <a:gd name="T25" fmla="*/ 16 h 37"/>
                <a:gd name="T26" fmla="*/ 5 w 26"/>
                <a:gd name="T27" fmla="*/ 12 h 37"/>
                <a:gd name="T28" fmla="*/ 8 w 26"/>
                <a:gd name="T29" fmla="*/ 7 h 37"/>
                <a:gd name="T30" fmla="*/ 11 w 26"/>
                <a:gd name="T31" fmla="*/ 3 h 37"/>
                <a:gd name="T32" fmla="*/ 13 w 26"/>
                <a:gd name="T33" fmla="*/ 0 h 37"/>
                <a:gd name="T34" fmla="*/ 17 w 26"/>
                <a:gd name="T35" fmla="*/ 1 h 37"/>
                <a:gd name="T36" fmla="*/ 21 w 26"/>
                <a:gd name="T37" fmla="*/ 3 h 37"/>
                <a:gd name="T38" fmla="*/ 24 w 26"/>
                <a:gd name="T39" fmla="*/ 5 h 37"/>
                <a:gd name="T40" fmla="*/ 25 w 26"/>
                <a:gd name="T41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37">
                  <a:moveTo>
                    <a:pt x="25" y="10"/>
                  </a:moveTo>
                  <a:lnTo>
                    <a:pt x="24" y="15"/>
                  </a:lnTo>
                  <a:lnTo>
                    <a:pt x="21" y="18"/>
                  </a:lnTo>
                  <a:lnTo>
                    <a:pt x="18" y="22"/>
                  </a:lnTo>
                  <a:lnTo>
                    <a:pt x="16" y="26"/>
                  </a:lnTo>
                  <a:lnTo>
                    <a:pt x="12" y="29"/>
                  </a:lnTo>
                  <a:lnTo>
                    <a:pt x="8" y="32"/>
                  </a:lnTo>
                  <a:lnTo>
                    <a:pt x="4" y="34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8" y="7"/>
                  </a:lnTo>
                  <a:lnTo>
                    <a:pt x="11" y="3"/>
                  </a:lnTo>
                  <a:lnTo>
                    <a:pt x="13" y="0"/>
                  </a:lnTo>
                  <a:lnTo>
                    <a:pt x="17" y="1"/>
                  </a:lnTo>
                  <a:lnTo>
                    <a:pt x="21" y="3"/>
                  </a:lnTo>
                  <a:lnTo>
                    <a:pt x="24" y="5"/>
                  </a:lnTo>
                  <a:lnTo>
                    <a:pt x="25" y="1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50" name="Freeform 10">
              <a:extLst>
                <a:ext uri="{FF2B5EF4-FFF2-40B4-BE49-F238E27FC236}">
                  <a16:creationId xmlns:a16="http://schemas.microsoft.com/office/drawing/2014/main" id="{0FDDD623-CCB2-DD68-7D78-008FA90D6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" y="2949"/>
              <a:ext cx="109" cy="98"/>
            </a:xfrm>
            <a:custGeom>
              <a:avLst/>
              <a:gdLst>
                <a:gd name="T0" fmla="*/ 108 w 109"/>
                <a:gd name="T1" fmla="*/ 13 h 98"/>
                <a:gd name="T2" fmla="*/ 99 w 109"/>
                <a:gd name="T3" fmla="*/ 11 h 98"/>
                <a:gd name="T4" fmla="*/ 90 w 109"/>
                <a:gd name="T5" fmla="*/ 10 h 98"/>
                <a:gd name="T6" fmla="*/ 81 w 109"/>
                <a:gd name="T7" fmla="*/ 9 h 98"/>
                <a:gd name="T8" fmla="*/ 73 w 109"/>
                <a:gd name="T9" fmla="*/ 10 h 98"/>
                <a:gd name="T10" fmla="*/ 64 w 109"/>
                <a:gd name="T11" fmla="*/ 11 h 98"/>
                <a:gd name="T12" fmla="*/ 56 w 109"/>
                <a:gd name="T13" fmla="*/ 14 h 98"/>
                <a:gd name="T14" fmla="*/ 48 w 109"/>
                <a:gd name="T15" fmla="*/ 18 h 98"/>
                <a:gd name="T16" fmla="*/ 41 w 109"/>
                <a:gd name="T17" fmla="*/ 21 h 98"/>
                <a:gd name="T18" fmla="*/ 34 w 109"/>
                <a:gd name="T19" fmla="*/ 29 h 98"/>
                <a:gd name="T20" fmla="*/ 28 w 109"/>
                <a:gd name="T21" fmla="*/ 38 h 98"/>
                <a:gd name="T22" fmla="*/ 21 w 109"/>
                <a:gd name="T23" fmla="*/ 47 h 98"/>
                <a:gd name="T24" fmla="*/ 17 w 109"/>
                <a:gd name="T25" fmla="*/ 56 h 98"/>
                <a:gd name="T26" fmla="*/ 13 w 109"/>
                <a:gd name="T27" fmla="*/ 66 h 98"/>
                <a:gd name="T28" fmla="*/ 9 w 109"/>
                <a:gd name="T29" fmla="*/ 77 h 98"/>
                <a:gd name="T30" fmla="*/ 6 w 109"/>
                <a:gd name="T31" fmla="*/ 87 h 98"/>
                <a:gd name="T32" fmla="*/ 3 w 109"/>
                <a:gd name="T33" fmla="*/ 97 h 98"/>
                <a:gd name="T34" fmla="*/ 0 w 109"/>
                <a:gd name="T35" fmla="*/ 97 h 98"/>
                <a:gd name="T36" fmla="*/ 0 w 109"/>
                <a:gd name="T37" fmla="*/ 89 h 98"/>
                <a:gd name="T38" fmla="*/ 2 w 109"/>
                <a:gd name="T39" fmla="*/ 81 h 98"/>
                <a:gd name="T40" fmla="*/ 4 w 109"/>
                <a:gd name="T41" fmla="*/ 75 h 98"/>
                <a:gd name="T42" fmla="*/ 7 w 109"/>
                <a:gd name="T43" fmla="*/ 67 h 98"/>
                <a:gd name="T44" fmla="*/ 9 w 109"/>
                <a:gd name="T45" fmla="*/ 59 h 98"/>
                <a:gd name="T46" fmla="*/ 11 w 109"/>
                <a:gd name="T47" fmla="*/ 52 h 98"/>
                <a:gd name="T48" fmla="*/ 14 w 109"/>
                <a:gd name="T49" fmla="*/ 45 h 98"/>
                <a:gd name="T50" fmla="*/ 18 w 109"/>
                <a:gd name="T51" fmla="*/ 38 h 98"/>
                <a:gd name="T52" fmla="*/ 21 w 109"/>
                <a:gd name="T53" fmla="*/ 32 h 98"/>
                <a:gd name="T54" fmla="*/ 26 w 109"/>
                <a:gd name="T55" fmla="*/ 26 h 98"/>
                <a:gd name="T56" fmla="*/ 30 w 109"/>
                <a:gd name="T57" fmla="*/ 19 h 98"/>
                <a:gd name="T58" fmla="*/ 35 w 109"/>
                <a:gd name="T59" fmla="*/ 15 h 98"/>
                <a:gd name="T60" fmla="*/ 41 w 109"/>
                <a:gd name="T61" fmla="*/ 10 h 98"/>
                <a:gd name="T62" fmla="*/ 48 w 109"/>
                <a:gd name="T63" fmla="*/ 6 h 98"/>
                <a:gd name="T64" fmla="*/ 54 w 109"/>
                <a:gd name="T65" fmla="*/ 2 h 98"/>
                <a:gd name="T66" fmla="*/ 61 w 109"/>
                <a:gd name="T67" fmla="*/ 0 h 98"/>
                <a:gd name="T68" fmla="*/ 68 w 109"/>
                <a:gd name="T69" fmla="*/ 0 h 98"/>
                <a:gd name="T70" fmla="*/ 75 w 109"/>
                <a:gd name="T71" fmla="*/ 0 h 98"/>
                <a:gd name="T72" fmla="*/ 81 w 109"/>
                <a:gd name="T73" fmla="*/ 0 h 98"/>
                <a:gd name="T74" fmla="*/ 88 w 109"/>
                <a:gd name="T75" fmla="*/ 1 h 98"/>
                <a:gd name="T76" fmla="*/ 94 w 109"/>
                <a:gd name="T77" fmla="*/ 3 h 98"/>
                <a:gd name="T78" fmla="*/ 98 w 109"/>
                <a:gd name="T79" fmla="*/ 5 h 98"/>
                <a:gd name="T80" fmla="*/ 104 w 109"/>
                <a:gd name="T81" fmla="*/ 8 h 98"/>
                <a:gd name="T82" fmla="*/ 108 w 109"/>
                <a:gd name="T83" fmla="*/ 1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98">
                  <a:moveTo>
                    <a:pt x="108" y="13"/>
                  </a:moveTo>
                  <a:lnTo>
                    <a:pt x="99" y="11"/>
                  </a:lnTo>
                  <a:lnTo>
                    <a:pt x="90" y="10"/>
                  </a:lnTo>
                  <a:lnTo>
                    <a:pt x="81" y="9"/>
                  </a:lnTo>
                  <a:lnTo>
                    <a:pt x="73" y="10"/>
                  </a:lnTo>
                  <a:lnTo>
                    <a:pt x="64" y="11"/>
                  </a:lnTo>
                  <a:lnTo>
                    <a:pt x="56" y="14"/>
                  </a:lnTo>
                  <a:lnTo>
                    <a:pt x="48" y="18"/>
                  </a:lnTo>
                  <a:lnTo>
                    <a:pt x="41" y="21"/>
                  </a:lnTo>
                  <a:lnTo>
                    <a:pt x="34" y="29"/>
                  </a:lnTo>
                  <a:lnTo>
                    <a:pt x="28" y="38"/>
                  </a:lnTo>
                  <a:lnTo>
                    <a:pt x="21" y="47"/>
                  </a:lnTo>
                  <a:lnTo>
                    <a:pt x="17" y="56"/>
                  </a:lnTo>
                  <a:lnTo>
                    <a:pt x="13" y="66"/>
                  </a:lnTo>
                  <a:lnTo>
                    <a:pt x="9" y="77"/>
                  </a:lnTo>
                  <a:lnTo>
                    <a:pt x="6" y="87"/>
                  </a:lnTo>
                  <a:lnTo>
                    <a:pt x="3" y="97"/>
                  </a:lnTo>
                  <a:lnTo>
                    <a:pt x="0" y="97"/>
                  </a:lnTo>
                  <a:lnTo>
                    <a:pt x="0" y="89"/>
                  </a:lnTo>
                  <a:lnTo>
                    <a:pt x="2" y="81"/>
                  </a:lnTo>
                  <a:lnTo>
                    <a:pt x="4" y="75"/>
                  </a:lnTo>
                  <a:lnTo>
                    <a:pt x="7" y="67"/>
                  </a:lnTo>
                  <a:lnTo>
                    <a:pt x="9" y="59"/>
                  </a:lnTo>
                  <a:lnTo>
                    <a:pt x="11" y="52"/>
                  </a:lnTo>
                  <a:lnTo>
                    <a:pt x="14" y="45"/>
                  </a:lnTo>
                  <a:lnTo>
                    <a:pt x="18" y="38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0" y="19"/>
                  </a:lnTo>
                  <a:lnTo>
                    <a:pt x="35" y="15"/>
                  </a:lnTo>
                  <a:lnTo>
                    <a:pt x="41" y="10"/>
                  </a:lnTo>
                  <a:lnTo>
                    <a:pt x="48" y="6"/>
                  </a:lnTo>
                  <a:lnTo>
                    <a:pt x="54" y="2"/>
                  </a:lnTo>
                  <a:lnTo>
                    <a:pt x="61" y="0"/>
                  </a:lnTo>
                  <a:lnTo>
                    <a:pt x="68" y="0"/>
                  </a:lnTo>
                  <a:lnTo>
                    <a:pt x="75" y="0"/>
                  </a:lnTo>
                  <a:lnTo>
                    <a:pt x="81" y="0"/>
                  </a:lnTo>
                  <a:lnTo>
                    <a:pt x="88" y="1"/>
                  </a:lnTo>
                  <a:lnTo>
                    <a:pt x="94" y="3"/>
                  </a:lnTo>
                  <a:lnTo>
                    <a:pt x="98" y="5"/>
                  </a:lnTo>
                  <a:lnTo>
                    <a:pt x="104" y="8"/>
                  </a:lnTo>
                  <a:lnTo>
                    <a:pt x="108" y="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51" name="Freeform 11">
              <a:extLst>
                <a:ext uri="{FF2B5EF4-FFF2-40B4-BE49-F238E27FC236}">
                  <a16:creationId xmlns:a16="http://schemas.microsoft.com/office/drawing/2014/main" id="{2655DC75-F336-86F1-947E-EFE7A01E5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7" y="3012"/>
              <a:ext cx="252" cy="309"/>
            </a:xfrm>
            <a:custGeom>
              <a:avLst/>
              <a:gdLst>
                <a:gd name="T0" fmla="*/ 249 w 252"/>
                <a:gd name="T1" fmla="*/ 20 h 309"/>
                <a:gd name="T2" fmla="*/ 251 w 252"/>
                <a:gd name="T3" fmla="*/ 54 h 309"/>
                <a:gd name="T4" fmla="*/ 251 w 252"/>
                <a:gd name="T5" fmla="*/ 87 h 309"/>
                <a:gd name="T6" fmla="*/ 251 w 252"/>
                <a:gd name="T7" fmla="*/ 120 h 309"/>
                <a:gd name="T8" fmla="*/ 249 w 252"/>
                <a:gd name="T9" fmla="*/ 154 h 309"/>
                <a:gd name="T10" fmla="*/ 247 w 252"/>
                <a:gd name="T11" fmla="*/ 187 h 309"/>
                <a:gd name="T12" fmla="*/ 246 w 252"/>
                <a:gd name="T13" fmla="*/ 220 h 309"/>
                <a:gd name="T14" fmla="*/ 245 w 252"/>
                <a:gd name="T15" fmla="*/ 253 h 309"/>
                <a:gd name="T16" fmla="*/ 220 w 252"/>
                <a:gd name="T17" fmla="*/ 266 h 309"/>
                <a:gd name="T18" fmla="*/ 220 w 252"/>
                <a:gd name="T19" fmla="*/ 259 h 309"/>
                <a:gd name="T20" fmla="*/ 220 w 252"/>
                <a:gd name="T21" fmla="*/ 240 h 309"/>
                <a:gd name="T22" fmla="*/ 220 w 252"/>
                <a:gd name="T23" fmla="*/ 211 h 309"/>
                <a:gd name="T24" fmla="*/ 220 w 252"/>
                <a:gd name="T25" fmla="*/ 177 h 309"/>
                <a:gd name="T26" fmla="*/ 220 w 252"/>
                <a:gd name="T27" fmla="*/ 139 h 309"/>
                <a:gd name="T28" fmla="*/ 219 w 252"/>
                <a:gd name="T29" fmla="*/ 100 h 309"/>
                <a:gd name="T30" fmla="*/ 217 w 252"/>
                <a:gd name="T31" fmla="*/ 65 h 309"/>
                <a:gd name="T32" fmla="*/ 212 w 252"/>
                <a:gd name="T33" fmla="*/ 36 h 309"/>
                <a:gd name="T34" fmla="*/ 191 w 252"/>
                <a:gd name="T35" fmla="*/ 37 h 309"/>
                <a:gd name="T36" fmla="*/ 169 w 252"/>
                <a:gd name="T37" fmla="*/ 41 h 309"/>
                <a:gd name="T38" fmla="*/ 148 w 252"/>
                <a:gd name="T39" fmla="*/ 47 h 309"/>
                <a:gd name="T40" fmla="*/ 126 w 252"/>
                <a:gd name="T41" fmla="*/ 54 h 309"/>
                <a:gd name="T42" fmla="*/ 105 w 252"/>
                <a:gd name="T43" fmla="*/ 61 h 309"/>
                <a:gd name="T44" fmla="*/ 83 w 252"/>
                <a:gd name="T45" fmla="*/ 70 h 309"/>
                <a:gd name="T46" fmla="*/ 62 w 252"/>
                <a:gd name="T47" fmla="*/ 78 h 309"/>
                <a:gd name="T48" fmla="*/ 41 w 252"/>
                <a:gd name="T49" fmla="*/ 87 h 309"/>
                <a:gd name="T50" fmla="*/ 29 w 252"/>
                <a:gd name="T51" fmla="*/ 113 h 309"/>
                <a:gd name="T52" fmla="*/ 27 w 252"/>
                <a:gd name="T53" fmla="*/ 142 h 309"/>
                <a:gd name="T54" fmla="*/ 26 w 252"/>
                <a:gd name="T55" fmla="*/ 168 h 309"/>
                <a:gd name="T56" fmla="*/ 26 w 252"/>
                <a:gd name="T57" fmla="*/ 193 h 309"/>
                <a:gd name="T58" fmla="*/ 26 w 252"/>
                <a:gd name="T59" fmla="*/ 218 h 309"/>
                <a:gd name="T60" fmla="*/ 26 w 252"/>
                <a:gd name="T61" fmla="*/ 243 h 309"/>
                <a:gd name="T62" fmla="*/ 28 w 252"/>
                <a:gd name="T63" fmla="*/ 268 h 309"/>
                <a:gd name="T64" fmla="*/ 29 w 252"/>
                <a:gd name="T65" fmla="*/ 294 h 309"/>
                <a:gd name="T66" fmla="*/ 26 w 252"/>
                <a:gd name="T67" fmla="*/ 307 h 309"/>
                <a:gd name="T68" fmla="*/ 16 w 252"/>
                <a:gd name="T69" fmla="*/ 301 h 309"/>
                <a:gd name="T70" fmla="*/ 7 w 252"/>
                <a:gd name="T71" fmla="*/ 292 h 309"/>
                <a:gd name="T72" fmla="*/ 0 w 252"/>
                <a:gd name="T73" fmla="*/ 287 h 309"/>
                <a:gd name="T74" fmla="*/ 5 w 252"/>
                <a:gd name="T75" fmla="*/ 81 h 309"/>
                <a:gd name="T76" fmla="*/ 14 w 252"/>
                <a:gd name="T77" fmla="*/ 77 h 309"/>
                <a:gd name="T78" fmla="*/ 39 w 252"/>
                <a:gd name="T79" fmla="*/ 70 h 309"/>
                <a:gd name="T80" fmla="*/ 73 w 252"/>
                <a:gd name="T81" fmla="*/ 57 h 309"/>
                <a:gd name="T82" fmla="*/ 115 w 252"/>
                <a:gd name="T83" fmla="*/ 43 h 309"/>
                <a:gd name="T84" fmla="*/ 157 w 252"/>
                <a:gd name="T85" fmla="*/ 29 h 309"/>
                <a:gd name="T86" fmla="*/ 196 w 252"/>
                <a:gd name="T87" fmla="*/ 16 h 309"/>
                <a:gd name="T88" fmla="*/ 226 w 252"/>
                <a:gd name="T89" fmla="*/ 5 h 309"/>
                <a:gd name="T90" fmla="*/ 244 w 252"/>
                <a:gd name="T91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2" h="309">
                  <a:moveTo>
                    <a:pt x="247" y="4"/>
                  </a:moveTo>
                  <a:lnTo>
                    <a:pt x="249" y="20"/>
                  </a:lnTo>
                  <a:lnTo>
                    <a:pt x="250" y="36"/>
                  </a:lnTo>
                  <a:lnTo>
                    <a:pt x="251" y="54"/>
                  </a:lnTo>
                  <a:lnTo>
                    <a:pt x="251" y="70"/>
                  </a:lnTo>
                  <a:lnTo>
                    <a:pt x="251" y="87"/>
                  </a:lnTo>
                  <a:lnTo>
                    <a:pt x="251" y="103"/>
                  </a:lnTo>
                  <a:lnTo>
                    <a:pt x="251" y="120"/>
                  </a:lnTo>
                  <a:lnTo>
                    <a:pt x="250" y="137"/>
                  </a:lnTo>
                  <a:lnTo>
                    <a:pt x="249" y="154"/>
                  </a:lnTo>
                  <a:lnTo>
                    <a:pt x="249" y="171"/>
                  </a:lnTo>
                  <a:lnTo>
                    <a:pt x="247" y="187"/>
                  </a:lnTo>
                  <a:lnTo>
                    <a:pt x="246" y="204"/>
                  </a:lnTo>
                  <a:lnTo>
                    <a:pt x="246" y="220"/>
                  </a:lnTo>
                  <a:lnTo>
                    <a:pt x="245" y="236"/>
                  </a:lnTo>
                  <a:lnTo>
                    <a:pt x="245" y="253"/>
                  </a:lnTo>
                  <a:lnTo>
                    <a:pt x="244" y="268"/>
                  </a:lnTo>
                  <a:lnTo>
                    <a:pt x="220" y="266"/>
                  </a:lnTo>
                  <a:lnTo>
                    <a:pt x="220" y="264"/>
                  </a:lnTo>
                  <a:lnTo>
                    <a:pt x="220" y="259"/>
                  </a:lnTo>
                  <a:lnTo>
                    <a:pt x="220" y="251"/>
                  </a:lnTo>
                  <a:lnTo>
                    <a:pt x="220" y="240"/>
                  </a:lnTo>
                  <a:lnTo>
                    <a:pt x="220" y="226"/>
                  </a:lnTo>
                  <a:lnTo>
                    <a:pt x="220" y="211"/>
                  </a:lnTo>
                  <a:lnTo>
                    <a:pt x="220" y="195"/>
                  </a:lnTo>
                  <a:lnTo>
                    <a:pt x="220" y="177"/>
                  </a:lnTo>
                  <a:lnTo>
                    <a:pt x="220" y="158"/>
                  </a:lnTo>
                  <a:lnTo>
                    <a:pt x="220" y="139"/>
                  </a:lnTo>
                  <a:lnTo>
                    <a:pt x="219" y="120"/>
                  </a:lnTo>
                  <a:lnTo>
                    <a:pt x="219" y="100"/>
                  </a:lnTo>
                  <a:lnTo>
                    <a:pt x="218" y="82"/>
                  </a:lnTo>
                  <a:lnTo>
                    <a:pt x="217" y="65"/>
                  </a:lnTo>
                  <a:lnTo>
                    <a:pt x="215" y="49"/>
                  </a:lnTo>
                  <a:lnTo>
                    <a:pt x="212" y="36"/>
                  </a:lnTo>
                  <a:lnTo>
                    <a:pt x="202" y="36"/>
                  </a:lnTo>
                  <a:lnTo>
                    <a:pt x="191" y="37"/>
                  </a:lnTo>
                  <a:lnTo>
                    <a:pt x="180" y="39"/>
                  </a:lnTo>
                  <a:lnTo>
                    <a:pt x="169" y="41"/>
                  </a:lnTo>
                  <a:lnTo>
                    <a:pt x="158" y="44"/>
                  </a:lnTo>
                  <a:lnTo>
                    <a:pt x="148" y="47"/>
                  </a:lnTo>
                  <a:lnTo>
                    <a:pt x="137" y="51"/>
                  </a:lnTo>
                  <a:lnTo>
                    <a:pt x="126" y="54"/>
                  </a:lnTo>
                  <a:lnTo>
                    <a:pt x="115" y="57"/>
                  </a:lnTo>
                  <a:lnTo>
                    <a:pt x="105" y="61"/>
                  </a:lnTo>
                  <a:lnTo>
                    <a:pt x="94" y="66"/>
                  </a:lnTo>
                  <a:lnTo>
                    <a:pt x="83" y="70"/>
                  </a:lnTo>
                  <a:lnTo>
                    <a:pt x="73" y="73"/>
                  </a:lnTo>
                  <a:lnTo>
                    <a:pt x="62" y="78"/>
                  </a:lnTo>
                  <a:lnTo>
                    <a:pt x="52" y="83"/>
                  </a:lnTo>
                  <a:lnTo>
                    <a:pt x="41" y="87"/>
                  </a:lnTo>
                  <a:lnTo>
                    <a:pt x="30" y="99"/>
                  </a:lnTo>
                  <a:lnTo>
                    <a:pt x="29" y="113"/>
                  </a:lnTo>
                  <a:lnTo>
                    <a:pt x="28" y="127"/>
                  </a:lnTo>
                  <a:lnTo>
                    <a:pt x="27" y="142"/>
                  </a:lnTo>
                  <a:lnTo>
                    <a:pt x="26" y="155"/>
                  </a:lnTo>
                  <a:lnTo>
                    <a:pt x="26" y="168"/>
                  </a:lnTo>
                  <a:lnTo>
                    <a:pt x="26" y="181"/>
                  </a:lnTo>
                  <a:lnTo>
                    <a:pt x="26" y="193"/>
                  </a:lnTo>
                  <a:lnTo>
                    <a:pt x="26" y="205"/>
                  </a:lnTo>
                  <a:lnTo>
                    <a:pt x="26" y="218"/>
                  </a:lnTo>
                  <a:lnTo>
                    <a:pt x="26" y="231"/>
                  </a:lnTo>
                  <a:lnTo>
                    <a:pt x="26" y="243"/>
                  </a:lnTo>
                  <a:lnTo>
                    <a:pt x="27" y="255"/>
                  </a:lnTo>
                  <a:lnTo>
                    <a:pt x="28" y="268"/>
                  </a:lnTo>
                  <a:lnTo>
                    <a:pt x="28" y="281"/>
                  </a:lnTo>
                  <a:lnTo>
                    <a:pt x="29" y="294"/>
                  </a:lnTo>
                  <a:lnTo>
                    <a:pt x="29" y="308"/>
                  </a:lnTo>
                  <a:lnTo>
                    <a:pt x="26" y="307"/>
                  </a:lnTo>
                  <a:lnTo>
                    <a:pt x="21" y="304"/>
                  </a:lnTo>
                  <a:lnTo>
                    <a:pt x="16" y="301"/>
                  </a:lnTo>
                  <a:lnTo>
                    <a:pt x="11" y="296"/>
                  </a:lnTo>
                  <a:lnTo>
                    <a:pt x="7" y="292"/>
                  </a:lnTo>
                  <a:lnTo>
                    <a:pt x="3" y="289"/>
                  </a:lnTo>
                  <a:lnTo>
                    <a:pt x="0" y="287"/>
                  </a:lnTo>
                  <a:lnTo>
                    <a:pt x="0" y="286"/>
                  </a:lnTo>
                  <a:lnTo>
                    <a:pt x="5" y="81"/>
                  </a:lnTo>
                  <a:lnTo>
                    <a:pt x="8" y="80"/>
                  </a:lnTo>
                  <a:lnTo>
                    <a:pt x="14" y="77"/>
                  </a:lnTo>
                  <a:lnTo>
                    <a:pt x="25" y="74"/>
                  </a:lnTo>
                  <a:lnTo>
                    <a:pt x="39" y="70"/>
                  </a:lnTo>
                  <a:lnTo>
                    <a:pt x="55" y="64"/>
                  </a:lnTo>
                  <a:lnTo>
                    <a:pt x="73" y="57"/>
                  </a:lnTo>
                  <a:lnTo>
                    <a:pt x="94" y="51"/>
                  </a:lnTo>
                  <a:lnTo>
                    <a:pt x="115" y="43"/>
                  </a:lnTo>
                  <a:lnTo>
                    <a:pt x="136" y="36"/>
                  </a:lnTo>
                  <a:lnTo>
                    <a:pt x="157" y="29"/>
                  </a:lnTo>
                  <a:lnTo>
                    <a:pt x="177" y="22"/>
                  </a:lnTo>
                  <a:lnTo>
                    <a:pt x="196" y="16"/>
                  </a:lnTo>
                  <a:lnTo>
                    <a:pt x="212" y="10"/>
                  </a:lnTo>
                  <a:lnTo>
                    <a:pt x="226" y="5"/>
                  </a:lnTo>
                  <a:lnTo>
                    <a:pt x="238" y="1"/>
                  </a:lnTo>
                  <a:lnTo>
                    <a:pt x="244" y="0"/>
                  </a:lnTo>
                  <a:lnTo>
                    <a:pt x="247" y="4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52" name="Freeform 12">
              <a:extLst>
                <a:ext uri="{FF2B5EF4-FFF2-40B4-BE49-F238E27FC236}">
                  <a16:creationId xmlns:a16="http://schemas.microsoft.com/office/drawing/2014/main" id="{FCA288EE-FADC-BF9F-A07E-CB64C8870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" y="3019"/>
              <a:ext cx="48" cy="268"/>
            </a:xfrm>
            <a:custGeom>
              <a:avLst/>
              <a:gdLst>
                <a:gd name="T0" fmla="*/ 44 w 48"/>
                <a:gd name="T1" fmla="*/ 26 h 268"/>
                <a:gd name="T2" fmla="*/ 45 w 48"/>
                <a:gd name="T3" fmla="*/ 40 h 268"/>
                <a:gd name="T4" fmla="*/ 46 w 48"/>
                <a:gd name="T5" fmla="*/ 55 h 268"/>
                <a:gd name="T6" fmla="*/ 46 w 48"/>
                <a:gd name="T7" fmla="*/ 73 h 268"/>
                <a:gd name="T8" fmla="*/ 47 w 48"/>
                <a:gd name="T9" fmla="*/ 91 h 268"/>
                <a:gd name="T10" fmla="*/ 47 w 48"/>
                <a:gd name="T11" fmla="*/ 111 h 268"/>
                <a:gd name="T12" fmla="*/ 47 w 48"/>
                <a:gd name="T13" fmla="*/ 131 h 268"/>
                <a:gd name="T14" fmla="*/ 47 w 48"/>
                <a:gd name="T15" fmla="*/ 152 h 268"/>
                <a:gd name="T16" fmla="*/ 47 w 48"/>
                <a:gd name="T17" fmla="*/ 171 h 268"/>
                <a:gd name="T18" fmla="*/ 46 w 48"/>
                <a:gd name="T19" fmla="*/ 190 h 268"/>
                <a:gd name="T20" fmla="*/ 46 w 48"/>
                <a:gd name="T21" fmla="*/ 208 h 268"/>
                <a:gd name="T22" fmla="*/ 45 w 48"/>
                <a:gd name="T23" fmla="*/ 224 h 268"/>
                <a:gd name="T24" fmla="*/ 45 w 48"/>
                <a:gd name="T25" fmla="*/ 238 h 268"/>
                <a:gd name="T26" fmla="*/ 45 w 48"/>
                <a:gd name="T27" fmla="*/ 250 h 268"/>
                <a:gd name="T28" fmla="*/ 44 w 48"/>
                <a:gd name="T29" fmla="*/ 259 h 268"/>
                <a:gd name="T30" fmla="*/ 44 w 48"/>
                <a:gd name="T31" fmla="*/ 265 h 268"/>
                <a:gd name="T32" fmla="*/ 44 w 48"/>
                <a:gd name="T33" fmla="*/ 267 h 268"/>
                <a:gd name="T34" fmla="*/ 0 w 48"/>
                <a:gd name="T35" fmla="*/ 264 h 268"/>
                <a:gd name="T36" fmla="*/ 0 w 48"/>
                <a:gd name="T37" fmla="*/ 262 h 268"/>
                <a:gd name="T38" fmla="*/ 0 w 48"/>
                <a:gd name="T39" fmla="*/ 255 h 268"/>
                <a:gd name="T40" fmla="*/ 0 w 48"/>
                <a:gd name="T41" fmla="*/ 246 h 268"/>
                <a:gd name="T42" fmla="*/ 0 w 48"/>
                <a:gd name="T43" fmla="*/ 233 h 268"/>
                <a:gd name="T44" fmla="*/ 0 w 48"/>
                <a:gd name="T45" fmla="*/ 218 h 268"/>
                <a:gd name="T46" fmla="*/ 1 w 48"/>
                <a:gd name="T47" fmla="*/ 201 h 268"/>
                <a:gd name="T48" fmla="*/ 1 w 48"/>
                <a:gd name="T49" fmla="*/ 182 h 268"/>
                <a:gd name="T50" fmla="*/ 1 w 48"/>
                <a:gd name="T51" fmla="*/ 161 h 268"/>
                <a:gd name="T52" fmla="*/ 2 w 48"/>
                <a:gd name="T53" fmla="*/ 141 h 268"/>
                <a:gd name="T54" fmla="*/ 2 w 48"/>
                <a:gd name="T55" fmla="*/ 119 h 268"/>
                <a:gd name="T56" fmla="*/ 3 w 48"/>
                <a:gd name="T57" fmla="*/ 97 h 268"/>
                <a:gd name="T58" fmla="*/ 3 w 48"/>
                <a:gd name="T59" fmla="*/ 75 h 268"/>
                <a:gd name="T60" fmla="*/ 2 w 48"/>
                <a:gd name="T61" fmla="*/ 54 h 268"/>
                <a:gd name="T62" fmla="*/ 2 w 48"/>
                <a:gd name="T63" fmla="*/ 34 h 268"/>
                <a:gd name="T64" fmla="*/ 1 w 48"/>
                <a:gd name="T65" fmla="*/ 16 h 268"/>
                <a:gd name="T66" fmla="*/ 0 w 48"/>
                <a:gd name="T67" fmla="*/ 0 h 268"/>
                <a:gd name="T68" fmla="*/ 7 w 48"/>
                <a:gd name="T69" fmla="*/ 0 h 268"/>
                <a:gd name="T70" fmla="*/ 13 w 48"/>
                <a:gd name="T71" fmla="*/ 2 h 268"/>
                <a:gd name="T72" fmla="*/ 20 w 48"/>
                <a:gd name="T73" fmla="*/ 3 h 268"/>
                <a:gd name="T74" fmla="*/ 28 w 48"/>
                <a:gd name="T75" fmla="*/ 4 h 268"/>
                <a:gd name="T76" fmla="*/ 35 w 48"/>
                <a:gd name="T77" fmla="*/ 7 h 268"/>
                <a:gd name="T78" fmla="*/ 39 w 48"/>
                <a:gd name="T79" fmla="*/ 12 h 268"/>
                <a:gd name="T80" fmla="*/ 43 w 48"/>
                <a:gd name="T81" fmla="*/ 17 h 268"/>
                <a:gd name="T82" fmla="*/ 44 w 48"/>
                <a:gd name="T83" fmla="*/ 26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" h="268">
                  <a:moveTo>
                    <a:pt x="44" y="26"/>
                  </a:moveTo>
                  <a:lnTo>
                    <a:pt x="45" y="40"/>
                  </a:lnTo>
                  <a:lnTo>
                    <a:pt x="46" y="55"/>
                  </a:lnTo>
                  <a:lnTo>
                    <a:pt x="46" y="73"/>
                  </a:lnTo>
                  <a:lnTo>
                    <a:pt x="47" y="91"/>
                  </a:lnTo>
                  <a:lnTo>
                    <a:pt x="47" y="111"/>
                  </a:lnTo>
                  <a:lnTo>
                    <a:pt x="47" y="131"/>
                  </a:lnTo>
                  <a:lnTo>
                    <a:pt x="47" y="152"/>
                  </a:lnTo>
                  <a:lnTo>
                    <a:pt x="47" y="171"/>
                  </a:lnTo>
                  <a:lnTo>
                    <a:pt x="46" y="190"/>
                  </a:lnTo>
                  <a:lnTo>
                    <a:pt x="46" y="208"/>
                  </a:lnTo>
                  <a:lnTo>
                    <a:pt x="45" y="224"/>
                  </a:lnTo>
                  <a:lnTo>
                    <a:pt x="45" y="238"/>
                  </a:lnTo>
                  <a:lnTo>
                    <a:pt x="45" y="250"/>
                  </a:lnTo>
                  <a:lnTo>
                    <a:pt x="44" y="259"/>
                  </a:lnTo>
                  <a:lnTo>
                    <a:pt x="44" y="265"/>
                  </a:lnTo>
                  <a:lnTo>
                    <a:pt x="44" y="267"/>
                  </a:lnTo>
                  <a:lnTo>
                    <a:pt x="0" y="264"/>
                  </a:lnTo>
                  <a:lnTo>
                    <a:pt x="0" y="262"/>
                  </a:lnTo>
                  <a:lnTo>
                    <a:pt x="0" y="255"/>
                  </a:lnTo>
                  <a:lnTo>
                    <a:pt x="0" y="246"/>
                  </a:lnTo>
                  <a:lnTo>
                    <a:pt x="0" y="233"/>
                  </a:lnTo>
                  <a:lnTo>
                    <a:pt x="0" y="218"/>
                  </a:lnTo>
                  <a:lnTo>
                    <a:pt x="1" y="201"/>
                  </a:lnTo>
                  <a:lnTo>
                    <a:pt x="1" y="182"/>
                  </a:lnTo>
                  <a:lnTo>
                    <a:pt x="1" y="161"/>
                  </a:lnTo>
                  <a:lnTo>
                    <a:pt x="2" y="141"/>
                  </a:lnTo>
                  <a:lnTo>
                    <a:pt x="2" y="119"/>
                  </a:lnTo>
                  <a:lnTo>
                    <a:pt x="3" y="97"/>
                  </a:lnTo>
                  <a:lnTo>
                    <a:pt x="3" y="75"/>
                  </a:lnTo>
                  <a:lnTo>
                    <a:pt x="2" y="54"/>
                  </a:lnTo>
                  <a:lnTo>
                    <a:pt x="2" y="34"/>
                  </a:lnTo>
                  <a:lnTo>
                    <a:pt x="1" y="16"/>
                  </a:lnTo>
                  <a:lnTo>
                    <a:pt x="0" y="0"/>
                  </a:lnTo>
                  <a:lnTo>
                    <a:pt x="7" y="0"/>
                  </a:lnTo>
                  <a:lnTo>
                    <a:pt x="13" y="2"/>
                  </a:lnTo>
                  <a:lnTo>
                    <a:pt x="20" y="3"/>
                  </a:lnTo>
                  <a:lnTo>
                    <a:pt x="28" y="4"/>
                  </a:lnTo>
                  <a:lnTo>
                    <a:pt x="35" y="7"/>
                  </a:lnTo>
                  <a:lnTo>
                    <a:pt x="39" y="12"/>
                  </a:lnTo>
                  <a:lnTo>
                    <a:pt x="43" y="17"/>
                  </a:lnTo>
                  <a:lnTo>
                    <a:pt x="44" y="26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53" name="Freeform 13">
              <a:extLst>
                <a:ext uri="{FF2B5EF4-FFF2-40B4-BE49-F238E27FC236}">
                  <a16:creationId xmlns:a16="http://schemas.microsoft.com/office/drawing/2014/main" id="{E5852DDE-C8CB-CA73-D31B-F908DE5FC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" y="3052"/>
              <a:ext cx="126" cy="89"/>
            </a:xfrm>
            <a:custGeom>
              <a:avLst/>
              <a:gdLst>
                <a:gd name="T0" fmla="*/ 125 w 126"/>
                <a:gd name="T1" fmla="*/ 77 h 89"/>
                <a:gd name="T2" fmla="*/ 125 w 126"/>
                <a:gd name="T3" fmla="*/ 88 h 89"/>
                <a:gd name="T4" fmla="*/ 118 w 126"/>
                <a:gd name="T5" fmla="*/ 83 h 89"/>
                <a:gd name="T6" fmla="*/ 110 w 126"/>
                <a:gd name="T7" fmla="*/ 77 h 89"/>
                <a:gd name="T8" fmla="*/ 102 w 126"/>
                <a:gd name="T9" fmla="*/ 72 h 89"/>
                <a:gd name="T10" fmla="*/ 93 w 126"/>
                <a:gd name="T11" fmla="*/ 67 h 89"/>
                <a:gd name="T12" fmla="*/ 83 w 126"/>
                <a:gd name="T13" fmla="*/ 61 h 89"/>
                <a:gd name="T14" fmla="*/ 73 w 126"/>
                <a:gd name="T15" fmla="*/ 55 h 89"/>
                <a:gd name="T16" fmla="*/ 63 w 126"/>
                <a:gd name="T17" fmla="*/ 50 h 89"/>
                <a:gd name="T18" fmla="*/ 53 w 126"/>
                <a:gd name="T19" fmla="*/ 44 h 89"/>
                <a:gd name="T20" fmla="*/ 44 w 126"/>
                <a:gd name="T21" fmla="*/ 39 h 89"/>
                <a:gd name="T22" fmla="*/ 34 w 126"/>
                <a:gd name="T23" fmla="*/ 35 h 89"/>
                <a:gd name="T24" fmla="*/ 26 w 126"/>
                <a:gd name="T25" fmla="*/ 31 h 89"/>
                <a:gd name="T26" fmla="*/ 19 w 126"/>
                <a:gd name="T27" fmla="*/ 26 h 89"/>
                <a:gd name="T28" fmla="*/ 12 w 126"/>
                <a:gd name="T29" fmla="*/ 23 h 89"/>
                <a:gd name="T30" fmla="*/ 8 w 126"/>
                <a:gd name="T31" fmla="*/ 21 h 89"/>
                <a:gd name="T32" fmla="*/ 3 w 126"/>
                <a:gd name="T33" fmla="*/ 18 h 89"/>
                <a:gd name="T34" fmla="*/ 1 w 126"/>
                <a:gd name="T35" fmla="*/ 17 h 89"/>
                <a:gd name="T36" fmla="*/ 0 w 126"/>
                <a:gd name="T37" fmla="*/ 0 h 89"/>
                <a:gd name="T38" fmla="*/ 9 w 126"/>
                <a:gd name="T39" fmla="*/ 2 h 89"/>
                <a:gd name="T40" fmla="*/ 17 w 126"/>
                <a:gd name="T41" fmla="*/ 6 h 89"/>
                <a:gd name="T42" fmla="*/ 24 w 126"/>
                <a:gd name="T43" fmla="*/ 10 h 89"/>
                <a:gd name="T44" fmla="*/ 33 w 126"/>
                <a:gd name="T45" fmla="*/ 14 h 89"/>
                <a:gd name="T46" fmla="*/ 41 w 126"/>
                <a:gd name="T47" fmla="*/ 17 h 89"/>
                <a:gd name="T48" fmla="*/ 50 w 126"/>
                <a:gd name="T49" fmla="*/ 22 h 89"/>
                <a:gd name="T50" fmla="*/ 57 w 126"/>
                <a:gd name="T51" fmla="*/ 26 h 89"/>
                <a:gd name="T52" fmla="*/ 65 w 126"/>
                <a:gd name="T53" fmla="*/ 31 h 89"/>
                <a:gd name="T54" fmla="*/ 72 w 126"/>
                <a:gd name="T55" fmla="*/ 35 h 89"/>
                <a:gd name="T56" fmla="*/ 80 w 126"/>
                <a:gd name="T57" fmla="*/ 40 h 89"/>
                <a:gd name="T58" fmla="*/ 88 w 126"/>
                <a:gd name="T59" fmla="*/ 46 h 89"/>
                <a:gd name="T60" fmla="*/ 95 w 126"/>
                <a:gd name="T61" fmla="*/ 52 h 89"/>
                <a:gd name="T62" fmla="*/ 103 w 126"/>
                <a:gd name="T63" fmla="*/ 57 h 89"/>
                <a:gd name="T64" fmla="*/ 110 w 126"/>
                <a:gd name="T65" fmla="*/ 63 h 89"/>
                <a:gd name="T66" fmla="*/ 117 w 126"/>
                <a:gd name="T67" fmla="*/ 70 h 89"/>
                <a:gd name="T68" fmla="*/ 125 w 126"/>
                <a:gd name="T69" fmla="*/ 7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89">
                  <a:moveTo>
                    <a:pt x="125" y="77"/>
                  </a:moveTo>
                  <a:lnTo>
                    <a:pt x="125" y="88"/>
                  </a:lnTo>
                  <a:lnTo>
                    <a:pt x="118" y="83"/>
                  </a:lnTo>
                  <a:lnTo>
                    <a:pt x="110" y="77"/>
                  </a:lnTo>
                  <a:lnTo>
                    <a:pt x="102" y="72"/>
                  </a:lnTo>
                  <a:lnTo>
                    <a:pt x="93" y="67"/>
                  </a:lnTo>
                  <a:lnTo>
                    <a:pt x="83" y="61"/>
                  </a:lnTo>
                  <a:lnTo>
                    <a:pt x="73" y="55"/>
                  </a:lnTo>
                  <a:lnTo>
                    <a:pt x="63" y="50"/>
                  </a:lnTo>
                  <a:lnTo>
                    <a:pt x="53" y="44"/>
                  </a:lnTo>
                  <a:lnTo>
                    <a:pt x="44" y="39"/>
                  </a:lnTo>
                  <a:lnTo>
                    <a:pt x="34" y="35"/>
                  </a:lnTo>
                  <a:lnTo>
                    <a:pt x="26" y="31"/>
                  </a:lnTo>
                  <a:lnTo>
                    <a:pt x="19" y="26"/>
                  </a:lnTo>
                  <a:lnTo>
                    <a:pt x="12" y="23"/>
                  </a:lnTo>
                  <a:lnTo>
                    <a:pt x="8" y="21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0" y="0"/>
                  </a:lnTo>
                  <a:lnTo>
                    <a:pt x="9" y="2"/>
                  </a:lnTo>
                  <a:lnTo>
                    <a:pt x="17" y="6"/>
                  </a:lnTo>
                  <a:lnTo>
                    <a:pt x="24" y="10"/>
                  </a:lnTo>
                  <a:lnTo>
                    <a:pt x="33" y="14"/>
                  </a:lnTo>
                  <a:lnTo>
                    <a:pt x="41" y="17"/>
                  </a:lnTo>
                  <a:lnTo>
                    <a:pt x="50" y="22"/>
                  </a:lnTo>
                  <a:lnTo>
                    <a:pt x="57" y="26"/>
                  </a:lnTo>
                  <a:lnTo>
                    <a:pt x="65" y="31"/>
                  </a:lnTo>
                  <a:lnTo>
                    <a:pt x="72" y="35"/>
                  </a:lnTo>
                  <a:lnTo>
                    <a:pt x="80" y="40"/>
                  </a:lnTo>
                  <a:lnTo>
                    <a:pt x="88" y="46"/>
                  </a:lnTo>
                  <a:lnTo>
                    <a:pt x="95" y="52"/>
                  </a:lnTo>
                  <a:lnTo>
                    <a:pt x="103" y="57"/>
                  </a:lnTo>
                  <a:lnTo>
                    <a:pt x="110" y="63"/>
                  </a:lnTo>
                  <a:lnTo>
                    <a:pt x="117" y="70"/>
                  </a:lnTo>
                  <a:lnTo>
                    <a:pt x="125" y="77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54" name="Freeform 14">
              <a:extLst>
                <a:ext uri="{FF2B5EF4-FFF2-40B4-BE49-F238E27FC236}">
                  <a16:creationId xmlns:a16="http://schemas.microsoft.com/office/drawing/2014/main" id="{99B6544F-08AD-C35B-BA8F-C50EE5EBB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5" y="3060"/>
              <a:ext cx="76" cy="19"/>
            </a:xfrm>
            <a:custGeom>
              <a:avLst/>
              <a:gdLst>
                <a:gd name="T0" fmla="*/ 75 w 76"/>
                <a:gd name="T1" fmla="*/ 0 h 19"/>
                <a:gd name="T2" fmla="*/ 72 w 76"/>
                <a:gd name="T3" fmla="*/ 4 h 19"/>
                <a:gd name="T4" fmla="*/ 68 w 76"/>
                <a:gd name="T5" fmla="*/ 6 h 19"/>
                <a:gd name="T6" fmla="*/ 64 w 76"/>
                <a:gd name="T7" fmla="*/ 7 h 19"/>
                <a:gd name="T8" fmla="*/ 58 w 76"/>
                <a:gd name="T9" fmla="*/ 7 h 19"/>
                <a:gd name="T10" fmla="*/ 53 w 76"/>
                <a:gd name="T11" fmla="*/ 7 h 19"/>
                <a:gd name="T12" fmla="*/ 47 w 76"/>
                <a:gd name="T13" fmla="*/ 7 h 19"/>
                <a:gd name="T14" fmla="*/ 42 w 76"/>
                <a:gd name="T15" fmla="*/ 9 h 19"/>
                <a:gd name="T16" fmla="*/ 38 w 76"/>
                <a:gd name="T17" fmla="*/ 13 h 19"/>
                <a:gd name="T18" fmla="*/ 33 w 76"/>
                <a:gd name="T19" fmla="*/ 12 h 19"/>
                <a:gd name="T20" fmla="*/ 28 w 76"/>
                <a:gd name="T21" fmla="*/ 13 h 19"/>
                <a:gd name="T22" fmla="*/ 23 w 76"/>
                <a:gd name="T23" fmla="*/ 13 h 19"/>
                <a:gd name="T24" fmla="*/ 20 w 76"/>
                <a:gd name="T25" fmla="*/ 15 h 19"/>
                <a:gd name="T26" fmla="*/ 14 w 76"/>
                <a:gd name="T27" fmla="*/ 16 h 19"/>
                <a:gd name="T28" fmla="*/ 10 w 76"/>
                <a:gd name="T29" fmla="*/ 17 h 19"/>
                <a:gd name="T30" fmla="*/ 5 w 76"/>
                <a:gd name="T31" fmla="*/ 18 h 19"/>
                <a:gd name="T32" fmla="*/ 0 w 76"/>
                <a:gd name="T33" fmla="*/ 18 h 19"/>
                <a:gd name="T34" fmla="*/ 8 w 76"/>
                <a:gd name="T35" fmla="*/ 14 h 19"/>
                <a:gd name="T36" fmla="*/ 17 w 76"/>
                <a:gd name="T37" fmla="*/ 10 h 19"/>
                <a:gd name="T38" fmla="*/ 26 w 76"/>
                <a:gd name="T39" fmla="*/ 8 h 19"/>
                <a:gd name="T40" fmla="*/ 36 w 76"/>
                <a:gd name="T41" fmla="*/ 6 h 19"/>
                <a:gd name="T42" fmla="*/ 45 w 76"/>
                <a:gd name="T43" fmla="*/ 5 h 19"/>
                <a:gd name="T44" fmla="*/ 55 w 76"/>
                <a:gd name="T45" fmla="*/ 3 h 19"/>
                <a:gd name="T46" fmla="*/ 65 w 76"/>
                <a:gd name="T47" fmla="*/ 2 h 19"/>
                <a:gd name="T48" fmla="*/ 75 w 76"/>
                <a:gd name="T4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" h="19">
                  <a:moveTo>
                    <a:pt x="75" y="0"/>
                  </a:moveTo>
                  <a:lnTo>
                    <a:pt x="72" y="4"/>
                  </a:lnTo>
                  <a:lnTo>
                    <a:pt x="68" y="6"/>
                  </a:lnTo>
                  <a:lnTo>
                    <a:pt x="64" y="7"/>
                  </a:lnTo>
                  <a:lnTo>
                    <a:pt x="58" y="7"/>
                  </a:lnTo>
                  <a:lnTo>
                    <a:pt x="53" y="7"/>
                  </a:lnTo>
                  <a:lnTo>
                    <a:pt x="47" y="7"/>
                  </a:lnTo>
                  <a:lnTo>
                    <a:pt x="42" y="9"/>
                  </a:lnTo>
                  <a:lnTo>
                    <a:pt x="38" y="13"/>
                  </a:lnTo>
                  <a:lnTo>
                    <a:pt x="33" y="12"/>
                  </a:lnTo>
                  <a:lnTo>
                    <a:pt x="28" y="13"/>
                  </a:lnTo>
                  <a:lnTo>
                    <a:pt x="23" y="13"/>
                  </a:lnTo>
                  <a:lnTo>
                    <a:pt x="20" y="15"/>
                  </a:lnTo>
                  <a:lnTo>
                    <a:pt x="14" y="16"/>
                  </a:lnTo>
                  <a:lnTo>
                    <a:pt x="10" y="17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8" y="14"/>
                  </a:lnTo>
                  <a:lnTo>
                    <a:pt x="17" y="10"/>
                  </a:lnTo>
                  <a:lnTo>
                    <a:pt x="26" y="8"/>
                  </a:lnTo>
                  <a:lnTo>
                    <a:pt x="36" y="6"/>
                  </a:lnTo>
                  <a:lnTo>
                    <a:pt x="45" y="5"/>
                  </a:lnTo>
                  <a:lnTo>
                    <a:pt x="55" y="3"/>
                  </a:lnTo>
                  <a:lnTo>
                    <a:pt x="65" y="2"/>
                  </a:lnTo>
                  <a:lnTo>
                    <a:pt x="75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55" name="Freeform 15">
              <a:extLst>
                <a:ext uri="{FF2B5EF4-FFF2-40B4-BE49-F238E27FC236}">
                  <a16:creationId xmlns:a16="http://schemas.microsoft.com/office/drawing/2014/main" id="{33F2B8D1-4707-92EC-D4D0-483C810CB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" y="3078"/>
              <a:ext cx="173" cy="240"/>
            </a:xfrm>
            <a:custGeom>
              <a:avLst/>
              <a:gdLst>
                <a:gd name="T0" fmla="*/ 172 w 173"/>
                <a:gd name="T1" fmla="*/ 202 h 240"/>
                <a:gd name="T2" fmla="*/ 10 w 173"/>
                <a:gd name="T3" fmla="*/ 239 h 240"/>
                <a:gd name="T4" fmla="*/ 10 w 173"/>
                <a:gd name="T5" fmla="*/ 238 h 240"/>
                <a:gd name="T6" fmla="*/ 10 w 173"/>
                <a:gd name="T7" fmla="*/ 236 h 240"/>
                <a:gd name="T8" fmla="*/ 10 w 173"/>
                <a:gd name="T9" fmla="*/ 231 h 240"/>
                <a:gd name="T10" fmla="*/ 7 w 173"/>
                <a:gd name="T11" fmla="*/ 225 h 240"/>
                <a:gd name="T12" fmla="*/ 5 w 173"/>
                <a:gd name="T13" fmla="*/ 216 h 240"/>
                <a:gd name="T14" fmla="*/ 3 w 173"/>
                <a:gd name="T15" fmla="*/ 205 h 240"/>
                <a:gd name="T16" fmla="*/ 2 w 173"/>
                <a:gd name="T17" fmla="*/ 195 h 240"/>
                <a:gd name="T18" fmla="*/ 1 w 173"/>
                <a:gd name="T19" fmla="*/ 184 h 240"/>
                <a:gd name="T20" fmla="*/ 0 w 173"/>
                <a:gd name="T21" fmla="*/ 173 h 240"/>
                <a:gd name="T22" fmla="*/ 0 w 173"/>
                <a:gd name="T23" fmla="*/ 162 h 240"/>
                <a:gd name="T24" fmla="*/ 0 w 173"/>
                <a:gd name="T25" fmla="*/ 150 h 240"/>
                <a:gd name="T26" fmla="*/ 0 w 173"/>
                <a:gd name="T27" fmla="*/ 139 h 240"/>
                <a:gd name="T28" fmla="*/ 0 w 173"/>
                <a:gd name="T29" fmla="*/ 128 h 240"/>
                <a:gd name="T30" fmla="*/ 0 w 173"/>
                <a:gd name="T31" fmla="*/ 116 h 240"/>
                <a:gd name="T32" fmla="*/ 0 w 173"/>
                <a:gd name="T33" fmla="*/ 105 h 240"/>
                <a:gd name="T34" fmla="*/ 0 w 173"/>
                <a:gd name="T35" fmla="*/ 93 h 240"/>
                <a:gd name="T36" fmla="*/ 1 w 173"/>
                <a:gd name="T37" fmla="*/ 82 h 240"/>
                <a:gd name="T38" fmla="*/ 3 w 173"/>
                <a:gd name="T39" fmla="*/ 72 h 240"/>
                <a:gd name="T40" fmla="*/ 4 w 173"/>
                <a:gd name="T41" fmla="*/ 61 h 240"/>
                <a:gd name="T42" fmla="*/ 6 w 173"/>
                <a:gd name="T43" fmla="*/ 51 h 240"/>
                <a:gd name="T44" fmla="*/ 14 w 173"/>
                <a:gd name="T45" fmla="*/ 43 h 240"/>
                <a:gd name="T46" fmla="*/ 25 w 173"/>
                <a:gd name="T47" fmla="*/ 36 h 240"/>
                <a:gd name="T48" fmla="*/ 36 w 173"/>
                <a:gd name="T49" fmla="*/ 30 h 240"/>
                <a:gd name="T50" fmla="*/ 49 w 173"/>
                <a:gd name="T51" fmla="*/ 25 h 240"/>
                <a:gd name="T52" fmla="*/ 61 w 173"/>
                <a:gd name="T53" fmla="*/ 20 h 240"/>
                <a:gd name="T54" fmla="*/ 74 w 173"/>
                <a:gd name="T55" fmla="*/ 17 h 240"/>
                <a:gd name="T56" fmla="*/ 88 w 173"/>
                <a:gd name="T57" fmla="*/ 13 h 240"/>
                <a:gd name="T58" fmla="*/ 101 w 173"/>
                <a:gd name="T59" fmla="*/ 10 h 240"/>
                <a:gd name="T60" fmla="*/ 113 w 173"/>
                <a:gd name="T61" fmla="*/ 7 h 240"/>
                <a:gd name="T62" fmla="*/ 125 w 173"/>
                <a:gd name="T63" fmla="*/ 4 h 240"/>
                <a:gd name="T64" fmla="*/ 136 w 173"/>
                <a:gd name="T65" fmla="*/ 3 h 240"/>
                <a:gd name="T66" fmla="*/ 145 w 173"/>
                <a:gd name="T67" fmla="*/ 2 h 240"/>
                <a:gd name="T68" fmla="*/ 153 w 173"/>
                <a:gd name="T69" fmla="*/ 0 h 240"/>
                <a:gd name="T70" fmla="*/ 159 w 173"/>
                <a:gd name="T71" fmla="*/ 0 h 240"/>
                <a:gd name="T72" fmla="*/ 162 w 173"/>
                <a:gd name="T73" fmla="*/ 0 h 240"/>
                <a:gd name="T74" fmla="*/ 164 w 173"/>
                <a:gd name="T75" fmla="*/ 0 h 240"/>
                <a:gd name="T76" fmla="*/ 172 w 173"/>
                <a:gd name="T77" fmla="*/ 20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3" h="240">
                  <a:moveTo>
                    <a:pt x="172" y="202"/>
                  </a:moveTo>
                  <a:lnTo>
                    <a:pt x="10" y="239"/>
                  </a:lnTo>
                  <a:lnTo>
                    <a:pt x="10" y="238"/>
                  </a:lnTo>
                  <a:lnTo>
                    <a:pt x="10" y="236"/>
                  </a:lnTo>
                  <a:lnTo>
                    <a:pt x="10" y="231"/>
                  </a:lnTo>
                  <a:lnTo>
                    <a:pt x="7" y="225"/>
                  </a:lnTo>
                  <a:lnTo>
                    <a:pt x="5" y="216"/>
                  </a:lnTo>
                  <a:lnTo>
                    <a:pt x="3" y="205"/>
                  </a:lnTo>
                  <a:lnTo>
                    <a:pt x="2" y="195"/>
                  </a:lnTo>
                  <a:lnTo>
                    <a:pt x="1" y="184"/>
                  </a:lnTo>
                  <a:lnTo>
                    <a:pt x="0" y="173"/>
                  </a:lnTo>
                  <a:lnTo>
                    <a:pt x="0" y="162"/>
                  </a:lnTo>
                  <a:lnTo>
                    <a:pt x="0" y="150"/>
                  </a:lnTo>
                  <a:lnTo>
                    <a:pt x="0" y="139"/>
                  </a:lnTo>
                  <a:lnTo>
                    <a:pt x="0" y="128"/>
                  </a:lnTo>
                  <a:lnTo>
                    <a:pt x="0" y="116"/>
                  </a:lnTo>
                  <a:lnTo>
                    <a:pt x="0" y="105"/>
                  </a:lnTo>
                  <a:lnTo>
                    <a:pt x="0" y="93"/>
                  </a:lnTo>
                  <a:lnTo>
                    <a:pt x="1" y="82"/>
                  </a:lnTo>
                  <a:lnTo>
                    <a:pt x="3" y="72"/>
                  </a:lnTo>
                  <a:lnTo>
                    <a:pt x="4" y="61"/>
                  </a:lnTo>
                  <a:lnTo>
                    <a:pt x="6" y="51"/>
                  </a:lnTo>
                  <a:lnTo>
                    <a:pt x="14" y="43"/>
                  </a:lnTo>
                  <a:lnTo>
                    <a:pt x="25" y="36"/>
                  </a:lnTo>
                  <a:lnTo>
                    <a:pt x="36" y="30"/>
                  </a:lnTo>
                  <a:lnTo>
                    <a:pt x="49" y="25"/>
                  </a:lnTo>
                  <a:lnTo>
                    <a:pt x="61" y="20"/>
                  </a:lnTo>
                  <a:lnTo>
                    <a:pt x="74" y="17"/>
                  </a:lnTo>
                  <a:lnTo>
                    <a:pt x="88" y="13"/>
                  </a:lnTo>
                  <a:lnTo>
                    <a:pt x="101" y="10"/>
                  </a:lnTo>
                  <a:lnTo>
                    <a:pt x="113" y="7"/>
                  </a:lnTo>
                  <a:lnTo>
                    <a:pt x="125" y="4"/>
                  </a:lnTo>
                  <a:lnTo>
                    <a:pt x="136" y="3"/>
                  </a:lnTo>
                  <a:lnTo>
                    <a:pt x="145" y="2"/>
                  </a:lnTo>
                  <a:lnTo>
                    <a:pt x="153" y="0"/>
                  </a:lnTo>
                  <a:lnTo>
                    <a:pt x="159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72" y="20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56" name="Freeform 16">
              <a:extLst>
                <a:ext uri="{FF2B5EF4-FFF2-40B4-BE49-F238E27FC236}">
                  <a16:creationId xmlns:a16="http://schemas.microsoft.com/office/drawing/2014/main" id="{78361BE8-4EB2-2986-2E9D-2A848673C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0" y="3080"/>
              <a:ext cx="73" cy="33"/>
            </a:xfrm>
            <a:custGeom>
              <a:avLst/>
              <a:gdLst>
                <a:gd name="T0" fmla="*/ 0 w 73"/>
                <a:gd name="T1" fmla="*/ 32 h 33"/>
                <a:gd name="T2" fmla="*/ 36 w 73"/>
                <a:gd name="T3" fmla="*/ 11 h 33"/>
                <a:gd name="T4" fmla="*/ 72 w 73"/>
                <a:gd name="T5" fmla="*/ 0 h 33"/>
                <a:gd name="T6" fmla="*/ 0 w 73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33">
                  <a:moveTo>
                    <a:pt x="0" y="32"/>
                  </a:moveTo>
                  <a:lnTo>
                    <a:pt x="36" y="11"/>
                  </a:lnTo>
                  <a:lnTo>
                    <a:pt x="72" y="0"/>
                  </a:lnTo>
                  <a:lnTo>
                    <a:pt x="0" y="3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57" name="Freeform 17">
              <a:extLst>
                <a:ext uri="{FF2B5EF4-FFF2-40B4-BE49-F238E27FC236}">
                  <a16:creationId xmlns:a16="http://schemas.microsoft.com/office/drawing/2014/main" id="{22400F2E-8C09-9DEF-D176-8E3E646DA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" y="3084"/>
              <a:ext cx="130" cy="88"/>
            </a:xfrm>
            <a:custGeom>
              <a:avLst/>
              <a:gdLst>
                <a:gd name="T0" fmla="*/ 81 w 130"/>
                <a:gd name="T1" fmla="*/ 44 h 88"/>
                <a:gd name="T2" fmla="*/ 87 w 130"/>
                <a:gd name="T3" fmla="*/ 47 h 88"/>
                <a:gd name="T4" fmla="*/ 93 w 130"/>
                <a:gd name="T5" fmla="*/ 50 h 88"/>
                <a:gd name="T6" fmla="*/ 98 w 130"/>
                <a:gd name="T7" fmla="*/ 53 h 88"/>
                <a:gd name="T8" fmla="*/ 103 w 130"/>
                <a:gd name="T9" fmla="*/ 57 h 88"/>
                <a:gd name="T10" fmla="*/ 108 w 130"/>
                <a:gd name="T11" fmla="*/ 60 h 88"/>
                <a:gd name="T12" fmla="*/ 114 w 130"/>
                <a:gd name="T13" fmla="*/ 64 h 88"/>
                <a:gd name="T14" fmla="*/ 119 w 130"/>
                <a:gd name="T15" fmla="*/ 67 h 88"/>
                <a:gd name="T16" fmla="*/ 126 w 130"/>
                <a:gd name="T17" fmla="*/ 69 h 88"/>
                <a:gd name="T18" fmla="*/ 126 w 130"/>
                <a:gd name="T19" fmla="*/ 70 h 88"/>
                <a:gd name="T20" fmla="*/ 126 w 130"/>
                <a:gd name="T21" fmla="*/ 72 h 88"/>
                <a:gd name="T22" fmla="*/ 127 w 130"/>
                <a:gd name="T23" fmla="*/ 74 h 88"/>
                <a:gd name="T24" fmla="*/ 128 w 130"/>
                <a:gd name="T25" fmla="*/ 77 h 88"/>
                <a:gd name="T26" fmla="*/ 128 w 130"/>
                <a:gd name="T27" fmla="*/ 79 h 88"/>
                <a:gd name="T28" fmla="*/ 129 w 130"/>
                <a:gd name="T29" fmla="*/ 82 h 88"/>
                <a:gd name="T30" fmla="*/ 129 w 130"/>
                <a:gd name="T31" fmla="*/ 84 h 88"/>
                <a:gd name="T32" fmla="*/ 128 w 130"/>
                <a:gd name="T33" fmla="*/ 87 h 88"/>
                <a:gd name="T34" fmla="*/ 2 w 130"/>
                <a:gd name="T35" fmla="*/ 19 h 88"/>
                <a:gd name="T36" fmla="*/ 0 w 130"/>
                <a:gd name="T37" fmla="*/ 0 h 88"/>
                <a:gd name="T38" fmla="*/ 11 w 130"/>
                <a:gd name="T39" fmla="*/ 3 h 88"/>
                <a:gd name="T40" fmla="*/ 22 w 130"/>
                <a:gd name="T41" fmla="*/ 9 h 88"/>
                <a:gd name="T42" fmla="*/ 32 w 130"/>
                <a:gd name="T43" fmla="*/ 15 h 88"/>
                <a:gd name="T44" fmla="*/ 42 w 130"/>
                <a:gd name="T45" fmla="*/ 21 h 88"/>
                <a:gd name="T46" fmla="*/ 51 w 130"/>
                <a:gd name="T47" fmla="*/ 28 h 88"/>
                <a:gd name="T48" fmla="*/ 61 w 130"/>
                <a:gd name="T49" fmla="*/ 34 h 88"/>
                <a:gd name="T50" fmla="*/ 71 w 130"/>
                <a:gd name="T51" fmla="*/ 39 h 88"/>
                <a:gd name="T52" fmla="*/ 81 w 130"/>
                <a:gd name="T53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0" h="88">
                  <a:moveTo>
                    <a:pt x="81" y="44"/>
                  </a:moveTo>
                  <a:lnTo>
                    <a:pt x="87" y="47"/>
                  </a:lnTo>
                  <a:lnTo>
                    <a:pt x="93" y="50"/>
                  </a:lnTo>
                  <a:lnTo>
                    <a:pt x="98" y="53"/>
                  </a:lnTo>
                  <a:lnTo>
                    <a:pt x="103" y="57"/>
                  </a:lnTo>
                  <a:lnTo>
                    <a:pt x="108" y="60"/>
                  </a:lnTo>
                  <a:lnTo>
                    <a:pt x="114" y="64"/>
                  </a:lnTo>
                  <a:lnTo>
                    <a:pt x="119" y="67"/>
                  </a:lnTo>
                  <a:lnTo>
                    <a:pt x="126" y="69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7" y="74"/>
                  </a:lnTo>
                  <a:lnTo>
                    <a:pt x="128" y="77"/>
                  </a:lnTo>
                  <a:lnTo>
                    <a:pt x="128" y="79"/>
                  </a:lnTo>
                  <a:lnTo>
                    <a:pt x="129" y="82"/>
                  </a:lnTo>
                  <a:lnTo>
                    <a:pt x="129" y="84"/>
                  </a:lnTo>
                  <a:lnTo>
                    <a:pt x="128" y="87"/>
                  </a:lnTo>
                  <a:lnTo>
                    <a:pt x="2" y="19"/>
                  </a:lnTo>
                  <a:lnTo>
                    <a:pt x="0" y="0"/>
                  </a:lnTo>
                  <a:lnTo>
                    <a:pt x="11" y="3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42" y="21"/>
                  </a:lnTo>
                  <a:lnTo>
                    <a:pt x="51" y="28"/>
                  </a:lnTo>
                  <a:lnTo>
                    <a:pt x="61" y="34"/>
                  </a:lnTo>
                  <a:lnTo>
                    <a:pt x="71" y="39"/>
                  </a:lnTo>
                  <a:lnTo>
                    <a:pt x="81" y="44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58" name="Freeform 18">
              <a:extLst>
                <a:ext uri="{FF2B5EF4-FFF2-40B4-BE49-F238E27FC236}">
                  <a16:creationId xmlns:a16="http://schemas.microsoft.com/office/drawing/2014/main" id="{DE338947-87D1-B626-B920-3108AB879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" y="3090"/>
              <a:ext cx="56" cy="35"/>
            </a:xfrm>
            <a:custGeom>
              <a:avLst/>
              <a:gdLst>
                <a:gd name="T0" fmla="*/ 55 w 56"/>
                <a:gd name="T1" fmla="*/ 0 h 35"/>
                <a:gd name="T2" fmla="*/ 46 w 56"/>
                <a:gd name="T3" fmla="*/ 2 h 35"/>
                <a:gd name="T4" fmla="*/ 39 w 56"/>
                <a:gd name="T5" fmla="*/ 6 h 35"/>
                <a:gd name="T6" fmla="*/ 33 w 56"/>
                <a:gd name="T7" fmla="*/ 9 h 35"/>
                <a:gd name="T8" fmla="*/ 26 w 56"/>
                <a:gd name="T9" fmla="*/ 13 h 35"/>
                <a:gd name="T10" fmla="*/ 20 w 56"/>
                <a:gd name="T11" fmla="*/ 17 h 35"/>
                <a:gd name="T12" fmla="*/ 13 w 56"/>
                <a:gd name="T13" fmla="*/ 21 h 35"/>
                <a:gd name="T14" fmla="*/ 8 w 56"/>
                <a:gd name="T15" fmla="*/ 27 h 35"/>
                <a:gd name="T16" fmla="*/ 1 w 56"/>
                <a:gd name="T17" fmla="*/ 34 h 35"/>
                <a:gd name="T18" fmla="*/ 0 w 56"/>
                <a:gd name="T19" fmla="*/ 29 h 35"/>
                <a:gd name="T20" fmla="*/ 0 w 56"/>
                <a:gd name="T21" fmla="*/ 24 h 35"/>
                <a:gd name="T22" fmla="*/ 3 w 56"/>
                <a:gd name="T23" fmla="*/ 20 h 35"/>
                <a:gd name="T24" fmla="*/ 8 w 56"/>
                <a:gd name="T25" fmla="*/ 17 h 35"/>
                <a:gd name="T26" fmla="*/ 12 w 56"/>
                <a:gd name="T27" fmla="*/ 14 h 35"/>
                <a:gd name="T28" fmla="*/ 19 w 56"/>
                <a:gd name="T29" fmla="*/ 10 h 35"/>
                <a:gd name="T30" fmla="*/ 24 w 56"/>
                <a:gd name="T31" fmla="*/ 8 h 35"/>
                <a:gd name="T32" fmla="*/ 30 w 56"/>
                <a:gd name="T33" fmla="*/ 6 h 35"/>
                <a:gd name="T34" fmla="*/ 33 w 56"/>
                <a:gd name="T35" fmla="*/ 7 h 35"/>
                <a:gd name="T36" fmla="*/ 37 w 56"/>
                <a:gd name="T37" fmla="*/ 7 h 35"/>
                <a:gd name="T38" fmla="*/ 40 w 56"/>
                <a:gd name="T39" fmla="*/ 5 h 35"/>
                <a:gd name="T40" fmla="*/ 43 w 56"/>
                <a:gd name="T41" fmla="*/ 3 h 35"/>
                <a:gd name="T42" fmla="*/ 44 w 56"/>
                <a:gd name="T43" fmla="*/ 1 h 35"/>
                <a:gd name="T44" fmla="*/ 47 w 56"/>
                <a:gd name="T45" fmla="*/ 0 h 35"/>
                <a:gd name="T46" fmla="*/ 51 w 56"/>
                <a:gd name="T47" fmla="*/ 0 h 35"/>
                <a:gd name="T48" fmla="*/ 55 w 56"/>
                <a:gd name="T4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35">
                  <a:moveTo>
                    <a:pt x="55" y="0"/>
                  </a:moveTo>
                  <a:lnTo>
                    <a:pt x="46" y="2"/>
                  </a:lnTo>
                  <a:lnTo>
                    <a:pt x="39" y="6"/>
                  </a:lnTo>
                  <a:lnTo>
                    <a:pt x="33" y="9"/>
                  </a:lnTo>
                  <a:lnTo>
                    <a:pt x="26" y="13"/>
                  </a:lnTo>
                  <a:lnTo>
                    <a:pt x="20" y="17"/>
                  </a:lnTo>
                  <a:lnTo>
                    <a:pt x="13" y="21"/>
                  </a:lnTo>
                  <a:lnTo>
                    <a:pt x="8" y="27"/>
                  </a:lnTo>
                  <a:lnTo>
                    <a:pt x="1" y="34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3" y="20"/>
                  </a:lnTo>
                  <a:lnTo>
                    <a:pt x="8" y="17"/>
                  </a:lnTo>
                  <a:lnTo>
                    <a:pt x="12" y="14"/>
                  </a:lnTo>
                  <a:lnTo>
                    <a:pt x="19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40" y="5"/>
                  </a:lnTo>
                  <a:lnTo>
                    <a:pt x="43" y="3"/>
                  </a:lnTo>
                  <a:lnTo>
                    <a:pt x="44" y="1"/>
                  </a:lnTo>
                  <a:lnTo>
                    <a:pt x="47" y="0"/>
                  </a:lnTo>
                  <a:lnTo>
                    <a:pt x="51" y="0"/>
                  </a:lnTo>
                  <a:lnTo>
                    <a:pt x="5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59" name="Freeform 19">
              <a:extLst>
                <a:ext uri="{FF2B5EF4-FFF2-40B4-BE49-F238E27FC236}">
                  <a16:creationId xmlns:a16="http://schemas.microsoft.com/office/drawing/2014/main" id="{CD354E07-6EF4-9F79-69E9-73ED656E7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3119"/>
              <a:ext cx="126" cy="77"/>
            </a:xfrm>
            <a:custGeom>
              <a:avLst/>
              <a:gdLst>
                <a:gd name="T0" fmla="*/ 125 w 126"/>
                <a:gd name="T1" fmla="*/ 76 h 77"/>
                <a:gd name="T2" fmla="*/ 117 w 126"/>
                <a:gd name="T3" fmla="*/ 73 h 77"/>
                <a:gd name="T4" fmla="*/ 109 w 126"/>
                <a:gd name="T5" fmla="*/ 70 h 77"/>
                <a:gd name="T6" fmla="*/ 102 w 126"/>
                <a:gd name="T7" fmla="*/ 67 h 77"/>
                <a:gd name="T8" fmla="*/ 94 w 126"/>
                <a:gd name="T9" fmla="*/ 64 h 77"/>
                <a:gd name="T10" fmla="*/ 86 w 126"/>
                <a:gd name="T11" fmla="*/ 61 h 77"/>
                <a:gd name="T12" fmla="*/ 79 w 126"/>
                <a:gd name="T13" fmla="*/ 58 h 77"/>
                <a:gd name="T14" fmla="*/ 71 w 126"/>
                <a:gd name="T15" fmla="*/ 57 h 77"/>
                <a:gd name="T16" fmla="*/ 62 w 126"/>
                <a:gd name="T17" fmla="*/ 54 h 77"/>
                <a:gd name="T18" fmla="*/ 55 w 126"/>
                <a:gd name="T19" fmla="*/ 51 h 77"/>
                <a:gd name="T20" fmla="*/ 47 w 126"/>
                <a:gd name="T21" fmla="*/ 47 h 77"/>
                <a:gd name="T22" fmla="*/ 39 w 126"/>
                <a:gd name="T23" fmla="*/ 44 h 77"/>
                <a:gd name="T24" fmla="*/ 31 w 126"/>
                <a:gd name="T25" fmla="*/ 40 h 77"/>
                <a:gd name="T26" fmla="*/ 23 w 126"/>
                <a:gd name="T27" fmla="*/ 38 h 77"/>
                <a:gd name="T28" fmla="*/ 16 w 126"/>
                <a:gd name="T29" fmla="*/ 35 h 77"/>
                <a:gd name="T30" fmla="*/ 9 w 126"/>
                <a:gd name="T31" fmla="*/ 31 h 77"/>
                <a:gd name="T32" fmla="*/ 0 w 126"/>
                <a:gd name="T33" fmla="*/ 27 h 77"/>
                <a:gd name="T34" fmla="*/ 0 w 126"/>
                <a:gd name="T35" fmla="*/ 0 h 77"/>
                <a:gd name="T36" fmla="*/ 125 w 126"/>
                <a:gd name="T37" fmla="*/ 66 h 77"/>
                <a:gd name="T38" fmla="*/ 125 w 126"/>
                <a:gd name="T3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77">
                  <a:moveTo>
                    <a:pt x="125" y="76"/>
                  </a:moveTo>
                  <a:lnTo>
                    <a:pt x="117" y="73"/>
                  </a:lnTo>
                  <a:lnTo>
                    <a:pt x="109" y="70"/>
                  </a:lnTo>
                  <a:lnTo>
                    <a:pt x="102" y="67"/>
                  </a:lnTo>
                  <a:lnTo>
                    <a:pt x="94" y="64"/>
                  </a:lnTo>
                  <a:lnTo>
                    <a:pt x="86" y="61"/>
                  </a:lnTo>
                  <a:lnTo>
                    <a:pt x="79" y="58"/>
                  </a:lnTo>
                  <a:lnTo>
                    <a:pt x="71" y="57"/>
                  </a:lnTo>
                  <a:lnTo>
                    <a:pt x="62" y="54"/>
                  </a:lnTo>
                  <a:lnTo>
                    <a:pt x="55" y="51"/>
                  </a:lnTo>
                  <a:lnTo>
                    <a:pt x="47" y="47"/>
                  </a:lnTo>
                  <a:lnTo>
                    <a:pt x="39" y="44"/>
                  </a:lnTo>
                  <a:lnTo>
                    <a:pt x="31" y="40"/>
                  </a:lnTo>
                  <a:lnTo>
                    <a:pt x="23" y="38"/>
                  </a:lnTo>
                  <a:lnTo>
                    <a:pt x="16" y="35"/>
                  </a:lnTo>
                  <a:lnTo>
                    <a:pt x="9" y="31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25" y="66"/>
                  </a:lnTo>
                  <a:lnTo>
                    <a:pt x="125" y="76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60" name="Freeform 20">
              <a:extLst>
                <a:ext uri="{FF2B5EF4-FFF2-40B4-BE49-F238E27FC236}">
                  <a16:creationId xmlns:a16="http://schemas.microsoft.com/office/drawing/2014/main" id="{7B11B389-3FC7-4293-5A41-05F258DDA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" y="3140"/>
              <a:ext cx="867" cy="946"/>
            </a:xfrm>
            <a:custGeom>
              <a:avLst/>
              <a:gdLst>
                <a:gd name="T0" fmla="*/ 232 w 867"/>
                <a:gd name="T1" fmla="*/ 8 h 946"/>
                <a:gd name="T2" fmla="*/ 289 w 867"/>
                <a:gd name="T3" fmla="*/ 26 h 946"/>
                <a:gd name="T4" fmla="*/ 333 w 867"/>
                <a:gd name="T5" fmla="*/ 62 h 946"/>
                <a:gd name="T6" fmla="*/ 354 w 867"/>
                <a:gd name="T7" fmla="*/ 116 h 946"/>
                <a:gd name="T8" fmla="*/ 360 w 867"/>
                <a:gd name="T9" fmla="*/ 173 h 946"/>
                <a:gd name="T10" fmla="*/ 359 w 867"/>
                <a:gd name="T11" fmla="*/ 461 h 946"/>
                <a:gd name="T12" fmla="*/ 361 w 867"/>
                <a:gd name="T13" fmla="*/ 470 h 946"/>
                <a:gd name="T14" fmla="*/ 416 w 867"/>
                <a:gd name="T15" fmla="*/ 470 h 946"/>
                <a:gd name="T16" fmla="*/ 480 w 867"/>
                <a:gd name="T17" fmla="*/ 469 h 946"/>
                <a:gd name="T18" fmla="*/ 549 w 867"/>
                <a:gd name="T19" fmla="*/ 464 h 946"/>
                <a:gd name="T20" fmla="*/ 638 w 867"/>
                <a:gd name="T21" fmla="*/ 462 h 946"/>
                <a:gd name="T22" fmla="*/ 729 w 867"/>
                <a:gd name="T23" fmla="*/ 468 h 946"/>
                <a:gd name="T24" fmla="*/ 789 w 867"/>
                <a:gd name="T25" fmla="*/ 501 h 946"/>
                <a:gd name="T26" fmla="*/ 803 w 867"/>
                <a:gd name="T27" fmla="*/ 558 h 946"/>
                <a:gd name="T28" fmla="*/ 806 w 867"/>
                <a:gd name="T29" fmla="*/ 622 h 946"/>
                <a:gd name="T30" fmla="*/ 811 w 867"/>
                <a:gd name="T31" fmla="*/ 706 h 946"/>
                <a:gd name="T32" fmla="*/ 812 w 867"/>
                <a:gd name="T33" fmla="*/ 793 h 946"/>
                <a:gd name="T34" fmla="*/ 822 w 867"/>
                <a:gd name="T35" fmla="*/ 872 h 946"/>
                <a:gd name="T36" fmla="*/ 841 w 867"/>
                <a:gd name="T37" fmla="*/ 886 h 946"/>
                <a:gd name="T38" fmla="*/ 866 w 867"/>
                <a:gd name="T39" fmla="*/ 913 h 946"/>
                <a:gd name="T40" fmla="*/ 818 w 867"/>
                <a:gd name="T41" fmla="*/ 926 h 946"/>
                <a:gd name="T42" fmla="*/ 725 w 867"/>
                <a:gd name="T43" fmla="*/ 929 h 946"/>
                <a:gd name="T44" fmla="*/ 632 w 867"/>
                <a:gd name="T45" fmla="*/ 931 h 946"/>
                <a:gd name="T46" fmla="*/ 623 w 867"/>
                <a:gd name="T47" fmla="*/ 887 h 946"/>
                <a:gd name="T48" fmla="*/ 653 w 867"/>
                <a:gd name="T49" fmla="*/ 857 h 946"/>
                <a:gd name="T50" fmla="*/ 648 w 867"/>
                <a:gd name="T51" fmla="*/ 793 h 946"/>
                <a:gd name="T52" fmla="*/ 636 w 867"/>
                <a:gd name="T53" fmla="*/ 731 h 946"/>
                <a:gd name="T54" fmla="*/ 592 w 867"/>
                <a:gd name="T55" fmla="*/ 671 h 946"/>
                <a:gd name="T56" fmla="*/ 506 w 867"/>
                <a:gd name="T57" fmla="*/ 646 h 946"/>
                <a:gd name="T58" fmla="*/ 413 w 867"/>
                <a:gd name="T59" fmla="*/ 653 h 946"/>
                <a:gd name="T60" fmla="*/ 375 w 867"/>
                <a:gd name="T61" fmla="*/ 721 h 946"/>
                <a:gd name="T62" fmla="*/ 380 w 867"/>
                <a:gd name="T63" fmla="*/ 799 h 946"/>
                <a:gd name="T64" fmla="*/ 382 w 867"/>
                <a:gd name="T65" fmla="*/ 875 h 946"/>
                <a:gd name="T66" fmla="*/ 459 w 867"/>
                <a:gd name="T67" fmla="*/ 904 h 946"/>
                <a:gd name="T68" fmla="*/ 415 w 867"/>
                <a:gd name="T69" fmla="*/ 932 h 946"/>
                <a:gd name="T70" fmla="*/ 296 w 867"/>
                <a:gd name="T71" fmla="*/ 937 h 946"/>
                <a:gd name="T72" fmla="*/ 179 w 867"/>
                <a:gd name="T73" fmla="*/ 942 h 946"/>
                <a:gd name="T74" fmla="*/ 143 w 867"/>
                <a:gd name="T75" fmla="*/ 933 h 946"/>
                <a:gd name="T76" fmla="*/ 149 w 867"/>
                <a:gd name="T77" fmla="*/ 888 h 946"/>
                <a:gd name="T78" fmla="*/ 195 w 867"/>
                <a:gd name="T79" fmla="*/ 873 h 946"/>
                <a:gd name="T80" fmla="*/ 205 w 867"/>
                <a:gd name="T81" fmla="*/ 770 h 946"/>
                <a:gd name="T82" fmla="*/ 199 w 867"/>
                <a:gd name="T83" fmla="*/ 662 h 946"/>
                <a:gd name="T84" fmla="*/ 189 w 867"/>
                <a:gd name="T85" fmla="*/ 553 h 946"/>
                <a:gd name="T86" fmla="*/ 179 w 867"/>
                <a:gd name="T87" fmla="*/ 446 h 946"/>
                <a:gd name="T88" fmla="*/ 170 w 867"/>
                <a:gd name="T89" fmla="*/ 338 h 946"/>
                <a:gd name="T90" fmla="*/ 164 w 867"/>
                <a:gd name="T91" fmla="*/ 254 h 946"/>
                <a:gd name="T92" fmla="*/ 157 w 867"/>
                <a:gd name="T93" fmla="*/ 215 h 946"/>
                <a:gd name="T94" fmla="*/ 138 w 867"/>
                <a:gd name="T95" fmla="*/ 184 h 946"/>
                <a:gd name="T96" fmla="*/ 89 w 867"/>
                <a:gd name="T97" fmla="*/ 174 h 946"/>
                <a:gd name="T98" fmla="*/ 54 w 867"/>
                <a:gd name="T99" fmla="*/ 200 h 946"/>
                <a:gd name="T100" fmla="*/ 27 w 867"/>
                <a:gd name="T101" fmla="*/ 203 h 946"/>
                <a:gd name="T102" fmla="*/ 5 w 867"/>
                <a:gd name="T103" fmla="*/ 163 h 946"/>
                <a:gd name="T104" fmla="*/ 0 w 867"/>
                <a:gd name="T105" fmla="*/ 113 h 946"/>
                <a:gd name="T106" fmla="*/ 14 w 867"/>
                <a:gd name="T107" fmla="*/ 62 h 946"/>
                <a:gd name="T108" fmla="*/ 66 w 867"/>
                <a:gd name="T109" fmla="*/ 26 h 946"/>
                <a:gd name="T110" fmla="*/ 128 w 867"/>
                <a:gd name="T111" fmla="*/ 6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7" h="946">
                  <a:moveTo>
                    <a:pt x="182" y="2"/>
                  </a:moveTo>
                  <a:lnTo>
                    <a:pt x="192" y="2"/>
                  </a:lnTo>
                  <a:lnTo>
                    <a:pt x="202" y="3"/>
                  </a:lnTo>
                  <a:lnTo>
                    <a:pt x="211" y="4"/>
                  </a:lnTo>
                  <a:lnTo>
                    <a:pt x="221" y="6"/>
                  </a:lnTo>
                  <a:lnTo>
                    <a:pt x="232" y="8"/>
                  </a:lnTo>
                  <a:lnTo>
                    <a:pt x="242" y="10"/>
                  </a:lnTo>
                  <a:lnTo>
                    <a:pt x="252" y="13"/>
                  </a:lnTo>
                  <a:lnTo>
                    <a:pt x="261" y="16"/>
                  </a:lnTo>
                  <a:lnTo>
                    <a:pt x="270" y="18"/>
                  </a:lnTo>
                  <a:lnTo>
                    <a:pt x="280" y="22"/>
                  </a:lnTo>
                  <a:lnTo>
                    <a:pt x="289" y="26"/>
                  </a:lnTo>
                  <a:lnTo>
                    <a:pt x="297" y="31"/>
                  </a:lnTo>
                  <a:lnTo>
                    <a:pt x="306" y="35"/>
                  </a:lnTo>
                  <a:lnTo>
                    <a:pt x="314" y="41"/>
                  </a:lnTo>
                  <a:lnTo>
                    <a:pt x="322" y="48"/>
                  </a:lnTo>
                  <a:lnTo>
                    <a:pt x="328" y="54"/>
                  </a:lnTo>
                  <a:lnTo>
                    <a:pt x="333" y="62"/>
                  </a:lnTo>
                  <a:lnTo>
                    <a:pt x="337" y="71"/>
                  </a:lnTo>
                  <a:lnTo>
                    <a:pt x="342" y="79"/>
                  </a:lnTo>
                  <a:lnTo>
                    <a:pt x="346" y="88"/>
                  </a:lnTo>
                  <a:lnTo>
                    <a:pt x="348" y="97"/>
                  </a:lnTo>
                  <a:lnTo>
                    <a:pt x="351" y="106"/>
                  </a:lnTo>
                  <a:lnTo>
                    <a:pt x="354" y="116"/>
                  </a:lnTo>
                  <a:lnTo>
                    <a:pt x="356" y="124"/>
                  </a:lnTo>
                  <a:lnTo>
                    <a:pt x="358" y="135"/>
                  </a:lnTo>
                  <a:lnTo>
                    <a:pt x="359" y="143"/>
                  </a:lnTo>
                  <a:lnTo>
                    <a:pt x="360" y="154"/>
                  </a:lnTo>
                  <a:lnTo>
                    <a:pt x="360" y="163"/>
                  </a:lnTo>
                  <a:lnTo>
                    <a:pt x="360" y="173"/>
                  </a:lnTo>
                  <a:lnTo>
                    <a:pt x="360" y="182"/>
                  </a:lnTo>
                  <a:lnTo>
                    <a:pt x="359" y="193"/>
                  </a:lnTo>
                  <a:lnTo>
                    <a:pt x="358" y="201"/>
                  </a:lnTo>
                  <a:lnTo>
                    <a:pt x="361" y="201"/>
                  </a:lnTo>
                  <a:lnTo>
                    <a:pt x="360" y="461"/>
                  </a:lnTo>
                  <a:lnTo>
                    <a:pt x="359" y="461"/>
                  </a:lnTo>
                  <a:lnTo>
                    <a:pt x="358" y="461"/>
                  </a:lnTo>
                  <a:lnTo>
                    <a:pt x="357" y="462"/>
                  </a:lnTo>
                  <a:lnTo>
                    <a:pt x="357" y="462"/>
                  </a:lnTo>
                  <a:lnTo>
                    <a:pt x="356" y="466"/>
                  </a:lnTo>
                  <a:lnTo>
                    <a:pt x="358" y="468"/>
                  </a:lnTo>
                  <a:lnTo>
                    <a:pt x="361" y="470"/>
                  </a:lnTo>
                  <a:lnTo>
                    <a:pt x="364" y="473"/>
                  </a:lnTo>
                  <a:lnTo>
                    <a:pt x="374" y="472"/>
                  </a:lnTo>
                  <a:lnTo>
                    <a:pt x="385" y="471"/>
                  </a:lnTo>
                  <a:lnTo>
                    <a:pt x="395" y="471"/>
                  </a:lnTo>
                  <a:lnTo>
                    <a:pt x="406" y="470"/>
                  </a:lnTo>
                  <a:lnTo>
                    <a:pt x="416" y="470"/>
                  </a:lnTo>
                  <a:lnTo>
                    <a:pt x="427" y="469"/>
                  </a:lnTo>
                  <a:lnTo>
                    <a:pt x="438" y="469"/>
                  </a:lnTo>
                  <a:lnTo>
                    <a:pt x="448" y="469"/>
                  </a:lnTo>
                  <a:lnTo>
                    <a:pt x="459" y="469"/>
                  </a:lnTo>
                  <a:lnTo>
                    <a:pt x="470" y="469"/>
                  </a:lnTo>
                  <a:lnTo>
                    <a:pt x="480" y="469"/>
                  </a:lnTo>
                  <a:lnTo>
                    <a:pt x="491" y="468"/>
                  </a:lnTo>
                  <a:lnTo>
                    <a:pt x="503" y="468"/>
                  </a:lnTo>
                  <a:lnTo>
                    <a:pt x="514" y="467"/>
                  </a:lnTo>
                  <a:lnTo>
                    <a:pt x="525" y="465"/>
                  </a:lnTo>
                  <a:lnTo>
                    <a:pt x="537" y="464"/>
                  </a:lnTo>
                  <a:lnTo>
                    <a:pt x="549" y="464"/>
                  </a:lnTo>
                  <a:lnTo>
                    <a:pt x="564" y="463"/>
                  </a:lnTo>
                  <a:lnTo>
                    <a:pt x="578" y="463"/>
                  </a:lnTo>
                  <a:lnTo>
                    <a:pt x="592" y="463"/>
                  </a:lnTo>
                  <a:lnTo>
                    <a:pt x="608" y="463"/>
                  </a:lnTo>
                  <a:lnTo>
                    <a:pt x="623" y="462"/>
                  </a:lnTo>
                  <a:lnTo>
                    <a:pt x="638" y="462"/>
                  </a:lnTo>
                  <a:lnTo>
                    <a:pt x="654" y="462"/>
                  </a:lnTo>
                  <a:lnTo>
                    <a:pt x="669" y="462"/>
                  </a:lnTo>
                  <a:lnTo>
                    <a:pt x="685" y="463"/>
                  </a:lnTo>
                  <a:lnTo>
                    <a:pt x="700" y="464"/>
                  </a:lnTo>
                  <a:lnTo>
                    <a:pt x="715" y="465"/>
                  </a:lnTo>
                  <a:lnTo>
                    <a:pt x="729" y="468"/>
                  </a:lnTo>
                  <a:lnTo>
                    <a:pt x="744" y="471"/>
                  </a:lnTo>
                  <a:lnTo>
                    <a:pt x="759" y="475"/>
                  </a:lnTo>
                  <a:lnTo>
                    <a:pt x="771" y="480"/>
                  </a:lnTo>
                  <a:lnTo>
                    <a:pt x="778" y="486"/>
                  </a:lnTo>
                  <a:lnTo>
                    <a:pt x="784" y="494"/>
                  </a:lnTo>
                  <a:lnTo>
                    <a:pt x="789" y="501"/>
                  </a:lnTo>
                  <a:lnTo>
                    <a:pt x="793" y="511"/>
                  </a:lnTo>
                  <a:lnTo>
                    <a:pt x="796" y="519"/>
                  </a:lnTo>
                  <a:lnTo>
                    <a:pt x="799" y="528"/>
                  </a:lnTo>
                  <a:lnTo>
                    <a:pt x="802" y="538"/>
                  </a:lnTo>
                  <a:lnTo>
                    <a:pt x="802" y="548"/>
                  </a:lnTo>
                  <a:lnTo>
                    <a:pt x="803" y="558"/>
                  </a:lnTo>
                  <a:lnTo>
                    <a:pt x="804" y="569"/>
                  </a:lnTo>
                  <a:lnTo>
                    <a:pt x="804" y="579"/>
                  </a:lnTo>
                  <a:lnTo>
                    <a:pt x="805" y="589"/>
                  </a:lnTo>
                  <a:lnTo>
                    <a:pt x="805" y="601"/>
                  </a:lnTo>
                  <a:lnTo>
                    <a:pt x="806" y="611"/>
                  </a:lnTo>
                  <a:lnTo>
                    <a:pt x="806" y="622"/>
                  </a:lnTo>
                  <a:lnTo>
                    <a:pt x="808" y="631"/>
                  </a:lnTo>
                  <a:lnTo>
                    <a:pt x="809" y="646"/>
                  </a:lnTo>
                  <a:lnTo>
                    <a:pt x="810" y="661"/>
                  </a:lnTo>
                  <a:lnTo>
                    <a:pt x="810" y="677"/>
                  </a:lnTo>
                  <a:lnTo>
                    <a:pt x="811" y="692"/>
                  </a:lnTo>
                  <a:lnTo>
                    <a:pt x="811" y="706"/>
                  </a:lnTo>
                  <a:lnTo>
                    <a:pt x="811" y="721"/>
                  </a:lnTo>
                  <a:lnTo>
                    <a:pt x="811" y="735"/>
                  </a:lnTo>
                  <a:lnTo>
                    <a:pt x="811" y="749"/>
                  </a:lnTo>
                  <a:lnTo>
                    <a:pt x="811" y="765"/>
                  </a:lnTo>
                  <a:lnTo>
                    <a:pt x="812" y="779"/>
                  </a:lnTo>
                  <a:lnTo>
                    <a:pt x="812" y="793"/>
                  </a:lnTo>
                  <a:lnTo>
                    <a:pt x="813" y="808"/>
                  </a:lnTo>
                  <a:lnTo>
                    <a:pt x="813" y="822"/>
                  </a:lnTo>
                  <a:lnTo>
                    <a:pt x="815" y="837"/>
                  </a:lnTo>
                  <a:lnTo>
                    <a:pt x="817" y="852"/>
                  </a:lnTo>
                  <a:lnTo>
                    <a:pt x="820" y="867"/>
                  </a:lnTo>
                  <a:lnTo>
                    <a:pt x="822" y="872"/>
                  </a:lnTo>
                  <a:lnTo>
                    <a:pt x="823" y="875"/>
                  </a:lnTo>
                  <a:lnTo>
                    <a:pt x="826" y="878"/>
                  </a:lnTo>
                  <a:lnTo>
                    <a:pt x="830" y="881"/>
                  </a:lnTo>
                  <a:lnTo>
                    <a:pt x="833" y="883"/>
                  </a:lnTo>
                  <a:lnTo>
                    <a:pt x="837" y="885"/>
                  </a:lnTo>
                  <a:lnTo>
                    <a:pt x="841" y="886"/>
                  </a:lnTo>
                  <a:lnTo>
                    <a:pt x="844" y="888"/>
                  </a:lnTo>
                  <a:lnTo>
                    <a:pt x="866" y="888"/>
                  </a:lnTo>
                  <a:lnTo>
                    <a:pt x="865" y="893"/>
                  </a:lnTo>
                  <a:lnTo>
                    <a:pt x="865" y="900"/>
                  </a:lnTo>
                  <a:lnTo>
                    <a:pt x="866" y="907"/>
                  </a:lnTo>
                  <a:lnTo>
                    <a:pt x="866" y="913"/>
                  </a:lnTo>
                  <a:lnTo>
                    <a:pt x="866" y="919"/>
                  </a:lnTo>
                  <a:lnTo>
                    <a:pt x="863" y="923"/>
                  </a:lnTo>
                  <a:lnTo>
                    <a:pt x="858" y="926"/>
                  </a:lnTo>
                  <a:lnTo>
                    <a:pt x="850" y="925"/>
                  </a:lnTo>
                  <a:lnTo>
                    <a:pt x="834" y="926"/>
                  </a:lnTo>
                  <a:lnTo>
                    <a:pt x="818" y="926"/>
                  </a:lnTo>
                  <a:lnTo>
                    <a:pt x="802" y="927"/>
                  </a:lnTo>
                  <a:lnTo>
                    <a:pt x="787" y="927"/>
                  </a:lnTo>
                  <a:lnTo>
                    <a:pt x="770" y="928"/>
                  </a:lnTo>
                  <a:lnTo>
                    <a:pt x="756" y="928"/>
                  </a:lnTo>
                  <a:lnTo>
                    <a:pt x="739" y="929"/>
                  </a:lnTo>
                  <a:lnTo>
                    <a:pt x="725" y="929"/>
                  </a:lnTo>
                  <a:lnTo>
                    <a:pt x="709" y="929"/>
                  </a:lnTo>
                  <a:lnTo>
                    <a:pt x="694" y="930"/>
                  </a:lnTo>
                  <a:lnTo>
                    <a:pt x="678" y="930"/>
                  </a:lnTo>
                  <a:lnTo>
                    <a:pt x="663" y="931"/>
                  </a:lnTo>
                  <a:lnTo>
                    <a:pt x="647" y="931"/>
                  </a:lnTo>
                  <a:lnTo>
                    <a:pt x="632" y="931"/>
                  </a:lnTo>
                  <a:lnTo>
                    <a:pt x="616" y="931"/>
                  </a:lnTo>
                  <a:lnTo>
                    <a:pt x="600" y="932"/>
                  </a:lnTo>
                  <a:lnTo>
                    <a:pt x="605" y="893"/>
                  </a:lnTo>
                  <a:lnTo>
                    <a:pt x="611" y="891"/>
                  </a:lnTo>
                  <a:lnTo>
                    <a:pt x="617" y="889"/>
                  </a:lnTo>
                  <a:lnTo>
                    <a:pt x="623" y="887"/>
                  </a:lnTo>
                  <a:lnTo>
                    <a:pt x="630" y="885"/>
                  </a:lnTo>
                  <a:lnTo>
                    <a:pt x="636" y="882"/>
                  </a:lnTo>
                  <a:lnTo>
                    <a:pt x="643" y="878"/>
                  </a:lnTo>
                  <a:lnTo>
                    <a:pt x="648" y="873"/>
                  </a:lnTo>
                  <a:lnTo>
                    <a:pt x="653" y="868"/>
                  </a:lnTo>
                  <a:lnTo>
                    <a:pt x="653" y="857"/>
                  </a:lnTo>
                  <a:lnTo>
                    <a:pt x="653" y="846"/>
                  </a:lnTo>
                  <a:lnTo>
                    <a:pt x="652" y="836"/>
                  </a:lnTo>
                  <a:lnTo>
                    <a:pt x="652" y="825"/>
                  </a:lnTo>
                  <a:lnTo>
                    <a:pt x="651" y="815"/>
                  </a:lnTo>
                  <a:lnTo>
                    <a:pt x="650" y="803"/>
                  </a:lnTo>
                  <a:lnTo>
                    <a:pt x="648" y="793"/>
                  </a:lnTo>
                  <a:lnTo>
                    <a:pt x="647" y="783"/>
                  </a:lnTo>
                  <a:lnTo>
                    <a:pt x="645" y="772"/>
                  </a:lnTo>
                  <a:lnTo>
                    <a:pt x="644" y="762"/>
                  </a:lnTo>
                  <a:lnTo>
                    <a:pt x="641" y="751"/>
                  </a:lnTo>
                  <a:lnTo>
                    <a:pt x="638" y="741"/>
                  </a:lnTo>
                  <a:lnTo>
                    <a:pt x="636" y="731"/>
                  </a:lnTo>
                  <a:lnTo>
                    <a:pt x="633" y="721"/>
                  </a:lnTo>
                  <a:lnTo>
                    <a:pt x="630" y="711"/>
                  </a:lnTo>
                  <a:lnTo>
                    <a:pt x="626" y="701"/>
                  </a:lnTo>
                  <a:lnTo>
                    <a:pt x="616" y="690"/>
                  </a:lnTo>
                  <a:lnTo>
                    <a:pt x="605" y="679"/>
                  </a:lnTo>
                  <a:lnTo>
                    <a:pt x="592" y="671"/>
                  </a:lnTo>
                  <a:lnTo>
                    <a:pt x="580" y="663"/>
                  </a:lnTo>
                  <a:lnTo>
                    <a:pt x="566" y="658"/>
                  </a:lnTo>
                  <a:lnTo>
                    <a:pt x="552" y="654"/>
                  </a:lnTo>
                  <a:lnTo>
                    <a:pt x="537" y="650"/>
                  </a:lnTo>
                  <a:lnTo>
                    <a:pt x="522" y="647"/>
                  </a:lnTo>
                  <a:lnTo>
                    <a:pt x="506" y="646"/>
                  </a:lnTo>
                  <a:lnTo>
                    <a:pt x="491" y="645"/>
                  </a:lnTo>
                  <a:lnTo>
                    <a:pt x="475" y="645"/>
                  </a:lnTo>
                  <a:lnTo>
                    <a:pt x="460" y="646"/>
                  </a:lnTo>
                  <a:lnTo>
                    <a:pt x="444" y="648"/>
                  </a:lnTo>
                  <a:lnTo>
                    <a:pt x="428" y="650"/>
                  </a:lnTo>
                  <a:lnTo>
                    <a:pt x="413" y="653"/>
                  </a:lnTo>
                  <a:lnTo>
                    <a:pt x="399" y="656"/>
                  </a:lnTo>
                  <a:lnTo>
                    <a:pt x="372" y="673"/>
                  </a:lnTo>
                  <a:lnTo>
                    <a:pt x="373" y="684"/>
                  </a:lnTo>
                  <a:lnTo>
                    <a:pt x="373" y="697"/>
                  </a:lnTo>
                  <a:lnTo>
                    <a:pt x="374" y="709"/>
                  </a:lnTo>
                  <a:lnTo>
                    <a:pt x="375" y="721"/>
                  </a:lnTo>
                  <a:lnTo>
                    <a:pt x="376" y="734"/>
                  </a:lnTo>
                  <a:lnTo>
                    <a:pt x="377" y="747"/>
                  </a:lnTo>
                  <a:lnTo>
                    <a:pt x="378" y="760"/>
                  </a:lnTo>
                  <a:lnTo>
                    <a:pt x="379" y="772"/>
                  </a:lnTo>
                  <a:lnTo>
                    <a:pt x="380" y="785"/>
                  </a:lnTo>
                  <a:lnTo>
                    <a:pt x="380" y="799"/>
                  </a:lnTo>
                  <a:lnTo>
                    <a:pt x="381" y="812"/>
                  </a:lnTo>
                  <a:lnTo>
                    <a:pt x="381" y="825"/>
                  </a:lnTo>
                  <a:lnTo>
                    <a:pt x="382" y="838"/>
                  </a:lnTo>
                  <a:lnTo>
                    <a:pt x="382" y="851"/>
                  </a:lnTo>
                  <a:lnTo>
                    <a:pt x="382" y="863"/>
                  </a:lnTo>
                  <a:lnTo>
                    <a:pt x="382" y="875"/>
                  </a:lnTo>
                  <a:lnTo>
                    <a:pt x="390" y="881"/>
                  </a:lnTo>
                  <a:lnTo>
                    <a:pt x="458" y="881"/>
                  </a:lnTo>
                  <a:lnTo>
                    <a:pt x="459" y="886"/>
                  </a:lnTo>
                  <a:lnTo>
                    <a:pt x="459" y="891"/>
                  </a:lnTo>
                  <a:lnTo>
                    <a:pt x="459" y="897"/>
                  </a:lnTo>
                  <a:lnTo>
                    <a:pt x="459" y="904"/>
                  </a:lnTo>
                  <a:lnTo>
                    <a:pt x="459" y="910"/>
                  </a:lnTo>
                  <a:lnTo>
                    <a:pt x="458" y="916"/>
                  </a:lnTo>
                  <a:lnTo>
                    <a:pt x="457" y="922"/>
                  </a:lnTo>
                  <a:lnTo>
                    <a:pt x="456" y="928"/>
                  </a:lnTo>
                  <a:lnTo>
                    <a:pt x="436" y="930"/>
                  </a:lnTo>
                  <a:lnTo>
                    <a:pt x="415" y="932"/>
                  </a:lnTo>
                  <a:lnTo>
                    <a:pt x="395" y="933"/>
                  </a:lnTo>
                  <a:lnTo>
                    <a:pt x="375" y="934"/>
                  </a:lnTo>
                  <a:lnTo>
                    <a:pt x="356" y="935"/>
                  </a:lnTo>
                  <a:lnTo>
                    <a:pt x="336" y="936"/>
                  </a:lnTo>
                  <a:lnTo>
                    <a:pt x="316" y="937"/>
                  </a:lnTo>
                  <a:lnTo>
                    <a:pt x="296" y="937"/>
                  </a:lnTo>
                  <a:lnTo>
                    <a:pt x="277" y="938"/>
                  </a:lnTo>
                  <a:lnTo>
                    <a:pt x="257" y="939"/>
                  </a:lnTo>
                  <a:lnTo>
                    <a:pt x="238" y="940"/>
                  </a:lnTo>
                  <a:lnTo>
                    <a:pt x="219" y="940"/>
                  </a:lnTo>
                  <a:lnTo>
                    <a:pt x="199" y="941"/>
                  </a:lnTo>
                  <a:lnTo>
                    <a:pt x="179" y="942"/>
                  </a:lnTo>
                  <a:lnTo>
                    <a:pt x="159" y="943"/>
                  </a:lnTo>
                  <a:lnTo>
                    <a:pt x="139" y="945"/>
                  </a:lnTo>
                  <a:lnTo>
                    <a:pt x="142" y="942"/>
                  </a:lnTo>
                  <a:lnTo>
                    <a:pt x="143" y="939"/>
                  </a:lnTo>
                  <a:lnTo>
                    <a:pt x="143" y="936"/>
                  </a:lnTo>
                  <a:lnTo>
                    <a:pt x="143" y="933"/>
                  </a:lnTo>
                  <a:lnTo>
                    <a:pt x="142" y="929"/>
                  </a:lnTo>
                  <a:lnTo>
                    <a:pt x="141" y="927"/>
                  </a:lnTo>
                  <a:lnTo>
                    <a:pt x="140" y="923"/>
                  </a:lnTo>
                  <a:lnTo>
                    <a:pt x="141" y="919"/>
                  </a:lnTo>
                  <a:lnTo>
                    <a:pt x="141" y="888"/>
                  </a:lnTo>
                  <a:lnTo>
                    <a:pt x="149" y="888"/>
                  </a:lnTo>
                  <a:lnTo>
                    <a:pt x="158" y="887"/>
                  </a:lnTo>
                  <a:lnTo>
                    <a:pt x="167" y="886"/>
                  </a:lnTo>
                  <a:lnTo>
                    <a:pt x="174" y="884"/>
                  </a:lnTo>
                  <a:lnTo>
                    <a:pt x="181" y="881"/>
                  </a:lnTo>
                  <a:lnTo>
                    <a:pt x="189" y="877"/>
                  </a:lnTo>
                  <a:lnTo>
                    <a:pt x="195" y="873"/>
                  </a:lnTo>
                  <a:lnTo>
                    <a:pt x="200" y="867"/>
                  </a:lnTo>
                  <a:lnTo>
                    <a:pt x="206" y="842"/>
                  </a:lnTo>
                  <a:lnTo>
                    <a:pt x="206" y="825"/>
                  </a:lnTo>
                  <a:lnTo>
                    <a:pt x="206" y="807"/>
                  </a:lnTo>
                  <a:lnTo>
                    <a:pt x="205" y="788"/>
                  </a:lnTo>
                  <a:lnTo>
                    <a:pt x="205" y="770"/>
                  </a:lnTo>
                  <a:lnTo>
                    <a:pt x="204" y="752"/>
                  </a:lnTo>
                  <a:lnTo>
                    <a:pt x="203" y="734"/>
                  </a:lnTo>
                  <a:lnTo>
                    <a:pt x="202" y="716"/>
                  </a:lnTo>
                  <a:lnTo>
                    <a:pt x="201" y="698"/>
                  </a:lnTo>
                  <a:lnTo>
                    <a:pt x="200" y="680"/>
                  </a:lnTo>
                  <a:lnTo>
                    <a:pt x="199" y="662"/>
                  </a:lnTo>
                  <a:lnTo>
                    <a:pt x="197" y="644"/>
                  </a:lnTo>
                  <a:lnTo>
                    <a:pt x="195" y="626"/>
                  </a:lnTo>
                  <a:lnTo>
                    <a:pt x="194" y="608"/>
                  </a:lnTo>
                  <a:lnTo>
                    <a:pt x="192" y="590"/>
                  </a:lnTo>
                  <a:lnTo>
                    <a:pt x="190" y="571"/>
                  </a:lnTo>
                  <a:lnTo>
                    <a:pt x="189" y="553"/>
                  </a:lnTo>
                  <a:lnTo>
                    <a:pt x="188" y="536"/>
                  </a:lnTo>
                  <a:lnTo>
                    <a:pt x="185" y="518"/>
                  </a:lnTo>
                  <a:lnTo>
                    <a:pt x="184" y="500"/>
                  </a:lnTo>
                  <a:lnTo>
                    <a:pt x="182" y="482"/>
                  </a:lnTo>
                  <a:lnTo>
                    <a:pt x="180" y="464"/>
                  </a:lnTo>
                  <a:lnTo>
                    <a:pt x="179" y="446"/>
                  </a:lnTo>
                  <a:lnTo>
                    <a:pt x="178" y="427"/>
                  </a:lnTo>
                  <a:lnTo>
                    <a:pt x="176" y="410"/>
                  </a:lnTo>
                  <a:lnTo>
                    <a:pt x="174" y="392"/>
                  </a:lnTo>
                  <a:lnTo>
                    <a:pt x="173" y="374"/>
                  </a:lnTo>
                  <a:lnTo>
                    <a:pt x="171" y="356"/>
                  </a:lnTo>
                  <a:lnTo>
                    <a:pt x="170" y="338"/>
                  </a:lnTo>
                  <a:lnTo>
                    <a:pt x="169" y="320"/>
                  </a:lnTo>
                  <a:lnTo>
                    <a:pt x="168" y="303"/>
                  </a:lnTo>
                  <a:lnTo>
                    <a:pt x="168" y="285"/>
                  </a:lnTo>
                  <a:lnTo>
                    <a:pt x="168" y="267"/>
                  </a:lnTo>
                  <a:lnTo>
                    <a:pt x="166" y="260"/>
                  </a:lnTo>
                  <a:lnTo>
                    <a:pt x="164" y="254"/>
                  </a:lnTo>
                  <a:lnTo>
                    <a:pt x="163" y="248"/>
                  </a:lnTo>
                  <a:lnTo>
                    <a:pt x="162" y="241"/>
                  </a:lnTo>
                  <a:lnTo>
                    <a:pt x="160" y="234"/>
                  </a:lnTo>
                  <a:lnTo>
                    <a:pt x="159" y="229"/>
                  </a:lnTo>
                  <a:lnTo>
                    <a:pt x="158" y="222"/>
                  </a:lnTo>
                  <a:lnTo>
                    <a:pt x="157" y="215"/>
                  </a:lnTo>
                  <a:lnTo>
                    <a:pt x="155" y="210"/>
                  </a:lnTo>
                  <a:lnTo>
                    <a:pt x="152" y="204"/>
                  </a:lnTo>
                  <a:lnTo>
                    <a:pt x="149" y="198"/>
                  </a:lnTo>
                  <a:lnTo>
                    <a:pt x="147" y="194"/>
                  </a:lnTo>
                  <a:lnTo>
                    <a:pt x="143" y="189"/>
                  </a:lnTo>
                  <a:lnTo>
                    <a:pt x="138" y="184"/>
                  </a:lnTo>
                  <a:lnTo>
                    <a:pt x="133" y="180"/>
                  </a:lnTo>
                  <a:lnTo>
                    <a:pt x="127" y="178"/>
                  </a:lnTo>
                  <a:lnTo>
                    <a:pt x="118" y="177"/>
                  </a:lnTo>
                  <a:lnTo>
                    <a:pt x="109" y="175"/>
                  </a:lnTo>
                  <a:lnTo>
                    <a:pt x="99" y="174"/>
                  </a:lnTo>
                  <a:lnTo>
                    <a:pt x="89" y="174"/>
                  </a:lnTo>
                  <a:lnTo>
                    <a:pt x="80" y="175"/>
                  </a:lnTo>
                  <a:lnTo>
                    <a:pt x="71" y="178"/>
                  </a:lnTo>
                  <a:lnTo>
                    <a:pt x="63" y="183"/>
                  </a:lnTo>
                  <a:lnTo>
                    <a:pt x="57" y="190"/>
                  </a:lnTo>
                  <a:lnTo>
                    <a:pt x="56" y="196"/>
                  </a:lnTo>
                  <a:lnTo>
                    <a:pt x="54" y="200"/>
                  </a:lnTo>
                  <a:lnTo>
                    <a:pt x="51" y="203"/>
                  </a:lnTo>
                  <a:lnTo>
                    <a:pt x="45" y="205"/>
                  </a:lnTo>
                  <a:lnTo>
                    <a:pt x="41" y="205"/>
                  </a:lnTo>
                  <a:lnTo>
                    <a:pt x="35" y="205"/>
                  </a:lnTo>
                  <a:lnTo>
                    <a:pt x="31" y="204"/>
                  </a:lnTo>
                  <a:lnTo>
                    <a:pt x="27" y="203"/>
                  </a:lnTo>
                  <a:lnTo>
                    <a:pt x="22" y="197"/>
                  </a:lnTo>
                  <a:lnTo>
                    <a:pt x="18" y="192"/>
                  </a:lnTo>
                  <a:lnTo>
                    <a:pt x="13" y="184"/>
                  </a:lnTo>
                  <a:lnTo>
                    <a:pt x="10" y="178"/>
                  </a:lnTo>
                  <a:lnTo>
                    <a:pt x="7" y="171"/>
                  </a:lnTo>
                  <a:lnTo>
                    <a:pt x="5" y="163"/>
                  </a:lnTo>
                  <a:lnTo>
                    <a:pt x="3" y="155"/>
                  </a:lnTo>
                  <a:lnTo>
                    <a:pt x="1" y="147"/>
                  </a:lnTo>
                  <a:lnTo>
                    <a:pt x="0" y="139"/>
                  </a:lnTo>
                  <a:lnTo>
                    <a:pt x="0" y="130"/>
                  </a:lnTo>
                  <a:lnTo>
                    <a:pt x="0" y="122"/>
                  </a:lnTo>
                  <a:lnTo>
                    <a:pt x="0" y="113"/>
                  </a:lnTo>
                  <a:lnTo>
                    <a:pt x="0" y="106"/>
                  </a:lnTo>
                  <a:lnTo>
                    <a:pt x="0" y="97"/>
                  </a:lnTo>
                  <a:lnTo>
                    <a:pt x="1" y="89"/>
                  </a:lnTo>
                  <a:lnTo>
                    <a:pt x="2" y="81"/>
                  </a:lnTo>
                  <a:lnTo>
                    <a:pt x="9" y="71"/>
                  </a:lnTo>
                  <a:lnTo>
                    <a:pt x="14" y="62"/>
                  </a:lnTo>
                  <a:lnTo>
                    <a:pt x="21" y="53"/>
                  </a:lnTo>
                  <a:lnTo>
                    <a:pt x="30" y="47"/>
                  </a:lnTo>
                  <a:lnTo>
                    <a:pt x="38" y="40"/>
                  </a:lnTo>
                  <a:lnTo>
                    <a:pt x="47" y="35"/>
                  </a:lnTo>
                  <a:lnTo>
                    <a:pt x="56" y="30"/>
                  </a:lnTo>
                  <a:lnTo>
                    <a:pt x="66" y="26"/>
                  </a:lnTo>
                  <a:lnTo>
                    <a:pt x="76" y="22"/>
                  </a:lnTo>
                  <a:lnTo>
                    <a:pt x="86" y="18"/>
                  </a:lnTo>
                  <a:lnTo>
                    <a:pt x="97" y="16"/>
                  </a:lnTo>
                  <a:lnTo>
                    <a:pt x="107" y="12"/>
                  </a:lnTo>
                  <a:lnTo>
                    <a:pt x="118" y="10"/>
                  </a:lnTo>
                  <a:lnTo>
                    <a:pt x="128" y="6"/>
                  </a:lnTo>
                  <a:lnTo>
                    <a:pt x="138" y="3"/>
                  </a:lnTo>
                  <a:lnTo>
                    <a:pt x="147" y="0"/>
                  </a:lnTo>
                  <a:lnTo>
                    <a:pt x="182" y="0"/>
                  </a:lnTo>
                  <a:lnTo>
                    <a:pt x="182" y="2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61" name="Freeform 21">
              <a:extLst>
                <a:ext uri="{FF2B5EF4-FFF2-40B4-BE49-F238E27FC236}">
                  <a16:creationId xmlns:a16="http://schemas.microsoft.com/office/drawing/2014/main" id="{D018C998-BDE0-0773-8B17-7C9559EB8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9" y="3161"/>
              <a:ext cx="123" cy="61"/>
            </a:xfrm>
            <a:custGeom>
              <a:avLst/>
              <a:gdLst>
                <a:gd name="T0" fmla="*/ 122 w 123"/>
                <a:gd name="T1" fmla="*/ 49 h 61"/>
                <a:gd name="T2" fmla="*/ 122 w 123"/>
                <a:gd name="T3" fmla="*/ 60 h 61"/>
                <a:gd name="T4" fmla="*/ 121 w 123"/>
                <a:gd name="T5" fmla="*/ 60 h 61"/>
                <a:gd name="T6" fmla="*/ 117 w 123"/>
                <a:gd name="T7" fmla="*/ 59 h 61"/>
                <a:gd name="T8" fmla="*/ 111 w 123"/>
                <a:gd name="T9" fmla="*/ 57 h 61"/>
                <a:gd name="T10" fmla="*/ 103 w 123"/>
                <a:gd name="T11" fmla="*/ 55 h 61"/>
                <a:gd name="T12" fmla="*/ 95 w 123"/>
                <a:gd name="T13" fmla="*/ 51 h 61"/>
                <a:gd name="T14" fmla="*/ 84 w 123"/>
                <a:gd name="T15" fmla="*/ 48 h 61"/>
                <a:gd name="T16" fmla="*/ 74 w 123"/>
                <a:gd name="T17" fmla="*/ 45 h 61"/>
                <a:gd name="T18" fmla="*/ 62 w 123"/>
                <a:gd name="T19" fmla="*/ 41 h 61"/>
                <a:gd name="T20" fmla="*/ 51 w 123"/>
                <a:gd name="T21" fmla="*/ 38 h 61"/>
                <a:gd name="T22" fmla="*/ 40 w 123"/>
                <a:gd name="T23" fmla="*/ 35 h 61"/>
                <a:gd name="T24" fmla="*/ 30 w 123"/>
                <a:gd name="T25" fmla="*/ 32 h 61"/>
                <a:gd name="T26" fmla="*/ 20 w 123"/>
                <a:gd name="T27" fmla="*/ 29 h 61"/>
                <a:gd name="T28" fmla="*/ 12 w 123"/>
                <a:gd name="T29" fmla="*/ 26 h 61"/>
                <a:gd name="T30" fmla="*/ 6 w 123"/>
                <a:gd name="T31" fmla="*/ 25 h 61"/>
                <a:gd name="T32" fmla="*/ 2 w 123"/>
                <a:gd name="T33" fmla="*/ 23 h 61"/>
                <a:gd name="T34" fmla="*/ 0 w 123"/>
                <a:gd name="T35" fmla="*/ 23 h 61"/>
                <a:gd name="T36" fmla="*/ 0 w 123"/>
                <a:gd name="T37" fmla="*/ 0 h 61"/>
                <a:gd name="T38" fmla="*/ 8 w 123"/>
                <a:gd name="T39" fmla="*/ 3 h 61"/>
                <a:gd name="T40" fmla="*/ 15 w 123"/>
                <a:gd name="T41" fmla="*/ 6 h 61"/>
                <a:gd name="T42" fmla="*/ 22 w 123"/>
                <a:gd name="T43" fmla="*/ 10 h 61"/>
                <a:gd name="T44" fmla="*/ 30 w 123"/>
                <a:gd name="T45" fmla="*/ 12 h 61"/>
                <a:gd name="T46" fmla="*/ 38 w 123"/>
                <a:gd name="T47" fmla="*/ 15 h 61"/>
                <a:gd name="T48" fmla="*/ 46 w 123"/>
                <a:gd name="T49" fmla="*/ 18 h 61"/>
                <a:gd name="T50" fmla="*/ 53 w 123"/>
                <a:gd name="T51" fmla="*/ 20 h 61"/>
                <a:gd name="T52" fmla="*/ 61 w 123"/>
                <a:gd name="T53" fmla="*/ 23 h 61"/>
                <a:gd name="T54" fmla="*/ 69 w 123"/>
                <a:gd name="T55" fmla="*/ 26 h 61"/>
                <a:gd name="T56" fmla="*/ 77 w 123"/>
                <a:gd name="T57" fmla="*/ 29 h 61"/>
                <a:gd name="T58" fmla="*/ 84 w 123"/>
                <a:gd name="T59" fmla="*/ 31 h 61"/>
                <a:gd name="T60" fmla="*/ 92 w 123"/>
                <a:gd name="T61" fmla="*/ 35 h 61"/>
                <a:gd name="T62" fmla="*/ 100 w 123"/>
                <a:gd name="T63" fmla="*/ 38 h 61"/>
                <a:gd name="T64" fmla="*/ 107 w 123"/>
                <a:gd name="T65" fmla="*/ 41 h 61"/>
                <a:gd name="T66" fmla="*/ 114 w 123"/>
                <a:gd name="T67" fmla="*/ 45 h 61"/>
                <a:gd name="T68" fmla="*/ 122 w 123"/>
                <a:gd name="T69" fmla="*/ 4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3" h="61">
                  <a:moveTo>
                    <a:pt x="122" y="49"/>
                  </a:moveTo>
                  <a:lnTo>
                    <a:pt x="122" y="60"/>
                  </a:lnTo>
                  <a:lnTo>
                    <a:pt x="121" y="60"/>
                  </a:lnTo>
                  <a:lnTo>
                    <a:pt x="117" y="59"/>
                  </a:lnTo>
                  <a:lnTo>
                    <a:pt x="111" y="57"/>
                  </a:lnTo>
                  <a:lnTo>
                    <a:pt x="103" y="55"/>
                  </a:lnTo>
                  <a:lnTo>
                    <a:pt x="95" y="51"/>
                  </a:lnTo>
                  <a:lnTo>
                    <a:pt x="84" y="48"/>
                  </a:lnTo>
                  <a:lnTo>
                    <a:pt x="74" y="45"/>
                  </a:lnTo>
                  <a:lnTo>
                    <a:pt x="62" y="41"/>
                  </a:lnTo>
                  <a:lnTo>
                    <a:pt x="51" y="38"/>
                  </a:lnTo>
                  <a:lnTo>
                    <a:pt x="40" y="35"/>
                  </a:lnTo>
                  <a:lnTo>
                    <a:pt x="30" y="32"/>
                  </a:lnTo>
                  <a:lnTo>
                    <a:pt x="20" y="29"/>
                  </a:lnTo>
                  <a:lnTo>
                    <a:pt x="12" y="26"/>
                  </a:lnTo>
                  <a:lnTo>
                    <a:pt x="6" y="25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0"/>
                  </a:lnTo>
                  <a:lnTo>
                    <a:pt x="8" y="3"/>
                  </a:lnTo>
                  <a:lnTo>
                    <a:pt x="15" y="6"/>
                  </a:lnTo>
                  <a:lnTo>
                    <a:pt x="22" y="10"/>
                  </a:lnTo>
                  <a:lnTo>
                    <a:pt x="30" y="12"/>
                  </a:lnTo>
                  <a:lnTo>
                    <a:pt x="38" y="15"/>
                  </a:lnTo>
                  <a:lnTo>
                    <a:pt x="46" y="18"/>
                  </a:lnTo>
                  <a:lnTo>
                    <a:pt x="53" y="20"/>
                  </a:lnTo>
                  <a:lnTo>
                    <a:pt x="61" y="23"/>
                  </a:lnTo>
                  <a:lnTo>
                    <a:pt x="69" y="26"/>
                  </a:lnTo>
                  <a:lnTo>
                    <a:pt x="77" y="29"/>
                  </a:lnTo>
                  <a:lnTo>
                    <a:pt x="84" y="31"/>
                  </a:lnTo>
                  <a:lnTo>
                    <a:pt x="92" y="35"/>
                  </a:lnTo>
                  <a:lnTo>
                    <a:pt x="100" y="38"/>
                  </a:lnTo>
                  <a:lnTo>
                    <a:pt x="107" y="41"/>
                  </a:lnTo>
                  <a:lnTo>
                    <a:pt x="114" y="45"/>
                  </a:lnTo>
                  <a:lnTo>
                    <a:pt x="122" y="49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62" name="Freeform 22">
              <a:extLst>
                <a:ext uri="{FF2B5EF4-FFF2-40B4-BE49-F238E27FC236}">
                  <a16:creationId xmlns:a16="http://schemas.microsoft.com/office/drawing/2014/main" id="{270AD9B1-5A8E-0D85-ED1F-D5092BC11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9" y="3185"/>
              <a:ext cx="75" cy="139"/>
            </a:xfrm>
            <a:custGeom>
              <a:avLst/>
              <a:gdLst>
                <a:gd name="T0" fmla="*/ 69 w 75"/>
                <a:gd name="T1" fmla="*/ 52 h 139"/>
                <a:gd name="T2" fmla="*/ 73 w 75"/>
                <a:gd name="T3" fmla="*/ 65 h 139"/>
                <a:gd name="T4" fmla="*/ 74 w 75"/>
                <a:gd name="T5" fmla="*/ 78 h 139"/>
                <a:gd name="T6" fmla="*/ 71 w 75"/>
                <a:gd name="T7" fmla="*/ 89 h 139"/>
                <a:gd name="T8" fmla="*/ 67 w 75"/>
                <a:gd name="T9" fmla="*/ 100 h 139"/>
                <a:gd name="T10" fmla="*/ 61 w 75"/>
                <a:gd name="T11" fmla="*/ 109 h 139"/>
                <a:gd name="T12" fmla="*/ 55 w 75"/>
                <a:gd name="T13" fmla="*/ 120 h 139"/>
                <a:gd name="T14" fmla="*/ 47 w 75"/>
                <a:gd name="T15" fmla="*/ 129 h 139"/>
                <a:gd name="T16" fmla="*/ 41 w 75"/>
                <a:gd name="T17" fmla="*/ 138 h 139"/>
                <a:gd name="T18" fmla="*/ 9 w 75"/>
                <a:gd name="T19" fmla="*/ 138 h 139"/>
                <a:gd name="T20" fmla="*/ 9 w 75"/>
                <a:gd name="T21" fmla="*/ 134 h 139"/>
                <a:gd name="T22" fmla="*/ 9 w 75"/>
                <a:gd name="T23" fmla="*/ 130 h 139"/>
                <a:gd name="T24" fmla="*/ 11 w 75"/>
                <a:gd name="T25" fmla="*/ 126 h 139"/>
                <a:gd name="T26" fmla="*/ 13 w 75"/>
                <a:gd name="T27" fmla="*/ 122 h 139"/>
                <a:gd name="T28" fmla="*/ 13 w 75"/>
                <a:gd name="T29" fmla="*/ 119 h 139"/>
                <a:gd name="T30" fmla="*/ 13 w 75"/>
                <a:gd name="T31" fmla="*/ 116 h 139"/>
                <a:gd name="T32" fmla="*/ 10 w 75"/>
                <a:gd name="T33" fmla="*/ 115 h 139"/>
                <a:gd name="T34" fmla="*/ 5 w 75"/>
                <a:gd name="T35" fmla="*/ 114 h 139"/>
                <a:gd name="T36" fmla="*/ 5 w 75"/>
                <a:gd name="T37" fmla="*/ 116 h 139"/>
                <a:gd name="T38" fmla="*/ 0 w 75"/>
                <a:gd name="T39" fmla="*/ 116 h 139"/>
                <a:gd name="T40" fmla="*/ 0 w 75"/>
                <a:gd name="T41" fmla="*/ 114 h 139"/>
                <a:gd name="T42" fmla="*/ 1 w 75"/>
                <a:gd name="T43" fmla="*/ 113 h 139"/>
                <a:gd name="T44" fmla="*/ 4 w 75"/>
                <a:gd name="T45" fmla="*/ 112 h 139"/>
                <a:gd name="T46" fmla="*/ 5 w 75"/>
                <a:gd name="T47" fmla="*/ 110 h 139"/>
                <a:gd name="T48" fmla="*/ 5 w 75"/>
                <a:gd name="T49" fmla="*/ 108 h 139"/>
                <a:gd name="T50" fmla="*/ 5 w 75"/>
                <a:gd name="T51" fmla="*/ 0 h 139"/>
                <a:gd name="T52" fmla="*/ 15 w 75"/>
                <a:gd name="T53" fmla="*/ 2 h 139"/>
                <a:gd name="T54" fmla="*/ 25 w 75"/>
                <a:gd name="T55" fmla="*/ 6 h 139"/>
                <a:gd name="T56" fmla="*/ 33 w 75"/>
                <a:gd name="T57" fmla="*/ 12 h 139"/>
                <a:gd name="T58" fmla="*/ 41 w 75"/>
                <a:gd name="T59" fmla="*/ 18 h 139"/>
                <a:gd name="T60" fmla="*/ 49 w 75"/>
                <a:gd name="T61" fmla="*/ 26 h 139"/>
                <a:gd name="T62" fmla="*/ 56 w 75"/>
                <a:gd name="T63" fmla="*/ 34 h 139"/>
                <a:gd name="T64" fmla="*/ 63 w 75"/>
                <a:gd name="T65" fmla="*/ 43 h 139"/>
                <a:gd name="T66" fmla="*/ 69 w 75"/>
                <a:gd name="T67" fmla="*/ 5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" h="139">
                  <a:moveTo>
                    <a:pt x="69" y="52"/>
                  </a:moveTo>
                  <a:lnTo>
                    <a:pt x="73" y="65"/>
                  </a:lnTo>
                  <a:lnTo>
                    <a:pt x="74" y="78"/>
                  </a:lnTo>
                  <a:lnTo>
                    <a:pt x="71" y="89"/>
                  </a:lnTo>
                  <a:lnTo>
                    <a:pt x="67" y="100"/>
                  </a:lnTo>
                  <a:lnTo>
                    <a:pt x="61" y="109"/>
                  </a:lnTo>
                  <a:lnTo>
                    <a:pt x="55" y="120"/>
                  </a:lnTo>
                  <a:lnTo>
                    <a:pt x="47" y="129"/>
                  </a:lnTo>
                  <a:lnTo>
                    <a:pt x="41" y="138"/>
                  </a:lnTo>
                  <a:lnTo>
                    <a:pt x="9" y="138"/>
                  </a:lnTo>
                  <a:lnTo>
                    <a:pt x="9" y="134"/>
                  </a:lnTo>
                  <a:lnTo>
                    <a:pt x="9" y="130"/>
                  </a:lnTo>
                  <a:lnTo>
                    <a:pt x="11" y="126"/>
                  </a:lnTo>
                  <a:lnTo>
                    <a:pt x="13" y="122"/>
                  </a:lnTo>
                  <a:lnTo>
                    <a:pt x="13" y="119"/>
                  </a:lnTo>
                  <a:lnTo>
                    <a:pt x="13" y="116"/>
                  </a:lnTo>
                  <a:lnTo>
                    <a:pt x="10" y="115"/>
                  </a:lnTo>
                  <a:lnTo>
                    <a:pt x="5" y="114"/>
                  </a:lnTo>
                  <a:lnTo>
                    <a:pt x="5" y="116"/>
                  </a:lnTo>
                  <a:lnTo>
                    <a:pt x="0" y="116"/>
                  </a:lnTo>
                  <a:lnTo>
                    <a:pt x="0" y="114"/>
                  </a:lnTo>
                  <a:lnTo>
                    <a:pt x="1" y="113"/>
                  </a:lnTo>
                  <a:lnTo>
                    <a:pt x="4" y="112"/>
                  </a:lnTo>
                  <a:lnTo>
                    <a:pt x="5" y="110"/>
                  </a:lnTo>
                  <a:lnTo>
                    <a:pt x="5" y="108"/>
                  </a:lnTo>
                  <a:lnTo>
                    <a:pt x="5" y="0"/>
                  </a:lnTo>
                  <a:lnTo>
                    <a:pt x="15" y="2"/>
                  </a:lnTo>
                  <a:lnTo>
                    <a:pt x="25" y="6"/>
                  </a:lnTo>
                  <a:lnTo>
                    <a:pt x="33" y="12"/>
                  </a:lnTo>
                  <a:lnTo>
                    <a:pt x="41" y="18"/>
                  </a:lnTo>
                  <a:lnTo>
                    <a:pt x="49" y="26"/>
                  </a:lnTo>
                  <a:lnTo>
                    <a:pt x="56" y="34"/>
                  </a:lnTo>
                  <a:lnTo>
                    <a:pt x="63" y="43"/>
                  </a:lnTo>
                  <a:lnTo>
                    <a:pt x="69" y="5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63" name="Freeform 23">
              <a:extLst>
                <a:ext uri="{FF2B5EF4-FFF2-40B4-BE49-F238E27FC236}">
                  <a16:creationId xmlns:a16="http://schemas.microsoft.com/office/drawing/2014/main" id="{9C56D676-468E-FB54-3FDC-B6BCCDA24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7" y="3198"/>
              <a:ext cx="125" cy="49"/>
            </a:xfrm>
            <a:custGeom>
              <a:avLst/>
              <a:gdLst>
                <a:gd name="T0" fmla="*/ 124 w 125"/>
                <a:gd name="T1" fmla="*/ 38 h 49"/>
                <a:gd name="T2" fmla="*/ 124 w 125"/>
                <a:gd name="T3" fmla="*/ 48 h 49"/>
                <a:gd name="T4" fmla="*/ 116 w 125"/>
                <a:gd name="T5" fmla="*/ 46 h 49"/>
                <a:gd name="T6" fmla="*/ 108 w 125"/>
                <a:gd name="T7" fmla="*/ 45 h 49"/>
                <a:gd name="T8" fmla="*/ 101 w 125"/>
                <a:gd name="T9" fmla="*/ 44 h 49"/>
                <a:gd name="T10" fmla="*/ 93 w 125"/>
                <a:gd name="T11" fmla="*/ 42 h 49"/>
                <a:gd name="T12" fmla="*/ 85 w 125"/>
                <a:gd name="T13" fmla="*/ 41 h 49"/>
                <a:gd name="T14" fmla="*/ 78 w 125"/>
                <a:gd name="T15" fmla="*/ 40 h 49"/>
                <a:gd name="T16" fmla="*/ 70 w 125"/>
                <a:gd name="T17" fmla="*/ 38 h 49"/>
                <a:gd name="T18" fmla="*/ 62 w 125"/>
                <a:gd name="T19" fmla="*/ 36 h 49"/>
                <a:gd name="T20" fmla="*/ 55 w 125"/>
                <a:gd name="T21" fmla="*/ 34 h 49"/>
                <a:gd name="T22" fmla="*/ 47 w 125"/>
                <a:gd name="T23" fmla="*/ 33 h 49"/>
                <a:gd name="T24" fmla="*/ 40 w 125"/>
                <a:gd name="T25" fmla="*/ 32 h 49"/>
                <a:gd name="T26" fmla="*/ 31 w 125"/>
                <a:gd name="T27" fmla="*/ 30 h 49"/>
                <a:gd name="T28" fmla="*/ 24 w 125"/>
                <a:gd name="T29" fmla="*/ 29 h 49"/>
                <a:gd name="T30" fmla="*/ 16 w 125"/>
                <a:gd name="T31" fmla="*/ 28 h 49"/>
                <a:gd name="T32" fmla="*/ 8 w 125"/>
                <a:gd name="T33" fmla="*/ 27 h 49"/>
                <a:gd name="T34" fmla="*/ 0 w 125"/>
                <a:gd name="T35" fmla="*/ 26 h 49"/>
                <a:gd name="T36" fmla="*/ 0 w 125"/>
                <a:gd name="T37" fmla="*/ 0 h 49"/>
                <a:gd name="T38" fmla="*/ 7 w 125"/>
                <a:gd name="T39" fmla="*/ 2 h 49"/>
                <a:gd name="T40" fmla="*/ 15 w 125"/>
                <a:gd name="T41" fmla="*/ 6 h 49"/>
                <a:gd name="T42" fmla="*/ 22 w 125"/>
                <a:gd name="T43" fmla="*/ 8 h 49"/>
                <a:gd name="T44" fmla="*/ 31 w 125"/>
                <a:gd name="T45" fmla="*/ 11 h 49"/>
                <a:gd name="T46" fmla="*/ 38 w 125"/>
                <a:gd name="T47" fmla="*/ 13 h 49"/>
                <a:gd name="T48" fmla="*/ 46 w 125"/>
                <a:gd name="T49" fmla="*/ 15 h 49"/>
                <a:gd name="T50" fmla="*/ 53 w 125"/>
                <a:gd name="T51" fmla="*/ 17 h 49"/>
                <a:gd name="T52" fmla="*/ 62 w 125"/>
                <a:gd name="T53" fmla="*/ 19 h 49"/>
                <a:gd name="T54" fmla="*/ 70 w 125"/>
                <a:gd name="T55" fmla="*/ 20 h 49"/>
                <a:gd name="T56" fmla="*/ 78 w 125"/>
                <a:gd name="T57" fmla="*/ 22 h 49"/>
                <a:gd name="T58" fmla="*/ 85 w 125"/>
                <a:gd name="T59" fmla="*/ 24 h 49"/>
                <a:gd name="T60" fmla="*/ 93 w 125"/>
                <a:gd name="T61" fmla="*/ 26 h 49"/>
                <a:gd name="T62" fmla="*/ 102 w 125"/>
                <a:gd name="T63" fmla="*/ 28 h 49"/>
                <a:gd name="T64" fmla="*/ 109 w 125"/>
                <a:gd name="T65" fmla="*/ 32 h 49"/>
                <a:gd name="T66" fmla="*/ 116 w 125"/>
                <a:gd name="T67" fmla="*/ 34 h 49"/>
                <a:gd name="T68" fmla="*/ 124 w 125"/>
                <a:gd name="T69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5" h="49">
                  <a:moveTo>
                    <a:pt x="124" y="38"/>
                  </a:moveTo>
                  <a:lnTo>
                    <a:pt x="124" y="48"/>
                  </a:lnTo>
                  <a:lnTo>
                    <a:pt x="116" y="46"/>
                  </a:lnTo>
                  <a:lnTo>
                    <a:pt x="108" y="45"/>
                  </a:lnTo>
                  <a:lnTo>
                    <a:pt x="101" y="44"/>
                  </a:lnTo>
                  <a:lnTo>
                    <a:pt x="93" y="42"/>
                  </a:lnTo>
                  <a:lnTo>
                    <a:pt x="85" y="41"/>
                  </a:lnTo>
                  <a:lnTo>
                    <a:pt x="78" y="40"/>
                  </a:lnTo>
                  <a:lnTo>
                    <a:pt x="70" y="38"/>
                  </a:lnTo>
                  <a:lnTo>
                    <a:pt x="62" y="36"/>
                  </a:lnTo>
                  <a:lnTo>
                    <a:pt x="55" y="34"/>
                  </a:lnTo>
                  <a:lnTo>
                    <a:pt x="47" y="33"/>
                  </a:lnTo>
                  <a:lnTo>
                    <a:pt x="40" y="32"/>
                  </a:lnTo>
                  <a:lnTo>
                    <a:pt x="31" y="30"/>
                  </a:lnTo>
                  <a:lnTo>
                    <a:pt x="24" y="29"/>
                  </a:lnTo>
                  <a:lnTo>
                    <a:pt x="16" y="28"/>
                  </a:lnTo>
                  <a:lnTo>
                    <a:pt x="8" y="27"/>
                  </a:lnTo>
                  <a:lnTo>
                    <a:pt x="0" y="26"/>
                  </a:lnTo>
                  <a:lnTo>
                    <a:pt x="0" y="0"/>
                  </a:lnTo>
                  <a:lnTo>
                    <a:pt x="7" y="2"/>
                  </a:lnTo>
                  <a:lnTo>
                    <a:pt x="15" y="6"/>
                  </a:lnTo>
                  <a:lnTo>
                    <a:pt x="22" y="8"/>
                  </a:lnTo>
                  <a:lnTo>
                    <a:pt x="31" y="11"/>
                  </a:lnTo>
                  <a:lnTo>
                    <a:pt x="38" y="13"/>
                  </a:lnTo>
                  <a:lnTo>
                    <a:pt x="46" y="15"/>
                  </a:lnTo>
                  <a:lnTo>
                    <a:pt x="53" y="17"/>
                  </a:lnTo>
                  <a:lnTo>
                    <a:pt x="62" y="19"/>
                  </a:lnTo>
                  <a:lnTo>
                    <a:pt x="70" y="20"/>
                  </a:lnTo>
                  <a:lnTo>
                    <a:pt x="78" y="22"/>
                  </a:lnTo>
                  <a:lnTo>
                    <a:pt x="85" y="24"/>
                  </a:lnTo>
                  <a:lnTo>
                    <a:pt x="93" y="26"/>
                  </a:lnTo>
                  <a:lnTo>
                    <a:pt x="102" y="28"/>
                  </a:lnTo>
                  <a:lnTo>
                    <a:pt x="109" y="32"/>
                  </a:lnTo>
                  <a:lnTo>
                    <a:pt x="116" y="34"/>
                  </a:lnTo>
                  <a:lnTo>
                    <a:pt x="124" y="38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64" name="Freeform 24">
              <a:extLst>
                <a:ext uri="{FF2B5EF4-FFF2-40B4-BE49-F238E27FC236}">
                  <a16:creationId xmlns:a16="http://schemas.microsoft.com/office/drawing/2014/main" id="{C7C16855-1384-B34A-197E-10714DB65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" y="3221"/>
              <a:ext cx="71" cy="165"/>
            </a:xfrm>
            <a:custGeom>
              <a:avLst/>
              <a:gdLst>
                <a:gd name="T0" fmla="*/ 70 w 71"/>
                <a:gd name="T1" fmla="*/ 128 h 165"/>
                <a:gd name="T2" fmla="*/ 65 w 71"/>
                <a:gd name="T3" fmla="*/ 133 h 165"/>
                <a:gd name="T4" fmla="*/ 60 w 71"/>
                <a:gd name="T5" fmla="*/ 138 h 165"/>
                <a:gd name="T6" fmla="*/ 56 w 71"/>
                <a:gd name="T7" fmla="*/ 144 h 165"/>
                <a:gd name="T8" fmla="*/ 51 w 71"/>
                <a:gd name="T9" fmla="*/ 148 h 165"/>
                <a:gd name="T10" fmla="*/ 46 w 71"/>
                <a:gd name="T11" fmla="*/ 153 h 165"/>
                <a:gd name="T12" fmla="*/ 41 w 71"/>
                <a:gd name="T13" fmla="*/ 158 h 165"/>
                <a:gd name="T14" fmla="*/ 36 w 71"/>
                <a:gd name="T15" fmla="*/ 161 h 165"/>
                <a:gd name="T16" fmla="*/ 33 w 71"/>
                <a:gd name="T17" fmla="*/ 164 h 165"/>
                <a:gd name="T18" fmla="*/ 28 w 71"/>
                <a:gd name="T19" fmla="*/ 158 h 165"/>
                <a:gd name="T20" fmla="*/ 24 w 71"/>
                <a:gd name="T21" fmla="*/ 153 h 165"/>
                <a:gd name="T22" fmla="*/ 21 w 71"/>
                <a:gd name="T23" fmla="*/ 147 h 165"/>
                <a:gd name="T24" fmla="*/ 17 w 71"/>
                <a:gd name="T25" fmla="*/ 143 h 165"/>
                <a:gd name="T26" fmla="*/ 15 w 71"/>
                <a:gd name="T27" fmla="*/ 137 h 165"/>
                <a:gd name="T28" fmla="*/ 11 w 71"/>
                <a:gd name="T29" fmla="*/ 131 h 165"/>
                <a:gd name="T30" fmla="*/ 9 w 71"/>
                <a:gd name="T31" fmla="*/ 126 h 165"/>
                <a:gd name="T32" fmla="*/ 7 w 71"/>
                <a:gd name="T33" fmla="*/ 120 h 165"/>
                <a:gd name="T34" fmla="*/ 5 w 71"/>
                <a:gd name="T35" fmla="*/ 113 h 165"/>
                <a:gd name="T36" fmla="*/ 2 w 71"/>
                <a:gd name="T37" fmla="*/ 108 h 165"/>
                <a:gd name="T38" fmla="*/ 1 w 71"/>
                <a:gd name="T39" fmla="*/ 101 h 165"/>
                <a:gd name="T40" fmla="*/ 0 w 71"/>
                <a:gd name="T41" fmla="*/ 94 h 165"/>
                <a:gd name="T42" fmla="*/ 0 w 71"/>
                <a:gd name="T43" fmla="*/ 88 h 165"/>
                <a:gd name="T44" fmla="*/ 0 w 71"/>
                <a:gd name="T45" fmla="*/ 80 h 165"/>
                <a:gd name="T46" fmla="*/ 0 w 71"/>
                <a:gd name="T47" fmla="*/ 73 h 165"/>
                <a:gd name="T48" fmla="*/ 0 w 71"/>
                <a:gd name="T49" fmla="*/ 66 h 165"/>
                <a:gd name="T50" fmla="*/ 3 w 71"/>
                <a:gd name="T51" fmla="*/ 55 h 165"/>
                <a:gd name="T52" fmla="*/ 8 w 71"/>
                <a:gd name="T53" fmla="*/ 46 h 165"/>
                <a:gd name="T54" fmla="*/ 12 w 71"/>
                <a:gd name="T55" fmla="*/ 38 h 165"/>
                <a:gd name="T56" fmla="*/ 18 w 71"/>
                <a:gd name="T57" fmla="*/ 31 h 165"/>
                <a:gd name="T58" fmla="*/ 23 w 71"/>
                <a:gd name="T59" fmla="*/ 23 h 165"/>
                <a:gd name="T60" fmla="*/ 30 w 71"/>
                <a:gd name="T61" fmla="*/ 17 h 165"/>
                <a:gd name="T62" fmla="*/ 36 w 71"/>
                <a:gd name="T63" fmla="*/ 9 h 165"/>
                <a:gd name="T64" fmla="*/ 43 w 71"/>
                <a:gd name="T65" fmla="*/ 0 h 165"/>
                <a:gd name="T66" fmla="*/ 42 w 71"/>
                <a:gd name="T67" fmla="*/ 8 h 165"/>
                <a:gd name="T68" fmla="*/ 41 w 71"/>
                <a:gd name="T69" fmla="*/ 17 h 165"/>
                <a:gd name="T70" fmla="*/ 41 w 71"/>
                <a:gd name="T71" fmla="*/ 25 h 165"/>
                <a:gd name="T72" fmla="*/ 41 w 71"/>
                <a:gd name="T73" fmla="*/ 34 h 165"/>
                <a:gd name="T74" fmla="*/ 41 w 71"/>
                <a:gd name="T75" fmla="*/ 42 h 165"/>
                <a:gd name="T76" fmla="*/ 41 w 71"/>
                <a:gd name="T77" fmla="*/ 51 h 165"/>
                <a:gd name="T78" fmla="*/ 42 w 71"/>
                <a:gd name="T79" fmla="*/ 60 h 165"/>
                <a:gd name="T80" fmla="*/ 44 w 71"/>
                <a:gd name="T81" fmla="*/ 69 h 165"/>
                <a:gd name="T82" fmla="*/ 46 w 71"/>
                <a:gd name="T83" fmla="*/ 76 h 165"/>
                <a:gd name="T84" fmla="*/ 48 w 71"/>
                <a:gd name="T85" fmla="*/ 85 h 165"/>
                <a:gd name="T86" fmla="*/ 51 w 71"/>
                <a:gd name="T87" fmla="*/ 93 h 165"/>
                <a:gd name="T88" fmla="*/ 54 w 71"/>
                <a:gd name="T89" fmla="*/ 101 h 165"/>
                <a:gd name="T90" fmla="*/ 57 w 71"/>
                <a:gd name="T91" fmla="*/ 109 h 165"/>
                <a:gd name="T92" fmla="*/ 61 w 71"/>
                <a:gd name="T93" fmla="*/ 116 h 165"/>
                <a:gd name="T94" fmla="*/ 65 w 71"/>
                <a:gd name="T95" fmla="*/ 123 h 165"/>
                <a:gd name="T96" fmla="*/ 70 w 71"/>
                <a:gd name="T97" fmla="*/ 12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" h="165">
                  <a:moveTo>
                    <a:pt x="70" y="128"/>
                  </a:moveTo>
                  <a:lnTo>
                    <a:pt x="65" y="133"/>
                  </a:lnTo>
                  <a:lnTo>
                    <a:pt x="60" y="138"/>
                  </a:lnTo>
                  <a:lnTo>
                    <a:pt x="56" y="144"/>
                  </a:lnTo>
                  <a:lnTo>
                    <a:pt x="51" y="148"/>
                  </a:lnTo>
                  <a:lnTo>
                    <a:pt x="46" y="153"/>
                  </a:lnTo>
                  <a:lnTo>
                    <a:pt x="41" y="158"/>
                  </a:lnTo>
                  <a:lnTo>
                    <a:pt x="36" y="161"/>
                  </a:lnTo>
                  <a:lnTo>
                    <a:pt x="33" y="164"/>
                  </a:lnTo>
                  <a:lnTo>
                    <a:pt x="28" y="158"/>
                  </a:lnTo>
                  <a:lnTo>
                    <a:pt x="24" y="153"/>
                  </a:lnTo>
                  <a:lnTo>
                    <a:pt x="21" y="147"/>
                  </a:lnTo>
                  <a:lnTo>
                    <a:pt x="17" y="143"/>
                  </a:lnTo>
                  <a:lnTo>
                    <a:pt x="15" y="137"/>
                  </a:lnTo>
                  <a:lnTo>
                    <a:pt x="11" y="131"/>
                  </a:lnTo>
                  <a:lnTo>
                    <a:pt x="9" y="126"/>
                  </a:lnTo>
                  <a:lnTo>
                    <a:pt x="7" y="120"/>
                  </a:lnTo>
                  <a:lnTo>
                    <a:pt x="5" y="113"/>
                  </a:lnTo>
                  <a:lnTo>
                    <a:pt x="2" y="108"/>
                  </a:lnTo>
                  <a:lnTo>
                    <a:pt x="1" y="101"/>
                  </a:lnTo>
                  <a:lnTo>
                    <a:pt x="0" y="94"/>
                  </a:lnTo>
                  <a:lnTo>
                    <a:pt x="0" y="88"/>
                  </a:lnTo>
                  <a:lnTo>
                    <a:pt x="0" y="80"/>
                  </a:lnTo>
                  <a:lnTo>
                    <a:pt x="0" y="73"/>
                  </a:lnTo>
                  <a:lnTo>
                    <a:pt x="0" y="66"/>
                  </a:lnTo>
                  <a:lnTo>
                    <a:pt x="3" y="55"/>
                  </a:lnTo>
                  <a:lnTo>
                    <a:pt x="8" y="46"/>
                  </a:lnTo>
                  <a:lnTo>
                    <a:pt x="12" y="38"/>
                  </a:lnTo>
                  <a:lnTo>
                    <a:pt x="18" y="31"/>
                  </a:lnTo>
                  <a:lnTo>
                    <a:pt x="23" y="23"/>
                  </a:lnTo>
                  <a:lnTo>
                    <a:pt x="30" y="17"/>
                  </a:lnTo>
                  <a:lnTo>
                    <a:pt x="36" y="9"/>
                  </a:lnTo>
                  <a:lnTo>
                    <a:pt x="43" y="0"/>
                  </a:lnTo>
                  <a:lnTo>
                    <a:pt x="42" y="8"/>
                  </a:lnTo>
                  <a:lnTo>
                    <a:pt x="41" y="17"/>
                  </a:lnTo>
                  <a:lnTo>
                    <a:pt x="41" y="25"/>
                  </a:lnTo>
                  <a:lnTo>
                    <a:pt x="41" y="34"/>
                  </a:lnTo>
                  <a:lnTo>
                    <a:pt x="41" y="42"/>
                  </a:lnTo>
                  <a:lnTo>
                    <a:pt x="41" y="51"/>
                  </a:lnTo>
                  <a:lnTo>
                    <a:pt x="42" y="60"/>
                  </a:lnTo>
                  <a:lnTo>
                    <a:pt x="44" y="69"/>
                  </a:lnTo>
                  <a:lnTo>
                    <a:pt x="46" y="76"/>
                  </a:lnTo>
                  <a:lnTo>
                    <a:pt x="48" y="85"/>
                  </a:lnTo>
                  <a:lnTo>
                    <a:pt x="51" y="93"/>
                  </a:lnTo>
                  <a:lnTo>
                    <a:pt x="54" y="101"/>
                  </a:lnTo>
                  <a:lnTo>
                    <a:pt x="57" y="109"/>
                  </a:lnTo>
                  <a:lnTo>
                    <a:pt x="61" y="116"/>
                  </a:lnTo>
                  <a:lnTo>
                    <a:pt x="65" y="123"/>
                  </a:lnTo>
                  <a:lnTo>
                    <a:pt x="70" y="128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65" name="Freeform 25">
              <a:extLst>
                <a:ext uri="{FF2B5EF4-FFF2-40B4-BE49-F238E27FC236}">
                  <a16:creationId xmlns:a16="http://schemas.microsoft.com/office/drawing/2014/main" id="{AE1F85F0-485C-BE3A-A0B7-8D672AE96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" y="3234"/>
              <a:ext cx="38" cy="52"/>
            </a:xfrm>
            <a:custGeom>
              <a:avLst/>
              <a:gdLst>
                <a:gd name="T0" fmla="*/ 7 w 38"/>
                <a:gd name="T1" fmla="*/ 16 h 52"/>
                <a:gd name="T2" fmla="*/ 24 w 38"/>
                <a:gd name="T3" fmla="*/ 0 h 52"/>
                <a:gd name="T4" fmla="*/ 28 w 38"/>
                <a:gd name="T5" fmla="*/ 3 h 52"/>
                <a:gd name="T6" fmla="*/ 12 w 38"/>
                <a:gd name="T7" fmla="*/ 23 h 52"/>
                <a:gd name="T8" fmla="*/ 14 w 38"/>
                <a:gd name="T9" fmla="*/ 26 h 52"/>
                <a:gd name="T10" fmla="*/ 18 w 38"/>
                <a:gd name="T11" fmla="*/ 29 h 52"/>
                <a:gd name="T12" fmla="*/ 22 w 38"/>
                <a:gd name="T13" fmla="*/ 30 h 52"/>
                <a:gd name="T14" fmla="*/ 25 w 38"/>
                <a:gd name="T15" fmla="*/ 31 h 52"/>
                <a:gd name="T16" fmla="*/ 29 w 38"/>
                <a:gd name="T17" fmla="*/ 32 h 52"/>
                <a:gd name="T18" fmla="*/ 32 w 38"/>
                <a:gd name="T19" fmla="*/ 33 h 52"/>
                <a:gd name="T20" fmla="*/ 35 w 38"/>
                <a:gd name="T21" fmla="*/ 34 h 52"/>
                <a:gd name="T22" fmla="*/ 37 w 38"/>
                <a:gd name="T23" fmla="*/ 37 h 52"/>
                <a:gd name="T24" fmla="*/ 32 w 38"/>
                <a:gd name="T25" fmla="*/ 39 h 52"/>
                <a:gd name="T26" fmla="*/ 28 w 38"/>
                <a:gd name="T27" fmla="*/ 40 h 52"/>
                <a:gd name="T28" fmla="*/ 25 w 38"/>
                <a:gd name="T29" fmla="*/ 39 h 52"/>
                <a:gd name="T30" fmla="*/ 22 w 38"/>
                <a:gd name="T31" fmla="*/ 38 h 52"/>
                <a:gd name="T32" fmla="*/ 19 w 38"/>
                <a:gd name="T33" fmla="*/ 36 h 52"/>
                <a:gd name="T34" fmla="*/ 14 w 38"/>
                <a:gd name="T35" fmla="*/ 34 h 52"/>
                <a:gd name="T36" fmla="*/ 11 w 38"/>
                <a:gd name="T37" fmla="*/ 34 h 52"/>
                <a:gd name="T38" fmla="*/ 7 w 38"/>
                <a:gd name="T39" fmla="*/ 34 h 52"/>
                <a:gd name="T40" fmla="*/ 6 w 38"/>
                <a:gd name="T41" fmla="*/ 36 h 52"/>
                <a:gd name="T42" fmla="*/ 5 w 38"/>
                <a:gd name="T43" fmla="*/ 37 h 52"/>
                <a:gd name="T44" fmla="*/ 6 w 38"/>
                <a:gd name="T45" fmla="*/ 40 h 52"/>
                <a:gd name="T46" fmla="*/ 6 w 38"/>
                <a:gd name="T47" fmla="*/ 42 h 52"/>
                <a:gd name="T48" fmla="*/ 7 w 38"/>
                <a:gd name="T49" fmla="*/ 44 h 52"/>
                <a:gd name="T50" fmla="*/ 7 w 38"/>
                <a:gd name="T51" fmla="*/ 46 h 52"/>
                <a:gd name="T52" fmla="*/ 6 w 38"/>
                <a:gd name="T53" fmla="*/ 48 h 52"/>
                <a:gd name="T54" fmla="*/ 5 w 38"/>
                <a:gd name="T55" fmla="*/ 51 h 52"/>
                <a:gd name="T56" fmla="*/ 1 w 38"/>
                <a:gd name="T57" fmla="*/ 51 h 52"/>
                <a:gd name="T58" fmla="*/ 1 w 38"/>
                <a:gd name="T59" fmla="*/ 44 h 52"/>
                <a:gd name="T60" fmla="*/ 0 w 38"/>
                <a:gd name="T61" fmla="*/ 37 h 52"/>
                <a:gd name="T62" fmla="*/ 0 w 38"/>
                <a:gd name="T63" fmla="*/ 30 h 52"/>
                <a:gd name="T64" fmla="*/ 0 w 38"/>
                <a:gd name="T65" fmla="*/ 23 h 52"/>
                <a:gd name="T66" fmla="*/ 0 w 38"/>
                <a:gd name="T67" fmla="*/ 16 h 52"/>
                <a:gd name="T68" fmla="*/ 0 w 38"/>
                <a:gd name="T69" fmla="*/ 10 h 52"/>
                <a:gd name="T70" fmla="*/ 2 w 38"/>
                <a:gd name="T71" fmla="*/ 4 h 52"/>
                <a:gd name="T72" fmla="*/ 3 w 38"/>
                <a:gd name="T73" fmla="*/ 0 h 52"/>
                <a:gd name="T74" fmla="*/ 7 w 38"/>
                <a:gd name="T75" fmla="*/ 1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52">
                  <a:moveTo>
                    <a:pt x="7" y="16"/>
                  </a:moveTo>
                  <a:lnTo>
                    <a:pt x="24" y="0"/>
                  </a:lnTo>
                  <a:lnTo>
                    <a:pt x="28" y="3"/>
                  </a:lnTo>
                  <a:lnTo>
                    <a:pt x="12" y="23"/>
                  </a:lnTo>
                  <a:lnTo>
                    <a:pt x="14" y="26"/>
                  </a:lnTo>
                  <a:lnTo>
                    <a:pt x="18" y="29"/>
                  </a:lnTo>
                  <a:lnTo>
                    <a:pt x="22" y="30"/>
                  </a:lnTo>
                  <a:lnTo>
                    <a:pt x="25" y="31"/>
                  </a:lnTo>
                  <a:lnTo>
                    <a:pt x="29" y="32"/>
                  </a:lnTo>
                  <a:lnTo>
                    <a:pt x="32" y="33"/>
                  </a:lnTo>
                  <a:lnTo>
                    <a:pt x="35" y="34"/>
                  </a:lnTo>
                  <a:lnTo>
                    <a:pt x="37" y="37"/>
                  </a:lnTo>
                  <a:lnTo>
                    <a:pt x="32" y="39"/>
                  </a:lnTo>
                  <a:lnTo>
                    <a:pt x="28" y="40"/>
                  </a:lnTo>
                  <a:lnTo>
                    <a:pt x="25" y="39"/>
                  </a:lnTo>
                  <a:lnTo>
                    <a:pt x="22" y="38"/>
                  </a:lnTo>
                  <a:lnTo>
                    <a:pt x="19" y="36"/>
                  </a:lnTo>
                  <a:lnTo>
                    <a:pt x="14" y="34"/>
                  </a:lnTo>
                  <a:lnTo>
                    <a:pt x="11" y="34"/>
                  </a:lnTo>
                  <a:lnTo>
                    <a:pt x="7" y="34"/>
                  </a:lnTo>
                  <a:lnTo>
                    <a:pt x="6" y="36"/>
                  </a:lnTo>
                  <a:lnTo>
                    <a:pt x="5" y="37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7" y="44"/>
                  </a:lnTo>
                  <a:lnTo>
                    <a:pt x="7" y="46"/>
                  </a:lnTo>
                  <a:lnTo>
                    <a:pt x="6" y="48"/>
                  </a:lnTo>
                  <a:lnTo>
                    <a:pt x="5" y="51"/>
                  </a:lnTo>
                  <a:lnTo>
                    <a:pt x="1" y="51"/>
                  </a:lnTo>
                  <a:lnTo>
                    <a:pt x="1" y="44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2" y="4"/>
                  </a:lnTo>
                  <a:lnTo>
                    <a:pt x="3" y="0"/>
                  </a:lnTo>
                  <a:lnTo>
                    <a:pt x="7" y="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66" name="Freeform 26">
              <a:extLst>
                <a:ext uri="{FF2B5EF4-FFF2-40B4-BE49-F238E27FC236}">
                  <a16:creationId xmlns:a16="http://schemas.microsoft.com/office/drawing/2014/main" id="{7084ABDD-6632-3CAD-668F-C9D7C40F1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4" y="3238"/>
              <a:ext cx="128" cy="37"/>
            </a:xfrm>
            <a:custGeom>
              <a:avLst/>
              <a:gdLst>
                <a:gd name="T0" fmla="*/ 127 w 128"/>
                <a:gd name="T1" fmla="*/ 23 h 37"/>
                <a:gd name="T2" fmla="*/ 126 w 128"/>
                <a:gd name="T3" fmla="*/ 36 h 37"/>
                <a:gd name="T4" fmla="*/ 118 w 128"/>
                <a:gd name="T5" fmla="*/ 35 h 37"/>
                <a:gd name="T6" fmla="*/ 110 w 128"/>
                <a:gd name="T7" fmla="*/ 34 h 37"/>
                <a:gd name="T8" fmla="*/ 102 w 128"/>
                <a:gd name="T9" fmla="*/ 34 h 37"/>
                <a:gd name="T10" fmla="*/ 95 w 128"/>
                <a:gd name="T11" fmla="*/ 33 h 37"/>
                <a:gd name="T12" fmla="*/ 87 w 128"/>
                <a:gd name="T13" fmla="*/ 33 h 37"/>
                <a:gd name="T14" fmla="*/ 79 w 128"/>
                <a:gd name="T15" fmla="*/ 31 h 37"/>
                <a:gd name="T16" fmla="*/ 72 w 128"/>
                <a:gd name="T17" fmla="*/ 31 h 37"/>
                <a:gd name="T18" fmla="*/ 63 w 128"/>
                <a:gd name="T19" fmla="*/ 30 h 37"/>
                <a:gd name="T20" fmla="*/ 55 w 128"/>
                <a:gd name="T21" fmla="*/ 29 h 37"/>
                <a:gd name="T22" fmla="*/ 48 w 128"/>
                <a:gd name="T23" fmla="*/ 29 h 37"/>
                <a:gd name="T24" fmla="*/ 39 w 128"/>
                <a:gd name="T25" fmla="*/ 27 h 37"/>
                <a:gd name="T26" fmla="*/ 31 w 128"/>
                <a:gd name="T27" fmla="*/ 26 h 37"/>
                <a:gd name="T28" fmla="*/ 23 w 128"/>
                <a:gd name="T29" fmla="*/ 25 h 37"/>
                <a:gd name="T30" fmla="*/ 16 w 128"/>
                <a:gd name="T31" fmla="*/ 24 h 37"/>
                <a:gd name="T32" fmla="*/ 7 w 128"/>
                <a:gd name="T33" fmla="*/ 23 h 37"/>
                <a:gd name="T34" fmla="*/ 0 w 128"/>
                <a:gd name="T35" fmla="*/ 21 h 37"/>
                <a:gd name="T36" fmla="*/ 0 w 128"/>
                <a:gd name="T37" fmla="*/ 0 h 37"/>
                <a:gd name="T38" fmla="*/ 9 w 128"/>
                <a:gd name="T39" fmla="*/ 0 h 37"/>
                <a:gd name="T40" fmla="*/ 17 w 128"/>
                <a:gd name="T41" fmla="*/ 1 h 37"/>
                <a:gd name="T42" fmla="*/ 25 w 128"/>
                <a:gd name="T43" fmla="*/ 2 h 37"/>
                <a:gd name="T44" fmla="*/ 33 w 128"/>
                <a:gd name="T45" fmla="*/ 3 h 37"/>
                <a:gd name="T46" fmla="*/ 42 w 128"/>
                <a:gd name="T47" fmla="*/ 4 h 37"/>
                <a:gd name="T48" fmla="*/ 49 w 128"/>
                <a:gd name="T49" fmla="*/ 5 h 37"/>
                <a:gd name="T50" fmla="*/ 57 w 128"/>
                <a:gd name="T51" fmla="*/ 7 h 37"/>
                <a:gd name="T52" fmla="*/ 65 w 128"/>
                <a:gd name="T53" fmla="*/ 8 h 37"/>
                <a:gd name="T54" fmla="*/ 73 w 128"/>
                <a:gd name="T55" fmla="*/ 10 h 37"/>
                <a:gd name="T56" fmla="*/ 81 w 128"/>
                <a:gd name="T57" fmla="*/ 11 h 37"/>
                <a:gd name="T58" fmla="*/ 88 w 128"/>
                <a:gd name="T59" fmla="*/ 13 h 37"/>
                <a:gd name="T60" fmla="*/ 96 w 128"/>
                <a:gd name="T61" fmla="*/ 15 h 37"/>
                <a:gd name="T62" fmla="*/ 105 w 128"/>
                <a:gd name="T63" fmla="*/ 17 h 37"/>
                <a:gd name="T64" fmla="*/ 112 w 128"/>
                <a:gd name="T65" fmla="*/ 18 h 37"/>
                <a:gd name="T66" fmla="*/ 119 w 128"/>
                <a:gd name="T67" fmla="*/ 21 h 37"/>
                <a:gd name="T68" fmla="*/ 127 w 128"/>
                <a:gd name="T69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" h="37">
                  <a:moveTo>
                    <a:pt x="127" y="23"/>
                  </a:moveTo>
                  <a:lnTo>
                    <a:pt x="126" y="36"/>
                  </a:lnTo>
                  <a:lnTo>
                    <a:pt x="118" y="35"/>
                  </a:lnTo>
                  <a:lnTo>
                    <a:pt x="110" y="34"/>
                  </a:lnTo>
                  <a:lnTo>
                    <a:pt x="102" y="34"/>
                  </a:lnTo>
                  <a:lnTo>
                    <a:pt x="95" y="33"/>
                  </a:lnTo>
                  <a:lnTo>
                    <a:pt x="87" y="33"/>
                  </a:lnTo>
                  <a:lnTo>
                    <a:pt x="79" y="31"/>
                  </a:lnTo>
                  <a:lnTo>
                    <a:pt x="72" y="31"/>
                  </a:lnTo>
                  <a:lnTo>
                    <a:pt x="63" y="30"/>
                  </a:lnTo>
                  <a:lnTo>
                    <a:pt x="55" y="29"/>
                  </a:lnTo>
                  <a:lnTo>
                    <a:pt x="48" y="29"/>
                  </a:lnTo>
                  <a:lnTo>
                    <a:pt x="39" y="27"/>
                  </a:lnTo>
                  <a:lnTo>
                    <a:pt x="31" y="26"/>
                  </a:lnTo>
                  <a:lnTo>
                    <a:pt x="23" y="25"/>
                  </a:lnTo>
                  <a:lnTo>
                    <a:pt x="16" y="24"/>
                  </a:lnTo>
                  <a:lnTo>
                    <a:pt x="7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9" y="0"/>
                  </a:lnTo>
                  <a:lnTo>
                    <a:pt x="17" y="1"/>
                  </a:lnTo>
                  <a:lnTo>
                    <a:pt x="25" y="2"/>
                  </a:lnTo>
                  <a:lnTo>
                    <a:pt x="33" y="3"/>
                  </a:lnTo>
                  <a:lnTo>
                    <a:pt x="42" y="4"/>
                  </a:lnTo>
                  <a:lnTo>
                    <a:pt x="49" y="5"/>
                  </a:lnTo>
                  <a:lnTo>
                    <a:pt x="57" y="7"/>
                  </a:lnTo>
                  <a:lnTo>
                    <a:pt x="65" y="8"/>
                  </a:lnTo>
                  <a:lnTo>
                    <a:pt x="73" y="10"/>
                  </a:lnTo>
                  <a:lnTo>
                    <a:pt x="81" y="11"/>
                  </a:lnTo>
                  <a:lnTo>
                    <a:pt x="88" y="13"/>
                  </a:lnTo>
                  <a:lnTo>
                    <a:pt x="96" y="15"/>
                  </a:lnTo>
                  <a:lnTo>
                    <a:pt x="105" y="17"/>
                  </a:lnTo>
                  <a:lnTo>
                    <a:pt x="112" y="18"/>
                  </a:lnTo>
                  <a:lnTo>
                    <a:pt x="119" y="21"/>
                  </a:lnTo>
                  <a:lnTo>
                    <a:pt x="127" y="2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67" name="Freeform 27">
              <a:extLst>
                <a:ext uri="{FF2B5EF4-FFF2-40B4-BE49-F238E27FC236}">
                  <a16:creationId xmlns:a16="http://schemas.microsoft.com/office/drawing/2014/main" id="{0908D82B-A4AC-633B-8D1E-55B83AEE2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6" y="3270"/>
              <a:ext cx="209" cy="123"/>
            </a:xfrm>
            <a:custGeom>
              <a:avLst/>
              <a:gdLst>
                <a:gd name="T0" fmla="*/ 115 w 209"/>
                <a:gd name="T1" fmla="*/ 91 h 123"/>
                <a:gd name="T2" fmla="*/ 121 w 209"/>
                <a:gd name="T3" fmla="*/ 89 h 123"/>
                <a:gd name="T4" fmla="*/ 124 w 209"/>
                <a:gd name="T5" fmla="*/ 86 h 123"/>
                <a:gd name="T6" fmla="*/ 128 w 209"/>
                <a:gd name="T7" fmla="*/ 82 h 123"/>
                <a:gd name="T8" fmla="*/ 140 w 209"/>
                <a:gd name="T9" fmla="*/ 82 h 123"/>
                <a:gd name="T10" fmla="*/ 160 w 209"/>
                <a:gd name="T11" fmla="*/ 81 h 123"/>
                <a:gd name="T12" fmla="*/ 179 w 209"/>
                <a:gd name="T13" fmla="*/ 78 h 123"/>
                <a:gd name="T14" fmla="*/ 198 w 209"/>
                <a:gd name="T15" fmla="*/ 74 h 123"/>
                <a:gd name="T16" fmla="*/ 202 w 209"/>
                <a:gd name="T17" fmla="*/ 73 h 123"/>
                <a:gd name="T18" fmla="*/ 189 w 209"/>
                <a:gd name="T19" fmla="*/ 78 h 123"/>
                <a:gd name="T20" fmla="*/ 176 w 209"/>
                <a:gd name="T21" fmla="*/ 84 h 123"/>
                <a:gd name="T22" fmla="*/ 164 w 209"/>
                <a:gd name="T23" fmla="*/ 89 h 123"/>
                <a:gd name="T24" fmla="*/ 150 w 209"/>
                <a:gd name="T25" fmla="*/ 96 h 123"/>
                <a:gd name="T26" fmla="*/ 136 w 209"/>
                <a:gd name="T27" fmla="*/ 103 h 123"/>
                <a:gd name="T28" fmla="*/ 123 w 209"/>
                <a:gd name="T29" fmla="*/ 110 h 123"/>
                <a:gd name="T30" fmla="*/ 110 w 209"/>
                <a:gd name="T31" fmla="*/ 118 h 123"/>
                <a:gd name="T32" fmla="*/ 99 w 209"/>
                <a:gd name="T33" fmla="*/ 122 h 123"/>
                <a:gd name="T34" fmla="*/ 91 w 209"/>
                <a:gd name="T35" fmla="*/ 119 h 123"/>
                <a:gd name="T36" fmla="*/ 84 w 209"/>
                <a:gd name="T37" fmla="*/ 115 h 123"/>
                <a:gd name="T38" fmla="*/ 78 w 209"/>
                <a:gd name="T39" fmla="*/ 109 h 123"/>
                <a:gd name="T40" fmla="*/ 0 w 209"/>
                <a:gd name="T41" fmla="*/ 25 h 123"/>
                <a:gd name="T42" fmla="*/ 3 w 209"/>
                <a:gd name="T43" fmla="*/ 19 h 123"/>
                <a:gd name="T44" fmla="*/ 8 w 209"/>
                <a:gd name="T45" fmla="*/ 14 h 123"/>
                <a:gd name="T46" fmla="*/ 10 w 209"/>
                <a:gd name="T47" fmla="*/ 7 h 123"/>
                <a:gd name="T48" fmla="*/ 13 w 209"/>
                <a:gd name="T49" fmla="*/ 0 h 123"/>
                <a:gd name="T50" fmla="*/ 26 w 209"/>
                <a:gd name="T51" fmla="*/ 9 h 123"/>
                <a:gd name="T52" fmla="*/ 39 w 209"/>
                <a:gd name="T53" fmla="*/ 19 h 123"/>
                <a:gd name="T54" fmla="*/ 52 w 209"/>
                <a:gd name="T55" fmla="*/ 30 h 123"/>
                <a:gd name="T56" fmla="*/ 64 w 209"/>
                <a:gd name="T57" fmla="*/ 41 h 123"/>
                <a:gd name="T58" fmla="*/ 77 w 209"/>
                <a:gd name="T59" fmla="*/ 52 h 123"/>
                <a:gd name="T60" fmla="*/ 89 w 209"/>
                <a:gd name="T61" fmla="*/ 65 h 123"/>
                <a:gd name="T62" fmla="*/ 102 w 209"/>
                <a:gd name="T63" fmla="*/ 77 h 123"/>
                <a:gd name="T64" fmla="*/ 113 w 209"/>
                <a:gd name="T65" fmla="*/ 9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9" h="123">
                  <a:moveTo>
                    <a:pt x="113" y="90"/>
                  </a:moveTo>
                  <a:lnTo>
                    <a:pt x="115" y="91"/>
                  </a:lnTo>
                  <a:lnTo>
                    <a:pt x="119" y="91"/>
                  </a:lnTo>
                  <a:lnTo>
                    <a:pt x="121" y="89"/>
                  </a:lnTo>
                  <a:lnTo>
                    <a:pt x="123" y="87"/>
                  </a:lnTo>
                  <a:lnTo>
                    <a:pt x="124" y="86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1"/>
                  </a:lnTo>
                  <a:lnTo>
                    <a:pt x="140" y="82"/>
                  </a:lnTo>
                  <a:lnTo>
                    <a:pt x="150" y="82"/>
                  </a:lnTo>
                  <a:lnTo>
                    <a:pt x="160" y="81"/>
                  </a:lnTo>
                  <a:lnTo>
                    <a:pt x="169" y="80"/>
                  </a:lnTo>
                  <a:lnTo>
                    <a:pt x="179" y="78"/>
                  </a:lnTo>
                  <a:lnTo>
                    <a:pt x="189" y="76"/>
                  </a:lnTo>
                  <a:lnTo>
                    <a:pt x="198" y="74"/>
                  </a:lnTo>
                  <a:lnTo>
                    <a:pt x="208" y="70"/>
                  </a:lnTo>
                  <a:lnTo>
                    <a:pt x="202" y="73"/>
                  </a:lnTo>
                  <a:lnTo>
                    <a:pt x="196" y="75"/>
                  </a:lnTo>
                  <a:lnTo>
                    <a:pt x="189" y="78"/>
                  </a:lnTo>
                  <a:lnTo>
                    <a:pt x="183" y="81"/>
                  </a:lnTo>
                  <a:lnTo>
                    <a:pt x="176" y="84"/>
                  </a:lnTo>
                  <a:lnTo>
                    <a:pt x="170" y="87"/>
                  </a:lnTo>
                  <a:lnTo>
                    <a:pt x="164" y="89"/>
                  </a:lnTo>
                  <a:lnTo>
                    <a:pt x="156" y="93"/>
                  </a:lnTo>
                  <a:lnTo>
                    <a:pt x="150" y="96"/>
                  </a:lnTo>
                  <a:lnTo>
                    <a:pt x="143" y="100"/>
                  </a:lnTo>
                  <a:lnTo>
                    <a:pt x="136" y="103"/>
                  </a:lnTo>
                  <a:lnTo>
                    <a:pt x="130" y="106"/>
                  </a:lnTo>
                  <a:lnTo>
                    <a:pt x="123" y="110"/>
                  </a:lnTo>
                  <a:lnTo>
                    <a:pt x="116" y="114"/>
                  </a:lnTo>
                  <a:lnTo>
                    <a:pt x="110" y="118"/>
                  </a:lnTo>
                  <a:lnTo>
                    <a:pt x="104" y="122"/>
                  </a:lnTo>
                  <a:lnTo>
                    <a:pt x="99" y="122"/>
                  </a:lnTo>
                  <a:lnTo>
                    <a:pt x="94" y="121"/>
                  </a:lnTo>
                  <a:lnTo>
                    <a:pt x="91" y="119"/>
                  </a:lnTo>
                  <a:lnTo>
                    <a:pt x="87" y="117"/>
                  </a:lnTo>
                  <a:lnTo>
                    <a:pt x="84" y="115"/>
                  </a:lnTo>
                  <a:lnTo>
                    <a:pt x="81" y="112"/>
                  </a:lnTo>
                  <a:lnTo>
                    <a:pt x="78" y="109"/>
                  </a:lnTo>
                  <a:lnTo>
                    <a:pt x="74" y="106"/>
                  </a:lnTo>
                  <a:lnTo>
                    <a:pt x="0" y="25"/>
                  </a:lnTo>
                  <a:lnTo>
                    <a:pt x="1" y="22"/>
                  </a:lnTo>
                  <a:lnTo>
                    <a:pt x="3" y="19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10" y="11"/>
                  </a:lnTo>
                  <a:lnTo>
                    <a:pt x="10" y="7"/>
                  </a:lnTo>
                  <a:lnTo>
                    <a:pt x="11" y="3"/>
                  </a:lnTo>
                  <a:lnTo>
                    <a:pt x="13" y="0"/>
                  </a:lnTo>
                  <a:lnTo>
                    <a:pt x="20" y="4"/>
                  </a:lnTo>
                  <a:lnTo>
                    <a:pt x="26" y="9"/>
                  </a:lnTo>
                  <a:lnTo>
                    <a:pt x="32" y="15"/>
                  </a:lnTo>
                  <a:lnTo>
                    <a:pt x="39" y="19"/>
                  </a:lnTo>
                  <a:lnTo>
                    <a:pt x="45" y="24"/>
                  </a:lnTo>
                  <a:lnTo>
                    <a:pt x="52" y="30"/>
                  </a:lnTo>
                  <a:lnTo>
                    <a:pt x="59" y="35"/>
                  </a:lnTo>
                  <a:lnTo>
                    <a:pt x="64" y="41"/>
                  </a:lnTo>
                  <a:lnTo>
                    <a:pt x="71" y="47"/>
                  </a:lnTo>
                  <a:lnTo>
                    <a:pt x="77" y="52"/>
                  </a:lnTo>
                  <a:lnTo>
                    <a:pt x="83" y="59"/>
                  </a:lnTo>
                  <a:lnTo>
                    <a:pt x="89" y="65"/>
                  </a:lnTo>
                  <a:lnTo>
                    <a:pt x="95" y="71"/>
                  </a:lnTo>
                  <a:lnTo>
                    <a:pt x="102" y="77"/>
                  </a:lnTo>
                  <a:lnTo>
                    <a:pt x="106" y="84"/>
                  </a:lnTo>
                  <a:lnTo>
                    <a:pt x="113" y="9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68" name="Freeform 28">
              <a:extLst>
                <a:ext uri="{FF2B5EF4-FFF2-40B4-BE49-F238E27FC236}">
                  <a16:creationId xmlns:a16="http://schemas.microsoft.com/office/drawing/2014/main" id="{297099E6-0D0C-2DFA-68AC-80E408F27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5" y="3270"/>
              <a:ext cx="39" cy="17"/>
            </a:xfrm>
            <a:custGeom>
              <a:avLst/>
              <a:gdLst>
                <a:gd name="T0" fmla="*/ 38 w 39"/>
                <a:gd name="T1" fmla="*/ 14 h 17"/>
                <a:gd name="T2" fmla="*/ 33 w 39"/>
                <a:gd name="T3" fmla="*/ 15 h 17"/>
                <a:gd name="T4" fmla="*/ 28 w 39"/>
                <a:gd name="T5" fmla="*/ 16 h 17"/>
                <a:gd name="T6" fmla="*/ 23 w 39"/>
                <a:gd name="T7" fmla="*/ 16 h 17"/>
                <a:gd name="T8" fmla="*/ 19 w 39"/>
                <a:gd name="T9" fmla="*/ 16 h 17"/>
                <a:gd name="T10" fmla="*/ 13 w 39"/>
                <a:gd name="T11" fmla="*/ 16 h 17"/>
                <a:gd name="T12" fmla="*/ 9 w 39"/>
                <a:gd name="T13" fmla="*/ 15 h 17"/>
                <a:gd name="T14" fmla="*/ 3 w 39"/>
                <a:gd name="T15" fmla="*/ 14 h 17"/>
                <a:gd name="T16" fmla="*/ 0 w 39"/>
                <a:gd name="T17" fmla="*/ 14 h 17"/>
                <a:gd name="T18" fmla="*/ 3 w 39"/>
                <a:gd name="T19" fmla="*/ 12 h 17"/>
                <a:gd name="T20" fmla="*/ 9 w 39"/>
                <a:gd name="T21" fmla="*/ 8 h 17"/>
                <a:gd name="T22" fmla="*/ 13 w 39"/>
                <a:gd name="T23" fmla="*/ 5 h 17"/>
                <a:gd name="T24" fmla="*/ 19 w 39"/>
                <a:gd name="T25" fmla="*/ 2 h 17"/>
                <a:gd name="T26" fmla="*/ 26 w 39"/>
                <a:gd name="T27" fmla="*/ 0 h 17"/>
                <a:gd name="T28" fmla="*/ 30 w 39"/>
                <a:gd name="T29" fmla="*/ 1 h 17"/>
                <a:gd name="T30" fmla="*/ 35 w 39"/>
                <a:gd name="T31" fmla="*/ 5 h 17"/>
                <a:gd name="T32" fmla="*/ 38 w 39"/>
                <a:gd name="T33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17">
                  <a:moveTo>
                    <a:pt x="38" y="14"/>
                  </a:moveTo>
                  <a:lnTo>
                    <a:pt x="33" y="15"/>
                  </a:lnTo>
                  <a:lnTo>
                    <a:pt x="28" y="16"/>
                  </a:lnTo>
                  <a:lnTo>
                    <a:pt x="23" y="16"/>
                  </a:lnTo>
                  <a:lnTo>
                    <a:pt x="19" y="16"/>
                  </a:lnTo>
                  <a:lnTo>
                    <a:pt x="13" y="16"/>
                  </a:lnTo>
                  <a:lnTo>
                    <a:pt x="9" y="15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3" y="12"/>
                  </a:lnTo>
                  <a:lnTo>
                    <a:pt x="9" y="8"/>
                  </a:lnTo>
                  <a:lnTo>
                    <a:pt x="13" y="5"/>
                  </a:lnTo>
                  <a:lnTo>
                    <a:pt x="19" y="2"/>
                  </a:lnTo>
                  <a:lnTo>
                    <a:pt x="26" y="0"/>
                  </a:lnTo>
                  <a:lnTo>
                    <a:pt x="30" y="1"/>
                  </a:lnTo>
                  <a:lnTo>
                    <a:pt x="35" y="5"/>
                  </a:lnTo>
                  <a:lnTo>
                    <a:pt x="38" y="14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69" name="Freeform 29">
              <a:extLst>
                <a:ext uri="{FF2B5EF4-FFF2-40B4-BE49-F238E27FC236}">
                  <a16:creationId xmlns:a16="http://schemas.microsoft.com/office/drawing/2014/main" id="{895FD628-4840-2501-2FEC-ACFE06917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4" y="3273"/>
              <a:ext cx="132" cy="28"/>
            </a:xfrm>
            <a:custGeom>
              <a:avLst/>
              <a:gdLst>
                <a:gd name="T0" fmla="*/ 126 w 132"/>
                <a:gd name="T1" fmla="*/ 12 h 28"/>
                <a:gd name="T2" fmla="*/ 125 w 132"/>
                <a:gd name="T3" fmla="*/ 17 h 28"/>
                <a:gd name="T4" fmla="*/ 125 w 132"/>
                <a:gd name="T5" fmla="*/ 22 h 28"/>
                <a:gd name="T6" fmla="*/ 126 w 132"/>
                <a:gd name="T7" fmla="*/ 25 h 28"/>
                <a:gd name="T8" fmla="*/ 131 w 132"/>
                <a:gd name="T9" fmla="*/ 27 h 28"/>
                <a:gd name="T10" fmla="*/ 123 w 132"/>
                <a:gd name="T11" fmla="*/ 26 h 28"/>
                <a:gd name="T12" fmla="*/ 115 w 132"/>
                <a:gd name="T13" fmla="*/ 25 h 28"/>
                <a:gd name="T14" fmla="*/ 106 w 132"/>
                <a:gd name="T15" fmla="*/ 24 h 28"/>
                <a:gd name="T16" fmla="*/ 98 w 132"/>
                <a:gd name="T17" fmla="*/ 24 h 28"/>
                <a:gd name="T18" fmla="*/ 89 w 132"/>
                <a:gd name="T19" fmla="*/ 23 h 28"/>
                <a:gd name="T20" fmla="*/ 81 w 132"/>
                <a:gd name="T21" fmla="*/ 22 h 28"/>
                <a:gd name="T22" fmla="*/ 72 w 132"/>
                <a:gd name="T23" fmla="*/ 22 h 28"/>
                <a:gd name="T24" fmla="*/ 64 w 132"/>
                <a:gd name="T25" fmla="*/ 21 h 28"/>
                <a:gd name="T26" fmla="*/ 55 w 132"/>
                <a:gd name="T27" fmla="*/ 21 h 28"/>
                <a:gd name="T28" fmla="*/ 46 w 132"/>
                <a:gd name="T29" fmla="*/ 20 h 28"/>
                <a:gd name="T30" fmla="*/ 39 w 132"/>
                <a:gd name="T31" fmla="*/ 20 h 28"/>
                <a:gd name="T32" fmla="*/ 31 w 132"/>
                <a:gd name="T33" fmla="*/ 18 h 28"/>
                <a:gd name="T34" fmla="*/ 22 w 132"/>
                <a:gd name="T35" fmla="*/ 17 h 28"/>
                <a:gd name="T36" fmla="*/ 14 w 132"/>
                <a:gd name="T37" fmla="*/ 16 h 28"/>
                <a:gd name="T38" fmla="*/ 7 w 132"/>
                <a:gd name="T39" fmla="*/ 15 h 28"/>
                <a:gd name="T40" fmla="*/ 0 w 132"/>
                <a:gd name="T41" fmla="*/ 13 h 28"/>
                <a:gd name="T42" fmla="*/ 0 w 132"/>
                <a:gd name="T43" fmla="*/ 2 h 28"/>
                <a:gd name="T44" fmla="*/ 5 w 132"/>
                <a:gd name="T45" fmla="*/ 1 h 28"/>
                <a:gd name="T46" fmla="*/ 12 w 132"/>
                <a:gd name="T47" fmla="*/ 0 h 28"/>
                <a:gd name="T48" fmla="*/ 20 w 132"/>
                <a:gd name="T49" fmla="*/ 0 h 28"/>
                <a:gd name="T50" fmla="*/ 29 w 132"/>
                <a:gd name="T51" fmla="*/ 0 h 28"/>
                <a:gd name="T52" fmla="*/ 38 w 132"/>
                <a:gd name="T53" fmla="*/ 0 h 28"/>
                <a:gd name="T54" fmla="*/ 48 w 132"/>
                <a:gd name="T55" fmla="*/ 1 h 28"/>
                <a:gd name="T56" fmla="*/ 58 w 132"/>
                <a:gd name="T57" fmla="*/ 2 h 28"/>
                <a:gd name="T58" fmla="*/ 68 w 132"/>
                <a:gd name="T59" fmla="*/ 4 h 28"/>
                <a:gd name="T60" fmla="*/ 78 w 132"/>
                <a:gd name="T61" fmla="*/ 5 h 28"/>
                <a:gd name="T62" fmla="*/ 87 w 132"/>
                <a:gd name="T63" fmla="*/ 6 h 28"/>
                <a:gd name="T64" fmla="*/ 97 w 132"/>
                <a:gd name="T65" fmla="*/ 8 h 28"/>
                <a:gd name="T66" fmla="*/ 105 w 132"/>
                <a:gd name="T67" fmla="*/ 9 h 28"/>
                <a:gd name="T68" fmla="*/ 112 w 132"/>
                <a:gd name="T69" fmla="*/ 10 h 28"/>
                <a:gd name="T70" fmla="*/ 119 w 132"/>
                <a:gd name="T71" fmla="*/ 11 h 28"/>
                <a:gd name="T72" fmla="*/ 122 w 132"/>
                <a:gd name="T73" fmla="*/ 12 h 28"/>
                <a:gd name="T74" fmla="*/ 126 w 132"/>
                <a:gd name="T75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28">
                  <a:moveTo>
                    <a:pt x="126" y="12"/>
                  </a:moveTo>
                  <a:lnTo>
                    <a:pt x="125" y="17"/>
                  </a:lnTo>
                  <a:lnTo>
                    <a:pt x="125" y="22"/>
                  </a:lnTo>
                  <a:lnTo>
                    <a:pt x="126" y="25"/>
                  </a:lnTo>
                  <a:lnTo>
                    <a:pt x="131" y="27"/>
                  </a:lnTo>
                  <a:lnTo>
                    <a:pt x="123" y="26"/>
                  </a:lnTo>
                  <a:lnTo>
                    <a:pt x="115" y="25"/>
                  </a:lnTo>
                  <a:lnTo>
                    <a:pt x="106" y="24"/>
                  </a:lnTo>
                  <a:lnTo>
                    <a:pt x="98" y="24"/>
                  </a:lnTo>
                  <a:lnTo>
                    <a:pt x="89" y="23"/>
                  </a:lnTo>
                  <a:lnTo>
                    <a:pt x="81" y="22"/>
                  </a:lnTo>
                  <a:lnTo>
                    <a:pt x="72" y="22"/>
                  </a:lnTo>
                  <a:lnTo>
                    <a:pt x="64" y="21"/>
                  </a:lnTo>
                  <a:lnTo>
                    <a:pt x="55" y="21"/>
                  </a:lnTo>
                  <a:lnTo>
                    <a:pt x="46" y="20"/>
                  </a:lnTo>
                  <a:lnTo>
                    <a:pt x="39" y="20"/>
                  </a:lnTo>
                  <a:lnTo>
                    <a:pt x="31" y="18"/>
                  </a:lnTo>
                  <a:lnTo>
                    <a:pt x="22" y="17"/>
                  </a:lnTo>
                  <a:lnTo>
                    <a:pt x="14" y="16"/>
                  </a:lnTo>
                  <a:lnTo>
                    <a:pt x="7" y="15"/>
                  </a:lnTo>
                  <a:lnTo>
                    <a:pt x="0" y="13"/>
                  </a:lnTo>
                  <a:lnTo>
                    <a:pt x="0" y="2"/>
                  </a:lnTo>
                  <a:lnTo>
                    <a:pt x="5" y="1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9" y="0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8" y="2"/>
                  </a:lnTo>
                  <a:lnTo>
                    <a:pt x="68" y="4"/>
                  </a:lnTo>
                  <a:lnTo>
                    <a:pt x="78" y="5"/>
                  </a:lnTo>
                  <a:lnTo>
                    <a:pt x="87" y="6"/>
                  </a:lnTo>
                  <a:lnTo>
                    <a:pt x="97" y="8"/>
                  </a:lnTo>
                  <a:lnTo>
                    <a:pt x="105" y="9"/>
                  </a:lnTo>
                  <a:lnTo>
                    <a:pt x="112" y="10"/>
                  </a:lnTo>
                  <a:lnTo>
                    <a:pt x="119" y="11"/>
                  </a:lnTo>
                  <a:lnTo>
                    <a:pt x="122" y="12"/>
                  </a:lnTo>
                  <a:lnTo>
                    <a:pt x="126" y="1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70" name="Freeform 30">
              <a:extLst>
                <a:ext uri="{FF2B5EF4-FFF2-40B4-BE49-F238E27FC236}">
                  <a16:creationId xmlns:a16="http://schemas.microsoft.com/office/drawing/2014/main" id="{A2D2F769-67F4-C30F-9A32-A0D8007AA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4" y="3311"/>
              <a:ext cx="224" cy="41"/>
            </a:xfrm>
            <a:custGeom>
              <a:avLst/>
              <a:gdLst>
                <a:gd name="T0" fmla="*/ 1 w 224"/>
                <a:gd name="T1" fmla="*/ 0 h 41"/>
                <a:gd name="T2" fmla="*/ 17 w 224"/>
                <a:gd name="T3" fmla="*/ 1 h 41"/>
                <a:gd name="T4" fmla="*/ 31 w 224"/>
                <a:gd name="T5" fmla="*/ 3 h 41"/>
                <a:gd name="T6" fmla="*/ 45 w 224"/>
                <a:gd name="T7" fmla="*/ 5 h 41"/>
                <a:gd name="T8" fmla="*/ 60 w 224"/>
                <a:gd name="T9" fmla="*/ 7 h 41"/>
                <a:gd name="T10" fmla="*/ 73 w 224"/>
                <a:gd name="T11" fmla="*/ 9 h 41"/>
                <a:gd name="T12" fmla="*/ 86 w 224"/>
                <a:gd name="T13" fmla="*/ 11 h 41"/>
                <a:gd name="T14" fmla="*/ 99 w 224"/>
                <a:gd name="T15" fmla="*/ 13 h 41"/>
                <a:gd name="T16" fmla="*/ 112 w 224"/>
                <a:gd name="T17" fmla="*/ 15 h 41"/>
                <a:gd name="T18" fmla="*/ 125 w 224"/>
                <a:gd name="T19" fmla="*/ 16 h 41"/>
                <a:gd name="T20" fmla="*/ 138 w 224"/>
                <a:gd name="T21" fmla="*/ 18 h 41"/>
                <a:gd name="T22" fmla="*/ 150 w 224"/>
                <a:gd name="T23" fmla="*/ 20 h 41"/>
                <a:gd name="T24" fmla="*/ 164 w 224"/>
                <a:gd name="T25" fmla="*/ 21 h 41"/>
                <a:gd name="T26" fmla="*/ 178 w 224"/>
                <a:gd name="T27" fmla="*/ 22 h 41"/>
                <a:gd name="T28" fmla="*/ 192 w 224"/>
                <a:gd name="T29" fmla="*/ 24 h 41"/>
                <a:gd name="T30" fmla="*/ 208 w 224"/>
                <a:gd name="T31" fmla="*/ 25 h 41"/>
                <a:gd name="T32" fmla="*/ 223 w 224"/>
                <a:gd name="T33" fmla="*/ 27 h 41"/>
                <a:gd name="T34" fmla="*/ 223 w 224"/>
                <a:gd name="T35" fmla="*/ 30 h 41"/>
                <a:gd name="T36" fmla="*/ 223 w 224"/>
                <a:gd name="T37" fmla="*/ 34 h 41"/>
                <a:gd name="T38" fmla="*/ 222 w 224"/>
                <a:gd name="T39" fmla="*/ 38 h 41"/>
                <a:gd name="T40" fmla="*/ 219 w 224"/>
                <a:gd name="T41" fmla="*/ 40 h 41"/>
                <a:gd name="T42" fmla="*/ 203 w 224"/>
                <a:gd name="T43" fmla="*/ 38 h 41"/>
                <a:gd name="T44" fmla="*/ 189 w 224"/>
                <a:gd name="T45" fmla="*/ 36 h 41"/>
                <a:gd name="T46" fmla="*/ 174 w 224"/>
                <a:gd name="T47" fmla="*/ 34 h 41"/>
                <a:gd name="T48" fmla="*/ 160 w 224"/>
                <a:gd name="T49" fmla="*/ 32 h 41"/>
                <a:gd name="T50" fmla="*/ 148 w 224"/>
                <a:gd name="T51" fmla="*/ 30 h 41"/>
                <a:gd name="T52" fmla="*/ 135 w 224"/>
                <a:gd name="T53" fmla="*/ 27 h 41"/>
                <a:gd name="T54" fmla="*/ 122 w 224"/>
                <a:gd name="T55" fmla="*/ 25 h 41"/>
                <a:gd name="T56" fmla="*/ 110 w 224"/>
                <a:gd name="T57" fmla="*/ 23 h 41"/>
                <a:gd name="T58" fmla="*/ 97 w 224"/>
                <a:gd name="T59" fmla="*/ 21 h 41"/>
                <a:gd name="T60" fmla="*/ 85 w 224"/>
                <a:gd name="T61" fmla="*/ 20 h 41"/>
                <a:gd name="T62" fmla="*/ 73 w 224"/>
                <a:gd name="T63" fmla="*/ 18 h 41"/>
                <a:gd name="T64" fmla="*/ 59 w 224"/>
                <a:gd name="T65" fmla="*/ 17 h 41"/>
                <a:gd name="T66" fmla="*/ 45 w 224"/>
                <a:gd name="T67" fmla="*/ 15 h 41"/>
                <a:gd name="T68" fmla="*/ 31 w 224"/>
                <a:gd name="T69" fmla="*/ 14 h 41"/>
                <a:gd name="T70" fmla="*/ 16 w 224"/>
                <a:gd name="T71" fmla="*/ 13 h 41"/>
                <a:gd name="T72" fmla="*/ 0 w 224"/>
                <a:gd name="T73" fmla="*/ 12 h 41"/>
                <a:gd name="T74" fmla="*/ 1 w 224"/>
                <a:gd name="T7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4" h="41">
                  <a:moveTo>
                    <a:pt x="1" y="0"/>
                  </a:moveTo>
                  <a:lnTo>
                    <a:pt x="17" y="1"/>
                  </a:lnTo>
                  <a:lnTo>
                    <a:pt x="31" y="3"/>
                  </a:lnTo>
                  <a:lnTo>
                    <a:pt x="45" y="5"/>
                  </a:lnTo>
                  <a:lnTo>
                    <a:pt x="60" y="7"/>
                  </a:lnTo>
                  <a:lnTo>
                    <a:pt x="73" y="9"/>
                  </a:lnTo>
                  <a:lnTo>
                    <a:pt x="86" y="11"/>
                  </a:lnTo>
                  <a:lnTo>
                    <a:pt x="99" y="13"/>
                  </a:lnTo>
                  <a:lnTo>
                    <a:pt x="112" y="15"/>
                  </a:lnTo>
                  <a:lnTo>
                    <a:pt x="125" y="16"/>
                  </a:lnTo>
                  <a:lnTo>
                    <a:pt x="138" y="18"/>
                  </a:lnTo>
                  <a:lnTo>
                    <a:pt x="150" y="20"/>
                  </a:lnTo>
                  <a:lnTo>
                    <a:pt x="164" y="21"/>
                  </a:lnTo>
                  <a:lnTo>
                    <a:pt x="178" y="22"/>
                  </a:lnTo>
                  <a:lnTo>
                    <a:pt x="192" y="24"/>
                  </a:lnTo>
                  <a:lnTo>
                    <a:pt x="208" y="25"/>
                  </a:lnTo>
                  <a:lnTo>
                    <a:pt x="223" y="27"/>
                  </a:lnTo>
                  <a:lnTo>
                    <a:pt x="223" y="30"/>
                  </a:lnTo>
                  <a:lnTo>
                    <a:pt x="223" y="34"/>
                  </a:lnTo>
                  <a:lnTo>
                    <a:pt x="222" y="38"/>
                  </a:lnTo>
                  <a:lnTo>
                    <a:pt x="219" y="40"/>
                  </a:lnTo>
                  <a:lnTo>
                    <a:pt x="203" y="38"/>
                  </a:lnTo>
                  <a:lnTo>
                    <a:pt x="189" y="36"/>
                  </a:lnTo>
                  <a:lnTo>
                    <a:pt x="174" y="34"/>
                  </a:lnTo>
                  <a:lnTo>
                    <a:pt x="160" y="32"/>
                  </a:lnTo>
                  <a:lnTo>
                    <a:pt x="148" y="30"/>
                  </a:lnTo>
                  <a:lnTo>
                    <a:pt x="135" y="27"/>
                  </a:lnTo>
                  <a:lnTo>
                    <a:pt x="122" y="25"/>
                  </a:lnTo>
                  <a:lnTo>
                    <a:pt x="110" y="23"/>
                  </a:lnTo>
                  <a:lnTo>
                    <a:pt x="97" y="21"/>
                  </a:lnTo>
                  <a:lnTo>
                    <a:pt x="85" y="20"/>
                  </a:lnTo>
                  <a:lnTo>
                    <a:pt x="73" y="18"/>
                  </a:lnTo>
                  <a:lnTo>
                    <a:pt x="59" y="17"/>
                  </a:lnTo>
                  <a:lnTo>
                    <a:pt x="45" y="15"/>
                  </a:lnTo>
                  <a:lnTo>
                    <a:pt x="31" y="14"/>
                  </a:lnTo>
                  <a:lnTo>
                    <a:pt x="16" y="13"/>
                  </a:lnTo>
                  <a:lnTo>
                    <a:pt x="0" y="12"/>
                  </a:lnTo>
                  <a:lnTo>
                    <a:pt x="1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71" name="Freeform 31">
              <a:extLst>
                <a:ext uri="{FF2B5EF4-FFF2-40B4-BE49-F238E27FC236}">
                  <a16:creationId xmlns:a16="http://schemas.microsoft.com/office/drawing/2014/main" id="{92F5EB0F-8B75-DBFD-1F46-7D2EB49B6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3" y="3286"/>
              <a:ext cx="230" cy="41"/>
            </a:xfrm>
            <a:custGeom>
              <a:avLst/>
              <a:gdLst>
                <a:gd name="T0" fmla="*/ 0 w 230"/>
                <a:gd name="T1" fmla="*/ 0 h 41"/>
                <a:gd name="T2" fmla="*/ 229 w 230"/>
                <a:gd name="T3" fmla="*/ 24 h 41"/>
                <a:gd name="T4" fmla="*/ 225 w 230"/>
                <a:gd name="T5" fmla="*/ 40 h 41"/>
                <a:gd name="T6" fmla="*/ 224 w 230"/>
                <a:gd name="T7" fmla="*/ 40 h 41"/>
                <a:gd name="T8" fmla="*/ 219 w 230"/>
                <a:gd name="T9" fmla="*/ 39 h 41"/>
                <a:gd name="T10" fmla="*/ 213 w 230"/>
                <a:gd name="T11" fmla="*/ 38 h 41"/>
                <a:gd name="T12" fmla="*/ 204 w 230"/>
                <a:gd name="T13" fmla="*/ 37 h 41"/>
                <a:gd name="T14" fmla="*/ 193 w 230"/>
                <a:gd name="T15" fmla="*/ 36 h 41"/>
                <a:gd name="T16" fmla="*/ 180 w 230"/>
                <a:gd name="T17" fmla="*/ 34 h 41"/>
                <a:gd name="T18" fmla="*/ 166 w 230"/>
                <a:gd name="T19" fmla="*/ 32 h 41"/>
                <a:gd name="T20" fmla="*/ 150 w 230"/>
                <a:gd name="T21" fmla="*/ 30 h 41"/>
                <a:gd name="T22" fmla="*/ 133 w 230"/>
                <a:gd name="T23" fmla="*/ 29 h 41"/>
                <a:gd name="T24" fmla="*/ 115 w 230"/>
                <a:gd name="T25" fmla="*/ 26 h 41"/>
                <a:gd name="T26" fmla="*/ 97 w 230"/>
                <a:gd name="T27" fmla="*/ 25 h 41"/>
                <a:gd name="T28" fmla="*/ 78 w 230"/>
                <a:gd name="T29" fmla="*/ 22 h 41"/>
                <a:gd name="T30" fmla="*/ 59 w 230"/>
                <a:gd name="T31" fmla="*/ 21 h 41"/>
                <a:gd name="T32" fmla="*/ 39 w 230"/>
                <a:gd name="T33" fmla="*/ 19 h 41"/>
                <a:gd name="T34" fmla="*/ 20 w 230"/>
                <a:gd name="T35" fmla="*/ 18 h 41"/>
                <a:gd name="T36" fmla="*/ 1 w 230"/>
                <a:gd name="T37" fmla="*/ 16 h 41"/>
                <a:gd name="T38" fmla="*/ 0 w 230"/>
                <a:gd name="T3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0" h="41">
                  <a:moveTo>
                    <a:pt x="0" y="0"/>
                  </a:moveTo>
                  <a:lnTo>
                    <a:pt x="229" y="24"/>
                  </a:lnTo>
                  <a:lnTo>
                    <a:pt x="225" y="40"/>
                  </a:lnTo>
                  <a:lnTo>
                    <a:pt x="224" y="40"/>
                  </a:lnTo>
                  <a:lnTo>
                    <a:pt x="219" y="39"/>
                  </a:lnTo>
                  <a:lnTo>
                    <a:pt x="213" y="38"/>
                  </a:lnTo>
                  <a:lnTo>
                    <a:pt x="204" y="37"/>
                  </a:lnTo>
                  <a:lnTo>
                    <a:pt x="193" y="36"/>
                  </a:lnTo>
                  <a:lnTo>
                    <a:pt x="180" y="34"/>
                  </a:lnTo>
                  <a:lnTo>
                    <a:pt x="166" y="32"/>
                  </a:lnTo>
                  <a:lnTo>
                    <a:pt x="150" y="30"/>
                  </a:lnTo>
                  <a:lnTo>
                    <a:pt x="133" y="29"/>
                  </a:lnTo>
                  <a:lnTo>
                    <a:pt x="115" y="26"/>
                  </a:lnTo>
                  <a:lnTo>
                    <a:pt x="97" y="25"/>
                  </a:lnTo>
                  <a:lnTo>
                    <a:pt x="78" y="22"/>
                  </a:lnTo>
                  <a:lnTo>
                    <a:pt x="59" y="21"/>
                  </a:lnTo>
                  <a:lnTo>
                    <a:pt x="39" y="19"/>
                  </a:lnTo>
                  <a:lnTo>
                    <a:pt x="20" y="18"/>
                  </a:lnTo>
                  <a:lnTo>
                    <a:pt x="1" y="16"/>
                  </a:lnTo>
                  <a:lnTo>
                    <a:pt x="0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72" name="Freeform 32">
              <a:extLst>
                <a:ext uri="{FF2B5EF4-FFF2-40B4-BE49-F238E27FC236}">
                  <a16:creationId xmlns:a16="http://schemas.microsoft.com/office/drawing/2014/main" id="{180AD57B-69A3-176B-D854-7D65DCE25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" y="3294"/>
              <a:ext cx="102" cy="47"/>
            </a:xfrm>
            <a:custGeom>
              <a:avLst/>
              <a:gdLst>
                <a:gd name="T0" fmla="*/ 101 w 102"/>
                <a:gd name="T1" fmla="*/ 1 h 47"/>
                <a:gd name="T2" fmla="*/ 95 w 102"/>
                <a:gd name="T3" fmla="*/ 4 h 47"/>
                <a:gd name="T4" fmla="*/ 90 w 102"/>
                <a:gd name="T5" fmla="*/ 6 h 47"/>
                <a:gd name="T6" fmla="*/ 84 w 102"/>
                <a:gd name="T7" fmla="*/ 7 h 47"/>
                <a:gd name="T8" fmla="*/ 77 w 102"/>
                <a:gd name="T9" fmla="*/ 7 h 47"/>
                <a:gd name="T10" fmla="*/ 70 w 102"/>
                <a:gd name="T11" fmla="*/ 7 h 47"/>
                <a:gd name="T12" fmla="*/ 64 w 102"/>
                <a:gd name="T13" fmla="*/ 6 h 47"/>
                <a:gd name="T14" fmla="*/ 57 w 102"/>
                <a:gd name="T15" fmla="*/ 4 h 47"/>
                <a:gd name="T16" fmla="*/ 53 w 102"/>
                <a:gd name="T17" fmla="*/ 3 h 47"/>
                <a:gd name="T18" fmla="*/ 49 w 102"/>
                <a:gd name="T19" fmla="*/ 3 h 47"/>
                <a:gd name="T20" fmla="*/ 46 w 102"/>
                <a:gd name="T21" fmla="*/ 4 h 47"/>
                <a:gd name="T22" fmla="*/ 44 w 102"/>
                <a:gd name="T23" fmla="*/ 6 h 47"/>
                <a:gd name="T24" fmla="*/ 42 w 102"/>
                <a:gd name="T25" fmla="*/ 9 h 47"/>
                <a:gd name="T26" fmla="*/ 39 w 102"/>
                <a:gd name="T27" fmla="*/ 11 h 47"/>
                <a:gd name="T28" fmla="*/ 38 w 102"/>
                <a:gd name="T29" fmla="*/ 14 h 47"/>
                <a:gd name="T30" fmla="*/ 36 w 102"/>
                <a:gd name="T31" fmla="*/ 16 h 47"/>
                <a:gd name="T32" fmla="*/ 35 w 102"/>
                <a:gd name="T33" fmla="*/ 20 h 47"/>
                <a:gd name="T34" fmla="*/ 34 w 102"/>
                <a:gd name="T35" fmla="*/ 22 h 47"/>
                <a:gd name="T36" fmla="*/ 35 w 102"/>
                <a:gd name="T37" fmla="*/ 25 h 47"/>
                <a:gd name="T38" fmla="*/ 35 w 102"/>
                <a:gd name="T39" fmla="*/ 28 h 47"/>
                <a:gd name="T40" fmla="*/ 35 w 102"/>
                <a:gd name="T41" fmla="*/ 30 h 47"/>
                <a:gd name="T42" fmla="*/ 37 w 102"/>
                <a:gd name="T43" fmla="*/ 32 h 47"/>
                <a:gd name="T44" fmla="*/ 38 w 102"/>
                <a:gd name="T45" fmla="*/ 34 h 47"/>
                <a:gd name="T46" fmla="*/ 41 w 102"/>
                <a:gd name="T47" fmla="*/ 36 h 47"/>
                <a:gd name="T48" fmla="*/ 43 w 102"/>
                <a:gd name="T49" fmla="*/ 38 h 47"/>
                <a:gd name="T50" fmla="*/ 38 w 102"/>
                <a:gd name="T51" fmla="*/ 39 h 47"/>
                <a:gd name="T52" fmla="*/ 33 w 102"/>
                <a:gd name="T53" fmla="*/ 40 h 47"/>
                <a:gd name="T54" fmla="*/ 28 w 102"/>
                <a:gd name="T55" fmla="*/ 42 h 47"/>
                <a:gd name="T56" fmla="*/ 22 w 102"/>
                <a:gd name="T57" fmla="*/ 43 h 47"/>
                <a:gd name="T58" fmla="*/ 17 w 102"/>
                <a:gd name="T59" fmla="*/ 44 h 47"/>
                <a:gd name="T60" fmla="*/ 11 w 102"/>
                <a:gd name="T61" fmla="*/ 46 h 47"/>
                <a:gd name="T62" fmla="*/ 6 w 102"/>
                <a:gd name="T63" fmla="*/ 46 h 47"/>
                <a:gd name="T64" fmla="*/ 0 w 102"/>
                <a:gd name="T65" fmla="*/ 45 h 47"/>
                <a:gd name="T66" fmla="*/ 5 w 102"/>
                <a:gd name="T67" fmla="*/ 39 h 47"/>
                <a:gd name="T68" fmla="*/ 11 w 102"/>
                <a:gd name="T69" fmla="*/ 34 h 47"/>
                <a:gd name="T70" fmla="*/ 15 w 102"/>
                <a:gd name="T71" fmla="*/ 29 h 47"/>
                <a:gd name="T72" fmla="*/ 20 w 102"/>
                <a:gd name="T73" fmla="*/ 24 h 47"/>
                <a:gd name="T74" fmla="*/ 24 w 102"/>
                <a:gd name="T75" fmla="*/ 18 h 47"/>
                <a:gd name="T76" fmla="*/ 28 w 102"/>
                <a:gd name="T77" fmla="*/ 13 h 47"/>
                <a:gd name="T78" fmla="*/ 32 w 102"/>
                <a:gd name="T79" fmla="*/ 6 h 47"/>
                <a:gd name="T80" fmla="*/ 35 w 102"/>
                <a:gd name="T81" fmla="*/ 0 h 47"/>
                <a:gd name="T82" fmla="*/ 101 w 102"/>
                <a:gd name="T83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47">
                  <a:moveTo>
                    <a:pt x="101" y="1"/>
                  </a:moveTo>
                  <a:lnTo>
                    <a:pt x="95" y="4"/>
                  </a:lnTo>
                  <a:lnTo>
                    <a:pt x="90" y="6"/>
                  </a:lnTo>
                  <a:lnTo>
                    <a:pt x="84" y="7"/>
                  </a:lnTo>
                  <a:lnTo>
                    <a:pt x="77" y="7"/>
                  </a:lnTo>
                  <a:lnTo>
                    <a:pt x="70" y="7"/>
                  </a:lnTo>
                  <a:lnTo>
                    <a:pt x="64" y="6"/>
                  </a:lnTo>
                  <a:lnTo>
                    <a:pt x="57" y="4"/>
                  </a:lnTo>
                  <a:lnTo>
                    <a:pt x="53" y="3"/>
                  </a:lnTo>
                  <a:lnTo>
                    <a:pt x="49" y="3"/>
                  </a:lnTo>
                  <a:lnTo>
                    <a:pt x="46" y="4"/>
                  </a:lnTo>
                  <a:lnTo>
                    <a:pt x="44" y="6"/>
                  </a:lnTo>
                  <a:lnTo>
                    <a:pt x="42" y="9"/>
                  </a:lnTo>
                  <a:lnTo>
                    <a:pt x="39" y="11"/>
                  </a:lnTo>
                  <a:lnTo>
                    <a:pt x="38" y="14"/>
                  </a:lnTo>
                  <a:lnTo>
                    <a:pt x="36" y="16"/>
                  </a:lnTo>
                  <a:lnTo>
                    <a:pt x="35" y="20"/>
                  </a:lnTo>
                  <a:lnTo>
                    <a:pt x="34" y="22"/>
                  </a:lnTo>
                  <a:lnTo>
                    <a:pt x="35" y="25"/>
                  </a:lnTo>
                  <a:lnTo>
                    <a:pt x="35" y="28"/>
                  </a:lnTo>
                  <a:lnTo>
                    <a:pt x="35" y="30"/>
                  </a:lnTo>
                  <a:lnTo>
                    <a:pt x="37" y="32"/>
                  </a:lnTo>
                  <a:lnTo>
                    <a:pt x="38" y="34"/>
                  </a:lnTo>
                  <a:lnTo>
                    <a:pt x="41" y="36"/>
                  </a:lnTo>
                  <a:lnTo>
                    <a:pt x="43" y="38"/>
                  </a:lnTo>
                  <a:lnTo>
                    <a:pt x="38" y="39"/>
                  </a:lnTo>
                  <a:lnTo>
                    <a:pt x="33" y="40"/>
                  </a:lnTo>
                  <a:lnTo>
                    <a:pt x="28" y="42"/>
                  </a:lnTo>
                  <a:lnTo>
                    <a:pt x="22" y="43"/>
                  </a:lnTo>
                  <a:lnTo>
                    <a:pt x="17" y="44"/>
                  </a:lnTo>
                  <a:lnTo>
                    <a:pt x="11" y="46"/>
                  </a:lnTo>
                  <a:lnTo>
                    <a:pt x="6" y="46"/>
                  </a:lnTo>
                  <a:lnTo>
                    <a:pt x="0" y="45"/>
                  </a:lnTo>
                  <a:lnTo>
                    <a:pt x="5" y="39"/>
                  </a:lnTo>
                  <a:lnTo>
                    <a:pt x="11" y="34"/>
                  </a:lnTo>
                  <a:lnTo>
                    <a:pt x="15" y="29"/>
                  </a:lnTo>
                  <a:lnTo>
                    <a:pt x="20" y="24"/>
                  </a:lnTo>
                  <a:lnTo>
                    <a:pt x="24" y="18"/>
                  </a:lnTo>
                  <a:lnTo>
                    <a:pt x="28" y="13"/>
                  </a:lnTo>
                  <a:lnTo>
                    <a:pt x="32" y="6"/>
                  </a:lnTo>
                  <a:lnTo>
                    <a:pt x="35" y="0"/>
                  </a:lnTo>
                  <a:lnTo>
                    <a:pt x="101" y="1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73" name="Freeform 33">
              <a:extLst>
                <a:ext uri="{FF2B5EF4-FFF2-40B4-BE49-F238E27FC236}">
                  <a16:creationId xmlns:a16="http://schemas.microsoft.com/office/drawing/2014/main" id="{08BDD76D-588B-AF86-9C9D-EA8DE29C9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3294"/>
              <a:ext cx="176" cy="121"/>
            </a:xfrm>
            <a:custGeom>
              <a:avLst/>
              <a:gdLst>
                <a:gd name="T0" fmla="*/ 175 w 176"/>
                <a:gd name="T1" fmla="*/ 120 h 121"/>
                <a:gd name="T2" fmla="*/ 59 w 176"/>
                <a:gd name="T3" fmla="*/ 120 h 121"/>
                <a:gd name="T4" fmla="*/ 59 w 176"/>
                <a:gd name="T5" fmla="*/ 112 h 121"/>
                <a:gd name="T6" fmla="*/ 60 w 176"/>
                <a:gd name="T7" fmla="*/ 104 h 121"/>
                <a:gd name="T8" fmla="*/ 61 w 176"/>
                <a:gd name="T9" fmla="*/ 97 h 121"/>
                <a:gd name="T10" fmla="*/ 61 w 176"/>
                <a:gd name="T11" fmla="*/ 90 h 121"/>
                <a:gd name="T12" fmla="*/ 61 w 176"/>
                <a:gd name="T13" fmla="*/ 85 h 121"/>
                <a:gd name="T14" fmla="*/ 60 w 176"/>
                <a:gd name="T15" fmla="*/ 78 h 121"/>
                <a:gd name="T16" fmla="*/ 57 w 176"/>
                <a:gd name="T17" fmla="*/ 71 h 121"/>
                <a:gd name="T18" fmla="*/ 53 w 176"/>
                <a:gd name="T19" fmla="*/ 65 h 121"/>
                <a:gd name="T20" fmla="*/ 46 w 176"/>
                <a:gd name="T21" fmla="*/ 64 h 121"/>
                <a:gd name="T22" fmla="*/ 41 w 176"/>
                <a:gd name="T23" fmla="*/ 64 h 121"/>
                <a:gd name="T24" fmla="*/ 35 w 176"/>
                <a:gd name="T25" fmla="*/ 66 h 121"/>
                <a:gd name="T26" fmla="*/ 30 w 176"/>
                <a:gd name="T27" fmla="*/ 68 h 121"/>
                <a:gd name="T28" fmla="*/ 25 w 176"/>
                <a:gd name="T29" fmla="*/ 71 h 121"/>
                <a:gd name="T30" fmla="*/ 20 w 176"/>
                <a:gd name="T31" fmla="*/ 74 h 121"/>
                <a:gd name="T32" fmla="*/ 15 w 176"/>
                <a:gd name="T33" fmla="*/ 77 h 121"/>
                <a:gd name="T34" fmla="*/ 10 w 176"/>
                <a:gd name="T35" fmla="*/ 81 h 121"/>
                <a:gd name="T36" fmla="*/ 10 w 176"/>
                <a:gd name="T37" fmla="*/ 76 h 121"/>
                <a:gd name="T38" fmla="*/ 9 w 176"/>
                <a:gd name="T39" fmla="*/ 71 h 121"/>
                <a:gd name="T40" fmla="*/ 9 w 176"/>
                <a:gd name="T41" fmla="*/ 65 h 121"/>
                <a:gd name="T42" fmla="*/ 9 w 176"/>
                <a:gd name="T43" fmla="*/ 60 h 121"/>
                <a:gd name="T44" fmla="*/ 7 w 176"/>
                <a:gd name="T45" fmla="*/ 53 h 121"/>
                <a:gd name="T46" fmla="*/ 6 w 176"/>
                <a:gd name="T47" fmla="*/ 49 h 121"/>
                <a:gd name="T48" fmla="*/ 3 w 176"/>
                <a:gd name="T49" fmla="*/ 44 h 121"/>
                <a:gd name="T50" fmla="*/ 0 w 176"/>
                <a:gd name="T51" fmla="*/ 39 h 121"/>
                <a:gd name="T52" fmla="*/ 2 w 176"/>
                <a:gd name="T53" fmla="*/ 39 h 121"/>
                <a:gd name="T54" fmla="*/ 9 w 176"/>
                <a:gd name="T55" fmla="*/ 37 h 121"/>
                <a:gd name="T56" fmla="*/ 18 w 176"/>
                <a:gd name="T57" fmla="*/ 35 h 121"/>
                <a:gd name="T58" fmla="*/ 30 w 176"/>
                <a:gd name="T59" fmla="*/ 33 h 121"/>
                <a:gd name="T60" fmla="*/ 42 w 176"/>
                <a:gd name="T61" fmla="*/ 29 h 121"/>
                <a:gd name="T62" fmla="*/ 58 w 176"/>
                <a:gd name="T63" fmla="*/ 26 h 121"/>
                <a:gd name="T64" fmla="*/ 73 w 176"/>
                <a:gd name="T65" fmla="*/ 22 h 121"/>
                <a:gd name="T66" fmla="*/ 90 w 176"/>
                <a:gd name="T67" fmla="*/ 18 h 121"/>
                <a:gd name="T68" fmla="*/ 105 w 176"/>
                <a:gd name="T69" fmla="*/ 15 h 121"/>
                <a:gd name="T70" fmla="*/ 121 w 176"/>
                <a:gd name="T71" fmla="*/ 11 h 121"/>
                <a:gd name="T72" fmla="*/ 135 w 176"/>
                <a:gd name="T73" fmla="*/ 8 h 121"/>
                <a:gd name="T74" fmla="*/ 148 w 176"/>
                <a:gd name="T75" fmla="*/ 5 h 121"/>
                <a:gd name="T76" fmla="*/ 159 w 176"/>
                <a:gd name="T77" fmla="*/ 2 h 121"/>
                <a:gd name="T78" fmla="*/ 167 w 176"/>
                <a:gd name="T79" fmla="*/ 0 h 121"/>
                <a:gd name="T80" fmla="*/ 172 w 176"/>
                <a:gd name="T81" fmla="*/ 0 h 121"/>
                <a:gd name="T82" fmla="*/ 175 w 176"/>
                <a:gd name="T83" fmla="*/ 0 h 121"/>
                <a:gd name="T84" fmla="*/ 175 w 176"/>
                <a:gd name="T85" fmla="*/ 12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6" h="121">
                  <a:moveTo>
                    <a:pt x="175" y="120"/>
                  </a:moveTo>
                  <a:lnTo>
                    <a:pt x="59" y="120"/>
                  </a:lnTo>
                  <a:lnTo>
                    <a:pt x="59" y="112"/>
                  </a:lnTo>
                  <a:lnTo>
                    <a:pt x="60" y="104"/>
                  </a:lnTo>
                  <a:lnTo>
                    <a:pt x="61" y="97"/>
                  </a:lnTo>
                  <a:lnTo>
                    <a:pt x="61" y="90"/>
                  </a:lnTo>
                  <a:lnTo>
                    <a:pt x="61" y="85"/>
                  </a:lnTo>
                  <a:lnTo>
                    <a:pt x="60" y="78"/>
                  </a:lnTo>
                  <a:lnTo>
                    <a:pt x="57" y="71"/>
                  </a:lnTo>
                  <a:lnTo>
                    <a:pt x="53" y="65"/>
                  </a:lnTo>
                  <a:lnTo>
                    <a:pt x="46" y="64"/>
                  </a:lnTo>
                  <a:lnTo>
                    <a:pt x="41" y="64"/>
                  </a:lnTo>
                  <a:lnTo>
                    <a:pt x="35" y="66"/>
                  </a:lnTo>
                  <a:lnTo>
                    <a:pt x="30" y="68"/>
                  </a:lnTo>
                  <a:lnTo>
                    <a:pt x="25" y="71"/>
                  </a:lnTo>
                  <a:lnTo>
                    <a:pt x="20" y="74"/>
                  </a:lnTo>
                  <a:lnTo>
                    <a:pt x="15" y="77"/>
                  </a:lnTo>
                  <a:lnTo>
                    <a:pt x="10" y="81"/>
                  </a:lnTo>
                  <a:lnTo>
                    <a:pt x="10" y="76"/>
                  </a:lnTo>
                  <a:lnTo>
                    <a:pt x="9" y="71"/>
                  </a:lnTo>
                  <a:lnTo>
                    <a:pt x="9" y="65"/>
                  </a:lnTo>
                  <a:lnTo>
                    <a:pt x="9" y="60"/>
                  </a:lnTo>
                  <a:lnTo>
                    <a:pt x="7" y="53"/>
                  </a:lnTo>
                  <a:lnTo>
                    <a:pt x="6" y="49"/>
                  </a:lnTo>
                  <a:lnTo>
                    <a:pt x="3" y="44"/>
                  </a:lnTo>
                  <a:lnTo>
                    <a:pt x="0" y="39"/>
                  </a:lnTo>
                  <a:lnTo>
                    <a:pt x="2" y="39"/>
                  </a:lnTo>
                  <a:lnTo>
                    <a:pt x="9" y="37"/>
                  </a:lnTo>
                  <a:lnTo>
                    <a:pt x="18" y="35"/>
                  </a:lnTo>
                  <a:lnTo>
                    <a:pt x="30" y="33"/>
                  </a:lnTo>
                  <a:lnTo>
                    <a:pt x="42" y="29"/>
                  </a:lnTo>
                  <a:lnTo>
                    <a:pt x="58" y="26"/>
                  </a:lnTo>
                  <a:lnTo>
                    <a:pt x="73" y="22"/>
                  </a:lnTo>
                  <a:lnTo>
                    <a:pt x="90" y="18"/>
                  </a:lnTo>
                  <a:lnTo>
                    <a:pt x="105" y="15"/>
                  </a:lnTo>
                  <a:lnTo>
                    <a:pt x="121" y="11"/>
                  </a:lnTo>
                  <a:lnTo>
                    <a:pt x="135" y="8"/>
                  </a:lnTo>
                  <a:lnTo>
                    <a:pt x="148" y="5"/>
                  </a:lnTo>
                  <a:lnTo>
                    <a:pt x="159" y="2"/>
                  </a:lnTo>
                  <a:lnTo>
                    <a:pt x="167" y="0"/>
                  </a:lnTo>
                  <a:lnTo>
                    <a:pt x="172" y="0"/>
                  </a:lnTo>
                  <a:lnTo>
                    <a:pt x="175" y="0"/>
                  </a:lnTo>
                  <a:lnTo>
                    <a:pt x="175" y="12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74" name="Freeform 34">
              <a:extLst>
                <a:ext uri="{FF2B5EF4-FFF2-40B4-BE49-F238E27FC236}">
                  <a16:creationId xmlns:a16="http://schemas.microsoft.com/office/drawing/2014/main" id="{E8B39594-6CCA-75DA-FD0A-CAF9486F9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" y="3300"/>
              <a:ext cx="36" cy="69"/>
            </a:xfrm>
            <a:custGeom>
              <a:avLst/>
              <a:gdLst>
                <a:gd name="T0" fmla="*/ 27 w 36"/>
                <a:gd name="T1" fmla="*/ 1 h 69"/>
                <a:gd name="T2" fmla="*/ 23 w 36"/>
                <a:gd name="T3" fmla="*/ 8 h 69"/>
                <a:gd name="T4" fmla="*/ 23 w 36"/>
                <a:gd name="T5" fmla="*/ 13 h 69"/>
                <a:gd name="T6" fmla="*/ 24 w 36"/>
                <a:gd name="T7" fmla="*/ 19 h 69"/>
                <a:gd name="T8" fmla="*/ 27 w 36"/>
                <a:gd name="T9" fmla="*/ 24 h 69"/>
                <a:gd name="T10" fmla="*/ 31 w 36"/>
                <a:gd name="T11" fmla="*/ 31 h 69"/>
                <a:gd name="T12" fmla="*/ 34 w 36"/>
                <a:gd name="T13" fmla="*/ 36 h 69"/>
                <a:gd name="T14" fmla="*/ 35 w 36"/>
                <a:gd name="T15" fmla="*/ 43 h 69"/>
                <a:gd name="T16" fmla="*/ 34 w 36"/>
                <a:gd name="T17" fmla="*/ 50 h 69"/>
                <a:gd name="T18" fmla="*/ 29 w 36"/>
                <a:gd name="T19" fmla="*/ 53 h 69"/>
                <a:gd name="T20" fmla="*/ 26 w 36"/>
                <a:gd name="T21" fmla="*/ 57 h 69"/>
                <a:gd name="T22" fmla="*/ 22 w 36"/>
                <a:gd name="T23" fmla="*/ 60 h 69"/>
                <a:gd name="T24" fmla="*/ 18 w 36"/>
                <a:gd name="T25" fmla="*/ 63 h 69"/>
                <a:gd name="T26" fmla="*/ 15 w 36"/>
                <a:gd name="T27" fmla="*/ 66 h 69"/>
                <a:gd name="T28" fmla="*/ 10 w 36"/>
                <a:gd name="T29" fmla="*/ 67 h 69"/>
                <a:gd name="T30" fmla="*/ 5 w 36"/>
                <a:gd name="T31" fmla="*/ 68 h 69"/>
                <a:gd name="T32" fmla="*/ 0 w 36"/>
                <a:gd name="T33" fmla="*/ 67 h 69"/>
                <a:gd name="T34" fmla="*/ 0 w 36"/>
                <a:gd name="T35" fmla="*/ 64 h 69"/>
                <a:gd name="T36" fmla="*/ 0 w 36"/>
                <a:gd name="T37" fmla="*/ 61 h 69"/>
                <a:gd name="T38" fmla="*/ 1 w 36"/>
                <a:gd name="T39" fmla="*/ 58 h 69"/>
                <a:gd name="T40" fmla="*/ 3 w 36"/>
                <a:gd name="T41" fmla="*/ 55 h 69"/>
                <a:gd name="T42" fmla="*/ 6 w 36"/>
                <a:gd name="T43" fmla="*/ 52 h 69"/>
                <a:gd name="T44" fmla="*/ 8 w 36"/>
                <a:gd name="T45" fmla="*/ 50 h 69"/>
                <a:gd name="T46" fmla="*/ 9 w 36"/>
                <a:gd name="T47" fmla="*/ 48 h 69"/>
                <a:gd name="T48" fmla="*/ 11 w 36"/>
                <a:gd name="T49" fmla="*/ 45 h 69"/>
                <a:gd name="T50" fmla="*/ 13 w 36"/>
                <a:gd name="T51" fmla="*/ 57 h 69"/>
                <a:gd name="T52" fmla="*/ 16 w 36"/>
                <a:gd name="T53" fmla="*/ 57 h 69"/>
                <a:gd name="T54" fmla="*/ 18 w 36"/>
                <a:gd name="T55" fmla="*/ 56 h 69"/>
                <a:gd name="T56" fmla="*/ 20 w 36"/>
                <a:gd name="T57" fmla="*/ 55 h 69"/>
                <a:gd name="T58" fmla="*/ 23 w 36"/>
                <a:gd name="T59" fmla="*/ 53 h 69"/>
                <a:gd name="T60" fmla="*/ 24 w 36"/>
                <a:gd name="T61" fmla="*/ 51 h 69"/>
                <a:gd name="T62" fmla="*/ 26 w 36"/>
                <a:gd name="T63" fmla="*/ 50 h 69"/>
                <a:gd name="T64" fmla="*/ 27 w 36"/>
                <a:gd name="T65" fmla="*/ 48 h 69"/>
                <a:gd name="T66" fmla="*/ 28 w 36"/>
                <a:gd name="T67" fmla="*/ 45 h 69"/>
                <a:gd name="T68" fmla="*/ 29 w 36"/>
                <a:gd name="T69" fmla="*/ 41 h 69"/>
                <a:gd name="T70" fmla="*/ 28 w 36"/>
                <a:gd name="T71" fmla="*/ 37 h 69"/>
                <a:gd name="T72" fmla="*/ 26 w 36"/>
                <a:gd name="T73" fmla="*/ 34 h 69"/>
                <a:gd name="T74" fmla="*/ 25 w 36"/>
                <a:gd name="T75" fmla="*/ 30 h 69"/>
                <a:gd name="T76" fmla="*/ 22 w 36"/>
                <a:gd name="T77" fmla="*/ 27 h 69"/>
                <a:gd name="T78" fmla="*/ 19 w 36"/>
                <a:gd name="T79" fmla="*/ 24 h 69"/>
                <a:gd name="T80" fmla="*/ 17 w 36"/>
                <a:gd name="T81" fmla="*/ 22 h 69"/>
                <a:gd name="T82" fmla="*/ 15 w 36"/>
                <a:gd name="T83" fmla="*/ 19 h 69"/>
                <a:gd name="T84" fmla="*/ 0 w 36"/>
                <a:gd name="T85" fmla="*/ 29 h 69"/>
                <a:gd name="T86" fmla="*/ 0 w 36"/>
                <a:gd name="T87" fmla="*/ 23 h 69"/>
                <a:gd name="T88" fmla="*/ 2 w 36"/>
                <a:gd name="T89" fmla="*/ 19 h 69"/>
                <a:gd name="T90" fmla="*/ 6 w 36"/>
                <a:gd name="T91" fmla="*/ 16 h 69"/>
                <a:gd name="T92" fmla="*/ 9 w 36"/>
                <a:gd name="T93" fmla="*/ 13 h 69"/>
                <a:gd name="T94" fmla="*/ 13 w 36"/>
                <a:gd name="T95" fmla="*/ 10 h 69"/>
                <a:gd name="T96" fmla="*/ 17 w 36"/>
                <a:gd name="T97" fmla="*/ 7 h 69"/>
                <a:gd name="T98" fmla="*/ 21 w 36"/>
                <a:gd name="T99" fmla="*/ 4 h 69"/>
                <a:gd name="T100" fmla="*/ 24 w 36"/>
                <a:gd name="T101" fmla="*/ 0 h 69"/>
                <a:gd name="T102" fmla="*/ 24 w 36"/>
                <a:gd name="T103" fmla="*/ 0 h 69"/>
                <a:gd name="T104" fmla="*/ 25 w 36"/>
                <a:gd name="T105" fmla="*/ 1 h 69"/>
                <a:gd name="T106" fmla="*/ 26 w 36"/>
                <a:gd name="T107" fmla="*/ 1 h 69"/>
                <a:gd name="T108" fmla="*/ 27 w 36"/>
                <a:gd name="T109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" h="69">
                  <a:moveTo>
                    <a:pt x="27" y="1"/>
                  </a:moveTo>
                  <a:lnTo>
                    <a:pt x="23" y="8"/>
                  </a:lnTo>
                  <a:lnTo>
                    <a:pt x="23" y="13"/>
                  </a:lnTo>
                  <a:lnTo>
                    <a:pt x="24" y="19"/>
                  </a:lnTo>
                  <a:lnTo>
                    <a:pt x="27" y="24"/>
                  </a:lnTo>
                  <a:lnTo>
                    <a:pt x="31" y="31"/>
                  </a:lnTo>
                  <a:lnTo>
                    <a:pt x="34" y="36"/>
                  </a:lnTo>
                  <a:lnTo>
                    <a:pt x="35" y="43"/>
                  </a:lnTo>
                  <a:lnTo>
                    <a:pt x="34" y="50"/>
                  </a:lnTo>
                  <a:lnTo>
                    <a:pt x="29" y="53"/>
                  </a:lnTo>
                  <a:lnTo>
                    <a:pt x="26" y="57"/>
                  </a:lnTo>
                  <a:lnTo>
                    <a:pt x="22" y="60"/>
                  </a:lnTo>
                  <a:lnTo>
                    <a:pt x="18" y="63"/>
                  </a:lnTo>
                  <a:lnTo>
                    <a:pt x="15" y="66"/>
                  </a:lnTo>
                  <a:lnTo>
                    <a:pt x="10" y="67"/>
                  </a:lnTo>
                  <a:lnTo>
                    <a:pt x="5" y="68"/>
                  </a:lnTo>
                  <a:lnTo>
                    <a:pt x="0" y="67"/>
                  </a:lnTo>
                  <a:lnTo>
                    <a:pt x="0" y="64"/>
                  </a:lnTo>
                  <a:lnTo>
                    <a:pt x="0" y="61"/>
                  </a:lnTo>
                  <a:lnTo>
                    <a:pt x="1" y="58"/>
                  </a:lnTo>
                  <a:lnTo>
                    <a:pt x="3" y="55"/>
                  </a:lnTo>
                  <a:lnTo>
                    <a:pt x="6" y="52"/>
                  </a:lnTo>
                  <a:lnTo>
                    <a:pt x="8" y="50"/>
                  </a:lnTo>
                  <a:lnTo>
                    <a:pt x="9" y="48"/>
                  </a:lnTo>
                  <a:lnTo>
                    <a:pt x="11" y="45"/>
                  </a:lnTo>
                  <a:lnTo>
                    <a:pt x="13" y="57"/>
                  </a:lnTo>
                  <a:lnTo>
                    <a:pt x="16" y="57"/>
                  </a:lnTo>
                  <a:lnTo>
                    <a:pt x="18" y="56"/>
                  </a:lnTo>
                  <a:lnTo>
                    <a:pt x="20" y="55"/>
                  </a:lnTo>
                  <a:lnTo>
                    <a:pt x="23" y="53"/>
                  </a:lnTo>
                  <a:lnTo>
                    <a:pt x="24" y="51"/>
                  </a:lnTo>
                  <a:lnTo>
                    <a:pt x="26" y="50"/>
                  </a:lnTo>
                  <a:lnTo>
                    <a:pt x="27" y="48"/>
                  </a:lnTo>
                  <a:lnTo>
                    <a:pt x="28" y="45"/>
                  </a:lnTo>
                  <a:lnTo>
                    <a:pt x="29" y="41"/>
                  </a:lnTo>
                  <a:lnTo>
                    <a:pt x="28" y="37"/>
                  </a:lnTo>
                  <a:lnTo>
                    <a:pt x="26" y="34"/>
                  </a:lnTo>
                  <a:lnTo>
                    <a:pt x="25" y="30"/>
                  </a:lnTo>
                  <a:lnTo>
                    <a:pt x="22" y="27"/>
                  </a:lnTo>
                  <a:lnTo>
                    <a:pt x="19" y="24"/>
                  </a:lnTo>
                  <a:lnTo>
                    <a:pt x="17" y="22"/>
                  </a:lnTo>
                  <a:lnTo>
                    <a:pt x="15" y="19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6" y="16"/>
                  </a:lnTo>
                  <a:lnTo>
                    <a:pt x="9" y="13"/>
                  </a:lnTo>
                  <a:lnTo>
                    <a:pt x="13" y="10"/>
                  </a:lnTo>
                  <a:lnTo>
                    <a:pt x="17" y="7"/>
                  </a:lnTo>
                  <a:lnTo>
                    <a:pt x="21" y="4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6" y="1"/>
                  </a:lnTo>
                  <a:lnTo>
                    <a:pt x="27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75" name="Freeform 35">
              <a:extLst>
                <a:ext uri="{FF2B5EF4-FFF2-40B4-BE49-F238E27FC236}">
                  <a16:creationId xmlns:a16="http://schemas.microsoft.com/office/drawing/2014/main" id="{98BD0B57-950F-D335-B3A4-7A5B83995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" y="3309"/>
              <a:ext cx="54" cy="43"/>
            </a:xfrm>
            <a:custGeom>
              <a:avLst/>
              <a:gdLst>
                <a:gd name="T0" fmla="*/ 53 w 54"/>
                <a:gd name="T1" fmla="*/ 41 h 43"/>
                <a:gd name="T2" fmla="*/ 46 w 54"/>
                <a:gd name="T3" fmla="*/ 42 h 43"/>
                <a:gd name="T4" fmla="*/ 40 w 54"/>
                <a:gd name="T5" fmla="*/ 42 h 43"/>
                <a:gd name="T6" fmla="*/ 33 w 54"/>
                <a:gd name="T7" fmla="*/ 41 h 43"/>
                <a:gd name="T8" fmla="*/ 28 w 54"/>
                <a:gd name="T9" fmla="*/ 40 h 43"/>
                <a:gd name="T10" fmla="*/ 21 w 54"/>
                <a:gd name="T11" fmla="*/ 39 h 43"/>
                <a:gd name="T12" fmla="*/ 15 w 54"/>
                <a:gd name="T13" fmla="*/ 36 h 43"/>
                <a:gd name="T14" fmla="*/ 10 w 54"/>
                <a:gd name="T15" fmla="*/ 33 h 43"/>
                <a:gd name="T16" fmla="*/ 5 w 54"/>
                <a:gd name="T17" fmla="*/ 30 h 43"/>
                <a:gd name="T18" fmla="*/ 1 w 54"/>
                <a:gd name="T19" fmla="*/ 25 h 43"/>
                <a:gd name="T20" fmla="*/ 0 w 54"/>
                <a:gd name="T21" fmla="*/ 21 h 43"/>
                <a:gd name="T22" fmla="*/ 0 w 54"/>
                <a:gd name="T23" fmla="*/ 17 h 43"/>
                <a:gd name="T24" fmla="*/ 1 w 54"/>
                <a:gd name="T25" fmla="*/ 14 h 43"/>
                <a:gd name="T26" fmla="*/ 4 w 54"/>
                <a:gd name="T27" fmla="*/ 10 h 43"/>
                <a:gd name="T28" fmla="*/ 7 w 54"/>
                <a:gd name="T29" fmla="*/ 6 h 43"/>
                <a:gd name="T30" fmla="*/ 10 w 54"/>
                <a:gd name="T31" fmla="*/ 3 h 43"/>
                <a:gd name="T32" fmla="*/ 12 w 54"/>
                <a:gd name="T33" fmla="*/ 0 h 43"/>
                <a:gd name="T34" fmla="*/ 16 w 54"/>
                <a:gd name="T35" fmla="*/ 5 h 43"/>
                <a:gd name="T36" fmla="*/ 21 w 54"/>
                <a:gd name="T37" fmla="*/ 10 h 43"/>
                <a:gd name="T38" fmla="*/ 28 w 54"/>
                <a:gd name="T39" fmla="*/ 15 h 43"/>
                <a:gd name="T40" fmla="*/ 33 w 54"/>
                <a:gd name="T41" fmla="*/ 21 h 43"/>
                <a:gd name="T42" fmla="*/ 39 w 54"/>
                <a:gd name="T43" fmla="*/ 25 h 43"/>
                <a:gd name="T44" fmla="*/ 44 w 54"/>
                <a:gd name="T45" fmla="*/ 31 h 43"/>
                <a:gd name="T46" fmla="*/ 49 w 54"/>
                <a:gd name="T47" fmla="*/ 36 h 43"/>
                <a:gd name="T48" fmla="*/ 53 w 54"/>
                <a:gd name="T49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3">
                  <a:moveTo>
                    <a:pt x="53" y="41"/>
                  </a:moveTo>
                  <a:lnTo>
                    <a:pt x="46" y="42"/>
                  </a:lnTo>
                  <a:lnTo>
                    <a:pt x="40" y="42"/>
                  </a:lnTo>
                  <a:lnTo>
                    <a:pt x="33" y="41"/>
                  </a:lnTo>
                  <a:lnTo>
                    <a:pt x="28" y="40"/>
                  </a:lnTo>
                  <a:lnTo>
                    <a:pt x="21" y="39"/>
                  </a:lnTo>
                  <a:lnTo>
                    <a:pt x="15" y="36"/>
                  </a:lnTo>
                  <a:lnTo>
                    <a:pt x="10" y="33"/>
                  </a:lnTo>
                  <a:lnTo>
                    <a:pt x="5" y="30"/>
                  </a:lnTo>
                  <a:lnTo>
                    <a:pt x="1" y="25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6" y="5"/>
                  </a:lnTo>
                  <a:lnTo>
                    <a:pt x="21" y="10"/>
                  </a:lnTo>
                  <a:lnTo>
                    <a:pt x="28" y="15"/>
                  </a:lnTo>
                  <a:lnTo>
                    <a:pt x="33" y="21"/>
                  </a:lnTo>
                  <a:lnTo>
                    <a:pt x="39" y="25"/>
                  </a:lnTo>
                  <a:lnTo>
                    <a:pt x="44" y="31"/>
                  </a:lnTo>
                  <a:lnTo>
                    <a:pt x="49" y="36"/>
                  </a:lnTo>
                  <a:lnTo>
                    <a:pt x="53" y="41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76" name="Freeform 36">
              <a:extLst>
                <a:ext uri="{FF2B5EF4-FFF2-40B4-BE49-F238E27FC236}">
                  <a16:creationId xmlns:a16="http://schemas.microsoft.com/office/drawing/2014/main" id="{C1484E86-47C4-138E-D168-1B7C46D30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3309"/>
              <a:ext cx="113" cy="65"/>
            </a:xfrm>
            <a:custGeom>
              <a:avLst/>
              <a:gdLst>
                <a:gd name="T0" fmla="*/ 112 w 113"/>
                <a:gd name="T1" fmla="*/ 45 h 65"/>
                <a:gd name="T2" fmla="*/ 112 w 113"/>
                <a:gd name="T3" fmla="*/ 64 h 65"/>
                <a:gd name="T4" fmla="*/ 111 w 113"/>
                <a:gd name="T5" fmla="*/ 60 h 65"/>
                <a:gd name="T6" fmla="*/ 108 w 113"/>
                <a:gd name="T7" fmla="*/ 57 h 65"/>
                <a:gd name="T8" fmla="*/ 105 w 113"/>
                <a:gd name="T9" fmla="*/ 53 h 65"/>
                <a:gd name="T10" fmla="*/ 101 w 113"/>
                <a:gd name="T11" fmla="*/ 49 h 65"/>
                <a:gd name="T12" fmla="*/ 100 w 113"/>
                <a:gd name="T13" fmla="*/ 46 h 65"/>
                <a:gd name="T14" fmla="*/ 99 w 113"/>
                <a:gd name="T15" fmla="*/ 42 h 65"/>
                <a:gd name="T16" fmla="*/ 100 w 113"/>
                <a:gd name="T17" fmla="*/ 40 h 65"/>
                <a:gd name="T18" fmla="*/ 103 w 113"/>
                <a:gd name="T19" fmla="*/ 36 h 65"/>
                <a:gd name="T20" fmla="*/ 103 w 113"/>
                <a:gd name="T21" fmla="*/ 32 h 65"/>
                <a:gd name="T22" fmla="*/ 94 w 113"/>
                <a:gd name="T23" fmla="*/ 33 h 65"/>
                <a:gd name="T24" fmla="*/ 84 w 113"/>
                <a:gd name="T25" fmla="*/ 33 h 65"/>
                <a:gd name="T26" fmla="*/ 74 w 113"/>
                <a:gd name="T27" fmla="*/ 34 h 65"/>
                <a:gd name="T28" fmla="*/ 64 w 113"/>
                <a:gd name="T29" fmla="*/ 34 h 65"/>
                <a:gd name="T30" fmla="*/ 53 w 113"/>
                <a:gd name="T31" fmla="*/ 33 h 65"/>
                <a:gd name="T32" fmla="*/ 44 w 113"/>
                <a:gd name="T33" fmla="*/ 30 h 65"/>
                <a:gd name="T34" fmla="*/ 35 w 113"/>
                <a:gd name="T35" fmla="*/ 25 h 65"/>
                <a:gd name="T36" fmla="*/ 26 w 113"/>
                <a:gd name="T37" fmla="*/ 20 h 65"/>
                <a:gd name="T38" fmla="*/ 0 w 113"/>
                <a:gd name="T39" fmla="*/ 24 h 65"/>
                <a:gd name="T40" fmla="*/ 7 w 113"/>
                <a:gd name="T41" fmla="*/ 21 h 65"/>
                <a:gd name="T42" fmla="*/ 14 w 113"/>
                <a:gd name="T43" fmla="*/ 17 h 65"/>
                <a:gd name="T44" fmla="*/ 23 w 113"/>
                <a:gd name="T45" fmla="*/ 11 h 65"/>
                <a:gd name="T46" fmla="*/ 31 w 113"/>
                <a:gd name="T47" fmla="*/ 6 h 65"/>
                <a:gd name="T48" fmla="*/ 40 w 113"/>
                <a:gd name="T49" fmla="*/ 2 h 65"/>
                <a:gd name="T50" fmla="*/ 50 w 113"/>
                <a:gd name="T51" fmla="*/ 0 h 65"/>
                <a:gd name="T52" fmla="*/ 60 w 113"/>
                <a:gd name="T53" fmla="*/ 0 h 65"/>
                <a:gd name="T54" fmla="*/ 70 w 113"/>
                <a:gd name="T55" fmla="*/ 2 h 65"/>
                <a:gd name="T56" fmla="*/ 75 w 113"/>
                <a:gd name="T57" fmla="*/ 6 h 65"/>
                <a:gd name="T58" fmla="*/ 81 w 113"/>
                <a:gd name="T59" fmla="*/ 10 h 65"/>
                <a:gd name="T60" fmla="*/ 88 w 113"/>
                <a:gd name="T61" fmla="*/ 15 h 65"/>
                <a:gd name="T62" fmla="*/ 93 w 113"/>
                <a:gd name="T63" fmla="*/ 20 h 65"/>
                <a:gd name="T64" fmla="*/ 100 w 113"/>
                <a:gd name="T65" fmla="*/ 24 h 65"/>
                <a:gd name="T66" fmla="*/ 104 w 113"/>
                <a:gd name="T67" fmla="*/ 31 h 65"/>
                <a:gd name="T68" fmla="*/ 109 w 113"/>
                <a:gd name="T69" fmla="*/ 37 h 65"/>
                <a:gd name="T70" fmla="*/ 112 w 113"/>
                <a:gd name="T71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3" h="65">
                  <a:moveTo>
                    <a:pt x="112" y="45"/>
                  </a:moveTo>
                  <a:lnTo>
                    <a:pt x="112" y="64"/>
                  </a:lnTo>
                  <a:lnTo>
                    <a:pt x="111" y="60"/>
                  </a:lnTo>
                  <a:lnTo>
                    <a:pt x="108" y="57"/>
                  </a:lnTo>
                  <a:lnTo>
                    <a:pt x="105" y="53"/>
                  </a:lnTo>
                  <a:lnTo>
                    <a:pt x="101" y="49"/>
                  </a:lnTo>
                  <a:lnTo>
                    <a:pt x="100" y="46"/>
                  </a:lnTo>
                  <a:lnTo>
                    <a:pt x="99" y="42"/>
                  </a:lnTo>
                  <a:lnTo>
                    <a:pt x="100" y="40"/>
                  </a:lnTo>
                  <a:lnTo>
                    <a:pt x="103" y="36"/>
                  </a:lnTo>
                  <a:lnTo>
                    <a:pt x="103" y="32"/>
                  </a:lnTo>
                  <a:lnTo>
                    <a:pt x="94" y="33"/>
                  </a:lnTo>
                  <a:lnTo>
                    <a:pt x="84" y="33"/>
                  </a:lnTo>
                  <a:lnTo>
                    <a:pt x="74" y="34"/>
                  </a:lnTo>
                  <a:lnTo>
                    <a:pt x="64" y="34"/>
                  </a:lnTo>
                  <a:lnTo>
                    <a:pt x="53" y="33"/>
                  </a:lnTo>
                  <a:lnTo>
                    <a:pt x="44" y="30"/>
                  </a:lnTo>
                  <a:lnTo>
                    <a:pt x="35" y="25"/>
                  </a:lnTo>
                  <a:lnTo>
                    <a:pt x="26" y="20"/>
                  </a:lnTo>
                  <a:lnTo>
                    <a:pt x="0" y="24"/>
                  </a:lnTo>
                  <a:lnTo>
                    <a:pt x="7" y="21"/>
                  </a:lnTo>
                  <a:lnTo>
                    <a:pt x="14" y="17"/>
                  </a:lnTo>
                  <a:lnTo>
                    <a:pt x="23" y="11"/>
                  </a:lnTo>
                  <a:lnTo>
                    <a:pt x="31" y="6"/>
                  </a:lnTo>
                  <a:lnTo>
                    <a:pt x="40" y="2"/>
                  </a:lnTo>
                  <a:lnTo>
                    <a:pt x="50" y="0"/>
                  </a:lnTo>
                  <a:lnTo>
                    <a:pt x="60" y="0"/>
                  </a:lnTo>
                  <a:lnTo>
                    <a:pt x="70" y="2"/>
                  </a:lnTo>
                  <a:lnTo>
                    <a:pt x="75" y="6"/>
                  </a:lnTo>
                  <a:lnTo>
                    <a:pt x="81" y="10"/>
                  </a:lnTo>
                  <a:lnTo>
                    <a:pt x="88" y="15"/>
                  </a:lnTo>
                  <a:lnTo>
                    <a:pt x="93" y="20"/>
                  </a:lnTo>
                  <a:lnTo>
                    <a:pt x="100" y="24"/>
                  </a:lnTo>
                  <a:lnTo>
                    <a:pt x="104" y="31"/>
                  </a:lnTo>
                  <a:lnTo>
                    <a:pt x="109" y="37"/>
                  </a:lnTo>
                  <a:lnTo>
                    <a:pt x="112" y="4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77" name="Freeform 37">
              <a:extLst>
                <a:ext uri="{FF2B5EF4-FFF2-40B4-BE49-F238E27FC236}">
                  <a16:creationId xmlns:a16="http://schemas.microsoft.com/office/drawing/2014/main" id="{4758C4D6-17C0-CE55-31EE-AB5020610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" y="3312"/>
              <a:ext cx="50" cy="17"/>
            </a:xfrm>
            <a:custGeom>
              <a:avLst/>
              <a:gdLst>
                <a:gd name="T0" fmla="*/ 49 w 50"/>
                <a:gd name="T1" fmla="*/ 0 h 17"/>
                <a:gd name="T2" fmla="*/ 42 w 50"/>
                <a:gd name="T3" fmla="*/ 3 h 17"/>
                <a:gd name="T4" fmla="*/ 36 w 50"/>
                <a:gd name="T5" fmla="*/ 7 h 17"/>
                <a:gd name="T6" fmla="*/ 29 w 50"/>
                <a:gd name="T7" fmla="*/ 11 h 17"/>
                <a:gd name="T8" fmla="*/ 23 w 50"/>
                <a:gd name="T9" fmla="*/ 14 h 17"/>
                <a:gd name="T10" fmla="*/ 18 w 50"/>
                <a:gd name="T11" fmla="*/ 16 h 17"/>
                <a:gd name="T12" fmla="*/ 11 w 50"/>
                <a:gd name="T13" fmla="*/ 16 h 17"/>
                <a:gd name="T14" fmla="*/ 5 w 50"/>
                <a:gd name="T15" fmla="*/ 14 h 17"/>
                <a:gd name="T16" fmla="*/ 0 w 50"/>
                <a:gd name="T17" fmla="*/ 8 h 17"/>
                <a:gd name="T18" fmla="*/ 4 w 50"/>
                <a:gd name="T19" fmla="*/ 4 h 17"/>
                <a:gd name="T20" fmla="*/ 10 w 50"/>
                <a:gd name="T21" fmla="*/ 3 h 17"/>
                <a:gd name="T22" fmla="*/ 17 w 50"/>
                <a:gd name="T23" fmla="*/ 2 h 17"/>
                <a:gd name="T24" fmla="*/ 24 w 50"/>
                <a:gd name="T25" fmla="*/ 2 h 17"/>
                <a:gd name="T26" fmla="*/ 31 w 50"/>
                <a:gd name="T27" fmla="*/ 2 h 17"/>
                <a:gd name="T28" fmla="*/ 38 w 50"/>
                <a:gd name="T29" fmla="*/ 2 h 17"/>
                <a:gd name="T30" fmla="*/ 43 w 50"/>
                <a:gd name="T31" fmla="*/ 1 h 17"/>
                <a:gd name="T32" fmla="*/ 49 w 50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17">
                  <a:moveTo>
                    <a:pt x="49" y="0"/>
                  </a:moveTo>
                  <a:lnTo>
                    <a:pt x="42" y="3"/>
                  </a:lnTo>
                  <a:lnTo>
                    <a:pt x="36" y="7"/>
                  </a:lnTo>
                  <a:lnTo>
                    <a:pt x="29" y="11"/>
                  </a:lnTo>
                  <a:lnTo>
                    <a:pt x="23" y="14"/>
                  </a:lnTo>
                  <a:lnTo>
                    <a:pt x="18" y="16"/>
                  </a:lnTo>
                  <a:lnTo>
                    <a:pt x="11" y="16"/>
                  </a:lnTo>
                  <a:lnTo>
                    <a:pt x="5" y="14"/>
                  </a:lnTo>
                  <a:lnTo>
                    <a:pt x="0" y="8"/>
                  </a:lnTo>
                  <a:lnTo>
                    <a:pt x="4" y="4"/>
                  </a:lnTo>
                  <a:lnTo>
                    <a:pt x="10" y="3"/>
                  </a:lnTo>
                  <a:lnTo>
                    <a:pt x="17" y="2"/>
                  </a:lnTo>
                  <a:lnTo>
                    <a:pt x="24" y="2"/>
                  </a:lnTo>
                  <a:lnTo>
                    <a:pt x="31" y="2"/>
                  </a:lnTo>
                  <a:lnTo>
                    <a:pt x="38" y="2"/>
                  </a:lnTo>
                  <a:lnTo>
                    <a:pt x="43" y="1"/>
                  </a:lnTo>
                  <a:lnTo>
                    <a:pt x="49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78" name="Freeform 38">
              <a:extLst>
                <a:ext uri="{FF2B5EF4-FFF2-40B4-BE49-F238E27FC236}">
                  <a16:creationId xmlns:a16="http://schemas.microsoft.com/office/drawing/2014/main" id="{4C97BA44-EB39-4E4C-D2EB-DB0FEE6C1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" y="3319"/>
              <a:ext cx="547" cy="191"/>
            </a:xfrm>
            <a:custGeom>
              <a:avLst/>
              <a:gdLst>
                <a:gd name="T0" fmla="*/ 217 w 547"/>
                <a:gd name="T1" fmla="*/ 41 h 191"/>
                <a:gd name="T2" fmla="*/ 234 w 547"/>
                <a:gd name="T3" fmla="*/ 31 h 191"/>
                <a:gd name="T4" fmla="*/ 250 w 547"/>
                <a:gd name="T5" fmla="*/ 18 h 191"/>
                <a:gd name="T6" fmla="*/ 273 w 547"/>
                <a:gd name="T7" fmla="*/ 40 h 191"/>
                <a:gd name="T8" fmla="*/ 304 w 547"/>
                <a:gd name="T9" fmla="*/ 45 h 191"/>
                <a:gd name="T10" fmla="*/ 332 w 547"/>
                <a:gd name="T11" fmla="*/ 52 h 191"/>
                <a:gd name="T12" fmla="*/ 354 w 547"/>
                <a:gd name="T13" fmla="*/ 73 h 191"/>
                <a:gd name="T14" fmla="*/ 377 w 547"/>
                <a:gd name="T15" fmla="*/ 87 h 191"/>
                <a:gd name="T16" fmla="*/ 403 w 547"/>
                <a:gd name="T17" fmla="*/ 76 h 191"/>
                <a:gd name="T18" fmla="*/ 430 w 547"/>
                <a:gd name="T19" fmla="*/ 62 h 191"/>
                <a:gd name="T20" fmla="*/ 458 w 547"/>
                <a:gd name="T21" fmla="*/ 48 h 191"/>
                <a:gd name="T22" fmla="*/ 485 w 547"/>
                <a:gd name="T23" fmla="*/ 35 h 191"/>
                <a:gd name="T24" fmla="*/ 515 w 547"/>
                <a:gd name="T25" fmla="*/ 26 h 191"/>
                <a:gd name="T26" fmla="*/ 546 w 547"/>
                <a:gd name="T27" fmla="*/ 31 h 191"/>
                <a:gd name="T28" fmla="*/ 522 w 547"/>
                <a:gd name="T29" fmla="*/ 44 h 191"/>
                <a:gd name="T30" fmla="*/ 524 w 547"/>
                <a:gd name="T31" fmla="*/ 76 h 191"/>
                <a:gd name="T32" fmla="*/ 522 w 547"/>
                <a:gd name="T33" fmla="*/ 105 h 191"/>
                <a:gd name="T34" fmla="*/ 493 w 547"/>
                <a:gd name="T35" fmla="*/ 121 h 191"/>
                <a:gd name="T36" fmla="*/ 463 w 547"/>
                <a:gd name="T37" fmla="*/ 138 h 191"/>
                <a:gd name="T38" fmla="*/ 433 w 547"/>
                <a:gd name="T39" fmla="*/ 154 h 191"/>
                <a:gd name="T40" fmla="*/ 404 w 547"/>
                <a:gd name="T41" fmla="*/ 169 h 191"/>
                <a:gd name="T42" fmla="*/ 374 w 547"/>
                <a:gd name="T43" fmla="*/ 184 h 191"/>
                <a:gd name="T44" fmla="*/ 343 w 547"/>
                <a:gd name="T45" fmla="*/ 182 h 191"/>
                <a:gd name="T46" fmla="*/ 310 w 547"/>
                <a:gd name="T47" fmla="*/ 170 h 191"/>
                <a:gd name="T48" fmla="*/ 278 w 547"/>
                <a:gd name="T49" fmla="*/ 157 h 191"/>
                <a:gd name="T50" fmla="*/ 244 w 547"/>
                <a:gd name="T51" fmla="*/ 146 h 191"/>
                <a:gd name="T52" fmla="*/ 210 w 547"/>
                <a:gd name="T53" fmla="*/ 136 h 191"/>
                <a:gd name="T54" fmla="*/ 177 w 547"/>
                <a:gd name="T55" fmla="*/ 127 h 191"/>
                <a:gd name="T56" fmla="*/ 142 w 547"/>
                <a:gd name="T57" fmla="*/ 120 h 191"/>
                <a:gd name="T58" fmla="*/ 106 w 547"/>
                <a:gd name="T59" fmla="*/ 117 h 191"/>
                <a:gd name="T60" fmla="*/ 72 w 547"/>
                <a:gd name="T61" fmla="*/ 117 h 191"/>
                <a:gd name="T62" fmla="*/ 36 w 547"/>
                <a:gd name="T63" fmla="*/ 120 h 191"/>
                <a:gd name="T64" fmla="*/ 0 w 547"/>
                <a:gd name="T65" fmla="*/ 129 h 191"/>
                <a:gd name="T66" fmla="*/ 8 w 547"/>
                <a:gd name="T67" fmla="*/ 116 h 191"/>
                <a:gd name="T68" fmla="*/ 11 w 547"/>
                <a:gd name="T69" fmla="*/ 100 h 191"/>
                <a:gd name="T70" fmla="*/ 21 w 547"/>
                <a:gd name="T71" fmla="*/ 85 h 191"/>
                <a:gd name="T72" fmla="*/ 36 w 547"/>
                <a:gd name="T73" fmla="*/ 69 h 191"/>
                <a:gd name="T74" fmla="*/ 48 w 547"/>
                <a:gd name="T75" fmla="*/ 52 h 191"/>
                <a:gd name="T76" fmla="*/ 59 w 547"/>
                <a:gd name="T77" fmla="*/ 34 h 191"/>
                <a:gd name="T78" fmla="*/ 71 w 547"/>
                <a:gd name="T79" fmla="*/ 17 h 191"/>
                <a:gd name="T80" fmla="*/ 85 w 547"/>
                <a:gd name="T81" fmla="*/ 0 h 191"/>
                <a:gd name="T82" fmla="*/ 104 w 547"/>
                <a:gd name="T83" fmla="*/ 13 h 191"/>
                <a:gd name="T84" fmla="*/ 125 w 547"/>
                <a:gd name="T85" fmla="*/ 22 h 191"/>
                <a:gd name="T86" fmla="*/ 148 w 547"/>
                <a:gd name="T87" fmla="*/ 30 h 191"/>
                <a:gd name="T88" fmla="*/ 171 w 547"/>
                <a:gd name="T89" fmla="*/ 35 h 191"/>
                <a:gd name="T90" fmla="*/ 195 w 547"/>
                <a:gd name="T91" fmla="*/ 4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47" h="191">
                  <a:moveTo>
                    <a:pt x="202" y="44"/>
                  </a:moveTo>
                  <a:lnTo>
                    <a:pt x="210" y="43"/>
                  </a:lnTo>
                  <a:lnTo>
                    <a:pt x="217" y="41"/>
                  </a:lnTo>
                  <a:lnTo>
                    <a:pt x="223" y="39"/>
                  </a:lnTo>
                  <a:lnTo>
                    <a:pt x="229" y="35"/>
                  </a:lnTo>
                  <a:lnTo>
                    <a:pt x="234" y="31"/>
                  </a:lnTo>
                  <a:lnTo>
                    <a:pt x="240" y="27"/>
                  </a:lnTo>
                  <a:lnTo>
                    <a:pt x="244" y="22"/>
                  </a:lnTo>
                  <a:lnTo>
                    <a:pt x="250" y="18"/>
                  </a:lnTo>
                  <a:lnTo>
                    <a:pt x="256" y="29"/>
                  </a:lnTo>
                  <a:lnTo>
                    <a:pt x="264" y="35"/>
                  </a:lnTo>
                  <a:lnTo>
                    <a:pt x="273" y="40"/>
                  </a:lnTo>
                  <a:lnTo>
                    <a:pt x="283" y="42"/>
                  </a:lnTo>
                  <a:lnTo>
                    <a:pt x="294" y="44"/>
                  </a:lnTo>
                  <a:lnTo>
                    <a:pt x="304" y="45"/>
                  </a:lnTo>
                  <a:lnTo>
                    <a:pt x="315" y="46"/>
                  </a:lnTo>
                  <a:lnTo>
                    <a:pt x="325" y="48"/>
                  </a:lnTo>
                  <a:lnTo>
                    <a:pt x="332" y="52"/>
                  </a:lnTo>
                  <a:lnTo>
                    <a:pt x="339" y="59"/>
                  </a:lnTo>
                  <a:lnTo>
                    <a:pt x="346" y="67"/>
                  </a:lnTo>
                  <a:lnTo>
                    <a:pt x="354" y="73"/>
                  </a:lnTo>
                  <a:lnTo>
                    <a:pt x="361" y="80"/>
                  </a:lnTo>
                  <a:lnTo>
                    <a:pt x="368" y="85"/>
                  </a:lnTo>
                  <a:lnTo>
                    <a:pt x="377" y="87"/>
                  </a:lnTo>
                  <a:lnTo>
                    <a:pt x="385" y="86"/>
                  </a:lnTo>
                  <a:lnTo>
                    <a:pt x="394" y="81"/>
                  </a:lnTo>
                  <a:lnTo>
                    <a:pt x="403" y="76"/>
                  </a:lnTo>
                  <a:lnTo>
                    <a:pt x="412" y="71"/>
                  </a:lnTo>
                  <a:lnTo>
                    <a:pt x="421" y="67"/>
                  </a:lnTo>
                  <a:lnTo>
                    <a:pt x="430" y="62"/>
                  </a:lnTo>
                  <a:lnTo>
                    <a:pt x="440" y="57"/>
                  </a:lnTo>
                  <a:lnTo>
                    <a:pt x="448" y="52"/>
                  </a:lnTo>
                  <a:lnTo>
                    <a:pt x="458" y="48"/>
                  </a:lnTo>
                  <a:lnTo>
                    <a:pt x="467" y="44"/>
                  </a:lnTo>
                  <a:lnTo>
                    <a:pt x="476" y="39"/>
                  </a:lnTo>
                  <a:lnTo>
                    <a:pt x="485" y="35"/>
                  </a:lnTo>
                  <a:lnTo>
                    <a:pt x="495" y="33"/>
                  </a:lnTo>
                  <a:lnTo>
                    <a:pt x="505" y="29"/>
                  </a:lnTo>
                  <a:lnTo>
                    <a:pt x="515" y="26"/>
                  </a:lnTo>
                  <a:lnTo>
                    <a:pt x="526" y="24"/>
                  </a:lnTo>
                  <a:lnTo>
                    <a:pt x="536" y="22"/>
                  </a:lnTo>
                  <a:lnTo>
                    <a:pt x="546" y="31"/>
                  </a:lnTo>
                  <a:lnTo>
                    <a:pt x="533" y="31"/>
                  </a:lnTo>
                  <a:lnTo>
                    <a:pt x="525" y="36"/>
                  </a:lnTo>
                  <a:lnTo>
                    <a:pt x="522" y="44"/>
                  </a:lnTo>
                  <a:lnTo>
                    <a:pt x="521" y="53"/>
                  </a:lnTo>
                  <a:lnTo>
                    <a:pt x="522" y="65"/>
                  </a:lnTo>
                  <a:lnTo>
                    <a:pt x="524" y="76"/>
                  </a:lnTo>
                  <a:lnTo>
                    <a:pt x="524" y="86"/>
                  </a:lnTo>
                  <a:lnTo>
                    <a:pt x="522" y="95"/>
                  </a:lnTo>
                  <a:lnTo>
                    <a:pt x="522" y="105"/>
                  </a:lnTo>
                  <a:lnTo>
                    <a:pt x="513" y="111"/>
                  </a:lnTo>
                  <a:lnTo>
                    <a:pt x="503" y="117"/>
                  </a:lnTo>
                  <a:lnTo>
                    <a:pt x="493" y="121"/>
                  </a:lnTo>
                  <a:lnTo>
                    <a:pt x="483" y="127"/>
                  </a:lnTo>
                  <a:lnTo>
                    <a:pt x="473" y="133"/>
                  </a:lnTo>
                  <a:lnTo>
                    <a:pt x="463" y="138"/>
                  </a:lnTo>
                  <a:lnTo>
                    <a:pt x="454" y="143"/>
                  </a:lnTo>
                  <a:lnTo>
                    <a:pt x="444" y="148"/>
                  </a:lnTo>
                  <a:lnTo>
                    <a:pt x="433" y="154"/>
                  </a:lnTo>
                  <a:lnTo>
                    <a:pt x="423" y="158"/>
                  </a:lnTo>
                  <a:lnTo>
                    <a:pt x="413" y="164"/>
                  </a:lnTo>
                  <a:lnTo>
                    <a:pt x="404" y="169"/>
                  </a:lnTo>
                  <a:lnTo>
                    <a:pt x="394" y="174"/>
                  </a:lnTo>
                  <a:lnTo>
                    <a:pt x="384" y="179"/>
                  </a:lnTo>
                  <a:lnTo>
                    <a:pt x="374" y="184"/>
                  </a:lnTo>
                  <a:lnTo>
                    <a:pt x="364" y="190"/>
                  </a:lnTo>
                  <a:lnTo>
                    <a:pt x="353" y="186"/>
                  </a:lnTo>
                  <a:lnTo>
                    <a:pt x="343" y="182"/>
                  </a:lnTo>
                  <a:lnTo>
                    <a:pt x="332" y="178"/>
                  </a:lnTo>
                  <a:lnTo>
                    <a:pt x="321" y="173"/>
                  </a:lnTo>
                  <a:lnTo>
                    <a:pt x="310" y="170"/>
                  </a:lnTo>
                  <a:lnTo>
                    <a:pt x="300" y="165"/>
                  </a:lnTo>
                  <a:lnTo>
                    <a:pt x="289" y="161"/>
                  </a:lnTo>
                  <a:lnTo>
                    <a:pt x="278" y="157"/>
                  </a:lnTo>
                  <a:lnTo>
                    <a:pt x="267" y="154"/>
                  </a:lnTo>
                  <a:lnTo>
                    <a:pt x="255" y="150"/>
                  </a:lnTo>
                  <a:lnTo>
                    <a:pt x="244" y="146"/>
                  </a:lnTo>
                  <a:lnTo>
                    <a:pt x="233" y="142"/>
                  </a:lnTo>
                  <a:lnTo>
                    <a:pt x="222" y="138"/>
                  </a:lnTo>
                  <a:lnTo>
                    <a:pt x="210" y="136"/>
                  </a:lnTo>
                  <a:lnTo>
                    <a:pt x="199" y="132"/>
                  </a:lnTo>
                  <a:lnTo>
                    <a:pt x="188" y="129"/>
                  </a:lnTo>
                  <a:lnTo>
                    <a:pt x="177" y="127"/>
                  </a:lnTo>
                  <a:lnTo>
                    <a:pt x="165" y="124"/>
                  </a:lnTo>
                  <a:lnTo>
                    <a:pt x="153" y="121"/>
                  </a:lnTo>
                  <a:lnTo>
                    <a:pt x="142" y="120"/>
                  </a:lnTo>
                  <a:lnTo>
                    <a:pt x="130" y="119"/>
                  </a:lnTo>
                  <a:lnTo>
                    <a:pt x="118" y="118"/>
                  </a:lnTo>
                  <a:lnTo>
                    <a:pt x="106" y="117"/>
                  </a:lnTo>
                  <a:lnTo>
                    <a:pt x="95" y="116"/>
                  </a:lnTo>
                  <a:lnTo>
                    <a:pt x="83" y="116"/>
                  </a:lnTo>
                  <a:lnTo>
                    <a:pt x="72" y="117"/>
                  </a:lnTo>
                  <a:lnTo>
                    <a:pt x="59" y="117"/>
                  </a:lnTo>
                  <a:lnTo>
                    <a:pt x="48" y="119"/>
                  </a:lnTo>
                  <a:lnTo>
                    <a:pt x="36" y="120"/>
                  </a:lnTo>
                  <a:lnTo>
                    <a:pt x="23" y="122"/>
                  </a:lnTo>
                  <a:lnTo>
                    <a:pt x="12" y="125"/>
                  </a:lnTo>
                  <a:lnTo>
                    <a:pt x="0" y="129"/>
                  </a:lnTo>
                  <a:lnTo>
                    <a:pt x="3" y="125"/>
                  </a:lnTo>
                  <a:lnTo>
                    <a:pt x="6" y="120"/>
                  </a:lnTo>
                  <a:lnTo>
                    <a:pt x="8" y="116"/>
                  </a:lnTo>
                  <a:lnTo>
                    <a:pt x="9" y="110"/>
                  </a:lnTo>
                  <a:lnTo>
                    <a:pt x="10" y="105"/>
                  </a:lnTo>
                  <a:lnTo>
                    <a:pt x="11" y="100"/>
                  </a:lnTo>
                  <a:lnTo>
                    <a:pt x="13" y="94"/>
                  </a:lnTo>
                  <a:lnTo>
                    <a:pt x="15" y="89"/>
                  </a:lnTo>
                  <a:lnTo>
                    <a:pt x="21" y="85"/>
                  </a:lnTo>
                  <a:lnTo>
                    <a:pt x="26" y="80"/>
                  </a:lnTo>
                  <a:lnTo>
                    <a:pt x="31" y="75"/>
                  </a:lnTo>
                  <a:lnTo>
                    <a:pt x="36" y="69"/>
                  </a:lnTo>
                  <a:lnTo>
                    <a:pt x="40" y="65"/>
                  </a:lnTo>
                  <a:lnTo>
                    <a:pt x="43" y="59"/>
                  </a:lnTo>
                  <a:lnTo>
                    <a:pt x="48" y="52"/>
                  </a:lnTo>
                  <a:lnTo>
                    <a:pt x="52" y="47"/>
                  </a:lnTo>
                  <a:lnTo>
                    <a:pt x="55" y="41"/>
                  </a:lnTo>
                  <a:lnTo>
                    <a:pt x="59" y="34"/>
                  </a:lnTo>
                  <a:lnTo>
                    <a:pt x="63" y="29"/>
                  </a:lnTo>
                  <a:lnTo>
                    <a:pt x="66" y="22"/>
                  </a:lnTo>
                  <a:lnTo>
                    <a:pt x="71" y="17"/>
                  </a:lnTo>
                  <a:lnTo>
                    <a:pt x="75" y="11"/>
                  </a:lnTo>
                  <a:lnTo>
                    <a:pt x="80" y="4"/>
                  </a:lnTo>
                  <a:lnTo>
                    <a:pt x="85" y="0"/>
                  </a:lnTo>
                  <a:lnTo>
                    <a:pt x="91" y="4"/>
                  </a:lnTo>
                  <a:lnTo>
                    <a:pt x="97" y="9"/>
                  </a:lnTo>
                  <a:lnTo>
                    <a:pt x="104" y="13"/>
                  </a:lnTo>
                  <a:lnTo>
                    <a:pt x="111" y="17"/>
                  </a:lnTo>
                  <a:lnTo>
                    <a:pt x="117" y="19"/>
                  </a:lnTo>
                  <a:lnTo>
                    <a:pt x="125" y="22"/>
                  </a:lnTo>
                  <a:lnTo>
                    <a:pt x="132" y="25"/>
                  </a:lnTo>
                  <a:lnTo>
                    <a:pt x="140" y="27"/>
                  </a:lnTo>
                  <a:lnTo>
                    <a:pt x="148" y="30"/>
                  </a:lnTo>
                  <a:lnTo>
                    <a:pt x="156" y="32"/>
                  </a:lnTo>
                  <a:lnTo>
                    <a:pt x="164" y="34"/>
                  </a:lnTo>
                  <a:lnTo>
                    <a:pt x="171" y="35"/>
                  </a:lnTo>
                  <a:lnTo>
                    <a:pt x="179" y="37"/>
                  </a:lnTo>
                  <a:lnTo>
                    <a:pt x="188" y="40"/>
                  </a:lnTo>
                  <a:lnTo>
                    <a:pt x="195" y="42"/>
                  </a:lnTo>
                  <a:lnTo>
                    <a:pt x="202" y="4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79" name="Freeform 39">
              <a:extLst>
                <a:ext uri="{FF2B5EF4-FFF2-40B4-BE49-F238E27FC236}">
                  <a16:creationId xmlns:a16="http://schemas.microsoft.com/office/drawing/2014/main" id="{35AF20B6-EEA1-26BF-4417-084BD70FB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" y="3320"/>
              <a:ext cx="18" cy="26"/>
            </a:xfrm>
            <a:custGeom>
              <a:avLst/>
              <a:gdLst>
                <a:gd name="T0" fmla="*/ 17 w 18"/>
                <a:gd name="T1" fmla="*/ 13 h 26"/>
                <a:gd name="T2" fmla="*/ 0 w 18"/>
                <a:gd name="T3" fmla="*/ 25 h 26"/>
                <a:gd name="T4" fmla="*/ 3 w 18"/>
                <a:gd name="T5" fmla="*/ 0 h 26"/>
                <a:gd name="T6" fmla="*/ 7 w 18"/>
                <a:gd name="T7" fmla="*/ 2 h 26"/>
                <a:gd name="T8" fmla="*/ 12 w 18"/>
                <a:gd name="T9" fmla="*/ 4 h 26"/>
                <a:gd name="T10" fmla="*/ 16 w 18"/>
                <a:gd name="T11" fmla="*/ 9 h 26"/>
                <a:gd name="T12" fmla="*/ 17 w 18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6">
                  <a:moveTo>
                    <a:pt x="17" y="13"/>
                  </a:moveTo>
                  <a:lnTo>
                    <a:pt x="0" y="25"/>
                  </a:lnTo>
                  <a:lnTo>
                    <a:pt x="3" y="0"/>
                  </a:lnTo>
                  <a:lnTo>
                    <a:pt x="7" y="2"/>
                  </a:lnTo>
                  <a:lnTo>
                    <a:pt x="12" y="4"/>
                  </a:lnTo>
                  <a:lnTo>
                    <a:pt x="16" y="9"/>
                  </a:lnTo>
                  <a:lnTo>
                    <a:pt x="17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80" name="Freeform 40">
              <a:extLst>
                <a:ext uri="{FF2B5EF4-FFF2-40B4-BE49-F238E27FC236}">
                  <a16:creationId xmlns:a16="http://schemas.microsoft.com/office/drawing/2014/main" id="{64D15EEC-EF1D-3155-6710-24621E56A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" y="3326"/>
              <a:ext cx="76" cy="48"/>
            </a:xfrm>
            <a:custGeom>
              <a:avLst/>
              <a:gdLst>
                <a:gd name="T0" fmla="*/ 32 w 76"/>
                <a:gd name="T1" fmla="*/ 41 h 48"/>
                <a:gd name="T2" fmla="*/ 32 w 76"/>
                <a:gd name="T3" fmla="*/ 47 h 48"/>
                <a:gd name="T4" fmla="*/ 29 w 76"/>
                <a:gd name="T5" fmla="*/ 46 h 48"/>
                <a:gd name="T6" fmla="*/ 24 w 76"/>
                <a:gd name="T7" fmla="*/ 45 h 48"/>
                <a:gd name="T8" fmla="*/ 21 w 76"/>
                <a:gd name="T9" fmla="*/ 45 h 48"/>
                <a:gd name="T10" fmla="*/ 17 w 76"/>
                <a:gd name="T11" fmla="*/ 44 h 48"/>
                <a:gd name="T12" fmla="*/ 12 w 76"/>
                <a:gd name="T13" fmla="*/ 43 h 48"/>
                <a:gd name="T14" fmla="*/ 9 w 76"/>
                <a:gd name="T15" fmla="*/ 43 h 48"/>
                <a:gd name="T16" fmla="*/ 4 w 76"/>
                <a:gd name="T17" fmla="*/ 44 h 48"/>
                <a:gd name="T18" fmla="*/ 0 w 76"/>
                <a:gd name="T19" fmla="*/ 45 h 48"/>
                <a:gd name="T20" fmla="*/ 1 w 76"/>
                <a:gd name="T21" fmla="*/ 42 h 48"/>
                <a:gd name="T22" fmla="*/ 4 w 76"/>
                <a:gd name="T23" fmla="*/ 40 h 48"/>
                <a:gd name="T24" fmla="*/ 7 w 76"/>
                <a:gd name="T25" fmla="*/ 37 h 48"/>
                <a:gd name="T26" fmla="*/ 10 w 76"/>
                <a:gd name="T27" fmla="*/ 34 h 48"/>
                <a:gd name="T28" fmla="*/ 12 w 76"/>
                <a:gd name="T29" fmla="*/ 32 h 48"/>
                <a:gd name="T30" fmla="*/ 15 w 76"/>
                <a:gd name="T31" fmla="*/ 30 h 48"/>
                <a:gd name="T32" fmla="*/ 19 w 76"/>
                <a:gd name="T33" fmla="*/ 30 h 48"/>
                <a:gd name="T34" fmla="*/ 22 w 76"/>
                <a:gd name="T35" fmla="*/ 31 h 48"/>
                <a:gd name="T36" fmla="*/ 29 w 76"/>
                <a:gd name="T37" fmla="*/ 6 h 48"/>
                <a:gd name="T38" fmla="*/ 34 w 76"/>
                <a:gd name="T39" fmla="*/ 3 h 48"/>
                <a:gd name="T40" fmla="*/ 40 w 76"/>
                <a:gd name="T41" fmla="*/ 1 h 48"/>
                <a:gd name="T42" fmla="*/ 46 w 76"/>
                <a:gd name="T43" fmla="*/ 0 h 48"/>
                <a:gd name="T44" fmla="*/ 53 w 76"/>
                <a:gd name="T45" fmla="*/ 0 h 48"/>
                <a:gd name="T46" fmla="*/ 58 w 76"/>
                <a:gd name="T47" fmla="*/ 0 h 48"/>
                <a:gd name="T48" fmla="*/ 64 w 76"/>
                <a:gd name="T49" fmla="*/ 0 h 48"/>
                <a:gd name="T50" fmla="*/ 70 w 76"/>
                <a:gd name="T51" fmla="*/ 0 h 48"/>
                <a:gd name="T52" fmla="*/ 75 w 76"/>
                <a:gd name="T53" fmla="*/ 0 h 48"/>
                <a:gd name="T54" fmla="*/ 32 w 76"/>
                <a:gd name="T55" fmla="*/ 4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6" h="48">
                  <a:moveTo>
                    <a:pt x="32" y="41"/>
                  </a:moveTo>
                  <a:lnTo>
                    <a:pt x="32" y="47"/>
                  </a:lnTo>
                  <a:lnTo>
                    <a:pt x="29" y="46"/>
                  </a:lnTo>
                  <a:lnTo>
                    <a:pt x="24" y="45"/>
                  </a:lnTo>
                  <a:lnTo>
                    <a:pt x="21" y="45"/>
                  </a:lnTo>
                  <a:lnTo>
                    <a:pt x="17" y="44"/>
                  </a:lnTo>
                  <a:lnTo>
                    <a:pt x="12" y="43"/>
                  </a:lnTo>
                  <a:lnTo>
                    <a:pt x="9" y="43"/>
                  </a:lnTo>
                  <a:lnTo>
                    <a:pt x="4" y="44"/>
                  </a:lnTo>
                  <a:lnTo>
                    <a:pt x="0" y="45"/>
                  </a:lnTo>
                  <a:lnTo>
                    <a:pt x="1" y="42"/>
                  </a:lnTo>
                  <a:lnTo>
                    <a:pt x="4" y="40"/>
                  </a:lnTo>
                  <a:lnTo>
                    <a:pt x="7" y="37"/>
                  </a:lnTo>
                  <a:lnTo>
                    <a:pt x="10" y="34"/>
                  </a:lnTo>
                  <a:lnTo>
                    <a:pt x="12" y="32"/>
                  </a:lnTo>
                  <a:lnTo>
                    <a:pt x="15" y="30"/>
                  </a:lnTo>
                  <a:lnTo>
                    <a:pt x="19" y="30"/>
                  </a:lnTo>
                  <a:lnTo>
                    <a:pt x="22" y="31"/>
                  </a:lnTo>
                  <a:lnTo>
                    <a:pt x="29" y="6"/>
                  </a:lnTo>
                  <a:lnTo>
                    <a:pt x="34" y="3"/>
                  </a:lnTo>
                  <a:lnTo>
                    <a:pt x="40" y="1"/>
                  </a:lnTo>
                  <a:lnTo>
                    <a:pt x="46" y="0"/>
                  </a:lnTo>
                  <a:lnTo>
                    <a:pt x="53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5" y="0"/>
                  </a:lnTo>
                  <a:lnTo>
                    <a:pt x="32" y="41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81" name="Freeform 41">
              <a:extLst>
                <a:ext uri="{FF2B5EF4-FFF2-40B4-BE49-F238E27FC236}">
                  <a16:creationId xmlns:a16="http://schemas.microsoft.com/office/drawing/2014/main" id="{7B593128-1CF6-6F4D-265E-A11D70AC0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9" y="3335"/>
              <a:ext cx="227" cy="39"/>
            </a:xfrm>
            <a:custGeom>
              <a:avLst/>
              <a:gdLst>
                <a:gd name="T0" fmla="*/ 226 w 227"/>
                <a:gd name="T1" fmla="*/ 28 h 39"/>
                <a:gd name="T2" fmla="*/ 226 w 227"/>
                <a:gd name="T3" fmla="*/ 38 h 39"/>
                <a:gd name="T4" fmla="*/ 209 w 227"/>
                <a:gd name="T5" fmla="*/ 38 h 39"/>
                <a:gd name="T6" fmla="*/ 193 w 227"/>
                <a:gd name="T7" fmla="*/ 37 h 39"/>
                <a:gd name="T8" fmla="*/ 179 w 227"/>
                <a:gd name="T9" fmla="*/ 36 h 39"/>
                <a:gd name="T10" fmla="*/ 165 w 227"/>
                <a:gd name="T11" fmla="*/ 35 h 39"/>
                <a:gd name="T12" fmla="*/ 151 w 227"/>
                <a:gd name="T13" fmla="*/ 33 h 39"/>
                <a:gd name="T14" fmla="*/ 139 w 227"/>
                <a:gd name="T15" fmla="*/ 31 h 39"/>
                <a:gd name="T16" fmla="*/ 127 w 227"/>
                <a:gd name="T17" fmla="*/ 29 h 39"/>
                <a:gd name="T18" fmla="*/ 114 w 227"/>
                <a:gd name="T19" fmla="*/ 27 h 39"/>
                <a:gd name="T20" fmla="*/ 102 w 227"/>
                <a:gd name="T21" fmla="*/ 24 h 39"/>
                <a:gd name="T22" fmla="*/ 89 w 227"/>
                <a:gd name="T23" fmla="*/ 22 h 39"/>
                <a:gd name="T24" fmla="*/ 76 w 227"/>
                <a:gd name="T25" fmla="*/ 20 h 39"/>
                <a:gd name="T26" fmla="*/ 63 w 227"/>
                <a:gd name="T27" fmla="*/ 19 h 39"/>
                <a:gd name="T28" fmla="*/ 48 w 227"/>
                <a:gd name="T29" fmla="*/ 17 h 39"/>
                <a:gd name="T30" fmla="*/ 33 w 227"/>
                <a:gd name="T31" fmla="*/ 15 h 39"/>
                <a:gd name="T32" fmla="*/ 17 w 227"/>
                <a:gd name="T33" fmla="*/ 14 h 39"/>
                <a:gd name="T34" fmla="*/ 0 w 227"/>
                <a:gd name="T35" fmla="*/ 13 h 39"/>
                <a:gd name="T36" fmla="*/ 0 w 227"/>
                <a:gd name="T37" fmla="*/ 9 h 39"/>
                <a:gd name="T38" fmla="*/ 0 w 227"/>
                <a:gd name="T39" fmla="*/ 4 h 39"/>
                <a:gd name="T40" fmla="*/ 1 w 227"/>
                <a:gd name="T41" fmla="*/ 1 h 39"/>
                <a:gd name="T42" fmla="*/ 6 w 227"/>
                <a:gd name="T43" fmla="*/ 0 h 39"/>
                <a:gd name="T44" fmla="*/ 22 w 227"/>
                <a:gd name="T45" fmla="*/ 0 h 39"/>
                <a:gd name="T46" fmla="*/ 38 w 227"/>
                <a:gd name="T47" fmla="*/ 1 h 39"/>
                <a:gd name="T48" fmla="*/ 53 w 227"/>
                <a:gd name="T49" fmla="*/ 2 h 39"/>
                <a:gd name="T50" fmla="*/ 66 w 227"/>
                <a:gd name="T51" fmla="*/ 4 h 39"/>
                <a:gd name="T52" fmla="*/ 80 w 227"/>
                <a:gd name="T53" fmla="*/ 6 h 39"/>
                <a:gd name="T54" fmla="*/ 92 w 227"/>
                <a:gd name="T55" fmla="*/ 8 h 39"/>
                <a:gd name="T56" fmla="*/ 105 w 227"/>
                <a:gd name="T57" fmla="*/ 10 h 39"/>
                <a:gd name="T58" fmla="*/ 117 w 227"/>
                <a:gd name="T59" fmla="*/ 12 h 39"/>
                <a:gd name="T60" fmla="*/ 129 w 227"/>
                <a:gd name="T61" fmla="*/ 14 h 39"/>
                <a:gd name="T62" fmla="*/ 140 w 227"/>
                <a:gd name="T63" fmla="*/ 17 h 39"/>
                <a:gd name="T64" fmla="*/ 153 w 227"/>
                <a:gd name="T65" fmla="*/ 18 h 39"/>
                <a:gd name="T66" fmla="*/ 167 w 227"/>
                <a:gd name="T67" fmla="*/ 20 h 39"/>
                <a:gd name="T68" fmla="*/ 180 w 227"/>
                <a:gd name="T69" fmla="*/ 22 h 39"/>
                <a:gd name="T70" fmla="*/ 194 w 227"/>
                <a:gd name="T71" fmla="*/ 24 h 39"/>
                <a:gd name="T72" fmla="*/ 210 w 227"/>
                <a:gd name="T73" fmla="*/ 26 h 39"/>
                <a:gd name="T74" fmla="*/ 226 w 227"/>
                <a:gd name="T75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39">
                  <a:moveTo>
                    <a:pt x="226" y="28"/>
                  </a:moveTo>
                  <a:lnTo>
                    <a:pt x="226" y="38"/>
                  </a:lnTo>
                  <a:lnTo>
                    <a:pt x="209" y="38"/>
                  </a:lnTo>
                  <a:lnTo>
                    <a:pt x="193" y="37"/>
                  </a:lnTo>
                  <a:lnTo>
                    <a:pt x="179" y="36"/>
                  </a:lnTo>
                  <a:lnTo>
                    <a:pt x="165" y="35"/>
                  </a:lnTo>
                  <a:lnTo>
                    <a:pt x="151" y="33"/>
                  </a:lnTo>
                  <a:lnTo>
                    <a:pt x="139" y="31"/>
                  </a:lnTo>
                  <a:lnTo>
                    <a:pt x="127" y="29"/>
                  </a:lnTo>
                  <a:lnTo>
                    <a:pt x="114" y="27"/>
                  </a:lnTo>
                  <a:lnTo>
                    <a:pt x="102" y="24"/>
                  </a:lnTo>
                  <a:lnTo>
                    <a:pt x="89" y="22"/>
                  </a:lnTo>
                  <a:lnTo>
                    <a:pt x="76" y="20"/>
                  </a:lnTo>
                  <a:lnTo>
                    <a:pt x="63" y="19"/>
                  </a:lnTo>
                  <a:lnTo>
                    <a:pt x="48" y="17"/>
                  </a:lnTo>
                  <a:lnTo>
                    <a:pt x="33" y="15"/>
                  </a:lnTo>
                  <a:lnTo>
                    <a:pt x="17" y="14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4"/>
                  </a:lnTo>
                  <a:lnTo>
                    <a:pt x="1" y="1"/>
                  </a:lnTo>
                  <a:lnTo>
                    <a:pt x="6" y="0"/>
                  </a:lnTo>
                  <a:lnTo>
                    <a:pt x="22" y="0"/>
                  </a:lnTo>
                  <a:lnTo>
                    <a:pt x="38" y="1"/>
                  </a:lnTo>
                  <a:lnTo>
                    <a:pt x="53" y="2"/>
                  </a:lnTo>
                  <a:lnTo>
                    <a:pt x="66" y="4"/>
                  </a:lnTo>
                  <a:lnTo>
                    <a:pt x="80" y="6"/>
                  </a:lnTo>
                  <a:lnTo>
                    <a:pt x="92" y="8"/>
                  </a:lnTo>
                  <a:lnTo>
                    <a:pt x="105" y="10"/>
                  </a:lnTo>
                  <a:lnTo>
                    <a:pt x="117" y="12"/>
                  </a:lnTo>
                  <a:lnTo>
                    <a:pt x="129" y="14"/>
                  </a:lnTo>
                  <a:lnTo>
                    <a:pt x="140" y="17"/>
                  </a:lnTo>
                  <a:lnTo>
                    <a:pt x="153" y="18"/>
                  </a:lnTo>
                  <a:lnTo>
                    <a:pt x="167" y="20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10" y="26"/>
                  </a:lnTo>
                  <a:lnTo>
                    <a:pt x="226" y="28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82" name="Freeform 42">
              <a:extLst>
                <a:ext uri="{FF2B5EF4-FFF2-40B4-BE49-F238E27FC236}">
                  <a16:creationId xmlns:a16="http://schemas.microsoft.com/office/drawing/2014/main" id="{A114E176-6923-8B97-B0EC-3992E49A2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" y="3334"/>
              <a:ext cx="115" cy="670"/>
            </a:xfrm>
            <a:custGeom>
              <a:avLst/>
              <a:gdLst>
                <a:gd name="T0" fmla="*/ 76 w 115"/>
                <a:gd name="T1" fmla="*/ 95 h 670"/>
                <a:gd name="T2" fmla="*/ 78 w 115"/>
                <a:gd name="T3" fmla="*/ 132 h 670"/>
                <a:gd name="T4" fmla="*/ 80 w 115"/>
                <a:gd name="T5" fmla="*/ 168 h 670"/>
                <a:gd name="T6" fmla="*/ 82 w 115"/>
                <a:gd name="T7" fmla="*/ 204 h 670"/>
                <a:gd name="T8" fmla="*/ 86 w 115"/>
                <a:gd name="T9" fmla="*/ 240 h 670"/>
                <a:gd name="T10" fmla="*/ 89 w 115"/>
                <a:gd name="T11" fmla="*/ 277 h 670"/>
                <a:gd name="T12" fmla="*/ 93 w 115"/>
                <a:gd name="T13" fmla="*/ 313 h 670"/>
                <a:gd name="T14" fmla="*/ 96 w 115"/>
                <a:gd name="T15" fmla="*/ 349 h 670"/>
                <a:gd name="T16" fmla="*/ 100 w 115"/>
                <a:gd name="T17" fmla="*/ 385 h 670"/>
                <a:gd name="T18" fmla="*/ 103 w 115"/>
                <a:gd name="T19" fmla="*/ 422 h 670"/>
                <a:gd name="T20" fmla="*/ 105 w 115"/>
                <a:gd name="T21" fmla="*/ 457 h 670"/>
                <a:gd name="T22" fmla="*/ 108 w 115"/>
                <a:gd name="T23" fmla="*/ 493 h 670"/>
                <a:gd name="T24" fmla="*/ 111 w 115"/>
                <a:gd name="T25" fmla="*/ 530 h 670"/>
                <a:gd name="T26" fmla="*/ 112 w 115"/>
                <a:gd name="T27" fmla="*/ 566 h 670"/>
                <a:gd name="T28" fmla="*/ 114 w 115"/>
                <a:gd name="T29" fmla="*/ 603 h 670"/>
                <a:gd name="T30" fmla="*/ 114 w 115"/>
                <a:gd name="T31" fmla="*/ 639 h 670"/>
                <a:gd name="T32" fmla="*/ 112 w 115"/>
                <a:gd name="T33" fmla="*/ 660 h 670"/>
                <a:gd name="T34" fmla="*/ 108 w 115"/>
                <a:gd name="T35" fmla="*/ 666 h 670"/>
                <a:gd name="T36" fmla="*/ 97 w 115"/>
                <a:gd name="T37" fmla="*/ 663 h 670"/>
                <a:gd name="T38" fmla="*/ 82 w 115"/>
                <a:gd name="T39" fmla="*/ 653 h 670"/>
                <a:gd name="T40" fmla="*/ 65 w 115"/>
                <a:gd name="T41" fmla="*/ 643 h 670"/>
                <a:gd name="T42" fmla="*/ 50 w 115"/>
                <a:gd name="T43" fmla="*/ 633 h 670"/>
                <a:gd name="T44" fmla="*/ 41 w 115"/>
                <a:gd name="T45" fmla="*/ 609 h 670"/>
                <a:gd name="T46" fmla="*/ 41 w 115"/>
                <a:gd name="T47" fmla="*/ 572 h 670"/>
                <a:gd name="T48" fmla="*/ 41 w 115"/>
                <a:gd name="T49" fmla="*/ 536 h 670"/>
                <a:gd name="T50" fmla="*/ 40 w 115"/>
                <a:gd name="T51" fmla="*/ 499 h 670"/>
                <a:gd name="T52" fmla="*/ 39 w 115"/>
                <a:gd name="T53" fmla="*/ 461 h 670"/>
                <a:gd name="T54" fmla="*/ 38 w 115"/>
                <a:gd name="T55" fmla="*/ 424 h 670"/>
                <a:gd name="T56" fmla="*/ 36 w 115"/>
                <a:gd name="T57" fmla="*/ 387 h 670"/>
                <a:gd name="T58" fmla="*/ 34 w 115"/>
                <a:gd name="T59" fmla="*/ 351 h 670"/>
                <a:gd name="T60" fmla="*/ 31 w 115"/>
                <a:gd name="T61" fmla="*/ 315 h 670"/>
                <a:gd name="T62" fmla="*/ 30 w 115"/>
                <a:gd name="T63" fmla="*/ 278 h 670"/>
                <a:gd name="T64" fmla="*/ 26 w 115"/>
                <a:gd name="T65" fmla="*/ 241 h 670"/>
                <a:gd name="T66" fmla="*/ 22 w 115"/>
                <a:gd name="T67" fmla="*/ 205 h 670"/>
                <a:gd name="T68" fmla="*/ 18 w 115"/>
                <a:gd name="T69" fmla="*/ 168 h 670"/>
                <a:gd name="T70" fmla="*/ 13 w 115"/>
                <a:gd name="T71" fmla="*/ 132 h 670"/>
                <a:gd name="T72" fmla="*/ 9 w 115"/>
                <a:gd name="T73" fmla="*/ 96 h 670"/>
                <a:gd name="T74" fmla="*/ 2 w 115"/>
                <a:gd name="T75" fmla="*/ 61 h 670"/>
                <a:gd name="T76" fmla="*/ 7 w 115"/>
                <a:gd name="T77" fmla="*/ 38 h 670"/>
                <a:gd name="T78" fmla="*/ 19 w 115"/>
                <a:gd name="T79" fmla="*/ 27 h 670"/>
                <a:gd name="T80" fmla="*/ 30 w 115"/>
                <a:gd name="T81" fmla="*/ 14 h 670"/>
                <a:gd name="T82" fmla="*/ 41 w 115"/>
                <a:gd name="T83" fmla="*/ 3 h 670"/>
                <a:gd name="T84" fmla="*/ 57 w 115"/>
                <a:gd name="T85" fmla="*/ 7 h 670"/>
                <a:gd name="T86" fmla="*/ 67 w 115"/>
                <a:gd name="T87" fmla="*/ 25 h 670"/>
                <a:gd name="T88" fmla="*/ 72 w 115"/>
                <a:gd name="T89" fmla="*/ 45 h 670"/>
                <a:gd name="T90" fmla="*/ 75 w 115"/>
                <a:gd name="T91" fmla="*/ 67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5" h="670">
                  <a:moveTo>
                    <a:pt x="76" y="77"/>
                  </a:moveTo>
                  <a:lnTo>
                    <a:pt x="76" y="95"/>
                  </a:lnTo>
                  <a:lnTo>
                    <a:pt x="77" y="113"/>
                  </a:lnTo>
                  <a:lnTo>
                    <a:pt x="78" y="132"/>
                  </a:lnTo>
                  <a:lnTo>
                    <a:pt x="79" y="150"/>
                  </a:lnTo>
                  <a:lnTo>
                    <a:pt x="80" y="168"/>
                  </a:lnTo>
                  <a:lnTo>
                    <a:pt x="81" y="186"/>
                  </a:lnTo>
                  <a:lnTo>
                    <a:pt x="82" y="204"/>
                  </a:lnTo>
                  <a:lnTo>
                    <a:pt x="84" y="222"/>
                  </a:lnTo>
                  <a:lnTo>
                    <a:pt x="86" y="240"/>
                  </a:lnTo>
                  <a:lnTo>
                    <a:pt x="87" y="259"/>
                  </a:lnTo>
                  <a:lnTo>
                    <a:pt x="89" y="277"/>
                  </a:lnTo>
                  <a:lnTo>
                    <a:pt x="91" y="295"/>
                  </a:lnTo>
                  <a:lnTo>
                    <a:pt x="93" y="313"/>
                  </a:lnTo>
                  <a:lnTo>
                    <a:pt x="94" y="331"/>
                  </a:lnTo>
                  <a:lnTo>
                    <a:pt x="96" y="349"/>
                  </a:lnTo>
                  <a:lnTo>
                    <a:pt x="98" y="368"/>
                  </a:lnTo>
                  <a:lnTo>
                    <a:pt x="100" y="385"/>
                  </a:lnTo>
                  <a:lnTo>
                    <a:pt x="101" y="404"/>
                  </a:lnTo>
                  <a:lnTo>
                    <a:pt x="103" y="422"/>
                  </a:lnTo>
                  <a:lnTo>
                    <a:pt x="104" y="440"/>
                  </a:lnTo>
                  <a:lnTo>
                    <a:pt x="105" y="457"/>
                  </a:lnTo>
                  <a:lnTo>
                    <a:pt x="107" y="475"/>
                  </a:lnTo>
                  <a:lnTo>
                    <a:pt x="108" y="493"/>
                  </a:lnTo>
                  <a:lnTo>
                    <a:pt x="109" y="512"/>
                  </a:lnTo>
                  <a:lnTo>
                    <a:pt x="111" y="530"/>
                  </a:lnTo>
                  <a:lnTo>
                    <a:pt x="112" y="548"/>
                  </a:lnTo>
                  <a:lnTo>
                    <a:pt x="112" y="566"/>
                  </a:lnTo>
                  <a:lnTo>
                    <a:pt x="113" y="584"/>
                  </a:lnTo>
                  <a:lnTo>
                    <a:pt x="114" y="603"/>
                  </a:lnTo>
                  <a:lnTo>
                    <a:pt x="114" y="621"/>
                  </a:lnTo>
                  <a:lnTo>
                    <a:pt x="114" y="639"/>
                  </a:lnTo>
                  <a:lnTo>
                    <a:pt x="114" y="657"/>
                  </a:lnTo>
                  <a:lnTo>
                    <a:pt x="112" y="660"/>
                  </a:lnTo>
                  <a:lnTo>
                    <a:pt x="111" y="664"/>
                  </a:lnTo>
                  <a:lnTo>
                    <a:pt x="108" y="666"/>
                  </a:lnTo>
                  <a:lnTo>
                    <a:pt x="105" y="669"/>
                  </a:lnTo>
                  <a:lnTo>
                    <a:pt x="97" y="663"/>
                  </a:lnTo>
                  <a:lnTo>
                    <a:pt x="90" y="658"/>
                  </a:lnTo>
                  <a:lnTo>
                    <a:pt x="82" y="653"/>
                  </a:lnTo>
                  <a:lnTo>
                    <a:pt x="73" y="648"/>
                  </a:lnTo>
                  <a:lnTo>
                    <a:pt x="65" y="643"/>
                  </a:lnTo>
                  <a:lnTo>
                    <a:pt x="58" y="638"/>
                  </a:lnTo>
                  <a:lnTo>
                    <a:pt x="50" y="633"/>
                  </a:lnTo>
                  <a:lnTo>
                    <a:pt x="41" y="627"/>
                  </a:lnTo>
                  <a:lnTo>
                    <a:pt x="41" y="609"/>
                  </a:lnTo>
                  <a:lnTo>
                    <a:pt x="41" y="591"/>
                  </a:lnTo>
                  <a:lnTo>
                    <a:pt x="41" y="572"/>
                  </a:lnTo>
                  <a:lnTo>
                    <a:pt x="41" y="554"/>
                  </a:lnTo>
                  <a:lnTo>
                    <a:pt x="41" y="536"/>
                  </a:lnTo>
                  <a:lnTo>
                    <a:pt x="41" y="517"/>
                  </a:lnTo>
                  <a:lnTo>
                    <a:pt x="40" y="499"/>
                  </a:lnTo>
                  <a:lnTo>
                    <a:pt x="39" y="480"/>
                  </a:lnTo>
                  <a:lnTo>
                    <a:pt x="39" y="461"/>
                  </a:lnTo>
                  <a:lnTo>
                    <a:pt x="38" y="443"/>
                  </a:lnTo>
                  <a:lnTo>
                    <a:pt x="38" y="424"/>
                  </a:lnTo>
                  <a:lnTo>
                    <a:pt x="37" y="406"/>
                  </a:lnTo>
                  <a:lnTo>
                    <a:pt x="36" y="387"/>
                  </a:lnTo>
                  <a:lnTo>
                    <a:pt x="35" y="369"/>
                  </a:lnTo>
                  <a:lnTo>
                    <a:pt x="34" y="351"/>
                  </a:lnTo>
                  <a:lnTo>
                    <a:pt x="33" y="333"/>
                  </a:lnTo>
                  <a:lnTo>
                    <a:pt x="31" y="315"/>
                  </a:lnTo>
                  <a:lnTo>
                    <a:pt x="31" y="296"/>
                  </a:lnTo>
                  <a:lnTo>
                    <a:pt x="30" y="278"/>
                  </a:lnTo>
                  <a:lnTo>
                    <a:pt x="28" y="259"/>
                  </a:lnTo>
                  <a:lnTo>
                    <a:pt x="26" y="241"/>
                  </a:lnTo>
                  <a:lnTo>
                    <a:pt x="24" y="223"/>
                  </a:lnTo>
                  <a:lnTo>
                    <a:pt x="22" y="205"/>
                  </a:lnTo>
                  <a:lnTo>
                    <a:pt x="20" y="186"/>
                  </a:lnTo>
                  <a:lnTo>
                    <a:pt x="18" y="168"/>
                  </a:lnTo>
                  <a:lnTo>
                    <a:pt x="16" y="150"/>
                  </a:lnTo>
                  <a:lnTo>
                    <a:pt x="13" y="132"/>
                  </a:lnTo>
                  <a:lnTo>
                    <a:pt x="11" y="114"/>
                  </a:lnTo>
                  <a:lnTo>
                    <a:pt x="9" y="96"/>
                  </a:lnTo>
                  <a:lnTo>
                    <a:pt x="6" y="79"/>
                  </a:lnTo>
                  <a:lnTo>
                    <a:pt x="2" y="61"/>
                  </a:lnTo>
                  <a:lnTo>
                    <a:pt x="0" y="43"/>
                  </a:lnTo>
                  <a:lnTo>
                    <a:pt x="7" y="38"/>
                  </a:lnTo>
                  <a:lnTo>
                    <a:pt x="13" y="33"/>
                  </a:lnTo>
                  <a:lnTo>
                    <a:pt x="19" y="27"/>
                  </a:lnTo>
                  <a:lnTo>
                    <a:pt x="24" y="20"/>
                  </a:lnTo>
                  <a:lnTo>
                    <a:pt x="30" y="14"/>
                  </a:lnTo>
                  <a:lnTo>
                    <a:pt x="35" y="8"/>
                  </a:lnTo>
                  <a:lnTo>
                    <a:pt x="41" y="3"/>
                  </a:lnTo>
                  <a:lnTo>
                    <a:pt x="50" y="0"/>
                  </a:lnTo>
                  <a:lnTo>
                    <a:pt x="57" y="7"/>
                  </a:lnTo>
                  <a:lnTo>
                    <a:pt x="62" y="16"/>
                  </a:lnTo>
                  <a:lnTo>
                    <a:pt x="67" y="25"/>
                  </a:lnTo>
                  <a:lnTo>
                    <a:pt x="70" y="35"/>
                  </a:lnTo>
                  <a:lnTo>
                    <a:pt x="72" y="45"/>
                  </a:lnTo>
                  <a:lnTo>
                    <a:pt x="73" y="56"/>
                  </a:lnTo>
                  <a:lnTo>
                    <a:pt x="75" y="67"/>
                  </a:lnTo>
                  <a:lnTo>
                    <a:pt x="76" y="77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83" name="Freeform 43">
              <a:extLst>
                <a:ext uri="{FF2B5EF4-FFF2-40B4-BE49-F238E27FC236}">
                  <a16:creationId xmlns:a16="http://schemas.microsoft.com/office/drawing/2014/main" id="{EACE2B5C-2520-EE32-4F10-0F025AAF5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" y="3336"/>
              <a:ext cx="17" cy="17"/>
            </a:xfrm>
            <a:custGeom>
              <a:avLst/>
              <a:gdLst>
                <a:gd name="T0" fmla="*/ 16 w 17"/>
                <a:gd name="T1" fmla="*/ 4 h 17"/>
                <a:gd name="T2" fmla="*/ 12 w 17"/>
                <a:gd name="T3" fmla="*/ 8 h 17"/>
                <a:gd name="T4" fmla="*/ 8 w 17"/>
                <a:gd name="T5" fmla="*/ 12 h 17"/>
                <a:gd name="T6" fmla="*/ 4 w 17"/>
                <a:gd name="T7" fmla="*/ 16 h 17"/>
                <a:gd name="T8" fmla="*/ 0 w 17"/>
                <a:gd name="T9" fmla="*/ 16 h 17"/>
                <a:gd name="T10" fmla="*/ 3 w 17"/>
                <a:gd name="T11" fmla="*/ 12 h 17"/>
                <a:gd name="T12" fmla="*/ 6 w 17"/>
                <a:gd name="T13" fmla="*/ 4 h 17"/>
                <a:gd name="T14" fmla="*/ 10 w 17"/>
                <a:gd name="T15" fmla="*/ 0 h 17"/>
                <a:gd name="T16" fmla="*/ 16 w 17"/>
                <a:gd name="T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16" y="4"/>
                  </a:moveTo>
                  <a:lnTo>
                    <a:pt x="12" y="8"/>
                  </a:lnTo>
                  <a:lnTo>
                    <a:pt x="8" y="12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3" y="12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6" y="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84" name="Freeform 44">
              <a:extLst>
                <a:ext uri="{FF2B5EF4-FFF2-40B4-BE49-F238E27FC236}">
                  <a16:creationId xmlns:a16="http://schemas.microsoft.com/office/drawing/2014/main" id="{FE177DB0-7184-9E2D-4494-7BE883EB6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9" y="3337"/>
              <a:ext cx="19" cy="17"/>
            </a:xfrm>
            <a:custGeom>
              <a:avLst/>
              <a:gdLst>
                <a:gd name="T0" fmla="*/ 1 w 19"/>
                <a:gd name="T1" fmla="*/ 16 h 17"/>
                <a:gd name="T2" fmla="*/ 0 w 19"/>
                <a:gd name="T3" fmla="*/ 10 h 17"/>
                <a:gd name="T4" fmla="*/ 1 w 19"/>
                <a:gd name="T5" fmla="*/ 5 h 17"/>
                <a:gd name="T6" fmla="*/ 5 w 19"/>
                <a:gd name="T7" fmla="*/ 1 h 17"/>
                <a:gd name="T8" fmla="*/ 7 w 19"/>
                <a:gd name="T9" fmla="*/ 0 h 17"/>
                <a:gd name="T10" fmla="*/ 18 w 19"/>
                <a:gd name="T11" fmla="*/ 0 h 17"/>
                <a:gd name="T12" fmla="*/ 1 w 19"/>
                <a:gd name="T1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7">
                  <a:moveTo>
                    <a:pt x="1" y="16"/>
                  </a:moveTo>
                  <a:lnTo>
                    <a:pt x="0" y="10"/>
                  </a:lnTo>
                  <a:lnTo>
                    <a:pt x="1" y="5"/>
                  </a:lnTo>
                  <a:lnTo>
                    <a:pt x="5" y="1"/>
                  </a:lnTo>
                  <a:lnTo>
                    <a:pt x="7" y="0"/>
                  </a:lnTo>
                  <a:lnTo>
                    <a:pt x="18" y="0"/>
                  </a:lnTo>
                  <a:lnTo>
                    <a:pt x="1" y="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85" name="Freeform 45">
              <a:extLst>
                <a:ext uri="{FF2B5EF4-FFF2-40B4-BE49-F238E27FC236}">
                  <a16:creationId xmlns:a16="http://schemas.microsoft.com/office/drawing/2014/main" id="{4CD7A596-DA88-387C-0093-3E290AA6A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4" y="3342"/>
              <a:ext cx="47" cy="36"/>
            </a:xfrm>
            <a:custGeom>
              <a:avLst/>
              <a:gdLst>
                <a:gd name="T0" fmla="*/ 46 w 47"/>
                <a:gd name="T1" fmla="*/ 13 h 36"/>
                <a:gd name="T2" fmla="*/ 0 w 47"/>
                <a:gd name="T3" fmla="*/ 35 h 36"/>
                <a:gd name="T4" fmla="*/ 0 w 47"/>
                <a:gd name="T5" fmla="*/ 31 h 36"/>
                <a:gd name="T6" fmla="*/ 1 w 47"/>
                <a:gd name="T7" fmla="*/ 27 h 36"/>
                <a:gd name="T8" fmla="*/ 1 w 47"/>
                <a:gd name="T9" fmla="*/ 22 h 36"/>
                <a:gd name="T10" fmla="*/ 2 w 47"/>
                <a:gd name="T11" fmla="*/ 18 h 36"/>
                <a:gd name="T12" fmla="*/ 3 w 47"/>
                <a:gd name="T13" fmla="*/ 16 h 36"/>
                <a:gd name="T14" fmla="*/ 5 w 47"/>
                <a:gd name="T15" fmla="*/ 14 h 36"/>
                <a:gd name="T16" fmla="*/ 9 w 47"/>
                <a:gd name="T17" fmla="*/ 13 h 36"/>
                <a:gd name="T18" fmla="*/ 13 w 47"/>
                <a:gd name="T19" fmla="*/ 15 h 36"/>
                <a:gd name="T20" fmla="*/ 18 w 47"/>
                <a:gd name="T21" fmla="*/ 13 h 36"/>
                <a:gd name="T22" fmla="*/ 23 w 47"/>
                <a:gd name="T23" fmla="*/ 9 h 36"/>
                <a:gd name="T24" fmla="*/ 28 w 47"/>
                <a:gd name="T25" fmla="*/ 5 h 36"/>
                <a:gd name="T26" fmla="*/ 33 w 47"/>
                <a:gd name="T27" fmla="*/ 1 h 36"/>
                <a:gd name="T28" fmla="*/ 38 w 47"/>
                <a:gd name="T29" fmla="*/ 0 h 36"/>
                <a:gd name="T30" fmla="*/ 42 w 47"/>
                <a:gd name="T31" fmla="*/ 0 h 36"/>
                <a:gd name="T32" fmla="*/ 45 w 47"/>
                <a:gd name="T33" fmla="*/ 4 h 36"/>
                <a:gd name="T34" fmla="*/ 46 w 47"/>
                <a:gd name="T35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36">
                  <a:moveTo>
                    <a:pt x="46" y="13"/>
                  </a:moveTo>
                  <a:lnTo>
                    <a:pt x="0" y="35"/>
                  </a:lnTo>
                  <a:lnTo>
                    <a:pt x="0" y="31"/>
                  </a:lnTo>
                  <a:lnTo>
                    <a:pt x="1" y="27"/>
                  </a:lnTo>
                  <a:lnTo>
                    <a:pt x="1" y="22"/>
                  </a:lnTo>
                  <a:lnTo>
                    <a:pt x="2" y="18"/>
                  </a:lnTo>
                  <a:lnTo>
                    <a:pt x="3" y="16"/>
                  </a:lnTo>
                  <a:lnTo>
                    <a:pt x="5" y="14"/>
                  </a:lnTo>
                  <a:lnTo>
                    <a:pt x="9" y="13"/>
                  </a:lnTo>
                  <a:lnTo>
                    <a:pt x="13" y="15"/>
                  </a:lnTo>
                  <a:lnTo>
                    <a:pt x="18" y="13"/>
                  </a:lnTo>
                  <a:lnTo>
                    <a:pt x="23" y="9"/>
                  </a:lnTo>
                  <a:lnTo>
                    <a:pt x="28" y="5"/>
                  </a:lnTo>
                  <a:lnTo>
                    <a:pt x="33" y="1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5" y="4"/>
                  </a:lnTo>
                  <a:lnTo>
                    <a:pt x="46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86" name="Freeform 46">
              <a:extLst>
                <a:ext uri="{FF2B5EF4-FFF2-40B4-BE49-F238E27FC236}">
                  <a16:creationId xmlns:a16="http://schemas.microsoft.com/office/drawing/2014/main" id="{D6C9F04E-2D01-1945-9242-5363AB2B7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9" y="3353"/>
              <a:ext cx="21" cy="39"/>
            </a:xfrm>
            <a:custGeom>
              <a:avLst/>
              <a:gdLst>
                <a:gd name="T0" fmla="*/ 0 w 21"/>
                <a:gd name="T1" fmla="*/ 38 h 39"/>
                <a:gd name="T2" fmla="*/ 0 w 21"/>
                <a:gd name="T3" fmla="*/ 33 h 39"/>
                <a:gd name="T4" fmla="*/ 0 w 21"/>
                <a:gd name="T5" fmla="*/ 29 h 39"/>
                <a:gd name="T6" fmla="*/ 1 w 21"/>
                <a:gd name="T7" fmla="*/ 24 h 39"/>
                <a:gd name="T8" fmla="*/ 2 w 21"/>
                <a:gd name="T9" fmla="*/ 20 h 39"/>
                <a:gd name="T10" fmla="*/ 3 w 21"/>
                <a:gd name="T11" fmla="*/ 16 h 39"/>
                <a:gd name="T12" fmla="*/ 5 w 21"/>
                <a:gd name="T13" fmla="*/ 11 h 39"/>
                <a:gd name="T14" fmla="*/ 6 w 21"/>
                <a:gd name="T15" fmla="*/ 7 h 39"/>
                <a:gd name="T16" fmla="*/ 8 w 21"/>
                <a:gd name="T17" fmla="*/ 2 h 39"/>
                <a:gd name="T18" fmla="*/ 10 w 21"/>
                <a:gd name="T19" fmla="*/ 1 h 39"/>
                <a:gd name="T20" fmla="*/ 13 w 21"/>
                <a:gd name="T21" fmla="*/ 0 h 39"/>
                <a:gd name="T22" fmla="*/ 17 w 21"/>
                <a:gd name="T23" fmla="*/ 0 h 39"/>
                <a:gd name="T24" fmla="*/ 20 w 21"/>
                <a:gd name="T25" fmla="*/ 2 h 39"/>
                <a:gd name="T26" fmla="*/ 17 w 21"/>
                <a:gd name="T27" fmla="*/ 7 h 39"/>
                <a:gd name="T28" fmla="*/ 16 w 21"/>
                <a:gd name="T29" fmla="*/ 12 h 39"/>
                <a:gd name="T30" fmla="*/ 13 w 21"/>
                <a:gd name="T31" fmla="*/ 18 h 39"/>
                <a:gd name="T32" fmla="*/ 12 w 21"/>
                <a:gd name="T33" fmla="*/ 22 h 39"/>
                <a:gd name="T34" fmla="*/ 10 w 21"/>
                <a:gd name="T35" fmla="*/ 26 h 39"/>
                <a:gd name="T36" fmla="*/ 8 w 21"/>
                <a:gd name="T37" fmla="*/ 31 h 39"/>
                <a:gd name="T38" fmla="*/ 5 w 21"/>
                <a:gd name="T39" fmla="*/ 35 h 39"/>
                <a:gd name="T40" fmla="*/ 0 w 21"/>
                <a:gd name="T41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39">
                  <a:moveTo>
                    <a:pt x="0" y="38"/>
                  </a:moveTo>
                  <a:lnTo>
                    <a:pt x="0" y="33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2" y="20"/>
                  </a:lnTo>
                  <a:lnTo>
                    <a:pt x="3" y="16"/>
                  </a:lnTo>
                  <a:lnTo>
                    <a:pt x="5" y="11"/>
                  </a:lnTo>
                  <a:lnTo>
                    <a:pt x="6" y="7"/>
                  </a:lnTo>
                  <a:lnTo>
                    <a:pt x="8" y="2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17" y="7"/>
                  </a:lnTo>
                  <a:lnTo>
                    <a:pt x="16" y="12"/>
                  </a:lnTo>
                  <a:lnTo>
                    <a:pt x="13" y="18"/>
                  </a:lnTo>
                  <a:lnTo>
                    <a:pt x="12" y="22"/>
                  </a:lnTo>
                  <a:lnTo>
                    <a:pt x="10" y="26"/>
                  </a:lnTo>
                  <a:lnTo>
                    <a:pt x="8" y="31"/>
                  </a:lnTo>
                  <a:lnTo>
                    <a:pt x="5" y="35"/>
                  </a:lnTo>
                  <a:lnTo>
                    <a:pt x="0" y="38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87" name="Freeform 47">
              <a:extLst>
                <a:ext uri="{FF2B5EF4-FFF2-40B4-BE49-F238E27FC236}">
                  <a16:creationId xmlns:a16="http://schemas.microsoft.com/office/drawing/2014/main" id="{80A327E3-93C8-1429-D606-96F19EF7A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0" y="3355"/>
              <a:ext cx="23" cy="29"/>
            </a:xfrm>
            <a:custGeom>
              <a:avLst/>
              <a:gdLst>
                <a:gd name="T0" fmla="*/ 22 w 23"/>
                <a:gd name="T1" fmla="*/ 0 h 29"/>
                <a:gd name="T2" fmla="*/ 20 w 23"/>
                <a:gd name="T3" fmla="*/ 4 h 29"/>
                <a:gd name="T4" fmla="*/ 18 w 23"/>
                <a:gd name="T5" fmla="*/ 9 h 29"/>
                <a:gd name="T6" fmla="*/ 15 w 23"/>
                <a:gd name="T7" fmla="*/ 13 h 29"/>
                <a:gd name="T8" fmla="*/ 12 w 23"/>
                <a:gd name="T9" fmla="*/ 16 h 29"/>
                <a:gd name="T10" fmla="*/ 10 w 23"/>
                <a:gd name="T11" fmla="*/ 19 h 29"/>
                <a:gd name="T12" fmla="*/ 7 w 23"/>
                <a:gd name="T13" fmla="*/ 23 h 29"/>
                <a:gd name="T14" fmla="*/ 3 w 23"/>
                <a:gd name="T15" fmla="*/ 26 h 29"/>
                <a:gd name="T16" fmla="*/ 0 w 23"/>
                <a:gd name="T17" fmla="*/ 28 h 29"/>
                <a:gd name="T18" fmla="*/ 5 w 23"/>
                <a:gd name="T19" fmla="*/ 0 h 29"/>
                <a:gd name="T20" fmla="*/ 7 w 23"/>
                <a:gd name="T21" fmla="*/ 0 h 29"/>
                <a:gd name="T22" fmla="*/ 9 w 23"/>
                <a:gd name="T23" fmla="*/ 0 h 29"/>
                <a:gd name="T24" fmla="*/ 11 w 23"/>
                <a:gd name="T25" fmla="*/ 0 h 29"/>
                <a:gd name="T26" fmla="*/ 12 w 23"/>
                <a:gd name="T27" fmla="*/ 0 h 29"/>
                <a:gd name="T28" fmla="*/ 14 w 23"/>
                <a:gd name="T29" fmla="*/ 0 h 29"/>
                <a:gd name="T30" fmla="*/ 17 w 23"/>
                <a:gd name="T31" fmla="*/ 0 h 29"/>
                <a:gd name="T32" fmla="*/ 20 w 23"/>
                <a:gd name="T33" fmla="*/ 0 h 29"/>
                <a:gd name="T34" fmla="*/ 22 w 23"/>
                <a:gd name="T3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9">
                  <a:moveTo>
                    <a:pt x="22" y="0"/>
                  </a:moveTo>
                  <a:lnTo>
                    <a:pt x="20" y="4"/>
                  </a:lnTo>
                  <a:lnTo>
                    <a:pt x="18" y="9"/>
                  </a:lnTo>
                  <a:lnTo>
                    <a:pt x="15" y="13"/>
                  </a:lnTo>
                  <a:lnTo>
                    <a:pt x="12" y="16"/>
                  </a:lnTo>
                  <a:lnTo>
                    <a:pt x="10" y="19"/>
                  </a:lnTo>
                  <a:lnTo>
                    <a:pt x="7" y="23"/>
                  </a:lnTo>
                  <a:lnTo>
                    <a:pt x="3" y="26"/>
                  </a:lnTo>
                  <a:lnTo>
                    <a:pt x="0" y="28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2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88" name="Freeform 48">
              <a:extLst>
                <a:ext uri="{FF2B5EF4-FFF2-40B4-BE49-F238E27FC236}">
                  <a16:creationId xmlns:a16="http://schemas.microsoft.com/office/drawing/2014/main" id="{8BFDB930-E79E-BCE3-0436-E33213765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" y="3357"/>
              <a:ext cx="45" cy="36"/>
            </a:xfrm>
            <a:custGeom>
              <a:avLst/>
              <a:gdLst>
                <a:gd name="T0" fmla="*/ 44 w 45"/>
                <a:gd name="T1" fmla="*/ 0 h 36"/>
                <a:gd name="T2" fmla="*/ 39 w 45"/>
                <a:gd name="T3" fmla="*/ 5 h 36"/>
                <a:gd name="T4" fmla="*/ 34 w 45"/>
                <a:gd name="T5" fmla="*/ 11 h 36"/>
                <a:gd name="T6" fmla="*/ 30 w 45"/>
                <a:gd name="T7" fmla="*/ 17 h 36"/>
                <a:gd name="T8" fmla="*/ 23 w 45"/>
                <a:gd name="T9" fmla="*/ 21 h 36"/>
                <a:gd name="T10" fmla="*/ 18 w 45"/>
                <a:gd name="T11" fmla="*/ 26 h 36"/>
                <a:gd name="T12" fmla="*/ 12 w 45"/>
                <a:gd name="T13" fmla="*/ 30 h 36"/>
                <a:gd name="T14" fmla="*/ 6 w 45"/>
                <a:gd name="T15" fmla="*/ 32 h 36"/>
                <a:gd name="T16" fmla="*/ 0 w 45"/>
                <a:gd name="T17" fmla="*/ 35 h 36"/>
                <a:gd name="T18" fmla="*/ 4 w 45"/>
                <a:gd name="T19" fmla="*/ 30 h 36"/>
                <a:gd name="T20" fmla="*/ 9 w 45"/>
                <a:gd name="T21" fmla="*/ 24 h 36"/>
                <a:gd name="T22" fmla="*/ 13 w 45"/>
                <a:gd name="T23" fmla="*/ 18 h 36"/>
                <a:gd name="T24" fmla="*/ 19 w 45"/>
                <a:gd name="T25" fmla="*/ 13 h 36"/>
                <a:gd name="T26" fmla="*/ 24 w 45"/>
                <a:gd name="T27" fmla="*/ 8 h 36"/>
                <a:gd name="T28" fmla="*/ 30 w 45"/>
                <a:gd name="T29" fmla="*/ 4 h 36"/>
                <a:gd name="T30" fmla="*/ 37 w 45"/>
                <a:gd name="T31" fmla="*/ 1 h 36"/>
                <a:gd name="T32" fmla="*/ 44 w 45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36">
                  <a:moveTo>
                    <a:pt x="44" y="0"/>
                  </a:moveTo>
                  <a:lnTo>
                    <a:pt x="39" y="5"/>
                  </a:lnTo>
                  <a:lnTo>
                    <a:pt x="34" y="11"/>
                  </a:lnTo>
                  <a:lnTo>
                    <a:pt x="30" y="17"/>
                  </a:lnTo>
                  <a:lnTo>
                    <a:pt x="23" y="21"/>
                  </a:lnTo>
                  <a:lnTo>
                    <a:pt x="18" y="26"/>
                  </a:lnTo>
                  <a:lnTo>
                    <a:pt x="12" y="30"/>
                  </a:lnTo>
                  <a:lnTo>
                    <a:pt x="6" y="32"/>
                  </a:lnTo>
                  <a:lnTo>
                    <a:pt x="0" y="35"/>
                  </a:lnTo>
                  <a:lnTo>
                    <a:pt x="4" y="30"/>
                  </a:lnTo>
                  <a:lnTo>
                    <a:pt x="9" y="24"/>
                  </a:lnTo>
                  <a:lnTo>
                    <a:pt x="13" y="18"/>
                  </a:lnTo>
                  <a:lnTo>
                    <a:pt x="19" y="13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37" y="1"/>
                  </a:lnTo>
                  <a:lnTo>
                    <a:pt x="44" y="0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89" name="Freeform 49">
              <a:extLst>
                <a:ext uri="{FF2B5EF4-FFF2-40B4-BE49-F238E27FC236}">
                  <a16:creationId xmlns:a16="http://schemas.microsoft.com/office/drawing/2014/main" id="{701E224D-D839-656A-DF7E-BC5D14DAD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4" y="3358"/>
              <a:ext cx="102" cy="73"/>
            </a:xfrm>
            <a:custGeom>
              <a:avLst/>
              <a:gdLst>
                <a:gd name="T0" fmla="*/ 101 w 102"/>
                <a:gd name="T1" fmla="*/ 0 h 73"/>
                <a:gd name="T2" fmla="*/ 98 w 102"/>
                <a:gd name="T3" fmla="*/ 11 h 73"/>
                <a:gd name="T4" fmla="*/ 94 w 102"/>
                <a:gd name="T5" fmla="*/ 18 h 73"/>
                <a:gd name="T6" fmla="*/ 88 w 102"/>
                <a:gd name="T7" fmla="*/ 26 h 73"/>
                <a:gd name="T8" fmla="*/ 80 w 102"/>
                <a:gd name="T9" fmla="*/ 33 h 73"/>
                <a:gd name="T10" fmla="*/ 73 w 102"/>
                <a:gd name="T11" fmla="*/ 38 h 73"/>
                <a:gd name="T12" fmla="*/ 65 w 102"/>
                <a:gd name="T13" fmla="*/ 44 h 73"/>
                <a:gd name="T14" fmla="*/ 57 w 102"/>
                <a:gd name="T15" fmla="*/ 50 h 73"/>
                <a:gd name="T16" fmla="*/ 50 w 102"/>
                <a:gd name="T17" fmla="*/ 55 h 73"/>
                <a:gd name="T18" fmla="*/ 50 w 102"/>
                <a:gd name="T19" fmla="*/ 56 h 73"/>
                <a:gd name="T20" fmla="*/ 50 w 102"/>
                <a:gd name="T21" fmla="*/ 59 h 73"/>
                <a:gd name="T22" fmla="*/ 50 w 102"/>
                <a:gd name="T23" fmla="*/ 61 h 73"/>
                <a:gd name="T24" fmla="*/ 49 w 102"/>
                <a:gd name="T25" fmla="*/ 62 h 73"/>
                <a:gd name="T26" fmla="*/ 51 w 102"/>
                <a:gd name="T27" fmla="*/ 64 h 73"/>
                <a:gd name="T28" fmla="*/ 55 w 102"/>
                <a:gd name="T29" fmla="*/ 64 h 73"/>
                <a:gd name="T30" fmla="*/ 59 w 102"/>
                <a:gd name="T31" fmla="*/ 64 h 73"/>
                <a:gd name="T32" fmla="*/ 62 w 102"/>
                <a:gd name="T33" fmla="*/ 64 h 73"/>
                <a:gd name="T34" fmla="*/ 65 w 102"/>
                <a:gd name="T35" fmla="*/ 61 h 73"/>
                <a:gd name="T36" fmla="*/ 67 w 102"/>
                <a:gd name="T37" fmla="*/ 59 h 73"/>
                <a:gd name="T38" fmla="*/ 70 w 102"/>
                <a:gd name="T39" fmla="*/ 59 h 73"/>
                <a:gd name="T40" fmla="*/ 74 w 102"/>
                <a:gd name="T41" fmla="*/ 59 h 73"/>
                <a:gd name="T42" fmla="*/ 76 w 102"/>
                <a:gd name="T43" fmla="*/ 62 h 73"/>
                <a:gd name="T44" fmla="*/ 78 w 102"/>
                <a:gd name="T45" fmla="*/ 65 h 73"/>
                <a:gd name="T46" fmla="*/ 78 w 102"/>
                <a:gd name="T47" fmla="*/ 68 h 73"/>
                <a:gd name="T48" fmla="*/ 76 w 102"/>
                <a:gd name="T49" fmla="*/ 71 h 73"/>
                <a:gd name="T50" fmla="*/ 67 w 102"/>
                <a:gd name="T51" fmla="*/ 72 h 73"/>
                <a:gd name="T52" fmla="*/ 58 w 102"/>
                <a:gd name="T53" fmla="*/ 72 h 73"/>
                <a:gd name="T54" fmla="*/ 49 w 102"/>
                <a:gd name="T55" fmla="*/ 71 h 73"/>
                <a:gd name="T56" fmla="*/ 39 w 102"/>
                <a:gd name="T57" fmla="*/ 71 h 73"/>
                <a:gd name="T58" fmla="*/ 30 w 102"/>
                <a:gd name="T59" fmla="*/ 70 h 73"/>
                <a:gd name="T60" fmla="*/ 20 w 102"/>
                <a:gd name="T61" fmla="*/ 70 h 73"/>
                <a:gd name="T62" fmla="*/ 10 w 102"/>
                <a:gd name="T63" fmla="*/ 69 h 73"/>
                <a:gd name="T64" fmla="*/ 0 w 102"/>
                <a:gd name="T65" fmla="*/ 68 h 73"/>
                <a:gd name="T66" fmla="*/ 0 w 102"/>
                <a:gd name="T67" fmla="*/ 64 h 73"/>
                <a:gd name="T68" fmla="*/ 10 w 102"/>
                <a:gd name="T69" fmla="*/ 63 h 73"/>
                <a:gd name="T70" fmla="*/ 18 w 102"/>
                <a:gd name="T71" fmla="*/ 60 h 73"/>
                <a:gd name="T72" fmla="*/ 27 w 102"/>
                <a:gd name="T73" fmla="*/ 54 h 73"/>
                <a:gd name="T74" fmla="*/ 34 w 102"/>
                <a:gd name="T75" fmla="*/ 48 h 73"/>
                <a:gd name="T76" fmla="*/ 40 w 102"/>
                <a:gd name="T77" fmla="*/ 40 h 73"/>
                <a:gd name="T78" fmla="*/ 46 w 102"/>
                <a:gd name="T79" fmla="*/ 32 h 73"/>
                <a:gd name="T80" fmla="*/ 51 w 102"/>
                <a:gd name="T81" fmla="*/ 22 h 73"/>
                <a:gd name="T82" fmla="*/ 56 w 102"/>
                <a:gd name="T83" fmla="*/ 14 h 73"/>
                <a:gd name="T84" fmla="*/ 59 w 102"/>
                <a:gd name="T85" fmla="*/ 8 h 73"/>
                <a:gd name="T86" fmla="*/ 63 w 102"/>
                <a:gd name="T87" fmla="*/ 4 h 73"/>
                <a:gd name="T88" fmla="*/ 69 w 102"/>
                <a:gd name="T89" fmla="*/ 1 h 73"/>
                <a:gd name="T90" fmla="*/ 75 w 102"/>
                <a:gd name="T91" fmla="*/ 0 h 73"/>
                <a:gd name="T92" fmla="*/ 81 w 102"/>
                <a:gd name="T93" fmla="*/ 0 h 73"/>
                <a:gd name="T94" fmla="*/ 88 w 102"/>
                <a:gd name="T95" fmla="*/ 0 h 73"/>
                <a:gd name="T96" fmla="*/ 95 w 102"/>
                <a:gd name="T97" fmla="*/ 0 h 73"/>
                <a:gd name="T98" fmla="*/ 101 w 102"/>
                <a:gd name="T9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2" h="73">
                  <a:moveTo>
                    <a:pt x="101" y="0"/>
                  </a:moveTo>
                  <a:lnTo>
                    <a:pt x="98" y="11"/>
                  </a:lnTo>
                  <a:lnTo>
                    <a:pt x="94" y="18"/>
                  </a:lnTo>
                  <a:lnTo>
                    <a:pt x="88" y="26"/>
                  </a:lnTo>
                  <a:lnTo>
                    <a:pt x="80" y="33"/>
                  </a:lnTo>
                  <a:lnTo>
                    <a:pt x="73" y="38"/>
                  </a:lnTo>
                  <a:lnTo>
                    <a:pt x="65" y="44"/>
                  </a:lnTo>
                  <a:lnTo>
                    <a:pt x="57" y="50"/>
                  </a:lnTo>
                  <a:lnTo>
                    <a:pt x="50" y="55"/>
                  </a:lnTo>
                  <a:lnTo>
                    <a:pt x="50" y="56"/>
                  </a:lnTo>
                  <a:lnTo>
                    <a:pt x="50" y="59"/>
                  </a:lnTo>
                  <a:lnTo>
                    <a:pt x="50" y="61"/>
                  </a:lnTo>
                  <a:lnTo>
                    <a:pt x="49" y="62"/>
                  </a:lnTo>
                  <a:lnTo>
                    <a:pt x="51" y="64"/>
                  </a:lnTo>
                  <a:lnTo>
                    <a:pt x="55" y="64"/>
                  </a:lnTo>
                  <a:lnTo>
                    <a:pt x="59" y="64"/>
                  </a:lnTo>
                  <a:lnTo>
                    <a:pt x="62" y="64"/>
                  </a:lnTo>
                  <a:lnTo>
                    <a:pt x="65" y="61"/>
                  </a:lnTo>
                  <a:lnTo>
                    <a:pt x="67" y="59"/>
                  </a:lnTo>
                  <a:lnTo>
                    <a:pt x="70" y="59"/>
                  </a:lnTo>
                  <a:lnTo>
                    <a:pt x="74" y="59"/>
                  </a:lnTo>
                  <a:lnTo>
                    <a:pt x="76" y="62"/>
                  </a:lnTo>
                  <a:lnTo>
                    <a:pt x="78" y="65"/>
                  </a:lnTo>
                  <a:lnTo>
                    <a:pt x="78" y="68"/>
                  </a:lnTo>
                  <a:lnTo>
                    <a:pt x="76" y="71"/>
                  </a:lnTo>
                  <a:lnTo>
                    <a:pt x="67" y="72"/>
                  </a:lnTo>
                  <a:lnTo>
                    <a:pt x="58" y="72"/>
                  </a:lnTo>
                  <a:lnTo>
                    <a:pt x="49" y="71"/>
                  </a:lnTo>
                  <a:lnTo>
                    <a:pt x="39" y="71"/>
                  </a:lnTo>
                  <a:lnTo>
                    <a:pt x="30" y="70"/>
                  </a:lnTo>
                  <a:lnTo>
                    <a:pt x="20" y="70"/>
                  </a:lnTo>
                  <a:lnTo>
                    <a:pt x="10" y="69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10" y="63"/>
                  </a:lnTo>
                  <a:lnTo>
                    <a:pt x="18" y="60"/>
                  </a:lnTo>
                  <a:lnTo>
                    <a:pt x="27" y="54"/>
                  </a:lnTo>
                  <a:lnTo>
                    <a:pt x="34" y="48"/>
                  </a:lnTo>
                  <a:lnTo>
                    <a:pt x="40" y="40"/>
                  </a:lnTo>
                  <a:lnTo>
                    <a:pt x="46" y="32"/>
                  </a:lnTo>
                  <a:lnTo>
                    <a:pt x="51" y="22"/>
                  </a:lnTo>
                  <a:lnTo>
                    <a:pt x="56" y="14"/>
                  </a:lnTo>
                  <a:lnTo>
                    <a:pt x="59" y="8"/>
                  </a:lnTo>
                  <a:lnTo>
                    <a:pt x="63" y="4"/>
                  </a:lnTo>
                  <a:lnTo>
                    <a:pt x="69" y="1"/>
                  </a:lnTo>
                  <a:lnTo>
                    <a:pt x="75" y="0"/>
                  </a:lnTo>
                  <a:lnTo>
                    <a:pt x="81" y="0"/>
                  </a:lnTo>
                  <a:lnTo>
                    <a:pt x="88" y="0"/>
                  </a:lnTo>
                  <a:lnTo>
                    <a:pt x="95" y="0"/>
                  </a:lnTo>
                  <a:lnTo>
                    <a:pt x="10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90" name="Freeform 50">
              <a:extLst>
                <a:ext uri="{FF2B5EF4-FFF2-40B4-BE49-F238E27FC236}">
                  <a16:creationId xmlns:a16="http://schemas.microsoft.com/office/drawing/2014/main" id="{1D2006E8-A000-4ABF-2CED-4EFAC0328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" y="3363"/>
              <a:ext cx="224" cy="35"/>
            </a:xfrm>
            <a:custGeom>
              <a:avLst/>
              <a:gdLst>
                <a:gd name="T0" fmla="*/ 223 w 224"/>
                <a:gd name="T1" fmla="*/ 23 h 35"/>
                <a:gd name="T2" fmla="*/ 221 w 224"/>
                <a:gd name="T3" fmla="*/ 25 h 35"/>
                <a:gd name="T4" fmla="*/ 221 w 224"/>
                <a:gd name="T5" fmla="*/ 28 h 35"/>
                <a:gd name="T6" fmla="*/ 221 w 224"/>
                <a:gd name="T7" fmla="*/ 31 h 35"/>
                <a:gd name="T8" fmla="*/ 221 w 224"/>
                <a:gd name="T9" fmla="*/ 34 h 35"/>
                <a:gd name="T10" fmla="*/ 204 w 224"/>
                <a:gd name="T11" fmla="*/ 33 h 35"/>
                <a:gd name="T12" fmla="*/ 189 w 224"/>
                <a:gd name="T13" fmla="*/ 32 h 35"/>
                <a:gd name="T14" fmla="*/ 174 w 224"/>
                <a:gd name="T15" fmla="*/ 30 h 35"/>
                <a:gd name="T16" fmla="*/ 160 w 224"/>
                <a:gd name="T17" fmla="*/ 29 h 35"/>
                <a:gd name="T18" fmla="*/ 147 w 224"/>
                <a:gd name="T19" fmla="*/ 27 h 35"/>
                <a:gd name="T20" fmla="*/ 134 w 224"/>
                <a:gd name="T21" fmla="*/ 25 h 35"/>
                <a:gd name="T22" fmla="*/ 121 w 224"/>
                <a:gd name="T23" fmla="*/ 24 h 35"/>
                <a:gd name="T24" fmla="*/ 108 w 224"/>
                <a:gd name="T25" fmla="*/ 22 h 35"/>
                <a:gd name="T26" fmla="*/ 96 w 224"/>
                <a:gd name="T27" fmla="*/ 21 h 35"/>
                <a:gd name="T28" fmla="*/ 84 w 224"/>
                <a:gd name="T29" fmla="*/ 20 h 35"/>
                <a:gd name="T30" fmla="*/ 71 w 224"/>
                <a:gd name="T31" fmla="*/ 18 h 35"/>
                <a:gd name="T32" fmla="*/ 58 w 224"/>
                <a:gd name="T33" fmla="*/ 17 h 35"/>
                <a:gd name="T34" fmla="*/ 44 w 224"/>
                <a:gd name="T35" fmla="*/ 17 h 35"/>
                <a:gd name="T36" fmla="*/ 30 w 224"/>
                <a:gd name="T37" fmla="*/ 17 h 35"/>
                <a:gd name="T38" fmla="*/ 15 w 224"/>
                <a:gd name="T39" fmla="*/ 16 h 35"/>
                <a:gd name="T40" fmla="*/ 0 w 224"/>
                <a:gd name="T41" fmla="*/ 16 h 35"/>
                <a:gd name="T42" fmla="*/ 1 w 224"/>
                <a:gd name="T43" fmla="*/ 0 h 35"/>
                <a:gd name="T44" fmla="*/ 9 w 224"/>
                <a:gd name="T45" fmla="*/ 0 h 35"/>
                <a:gd name="T46" fmla="*/ 19 w 224"/>
                <a:gd name="T47" fmla="*/ 2 h 35"/>
                <a:gd name="T48" fmla="*/ 31 w 224"/>
                <a:gd name="T49" fmla="*/ 3 h 35"/>
                <a:gd name="T50" fmla="*/ 44 w 224"/>
                <a:gd name="T51" fmla="*/ 4 h 35"/>
                <a:gd name="T52" fmla="*/ 58 w 224"/>
                <a:gd name="T53" fmla="*/ 6 h 35"/>
                <a:gd name="T54" fmla="*/ 74 w 224"/>
                <a:gd name="T55" fmla="*/ 7 h 35"/>
                <a:gd name="T56" fmla="*/ 90 w 224"/>
                <a:gd name="T57" fmla="*/ 9 h 35"/>
                <a:gd name="T58" fmla="*/ 106 w 224"/>
                <a:gd name="T59" fmla="*/ 11 h 35"/>
                <a:gd name="T60" fmla="*/ 124 w 224"/>
                <a:gd name="T61" fmla="*/ 12 h 35"/>
                <a:gd name="T62" fmla="*/ 139 w 224"/>
                <a:gd name="T63" fmla="*/ 14 h 35"/>
                <a:gd name="T64" fmla="*/ 156 w 224"/>
                <a:gd name="T65" fmla="*/ 16 h 35"/>
                <a:gd name="T66" fmla="*/ 171 w 224"/>
                <a:gd name="T67" fmla="*/ 17 h 35"/>
                <a:gd name="T68" fmla="*/ 186 w 224"/>
                <a:gd name="T69" fmla="*/ 18 h 35"/>
                <a:gd name="T70" fmla="*/ 200 w 224"/>
                <a:gd name="T71" fmla="*/ 20 h 35"/>
                <a:gd name="T72" fmla="*/ 212 w 224"/>
                <a:gd name="T73" fmla="*/ 22 h 35"/>
                <a:gd name="T74" fmla="*/ 223 w 224"/>
                <a:gd name="T7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4" h="35">
                  <a:moveTo>
                    <a:pt x="223" y="23"/>
                  </a:moveTo>
                  <a:lnTo>
                    <a:pt x="221" y="25"/>
                  </a:lnTo>
                  <a:lnTo>
                    <a:pt x="221" y="28"/>
                  </a:lnTo>
                  <a:lnTo>
                    <a:pt x="221" y="31"/>
                  </a:lnTo>
                  <a:lnTo>
                    <a:pt x="221" y="34"/>
                  </a:lnTo>
                  <a:lnTo>
                    <a:pt x="204" y="33"/>
                  </a:lnTo>
                  <a:lnTo>
                    <a:pt x="189" y="32"/>
                  </a:lnTo>
                  <a:lnTo>
                    <a:pt x="174" y="30"/>
                  </a:lnTo>
                  <a:lnTo>
                    <a:pt x="160" y="29"/>
                  </a:lnTo>
                  <a:lnTo>
                    <a:pt x="147" y="27"/>
                  </a:lnTo>
                  <a:lnTo>
                    <a:pt x="134" y="25"/>
                  </a:lnTo>
                  <a:lnTo>
                    <a:pt x="121" y="24"/>
                  </a:lnTo>
                  <a:lnTo>
                    <a:pt x="108" y="22"/>
                  </a:lnTo>
                  <a:lnTo>
                    <a:pt x="96" y="21"/>
                  </a:lnTo>
                  <a:lnTo>
                    <a:pt x="84" y="20"/>
                  </a:lnTo>
                  <a:lnTo>
                    <a:pt x="71" y="18"/>
                  </a:lnTo>
                  <a:lnTo>
                    <a:pt x="58" y="17"/>
                  </a:lnTo>
                  <a:lnTo>
                    <a:pt x="44" y="17"/>
                  </a:lnTo>
                  <a:lnTo>
                    <a:pt x="30" y="17"/>
                  </a:lnTo>
                  <a:lnTo>
                    <a:pt x="15" y="16"/>
                  </a:lnTo>
                  <a:lnTo>
                    <a:pt x="0" y="16"/>
                  </a:lnTo>
                  <a:lnTo>
                    <a:pt x="1" y="0"/>
                  </a:lnTo>
                  <a:lnTo>
                    <a:pt x="9" y="0"/>
                  </a:lnTo>
                  <a:lnTo>
                    <a:pt x="19" y="2"/>
                  </a:lnTo>
                  <a:lnTo>
                    <a:pt x="31" y="3"/>
                  </a:lnTo>
                  <a:lnTo>
                    <a:pt x="44" y="4"/>
                  </a:lnTo>
                  <a:lnTo>
                    <a:pt x="58" y="6"/>
                  </a:lnTo>
                  <a:lnTo>
                    <a:pt x="74" y="7"/>
                  </a:lnTo>
                  <a:lnTo>
                    <a:pt x="90" y="9"/>
                  </a:lnTo>
                  <a:lnTo>
                    <a:pt x="106" y="11"/>
                  </a:lnTo>
                  <a:lnTo>
                    <a:pt x="124" y="12"/>
                  </a:lnTo>
                  <a:lnTo>
                    <a:pt x="139" y="14"/>
                  </a:lnTo>
                  <a:lnTo>
                    <a:pt x="156" y="16"/>
                  </a:lnTo>
                  <a:lnTo>
                    <a:pt x="171" y="17"/>
                  </a:lnTo>
                  <a:lnTo>
                    <a:pt x="186" y="18"/>
                  </a:lnTo>
                  <a:lnTo>
                    <a:pt x="200" y="20"/>
                  </a:lnTo>
                  <a:lnTo>
                    <a:pt x="212" y="22"/>
                  </a:lnTo>
                  <a:lnTo>
                    <a:pt x="223" y="2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91" name="Freeform 51">
              <a:extLst>
                <a:ext uri="{FF2B5EF4-FFF2-40B4-BE49-F238E27FC236}">
                  <a16:creationId xmlns:a16="http://schemas.microsoft.com/office/drawing/2014/main" id="{FF94795C-89C9-62F3-3A14-7FE791034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" y="3365"/>
              <a:ext cx="86" cy="54"/>
            </a:xfrm>
            <a:custGeom>
              <a:avLst/>
              <a:gdLst>
                <a:gd name="T0" fmla="*/ 10 w 86"/>
                <a:gd name="T1" fmla="*/ 0 h 54"/>
                <a:gd name="T2" fmla="*/ 10 w 86"/>
                <a:gd name="T3" fmla="*/ 4 h 54"/>
                <a:gd name="T4" fmla="*/ 8 w 86"/>
                <a:gd name="T5" fmla="*/ 10 h 54"/>
                <a:gd name="T6" fmla="*/ 7 w 86"/>
                <a:gd name="T7" fmla="*/ 15 h 54"/>
                <a:gd name="T8" fmla="*/ 5 w 86"/>
                <a:gd name="T9" fmla="*/ 19 h 54"/>
                <a:gd name="T10" fmla="*/ 4 w 86"/>
                <a:gd name="T11" fmla="*/ 23 h 54"/>
                <a:gd name="T12" fmla="*/ 5 w 86"/>
                <a:gd name="T13" fmla="*/ 28 h 54"/>
                <a:gd name="T14" fmla="*/ 8 w 86"/>
                <a:gd name="T15" fmla="*/ 31 h 54"/>
                <a:gd name="T16" fmla="*/ 14 w 86"/>
                <a:gd name="T17" fmla="*/ 35 h 54"/>
                <a:gd name="T18" fmla="*/ 18 w 86"/>
                <a:gd name="T19" fmla="*/ 33 h 54"/>
                <a:gd name="T20" fmla="*/ 21 w 86"/>
                <a:gd name="T21" fmla="*/ 31 h 54"/>
                <a:gd name="T22" fmla="*/ 24 w 86"/>
                <a:gd name="T23" fmla="*/ 28 h 54"/>
                <a:gd name="T24" fmla="*/ 27 w 86"/>
                <a:gd name="T25" fmla="*/ 26 h 54"/>
                <a:gd name="T26" fmla="*/ 30 w 86"/>
                <a:gd name="T27" fmla="*/ 23 h 54"/>
                <a:gd name="T28" fmla="*/ 32 w 86"/>
                <a:gd name="T29" fmla="*/ 20 h 54"/>
                <a:gd name="T30" fmla="*/ 34 w 86"/>
                <a:gd name="T31" fmla="*/ 17 h 54"/>
                <a:gd name="T32" fmla="*/ 36 w 86"/>
                <a:gd name="T33" fmla="*/ 14 h 54"/>
                <a:gd name="T34" fmla="*/ 36 w 86"/>
                <a:gd name="T35" fmla="*/ 17 h 54"/>
                <a:gd name="T36" fmla="*/ 36 w 86"/>
                <a:gd name="T37" fmla="*/ 20 h 54"/>
                <a:gd name="T38" fmla="*/ 36 w 86"/>
                <a:gd name="T39" fmla="*/ 24 h 54"/>
                <a:gd name="T40" fmla="*/ 36 w 86"/>
                <a:gd name="T41" fmla="*/ 29 h 54"/>
                <a:gd name="T42" fmla="*/ 36 w 86"/>
                <a:gd name="T43" fmla="*/ 34 h 54"/>
                <a:gd name="T44" fmla="*/ 38 w 86"/>
                <a:gd name="T45" fmla="*/ 37 h 54"/>
                <a:gd name="T46" fmla="*/ 40 w 86"/>
                <a:gd name="T47" fmla="*/ 41 h 54"/>
                <a:gd name="T48" fmla="*/ 43 w 86"/>
                <a:gd name="T49" fmla="*/ 43 h 54"/>
                <a:gd name="T50" fmla="*/ 48 w 86"/>
                <a:gd name="T51" fmla="*/ 40 h 54"/>
                <a:gd name="T52" fmla="*/ 53 w 86"/>
                <a:gd name="T53" fmla="*/ 36 h 54"/>
                <a:gd name="T54" fmla="*/ 57 w 86"/>
                <a:gd name="T55" fmla="*/ 32 h 54"/>
                <a:gd name="T56" fmla="*/ 61 w 86"/>
                <a:gd name="T57" fmla="*/ 27 h 54"/>
                <a:gd name="T58" fmla="*/ 64 w 86"/>
                <a:gd name="T59" fmla="*/ 21 h 54"/>
                <a:gd name="T60" fmla="*/ 68 w 86"/>
                <a:gd name="T61" fmla="*/ 16 h 54"/>
                <a:gd name="T62" fmla="*/ 71 w 86"/>
                <a:gd name="T63" fmla="*/ 10 h 54"/>
                <a:gd name="T64" fmla="*/ 74 w 86"/>
                <a:gd name="T65" fmla="*/ 5 h 54"/>
                <a:gd name="T66" fmla="*/ 85 w 86"/>
                <a:gd name="T67" fmla="*/ 19 h 54"/>
                <a:gd name="T68" fmla="*/ 77 w 86"/>
                <a:gd name="T69" fmla="*/ 26 h 54"/>
                <a:gd name="T70" fmla="*/ 68 w 86"/>
                <a:gd name="T71" fmla="*/ 32 h 54"/>
                <a:gd name="T72" fmla="*/ 60 w 86"/>
                <a:gd name="T73" fmla="*/ 37 h 54"/>
                <a:gd name="T74" fmla="*/ 50 w 86"/>
                <a:gd name="T75" fmla="*/ 41 h 54"/>
                <a:gd name="T76" fmla="*/ 41 w 86"/>
                <a:gd name="T77" fmla="*/ 44 h 54"/>
                <a:gd name="T78" fmla="*/ 30 w 86"/>
                <a:gd name="T79" fmla="*/ 46 h 54"/>
                <a:gd name="T80" fmla="*/ 21 w 86"/>
                <a:gd name="T81" fmla="*/ 47 h 54"/>
                <a:gd name="T82" fmla="*/ 10 w 86"/>
                <a:gd name="T83" fmla="*/ 46 h 54"/>
                <a:gd name="T84" fmla="*/ 0 w 86"/>
                <a:gd name="T85" fmla="*/ 53 h 54"/>
                <a:gd name="T86" fmla="*/ 0 w 86"/>
                <a:gd name="T87" fmla="*/ 46 h 54"/>
                <a:gd name="T88" fmla="*/ 0 w 86"/>
                <a:gd name="T89" fmla="*/ 40 h 54"/>
                <a:gd name="T90" fmla="*/ 0 w 86"/>
                <a:gd name="T91" fmla="*/ 35 h 54"/>
                <a:gd name="T92" fmla="*/ 0 w 86"/>
                <a:gd name="T93" fmla="*/ 29 h 54"/>
                <a:gd name="T94" fmla="*/ 0 w 86"/>
                <a:gd name="T95" fmla="*/ 23 h 54"/>
                <a:gd name="T96" fmla="*/ 0 w 86"/>
                <a:gd name="T97" fmla="*/ 17 h 54"/>
                <a:gd name="T98" fmla="*/ 0 w 86"/>
                <a:gd name="T99" fmla="*/ 12 h 54"/>
                <a:gd name="T100" fmla="*/ 0 w 86"/>
                <a:gd name="T101" fmla="*/ 5 h 54"/>
                <a:gd name="T102" fmla="*/ 1 w 86"/>
                <a:gd name="T103" fmla="*/ 2 h 54"/>
                <a:gd name="T104" fmla="*/ 3 w 86"/>
                <a:gd name="T105" fmla="*/ 0 h 54"/>
                <a:gd name="T106" fmla="*/ 7 w 86"/>
                <a:gd name="T107" fmla="*/ 0 h 54"/>
                <a:gd name="T108" fmla="*/ 10 w 86"/>
                <a:gd name="T10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6" h="54">
                  <a:moveTo>
                    <a:pt x="10" y="0"/>
                  </a:moveTo>
                  <a:lnTo>
                    <a:pt x="10" y="4"/>
                  </a:lnTo>
                  <a:lnTo>
                    <a:pt x="8" y="10"/>
                  </a:lnTo>
                  <a:lnTo>
                    <a:pt x="7" y="15"/>
                  </a:lnTo>
                  <a:lnTo>
                    <a:pt x="5" y="19"/>
                  </a:lnTo>
                  <a:lnTo>
                    <a:pt x="4" y="23"/>
                  </a:lnTo>
                  <a:lnTo>
                    <a:pt x="5" y="28"/>
                  </a:lnTo>
                  <a:lnTo>
                    <a:pt x="8" y="31"/>
                  </a:lnTo>
                  <a:lnTo>
                    <a:pt x="14" y="35"/>
                  </a:lnTo>
                  <a:lnTo>
                    <a:pt x="18" y="33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7" y="26"/>
                  </a:lnTo>
                  <a:lnTo>
                    <a:pt x="30" y="23"/>
                  </a:lnTo>
                  <a:lnTo>
                    <a:pt x="32" y="20"/>
                  </a:lnTo>
                  <a:lnTo>
                    <a:pt x="34" y="17"/>
                  </a:lnTo>
                  <a:lnTo>
                    <a:pt x="36" y="14"/>
                  </a:lnTo>
                  <a:lnTo>
                    <a:pt x="36" y="17"/>
                  </a:lnTo>
                  <a:lnTo>
                    <a:pt x="36" y="20"/>
                  </a:lnTo>
                  <a:lnTo>
                    <a:pt x="36" y="24"/>
                  </a:lnTo>
                  <a:lnTo>
                    <a:pt x="36" y="29"/>
                  </a:lnTo>
                  <a:lnTo>
                    <a:pt x="36" y="34"/>
                  </a:lnTo>
                  <a:lnTo>
                    <a:pt x="38" y="37"/>
                  </a:lnTo>
                  <a:lnTo>
                    <a:pt x="40" y="41"/>
                  </a:lnTo>
                  <a:lnTo>
                    <a:pt x="43" y="43"/>
                  </a:lnTo>
                  <a:lnTo>
                    <a:pt x="48" y="40"/>
                  </a:lnTo>
                  <a:lnTo>
                    <a:pt x="53" y="36"/>
                  </a:lnTo>
                  <a:lnTo>
                    <a:pt x="57" y="32"/>
                  </a:lnTo>
                  <a:lnTo>
                    <a:pt x="61" y="27"/>
                  </a:lnTo>
                  <a:lnTo>
                    <a:pt x="64" y="21"/>
                  </a:lnTo>
                  <a:lnTo>
                    <a:pt x="68" y="16"/>
                  </a:lnTo>
                  <a:lnTo>
                    <a:pt x="71" y="10"/>
                  </a:lnTo>
                  <a:lnTo>
                    <a:pt x="74" y="5"/>
                  </a:lnTo>
                  <a:lnTo>
                    <a:pt x="85" y="19"/>
                  </a:lnTo>
                  <a:lnTo>
                    <a:pt x="77" y="26"/>
                  </a:lnTo>
                  <a:lnTo>
                    <a:pt x="68" y="32"/>
                  </a:lnTo>
                  <a:lnTo>
                    <a:pt x="60" y="37"/>
                  </a:lnTo>
                  <a:lnTo>
                    <a:pt x="50" y="41"/>
                  </a:lnTo>
                  <a:lnTo>
                    <a:pt x="41" y="44"/>
                  </a:lnTo>
                  <a:lnTo>
                    <a:pt x="30" y="46"/>
                  </a:lnTo>
                  <a:lnTo>
                    <a:pt x="21" y="47"/>
                  </a:lnTo>
                  <a:lnTo>
                    <a:pt x="10" y="46"/>
                  </a:lnTo>
                  <a:lnTo>
                    <a:pt x="0" y="53"/>
                  </a:lnTo>
                  <a:lnTo>
                    <a:pt x="0" y="46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0"/>
                  </a:lnTo>
                  <a:lnTo>
                    <a:pt x="7" y="0"/>
                  </a:lnTo>
                  <a:lnTo>
                    <a:pt x="10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92" name="Freeform 52">
              <a:extLst>
                <a:ext uri="{FF2B5EF4-FFF2-40B4-BE49-F238E27FC236}">
                  <a16:creationId xmlns:a16="http://schemas.microsoft.com/office/drawing/2014/main" id="{34B6AF04-F51D-A2EE-D44B-EDFCBF0BB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2" y="3371"/>
              <a:ext cx="45" cy="39"/>
            </a:xfrm>
            <a:custGeom>
              <a:avLst/>
              <a:gdLst>
                <a:gd name="T0" fmla="*/ 2 w 45"/>
                <a:gd name="T1" fmla="*/ 38 h 39"/>
                <a:gd name="T2" fmla="*/ 0 w 45"/>
                <a:gd name="T3" fmla="*/ 36 h 39"/>
                <a:gd name="T4" fmla="*/ 0 w 45"/>
                <a:gd name="T5" fmla="*/ 33 h 39"/>
                <a:gd name="T6" fmla="*/ 0 w 45"/>
                <a:gd name="T7" fmla="*/ 31 h 39"/>
                <a:gd name="T8" fmla="*/ 0 w 45"/>
                <a:gd name="T9" fmla="*/ 28 h 39"/>
                <a:gd name="T10" fmla="*/ 1 w 45"/>
                <a:gd name="T11" fmla="*/ 26 h 39"/>
                <a:gd name="T12" fmla="*/ 3 w 45"/>
                <a:gd name="T13" fmla="*/ 24 h 39"/>
                <a:gd name="T14" fmla="*/ 5 w 45"/>
                <a:gd name="T15" fmla="*/ 21 h 39"/>
                <a:gd name="T16" fmla="*/ 5 w 45"/>
                <a:gd name="T17" fmla="*/ 19 h 39"/>
                <a:gd name="T18" fmla="*/ 9 w 45"/>
                <a:gd name="T19" fmla="*/ 16 h 39"/>
                <a:gd name="T20" fmla="*/ 12 w 45"/>
                <a:gd name="T21" fmla="*/ 13 h 39"/>
                <a:gd name="T22" fmla="*/ 17 w 45"/>
                <a:gd name="T23" fmla="*/ 10 h 39"/>
                <a:gd name="T24" fmla="*/ 22 w 45"/>
                <a:gd name="T25" fmla="*/ 7 h 39"/>
                <a:gd name="T26" fmla="*/ 27 w 45"/>
                <a:gd name="T27" fmla="*/ 5 h 39"/>
                <a:gd name="T28" fmla="*/ 33 w 45"/>
                <a:gd name="T29" fmla="*/ 3 h 39"/>
                <a:gd name="T30" fmla="*/ 38 w 45"/>
                <a:gd name="T31" fmla="*/ 1 h 39"/>
                <a:gd name="T32" fmla="*/ 44 w 45"/>
                <a:gd name="T33" fmla="*/ 0 h 39"/>
                <a:gd name="T34" fmla="*/ 40 w 45"/>
                <a:gd name="T35" fmla="*/ 6 h 39"/>
                <a:gd name="T36" fmla="*/ 37 w 45"/>
                <a:gd name="T37" fmla="*/ 14 h 39"/>
                <a:gd name="T38" fmla="*/ 33 w 45"/>
                <a:gd name="T39" fmla="*/ 20 h 39"/>
                <a:gd name="T40" fmla="*/ 30 w 45"/>
                <a:gd name="T41" fmla="*/ 25 h 39"/>
                <a:gd name="T42" fmla="*/ 25 w 45"/>
                <a:gd name="T43" fmla="*/ 30 h 39"/>
                <a:gd name="T44" fmla="*/ 19 w 45"/>
                <a:gd name="T45" fmla="*/ 34 h 39"/>
                <a:gd name="T46" fmla="*/ 11 w 45"/>
                <a:gd name="T47" fmla="*/ 37 h 39"/>
                <a:gd name="T48" fmla="*/ 2 w 45"/>
                <a:gd name="T4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39">
                  <a:moveTo>
                    <a:pt x="2" y="38"/>
                  </a:moveTo>
                  <a:lnTo>
                    <a:pt x="0" y="36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1" y="26"/>
                  </a:lnTo>
                  <a:lnTo>
                    <a:pt x="3" y="24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9" y="16"/>
                  </a:lnTo>
                  <a:lnTo>
                    <a:pt x="12" y="13"/>
                  </a:lnTo>
                  <a:lnTo>
                    <a:pt x="17" y="10"/>
                  </a:lnTo>
                  <a:lnTo>
                    <a:pt x="22" y="7"/>
                  </a:lnTo>
                  <a:lnTo>
                    <a:pt x="27" y="5"/>
                  </a:lnTo>
                  <a:lnTo>
                    <a:pt x="33" y="3"/>
                  </a:lnTo>
                  <a:lnTo>
                    <a:pt x="38" y="1"/>
                  </a:lnTo>
                  <a:lnTo>
                    <a:pt x="44" y="0"/>
                  </a:lnTo>
                  <a:lnTo>
                    <a:pt x="40" y="6"/>
                  </a:lnTo>
                  <a:lnTo>
                    <a:pt x="37" y="14"/>
                  </a:lnTo>
                  <a:lnTo>
                    <a:pt x="33" y="20"/>
                  </a:lnTo>
                  <a:lnTo>
                    <a:pt x="30" y="25"/>
                  </a:lnTo>
                  <a:lnTo>
                    <a:pt x="25" y="30"/>
                  </a:lnTo>
                  <a:lnTo>
                    <a:pt x="19" y="34"/>
                  </a:lnTo>
                  <a:lnTo>
                    <a:pt x="11" y="37"/>
                  </a:lnTo>
                  <a:lnTo>
                    <a:pt x="2" y="3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93" name="Freeform 53">
              <a:extLst>
                <a:ext uri="{FF2B5EF4-FFF2-40B4-BE49-F238E27FC236}">
                  <a16:creationId xmlns:a16="http://schemas.microsoft.com/office/drawing/2014/main" id="{98E451BB-30E7-45D0-8771-A08DC975F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" y="3372"/>
              <a:ext cx="75" cy="42"/>
            </a:xfrm>
            <a:custGeom>
              <a:avLst/>
              <a:gdLst>
                <a:gd name="T0" fmla="*/ 70 w 75"/>
                <a:gd name="T1" fmla="*/ 38 h 42"/>
                <a:gd name="T2" fmla="*/ 69 w 75"/>
                <a:gd name="T3" fmla="*/ 40 h 42"/>
                <a:gd name="T4" fmla="*/ 67 w 75"/>
                <a:gd name="T5" fmla="*/ 41 h 42"/>
                <a:gd name="T6" fmla="*/ 65 w 75"/>
                <a:gd name="T7" fmla="*/ 41 h 42"/>
                <a:gd name="T8" fmla="*/ 63 w 75"/>
                <a:gd name="T9" fmla="*/ 40 h 42"/>
                <a:gd name="T10" fmla="*/ 60 w 75"/>
                <a:gd name="T11" fmla="*/ 39 h 42"/>
                <a:gd name="T12" fmla="*/ 57 w 75"/>
                <a:gd name="T13" fmla="*/ 38 h 42"/>
                <a:gd name="T14" fmla="*/ 55 w 75"/>
                <a:gd name="T15" fmla="*/ 38 h 42"/>
                <a:gd name="T16" fmla="*/ 53 w 75"/>
                <a:gd name="T17" fmla="*/ 39 h 42"/>
                <a:gd name="T18" fmla="*/ 0 w 75"/>
                <a:gd name="T19" fmla="*/ 38 h 42"/>
                <a:gd name="T20" fmla="*/ 5 w 75"/>
                <a:gd name="T21" fmla="*/ 36 h 42"/>
                <a:gd name="T22" fmla="*/ 10 w 75"/>
                <a:gd name="T23" fmla="*/ 32 h 42"/>
                <a:gd name="T24" fmla="*/ 17 w 75"/>
                <a:gd name="T25" fmla="*/ 28 h 42"/>
                <a:gd name="T26" fmla="*/ 24 w 75"/>
                <a:gd name="T27" fmla="*/ 24 h 42"/>
                <a:gd name="T28" fmla="*/ 31 w 75"/>
                <a:gd name="T29" fmla="*/ 19 h 42"/>
                <a:gd name="T30" fmla="*/ 38 w 75"/>
                <a:gd name="T31" fmla="*/ 13 h 42"/>
                <a:gd name="T32" fmla="*/ 45 w 75"/>
                <a:gd name="T33" fmla="*/ 9 h 42"/>
                <a:gd name="T34" fmla="*/ 52 w 75"/>
                <a:gd name="T35" fmla="*/ 5 h 42"/>
                <a:gd name="T36" fmla="*/ 58 w 75"/>
                <a:gd name="T37" fmla="*/ 1 h 42"/>
                <a:gd name="T38" fmla="*/ 63 w 75"/>
                <a:gd name="T39" fmla="*/ 0 h 42"/>
                <a:gd name="T40" fmla="*/ 68 w 75"/>
                <a:gd name="T41" fmla="*/ 0 h 42"/>
                <a:gd name="T42" fmla="*/ 72 w 75"/>
                <a:gd name="T43" fmla="*/ 2 h 42"/>
                <a:gd name="T44" fmla="*/ 74 w 75"/>
                <a:gd name="T45" fmla="*/ 6 h 42"/>
                <a:gd name="T46" fmla="*/ 74 w 75"/>
                <a:gd name="T47" fmla="*/ 13 h 42"/>
                <a:gd name="T48" fmla="*/ 73 w 75"/>
                <a:gd name="T49" fmla="*/ 24 h 42"/>
                <a:gd name="T50" fmla="*/ 70 w 75"/>
                <a:gd name="T5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5" h="42">
                  <a:moveTo>
                    <a:pt x="70" y="38"/>
                  </a:moveTo>
                  <a:lnTo>
                    <a:pt x="69" y="40"/>
                  </a:lnTo>
                  <a:lnTo>
                    <a:pt x="67" y="41"/>
                  </a:lnTo>
                  <a:lnTo>
                    <a:pt x="65" y="41"/>
                  </a:lnTo>
                  <a:lnTo>
                    <a:pt x="63" y="40"/>
                  </a:lnTo>
                  <a:lnTo>
                    <a:pt x="60" y="39"/>
                  </a:lnTo>
                  <a:lnTo>
                    <a:pt x="57" y="38"/>
                  </a:lnTo>
                  <a:lnTo>
                    <a:pt x="55" y="38"/>
                  </a:lnTo>
                  <a:lnTo>
                    <a:pt x="53" y="39"/>
                  </a:lnTo>
                  <a:lnTo>
                    <a:pt x="0" y="38"/>
                  </a:lnTo>
                  <a:lnTo>
                    <a:pt x="5" y="36"/>
                  </a:lnTo>
                  <a:lnTo>
                    <a:pt x="10" y="32"/>
                  </a:lnTo>
                  <a:lnTo>
                    <a:pt x="17" y="28"/>
                  </a:lnTo>
                  <a:lnTo>
                    <a:pt x="24" y="24"/>
                  </a:lnTo>
                  <a:lnTo>
                    <a:pt x="31" y="19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2" y="5"/>
                  </a:lnTo>
                  <a:lnTo>
                    <a:pt x="58" y="1"/>
                  </a:lnTo>
                  <a:lnTo>
                    <a:pt x="63" y="0"/>
                  </a:lnTo>
                  <a:lnTo>
                    <a:pt x="68" y="0"/>
                  </a:lnTo>
                  <a:lnTo>
                    <a:pt x="72" y="2"/>
                  </a:lnTo>
                  <a:lnTo>
                    <a:pt x="74" y="6"/>
                  </a:lnTo>
                  <a:lnTo>
                    <a:pt x="74" y="13"/>
                  </a:lnTo>
                  <a:lnTo>
                    <a:pt x="73" y="24"/>
                  </a:lnTo>
                  <a:lnTo>
                    <a:pt x="70" y="38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94" name="Freeform 54">
              <a:extLst>
                <a:ext uri="{FF2B5EF4-FFF2-40B4-BE49-F238E27FC236}">
                  <a16:creationId xmlns:a16="http://schemas.microsoft.com/office/drawing/2014/main" id="{B7969545-CE94-A5FA-1364-906019C1B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" y="3391"/>
              <a:ext cx="39" cy="46"/>
            </a:xfrm>
            <a:custGeom>
              <a:avLst/>
              <a:gdLst>
                <a:gd name="T0" fmla="*/ 7 w 39"/>
                <a:gd name="T1" fmla="*/ 0 h 46"/>
                <a:gd name="T2" fmla="*/ 7 w 39"/>
                <a:gd name="T3" fmla="*/ 3 h 46"/>
                <a:gd name="T4" fmla="*/ 7 w 39"/>
                <a:gd name="T5" fmla="*/ 8 h 46"/>
                <a:gd name="T6" fmla="*/ 7 w 39"/>
                <a:gd name="T7" fmla="*/ 12 h 46"/>
                <a:gd name="T8" fmla="*/ 7 w 39"/>
                <a:gd name="T9" fmla="*/ 15 h 46"/>
                <a:gd name="T10" fmla="*/ 7 w 39"/>
                <a:gd name="T11" fmla="*/ 20 h 46"/>
                <a:gd name="T12" fmla="*/ 7 w 39"/>
                <a:gd name="T13" fmla="*/ 24 h 46"/>
                <a:gd name="T14" fmla="*/ 8 w 39"/>
                <a:gd name="T15" fmla="*/ 28 h 46"/>
                <a:gd name="T16" fmla="*/ 9 w 39"/>
                <a:gd name="T17" fmla="*/ 31 h 46"/>
                <a:gd name="T18" fmla="*/ 12 w 39"/>
                <a:gd name="T19" fmla="*/ 30 h 46"/>
                <a:gd name="T20" fmla="*/ 16 w 39"/>
                <a:gd name="T21" fmla="*/ 28 h 46"/>
                <a:gd name="T22" fmla="*/ 19 w 39"/>
                <a:gd name="T23" fmla="*/ 25 h 46"/>
                <a:gd name="T24" fmla="*/ 23 w 39"/>
                <a:gd name="T25" fmla="*/ 22 h 46"/>
                <a:gd name="T26" fmla="*/ 26 w 39"/>
                <a:gd name="T27" fmla="*/ 19 h 46"/>
                <a:gd name="T28" fmla="*/ 30 w 39"/>
                <a:gd name="T29" fmla="*/ 16 h 46"/>
                <a:gd name="T30" fmla="*/ 34 w 39"/>
                <a:gd name="T31" fmla="*/ 14 h 46"/>
                <a:gd name="T32" fmla="*/ 38 w 39"/>
                <a:gd name="T33" fmla="*/ 12 h 46"/>
                <a:gd name="T34" fmla="*/ 38 w 39"/>
                <a:gd name="T35" fmla="*/ 17 h 46"/>
                <a:gd name="T36" fmla="*/ 33 w 39"/>
                <a:gd name="T37" fmla="*/ 21 h 46"/>
                <a:gd name="T38" fmla="*/ 28 w 39"/>
                <a:gd name="T39" fmla="*/ 25 h 46"/>
                <a:gd name="T40" fmla="*/ 25 w 39"/>
                <a:gd name="T41" fmla="*/ 29 h 46"/>
                <a:gd name="T42" fmla="*/ 19 w 39"/>
                <a:gd name="T43" fmla="*/ 31 h 46"/>
                <a:gd name="T44" fmla="*/ 14 w 39"/>
                <a:gd name="T45" fmla="*/ 35 h 46"/>
                <a:gd name="T46" fmla="*/ 11 w 39"/>
                <a:gd name="T47" fmla="*/ 38 h 46"/>
                <a:gd name="T48" fmla="*/ 6 w 39"/>
                <a:gd name="T49" fmla="*/ 41 h 46"/>
                <a:gd name="T50" fmla="*/ 1 w 39"/>
                <a:gd name="T51" fmla="*/ 45 h 46"/>
                <a:gd name="T52" fmla="*/ 0 w 39"/>
                <a:gd name="T53" fmla="*/ 39 h 46"/>
                <a:gd name="T54" fmla="*/ 0 w 39"/>
                <a:gd name="T55" fmla="*/ 33 h 46"/>
                <a:gd name="T56" fmla="*/ 0 w 39"/>
                <a:gd name="T57" fmla="*/ 28 h 46"/>
                <a:gd name="T58" fmla="*/ 0 w 39"/>
                <a:gd name="T59" fmla="*/ 23 h 46"/>
                <a:gd name="T60" fmla="*/ 1 w 39"/>
                <a:gd name="T61" fmla="*/ 16 h 46"/>
                <a:gd name="T62" fmla="*/ 2 w 39"/>
                <a:gd name="T63" fmla="*/ 11 h 46"/>
                <a:gd name="T64" fmla="*/ 3 w 39"/>
                <a:gd name="T65" fmla="*/ 5 h 46"/>
                <a:gd name="T66" fmla="*/ 3 w 39"/>
                <a:gd name="T67" fmla="*/ 0 h 46"/>
                <a:gd name="T68" fmla="*/ 7 w 39"/>
                <a:gd name="T6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46">
                  <a:moveTo>
                    <a:pt x="7" y="0"/>
                  </a:moveTo>
                  <a:lnTo>
                    <a:pt x="7" y="3"/>
                  </a:lnTo>
                  <a:lnTo>
                    <a:pt x="7" y="8"/>
                  </a:lnTo>
                  <a:lnTo>
                    <a:pt x="7" y="12"/>
                  </a:lnTo>
                  <a:lnTo>
                    <a:pt x="7" y="15"/>
                  </a:lnTo>
                  <a:lnTo>
                    <a:pt x="7" y="20"/>
                  </a:lnTo>
                  <a:lnTo>
                    <a:pt x="7" y="24"/>
                  </a:lnTo>
                  <a:lnTo>
                    <a:pt x="8" y="28"/>
                  </a:lnTo>
                  <a:lnTo>
                    <a:pt x="9" y="31"/>
                  </a:lnTo>
                  <a:lnTo>
                    <a:pt x="12" y="30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3" y="22"/>
                  </a:lnTo>
                  <a:lnTo>
                    <a:pt x="26" y="19"/>
                  </a:lnTo>
                  <a:lnTo>
                    <a:pt x="30" y="16"/>
                  </a:lnTo>
                  <a:lnTo>
                    <a:pt x="34" y="14"/>
                  </a:lnTo>
                  <a:lnTo>
                    <a:pt x="38" y="12"/>
                  </a:lnTo>
                  <a:lnTo>
                    <a:pt x="38" y="17"/>
                  </a:lnTo>
                  <a:lnTo>
                    <a:pt x="33" y="21"/>
                  </a:lnTo>
                  <a:lnTo>
                    <a:pt x="28" y="25"/>
                  </a:lnTo>
                  <a:lnTo>
                    <a:pt x="25" y="29"/>
                  </a:lnTo>
                  <a:lnTo>
                    <a:pt x="19" y="31"/>
                  </a:lnTo>
                  <a:lnTo>
                    <a:pt x="14" y="35"/>
                  </a:lnTo>
                  <a:lnTo>
                    <a:pt x="11" y="38"/>
                  </a:lnTo>
                  <a:lnTo>
                    <a:pt x="6" y="41"/>
                  </a:lnTo>
                  <a:lnTo>
                    <a:pt x="1" y="45"/>
                  </a:lnTo>
                  <a:lnTo>
                    <a:pt x="0" y="39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1" y="16"/>
                  </a:lnTo>
                  <a:lnTo>
                    <a:pt x="2" y="11"/>
                  </a:lnTo>
                  <a:lnTo>
                    <a:pt x="3" y="5"/>
                  </a:lnTo>
                  <a:lnTo>
                    <a:pt x="3" y="0"/>
                  </a:lnTo>
                  <a:lnTo>
                    <a:pt x="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95" name="Freeform 55">
              <a:extLst>
                <a:ext uri="{FF2B5EF4-FFF2-40B4-BE49-F238E27FC236}">
                  <a16:creationId xmlns:a16="http://schemas.microsoft.com/office/drawing/2014/main" id="{4E2F15DF-EB15-D41E-F12E-B7CD5793B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" y="3395"/>
              <a:ext cx="222" cy="31"/>
            </a:xfrm>
            <a:custGeom>
              <a:avLst/>
              <a:gdLst>
                <a:gd name="T0" fmla="*/ 216 w 222"/>
                <a:gd name="T1" fmla="*/ 15 h 31"/>
                <a:gd name="T2" fmla="*/ 219 w 222"/>
                <a:gd name="T3" fmla="*/ 17 h 31"/>
                <a:gd name="T4" fmla="*/ 220 w 222"/>
                <a:gd name="T5" fmla="*/ 20 h 31"/>
                <a:gd name="T6" fmla="*/ 220 w 222"/>
                <a:gd name="T7" fmla="*/ 25 h 31"/>
                <a:gd name="T8" fmla="*/ 221 w 222"/>
                <a:gd name="T9" fmla="*/ 28 h 31"/>
                <a:gd name="T10" fmla="*/ 204 w 222"/>
                <a:gd name="T11" fmla="*/ 29 h 31"/>
                <a:gd name="T12" fmla="*/ 189 w 222"/>
                <a:gd name="T13" fmla="*/ 30 h 31"/>
                <a:gd name="T14" fmla="*/ 174 w 222"/>
                <a:gd name="T15" fmla="*/ 30 h 31"/>
                <a:gd name="T16" fmla="*/ 160 w 222"/>
                <a:gd name="T17" fmla="*/ 29 h 31"/>
                <a:gd name="T18" fmla="*/ 147 w 222"/>
                <a:gd name="T19" fmla="*/ 28 h 31"/>
                <a:gd name="T20" fmla="*/ 135 w 222"/>
                <a:gd name="T21" fmla="*/ 27 h 31"/>
                <a:gd name="T22" fmla="*/ 123 w 222"/>
                <a:gd name="T23" fmla="*/ 26 h 31"/>
                <a:gd name="T24" fmla="*/ 110 w 222"/>
                <a:gd name="T25" fmla="*/ 25 h 31"/>
                <a:gd name="T26" fmla="*/ 98 w 222"/>
                <a:gd name="T27" fmla="*/ 24 h 31"/>
                <a:gd name="T28" fmla="*/ 86 w 222"/>
                <a:gd name="T29" fmla="*/ 23 h 31"/>
                <a:gd name="T30" fmla="*/ 73 w 222"/>
                <a:gd name="T31" fmla="*/ 22 h 31"/>
                <a:gd name="T32" fmla="*/ 61 w 222"/>
                <a:gd name="T33" fmla="*/ 21 h 31"/>
                <a:gd name="T34" fmla="*/ 46 w 222"/>
                <a:gd name="T35" fmla="*/ 20 h 31"/>
                <a:gd name="T36" fmla="*/ 31 w 222"/>
                <a:gd name="T37" fmla="*/ 20 h 31"/>
                <a:gd name="T38" fmla="*/ 16 w 222"/>
                <a:gd name="T39" fmla="*/ 20 h 31"/>
                <a:gd name="T40" fmla="*/ 0 w 222"/>
                <a:gd name="T41" fmla="*/ 20 h 31"/>
                <a:gd name="T42" fmla="*/ 1 w 222"/>
                <a:gd name="T43" fmla="*/ 19 h 31"/>
                <a:gd name="T44" fmla="*/ 2 w 222"/>
                <a:gd name="T45" fmla="*/ 16 h 31"/>
                <a:gd name="T46" fmla="*/ 2 w 222"/>
                <a:gd name="T47" fmla="*/ 13 h 31"/>
                <a:gd name="T48" fmla="*/ 1 w 222"/>
                <a:gd name="T49" fmla="*/ 10 h 31"/>
                <a:gd name="T50" fmla="*/ 1 w 222"/>
                <a:gd name="T51" fmla="*/ 7 h 31"/>
                <a:gd name="T52" fmla="*/ 0 w 222"/>
                <a:gd name="T53" fmla="*/ 4 h 31"/>
                <a:gd name="T54" fmla="*/ 0 w 222"/>
                <a:gd name="T55" fmla="*/ 2 h 31"/>
                <a:gd name="T56" fmla="*/ 1 w 222"/>
                <a:gd name="T57" fmla="*/ 0 h 31"/>
                <a:gd name="T58" fmla="*/ 15 w 222"/>
                <a:gd name="T59" fmla="*/ 0 h 31"/>
                <a:gd name="T60" fmla="*/ 28 w 222"/>
                <a:gd name="T61" fmla="*/ 0 h 31"/>
                <a:gd name="T62" fmla="*/ 42 w 222"/>
                <a:gd name="T63" fmla="*/ 0 h 31"/>
                <a:gd name="T64" fmla="*/ 54 w 222"/>
                <a:gd name="T65" fmla="*/ 0 h 31"/>
                <a:gd name="T66" fmla="*/ 66 w 222"/>
                <a:gd name="T67" fmla="*/ 0 h 31"/>
                <a:gd name="T68" fmla="*/ 79 w 222"/>
                <a:gd name="T69" fmla="*/ 0 h 31"/>
                <a:gd name="T70" fmla="*/ 91 w 222"/>
                <a:gd name="T71" fmla="*/ 1 h 31"/>
                <a:gd name="T72" fmla="*/ 104 w 222"/>
                <a:gd name="T73" fmla="*/ 3 h 31"/>
                <a:gd name="T74" fmla="*/ 115 w 222"/>
                <a:gd name="T75" fmla="*/ 5 h 31"/>
                <a:gd name="T76" fmla="*/ 128 w 222"/>
                <a:gd name="T77" fmla="*/ 6 h 31"/>
                <a:gd name="T78" fmla="*/ 142 w 222"/>
                <a:gd name="T79" fmla="*/ 8 h 31"/>
                <a:gd name="T80" fmla="*/ 156 w 222"/>
                <a:gd name="T81" fmla="*/ 9 h 31"/>
                <a:gd name="T82" fmla="*/ 169 w 222"/>
                <a:gd name="T83" fmla="*/ 11 h 31"/>
                <a:gd name="T84" fmla="*/ 184 w 222"/>
                <a:gd name="T85" fmla="*/ 12 h 31"/>
                <a:gd name="T86" fmla="*/ 199 w 222"/>
                <a:gd name="T87" fmla="*/ 14 h 31"/>
                <a:gd name="T88" fmla="*/ 216 w 222"/>
                <a:gd name="T8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2" h="31">
                  <a:moveTo>
                    <a:pt x="216" y="15"/>
                  </a:moveTo>
                  <a:lnTo>
                    <a:pt x="219" y="17"/>
                  </a:lnTo>
                  <a:lnTo>
                    <a:pt x="220" y="20"/>
                  </a:lnTo>
                  <a:lnTo>
                    <a:pt x="220" y="25"/>
                  </a:lnTo>
                  <a:lnTo>
                    <a:pt x="221" y="28"/>
                  </a:lnTo>
                  <a:lnTo>
                    <a:pt x="204" y="29"/>
                  </a:lnTo>
                  <a:lnTo>
                    <a:pt x="189" y="30"/>
                  </a:lnTo>
                  <a:lnTo>
                    <a:pt x="174" y="30"/>
                  </a:lnTo>
                  <a:lnTo>
                    <a:pt x="160" y="29"/>
                  </a:lnTo>
                  <a:lnTo>
                    <a:pt x="147" y="28"/>
                  </a:lnTo>
                  <a:lnTo>
                    <a:pt x="135" y="27"/>
                  </a:lnTo>
                  <a:lnTo>
                    <a:pt x="123" y="26"/>
                  </a:lnTo>
                  <a:lnTo>
                    <a:pt x="110" y="25"/>
                  </a:lnTo>
                  <a:lnTo>
                    <a:pt x="98" y="24"/>
                  </a:lnTo>
                  <a:lnTo>
                    <a:pt x="86" y="23"/>
                  </a:lnTo>
                  <a:lnTo>
                    <a:pt x="73" y="22"/>
                  </a:lnTo>
                  <a:lnTo>
                    <a:pt x="61" y="21"/>
                  </a:lnTo>
                  <a:lnTo>
                    <a:pt x="46" y="20"/>
                  </a:lnTo>
                  <a:lnTo>
                    <a:pt x="31" y="20"/>
                  </a:lnTo>
                  <a:lnTo>
                    <a:pt x="16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2" y="16"/>
                  </a:lnTo>
                  <a:lnTo>
                    <a:pt x="2" y="13"/>
                  </a:lnTo>
                  <a:lnTo>
                    <a:pt x="1" y="10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66" y="0"/>
                  </a:lnTo>
                  <a:lnTo>
                    <a:pt x="79" y="0"/>
                  </a:lnTo>
                  <a:lnTo>
                    <a:pt x="91" y="1"/>
                  </a:lnTo>
                  <a:lnTo>
                    <a:pt x="104" y="3"/>
                  </a:lnTo>
                  <a:lnTo>
                    <a:pt x="115" y="5"/>
                  </a:lnTo>
                  <a:lnTo>
                    <a:pt x="128" y="6"/>
                  </a:lnTo>
                  <a:lnTo>
                    <a:pt x="142" y="8"/>
                  </a:lnTo>
                  <a:lnTo>
                    <a:pt x="156" y="9"/>
                  </a:lnTo>
                  <a:lnTo>
                    <a:pt x="169" y="11"/>
                  </a:lnTo>
                  <a:lnTo>
                    <a:pt x="184" y="12"/>
                  </a:lnTo>
                  <a:lnTo>
                    <a:pt x="199" y="14"/>
                  </a:lnTo>
                  <a:lnTo>
                    <a:pt x="216" y="15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96" name="Freeform 56">
              <a:extLst>
                <a:ext uri="{FF2B5EF4-FFF2-40B4-BE49-F238E27FC236}">
                  <a16:creationId xmlns:a16="http://schemas.microsoft.com/office/drawing/2014/main" id="{9285FC6C-1CC4-4F49-516D-0C6400B84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3" y="3423"/>
              <a:ext cx="694" cy="661"/>
            </a:xfrm>
            <a:custGeom>
              <a:avLst/>
              <a:gdLst>
                <a:gd name="T0" fmla="*/ 363 w 694"/>
                <a:gd name="T1" fmla="*/ 10 h 661"/>
                <a:gd name="T2" fmla="*/ 407 w 694"/>
                <a:gd name="T3" fmla="*/ 12 h 661"/>
                <a:gd name="T4" fmla="*/ 452 w 694"/>
                <a:gd name="T5" fmla="*/ 14 h 661"/>
                <a:gd name="T6" fmla="*/ 496 w 694"/>
                <a:gd name="T7" fmla="*/ 17 h 661"/>
                <a:gd name="T8" fmla="*/ 540 w 694"/>
                <a:gd name="T9" fmla="*/ 18 h 661"/>
                <a:gd name="T10" fmla="*/ 585 w 694"/>
                <a:gd name="T11" fmla="*/ 20 h 661"/>
                <a:gd name="T12" fmla="*/ 631 w 694"/>
                <a:gd name="T13" fmla="*/ 21 h 661"/>
                <a:gd name="T14" fmla="*/ 679 w 694"/>
                <a:gd name="T15" fmla="*/ 21 h 661"/>
                <a:gd name="T16" fmla="*/ 693 w 694"/>
                <a:gd name="T17" fmla="*/ 53 h 661"/>
                <a:gd name="T18" fmla="*/ 690 w 694"/>
                <a:gd name="T19" fmla="*/ 90 h 661"/>
                <a:gd name="T20" fmla="*/ 686 w 694"/>
                <a:gd name="T21" fmla="*/ 129 h 661"/>
                <a:gd name="T22" fmla="*/ 682 w 694"/>
                <a:gd name="T23" fmla="*/ 167 h 661"/>
                <a:gd name="T24" fmla="*/ 638 w 694"/>
                <a:gd name="T25" fmla="*/ 174 h 661"/>
                <a:gd name="T26" fmla="*/ 575 w 694"/>
                <a:gd name="T27" fmla="*/ 171 h 661"/>
                <a:gd name="T28" fmla="*/ 511 w 694"/>
                <a:gd name="T29" fmla="*/ 170 h 661"/>
                <a:gd name="T30" fmla="*/ 447 w 694"/>
                <a:gd name="T31" fmla="*/ 171 h 661"/>
                <a:gd name="T32" fmla="*/ 421 w 694"/>
                <a:gd name="T33" fmla="*/ 178 h 661"/>
                <a:gd name="T34" fmla="*/ 415 w 694"/>
                <a:gd name="T35" fmla="*/ 214 h 661"/>
                <a:gd name="T36" fmla="*/ 413 w 694"/>
                <a:gd name="T37" fmla="*/ 263 h 661"/>
                <a:gd name="T38" fmla="*/ 411 w 694"/>
                <a:gd name="T39" fmla="*/ 314 h 661"/>
                <a:gd name="T40" fmla="*/ 410 w 694"/>
                <a:gd name="T41" fmla="*/ 366 h 661"/>
                <a:gd name="T42" fmla="*/ 408 w 694"/>
                <a:gd name="T43" fmla="*/ 418 h 661"/>
                <a:gd name="T44" fmla="*/ 406 w 694"/>
                <a:gd name="T45" fmla="*/ 470 h 661"/>
                <a:gd name="T46" fmla="*/ 405 w 694"/>
                <a:gd name="T47" fmla="*/ 522 h 661"/>
                <a:gd name="T48" fmla="*/ 403 w 694"/>
                <a:gd name="T49" fmla="*/ 572 h 661"/>
                <a:gd name="T50" fmla="*/ 406 w 694"/>
                <a:gd name="T51" fmla="*/ 593 h 661"/>
                <a:gd name="T52" fmla="*/ 409 w 694"/>
                <a:gd name="T53" fmla="*/ 605 h 661"/>
                <a:gd name="T54" fmla="*/ 440 w 694"/>
                <a:gd name="T55" fmla="*/ 612 h 661"/>
                <a:gd name="T56" fmla="*/ 480 w 694"/>
                <a:gd name="T57" fmla="*/ 616 h 661"/>
                <a:gd name="T58" fmla="*/ 495 w 694"/>
                <a:gd name="T59" fmla="*/ 627 h 661"/>
                <a:gd name="T60" fmla="*/ 490 w 694"/>
                <a:gd name="T61" fmla="*/ 634 h 661"/>
                <a:gd name="T62" fmla="*/ 491 w 694"/>
                <a:gd name="T63" fmla="*/ 642 h 661"/>
                <a:gd name="T64" fmla="*/ 491 w 694"/>
                <a:gd name="T65" fmla="*/ 654 h 661"/>
                <a:gd name="T66" fmla="*/ 430 w 694"/>
                <a:gd name="T67" fmla="*/ 660 h 661"/>
                <a:gd name="T68" fmla="*/ 346 w 694"/>
                <a:gd name="T69" fmla="*/ 660 h 661"/>
                <a:gd name="T70" fmla="*/ 263 w 694"/>
                <a:gd name="T71" fmla="*/ 658 h 661"/>
                <a:gd name="T72" fmla="*/ 181 w 694"/>
                <a:gd name="T73" fmla="*/ 658 h 661"/>
                <a:gd name="T74" fmla="*/ 157 w 694"/>
                <a:gd name="T75" fmla="*/ 638 h 661"/>
                <a:gd name="T76" fmla="*/ 156 w 694"/>
                <a:gd name="T77" fmla="*/ 609 h 661"/>
                <a:gd name="T78" fmla="*/ 173 w 694"/>
                <a:gd name="T79" fmla="*/ 603 h 661"/>
                <a:gd name="T80" fmla="*/ 197 w 694"/>
                <a:gd name="T81" fmla="*/ 603 h 661"/>
                <a:gd name="T82" fmla="*/ 220 w 694"/>
                <a:gd name="T83" fmla="*/ 599 h 661"/>
                <a:gd name="T84" fmla="*/ 238 w 694"/>
                <a:gd name="T85" fmla="*/ 588 h 661"/>
                <a:gd name="T86" fmla="*/ 244 w 694"/>
                <a:gd name="T87" fmla="*/ 544 h 661"/>
                <a:gd name="T88" fmla="*/ 245 w 694"/>
                <a:gd name="T89" fmla="*/ 491 h 661"/>
                <a:gd name="T90" fmla="*/ 246 w 694"/>
                <a:gd name="T91" fmla="*/ 438 h 661"/>
                <a:gd name="T92" fmla="*/ 247 w 694"/>
                <a:gd name="T93" fmla="*/ 386 h 661"/>
                <a:gd name="T94" fmla="*/ 248 w 694"/>
                <a:gd name="T95" fmla="*/ 333 h 661"/>
                <a:gd name="T96" fmla="*/ 248 w 694"/>
                <a:gd name="T97" fmla="*/ 280 h 661"/>
                <a:gd name="T98" fmla="*/ 247 w 694"/>
                <a:gd name="T99" fmla="*/ 226 h 661"/>
                <a:gd name="T100" fmla="*/ 245 w 694"/>
                <a:gd name="T101" fmla="*/ 171 h 661"/>
                <a:gd name="T102" fmla="*/ 202 w 694"/>
                <a:gd name="T103" fmla="*/ 154 h 661"/>
                <a:gd name="T104" fmla="*/ 143 w 694"/>
                <a:gd name="T105" fmla="*/ 151 h 661"/>
                <a:gd name="T106" fmla="*/ 83 w 694"/>
                <a:gd name="T107" fmla="*/ 150 h 661"/>
                <a:gd name="T108" fmla="*/ 21 w 694"/>
                <a:gd name="T109" fmla="*/ 150 h 661"/>
                <a:gd name="T110" fmla="*/ 3 w 694"/>
                <a:gd name="T111" fmla="*/ 123 h 661"/>
                <a:gd name="T112" fmla="*/ 0 w 694"/>
                <a:gd name="T113" fmla="*/ 84 h 661"/>
                <a:gd name="T114" fmla="*/ 0 w 694"/>
                <a:gd name="T115" fmla="*/ 47 h 661"/>
                <a:gd name="T116" fmla="*/ 1 w 694"/>
                <a:gd name="T117" fmla="*/ 9 h 661"/>
                <a:gd name="T118" fmla="*/ 68 w 694"/>
                <a:gd name="T119" fmla="*/ 0 h 661"/>
                <a:gd name="T120" fmla="*/ 146 w 694"/>
                <a:gd name="T121" fmla="*/ 0 h 661"/>
                <a:gd name="T122" fmla="*/ 222 w 694"/>
                <a:gd name="T123" fmla="*/ 1 h 661"/>
                <a:gd name="T124" fmla="*/ 306 w 694"/>
                <a:gd name="T125" fmla="*/ 6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4" h="661">
                  <a:moveTo>
                    <a:pt x="329" y="9"/>
                  </a:moveTo>
                  <a:lnTo>
                    <a:pt x="341" y="9"/>
                  </a:lnTo>
                  <a:lnTo>
                    <a:pt x="352" y="9"/>
                  </a:lnTo>
                  <a:lnTo>
                    <a:pt x="363" y="10"/>
                  </a:lnTo>
                  <a:lnTo>
                    <a:pt x="374" y="10"/>
                  </a:lnTo>
                  <a:lnTo>
                    <a:pt x="385" y="11"/>
                  </a:lnTo>
                  <a:lnTo>
                    <a:pt x="396" y="12"/>
                  </a:lnTo>
                  <a:lnTo>
                    <a:pt x="407" y="12"/>
                  </a:lnTo>
                  <a:lnTo>
                    <a:pt x="419" y="13"/>
                  </a:lnTo>
                  <a:lnTo>
                    <a:pt x="430" y="13"/>
                  </a:lnTo>
                  <a:lnTo>
                    <a:pt x="441" y="14"/>
                  </a:lnTo>
                  <a:lnTo>
                    <a:pt x="452" y="14"/>
                  </a:lnTo>
                  <a:lnTo>
                    <a:pt x="463" y="15"/>
                  </a:lnTo>
                  <a:lnTo>
                    <a:pt x="474" y="16"/>
                  </a:lnTo>
                  <a:lnTo>
                    <a:pt x="485" y="16"/>
                  </a:lnTo>
                  <a:lnTo>
                    <a:pt x="496" y="17"/>
                  </a:lnTo>
                  <a:lnTo>
                    <a:pt x="507" y="17"/>
                  </a:lnTo>
                  <a:lnTo>
                    <a:pt x="518" y="17"/>
                  </a:lnTo>
                  <a:lnTo>
                    <a:pt x="529" y="17"/>
                  </a:lnTo>
                  <a:lnTo>
                    <a:pt x="540" y="18"/>
                  </a:lnTo>
                  <a:lnTo>
                    <a:pt x="551" y="19"/>
                  </a:lnTo>
                  <a:lnTo>
                    <a:pt x="563" y="19"/>
                  </a:lnTo>
                  <a:lnTo>
                    <a:pt x="574" y="19"/>
                  </a:lnTo>
                  <a:lnTo>
                    <a:pt x="585" y="20"/>
                  </a:lnTo>
                  <a:lnTo>
                    <a:pt x="597" y="20"/>
                  </a:lnTo>
                  <a:lnTo>
                    <a:pt x="608" y="20"/>
                  </a:lnTo>
                  <a:lnTo>
                    <a:pt x="619" y="21"/>
                  </a:lnTo>
                  <a:lnTo>
                    <a:pt x="631" y="21"/>
                  </a:lnTo>
                  <a:lnTo>
                    <a:pt x="642" y="21"/>
                  </a:lnTo>
                  <a:lnTo>
                    <a:pt x="655" y="21"/>
                  </a:lnTo>
                  <a:lnTo>
                    <a:pt x="667" y="21"/>
                  </a:lnTo>
                  <a:lnTo>
                    <a:pt x="679" y="21"/>
                  </a:lnTo>
                  <a:lnTo>
                    <a:pt x="691" y="21"/>
                  </a:lnTo>
                  <a:lnTo>
                    <a:pt x="692" y="32"/>
                  </a:lnTo>
                  <a:lnTo>
                    <a:pt x="693" y="42"/>
                  </a:lnTo>
                  <a:lnTo>
                    <a:pt x="693" y="53"/>
                  </a:lnTo>
                  <a:lnTo>
                    <a:pt x="693" y="62"/>
                  </a:lnTo>
                  <a:lnTo>
                    <a:pt x="692" y="71"/>
                  </a:lnTo>
                  <a:lnTo>
                    <a:pt x="691" y="81"/>
                  </a:lnTo>
                  <a:lnTo>
                    <a:pt x="690" y="90"/>
                  </a:lnTo>
                  <a:lnTo>
                    <a:pt x="689" y="100"/>
                  </a:lnTo>
                  <a:lnTo>
                    <a:pt x="688" y="109"/>
                  </a:lnTo>
                  <a:lnTo>
                    <a:pt x="687" y="120"/>
                  </a:lnTo>
                  <a:lnTo>
                    <a:pt x="686" y="129"/>
                  </a:lnTo>
                  <a:lnTo>
                    <a:pt x="684" y="139"/>
                  </a:lnTo>
                  <a:lnTo>
                    <a:pt x="684" y="148"/>
                  </a:lnTo>
                  <a:lnTo>
                    <a:pt x="683" y="158"/>
                  </a:lnTo>
                  <a:lnTo>
                    <a:pt x="682" y="167"/>
                  </a:lnTo>
                  <a:lnTo>
                    <a:pt x="682" y="178"/>
                  </a:lnTo>
                  <a:lnTo>
                    <a:pt x="668" y="177"/>
                  </a:lnTo>
                  <a:lnTo>
                    <a:pt x="653" y="175"/>
                  </a:lnTo>
                  <a:lnTo>
                    <a:pt x="638" y="174"/>
                  </a:lnTo>
                  <a:lnTo>
                    <a:pt x="623" y="173"/>
                  </a:lnTo>
                  <a:lnTo>
                    <a:pt x="607" y="172"/>
                  </a:lnTo>
                  <a:lnTo>
                    <a:pt x="592" y="171"/>
                  </a:lnTo>
                  <a:lnTo>
                    <a:pt x="575" y="171"/>
                  </a:lnTo>
                  <a:lnTo>
                    <a:pt x="560" y="170"/>
                  </a:lnTo>
                  <a:lnTo>
                    <a:pt x="543" y="170"/>
                  </a:lnTo>
                  <a:lnTo>
                    <a:pt x="528" y="170"/>
                  </a:lnTo>
                  <a:lnTo>
                    <a:pt x="511" y="170"/>
                  </a:lnTo>
                  <a:lnTo>
                    <a:pt x="496" y="170"/>
                  </a:lnTo>
                  <a:lnTo>
                    <a:pt x="479" y="170"/>
                  </a:lnTo>
                  <a:lnTo>
                    <a:pt x="463" y="171"/>
                  </a:lnTo>
                  <a:lnTo>
                    <a:pt x="447" y="171"/>
                  </a:lnTo>
                  <a:lnTo>
                    <a:pt x="432" y="172"/>
                  </a:lnTo>
                  <a:lnTo>
                    <a:pt x="429" y="175"/>
                  </a:lnTo>
                  <a:lnTo>
                    <a:pt x="426" y="177"/>
                  </a:lnTo>
                  <a:lnTo>
                    <a:pt x="421" y="178"/>
                  </a:lnTo>
                  <a:lnTo>
                    <a:pt x="416" y="178"/>
                  </a:lnTo>
                  <a:lnTo>
                    <a:pt x="416" y="189"/>
                  </a:lnTo>
                  <a:lnTo>
                    <a:pt x="415" y="201"/>
                  </a:lnTo>
                  <a:lnTo>
                    <a:pt x="415" y="214"/>
                  </a:lnTo>
                  <a:lnTo>
                    <a:pt x="414" y="226"/>
                  </a:lnTo>
                  <a:lnTo>
                    <a:pt x="414" y="238"/>
                  </a:lnTo>
                  <a:lnTo>
                    <a:pt x="413" y="250"/>
                  </a:lnTo>
                  <a:lnTo>
                    <a:pt x="413" y="263"/>
                  </a:lnTo>
                  <a:lnTo>
                    <a:pt x="413" y="276"/>
                  </a:lnTo>
                  <a:lnTo>
                    <a:pt x="412" y="288"/>
                  </a:lnTo>
                  <a:lnTo>
                    <a:pt x="412" y="302"/>
                  </a:lnTo>
                  <a:lnTo>
                    <a:pt x="411" y="314"/>
                  </a:lnTo>
                  <a:lnTo>
                    <a:pt x="411" y="327"/>
                  </a:lnTo>
                  <a:lnTo>
                    <a:pt x="410" y="339"/>
                  </a:lnTo>
                  <a:lnTo>
                    <a:pt x="410" y="353"/>
                  </a:lnTo>
                  <a:lnTo>
                    <a:pt x="410" y="366"/>
                  </a:lnTo>
                  <a:lnTo>
                    <a:pt x="409" y="378"/>
                  </a:lnTo>
                  <a:lnTo>
                    <a:pt x="409" y="392"/>
                  </a:lnTo>
                  <a:lnTo>
                    <a:pt x="409" y="405"/>
                  </a:lnTo>
                  <a:lnTo>
                    <a:pt x="408" y="418"/>
                  </a:lnTo>
                  <a:lnTo>
                    <a:pt x="407" y="431"/>
                  </a:lnTo>
                  <a:lnTo>
                    <a:pt x="407" y="445"/>
                  </a:lnTo>
                  <a:lnTo>
                    <a:pt x="407" y="457"/>
                  </a:lnTo>
                  <a:lnTo>
                    <a:pt x="406" y="470"/>
                  </a:lnTo>
                  <a:lnTo>
                    <a:pt x="406" y="482"/>
                  </a:lnTo>
                  <a:lnTo>
                    <a:pt x="405" y="496"/>
                  </a:lnTo>
                  <a:lnTo>
                    <a:pt x="405" y="509"/>
                  </a:lnTo>
                  <a:lnTo>
                    <a:pt x="405" y="522"/>
                  </a:lnTo>
                  <a:lnTo>
                    <a:pt x="405" y="535"/>
                  </a:lnTo>
                  <a:lnTo>
                    <a:pt x="404" y="548"/>
                  </a:lnTo>
                  <a:lnTo>
                    <a:pt x="403" y="560"/>
                  </a:lnTo>
                  <a:lnTo>
                    <a:pt x="403" y="572"/>
                  </a:lnTo>
                  <a:lnTo>
                    <a:pt x="402" y="585"/>
                  </a:lnTo>
                  <a:lnTo>
                    <a:pt x="404" y="588"/>
                  </a:lnTo>
                  <a:lnTo>
                    <a:pt x="405" y="590"/>
                  </a:lnTo>
                  <a:lnTo>
                    <a:pt x="406" y="593"/>
                  </a:lnTo>
                  <a:lnTo>
                    <a:pt x="406" y="597"/>
                  </a:lnTo>
                  <a:lnTo>
                    <a:pt x="407" y="600"/>
                  </a:lnTo>
                  <a:lnTo>
                    <a:pt x="408" y="603"/>
                  </a:lnTo>
                  <a:lnTo>
                    <a:pt x="409" y="605"/>
                  </a:lnTo>
                  <a:lnTo>
                    <a:pt x="411" y="606"/>
                  </a:lnTo>
                  <a:lnTo>
                    <a:pt x="421" y="609"/>
                  </a:lnTo>
                  <a:lnTo>
                    <a:pt x="431" y="611"/>
                  </a:lnTo>
                  <a:lnTo>
                    <a:pt x="440" y="612"/>
                  </a:lnTo>
                  <a:lnTo>
                    <a:pt x="450" y="613"/>
                  </a:lnTo>
                  <a:lnTo>
                    <a:pt x="460" y="613"/>
                  </a:lnTo>
                  <a:lnTo>
                    <a:pt x="470" y="614"/>
                  </a:lnTo>
                  <a:lnTo>
                    <a:pt x="480" y="616"/>
                  </a:lnTo>
                  <a:lnTo>
                    <a:pt x="491" y="618"/>
                  </a:lnTo>
                  <a:lnTo>
                    <a:pt x="493" y="621"/>
                  </a:lnTo>
                  <a:lnTo>
                    <a:pt x="494" y="624"/>
                  </a:lnTo>
                  <a:lnTo>
                    <a:pt x="495" y="627"/>
                  </a:lnTo>
                  <a:lnTo>
                    <a:pt x="495" y="630"/>
                  </a:lnTo>
                  <a:lnTo>
                    <a:pt x="494" y="632"/>
                  </a:lnTo>
                  <a:lnTo>
                    <a:pt x="491" y="633"/>
                  </a:lnTo>
                  <a:lnTo>
                    <a:pt x="490" y="634"/>
                  </a:lnTo>
                  <a:lnTo>
                    <a:pt x="488" y="636"/>
                  </a:lnTo>
                  <a:lnTo>
                    <a:pt x="490" y="638"/>
                  </a:lnTo>
                  <a:lnTo>
                    <a:pt x="491" y="640"/>
                  </a:lnTo>
                  <a:lnTo>
                    <a:pt x="491" y="642"/>
                  </a:lnTo>
                  <a:lnTo>
                    <a:pt x="491" y="645"/>
                  </a:lnTo>
                  <a:lnTo>
                    <a:pt x="491" y="648"/>
                  </a:lnTo>
                  <a:lnTo>
                    <a:pt x="491" y="651"/>
                  </a:lnTo>
                  <a:lnTo>
                    <a:pt x="491" y="654"/>
                  </a:lnTo>
                  <a:lnTo>
                    <a:pt x="491" y="657"/>
                  </a:lnTo>
                  <a:lnTo>
                    <a:pt x="471" y="658"/>
                  </a:lnTo>
                  <a:lnTo>
                    <a:pt x="450" y="659"/>
                  </a:lnTo>
                  <a:lnTo>
                    <a:pt x="430" y="660"/>
                  </a:lnTo>
                  <a:lnTo>
                    <a:pt x="409" y="660"/>
                  </a:lnTo>
                  <a:lnTo>
                    <a:pt x="388" y="660"/>
                  </a:lnTo>
                  <a:lnTo>
                    <a:pt x="367" y="660"/>
                  </a:lnTo>
                  <a:lnTo>
                    <a:pt x="346" y="660"/>
                  </a:lnTo>
                  <a:lnTo>
                    <a:pt x="326" y="659"/>
                  </a:lnTo>
                  <a:lnTo>
                    <a:pt x="305" y="659"/>
                  </a:lnTo>
                  <a:lnTo>
                    <a:pt x="284" y="658"/>
                  </a:lnTo>
                  <a:lnTo>
                    <a:pt x="263" y="658"/>
                  </a:lnTo>
                  <a:lnTo>
                    <a:pt x="242" y="658"/>
                  </a:lnTo>
                  <a:lnTo>
                    <a:pt x="222" y="658"/>
                  </a:lnTo>
                  <a:lnTo>
                    <a:pt x="201" y="658"/>
                  </a:lnTo>
                  <a:lnTo>
                    <a:pt x="181" y="658"/>
                  </a:lnTo>
                  <a:lnTo>
                    <a:pt x="159" y="660"/>
                  </a:lnTo>
                  <a:lnTo>
                    <a:pt x="159" y="652"/>
                  </a:lnTo>
                  <a:lnTo>
                    <a:pt x="158" y="645"/>
                  </a:lnTo>
                  <a:lnTo>
                    <a:pt x="157" y="638"/>
                  </a:lnTo>
                  <a:lnTo>
                    <a:pt x="156" y="630"/>
                  </a:lnTo>
                  <a:lnTo>
                    <a:pt x="156" y="624"/>
                  </a:lnTo>
                  <a:lnTo>
                    <a:pt x="156" y="616"/>
                  </a:lnTo>
                  <a:lnTo>
                    <a:pt x="156" y="609"/>
                  </a:lnTo>
                  <a:lnTo>
                    <a:pt x="157" y="602"/>
                  </a:lnTo>
                  <a:lnTo>
                    <a:pt x="162" y="603"/>
                  </a:lnTo>
                  <a:lnTo>
                    <a:pt x="168" y="603"/>
                  </a:lnTo>
                  <a:lnTo>
                    <a:pt x="173" y="603"/>
                  </a:lnTo>
                  <a:lnTo>
                    <a:pt x="179" y="603"/>
                  </a:lnTo>
                  <a:lnTo>
                    <a:pt x="185" y="604"/>
                  </a:lnTo>
                  <a:lnTo>
                    <a:pt x="191" y="603"/>
                  </a:lnTo>
                  <a:lnTo>
                    <a:pt x="197" y="603"/>
                  </a:lnTo>
                  <a:lnTo>
                    <a:pt x="202" y="603"/>
                  </a:lnTo>
                  <a:lnTo>
                    <a:pt x="209" y="602"/>
                  </a:lnTo>
                  <a:lnTo>
                    <a:pt x="213" y="601"/>
                  </a:lnTo>
                  <a:lnTo>
                    <a:pt x="220" y="599"/>
                  </a:lnTo>
                  <a:lnTo>
                    <a:pt x="224" y="597"/>
                  </a:lnTo>
                  <a:lnTo>
                    <a:pt x="230" y="595"/>
                  </a:lnTo>
                  <a:lnTo>
                    <a:pt x="234" y="592"/>
                  </a:lnTo>
                  <a:lnTo>
                    <a:pt x="238" y="588"/>
                  </a:lnTo>
                  <a:lnTo>
                    <a:pt x="243" y="585"/>
                  </a:lnTo>
                  <a:lnTo>
                    <a:pt x="244" y="571"/>
                  </a:lnTo>
                  <a:lnTo>
                    <a:pt x="244" y="558"/>
                  </a:lnTo>
                  <a:lnTo>
                    <a:pt x="244" y="544"/>
                  </a:lnTo>
                  <a:lnTo>
                    <a:pt x="244" y="531"/>
                  </a:lnTo>
                  <a:lnTo>
                    <a:pt x="245" y="517"/>
                  </a:lnTo>
                  <a:lnTo>
                    <a:pt x="245" y="504"/>
                  </a:lnTo>
                  <a:lnTo>
                    <a:pt x="245" y="491"/>
                  </a:lnTo>
                  <a:lnTo>
                    <a:pt x="245" y="478"/>
                  </a:lnTo>
                  <a:lnTo>
                    <a:pt x="245" y="464"/>
                  </a:lnTo>
                  <a:lnTo>
                    <a:pt x="245" y="451"/>
                  </a:lnTo>
                  <a:lnTo>
                    <a:pt x="246" y="438"/>
                  </a:lnTo>
                  <a:lnTo>
                    <a:pt x="246" y="425"/>
                  </a:lnTo>
                  <a:lnTo>
                    <a:pt x="247" y="411"/>
                  </a:lnTo>
                  <a:lnTo>
                    <a:pt x="247" y="398"/>
                  </a:lnTo>
                  <a:lnTo>
                    <a:pt x="247" y="386"/>
                  </a:lnTo>
                  <a:lnTo>
                    <a:pt x="247" y="372"/>
                  </a:lnTo>
                  <a:lnTo>
                    <a:pt x="247" y="359"/>
                  </a:lnTo>
                  <a:lnTo>
                    <a:pt x="248" y="346"/>
                  </a:lnTo>
                  <a:lnTo>
                    <a:pt x="248" y="333"/>
                  </a:lnTo>
                  <a:lnTo>
                    <a:pt x="248" y="320"/>
                  </a:lnTo>
                  <a:lnTo>
                    <a:pt x="248" y="306"/>
                  </a:lnTo>
                  <a:lnTo>
                    <a:pt x="248" y="293"/>
                  </a:lnTo>
                  <a:lnTo>
                    <a:pt x="248" y="280"/>
                  </a:lnTo>
                  <a:lnTo>
                    <a:pt x="247" y="267"/>
                  </a:lnTo>
                  <a:lnTo>
                    <a:pt x="247" y="253"/>
                  </a:lnTo>
                  <a:lnTo>
                    <a:pt x="247" y="240"/>
                  </a:lnTo>
                  <a:lnTo>
                    <a:pt x="247" y="226"/>
                  </a:lnTo>
                  <a:lnTo>
                    <a:pt x="246" y="213"/>
                  </a:lnTo>
                  <a:lnTo>
                    <a:pt x="245" y="199"/>
                  </a:lnTo>
                  <a:lnTo>
                    <a:pt x="245" y="185"/>
                  </a:lnTo>
                  <a:lnTo>
                    <a:pt x="245" y="171"/>
                  </a:lnTo>
                  <a:lnTo>
                    <a:pt x="245" y="158"/>
                  </a:lnTo>
                  <a:lnTo>
                    <a:pt x="230" y="156"/>
                  </a:lnTo>
                  <a:lnTo>
                    <a:pt x="216" y="155"/>
                  </a:lnTo>
                  <a:lnTo>
                    <a:pt x="202" y="154"/>
                  </a:lnTo>
                  <a:lnTo>
                    <a:pt x="187" y="153"/>
                  </a:lnTo>
                  <a:lnTo>
                    <a:pt x="172" y="152"/>
                  </a:lnTo>
                  <a:lnTo>
                    <a:pt x="158" y="152"/>
                  </a:lnTo>
                  <a:lnTo>
                    <a:pt x="143" y="151"/>
                  </a:lnTo>
                  <a:lnTo>
                    <a:pt x="127" y="151"/>
                  </a:lnTo>
                  <a:lnTo>
                    <a:pt x="112" y="151"/>
                  </a:lnTo>
                  <a:lnTo>
                    <a:pt x="97" y="150"/>
                  </a:lnTo>
                  <a:lnTo>
                    <a:pt x="83" y="150"/>
                  </a:lnTo>
                  <a:lnTo>
                    <a:pt x="67" y="150"/>
                  </a:lnTo>
                  <a:lnTo>
                    <a:pt x="52" y="150"/>
                  </a:lnTo>
                  <a:lnTo>
                    <a:pt x="36" y="150"/>
                  </a:lnTo>
                  <a:lnTo>
                    <a:pt x="21" y="150"/>
                  </a:lnTo>
                  <a:lnTo>
                    <a:pt x="5" y="150"/>
                  </a:lnTo>
                  <a:lnTo>
                    <a:pt x="5" y="141"/>
                  </a:lnTo>
                  <a:lnTo>
                    <a:pt x="3" y="131"/>
                  </a:lnTo>
                  <a:lnTo>
                    <a:pt x="3" y="123"/>
                  </a:lnTo>
                  <a:lnTo>
                    <a:pt x="2" y="113"/>
                  </a:lnTo>
                  <a:lnTo>
                    <a:pt x="1" y="104"/>
                  </a:lnTo>
                  <a:lnTo>
                    <a:pt x="1" y="94"/>
                  </a:lnTo>
                  <a:lnTo>
                    <a:pt x="0" y="84"/>
                  </a:lnTo>
                  <a:lnTo>
                    <a:pt x="0" y="75"/>
                  </a:lnTo>
                  <a:lnTo>
                    <a:pt x="0" y="66"/>
                  </a:lnTo>
                  <a:lnTo>
                    <a:pt x="0" y="56"/>
                  </a:lnTo>
                  <a:lnTo>
                    <a:pt x="0" y="47"/>
                  </a:lnTo>
                  <a:lnTo>
                    <a:pt x="0" y="37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1" y="9"/>
                  </a:lnTo>
                  <a:lnTo>
                    <a:pt x="2" y="0"/>
                  </a:lnTo>
                  <a:lnTo>
                    <a:pt x="25" y="0"/>
                  </a:lnTo>
                  <a:lnTo>
                    <a:pt x="47" y="0"/>
                  </a:lnTo>
                  <a:lnTo>
                    <a:pt x="68" y="0"/>
                  </a:lnTo>
                  <a:lnTo>
                    <a:pt x="87" y="0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146" y="0"/>
                  </a:lnTo>
                  <a:lnTo>
                    <a:pt x="164" y="0"/>
                  </a:lnTo>
                  <a:lnTo>
                    <a:pt x="183" y="0"/>
                  </a:lnTo>
                  <a:lnTo>
                    <a:pt x="202" y="1"/>
                  </a:lnTo>
                  <a:lnTo>
                    <a:pt x="222" y="1"/>
                  </a:lnTo>
                  <a:lnTo>
                    <a:pt x="242" y="2"/>
                  </a:lnTo>
                  <a:lnTo>
                    <a:pt x="262" y="3"/>
                  </a:lnTo>
                  <a:lnTo>
                    <a:pt x="284" y="5"/>
                  </a:lnTo>
                  <a:lnTo>
                    <a:pt x="306" y="6"/>
                  </a:lnTo>
                  <a:lnTo>
                    <a:pt x="329" y="9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97" name="Freeform 57">
              <a:extLst>
                <a:ext uri="{FF2B5EF4-FFF2-40B4-BE49-F238E27FC236}">
                  <a16:creationId xmlns:a16="http://schemas.microsoft.com/office/drawing/2014/main" id="{08E58DCB-2FC5-2ABB-EB0C-A0CBF86BF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3582"/>
              <a:ext cx="310" cy="72"/>
            </a:xfrm>
            <a:custGeom>
              <a:avLst/>
              <a:gdLst>
                <a:gd name="T0" fmla="*/ 53 w 310"/>
                <a:gd name="T1" fmla="*/ 29 h 72"/>
                <a:gd name="T2" fmla="*/ 62 w 310"/>
                <a:gd name="T3" fmla="*/ 23 h 72"/>
                <a:gd name="T4" fmla="*/ 72 w 310"/>
                <a:gd name="T5" fmla="*/ 19 h 72"/>
                <a:gd name="T6" fmla="*/ 81 w 310"/>
                <a:gd name="T7" fmla="*/ 16 h 72"/>
                <a:gd name="T8" fmla="*/ 89 w 310"/>
                <a:gd name="T9" fmla="*/ 12 h 72"/>
                <a:gd name="T10" fmla="*/ 98 w 310"/>
                <a:gd name="T11" fmla="*/ 9 h 72"/>
                <a:gd name="T12" fmla="*/ 106 w 310"/>
                <a:gd name="T13" fmla="*/ 6 h 72"/>
                <a:gd name="T14" fmla="*/ 116 w 310"/>
                <a:gd name="T15" fmla="*/ 4 h 72"/>
                <a:gd name="T16" fmla="*/ 125 w 310"/>
                <a:gd name="T17" fmla="*/ 3 h 72"/>
                <a:gd name="T18" fmla="*/ 137 w 310"/>
                <a:gd name="T19" fmla="*/ 1 h 72"/>
                <a:gd name="T20" fmla="*/ 148 w 310"/>
                <a:gd name="T21" fmla="*/ 0 h 72"/>
                <a:gd name="T22" fmla="*/ 159 w 310"/>
                <a:gd name="T23" fmla="*/ 0 h 72"/>
                <a:gd name="T24" fmla="*/ 170 w 310"/>
                <a:gd name="T25" fmla="*/ 0 h 72"/>
                <a:gd name="T26" fmla="*/ 182 w 310"/>
                <a:gd name="T27" fmla="*/ 0 h 72"/>
                <a:gd name="T28" fmla="*/ 193 w 310"/>
                <a:gd name="T29" fmla="*/ 0 h 72"/>
                <a:gd name="T30" fmla="*/ 205 w 310"/>
                <a:gd name="T31" fmla="*/ 0 h 72"/>
                <a:gd name="T32" fmla="*/ 216 w 310"/>
                <a:gd name="T33" fmla="*/ 1 h 72"/>
                <a:gd name="T34" fmla="*/ 228 w 310"/>
                <a:gd name="T35" fmla="*/ 2 h 72"/>
                <a:gd name="T36" fmla="*/ 240 w 310"/>
                <a:gd name="T37" fmla="*/ 3 h 72"/>
                <a:gd name="T38" fmla="*/ 251 w 310"/>
                <a:gd name="T39" fmla="*/ 4 h 72"/>
                <a:gd name="T40" fmla="*/ 263 w 310"/>
                <a:gd name="T41" fmla="*/ 4 h 72"/>
                <a:gd name="T42" fmla="*/ 275 w 310"/>
                <a:gd name="T43" fmla="*/ 5 h 72"/>
                <a:gd name="T44" fmla="*/ 286 w 310"/>
                <a:gd name="T45" fmla="*/ 5 h 72"/>
                <a:gd name="T46" fmla="*/ 297 w 310"/>
                <a:gd name="T47" fmla="*/ 5 h 72"/>
                <a:gd name="T48" fmla="*/ 309 w 310"/>
                <a:gd name="T49" fmla="*/ 5 h 72"/>
                <a:gd name="T50" fmla="*/ 297 w 310"/>
                <a:gd name="T51" fmla="*/ 9 h 72"/>
                <a:gd name="T52" fmla="*/ 282 w 310"/>
                <a:gd name="T53" fmla="*/ 14 h 72"/>
                <a:gd name="T54" fmla="*/ 266 w 310"/>
                <a:gd name="T55" fmla="*/ 18 h 72"/>
                <a:gd name="T56" fmla="*/ 247 w 310"/>
                <a:gd name="T57" fmla="*/ 23 h 72"/>
                <a:gd name="T58" fmla="*/ 227 w 310"/>
                <a:gd name="T59" fmla="*/ 29 h 72"/>
                <a:gd name="T60" fmla="*/ 207 w 310"/>
                <a:gd name="T61" fmla="*/ 34 h 72"/>
                <a:gd name="T62" fmla="*/ 185 w 310"/>
                <a:gd name="T63" fmla="*/ 39 h 72"/>
                <a:gd name="T64" fmla="*/ 165 w 310"/>
                <a:gd name="T65" fmla="*/ 45 h 72"/>
                <a:gd name="T66" fmla="*/ 144 w 310"/>
                <a:gd name="T67" fmla="*/ 50 h 72"/>
                <a:gd name="T68" fmla="*/ 125 w 310"/>
                <a:gd name="T69" fmla="*/ 54 h 72"/>
                <a:gd name="T70" fmla="*/ 106 w 310"/>
                <a:gd name="T71" fmla="*/ 59 h 72"/>
                <a:gd name="T72" fmla="*/ 92 w 310"/>
                <a:gd name="T73" fmla="*/ 63 h 72"/>
                <a:gd name="T74" fmla="*/ 78 w 310"/>
                <a:gd name="T75" fmla="*/ 67 h 72"/>
                <a:gd name="T76" fmla="*/ 68 w 310"/>
                <a:gd name="T77" fmla="*/ 69 h 72"/>
                <a:gd name="T78" fmla="*/ 62 w 310"/>
                <a:gd name="T79" fmla="*/ 71 h 72"/>
                <a:gd name="T80" fmla="*/ 60 w 310"/>
                <a:gd name="T81" fmla="*/ 71 h 72"/>
                <a:gd name="T82" fmla="*/ 0 w 310"/>
                <a:gd name="T83" fmla="*/ 70 h 72"/>
                <a:gd name="T84" fmla="*/ 0 w 310"/>
                <a:gd name="T85" fmla="*/ 69 h 72"/>
                <a:gd name="T86" fmla="*/ 0 w 310"/>
                <a:gd name="T87" fmla="*/ 65 h 72"/>
                <a:gd name="T88" fmla="*/ 1 w 310"/>
                <a:gd name="T89" fmla="*/ 60 h 72"/>
                <a:gd name="T90" fmla="*/ 3 w 310"/>
                <a:gd name="T91" fmla="*/ 53 h 72"/>
                <a:gd name="T92" fmla="*/ 5 w 310"/>
                <a:gd name="T93" fmla="*/ 53 h 72"/>
                <a:gd name="T94" fmla="*/ 9 w 310"/>
                <a:gd name="T95" fmla="*/ 51 h 72"/>
                <a:gd name="T96" fmla="*/ 15 w 310"/>
                <a:gd name="T97" fmla="*/ 48 h 72"/>
                <a:gd name="T98" fmla="*/ 22 w 310"/>
                <a:gd name="T99" fmla="*/ 44 h 72"/>
                <a:gd name="T100" fmla="*/ 31 w 310"/>
                <a:gd name="T101" fmla="*/ 40 h 72"/>
                <a:gd name="T102" fmla="*/ 39 w 310"/>
                <a:gd name="T103" fmla="*/ 36 h 72"/>
                <a:gd name="T104" fmla="*/ 46 w 310"/>
                <a:gd name="T105" fmla="*/ 33 h 72"/>
                <a:gd name="T106" fmla="*/ 53 w 310"/>
                <a:gd name="T107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72">
                  <a:moveTo>
                    <a:pt x="53" y="29"/>
                  </a:moveTo>
                  <a:lnTo>
                    <a:pt x="62" y="23"/>
                  </a:lnTo>
                  <a:lnTo>
                    <a:pt x="72" y="19"/>
                  </a:lnTo>
                  <a:lnTo>
                    <a:pt x="81" y="16"/>
                  </a:lnTo>
                  <a:lnTo>
                    <a:pt x="89" y="12"/>
                  </a:lnTo>
                  <a:lnTo>
                    <a:pt x="98" y="9"/>
                  </a:lnTo>
                  <a:lnTo>
                    <a:pt x="106" y="6"/>
                  </a:lnTo>
                  <a:lnTo>
                    <a:pt x="116" y="4"/>
                  </a:lnTo>
                  <a:lnTo>
                    <a:pt x="125" y="3"/>
                  </a:lnTo>
                  <a:lnTo>
                    <a:pt x="137" y="1"/>
                  </a:lnTo>
                  <a:lnTo>
                    <a:pt x="148" y="0"/>
                  </a:lnTo>
                  <a:lnTo>
                    <a:pt x="159" y="0"/>
                  </a:lnTo>
                  <a:lnTo>
                    <a:pt x="170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05" y="0"/>
                  </a:lnTo>
                  <a:lnTo>
                    <a:pt x="216" y="1"/>
                  </a:lnTo>
                  <a:lnTo>
                    <a:pt x="228" y="2"/>
                  </a:lnTo>
                  <a:lnTo>
                    <a:pt x="240" y="3"/>
                  </a:lnTo>
                  <a:lnTo>
                    <a:pt x="251" y="4"/>
                  </a:lnTo>
                  <a:lnTo>
                    <a:pt x="263" y="4"/>
                  </a:lnTo>
                  <a:lnTo>
                    <a:pt x="275" y="5"/>
                  </a:lnTo>
                  <a:lnTo>
                    <a:pt x="286" y="5"/>
                  </a:lnTo>
                  <a:lnTo>
                    <a:pt x="297" y="5"/>
                  </a:lnTo>
                  <a:lnTo>
                    <a:pt x="309" y="5"/>
                  </a:lnTo>
                  <a:lnTo>
                    <a:pt x="297" y="9"/>
                  </a:lnTo>
                  <a:lnTo>
                    <a:pt x="282" y="14"/>
                  </a:lnTo>
                  <a:lnTo>
                    <a:pt x="266" y="18"/>
                  </a:lnTo>
                  <a:lnTo>
                    <a:pt x="247" y="23"/>
                  </a:lnTo>
                  <a:lnTo>
                    <a:pt x="227" y="29"/>
                  </a:lnTo>
                  <a:lnTo>
                    <a:pt x="207" y="34"/>
                  </a:lnTo>
                  <a:lnTo>
                    <a:pt x="185" y="39"/>
                  </a:lnTo>
                  <a:lnTo>
                    <a:pt x="165" y="45"/>
                  </a:lnTo>
                  <a:lnTo>
                    <a:pt x="144" y="50"/>
                  </a:lnTo>
                  <a:lnTo>
                    <a:pt x="125" y="54"/>
                  </a:lnTo>
                  <a:lnTo>
                    <a:pt x="106" y="59"/>
                  </a:lnTo>
                  <a:lnTo>
                    <a:pt x="92" y="63"/>
                  </a:lnTo>
                  <a:lnTo>
                    <a:pt x="78" y="67"/>
                  </a:lnTo>
                  <a:lnTo>
                    <a:pt x="68" y="69"/>
                  </a:lnTo>
                  <a:lnTo>
                    <a:pt x="62" y="71"/>
                  </a:lnTo>
                  <a:lnTo>
                    <a:pt x="60" y="71"/>
                  </a:lnTo>
                  <a:lnTo>
                    <a:pt x="0" y="70"/>
                  </a:lnTo>
                  <a:lnTo>
                    <a:pt x="0" y="69"/>
                  </a:lnTo>
                  <a:lnTo>
                    <a:pt x="0" y="65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5" y="53"/>
                  </a:lnTo>
                  <a:lnTo>
                    <a:pt x="9" y="51"/>
                  </a:lnTo>
                  <a:lnTo>
                    <a:pt x="15" y="48"/>
                  </a:lnTo>
                  <a:lnTo>
                    <a:pt x="22" y="44"/>
                  </a:lnTo>
                  <a:lnTo>
                    <a:pt x="31" y="40"/>
                  </a:lnTo>
                  <a:lnTo>
                    <a:pt x="39" y="36"/>
                  </a:lnTo>
                  <a:lnTo>
                    <a:pt x="46" y="33"/>
                  </a:lnTo>
                  <a:lnTo>
                    <a:pt x="53" y="29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98" name="Freeform 58">
              <a:extLst>
                <a:ext uri="{FF2B5EF4-FFF2-40B4-BE49-F238E27FC236}">
                  <a16:creationId xmlns:a16="http://schemas.microsoft.com/office/drawing/2014/main" id="{949B045A-324A-D441-2157-071CCDEC7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" y="3433"/>
              <a:ext cx="162" cy="191"/>
            </a:xfrm>
            <a:custGeom>
              <a:avLst/>
              <a:gdLst>
                <a:gd name="T0" fmla="*/ 46 w 162"/>
                <a:gd name="T1" fmla="*/ 182 h 191"/>
                <a:gd name="T2" fmla="*/ 49 w 162"/>
                <a:gd name="T3" fmla="*/ 165 h 191"/>
                <a:gd name="T4" fmla="*/ 50 w 162"/>
                <a:gd name="T5" fmla="*/ 149 h 191"/>
                <a:gd name="T6" fmla="*/ 50 w 162"/>
                <a:gd name="T7" fmla="*/ 133 h 191"/>
                <a:gd name="T8" fmla="*/ 43 w 162"/>
                <a:gd name="T9" fmla="*/ 118 h 191"/>
                <a:gd name="T10" fmla="*/ 31 w 162"/>
                <a:gd name="T11" fmla="*/ 106 h 191"/>
                <a:gd name="T12" fmla="*/ 19 w 162"/>
                <a:gd name="T13" fmla="*/ 97 h 191"/>
                <a:gd name="T14" fmla="*/ 6 w 162"/>
                <a:gd name="T15" fmla="*/ 89 h 191"/>
                <a:gd name="T16" fmla="*/ 9 w 162"/>
                <a:gd name="T17" fmla="*/ 79 h 191"/>
                <a:gd name="T18" fmla="*/ 29 w 162"/>
                <a:gd name="T19" fmla="*/ 69 h 191"/>
                <a:gd name="T20" fmla="*/ 49 w 162"/>
                <a:gd name="T21" fmla="*/ 58 h 191"/>
                <a:gd name="T22" fmla="*/ 68 w 162"/>
                <a:gd name="T23" fmla="*/ 48 h 191"/>
                <a:gd name="T24" fmla="*/ 89 w 162"/>
                <a:gd name="T25" fmla="*/ 37 h 191"/>
                <a:gd name="T26" fmla="*/ 109 w 162"/>
                <a:gd name="T27" fmla="*/ 26 h 191"/>
                <a:gd name="T28" fmla="*/ 129 w 162"/>
                <a:gd name="T29" fmla="*/ 16 h 191"/>
                <a:gd name="T30" fmla="*/ 148 w 162"/>
                <a:gd name="T31" fmla="*/ 5 h 191"/>
                <a:gd name="T32" fmla="*/ 157 w 162"/>
                <a:gd name="T33" fmla="*/ 9 h 191"/>
                <a:gd name="T34" fmla="*/ 156 w 162"/>
                <a:gd name="T35" fmla="*/ 28 h 191"/>
                <a:gd name="T36" fmla="*/ 157 w 162"/>
                <a:gd name="T37" fmla="*/ 45 h 191"/>
                <a:gd name="T38" fmla="*/ 158 w 162"/>
                <a:gd name="T39" fmla="*/ 62 h 191"/>
                <a:gd name="T40" fmla="*/ 159 w 162"/>
                <a:gd name="T41" fmla="*/ 79 h 191"/>
                <a:gd name="T42" fmla="*/ 161 w 162"/>
                <a:gd name="T43" fmla="*/ 97 h 191"/>
                <a:gd name="T44" fmla="*/ 161 w 162"/>
                <a:gd name="T45" fmla="*/ 114 h 191"/>
                <a:gd name="T46" fmla="*/ 161 w 162"/>
                <a:gd name="T47" fmla="*/ 132 h 191"/>
                <a:gd name="T48" fmla="*/ 151 w 162"/>
                <a:gd name="T49" fmla="*/ 142 h 191"/>
                <a:gd name="T50" fmla="*/ 133 w 162"/>
                <a:gd name="T51" fmla="*/ 149 h 191"/>
                <a:gd name="T52" fmla="*/ 113 w 162"/>
                <a:gd name="T53" fmla="*/ 156 h 191"/>
                <a:gd name="T54" fmla="*/ 95 w 162"/>
                <a:gd name="T55" fmla="*/ 164 h 191"/>
                <a:gd name="T56" fmla="*/ 77 w 162"/>
                <a:gd name="T57" fmla="*/ 172 h 191"/>
                <a:gd name="T58" fmla="*/ 62 w 162"/>
                <a:gd name="T59" fmla="*/ 180 h 191"/>
                <a:gd name="T60" fmla="*/ 50 w 162"/>
                <a:gd name="T61" fmla="*/ 186 h 191"/>
                <a:gd name="T62" fmla="*/ 45 w 162"/>
                <a:gd name="T63" fmla="*/ 19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2" h="191">
                  <a:moveTo>
                    <a:pt x="44" y="190"/>
                  </a:moveTo>
                  <a:lnTo>
                    <a:pt x="46" y="182"/>
                  </a:lnTo>
                  <a:lnTo>
                    <a:pt x="47" y="173"/>
                  </a:lnTo>
                  <a:lnTo>
                    <a:pt x="49" y="165"/>
                  </a:lnTo>
                  <a:lnTo>
                    <a:pt x="50" y="156"/>
                  </a:lnTo>
                  <a:lnTo>
                    <a:pt x="50" y="149"/>
                  </a:lnTo>
                  <a:lnTo>
                    <a:pt x="50" y="140"/>
                  </a:lnTo>
                  <a:lnTo>
                    <a:pt x="50" y="133"/>
                  </a:lnTo>
                  <a:lnTo>
                    <a:pt x="49" y="126"/>
                  </a:lnTo>
                  <a:lnTo>
                    <a:pt x="43" y="118"/>
                  </a:lnTo>
                  <a:lnTo>
                    <a:pt x="37" y="112"/>
                  </a:lnTo>
                  <a:lnTo>
                    <a:pt x="31" y="106"/>
                  </a:lnTo>
                  <a:lnTo>
                    <a:pt x="25" y="101"/>
                  </a:lnTo>
                  <a:lnTo>
                    <a:pt x="19" y="97"/>
                  </a:lnTo>
                  <a:lnTo>
                    <a:pt x="12" y="94"/>
                  </a:lnTo>
                  <a:lnTo>
                    <a:pt x="6" y="89"/>
                  </a:lnTo>
                  <a:lnTo>
                    <a:pt x="0" y="84"/>
                  </a:lnTo>
                  <a:lnTo>
                    <a:pt x="9" y="79"/>
                  </a:lnTo>
                  <a:lnTo>
                    <a:pt x="19" y="74"/>
                  </a:lnTo>
                  <a:lnTo>
                    <a:pt x="29" y="69"/>
                  </a:lnTo>
                  <a:lnTo>
                    <a:pt x="39" y="64"/>
                  </a:lnTo>
                  <a:lnTo>
                    <a:pt x="49" y="58"/>
                  </a:lnTo>
                  <a:lnTo>
                    <a:pt x="58" y="53"/>
                  </a:lnTo>
                  <a:lnTo>
                    <a:pt x="68" y="48"/>
                  </a:lnTo>
                  <a:lnTo>
                    <a:pt x="78" y="42"/>
                  </a:lnTo>
                  <a:lnTo>
                    <a:pt x="89" y="37"/>
                  </a:lnTo>
                  <a:lnTo>
                    <a:pt x="99" y="32"/>
                  </a:lnTo>
                  <a:lnTo>
                    <a:pt x="109" y="26"/>
                  </a:lnTo>
                  <a:lnTo>
                    <a:pt x="119" y="20"/>
                  </a:lnTo>
                  <a:lnTo>
                    <a:pt x="129" y="16"/>
                  </a:lnTo>
                  <a:lnTo>
                    <a:pt x="138" y="10"/>
                  </a:lnTo>
                  <a:lnTo>
                    <a:pt x="148" y="5"/>
                  </a:lnTo>
                  <a:lnTo>
                    <a:pt x="158" y="0"/>
                  </a:lnTo>
                  <a:lnTo>
                    <a:pt x="157" y="9"/>
                  </a:lnTo>
                  <a:lnTo>
                    <a:pt x="157" y="19"/>
                  </a:lnTo>
                  <a:lnTo>
                    <a:pt x="156" y="28"/>
                  </a:lnTo>
                  <a:lnTo>
                    <a:pt x="156" y="37"/>
                  </a:lnTo>
                  <a:lnTo>
                    <a:pt x="157" y="45"/>
                  </a:lnTo>
                  <a:lnTo>
                    <a:pt x="157" y="54"/>
                  </a:lnTo>
                  <a:lnTo>
                    <a:pt x="158" y="62"/>
                  </a:lnTo>
                  <a:lnTo>
                    <a:pt x="158" y="72"/>
                  </a:lnTo>
                  <a:lnTo>
                    <a:pt x="159" y="79"/>
                  </a:lnTo>
                  <a:lnTo>
                    <a:pt x="160" y="88"/>
                  </a:lnTo>
                  <a:lnTo>
                    <a:pt x="161" y="97"/>
                  </a:lnTo>
                  <a:lnTo>
                    <a:pt x="161" y="105"/>
                  </a:lnTo>
                  <a:lnTo>
                    <a:pt x="161" y="114"/>
                  </a:lnTo>
                  <a:lnTo>
                    <a:pt x="161" y="123"/>
                  </a:lnTo>
                  <a:lnTo>
                    <a:pt x="161" y="132"/>
                  </a:lnTo>
                  <a:lnTo>
                    <a:pt x="160" y="140"/>
                  </a:lnTo>
                  <a:lnTo>
                    <a:pt x="151" y="142"/>
                  </a:lnTo>
                  <a:lnTo>
                    <a:pt x="142" y="145"/>
                  </a:lnTo>
                  <a:lnTo>
                    <a:pt x="133" y="149"/>
                  </a:lnTo>
                  <a:lnTo>
                    <a:pt x="123" y="152"/>
                  </a:lnTo>
                  <a:lnTo>
                    <a:pt x="113" y="156"/>
                  </a:lnTo>
                  <a:lnTo>
                    <a:pt x="104" y="160"/>
                  </a:lnTo>
                  <a:lnTo>
                    <a:pt x="95" y="164"/>
                  </a:lnTo>
                  <a:lnTo>
                    <a:pt x="85" y="169"/>
                  </a:lnTo>
                  <a:lnTo>
                    <a:pt x="77" y="172"/>
                  </a:lnTo>
                  <a:lnTo>
                    <a:pt x="70" y="176"/>
                  </a:lnTo>
                  <a:lnTo>
                    <a:pt x="62" y="180"/>
                  </a:lnTo>
                  <a:lnTo>
                    <a:pt x="56" y="183"/>
                  </a:lnTo>
                  <a:lnTo>
                    <a:pt x="50" y="186"/>
                  </a:lnTo>
                  <a:lnTo>
                    <a:pt x="47" y="189"/>
                  </a:lnTo>
                  <a:lnTo>
                    <a:pt x="45" y="190"/>
                  </a:lnTo>
                  <a:lnTo>
                    <a:pt x="44" y="19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299" name="Freeform 59">
              <a:extLst>
                <a:ext uri="{FF2B5EF4-FFF2-40B4-BE49-F238E27FC236}">
                  <a16:creationId xmlns:a16="http://schemas.microsoft.com/office/drawing/2014/main" id="{6CBAD92C-7943-99E0-E1D3-90D389DCC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" y="3447"/>
              <a:ext cx="607" cy="450"/>
            </a:xfrm>
            <a:custGeom>
              <a:avLst/>
              <a:gdLst>
                <a:gd name="T0" fmla="*/ 499 w 607"/>
                <a:gd name="T1" fmla="*/ 51 h 450"/>
                <a:gd name="T2" fmla="*/ 524 w 607"/>
                <a:gd name="T3" fmla="*/ 61 h 450"/>
                <a:gd name="T4" fmla="*/ 550 w 607"/>
                <a:gd name="T5" fmla="*/ 72 h 450"/>
                <a:gd name="T6" fmla="*/ 573 w 607"/>
                <a:gd name="T7" fmla="*/ 85 h 450"/>
                <a:gd name="T8" fmla="*/ 594 w 607"/>
                <a:gd name="T9" fmla="*/ 102 h 450"/>
                <a:gd name="T10" fmla="*/ 604 w 607"/>
                <a:gd name="T11" fmla="*/ 135 h 450"/>
                <a:gd name="T12" fmla="*/ 596 w 607"/>
                <a:gd name="T13" fmla="*/ 189 h 450"/>
                <a:gd name="T14" fmla="*/ 585 w 607"/>
                <a:gd name="T15" fmla="*/ 244 h 450"/>
                <a:gd name="T16" fmla="*/ 574 w 607"/>
                <a:gd name="T17" fmla="*/ 298 h 450"/>
                <a:gd name="T18" fmla="*/ 567 w 607"/>
                <a:gd name="T19" fmla="*/ 354 h 450"/>
                <a:gd name="T20" fmla="*/ 565 w 607"/>
                <a:gd name="T21" fmla="*/ 411 h 450"/>
                <a:gd name="T22" fmla="*/ 555 w 607"/>
                <a:gd name="T23" fmla="*/ 423 h 450"/>
                <a:gd name="T24" fmla="*/ 541 w 607"/>
                <a:gd name="T25" fmla="*/ 431 h 450"/>
                <a:gd name="T26" fmla="*/ 523 w 607"/>
                <a:gd name="T27" fmla="*/ 437 h 450"/>
                <a:gd name="T28" fmla="*/ 501 w 607"/>
                <a:gd name="T29" fmla="*/ 443 h 450"/>
                <a:gd name="T30" fmla="*/ 478 w 607"/>
                <a:gd name="T31" fmla="*/ 447 h 450"/>
                <a:gd name="T32" fmla="*/ 456 w 607"/>
                <a:gd name="T33" fmla="*/ 449 h 450"/>
                <a:gd name="T34" fmla="*/ 433 w 607"/>
                <a:gd name="T35" fmla="*/ 447 h 450"/>
                <a:gd name="T36" fmla="*/ 411 w 607"/>
                <a:gd name="T37" fmla="*/ 439 h 450"/>
                <a:gd name="T38" fmla="*/ 414 w 607"/>
                <a:gd name="T39" fmla="*/ 396 h 450"/>
                <a:gd name="T40" fmla="*/ 411 w 607"/>
                <a:gd name="T41" fmla="*/ 353 h 450"/>
                <a:gd name="T42" fmla="*/ 408 w 607"/>
                <a:gd name="T43" fmla="*/ 310 h 450"/>
                <a:gd name="T44" fmla="*/ 410 w 607"/>
                <a:gd name="T45" fmla="*/ 269 h 450"/>
                <a:gd name="T46" fmla="*/ 422 w 607"/>
                <a:gd name="T47" fmla="*/ 233 h 450"/>
                <a:gd name="T48" fmla="*/ 432 w 607"/>
                <a:gd name="T49" fmla="*/ 205 h 450"/>
                <a:gd name="T50" fmla="*/ 444 w 607"/>
                <a:gd name="T51" fmla="*/ 182 h 450"/>
                <a:gd name="T52" fmla="*/ 458 w 607"/>
                <a:gd name="T53" fmla="*/ 161 h 450"/>
                <a:gd name="T54" fmla="*/ 478 w 607"/>
                <a:gd name="T55" fmla="*/ 156 h 450"/>
                <a:gd name="T56" fmla="*/ 497 w 607"/>
                <a:gd name="T57" fmla="*/ 147 h 450"/>
                <a:gd name="T58" fmla="*/ 500 w 607"/>
                <a:gd name="T59" fmla="*/ 139 h 450"/>
                <a:gd name="T60" fmla="*/ 484 w 607"/>
                <a:gd name="T61" fmla="*/ 143 h 450"/>
                <a:gd name="T62" fmla="*/ 467 w 607"/>
                <a:gd name="T63" fmla="*/ 148 h 450"/>
                <a:gd name="T64" fmla="*/ 467 w 607"/>
                <a:gd name="T65" fmla="*/ 144 h 450"/>
                <a:gd name="T66" fmla="*/ 480 w 607"/>
                <a:gd name="T67" fmla="*/ 138 h 450"/>
                <a:gd name="T68" fmla="*/ 490 w 607"/>
                <a:gd name="T69" fmla="*/ 127 h 450"/>
                <a:gd name="T70" fmla="*/ 469 w 607"/>
                <a:gd name="T71" fmla="*/ 132 h 450"/>
                <a:gd name="T72" fmla="*/ 448 w 607"/>
                <a:gd name="T73" fmla="*/ 143 h 450"/>
                <a:gd name="T74" fmla="*/ 414 w 607"/>
                <a:gd name="T75" fmla="*/ 150 h 450"/>
                <a:gd name="T76" fmla="*/ 358 w 607"/>
                <a:gd name="T77" fmla="*/ 152 h 450"/>
                <a:gd name="T78" fmla="*/ 302 w 607"/>
                <a:gd name="T79" fmla="*/ 148 h 450"/>
                <a:gd name="T80" fmla="*/ 247 w 607"/>
                <a:gd name="T81" fmla="*/ 143 h 450"/>
                <a:gd name="T82" fmla="*/ 191 w 607"/>
                <a:gd name="T83" fmla="*/ 140 h 450"/>
                <a:gd name="T84" fmla="*/ 133 w 607"/>
                <a:gd name="T85" fmla="*/ 145 h 450"/>
                <a:gd name="T86" fmla="*/ 106 w 607"/>
                <a:gd name="T87" fmla="*/ 148 h 450"/>
                <a:gd name="T88" fmla="*/ 81 w 607"/>
                <a:gd name="T89" fmla="*/ 149 h 450"/>
                <a:gd name="T90" fmla="*/ 55 w 607"/>
                <a:gd name="T91" fmla="*/ 150 h 450"/>
                <a:gd name="T92" fmla="*/ 31 w 607"/>
                <a:gd name="T93" fmla="*/ 151 h 450"/>
                <a:gd name="T94" fmla="*/ 7 w 607"/>
                <a:gd name="T95" fmla="*/ 151 h 450"/>
                <a:gd name="T96" fmla="*/ 21 w 607"/>
                <a:gd name="T97" fmla="*/ 143 h 450"/>
                <a:gd name="T98" fmla="*/ 51 w 607"/>
                <a:gd name="T99" fmla="*/ 126 h 450"/>
                <a:gd name="T100" fmla="*/ 77 w 607"/>
                <a:gd name="T101" fmla="*/ 106 h 450"/>
                <a:gd name="T102" fmla="*/ 102 w 607"/>
                <a:gd name="T103" fmla="*/ 82 h 450"/>
                <a:gd name="T104" fmla="*/ 126 w 607"/>
                <a:gd name="T105" fmla="*/ 54 h 450"/>
                <a:gd name="T106" fmla="*/ 157 w 607"/>
                <a:gd name="T107" fmla="*/ 25 h 450"/>
                <a:gd name="T108" fmla="*/ 208 w 607"/>
                <a:gd name="T109" fmla="*/ 6 h 450"/>
                <a:gd name="T110" fmla="*/ 263 w 607"/>
                <a:gd name="T111" fmla="*/ 0 h 450"/>
                <a:gd name="T112" fmla="*/ 319 w 607"/>
                <a:gd name="T113" fmla="*/ 2 h 450"/>
                <a:gd name="T114" fmla="*/ 375 w 607"/>
                <a:gd name="T115" fmla="*/ 12 h 450"/>
                <a:gd name="T116" fmla="*/ 427 w 607"/>
                <a:gd name="T117" fmla="*/ 26 h 450"/>
                <a:gd name="T118" fmla="*/ 448 w 607"/>
                <a:gd name="T119" fmla="*/ 33 h 450"/>
                <a:gd name="T120" fmla="*/ 469 w 607"/>
                <a:gd name="T121" fmla="*/ 37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7" h="450">
                  <a:moveTo>
                    <a:pt x="483" y="44"/>
                  </a:moveTo>
                  <a:lnTo>
                    <a:pt x="491" y="48"/>
                  </a:lnTo>
                  <a:lnTo>
                    <a:pt x="499" y="51"/>
                  </a:lnTo>
                  <a:lnTo>
                    <a:pt x="508" y="54"/>
                  </a:lnTo>
                  <a:lnTo>
                    <a:pt x="516" y="57"/>
                  </a:lnTo>
                  <a:lnTo>
                    <a:pt x="524" y="61"/>
                  </a:lnTo>
                  <a:lnTo>
                    <a:pt x="532" y="65"/>
                  </a:lnTo>
                  <a:lnTo>
                    <a:pt x="541" y="69"/>
                  </a:lnTo>
                  <a:lnTo>
                    <a:pt x="550" y="72"/>
                  </a:lnTo>
                  <a:lnTo>
                    <a:pt x="557" y="76"/>
                  </a:lnTo>
                  <a:lnTo>
                    <a:pt x="565" y="80"/>
                  </a:lnTo>
                  <a:lnTo>
                    <a:pt x="573" y="85"/>
                  </a:lnTo>
                  <a:lnTo>
                    <a:pt x="580" y="90"/>
                  </a:lnTo>
                  <a:lnTo>
                    <a:pt x="587" y="96"/>
                  </a:lnTo>
                  <a:lnTo>
                    <a:pt x="594" y="102"/>
                  </a:lnTo>
                  <a:lnTo>
                    <a:pt x="600" y="109"/>
                  </a:lnTo>
                  <a:lnTo>
                    <a:pt x="606" y="116"/>
                  </a:lnTo>
                  <a:lnTo>
                    <a:pt x="604" y="135"/>
                  </a:lnTo>
                  <a:lnTo>
                    <a:pt x="602" y="153"/>
                  </a:lnTo>
                  <a:lnTo>
                    <a:pt x="599" y="171"/>
                  </a:lnTo>
                  <a:lnTo>
                    <a:pt x="596" y="189"/>
                  </a:lnTo>
                  <a:lnTo>
                    <a:pt x="593" y="208"/>
                  </a:lnTo>
                  <a:lnTo>
                    <a:pt x="589" y="226"/>
                  </a:lnTo>
                  <a:lnTo>
                    <a:pt x="585" y="244"/>
                  </a:lnTo>
                  <a:lnTo>
                    <a:pt x="582" y="262"/>
                  </a:lnTo>
                  <a:lnTo>
                    <a:pt x="578" y="280"/>
                  </a:lnTo>
                  <a:lnTo>
                    <a:pt x="574" y="298"/>
                  </a:lnTo>
                  <a:lnTo>
                    <a:pt x="571" y="317"/>
                  </a:lnTo>
                  <a:lnTo>
                    <a:pt x="568" y="335"/>
                  </a:lnTo>
                  <a:lnTo>
                    <a:pt x="567" y="354"/>
                  </a:lnTo>
                  <a:lnTo>
                    <a:pt x="565" y="372"/>
                  </a:lnTo>
                  <a:lnTo>
                    <a:pt x="564" y="391"/>
                  </a:lnTo>
                  <a:lnTo>
                    <a:pt x="565" y="411"/>
                  </a:lnTo>
                  <a:lnTo>
                    <a:pt x="563" y="414"/>
                  </a:lnTo>
                  <a:lnTo>
                    <a:pt x="559" y="418"/>
                  </a:lnTo>
                  <a:lnTo>
                    <a:pt x="555" y="423"/>
                  </a:lnTo>
                  <a:lnTo>
                    <a:pt x="551" y="426"/>
                  </a:lnTo>
                  <a:lnTo>
                    <a:pt x="546" y="429"/>
                  </a:lnTo>
                  <a:lnTo>
                    <a:pt x="541" y="431"/>
                  </a:lnTo>
                  <a:lnTo>
                    <a:pt x="535" y="434"/>
                  </a:lnTo>
                  <a:lnTo>
                    <a:pt x="530" y="435"/>
                  </a:lnTo>
                  <a:lnTo>
                    <a:pt x="523" y="437"/>
                  </a:lnTo>
                  <a:lnTo>
                    <a:pt x="516" y="439"/>
                  </a:lnTo>
                  <a:lnTo>
                    <a:pt x="509" y="441"/>
                  </a:lnTo>
                  <a:lnTo>
                    <a:pt x="501" y="443"/>
                  </a:lnTo>
                  <a:lnTo>
                    <a:pt x="494" y="445"/>
                  </a:lnTo>
                  <a:lnTo>
                    <a:pt x="487" y="446"/>
                  </a:lnTo>
                  <a:lnTo>
                    <a:pt x="478" y="447"/>
                  </a:lnTo>
                  <a:lnTo>
                    <a:pt x="470" y="449"/>
                  </a:lnTo>
                  <a:lnTo>
                    <a:pt x="463" y="449"/>
                  </a:lnTo>
                  <a:lnTo>
                    <a:pt x="456" y="449"/>
                  </a:lnTo>
                  <a:lnTo>
                    <a:pt x="448" y="449"/>
                  </a:lnTo>
                  <a:lnTo>
                    <a:pt x="440" y="448"/>
                  </a:lnTo>
                  <a:lnTo>
                    <a:pt x="433" y="447"/>
                  </a:lnTo>
                  <a:lnTo>
                    <a:pt x="425" y="445"/>
                  </a:lnTo>
                  <a:lnTo>
                    <a:pt x="418" y="443"/>
                  </a:lnTo>
                  <a:lnTo>
                    <a:pt x="411" y="439"/>
                  </a:lnTo>
                  <a:lnTo>
                    <a:pt x="413" y="425"/>
                  </a:lnTo>
                  <a:lnTo>
                    <a:pt x="414" y="412"/>
                  </a:lnTo>
                  <a:lnTo>
                    <a:pt x="414" y="396"/>
                  </a:lnTo>
                  <a:lnTo>
                    <a:pt x="413" y="382"/>
                  </a:lnTo>
                  <a:lnTo>
                    <a:pt x="412" y="368"/>
                  </a:lnTo>
                  <a:lnTo>
                    <a:pt x="411" y="353"/>
                  </a:lnTo>
                  <a:lnTo>
                    <a:pt x="410" y="339"/>
                  </a:lnTo>
                  <a:lnTo>
                    <a:pt x="408" y="324"/>
                  </a:lnTo>
                  <a:lnTo>
                    <a:pt x="408" y="310"/>
                  </a:lnTo>
                  <a:lnTo>
                    <a:pt x="408" y="296"/>
                  </a:lnTo>
                  <a:lnTo>
                    <a:pt x="408" y="283"/>
                  </a:lnTo>
                  <a:lnTo>
                    <a:pt x="410" y="269"/>
                  </a:lnTo>
                  <a:lnTo>
                    <a:pt x="413" y="257"/>
                  </a:lnTo>
                  <a:lnTo>
                    <a:pt x="416" y="245"/>
                  </a:lnTo>
                  <a:lnTo>
                    <a:pt x="422" y="233"/>
                  </a:lnTo>
                  <a:lnTo>
                    <a:pt x="428" y="222"/>
                  </a:lnTo>
                  <a:lnTo>
                    <a:pt x="429" y="213"/>
                  </a:lnTo>
                  <a:lnTo>
                    <a:pt x="432" y="205"/>
                  </a:lnTo>
                  <a:lnTo>
                    <a:pt x="435" y="197"/>
                  </a:lnTo>
                  <a:lnTo>
                    <a:pt x="439" y="189"/>
                  </a:lnTo>
                  <a:lnTo>
                    <a:pt x="444" y="182"/>
                  </a:lnTo>
                  <a:lnTo>
                    <a:pt x="448" y="175"/>
                  </a:lnTo>
                  <a:lnTo>
                    <a:pt x="453" y="167"/>
                  </a:lnTo>
                  <a:lnTo>
                    <a:pt x="458" y="161"/>
                  </a:lnTo>
                  <a:lnTo>
                    <a:pt x="466" y="160"/>
                  </a:lnTo>
                  <a:lnTo>
                    <a:pt x="472" y="158"/>
                  </a:lnTo>
                  <a:lnTo>
                    <a:pt x="478" y="156"/>
                  </a:lnTo>
                  <a:lnTo>
                    <a:pt x="485" y="153"/>
                  </a:lnTo>
                  <a:lnTo>
                    <a:pt x="491" y="150"/>
                  </a:lnTo>
                  <a:lnTo>
                    <a:pt x="497" y="147"/>
                  </a:lnTo>
                  <a:lnTo>
                    <a:pt x="502" y="143"/>
                  </a:lnTo>
                  <a:lnTo>
                    <a:pt x="506" y="139"/>
                  </a:lnTo>
                  <a:lnTo>
                    <a:pt x="500" y="139"/>
                  </a:lnTo>
                  <a:lnTo>
                    <a:pt x="495" y="140"/>
                  </a:lnTo>
                  <a:lnTo>
                    <a:pt x="489" y="142"/>
                  </a:lnTo>
                  <a:lnTo>
                    <a:pt x="484" y="143"/>
                  </a:lnTo>
                  <a:lnTo>
                    <a:pt x="478" y="145"/>
                  </a:lnTo>
                  <a:lnTo>
                    <a:pt x="472" y="146"/>
                  </a:lnTo>
                  <a:lnTo>
                    <a:pt x="467" y="148"/>
                  </a:lnTo>
                  <a:lnTo>
                    <a:pt x="460" y="149"/>
                  </a:lnTo>
                  <a:lnTo>
                    <a:pt x="463" y="146"/>
                  </a:lnTo>
                  <a:lnTo>
                    <a:pt x="467" y="144"/>
                  </a:lnTo>
                  <a:lnTo>
                    <a:pt x="471" y="143"/>
                  </a:lnTo>
                  <a:lnTo>
                    <a:pt x="476" y="141"/>
                  </a:lnTo>
                  <a:lnTo>
                    <a:pt x="480" y="138"/>
                  </a:lnTo>
                  <a:lnTo>
                    <a:pt x="485" y="135"/>
                  </a:lnTo>
                  <a:lnTo>
                    <a:pt x="489" y="131"/>
                  </a:lnTo>
                  <a:lnTo>
                    <a:pt x="490" y="127"/>
                  </a:lnTo>
                  <a:lnTo>
                    <a:pt x="483" y="127"/>
                  </a:lnTo>
                  <a:lnTo>
                    <a:pt x="476" y="129"/>
                  </a:lnTo>
                  <a:lnTo>
                    <a:pt x="469" y="132"/>
                  </a:lnTo>
                  <a:lnTo>
                    <a:pt x="462" y="135"/>
                  </a:lnTo>
                  <a:lnTo>
                    <a:pt x="456" y="139"/>
                  </a:lnTo>
                  <a:lnTo>
                    <a:pt x="448" y="143"/>
                  </a:lnTo>
                  <a:lnTo>
                    <a:pt x="441" y="145"/>
                  </a:lnTo>
                  <a:lnTo>
                    <a:pt x="434" y="147"/>
                  </a:lnTo>
                  <a:lnTo>
                    <a:pt x="414" y="150"/>
                  </a:lnTo>
                  <a:lnTo>
                    <a:pt x="395" y="152"/>
                  </a:lnTo>
                  <a:lnTo>
                    <a:pt x="376" y="152"/>
                  </a:lnTo>
                  <a:lnTo>
                    <a:pt x="358" y="152"/>
                  </a:lnTo>
                  <a:lnTo>
                    <a:pt x="340" y="151"/>
                  </a:lnTo>
                  <a:lnTo>
                    <a:pt x="320" y="150"/>
                  </a:lnTo>
                  <a:lnTo>
                    <a:pt x="302" y="148"/>
                  </a:lnTo>
                  <a:lnTo>
                    <a:pt x="284" y="146"/>
                  </a:lnTo>
                  <a:lnTo>
                    <a:pt x="265" y="144"/>
                  </a:lnTo>
                  <a:lnTo>
                    <a:pt x="247" y="143"/>
                  </a:lnTo>
                  <a:lnTo>
                    <a:pt x="228" y="142"/>
                  </a:lnTo>
                  <a:lnTo>
                    <a:pt x="210" y="140"/>
                  </a:lnTo>
                  <a:lnTo>
                    <a:pt x="191" y="140"/>
                  </a:lnTo>
                  <a:lnTo>
                    <a:pt x="171" y="141"/>
                  </a:lnTo>
                  <a:lnTo>
                    <a:pt x="152" y="143"/>
                  </a:lnTo>
                  <a:lnTo>
                    <a:pt x="133" y="145"/>
                  </a:lnTo>
                  <a:lnTo>
                    <a:pt x="124" y="146"/>
                  </a:lnTo>
                  <a:lnTo>
                    <a:pt x="116" y="146"/>
                  </a:lnTo>
                  <a:lnTo>
                    <a:pt x="106" y="148"/>
                  </a:lnTo>
                  <a:lnTo>
                    <a:pt x="98" y="148"/>
                  </a:lnTo>
                  <a:lnTo>
                    <a:pt x="89" y="149"/>
                  </a:lnTo>
                  <a:lnTo>
                    <a:pt x="81" y="149"/>
                  </a:lnTo>
                  <a:lnTo>
                    <a:pt x="73" y="150"/>
                  </a:lnTo>
                  <a:lnTo>
                    <a:pt x="63" y="150"/>
                  </a:lnTo>
                  <a:lnTo>
                    <a:pt x="55" y="150"/>
                  </a:lnTo>
                  <a:lnTo>
                    <a:pt x="46" y="151"/>
                  </a:lnTo>
                  <a:lnTo>
                    <a:pt x="39" y="151"/>
                  </a:lnTo>
                  <a:lnTo>
                    <a:pt x="31" y="151"/>
                  </a:lnTo>
                  <a:lnTo>
                    <a:pt x="22" y="151"/>
                  </a:lnTo>
                  <a:lnTo>
                    <a:pt x="14" y="151"/>
                  </a:lnTo>
                  <a:lnTo>
                    <a:pt x="7" y="151"/>
                  </a:lnTo>
                  <a:lnTo>
                    <a:pt x="0" y="151"/>
                  </a:lnTo>
                  <a:lnTo>
                    <a:pt x="10" y="146"/>
                  </a:lnTo>
                  <a:lnTo>
                    <a:pt x="21" y="143"/>
                  </a:lnTo>
                  <a:lnTo>
                    <a:pt x="31" y="138"/>
                  </a:lnTo>
                  <a:lnTo>
                    <a:pt x="42" y="131"/>
                  </a:lnTo>
                  <a:lnTo>
                    <a:pt x="51" y="126"/>
                  </a:lnTo>
                  <a:lnTo>
                    <a:pt x="60" y="120"/>
                  </a:lnTo>
                  <a:lnTo>
                    <a:pt x="69" y="113"/>
                  </a:lnTo>
                  <a:lnTo>
                    <a:pt x="77" y="106"/>
                  </a:lnTo>
                  <a:lnTo>
                    <a:pt x="85" y="98"/>
                  </a:lnTo>
                  <a:lnTo>
                    <a:pt x="94" y="90"/>
                  </a:lnTo>
                  <a:lnTo>
                    <a:pt x="102" y="82"/>
                  </a:lnTo>
                  <a:lnTo>
                    <a:pt x="110" y="73"/>
                  </a:lnTo>
                  <a:lnTo>
                    <a:pt x="118" y="64"/>
                  </a:lnTo>
                  <a:lnTo>
                    <a:pt x="126" y="54"/>
                  </a:lnTo>
                  <a:lnTo>
                    <a:pt x="133" y="45"/>
                  </a:lnTo>
                  <a:lnTo>
                    <a:pt x="141" y="35"/>
                  </a:lnTo>
                  <a:lnTo>
                    <a:pt x="157" y="25"/>
                  </a:lnTo>
                  <a:lnTo>
                    <a:pt x="173" y="17"/>
                  </a:lnTo>
                  <a:lnTo>
                    <a:pt x="191" y="11"/>
                  </a:lnTo>
                  <a:lnTo>
                    <a:pt x="208" y="6"/>
                  </a:lnTo>
                  <a:lnTo>
                    <a:pt x="225" y="3"/>
                  </a:lnTo>
                  <a:lnTo>
                    <a:pt x="244" y="0"/>
                  </a:lnTo>
                  <a:lnTo>
                    <a:pt x="263" y="0"/>
                  </a:lnTo>
                  <a:lnTo>
                    <a:pt x="281" y="0"/>
                  </a:lnTo>
                  <a:lnTo>
                    <a:pt x="300" y="0"/>
                  </a:lnTo>
                  <a:lnTo>
                    <a:pt x="319" y="2"/>
                  </a:lnTo>
                  <a:lnTo>
                    <a:pt x="338" y="4"/>
                  </a:lnTo>
                  <a:lnTo>
                    <a:pt x="357" y="8"/>
                  </a:lnTo>
                  <a:lnTo>
                    <a:pt x="375" y="12"/>
                  </a:lnTo>
                  <a:lnTo>
                    <a:pt x="393" y="17"/>
                  </a:lnTo>
                  <a:lnTo>
                    <a:pt x="410" y="21"/>
                  </a:lnTo>
                  <a:lnTo>
                    <a:pt x="427" y="26"/>
                  </a:lnTo>
                  <a:lnTo>
                    <a:pt x="435" y="29"/>
                  </a:lnTo>
                  <a:lnTo>
                    <a:pt x="441" y="31"/>
                  </a:lnTo>
                  <a:lnTo>
                    <a:pt x="448" y="33"/>
                  </a:lnTo>
                  <a:lnTo>
                    <a:pt x="456" y="34"/>
                  </a:lnTo>
                  <a:lnTo>
                    <a:pt x="462" y="35"/>
                  </a:lnTo>
                  <a:lnTo>
                    <a:pt x="469" y="37"/>
                  </a:lnTo>
                  <a:lnTo>
                    <a:pt x="477" y="40"/>
                  </a:lnTo>
                  <a:lnTo>
                    <a:pt x="483" y="44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00" name="Freeform 60">
              <a:extLst>
                <a:ext uri="{FF2B5EF4-FFF2-40B4-BE49-F238E27FC236}">
                  <a16:creationId xmlns:a16="http://schemas.microsoft.com/office/drawing/2014/main" id="{9A579F3C-D403-B930-8E34-7941F7D01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" y="3524"/>
              <a:ext cx="45" cy="56"/>
            </a:xfrm>
            <a:custGeom>
              <a:avLst/>
              <a:gdLst>
                <a:gd name="T0" fmla="*/ 29 w 45"/>
                <a:gd name="T1" fmla="*/ 0 h 56"/>
                <a:gd name="T2" fmla="*/ 31 w 45"/>
                <a:gd name="T3" fmla="*/ 6 h 56"/>
                <a:gd name="T4" fmla="*/ 29 w 45"/>
                <a:gd name="T5" fmla="*/ 11 h 56"/>
                <a:gd name="T6" fmla="*/ 27 w 45"/>
                <a:gd name="T7" fmla="*/ 16 h 56"/>
                <a:gd name="T8" fmla="*/ 24 w 45"/>
                <a:gd name="T9" fmla="*/ 20 h 56"/>
                <a:gd name="T10" fmla="*/ 21 w 45"/>
                <a:gd name="T11" fmla="*/ 25 h 56"/>
                <a:gd name="T12" fmla="*/ 18 w 45"/>
                <a:gd name="T13" fmla="*/ 29 h 56"/>
                <a:gd name="T14" fmla="*/ 16 w 45"/>
                <a:gd name="T15" fmla="*/ 34 h 56"/>
                <a:gd name="T16" fmla="*/ 15 w 45"/>
                <a:gd name="T17" fmla="*/ 39 h 56"/>
                <a:gd name="T18" fmla="*/ 19 w 45"/>
                <a:gd name="T19" fmla="*/ 38 h 56"/>
                <a:gd name="T20" fmla="*/ 22 w 45"/>
                <a:gd name="T21" fmla="*/ 36 h 56"/>
                <a:gd name="T22" fmla="*/ 26 w 45"/>
                <a:gd name="T23" fmla="*/ 34 h 56"/>
                <a:gd name="T24" fmla="*/ 30 w 45"/>
                <a:gd name="T25" fmla="*/ 32 h 56"/>
                <a:gd name="T26" fmla="*/ 33 w 45"/>
                <a:gd name="T27" fmla="*/ 30 h 56"/>
                <a:gd name="T28" fmla="*/ 36 w 45"/>
                <a:gd name="T29" fmla="*/ 29 h 56"/>
                <a:gd name="T30" fmla="*/ 40 w 45"/>
                <a:gd name="T31" fmla="*/ 29 h 56"/>
                <a:gd name="T32" fmla="*/ 44 w 45"/>
                <a:gd name="T33" fmla="*/ 29 h 56"/>
                <a:gd name="T34" fmla="*/ 42 w 45"/>
                <a:gd name="T35" fmla="*/ 33 h 56"/>
                <a:gd name="T36" fmla="*/ 39 w 45"/>
                <a:gd name="T37" fmla="*/ 35 h 56"/>
                <a:gd name="T38" fmla="*/ 35 w 45"/>
                <a:gd name="T39" fmla="*/ 36 h 56"/>
                <a:gd name="T40" fmla="*/ 33 w 45"/>
                <a:gd name="T41" fmla="*/ 37 h 56"/>
                <a:gd name="T42" fmla="*/ 28 w 45"/>
                <a:gd name="T43" fmla="*/ 39 h 56"/>
                <a:gd name="T44" fmla="*/ 25 w 45"/>
                <a:gd name="T45" fmla="*/ 40 h 56"/>
                <a:gd name="T46" fmla="*/ 22 w 45"/>
                <a:gd name="T47" fmla="*/ 42 h 56"/>
                <a:gd name="T48" fmla="*/ 19 w 45"/>
                <a:gd name="T49" fmla="*/ 45 h 56"/>
                <a:gd name="T50" fmla="*/ 16 w 45"/>
                <a:gd name="T51" fmla="*/ 46 h 56"/>
                <a:gd name="T52" fmla="*/ 14 w 45"/>
                <a:gd name="T53" fmla="*/ 47 h 56"/>
                <a:gd name="T54" fmla="*/ 11 w 45"/>
                <a:gd name="T55" fmla="*/ 50 h 56"/>
                <a:gd name="T56" fmla="*/ 11 w 45"/>
                <a:gd name="T57" fmla="*/ 52 h 56"/>
                <a:gd name="T58" fmla="*/ 9 w 45"/>
                <a:gd name="T59" fmla="*/ 54 h 56"/>
                <a:gd name="T60" fmla="*/ 7 w 45"/>
                <a:gd name="T61" fmla="*/ 55 h 56"/>
                <a:gd name="T62" fmla="*/ 4 w 45"/>
                <a:gd name="T63" fmla="*/ 54 h 56"/>
                <a:gd name="T64" fmla="*/ 1 w 45"/>
                <a:gd name="T65" fmla="*/ 51 h 56"/>
                <a:gd name="T66" fmla="*/ 3 w 45"/>
                <a:gd name="T67" fmla="*/ 47 h 56"/>
                <a:gd name="T68" fmla="*/ 5 w 45"/>
                <a:gd name="T69" fmla="*/ 42 h 56"/>
                <a:gd name="T70" fmla="*/ 7 w 45"/>
                <a:gd name="T71" fmla="*/ 38 h 56"/>
                <a:gd name="T72" fmla="*/ 10 w 45"/>
                <a:gd name="T73" fmla="*/ 35 h 56"/>
                <a:gd name="T74" fmla="*/ 11 w 45"/>
                <a:gd name="T75" fmla="*/ 30 h 56"/>
                <a:gd name="T76" fmla="*/ 13 w 45"/>
                <a:gd name="T77" fmla="*/ 26 h 56"/>
                <a:gd name="T78" fmla="*/ 15 w 45"/>
                <a:gd name="T79" fmla="*/ 22 h 56"/>
                <a:gd name="T80" fmla="*/ 17 w 45"/>
                <a:gd name="T81" fmla="*/ 18 h 56"/>
                <a:gd name="T82" fmla="*/ 15 w 45"/>
                <a:gd name="T83" fmla="*/ 18 h 56"/>
                <a:gd name="T84" fmla="*/ 13 w 45"/>
                <a:gd name="T85" fmla="*/ 18 h 56"/>
                <a:gd name="T86" fmla="*/ 11 w 45"/>
                <a:gd name="T87" fmla="*/ 18 h 56"/>
                <a:gd name="T88" fmla="*/ 10 w 45"/>
                <a:gd name="T89" fmla="*/ 19 h 56"/>
                <a:gd name="T90" fmla="*/ 7 w 45"/>
                <a:gd name="T91" fmla="*/ 21 h 56"/>
                <a:gd name="T92" fmla="*/ 4 w 45"/>
                <a:gd name="T93" fmla="*/ 22 h 56"/>
                <a:gd name="T94" fmla="*/ 2 w 45"/>
                <a:gd name="T95" fmla="*/ 23 h 56"/>
                <a:gd name="T96" fmla="*/ 0 w 45"/>
                <a:gd name="T97" fmla="*/ 23 h 56"/>
                <a:gd name="T98" fmla="*/ 0 w 45"/>
                <a:gd name="T99" fmla="*/ 18 h 56"/>
                <a:gd name="T100" fmla="*/ 3 w 45"/>
                <a:gd name="T101" fmla="*/ 17 h 56"/>
                <a:gd name="T102" fmla="*/ 8 w 45"/>
                <a:gd name="T103" fmla="*/ 14 h 56"/>
                <a:gd name="T104" fmla="*/ 11 w 45"/>
                <a:gd name="T105" fmla="*/ 12 h 56"/>
                <a:gd name="T106" fmla="*/ 15 w 45"/>
                <a:gd name="T107" fmla="*/ 10 h 56"/>
                <a:gd name="T108" fmla="*/ 19 w 45"/>
                <a:gd name="T109" fmla="*/ 7 h 56"/>
                <a:gd name="T110" fmla="*/ 22 w 45"/>
                <a:gd name="T111" fmla="*/ 4 h 56"/>
                <a:gd name="T112" fmla="*/ 25 w 45"/>
                <a:gd name="T113" fmla="*/ 2 h 56"/>
                <a:gd name="T114" fmla="*/ 29 w 45"/>
                <a:gd name="T1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" h="56">
                  <a:moveTo>
                    <a:pt x="29" y="0"/>
                  </a:moveTo>
                  <a:lnTo>
                    <a:pt x="31" y="6"/>
                  </a:lnTo>
                  <a:lnTo>
                    <a:pt x="29" y="11"/>
                  </a:lnTo>
                  <a:lnTo>
                    <a:pt x="27" y="16"/>
                  </a:lnTo>
                  <a:lnTo>
                    <a:pt x="24" y="20"/>
                  </a:lnTo>
                  <a:lnTo>
                    <a:pt x="21" y="25"/>
                  </a:lnTo>
                  <a:lnTo>
                    <a:pt x="18" y="29"/>
                  </a:lnTo>
                  <a:lnTo>
                    <a:pt x="16" y="34"/>
                  </a:lnTo>
                  <a:lnTo>
                    <a:pt x="15" y="39"/>
                  </a:lnTo>
                  <a:lnTo>
                    <a:pt x="19" y="38"/>
                  </a:lnTo>
                  <a:lnTo>
                    <a:pt x="22" y="36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3" y="30"/>
                  </a:lnTo>
                  <a:lnTo>
                    <a:pt x="36" y="29"/>
                  </a:lnTo>
                  <a:lnTo>
                    <a:pt x="40" y="29"/>
                  </a:lnTo>
                  <a:lnTo>
                    <a:pt x="44" y="29"/>
                  </a:lnTo>
                  <a:lnTo>
                    <a:pt x="42" y="33"/>
                  </a:lnTo>
                  <a:lnTo>
                    <a:pt x="39" y="35"/>
                  </a:lnTo>
                  <a:lnTo>
                    <a:pt x="35" y="36"/>
                  </a:lnTo>
                  <a:lnTo>
                    <a:pt x="33" y="37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2" y="42"/>
                  </a:lnTo>
                  <a:lnTo>
                    <a:pt x="19" y="45"/>
                  </a:lnTo>
                  <a:lnTo>
                    <a:pt x="16" y="46"/>
                  </a:lnTo>
                  <a:lnTo>
                    <a:pt x="14" y="47"/>
                  </a:lnTo>
                  <a:lnTo>
                    <a:pt x="11" y="50"/>
                  </a:lnTo>
                  <a:lnTo>
                    <a:pt x="11" y="52"/>
                  </a:lnTo>
                  <a:lnTo>
                    <a:pt x="9" y="54"/>
                  </a:lnTo>
                  <a:lnTo>
                    <a:pt x="7" y="55"/>
                  </a:lnTo>
                  <a:lnTo>
                    <a:pt x="4" y="54"/>
                  </a:lnTo>
                  <a:lnTo>
                    <a:pt x="1" y="51"/>
                  </a:lnTo>
                  <a:lnTo>
                    <a:pt x="3" y="47"/>
                  </a:lnTo>
                  <a:lnTo>
                    <a:pt x="5" y="42"/>
                  </a:lnTo>
                  <a:lnTo>
                    <a:pt x="7" y="38"/>
                  </a:lnTo>
                  <a:lnTo>
                    <a:pt x="10" y="35"/>
                  </a:lnTo>
                  <a:lnTo>
                    <a:pt x="11" y="30"/>
                  </a:lnTo>
                  <a:lnTo>
                    <a:pt x="13" y="26"/>
                  </a:lnTo>
                  <a:lnTo>
                    <a:pt x="15" y="22"/>
                  </a:lnTo>
                  <a:lnTo>
                    <a:pt x="17" y="18"/>
                  </a:lnTo>
                  <a:lnTo>
                    <a:pt x="15" y="18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0" y="19"/>
                  </a:lnTo>
                  <a:lnTo>
                    <a:pt x="7" y="21"/>
                  </a:lnTo>
                  <a:lnTo>
                    <a:pt x="4" y="22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7"/>
                  </a:lnTo>
                  <a:lnTo>
                    <a:pt x="8" y="14"/>
                  </a:lnTo>
                  <a:lnTo>
                    <a:pt x="11" y="12"/>
                  </a:lnTo>
                  <a:lnTo>
                    <a:pt x="15" y="10"/>
                  </a:lnTo>
                  <a:lnTo>
                    <a:pt x="19" y="7"/>
                  </a:lnTo>
                  <a:lnTo>
                    <a:pt x="22" y="4"/>
                  </a:lnTo>
                  <a:lnTo>
                    <a:pt x="25" y="2"/>
                  </a:lnTo>
                  <a:lnTo>
                    <a:pt x="2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01" name="Freeform 61">
              <a:extLst>
                <a:ext uri="{FF2B5EF4-FFF2-40B4-BE49-F238E27FC236}">
                  <a16:creationId xmlns:a16="http://schemas.microsoft.com/office/drawing/2014/main" id="{265FB02F-3519-2719-00AA-A2C1B86BA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" y="3590"/>
              <a:ext cx="308" cy="425"/>
            </a:xfrm>
            <a:custGeom>
              <a:avLst/>
              <a:gdLst>
                <a:gd name="T0" fmla="*/ 305 w 308"/>
                <a:gd name="T1" fmla="*/ 39 h 425"/>
                <a:gd name="T2" fmla="*/ 306 w 308"/>
                <a:gd name="T3" fmla="*/ 64 h 425"/>
                <a:gd name="T4" fmla="*/ 307 w 308"/>
                <a:gd name="T5" fmla="*/ 89 h 425"/>
                <a:gd name="T6" fmla="*/ 307 w 308"/>
                <a:gd name="T7" fmla="*/ 113 h 425"/>
                <a:gd name="T8" fmla="*/ 307 w 308"/>
                <a:gd name="T9" fmla="*/ 137 h 425"/>
                <a:gd name="T10" fmla="*/ 307 w 308"/>
                <a:gd name="T11" fmla="*/ 162 h 425"/>
                <a:gd name="T12" fmla="*/ 306 w 308"/>
                <a:gd name="T13" fmla="*/ 185 h 425"/>
                <a:gd name="T14" fmla="*/ 306 w 308"/>
                <a:gd name="T15" fmla="*/ 209 h 425"/>
                <a:gd name="T16" fmla="*/ 304 w 308"/>
                <a:gd name="T17" fmla="*/ 233 h 425"/>
                <a:gd name="T18" fmla="*/ 304 w 308"/>
                <a:gd name="T19" fmla="*/ 257 h 425"/>
                <a:gd name="T20" fmla="*/ 303 w 308"/>
                <a:gd name="T21" fmla="*/ 281 h 425"/>
                <a:gd name="T22" fmla="*/ 302 w 308"/>
                <a:gd name="T23" fmla="*/ 305 h 425"/>
                <a:gd name="T24" fmla="*/ 300 w 308"/>
                <a:gd name="T25" fmla="*/ 329 h 425"/>
                <a:gd name="T26" fmla="*/ 299 w 308"/>
                <a:gd name="T27" fmla="*/ 352 h 425"/>
                <a:gd name="T28" fmla="*/ 298 w 308"/>
                <a:gd name="T29" fmla="*/ 376 h 425"/>
                <a:gd name="T30" fmla="*/ 298 w 308"/>
                <a:gd name="T31" fmla="*/ 401 h 425"/>
                <a:gd name="T32" fmla="*/ 288 w 308"/>
                <a:gd name="T33" fmla="*/ 419 h 425"/>
                <a:gd name="T34" fmla="*/ 270 w 308"/>
                <a:gd name="T35" fmla="*/ 422 h 425"/>
                <a:gd name="T36" fmla="*/ 251 w 308"/>
                <a:gd name="T37" fmla="*/ 421 h 425"/>
                <a:gd name="T38" fmla="*/ 232 w 308"/>
                <a:gd name="T39" fmla="*/ 421 h 425"/>
                <a:gd name="T40" fmla="*/ 211 w 308"/>
                <a:gd name="T41" fmla="*/ 424 h 425"/>
                <a:gd name="T42" fmla="*/ 183 w 308"/>
                <a:gd name="T43" fmla="*/ 424 h 425"/>
                <a:gd name="T44" fmla="*/ 156 w 308"/>
                <a:gd name="T45" fmla="*/ 424 h 425"/>
                <a:gd name="T46" fmla="*/ 128 w 308"/>
                <a:gd name="T47" fmla="*/ 424 h 425"/>
                <a:gd name="T48" fmla="*/ 100 w 308"/>
                <a:gd name="T49" fmla="*/ 424 h 425"/>
                <a:gd name="T50" fmla="*/ 73 w 308"/>
                <a:gd name="T51" fmla="*/ 424 h 425"/>
                <a:gd name="T52" fmla="*/ 45 w 308"/>
                <a:gd name="T53" fmla="*/ 423 h 425"/>
                <a:gd name="T54" fmla="*/ 18 w 308"/>
                <a:gd name="T55" fmla="*/ 421 h 425"/>
                <a:gd name="T56" fmla="*/ 4 w 308"/>
                <a:gd name="T57" fmla="*/ 401 h 425"/>
                <a:gd name="T58" fmla="*/ 3 w 308"/>
                <a:gd name="T59" fmla="*/ 360 h 425"/>
                <a:gd name="T60" fmla="*/ 1 w 308"/>
                <a:gd name="T61" fmla="*/ 317 h 425"/>
                <a:gd name="T62" fmla="*/ 0 w 308"/>
                <a:gd name="T63" fmla="*/ 273 h 425"/>
                <a:gd name="T64" fmla="*/ 0 w 308"/>
                <a:gd name="T65" fmla="*/ 228 h 425"/>
                <a:gd name="T66" fmla="*/ 0 w 308"/>
                <a:gd name="T67" fmla="*/ 184 h 425"/>
                <a:gd name="T68" fmla="*/ 0 w 308"/>
                <a:gd name="T69" fmla="*/ 140 h 425"/>
                <a:gd name="T70" fmla="*/ 2 w 308"/>
                <a:gd name="T71" fmla="*/ 97 h 425"/>
                <a:gd name="T72" fmla="*/ 21 w 308"/>
                <a:gd name="T73" fmla="*/ 73 h 425"/>
                <a:gd name="T74" fmla="*/ 58 w 308"/>
                <a:gd name="T75" fmla="*/ 64 h 425"/>
                <a:gd name="T76" fmla="*/ 95 w 308"/>
                <a:gd name="T77" fmla="*/ 54 h 425"/>
                <a:gd name="T78" fmla="*/ 132 w 308"/>
                <a:gd name="T79" fmla="*/ 43 h 425"/>
                <a:gd name="T80" fmla="*/ 169 w 308"/>
                <a:gd name="T81" fmla="*/ 32 h 425"/>
                <a:gd name="T82" fmla="*/ 206 w 308"/>
                <a:gd name="T83" fmla="*/ 21 h 425"/>
                <a:gd name="T84" fmla="*/ 243 w 308"/>
                <a:gd name="T85" fmla="*/ 12 h 425"/>
                <a:gd name="T86" fmla="*/ 281 w 308"/>
                <a:gd name="T87" fmla="*/ 3 h 425"/>
                <a:gd name="T88" fmla="*/ 304 w 308"/>
                <a:gd name="T89" fmla="*/ 26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8" h="425">
                  <a:moveTo>
                    <a:pt x="304" y="26"/>
                  </a:moveTo>
                  <a:lnTo>
                    <a:pt x="305" y="39"/>
                  </a:lnTo>
                  <a:lnTo>
                    <a:pt x="306" y="52"/>
                  </a:lnTo>
                  <a:lnTo>
                    <a:pt x="306" y="64"/>
                  </a:lnTo>
                  <a:lnTo>
                    <a:pt x="306" y="76"/>
                  </a:lnTo>
                  <a:lnTo>
                    <a:pt x="307" y="89"/>
                  </a:lnTo>
                  <a:lnTo>
                    <a:pt x="307" y="101"/>
                  </a:lnTo>
                  <a:lnTo>
                    <a:pt x="307" y="113"/>
                  </a:lnTo>
                  <a:lnTo>
                    <a:pt x="307" y="125"/>
                  </a:lnTo>
                  <a:lnTo>
                    <a:pt x="307" y="137"/>
                  </a:lnTo>
                  <a:lnTo>
                    <a:pt x="307" y="149"/>
                  </a:lnTo>
                  <a:lnTo>
                    <a:pt x="307" y="162"/>
                  </a:lnTo>
                  <a:lnTo>
                    <a:pt x="306" y="174"/>
                  </a:lnTo>
                  <a:lnTo>
                    <a:pt x="306" y="185"/>
                  </a:lnTo>
                  <a:lnTo>
                    <a:pt x="306" y="198"/>
                  </a:lnTo>
                  <a:lnTo>
                    <a:pt x="306" y="209"/>
                  </a:lnTo>
                  <a:lnTo>
                    <a:pt x="305" y="221"/>
                  </a:lnTo>
                  <a:lnTo>
                    <a:pt x="304" y="233"/>
                  </a:lnTo>
                  <a:lnTo>
                    <a:pt x="304" y="245"/>
                  </a:lnTo>
                  <a:lnTo>
                    <a:pt x="304" y="257"/>
                  </a:lnTo>
                  <a:lnTo>
                    <a:pt x="303" y="269"/>
                  </a:lnTo>
                  <a:lnTo>
                    <a:pt x="303" y="281"/>
                  </a:lnTo>
                  <a:lnTo>
                    <a:pt x="302" y="293"/>
                  </a:lnTo>
                  <a:lnTo>
                    <a:pt x="302" y="305"/>
                  </a:lnTo>
                  <a:lnTo>
                    <a:pt x="301" y="316"/>
                  </a:lnTo>
                  <a:lnTo>
                    <a:pt x="300" y="329"/>
                  </a:lnTo>
                  <a:lnTo>
                    <a:pt x="300" y="340"/>
                  </a:lnTo>
                  <a:lnTo>
                    <a:pt x="299" y="352"/>
                  </a:lnTo>
                  <a:lnTo>
                    <a:pt x="299" y="365"/>
                  </a:lnTo>
                  <a:lnTo>
                    <a:pt x="298" y="376"/>
                  </a:lnTo>
                  <a:lnTo>
                    <a:pt x="298" y="388"/>
                  </a:lnTo>
                  <a:lnTo>
                    <a:pt x="298" y="401"/>
                  </a:lnTo>
                  <a:lnTo>
                    <a:pt x="297" y="413"/>
                  </a:lnTo>
                  <a:lnTo>
                    <a:pt x="288" y="419"/>
                  </a:lnTo>
                  <a:lnTo>
                    <a:pt x="279" y="422"/>
                  </a:lnTo>
                  <a:lnTo>
                    <a:pt x="270" y="422"/>
                  </a:lnTo>
                  <a:lnTo>
                    <a:pt x="261" y="422"/>
                  </a:lnTo>
                  <a:lnTo>
                    <a:pt x="251" y="421"/>
                  </a:lnTo>
                  <a:lnTo>
                    <a:pt x="242" y="420"/>
                  </a:lnTo>
                  <a:lnTo>
                    <a:pt x="232" y="421"/>
                  </a:lnTo>
                  <a:lnTo>
                    <a:pt x="224" y="424"/>
                  </a:lnTo>
                  <a:lnTo>
                    <a:pt x="211" y="424"/>
                  </a:lnTo>
                  <a:lnTo>
                    <a:pt x="197" y="424"/>
                  </a:lnTo>
                  <a:lnTo>
                    <a:pt x="183" y="424"/>
                  </a:lnTo>
                  <a:lnTo>
                    <a:pt x="169" y="424"/>
                  </a:lnTo>
                  <a:lnTo>
                    <a:pt x="156" y="424"/>
                  </a:lnTo>
                  <a:lnTo>
                    <a:pt x="142" y="424"/>
                  </a:lnTo>
                  <a:lnTo>
                    <a:pt x="128" y="424"/>
                  </a:lnTo>
                  <a:lnTo>
                    <a:pt x="115" y="424"/>
                  </a:lnTo>
                  <a:lnTo>
                    <a:pt x="100" y="424"/>
                  </a:lnTo>
                  <a:lnTo>
                    <a:pt x="86" y="424"/>
                  </a:lnTo>
                  <a:lnTo>
                    <a:pt x="73" y="424"/>
                  </a:lnTo>
                  <a:lnTo>
                    <a:pt x="59" y="424"/>
                  </a:lnTo>
                  <a:lnTo>
                    <a:pt x="45" y="423"/>
                  </a:lnTo>
                  <a:lnTo>
                    <a:pt x="31" y="422"/>
                  </a:lnTo>
                  <a:lnTo>
                    <a:pt x="18" y="421"/>
                  </a:lnTo>
                  <a:lnTo>
                    <a:pt x="5" y="420"/>
                  </a:lnTo>
                  <a:lnTo>
                    <a:pt x="4" y="401"/>
                  </a:lnTo>
                  <a:lnTo>
                    <a:pt x="4" y="381"/>
                  </a:lnTo>
                  <a:lnTo>
                    <a:pt x="3" y="360"/>
                  </a:lnTo>
                  <a:lnTo>
                    <a:pt x="2" y="339"/>
                  </a:lnTo>
                  <a:lnTo>
                    <a:pt x="1" y="317"/>
                  </a:lnTo>
                  <a:lnTo>
                    <a:pt x="1" y="295"/>
                  </a:lnTo>
                  <a:lnTo>
                    <a:pt x="0" y="273"/>
                  </a:lnTo>
                  <a:lnTo>
                    <a:pt x="0" y="251"/>
                  </a:lnTo>
                  <a:lnTo>
                    <a:pt x="0" y="228"/>
                  </a:lnTo>
                  <a:lnTo>
                    <a:pt x="0" y="205"/>
                  </a:lnTo>
                  <a:lnTo>
                    <a:pt x="0" y="184"/>
                  </a:lnTo>
                  <a:lnTo>
                    <a:pt x="0" y="162"/>
                  </a:lnTo>
                  <a:lnTo>
                    <a:pt x="0" y="140"/>
                  </a:lnTo>
                  <a:lnTo>
                    <a:pt x="1" y="119"/>
                  </a:lnTo>
                  <a:lnTo>
                    <a:pt x="2" y="97"/>
                  </a:lnTo>
                  <a:lnTo>
                    <a:pt x="3" y="77"/>
                  </a:lnTo>
                  <a:lnTo>
                    <a:pt x="21" y="73"/>
                  </a:lnTo>
                  <a:lnTo>
                    <a:pt x="40" y="69"/>
                  </a:lnTo>
                  <a:lnTo>
                    <a:pt x="58" y="64"/>
                  </a:lnTo>
                  <a:lnTo>
                    <a:pt x="77" y="58"/>
                  </a:lnTo>
                  <a:lnTo>
                    <a:pt x="95" y="54"/>
                  </a:lnTo>
                  <a:lnTo>
                    <a:pt x="114" y="48"/>
                  </a:lnTo>
                  <a:lnTo>
                    <a:pt x="132" y="43"/>
                  </a:lnTo>
                  <a:lnTo>
                    <a:pt x="150" y="37"/>
                  </a:lnTo>
                  <a:lnTo>
                    <a:pt x="169" y="32"/>
                  </a:lnTo>
                  <a:lnTo>
                    <a:pt x="188" y="27"/>
                  </a:lnTo>
                  <a:lnTo>
                    <a:pt x="206" y="21"/>
                  </a:lnTo>
                  <a:lnTo>
                    <a:pt x="224" y="17"/>
                  </a:lnTo>
                  <a:lnTo>
                    <a:pt x="243" y="12"/>
                  </a:lnTo>
                  <a:lnTo>
                    <a:pt x="262" y="7"/>
                  </a:lnTo>
                  <a:lnTo>
                    <a:pt x="281" y="3"/>
                  </a:lnTo>
                  <a:lnTo>
                    <a:pt x="299" y="0"/>
                  </a:lnTo>
                  <a:lnTo>
                    <a:pt x="304" y="26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02" name="Freeform 62">
              <a:extLst>
                <a:ext uri="{FF2B5EF4-FFF2-40B4-BE49-F238E27FC236}">
                  <a16:creationId xmlns:a16="http://schemas.microsoft.com/office/drawing/2014/main" id="{B645531C-6125-E288-DDFA-6D863E0C2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" y="3609"/>
              <a:ext cx="64" cy="87"/>
            </a:xfrm>
            <a:custGeom>
              <a:avLst/>
              <a:gdLst>
                <a:gd name="T0" fmla="*/ 63 w 64"/>
                <a:gd name="T1" fmla="*/ 0 h 87"/>
                <a:gd name="T2" fmla="*/ 59 w 64"/>
                <a:gd name="T3" fmla="*/ 11 h 87"/>
                <a:gd name="T4" fmla="*/ 53 w 64"/>
                <a:gd name="T5" fmla="*/ 21 h 87"/>
                <a:gd name="T6" fmla="*/ 49 w 64"/>
                <a:gd name="T7" fmla="*/ 32 h 87"/>
                <a:gd name="T8" fmla="*/ 44 w 64"/>
                <a:gd name="T9" fmla="*/ 42 h 87"/>
                <a:gd name="T10" fmla="*/ 40 w 64"/>
                <a:gd name="T11" fmla="*/ 53 h 87"/>
                <a:gd name="T12" fmla="*/ 35 w 64"/>
                <a:gd name="T13" fmla="*/ 64 h 87"/>
                <a:gd name="T14" fmla="*/ 31 w 64"/>
                <a:gd name="T15" fmla="*/ 74 h 87"/>
                <a:gd name="T16" fmla="*/ 28 w 64"/>
                <a:gd name="T17" fmla="*/ 86 h 87"/>
                <a:gd name="T18" fmla="*/ 26 w 64"/>
                <a:gd name="T19" fmla="*/ 74 h 87"/>
                <a:gd name="T20" fmla="*/ 24 w 64"/>
                <a:gd name="T21" fmla="*/ 64 h 87"/>
                <a:gd name="T22" fmla="*/ 21 w 64"/>
                <a:gd name="T23" fmla="*/ 52 h 87"/>
                <a:gd name="T24" fmla="*/ 18 w 64"/>
                <a:gd name="T25" fmla="*/ 42 h 87"/>
                <a:gd name="T26" fmla="*/ 14 w 64"/>
                <a:gd name="T27" fmla="*/ 33 h 87"/>
                <a:gd name="T28" fmla="*/ 10 w 64"/>
                <a:gd name="T29" fmla="*/ 22 h 87"/>
                <a:gd name="T30" fmla="*/ 5 w 64"/>
                <a:gd name="T31" fmla="*/ 13 h 87"/>
                <a:gd name="T32" fmla="*/ 0 w 64"/>
                <a:gd name="T33" fmla="*/ 3 h 87"/>
                <a:gd name="T34" fmla="*/ 6 w 64"/>
                <a:gd name="T35" fmla="*/ 3 h 87"/>
                <a:gd name="T36" fmla="*/ 13 w 64"/>
                <a:gd name="T37" fmla="*/ 3 h 87"/>
                <a:gd name="T38" fmla="*/ 21 w 64"/>
                <a:gd name="T39" fmla="*/ 3 h 87"/>
                <a:gd name="T40" fmla="*/ 30 w 64"/>
                <a:gd name="T41" fmla="*/ 3 h 87"/>
                <a:gd name="T42" fmla="*/ 39 w 64"/>
                <a:gd name="T43" fmla="*/ 3 h 87"/>
                <a:gd name="T44" fmla="*/ 47 w 64"/>
                <a:gd name="T45" fmla="*/ 3 h 87"/>
                <a:gd name="T46" fmla="*/ 55 w 64"/>
                <a:gd name="T47" fmla="*/ 2 h 87"/>
                <a:gd name="T48" fmla="*/ 63 w 64"/>
                <a:gd name="T4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87">
                  <a:moveTo>
                    <a:pt x="63" y="0"/>
                  </a:moveTo>
                  <a:lnTo>
                    <a:pt x="59" y="11"/>
                  </a:lnTo>
                  <a:lnTo>
                    <a:pt x="53" y="21"/>
                  </a:lnTo>
                  <a:lnTo>
                    <a:pt x="49" y="32"/>
                  </a:lnTo>
                  <a:lnTo>
                    <a:pt x="44" y="42"/>
                  </a:lnTo>
                  <a:lnTo>
                    <a:pt x="40" y="53"/>
                  </a:lnTo>
                  <a:lnTo>
                    <a:pt x="35" y="64"/>
                  </a:lnTo>
                  <a:lnTo>
                    <a:pt x="31" y="74"/>
                  </a:lnTo>
                  <a:lnTo>
                    <a:pt x="28" y="86"/>
                  </a:lnTo>
                  <a:lnTo>
                    <a:pt x="26" y="74"/>
                  </a:lnTo>
                  <a:lnTo>
                    <a:pt x="24" y="64"/>
                  </a:lnTo>
                  <a:lnTo>
                    <a:pt x="21" y="52"/>
                  </a:lnTo>
                  <a:lnTo>
                    <a:pt x="18" y="42"/>
                  </a:lnTo>
                  <a:lnTo>
                    <a:pt x="14" y="33"/>
                  </a:lnTo>
                  <a:lnTo>
                    <a:pt x="10" y="22"/>
                  </a:lnTo>
                  <a:lnTo>
                    <a:pt x="5" y="13"/>
                  </a:lnTo>
                  <a:lnTo>
                    <a:pt x="0" y="3"/>
                  </a:lnTo>
                  <a:lnTo>
                    <a:pt x="6" y="3"/>
                  </a:lnTo>
                  <a:lnTo>
                    <a:pt x="13" y="3"/>
                  </a:lnTo>
                  <a:lnTo>
                    <a:pt x="21" y="3"/>
                  </a:lnTo>
                  <a:lnTo>
                    <a:pt x="30" y="3"/>
                  </a:lnTo>
                  <a:lnTo>
                    <a:pt x="39" y="3"/>
                  </a:lnTo>
                  <a:lnTo>
                    <a:pt x="47" y="3"/>
                  </a:lnTo>
                  <a:lnTo>
                    <a:pt x="55" y="2"/>
                  </a:lnTo>
                  <a:lnTo>
                    <a:pt x="63" y="0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03" name="Freeform 63">
              <a:extLst>
                <a:ext uri="{FF2B5EF4-FFF2-40B4-BE49-F238E27FC236}">
                  <a16:creationId xmlns:a16="http://schemas.microsoft.com/office/drawing/2014/main" id="{B2A1ABC3-0443-ED42-C0FA-3754676DA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" y="3663"/>
              <a:ext cx="125" cy="348"/>
            </a:xfrm>
            <a:custGeom>
              <a:avLst/>
              <a:gdLst>
                <a:gd name="T0" fmla="*/ 122 w 125"/>
                <a:gd name="T1" fmla="*/ 24 h 348"/>
                <a:gd name="T2" fmla="*/ 122 w 125"/>
                <a:gd name="T3" fmla="*/ 66 h 348"/>
                <a:gd name="T4" fmla="*/ 122 w 125"/>
                <a:gd name="T5" fmla="*/ 109 h 348"/>
                <a:gd name="T6" fmla="*/ 123 w 125"/>
                <a:gd name="T7" fmla="*/ 150 h 348"/>
                <a:gd name="T8" fmla="*/ 123 w 125"/>
                <a:gd name="T9" fmla="*/ 191 h 348"/>
                <a:gd name="T10" fmla="*/ 124 w 125"/>
                <a:gd name="T11" fmla="*/ 233 h 348"/>
                <a:gd name="T12" fmla="*/ 124 w 125"/>
                <a:gd name="T13" fmla="*/ 274 h 348"/>
                <a:gd name="T14" fmla="*/ 124 w 125"/>
                <a:gd name="T15" fmla="*/ 316 h 348"/>
                <a:gd name="T16" fmla="*/ 120 w 125"/>
                <a:gd name="T17" fmla="*/ 339 h 348"/>
                <a:gd name="T18" fmla="*/ 122 w 125"/>
                <a:gd name="T19" fmla="*/ 344 h 348"/>
                <a:gd name="T20" fmla="*/ 113 w 125"/>
                <a:gd name="T21" fmla="*/ 347 h 348"/>
                <a:gd name="T22" fmla="*/ 103 w 125"/>
                <a:gd name="T23" fmla="*/ 345 h 348"/>
                <a:gd name="T24" fmla="*/ 97 w 125"/>
                <a:gd name="T25" fmla="*/ 337 h 348"/>
                <a:gd name="T26" fmla="*/ 92 w 125"/>
                <a:gd name="T27" fmla="*/ 327 h 348"/>
                <a:gd name="T28" fmla="*/ 83 w 125"/>
                <a:gd name="T29" fmla="*/ 313 h 348"/>
                <a:gd name="T30" fmla="*/ 64 w 125"/>
                <a:gd name="T31" fmla="*/ 303 h 348"/>
                <a:gd name="T32" fmla="*/ 46 w 125"/>
                <a:gd name="T33" fmla="*/ 293 h 348"/>
                <a:gd name="T34" fmla="*/ 40 w 125"/>
                <a:gd name="T35" fmla="*/ 276 h 348"/>
                <a:gd name="T36" fmla="*/ 39 w 125"/>
                <a:gd name="T37" fmla="*/ 260 h 348"/>
                <a:gd name="T38" fmla="*/ 31 w 125"/>
                <a:gd name="T39" fmla="*/ 266 h 348"/>
                <a:gd name="T40" fmla="*/ 26 w 125"/>
                <a:gd name="T41" fmla="*/ 276 h 348"/>
                <a:gd name="T42" fmla="*/ 20 w 125"/>
                <a:gd name="T43" fmla="*/ 288 h 348"/>
                <a:gd name="T44" fmla="*/ 15 w 125"/>
                <a:gd name="T45" fmla="*/ 292 h 348"/>
                <a:gd name="T46" fmla="*/ 11 w 125"/>
                <a:gd name="T47" fmla="*/ 277 h 348"/>
                <a:gd name="T48" fmla="*/ 4 w 125"/>
                <a:gd name="T49" fmla="*/ 260 h 348"/>
                <a:gd name="T50" fmla="*/ 0 w 125"/>
                <a:gd name="T51" fmla="*/ 244 h 348"/>
                <a:gd name="T52" fmla="*/ 6 w 125"/>
                <a:gd name="T53" fmla="*/ 227 h 348"/>
                <a:gd name="T54" fmla="*/ 25 w 125"/>
                <a:gd name="T55" fmla="*/ 220 h 348"/>
                <a:gd name="T56" fmla="*/ 37 w 125"/>
                <a:gd name="T57" fmla="*/ 209 h 348"/>
                <a:gd name="T58" fmla="*/ 42 w 125"/>
                <a:gd name="T59" fmla="*/ 194 h 348"/>
                <a:gd name="T60" fmla="*/ 43 w 125"/>
                <a:gd name="T61" fmla="*/ 176 h 348"/>
                <a:gd name="T62" fmla="*/ 41 w 125"/>
                <a:gd name="T63" fmla="*/ 157 h 348"/>
                <a:gd name="T64" fmla="*/ 40 w 125"/>
                <a:gd name="T65" fmla="*/ 138 h 348"/>
                <a:gd name="T66" fmla="*/ 40 w 125"/>
                <a:gd name="T67" fmla="*/ 119 h 348"/>
                <a:gd name="T68" fmla="*/ 42 w 125"/>
                <a:gd name="T69" fmla="*/ 102 h 348"/>
                <a:gd name="T70" fmla="*/ 72 w 125"/>
                <a:gd name="T71" fmla="*/ 0 h 348"/>
                <a:gd name="T72" fmla="*/ 85 w 125"/>
                <a:gd name="T73" fmla="*/ 0 h 348"/>
                <a:gd name="T74" fmla="*/ 99 w 125"/>
                <a:gd name="T75" fmla="*/ 0 h 348"/>
                <a:gd name="T76" fmla="*/ 114 w 125"/>
                <a:gd name="T7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348">
                  <a:moveTo>
                    <a:pt x="122" y="2"/>
                  </a:moveTo>
                  <a:lnTo>
                    <a:pt x="122" y="24"/>
                  </a:lnTo>
                  <a:lnTo>
                    <a:pt x="121" y="45"/>
                  </a:lnTo>
                  <a:lnTo>
                    <a:pt x="122" y="66"/>
                  </a:lnTo>
                  <a:lnTo>
                    <a:pt x="122" y="88"/>
                  </a:lnTo>
                  <a:lnTo>
                    <a:pt x="122" y="109"/>
                  </a:lnTo>
                  <a:lnTo>
                    <a:pt x="122" y="128"/>
                  </a:lnTo>
                  <a:lnTo>
                    <a:pt x="123" y="150"/>
                  </a:lnTo>
                  <a:lnTo>
                    <a:pt x="123" y="171"/>
                  </a:lnTo>
                  <a:lnTo>
                    <a:pt x="123" y="191"/>
                  </a:lnTo>
                  <a:lnTo>
                    <a:pt x="124" y="212"/>
                  </a:lnTo>
                  <a:lnTo>
                    <a:pt x="124" y="233"/>
                  </a:lnTo>
                  <a:lnTo>
                    <a:pt x="124" y="254"/>
                  </a:lnTo>
                  <a:lnTo>
                    <a:pt x="124" y="274"/>
                  </a:lnTo>
                  <a:lnTo>
                    <a:pt x="124" y="295"/>
                  </a:lnTo>
                  <a:lnTo>
                    <a:pt x="124" y="316"/>
                  </a:lnTo>
                  <a:lnTo>
                    <a:pt x="124" y="337"/>
                  </a:lnTo>
                  <a:lnTo>
                    <a:pt x="120" y="339"/>
                  </a:lnTo>
                  <a:lnTo>
                    <a:pt x="120" y="341"/>
                  </a:lnTo>
                  <a:lnTo>
                    <a:pt x="122" y="344"/>
                  </a:lnTo>
                  <a:lnTo>
                    <a:pt x="120" y="345"/>
                  </a:lnTo>
                  <a:lnTo>
                    <a:pt x="113" y="347"/>
                  </a:lnTo>
                  <a:lnTo>
                    <a:pt x="107" y="347"/>
                  </a:lnTo>
                  <a:lnTo>
                    <a:pt x="103" y="345"/>
                  </a:lnTo>
                  <a:lnTo>
                    <a:pt x="99" y="341"/>
                  </a:lnTo>
                  <a:lnTo>
                    <a:pt x="97" y="337"/>
                  </a:lnTo>
                  <a:lnTo>
                    <a:pt x="94" y="332"/>
                  </a:lnTo>
                  <a:lnTo>
                    <a:pt x="92" y="327"/>
                  </a:lnTo>
                  <a:lnTo>
                    <a:pt x="90" y="322"/>
                  </a:lnTo>
                  <a:lnTo>
                    <a:pt x="83" y="313"/>
                  </a:lnTo>
                  <a:lnTo>
                    <a:pt x="74" y="308"/>
                  </a:lnTo>
                  <a:lnTo>
                    <a:pt x="64" y="303"/>
                  </a:lnTo>
                  <a:lnTo>
                    <a:pt x="55" y="298"/>
                  </a:lnTo>
                  <a:lnTo>
                    <a:pt x="46" y="293"/>
                  </a:lnTo>
                  <a:lnTo>
                    <a:pt x="41" y="286"/>
                  </a:lnTo>
                  <a:lnTo>
                    <a:pt x="40" y="276"/>
                  </a:lnTo>
                  <a:lnTo>
                    <a:pt x="45" y="262"/>
                  </a:lnTo>
                  <a:lnTo>
                    <a:pt x="39" y="260"/>
                  </a:lnTo>
                  <a:lnTo>
                    <a:pt x="34" y="262"/>
                  </a:lnTo>
                  <a:lnTo>
                    <a:pt x="31" y="266"/>
                  </a:lnTo>
                  <a:lnTo>
                    <a:pt x="29" y="271"/>
                  </a:lnTo>
                  <a:lnTo>
                    <a:pt x="26" y="276"/>
                  </a:lnTo>
                  <a:lnTo>
                    <a:pt x="24" y="282"/>
                  </a:lnTo>
                  <a:lnTo>
                    <a:pt x="20" y="288"/>
                  </a:lnTo>
                  <a:lnTo>
                    <a:pt x="17" y="291"/>
                  </a:lnTo>
                  <a:lnTo>
                    <a:pt x="15" y="292"/>
                  </a:lnTo>
                  <a:lnTo>
                    <a:pt x="14" y="285"/>
                  </a:lnTo>
                  <a:lnTo>
                    <a:pt x="11" y="277"/>
                  </a:lnTo>
                  <a:lnTo>
                    <a:pt x="8" y="269"/>
                  </a:lnTo>
                  <a:lnTo>
                    <a:pt x="4" y="260"/>
                  </a:lnTo>
                  <a:lnTo>
                    <a:pt x="1" y="253"/>
                  </a:lnTo>
                  <a:lnTo>
                    <a:pt x="0" y="244"/>
                  </a:lnTo>
                  <a:lnTo>
                    <a:pt x="1" y="236"/>
                  </a:lnTo>
                  <a:lnTo>
                    <a:pt x="6" y="227"/>
                  </a:lnTo>
                  <a:lnTo>
                    <a:pt x="17" y="224"/>
                  </a:lnTo>
                  <a:lnTo>
                    <a:pt x="25" y="220"/>
                  </a:lnTo>
                  <a:lnTo>
                    <a:pt x="32" y="215"/>
                  </a:lnTo>
                  <a:lnTo>
                    <a:pt x="37" y="209"/>
                  </a:lnTo>
                  <a:lnTo>
                    <a:pt x="41" y="201"/>
                  </a:lnTo>
                  <a:lnTo>
                    <a:pt x="42" y="194"/>
                  </a:lnTo>
                  <a:lnTo>
                    <a:pt x="43" y="185"/>
                  </a:lnTo>
                  <a:lnTo>
                    <a:pt x="43" y="176"/>
                  </a:lnTo>
                  <a:lnTo>
                    <a:pt x="42" y="167"/>
                  </a:lnTo>
                  <a:lnTo>
                    <a:pt x="41" y="157"/>
                  </a:lnTo>
                  <a:lnTo>
                    <a:pt x="41" y="148"/>
                  </a:lnTo>
                  <a:lnTo>
                    <a:pt x="40" y="138"/>
                  </a:lnTo>
                  <a:lnTo>
                    <a:pt x="40" y="128"/>
                  </a:lnTo>
                  <a:lnTo>
                    <a:pt x="40" y="119"/>
                  </a:lnTo>
                  <a:lnTo>
                    <a:pt x="41" y="109"/>
                  </a:lnTo>
                  <a:lnTo>
                    <a:pt x="42" y="102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5" y="0"/>
                  </a:lnTo>
                  <a:lnTo>
                    <a:pt x="93" y="0"/>
                  </a:lnTo>
                  <a:lnTo>
                    <a:pt x="99" y="0"/>
                  </a:lnTo>
                  <a:lnTo>
                    <a:pt x="106" y="0"/>
                  </a:lnTo>
                  <a:lnTo>
                    <a:pt x="114" y="0"/>
                  </a:lnTo>
                  <a:lnTo>
                    <a:pt x="122" y="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04" name="Freeform 64">
              <a:extLst>
                <a:ext uri="{FF2B5EF4-FFF2-40B4-BE49-F238E27FC236}">
                  <a16:creationId xmlns:a16="http://schemas.microsoft.com/office/drawing/2014/main" id="{291C7119-D3DC-23BE-0D22-E592D7B5E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" y="3803"/>
              <a:ext cx="110" cy="197"/>
            </a:xfrm>
            <a:custGeom>
              <a:avLst/>
              <a:gdLst>
                <a:gd name="T0" fmla="*/ 87 w 110"/>
                <a:gd name="T1" fmla="*/ 49 h 197"/>
                <a:gd name="T2" fmla="*/ 89 w 110"/>
                <a:gd name="T3" fmla="*/ 57 h 197"/>
                <a:gd name="T4" fmla="*/ 92 w 110"/>
                <a:gd name="T5" fmla="*/ 66 h 197"/>
                <a:gd name="T6" fmla="*/ 95 w 110"/>
                <a:gd name="T7" fmla="*/ 74 h 197"/>
                <a:gd name="T8" fmla="*/ 98 w 110"/>
                <a:gd name="T9" fmla="*/ 83 h 197"/>
                <a:gd name="T10" fmla="*/ 99 w 110"/>
                <a:gd name="T11" fmla="*/ 92 h 197"/>
                <a:gd name="T12" fmla="*/ 101 w 110"/>
                <a:gd name="T13" fmla="*/ 101 h 197"/>
                <a:gd name="T14" fmla="*/ 103 w 110"/>
                <a:gd name="T15" fmla="*/ 110 h 197"/>
                <a:gd name="T16" fmla="*/ 105 w 110"/>
                <a:gd name="T17" fmla="*/ 120 h 197"/>
                <a:gd name="T18" fmla="*/ 106 w 110"/>
                <a:gd name="T19" fmla="*/ 129 h 197"/>
                <a:gd name="T20" fmla="*/ 108 w 110"/>
                <a:gd name="T21" fmla="*/ 138 h 197"/>
                <a:gd name="T22" fmla="*/ 108 w 110"/>
                <a:gd name="T23" fmla="*/ 147 h 197"/>
                <a:gd name="T24" fmla="*/ 109 w 110"/>
                <a:gd name="T25" fmla="*/ 157 h 197"/>
                <a:gd name="T26" fmla="*/ 109 w 110"/>
                <a:gd name="T27" fmla="*/ 166 h 197"/>
                <a:gd name="T28" fmla="*/ 109 w 110"/>
                <a:gd name="T29" fmla="*/ 177 h 197"/>
                <a:gd name="T30" fmla="*/ 109 w 110"/>
                <a:gd name="T31" fmla="*/ 185 h 197"/>
                <a:gd name="T32" fmla="*/ 108 w 110"/>
                <a:gd name="T33" fmla="*/ 196 h 197"/>
                <a:gd name="T34" fmla="*/ 16 w 110"/>
                <a:gd name="T35" fmla="*/ 176 h 197"/>
                <a:gd name="T36" fmla="*/ 18 w 110"/>
                <a:gd name="T37" fmla="*/ 173 h 197"/>
                <a:gd name="T38" fmla="*/ 19 w 110"/>
                <a:gd name="T39" fmla="*/ 169 h 197"/>
                <a:gd name="T40" fmla="*/ 19 w 110"/>
                <a:gd name="T41" fmla="*/ 166 h 197"/>
                <a:gd name="T42" fmla="*/ 19 w 110"/>
                <a:gd name="T43" fmla="*/ 163 h 197"/>
                <a:gd name="T44" fmla="*/ 19 w 110"/>
                <a:gd name="T45" fmla="*/ 160 h 197"/>
                <a:gd name="T46" fmla="*/ 19 w 110"/>
                <a:gd name="T47" fmla="*/ 157 h 197"/>
                <a:gd name="T48" fmla="*/ 18 w 110"/>
                <a:gd name="T49" fmla="*/ 154 h 197"/>
                <a:gd name="T50" fmla="*/ 17 w 110"/>
                <a:gd name="T51" fmla="*/ 150 h 197"/>
                <a:gd name="T52" fmla="*/ 15 w 110"/>
                <a:gd name="T53" fmla="*/ 142 h 197"/>
                <a:gd name="T54" fmla="*/ 14 w 110"/>
                <a:gd name="T55" fmla="*/ 132 h 197"/>
                <a:gd name="T56" fmla="*/ 13 w 110"/>
                <a:gd name="T57" fmla="*/ 123 h 197"/>
                <a:gd name="T58" fmla="*/ 11 w 110"/>
                <a:gd name="T59" fmla="*/ 114 h 197"/>
                <a:gd name="T60" fmla="*/ 10 w 110"/>
                <a:gd name="T61" fmla="*/ 105 h 197"/>
                <a:gd name="T62" fmla="*/ 9 w 110"/>
                <a:gd name="T63" fmla="*/ 95 h 197"/>
                <a:gd name="T64" fmla="*/ 9 w 110"/>
                <a:gd name="T65" fmla="*/ 86 h 197"/>
                <a:gd name="T66" fmla="*/ 8 w 110"/>
                <a:gd name="T67" fmla="*/ 76 h 197"/>
                <a:gd name="T68" fmla="*/ 7 w 110"/>
                <a:gd name="T69" fmla="*/ 67 h 197"/>
                <a:gd name="T70" fmla="*/ 5 w 110"/>
                <a:gd name="T71" fmla="*/ 57 h 197"/>
                <a:gd name="T72" fmla="*/ 5 w 110"/>
                <a:gd name="T73" fmla="*/ 47 h 197"/>
                <a:gd name="T74" fmla="*/ 4 w 110"/>
                <a:gd name="T75" fmla="*/ 37 h 197"/>
                <a:gd name="T76" fmla="*/ 3 w 110"/>
                <a:gd name="T77" fmla="*/ 28 h 197"/>
                <a:gd name="T78" fmla="*/ 1 w 110"/>
                <a:gd name="T79" fmla="*/ 18 h 197"/>
                <a:gd name="T80" fmla="*/ 0 w 110"/>
                <a:gd name="T81" fmla="*/ 9 h 197"/>
                <a:gd name="T82" fmla="*/ 0 w 110"/>
                <a:gd name="T83" fmla="*/ 0 h 197"/>
                <a:gd name="T84" fmla="*/ 7 w 110"/>
                <a:gd name="T85" fmla="*/ 0 h 197"/>
                <a:gd name="T86" fmla="*/ 13 w 110"/>
                <a:gd name="T87" fmla="*/ 1 h 197"/>
                <a:gd name="T88" fmla="*/ 19 w 110"/>
                <a:gd name="T89" fmla="*/ 2 h 197"/>
                <a:gd name="T90" fmla="*/ 26 w 110"/>
                <a:gd name="T91" fmla="*/ 4 h 197"/>
                <a:gd name="T92" fmla="*/ 32 w 110"/>
                <a:gd name="T93" fmla="*/ 6 h 197"/>
                <a:gd name="T94" fmla="*/ 39 w 110"/>
                <a:gd name="T95" fmla="*/ 8 h 197"/>
                <a:gd name="T96" fmla="*/ 44 w 110"/>
                <a:gd name="T97" fmla="*/ 11 h 197"/>
                <a:gd name="T98" fmla="*/ 49 w 110"/>
                <a:gd name="T99" fmla="*/ 14 h 197"/>
                <a:gd name="T100" fmla="*/ 56 w 110"/>
                <a:gd name="T101" fmla="*/ 17 h 197"/>
                <a:gd name="T102" fmla="*/ 60 w 110"/>
                <a:gd name="T103" fmla="*/ 20 h 197"/>
                <a:gd name="T104" fmla="*/ 66 w 110"/>
                <a:gd name="T105" fmla="*/ 24 h 197"/>
                <a:gd name="T106" fmla="*/ 70 w 110"/>
                <a:gd name="T107" fmla="*/ 29 h 197"/>
                <a:gd name="T108" fmla="*/ 75 w 110"/>
                <a:gd name="T109" fmla="*/ 34 h 197"/>
                <a:gd name="T110" fmla="*/ 79 w 110"/>
                <a:gd name="T111" fmla="*/ 38 h 197"/>
                <a:gd name="T112" fmla="*/ 83 w 110"/>
                <a:gd name="T113" fmla="*/ 43 h 197"/>
                <a:gd name="T114" fmla="*/ 87 w 110"/>
                <a:gd name="T115" fmla="*/ 4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" h="197">
                  <a:moveTo>
                    <a:pt x="87" y="49"/>
                  </a:moveTo>
                  <a:lnTo>
                    <a:pt x="89" y="57"/>
                  </a:lnTo>
                  <a:lnTo>
                    <a:pt x="92" y="66"/>
                  </a:lnTo>
                  <a:lnTo>
                    <a:pt x="95" y="74"/>
                  </a:lnTo>
                  <a:lnTo>
                    <a:pt x="98" y="83"/>
                  </a:lnTo>
                  <a:lnTo>
                    <a:pt x="99" y="92"/>
                  </a:lnTo>
                  <a:lnTo>
                    <a:pt x="101" y="101"/>
                  </a:lnTo>
                  <a:lnTo>
                    <a:pt x="103" y="110"/>
                  </a:lnTo>
                  <a:lnTo>
                    <a:pt x="105" y="120"/>
                  </a:lnTo>
                  <a:lnTo>
                    <a:pt x="106" y="129"/>
                  </a:lnTo>
                  <a:lnTo>
                    <a:pt x="108" y="138"/>
                  </a:lnTo>
                  <a:lnTo>
                    <a:pt x="108" y="147"/>
                  </a:lnTo>
                  <a:lnTo>
                    <a:pt x="109" y="157"/>
                  </a:lnTo>
                  <a:lnTo>
                    <a:pt x="109" y="166"/>
                  </a:lnTo>
                  <a:lnTo>
                    <a:pt x="109" y="177"/>
                  </a:lnTo>
                  <a:lnTo>
                    <a:pt x="109" y="185"/>
                  </a:lnTo>
                  <a:lnTo>
                    <a:pt x="108" y="196"/>
                  </a:lnTo>
                  <a:lnTo>
                    <a:pt x="16" y="176"/>
                  </a:lnTo>
                  <a:lnTo>
                    <a:pt x="18" y="173"/>
                  </a:lnTo>
                  <a:lnTo>
                    <a:pt x="19" y="169"/>
                  </a:lnTo>
                  <a:lnTo>
                    <a:pt x="19" y="166"/>
                  </a:lnTo>
                  <a:lnTo>
                    <a:pt x="19" y="163"/>
                  </a:lnTo>
                  <a:lnTo>
                    <a:pt x="19" y="160"/>
                  </a:lnTo>
                  <a:lnTo>
                    <a:pt x="19" y="157"/>
                  </a:lnTo>
                  <a:lnTo>
                    <a:pt x="18" y="154"/>
                  </a:lnTo>
                  <a:lnTo>
                    <a:pt x="17" y="150"/>
                  </a:lnTo>
                  <a:lnTo>
                    <a:pt x="15" y="142"/>
                  </a:lnTo>
                  <a:lnTo>
                    <a:pt x="14" y="132"/>
                  </a:lnTo>
                  <a:lnTo>
                    <a:pt x="13" y="123"/>
                  </a:lnTo>
                  <a:lnTo>
                    <a:pt x="11" y="114"/>
                  </a:lnTo>
                  <a:lnTo>
                    <a:pt x="10" y="105"/>
                  </a:lnTo>
                  <a:lnTo>
                    <a:pt x="9" y="95"/>
                  </a:lnTo>
                  <a:lnTo>
                    <a:pt x="9" y="86"/>
                  </a:lnTo>
                  <a:lnTo>
                    <a:pt x="8" y="76"/>
                  </a:lnTo>
                  <a:lnTo>
                    <a:pt x="7" y="67"/>
                  </a:lnTo>
                  <a:lnTo>
                    <a:pt x="5" y="57"/>
                  </a:lnTo>
                  <a:lnTo>
                    <a:pt x="5" y="47"/>
                  </a:lnTo>
                  <a:lnTo>
                    <a:pt x="4" y="37"/>
                  </a:lnTo>
                  <a:lnTo>
                    <a:pt x="3" y="28"/>
                  </a:lnTo>
                  <a:lnTo>
                    <a:pt x="1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19" y="2"/>
                  </a:lnTo>
                  <a:lnTo>
                    <a:pt x="26" y="4"/>
                  </a:lnTo>
                  <a:lnTo>
                    <a:pt x="32" y="6"/>
                  </a:lnTo>
                  <a:lnTo>
                    <a:pt x="39" y="8"/>
                  </a:lnTo>
                  <a:lnTo>
                    <a:pt x="44" y="11"/>
                  </a:lnTo>
                  <a:lnTo>
                    <a:pt x="49" y="14"/>
                  </a:lnTo>
                  <a:lnTo>
                    <a:pt x="56" y="17"/>
                  </a:lnTo>
                  <a:lnTo>
                    <a:pt x="60" y="20"/>
                  </a:lnTo>
                  <a:lnTo>
                    <a:pt x="66" y="24"/>
                  </a:lnTo>
                  <a:lnTo>
                    <a:pt x="70" y="29"/>
                  </a:lnTo>
                  <a:lnTo>
                    <a:pt x="75" y="34"/>
                  </a:lnTo>
                  <a:lnTo>
                    <a:pt x="79" y="38"/>
                  </a:lnTo>
                  <a:lnTo>
                    <a:pt x="83" y="43"/>
                  </a:lnTo>
                  <a:lnTo>
                    <a:pt x="87" y="49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05" name="Freeform 65">
              <a:extLst>
                <a:ext uri="{FF2B5EF4-FFF2-40B4-BE49-F238E27FC236}">
                  <a16:creationId xmlns:a16="http://schemas.microsoft.com/office/drawing/2014/main" id="{4B16FBCF-8213-3B8E-223F-23E6D47C5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" y="3898"/>
              <a:ext cx="42" cy="68"/>
            </a:xfrm>
            <a:custGeom>
              <a:avLst/>
              <a:gdLst>
                <a:gd name="T0" fmla="*/ 29 w 42"/>
                <a:gd name="T1" fmla="*/ 1 h 68"/>
                <a:gd name="T2" fmla="*/ 24 w 42"/>
                <a:gd name="T3" fmla="*/ 12 h 68"/>
                <a:gd name="T4" fmla="*/ 26 w 42"/>
                <a:gd name="T5" fmla="*/ 23 h 68"/>
                <a:gd name="T6" fmla="*/ 30 w 42"/>
                <a:gd name="T7" fmla="*/ 33 h 68"/>
                <a:gd name="T8" fmla="*/ 36 w 42"/>
                <a:gd name="T9" fmla="*/ 44 h 68"/>
                <a:gd name="T10" fmla="*/ 41 w 42"/>
                <a:gd name="T11" fmla="*/ 52 h 68"/>
                <a:gd name="T12" fmla="*/ 40 w 42"/>
                <a:gd name="T13" fmla="*/ 60 h 68"/>
                <a:gd name="T14" fmla="*/ 34 w 42"/>
                <a:gd name="T15" fmla="*/ 65 h 68"/>
                <a:gd name="T16" fmla="*/ 18 w 42"/>
                <a:gd name="T17" fmla="*/ 67 h 68"/>
                <a:gd name="T18" fmla="*/ 14 w 42"/>
                <a:gd name="T19" fmla="*/ 63 h 68"/>
                <a:gd name="T20" fmla="*/ 11 w 42"/>
                <a:gd name="T21" fmla="*/ 60 h 68"/>
                <a:gd name="T22" fmla="*/ 8 w 42"/>
                <a:gd name="T23" fmla="*/ 56 h 68"/>
                <a:gd name="T24" fmla="*/ 6 w 42"/>
                <a:gd name="T25" fmla="*/ 52 h 68"/>
                <a:gd name="T26" fmla="*/ 3 w 42"/>
                <a:gd name="T27" fmla="*/ 48 h 68"/>
                <a:gd name="T28" fmla="*/ 1 w 42"/>
                <a:gd name="T29" fmla="*/ 43 h 68"/>
                <a:gd name="T30" fmla="*/ 0 w 42"/>
                <a:gd name="T31" fmla="*/ 38 h 68"/>
                <a:gd name="T32" fmla="*/ 0 w 42"/>
                <a:gd name="T33" fmla="*/ 33 h 68"/>
                <a:gd name="T34" fmla="*/ 1 w 42"/>
                <a:gd name="T35" fmla="*/ 29 h 68"/>
                <a:gd name="T36" fmla="*/ 3 w 42"/>
                <a:gd name="T37" fmla="*/ 23 h 68"/>
                <a:gd name="T38" fmla="*/ 6 w 42"/>
                <a:gd name="T39" fmla="*/ 16 h 68"/>
                <a:gd name="T40" fmla="*/ 8 w 42"/>
                <a:gd name="T41" fmla="*/ 10 h 68"/>
                <a:gd name="T42" fmla="*/ 11 w 42"/>
                <a:gd name="T43" fmla="*/ 5 h 68"/>
                <a:gd name="T44" fmla="*/ 16 w 42"/>
                <a:gd name="T45" fmla="*/ 1 h 68"/>
                <a:gd name="T46" fmla="*/ 21 w 42"/>
                <a:gd name="T47" fmla="*/ 0 h 68"/>
                <a:gd name="T48" fmla="*/ 29 w 42"/>
                <a:gd name="T49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68">
                  <a:moveTo>
                    <a:pt x="29" y="1"/>
                  </a:moveTo>
                  <a:lnTo>
                    <a:pt x="24" y="12"/>
                  </a:lnTo>
                  <a:lnTo>
                    <a:pt x="26" y="23"/>
                  </a:lnTo>
                  <a:lnTo>
                    <a:pt x="30" y="33"/>
                  </a:lnTo>
                  <a:lnTo>
                    <a:pt x="36" y="44"/>
                  </a:lnTo>
                  <a:lnTo>
                    <a:pt x="41" y="52"/>
                  </a:lnTo>
                  <a:lnTo>
                    <a:pt x="40" y="60"/>
                  </a:lnTo>
                  <a:lnTo>
                    <a:pt x="34" y="65"/>
                  </a:lnTo>
                  <a:lnTo>
                    <a:pt x="18" y="67"/>
                  </a:lnTo>
                  <a:lnTo>
                    <a:pt x="14" y="63"/>
                  </a:lnTo>
                  <a:lnTo>
                    <a:pt x="11" y="60"/>
                  </a:lnTo>
                  <a:lnTo>
                    <a:pt x="8" y="56"/>
                  </a:lnTo>
                  <a:lnTo>
                    <a:pt x="6" y="52"/>
                  </a:lnTo>
                  <a:lnTo>
                    <a:pt x="3" y="48"/>
                  </a:lnTo>
                  <a:lnTo>
                    <a:pt x="1" y="43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1" y="29"/>
                  </a:lnTo>
                  <a:lnTo>
                    <a:pt x="3" y="23"/>
                  </a:lnTo>
                  <a:lnTo>
                    <a:pt x="6" y="16"/>
                  </a:lnTo>
                  <a:lnTo>
                    <a:pt x="8" y="10"/>
                  </a:lnTo>
                  <a:lnTo>
                    <a:pt x="11" y="5"/>
                  </a:lnTo>
                  <a:lnTo>
                    <a:pt x="16" y="1"/>
                  </a:lnTo>
                  <a:lnTo>
                    <a:pt x="21" y="0"/>
                  </a:lnTo>
                  <a:lnTo>
                    <a:pt x="29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06" name="Freeform 66">
              <a:extLst>
                <a:ext uri="{FF2B5EF4-FFF2-40B4-BE49-F238E27FC236}">
                  <a16:creationId xmlns:a16="http://schemas.microsoft.com/office/drawing/2014/main" id="{DCFD7A6A-70BD-7B3C-717B-4396C59EF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" y="3901"/>
              <a:ext cx="47" cy="115"/>
            </a:xfrm>
            <a:custGeom>
              <a:avLst/>
              <a:gdLst>
                <a:gd name="T0" fmla="*/ 40 w 47"/>
                <a:gd name="T1" fmla="*/ 7 h 115"/>
                <a:gd name="T2" fmla="*/ 31 w 47"/>
                <a:gd name="T3" fmla="*/ 10 h 115"/>
                <a:gd name="T4" fmla="*/ 24 w 47"/>
                <a:gd name="T5" fmla="*/ 14 h 115"/>
                <a:gd name="T6" fmla="*/ 20 w 47"/>
                <a:gd name="T7" fmla="*/ 20 h 115"/>
                <a:gd name="T8" fmla="*/ 16 w 47"/>
                <a:gd name="T9" fmla="*/ 29 h 115"/>
                <a:gd name="T10" fmla="*/ 13 w 47"/>
                <a:gd name="T11" fmla="*/ 37 h 115"/>
                <a:gd name="T12" fmla="*/ 11 w 47"/>
                <a:gd name="T13" fmla="*/ 46 h 115"/>
                <a:gd name="T14" fmla="*/ 10 w 47"/>
                <a:gd name="T15" fmla="*/ 55 h 115"/>
                <a:gd name="T16" fmla="*/ 7 w 47"/>
                <a:gd name="T17" fmla="*/ 64 h 115"/>
                <a:gd name="T18" fmla="*/ 13 w 47"/>
                <a:gd name="T19" fmla="*/ 68 h 115"/>
                <a:gd name="T20" fmla="*/ 20 w 47"/>
                <a:gd name="T21" fmla="*/ 74 h 115"/>
                <a:gd name="T22" fmla="*/ 24 w 47"/>
                <a:gd name="T23" fmla="*/ 80 h 115"/>
                <a:gd name="T24" fmla="*/ 30 w 47"/>
                <a:gd name="T25" fmla="*/ 86 h 115"/>
                <a:gd name="T26" fmla="*/ 34 w 47"/>
                <a:gd name="T27" fmla="*/ 93 h 115"/>
                <a:gd name="T28" fmla="*/ 38 w 47"/>
                <a:gd name="T29" fmla="*/ 99 h 115"/>
                <a:gd name="T30" fmla="*/ 42 w 47"/>
                <a:gd name="T31" fmla="*/ 106 h 115"/>
                <a:gd name="T32" fmla="*/ 46 w 47"/>
                <a:gd name="T33" fmla="*/ 114 h 115"/>
                <a:gd name="T34" fmla="*/ 41 w 47"/>
                <a:gd name="T35" fmla="*/ 113 h 115"/>
                <a:gd name="T36" fmla="*/ 37 w 47"/>
                <a:gd name="T37" fmla="*/ 113 h 115"/>
                <a:gd name="T38" fmla="*/ 32 w 47"/>
                <a:gd name="T39" fmla="*/ 112 h 115"/>
                <a:gd name="T40" fmla="*/ 26 w 47"/>
                <a:gd name="T41" fmla="*/ 112 h 115"/>
                <a:gd name="T42" fmla="*/ 22 w 47"/>
                <a:gd name="T43" fmla="*/ 111 h 115"/>
                <a:gd name="T44" fmla="*/ 17 w 47"/>
                <a:gd name="T45" fmla="*/ 109 h 115"/>
                <a:gd name="T46" fmla="*/ 13 w 47"/>
                <a:gd name="T47" fmla="*/ 106 h 115"/>
                <a:gd name="T48" fmla="*/ 11 w 47"/>
                <a:gd name="T49" fmla="*/ 101 h 115"/>
                <a:gd name="T50" fmla="*/ 10 w 47"/>
                <a:gd name="T51" fmla="*/ 95 h 115"/>
                <a:gd name="T52" fmla="*/ 8 w 47"/>
                <a:gd name="T53" fmla="*/ 89 h 115"/>
                <a:gd name="T54" fmla="*/ 7 w 47"/>
                <a:gd name="T55" fmla="*/ 83 h 115"/>
                <a:gd name="T56" fmla="*/ 6 w 47"/>
                <a:gd name="T57" fmla="*/ 77 h 115"/>
                <a:gd name="T58" fmla="*/ 6 w 47"/>
                <a:gd name="T59" fmla="*/ 70 h 115"/>
                <a:gd name="T60" fmla="*/ 5 w 47"/>
                <a:gd name="T61" fmla="*/ 64 h 115"/>
                <a:gd name="T62" fmla="*/ 4 w 47"/>
                <a:gd name="T63" fmla="*/ 57 h 115"/>
                <a:gd name="T64" fmla="*/ 3 w 47"/>
                <a:gd name="T65" fmla="*/ 50 h 115"/>
                <a:gd name="T66" fmla="*/ 3 w 47"/>
                <a:gd name="T67" fmla="*/ 44 h 115"/>
                <a:gd name="T68" fmla="*/ 3 w 47"/>
                <a:gd name="T69" fmla="*/ 38 h 115"/>
                <a:gd name="T70" fmla="*/ 2 w 47"/>
                <a:gd name="T71" fmla="*/ 32 h 115"/>
                <a:gd name="T72" fmla="*/ 2 w 47"/>
                <a:gd name="T73" fmla="*/ 25 h 115"/>
                <a:gd name="T74" fmla="*/ 1 w 47"/>
                <a:gd name="T75" fmla="*/ 18 h 115"/>
                <a:gd name="T76" fmla="*/ 1 w 47"/>
                <a:gd name="T77" fmla="*/ 12 h 115"/>
                <a:gd name="T78" fmla="*/ 0 w 47"/>
                <a:gd name="T79" fmla="*/ 6 h 115"/>
                <a:gd name="T80" fmla="*/ 0 w 47"/>
                <a:gd name="T81" fmla="*/ 0 h 115"/>
                <a:gd name="T82" fmla="*/ 4 w 47"/>
                <a:gd name="T83" fmla="*/ 3 h 115"/>
                <a:gd name="T84" fmla="*/ 10 w 47"/>
                <a:gd name="T85" fmla="*/ 4 h 115"/>
                <a:gd name="T86" fmla="*/ 14 w 47"/>
                <a:gd name="T87" fmla="*/ 5 h 115"/>
                <a:gd name="T88" fmla="*/ 20 w 47"/>
                <a:gd name="T89" fmla="*/ 5 h 115"/>
                <a:gd name="T90" fmla="*/ 26 w 47"/>
                <a:gd name="T91" fmla="*/ 5 h 115"/>
                <a:gd name="T92" fmla="*/ 31 w 47"/>
                <a:gd name="T93" fmla="*/ 5 h 115"/>
                <a:gd name="T94" fmla="*/ 35 w 47"/>
                <a:gd name="T95" fmla="*/ 6 h 115"/>
                <a:gd name="T96" fmla="*/ 40 w 47"/>
                <a:gd name="T97" fmla="*/ 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" h="115">
                  <a:moveTo>
                    <a:pt x="40" y="7"/>
                  </a:moveTo>
                  <a:lnTo>
                    <a:pt x="31" y="10"/>
                  </a:lnTo>
                  <a:lnTo>
                    <a:pt x="24" y="14"/>
                  </a:lnTo>
                  <a:lnTo>
                    <a:pt x="20" y="20"/>
                  </a:lnTo>
                  <a:lnTo>
                    <a:pt x="16" y="29"/>
                  </a:lnTo>
                  <a:lnTo>
                    <a:pt x="13" y="37"/>
                  </a:lnTo>
                  <a:lnTo>
                    <a:pt x="11" y="46"/>
                  </a:lnTo>
                  <a:lnTo>
                    <a:pt x="10" y="55"/>
                  </a:lnTo>
                  <a:lnTo>
                    <a:pt x="7" y="64"/>
                  </a:lnTo>
                  <a:lnTo>
                    <a:pt x="13" y="68"/>
                  </a:lnTo>
                  <a:lnTo>
                    <a:pt x="20" y="74"/>
                  </a:lnTo>
                  <a:lnTo>
                    <a:pt x="24" y="80"/>
                  </a:lnTo>
                  <a:lnTo>
                    <a:pt x="30" y="86"/>
                  </a:lnTo>
                  <a:lnTo>
                    <a:pt x="34" y="93"/>
                  </a:lnTo>
                  <a:lnTo>
                    <a:pt x="38" y="99"/>
                  </a:lnTo>
                  <a:lnTo>
                    <a:pt x="42" y="106"/>
                  </a:lnTo>
                  <a:lnTo>
                    <a:pt x="46" y="114"/>
                  </a:lnTo>
                  <a:lnTo>
                    <a:pt x="41" y="113"/>
                  </a:lnTo>
                  <a:lnTo>
                    <a:pt x="37" y="113"/>
                  </a:lnTo>
                  <a:lnTo>
                    <a:pt x="32" y="112"/>
                  </a:lnTo>
                  <a:lnTo>
                    <a:pt x="26" y="112"/>
                  </a:lnTo>
                  <a:lnTo>
                    <a:pt x="22" y="111"/>
                  </a:lnTo>
                  <a:lnTo>
                    <a:pt x="17" y="109"/>
                  </a:lnTo>
                  <a:lnTo>
                    <a:pt x="13" y="106"/>
                  </a:lnTo>
                  <a:lnTo>
                    <a:pt x="11" y="101"/>
                  </a:lnTo>
                  <a:lnTo>
                    <a:pt x="10" y="95"/>
                  </a:lnTo>
                  <a:lnTo>
                    <a:pt x="8" y="89"/>
                  </a:lnTo>
                  <a:lnTo>
                    <a:pt x="7" y="83"/>
                  </a:lnTo>
                  <a:lnTo>
                    <a:pt x="6" y="77"/>
                  </a:lnTo>
                  <a:lnTo>
                    <a:pt x="6" y="70"/>
                  </a:lnTo>
                  <a:lnTo>
                    <a:pt x="5" y="64"/>
                  </a:lnTo>
                  <a:lnTo>
                    <a:pt x="4" y="57"/>
                  </a:lnTo>
                  <a:lnTo>
                    <a:pt x="3" y="50"/>
                  </a:lnTo>
                  <a:lnTo>
                    <a:pt x="3" y="44"/>
                  </a:lnTo>
                  <a:lnTo>
                    <a:pt x="3" y="38"/>
                  </a:lnTo>
                  <a:lnTo>
                    <a:pt x="2" y="32"/>
                  </a:lnTo>
                  <a:lnTo>
                    <a:pt x="2" y="25"/>
                  </a:lnTo>
                  <a:lnTo>
                    <a:pt x="1" y="18"/>
                  </a:lnTo>
                  <a:lnTo>
                    <a:pt x="1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4" y="3"/>
                  </a:lnTo>
                  <a:lnTo>
                    <a:pt x="10" y="4"/>
                  </a:lnTo>
                  <a:lnTo>
                    <a:pt x="14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5" y="6"/>
                  </a:lnTo>
                  <a:lnTo>
                    <a:pt x="40" y="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07" name="Freeform 67">
              <a:extLst>
                <a:ext uri="{FF2B5EF4-FFF2-40B4-BE49-F238E27FC236}">
                  <a16:creationId xmlns:a16="http://schemas.microsoft.com/office/drawing/2014/main" id="{E0E5EC0D-3D55-16A1-D8C4-78F182668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" y="3905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4 w 17"/>
                <a:gd name="T3" fmla="*/ 4 h 17"/>
                <a:gd name="T4" fmla="*/ 13 w 17"/>
                <a:gd name="T5" fmla="*/ 8 h 17"/>
                <a:gd name="T6" fmla="*/ 12 w 17"/>
                <a:gd name="T7" fmla="*/ 14 h 17"/>
                <a:gd name="T8" fmla="*/ 10 w 17"/>
                <a:gd name="T9" fmla="*/ 16 h 17"/>
                <a:gd name="T10" fmla="*/ 0 w 17"/>
                <a:gd name="T11" fmla="*/ 6 h 17"/>
                <a:gd name="T12" fmla="*/ 2 w 17"/>
                <a:gd name="T13" fmla="*/ 6 h 17"/>
                <a:gd name="T14" fmla="*/ 5 w 17"/>
                <a:gd name="T15" fmla="*/ 2 h 17"/>
                <a:gd name="T16" fmla="*/ 10 w 17"/>
                <a:gd name="T17" fmla="*/ 0 h 17"/>
                <a:gd name="T18" fmla="*/ 16 w 17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4" y="4"/>
                  </a:lnTo>
                  <a:lnTo>
                    <a:pt x="13" y="8"/>
                  </a:lnTo>
                  <a:lnTo>
                    <a:pt x="12" y="14"/>
                  </a:lnTo>
                  <a:lnTo>
                    <a:pt x="10" y="16"/>
                  </a:lnTo>
                  <a:lnTo>
                    <a:pt x="0" y="6"/>
                  </a:lnTo>
                  <a:lnTo>
                    <a:pt x="2" y="6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08" name="Freeform 68">
              <a:extLst>
                <a:ext uri="{FF2B5EF4-FFF2-40B4-BE49-F238E27FC236}">
                  <a16:creationId xmlns:a16="http://schemas.microsoft.com/office/drawing/2014/main" id="{B5CBDDC0-5C14-FD6D-57B8-A7FBA40C6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" y="3919"/>
              <a:ext cx="339" cy="189"/>
            </a:xfrm>
            <a:custGeom>
              <a:avLst/>
              <a:gdLst>
                <a:gd name="T0" fmla="*/ 49 w 339"/>
                <a:gd name="T1" fmla="*/ 12 h 189"/>
                <a:gd name="T2" fmla="*/ 52 w 339"/>
                <a:gd name="T3" fmla="*/ 28 h 189"/>
                <a:gd name="T4" fmla="*/ 61 w 339"/>
                <a:gd name="T5" fmla="*/ 41 h 189"/>
                <a:gd name="T6" fmla="*/ 72 w 339"/>
                <a:gd name="T7" fmla="*/ 51 h 189"/>
                <a:gd name="T8" fmla="*/ 89 w 339"/>
                <a:gd name="T9" fmla="*/ 59 h 189"/>
                <a:gd name="T10" fmla="*/ 107 w 339"/>
                <a:gd name="T11" fmla="*/ 53 h 189"/>
                <a:gd name="T12" fmla="*/ 123 w 339"/>
                <a:gd name="T13" fmla="*/ 43 h 189"/>
                <a:gd name="T14" fmla="*/ 140 w 339"/>
                <a:gd name="T15" fmla="*/ 43 h 189"/>
                <a:gd name="T16" fmla="*/ 157 w 339"/>
                <a:gd name="T17" fmla="*/ 54 h 189"/>
                <a:gd name="T18" fmla="*/ 167 w 339"/>
                <a:gd name="T19" fmla="*/ 61 h 189"/>
                <a:gd name="T20" fmla="*/ 177 w 339"/>
                <a:gd name="T21" fmla="*/ 68 h 189"/>
                <a:gd name="T22" fmla="*/ 185 w 339"/>
                <a:gd name="T23" fmla="*/ 77 h 189"/>
                <a:gd name="T24" fmla="*/ 190 w 339"/>
                <a:gd name="T25" fmla="*/ 90 h 189"/>
                <a:gd name="T26" fmla="*/ 189 w 339"/>
                <a:gd name="T27" fmla="*/ 102 h 189"/>
                <a:gd name="T28" fmla="*/ 186 w 339"/>
                <a:gd name="T29" fmla="*/ 113 h 189"/>
                <a:gd name="T30" fmla="*/ 181 w 339"/>
                <a:gd name="T31" fmla="*/ 122 h 189"/>
                <a:gd name="T32" fmla="*/ 179 w 339"/>
                <a:gd name="T33" fmla="*/ 130 h 189"/>
                <a:gd name="T34" fmla="*/ 184 w 339"/>
                <a:gd name="T35" fmla="*/ 134 h 189"/>
                <a:gd name="T36" fmla="*/ 190 w 339"/>
                <a:gd name="T37" fmla="*/ 135 h 189"/>
                <a:gd name="T38" fmla="*/ 196 w 339"/>
                <a:gd name="T39" fmla="*/ 132 h 189"/>
                <a:gd name="T40" fmla="*/ 198 w 339"/>
                <a:gd name="T41" fmla="*/ 135 h 189"/>
                <a:gd name="T42" fmla="*/ 203 w 339"/>
                <a:gd name="T43" fmla="*/ 141 h 189"/>
                <a:gd name="T44" fmla="*/ 214 w 339"/>
                <a:gd name="T45" fmla="*/ 142 h 189"/>
                <a:gd name="T46" fmla="*/ 231 w 339"/>
                <a:gd name="T47" fmla="*/ 140 h 189"/>
                <a:gd name="T48" fmla="*/ 247 w 339"/>
                <a:gd name="T49" fmla="*/ 139 h 189"/>
                <a:gd name="T50" fmla="*/ 264 w 339"/>
                <a:gd name="T51" fmla="*/ 140 h 189"/>
                <a:gd name="T52" fmla="*/ 282 w 339"/>
                <a:gd name="T53" fmla="*/ 142 h 189"/>
                <a:gd name="T54" fmla="*/ 299 w 339"/>
                <a:gd name="T55" fmla="*/ 146 h 189"/>
                <a:gd name="T56" fmla="*/ 316 w 339"/>
                <a:gd name="T57" fmla="*/ 152 h 189"/>
                <a:gd name="T58" fmla="*/ 331 w 339"/>
                <a:gd name="T59" fmla="*/ 158 h 189"/>
                <a:gd name="T60" fmla="*/ 332 w 339"/>
                <a:gd name="T61" fmla="*/ 167 h 189"/>
                <a:gd name="T62" fmla="*/ 319 w 339"/>
                <a:gd name="T63" fmla="*/ 172 h 189"/>
                <a:gd name="T64" fmla="*/ 306 w 339"/>
                <a:gd name="T65" fmla="*/ 177 h 189"/>
                <a:gd name="T66" fmla="*/ 293 w 339"/>
                <a:gd name="T67" fmla="*/ 181 h 189"/>
                <a:gd name="T68" fmla="*/ 277 w 339"/>
                <a:gd name="T69" fmla="*/ 183 h 189"/>
                <a:gd name="T70" fmla="*/ 263 w 339"/>
                <a:gd name="T71" fmla="*/ 185 h 189"/>
                <a:gd name="T72" fmla="*/ 248 w 339"/>
                <a:gd name="T73" fmla="*/ 186 h 189"/>
                <a:gd name="T74" fmla="*/ 232 w 339"/>
                <a:gd name="T75" fmla="*/ 187 h 189"/>
                <a:gd name="T76" fmla="*/ 217 w 339"/>
                <a:gd name="T77" fmla="*/ 188 h 189"/>
                <a:gd name="T78" fmla="*/ 201 w 339"/>
                <a:gd name="T79" fmla="*/ 188 h 189"/>
                <a:gd name="T80" fmla="*/ 184 w 339"/>
                <a:gd name="T81" fmla="*/ 187 h 189"/>
                <a:gd name="T82" fmla="*/ 168 w 339"/>
                <a:gd name="T83" fmla="*/ 185 h 189"/>
                <a:gd name="T84" fmla="*/ 150 w 339"/>
                <a:gd name="T85" fmla="*/ 181 h 189"/>
                <a:gd name="T86" fmla="*/ 135 w 339"/>
                <a:gd name="T87" fmla="*/ 174 h 189"/>
                <a:gd name="T88" fmla="*/ 120 w 339"/>
                <a:gd name="T89" fmla="*/ 166 h 189"/>
                <a:gd name="T90" fmla="*/ 107 w 339"/>
                <a:gd name="T91" fmla="*/ 155 h 189"/>
                <a:gd name="T92" fmla="*/ 97 w 339"/>
                <a:gd name="T93" fmla="*/ 137 h 189"/>
                <a:gd name="T94" fmla="*/ 85 w 339"/>
                <a:gd name="T95" fmla="*/ 118 h 189"/>
                <a:gd name="T96" fmla="*/ 71 w 339"/>
                <a:gd name="T97" fmla="*/ 100 h 189"/>
                <a:gd name="T98" fmla="*/ 58 w 339"/>
                <a:gd name="T99" fmla="*/ 80 h 189"/>
                <a:gd name="T100" fmla="*/ 46 w 339"/>
                <a:gd name="T101" fmla="*/ 62 h 189"/>
                <a:gd name="T102" fmla="*/ 34 w 339"/>
                <a:gd name="T103" fmla="*/ 49 h 189"/>
                <a:gd name="T104" fmla="*/ 22 w 339"/>
                <a:gd name="T105" fmla="*/ 36 h 189"/>
                <a:gd name="T106" fmla="*/ 8 w 339"/>
                <a:gd name="T107" fmla="*/ 26 h 189"/>
                <a:gd name="T108" fmla="*/ 1 w 339"/>
                <a:gd name="T109" fmla="*/ 16 h 189"/>
                <a:gd name="T110" fmla="*/ 11 w 339"/>
                <a:gd name="T111" fmla="*/ 6 h 189"/>
                <a:gd name="T112" fmla="*/ 26 w 339"/>
                <a:gd name="T113" fmla="*/ 0 h 189"/>
                <a:gd name="T114" fmla="*/ 42 w 339"/>
                <a:gd name="T11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9" h="189">
                  <a:moveTo>
                    <a:pt x="49" y="3"/>
                  </a:moveTo>
                  <a:lnTo>
                    <a:pt x="49" y="12"/>
                  </a:lnTo>
                  <a:lnTo>
                    <a:pt x="51" y="20"/>
                  </a:lnTo>
                  <a:lnTo>
                    <a:pt x="52" y="28"/>
                  </a:lnTo>
                  <a:lnTo>
                    <a:pt x="56" y="34"/>
                  </a:lnTo>
                  <a:lnTo>
                    <a:pt x="61" y="41"/>
                  </a:lnTo>
                  <a:lnTo>
                    <a:pt x="66" y="47"/>
                  </a:lnTo>
                  <a:lnTo>
                    <a:pt x="72" y="51"/>
                  </a:lnTo>
                  <a:lnTo>
                    <a:pt x="79" y="56"/>
                  </a:lnTo>
                  <a:lnTo>
                    <a:pt x="89" y="59"/>
                  </a:lnTo>
                  <a:lnTo>
                    <a:pt x="98" y="57"/>
                  </a:lnTo>
                  <a:lnTo>
                    <a:pt x="107" y="53"/>
                  </a:lnTo>
                  <a:lnTo>
                    <a:pt x="116" y="48"/>
                  </a:lnTo>
                  <a:lnTo>
                    <a:pt x="123" y="43"/>
                  </a:lnTo>
                  <a:lnTo>
                    <a:pt x="132" y="41"/>
                  </a:lnTo>
                  <a:lnTo>
                    <a:pt x="140" y="43"/>
                  </a:lnTo>
                  <a:lnTo>
                    <a:pt x="150" y="51"/>
                  </a:lnTo>
                  <a:lnTo>
                    <a:pt x="157" y="54"/>
                  </a:lnTo>
                  <a:lnTo>
                    <a:pt x="161" y="57"/>
                  </a:lnTo>
                  <a:lnTo>
                    <a:pt x="167" y="61"/>
                  </a:lnTo>
                  <a:lnTo>
                    <a:pt x="172" y="64"/>
                  </a:lnTo>
                  <a:lnTo>
                    <a:pt x="177" y="68"/>
                  </a:lnTo>
                  <a:lnTo>
                    <a:pt x="181" y="72"/>
                  </a:lnTo>
                  <a:lnTo>
                    <a:pt x="185" y="77"/>
                  </a:lnTo>
                  <a:lnTo>
                    <a:pt x="189" y="84"/>
                  </a:lnTo>
                  <a:lnTo>
                    <a:pt x="190" y="90"/>
                  </a:lnTo>
                  <a:lnTo>
                    <a:pt x="189" y="96"/>
                  </a:lnTo>
                  <a:lnTo>
                    <a:pt x="189" y="102"/>
                  </a:lnTo>
                  <a:lnTo>
                    <a:pt x="188" y="107"/>
                  </a:lnTo>
                  <a:lnTo>
                    <a:pt x="186" y="113"/>
                  </a:lnTo>
                  <a:lnTo>
                    <a:pt x="184" y="118"/>
                  </a:lnTo>
                  <a:lnTo>
                    <a:pt x="181" y="122"/>
                  </a:lnTo>
                  <a:lnTo>
                    <a:pt x="178" y="127"/>
                  </a:lnTo>
                  <a:lnTo>
                    <a:pt x="179" y="130"/>
                  </a:lnTo>
                  <a:lnTo>
                    <a:pt x="181" y="132"/>
                  </a:lnTo>
                  <a:lnTo>
                    <a:pt x="184" y="134"/>
                  </a:lnTo>
                  <a:lnTo>
                    <a:pt x="186" y="135"/>
                  </a:lnTo>
                  <a:lnTo>
                    <a:pt x="190" y="135"/>
                  </a:lnTo>
                  <a:lnTo>
                    <a:pt x="192" y="134"/>
                  </a:lnTo>
                  <a:lnTo>
                    <a:pt x="196" y="132"/>
                  </a:lnTo>
                  <a:lnTo>
                    <a:pt x="198" y="131"/>
                  </a:lnTo>
                  <a:lnTo>
                    <a:pt x="198" y="135"/>
                  </a:lnTo>
                  <a:lnTo>
                    <a:pt x="200" y="138"/>
                  </a:lnTo>
                  <a:lnTo>
                    <a:pt x="203" y="141"/>
                  </a:lnTo>
                  <a:lnTo>
                    <a:pt x="206" y="143"/>
                  </a:lnTo>
                  <a:lnTo>
                    <a:pt x="214" y="142"/>
                  </a:lnTo>
                  <a:lnTo>
                    <a:pt x="222" y="141"/>
                  </a:lnTo>
                  <a:lnTo>
                    <a:pt x="231" y="140"/>
                  </a:lnTo>
                  <a:lnTo>
                    <a:pt x="239" y="139"/>
                  </a:lnTo>
                  <a:lnTo>
                    <a:pt x="247" y="139"/>
                  </a:lnTo>
                  <a:lnTo>
                    <a:pt x="255" y="139"/>
                  </a:lnTo>
                  <a:lnTo>
                    <a:pt x="264" y="140"/>
                  </a:lnTo>
                  <a:lnTo>
                    <a:pt x="274" y="141"/>
                  </a:lnTo>
                  <a:lnTo>
                    <a:pt x="282" y="142"/>
                  </a:lnTo>
                  <a:lnTo>
                    <a:pt x="290" y="143"/>
                  </a:lnTo>
                  <a:lnTo>
                    <a:pt x="299" y="146"/>
                  </a:lnTo>
                  <a:lnTo>
                    <a:pt x="307" y="148"/>
                  </a:lnTo>
                  <a:lnTo>
                    <a:pt x="316" y="152"/>
                  </a:lnTo>
                  <a:lnTo>
                    <a:pt x="323" y="154"/>
                  </a:lnTo>
                  <a:lnTo>
                    <a:pt x="331" y="158"/>
                  </a:lnTo>
                  <a:lnTo>
                    <a:pt x="338" y="163"/>
                  </a:lnTo>
                  <a:lnTo>
                    <a:pt x="332" y="167"/>
                  </a:lnTo>
                  <a:lnTo>
                    <a:pt x="326" y="170"/>
                  </a:lnTo>
                  <a:lnTo>
                    <a:pt x="319" y="172"/>
                  </a:lnTo>
                  <a:lnTo>
                    <a:pt x="313" y="175"/>
                  </a:lnTo>
                  <a:lnTo>
                    <a:pt x="306" y="177"/>
                  </a:lnTo>
                  <a:lnTo>
                    <a:pt x="299" y="179"/>
                  </a:lnTo>
                  <a:lnTo>
                    <a:pt x="293" y="181"/>
                  </a:lnTo>
                  <a:lnTo>
                    <a:pt x="285" y="182"/>
                  </a:lnTo>
                  <a:lnTo>
                    <a:pt x="277" y="183"/>
                  </a:lnTo>
                  <a:lnTo>
                    <a:pt x="270" y="185"/>
                  </a:lnTo>
                  <a:lnTo>
                    <a:pt x="263" y="185"/>
                  </a:lnTo>
                  <a:lnTo>
                    <a:pt x="255" y="186"/>
                  </a:lnTo>
                  <a:lnTo>
                    <a:pt x="248" y="186"/>
                  </a:lnTo>
                  <a:lnTo>
                    <a:pt x="241" y="187"/>
                  </a:lnTo>
                  <a:lnTo>
                    <a:pt x="232" y="187"/>
                  </a:lnTo>
                  <a:lnTo>
                    <a:pt x="225" y="187"/>
                  </a:lnTo>
                  <a:lnTo>
                    <a:pt x="217" y="188"/>
                  </a:lnTo>
                  <a:lnTo>
                    <a:pt x="210" y="188"/>
                  </a:lnTo>
                  <a:lnTo>
                    <a:pt x="201" y="188"/>
                  </a:lnTo>
                  <a:lnTo>
                    <a:pt x="192" y="188"/>
                  </a:lnTo>
                  <a:lnTo>
                    <a:pt x="184" y="187"/>
                  </a:lnTo>
                  <a:lnTo>
                    <a:pt x="176" y="186"/>
                  </a:lnTo>
                  <a:lnTo>
                    <a:pt x="168" y="185"/>
                  </a:lnTo>
                  <a:lnTo>
                    <a:pt x="159" y="183"/>
                  </a:lnTo>
                  <a:lnTo>
                    <a:pt x="150" y="181"/>
                  </a:lnTo>
                  <a:lnTo>
                    <a:pt x="143" y="178"/>
                  </a:lnTo>
                  <a:lnTo>
                    <a:pt x="135" y="174"/>
                  </a:lnTo>
                  <a:lnTo>
                    <a:pt x="127" y="170"/>
                  </a:lnTo>
                  <a:lnTo>
                    <a:pt x="120" y="166"/>
                  </a:lnTo>
                  <a:lnTo>
                    <a:pt x="114" y="161"/>
                  </a:lnTo>
                  <a:lnTo>
                    <a:pt x="107" y="155"/>
                  </a:lnTo>
                  <a:lnTo>
                    <a:pt x="101" y="149"/>
                  </a:lnTo>
                  <a:lnTo>
                    <a:pt x="97" y="137"/>
                  </a:lnTo>
                  <a:lnTo>
                    <a:pt x="91" y="127"/>
                  </a:lnTo>
                  <a:lnTo>
                    <a:pt x="85" y="118"/>
                  </a:lnTo>
                  <a:lnTo>
                    <a:pt x="77" y="109"/>
                  </a:lnTo>
                  <a:lnTo>
                    <a:pt x="71" y="100"/>
                  </a:lnTo>
                  <a:lnTo>
                    <a:pt x="64" y="90"/>
                  </a:lnTo>
                  <a:lnTo>
                    <a:pt x="58" y="80"/>
                  </a:lnTo>
                  <a:lnTo>
                    <a:pt x="52" y="69"/>
                  </a:lnTo>
                  <a:lnTo>
                    <a:pt x="46" y="62"/>
                  </a:lnTo>
                  <a:lnTo>
                    <a:pt x="41" y="55"/>
                  </a:lnTo>
                  <a:lnTo>
                    <a:pt x="34" y="49"/>
                  </a:lnTo>
                  <a:lnTo>
                    <a:pt x="28" y="42"/>
                  </a:lnTo>
                  <a:lnTo>
                    <a:pt x="22" y="36"/>
                  </a:lnTo>
                  <a:lnTo>
                    <a:pt x="15" y="32"/>
                  </a:lnTo>
                  <a:lnTo>
                    <a:pt x="8" y="26"/>
                  </a:lnTo>
                  <a:lnTo>
                    <a:pt x="0" y="22"/>
                  </a:lnTo>
                  <a:lnTo>
                    <a:pt x="1" y="16"/>
                  </a:lnTo>
                  <a:lnTo>
                    <a:pt x="5" y="10"/>
                  </a:lnTo>
                  <a:lnTo>
                    <a:pt x="11" y="6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49" y="3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09" name="Freeform 69">
              <a:extLst>
                <a:ext uri="{FF2B5EF4-FFF2-40B4-BE49-F238E27FC236}">
                  <a16:creationId xmlns:a16="http://schemas.microsoft.com/office/drawing/2014/main" id="{1EA0FDF3-AFB2-E332-9F78-93C9D1C35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" y="3956"/>
              <a:ext cx="64" cy="71"/>
            </a:xfrm>
            <a:custGeom>
              <a:avLst/>
              <a:gdLst>
                <a:gd name="T0" fmla="*/ 63 w 64"/>
                <a:gd name="T1" fmla="*/ 69 h 71"/>
                <a:gd name="T2" fmla="*/ 60 w 64"/>
                <a:gd name="T3" fmla="*/ 70 h 71"/>
                <a:gd name="T4" fmla="*/ 56 w 64"/>
                <a:gd name="T5" fmla="*/ 70 h 71"/>
                <a:gd name="T6" fmla="*/ 53 w 64"/>
                <a:gd name="T7" fmla="*/ 70 h 71"/>
                <a:gd name="T8" fmla="*/ 50 w 64"/>
                <a:gd name="T9" fmla="*/ 70 h 71"/>
                <a:gd name="T10" fmla="*/ 43 w 64"/>
                <a:gd name="T11" fmla="*/ 61 h 71"/>
                <a:gd name="T12" fmla="*/ 37 w 64"/>
                <a:gd name="T13" fmla="*/ 53 h 71"/>
                <a:gd name="T14" fmla="*/ 32 w 64"/>
                <a:gd name="T15" fmla="*/ 44 h 71"/>
                <a:gd name="T16" fmla="*/ 27 w 64"/>
                <a:gd name="T17" fmla="*/ 35 h 71"/>
                <a:gd name="T18" fmla="*/ 22 w 64"/>
                <a:gd name="T19" fmla="*/ 27 h 71"/>
                <a:gd name="T20" fmla="*/ 16 w 64"/>
                <a:gd name="T21" fmla="*/ 18 h 71"/>
                <a:gd name="T22" fmla="*/ 9 w 64"/>
                <a:gd name="T23" fmla="*/ 11 h 71"/>
                <a:gd name="T24" fmla="*/ 0 w 64"/>
                <a:gd name="T25" fmla="*/ 3 h 71"/>
                <a:gd name="T26" fmla="*/ 2 w 64"/>
                <a:gd name="T27" fmla="*/ 0 h 71"/>
                <a:gd name="T28" fmla="*/ 6 w 64"/>
                <a:gd name="T29" fmla="*/ 0 h 71"/>
                <a:gd name="T30" fmla="*/ 9 w 64"/>
                <a:gd name="T31" fmla="*/ 0 h 71"/>
                <a:gd name="T32" fmla="*/ 12 w 64"/>
                <a:gd name="T33" fmla="*/ 2 h 71"/>
                <a:gd name="T34" fmla="*/ 14 w 64"/>
                <a:gd name="T35" fmla="*/ 4 h 71"/>
                <a:gd name="T36" fmla="*/ 18 w 64"/>
                <a:gd name="T37" fmla="*/ 7 h 71"/>
                <a:gd name="T38" fmla="*/ 21 w 64"/>
                <a:gd name="T39" fmla="*/ 9 h 71"/>
                <a:gd name="T40" fmla="*/ 23 w 64"/>
                <a:gd name="T41" fmla="*/ 11 h 71"/>
                <a:gd name="T42" fmla="*/ 29 w 64"/>
                <a:gd name="T43" fmla="*/ 17 h 71"/>
                <a:gd name="T44" fmla="*/ 36 w 64"/>
                <a:gd name="T45" fmla="*/ 22 h 71"/>
                <a:gd name="T46" fmla="*/ 41 w 64"/>
                <a:gd name="T47" fmla="*/ 30 h 71"/>
                <a:gd name="T48" fmla="*/ 46 w 64"/>
                <a:gd name="T49" fmla="*/ 36 h 71"/>
                <a:gd name="T50" fmla="*/ 50 w 64"/>
                <a:gd name="T51" fmla="*/ 45 h 71"/>
                <a:gd name="T52" fmla="*/ 55 w 64"/>
                <a:gd name="T53" fmla="*/ 52 h 71"/>
                <a:gd name="T54" fmla="*/ 59 w 64"/>
                <a:gd name="T55" fmla="*/ 61 h 71"/>
                <a:gd name="T56" fmla="*/ 63 w 64"/>
                <a:gd name="T57" fmla="*/ 6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1">
                  <a:moveTo>
                    <a:pt x="63" y="69"/>
                  </a:moveTo>
                  <a:lnTo>
                    <a:pt x="60" y="70"/>
                  </a:lnTo>
                  <a:lnTo>
                    <a:pt x="56" y="70"/>
                  </a:lnTo>
                  <a:lnTo>
                    <a:pt x="53" y="70"/>
                  </a:lnTo>
                  <a:lnTo>
                    <a:pt x="50" y="70"/>
                  </a:lnTo>
                  <a:lnTo>
                    <a:pt x="43" y="61"/>
                  </a:lnTo>
                  <a:lnTo>
                    <a:pt x="37" y="53"/>
                  </a:lnTo>
                  <a:lnTo>
                    <a:pt x="32" y="44"/>
                  </a:lnTo>
                  <a:lnTo>
                    <a:pt x="27" y="35"/>
                  </a:lnTo>
                  <a:lnTo>
                    <a:pt x="22" y="27"/>
                  </a:lnTo>
                  <a:lnTo>
                    <a:pt x="16" y="18"/>
                  </a:lnTo>
                  <a:lnTo>
                    <a:pt x="9" y="11"/>
                  </a:lnTo>
                  <a:lnTo>
                    <a:pt x="0" y="3"/>
                  </a:lnTo>
                  <a:lnTo>
                    <a:pt x="2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4" y="4"/>
                  </a:lnTo>
                  <a:lnTo>
                    <a:pt x="18" y="7"/>
                  </a:lnTo>
                  <a:lnTo>
                    <a:pt x="21" y="9"/>
                  </a:lnTo>
                  <a:lnTo>
                    <a:pt x="23" y="11"/>
                  </a:lnTo>
                  <a:lnTo>
                    <a:pt x="29" y="17"/>
                  </a:lnTo>
                  <a:lnTo>
                    <a:pt x="36" y="22"/>
                  </a:lnTo>
                  <a:lnTo>
                    <a:pt x="41" y="30"/>
                  </a:lnTo>
                  <a:lnTo>
                    <a:pt x="46" y="36"/>
                  </a:lnTo>
                  <a:lnTo>
                    <a:pt x="50" y="45"/>
                  </a:lnTo>
                  <a:lnTo>
                    <a:pt x="55" y="52"/>
                  </a:lnTo>
                  <a:lnTo>
                    <a:pt x="59" y="61"/>
                  </a:lnTo>
                  <a:lnTo>
                    <a:pt x="63" y="69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10" name="Freeform 70">
              <a:extLst>
                <a:ext uri="{FF2B5EF4-FFF2-40B4-BE49-F238E27FC236}">
                  <a16:creationId xmlns:a16="http://schemas.microsoft.com/office/drawing/2014/main" id="{1C453C03-9ABC-CEF1-2B9E-0D9519E68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" y="3981"/>
              <a:ext cx="77" cy="35"/>
            </a:xfrm>
            <a:custGeom>
              <a:avLst/>
              <a:gdLst>
                <a:gd name="T0" fmla="*/ 34 w 77"/>
                <a:gd name="T1" fmla="*/ 0 h 35"/>
                <a:gd name="T2" fmla="*/ 76 w 77"/>
                <a:gd name="T3" fmla="*/ 27 h 35"/>
                <a:gd name="T4" fmla="*/ 64 w 77"/>
                <a:gd name="T5" fmla="*/ 33 h 35"/>
                <a:gd name="T6" fmla="*/ 54 w 77"/>
                <a:gd name="T7" fmla="*/ 34 h 35"/>
                <a:gd name="T8" fmla="*/ 44 w 77"/>
                <a:gd name="T9" fmla="*/ 32 h 35"/>
                <a:gd name="T10" fmla="*/ 35 w 77"/>
                <a:gd name="T11" fmla="*/ 27 h 35"/>
                <a:gd name="T12" fmla="*/ 27 w 77"/>
                <a:gd name="T13" fmla="*/ 20 h 35"/>
                <a:gd name="T14" fmla="*/ 18 w 77"/>
                <a:gd name="T15" fmla="*/ 13 h 35"/>
                <a:gd name="T16" fmla="*/ 9 w 77"/>
                <a:gd name="T17" fmla="*/ 7 h 35"/>
                <a:gd name="T18" fmla="*/ 0 w 77"/>
                <a:gd name="T19" fmla="*/ 3 h 35"/>
                <a:gd name="T20" fmla="*/ 1 w 77"/>
                <a:gd name="T21" fmla="*/ 1 h 35"/>
                <a:gd name="T22" fmla="*/ 4 w 77"/>
                <a:gd name="T23" fmla="*/ 0 h 35"/>
                <a:gd name="T24" fmla="*/ 7 w 77"/>
                <a:gd name="T25" fmla="*/ 0 h 35"/>
                <a:gd name="T26" fmla="*/ 10 w 77"/>
                <a:gd name="T27" fmla="*/ 0 h 35"/>
                <a:gd name="T28" fmla="*/ 13 w 77"/>
                <a:gd name="T29" fmla="*/ 0 h 35"/>
                <a:gd name="T30" fmla="*/ 17 w 77"/>
                <a:gd name="T31" fmla="*/ 0 h 35"/>
                <a:gd name="T32" fmla="*/ 20 w 77"/>
                <a:gd name="T33" fmla="*/ 0 h 35"/>
                <a:gd name="T34" fmla="*/ 22 w 77"/>
                <a:gd name="T35" fmla="*/ 0 h 35"/>
                <a:gd name="T36" fmla="*/ 25 w 77"/>
                <a:gd name="T37" fmla="*/ 4 h 35"/>
                <a:gd name="T38" fmla="*/ 29 w 77"/>
                <a:gd name="T39" fmla="*/ 4 h 35"/>
                <a:gd name="T40" fmla="*/ 31 w 77"/>
                <a:gd name="T41" fmla="*/ 2 h 35"/>
                <a:gd name="T42" fmla="*/ 34 w 77"/>
                <a:gd name="T4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" h="35">
                  <a:moveTo>
                    <a:pt x="34" y="0"/>
                  </a:moveTo>
                  <a:lnTo>
                    <a:pt x="76" y="27"/>
                  </a:lnTo>
                  <a:lnTo>
                    <a:pt x="64" y="33"/>
                  </a:lnTo>
                  <a:lnTo>
                    <a:pt x="54" y="34"/>
                  </a:lnTo>
                  <a:lnTo>
                    <a:pt x="44" y="32"/>
                  </a:lnTo>
                  <a:lnTo>
                    <a:pt x="35" y="27"/>
                  </a:lnTo>
                  <a:lnTo>
                    <a:pt x="27" y="20"/>
                  </a:lnTo>
                  <a:lnTo>
                    <a:pt x="18" y="13"/>
                  </a:lnTo>
                  <a:lnTo>
                    <a:pt x="9" y="7"/>
                  </a:lnTo>
                  <a:lnTo>
                    <a:pt x="0" y="3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5" y="4"/>
                  </a:lnTo>
                  <a:lnTo>
                    <a:pt x="29" y="4"/>
                  </a:lnTo>
                  <a:lnTo>
                    <a:pt x="31" y="2"/>
                  </a:lnTo>
                  <a:lnTo>
                    <a:pt x="34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11" name="Freeform 71">
              <a:extLst>
                <a:ext uri="{FF2B5EF4-FFF2-40B4-BE49-F238E27FC236}">
                  <a16:creationId xmlns:a16="http://schemas.microsoft.com/office/drawing/2014/main" id="{B706581D-4D4A-3EB6-ABBF-EB49875B2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" y="3989"/>
              <a:ext cx="56" cy="89"/>
            </a:xfrm>
            <a:custGeom>
              <a:avLst/>
              <a:gdLst>
                <a:gd name="T0" fmla="*/ 54 w 56"/>
                <a:gd name="T1" fmla="*/ 35 h 89"/>
                <a:gd name="T2" fmla="*/ 54 w 56"/>
                <a:gd name="T3" fmla="*/ 42 h 89"/>
                <a:gd name="T4" fmla="*/ 54 w 56"/>
                <a:gd name="T5" fmla="*/ 49 h 89"/>
                <a:gd name="T6" fmla="*/ 55 w 56"/>
                <a:gd name="T7" fmla="*/ 55 h 89"/>
                <a:gd name="T8" fmla="*/ 55 w 56"/>
                <a:gd name="T9" fmla="*/ 62 h 89"/>
                <a:gd name="T10" fmla="*/ 55 w 56"/>
                <a:gd name="T11" fmla="*/ 69 h 89"/>
                <a:gd name="T12" fmla="*/ 54 w 56"/>
                <a:gd name="T13" fmla="*/ 75 h 89"/>
                <a:gd name="T14" fmla="*/ 53 w 56"/>
                <a:gd name="T15" fmla="*/ 82 h 89"/>
                <a:gd name="T16" fmla="*/ 52 w 56"/>
                <a:gd name="T17" fmla="*/ 88 h 89"/>
                <a:gd name="T18" fmla="*/ 45 w 56"/>
                <a:gd name="T19" fmla="*/ 83 h 89"/>
                <a:gd name="T20" fmla="*/ 39 w 56"/>
                <a:gd name="T21" fmla="*/ 77 h 89"/>
                <a:gd name="T22" fmla="*/ 33 w 56"/>
                <a:gd name="T23" fmla="*/ 72 h 89"/>
                <a:gd name="T24" fmla="*/ 25 w 56"/>
                <a:gd name="T25" fmla="*/ 67 h 89"/>
                <a:gd name="T26" fmla="*/ 19 w 56"/>
                <a:gd name="T27" fmla="*/ 61 h 89"/>
                <a:gd name="T28" fmla="*/ 12 w 56"/>
                <a:gd name="T29" fmla="*/ 54 h 89"/>
                <a:gd name="T30" fmla="*/ 6 w 56"/>
                <a:gd name="T31" fmla="*/ 49 h 89"/>
                <a:gd name="T32" fmla="*/ 0 w 56"/>
                <a:gd name="T33" fmla="*/ 42 h 89"/>
                <a:gd name="T34" fmla="*/ 3 w 56"/>
                <a:gd name="T35" fmla="*/ 0 h 89"/>
                <a:gd name="T36" fmla="*/ 9 w 56"/>
                <a:gd name="T37" fmla="*/ 5 h 89"/>
                <a:gd name="T38" fmla="*/ 15 w 56"/>
                <a:gd name="T39" fmla="*/ 10 h 89"/>
                <a:gd name="T40" fmla="*/ 22 w 56"/>
                <a:gd name="T41" fmla="*/ 14 h 89"/>
                <a:gd name="T42" fmla="*/ 28 w 56"/>
                <a:gd name="T43" fmla="*/ 17 h 89"/>
                <a:gd name="T44" fmla="*/ 35 w 56"/>
                <a:gd name="T45" fmla="*/ 20 h 89"/>
                <a:gd name="T46" fmla="*/ 42 w 56"/>
                <a:gd name="T47" fmla="*/ 25 h 89"/>
                <a:gd name="T48" fmla="*/ 48 w 56"/>
                <a:gd name="T49" fmla="*/ 30 h 89"/>
                <a:gd name="T50" fmla="*/ 54 w 56"/>
                <a:gd name="T51" fmla="*/ 3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6" h="89">
                  <a:moveTo>
                    <a:pt x="54" y="35"/>
                  </a:moveTo>
                  <a:lnTo>
                    <a:pt x="54" y="42"/>
                  </a:lnTo>
                  <a:lnTo>
                    <a:pt x="54" y="49"/>
                  </a:lnTo>
                  <a:lnTo>
                    <a:pt x="55" y="55"/>
                  </a:lnTo>
                  <a:lnTo>
                    <a:pt x="55" y="62"/>
                  </a:lnTo>
                  <a:lnTo>
                    <a:pt x="55" y="69"/>
                  </a:lnTo>
                  <a:lnTo>
                    <a:pt x="54" y="75"/>
                  </a:lnTo>
                  <a:lnTo>
                    <a:pt x="53" y="82"/>
                  </a:lnTo>
                  <a:lnTo>
                    <a:pt x="52" y="88"/>
                  </a:lnTo>
                  <a:lnTo>
                    <a:pt x="45" y="83"/>
                  </a:lnTo>
                  <a:lnTo>
                    <a:pt x="39" y="77"/>
                  </a:lnTo>
                  <a:lnTo>
                    <a:pt x="33" y="72"/>
                  </a:lnTo>
                  <a:lnTo>
                    <a:pt x="25" y="67"/>
                  </a:lnTo>
                  <a:lnTo>
                    <a:pt x="19" y="61"/>
                  </a:lnTo>
                  <a:lnTo>
                    <a:pt x="12" y="54"/>
                  </a:lnTo>
                  <a:lnTo>
                    <a:pt x="6" y="49"/>
                  </a:lnTo>
                  <a:lnTo>
                    <a:pt x="0" y="42"/>
                  </a:lnTo>
                  <a:lnTo>
                    <a:pt x="3" y="0"/>
                  </a:lnTo>
                  <a:lnTo>
                    <a:pt x="9" y="5"/>
                  </a:lnTo>
                  <a:lnTo>
                    <a:pt x="15" y="10"/>
                  </a:lnTo>
                  <a:lnTo>
                    <a:pt x="22" y="14"/>
                  </a:lnTo>
                  <a:lnTo>
                    <a:pt x="28" y="17"/>
                  </a:lnTo>
                  <a:lnTo>
                    <a:pt x="35" y="20"/>
                  </a:lnTo>
                  <a:lnTo>
                    <a:pt x="42" y="25"/>
                  </a:lnTo>
                  <a:lnTo>
                    <a:pt x="48" y="30"/>
                  </a:lnTo>
                  <a:lnTo>
                    <a:pt x="54" y="35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12" name="Freeform 72">
              <a:extLst>
                <a:ext uri="{FF2B5EF4-FFF2-40B4-BE49-F238E27FC236}">
                  <a16:creationId xmlns:a16="http://schemas.microsoft.com/office/drawing/2014/main" id="{18FDD2A5-8230-27DE-73D6-A99EC877B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" y="3988"/>
              <a:ext cx="111" cy="38"/>
            </a:xfrm>
            <a:custGeom>
              <a:avLst/>
              <a:gdLst>
                <a:gd name="T0" fmla="*/ 110 w 111"/>
                <a:gd name="T1" fmla="*/ 21 h 38"/>
                <a:gd name="T2" fmla="*/ 101 w 111"/>
                <a:gd name="T3" fmla="*/ 29 h 38"/>
                <a:gd name="T4" fmla="*/ 92 w 111"/>
                <a:gd name="T5" fmla="*/ 33 h 38"/>
                <a:gd name="T6" fmla="*/ 85 w 111"/>
                <a:gd name="T7" fmla="*/ 36 h 38"/>
                <a:gd name="T8" fmla="*/ 78 w 111"/>
                <a:gd name="T9" fmla="*/ 37 h 38"/>
                <a:gd name="T10" fmla="*/ 73 w 111"/>
                <a:gd name="T11" fmla="*/ 37 h 38"/>
                <a:gd name="T12" fmla="*/ 66 w 111"/>
                <a:gd name="T13" fmla="*/ 34 h 38"/>
                <a:gd name="T14" fmla="*/ 61 w 111"/>
                <a:gd name="T15" fmla="*/ 32 h 38"/>
                <a:gd name="T16" fmla="*/ 55 w 111"/>
                <a:gd name="T17" fmla="*/ 28 h 38"/>
                <a:gd name="T18" fmla="*/ 50 w 111"/>
                <a:gd name="T19" fmla="*/ 23 h 38"/>
                <a:gd name="T20" fmla="*/ 44 w 111"/>
                <a:gd name="T21" fmla="*/ 19 h 38"/>
                <a:gd name="T22" fmla="*/ 38 w 111"/>
                <a:gd name="T23" fmla="*/ 16 h 38"/>
                <a:gd name="T24" fmla="*/ 32 w 111"/>
                <a:gd name="T25" fmla="*/ 12 h 38"/>
                <a:gd name="T26" fmla="*/ 25 w 111"/>
                <a:gd name="T27" fmla="*/ 8 h 38"/>
                <a:gd name="T28" fmla="*/ 18 w 111"/>
                <a:gd name="T29" fmla="*/ 6 h 38"/>
                <a:gd name="T30" fmla="*/ 10 w 111"/>
                <a:gd name="T31" fmla="*/ 4 h 38"/>
                <a:gd name="T32" fmla="*/ 0 w 111"/>
                <a:gd name="T33" fmla="*/ 3 h 38"/>
                <a:gd name="T34" fmla="*/ 3 w 111"/>
                <a:gd name="T35" fmla="*/ 2 h 38"/>
                <a:gd name="T36" fmla="*/ 6 w 111"/>
                <a:gd name="T37" fmla="*/ 1 h 38"/>
                <a:gd name="T38" fmla="*/ 10 w 111"/>
                <a:gd name="T39" fmla="*/ 0 h 38"/>
                <a:gd name="T40" fmla="*/ 12 w 111"/>
                <a:gd name="T41" fmla="*/ 0 h 38"/>
                <a:gd name="T42" fmla="*/ 16 w 111"/>
                <a:gd name="T43" fmla="*/ 0 h 38"/>
                <a:gd name="T44" fmla="*/ 19 w 111"/>
                <a:gd name="T45" fmla="*/ 0 h 38"/>
                <a:gd name="T46" fmla="*/ 23 w 111"/>
                <a:gd name="T47" fmla="*/ 0 h 38"/>
                <a:gd name="T48" fmla="*/ 26 w 111"/>
                <a:gd name="T49" fmla="*/ 2 h 38"/>
                <a:gd name="T50" fmla="*/ 36 w 111"/>
                <a:gd name="T51" fmla="*/ 3 h 38"/>
                <a:gd name="T52" fmla="*/ 46 w 111"/>
                <a:gd name="T53" fmla="*/ 6 h 38"/>
                <a:gd name="T54" fmla="*/ 57 w 111"/>
                <a:gd name="T55" fmla="*/ 8 h 38"/>
                <a:gd name="T56" fmla="*/ 67 w 111"/>
                <a:gd name="T57" fmla="*/ 11 h 38"/>
                <a:gd name="T58" fmla="*/ 78 w 111"/>
                <a:gd name="T59" fmla="*/ 14 h 38"/>
                <a:gd name="T60" fmla="*/ 88 w 111"/>
                <a:gd name="T61" fmla="*/ 17 h 38"/>
                <a:gd name="T62" fmla="*/ 99 w 111"/>
                <a:gd name="T63" fmla="*/ 19 h 38"/>
                <a:gd name="T64" fmla="*/ 110 w 111"/>
                <a:gd name="T65" fmla="*/ 2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1" h="38">
                  <a:moveTo>
                    <a:pt x="110" y="21"/>
                  </a:moveTo>
                  <a:lnTo>
                    <a:pt x="101" y="29"/>
                  </a:lnTo>
                  <a:lnTo>
                    <a:pt x="92" y="33"/>
                  </a:lnTo>
                  <a:lnTo>
                    <a:pt x="85" y="36"/>
                  </a:lnTo>
                  <a:lnTo>
                    <a:pt x="78" y="37"/>
                  </a:lnTo>
                  <a:lnTo>
                    <a:pt x="73" y="37"/>
                  </a:lnTo>
                  <a:lnTo>
                    <a:pt x="66" y="34"/>
                  </a:lnTo>
                  <a:lnTo>
                    <a:pt x="61" y="32"/>
                  </a:lnTo>
                  <a:lnTo>
                    <a:pt x="55" y="28"/>
                  </a:lnTo>
                  <a:lnTo>
                    <a:pt x="50" y="23"/>
                  </a:lnTo>
                  <a:lnTo>
                    <a:pt x="44" y="19"/>
                  </a:lnTo>
                  <a:lnTo>
                    <a:pt x="38" y="16"/>
                  </a:lnTo>
                  <a:lnTo>
                    <a:pt x="32" y="12"/>
                  </a:lnTo>
                  <a:lnTo>
                    <a:pt x="25" y="8"/>
                  </a:lnTo>
                  <a:lnTo>
                    <a:pt x="18" y="6"/>
                  </a:lnTo>
                  <a:lnTo>
                    <a:pt x="10" y="4"/>
                  </a:lnTo>
                  <a:lnTo>
                    <a:pt x="0" y="3"/>
                  </a:lnTo>
                  <a:lnTo>
                    <a:pt x="3" y="2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36" y="3"/>
                  </a:lnTo>
                  <a:lnTo>
                    <a:pt x="46" y="6"/>
                  </a:lnTo>
                  <a:lnTo>
                    <a:pt x="57" y="8"/>
                  </a:lnTo>
                  <a:lnTo>
                    <a:pt x="67" y="11"/>
                  </a:lnTo>
                  <a:lnTo>
                    <a:pt x="78" y="14"/>
                  </a:lnTo>
                  <a:lnTo>
                    <a:pt x="88" y="17"/>
                  </a:lnTo>
                  <a:lnTo>
                    <a:pt x="99" y="19"/>
                  </a:lnTo>
                  <a:lnTo>
                    <a:pt x="110" y="21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13" name="Freeform 73">
              <a:extLst>
                <a:ext uri="{FF2B5EF4-FFF2-40B4-BE49-F238E27FC236}">
                  <a16:creationId xmlns:a16="http://schemas.microsoft.com/office/drawing/2014/main" id="{7985F675-A807-EA9C-B2FF-11DBBD17A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3998"/>
              <a:ext cx="97" cy="73"/>
            </a:xfrm>
            <a:custGeom>
              <a:avLst/>
              <a:gdLst>
                <a:gd name="T0" fmla="*/ 95 w 97"/>
                <a:gd name="T1" fmla="*/ 33 h 73"/>
                <a:gd name="T2" fmla="*/ 96 w 97"/>
                <a:gd name="T3" fmla="*/ 38 h 73"/>
                <a:gd name="T4" fmla="*/ 96 w 97"/>
                <a:gd name="T5" fmla="*/ 43 h 73"/>
                <a:gd name="T6" fmla="*/ 95 w 97"/>
                <a:gd name="T7" fmla="*/ 48 h 73"/>
                <a:gd name="T8" fmla="*/ 94 w 97"/>
                <a:gd name="T9" fmla="*/ 53 h 73"/>
                <a:gd name="T10" fmla="*/ 94 w 97"/>
                <a:gd name="T11" fmla="*/ 57 h 73"/>
                <a:gd name="T12" fmla="*/ 93 w 97"/>
                <a:gd name="T13" fmla="*/ 62 h 73"/>
                <a:gd name="T14" fmla="*/ 91 w 97"/>
                <a:gd name="T15" fmla="*/ 67 h 73"/>
                <a:gd name="T16" fmla="*/ 90 w 97"/>
                <a:gd name="T17" fmla="*/ 72 h 73"/>
                <a:gd name="T18" fmla="*/ 84 w 97"/>
                <a:gd name="T19" fmla="*/ 69 h 73"/>
                <a:gd name="T20" fmla="*/ 79 w 97"/>
                <a:gd name="T21" fmla="*/ 67 h 73"/>
                <a:gd name="T22" fmla="*/ 73 w 97"/>
                <a:gd name="T23" fmla="*/ 64 h 73"/>
                <a:gd name="T24" fmla="*/ 67 w 97"/>
                <a:gd name="T25" fmla="*/ 62 h 73"/>
                <a:gd name="T26" fmla="*/ 62 w 97"/>
                <a:gd name="T27" fmla="*/ 59 h 73"/>
                <a:gd name="T28" fmla="*/ 56 w 97"/>
                <a:gd name="T29" fmla="*/ 57 h 73"/>
                <a:gd name="T30" fmla="*/ 51 w 97"/>
                <a:gd name="T31" fmla="*/ 54 h 73"/>
                <a:gd name="T32" fmla="*/ 44 w 97"/>
                <a:gd name="T33" fmla="*/ 53 h 73"/>
                <a:gd name="T34" fmla="*/ 39 w 97"/>
                <a:gd name="T35" fmla="*/ 50 h 73"/>
                <a:gd name="T36" fmla="*/ 33 w 97"/>
                <a:gd name="T37" fmla="*/ 48 h 73"/>
                <a:gd name="T38" fmla="*/ 28 w 97"/>
                <a:gd name="T39" fmla="*/ 45 h 73"/>
                <a:gd name="T40" fmla="*/ 22 w 97"/>
                <a:gd name="T41" fmla="*/ 42 h 73"/>
                <a:gd name="T42" fmla="*/ 17 w 97"/>
                <a:gd name="T43" fmla="*/ 40 h 73"/>
                <a:gd name="T44" fmla="*/ 10 w 97"/>
                <a:gd name="T45" fmla="*/ 37 h 73"/>
                <a:gd name="T46" fmla="*/ 6 w 97"/>
                <a:gd name="T47" fmla="*/ 35 h 73"/>
                <a:gd name="T48" fmla="*/ 0 w 97"/>
                <a:gd name="T49" fmla="*/ 31 h 73"/>
                <a:gd name="T50" fmla="*/ 0 w 97"/>
                <a:gd name="T51" fmla="*/ 0 h 73"/>
                <a:gd name="T52" fmla="*/ 5 w 97"/>
                <a:gd name="T53" fmla="*/ 1 h 73"/>
                <a:gd name="T54" fmla="*/ 10 w 97"/>
                <a:gd name="T55" fmla="*/ 4 h 73"/>
                <a:gd name="T56" fmla="*/ 17 w 97"/>
                <a:gd name="T57" fmla="*/ 7 h 73"/>
                <a:gd name="T58" fmla="*/ 22 w 97"/>
                <a:gd name="T59" fmla="*/ 9 h 73"/>
                <a:gd name="T60" fmla="*/ 29 w 97"/>
                <a:gd name="T61" fmla="*/ 11 h 73"/>
                <a:gd name="T62" fmla="*/ 34 w 97"/>
                <a:gd name="T63" fmla="*/ 13 h 73"/>
                <a:gd name="T64" fmla="*/ 41 w 97"/>
                <a:gd name="T65" fmla="*/ 15 h 73"/>
                <a:gd name="T66" fmla="*/ 47 w 97"/>
                <a:gd name="T67" fmla="*/ 16 h 73"/>
                <a:gd name="T68" fmla="*/ 53 w 97"/>
                <a:gd name="T69" fmla="*/ 18 h 73"/>
                <a:gd name="T70" fmla="*/ 59 w 97"/>
                <a:gd name="T71" fmla="*/ 19 h 73"/>
                <a:gd name="T72" fmla="*/ 65 w 97"/>
                <a:gd name="T73" fmla="*/ 21 h 73"/>
                <a:gd name="T74" fmla="*/ 72 w 97"/>
                <a:gd name="T75" fmla="*/ 23 h 73"/>
                <a:gd name="T76" fmla="*/ 77 w 97"/>
                <a:gd name="T77" fmla="*/ 25 h 73"/>
                <a:gd name="T78" fmla="*/ 84 w 97"/>
                <a:gd name="T79" fmla="*/ 27 h 73"/>
                <a:gd name="T80" fmla="*/ 89 w 97"/>
                <a:gd name="T81" fmla="*/ 30 h 73"/>
                <a:gd name="T82" fmla="*/ 95 w 97"/>
                <a:gd name="T83" fmla="*/ 3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" h="73">
                  <a:moveTo>
                    <a:pt x="95" y="33"/>
                  </a:moveTo>
                  <a:lnTo>
                    <a:pt x="96" y="38"/>
                  </a:lnTo>
                  <a:lnTo>
                    <a:pt x="96" y="43"/>
                  </a:lnTo>
                  <a:lnTo>
                    <a:pt x="95" y="48"/>
                  </a:lnTo>
                  <a:lnTo>
                    <a:pt x="94" y="53"/>
                  </a:lnTo>
                  <a:lnTo>
                    <a:pt x="94" y="57"/>
                  </a:lnTo>
                  <a:lnTo>
                    <a:pt x="93" y="62"/>
                  </a:lnTo>
                  <a:lnTo>
                    <a:pt x="91" y="67"/>
                  </a:lnTo>
                  <a:lnTo>
                    <a:pt x="90" y="72"/>
                  </a:lnTo>
                  <a:lnTo>
                    <a:pt x="84" y="69"/>
                  </a:lnTo>
                  <a:lnTo>
                    <a:pt x="79" y="67"/>
                  </a:lnTo>
                  <a:lnTo>
                    <a:pt x="73" y="64"/>
                  </a:lnTo>
                  <a:lnTo>
                    <a:pt x="67" y="62"/>
                  </a:lnTo>
                  <a:lnTo>
                    <a:pt x="62" y="59"/>
                  </a:lnTo>
                  <a:lnTo>
                    <a:pt x="56" y="57"/>
                  </a:lnTo>
                  <a:lnTo>
                    <a:pt x="51" y="54"/>
                  </a:lnTo>
                  <a:lnTo>
                    <a:pt x="44" y="53"/>
                  </a:lnTo>
                  <a:lnTo>
                    <a:pt x="39" y="50"/>
                  </a:lnTo>
                  <a:lnTo>
                    <a:pt x="33" y="48"/>
                  </a:lnTo>
                  <a:lnTo>
                    <a:pt x="28" y="45"/>
                  </a:lnTo>
                  <a:lnTo>
                    <a:pt x="22" y="42"/>
                  </a:lnTo>
                  <a:lnTo>
                    <a:pt x="17" y="40"/>
                  </a:lnTo>
                  <a:lnTo>
                    <a:pt x="10" y="37"/>
                  </a:lnTo>
                  <a:lnTo>
                    <a:pt x="6" y="35"/>
                  </a:lnTo>
                  <a:lnTo>
                    <a:pt x="0" y="31"/>
                  </a:lnTo>
                  <a:lnTo>
                    <a:pt x="0" y="0"/>
                  </a:lnTo>
                  <a:lnTo>
                    <a:pt x="5" y="1"/>
                  </a:lnTo>
                  <a:lnTo>
                    <a:pt x="10" y="4"/>
                  </a:lnTo>
                  <a:lnTo>
                    <a:pt x="17" y="7"/>
                  </a:lnTo>
                  <a:lnTo>
                    <a:pt x="22" y="9"/>
                  </a:lnTo>
                  <a:lnTo>
                    <a:pt x="29" y="11"/>
                  </a:lnTo>
                  <a:lnTo>
                    <a:pt x="34" y="13"/>
                  </a:lnTo>
                  <a:lnTo>
                    <a:pt x="41" y="15"/>
                  </a:lnTo>
                  <a:lnTo>
                    <a:pt x="47" y="16"/>
                  </a:lnTo>
                  <a:lnTo>
                    <a:pt x="53" y="18"/>
                  </a:lnTo>
                  <a:lnTo>
                    <a:pt x="59" y="19"/>
                  </a:lnTo>
                  <a:lnTo>
                    <a:pt x="65" y="21"/>
                  </a:lnTo>
                  <a:lnTo>
                    <a:pt x="72" y="23"/>
                  </a:lnTo>
                  <a:lnTo>
                    <a:pt x="77" y="25"/>
                  </a:lnTo>
                  <a:lnTo>
                    <a:pt x="84" y="27"/>
                  </a:lnTo>
                  <a:lnTo>
                    <a:pt x="89" y="30"/>
                  </a:lnTo>
                  <a:lnTo>
                    <a:pt x="95" y="3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14" name="Freeform 74">
              <a:extLst>
                <a:ext uri="{FF2B5EF4-FFF2-40B4-BE49-F238E27FC236}">
                  <a16:creationId xmlns:a16="http://schemas.microsoft.com/office/drawing/2014/main" id="{7156B07E-C8D7-799D-C9D9-32B6E0CE9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" y="4019"/>
              <a:ext cx="254" cy="63"/>
            </a:xfrm>
            <a:custGeom>
              <a:avLst/>
              <a:gdLst>
                <a:gd name="T0" fmla="*/ 252 w 254"/>
                <a:gd name="T1" fmla="*/ 56 h 63"/>
                <a:gd name="T2" fmla="*/ 253 w 254"/>
                <a:gd name="T3" fmla="*/ 42 h 63"/>
                <a:gd name="T4" fmla="*/ 253 w 254"/>
                <a:gd name="T5" fmla="*/ 29 h 63"/>
                <a:gd name="T6" fmla="*/ 253 w 254"/>
                <a:gd name="T7" fmla="*/ 16 h 63"/>
                <a:gd name="T8" fmla="*/ 245 w 254"/>
                <a:gd name="T9" fmla="*/ 3 h 63"/>
                <a:gd name="T10" fmla="*/ 213 w 254"/>
                <a:gd name="T11" fmla="*/ 5 h 63"/>
                <a:gd name="T12" fmla="*/ 183 w 254"/>
                <a:gd name="T13" fmla="*/ 5 h 63"/>
                <a:gd name="T14" fmla="*/ 154 w 254"/>
                <a:gd name="T15" fmla="*/ 4 h 63"/>
                <a:gd name="T16" fmla="*/ 126 w 254"/>
                <a:gd name="T17" fmla="*/ 3 h 63"/>
                <a:gd name="T18" fmla="*/ 97 w 254"/>
                <a:gd name="T19" fmla="*/ 1 h 63"/>
                <a:gd name="T20" fmla="*/ 69 w 254"/>
                <a:gd name="T21" fmla="*/ 0 h 63"/>
                <a:gd name="T22" fmla="*/ 41 w 254"/>
                <a:gd name="T23" fmla="*/ 1 h 63"/>
                <a:gd name="T24" fmla="*/ 10 w 254"/>
                <a:gd name="T25" fmla="*/ 3 h 63"/>
                <a:gd name="T26" fmla="*/ 8 w 254"/>
                <a:gd name="T27" fmla="*/ 0 h 63"/>
                <a:gd name="T28" fmla="*/ 3 w 254"/>
                <a:gd name="T29" fmla="*/ 0 h 63"/>
                <a:gd name="T30" fmla="*/ 2 w 254"/>
                <a:gd name="T31" fmla="*/ 4 h 63"/>
                <a:gd name="T32" fmla="*/ 1 w 254"/>
                <a:gd name="T33" fmla="*/ 8 h 63"/>
                <a:gd name="T34" fmla="*/ 0 w 254"/>
                <a:gd name="T35" fmla="*/ 12 h 63"/>
                <a:gd name="T36" fmla="*/ 0 w 254"/>
                <a:gd name="T37" fmla="*/ 16 h 63"/>
                <a:gd name="T38" fmla="*/ 14 w 254"/>
                <a:gd name="T39" fmla="*/ 27 h 63"/>
                <a:gd name="T40" fmla="*/ 31 w 254"/>
                <a:gd name="T41" fmla="*/ 30 h 63"/>
                <a:gd name="T42" fmla="*/ 51 w 254"/>
                <a:gd name="T43" fmla="*/ 28 h 63"/>
                <a:gd name="T44" fmla="*/ 70 w 254"/>
                <a:gd name="T45" fmla="*/ 29 h 63"/>
                <a:gd name="T46" fmla="*/ 82 w 254"/>
                <a:gd name="T47" fmla="*/ 32 h 63"/>
                <a:gd name="T48" fmla="*/ 94 w 254"/>
                <a:gd name="T49" fmla="*/ 34 h 63"/>
                <a:gd name="T50" fmla="*/ 105 w 254"/>
                <a:gd name="T51" fmla="*/ 37 h 63"/>
                <a:gd name="T52" fmla="*/ 116 w 254"/>
                <a:gd name="T53" fmla="*/ 40 h 63"/>
                <a:gd name="T54" fmla="*/ 127 w 254"/>
                <a:gd name="T55" fmla="*/ 42 h 63"/>
                <a:gd name="T56" fmla="*/ 137 w 254"/>
                <a:gd name="T57" fmla="*/ 47 h 63"/>
                <a:gd name="T58" fmla="*/ 147 w 254"/>
                <a:gd name="T59" fmla="*/ 54 h 63"/>
                <a:gd name="T60" fmla="*/ 156 w 254"/>
                <a:gd name="T61" fmla="*/ 62 h 63"/>
                <a:gd name="T62" fmla="*/ 158 w 254"/>
                <a:gd name="T63" fmla="*/ 62 h 63"/>
                <a:gd name="T64" fmla="*/ 167 w 254"/>
                <a:gd name="T65" fmla="*/ 62 h 63"/>
                <a:gd name="T66" fmla="*/ 179 w 254"/>
                <a:gd name="T67" fmla="*/ 61 h 63"/>
                <a:gd name="T68" fmla="*/ 193 w 254"/>
                <a:gd name="T69" fmla="*/ 61 h 63"/>
                <a:gd name="T70" fmla="*/ 209 w 254"/>
                <a:gd name="T71" fmla="*/ 61 h 63"/>
                <a:gd name="T72" fmla="*/ 224 w 254"/>
                <a:gd name="T73" fmla="*/ 61 h 63"/>
                <a:gd name="T74" fmla="*/ 239 w 254"/>
                <a:gd name="T75" fmla="*/ 61 h 63"/>
                <a:gd name="T76" fmla="*/ 251 w 254"/>
                <a:gd name="T77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4" h="63">
                  <a:moveTo>
                    <a:pt x="251" y="62"/>
                  </a:moveTo>
                  <a:lnTo>
                    <a:pt x="252" y="56"/>
                  </a:lnTo>
                  <a:lnTo>
                    <a:pt x="253" y="49"/>
                  </a:lnTo>
                  <a:lnTo>
                    <a:pt x="253" y="42"/>
                  </a:lnTo>
                  <a:lnTo>
                    <a:pt x="253" y="36"/>
                  </a:lnTo>
                  <a:lnTo>
                    <a:pt x="253" y="29"/>
                  </a:lnTo>
                  <a:lnTo>
                    <a:pt x="253" y="21"/>
                  </a:lnTo>
                  <a:lnTo>
                    <a:pt x="253" y="16"/>
                  </a:lnTo>
                  <a:lnTo>
                    <a:pt x="253" y="8"/>
                  </a:lnTo>
                  <a:lnTo>
                    <a:pt x="245" y="3"/>
                  </a:lnTo>
                  <a:lnTo>
                    <a:pt x="229" y="4"/>
                  </a:lnTo>
                  <a:lnTo>
                    <a:pt x="213" y="5"/>
                  </a:lnTo>
                  <a:lnTo>
                    <a:pt x="199" y="5"/>
                  </a:lnTo>
                  <a:lnTo>
                    <a:pt x="183" y="5"/>
                  </a:lnTo>
                  <a:lnTo>
                    <a:pt x="168" y="5"/>
                  </a:lnTo>
                  <a:lnTo>
                    <a:pt x="154" y="4"/>
                  </a:lnTo>
                  <a:lnTo>
                    <a:pt x="140" y="4"/>
                  </a:lnTo>
                  <a:lnTo>
                    <a:pt x="126" y="3"/>
                  </a:lnTo>
                  <a:lnTo>
                    <a:pt x="111" y="2"/>
                  </a:lnTo>
                  <a:lnTo>
                    <a:pt x="97" y="1"/>
                  </a:lnTo>
                  <a:lnTo>
                    <a:pt x="83" y="1"/>
                  </a:lnTo>
                  <a:lnTo>
                    <a:pt x="69" y="0"/>
                  </a:lnTo>
                  <a:lnTo>
                    <a:pt x="54" y="0"/>
                  </a:lnTo>
                  <a:lnTo>
                    <a:pt x="41" y="1"/>
                  </a:lnTo>
                  <a:lnTo>
                    <a:pt x="25" y="2"/>
                  </a:lnTo>
                  <a:lnTo>
                    <a:pt x="10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2" y="4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7" y="23"/>
                  </a:lnTo>
                  <a:lnTo>
                    <a:pt x="14" y="27"/>
                  </a:lnTo>
                  <a:lnTo>
                    <a:pt x="22" y="29"/>
                  </a:lnTo>
                  <a:lnTo>
                    <a:pt x="31" y="30"/>
                  </a:lnTo>
                  <a:lnTo>
                    <a:pt x="41" y="29"/>
                  </a:lnTo>
                  <a:lnTo>
                    <a:pt x="51" y="28"/>
                  </a:lnTo>
                  <a:lnTo>
                    <a:pt x="60" y="28"/>
                  </a:lnTo>
                  <a:lnTo>
                    <a:pt x="70" y="29"/>
                  </a:lnTo>
                  <a:lnTo>
                    <a:pt x="76" y="31"/>
                  </a:lnTo>
                  <a:lnTo>
                    <a:pt x="82" y="32"/>
                  </a:lnTo>
                  <a:lnTo>
                    <a:pt x="87" y="33"/>
                  </a:lnTo>
                  <a:lnTo>
                    <a:pt x="94" y="34"/>
                  </a:lnTo>
                  <a:lnTo>
                    <a:pt x="99" y="36"/>
                  </a:lnTo>
                  <a:lnTo>
                    <a:pt x="105" y="37"/>
                  </a:lnTo>
                  <a:lnTo>
                    <a:pt x="111" y="38"/>
                  </a:lnTo>
                  <a:lnTo>
                    <a:pt x="116" y="40"/>
                  </a:lnTo>
                  <a:lnTo>
                    <a:pt x="122" y="41"/>
                  </a:lnTo>
                  <a:lnTo>
                    <a:pt x="127" y="42"/>
                  </a:lnTo>
                  <a:lnTo>
                    <a:pt x="133" y="45"/>
                  </a:lnTo>
                  <a:lnTo>
                    <a:pt x="137" y="47"/>
                  </a:lnTo>
                  <a:lnTo>
                    <a:pt x="143" y="50"/>
                  </a:lnTo>
                  <a:lnTo>
                    <a:pt x="147" y="54"/>
                  </a:lnTo>
                  <a:lnTo>
                    <a:pt x="151" y="57"/>
                  </a:lnTo>
                  <a:lnTo>
                    <a:pt x="156" y="62"/>
                  </a:lnTo>
                  <a:lnTo>
                    <a:pt x="157" y="62"/>
                  </a:lnTo>
                  <a:lnTo>
                    <a:pt x="158" y="62"/>
                  </a:lnTo>
                  <a:lnTo>
                    <a:pt x="162" y="62"/>
                  </a:lnTo>
                  <a:lnTo>
                    <a:pt x="167" y="62"/>
                  </a:lnTo>
                  <a:lnTo>
                    <a:pt x="172" y="61"/>
                  </a:lnTo>
                  <a:lnTo>
                    <a:pt x="179" y="61"/>
                  </a:lnTo>
                  <a:lnTo>
                    <a:pt x="186" y="61"/>
                  </a:lnTo>
                  <a:lnTo>
                    <a:pt x="193" y="61"/>
                  </a:lnTo>
                  <a:lnTo>
                    <a:pt x="200" y="61"/>
                  </a:lnTo>
                  <a:lnTo>
                    <a:pt x="209" y="61"/>
                  </a:lnTo>
                  <a:lnTo>
                    <a:pt x="217" y="61"/>
                  </a:lnTo>
                  <a:lnTo>
                    <a:pt x="224" y="61"/>
                  </a:lnTo>
                  <a:lnTo>
                    <a:pt x="231" y="61"/>
                  </a:lnTo>
                  <a:lnTo>
                    <a:pt x="239" y="61"/>
                  </a:lnTo>
                  <a:lnTo>
                    <a:pt x="245" y="62"/>
                  </a:lnTo>
                  <a:lnTo>
                    <a:pt x="251" y="6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15" name="Freeform 75">
              <a:extLst>
                <a:ext uri="{FF2B5EF4-FFF2-40B4-BE49-F238E27FC236}">
                  <a16:creationId xmlns:a16="http://schemas.microsoft.com/office/drawing/2014/main" id="{8A3843FA-2312-8830-23A9-A80A6C361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" y="3205"/>
              <a:ext cx="35" cy="40"/>
            </a:xfrm>
            <a:custGeom>
              <a:avLst/>
              <a:gdLst>
                <a:gd name="T0" fmla="*/ 27 w 35"/>
                <a:gd name="T1" fmla="*/ 21 h 40"/>
                <a:gd name="T2" fmla="*/ 29 w 35"/>
                <a:gd name="T3" fmla="*/ 21 h 40"/>
                <a:gd name="T4" fmla="*/ 31 w 35"/>
                <a:gd name="T5" fmla="*/ 21 h 40"/>
                <a:gd name="T6" fmla="*/ 33 w 35"/>
                <a:gd name="T7" fmla="*/ 21 h 40"/>
                <a:gd name="T8" fmla="*/ 34 w 35"/>
                <a:gd name="T9" fmla="*/ 22 h 40"/>
                <a:gd name="T10" fmla="*/ 34 w 35"/>
                <a:gd name="T11" fmla="*/ 26 h 40"/>
                <a:gd name="T12" fmla="*/ 34 w 35"/>
                <a:gd name="T13" fmla="*/ 30 h 40"/>
                <a:gd name="T14" fmla="*/ 34 w 35"/>
                <a:gd name="T15" fmla="*/ 34 h 40"/>
                <a:gd name="T16" fmla="*/ 33 w 35"/>
                <a:gd name="T17" fmla="*/ 37 h 40"/>
                <a:gd name="T18" fmla="*/ 26 w 35"/>
                <a:gd name="T19" fmla="*/ 38 h 40"/>
                <a:gd name="T20" fmla="*/ 17 w 35"/>
                <a:gd name="T21" fmla="*/ 38 h 40"/>
                <a:gd name="T22" fmla="*/ 8 w 35"/>
                <a:gd name="T23" fmla="*/ 36 h 40"/>
                <a:gd name="T24" fmla="*/ 3 w 35"/>
                <a:gd name="T25" fmla="*/ 31 h 40"/>
                <a:gd name="T26" fmla="*/ 0 w 35"/>
                <a:gd name="T27" fmla="*/ 24 h 40"/>
                <a:gd name="T28" fmla="*/ 0 w 35"/>
                <a:gd name="T29" fmla="*/ 15 h 40"/>
                <a:gd name="T30" fmla="*/ 3 w 35"/>
                <a:gd name="T31" fmla="*/ 7 h 40"/>
                <a:gd name="T32" fmla="*/ 9 w 35"/>
                <a:gd name="T33" fmla="*/ 1 h 40"/>
                <a:gd name="T34" fmla="*/ 17 w 35"/>
                <a:gd name="T35" fmla="*/ 0 h 40"/>
                <a:gd name="T36" fmla="*/ 24 w 35"/>
                <a:gd name="T37" fmla="*/ 0 h 40"/>
                <a:gd name="T38" fmla="*/ 30 w 35"/>
                <a:gd name="T39" fmla="*/ 0 h 40"/>
                <a:gd name="T40" fmla="*/ 32 w 35"/>
                <a:gd name="T41" fmla="*/ 8 h 40"/>
                <a:gd name="T42" fmla="*/ 29 w 35"/>
                <a:gd name="T43" fmla="*/ 5 h 40"/>
                <a:gd name="T44" fmla="*/ 24 w 35"/>
                <a:gd name="T45" fmla="*/ 3 h 40"/>
                <a:gd name="T46" fmla="*/ 17 w 35"/>
                <a:gd name="T47" fmla="*/ 3 h 40"/>
                <a:gd name="T48" fmla="*/ 13 w 35"/>
                <a:gd name="T49" fmla="*/ 5 h 40"/>
                <a:gd name="T50" fmla="*/ 9 w 35"/>
                <a:gd name="T51" fmla="*/ 11 h 40"/>
                <a:gd name="T52" fmla="*/ 8 w 35"/>
                <a:gd name="T53" fmla="*/ 17 h 40"/>
                <a:gd name="T54" fmla="*/ 8 w 35"/>
                <a:gd name="T55" fmla="*/ 25 h 40"/>
                <a:gd name="T56" fmla="*/ 11 w 35"/>
                <a:gd name="T57" fmla="*/ 31 h 40"/>
                <a:gd name="T58" fmla="*/ 16 w 35"/>
                <a:gd name="T59" fmla="*/ 35 h 40"/>
                <a:gd name="T60" fmla="*/ 18 w 35"/>
                <a:gd name="T61" fmla="*/ 36 h 40"/>
                <a:gd name="T62" fmla="*/ 21 w 35"/>
                <a:gd name="T63" fmla="*/ 36 h 40"/>
                <a:gd name="T64" fmla="*/ 25 w 35"/>
                <a:gd name="T65" fmla="*/ 35 h 40"/>
                <a:gd name="T66" fmla="*/ 26 w 35"/>
                <a:gd name="T67" fmla="*/ 33 h 40"/>
                <a:gd name="T68" fmla="*/ 26 w 35"/>
                <a:gd name="T69" fmla="*/ 30 h 40"/>
                <a:gd name="T70" fmla="*/ 26 w 35"/>
                <a:gd name="T71" fmla="*/ 26 h 40"/>
                <a:gd name="T72" fmla="*/ 26 w 35"/>
                <a:gd name="T73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" h="40">
                  <a:moveTo>
                    <a:pt x="26" y="21"/>
                  </a:moveTo>
                  <a:lnTo>
                    <a:pt x="27" y="21"/>
                  </a:lnTo>
                  <a:lnTo>
                    <a:pt x="28" y="21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31" y="21"/>
                  </a:lnTo>
                  <a:lnTo>
                    <a:pt x="32" y="21"/>
                  </a:lnTo>
                  <a:lnTo>
                    <a:pt x="33" y="21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4" y="24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4" y="30"/>
                  </a:lnTo>
                  <a:lnTo>
                    <a:pt x="34" y="33"/>
                  </a:lnTo>
                  <a:lnTo>
                    <a:pt x="34" y="34"/>
                  </a:lnTo>
                  <a:lnTo>
                    <a:pt x="34" y="37"/>
                  </a:lnTo>
                  <a:lnTo>
                    <a:pt x="33" y="37"/>
                  </a:lnTo>
                  <a:lnTo>
                    <a:pt x="30" y="38"/>
                  </a:lnTo>
                  <a:lnTo>
                    <a:pt x="26" y="38"/>
                  </a:lnTo>
                  <a:lnTo>
                    <a:pt x="21" y="39"/>
                  </a:lnTo>
                  <a:lnTo>
                    <a:pt x="17" y="38"/>
                  </a:lnTo>
                  <a:lnTo>
                    <a:pt x="13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3" y="31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3" y="7"/>
                  </a:lnTo>
                  <a:lnTo>
                    <a:pt x="6" y="4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0" y="0"/>
                  </a:lnTo>
                  <a:lnTo>
                    <a:pt x="34" y="2"/>
                  </a:lnTo>
                  <a:lnTo>
                    <a:pt x="32" y="8"/>
                  </a:lnTo>
                  <a:lnTo>
                    <a:pt x="31" y="8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4" y="3"/>
                  </a:lnTo>
                  <a:lnTo>
                    <a:pt x="21" y="2"/>
                  </a:lnTo>
                  <a:lnTo>
                    <a:pt x="17" y="3"/>
                  </a:lnTo>
                  <a:lnTo>
                    <a:pt x="15" y="4"/>
                  </a:lnTo>
                  <a:lnTo>
                    <a:pt x="13" y="5"/>
                  </a:lnTo>
                  <a:lnTo>
                    <a:pt x="10" y="8"/>
                  </a:lnTo>
                  <a:lnTo>
                    <a:pt x="9" y="11"/>
                  </a:lnTo>
                  <a:lnTo>
                    <a:pt x="8" y="13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8" y="25"/>
                  </a:lnTo>
                  <a:lnTo>
                    <a:pt x="9" y="29"/>
                  </a:lnTo>
                  <a:lnTo>
                    <a:pt x="11" y="31"/>
                  </a:lnTo>
                  <a:lnTo>
                    <a:pt x="13" y="34"/>
                  </a:lnTo>
                  <a:lnTo>
                    <a:pt x="16" y="35"/>
                  </a:lnTo>
                  <a:lnTo>
                    <a:pt x="17" y="35"/>
                  </a:lnTo>
                  <a:lnTo>
                    <a:pt x="18" y="36"/>
                  </a:lnTo>
                  <a:lnTo>
                    <a:pt x="20" y="36"/>
                  </a:lnTo>
                  <a:lnTo>
                    <a:pt x="21" y="36"/>
                  </a:lnTo>
                  <a:lnTo>
                    <a:pt x="23" y="35"/>
                  </a:lnTo>
                  <a:lnTo>
                    <a:pt x="25" y="35"/>
                  </a:lnTo>
                  <a:lnTo>
                    <a:pt x="26" y="35"/>
                  </a:lnTo>
                  <a:lnTo>
                    <a:pt x="26" y="33"/>
                  </a:lnTo>
                  <a:lnTo>
                    <a:pt x="26" y="31"/>
                  </a:lnTo>
                  <a:lnTo>
                    <a:pt x="26" y="30"/>
                  </a:lnTo>
                  <a:lnTo>
                    <a:pt x="26" y="28"/>
                  </a:lnTo>
                  <a:lnTo>
                    <a:pt x="26" y="26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16" name="Freeform 76">
              <a:extLst>
                <a:ext uri="{FF2B5EF4-FFF2-40B4-BE49-F238E27FC236}">
                  <a16:creationId xmlns:a16="http://schemas.microsoft.com/office/drawing/2014/main" id="{38D9543B-A473-E097-78AB-CD9C69C81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" y="3184"/>
              <a:ext cx="44" cy="40"/>
            </a:xfrm>
            <a:custGeom>
              <a:avLst/>
              <a:gdLst>
                <a:gd name="T0" fmla="*/ 0 w 44"/>
                <a:gd name="T1" fmla="*/ 36 h 40"/>
                <a:gd name="T2" fmla="*/ 0 w 44"/>
                <a:gd name="T3" fmla="*/ 31 h 40"/>
                <a:gd name="T4" fmla="*/ 0 w 44"/>
                <a:gd name="T5" fmla="*/ 26 h 40"/>
                <a:gd name="T6" fmla="*/ 2 w 44"/>
                <a:gd name="T7" fmla="*/ 22 h 40"/>
                <a:gd name="T8" fmla="*/ 3 w 44"/>
                <a:gd name="T9" fmla="*/ 17 h 40"/>
                <a:gd name="T10" fmla="*/ 3 w 44"/>
                <a:gd name="T11" fmla="*/ 12 h 40"/>
                <a:gd name="T12" fmla="*/ 4 w 44"/>
                <a:gd name="T13" fmla="*/ 7 h 40"/>
                <a:gd name="T14" fmla="*/ 5 w 44"/>
                <a:gd name="T15" fmla="*/ 2 h 40"/>
                <a:gd name="T16" fmla="*/ 6 w 44"/>
                <a:gd name="T17" fmla="*/ 0 h 40"/>
                <a:gd name="T18" fmla="*/ 7 w 44"/>
                <a:gd name="T19" fmla="*/ 0 h 40"/>
                <a:gd name="T20" fmla="*/ 8 w 44"/>
                <a:gd name="T21" fmla="*/ 0 h 40"/>
                <a:gd name="T22" fmla="*/ 9 w 44"/>
                <a:gd name="T23" fmla="*/ 0 h 40"/>
                <a:gd name="T24" fmla="*/ 10 w 44"/>
                <a:gd name="T25" fmla="*/ 0 h 40"/>
                <a:gd name="T26" fmla="*/ 13 w 44"/>
                <a:gd name="T27" fmla="*/ 9 h 40"/>
                <a:gd name="T28" fmla="*/ 17 w 44"/>
                <a:gd name="T29" fmla="*/ 18 h 40"/>
                <a:gd name="T30" fmla="*/ 21 w 44"/>
                <a:gd name="T31" fmla="*/ 25 h 40"/>
                <a:gd name="T32" fmla="*/ 21 w 44"/>
                <a:gd name="T33" fmla="*/ 25 h 40"/>
                <a:gd name="T34" fmla="*/ 26 w 44"/>
                <a:gd name="T35" fmla="*/ 18 h 40"/>
                <a:gd name="T36" fmla="*/ 31 w 44"/>
                <a:gd name="T37" fmla="*/ 9 h 40"/>
                <a:gd name="T38" fmla="*/ 34 w 44"/>
                <a:gd name="T39" fmla="*/ 0 h 40"/>
                <a:gd name="T40" fmla="*/ 35 w 44"/>
                <a:gd name="T41" fmla="*/ 0 h 40"/>
                <a:gd name="T42" fmla="*/ 36 w 44"/>
                <a:gd name="T43" fmla="*/ 0 h 40"/>
                <a:gd name="T44" fmla="*/ 37 w 44"/>
                <a:gd name="T45" fmla="*/ 0 h 40"/>
                <a:gd name="T46" fmla="*/ 38 w 44"/>
                <a:gd name="T47" fmla="*/ 0 h 40"/>
                <a:gd name="T48" fmla="*/ 39 w 44"/>
                <a:gd name="T49" fmla="*/ 2 h 40"/>
                <a:gd name="T50" fmla="*/ 39 w 44"/>
                <a:gd name="T51" fmla="*/ 7 h 40"/>
                <a:gd name="T52" fmla="*/ 40 w 44"/>
                <a:gd name="T53" fmla="*/ 12 h 40"/>
                <a:gd name="T54" fmla="*/ 41 w 44"/>
                <a:gd name="T55" fmla="*/ 17 h 40"/>
                <a:gd name="T56" fmla="*/ 41 w 44"/>
                <a:gd name="T57" fmla="*/ 21 h 40"/>
                <a:gd name="T58" fmla="*/ 42 w 44"/>
                <a:gd name="T59" fmla="*/ 26 h 40"/>
                <a:gd name="T60" fmla="*/ 42 w 44"/>
                <a:gd name="T61" fmla="*/ 30 h 40"/>
                <a:gd name="T62" fmla="*/ 43 w 44"/>
                <a:gd name="T63" fmla="*/ 36 h 40"/>
                <a:gd name="T64" fmla="*/ 42 w 44"/>
                <a:gd name="T65" fmla="*/ 38 h 40"/>
                <a:gd name="T66" fmla="*/ 39 w 44"/>
                <a:gd name="T67" fmla="*/ 38 h 40"/>
                <a:gd name="T68" fmla="*/ 37 w 44"/>
                <a:gd name="T69" fmla="*/ 38 h 40"/>
                <a:gd name="T70" fmla="*/ 35 w 44"/>
                <a:gd name="T71" fmla="*/ 38 h 40"/>
                <a:gd name="T72" fmla="*/ 34 w 44"/>
                <a:gd name="T73" fmla="*/ 34 h 40"/>
                <a:gd name="T74" fmla="*/ 33 w 44"/>
                <a:gd name="T75" fmla="*/ 29 h 40"/>
                <a:gd name="T76" fmla="*/ 33 w 44"/>
                <a:gd name="T77" fmla="*/ 22 h 40"/>
                <a:gd name="T78" fmla="*/ 33 w 44"/>
                <a:gd name="T79" fmla="*/ 16 h 40"/>
                <a:gd name="T80" fmla="*/ 32 w 44"/>
                <a:gd name="T81" fmla="*/ 14 h 40"/>
                <a:gd name="T82" fmla="*/ 30 w 44"/>
                <a:gd name="T83" fmla="*/ 19 h 40"/>
                <a:gd name="T84" fmla="*/ 27 w 44"/>
                <a:gd name="T85" fmla="*/ 24 h 40"/>
                <a:gd name="T86" fmla="*/ 24 w 44"/>
                <a:gd name="T87" fmla="*/ 30 h 40"/>
                <a:gd name="T88" fmla="*/ 21 w 44"/>
                <a:gd name="T89" fmla="*/ 35 h 40"/>
                <a:gd name="T90" fmla="*/ 20 w 44"/>
                <a:gd name="T91" fmla="*/ 38 h 40"/>
                <a:gd name="T92" fmla="*/ 20 w 44"/>
                <a:gd name="T93" fmla="*/ 38 h 40"/>
                <a:gd name="T94" fmla="*/ 20 w 44"/>
                <a:gd name="T95" fmla="*/ 38 h 40"/>
                <a:gd name="T96" fmla="*/ 19 w 44"/>
                <a:gd name="T97" fmla="*/ 38 h 40"/>
                <a:gd name="T98" fmla="*/ 18 w 44"/>
                <a:gd name="T99" fmla="*/ 38 h 40"/>
                <a:gd name="T100" fmla="*/ 18 w 44"/>
                <a:gd name="T101" fmla="*/ 37 h 40"/>
                <a:gd name="T102" fmla="*/ 14 w 44"/>
                <a:gd name="T103" fmla="*/ 29 h 40"/>
                <a:gd name="T104" fmla="*/ 10 w 44"/>
                <a:gd name="T105" fmla="*/ 20 h 40"/>
                <a:gd name="T106" fmla="*/ 7 w 44"/>
                <a:gd name="T107" fmla="*/ 14 h 40"/>
                <a:gd name="T108" fmla="*/ 6 w 44"/>
                <a:gd name="T109" fmla="*/ 17 h 40"/>
                <a:gd name="T110" fmla="*/ 6 w 44"/>
                <a:gd name="T111" fmla="*/ 22 h 40"/>
                <a:gd name="T112" fmla="*/ 5 w 44"/>
                <a:gd name="T113" fmla="*/ 29 h 40"/>
                <a:gd name="T114" fmla="*/ 5 w 44"/>
                <a:gd name="T115" fmla="*/ 35 h 40"/>
                <a:gd name="T116" fmla="*/ 3 w 44"/>
                <a:gd name="T117" fmla="*/ 38 h 40"/>
                <a:gd name="T118" fmla="*/ 2 w 44"/>
                <a:gd name="T119" fmla="*/ 38 h 40"/>
                <a:gd name="T120" fmla="*/ 0 w 44"/>
                <a:gd name="T121" fmla="*/ 38 h 40"/>
                <a:gd name="T122" fmla="*/ 0 w 44"/>
                <a:gd name="T123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" h="40">
                  <a:moveTo>
                    <a:pt x="0" y="39"/>
                  </a:moveTo>
                  <a:lnTo>
                    <a:pt x="0" y="36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2" y="22"/>
                  </a:lnTo>
                  <a:lnTo>
                    <a:pt x="2" y="19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4" y="10"/>
                  </a:lnTo>
                  <a:lnTo>
                    <a:pt x="4" y="7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4"/>
                  </a:lnTo>
                  <a:lnTo>
                    <a:pt x="13" y="9"/>
                  </a:lnTo>
                  <a:lnTo>
                    <a:pt x="15" y="14"/>
                  </a:lnTo>
                  <a:lnTo>
                    <a:pt x="17" y="18"/>
                  </a:lnTo>
                  <a:lnTo>
                    <a:pt x="20" y="21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1" y="25"/>
                  </a:lnTo>
                  <a:lnTo>
                    <a:pt x="24" y="21"/>
                  </a:lnTo>
                  <a:lnTo>
                    <a:pt x="26" y="18"/>
                  </a:lnTo>
                  <a:lnTo>
                    <a:pt x="28" y="14"/>
                  </a:lnTo>
                  <a:lnTo>
                    <a:pt x="31" y="9"/>
                  </a:lnTo>
                  <a:lnTo>
                    <a:pt x="32" y="4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9" y="0"/>
                  </a:lnTo>
                  <a:lnTo>
                    <a:pt x="39" y="2"/>
                  </a:lnTo>
                  <a:lnTo>
                    <a:pt x="39" y="4"/>
                  </a:lnTo>
                  <a:lnTo>
                    <a:pt x="39" y="7"/>
                  </a:lnTo>
                  <a:lnTo>
                    <a:pt x="40" y="9"/>
                  </a:lnTo>
                  <a:lnTo>
                    <a:pt x="40" y="12"/>
                  </a:lnTo>
                  <a:lnTo>
                    <a:pt x="40" y="14"/>
                  </a:lnTo>
                  <a:lnTo>
                    <a:pt x="41" y="17"/>
                  </a:lnTo>
                  <a:lnTo>
                    <a:pt x="41" y="19"/>
                  </a:lnTo>
                  <a:lnTo>
                    <a:pt x="41" y="21"/>
                  </a:lnTo>
                  <a:lnTo>
                    <a:pt x="41" y="24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3" y="33"/>
                  </a:lnTo>
                  <a:lnTo>
                    <a:pt x="43" y="36"/>
                  </a:lnTo>
                  <a:lnTo>
                    <a:pt x="43" y="39"/>
                  </a:lnTo>
                  <a:lnTo>
                    <a:pt x="42" y="38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8" y="38"/>
                  </a:lnTo>
                  <a:lnTo>
                    <a:pt x="37" y="38"/>
                  </a:lnTo>
                  <a:lnTo>
                    <a:pt x="36" y="38"/>
                  </a:lnTo>
                  <a:lnTo>
                    <a:pt x="35" y="38"/>
                  </a:lnTo>
                  <a:lnTo>
                    <a:pt x="34" y="39"/>
                  </a:lnTo>
                  <a:lnTo>
                    <a:pt x="34" y="34"/>
                  </a:lnTo>
                  <a:lnTo>
                    <a:pt x="34" y="32"/>
                  </a:lnTo>
                  <a:lnTo>
                    <a:pt x="33" y="29"/>
                  </a:lnTo>
                  <a:lnTo>
                    <a:pt x="33" y="25"/>
                  </a:lnTo>
                  <a:lnTo>
                    <a:pt x="33" y="22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2" y="13"/>
                  </a:lnTo>
                  <a:lnTo>
                    <a:pt x="32" y="14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8" y="21"/>
                  </a:lnTo>
                  <a:lnTo>
                    <a:pt x="27" y="24"/>
                  </a:lnTo>
                  <a:lnTo>
                    <a:pt x="25" y="27"/>
                  </a:lnTo>
                  <a:lnTo>
                    <a:pt x="24" y="30"/>
                  </a:lnTo>
                  <a:lnTo>
                    <a:pt x="22" y="32"/>
                  </a:lnTo>
                  <a:lnTo>
                    <a:pt x="21" y="35"/>
                  </a:lnTo>
                  <a:lnTo>
                    <a:pt x="21" y="37"/>
                  </a:lnTo>
                  <a:lnTo>
                    <a:pt x="20" y="38"/>
                  </a:lnTo>
                  <a:lnTo>
                    <a:pt x="20" y="39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37"/>
                  </a:lnTo>
                  <a:lnTo>
                    <a:pt x="16" y="33"/>
                  </a:lnTo>
                  <a:lnTo>
                    <a:pt x="14" y="29"/>
                  </a:lnTo>
                  <a:lnTo>
                    <a:pt x="12" y="24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7" y="14"/>
                  </a:lnTo>
                  <a:lnTo>
                    <a:pt x="7" y="13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6" y="22"/>
                  </a:lnTo>
                  <a:lnTo>
                    <a:pt x="5" y="25"/>
                  </a:lnTo>
                  <a:lnTo>
                    <a:pt x="5" y="29"/>
                  </a:lnTo>
                  <a:lnTo>
                    <a:pt x="5" y="32"/>
                  </a:lnTo>
                  <a:lnTo>
                    <a:pt x="5" y="35"/>
                  </a:lnTo>
                  <a:lnTo>
                    <a:pt x="4" y="39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1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17" name="Freeform 77">
              <a:extLst>
                <a:ext uri="{FF2B5EF4-FFF2-40B4-BE49-F238E27FC236}">
                  <a16:creationId xmlns:a16="http://schemas.microsoft.com/office/drawing/2014/main" id="{E24CCEE0-89FC-FDD0-10B4-AD5444CCF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" y="3458"/>
              <a:ext cx="27" cy="39"/>
            </a:xfrm>
            <a:custGeom>
              <a:avLst/>
              <a:gdLst>
                <a:gd name="T0" fmla="*/ 0 w 27"/>
                <a:gd name="T1" fmla="*/ 38 h 39"/>
                <a:gd name="T2" fmla="*/ 0 w 27"/>
                <a:gd name="T3" fmla="*/ 36 h 39"/>
                <a:gd name="T4" fmla="*/ 0 w 27"/>
                <a:gd name="T5" fmla="*/ 33 h 39"/>
                <a:gd name="T6" fmla="*/ 0 w 27"/>
                <a:gd name="T7" fmla="*/ 30 h 39"/>
                <a:gd name="T8" fmla="*/ 0 w 27"/>
                <a:gd name="T9" fmla="*/ 28 h 39"/>
                <a:gd name="T10" fmla="*/ 0 w 27"/>
                <a:gd name="T11" fmla="*/ 26 h 39"/>
                <a:gd name="T12" fmla="*/ 0 w 27"/>
                <a:gd name="T13" fmla="*/ 23 h 39"/>
                <a:gd name="T14" fmla="*/ 0 w 27"/>
                <a:gd name="T15" fmla="*/ 21 h 39"/>
                <a:gd name="T16" fmla="*/ 0 w 27"/>
                <a:gd name="T17" fmla="*/ 19 h 39"/>
                <a:gd name="T18" fmla="*/ 0 w 27"/>
                <a:gd name="T19" fmla="*/ 16 h 39"/>
                <a:gd name="T20" fmla="*/ 0 w 27"/>
                <a:gd name="T21" fmla="*/ 14 h 39"/>
                <a:gd name="T22" fmla="*/ 0 w 27"/>
                <a:gd name="T23" fmla="*/ 11 h 39"/>
                <a:gd name="T24" fmla="*/ 0 w 27"/>
                <a:gd name="T25" fmla="*/ 9 h 39"/>
                <a:gd name="T26" fmla="*/ 0 w 27"/>
                <a:gd name="T27" fmla="*/ 7 h 39"/>
                <a:gd name="T28" fmla="*/ 0 w 27"/>
                <a:gd name="T29" fmla="*/ 4 h 39"/>
                <a:gd name="T30" fmla="*/ 0 w 27"/>
                <a:gd name="T31" fmla="*/ 2 h 39"/>
                <a:gd name="T32" fmla="*/ 0 w 27"/>
                <a:gd name="T33" fmla="*/ 0 h 39"/>
                <a:gd name="T34" fmla="*/ 0 w 27"/>
                <a:gd name="T35" fmla="*/ 0 h 39"/>
                <a:gd name="T36" fmla="*/ 2 w 27"/>
                <a:gd name="T37" fmla="*/ 0 h 39"/>
                <a:gd name="T38" fmla="*/ 6 w 27"/>
                <a:gd name="T39" fmla="*/ 0 h 39"/>
                <a:gd name="T40" fmla="*/ 11 w 27"/>
                <a:gd name="T41" fmla="*/ 0 h 39"/>
                <a:gd name="T42" fmla="*/ 17 w 27"/>
                <a:gd name="T43" fmla="*/ 0 h 39"/>
                <a:gd name="T44" fmla="*/ 22 w 27"/>
                <a:gd name="T45" fmla="*/ 1 h 39"/>
                <a:gd name="T46" fmla="*/ 25 w 27"/>
                <a:gd name="T47" fmla="*/ 4 h 39"/>
                <a:gd name="T48" fmla="*/ 26 w 27"/>
                <a:gd name="T49" fmla="*/ 9 h 39"/>
                <a:gd name="T50" fmla="*/ 25 w 27"/>
                <a:gd name="T51" fmla="*/ 14 h 39"/>
                <a:gd name="T52" fmla="*/ 23 w 27"/>
                <a:gd name="T53" fmla="*/ 18 h 39"/>
                <a:gd name="T54" fmla="*/ 20 w 27"/>
                <a:gd name="T55" fmla="*/ 19 h 39"/>
                <a:gd name="T56" fmla="*/ 17 w 27"/>
                <a:gd name="T57" fmla="*/ 21 h 39"/>
                <a:gd name="T58" fmla="*/ 14 w 27"/>
                <a:gd name="T59" fmla="*/ 21 h 39"/>
                <a:gd name="T60" fmla="*/ 11 w 27"/>
                <a:gd name="T61" fmla="*/ 21 h 39"/>
                <a:gd name="T62" fmla="*/ 10 w 27"/>
                <a:gd name="T63" fmla="*/ 21 h 39"/>
                <a:gd name="T64" fmla="*/ 8 w 27"/>
                <a:gd name="T65" fmla="*/ 21 h 39"/>
                <a:gd name="T66" fmla="*/ 8 w 27"/>
                <a:gd name="T67" fmla="*/ 23 h 39"/>
                <a:gd name="T68" fmla="*/ 8 w 27"/>
                <a:gd name="T69" fmla="*/ 25 h 39"/>
                <a:gd name="T70" fmla="*/ 8 w 27"/>
                <a:gd name="T71" fmla="*/ 26 h 39"/>
                <a:gd name="T72" fmla="*/ 8 w 27"/>
                <a:gd name="T73" fmla="*/ 28 h 39"/>
                <a:gd name="T74" fmla="*/ 8 w 27"/>
                <a:gd name="T75" fmla="*/ 31 h 39"/>
                <a:gd name="T76" fmla="*/ 8 w 27"/>
                <a:gd name="T77" fmla="*/ 33 h 39"/>
                <a:gd name="T78" fmla="*/ 8 w 27"/>
                <a:gd name="T79" fmla="*/ 36 h 39"/>
                <a:gd name="T80" fmla="*/ 9 w 27"/>
                <a:gd name="T81" fmla="*/ 38 h 39"/>
                <a:gd name="T82" fmla="*/ 7 w 27"/>
                <a:gd name="T83" fmla="*/ 38 h 39"/>
                <a:gd name="T84" fmla="*/ 6 w 27"/>
                <a:gd name="T85" fmla="*/ 38 h 39"/>
                <a:gd name="T86" fmla="*/ 5 w 27"/>
                <a:gd name="T87" fmla="*/ 38 h 39"/>
                <a:gd name="T88" fmla="*/ 4 w 27"/>
                <a:gd name="T89" fmla="*/ 38 h 39"/>
                <a:gd name="T90" fmla="*/ 3 w 27"/>
                <a:gd name="T91" fmla="*/ 38 h 39"/>
                <a:gd name="T92" fmla="*/ 2 w 27"/>
                <a:gd name="T93" fmla="*/ 38 h 39"/>
                <a:gd name="T94" fmla="*/ 0 w 27"/>
                <a:gd name="T95" fmla="*/ 38 h 39"/>
                <a:gd name="T96" fmla="*/ 0 w 27"/>
                <a:gd name="T9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39">
                  <a:moveTo>
                    <a:pt x="0" y="38"/>
                  </a:moveTo>
                  <a:lnTo>
                    <a:pt x="0" y="36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5" y="4"/>
                  </a:lnTo>
                  <a:lnTo>
                    <a:pt x="26" y="9"/>
                  </a:lnTo>
                  <a:lnTo>
                    <a:pt x="25" y="14"/>
                  </a:lnTo>
                  <a:lnTo>
                    <a:pt x="23" y="18"/>
                  </a:lnTo>
                  <a:lnTo>
                    <a:pt x="20" y="19"/>
                  </a:lnTo>
                  <a:lnTo>
                    <a:pt x="17" y="21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8" y="31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9" y="38"/>
                  </a:lnTo>
                  <a:lnTo>
                    <a:pt x="7" y="38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4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18" name="Freeform 78">
              <a:extLst>
                <a:ext uri="{FF2B5EF4-FFF2-40B4-BE49-F238E27FC236}">
                  <a16:creationId xmlns:a16="http://schemas.microsoft.com/office/drawing/2014/main" id="{8ABD2972-8195-3AC4-E24A-6D13EF7F0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" y="3461"/>
              <a:ext cx="17" cy="17"/>
            </a:xfrm>
            <a:custGeom>
              <a:avLst/>
              <a:gdLst>
                <a:gd name="T0" fmla="*/ 0 w 17"/>
                <a:gd name="T1" fmla="*/ 16 h 17"/>
                <a:gd name="T2" fmla="*/ 6 w 17"/>
                <a:gd name="T3" fmla="*/ 15 h 17"/>
                <a:gd name="T4" fmla="*/ 11 w 17"/>
                <a:gd name="T5" fmla="*/ 14 h 17"/>
                <a:gd name="T6" fmla="*/ 14 w 17"/>
                <a:gd name="T7" fmla="*/ 11 h 17"/>
                <a:gd name="T8" fmla="*/ 16 w 17"/>
                <a:gd name="T9" fmla="*/ 7 h 17"/>
                <a:gd name="T10" fmla="*/ 14 w 17"/>
                <a:gd name="T11" fmla="*/ 4 h 17"/>
                <a:gd name="T12" fmla="*/ 12 w 17"/>
                <a:gd name="T13" fmla="*/ 1 h 17"/>
                <a:gd name="T14" fmla="*/ 8 w 17"/>
                <a:gd name="T15" fmla="*/ 0 h 17"/>
                <a:gd name="T16" fmla="*/ 0 w 17"/>
                <a:gd name="T17" fmla="*/ 0 h 17"/>
                <a:gd name="T18" fmla="*/ 0 w 17"/>
                <a:gd name="T1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0" y="16"/>
                  </a:moveTo>
                  <a:lnTo>
                    <a:pt x="6" y="15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6" y="7"/>
                  </a:lnTo>
                  <a:lnTo>
                    <a:pt x="14" y="4"/>
                  </a:lnTo>
                  <a:lnTo>
                    <a:pt x="12" y="1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19" name="Freeform 79">
              <a:extLst>
                <a:ext uri="{FF2B5EF4-FFF2-40B4-BE49-F238E27FC236}">
                  <a16:creationId xmlns:a16="http://schemas.microsoft.com/office/drawing/2014/main" id="{3755464A-27CE-CE10-A404-EBB82ECED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" y="3088"/>
              <a:ext cx="40" cy="50"/>
            </a:xfrm>
            <a:custGeom>
              <a:avLst/>
              <a:gdLst>
                <a:gd name="T0" fmla="*/ 19 w 40"/>
                <a:gd name="T1" fmla="*/ 0 h 50"/>
                <a:gd name="T2" fmla="*/ 23 w 40"/>
                <a:gd name="T3" fmla="*/ 0 h 50"/>
                <a:gd name="T4" fmla="*/ 27 w 40"/>
                <a:gd name="T5" fmla="*/ 0 h 50"/>
                <a:gd name="T6" fmla="*/ 30 w 40"/>
                <a:gd name="T7" fmla="*/ 2 h 50"/>
                <a:gd name="T8" fmla="*/ 33 w 40"/>
                <a:gd name="T9" fmla="*/ 4 h 50"/>
                <a:gd name="T10" fmla="*/ 35 w 40"/>
                <a:gd name="T11" fmla="*/ 7 h 50"/>
                <a:gd name="T12" fmla="*/ 38 w 40"/>
                <a:gd name="T13" fmla="*/ 10 h 50"/>
                <a:gd name="T14" fmla="*/ 39 w 40"/>
                <a:gd name="T15" fmla="*/ 14 h 50"/>
                <a:gd name="T16" fmla="*/ 39 w 40"/>
                <a:gd name="T17" fmla="*/ 18 h 50"/>
                <a:gd name="T18" fmla="*/ 39 w 40"/>
                <a:gd name="T19" fmla="*/ 21 h 50"/>
                <a:gd name="T20" fmla="*/ 39 w 40"/>
                <a:gd name="T21" fmla="*/ 24 h 50"/>
                <a:gd name="T22" fmla="*/ 37 w 40"/>
                <a:gd name="T23" fmla="*/ 28 h 50"/>
                <a:gd name="T24" fmla="*/ 36 w 40"/>
                <a:gd name="T25" fmla="*/ 31 h 50"/>
                <a:gd name="T26" fmla="*/ 34 w 40"/>
                <a:gd name="T27" fmla="*/ 32 h 50"/>
                <a:gd name="T28" fmla="*/ 31 w 40"/>
                <a:gd name="T29" fmla="*/ 34 h 50"/>
                <a:gd name="T30" fmla="*/ 29 w 40"/>
                <a:gd name="T31" fmla="*/ 36 h 50"/>
                <a:gd name="T32" fmla="*/ 26 w 40"/>
                <a:gd name="T33" fmla="*/ 37 h 50"/>
                <a:gd name="T34" fmla="*/ 39 w 40"/>
                <a:gd name="T35" fmla="*/ 46 h 50"/>
                <a:gd name="T36" fmla="*/ 38 w 40"/>
                <a:gd name="T37" fmla="*/ 46 h 50"/>
                <a:gd name="T38" fmla="*/ 38 w 40"/>
                <a:gd name="T39" fmla="*/ 47 h 50"/>
                <a:gd name="T40" fmla="*/ 37 w 40"/>
                <a:gd name="T41" fmla="*/ 47 h 50"/>
                <a:gd name="T42" fmla="*/ 35 w 40"/>
                <a:gd name="T43" fmla="*/ 48 h 50"/>
                <a:gd name="T44" fmla="*/ 34 w 40"/>
                <a:gd name="T45" fmla="*/ 48 h 50"/>
                <a:gd name="T46" fmla="*/ 34 w 40"/>
                <a:gd name="T47" fmla="*/ 48 h 50"/>
                <a:gd name="T48" fmla="*/ 33 w 40"/>
                <a:gd name="T49" fmla="*/ 49 h 50"/>
                <a:gd name="T50" fmla="*/ 32 w 40"/>
                <a:gd name="T51" fmla="*/ 49 h 50"/>
                <a:gd name="T52" fmla="*/ 19 w 40"/>
                <a:gd name="T53" fmla="*/ 38 h 50"/>
                <a:gd name="T54" fmla="*/ 15 w 40"/>
                <a:gd name="T55" fmla="*/ 38 h 50"/>
                <a:gd name="T56" fmla="*/ 11 w 40"/>
                <a:gd name="T57" fmla="*/ 37 h 50"/>
                <a:gd name="T58" fmla="*/ 9 w 40"/>
                <a:gd name="T59" fmla="*/ 36 h 50"/>
                <a:gd name="T60" fmla="*/ 5 w 40"/>
                <a:gd name="T61" fmla="*/ 33 h 50"/>
                <a:gd name="T62" fmla="*/ 2 w 40"/>
                <a:gd name="T63" fmla="*/ 31 h 50"/>
                <a:gd name="T64" fmla="*/ 0 w 40"/>
                <a:gd name="T65" fmla="*/ 28 h 50"/>
                <a:gd name="T66" fmla="*/ 0 w 40"/>
                <a:gd name="T67" fmla="*/ 23 h 50"/>
                <a:gd name="T68" fmla="*/ 0 w 40"/>
                <a:gd name="T69" fmla="*/ 19 h 50"/>
                <a:gd name="T70" fmla="*/ 0 w 40"/>
                <a:gd name="T71" fmla="*/ 15 h 50"/>
                <a:gd name="T72" fmla="*/ 0 w 40"/>
                <a:gd name="T73" fmla="*/ 12 h 50"/>
                <a:gd name="T74" fmla="*/ 2 w 40"/>
                <a:gd name="T75" fmla="*/ 8 h 50"/>
                <a:gd name="T76" fmla="*/ 5 w 40"/>
                <a:gd name="T77" fmla="*/ 5 h 50"/>
                <a:gd name="T78" fmla="*/ 8 w 40"/>
                <a:gd name="T79" fmla="*/ 3 h 50"/>
                <a:gd name="T80" fmla="*/ 11 w 40"/>
                <a:gd name="T81" fmla="*/ 1 h 50"/>
                <a:gd name="T82" fmla="*/ 15 w 40"/>
                <a:gd name="T83" fmla="*/ 0 h 50"/>
                <a:gd name="T84" fmla="*/ 19 w 40"/>
                <a:gd name="T8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50">
                  <a:moveTo>
                    <a:pt x="19" y="0"/>
                  </a:moveTo>
                  <a:lnTo>
                    <a:pt x="23" y="0"/>
                  </a:lnTo>
                  <a:lnTo>
                    <a:pt x="27" y="0"/>
                  </a:lnTo>
                  <a:lnTo>
                    <a:pt x="30" y="2"/>
                  </a:lnTo>
                  <a:lnTo>
                    <a:pt x="33" y="4"/>
                  </a:lnTo>
                  <a:lnTo>
                    <a:pt x="35" y="7"/>
                  </a:lnTo>
                  <a:lnTo>
                    <a:pt x="38" y="10"/>
                  </a:lnTo>
                  <a:lnTo>
                    <a:pt x="39" y="14"/>
                  </a:lnTo>
                  <a:lnTo>
                    <a:pt x="39" y="18"/>
                  </a:lnTo>
                  <a:lnTo>
                    <a:pt x="39" y="21"/>
                  </a:lnTo>
                  <a:lnTo>
                    <a:pt x="39" y="24"/>
                  </a:lnTo>
                  <a:lnTo>
                    <a:pt x="37" y="28"/>
                  </a:lnTo>
                  <a:lnTo>
                    <a:pt x="36" y="31"/>
                  </a:lnTo>
                  <a:lnTo>
                    <a:pt x="34" y="32"/>
                  </a:lnTo>
                  <a:lnTo>
                    <a:pt x="31" y="34"/>
                  </a:lnTo>
                  <a:lnTo>
                    <a:pt x="29" y="36"/>
                  </a:lnTo>
                  <a:lnTo>
                    <a:pt x="26" y="37"/>
                  </a:lnTo>
                  <a:lnTo>
                    <a:pt x="39" y="46"/>
                  </a:lnTo>
                  <a:lnTo>
                    <a:pt x="38" y="46"/>
                  </a:lnTo>
                  <a:lnTo>
                    <a:pt x="38" y="47"/>
                  </a:lnTo>
                  <a:lnTo>
                    <a:pt x="37" y="47"/>
                  </a:lnTo>
                  <a:lnTo>
                    <a:pt x="35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3" y="49"/>
                  </a:lnTo>
                  <a:lnTo>
                    <a:pt x="32" y="49"/>
                  </a:lnTo>
                  <a:lnTo>
                    <a:pt x="19" y="38"/>
                  </a:lnTo>
                  <a:lnTo>
                    <a:pt x="15" y="38"/>
                  </a:lnTo>
                  <a:lnTo>
                    <a:pt x="11" y="37"/>
                  </a:lnTo>
                  <a:lnTo>
                    <a:pt x="9" y="36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8"/>
                  </a:lnTo>
                  <a:lnTo>
                    <a:pt x="5" y="5"/>
                  </a:lnTo>
                  <a:lnTo>
                    <a:pt x="8" y="3"/>
                  </a:lnTo>
                  <a:lnTo>
                    <a:pt x="11" y="1"/>
                  </a:lnTo>
                  <a:lnTo>
                    <a:pt x="15" y="0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20" name="Freeform 80">
              <a:extLst>
                <a:ext uri="{FF2B5EF4-FFF2-40B4-BE49-F238E27FC236}">
                  <a16:creationId xmlns:a16="http://schemas.microsoft.com/office/drawing/2014/main" id="{C0DA8069-7114-6DFD-BFF4-EC439D201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" y="3090"/>
              <a:ext cx="24" cy="35"/>
            </a:xfrm>
            <a:custGeom>
              <a:avLst/>
              <a:gdLst>
                <a:gd name="T0" fmla="*/ 0 w 24"/>
                <a:gd name="T1" fmla="*/ 17 h 35"/>
                <a:gd name="T2" fmla="*/ 0 w 24"/>
                <a:gd name="T3" fmla="*/ 25 h 35"/>
                <a:gd name="T4" fmla="*/ 2 w 24"/>
                <a:gd name="T5" fmla="*/ 30 h 35"/>
                <a:gd name="T6" fmla="*/ 6 w 24"/>
                <a:gd name="T7" fmla="*/ 33 h 35"/>
                <a:gd name="T8" fmla="*/ 11 w 24"/>
                <a:gd name="T9" fmla="*/ 34 h 35"/>
                <a:gd name="T10" fmla="*/ 13 w 24"/>
                <a:gd name="T11" fmla="*/ 33 h 35"/>
                <a:gd name="T12" fmla="*/ 16 w 24"/>
                <a:gd name="T13" fmla="*/ 32 h 35"/>
                <a:gd name="T14" fmla="*/ 19 w 24"/>
                <a:gd name="T15" fmla="*/ 31 h 35"/>
                <a:gd name="T16" fmla="*/ 20 w 24"/>
                <a:gd name="T17" fmla="*/ 28 h 35"/>
                <a:gd name="T18" fmla="*/ 22 w 24"/>
                <a:gd name="T19" fmla="*/ 25 h 35"/>
                <a:gd name="T20" fmla="*/ 23 w 24"/>
                <a:gd name="T21" fmla="*/ 22 h 35"/>
                <a:gd name="T22" fmla="*/ 23 w 24"/>
                <a:gd name="T23" fmla="*/ 19 h 35"/>
                <a:gd name="T24" fmla="*/ 23 w 24"/>
                <a:gd name="T25" fmla="*/ 16 h 35"/>
                <a:gd name="T26" fmla="*/ 23 w 24"/>
                <a:gd name="T27" fmla="*/ 10 h 35"/>
                <a:gd name="T28" fmla="*/ 20 w 24"/>
                <a:gd name="T29" fmla="*/ 4 h 35"/>
                <a:gd name="T30" fmla="*/ 16 w 24"/>
                <a:gd name="T31" fmla="*/ 1 h 35"/>
                <a:gd name="T32" fmla="*/ 11 w 24"/>
                <a:gd name="T33" fmla="*/ 0 h 35"/>
                <a:gd name="T34" fmla="*/ 8 w 24"/>
                <a:gd name="T35" fmla="*/ 0 h 35"/>
                <a:gd name="T36" fmla="*/ 6 w 24"/>
                <a:gd name="T37" fmla="*/ 1 h 35"/>
                <a:gd name="T38" fmla="*/ 4 w 24"/>
                <a:gd name="T39" fmla="*/ 2 h 35"/>
                <a:gd name="T40" fmla="*/ 2 w 24"/>
                <a:gd name="T41" fmla="*/ 5 h 35"/>
                <a:gd name="T42" fmla="*/ 1 w 24"/>
                <a:gd name="T43" fmla="*/ 8 h 35"/>
                <a:gd name="T44" fmla="*/ 0 w 24"/>
                <a:gd name="T45" fmla="*/ 11 h 35"/>
                <a:gd name="T46" fmla="*/ 0 w 24"/>
                <a:gd name="T47" fmla="*/ 14 h 35"/>
                <a:gd name="T48" fmla="*/ 0 w 24"/>
                <a:gd name="T4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35">
                  <a:moveTo>
                    <a:pt x="0" y="17"/>
                  </a:moveTo>
                  <a:lnTo>
                    <a:pt x="0" y="25"/>
                  </a:lnTo>
                  <a:lnTo>
                    <a:pt x="2" y="30"/>
                  </a:lnTo>
                  <a:lnTo>
                    <a:pt x="6" y="33"/>
                  </a:lnTo>
                  <a:lnTo>
                    <a:pt x="11" y="34"/>
                  </a:lnTo>
                  <a:lnTo>
                    <a:pt x="13" y="33"/>
                  </a:lnTo>
                  <a:lnTo>
                    <a:pt x="16" y="32"/>
                  </a:lnTo>
                  <a:lnTo>
                    <a:pt x="19" y="31"/>
                  </a:lnTo>
                  <a:lnTo>
                    <a:pt x="20" y="28"/>
                  </a:lnTo>
                  <a:lnTo>
                    <a:pt x="22" y="25"/>
                  </a:lnTo>
                  <a:lnTo>
                    <a:pt x="23" y="22"/>
                  </a:lnTo>
                  <a:lnTo>
                    <a:pt x="23" y="19"/>
                  </a:lnTo>
                  <a:lnTo>
                    <a:pt x="23" y="16"/>
                  </a:lnTo>
                  <a:lnTo>
                    <a:pt x="23" y="10"/>
                  </a:lnTo>
                  <a:lnTo>
                    <a:pt x="20" y="4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4" y="2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0" y="1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21" name="Freeform 81">
              <a:extLst>
                <a:ext uri="{FF2B5EF4-FFF2-40B4-BE49-F238E27FC236}">
                  <a16:creationId xmlns:a16="http://schemas.microsoft.com/office/drawing/2014/main" id="{3F158974-7ED7-A58D-B086-F7F2B92F8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" y="3262"/>
              <a:ext cx="33" cy="41"/>
            </a:xfrm>
            <a:custGeom>
              <a:avLst/>
              <a:gdLst>
                <a:gd name="T0" fmla="*/ 0 w 33"/>
                <a:gd name="T1" fmla="*/ 40 h 41"/>
                <a:gd name="T2" fmla="*/ 0 w 33"/>
                <a:gd name="T3" fmla="*/ 0 h 41"/>
                <a:gd name="T4" fmla="*/ 14 w 33"/>
                <a:gd name="T5" fmla="*/ 0 h 41"/>
                <a:gd name="T6" fmla="*/ 19 w 33"/>
                <a:gd name="T7" fmla="*/ 0 h 41"/>
                <a:gd name="T8" fmla="*/ 23 w 33"/>
                <a:gd name="T9" fmla="*/ 2 h 41"/>
                <a:gd name="T10" fmla="*/ 26 w 33"/>
                <a:gd name="T11" fmla="*/ 6 h 41"/>
                <a:gd name="T12" fmla="*/ 28 w 33"/>
                <a:gd name="T13" fmla="*/ 11 h 41"/>
                <a:gd name="T14" fmla="*/ 27 w 33"/>
                <a:gd name="T15" fmla="*/ 16 h 41"/>
                <a:gd name="T16" fmla="*/ 26 w 33"/>
                <a:gd name="T17" fmla="*/ 20 h 41"/>
                <a:gd name="T18" fmla="*/ 23 w 33"/>
                <a:gd name="T19" fmla="*/ 21 h 41"/>
                <a:gd name="T20" fmla="*/ 20 w 33"/>
                <a:gd name="T21" fmla="*/ 23 h 41"/>
                <a:gd name="T22" fmla="*/ 32 w 33"/>
                <a:gd name="T23" fmla="*/ 40 h 41"/>
                <a:gd name="T24" fmla="*/ 19 w 33"/>
                <a:gd name="T25" fmla="*/ 40 h 41"/>
                <a:gd name="T26" fmla="*/ 10 w 33"/>
                <a:gd name="T27" fmla="*/ 24 h 41"/>
                <a:gd name="T28" fmla="*/ 10 w 33"/>
                <a:gd name="T29" fmla="*/ 40 h 41"/>
                <a:gd name="T30" fmla="*/ 0 w 33"/>
                <a:gd name="T31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" h="41">
                  <a:moveTo>
                    <a:pt x="0" y="40"/>
                  </a:moveTo>
                  <a:lnTo>
                    <a:pt x="0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6" y="6"/>
                  </a:lnTo>
                  <a:lnTo>
                    <a:pt x="28" y="11"/>
                  </a:lnTo>
                  <a:lnTo>
                    <a:pt x="27" y="16"/>
                  </a:lnTo>
                  <a:lnTo>
                    <a:pt x="26" y="20"/>
                  </a:lnTo>
                  <a:lnTo>
                    <a:pt x="23" y="21"/>
                  </a:lnTo>
                  <a:lnTo>
                    <a:pt x="20" y="23"/>
                  </a:lnTo>
                  <a:lnTo>
                    <a:pt x="32" y="40"/>
                  </a:lnTo>
                  <a:lnTo>
                    <a:pt x="19" y="40"/>
                  </a:lnTo>
                  <a:lnTo>
                    <a:pt x="10" y="24"/>
                  </a:lnTo>
                  <a:lnTo>
                    <a:pt x="10" y="40"/>
                  </a:lnTo>
                  <a:lnTo>
                    <a:pt x="0" y="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22" name="Freeform 82">
              <a:extLst>
                <a:ext uri="{FF2B5EF4-FFF2-40B4-BE49-F238E27FC236}">
                  <a16:creationId xmlns:a16="http://schemas.microsoft.com/office/drawing/2014/main" id="{265175C0-F6A6-8C8C-74CB-99618FBA9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3269"/>
              <a:ext cx="17" cy="17"/>
            </a:xfrm>
            <a:custGeom>
              <a:avLst/>
              <a:gdLst>
                <a:gd name="T0" fmla="*/ 7 w 17"/>
                <a:gd name="T1" fmla="*/ 16 h 17"/>
                <a:gd name="T2" fmla="*/ 10 w 17"/>
                <a:gd name="T3" fmla="*/ 14 h 17"/>
                <a:gd name="T4" fmla="*/ 14 w 17"/>
                <a:gd name="T5" fmla="*/ 13 h 17"/>
                <a:gd name="T6" fmla="*/ 14 w 17"/>
                <a:gd name="T7" fmla="*/ 10 h 17"/>
                <a:gd name="T8" fmla="*/ 16 w 17"/>
                <a:gd name="T9" fmla="*/ 8 h 17"/>
                <a:gd name="T10" fmla="*/ 14 w 17"/>
                <a:gd name="T11" fmla="*/ 4 h 17"/>
                <a:gd name="T12" fmla="*/ 14 w 17"/>
                <a:gd name="T13" fmla="*/ 2 h 17"/>
                <a:gd name="T14" fmla="*/ 10 w 17"/>
                <a:gd name="T15" fmla="*/ 1 h 17"/>
                <a:gd name="T16" fmla="*/ 7 w 17"/>
                <a:gd name="T17" fmla="*/ 0 h 17"/>
                <a:gd name="T18" fmla="*/ 0 w 17"/>
                <a:gd name="T19" fmla="*/ 0 h 17"/>
                <a:gd name="T20" fmla="*/ 0 w 17"/>
                <a:gd name="T21" fmla="*/ 16 h 17"/>
                <a:gd name="T22" fmla="*/ 7 w 17"/>
                <a:gd name="T2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7">
                  <a:moveTo>
                    <a:pt x="7" y="16"/>
                  </a:moveTo>
                  <a:lnTo>
                    <a:pt x="10" y="14"/>
                  </a:lnTo>
                  <a:lnTo>
                    <a:pt x="14" y="13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" y="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23" name="Freeform 83">
              <a:extLst>
                <a:ext uri="{FF2B5EF4-FFF2-40B4-BE49-F238E27FC236}">
                  <a16:creationId xmlns:a16="http://schemas.microsoft.com/office/drawing/2014/main" id="{B83070D0-5EAE-07B3-0616-38BEC83D6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" y="3085"/>
              <a:ext cx="32" cy="46"/>
            </a:xfrm>
            <a:custGeom>
              <a:avLst/>
              <a:gdLst>
                <a:gd name="T0" fmla="*/ 22 w 32"/>
                <a:gd name="T1" fmla="*/ 10 h 46"/>
                <a:gd name="T2" fmla="*/ 20 w 32"/>
                <a:gd name="T3" fmla="*/ 9 h 46"/>
                <a:gd name="T4" fmla="*/ 16 w 32"/>
                <a:gd name="T5" fmla="*/ 9 h 46"/>
                <a:gd name="T6" fmla="*/ 13 w 32"/>
                <a:gd name="T7" fmla="*/ 10 h 46"/>
                <a:gd name="T8" fmla="*/ 12 w 32"/>
                <a:gd name="T9" fmla="*/ 13 h 46"/>
                <a:gd name="T10" fmla="*/ 13 w 32"/>
                <a:gd name="T11" fmla="*/ 15 h 46"/>
                <a:gd name="T12" fmla="*/ 14 w 32"/>
                <a:gd name="T13" fmla="*/ 15 h 46"/>
                <a:gd name="T14" fmla="*/ 16 w 32"/>
                <a:gd name="T15" fmla="*/ 15 h 46"/>
                <a:gd name="T16" fmla="*/ 17 w 32"/>
                <a:gd name="T17" fmla="*/ 16 h 46"/>
                <a:gd name="T18" fmla="*/ 23 w 32"/>
                <a:gd name="T19" fmla="*/ 18 h 46"/>
                <a:gd name="T20" fmla="*/ 27 w 32"/>
                <a:gd name="T21" fmla="*/ 21 h 46"/>
                <a:gd name="T22" fmla="*/ 30 w 32"/>
                <a:gd name="T23" fmla="*/ 25 h 46"/>
                <a:gd name="T24" fmla="*/ 31 w 32"/>
                <a:gd name="T25" fmla="*/ 29 h 46"/>
                <a:gd name="T26" fmla="*/ 31 w 32"/>
                <a:gd name="T27" fmla="*/ 33 h 46"/>
                <a:gd name="T28" fmla="*/ 30 w 32"/>
                <a:gd name="T29" fmla="*/ 37 h 46"/>
                <a:gd name="T30" fmla="*/ 27 w 32"/>
                <a:gd name="T31" fmla="*/ 40 h 46"/>
                <a:gd name="T32" fmla="*/ 24 w 32"/>
                <a:gd name="T33" fmla="*/ 43 h 46"/>
                <a:gd name="T34" fmla="*/ 20 w 32"/>
                <a:gd name="T35" fmla="*/ 44 h 46"/>
                <a:gd name="T36" fmla="*/ 17 w 32"/>
                <a:gd name="T37" fmla="*/ 45 h 46"/>
                <a:gd name="T38" fmla="*/ 13 w 32"/>
                <a:gd name="T39" fmla="*/ 45 h 46"/>
                <a:gd name="T40" fmla="*/ 9 w 32"/>
                <a:gd name="T41" fmla="*/ 45 h 46"/>
                <a:gd name="T42" fmla="*/ 5 w 32"/>
                <a:gd name="T43" fmla="*/ 44 h 46"/>
                <a:gd name="T44" fmla="*/ 0 w 32"/>
                <a:gd name="T45" fmla="*/ 40 h 46"/>
                <a:gd name="T46" fmla="*/ 4 w 32"/>
                <a:gd name="T47" fmla="*/ 31 h 46"/>
                <a:gd name="T48" fmla="*/ 9 w 32"/>
                <a:gd name="T49" fmla="*/ 34 h 46"/>
                <a:gd name="T50" fmla="*/ 12 w 32"/>
                <a:gd name="T51" fmla="*/ 35 h 46"/>
                <a:gd name="T52" fmla="*/ 15 w 32"/>
                <a:gd name="T53" fmla="*/ 35 h 46"/>
                <a:gd name="T54" fmla="*/ 18 w 32"/>
                <a:gd name="T55" fmla="*/ 34 h 46"/>
                <a:gd name="T56" fmla="*/ 20 w 32"/>
                <a:gd name="T57" fmla="*/ 32 h 46"/>
                <a:gd name="T58" fmla="*/ 20 w 32"/>
                <a:gd name="T59" fmla="*/ 31 h 46"/>
                <a:gd name="T60" fmla="*/ 19 w 32"/>
                <a:gd name="T61" fmla="*/ 30 h 46"/>
                <a:gd name="T62" fmla="*/ 18 w 32"/>
                <a:gd name="T63" fmla="*/ 29 h 46"/>
                <a:gd name="T64" fmla="*/ 16 w 32"/>
                <a:gd name="T65" fmla="*/ 28 h 46"/>
                <a:gd name="T66" fmla="*/ 9 w 32"/>
                <a:gd name="T67" fmla="*/ 25 h 46"/>
                <a:gd name="T68" fmla="*/ 4 w 32"/>
                <a:gd name="T69" fmla="*/ 22 h 46"/>
                <a:gd name="T70" fmla="*/ 2 w 32"/>
                <a:gd name="T71" fmla="*/ 18 h 46"/>
                <a:gd name="T72" fmla="*/ 1 w 32"/>
                <a:gd name="T73" fmla="*/ 14 h 46"/>
                <a:gd name="T74" fmla="*/ 2 w 32"/>
                <a:gd name="T75" fmla="*/ 10 h 46"/>
                <a:gd name="T76" fmla="*/ 3 w 32"/>
                <a:gd name="T77" fmla="*/ 6 h 46"/>
                <a:gd name="T78" fmla="*/ 5 w 32"/>
                <a:gd name="T79" fmla="*/ 4 h 46"/>
                <a:gd name="T80" fmla="*/ 8 w 32"/>
                <a:gd name="T81" fmla="*/ 1 h 46"/>
                <a:gd name="T82" fmla="*/ 10 w 32"/>
                <a:gd name="T83" fmla="*/ 0 h 46"/>
                <a:gd name="T84" fmla="*/ 13 w 32"/>
                <a:gd name="T85" fmla="*/ 0 h 46"/>
                <a:gd name="T86" fmla="*/ 17 w 32"/>
                <a:gd name="T87" fmla="*/ 0 h 46"/>
                <a:gd name="T88" fmla="*/ 20 w 32"/>
                <a:gd name="T89" fmla="*/ 0 h 46"/>
                <a:gd name="T90" fmla="*/ 23 w 32"/>
                <a:gd name="T91" fmla="*/ 0 h 46"/>
                <a:gd name="T92" fmla="*/ 29 w 32"/>
                <a:gd name="T93" fmla="*/ 3 h 46"/>
                <a:gd name="T94" fmla="*/ 24 w 32"/>
                <a:gd name="T95" fmla="*/ 12 h 46"/>
                <a:gd name="T96" fmla="*/ 22 w 32"/>
                <a:gd name="T97" fmla="*/ 1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" h="46">
                  <a:moveTo>
                    <a:pt x="22" y="10"/>
                  </a:moveTo>
                  <a:lnTo>
                    <a:pt x="20" y="9"/>
                  </a:lnTo>
                  <a:lnTo>
                    <a:pt x="16" y="9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17" y="16"/>
                  </a:lnTo>
                  <a:lnTo>
                    <a:pt x="23" y="18"/>
                  </a:lnTo>
                  <a:lnTo>
                    <a:pt x="27" y="21"/>
                  </a:lnTo>
                  <a:lnTo>
                    <a:pt x="30" y="25"/>
                  </a:lnTo>
                  <a:lnTo>
                    <a:pt x="31" y="29"/>
                  </a:lnTo>
                  <a:lnTo>
                    <a:pt x="31" y="33"/>
                  </a:lnTo>
                  <a:lnTo>
                    <a:pt x="30" y="37"/>
                  </a:lnTo>
                  <a:lnTo>
                    <a:pt x="27" y="40"/>
                  </a:lnTo>
                  <a:lnTo>
                    <a:pt x="24" y="43"/>
                  </a:lnTo>
                  <a:lnTo>
                    <a:pt x="20" y="44"/>
                  </a:lnTo>
                  <a:lnTo>
                    <a:pt x="17" y="45"/>
                  </a:lnTo>
                  <a:lnTo>
                    <a:pt x="13" y="45"/>
                  </a:lnTo>
                  <a:lnTo>
                    <a:pt x="9" y="45"/>
                  </a:lnTo>
                  <a:lnTo>
                    <a:pt x="5" y="44"/>
                  </a:lnTo>
                  <a:lnTo>
                    <a:pt x="0" y="40"/>
                  </a:lnTo>
                  <a:lnTo>
                    <a:pt x="4" y="31"/>
                  </a:lnTo>
                  <a:lnTo>
                    <a:pt x="9" y="34"/>
                  </a:lnTo>
                  <a:lnTo>
                    <a:pt x="12" y="35"/>
                  </a:lnTo>
                  <a:lnTo>
                    <a:pt x="15" y="35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0" y="31"/>
                  </a:lnTo>
                  <a:lnTo>
                    <a:pt x="19" y="30"/>
                  </a:lnTo>
                  <a:lnTo>
                    <a:pt x="18" y="29"/>
                  </a:lnTo>
                  <a:lnTo>
                    <a:pt x="16" y="28"/>
                  </a:lnTo>
                  <a:lnTo>
                    <a:pt x="9" y="25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3" y="6"/>
                  </a:lnTo>
                  <a:lnTo>
                    <a:pt x="5" y="4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9" y="3"/>
                  </a:lnTo>
                  <a:lnTo>
                    <a:pt x="24" y="12"/>
                  </a:lnTo>
                  <a:lnTo>
                    <a:pt x="22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24" name="Freeform 84">
              <a:extLst>
                <a:ext uri="{FF2B5EF4-FFF2-40B4-BE49-F238E27FC236}">
                  <a16:creationId xmlns:a16="http://schemas.microsoft.com/office/drawing/2014/main" id="{0461BE26-7119-CC64-743E-7E96C106D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" y="3288"/>
              <a:ext cx="39" cy="41"/>
            </a:xfrm>
            <a:custGeom>
              <a:avLst/>
              <a:gdLst>
                <a:gd name="T0" fmla="*/ 24 w 39"/>
                <a:gd name="T1" fmla="*/ 20 h 41"/>
                <a:gd name="T2" fmla="*/ 24 w 39"/>
                <a:gd name="T3" fmla="*/ 40 h 41"/>
                <a:gd name="T4" fmla="*/ 13 w 39"/>
                <a:gd name="T5" fmla="*/ 40 h 41"/>
                <a:gd name="T6" fmla="*/ 13 w 39"/>
                <a:gd name="T7" fmla="*/ 20 h 41"/>
                <a:gd name="T8" fmla="*/ 0 w 39"/>
                <a:gd name="T9" fmla="*/ 0 h 41"/>
                <a:gd name="T10" fmla="*/ 12 w 39"/>
                <a:gd name="T11" fmla="*/ 0 h 41"/>
                <a:gd name="T12" fmla="*/ 19 w 39"/>
                <a:gd name="T13" fmla="*/ 10 h 41"/>
                <a:gd name="T14" fmla="*/ 25 w 39"/>
                <a:gd name="T15" fmla="*/ 0 h 41"/>
                <a:gd name="T16" fmla="*/ 38 w 39"/>
                <a:gd name="T17" fmla="*/ 0 h 41"/>
                <a:gd name="T18" fmla="*/ 24 w 39"/>
                <a:gd name="T19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1">
                  <a:moveTo>
                    <a:pt x="24" y="20"/>
                  </a:moveTo>
                  <a:lnTo>
                    <a:pt x="24" y="40"/>
                  </a:lnTo>
                  <a:lnTo>
                    <a:pt x="13" y="40"/>
                  </a:lnTo>
                  <a:lnTo>
                    <a:pt x="13" y="2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9" y="10"/>
                  </a:lnTo>
                  <a:lnTo>
                    <a:pt x="25" y="0"/>
                  </a:lnTo>
                  <a:lnTo>
                    <a:pt x="38" y="0"/>
                  </a:lnTo>
                  <a:lnTo>
                    <a:pt x="24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25" name="Freeform 85">
              <a:extLst>
                <a:ext uri="{FF2B5EF4-FFF2-40B4-BE49-F238E27FC236}">
                  <a16:creationId xmlns:a16="http://schemas.microsoft.com/office/drawing/2014/main" id="{46774CDF-E6AA-4436-4CE5-386057237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" y="3173"/>
              <a:ext cx="40" cy="48"/>
            </a:xfrm>
            <a:custGeom>
              <a:avLst/>
              <a:gdLst>
                <a:gd name="T0" fmla="*/ 24 w 40"/>
                <a:gd name="T1" fmla="*/ 29 h 48"/>
                <a:gd name="T2" fmla="*/ 11 w 40"/>
                <a:gd name="T3" fmla="*/ 35 h 48"/>
                <a:gd name="T4" fmla="*/ 12 w 40"/>
                <a:gd name="T5" fmla="*/ 43 h 48"/>
                <a:gd name="T6" fmla="*/ 2 w 40"/>
                <a:gd name="T7" fmla="*/ 47 h 48"/>
                <a:gd name="T8" fmla="*/ 0 w 40"/>
                <a:gd name="T9" fmla="*/ 4 h 48"/>
                <a:gd name="T10" fmla="*/ 9 w 40"/>
                <a:gd name="T11" fmla="*/ 0 h 48"/>
                <a:gd name="T12" fmla="*/ 39 w 40"/>
                <a:gd name="T13" fmla="*/ 30 h 48"/>
                <a:gd name="T14" fmla="*/ 29 w 40"/>
                <a:gd name="T15" fmla="*/ 34 h 48"/>
                <a:gd name="T16" fmla="*/ 24 w 40"/>
                <a:gd name="T17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8">
                  <a:moveTo>
                    <a:pt x="24" y="29"/>
                  </a:moveTo>
                  <a:lnTo>
                    <a:pt x="11" y="35"/>
                  </a:lnTo>
                  <a:lnTo>
                    <a:pt x="12" y="43"/>
                  </a:lnTo>
                  <a:lnTo>
                    <a:pt x="2" y="47"/>
                  </a:lnTo>
                  <a:lnTo>
                    <a:pt x="0" y="4"/>
                  </a:lnTo>
                  <a:lnTo>
                    <a:pt x="9" y="0"/>
                  </a:lnTo>
                  <a:lnTo>
                    <a:pt x="39" y="30"/>
                  </a:lnTo>
                  <a:lnTo>
                    <a:pt x="29" y="34"/>
                  </a:lnTo>
                  <a:lnTo>
                    <a:pt x="24" y="2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26" name="Freeform 86">
              <a:extLst>
                <a:ext uri="{FF2B5EF4-FFF2-40B4-BE49-F238E27FC236}">
                  <a16:creationId xmlns:a16="http://schemas.microsoft.com/office/drawing/2014/main" id="{212BD3BC-6857-8105-5B9C-6CB13542C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" y="3187"/>
              <a:ext cx="17" cy="17"/>
            </a:xfrm>
            <a:custGeom>
              <a:avLst/>
              <a:gdLst>
                <a:gd name="T0" fmla="*/ 1 w 17"/>
                <a:gd name="T1" fmla="*/ 16 h 17"/>
                <a:gd name="T2" fmla="*/ 16 w 17"/>
                <a:gd name="T3" fmla="*/ 11 h 17"/>
                <a:gd name="T4" fmla="*/ 0 w 17"/>
                <a:gd name="T5" fmla="*/ 0 h 17"/>
                <a:gd name="T6" fmla="*/ 1 w 17"/>
                <a:gd name="T7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7">
                  <a:moveTo>
                    <a:pt x="1" y="16"/>
                  </a:moveTo>
                  <a:lnTo>
                    <a:pt x="16" y="11"/>
                  </a:lnTo>
                  <a:lnTo>
                    <a:pt x="0" y="0"/>
                  </a:lnTo>
                  <a:lnTo>
                    <a:pt x="1" y="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27" name="Freeform 87">
              <a:extLst>
                <a:ext uri="{FF2B5EF4-FFF2-40B4-BE49-F238E27FC236}">
                  <a16:creationId xmlns:a16="http://schemas.microsoft.com/office/drawing/2014/main" id="{968A2B65-17ED-1A6A-6765-3569FD6E9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" y="3127"/>
              <a:ext cx="24" cy="44"/>
            </a:xfrm>
            <a:custGeom>
              <a:avLst/>
              <a:gdLst>
                <a:gd name="T0" fmla="*/ 0 w 24"/>
                <a:gd name="T1" fmla="*/ 0 h 44"/>
                <a:gd name="T2" fmla="*/ 22 w 24"/>
                <a:gd name="T3" fmla="*/ 0 h 44"/>
                <a:gd name="T4" fmla="*/ 22 w 24"/>
                <a:gd name="T5" fmla="*/ 8 h 44"/>
                <a:gd name="T6" fmla="*/ 11 w 24"/>
                <a:gd name="T7" fmla="*/ 34 h 44"/>
                <a:gd name="T8" fmla="*/ 23 w 24"/>
                <a:gd name="T9" fmla="*/ 34 h 44"/>
                <a:gd name="T10" fmla="*/ 23 w 24"/>
                <a:gd name="T11" fmla="*/ 43 h 44"/>
                <a:gd name="T12" fmla="*/ 0 w 24"/>
                <a:gd name="T13" fmla="*/ 43 h 44"/>
                <a:gd name="T14" fmla="*/ 0 w 24"/>
                <a:gd name="T15" fmla="*/ 35 h 44"/>
                <a:gd name="T16" fmla="*/ 11 w 24"/>
                <a:gd name="T17" fmla="*/ 8 h 44"/>
                <a:gd name="T18" fmla="*/ 0 w 24"/>
                <a:gd name="T19" fmla="*/ 8 h 44"/>
                <a:gd name="T20" fmla="*/ 0 w 24"/>
                <a:gd name="T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44">
                  <a:moveTo>
                    <a:pt x="0" y="0"/>
                  </a:moveTo>
                  <a:lnTo>
                    <a:pt x="22" y="0"/>
                  </a:lnTo>
                  <a:lnTo>
                    <a:pt x="22" y="8"/>
                  </a:lnTo>
                  <a:lnTo>
                    <a:pt x="11" y="34"/>
                  </a:lnTo>
                  <a:lnTo>
                    <a:pt x="23" y="34"/>
                  </a:lnTo>
                  <a:lnTo>
                    <a:pt x="23" y="43"/>
                  </a:lnTo>
                  <a:lnTo>
                    <a:pt x="0" y="43"/>
                  </a:lnTo>
                  <a:lnTo>
                    <a:pt x="0" y="35"/>
                  </a:lnTo>
                  <a:lnTo>
                    <a:pt x="11" y="8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0539" name="Group 299">
            <a:extLst>
              <a:ext uri="{FF2B5EF4-FFF2-40B4-BE49-F238E27FC236}">
                <a16:creationId xmlns:a16="http://schemas.microsoft.com/office/drawing/2014/main" id="{B060A8FD-47CA-B698-36D0-FDE8314F8CC5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4191000"/>
            <a:ext cx="2667000" cy="2549525"/>
            <a:chOff x="3936" y="2640"/>
            <a:chExt cx="1680" cy="1606"/>
          </a:xfrm>
        </p:grpSpPr>
        <p:sp>
          <p:nvSpPr>
            <p:cNvPr id="10329" name="Freeform 89">
              <a:extLst>
                <a:ext uri="{FF2B5EF4-FFF2-40B4-BE49-F238E27FC236}">
                  <a16:creationId xmlns:a16="http://schemas.microsoft.com/office/drawing/2014/main" id="{89F31A57-ABD6-C5D2-2628-C15AD26AF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2640"/>
              <a:ext cx="1680" cy="1606"/>
            </a:xfrm>
            <a:custGeom>
              <a:avLst/>
              <a:gdLst>
                <a:gd name="T0" fmla="*/ 0 w 1680"/>
                <a:gd name="T1" fmla="*/ 431 h 1606"/>
                <a:gd name="T2" fmla="*/ 1679 w 1680"/>
                <a:gd name="T3" fmla="*/ 1602 h 1606"/>
                <a:gd name="T4" fmla="*/ 1678 w 1680"/>
                <a:gd name="T5" fmla="*/ 1576 h 1606"/>
                <a:gd name="T6" fmla="*/ 1676 w 1680"/>
                <a:gd name="T7" fmla="*/ 1540 h 1606"/>
                <a:gd name="T8" fmla="*/ 1671 w 1680"/>
                <a:gd name="T9" fmla="*/ 1505 h 1606"/>
                <a:gd name="T10" fmla="*/ 1665 w 1680"/>
                <a:gd name="T11" fmla="*/ 1466 h 1606"/>
                <a:gd name="T12" fmla="*/ 1663 w 1680"/>
                <a:gd name="T13" fmla="*/ 1426 h 1606"/>
                <a:gd name="T14" fmla="*/ 1648 w 1680"/>
                <a:gd name="T15" fmla="*/ 1375 h 1606"/>
                <a:gd name="T16" fmla="*/ 1634 w 1680"/>
                <a:gd name="T17" fmla="*/ 1325 h 1606"/>
                <a:gd name="T18" fmla="*/ 1624 w 1680"/>
                <a:gd name="T19" fmla="*/ 1270 h 1606"/>
                <a:gd name="T20" fmla="*/ 1618 w 1680"/>
                <a:gd name="T21" fmla="*/ 1209 h 1606"/>
                <a:gd name="T22" fmla="*/ 1610 w 1680"/>
                <a:gd name="T23" fmla="*/ 1149 h 1606"/>
                <a:gd name="T24" fmla="*/ 1593 w 1680"/>
                <a:gd name="T25" fmla="*/ 1115 h 1606"/>
                <a:gd name="T26" fmla="*/ 1564 w 1680"/>
                <a:gd name="T27" fmla="*/ 1102 h 1606"/>
                <a:gd name="T28" fmla="*/ 1525 w 1680"/>
                <a:gd name="T29" fmla="*/ 1080 h 1606"/>
                <a:gd name="T30" fmla="*/ 1485 w 1680"/>
                <a:gd name="T31" fmla="*/ 1065 h 1606"/>
                <a:gd name="T32" fmla="*/ 1442 w 1680"/>
                <a:gd name="T33" fmla="*/ 1017 h 1606"/>
                <a:gd name="T34" fmla="*/ 1457 w 1680"/>
                <a:gd name="T35" fmla="*/ 1021 h 1606"/>
                <a:gd name="T36" fmla="*/ 1481 w 1680"/>
                <a:gd name="T37" fmla="*/ 1022 h 1606"/>
                <a:gd name="T38" fmla="*/ 1504 w 1680"/>
                <a:gd name="T39" fmla="*/ 1015 h 1606"/>
                <a:gd name="T40" fmla="*/ 1514 w 1680"/>
                <a:gd name="T41" fmla="*/ 1002 h 1606"/>
                <a:gd name="T42" fmla="*/ 1502 w 1680"/>
                <a:gd name="T43" fmla="*/ 988 h 1606"/>
                <a:gd name="T44" fmla="*/ 1504 w 1680"/>
                <a:gd name="T45" fmla="*/ 963 h 1606"/>
                <a:gd name="T46" fmla="*/ 1518 w 1680"/>
                <a:gd name="T47" fmla="*/ 931 h 1606"/>
                <a:gd name="T48" fmla="*/ 1555 w 1680"/>
                <a:gd name="T49" fmla="*/ 914 h 1606"/>
                <a:gd name="T50" fmla="*/ 1585 w 1680"/>
                <a:gd name="T51" fmla="*/ 882 h 1606"/>
                <a:gd name="T52" fmla="*/ 1573 w 1680"/>
                <a:gd name="T53" fmla="*/ 866 h 1606"/>
                <a:gd name="T54" fmla="*/ 1577 w 1680"/>
                <a:gd name="T55" fmla="*/ 847 h 1606"/>
                <a:gd name="T56" fmla="*/ 1588 w 1680"/>
                <a:gd name="T57" fmla="*/ 819 h 1606"/>
                <a:gd name="T58" fmla="*/ 1556 w 1680"/>
                <a:gd name="T59" fmla="*/ 785 h 1606"/>
                <a:gd name="T60" fmla="*/ 1532 w 1680"/>
                <a:gd name="T61" fmla="*/ 742 h 1606"/>
                <a:gd name="T62" fmla="*/ 1520 w 1680"/>
                <a:gd name="T63" fmla="*/ 694 h 1606"/>
                <a:gd name="T64" fmla="*/ 1517 w 1680"/>
                <a:gd name="T65" fmla="*/ 645 h 1606"/>
                <a:gd name="T66" fmla="*/ 1514 w 1680"/>
                <a:gd name="T67" fmla="*/ 597 h 1606"/>
                <a:gd name="T68" fmla="*/ 1503 w 1680"/>
                <a:gd name="T69" fmla="*/ 556 h 1606"/>
                <a:gd name="T70" fmla="*/ 1477 w 1680"/>
                <a:gd name="T71" fmla="*/ 505 h 1606"/>
                <a:gd name="T72" fmla="*/ 1439 w 1680"/>
                <a:gd name="T73" fmla="*/ 469 h 1606"/>
                <a:gd name="T74" fmla="*/ 1443 w 1680"/>
                <a:gd name="T75" fmla="*/ 448 h 1606"/>
                <a:gd name="T76" fmla="*/ 1454 w 1680"/>
                <a:gd name="T77" fmla="*/ 437 h 1606"/>
                <a:gd name="T78" fmla="*/ 1454 w 1680"/>
                <a:gd name="T79" fmla="*/ 430 h 1606"/>
                <a:gd name="T80" fmla="*/ 1438 w 1680"/>
                <a:gd name="T81" fmla="*/ 426 h 1606"/>
                <a:gd name="T82" fmla="*/ 1422 w 1680"/>
                <a:gd name="T83" fmla="*/ 427 h 1606"/>
                <a:gd name="T84" fmla="*/ 1414 w 1680"/>
                <a:gd name="T85" fmla="*/ 420 h 1606"/>
                <a:gd name="T86" fmla="*/ 1422 w 1680"/>
                <a:gd name="T87" fmla="*/ 406 h 1606"/>
                <a:gd name="T88" fmla="*/ 1408 w 1680"/>
                <a:gd name="T89" fmla="*/ 407 h 1606"/>
                <a:gd name="T90" fmla="*/ 1405 w 1680"/>
                <a:gd name="T91" fmla="*/ 392 h 1606"/>
                <a:gd name="T92" fmla="*/ 1413 w 1680"/>
                <a:gd name="T93" fmla="*/ 370 h 1606"/>
                <a:gd name="T94" fmla="*/ 1420 w 1680"/>
                <a:gd name="T95" fmla="*/ 348 h 1606"/>
                <a:gd name="T96" fmla="*/ 1409 w 1680"/>
                <a:gd name="T97" fmla="*/ 351 h 1606"/>
                <a:gd name="T98" fmla="*/ 1384 w 1680"/>
                <a:gd name="T99" fmla="*/ 367 h 1606"/>
                <a:gd name="T100" fmla="*/ 1352 w 1680"/>
                <a:gd name="T101" fmla="*/ 393 h 1606"/>
                <a:gd name="T102" fmla="*/ 1325 w 1680"/>
                <a:gd name="T103" fmla="*/ 428 h 1606"/>
                <a:gd name="T104" fmla="*/ 1287 w 1680"/>
                <a:gd name="T105" fmla="*/ 407 h 1606"/>
                <a:gd name="T106" fmla="*/ 1246 w 1680"/>
                <a:gd name="T107" fmla="*/ 406 h 1606"/>
                <a:gd name="T108" fmla="*/ 1211 w 1680"/>
                <a:gd name="T109" fmla="*/ 431 h 1606"/>
                <a:gd name="T110" fmla="*/ 1183 w 1680"/>
                <a:gd name="T111" fmla="*/ 463 h 1606"/>
                <a:gd name="T112" fmla="*/ 1158 w 1680"/>
                <a:gd name="T113" fmla="*/ 500 h 1606"/>
                <a:gd name="T114" fmla="*/ 1140 w 1680"/>
                <a:gd name="T115" fmla="*/ 532 h 1606"/>
                <a:gd name="T116" fmla="*/ 974 w 1680"/>
                <a:gd name="T117" fmla="*/ 96 h 1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80" h="1606">
                  <a:moveTo>
                    <a:pt x="232" y="79"/>
                  </a:moveTo>
                  <a:lnTo>
                    <a:pt x="215" y="161"/>
                  </a:lnTo>
                  <a:lnTo>
                    <a:pt x="115" y="183"/>
                  </a:lnTo>
                  <a:lnTo>
                    <a:pt x="104" y="380"/>
                  </a:lnTo>
                  <a:lnTo>
                    <a:pt x="127" y="426"/>
                  </a:lnTo>
                  <a:lnTo>
                    <a:pt x="0" y="431"/>
                  </a:lnTo>
                  <a:lnTo>
                    <a:pt x="2" y="642"/>
                  </a:lnTo>
                  <a:lnTo>
                    <a:pt x="109" y="883"/>
                  </a:lnTo>
                  <a:lnTo>
                    <a:pt x="480" y="864"/>
                  </a:lnTo>
                  <a:lnTo>
                    <a:pt x="1679" y="1605"/>
                  </a:lnTo>
                  <a:lnTo>
                    <a:pt x="1679" y="1604"/>
                  </a:lnTo>
                  <a:lnTo>
                    <a:pt x="1679" y="1602"/>
                  </a:lnTo>
                  <a:lnTo>
                    <a:pt x="1678" y="1600"/>
                  </a:lnTo>
                  <a:lnTo>
                    <a:pt x="1678" y="1596"/>
                  </a:lnTo>
                  <a:lnTo>
                    <a:pt x="1678" y="1592"/>
                  </a:lnTo>
                  <a:lnTo>
                    <a:pt x="1678" y="1587"/>
                  </a:lnTo>
                  <a:lnTo>
                    <a:pt x="1678" y="1582"/>
                  </a:lnTo>
                  <a:lnTo>
                    <a:pt x="1678" y="1576"/>
                  </a:lnTo>
                  <a:lnTo>
                    <a:pt x="1677" y="1570"/>
                  </a:lnTo>
                  <a:lnTo>
                    <a:pt x="1677" y="1564"/>
                  </a:lnTo>
                  <a:lnTo>
                    <a:pt x="1677" y="1558"/>
                  </a:lnTo>
                  <a:lnTo>
                    <a:pt x="1677" y="1552"/>
                  </a:lnTo>
                  <a:lnTo>
                    <a:pt x="1676" y="1546"/>
                  </a:lnTo>
                  <a:lnTo>
                    <a:pt x="1676" y="1540"/>
                  </a:lnTo>
                  <a:lnTo>
                    <a:pt x="1676" y="1535"/>
                  </a:lnTo>
                  <a:lnTo>
                    <a:pt x="1676" y="1530"/>
                  </a:lnTo>
                  <a:lnTo>
                    <a:pt x="1674" y="1524"/>
                  </a:lnTo>
                  <a:lnTo>
                    <a:pt x="1673" y="1518"/>
                  </a:lnTo>
                  <a:lnTo>
                    <a:pt x="1672" y="1511"/>
                  </a:lnTo>
                  <a:lnTo>
                    <a:pt x="1671" y="1505"/>
                  </a:lnTo>
                  <a:lnTo>
                    <a:pt x="1670" y="1498"/>
                  </a:lnTo>
                  <a:lnTo>
                    <a:pt x="1669" y="1492"/>
                  </a:lnTo>
                  <a:lnTo>
                    <a:pt x="1668" y="1485"/>
                  </a:lnTo>
                  <a:lnTo>
                    <a:pt x="1667" y="1479"/>
                  </a:lnTo>
                  <a:lnTo>
                    <a:pt x="1666" y="1472"/>
                  </a:lnTo>
                  <a:lnTo>
                    <a:pt x="1665" y="1466"/>
                  </a:lnTo>
                  <a:lnTo>
                    <a:pt x="1664" y="1459"/>
                  </a:lnTo>
                  <a:lnTo>
                    <a:pt x="1664" y="1452"/>
                  </a:lnTo>
                  <a:lnTo>
                    <a:pt x="1663" y="1445"/>
                  </a:lnTo>
                  <a:lnTo>
                    <a:pt x="1663" y="1439"/>
                  </a:lnTo>
                  <a:lnTo>
                    <a:pt x="1663" y="1432"/>
                  </a:lnTo>
                  <a:lnTo>
                    <a:pt x="1663" y="1426"/>
                  </a:lnTo>
                  <a:lnTo>
                    <a:pt x="1661" y="1417"/>
                  </a:lnTo>
                  <a:lnTo>
                    <a:pt x="1658" y="1409"/>
                  </a:lnTo>
                  <a:lnTo>
                    <a:pt x="1656" y="1401"/>
                  </a:lnTo>
                  <a:lnTo>
                    <a:pt x="1653" y="1392"/>
                  </a:lnTo>
                  <a:lnTo>
                    <a:pt x="1651" y="1384"/>
                  </a:lnTo>
                  <a:lnTo>
                    <a:pt x="1648" y="1375"/>
                  </a:lnTo>
                  <a:lnTo>
                    <a:pt x="1646" y="1367"/>
                  </a:lnTo>
                  <a:lnTo>
                    <a:pt x="1643" y="1359"/>
                  </a:lnTo>
                  <a:lnTo>
                    <a:pt x="1641" y="1350"/>
                  </a:lnTo>
                  <a:lnTo>
                    <a:pt x="1638" y="1342"/>
                  </a:lnTo>
                  <a:lnTo>
                    <a:pt x="1636" y="1334"/>
                  </a:lnTo>
                  <a:lnTo>
                    <a:pt x="1634" y="1325"/>
                  </a:lnTo>
                  <a:lnTo>
                    <a:pt x="1632" y="1317"/>
                  </a:lnTo>
                  <a:lnTo>
                    <a:pt x="1629" y="1308"/>
                  </a:lnTo>
                  <a:lnTo>
                    <a:pt x="1628" y="1299"/>
                  </a:lnTo>
                  <a:lnTo>
                    <a:pt x="1626" y="1290"/>
                  </a:lnTo>
                  <a:lnTo>
                    <a:pt x="1625" y="1280"/>
                  </a:lnTo>
                  <a:lnTo>
                    <a:pt x="1624" y="1270"/>
                  </a:lnTo>
                  <a:lnTo>
                    <a:pt x="1623" y="1260"/>
                  </a:lnTo>
                  <a:lnTo>
                    <a:pt x="1622" y="1250"/>
                  </a:lnTo>
                  <a:lnTo>
                    <a:pt x="1621" y="1240"/>
                  </a:lnTo>
                  <a:lnTo>
                    <a:pt x="1620" y="1229"/>
                  </a:lnTo>
                  <a:lnTo>
                    <a:pt x="1619" y="1219"/>
                  </a:lnTo>
                  <a:lnTo>
                    <a:pt x="1618" y="1209"/>
                  </a:lnTo>
                  <a:lnTo>
                    <a:pt x="1617" y="1199"/>
                  </a:lnTo>
                  <a:lnTo>
                    <a:pt x="1616" y="1189"/>
                  </a:lnTo>
                  <a:lnTo>
                    <a:pt x="1615" y="1178"/>
                  </a:lnTo>
                  <a:lnTo>
                    <a:pt x="1613" y="1169"/>
                  </a:lnTo>
                  <a:lnTo>
                    <a:pt x="1611" y="1159"/>
                  </a:lnTo>
                  <a:lnTo>
                    <a:pt x="1610" y="1149"/>
                  </a:lnTo>
                  <a:lnTo>
                    <a:pt x="1607" y="1139"/>
                  </a:lnTo>
                  <a:lnTo>
                    <a:pt x="1605" y="1130"/>
                  </a:lnTo>
                  <a:lnTo>
                    <a:pt x="1603" y="1124"/>
                  </a:lnTo>
                  <a:lnTo>
                    <a:pt x="1600" y="1120"/>
                  </a:lnTo>
                  <a:lnTo>
                    <a:pt x="1597" y="1117"/>
                  </a:lnTo>
                  <a:lnTo>
                    <a:pt x="1593" y="1115"/>
                  </a:lnTo>
                  <a:lnTo>
                    <a:pt x="1589" y="1114"/>
                  </a:lnTo>
                  <a:lnTo>
                    <a:pt x="1585" y="1112"/>
                  </a:lnTo>
                  <a:lnTo>
                    <a:pt x="1581" y="1111"/>
                  </a:lnTo>
                  <a:lnTo>
                    <a:pt x="1577" y="1109"/>
                  </a:lnTo>
                  <a:lnTo>
                    <a:pt x="1570" y="1106"/>
                  </a:lnTo>
                  <a:lnTo>
                    <a:pt x="1564" y="1102"/>
                  </a:lnTo>
                  <a:lnTo>
                    <a:pt x="1558" y="1098"/>
                  </a:lnTo>
                  <a:lnTo>
                    <a:pt x="1551" y="1095"/>
                  </a:lnTo>
                  <a:lnTo>
                    <a:pt x="1545" y="1091"/>
                  </a:lnTo>
                  <a:lnTo>
                    <a:pt x="1538" y="1087"/>
                  </a:lnTo>
                  <a:lnTo>
                    <a:pt x="1532" y="1083"/>
                  </a:lnTo>
                  <a:lnTo>
                    <a:pt x="1525" y="1080"/>
                  </a:lnTo>
                  <a:lnTo>
                    <a:pt x="1518" y="1076"/>
                  </a:lnTo>
                  <a:lnTo>
                    <a:pt x="1512" y="1073"/>
                  </a:lnTo>
                  <a:lnTo>
                    <a:pt x="1505" y="1070"/>
                  </a:lnTo>
                  <a:lnTo>
                    <a:pt x="1498" y="1068"/>
                  </a:lnTo>
                  <a:lnTo>
                    <a:pt x="1492" y="1066"/>
                  </a:lnTo>
                  <a:lnTo>
                    <a:pt x="1485" y="1065"/>
                  </a:lnTo>
                  <a:lnTo>
                    <a:pt x="1478" y="1064"/>
                  </a:lnTo>
                  <a:lnTo>
                    <a:pt x="1471" y="1063"/>
                  </a:lnTo>
                  <a:lnTo>
                    <a:pt x="1449" y="1044"/>
                  </a:lnTo>
                  <a:lnTo>
                    <a:pt x="1438" y="1019"/>
                  </a:lnTo>
                  <a:lnTo>
                    <a:pt x="1440" y="1017"/>
                  </a:lnTo>
                  <a:lnTo>
                    <a:pt x="1442" y="1017"/>
                  </a:lnTo>
                  <a:lnTo>
                    <a:pt x="1445" y="1017"/>
                  </a:lnTo>
                  <a:lnTo>
                    <a:pt x="1447" y="1019"/>
                  </a:lnTo>
                  <a:lnTo>
                    <a:pt x="1449" y="1020"/>
                  </a:lnTo>
                  <a:lnTo>
                    <a:pt x="1452" y="1021"/>
                  </a:lnTo>
                  <a:lnTo>
                    <a:pt x="1454" y="1021"/>
                  </a:lnTo>
                  <a:lnTo>
                    <a:pt x="1457" y="1021"/>
                  </a:lnTo>
                  <a:lnTo>
                    <a:pt x="1461" y="1022"/>
                  </a:lnTo>
                  <a:lnTo>
                    <a:pt x="1465" y="1023"/>
                  </a:lnTo>
                  <a:lnTo>
                    <a:pt x="1469" y="1023"/>
                  </a:lnTo>
                  <a:lnTo>
                    <a:pt x="1473" y="1023"/>
                  </a:lnTo>
                  <a:lnTo>
                    <a:pt x="1477" y="1022"/>
                  </a:lnTo>
                  <a:lnTo>
                    <a:pt x="1481" y="1022"/>
                  </a:lnTo>
                  <a:lnTo>
                    <a:pt x="1485" y="1021"/>
                  </a:lnTo>
                  <a:lnTo>
                    <a:pt x="1489" y="1021"/>
                  </a:lnTo>
                  <a:lnTo>
                    <a:pt x="1493" y="1019"/>
                  </a:lnTo>
                  <a:lnTo>
                    <a:pt x="1496" y="1018"/>
                  </a:lnTo>
                  <a:lnTo>
                    <a:pt x="1500" y="1017"/>
                  </a:lnTo>
                  <a:lnTo>
                    <a:pt x="1504" y="1015"/>
                  </a:lnTo>
                  <a:lnTo>
                    <a:pt x="1507" y="1013"/>
                  </a:lnTo>
                  <a:lnTo>
                    <a:pt x="1511" y="1011"/>
                  </a:lnTo>
                  <a:lnTo>
                    <a:pt x="1514" y="1009"/>
                  </a:lnTo>
                  <a:lnTo>
                    <a:pt x="1517" y="1007"/>
                  </a:lnTo>
                  <a:lnTo>
                    <a:pt x="1516" y="1004"/>
                  </a:lnTo>
                  <a:lnTo>
                    <a:pt x="1514" y="1002"/>
                  </a:lnTo>
                  <a:lnTo>
                    <a:pt x="1512" y="1000"/>
                  </a:lnTo>
                  <a:lnTo>
                    <a:pt x="1510" y="998"/>
                  </a:lnTo>
                  <a:lnTo>
                    <a:pt x="1507" y="996"/>
                  </a:lnTo>
                  <a:lnTo>
                    <a:pt x="1505" y="994"/>
                  </a:lnTo>
                  <a:lnTo>
                    <a:pt x="1503" y="991"/>
                  </a:lnTo>
                  <a:lnTo>
                    <a:pt x="1502" y="988"/>
                  </a:lnTo>
                  <a:lnTo>
                    <a:pt x="1508" y="980"/>
                  </a:lnTo>
                  <a:lnTo>
                    <a:pt x="1507" y="977"/>
                  </a:lnTo>
                  <a:lnTo>
                    <a:pt x="1506" y="973"/>
                  </a:lnTo>
                  <a:lnTo>
                    <a:pt x="1505" y="970"/>
                  </a:lnTo>
                  <a:lnTo>
                    <a:pt x="1504" y="967"/>
                  </a:lnTo>
                  <a:lnTo>
                    <a:pt x="1504" y="963"/>
                  </a:lnTo>
                  <a:lnTo>
                    <a:pt x="1504" y="960"/>
                  </a:lnTo>
                  <a:lnTo>
                    <a:pt x="1504" y="956"/>
                  </a:lnTo>
                  <a:lnTo>
                    <a:pt x="1505" y="952"/>
                  </a:lnTo>
                  <a:lnTo>
                    <a:pt x="1509" y="943"/>
                  </a:lnTo>
                  <a:lnTo>
                    <a:pt x="1513" y="936"/>
                  </a:lnTo>
                  <a:lnTo>
                    <a:pt x="1518" y="931"/>
                  </a:lnTo>
                  <a:lnTo>
                    <a:pt x="1524" y="927"/>
                  </a:lnTo>
                  <a:lnTo>
                    <a:pt x="1530" y="923"/>
                  </a:lnTo>
                  <a:lnTo>
                    <a:pt x="1536" y="921"/>
                  </a:lnTo>
                  <a:lnTo>
                    <a:pt x="1543" y="918"/>
                  </a:lnTo>
                  <a:lnTo>
                    <a:pt x="1549" y="916"/>
                  </a:lnTo>
                  <a:lnTo>
                    <a:pt x="1555" y="914"/>
                  </a:lnTo>
                  <a:lnTo>
                    <a:pt x="1562" y="911"/>
                  </a:lnTo>
                  <a:lnTo>
                    <a:pt x="1567" y="907"/>
                  </a:lnTo>
                  <a:lnTo>
                    <a:pt x="1573" y="903"/>
                  </a:lnTo>
                  <a:lnTo>
                    <a:pt x="1577" y="898"/>
                  </a:lnTo>
                  <a:lnTo>
                    <a:pt x="1581" y="891"/>
                  </a:lnTo>
                  <a:lnTo>
                    <a:pt x="1585" y="882"/>
                  </a:lnTo>
                  <a:lnTo>
                    <a:pt x="1587" y="871"/>
                  </a:lnTo>
                  <a:lnTo>
                    <a:pt x="1584" y="870"/>
                  </a:lnTo>
                  <a:lnTo>
                    <a:pt x="1581" y="869"/>
                  </a:lnTo>
                  <a:lnTo>
                    <a:pt x="1579" y="868"/>
                  </a:lnTo>
                  <a:lnTo>
                    <a:pt x="1576" y="867"/>
                  </a:lnTo>
                  <a:lnTo>
                    <a:pt x="1573" y="866"/>
                  </a:lnTo>
                  <a:lnTo>
                    <a:pt x="1570" y="864"/>
                  </a:lnTo>
                  <a:lnTo>
                    <a:pt x="1567" y="862"/>
                  </a:lnTo>
                  <a:lnTo>
                    <a:pt x="1565" y="858"/>
                  </a:lnTo>
                  <a:lnTo>
                    <a:pt x="1569" y="854"/>
                  </a:lnTo>
                  <a:lnTo>
                    <a:pt x="1573" y="851"/>
                  </a:lnTo>
                  <a:lnTo>
                    <a:pt x="1577" y="847"/>
                  </a:lnTo>
                  <a:lnTo>
                    <a:pt x="1581" y="843"/>
                  </a:lnTo>
                  <a:lnTo>
                    <a:pt x="1585" y="839"/>
                  </a:lnTo>
                  <a:lnTo>
                    <a:pt x="1588" y="835"/>
                  </a:lnTo>
                  <a:lnTo>
                    <a:pt x="1591" y="830"/>
                  </a:lnTo>
                  <a:lnTo>
                    <a:pt x="1593" y="823"/>
                  </a:lnTo>
                  <a:lnTo>
                    <a:pt x="1588" y="819"/>
                  </a:lnTo>
                  <a:lnTo>
                    <a:pt x="1582" y="813"/>
                  </a:lnTo>
                  <a:lnTo>
                    <a:pt x="1577" y="808"/>
                  </a:lnTo>
                  <a:lnTo>
                    <a:pt x="1572" y="803"/>
                  </a:lnTo>
                  <a:lnTo>
                    <a:pt x="1566" y="797"/>
                  </a:lnTo>
                  <a:lnTo>
                    <a:pt x="1561" y="791"/>
                  </a:lnTo>
                  <a:lnTo>
                    <a:pt x="1556" y="785"/>
                  </a:lnTo>
                  <a:lnTo>
                    <a:pt x="1551" y="779"/>
                  </a:lnTo>
                  <a:lnTo>
                    <a:pt x="1547" y="772"/>
                  </a:lnTo>
                  <a:lnTo>
                    <a:pt x="1542" y="765"/>
                  </a:lnTo>
                  <a:lnTo>
                    <a:pt x="1538" y="758"/>
                  </a:lnTo>
                  <a:lnTo>
                    <a:pt x="1534" y="750"/>
                  </a:lnTo>
                  <a:lnTo>
                    <a:pt x="1532" y="742"/>
                  </a:lnTo>
                  <a:lnTo>
                    <a:pt x="1529" y="734"/>
                  </a:lnTo>
                  <a:lnTo>
                    <a:pt x="1526" y="726"/>
                  </a:lnTo>
                  <a:lnTo>
                    <a:pt x="1524" y="717"/>
                  </a:lnTo>
                  <a:lnTo>
                    <a:pt x="1522" y="709"/>
                  </a:lnTo>
                  <a:lnTo>
                    <a:pt x="1521" y="702"/>
                  </a:lnTo>
                  <a:lnTo>
                    <a:pt x="1520" y="694"/>
                  </a:lnTo>
                  <a:lnTo>
                    <a:pt x="1519" y="685"/>
                  </a:lnTo>
                  <a:lnTo>
                    <a:pt x="1518" y="677"/>
                  </a:lnTo>
                  <a:lnTo>
                    <a:pt x="1518" y="669"/>
                  </a:lnTo>
                  <a:lnTo>
                    <a:pt x="1517" y="661"/>
                  </a:lnTo>
                  <a:lnTo>
                    <a:pt x="1517" y="653"/>
                  </a:lnTo>
                  <a:lnTo>
                    <a:pt x="1517" y="645"/>
                  </a:lnTo>
                  <a:lnTo>
                    <a:pt x="1517" y="637"/>
                  </a:lnTo>
                  <a:lnTo>
                    <a:pt x="1516" y="629"/>
                  </a:lnTo>
                  <a:lnTo>
                    <a:pt x="1516" y="621"/>
                  </a:lnTo>
                  <a:lnTo>
                    <a:pt x="1515" y="613"/>
                  </a:lnTo>
                  <a:lnTo>
                    <a:pt x="1515" y="605"/>
                  </a:lnTo>
                  <a:lnTo>
                    <a:pt x="1514" y="597"/>
                  </a:lnTo>
                  <a:lnTo>
                    <a:pt x="1512" y="589"/>
                  </a:lnTo>
                  <a:lnTo>
                    <a:pt x="1512" y="585"/>
                  </a:lnTo>
                  <a:lnTo>
                    <a:pt x="1511" y="585"/>
                  </a:lnTo>
                  <a:lnTo>
                    <a:pt x="1509" y="575"/>
                  </a:lnTo>
                  <a:lnTo>
                    <a:pt x="1507" y="566"/>
                  </a:lnTo>
                  <a:lnTo>
                    <a:pt x="1503" y="556"/>
                  </a:lnTo>
                  <a:lnTo>
                    <a:pt x="1500" y="547"/>
                  </a:lnTo>
                  <a:lnTo>
                    <a:pt x="1496" y="538"/>
                  </a:lnTo>
                  <a:lnTo>
                    <a:pt x="1492" y="530"/>
                  </a:lnTo>
                  <a:lnTo>
                    <a:pt x="1487" y="521"/>
                  </a:lnTo>
                  <a:lnTo>
                    <a:pt x="1482" y="513"/>
                  </a:lnTo>
                  <a:lnTo>
                    <a:pt x="1477" y="505"/>
                  </a:lnTo>
                  <a:lnTo>
                    <a:pt x="1471" y="498"/>
                  </a:lnTo>
                  <a:lnTo>
                    <a:pt x="1465" y="491"/>
                  </a:lnTo>
                  <a:lnTo>
                    <a:pt x="1459" y="485"/>
                  </a:lnTo>
                  <a:lnTo>
                    <a:pt x="1453" y="479"/>
                  </a:lnTo>
                  <a:lnTo>
                    <a:pt x="1446" y="474"/>
                  </a:lnTo>
                  <a:lnTo>
                    <a:pt x="1439" y="469"/>
                  </a:lnTo>
                  <a:lnTo>
                    <a:pt x="1432" y="466"/>
                  </a:lnTo>
                  <a:lnTo>
                    <a:pt x="1433" y="461"/>
                  </a:lnTo>
                  <a:lnTo>
                    <a:pt x="1435" y="458"/>
                  </a:lnTo>
                  <a:lnTo>
                    <a:pt x="1438" y="454"/>
                  </a:lnTo>
                  <a:lnTo>
                    <a:pt x="1440" y="451"/>
                  </a:lnTo>
                  <a:lnTo>
                    <a:pt x="1443" y="448"/>
                  </a:lnTo>
                  <a:lnTo>
                    <a:pt x="1446" y="445"/>
                  </a:lnTo>
                  <a:lnTo>
                    <a:pt x="1449" y="442"/>
                  </a:lnTo>
                  <a:lnTo>
                    <a:pt x="1452" y="439"/>
                  </a:lnTo>
                  <a:lnTo>
                    <a:pt x="1453" y="438"/>
                  </a:lnTo>
                  <a:lnTo>
                    <a:pt x="1453" y="438"/>
                  </a:lnTo>
                  <a:lnTo>
                    <a:pt x="1454" y="437"/>
                  </a:lnTo>
                  <a:lnTo>
                    <a:pt x="1455" y="437"/>
                  </a:lnTo>
                  <a:lnTo>
                    <a:pt x="1456" y="436"/>
                  </a:lnTo>
                  <a:lnTo>
                    <a:pt x="1457" y="435"/>
                  </a:lnTo>
                  <a:lnTo>
                    <a:pt x="1457" y="434"/>
                  </a:lnTo>
                  <a:lnTo>
                    <a:pt x="1456" y="432"/>
                  </a:lnTo>
                  <a:lnTo>
                    <a:pt x="1454" y="430"/>
                  </a:lnTo>
                  <a:lnTo>
                    <a:pt x="1451" y="429"/>
                  </a:lnTo>
                  <a:lnTo>
                    <a:pt x="1449" y="428"/>
                  </a:lnTo>
                  <a:lnTo>
                    <a:pt x="1446" y="427"/>
                  </a:lnTo>
                  <a:lnTo>
                    <a:pt x="1443" y="426"/>
                  </a:lnTo>
                  <a:lnTo>
                    <a:pt x="1441" y="426"/>
                  </a:lnTo>
                  <a:lnTo>
                    <a:pt x="1438" y="426"/>
                  </a:lnTo>
                  <a:lnTo>
                    <a:pt x="1436" y="426"/>
                  </a:lnTo>
                  <a:lnTo>
                    <a:pt x="1433" y="426"/>
                  </a:lnTo>
                  <a:lnTo>
                    <a:pt x="1430" y="426"/>
                  </a:lnTo>
                  <a:lnTo>
                    <a:pt x="1428" y="426"/>
                  </a:lnTo>
                  <a:lnTo>
                    <a:pt x="1425" y="426"/>
                  </a:lnTo>
                  <a:lnTo>
                    <a:pt x="1422" y="427"/>
                  </a:lnTo>
                  <a:lnTo>
                    <a:pt x="1419" y="427"/>
                  </a:lnTo>
                  <a:lnTo>
                    <a:pt x="1416" y="428"/>
                  </a:lnTo>
                  <a:lnTo>
                    <a:pt x="1414" y="428"/>
                  </a:lnTo>
                  <a:lnTo>
                    <a:pt x="1412" y="426"/>
                  </a:lnTo>
                  <a:lnTo>
                    <a:pt x="1413" y="423"/>
                  </a:lnTo>
                  <a:lnTo>
                    <a:pt x="1414" y="420"/>
                  </a:lnTo>
                  <a:lnTo>
                    <a:pt x="1415" y="418"/>
                  </a:lnTo>
                  <a:lnTo>
                    <a:pt x="1417" y="416"/>
                  </a:lnTo>
                  <a:lnTo>
                    <a:pt x="1419" y="414"/>
                  </a:lnTo>
                  <a:lnTo>
                    <a:pt x="1420" y="412"/>
                  </a:lnTo>
                  <a:lnTo>
                    <a:pt x="1421" y="409"/>
                  </a:lnTo>
                  <a:lnTo>
                    <a:pt x="1422" y="406"/>
                  </a:lnTo>
                  <a:lnTo>
                    <a:pt x="1420" y="406"/>
                  </a:lnTo>
                  <a:lnTo>
                    <a:pt x="1417" y="406"/>
                  </a:lnTo>
                  <a:lnTo>
                    <a:pt x="1415" y="406"/>
                  </a:lnTo>
                  <a:lnTo>
                    <a:pt x="1413" y="406"/>
                  </a:lnTo>
                  <a:lnTo>
                    <a:pt x="1410" y="407"/>
                  </a:lnTo>
                  <a:lnTo>
                    <a:pt x="1408" y="407"/>
                  </a:lnTo>
                  <a:lnTo>
                    <a:pt x="1406" y="408"/>
                  </a:lnTo>
                  <a:lnTo>
                    <a:pt x="1403" y="408"/>
                  </a:lnTo>
                  <a:lnTo>
                    <a:pt x="1403" y="404"/>
                  </a:lnTo>
                  <a:lnTo>
                    <a:pt x="1403" y="400"/>
                  </a:lnTo>
                  <a:lnTo>
                    <a:pt x="1404" y="396"/>
                  </a:lnTo>
                  <a:lnTo>
                    <a:pt x="1405" y="392"/>
                  </a:lnTo>
                  <a:lnTo>
                    <a:pt x="1406" y="388"/>
                  </a:lnTo>
                  <a:lnTo>
                    <a:pt x="1407" y="384"/>
                  </a:lnTo>
                  <a:lnTo>
                    <a:pt x="1408" y="381"/>
                  </a:lnTo>
                  <a:lnTo>
                    <a:pt x="1410" y="377"/>
                  </a:lnTo>
                  <a:lnTo>
                    <a:pt x="1411" y="373"/>
                  </a:lnTo>
                  <a:lnTo>
                    <a:pt x="1413" y="370"/>
                  </a:lnTo>
                  <a:lnTo>
                    <a:pt x="1414" y="366"/>
                  </a:lnTo>
                  <a:lnTo>
                    <a:pt x="1416" y="363"/>
                  </a:lnTo>
                  <a:lnTo>
                    <a:pt x="1417" y="359"/>
                  </a:lnTo>
                  <a:lnTo>
                    <a:pt x="1418" y="355"/>
                  </a:lnTo>
                  <a:lnTo>
                    <a:pt x="1419" y="352"/>
                  </a:lnTo>
                  <a:lnTo>
                    <a:pt x="1420" y="348"/>
                  </a:lnTo>
                  <a:lnTo>
                    <a:pt x="1418" y="347"/>
                  </a:lnTo>
                  <a:lnTo>
                    <a:pt x="1416" y="347"/>
                  </a:lnTo>
                  <a:lnTo>
                    <a:pt x="1415" y="347"/>
                  </a:lnTo>
                  <a:lnTo>
                    <a:pt x="1413" y="348"/>
                  </a:lnTo>
                  <a:lnTo>
                    <a:pt x="1411" y="350"/>
                  </a:lnTo>
                  <a:lnTo>
                    <a:pt x="1409" y="351"/>
                  </a:lnTo>
                  <a:lnTo>
                    <a:pt x="1407" y="352"/>
                  </a:lnTo>
                  <a:lnTo>
                    <a:pt x="1405" y="353"/>
                  </a:lnTo>
                  <a:lnTo>
                    <a:pt x="1399" y="357"/>
                  </a:lnTo>
                  <a:lnTo>
                    <a:pt x="1394" y="361"/>
                  </a:lnTo>
                  <a:lnTo>
                    <a:pt x="1389" y="364"/>
                  </a:lnTo>
                  <a:lnTo>
                    <a:pt x="1384" y="367"/>
                  </a:lnTo>
                  <a:lnTo>
                    <a:pt x="1378" y="371"/>
                  </a:lnTo>
                  <a:lnTo>
                    <a:pt x="1373" y="375"/>
                  </a:lnTo>
                  <a:lnTo>
                    <a:pt x="1368" y="379"/>
                  </a:lnTo>
                  <a:lnTo>
                    <a:pt x="1362" y="384"/>
                  </a:lnTo>
                  <a:lnTo>
                    <a:pt x="1357" y="388"/>
                  </a:lnTo>
                  <a:lnTo>
                    <a:pt x="1352" y="393"/>
                  </a:lnTo>
                  <a:lnTo>
                    <a:pt x="1347" y="398"/>
                  </a:lnTo>
                  <a:lnTo>
                    <a:pt x="1342" y="403"/>
                  </a:lnTo>
                  <a:lnTo>
                    <a:pt x="1338" y="408"/>
                  </a:lnTo>
                  <a:lnTo>
                    <a:pt x="1333" y="414"/>
                  </a:lnTo>
                  <a:lnTo>
                    <a:pt x="1329" y="421"/>
                  </a:lnTo>
                  <a:lnTo>
                    <a:pt x="1325" y="428"/>
                  </a:lnTo>
                  <a:lnTo>
                    <a:pt x="1319" y="423"/>
                  </a:lnTo>
                  <a:lnTo>
                    <a:pt x="1313" y="419"/>
                  </a:lnTo>
                  <a:lnTo>
                    <a:pt x="1307" y="415"/>
                  </a:lnTo>
                  <a:lnTo>
                    <a:pt x="1301" y="412"/>
                  </a:lnTo>
                  <a:lnTo>
                    <a:pt x="1294" y="409"/>
                  </a:lnTo>
                  <a:lnTo>
                    <a:pt x="1287" y="407"/>
                  </a:lnTo>
                  <a:lnTo>
                    <a:pt x="1281" y="405"/>
                  </a:lnTo>
                  <a:lnTo>
                    <a:pt x="1274" y="404"/>
                  </a:lnTo>
                  <a:lnTo>
                    <a:pt x="1267" y="404"/>
                  </a:lnTo>
                  <a:lnTo>
                    <a:pt x="1260" y="404"/>
                  </a:lnTo>
                  <a:lnTo>
                    <a:pt x="1253" y="405"/>
                  </a:lnTo>
                  <a:lnTo>
                    <a:pt x="1246" y="406"/>
                  </a:lnTo>
                  <a:lnTo>
                    <a:pt x="1240" y="409"/>
                  </a:lnTo>
                  <a:lnTo>
                    <a:pt x="1233" y="412"/>
                  </a:lnTo>
                  <a:lnTo>
                    <a:pt x="1227" y="416"/>
                  </a:lnTo>
                  <a:lnTo>
                    <a:pt x="1221" y="420"/>
                  </a:lnTo>
                  <a:lnTo>
                    <a:pt x="1216" y="425"/>
                  </a:lnTo>
                  <a:lnTo>
                    <a:pt x="1211" y="431"/>
                  </a:lnTo>
                  <a:lnTo>
                    <a:pt x="1206" y="435"/>
                  </a:lnTo>
                  <a:lnTo>
                    <a:pt x="1202" y="441"/>
                  </a:lnTo>
                  <a:lnTo>
                    <a:pt x="1197" y="446"/>
                  </a:lnTo>
                  <a:lnTo>
                    <a:pt x="1192" y="452"/>
                  </a:lnTo>
                  <a:lnTo>
                    <a:pt x="1188" y="457"/>
                  </a:lnTo>
                  <a:lnTo>
                    <a:pt x="1183" y="463"/>
                  </a:lnTo>
                  <a:lnTo>
                    <a:pt x="1178" y="469"/>
                  </a:lnTo>
                  <a:lnTo>
                    <a:pt x="1174" y="475"/>
                  </a:lnTo>
                  <a:lnTo>
                    <a:pt x="1170" y="481"/>
                  </a:lnTo>
                  <a:lnTo>
                    <a:pt x="1166" y="487"/>
                  </a:lnTo>
                  <a:lnTo>
                    <a:pt x="1162" y="494"/>
                  </a:lnTo>
                  <a:lnTo>
                    <a:pt x="1158" y="500"/>
                  </a:lnTo>
                  <a:lnTo>
                    <a:pt x="1155" y="507"/>
                  </a:lnTo>
                  <a:lnTo>
                    <a:pt x="1152" y="514"/>
                  </a:lnTo>
                  <a:lnTo>
                    <a:pt x="1149" y="518"/>
                  </a:lnTo>
                  <a:lnTo>
                    <a:pt x="1146" y="522"/>
                  </a:lnTo>
                  <a:lnTo>
                    <a:pt x="1143" y="527"/>
                  </a:lnTo>
                  <a:lnTo>
                    <a:pt x="1140" y="532"/>
                  </a:lnTo>
                  <a:lnTo>
                    <a:pt x="1138" y="537"/>
                  </a:lnTo>
                  <a:lnTo>
                    <a:pt x="1136" y="542"/>
                  </a:lnTo>
                  <a:lnTo>
                    <a:pt x="1133" y="547"/>
                  </a:lnTo>
                  <a:lnTo>
                    <a:pt x="1130" y="552"/>
                  </a:lnTo>
                  <a:lnTo>
                    <a:pt x="948" y="552"/>
                  </a:lnTo>
                  <a:lnTo>
                    <a:pt x="974" y="96"/>
                  </a:lnTo>
                  <a:lnTo>
                    <a:pt x="692" y="0"/>
                  </a:lnTo>
                  <a:lnTo>
                    <a:pt x="232" y="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30" name="Freeform 90">
              <a:extLst>
                <a:ext uri="{FF2B5EF4-FFF2-40B4-BE49-F238E27FC236}">
                  <a16:creationId xmlns:a16="http://schemas.microsoft.com/office/drawing/2014/main" id="{3141EDCE-CEC2-1DC1-6CA0-0E0A27749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6" y="2685"/>
              <a:ext cx="599" cy="144"/>
            </a:xfrm>
            <a:custGeom>
              <a:avLst/>
              <a:gdLst>
                <a:gd name="T0" fmla="*/ 0 w 599"/>
                <a:gd name="T1" fmla="*/ 69 h 144"/>
                <a:gd name="T2" fmla="*/ 0 w 599"/>
                <a:gd name="T3" fmla="*/ 70 h 144"/>
                <a:gd name="T4" fmla="*/ 131 w 599"/>
                <a:gd name="T5" fmla="*/ 143 h 144"/>
                <a:gd name="T6" fmla="*/ 598 w 599"/>
                <a:gd name="T7" fmla="*/ 67 h 144"/>
                <a:gd name="T8" fmla="*/ 404 w 599"/>
                <a:gd name="T9" fmla="*/ 0 h 144"/>
                <a:gd name="T10" fmla="*/ 0 w 599"/>
                <a:gd name="T11" fmla="*/ 6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9" h="144">
                  <a:moveTo>
                    <a:pt x="0" y="69"/>
                  </a:moveTo>
                  <a:lnTo>
                    <a:pt x="0" y="70"/>
                  </a:lnTo>
                  <a:lnTo>
                    <a:pt x="131" y="143"/>
                  </a:lnTo>
                  <a:lnTo>
                    <a:pt x="598" y="67"/>
                  </a:lnTo>
                  <a:lnTo>
                    <a:pt x="404" y="0"/>
                  </a:lnTo>
                  <a:lnTo>
                    <a:pt x="0" y="69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31" name="Freeform 91">
              <a:extLst>
                <a:ext uri="{FF2B5EF4-FFF2-40B4-BE49-F238E27FC236}">
                  <a16:creationId xmlns:a16="http://schemas.microsoft.com/office/drawing/2014/main" id="{45112400-0A4C-46A5-01BB-EA199458B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" y="2772"/>
              <a:ext cx="274" cy="651"/>
            </a:xfrm>
            <a:custGeom>
              <a:avLst/>
              <a:gdLst>
                <a:gd name="T0" fmla="*/ 102 w 274"/>
                <a:gd name="T1" fmla="*/ 68 h 651"/>
                <a:gd name="T2" fmla="*/ 7 w 274"/>
                <a:gd name="T3" fmla="*/ 95 h 651"/>
                <a:gd name="T4" fmla="*/ 0 w 274"/>
                <a:gd name="T5" fmla="*/ 222 h 651"/>
                <a:gd name="T6" fmla="*/ 32 w 274"/>
                <a:gd name="T7" fmla="*/ 279 h 651"/>
                <a:gd name="T8" fmla="*/ 181 w 274"/>
                <a:gd name="T9" fmla="*/ 550 h 651"/>
                <a:gd name="T10" fmla="*/ 185 w 274"/>
                <a:gd name="T11" fmla="*/ 557 h 651"/>
                <a:gd name="T12" fmla="*/ 190 w 274"/>
                <a:gd name="T13" fmla="*/ 564 h 651"/>
                <a:gd name="T14" fmla="*/ 195 w 274"/>
                <a:gd name="T15" fmla="*/ 572 h 651"/>
                <a:gd name="T16" fmla="*/ 201 w 274"/>
                <a:gd name="T17" fmla="*/ 581 h 651"/>
                <a:gd name="T18" fmla="*/ 207 w 274"/>
                <a:gd name="T19" fmla="*/ 589 h 651"/>
                <a:gd name="T20" fmla="*/ 213 w 274"/>
                <a:gd name="T21" fmla="*/ 597 h 651"/>
                <a:gd name="T22" fmla="*/ 218 w 274"/>
                <a:gd name="T23" fmla="*/ 605 h 651"/>
                <a:gd name="T24" fmla="*/ 224 w 274"/>
                <a:gd name="T25" fmla="*/ 613 h 651"/>
                <a:gd name="T26" fmla="*/ 229 w 274"/>
                <a:gd name="T27" fmla="*/ 620 h 651"/>
                <a:gd name="T28" fmla="*/ 234 w 274"/>
                <a:gd name="T29" fmla="*/ 627 h 651"/>
                <a:gd name="T30" fmla="*/ 239 w 274"/>
                <a:gd name="T31" fmla="*/ 633 h 651"/>
                <a:gd name="T32" fmla="*/ 242 w 274"/>
                <a:gd name="T33" fmla="*/ 639 h 651"/>
                <a:gd name="T34" fmla="*/ 246 w 274"/>
                <a:gd name="T35" fmla="*/ 643 h 651"/>
                <a:gd name="T36" fmla="*/ 248 w 274"/>
                <a:gd name="T37" fmla="*/ 647 h 651"/>
                <a:gd name="T38" fmla="*/ 250 w 274"/>
                <a:gd name="T39" fmla="*/ 649 h 651"/>
                <a:gd name="T40" fmla="*/ 250 w 274"/>
                <a:gd name="T41" fmla="*/ 650 h 651"/>
                <a:gd name="T42" fmla="*/ 273 w 274"/>
                <a:gd name="T43" fmla="*/ 69 h 651"/>
                <a:gd name="T44" fmla="*/ 116 w 274"/>
                <a:gd name="T45" fmla="*/ 0 h 651"/>
                <a:gd name="T46" fmla="*/ 102 w 274"/>
                <a:gd name="T47" fmla="*/ 68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4" h="651">
                  <a:moveTo>
                    <a:pt x="102" y="68"/>
                  </a:moveTo>
                  <a:lnTo>
                    <a:pt x="7" y="95"/>
                  </a:lnTo>
                  <a:lnTo>
                    <a:pt x="0" y="222"/>
                  </a:lnTo>
                  <a:lnTo>
                    <a:pt x="32" y="279"/>
                  </a:lnTo>
                  <a:lnTo>
                    <a:pt x="181" y="550"/>
                  </a:lnTo>
                  <a:lnTo>
                    <a:pt x="185" y="557"/>
                  </a:lnTo>
                  <a:lnTo>
                    <a:pt x="190" y="564"/>
                  </a:lnTo>
                  <a:lnTo>
                    <a:pt x="195" y="572"/>
                  </a:lnTo>
                  <a:lnTo>
                    <a:pt x="201" y="581"/>
                  </a:lnTo>
                  <a:lnTo>
                    <a:pt x="207" y="589"/>
                  </a:lnTo>
                  <a:lnTo>
                    <a:pt x="213" y="597"/>
                  </a:lnTo>
                  <a:lnTo>
                    <a:pt x="218" y="605"/>
                  </a:lnTo>
                  <a:lnTo>
                    <a:pt x="224" y="613"/>
                  </a:lnTo>
                  <a:lnTo>
                    <a:pt x="229" y="620"/>
                  </a:lnTo>
                  <a:lnTo>
                    <a:pt x="234" y="627"/>
                  </a:lnTo>
                  <a:lnTo>
                    <a:pt x="239" y="633"/>
                  </a:lnTo>
                  <a:lnTo>
                    <a:pt x="242" y="639"/>
                  </a:lnTo>
                  <a:lnTo>
                    <a:pt x="246" y="643"/>
                  </a:lnTo>
                  <a:lnTo>
                    <a:pt x="248" y="647"/>
                  </a:lnTo>
                  <a:lnTo>
                    <a:pt x="250" y="649"/>
                  </a:lnTo>
                  <a:lnTo>
                    <a:pt x="250" y="650"/>
                  </a:lnTo>
                  <a:lnTo>
                    <a:pt x="273" y="69"/>
                  </a:lnTo>
                  <a:lnTo>
                    <a:pt x="116" y="0"/>
                  </a:lnTo>
                  <a:lnTo>
                    <a:pt x="102" y="68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32" name="Freeform 92">
              <a:extLst>
                <a:ext uri="{FF2B5EF4-FFF2-40B4-BE49-F238E27FC236}">
                  <a16:creationId xmlns:a16="http://schemas.microsoft.com/office/drawing/2014/main" id="{50F77B29-561F-BC71-1749-3951EE9B0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2782"/>
              <a:ext cx="80" cy="530"/>
            </a:xfrm>
            <a:custGeom>
              <a:avLst/>
              <a:gdLst>
                <a:gd name="T0" fmla="*/ 12 w 80"/>
                <a:gd name="T1" fmla="*/ 39 h 530"/>
                <a:gd name="T2" fmla="*/ 13 w 80"/>
                <a:gd name="T3" fmla="*/ 44 h 530"/>
                <a:gd name="T4" fmla="*/ 13 w 80"/>
                <a:gd name="T5" fmla="*/ 48 h 530"/>
                <a:gd name="T6" fmla="*/ 13 w 80"/>
                <a:gd name="T7" fmla="*/ 53 h 530"/>
                <a:gd name="T8" fmla="*/ 13 w 80"/>
                <a:gd name="T9" fmla="*/ 58 h 530"/>
                <a:gd name="T10" fmla="*/ 13 w 80"/>
                <a:gd name="T11" fmla="*/ 63 h 530"/>
                <a:gd name="T12" fmla="*/ 14 w 80"/>
                <a:gd name="T13" fmla="*/ 68 h 530"/>
                <a:gd name="T14" fmla="*/ 14 w 80"/>
                <a:gd name="T15" fmla="*/ 72 h 530"/>
                <a:gd name="T16" fmla="*/ 15 w 80"/>
                <a:gd name="T17" fmla="*/ 77 h 530"/>
                <a:gd name="T18" fmla="*/ 15 w 80"/>
                <a:gd name="T19" fmla="*/ 82 h 530"/>
                <a:gd name="T20" fmla="*/ 15 w 80"/>
                <a:gd name="T21" fmla="*/ 87 h 530"/>
                <a:gd name="T22" fmla="*/ 16 w 80"/>
                <a:gd name="T23" fmla="*/ 92 h 530"/>
                <a:gd name="T24" fmla="*/ 16 w 80"/>
                <a:gd name="T25" fmla="*/ 97 h 530"/>
                <a:gd name="T26" fmla="*/ 17 w 80"/>
                <a:gd name="T27" fmla="*/ 102 h 530"/>
                <a:gd name="T28" fmla="*/ 17 w 80"/>
                <a:gd name="T29" fmla="*/ 106 h 530"/>
                <a:gd name="T30" fmla="*/ 17 w 80"/>
                <a:gd name="T31" fmla="*/ 111 h 530"/>
                <a:gd name="T32" fmla="*/ 18 w 80"/>
                <a:gd name="T33" fmla="*/ 116 h 530"/>
                <a:gd name="T34" fmla="*/ 18 w 80"/>
                <a:gd name="T35" fmla="*/ 126 h 530"/>
                <a:gd name="T36" fmla="*/ 19 w 80"/>
                <a:gd name="T37" fmla="*/ 137 h 530"/>
                <a:gd name="T38" fmla="*/ 19 w 80"/>
                <a:gd name="T39" fmla="*/ 147 h 530"/>
                <a:gd name="T40" fmla="*/ 19 w 80"/>
                <a:gd name="T41" fmla="*/ 158 h 530"/>
                <a:gd name="T42" fmla="*/ 20 w 80"/>
                <a:gd name="T43" fmla="*/ 168 h 530"/>
                <a:gd name="T44" fmla="*/ 20 w 80"/>
                <a:gd name="T45" fmla="*/ 178 h 530"/>
                <a:gd name="T46" fmla="*/ 20 w 80"/>
                <a:gd name="T47" fmla="*/ 189 h 530"/>
                <a:gd name="T48" fmla="*/ 20 w 80"/>
                <a:gd name="T49" fmla="*/ 200 h 530"/>
                <a:gd name="T50" fmla="*/ 20 w 80"/>
                <a:gd name="T51" fmla="*/ 210 h 530"/>
                <a:gd name="T52" fmla="*/ 20 w 80"/>
                <a:gd name="T53" fmla="*/ 220 h 530"/>
                <a:gd name="T54" fmla="*/ 20 w 80"/>
                <a:gd name="T55" fmla="*/ 231 h 530"/>
                <a:gd name="T56" fmla="*/ 19 w 80"/>
                <a:gd name="T57" fmla="*/ 242 h 530"/>
                <a:gd name="T58" fmla="*/ 19 w 80"/>
                <a:gd name="T59" fmla="*/ 252 h 530"/>
                <a:gd name="T60" fmla="*/ 19 w 80"/>
                <a:gd name="T61" fmla="*/ 263 h 530"/>
                <a:gd name="T62" fmla="*/ 18 w 80"/>
                <a:gd name="T63" fmla="*/ 273 h 530"/>
                <a:gd name="T64" fmla="*/ 18 w 80"/>
                <a:gd name="T65" fmla="*/ 283 h 530"/>
                <a:gd name="T66" fmla="*/ 17 w 80"/>
                <a:gd name="T67" fmla="*/ 294 h 530"/>
                <a:gd name="T68" fmla="*/ 17 w 80"/>
                <a:gd name="T69" fmla="*/ 305 h 530"/>
                <a:gd name="T70" fmla="*/ 16 w 80"/>
                <a:gd name="T71" fmla="*/ 315 h 530"/>
                <a:gd name="T72" fmla="*/ 15 w 80"/>
                <a:gd name="T73" fmla="*/ 325 h 530"/>
                <a:gd name="T74" fmla="*/ 14 w 80"/>
                <a:gd name="T75" fmla="*/ 336 h 530"/>
                <a:gd name="T76" fmla="*/ 13 w 80"/>
                <a:gd name="T77" fmla="*/ 346 h 530"/>
                <a:gd name="T78" fmla="*/ 12 w 80"/>
                <a:gd name="T79" fmla="*/ 356 h 530"/>
                <a:gd name="T80" fmla="*/ 11 w 80"/>
                <a:gd name="T81" fmla="*/ 367 h 530"/>
                <a:gd name="T82" fmla="*/ 10 w 80"/>
                <a:gd name="T83" fmla="*/ 377 h 530"/>
                <a:gd name="T84" fmla="*/ 9 w 80"/>
                <a:gd name="T85" fmla="*/ 387 h 530"/>
                <a:gd name="T86" fmla="*/ 7 w 80"/>
                <a:gd name="T87" fmla="*/ 397 h 530"/>
                <a:gd name="T88" fmla="*/ 6 w 80"/>
                <a:gd name="T89" fmla="*/ 407 h 530"/>
                <a:gd name="T90" fmla="*/ 5 w 80"/>
                <a:gd name="T91" fmla="*/ 418 h 530"/>
                <a:gd name="T92" fmla="*/ 3 w 80"/>
                <a:gd name="T93" fmla="*/ 427 h 530"/>
                <a:gd name="T94" fmla="*/ 1 w 80"/>
                <a:gd name="T95" fmla="*/ 437 h 530"/>
                <a:gd name="T96" fmla="*/ 0 w 80"/>
                <a:gd name="T97" fmla="*/ 447 h 530"/>
                <a:gd name="T98" fmla="*/ 50 w 80"/>
                <a:gd name="T99" fmla="*/ 529 h 530"/>
                <a:gd name="T100" fmla="*/ 79 w 80"/>
                <a:gd name="T101" fmla="*/ 0 h 530"/>
                <a:gd name="T102" fmla="*/ 12 w 80"/>
                <a:gd name="T103" fmla="*/ 39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" h="530">
                  <a:moveTo>
                    <a:pt x="12" y="39"/>
                  </a:moveTo>
                  <a:lnTo>
                    <a:pt x="13" y="44"/>
                  </a:lnTo>
                  <a:lnTo>
                    <a:pt x="13" y="48"/>
                  </a:lnTo>
                  <a:lnTo>
                    <a:pt x="13" y="53"/>
                  </a:lnTo>
                  <a:lnTo>
                    <a:pt x="13" y="58"/>
                  </a:lnTo>
                  <a:lnTo>
                    <a:pt x="13" y="63"/>
                  </a:lnTo>
                  <a:lnTo>
                    <a:pt x="14" y="68"/>
                  </a:lnTo>
                  <a:lnTo>
                    <a:pt x="14" y="72"/>
                  </a:lnTo>
                  <a:lnTo>
                    <a:pt x="15" y="77"/>
                  </a:lnTo>
                  <a:lnTo>
                    <a:pt x="15" y="82"/>
                  </a:lnTo>
                  <a:lnTo>
                    <a:pt x="15" y="87"/>
                  </a:lnTo>
                  <a:lnTo>
                    <a:pt x="16" y="92"/>
                  </a:lnTo>
                  <a:lnTo>
                    <a:pt x="16" y="97"/>
                  </a:lnTo>
                  <a:lnTo>
                    <a:pt x="17" y="102"/>
                  </a:lnTo>
                  <a:lnTo>
                    <a:pt x="17" y="106"/>
                  </a:lnTo>
                  <a:lnTo>
                    <a:pt x="17" y="111"/>
                  </a:lnTo>
                  <a:lnTo>
                    <a:pt x="18" y="116"/>
                  </a:lnTo>
                  <a:lnTo>
                    <a:pt x="18" y="126"/>
                  </a:lnTo>
                  <a:lnTo>
                    <a:pt x="19" y="137"/>
                  </a:lnTo>
                  <a:lnTo>
                    <a:pt x="19" y="147"/>
                  </a:lnTo>
                  <a:lnTo>
                    <a:pt x="19" y="158"/>
                  </a:lnTo>
                  <a:lnTo>
                    <a:pt x="20" y="168"/>
                  </a:lnTo>
                  <a:lnTo>
                    <a:pt x="20" y="178"/>
                  </a:lnTo>
                  <a:lnTo>
                    <a:pt x="20" y="189"/>
                  </a:lnTo>
                  <a:lnTo>
                    <a:pt x="20" y="200"/>
                  </a:lnTo>
                  <a:lnTo>
                    <a:pt x="20" y="210"/>
                  </a:lnTo>
                  <a:lnTo>
                    <a:pt x="20" y="220"/>
                  </a:lnTo>
                  <a:lnTo>
                    <a:pt x="20" y="231"/>
                  </a:lnTo>
                  <a:lnTo>
                    <a:pt x="19" y="242"/>
                  </a:lnTo>
                  <a:lnTo>
                    <a:pt x="19" y="252"/>
                  </a:lnTo>
                  <a:lnTo>
                    <a:pt x="19" y="263"/>
                  </a:lnTo>
                  <a:lnTo>
                    <a:pt x="18" y="273"/>
                  </a:lnTo>
                  <a:lnTo>
                    <a:pt x="18" y="283"/>
                  </a:lnTo>
                  <a:lnTo>
                    <a:pt x="17" y="294"/>
                  </a:lnTo>
                  <a:lnTo>
                    <a:pt x="17" y="305"/>
                  </a:lnTo>
                  <a:lnTo>
                    <a:pt x="16" y="315"/>
                  </a:lnTo>
                  <a:lnTo>
                    <a:pt x="15" y="325"/>
                  </a:lnTo>
                  <a:lnTo>
                    <a:pt x="14" y="336"/>
                  </a:lnTo>
                  <a:lnTo>
                    <a:pt x="13" y="346"/>
                  </a:lnTo>
                  <a:lnTo>
                    <a:pt x="12" y="356"/>
                  </a:lnTo>
                  <a:lnTo>
                    <a:pt x="11" y="367"/>
                  </a:lnTo>
                  <a:lnTo>
                    <a:pt x="10" y="377"/>
                  </a:lnTo>
                  <a:lnTo>
                    <a:pt x="9" y="387"/>
                  </a:lnTo>
                  <a:lnTo>
                    <a:pt x="7" y="397"/>
                  </a:lnTo>
                  <a:lnTo>
                    <a:pt x="6" y="407"/>
                  </a:lnTo>
                  <a:lnTo>
                    <a:pt x="5" y="418"/>
                  </a:lnTo>
                  <a:lnTo>
                    <a:pt x="3" y="427"/>
                  </a:lnTo>
                  <a:lnTo>
                    <a:pt x="1" y="437"/>
                  </a:lnTo>
                  <a:lnTo>
                    <a:pt x="0" y="447"/>
                  </a:lnTo>
                  <a:lnTo>
                    <a:pt x="50" y="529"/>
                  </a:lnTo>
                  <a:lnTo>
                    <a:pt x="79" y="0"/>
                  </a:lnTo>
                  <a:lnTo>
                    <a:pt x="12" y="39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33" name="Freeform 93">
              <a:extLst>
                <a:ext uri="{FF2B5EF4-FFF2-40B4-BE49-F238E27FC236}">
                  <a16:creationId xmlns:a16="http://schemas.microsoft.com/office/drawing/2014/main" id="{33644FFB-48A3-93DC-1BD5-8FC6F7AFF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3" y="2831"/>
              <a:ext cx="442" cy="485"/>
            </a:xfrm>
            <a:custGeom>
              <a:avLst/>
              <a:gdLst>
                <a:gd name="T0" fmla="*/ 6 w 442"/>
                <a:gd name="T1" fmla="*/ 67 h 485"/>
                <a:gd name="T2" fmla="*/ 3 w 442"/>
                <a:gd name="T3" fmla="*/ 107 h 485"/>
                <a:gd name="T4" fmla="*/ 1 w 442"/>
                <a:gd name="T5" fmla="*/ 148 h 485"/>
                <a:gd name="T6" fmla="*/ 0 w 442"/>
                <a:gd name="T7" fmla="*/ 190 h 485"/>
                <a:gd name="T8" fmla="*/ 0 w 442"/>
                <a:gd name="T9" fmla="*/ 232 h 485"/>
                <a:gd name="T10" fmla="*/ 0 w 442"/>
                <a:gd name="T11" fmla="*/ 274 h 485"/>
                <a:gd name="T12" fmla="*/ 1 w 442"/>
                <a:gd name="T13" fmla="*/ 316 h 485"/>
                <a:gd name="T14" fmla="*/ 3 w 442"/>
                <a:gd name="T15" fmla="*/ 358 h 485"/>
                <a:gd name="T16" fmla="*/ 5 w 442"/>
                <a:gd name="T17" fmla="*/ 400 h 485"/>
                <a:gd name="T18" fmla="*/ 9 w 442"/>
                <a:gd name="T19" fmla="*/ 441 h 485"/>
                <a:gd name="T20" fmla="*/ 12 w 442"/>
                <a:gd name="T21" fmla="*/ 483 h 485"/>
                <a:gd name="T22" fmla="*/ 47 w 442"/>
                <a:gd name="T23" fmla="*/ 484 h 485"/>
                <a:gd name="T24" fmla="*/ 82 w 442"/>
                <a:gd name="T25" fmla="*/ 483 h 485"/>
                <a:gd name="T26" fmla="*/ 116 w 442"/>
                <a:gd name="T27" fmla="*/ 480 h 485"/>
                <a:gd name="T28" fmla="*/ 150 w 442"/>
                <a:gd name="T29" fmla="*/ 476 h 485"/>
                <a:gd name="T30" fmla="*/ 184 w 442"/>
                <a:gd name="T31" fmla="*/ 470 h 485"/>
                <a:gd name="T32" fmla="*/ 218 w 442"/>
                <a:gd name="T33" fmla="*/ 462 h 485"/>
                <a:gd name="T34" fmla="*/ 251 w 442"/>
                <a:gd name="T35" fmla="*/ 453 h 485"/>
                <a:gd name="T36" fmla="*/ 284 w 442"/>
                <a:gd name="T37" fmla="*/ 443 h 485"/>
                <a:gd name="T38" fmla="*/ 316 w 442"/>
                <a:gd name="T39" fmla="*/ 432 h 485"/>
                <a:gd name="T40" fmla="*/ 347 w 442"/>
                <a:gd name="T41" fmla="*/ 418 h 485"/>
                <a:gd name="T42" fmla="*/ 418 w 442"/>
                <a:gd name="T43" fmla="*/ 384 h 485"/>
                <a:gd name="T44" fmla="*/ 424 w 442"/>
                <a:gd name="T45" fmla="*/ 349 h 485"/>
                <a:gd name="T46" fmla="*/ 430 w 442"/>
                <a:gd name="T47" fmla="*/ 314 h 485"/>
                <a:gd name="T48" fmla="*/ 434 w 442"/>
                <a:gd name="T49" fmla="*/ 279 h 485"/>
                <a:gd name="T50" fmla="*/ 437 w 442"/>
                <a:gd name="T51" fmla="*/ 245 h 485"/>
                <a:gd name="T52" fmla="*/ 439 w 442"/>
                <a:gd name="T53" fmla="*/ 210 h 485"/>
                <a:gd name="T54" fmla="*/ 440 w 442"/>
                <a:gd name="T55" fmla="*/ 176 h 485"/>
                <a:gd name="T56" fmla="*/ 441 w 442"/>
                <a:gd name="T57" fmla="*/ 141 h 485"/>
                <a:gd name="T58" fmla="*/ 440 w 442"/>
                <a:gd name="T59" fmla="*/ 105 h 485"/>
                <a:gd name="T60" fmla="*/ 438 w 442"/>
                <a:gd name="T61" fmla="*/ 69 h 485"/>
                <a:gd name="T62" fmla="*/ 435 w 442"/>
                <a:gd name="T63" fmla="*/ 33 h 485"/>
                <a:gd name="T64" fmla="*/ 424 w 442"/>
                <a:gd name="T65" fmla="*/ 6 h 485"/>
                <a:gd name="T66" fmla="*/ 390 w 442"/>
                <a:gd name="T67" fmla="*/ 1 h 485"/>
                <a:gd name="T68" fmla="*/ 351 w 442"/>
                <a:gd name="T69" fmla="*/ 0 h 485"/>
                <a:gd name="T70" fmla="*/ 306 w 442"/>
                <a:gd name="T71" fmla="*/ 0 h 485"/>
                <a:gd name="T72" fmla="*/ 259 w 442"/>
                <a:gd name="T73" fmla="*/ 1 h 485"/>
                <a:gd name="T74" fmla="*/ 211 w 442"/>
                <a:gd name="T75" fmla="*/ 5 h 485"/>
                <a:gd name="T76" fmla="*/ 164 w 442"/>
                <a:gd name="T77" fmla="*/ 10 h 485"/>
                <a:gd name="T78" fmla="*/ 119 w 442"/>
                <a:gd name="T79" fmla="*/ 16 h 485"/>
                <a:gd name="T80" fmla="*/ 78 w 442"/>
                <a:gd name="T81" fmla="*/ 22 h 485"/>
                <a:gd name="T82" fmla="*/ 43 w 442"/>
                <a:gd name="T83" fmla="*/ 30 h 485"/>
                <a:gd name="T84" fmla="*/ 16 w 442"/>
                <a:gd name="T85" fmla="*/ 3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2" h="485">
                  <a:moveTo>
                    <a:pt x="9" y="39"/>
                  </a:moveTo>
                  <a:lnTo>
                    <a:pt x="7" y="53"/>
                  </a:lnTo>
                  <a:lnTo>
                    <a:pt x="6" y="67"/>
                  </a:lnTo>
                  <a:lnTo>
                    <a:pt x="5" y="80"/>
                  </a:lnTo>
                  <a:lnTo>
                    <a:pt x="4" y="94"/>
                  </a:lnTo>
                  <a:lnTo>
                    <a:pt x="3" y="107"/>
                  </a:lnTo>
                  <a:lnTo>
                    <a:pt x="2" y="121"/>
                  </a:lnTo>
                  <a:lnTo>
                    <a:pt x="2" y="135"/>
                  </a:lnTo>
                  <a:lnTo>
                    <a:pt x="1" y="148"/>
                  </a:lnTo>
                  <a:lnTo>
                    <a:pt x="1" y="162"/>
                  </a:lnTo>
                  <a:lnTo>
                    <a:pt x="1" y="176"/>
                  </a:lnTo>
                  <a:lnTo>
                    <a:pt x="0" y="190"/>
                  </a:lnTo>
                  <a:lnTo>
                    <a:pt x="0" y="204"/>
                  </a:lnTo>
                  <a:lnTo>
                    <a:pt x="0" y="218"/>
                  </a:lnTo>
                  <a:lnTo>
                    <a:pt x="0" y="232"/>
                  </a:lnTo>
                  <a:lnTo>
                    <a:pt x="0" y="245"/>
                  </a:lnTo>
                  <a:lnTo>
                    <a:pt x="0" y="260"/>
                  </a:lnTo>
                  <a:lnTo>
                    <a:pt x="0" y="274"/>
                  </a:lnTo>
                  <a:lnTo>
                    <a:pt x="1" y="288"/>
                  </a:lnTo>
                  <a:lnTo>
                    <a:pt x="1" y="302"/>
                  </a:lnTo>
                  <a:lnTo>
                    <a:pt x="1" y="316"/>
                  </a:lnTo>
                  <a:lnTo>
                    <a:pt x="2" y="330"/>
                  </a:lnTo>
                  <a:lnTo>
                    <a:pt x="2" y="344"/>
                  </a:lnTo>
                  <a:lnTo>
                    <a:pt x="3" y="358"/>
                  </a:lnTo>
                  <a:lnTo>
                    <a:pt x="4" y="372"/>
                  </a:lnTo>
                  <a:lnTo>
                    <a:pt x="5" y="385"/>
                  </a:lnTo>
                  <a:lnTo>
                    <a:pt x="5" y="400"/>
                  </a:lnTo>
                  <a:lnTo>
                    <a:pt x="6" y="414"/>
                  </a:lnTo>
                  <a:lnTo>
                    <a:pt x="7" y="428"/>
                  </a:lnTo>
                  <a:lnTo>
                    <a:pt x="9" y="441"/>
                  </a:lnTo>
                  <a:lnTo>
                    <a:pt x="10" y="455"/>
                  </a:lnTo>
                  <a:lnTo>
                    <a:pt x="11" y="469"/>
                  </a:lnTo>
                  <a:lnTo>
                    <a:pt x="12" y="483"/>
                  </a:lnTo>
                  <a:lnTo>
                    <a:pt x="24" y="483"/>
                  </a:lnTo>
                  <a:lnTo>
                    <a:pt x="35" y="484"/>
                  </a:lnTo>
                  <a:lnTo>
                    <a:pt x="47" y="484"/>
                  </a:lnTo>
                  <a:lnTo>
                    <a:pt x="58" y="484"/>
                  </a:lnTo>
                  <a:lnTo>
                    <a:pt x="70" y="483"/>
                  </a:lnTo>
                  <a:lnTo>
                    <a:pt x="82" y="483"/>
                  </a:lnTo>
                  <a:lnTo>
                    <a:pt x="93" y="482"/>
                  </a:lnTo>
                  <a:lnTo>
                    <a:pt x="105" y="481"/>
                  </a:lnTo>
                  <a:lnTo>
                    <a:pt x="116" y="480"/>
                  </a:lnTo>
                  <a:lnTo>
                    <a:pt x="128" y="479"/>
                  </a:lnTo>
                  <a:lnTo>
                    <a:pt x="139" y="478"/>
                  </a:lnTo>
                  <a:lnTo>
                    <a:pt x="150" y="476"/>
                  </a:lnTo>
                  <a:lnTo>
                    <a:pt x="162" y="474"/>
                  </a:lnTo>
                  <a:lnTo>
                    <a:pt x="173" y="472"/>
                  </a:lnTo>
                  <a:lnTo>
                    <a:pt x="184" y="470"/>
                  </a:lnTo>
                  <a:lnTo>
                    <a:pt x="196" y="468"/>
                  </a:lnTo>
                  <a:lnTo>
                    <a:pt x="207" y="465"/>
                  </a:lnTo>
                  <a:lnTo>
                    <a:pt x="218" y="462"/>
                  </a:lnTo>
                  <a:lnTo>
                    <a:pt x="229" y="460"/>
                  </a:lnTo>
                  <a:lnTo>
                    <a:pt x="240" y="456"/>
                  </a:lnTo>
                  <a:lnTo>
                    <a:pt x="251" y="453"/>
                  </a:lnTo>
                  <a:lnTo>
                    <a:pt x="262" y="450"/>
                  </a:lnTo>
                  <a:lnTo>
                    <a:pt x="273" y="447"/>
                  </a:lnTo>
                  <a:lnTo>
                    <a:pt x="284" y="443"/>
                  </a:lnTo>
                  <a:lnTo>
                    <a:pt x="294" y="440"/>
                  </a:lnTo>
                  <a:lnTo>
                    <a:pt x="305" y="436"/>
                  </a:lnTo>
                  <a:lnTo>
                    <a:pt x="316" y="432"/>
                  </a:lnTo>
                  <a:lnTo>
                    <a:pt x="326" y="427"/>
                  </a:lnTo>
                  <a:lnTo>
                    <a:pt x="336" y="423"/>
                  </a:lnTo>
                  <a:lnTo>
                    <a:pt x="347" y="418"/>
                  </a:lnTo>
                  <a:lnTo>
                    <a:pt x="357" y="414"/>
                  </a:lnTo>
                  <a:lnTo>
                    <a:pt x="367" y="410"/>
                  </a:lnTo>
                  <a:lnTo>
                    <a:pt x="418" y="384"/>
                  </a:lnTo>
                  <a:lnTo>
                    <a:pt x="420" y="373"/>
                  </a:lnTo>
                  <a:lnTo>
                    <a:pt x="422" y="361"/>
                  </a:lnTo>
                  <a:lnTo>
                    <a:pt x="424" y="349"/>
                  </a:lnTo>
                  <a:lnTo>
                    <a:pt x="426" y="338"/>
                  </a:lnTo>
                  <a:lnTo>
                    <a:pt x="428" y="326"/>
                  </a:lnTo>
                  <a:lnTo>
                    <a:pt x="430" y="314"/>
                  </a:lnTo>
                  <a:lnTo>
                    <a:pt x="431" y="303"/>
                  </a:lnTo>
                  <a:lnTo>
                    <a:pt x="433" y="291"/>
                  </a:lnTo>
                  <a:lnTo>
                    <a:pt x="434" y="279"/>
                  </a:lnTo>
                  <a:lnTo>
                    <a:pt x="435" y="268"/>
                  </a:lnTo>
                  <a:lnTo>
                    <a:pt x="436" y="257"/>
                  </a:lnTo>
                  <a:lnTo>
                    <a:pt x="437" y="245"/>
                  </a:lnTo>
                  <a:lnTo>
                    <a:pt x="438" y="234"/>
                  </a:lnTo>
                  <a:lnTo>
                    <a:pt x="438" y="222"/>
                  </a:lnTo>
                  <a:lnTo>
                    <a:pt x="439" y="210"/>
                  </a:lnTo>
                  <a:lnTo>
                    <a:pt x="439" y="199"/>
                  </a:lnTo>
                  <a:lnTo>
                    <a:pt x="440" y="188"/>
                  </a:lnTo>
                  <a:lnTo>
                    <a:pt x="440" y="176"/>
                  </a:lnTo>
                  <a:lnTo>
                    <a:pt x="441" y="164"/>
                  </a:lnTo>
                  <a:lnTo>
                    <a:pt x="441" y="153"/>
                  </a:lnTo>
                  <a:lnTo>
                    <a:pt x="441" y="141"/>
                  </a:lnTo>
                  <a:lnTo>
                    <a:pt x="440" y="129"/>
                  </a:lnTo>
                  <a:lnTo>
                    <a:pt x="440" y="117"/>
                  </a:lnTo>
                  <a:lnTo>
                    <a:pt x="440" y="105"/>
                  </a:lnTo>
                  <a:lnTo>
                    <a:pt x="439" y="94"/>
                  </a:lnTo>
                  <a:lnTo>
                    <a:pt x="439" y="82"/>
                  </a:lnTo>
                  <a:lnTo>
                    <a:pt x="438" y="69"/>
                  </a:lnTo>
                  <a:lnTo>
                    <a:pt x="437" y="58"/>
                  </a:lnTo>
                  <a:lnTo>
                    <a:pt x="437" y="45"/>
                  </a:lnTo>
                  <a:lnTo>
                    <a:pt x="435" y="33"/>
                  </a:lnTo>
                  <a:lnTo>
                    <a:pt x="434" y="21"/>
                  </a:lnTo>
                  <a:lnTo>
                    <a:pt x="433" y="8"/>
                  </a:lnTo>
                  <a:lnTo>
                    <a:pt x="424" y="6"/>
                  </a:lnTo>
                  <a:lnTo>
                    <a:pt x="413" y="4"/>
                  </a:lnTo>
                  <a:lnTo>
                    <a:pt x="402" y="3"/>
                  </a:lnTo>
                  <a:lnTo>
                    <a:pt x="390" y="1"/>
                  </a:lnTo>
                  <a:lnTo>
                    <a:pt x="378" y="1"/>
                  </a:lnTo>
                  <a:lnTo>
                    <a:pt x="364" y="0"/>
                  </a:lnTo>
                  <a:lnTo>
                    <a:pt x="351" y="0"/>
                  </a:lnTo>
                  <a:lnTo>
                    <a:pt x="336" y="0"/>
                  </a:lnTo>
                  <a:lnTo>
                    <a:pt x="321" y="0"/>
                  </a:lnTo>
                  <a:lnTo>
                    <a:pt x="306" y="0"/>
                  </a:lnTo>
                  <a:lnTo>
                    <a:pt x="291" y="0"/>
                  </a:lnTo>
                  <a:lnTo>
                    <a:pt x="275" y="1"/>
                  </a:lnTo>
                  <a:lnTo>
                    <a:pt x="259" y="1"/>
                  </a:lnTo>
                  <a:lnTo>
                    <a:pt x="243" y="3"/>
                  </a:lnTo>
                  <a:lnTo>
                    <a:pt x="227" y="4"/>
                  </a:lnTo>
                  <a:lnTo>
                    <a:pt x="211" y="5"/>
                  </a:lnTo>
                  <a:lnTo>
                    <a:pt x="195" y="7"/>
                  </a:lnTo>
                  <a:lnTo>
                    <a:pt x="179" y="8"/>
                  </a:lnTo>
                  <a:lnTo>
                    <a:pt x="164" y="10"/>
                  </a:lnTo>
                  <a:lnTo>
                    <a:pt x="148" y="12"/>
                  </a:lnTo>
                  <a:lnTo>
                    <a:pt x="133" y="14"/>
                  </a:lnTo>
                  <a:lnTo>
                    <a:pt x="119" y="16"/>
                  </a:lnTo>
                  <a:lnTo>
                    <a:pt x="105" y="18"/>
                  </a:lnTo>
                  <a:lnTo>
                    <a:pt x="91" y="20"/>
                  </a:lnTo>
                  <a:lnTo>
                    <a:pt x="78" y="22"/>
                  </a:lnTo>
                  <a:lnTo>
                    <a:pt x="66" y="25"/>
                  </a:lnTo>
                  <a:lnTo>
                    <a:pt x="54" y="27"/>
                  </a:lnTo>
                  <a:lnTo>
                    <a:pt x="43" y="30"/>
                  </a:lnTo>
                  <a:lnTo>
                    <a:pt x="33" y="32"/>
                  </a:lnTo>
                  <a:lnTo>
                    <a:pt x="24" y="34"/>
                  </a:lnTo>
                  <a:lnTo>
                    <a:pt x="16" y="37"/>
                  </a:lnTo>
                  <a:lnTo>
                    <a:pt x="9" y="39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34" name="Freeform 94">
              <a:extLst>
                <a:ext uri="{FF2B5EF4-FFF2-40B4-BE49-F238E27FC236}">
                  <a16:creationId xmlns:a16="http://schemas.microsoft.com/office/drawing/2014/main" id="{ACBBA375-603D-AD7E-A45A-EE99376BE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5" y="2777"/>
              <a:ext cx="485" cy="77"/>
            </a:xfrm>
            <a:custGeom>
              <a:avLst/>
              <a:gdLst>
                <a:gd name="T0" fmla="*/ 5 w 485"/>
                <a:gd name="T1" fmla="*/ 75 h 77"/>
                <a:gd name="T2" fmla="*/ 3 w 485"/>
                <a:gd name="T3" fmla="*/ 72 h 77"/>
                <a:gd name="T4" fmla="*/ 1 w 485"/>
                <a:gd name="T5" fmla="*/ 66 h 77"/>
                <a:gd name="T6" fmla="*/ 0 w 485"/>
                <a:gd name="T7" fmla="*/ 61 h 77"/>
                <a:gd name="T8" fmla="*/ 1 w 485"/>
                <a:gd name="T9" fmla="*/ 61 h 77"/>
                <a:gd name="T10" fmla="*/ 12 w 485"/>
                <a:gd name="T11" fmla="*/ 59 h 77"/>
                <a:gd name="T12" fmla="*/ 32 w 485"/>
                <a:gd name="T13" fmla="*/ 57 h 77"/>
                <a:gd name="T14" fmla="*/ 59 w 485"/>
                <a:gd name="T15" fmla="*/ 53 h 77"/>
                <a:gd name="T16" fmla="*/ 93 w 485"/>
                <a:gd name="T17" fmla="*/ 49 h 77"/>
                <a:gd name="T18" fmla="*/ 132 w 485"/>
                <a:gd name="T19" fmla="*/ 44 h 77"/>
                <a:gd name="T20" fmla="*/ 175 w 485"/>
                <a:gd name="T21" fmla="*/ 39 h 77"/>
                <a:gd name="T22" fmla="*/ 219 w 485"/>
                <a:gd name="T23" fmla="*/ 33 h 77"/>
                <a:gd name="T24" fmla="*/ 265 w 485"/>
                <a:gd name="T25" fmla="*/ 27 h 77"/>
                <a:gd name="T26" fmla="*/ 309 w 485"/>
                <a:gd name="T27" fmla="*/ 22 h 77"/>
                <a:gd name="T28" fmla="*/ 352 w 485"/>
                <a:gd name="T29" fmla="*/ 16 h 77"/>
                <a:gd name="T30" fmla="*/ 391 w 485"/>
                <a:gd name="T31" fmla="*/ 11 h 77"/>
                <a:gd name="T32" fmla="*/ 425 w 485"/>
                <a:gd name="T33" fmla="*/ 7 h 77"/>
                <a:gd name="T34" fmla="*/ 452 w 485"/>
                <a:gd name="T35" fmla="*/ 3 h 77"/>
                <a:gd name="T36" fmla="*/ 472 w 485"/>
                <a:gd name="T37" fmla="*/ 1 h 77"/>
                <a:gd name="T38" fmla="*/ 482 w 485"/>
                <a:gd name="T39" fmla="*/ 0 h 77"/>
                <a:gd name="T40" fmla="*/ 483 w 485"/>
                <a:gd name="T41" fmla="*/ 0 h 77"/>
                <a:gd name="T42" fmla="*/ 480 w 485"/>
                <a:gd name="T43" fmla="*/ 2 h 77"/>
                <a:gd name="T44" fmla="*/ 475 w 485"/>
                <a:gd name="T45" fmla="*/ 6 h 77"/>
                <a:gd name="T46" fmla="*/ 468 w 485"/>
                <a:gd name="T47" fmla="*/ 10 h 77"/>
                <a:gd name="T48" fmla="*/ 460 w 485"/>
                <a:gd name="T49" fmla="*/ 16 h 77"/>
                <a:gd name="T50" fmla="*/ 453 w 485"/>
                <a:gd name="T51" fmla="*/ 22 h 77"/>
                <a:gd name="T52" fmla="*/ 444 w 485"/>
                <a:gd name="T53" fmla="*/ 27 h 77"/>
                <a:gd name="T54" fmla="*/ 437 w 485"/>
                <a:gd name="T55" fmla="*/ 32 h 77"/>
                <a:gd name="T56" fmla="*/ 422 w 485"/>
                <a:gd name="T57" fmla="*/ 33 h 77"/>
                <a:gd name="T58" fmla="*/ 396 w 485"/>
                <a:gd name="T59" fmla="*/ 31 h 77"/>
                <a:gd name="T60" fmla="*/ 367 w 485"/>
                <a:gd name="T61" fmla="*/ 30 h 77"/>
                <a:gd name="T62" fmla="*/ 336 w 485"/>
                <a:gd name="T63" fmla="*/ 31 h 77"/>
                <a:gd name="T64" fmla="*/ 302 w 485"/>
                <a:gd name="T65" fmla="*/ 33 h 77"/>
                <a:gd name="T66" fmla="*/ 267 w 485"/>
                <a:gd name="T67" fmla="*/ 36 h 77"/>
                <a:gd name="T68" fmla="*/ 232 w 485"/>
                <a:gd name="T69" fmla="*/ 40 h 77"/>
                <a:gd name="T70" fmla="*/ 197 w 485"/>
                <a:gd name="T71" fmla="*/ 44 h 77"/>
                <a:gd name="T72" fmla="*/ 163 w 485"/>
                <a:gd name="T73" fmla="*/ 48 h 77"/>
                <a:gd name="T74" fmla="*/ 130 w 485"/>
                <a:gd name="T75" fmla="*/ 53 h 77"/>
                <a:gd name="T76" fmla="*/ 100 w 485"/>
                <a:gd name="T77" fmla="*/ 58 h 77"/>
                <a:gd name="T78" fmla="*/ 73 w 485"/>
                <a:gd name="T79" fmla="*/ 62 h 77"/>
                <a:gd name="T80" fmla="*/ 49 w 485"/>
                <a:gd name="T81" fmla="*/ 67 h 77"/>
                <a:gd name="T82" fmla="*/ 30 w 485"/>
                <a:gd name="T83" fmla="*/ 70 h 77"/>
                <a:gd name="T84" fmla="*/ 16 w 485"/>
                <a:gd name="T85" fmla="*/ 73 h 77"/>
                <a:gd name="T86" fmla="*/ 8 w 485"/>
                <a:gd name="T87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" h="77">
                  <a:moveTo>
                    <a:pt x="6" y="76"/>
                  </a:moveTo>
                  <a:lnTo>
                    <a:pt x="5" y="75"/>
                  </a:lnTo>
                  <a:lnTo>
                    <a:pt x="4" y="74"/>
                  </a:lnTo>
                  <a:lnTo>
                    <a:pt x="3" y="72"/>
                  </a:lnTo>
                  <a:lnTo>
                    <a:pt x="2" y="69"/>
                  </a:lnTo>
                  <a:lnTo>
                    <a:pt x="1" y="66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61"/>
                  </a:lnTo>
                  <a:lnTo>
                    <a:pt x="5" y="60"/>
                  </a:lnTo>
                  <a:lnTo>
                    <a:pt x="12" y="59"/>
                  </a:lnTo>
                  <a:lnTo>
                    <a:pt x="20" y="58"/>
                  </a:lnTo>
                  <a:lnTo>
                    <a:pt x="32" y="57"/>
                  </a:lnTo>
                  <a:lnTo>
                    <a:pt x="44" y="55"/>
                  </a:lnTo>
                  <a:lnTo>
                    <a:pt x="59" y="53"/>
                  </a:lnTo>
                  <a:lnTo>
                    <a:pt x="75" y="51"/>
                  </a:lnTo>
                  <a:lnTo>
                    <a:pt x="93" y="49"/>
                  </a:lnTo>
                  <a:lnTo>
                    <a:pt x="112" y="47"/>
                  </a:lnTo>
                  <a:lnTo>
                    <a:pt x="132" y="44"/>
                  </a:lnTo>
                  <a:lnTo>
                    <a:pt x="153" y="42"/>
                  </a:lnTo>
                  <a:lnTo>
                    <a:pt x="175" y="39"/>
                  </a:lnTo>
                  <a:lnTo>
                    <a:pt x="197" y="36"/>
                  </a:lnTo>
                  <a:lnTo>
                    <a:pt x="219" y="33"/>
                  </a:lnTo>
                  <a:lnTo>
                    <a:pt x="242" y="30"/>
                  </a:lnTo>
                  <a:lnTo>
                    <a:pt x="265" y="27"/>
                  </a:lnTo>
                  <a:lnTo>
                    <a:pt x="287" y="25"/>
                  </a:lnTo>
                  <a:lnTo>
                    <a:pt x="309" y="22"/>
                  </a:lnTo>
                  <a:lnTo>
                    <a:pt x="331" y="19"/>
                  </a:lnTo>
                  <a:lnTo>
                    <a:pt x="352" y="16"/>
                  </a:lnTo>
                  <a:lnTo>
                    <a:pt x="372" y="14"/>
                  </a:lnTo>
                  <a:lnTo>
                    <a:pt x="391" y="11"/>
                  </a:lnTo>
                  <a:lnTo>
                    <a:pt x="408" y="9"/>
                  </a:lnTo>
                  <a:lnTo>
                    <a:pt x="425" y="7"/>
                  </a:lnTo>
                  <a:lnTo>
                    <a:pt x="439" y="5"/>
                  </a:lnTo>
                  <a:lnTo>
                    <a:pt x="452" y="3"/>
                  </a:lnTo>
                  <a:lnTo>
                    <a:pt x="463" y="2"/>
                  </a:lnTo>
                  <a:lnTo>
                    <a:pt x="472" y="1"/>
                  </a:lnTo>
                  <a:lnTo>
                    <a:pt x="478" y="0"/>
                  </a:lnTo>
                  <a:lnTo>
                    <a:pt x="482" y="0"/>
                  </a:lnTo>
                  <a:lnTo>
                    <a:pt x="484" y="0"/>
                  </a:lnTo>
                  <a:lnTo>
                    <a:pt x="483" y="0"/>
                  </a:lnTo>
                  <a:lnTo>
                    <a:pt x="482" y="0"/>
                  </a:lnTo>
                  <a:lnTo>
                    <a:pt x="480" y="2"/>
                  </a:lnTo>
                  <a:lnTo>
                    <a:pt x="477" y="3"/>
                  </a:lnTo>
                  <a:lnTo>
                    <a:pt x="475" y="6"/>
                  </a:lnTo>
                  <a:lnTo>
                    <a:pt x="472" y="8"/>
                  </a:lnTo>
                  <a:lnTo>
                    <a:pt x="468" y="10"/>
                  </a:lnTo>
                  <a:lnTo>
                    <a:pt x="464" y="13"/>
                  </a:lnTo>
                  <a:lnTo>
                    <a:pt x="460" y="16"/>
                  </a:lnTo>
                  <a:lnTo>
                    <a:pt x="456" y="19"/>
                  </a:lnTo>
                  <a:lnTo>
                    <a:pt x="453" y="22"/>
                  </a:lnTo>
                  <a:lnTo>
                    <a:pt x="448" y="25"/>
                  </a:lnTo>
                  <a:lnTo>
                    <a:pt x="444" y="27"/>
                  </a:lnTo>
                  <a:lnTo>
                    <a:pt x="441" y="30"/>
                  </a:lnTo>
                  <a:lnTo>
                    <a:pt x="437" y="32"/>
                  </a:lnTo>
                  <a:lnTo>
                    <a:pt x="434" y="34"/>
                  </a:lnTo>
                  <a:lnTo>
                    <a:pt x="422" y="33"/>
                  </a:lnTo>
                  <a:lnTo>
                    <a:pt x="410" y="32"/>
                  </a:lnTo>
                  <a:lnTo>
                    <a:pt x="396" y="31"/>
                  </a:lnTo>
                  <a:lnTo>
                    <a:pt x="382" y="30"/>
                  </a:lnTo>
                  <a:lnTo>
                    <a:pt x="367" y="30"/>
                  </a:lnTo>
                  <a:lnTo>
                    <a:pt x="352" y="30"/>
                  </a:lnTo>
                  <a:lnTo>
                    <a:pt x="336" y="31"/>
                  </a:lnTo>
                  <a:lnTo>
                    <a:pt x="319" y="32"/>
                  </a:lnTo>
                  <a:lnTo>
                    <a:pt x="302" y="33"/>
                  </a:lnTo>
                  <a:lnTo>
                    <a:pt x="285" y="34"/>
                  </a:lnTo>
                  <a:lnTo>
                    <a:pt x="267" y="36"/>
                  </a:lnTo>
                  <a:lnTo>
                    <a:pt x="250" y="38"/>
                  </a:lnTo>
                  <a:lnTo>
                    <a:pt x="232" y="40"/>
                  </a:lnTo>
                  <a:lnTo>
                    <a:pt x="214" y="42"/>
                  </a:lnTo>
                  <a:lnTo>
                    <a:pt x="197" y="44"/>
                  </a:lnTo>
                  <a:lnTo>
                    <a:pt x="180" y="46"/>
                  </a:lnTo>
                  <a:lnTo>
                    <a:pt x="163" y="48"/>
                  </a:lnTo>
                  <a:lnTo>
                    <a:pt x="147" y="51"/>
                  </a:lnTo>
                  <a:lnTo>
                    <a:pt x="130" y="53"/>
                  </a:lnTo>
                  <a:lnTo>
                    <a:pt x="115" y="55"/>
                  </a:lnTo>
                  <a:lnTo>
                    <a:pt x="100" y="58"/>
                  </a:lnTo>
                  <a:lnTo>
                    <a:pt x="86" y="60"/>
                  </a:lnTo>
                  <a:lnTo>
                    <a:pt x="73" y="62"/>
                  </a:lnTo>
                  <a:lnTo>
                    <a:pt x="61" y="65"/>
                  </a:lnTo>
                  <a:lnTo>
                    <a:pt x="49" y="67"/>
                  </a:lnTo>
                  <a:lnTo>
                    <a:pt x="39" y="68"/>
                  </a:lnTo>
                  <a:lnTo>
                    <a:pt x="30" y="70"/>
                  </a:lnTo>
                  <a:lnTo>
                    <a:pt x="23" y="72"/>
                  </a:lnTo>
                  <a:lnTo>
                    <a:pt x="16" y="73"/>
                  </a:lnTo>
                  <a:lnTo>
                    <a:pt x="11" y="74"/>
                  </a:lnTo>
                  <a:lnTo>
                    <a:pt x="8" y="75"/>
                  </a:lnTo>
                  <a:lnTo>
                    <a:pt x="6" y="76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35" name="Freeform 95">
              <a:extLst>
                <a:ext uri="{FF2B5EF4-FFF2-40B4-BE49-F238E27FC236}">
                  <a16:creationId xmlns:a16="http://schemas.microsoft.com/office/drawing/2014/main" id="{F1C6D0CC-3F74-B0E8-16C0-AFFBE2F27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2858"/>
              <a:ext cx="185" cy="23"/>
            </a:xfrm>
            <a:custGeom>
              <a:avLst/>
              <a:gdLst>
                <a:gd name="T0" fmla="*/ 0 w 185"/>
                <a:gd name="T1" fmla="*/ 14 h 23"/>
                <a:gd name="T2" fmla="*/ 0 w 185"/>
                <a:gd name="T3" fmla="*/ 18 h 23"/>
                <a:gd name="T4" fmla="*/ 5 w 185"/>
                <a:gd name="T5" fmla="*/ 22 h 23"/>
                <a:gd name="T6" fmla="*/ 15 w 185"/>
                <a:gd name="T7" fmla="*/ 21 h 23"/>
                <a:gd name="T8" fmla="*/ 26 w 185"/>
                <a:gd name="T9" fmla="*/ 20 h 23"/>
                <a:gd name="T10" fmla="*/ 36 w 185"/>
                <a:gd name="T11" fmla="*/ 18 h 23"/>
                <a:gd name="T12" fmla="*/ 48 w 185"/>
                <a:gd name="T13" fmla="*/ 17 h 23"/>
                <a:gd name="T14" fmla="*/ 58 w 185"/>
                <a:gd name="T15" fmla="*/ 16 h 23"/>
                <a:gd name="T16" fmla="*/ 69 w 185"/>
                <a:gd name="T17" fmla="*/ 15 h 23"/>
                <a:gd name="T18" fmla="*/ 81 w 185"/>
                <a:gd name="T19" fmla="*/ 14 h 23"/>
                <a:gd name="T20" fmla="*/ 92 w 185"/>
                <a:gd name="T21" fmla="*/ 13 h 23"/>
                <a:gd name="T22" fmla="*/ 103 w 185"/>
                <a:gd name="T23" fmla="*/ 13 h 23"/>
                <a:gd name="T24" fmla="*/ 114 w 185"/>
                <a:gd name="T25" fmla="*/ 12 h 23"/>
                <a:gd name="T26" fmla="*/ 126 w 185"/>
                <a:gd name="T27" fmla="*/ 11 h 23"/>
                <a:gd name="T28" fmla="*/ 137 w 185"/>
                <a:gd name="T29" fmla="*/ 10 h 23"/>
                <a:gd name="T30" fmla="*/ 148 w 185"/>
                <a:gd name="T31" fmla="*/ 10 h 23"/>
                <a:gd name="T32" fmla="*/ 159 w 185"/>
                <a:gd name="T33" fmla="*/ 10 h 23"/>
                <a:gd name="T34" fmla="*/ 171 w 185"/>
                <a:gd name="T35" fmla="*/ 9 h 23"/>
                <a:gd name="T36" fmla="*/ 182 w 185"/>
                <a:gd name="T37" fmla="*/ 9 h 23"/>
                <a:gd name="T38" fmla="*/ 179 w 185"/>
                <a:gd name="T39" fmla="*/ 0 h 23"/>
                <a:gd name="T40" fmla="*/ 168 w 185"/>
                <a:gd name="T41" fmla="*/ 0 h 23"/>
                <a:gd name="T42" fmla="*/ 157 w 185"/>
                <a:gd name="T43" fmla="*/ 1 h 23"/>
                <a:gd name="T44" fmla="*/ 147 w 185"/>
                <a:gd name="T45" fmla="*/ 1 h 23"/>
                <a:gd name="T46" fmla="*/ 135 w 185"/>
                <a:gd name="T47" fmla="*/ 2 h 23"/>
                <a:gd name="T48" fmla="*/ 124 w 185"/>
                <a:gd name="T49" fmla="*/ 2 h 23"/>
                <a:gd name="T50" fmla="*/ 113 w 185"/>
                <a:gd name="T51" fmla="*/ 3 h 23"/>
                <a:gd name="T52" fmla="*/ 102 w 185"/>
                <a:gd name="T53" fmla="*/ 4 h 23"/>
                <a:gd name="T54" fmla="*/ 90 w 185"/>
                <a:gd name="T55" fmla="*/ 4 h 23"/>
                <a:gd name="T56" fmla="*/ 79 w 185"/>
                <a:gd name="T57" fmla="*/ 5 h 23"/>
                <a:gd name="T58" fmla="*/ 68 w 185"/>
                <a:gd name="T59" fmla="*/ 6 h 23"/>
                <a:gd name="T60" fmla="*/ 56 w 185"/>
                <a:gd name="T61" fmla="*/ 7 h 23"/>
                <a:gd name="T62" fmla="*/ 45 w 185"/>
                <a:gd name="T63" fmla="*/ 8 h 23"/>
                <a:gd name="T64" fmla="*/ 34 w 185"/>
                <a:gd name="T65" fmla="*/ 9 h 23"/>
                <a:gd name="T66" fmla="*/ 22 w 185"/>
                <a:gd name="T67" fmla="*/ 10 h 23"/>
                <a:gd name="T68" fmla="*/ 11 w 185"/>
                <a:gd name="T69" fmla="*/ 11 h 23"/>
                <a:gd name="T70" fmla="*/ 1 w 185"/>
                <a:gd name="T7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5" h="23">
                  <a:moveTo>
                    <a:pt x="1" y="12"/>
                  </a:move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1" y="20"/>
                  </a:lnTo>
                  <a:lnTo>
                    <a:pt x="5" y="22"/>
                  </a:lnTo>
                  <a:lnTo>
                    <a:pt x="10" y="21"/>
                  </a:lnTo>
                  <a:lnTo>
                    <a:pt x="15" y="21"/>
                  </a:lnTo>
                  <a:lnTo>
                    <a:pt x="21" y="20"/>
                  </a:lnTo>
                  <a:lnTo>
                    <a:pt x="26" y="20"/>
                  </a:lnTo>
                  <a:lnTo>
                    <a:pt x="31" y="19"/>
                  </a:lnTo>
                  <a:lnTo>
                    <a:pt x="36" y="18"/>
                  </a:lnTo>
                  <a:lnTo>
                    <a:pt x="42" y="18"/>
                  </a:lnTo>
                  <a:lnTo>
                    <a:pt x="48" y="17"/>
                  </a:lnTo>
                  <a:lnTo>
                    <a:pt x="53" y="17"/>
                  </a:lnTo>
                  <a:lnTo>
                    <a:pt x="58" y="16"/>
                  </a:lnTo>
                  <a:lnTo>
                    <a:pt x="64" y="16"/>
                  </a:lnTo>
                  <a:lnTo>
                    <a:pt x="69" y="15"/>
                  </a:lnTo>
                  <a:lnTo>
                    <a:pt x="75" y="15"/>
                  </a:lnTo>
                  <a:lnTo>
                    <a:pt x="81" y="14"/>
                  </a:lnTo>
                  <a:lnTo>
                    <a:pt x="86" y="14"/>
                  </a:lnTo>
                  <a:lnTo>
                    <a:pt x="92" y="13"/>
                  </a:lnTo>
                  <a:lnTo>
                    <a:pt x="97" y="13"/>
                  </a:lnTo>
                  <a:lnTo>
                    <a:pt x="103" y="13"/>
                  </a:lnTo>
                  <a:lnTo>
                    <a:pt x="109" y="12"/>
                  </a:lnTo>
                  <a:lnTo>
                    <a:pt x="114" y="12"/>
                  </a:lnTo>
                  <a:lnTo>
                    <a:pt x="120" y="12"/>
                  </a:lnTo>
                  <a:lnTo>
                    <a:pt x="126" y="11"/>
                  </a:lnTo>
                  <a:lnTo>
                    <a:pt x="131" y="11"/>
                  </a:lnTo>
                  <a:lnTo>
                    <a:pt x="137" y="10"/>
                  </a:lnTo>
                  <a:lnTo>
                    <a:pt x="143" y="10"/>
                  </a:lnTo>
                  <a:lnTo>
                    <a:pt x="148" y="10"/>
                  </a:lnTo>
                  <a:lnTo>
                    <a:pt x="154" y="10"/>
                  </a:lnTo>
                  <a:lnTo>
                    <a:pt x="159" y="10"/>
                  </a:lnTo>
                  <a:lnTo>
                    <a:pt x="165" y="10"/>
                  </a:lnTo>
                  <a:lnTo>
                    <a:pt x="171" y="9"/>
                  </a:lnTo>
                  <a:lnTo>
                    <a:pt x="176" y="9"/>
                  </a:lnTo>
                  <a:lnTo>
                    <a:pt x="182" y="9"/>
                  </a:lnTo>
                  <a:lnTo>
                    <a:pt x="184" y="8"/>
                  </a:lnTo>
                  <a:lnTo>
                    <a:pt x="179" y="0"/>
                  </a:lnTo>
                  <a:lnTo>
                    <a:pt x="174" y="0"/>
                  </a:lnTo>
                  <a:lnTo>
                    <a:pt x="168" y="0"/>
                  </a:lnTo>
                  <a:lnTo>
                    <a:pt x="163" y="0"/>
                  </a:lnTo>
                  <a:lnTo>
                    <a:pt x="157" y="1"/>
                  </a:lnTo>
                  <a:lnTo>
                    <a:pt x="152" y="1"/>
                  </a:lnTo>
                  <a:lnTo>
                    <a:pt x="147" y="1"/>
                  </a:lnTo>
                  <a:lnTo>
                    <a:pt x="141" y="2"/>
                  </a:lnTo>
                  <a:lnTo>
                    <a:pt x="135" y="2"/>
                  </a:lnTo>
                  <a:lnTo>
                    <a:pt x="130" y="2"/>
                  </a:lnTo>
                  <a:lnTo>
                    <a:pt x="124" y="2"/>
                  </a:lnTo>
                  <a:lnTo>
                    <a:pt x="119" y="3"/>
                  </a:lnTo>
                  <a:lnTo>
                    <a:pt x="113" y="3"/>
                  </a:lnTo>
                  <a:lnTo>
                    <a:pt x="107" y="4"/>
                  </a:lnTo>
                  <a:lnTo>
                    <a:pt x="102" y="4"/>
                  </a:lnTo>
                  <a:lnTo>
                    <a:pt x="96" y="4"/>
                  </a:lnTo>
                  <a:lnTo>
                    <a:pt x="90" y="4"/>
                  </a:lnTo>
                  <a:lnTo>
                    <a:pt x="85" y="5"/>
                  </a:lnTo>
                  <a:lnTo>
                    <a:pt x="79" y="5"/>
                  </a:lnTo>
                  <a:lnTo>
                    <a:pt x="73" y="6"/>
                  </a:lnTo>
                  <a:lnTo>
                    <a:pt x="68" y="6"/>
                  </a:lnTo>
                  <a:lnTo>
                    <a:pt x="62" y="6"/>
                  </a:lnTo>
                  <a:lnTo>
                    <a:pt x="56" y="7"/>
                  </a:lnTo>
                  <a:lnTo>
                    <a:pt x="51" y="7"/>
                  </a:lnTo>
                  <a:lnTo>
                    <a:pt x="45" y="8"/>
                  </a:lnTo>
                  <a:lnTo>
                    <a:pt x="39" y="8"/>
                  </a:lnTo>
                  <a:lnTo>
                    <a:pt x="34" y="9"/>
                  </a:lnTo>
                  <a:lnTo>
                    <a:pt x="28" y="9"/>
                  </a:lnTo>
                  <a:lnTo>
                    <a:pt x="22" y="10"/>
                  </a:lnTo>
                  <a:lnTo>
                    <a:pt x="17" y="10"/>
                  </a:lnTo>
                  <a:lnTo>
                    <a:pt x="11" y="11"/>
                  </a:lnTo>
                  <a:lnTo>
                    <a:pt x="6" y="12"/>
                  </a:lnTo>
                  <a:lnTo>
                    <a:pt x="1" y="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36" name="Freeform 96">
              <a:extLst>
                <a:ext uri="{FF2B5EF4-FFF2-40B4-BE49-F238E27FC236}">
                  <a16:creationId xmlns:a16="http://schemas.microsoft.com/office/drawing/2014/main" id="{852ACEEB-F6F6-D7FD-BC42-AF7A5E729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4" y="2852"/>
              <a:ext cx="17" cy="146"/>
            </a:xfrm>
            <a:custGeom>
              <a:avLst/>
              <a:gdLst>
                <a:gd name="T0" fmla="*/ 0 w 17"/>
                <a:gd name="T1" fmla="*/ 145 h 146"/>
                <a:gd name="T2" fmla="*/ 1 w 17"/>
                <a:gd name="T3" fmla="*/ 140 h 146"/>
                <a:gd name="T4" fmla="*/ 1 w 17"/>
                <a:gd name="T5" fmla="*/ 134 h 146"/>
                <a:gd name="T6" fmla="*/ 3 w 17"/>
                <a:gd name="T7" fmla="*/ 126 h 146"/>
                <a:gd name="T8" fmla="*/ 4 w 17"/>
                <a:gd name="T9" fmla="*/ 116 h 146"/>
                <a:gd name="T10" fmla="*/ 5 w 17"/>
                <a:gd name="T11" fmla="*/ 106 h 146"/>
                <a:gd name="T12" fmla="*/ 7 w 17"/>
                <a:gd name="T13" fmla="*/ 95 h 146"/>
                <a:gd name="T14" fmla="*/ 8 w 17"/>
                <a:gd name="T15" fmla="*/ 83 h 146"/>
                <a:gd name="T16" fmla="*/ 9 w 17"/>
                <a:gd name="T17" fmla="*/ 71 h 146"/>
                <a:gd name="T18" fmla="*/ 10 w 17"/>
                <a:gd name="T19" fmla="*/ 59 h 146"/>
                <a:gd name="T20" fmla="*/ 12 w 17"/>
                <a:gd name="T21" fmla="*/ 48 h 146"/>
                <a:gd name="T22" fmla="*/ 13 w 17"/>
                <a:gd name="T23" fmla="*/ 38 h 146"/>
                <a:gd name="T24" fmla="*/ 14 w 17"/>
                <a:gd name="T25" fmla="*/ 29 h 146"/>
                <a:gd name="T26" fmla="*/ 14 w 17"/>
                <a:gd name="T27" fmla="*/ 21 h 146"/>
                <a:gd name="T28" fmla="*/ 16 w 17"/>
                <a:gd name="T29" fmla="*/ 16 h 146"/>
                <a:gd name="T30" fmla="*/ 16 w 17"/>
                <a:gd name="T31" fmla="*/ 12 h 146"/>
                <a:gd name="T32" fmla="*/ 16 w 17"/>
                <a:gd name="T33" fmla="*/ 10 h 146"/>
                <a:gd name="T34" fmla="*/ 5 w 17"/>
                <a:gd name="T35" fmla="*/ 0 h 146"/>
                <a:gd name="T36" fmla="*/ 5 w 17"/>
                <a:gd name="T37" fmla="*/ 1 h 146"/>
                <a:gd name="T38" fmla="*/ 5 w 17"/>
                <a:gd name="T39" fmla="*/ 5 h 146"/>
                <a:gd name="T40" fmla="*/ 5 w 17"/>
                <a:gd name="T41" fmla="*/ 12 h 146"/>
                <a:gd name="T42" fmla="*/ 4 w 17"/>
                <a:gd name="T43" fmla="*/ 20 h 146"/>
                <a:gd name="T44" fmla="*/ 3 w 17"/>
                <a:gd name="T45" fmla="*/ 30 h 146"/>
                <a:gd name="T46" fmla="*/ 3 w 17"/>
                <a:gd name="T47" fmla="*/ 42 h 146"/>
                <a:gd name="T48" fmla="*/ 3 w 17"/>
                <a:gd name="T49" fmla="*/ 54 h 146"/>
                <a:gd name="T50" fmla="*/ 2 w 17"/>
                <a:gd name="T51" fmla="*/ 66 h 146"/>
                <a:gd name="T52" fmla="*/ 1 w 17"/>
                <a:gd name="T53" fmla="*/ 79 h 146"/>
                <a:gd name="T54" fmla="*/ 1 w 17"/>
                <a:gd name="T55" fmla="*/ 92 h 146"/>
                <a:gd name="T56" fmla="*/ 1 w 17"/>
                <a:gd name="T57" fmla="*/ 104 h 146"/>
                <a:gd name="T58" fmla="*/ 0 w 17"/>
                <a:gd name="T59" fmla="*/ 116 h 146"/>
                <a:gd name="T60" fmla="*/ 0 w 17"/>
                <a:gd name="T61" fmla="*/ 126 h 146"/>
                <a:gd name="T62" fmla="*/ 0 w 17"/>
                <a:gd name="T63" fmla="*/ 134 h 146"/>
                <a:gd name="T64" fmla="*/ 0 w 17"/>
                <a:gd name="T65" fmla="*/ 140 h 146"/>
                <a:gd name="T66" fmla="*/ 0 w 17"/>
                <a:gd name="T67" fmla="*/ 14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46">
                  <a:moveTo>
                    <a:pt x="0" y="145"/>
                  </a:moveTo>
                  <a:lnTo>
                    <a:pt x="1" y="140"/>
                  </a:lnTo>
                  <a:lnTo>
                    <a:pt x="1" y="134"/>
                  </a:lnTo>
                  <a:lnTo>
                    <a:pt x="3" y="126"/>
                  </a:lnTo>
                  <a:lnTo>
                    <a:pt x="4" y="116"/>
                  </a:lnTo>
                  <a:lnTo>
                    <a:pt x="5" y="106"/>
                  </a:lnTo>
                  <a:lnTo>
                    <a:pt x="7" y="95"/>
                  </a:lnTo>
                  <a:lnTo>
                    <a:pt x="8" y="83"/>
                  </a:lnTo>
                  <a:lnTo>
                    <a:pt x="9" y="71"/>
                  </a:lnTo>
                  <a:lnTo>
                    <a:pt x="10" y="59"/>
                  </a:lnTo>
                  <a:lnTo>
                    <a:pt x="12" y="48"/>
                  </a:lnTo>
                  <a:lnTo>
                    <a:pt x="13" y="38"/>
                  </a:lnTo>
                  <a:lnTo>
                    <a:pt x="14" y="29"/>
                  </a:lnTo>
                  <a:lnTo>
                    <a:pt x="14" y="21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5"/>
                  </a:lnTo>
                  <a:lnTo>
                    <a:pt x="5" y="12"/>
                  </a:lnTo>
                  <a:lnTo>
                    <a:pt x="4" y="20"/>
                  </a:lnTo>
                  <a:lnTo>
                    <a:pt x="3" y="30"/>
                  </a:lnTo>
                  <a:lnTo>
                    <a:pt x="3" y="42"/>
                  </a:lnTo>
                  <a:lnTo>
                    <a:pt x="3" y="54"/>
                  </a:lnTo>
                  <a:lnTo>
                    <a:pt x="2" y="66"/>
                  </a:lnTo>
                  <a:lnTo>
                    <a:pt x="1" y="79"/>
                  </a:lnTo>
                  <a:lnTo>
                    <a:pt x="1" y="92"/>
                  </a:lnTo>
                  <a:lnTo>
                    <a:pt x="1" y="104"/>
                  </a:lnTo>
                  <a:lnTo>
                    <a:pt x="0" y="116"/>
                  </a:lnTo>
                  <a:lnTo>
                    <a:pt x="0" y="126"/>
                  </a:lnTo>
                  <a:lnTo>
                    <a:pt x="0" y="134"/>
                  </a:lnTo>
                  <a:lnTo>
                    <a:pt x="0" y="140"/>
                  </a:lnTo>
                  <a:lnTo>
                    <a:pt x="0" y="14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37" name="Freeform 97">
              <a:extLst>
                <a:ext uri="{FF2B5EF4-FFF2-40B4-BE49-F238E27FC236}">
                  <a16:creationId xmlns:a16="http://schemas.microsoft.com/office/drawing/2014/main" id="{B0FD5EA8-2837-CDFC-54C8-F053C804F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7" y="2897"/>
              <a:ext cx="255" cy="41"/>
            </a:xfrm>
            <a:custGeom>
              <a:avLst/>
              <a:gdLst>
                <a:gd name="T0" fmla="*/ 1 w 255"/>
                <a:gd name="T1" fmla="*/ 30 h 41"/>
                <a:gd name="T2" fmla="*/ 0 w 255"/>
                <a:gd name="T3" fmla="*/ 31 h 41"/>
                <a:gd name="T4" fmla="*/ 0 w 255"/>
                <a:gd name="T5" fmla="*/ 33 h 41"/>
                <a:gd name="T6" fmla="*/ 0 w 255"/>
                <a:gd name="T7" fmla="*/ 35 h 41"/>
                <a:gd name="T8" fmla="*/ 0 w 255"/>
                <a:gd name="T9" fmla="*/ 37 h 41"/>
                <a:gd name="T10" fmla="*/ 3 w 255"/>
                <a:gd name="T11" fmla="*/ 40 h 41"/>
                <a:gd name="T12" fmla="*/ 155 w 255"/>
                <a:gd name="T13" fmla="*/ 19 h 41"/>
                <a:gd name="T14" fmla="*/ 161 w 255"/>
                <a:gd name="T15" fmla="*/ 19 h 41"/>
                <a:gd name="T16" fmla="*/ 167 w 255"/>
                <a:gd name="T17" fmla="*/ 18 h 41"/>
                <a:gd name="T18" fmla="*/ 173 w 255"/>
                <a:gd name="T19" fmla="*/ 18 h 41"/>
                <a:gd name="T20" fmla="*/ 180 w 255"/>
                <a:gd name="T21" fmla="*/ 17 h 41"/>
                <a:gd name="T22" fmla="*/ 186 w 255"/>
                <a:gd name="T23" fmla="*/ 17 h 41"/>
                <a:gd name="T24" fmla="*/ 192 w 255"/>
                <a:gd name="T25" fmla="*/ 16 h 41"/>
                <a:gd name="T26" fmla="*/ 198 w 255"/>
                <a:gd name="T27" fmla="*/ 15 h 41"/>
                <a:gd name="T28" fmla="*/ 205 w 255"/>
                <a:gd name="T29" fmla="*/ 14 h 41"/>
                <a:gd name="T30" fmla="*/ 211 w 255"/>
                <a:gd name="T31" fmla="*/ 14 h 41"/>
                <a:gd name="T32" fmla="*/ 217 w 255"/>
                <a:gd name="T33" fmla="*/ 13 h 41"/>
                <a:gd name="T34" fmla="*/ 223 w 255"/>
                <a:gd name="T35" fmla="*/ 12 h 41"/>
                <a:gd name="T36" fmla="*/ 229 w 255"/>
                <a:gd name="T37" fmla="*/ 12 h 41"/>
                <a:gd name="T38" fmla="*/ 235 w 255"/>
                <a:gd name="T39" fmla="*/ 11 h 41"/>
                <a:gd name="T40" fmla="*/ 241 w 255"/>
                <a:gd name="T41" fmla="*/ 10 h 41"/>
                <a:gd name="T42" fmla="*/ 247 w 255"/>
                <a:gd name="T43" fmla="*/ 9 h 41"/>
                <a:gd name="T44" fmla="*/ 253 w 255"/>
                <a:gd name="T45" fmla="*/ 8 h 41"/>
                <a:gd name="T46" fmla="*/ 253 w 255"/>
                <a:gd name="T47" fmla="*/ 7 h 41"/>
                <a:gd name="T48" fmla="*/ 254 w 255"/>
                <a:gd name="T49" fmla="*/ 6 h 41"/>
                <a:gd name="T50" fmla="*/ 254 w 255"/>
                <a:gd name="T51" fmla="*/ 4 h 41"/>
                <a:gd name="T52" fmla="*/ 253 w 255"/>
                <a:gd name="T53" fmla="*/ 3 h 41"/>
                <a:gd name="T54" fmla="*/ 253 w 255"/>
                <a:gd name="T55" fmla="*/ 2 h 41"/>
                <a:gd name="T56" fmla="*/ 252 w 255"/>
                <a:gd name="T57" fmla="*/ 1 h 41"/>
                <a:gd name="T58" fmla="*/ 252 w 255"/>
                <a:gd name="T59" fmla="*/ 0 h 41"/>
                <a:gd name="T60" fmla="*/ 251 w 255"/>
                <a:gd name="T61" fmla="*/ 0 h 41"/>
                <a:gd name="T62" fmla="*/ 102 w 255"/>
                <a:gd name="T63" fmla="*/ 16 h 41"/>
                <a:gd name="T64" fmla="*/ 1 w 255"/>
                <a:gd name="T65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5" h="41">
                  <a:moveTo>
                    <a:pt x="1" y="30"/>
                  </a:moveTo>
                  <a:lnTo>
                    <a:pt x="0" y="31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3" y="40"/>
                  </a:lnTo>
                  <a:lnTo>
                    <a:pt x="155" y="19"/>
                  </a:lnTo>
                  <a:lnTo>
                    <a:pt x="161" y="19"/>
                  </a:lnTo>
                  <a:lnTo>
                    <a:pt x="167" y="18"/>
                  </a:lnTo>
                  <a:lnTo>
                    <a:pt x="173" y="18"/>
                  </a:lnTo>
                  <a:lnTo>
                    <a:pt x="180" y="17"/>
                  </a:lnTo>
                  <a:lnTo>
                    <a:pt x="186" y="17"/>
                  </a:lnTo>
                  <a:lnTo>
                    <a:pt x="192" y="16"/>
                  </a:lnTo>
                  <a:lnTo>
                    <a:pt x="198" y="15"/>
                  </a:lnTo>
                  <a:lnTo>
                    <a:pt x="205" y="14"/>
                  </a:lnTo>
                  <a:lnTo>
                    <a:pt x="211" y="14"/>
                  </a:lnTo>
                  <a:lnTo>
                    <a:pt x="217" y="13"/>
                  </a:lnTo>
                  <a:lnTo>
                    <a:pt x="223" y="12"/>
                  </a:lnTo>
                  <a:lnTo>
                    <a:pt x="229" y="12"/>
                  </a:lnTo>
                  <a:lnTo>
                    <a:pt x="235" y="11"/>
                  </a:lnTo>
                  <a:lnTo>
                    <a:pt x="241" y="10"/>
                  </a:lnTo>
                  <a:lnTo>
                    <a:pt x="247" y="9"/>
                  </a:lnTo>
                  <a:lnTo>
                    <a:pt x="253" y="8"/>
                  </a:lnTo>
                  <a:lnTo>
                    <a:pt x="253" y="7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3" y="3"/>
                  </a:lnTo>
                  <a:lnTo>
                    <a:pt x="253" y="2"/>
                  </a:lnTo>
                  <a:lnTo>
                    <a:pt x="252" y="1"/>
                  </a:lnTo>
                  <a:lnTo>
                    <a:pt x="252" y="0"/>
                  </a:lnTo>
                  <a:lnTo>
                    <a:pt x="251" y="0"/>
                  </a:lnTo>
                  <a:lnTo>
                    <a:pt x="102" y="16"/>
                  </a:lnTo>
                  <a:lnTo>
                    <a:pt x="1" y="3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38" name="Freeform 98">
              <a:extLst>
                <a:ext uri="{FF2B5EF4-FFF2-40B4-BE49-F238E27FC236}">
                  <a16:creationId xmlns:a16="http://schemas.microsoft.com/office/drawing/2014/main" id="{CCB3CD65-875E-95B6-4814-36A6C5B60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" y="2937"/>
              <a:ext cx="237" cy="47"/>
            </a:xfrm>
            <a:custGeom>
              <a:avLst/>
              <a:gdLst>
                <a:gd name="T0" fmla="*/ 3 w 237"/>
                <a:gd name="T1" fmla="*/ 34 h 47"/>
                <a:gd name="T2" fmla="*/ 2 w 237"/>
                <a:gd name="T3" fmla="*/ 35 h 47"/>
                <a:gd name="T4" fmla="*/ 0 w 237"/>
                <a:gd name="T5" fmla="*/ 37 h 47"/>
                <a:gd name="T6" fmla="*/ 0 w 237"/>
                <a:gd name="T7" fmla="*/ 40 h 47"/>
                <a:gd name="T8" fmla="*/ 0 w 237"/>
                <a:gd name="T9" fmla="*/ 42 h 47"/>
                <a:gd name="T10" fmla="*/ 4 w 237"/>
                <a:gd name="T11" fmla="*/ 46 h 47"/>
                <a:gd name="T12" fmla="*/ 156 w 237"/>
                <a:gd name="T13" fmla="*/ 21 h 47"/>
                <a:gd name="T14" fmla="*/ 161 w 237"/>
                <a:gd name="T15" fmla="*/ 20 h 47"/>
                <a:gd name="T16" fmla="*/ 166 w 237"/>
                <a:gd name="T17" fmla="*/ 19 h 47"/>
                <a:gd name="T18" fmla="*/ 170 w 237"/>
                <a:gd name="T19" fmla="*/ 19 h 47"/>
                <a:gd name="T20" fmla="*/ 176 w 237"/>
                <a:gd name="T21" fmla="*/ 18 h 47"/>
                <a:gd name="T22" fmla="*/ 180 w 237"/>
                <a:gd name="T23" fmla="*/ 17 h 47"/>
                <a:gd name="T24" fmla="*/ 185 w 237"/>
                <a:gd name="T25" fmla="*/ 16 h 47"/>
                <a:gd name="T26" fmla="*/ 190 w 237"/>
                <a:gd name="T27" fmla="*/ 16 h 47"/>
                <a:gd name="T28" fmla="*/ 195 w 237"/>
                <a:gd name="T29" fmla="*/ 15 h 47"/>
                <a:gd name="T30" fmla="*/ 200 w 237"/>
                <a:gd name="T31" fmla="*/ 14 h 47"/>
                <a:gd name="T32" fmla="*/ 205 w 237"/>
                <a:gd name="T33" fmla="*/ 13 h 47"/>
                <a:gd name="T34" fmla="*/ 210 w 237"/>
                <a:gd name="T35" fmla="*/ 13 h 47"/>
                <a:gd name="T36" fmla="*/ 215 w 237"/>
                <a:gd name="T37" fmla="*/ 12 h 47"/>
                <a:gd name="T38" fmla="*/ 220 w 237"/>
                <a:gd name="T39" fmla="*/ 12 h 47"/>
                <a:gd name="T40" fmla="*/ 224 w 237"/>
                <a:gd name="T41" fmla="*/ 11 h 47"/>
                <a:gd name="T42" fmla="*/ 229 w 237"/>
                <a:gd name="T43" fmla="*/ 11 h 47"/>
                <a:gd name="T44" fmla="*/ 234 w 237"/>
                <a:gd name="T45" fmla="*/ 10 h 47"/>
                <a:gd name="T46" fmla="*/ 236 w 237"/>
                <a:gd name="T47" fmla="*/ 9 h 47"/>
                <a:gd name="T48" fmla="*/ 236 w 237"/>
                <a:gd name="T49" fmla="*/ 7 h 47"/>
                <a:gd name="T50" fmla="*/ 236 w 237"/>
                <a:gd name="T51" fmla="*/ 5 h 47"/>
                <a:gd name="T52" fmla="*/ 236 w 237"/>
                <a:gd name="T53" fmla="*/ 2 h 47"/>
                <a:gd name="T54" fmla="*/ 233 w 237"/>
                <a:gd name="T55" fmla="*/ 0 h 47"/>
                <a:gd name="T56" fmla="*/ 226 w 237"/>
                <a:gd name="T57" fmla="*/ 0 h 47"/>
                <a:gd name="T58" fmla="*/ 219 w 237"/>
                <a:gd name="T59" fmla="*/ 1 h 47"/>
                <a:gd name="T60" fmla="*/ 211 w 237"/>
                <a:gd name="T61" fmla="*/ 2 h 47"/>
                <a:gd name="T62" fmla="*/ 204 w 237"/>
                <a:gd name="T63" fmla="*/ 3 h 47"/>
                <a:gd name="T64" fmla="*/ 197 w 237"/>
                <a:gd name="T65" fmla="*/ 3 h 47"/>
                <a:gd name="T66" fmla="*/ 190 w 237"/>
                <a:gd name="T67" fmla="*/ 4 h 47"/>
                <a:gd name="T68" fmla="*/ 182 w 237"/>
                <a:gd name="T69" fmla="*/ 5 h 47"/>
                <a:gd name="T70" fmla="*/ 175 w 237"/>
                <a:gd name="T71" fmla="*/ 6 h 47"/>
                <a:gd name="T72" fmla="*/ 168 w 237"/>
                <a:gd name="T73" fmla="*/ 7 h 47"/>
                <a:gd name="T74" fmla="*/ 161 w 237"/>
                <a:gd name="T75" fmla="*/ 9 h 47"/>
                <a:gd name="T76" fmla="*/ 154 w 237"/>
                <a:gd name="T77" fmla="*/ 9 h 47"/>
                <a:gd name="T78" fmla="*/ 147 w 237"/>
                <a:gd name="T79" fmla="*/ 11 h 47"/>
                <a:gd name="T80" fmla="*/ 139 w 237"/>
                <a:gd name="T81" fmla="*/ 12 h 47"/>
                <a:gd name="T82" fmla="*/ 132 w 237"/>
                <a:gd name="T83" fmla="*/ 13 h 47"/>
                <a:gd name="T84" fmla="*/ 125 w 237"/>
                <a:gd name="T85" fmla="*/ 14 h 47"/>
                <a:gd name="T86" fmla="*/ 118 w 237"/>
                <a:gd name="T87" fmla="*/ 15 h 47"/>
                <a:gd name="T88" fmla="*/ 111 w 237"/>
                <a:gd name="T89" fmla="*/ 16 h 47"/>
                <a:gd name="T90" fmla="*/ 104 w 237"/>
                <a:gd name="T91" fmla="*/ 18 h 47"/>
                <a:gd name="T92" fmla="*/ 96 w 237"/>
                <a:gd name="T93" fmla="*/ 19 h 47"/>
                <a:gd name="T94" fmla="*/ 89 w 237"/>
                <a:gd name="T95" fmla="*/ 20 h 47"/>
                <a:gd name="T96" fmla="*/ 82 w 237"/>
                <a:gd name="T97" fmla="*/ 21 h 47"/>
                <a:gd name="T98" fmla="*/ 75 w 237"/>
                <a:gd name="T99" fmla="*/ 22 h 47"/>
                <a:gd name="T100" fmla="*/ 68 w 237"/>
                <a:gd name="T101" fmla="*/ 24 h 47"/>
                <a:gd name="T102" fmla="*/ 61 w 237"/>
                <a:gd name="T103" fmla="*/ 25 h 47"/>
                <a:gd name="T104" fmla="*/ 53 w 237"/>
                <a:gd name="T105" fmla="*/ 26 h 47"/>
                <a:gd name="T106" fmla="*/ 46 w 237"/>
                <a:gd name="T107" fmla="*/ 27 h 47"/>
                <a:gd name="T108" fmla="*/ 39 w 237"/>
                <a:gd name="T109" fmla="*/ 28 h 47"/>
                <a:gd name="T110" fmla="*/ 32 w 237"/>
                <a:gd name="T111" fmla="*/ 30 h 47"/>
                <a:gd name="T112" fmla="*/ 25 w 237"/>
                <a:gd name="T113" fmla="*/ 31 h 47"/>
                <a:gd name="T114" fmla="*/ 18 w 237"/>
                <a:gd name="T115" fmla="*/ 32 h 47"/>
                <a:gd name="T116" fmla="*/ 10 w 237"/>
                <a:gd name="T117" fmla="*/ 33 h 47"/>
                <a:gd name="T118" fmla="*/ 3 w 237"/>
                <a:gd name="T11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7" h="47">
                  <a:moveTo>
                    <a:pt x="3" y="34"/>
                  </a:moveTo>
                  <a:lnTo>
                    <a:pt x="2" y="35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4" y="46"/>
                  </a:lnTo>
                  <a:lnTo>
                    <a:pt x="156" y="21"/>
                  </a:lnTo>
                  <a:lnTo>
                    <a:pt x="161" y="20"/>
                  </a:lnTo>
                  <a:lnTo>
                    <a:pt x="166" y="19"/>
                  </a:lnTo>
                  <a:lnTo>
                    <a:pt x="170" y="19"/>
                  </a:lnTo>
                  <a:lnTo>
                    <a:pt x="176" y="18"/>
                  </a:lnTo>
                  <a:lnTo>
                    <a:pt x="180" y="17"/>
                  </a:lnTo>
                  <a:lnTo>
                    <a:pt x="185" y="16"/>
                  </a:lnTo>
                  <a:lnTo>
                    <a:pt x="190" y="16"/>
                  </a:lnTo>
                  <a:lnTo>
                    <a:pt x="195" y="15"/>
                  </a:lnTo>
                  <a:lnTo>
                    <a:pt x="200" y="14"/>
                  </a:lnTo>
                  <a:lnTo>
                    <a:pt x="205" y="13"/>
                  </a:lnTo>
                  <a:lnTo>
                    <a:pt x="210" y="13"/>
                  </a:lnTo>
                  <a:lnTo>
                    <a:pt x="215" y="12"/>
                  </a:lnTo>
                  <a:lnTo>
                    <a:pt x="220" y="12"/>
                  </a:lnTo>
                  <a:lnTo>
                    <a:pt x="224" y="11"/>
                  </a:lnTo>
                  <a:lnTo>
                    <a:pt x="229" y="11"/>
                  </a:lnTo>
                  <a:lnTo>
                    <a:pt x="234" y="10"/>
                  </a:lnTo>
                  <a:lnTo>
                    <a:pt x="236" y="9"/>
                  </a:lnTo>
                  <a:lnTo>
                    <a:pt x="236" y="7"/>
                  </a:lnTo>
                  <a:lnTo>
                    <a:pt x="236" y="5"/>
                  </a:lnTo>
                  <a:lnTo>
                    <a:pt x="236" y="2"/>
                  </a:lnTo>
                  <a:lnTo>
                    <a:pt x="233" y="0"/>
                  </a:lnTo>
                  <a:lnTo>
                    <a:pt x="226" y="0"/>
                  </a:lnTo>
                  <a:lnTo>
                    <a:pt x="219" y="1"/>
                  </a:lnTo>
                  <a:lnTo>
                    <a:pt x="211" y="2"/>
                  </a:lnTo>
                  <a:lnTo>
                    <a:pt x="204" y="3"/>
                  </a:lnTo>
                  <a:lnTo>
                    <a:pt x="197" y="3"/>
                  </a:lnTo>
                  <a:lnTo>
                    <a:pt x="190" y="4"/>
                  </a:lnTo>
                  <a:lnTo>
                    <a:pt x="182" y="5"/>
                  </a:lnTo>
                  <a:lnTo>
                    <a:pt x="175" y="6"/>
                  </a:lnTo>
                  <a:lnTo>
                    <a:pt x="168" y="7"/>
                  </a:lnTo>
                  <a:lnTo>
                    <a:pt x="161" y="9"/>
                  </a:lnTo>
                  <a:lnTo>
                    <a:pt x="154" y="9"/>
                  </a:lnTo>
                  <a:lnTo>
                    <a:pt x="147" y="11"/>
                  </a:lnTo>
                  <a:lnTo>
                    <a:pt x="139" y="12"/>
                  </a:lnTo>
                  <a:lnTo>
                    <a:pt x="132" y="13"/>
                  </a:lnTo>
                  <a:lnTo>
                    <a:pt x="125" y="14"/>
                  </a:lnTo>
                  <a:lnTo>
                    <a:pt x="118" y="15"/>
                  </a:lnTo>
                  <a:lnTo>
                    <a:pt x="111" y="16"/>
                  </a:lnTo>
                  <a:lnTo>
                    <a:pt x="104" y="18"/>
                  </a:lnTo>
                  <a:lnTo>
                    <a:pt x="96" y="19"/>
                  </a:lnTo>
                  <a:lnTo>
                    <a:pt x="89" y="20"/>
                  </a:lnTo>
                  <a:lnTo>
                    <a:pt x="82" y="21"/>
                  </a:lnTo>
                  <a:lnTo>
                    <a:pt x="75" y="22"/>
                  </a:lnTo>
                  <a:lnTo>
                    <a:pt x="68" y="24"/>
                  </a:lnTo>
                  <a:lnTo>
                    <a:pt x="61" y="25"/>
                  </a:lnTo>
                  <a:lnTo>
                    <a:pt x="53" y="26"/>
                  </a:lnTo>
                  <a:lnTo>
                    <a:pt x="46" y="27"/>
                  </a:lnTo>
                  <a:lnTo>
                    <a:pt x="39" y="28"/>
                  </a:lnTo>
                  <a:lnTo>
                    <a:pt x="32" y="30"/>
                  </a:lnTo>
                  <a:lnTo>
                    <a:pt x="25" y="31"/>
                  </a:lnTo>
                  <a:lnTo>
                    <a:pt x="18" y="32"/>
                  </a:lnTo>
                  <a:lnTo>
                    <a:pt x="10" y="33"/>
                  </a:lnTo>
                  <a:lnTo>
                    <a:pt x="3" y="3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39" name="Freeform 99">
              <a:extLst>
                <a:ext uri="{FF2B5EF4-FFF2-40B4-BE49-F238E27FC236}">
                  <a16:creationId xmlns:a16="http://schemas.microsoft.com/office/drawing/2014/main" id="{E5EE604D-FCB0-4440-6BD1-17E94603E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7" y="3028"/>
              <a:ext cx="32" cy="58"/>
            </a:xfrm>
            <a:custGeom>
              <a:avLst/>
              <a:gdLst>
                <a:gd name="T0" fmla="*/ 0 w 32"/>
                <a:gd name="T1" fmla="*/ 51 h 58"/>
                <a:gd name="T2" fmla="*/ 0 w 32"/>
                <a:gd name="T3" fmla="*/ 52 h 58"/>
                <a:gd name="T4" fmla="*/ 1 w 32"/>
                <a:gd name="T5" fmla="*/ 54 h 58"/>
                <a:gd name="T6" fmla="*/ 2 w 32"/>
                <a:gd name="T7" fmla="*/ 54 h 58"/>
                <a:gd name="T8" fmla="*/ 3 w 32"/>
                <a:gd name="T9" fmla="*/ 55 h 58"/>
                <a:gd name="T10" fmla="*/ 5 w 32"/>
                <a:gd name="T11" fmla="*/ 55 h 58"/>
                <a:gd name="T12" fmla="*/ 7 w 32"/>
                <a:gd name="T13" fmla="*/ 55 h 58"/>
                <a:gd name="T14" fmla="*/ 8 w 32"/>
                <a:gd name="T15" fmla="*/ 56 h 58"/>
                <a:gd name="T16" fmla="*/ 10 w 32"/>
                <a:gd name="T17" fmla="*/ 57 h 58"/>
                <a:gd name="T18" fmla="*/ 12 w 32"/>
                <a:gd name="T19" fmla="*/ 57 h 58"/>
                <a:gd name="T20" fmla="*/ 13 w 32"/>
                <a:gd name="T21" fmla="*/ 53 h 58"/>
                <a:gd name="T22" fmla="*/ 13 w 32"/>
                <a:gd name="T23" fmla="*/ 49 h 58"/>
                <a:gd name="T24" fmla="*/ 14 w 32"/>
                <a:gd name="T25" fmla="*/ 45 h 58"/>
                <a:gd name="T26" fmla="*/ 15 w 32"/>
                <a:gd name="T27" fmla="*/ 41 h 58"/>
                <a:gd name="T28" fmla="*/ 16 w 32"/>
                <a:gd name="T29" fmla="*/ 38 h 58"/>
                <a:gd name="T30" fmla="*/ 17 w 32"/>
                <a:gd name="T31" fmla="*/ 34 h 58"/>
                <a:gd name="T32" fmla="*/ 19 w 32"/>
                <a:gd name="T33" fmla="*/ 31 h 58"/>
                <a:gd name="T34" fmla="*/ 20 w 32"/>
                <a:gd name="T35" fmla="*/ 27 h 58"/>
                <a:gd name="T36" fmla="*/ 22 w 32"/>
                <a:gd name="T37" fmla="*/ 24 h 58"/>
                <a:gd name="T38" fmla="*/ 23 w 32"/>
                <a:gd name="T39" fmla="*/ 20 h 58"/>
                <a:gd name="T40" fmla="*/ 25 w 32"/>
                <a:gd name="T41" fmla="*/ 17 h 58"/>
                <a:gd name="T42" fmla="*/ 26 w 32"/>
                <a:gd name="T43" fmla="*/ 14 h 58"/>
                <a:gd name="T44" fmla="*/ 27 w 32"/>
                <a:gd name="T45" fmla="*/ 10 h 58"/>
                <a:gd name="T46" fmla="*/ 28 w 32"/>
                <a:gd name="T47" fmla="*/ 7 h 58"/>
                <a:gd name="T48" fmla="*/ 29 w 32"/>
                <a:gd name="T49" fmla="*/ 3 h 58"/>
                <a:gd name="T50" fmla="*/ 31 w 32"/>
                <a:gd name="T51" fmla="*/ 0 h 58"/>
                <a:gd name="T52" fmla="*/ 28 w 32"/>
                <a:gd name="T53" fmla="*/ 2 h 58"/>
                <a:gd name="T54" fmla="*/ 26 w 32"/>
                <a:gd name="T55" fmla="*/ 4 h 58"/>
                <a:gd name="T56" fmla="*/ 23 w 32"/>
                <a:gd name="T57" fmla="*/ 7 h 58"/>
                <a:gd name="T58" fmla="*/ 21 w 32"/>
                <a:gd name="T59" fmla="*/ 10 h 58"/>
                <a:gd name="T60" fmla="*/ 18 w 32"/>
                <a:gd name="T61" fmla="*/ 13 h 58"/>
                <a:gd name="T62" fmla="*/ 16 w 32"/>
                <a:gd name="T63" fmla="*/ 15 h 58"/>
                <a:gd name="T64" fmla="*/ 14 w 32"/>
                <a:gd name="T65" fmla="*/ 19 h 58"/>
                <a:gd name="T66" fmla="*/ 11 w 32"/>
                <a:gd name="T67" fmla="*/ 21 h 58"/>
                <a:gd name="T68" fmla="*/ 10 w 32"/>
                <a:gd name="T69" fmla="*/ 25 h 58"/>
                <a:gd name="T70" fmla="*/ 7 w 32"/>
                <a:gd name="T71" fmla="*/ 28 h 58"/>
                <a:gd name="T72" fmla="*/ 5 w 32"/>
                <a:gd name="T73" fmla="*/ 32 h 58"/>
                <a:gd name="T74" fmla="*/ 4 w 32"/>
                <a:gd name="T75" fmla="*/ 35 h 58"/>
                <a:gd name="T76" fmla="*/ 2 w 32"/>
                <a:gd name="T77" fmla="*/ 39 h 58"/>
                <a:gd name="T78" fmla="*/ 1 w 32"/>
                <a:gd name="T79" fmla="*/ 43 h 58"/>
                <a:gd name="T80" fmla="*/ 0 w 32"/>
                <a:gd name="T81" fmla="*/ 47 h 58"/>
                <a:gd name="T82" fmla="*/ 0 w 32"/>
                <a:gd name="T83" fmla="*/ 5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" h="58">
                  <a:moveTo>
                    <a:pt x="0" y="51"/>
                  </a:moveTo>
                  <a:lnTo>
                    <a:pt x="0" y="52"/>
                  </a:lnTo>
                  <a:lnTo>
                    <a:pt x="1" y="54"/>
                  </a:lnTo>
                  <a:lnTo>
                    <a:pt x="2" y="54"/>
                  </a:lnTo>
                  <a:lnTo>
                    <a:pt x="3" y="55"/>
                  </a:lnTo>
                  <a:lnTo>
                    <a:pt x="5" y="55"/>
                  </a:lnTo>
                  <a:lnTo>
                    <a:pt x="7" y="55"/>
                  </a:lnTo>
                  <a:lnTo>
                    <a:pt x="8" y="56"/>
                  </a:lnTo>
                  <a:lnTo>
                    <a:pt x="10" y="57"/>
                  </a:lnTo>
                  <a:lnTo>
                    <a:pt x="12" y="57"/>
                  </a:lnTo>
                  <a:lnTo>
                    <a:pt x="13" y="53"/>
                  </a:lnTo>
                  <a:lnTo>
                    <a:pt x="13" y="49"/>
                  </a:lnTo>
                  <a:lnTo>
                    <a:pt x="14" y="45"/>
                  </a:lnTo>
                  <a:lnTo>
                    <a:pt x="15" y="41"/>
                  </a:lnTo>
                  <a:lnTo>
                    <a:pt x="16" y="38"/>
                  </a:lnTo>
                  <a:lnTo>
                    <a:pt x="17" y="34"/>
                  </a:lnTo>
                  <a:lnTo>
                    <a:pt x="19" y="31"/>
                  </a:lnTo>
                  <a:lnTo>
                    <a:pt x="20" y="27"/>
                  </a:lnTo>
                  <a:lnTo>
                    <a:pt x="22" y="24"/>
                  </a:lnTo>
                  <a:lnTo>
                    <a:pt x="23" y="20"/>
                  </a:lnTo>
                  <a:lnTo>
                    <a:pt x="25" y="17"/>
                  </a:lnTo>
                  <a:lnTo>
                    <a:pt x="26" y="14"/>
                  </a:lnTo>
                  <a:lnTo>
                    <a:pt x="27" y="10"/>
                  </a:lnTo>
                  <a:lnTo>
                    <a:pt x="28" y="7"/>
                  </a:lnTo>
                  <a:lnTo>
                    <a:pt x="29" y="3"/>
                  </a:lnTo>
                  <a:lnTo>
                    <a:pt x="31" y="0"/>
                  </a:lnTo>
                  <a:lnTo>
                    <a:pt x="28" y="2"/>
                  </a:lnTo>
                  <a:lnTo>
                    <a:pt x="26" y="4"/>
                  </a:lnTo>
                  <a:lnTo>
                    <a:pt x="23" y="7"/>
                  </a:lnTo>
                  <a:lnTo>
                    <a:pt x="21" y="10"/>
                  </a:lnTo>
                  <a:lnTo>
                    <a:pt x="18" y="13"/>
                  </a:lnTo>
                  <a:lnTo>
                    <a:pt x="16" y="15"/>
                  </a:lnTo>
                  <a:lnTo>
                    <a:pt x="14" y="19"/>
                  </a:lnTo>
                  <a:lnTo>
                    <a:pt x="11" y="21"/>
                  </a:lnTo>
                  <a:lnTo>
                    <a:pt x="10" y="25"/>
                  </a:lnTo>
                  <a:lnTo>
                    <a:pt x="7" y="28"/>
                  </a:lnTo>
                  <a:lnTo>
                    <a:pt x="5" y="32"/>
                  </a:lnTo>
                  <a:lnTo>
                    <a:pt x="4" y="35"/>
                  </a:lnTo>
                  <a:lnTo>
                    <a:pt x="2" y="39"/>
                  </a:lnTo>
                  <a:lnTo>
                    <a:pt x="1" y="43"/>
                  </a:lnTo>
                  <a:lnTo>
                    <a:pt x="0" y="47"/>
                  </a:lnTo>
                  <a:lnTo>
                    <a:pt x="0" y="51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40" name="Freeform 100">
              <a:extLst>
                <a:ext uri="{FF2B5EF4-FFF2-40B4-BE49-F238E27FC236}">
                  <a16:creationId xmlns:a16="http://schemas.microsoft.com/office/drawing/2014/main" id="{BB9C1B84-FC62-F910-5AB7-792CBB37C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0" y="3065"/>
              <a:ext cx="390" cy="592"/>
            </a:xfrm>
            <a:custGeom>
              <a:avLst/>
              <a:gdLst>
                <a:gd name="T0" fmla="*/ 23 w 390"/>
                <a:gd name="T1" fmla="*/ 85 h 592"/>
                <a:gd name="T2" fmla="*/ 12 w 390"/>
                <a:gd name="T3" fmla="*/ 118 h 592"/>
                <a:gd name="T4" fmla="*/ 12 w 390"/>
                <a:gd name="T5" fmla="*/ 157 h 592"/>
                <a:gd name="T6" fmla="*/ 35 w 390"/>
                <a:gd name="T7" fmla="*/ 179 h 592"/>
                <a:gd name="T8" fmla="*/ 34 w 390"/>
                <a:gd name="T9" fmla="*/ 280 h 592"/>
                <a:gd name="T10" fmla="*/ 10 w 390"/>
                <a:gd name="T11" fmla="*/ 433 h 592"/>
                <a:gd name="T12" fmla="*/ 28 w 390"/>
                <a:gd name="T13" fmla="*/ 557 h 592"/>
                <a:gd name="T14" fmla="*/ 47 w 390"/>
                <a:gd name="T15" fmla="*/ 576 h 592"/>
                <a:gd name="T16" fmla="*/ 33 w 390"/>
                <a:gd name="T17" fmla="*/ 510 h 592"/>
                <a:gd name="T18" fmla="*/ 37 w 390"/>
                <a:gd name="T19" fmla="*/ 461 h 592"/>
                <a:gd name="T20" fmla="*/ 64 w 390"/>
                <a:gd name="T21" fmla="*/ 562 h 592"/>
                <a:gd name="T22" fmla="*/ 49 w 390"/>
                <a:gd name="T23" fmla="*/ 480 h 592"/>
                <a:gd name="T24" fmla="*/ 57 w 390"/>
                <a:gd name="T25" fmla="*/ 422 h 592"/>
                <a:gd name="T26" fmla="*/ 79 w 390"/>
                <a:gd name="T27" fmla="*/ 561 h 592"/>
                <a:gd name="T28" fmla="*/ 77 w 390"/>
                <a:gd name="T29" fmla="*/ 530 h 592"/>
                <a:gd name="T30" fmla="*/ 85 w 390"/>
                <a:gd name="T31" fmla="*/ 398 h 592"/>
                <a:gd name="T32" fmla="*/ 92 w 390"/>
                <a:gd name="T33" fmla="*/ 515 h 592"/>
                <a:gd name="T34" fmla="*/ 140 w 390"/>
                <a:gd name="T35" fmla="*/ 572 h 592"/>
                <a:gd name="T36" fmla="*/ 134 w 390"/>
                <a:gd name="T37" fmla="*/ 533 h 592"/>
                <a:gd name="T38" fmla="*/ 123 w 390"/>
                <a:gd name="T39" fmla="*/ 451 h 592"/>
                <a:gd name="T40" fmla="*/ 134 w 390"/>
                <a:gd name="T41" fmla="*/ 355 h 592"/>
                <a:gd name="T42" fmla="*/ 133 w 390"/>
                <a:gd name="T43" fmla="*/ 464 h 592"/>
                <a:gd name="T44" fmla="*/ 152 w 390"/>
                <a:gd name="T45" fmla="*/ 525 h 592"/>
                <a:gd name="T46" fmla="*/ 152 w 390"/>
                <a:gd name="T47" fmla="*/ 382 h 592"/>
                <a:gd name="T48" fmla="*/ 162 w 390"/>
                <a:gd name="T49" fmla="*/ 308 h 592"/>
                <a:gd name="T50" fmla="*/ 159 w 390"/>
                <a:gd name="T51" fmla="*/ 389 h 592"/>
                <a:gd name="T52" fmla="*/ 161 w 390"/>
                <a:gd name="T53" fmla="*/ 486 h 592"/>
                <a:gd name="T54" fmla="*/ 179 w 390"/>
                <a:gd name="T55" fmla="*/ 544 h 592"/>
                <a:gd name="T56" fmla="*/ 267 w 390"/>
                <a:gd name="T57" fmla="*/ 558 h 592"/>
                <a:gd name="T58" fmla="*/ 269 w 390"/>
                <a:gd name="T59" fmla="*/ 495 h 592"/>
                <a:gd name="T60" fmla="*/ 269 w 390"/>
                <a:gd name="T61" fmla="*/ 393 h 592"/>
                <a:gd name="T62" fmla="*/ 282 w 390"/>
                <a:gd name="T63" fmla="*/ 309 h 592"/>
                <a:gd name="T64" fmla="*/ 288 w 390"/>
                <a:gd name="T65" fmla="*/ 322 h 592"/>
                <a:gd name="T66" fmla="*/ 282 w 390"/>
                <a:gd name="T67" fmla="*/ 474 h 592"/>
                <a:gd name="T68" fmla="*/ 298 w 390"/>
                <a:gd name="T69" fmla="*/ 509 h 592"/>
                <a:gd name="T70" fmla="*/ 288 w 390"/>
                <a:gd name="T71" fmla="*/ 407 h 592"/>
                <a:gd name="T72" fmla="*/ 295 w 390"/>
                <a:gd name="T73" fmla="*/ 313 h 592"/>
                <a:gd name="T74" fmla="*/ 296 w 390"/>
                <a:gd name="T75" fmla="*/ 241 h 592"/>
                <a:gd name="T76" fmla="*/ 302 w 390"/>
                <a:gd name="T77" fmla="*/ 341 h 592"/>
                <a:gd name="T78" fmla="*/ 310 w 390"/>
                <a:gd name="T79" fmla="*/ 474 h 592"/>
                <a:gd name="T80" fmla="*/ 365 w 390"/>
                <a:gd name="T81" fmla="*/ 478 h 592"/>
                <a:gd name="T82" fmla="*/ 333 w 390"/>
                <a:gd name="T83" fmla="*/ 361 h 592"/>
                <a:gd name="T84" fmla="*/ 331 w 390"/>
                <a:gd name="T85" fmla="*/ 318 h 592"/>
                <a:gd name="T86" fmla="*/ 375 w 390"/>
                <a:gd name="T87" fmla="*/ 417 h 592"/>
                <a:gd name="T88" fmla="*/ 354 w 390"/>
                <a:gd name="T89" fmla="*/ 356 h 592"/>
                <a:gd name="T90" fmla="*/ 333 w 390"/>
                <a:gd name="T91" fmla="*/ 249 h 592"/>
                <a:gd name="T92" fmla="*/ 302 w 390"/>
                <a:gd name="T93" fmla="*/ 109 h 592"/>
                <a:gd name="T94" fmla="*/ 283 w 390"/>
                <a:gd name="T95" fmla="*/ 100 h 592"/>
                <a:gd name="T96" fmla="*/ 308 w 390"/>
                <a:gd name="T97" fmla="*/ 163 h 592"/>
                <a:gd name="T98" fmla="*/ 265 w 390"/>
                <a:gd name="T99" fmla="*/ 88 h 592"/>
                <a:gd name="T100" fmla="*/ 252 w 390"/>
                <a:gd name="T101" fmla="*/ 90 h 592"/>
                <a:gd name="T102" fmla="*/ 263 w 390"/>
                <a:gd name="T103" fmla="*/ 133 h 592"/>
                <a:gd name="T104" fmla="*/ 238 w 390"/>
                <a:gd name="T105" fmla="*/ 97 h 592"/>
                <a:gd name="T106" fmla="*/ 216 w 390"/>
                <a:gd name="T107" fmla="*/ 70 h 592"/>
                <a:gd name="T108" fmla="*/ 217 w 390"/>
                <a:gd name="T109" fmla="*/ 91 h 592"/>
                <a:gd name="T110" fmla="*/ 191 w 390"/>
                <a:gd name="T111" fmla="*/ 71 h 592"/>
                <a:gd name="T112" fmla="*/ 190 w 390"/>
                <a:gd name="T113" fmla="*/ 148 h 592"/>
                <a:gd name="T114" fmla="*/ 153 w 390"/>
                <a:gd name="T115" fmla="*/ 22 h 592"/>
                <a:gd name="T116" fmla="*/ 81 w 390"/>
                <a:gd name="T117" fmla="*/ 6 h 592"/>
                <a:gd name="T118" fmla="*/ 22 w 390"/>
                <a:gd name="T119" fmla="*/ 63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0" h="592">
                  <a:moveTo>
                    <a:pt x="22" y="63"/>
                  </a:moveTo>
                  <a:lnTo>
                    <a:pt x="18" y="67"/>
                  </a:lnTo>
                  <a:lnTo>
                    <a:pt x="15" y="71"/>
                  </a:lnTo>
                  <a:lnTo>
                    <a:pt x="13" y="75"/>
                  </a:lnTo>
                  <a:lnTo>
                    <a:pt x="10" y="80"/>
                  </a:lnTo>
                  <a:lnTo>
                    <a:pt x="7" y="84"/>
                  </a:lnTo>
                  <a:lnTo>
                    <a:pt x="5" y="88"/>
                  </a:lnTo>
                  <a:lnTo>
                    <a:pt x="2" y="93"/>
                  </a:lnTo>
                  <a:lnTo>
                    <a:pt x="0" y="98"/>
                  </a:lnTo>
                  <a:lnTo>
                    <a:pt x="2" y="95"/>
                  </a:lnTo>
                  <a:lnTo>
                    <a:pt x="5" y="92"/>
                  </a:lnTo>
                  <a:lnTo>
                    <a:pt x="9" y="90"/>
                  </a:lnTo>
                  <a:lnTo>
                    <a:pt x="12" y="89"/>
                  </a:lnTo>
                  <a:lnTo>
                    <a:pt x="16" y="88"/>
                  </a:lnTo>
                  <a:lnTo>
                    <a:pt x="19" y="87"/>
                  </a:lnTo>
                  <a:lnTo>
                    <a:pt x="23" y="85"/>
                  </a:lnTo>
                  <a:lnTo>
                    <a:pt x="26" y="84"/>
                  </a:lnTo>
                  <a:lnTo>
                    <a:pt x="27" y="85"/>
                  </a:lnTo>
                  <a:lnTo>
                    <a:pt x="28" y="86"/>
                  </a:lnTo>
                  <a:lnTo>
                    <a:pt x="30" y="87"/>
                  </a:lnTo>
                  <a:lnTo>
                    <a:pt x="30" y="89"/>
                  </a:lnTo>
                  <a:lnTo>
                    <a:pt x="27" y="92"/>
                  </a:lnTo>
                  <a:lnTo>
                    <a:pt x="23" y="95"/>
                  </a:lnTo>
                  <a:lnTo>
                    <a:pt x="20" y="98"/>
                  </a:lnTo>
                  <a:lnTo>
                    <a:pt x="17" y="101"/>
                  </a:lnTo>
                  <a:lnTo>
                    <a:pt x="14" y="105"/>
                  </a:lnTo>
                  <a:lnTo>
                    <a:pt x="11" y="109"/>
                  </a:lnTo>
                  <a:lnTo>
                    <a:pt x="9" y="112"/>
                  </a:lnTo>
                  <a:lnTo>
                    <a:pt x="7" y="117"/>
                  </a:lnTo>
                  <a:lnTo>
                    <a:pt x="9" y="118"/>
                  </a:lnTo>
                  <a:lnTo>
                    <a:pt x="10" y="119"/>
                  </a:lnTo>
                  <a:lnTo>
                    <a:pt x="12" y="118"/>
                  </a:lnTo>
                  <a:lnTo>
                    <a:pt x="14" y="118"/>
                  </a:lnTo>
                  <a:lnTo>
                    <a:pt x="15" y="118"/>
                  </a:lnTo>
                  <a:lnTo>
                    <a:pt x="17" y="118"/>
                  </a:lnTo>
                  <a:lnTo>
                    <a:pt x="19" y="119"/>
                  </a:lnTo>
                  <a:lnTo>
                    <a:pt x="20" y="120"/>
                  </a:lnTo>
                  <a:lnTo>
                    <a:pt x="19" y="123"/>
                  </a:lnTo>
                  <a:lnTo>
                    <a:pt x="18" y="126"/>
                  </a:lnTo>
                  <a:lnTo>
                    <a:pt x="17" y="130"/>
                  </a:lnTo>
                  <a:lnTo>
                    <a:pt x="16" y="133"/>
                  </a:lnTo>
                  <a:lnTo>
                    <a:pt x="15" y="137"/>
                  </a:lnTo>
                  <a:lnTo>
                    <a:pt x="14" y="140"/>
                  </a:lnTo>
                  <a:lnTo>
                    <a:pt x="14" y="143"/>
                  </a:lnTo>
                  <a:lnTo>
                    <a:pt x="13" y="146"/>
                  </a:lnTo>
                  <a:lnTo>
                    <a:pt x="13" y="150"/>
                  </a:lnTo>
                  <a:lnTo>
                    <a:pt x="13" y="154"/>
                  </a:lnTo>
                  <a:lnTo>
                    <a:pt x="12" y="157"/>
                  </a:lnTo>
                  <a:lnTo>
                    <a:pt x="12" y="161"/>
                  </a:lnTo>
                  <a:lnTo>
                    <a:pt x="12" y="165"/>
                  </a:lnTo>
                  <a:lnTo>
                    <a:pt x="12" y="168"/>
                  </a:lnTo>
                  <a:lnTo>
                    <a:pt x="12" y="172"/>
                  </a:lnTo>
                  <a:lnTo>
                    <a:pt x="12" y="175"/>
                  </a:lnTo>
                  <a:lnTo>
                    <a:pt x="15" y="172"/>
                  </a:lnTo>
                  <a:lnTo>
                    <a:pt x="18" y="170"/>
                  </a:lnTo>
                  <a:lnTo>
                    <a:pt x="20" y="168"/>
                  </a:lnTo>
                  <a:lnTo>
                    <a:pt x="24" y="167"/>
                  </a:lnTo>
                  <a:lnTo>
                    <a:pt x="27" y="166"/>
                  </a:lnTo>
                  <a:lnTo>
                    <a:pt x="30" y="166"/>
                  </a:lnTo>
                  <a:lnTo>
                    <a:pt x="33" y="166"/>
                  </a:lnTo>
                  <a:lnTo>
                    <a:pt x="36" y="167"/>
                  </a:lnTo>
                  <a:lnTo>
                    <a:pt x="36" y="171"/>
                  </a:lnTo>
                  <a:lnTo>
                    <a:pt x="36" y="175"/>
                  </a:lnTo>
                  <a:lnTo>
                    <a:pt x="35" y="179"/>
                  </a:lnTo>
                  <a:lnTo>
                    <a:pt x="34" y="183"/>
                  </a:lnTo>
                  <a:lnTo>
                    <a:pt x="32" y="186"/>
                  </a:lnTo>
                  <a:lnTo>
                    <a:pt x="30" y="190"/>
                  </a:lnTo>
                  <a:lnTo>
                    <a:pt x="29" y="194"/>
                  </a:lnTo>
                  <a:lnTo>
                    <a:pt x="28" y="197"/>
                  </a:lnTo>
                  <a:lnTo>
                    <a:pt x="26" y="205"/>
                  </a:lnTo>
                  <a:lnTo>
                    <a:pt x="25" y="213"/>
                  </a:lnTo>
                  <a:lnTo>
                    <a:pt x="24" y="221"/>
                  </a:lnTo>
                  <a:lnTo>
                    <a:pt x="25" y="228"/>
                  </a:lnTo>
                  <a:lnTo>
                    <a:pt x="25" y="236"/>
                  </a:lnTo>
                  <a:lnTo>
                    <a:pt x="26" y="243"/>
                  </a:lnTo>
                  <a:lnTo>
                    <a:pt x="28" y="251"/>
                  </a:lnTo>
                  <a:lnTo>
                    <a:pt x="29" y="258"/>
                  </a:lnTo>
                  <a:lnTo>
                    <a:pt x="31" y="265"/>
                  </a:lnTo>
                  <a:lnTo>
                    <a:pt x="32" y="273"/>
                  </a:lnTo>
                  <a:lnTo>
                    <a:pt x="34" y="280"/>
                  </a:lnTo>
                  <a:lnTo>
                    <a:pt x="35" y="287"/>
                  </a:lnTo>
                  <a:lnTo>
                    <a:pt x="37" y="295"/>
                  </a:lnTo>
                  <a:lnTo>
                    <a:pt x="37" y="303"/>
                  </a:lnTo>
                  <a:lnTo>
                    <a:pt x="38" y="310"/>
                  </a:lnTo>
                  <a:lnTo>
                    <a:pt x="37" y="318"/>
                  </a:lnTo>
                  <a:lnTo>
                    <a:pt x="37" y="329"/>
                  </a:lnTo>
                  <a:lnTo>
                    <a:pt x="35" y="339"/>
                  </a:lnTo>
                  <a:lnTo>
                    <a:pt x="33" y="350"/>
                  </a:lnTo>
                  <a:lnTo>
                    <a:pt x="30" y="361"/>
                  </a:lnTo>
                  <a:lnTo>
                    <a:pt x="27" y="371"/>
                  </a:lnTo>
                  <a:lnTo>
                    <a:pt x="24" y="381"/>
                  </a:lnTo>
                  <a:lnTo>
                    <a:pt x="21" y="392"/>
                  </a:lnTo>
                  <a:lnTo>
                    <a:pt x="18" y="401"/>
                  </a:lnTo>
                  <a:lnTo>
                    <a:pt x="15" y="412"/>
                  </a:lnTo>
                  <a:lnTo>
                    <a:pt x="13" y="422"/>
                  </a:lnTo>
                  <a:lnTo>
                    <a:pt x="10" y="433"/>
                  </a:lnTo>
                  <a:lnTo>
                    <a:pt x="9" y="444"/>
                  </a:lnTo>
                  <a:lnTo>
                    <a:pt x="8" y="454"/>
                  </a:lnTo>
                  <a:lnTo>
                    <a:pt x="7" y="466"/>
                  </a:lnTo>
                  <a:lnTo>
                    <a:pt x="8" y="477"/>
                  </a:lnTo>
                  <a:lnTo>
                    <a:pt x="10" y="489"/>
                  </a:lnTo>
                  <a:lnTo>
                    <a:pt x="11" y="495"/>
                  </a:lnTo>
                  <a:lnTo>
                    <a:pt x="13" y="502"/>
                  </a:lnTo>
                  <a:lnTo>
                    <a:pt x="14" y="507"/>
                  </a:lnTo>
                  <a:lnTo>
                    <a:pt x="15" y="514"/>
                  </a:lnTo>
                  <a:lnTo>
                    <a:pt x="17" y="520"/>
                  </a:lnTo>
                  <a:lnTo>
                    <a:pt x="19" y="526"/>
                  </a:lnTo>
                  <a:lnTo>
                    <a:pt x="20" y="533"/>
                  </a:lnTo>
                  <a:lnTo>
                    <a:pt x="22" y="538"/>
                  </a:lnTo>
                  <a:lnTo>
                    <a:pt x="24" y="544"/>
                  </a:lnTo>
                  <a:lnTo>
                    <a:pt x="26" y="551"/>
                  </a:lnTo>
                  <a:lnTo>
                    <a:pt x="28" y="557"/>
                  </a:lnTo>
                  <a:lnTo>
                    <a:pt x="30" y="563"/>
                  </a:lnTo>
                  <a:lnTo>
                    <a:pt x="31" y="569"/>
                  </a:lnTo>
                  <a:lnTo>
                    <a:pt x="33" y="576"/>
                  </a:lnTo>
                  <a:lnTo>
                    <a:pt x="35" y="582"/>
                  </a:lnTo>
                  <a:lnTo>
                    <a:pt x="36" y="588"/>
                  </a:lnTo>
                  <a:lnTo>
                    <a:pt x="37" y="590"/>
                  </a:lnTo>
                  <a:lnTo>
                    <a:pt x="39" y="591"/>
                  </a:lnTo>
                  <a:lnTo>
                    <a:pt x="40" y="590"/>
                  </a:lnTo>
                  <a:lnTo>
                    <a:pt x="42" y="590"/>
                  </a:lnTo>
                  <a:lnTo>
                    <a:pt x="44" y="589"/>
                  </a:lnTo>
                  <a:lnTo>
                    <a:pt x="46" y="589"/>
                  </a:lnTo>
                  <a:lnTo>
                    <a:pt x="48" y="588"/>
                  </a:lnTo>
                  <a:lnTo>
                    <a:pt x="49" y="588"/>
                  </a:lnTo>
                  <a:lnTo>
                    <a:pt x="49" y="584"/>
                  </a:lnTo>
                  <a:lnTo>
                    <a:pt x="48" y="580"/>
                  </a:lnTo>
                  <a:lnTo>
                    <a:pt x="47" y="576"/>
                  </a:lnTo>
                  <a:lnTo>
                    <a:pt x="47" y="572"/>
                  </a:lnTo>
                  <a:lnTo>
                    <a:pt x="45" y="568"/>
                  </a:lnTo>
                  <a:lnTo>
                    <a:pt x="44" y="565"/>
                  </a:lnTo>
                  <a:lnTo>
                    <a:pt x="43" y="561"/>
                  </a:lnTo>
                  <a:lnTo>
                    <a:pt x="42" y="557"/>
                  </a:lnTo>
                  <a:lnTo>
                    <a:pt x="41" y="554"/>
                  </a:lnTo>
                  <a:lnTo>
                    <a:pt x="40" y="550"/>
                  </a:lnTo>
                  <a:lnTo>
                    <a:pt x="39" y="546"/>
                  </a:lnTo>
                  <a:lnTo>
                    <a:pt x="37" y="542"/>
                  </a:lnTo>
                  <a:lnTo>
                    <a:pt x="36" y="538"/>
                  </a:lnTo>
                  <a:lnTo>
                    <a:pt x="36" y="534"/>
                  </a:lnTo>
                  <a:lnTo>
                    <a:pt x="35" y="531"/>
                  </a:lnTo>
                  <a:lnTo>
                    <a:pt x="34" y="526"/>
                  </a:lnTo>
                  <a:lnTo>
                    <a:pt x="34" y="521"/>
                  </a:lnTo>
                  <a:lnTo>
                    <a:pt x="34" y="516"/>
                  </a:lnTo>
                  <a:lnTo>
                    <a:pt x="33" y="510"/>
                  </a:lnTo>
                  <a:lnTo>
                    <a:pt x="33" y="506"/>
                  </a:lnTo>
                  <a:lnTo>
                    <a:pt x="33" y="501"/>
                  </a:lnTo>
                  <a:lnTo>
                    <a:pt x="32" y="496"/>
                  </a:lnTo>
                  <a:lnTo>
                    <a:pt x="32" y="490"/>
                  </a:lnTo>
                  <a:lnTo>
                    <a:pt x="32" y="486"/>
                  </a:lnTo>
                  <a:lnTo>
                    <a:pt x="32" y="480"/>
                  </a:lnTo>
                  <a:lnTo>
                    <a:pt x="32" y="476"/>
                  </a:lnTo>
                  <a:lnTo>
                    <a:pt x="32" y="471"/>
                  </a:lnTo>
                  <a:lnTo>
                    <a:pt x="32" y="466"/>
                  </a:lnTo>
                  <a:lnTo>
                    <a:pt x="32" y="461"/>
                  </a:lnTo>
                  <a:lnTo>
                    <a:pt x="32" y="456"/>
                  </a:lnTo>
                  <a:lnTo>
                    <a:pt x="33" y="451"/>
                  </a:lnTo>
                  <a:lnTo>
                    <a:pt x="33" y="446"/>
                  </a:lnTo>
                  <a:lnTo>
                    <a:pt x="35" y="444"/>
                  </a:lnTo>
                  <a:lnTo>
                    <a:pt x="36" y="452"/>
                  </a:lnTo>
                  <a:lnTo>
                    <a:pt x="37" y="461"/>
                  </a:lnTo>
                  <a:lnTo>
                    <a:pt x="38" y="470"/>
                  </a:lnTo>
                  <a:lnTo>
                    <a:pt x="39" y="478"/>
                  </a:lnTo>
                  <a:lnTo>
                    <a:pt x="40" y="487"/>
                  </a:lnTo>
                  <a:lnTo>
                    <a:pt x="41" y="496"/>
                  </a:lnTo>
                  <a:lnTo>
                    <a:pt x="42" y="504"/>
                  </a:lnTo>
                  <a:lnTo>
                    <a:pt x="43" y="512"/>
                  </a:lnTo>
                  <a:lnTo>
                    <a:pt x="45" y="521"/>
                  </a:lnTo>
                  <a:lnTo>
                    <a:pt x="47" y="529"/>
                  </a:lnTo>
                  <a:lnTo>
                    <a:pt x="49" y="536"/>
                  </a:lnTo>
                  <a:lnTo>
                    <a:pt x="52" y="544"/>
                  </a:lnTo>
                  <a:lnTo>
                    <a:pt x="54" y="552"/>
                  </a:lnTo>
                  <a:lnTo>
                    <a:pt x="57" y="559"/>
                  </a:lnTo>
                  <a:lnTo>
                    <a:pt x="61" y="566"/>
                  </a:lnTo>
                  <a:lnTo>
                    <a:pt x="65" y="572"/>
                  </a:lnTo>
                  <a:lnTo>
                    <a:pt x="64" y="567"/>
                  </a:lnTo>
                  <a:lnTo>
                    <a:pt x="64" y="562"/>
                  </a:lnTo>
                  <a:lnTo>
                    <a:pt x="62" y="558"/>
                  </a:lnTo>
                  <a:lnTo>
                    <a:pt x="61" y="553"/>
                  </a:lnTo>
                  <a:lnTo>
                    <a:pt x="60" y="548"/>
                  </a:lnTo>
                  <a:lnTo>
                    <a:pt x="58" y="543"/>
                  </a:lnTo>
                  <a:lnTo>
                    <a:pt x="57" y="537"/>
                  </a:lnTo>
                  <a:lnTo>
                    <a:pt x="56" y="533"/>
                  </a:lnTo>
                  <a:lnTo>
                    <a:pt x="55" y="532"/>
                  </a:lnTo>
                  <a:lnTo>
                    <a:pt x="53" y="532"/>
                  </a:lnTo>
                  <a:lnTo>
                    <a:pt x="52" y="531"/>
                  </a:lnTo>
                  <a:lnTo>
                    <a:pt x="52" y="529"/>
                  </a:lnTo>
                  <a:lnTo>
                    <a:pt x="54" y="528"/>
                  </a:lnTo>
                  <a:lnTo>
                    <a:pt x="53" y="518"/>
                  </a:lnTo>
                  <a:lnTo>
                    <a:pt x="52" y="508"/>
                  </a:lnTo>
                  <a:lnTo>
                    <a:pt x="51" y="499"/>
                  </a:lnTo>
                  <a:lnTo>
                    <a:pt x="50" y="490"/>
                  </a:lnTo>
                  <a:lnTo>
                    <a:pt x="49" y="480"/>
                  </a:lnTo>
                  <a:lnTo>
                    <a:pt x="49" y="471"/>
                  </a:lnTo>
                  <a:lnTo>
                    <a:pt x="49" y="461"/>
                  </a:lnTo>
                  <a:lnTo>
                    <a:pt x="49" y="451"/>
                  </a:lnTo>
                  <a:lnTo>
                    <a:pt x="49" y="442"/>
                  </a:lnTo>
                  <a:lnTo>
                    <a:pt x="50" y="433"/>
                  </a:lnTo>
                  <a:lnTo>
                    <a:pt x="50" y="423"/>
                  </a:lnTo>
                  <a:lnTo>
                    <a:pt x="51" y="414"/>
                  </a:lnTo>
                  <a:lnTo>
                    <a:pt x="53" y="405"/>
                  </a:lnTo>
                  <a:lnTo>
                    <a:pt x="55" y="395"/>
                  </a:lnTo>
                  <a:lnTo>
                    <a:pt x="56" y="386"/>
                  </a:lnTo>
                  <a:lnTo>
                    <a:pt x="58" y="377"/>
                  </a:lnTo>
                  <a:lnTo>
                    <a:pt x="59" y="377"/>
                  </a:lnTo>
                  <a:lnTo>
                    <a:pt x="58" y="388"/>
                  </a:lnTo>
                  <a:lnTo>
                    <a:pt x="58" y="399"/>
                  </a:lnTo>
                  <a:lnTo>
                    <a:pt x="57" y="411"/>
                  </a:lnTo>
                  <a:lnTo>
                    <a:pt x="57" y="422"/>
                  </a:lnTo>
                  <a:lnTo>
                    <a:pt x="56" y="433"/>
                  </a:lnTo>
                  <a:lnTo>
                    <a:pt x="56" y="445"/>
                  </a:lnTo>
                  <a:lnTo>
                    <a:pt x="57" y="456"/>
                  </a:lnTo>
                  <a:lnTo>
                    <a:pt x="57" y="467"/>
                  </a:lnTo>
                  <a:lnTo>
                    <a:pt x="58" y="478"/>
                  </a:lnTo>
                  <a:lnTo>
                    <a:pt x="60" y="489"/>
                  </a:lnTo>
                  <a:lnTo>
                    <a:pt x="61" y="500"/>
                  </a:lnTo>
                  <a:lnTo>
                    <a:pt x="63" y="510"/>
                  </a:lnTo>
                  <a:lnTo>
                    <a:pt x="65" y="520"/>
                  </a:lnTo>
                  <a:lnTo>
                    <a:pt x="69" y="531"/>
                  </a:lnTo>
                  <a:lnTo>
                    <a:pt x="72" y="540"/>
                  </a:lnTo>
                  <a:lnTo>
                    <a:pt x="76" y="550"/>
                  </a:lnTo>
                  <a:lnTo>
                    <a:pt x="77" y="553"/>
                  </a:lnTo>
                  <a:lnTo>
                    <a:pt x="78" y="555"/>
                  </a:lnTo>
                  <a:lnTo>
                    <a:pt x="78" y="558"/>
                  </a:lnTo>
                  <a:lnTo>
                    <a:pt x="79" y="561"/>
                  </a:lnTo>
                  <a:lnTo>
                    <a:pt x="79" y="563"/>
                  </a:lnTo>
                  <a:lnTo>
                    <a:pt x="80" y="566"/>
                  </a:lnTo>
                  <a:lnTo>
                    <a:pt x="80" y="569"/>
                  </a:lnTo>
                  <a:lnTo>
                    <a:pt x="80" y="571"/>
                  </a:lnTo>
                  <a:lnTo>
                    <a:pt x="82" y="571"/>
                  </a:lnTo>
                  <a:lnTo>
                    <a:pt x="83" y="571"/>
                  </a:lnTo>
                  <a:lnTo>
                    <a:pt x="84" y="570"/>
                  </a:lnTo>
                  <a:lnTo>
                    <a:pt x="86" y="569"/>
                  </a:lnTo>
                  <a:lnTo>
                    <a:pt x="87" y="568"/>
                  </a:lnTo>
                  <a:lnTo>
                    <a:pt x="87" y="567"/>
                  </a:lnTo>
                  <a:lnTo>
                    <a:pt x="89" y="566"/>
                  </a:lnTo>
                  <a:lnTo>
                    <a:pt x="89" y="564"/>
                  </a:lnTo>
                  <a:lnTo>
                    <a:pt x="86" y="556"/>
                  </a:lnTo>
                  <a:lnTo>
                    <a:pt x="82" y="548"/>
                  </a:lnTo>
                  <a:lnTo>
                    <a:pt x="80" y="539"/>
                  </a:lnTo>
                  <a:lnTo>
                    <a:pt x="77" y="530"/>
                  </a:lnTo>
                  <a:lnTo>
                    <a:pt x="76" y="520"/>
                  </a:lnTo>
                  <a:lnTo>
                    <a:pt x="74" y="511"/>
                  </a:lnTo>
                  <a:lnTo>
                    <a:pt x="74" y="501"/>
                  </a:lnTo>
                  <a:lnTo>
                    <a:pt x="73" y="491"/>
                  </a:lnTo>
                  <a:lnTo>
                    <a:pt x="73" y="482"/>
                  </a:lnTo>
                  <a:lnTo>
                    <a:pt x="73" y="472"/>
                  </a:lnTo>
                  <a:lnTo>
                    <a:pt x="73" y="462"/>
                  </a:lnTo>
                  <a:lnTo>
                    <a:pt x="74" y="452"/>
                  </a:lnTo>
                  <a:lnTo>
                    <a:pt x="75" y="443"/>
                  </a:lnTo>
                  <a:lnTo>
                    <a:pt x="76" y="433"/>
                  </a:lnTo>
                  <a:lnTo>
                    <a:pt x="78" y="424"/>
                  </a:lnTo>
                  <a:lnTo>
                    <a:pt x="79" y="415"/>
                  </a:lnTo>
                  <a:lnTo>
                    <a:pt x="81" y="411"/>
                  </a:lnTo>
                  <a:lnTo>
                    <a:pt x="83" y="407"/>
                  </a:lnTo>
                  <a:lnTo>
                    <a:pt x="84" y="403"/>
                  </a:lnTo>
                  <a:lnTo>
                    <a:pt x="85" y="398"/>
                  </a:lnTo>
                  <a:lnTo>
                    <a:pt x="86" y="394"/>
                  </a:lnTo>
                  <a:lnTo>
                    <a:pt x="87" y="390"/>
                  </a:lnTo>
                  <a:lnTo>
                    <a:pt x="89" y="385"/>
                  </a:lnTo>
                  <a:lnTo>
                    <a:pt x="90" y="381"/>
                  </a:lnTo>
                  <a:lnTo>
                    <a:pt x="90" y="391"/>
                  </a:lnTo>
                  <a:lnTo>
                    <a:pt x="89" y="402"/>
                  </a:lnTo>
                  <a:lnTo>
                    <a:pt x="89" y="413"/>
                  </a:lnTo>
                  <a:lnTo>
                    <a:pt x="89" y="424"/>
                  </a:lnTo>
                  <a:lnTo>
                    <a:pt x="88" y="436"/>
                  </a:lnTo>
                  <a:lnTo>
                    <a:pt x="88" y="448"/>
                  </a:lnTo>
                  <a:lnTo>
                    <a:pt x="87" y="459"/>
                  </a:lnTo>
                  <a:lnTo>
                    <a:pt x="88" y="470"/>
                  </a:lnTo>
                  <a:lnTo>
                    <a:pt x="88" y="482"/>
                  </a:lnTo>
                  <a:lnTo>
                    <a:pt x="89" y="493"/>
                  </a:lnTo>
                  <a:lnTo>
                    <a:pt x="90" y="504"/>
                  </a:lnTo>
                  <a:lnTo>
                    <a:pt x="92" y="515"/>
                  </a:lnTo>
                  <a:lnTo>
                    <a:pt x="94" y="526"/>
                  </a:lnTo>
                  <a:lnTo>
                    <a:pt x="97" y="535"/>
                  </a:lnTo>
                  <a:lnTo>
                    <a:pt x="101" y="545"/>
                  </a:lnTo>
                  <a:lnTo>
                    <a:pt x="105" y="555"/>
                  </a:lnTo>
                  <a:lnTo>
                    <a:pt x="114" y="576"/>
                  </a:lnTo>
                  <a:lnTo>
                    <a:pt x="116" y="576"/>
                  </a:lnTo>
                  <a:lnTo>
                    <a:pt x="119" y="576"/>
                  </a:lnTo>
                  <a:lnTo>
                    <a:pt x="121" y="575"/>
                  </a:lnTo>
                  <a:lnTo>
                    <a:pt x="124" y="575"/>
                  </a:lnTo>
                  <a:lnTo>
                    <a:pt x="126" y="575"/>
                  </a:lnTo>
                  <a:lnTo>
                    <a:pt x="128" y="574"/>
                  </a:lnTo>
                  <a:lnTo>
                    <a:pt x="131" y="574"/>
                  </a:lnTo>
                  <a:lnTo>
                    <a:pt x="133" y="573"/>
                  </a:lnTo>
                  <a:lnTo>
                    <a:pt x="136" y="573"/>
                  </a:lnTo>
                  <a:lnTo>
                    <a:pt x="138" y="573"/>
                  </a:lnTo>
                  <a:lnTo>
                    <a:pt x="140" y="572"/>
                  </a:lnTo>
                  <a:lnTo>
                    <a:pt x="142" y="572"/>
                  </a:lnTo>
                  <a:lnTo>
                    <a:pt x="145" y="573"/>
                  </a:lnTo>
                  <a:lnTo>
                    <a:pt x="147" y="573"/>
                  </a:lnTo>
                  <a:lnTo>
                    <a:pt x="149" y="574"/>
                  </a:lnTo>
                  <a:lnTo>
                    <a:pt x="151" y="575"/>
                  </a:lnTo>
                  <a:lnTo>
                    <a:pt x="151" y="571"/>
                  </a:lnTo>
                  <a:lnTo>
                    <a:pt x="149" y="567"/>
                  </a:lnTo>
                  <a:lnTo>
                    <a:pt x="148" y="564"/>
                  </a:lnTo>
                  <a:lnTo>
                    <a:pt x="146" y="560"/>
                  </a:lnTo>
                  <a:lnTo>
                    <a:pt x="144" y="557"/>
                  </a:lnTo>
                  <a:lnTo>
                    <a:pt x="142" y="553"/>
                  </a:lnTo>
                  <a:lnTo>
                    <a:pt x="140" y="549"/>
                  </a:lnTo>
                  <a:lnTo>
                    <a:pt x="139" y="545"/>
                  </a:lnTo>
                  <a:lnTo>
                    <a:pt x="137" y="541"/>
                  </a:lnTo>
                  <a:lnTo>
                    <a:pt x="135" y="537"/>
                  </a:lnTo>
                  <a:lnTo>
                    <a:pt x="134" y="533"/>
                  </a:lnTo>
                  <a:lnTo>
                    <a:pt x="132" y="528"/>
                  </a:lnTo>
                  <a:lnTo>
                    <a:pt x="131" y="524"/>
                  </a:lnTo>
                  <a:lnTo>
                    <a:pt x="130" y="519"/>
                  </a:lnTo>
                  <a:lnTo>
                    <a:pt x="129" y="515"/>
                  </a:lnTo>
                  <a:lnTo>
                    <a:pt x="128" y="510"/>
                  </a:lnTo>
                  <a:lnTo>
                    <a:pt x="127" y="506"/>
                  </a:lnTo>
                  <a:lnTo>
                    <a:pt x="126" y="501"/>
                  </a:lnTo>
                  <a:lnTo>
                    <a:pt x="125" y="496"/>
                  </a:lnTo>
                  <a:lnTo>
                    <a:pt x="125" y="491"/>
                  </a:lnTo>
                  <a:lnTo>
                    <a:pt x="124" y="486"/>
                  </a:lnTo>
                  <a:lnTo>
                    <a:pt x="123" y="482"/>
                  </a:lnTo>
                  <a:lnTo>
                    <a:pt x="123" y="477"/>
                  </a:lnTo>
                  <a:lnTo>
                    <a:pt x="122" y="472"/>
                  </a:lnTo>
                  <a:lnTo>
                    <a:pt x="122" y="465"/>
                  </a:lnTo>
                  <a:lnTo>
                    <a:pt x="123" y="458"/>
                  </a:lnTo>
                  <a:lnTo>
                    <a:pt x="123" y="451"/>
                  </a:lnTo>
                  <a:lnTo>
                    <a:pt x="123" y="444"/>
                  </a:lnTo>
                  <a:lnTo>
                    <a:pt x="124" y="437"/>
                  </a:lnTo>
                  <a:lnTo>
                    <a:pt x="124" y="430"/>
                  </a:lnTo>
                  <a:lnTo>
                    <a:pt x="125" y="423"/>
                  </a:lnTo>
                  <a:lnTo>
                    <a:pt x="126" y="416"/>
                  </a:lnTo>
                  <a:lnTo>
                    <a:pt x="126" y="409"/>
                  </a:lnTo>
                  <a:lnTo>
                    <a:pt x="127" y="402"/>
                  </a:lnTo>
                  <a:lnTo>
                    <a:pt x="128" y="395"/>
                  </a:lnTo>
                  <a:lnTo>
                    <a:pt x="129" y="389"/>
                  </a:lnTo>
                  <a:lnTo>
                    <a:pt x="130" y="382"/>
                  </a:lnTo>
                  <a:lnTo>
                    <a:pt x="130" y="375"/>
                  </a:lnTo>
                  <a:lnTo>
                    <a:pt x="131" y="368"/>
                  </a:lnTo>
                  <a:lnTo>
                    <a:pt x="132" y="362"/>
                  </a:lnTo>
                  <a:lnTo>
                    <a:pt x="133" y="360"/>
                  </a:lnTo>
                  <a:lnTo>
                    <a:pt x="133" y="357"/>
                  </a:lnTo>
                  <a:lnTo>
                    <a:pt x="134" y="355"/>
                  </a:lnTo>
                  <a:lnTo>
                    <a:pt x="136" y="354"/>
                  </a:lnTo>
                  <a:lnTo>
                    <a:pt x="137" y="356"/>
                  </a:lnTo>
                  <a:lnTo>
                    <a:pt x="137" y="364"/>
                  </a:lnTo>
                  <a:lnTo>
                    <a:pt x="136" y="371"/>
                  </a:lnTo>
                  <a:lnTo>
                    <a:pt x="136" y="380"/>
                  </a:lnTo>
                  <a:lnTo>
                    <a:pt x="135" y="388"/>
                  </a:lnTo>
                  <a:lnTo>
                    <a:pt x="134" y="395"/>
                  </a:lnTo>
                  <a:lnTo>
                    <a:pt x="134" y="403"/>
                  </a:lnTo>
                  <a:lnTo>
                    <a:pt x="133" y="411"/>
                  </a:lnTo>
                  <a:lnTo>
                    <a:pt x="132" y="419"/>
                  </a:lnTo>
                  <a:lnTo>
                    <a:pt x="132" y="426"/>
                  </a:lnTo>
                  <a:lnTo>
                    <a:pt x="131" y="434"/>
                  </a:lnTo>
                  <a:lnTo>
                    <a:pt x="131" y="442"/>
                  </a:lnTo>
                  <a:lnTo>
                    <a:pt x="132" y="449"/>
                  </a:lnTo>
                  <a:lnTo>
                    <a:pt x="132" y="456"/>
                  </a:lnTo>
                  <a:lnTo>
                    <a:pt x="133" y="464"/>
                  </a:lnTo>
                  <a:lnTo>
                    <a:pt x="134" y="471"/>
                  </a:lnTo>
                  <a:lnTo>
                    <a:pt x="136" y="478"/>
                  </a:lnTo>
                  <a:lnTo>
                    <a:pt x="136" y="482"/>
                  </a:lnTo>
                  <a:lnTo>
                    <a:pt x="137" y="486"/>
                  </a:lnTo>
                  <a:lnTo>
                    <a:pt x="138" y="489"/>
                  </a:lnTo>
                  <a:lnTo>
                    <a:pt x="138" y="493"/>
                  </a:lnTo>
                  <a:lnTo>
                    <a:pt x="139" y="497"/>
                  </a:lnTo>
                  <a:lnTo>
                    <a:pt x="141" y="500"/>
                  </a:lnTo>
                  <a:lnTo>
                    <a:pt x="141" y="503"/>
                  </a:lnTo>
                  <a:lnTo>
                    <a:pt x="143" y="506"/>
                  </a:lnTo>
                  <a:lnTo>
                    <a:pt x="144" y="510"/>
                  </a:lnTo>
                  <a:lnTo>
                    <a:pt x="146" y="513"/>
                  </a:lnTo>
                  <a:lnTo>
                    <a:pt x="148" y="516"/>
                  </a:lnTo>
                  <a:lnTo>
                    <a:pt x="149" y="519"/>
                  </a:lnTo>
                  <a:lnTo>
                    <a:pt x="150" y="522"/>
                  </a:lnTo>
                  <a:lnTo>
                    <a:pt x="152" y="525"/>
                  </a:lnTo>
                  <a:lnTo>
                    <a:pt x="154" y="528"/>
                  </a:lnTo>
                  <a:lnTo>
                    <a:pt x="155" y="531"/>
                  </a:lnTo>
                  <a:lnTo>
                    <a:pt x="152" y="521"/>
                  </a:lnTo>
                  <a:lnTo>
                    <a:pt x="150" y="511"/>
                  </a:lnTo>
                  <a:lnTo>
                    <a:pt x="148" y="501"/>
                  </a:lnTo>
                  <a:lnTo>
                    <a:pt x="147" y="491"/>
                  </a:lnTo>
                  <a:lnTo>
                    <a:pt x="146" y="480"/>
                  </a:lnTo>
                  <a:lnTo>
                    <a:pt x="146" y="470"/>
                  </a:lnTo>
                  <a:lnTo>
                    <a:pt x="145" y="459"/>
                  </a:lnTo>
                  <a:lnTo>
                    <a:pt x="145" y="448"/>
                  </a:lnTo>
                  <a:lnTo>
                    <a:pt x="146" y="437"/>
                  </a:lnTo>
                  <a:lnTo>
                    <a:pt x="147" y="425"/>
                  </a:lnTo>
                  <a:lnTo>
                    <a:pt x="148" y="415"/>
                  </a:lnTo>
                  <a:lnTo>
                    <a:pt x="149" y="404"/>
                  </a:lnTo>
                  <a:lnTo>
                    <a:pt x="150" y="393"/>
                  </a:lnTo>
                  <a:lnTo>
                    <a:pt x="152" y="382"/>
                  </a:lnTo>
                  <a:lnTo>
                    <a:pt x="154" y="372"/>
                  </a:lnTo>
                  <a:lnTo>
                    <a:pt x="156" y="362"/>
                  </a:lnTo>
                  <a:lnTo>
                    <a:pt x="156" y="358"/>
                  </a:lnTo>
                  <a:lnTo>
                    <a:pt x="156" y="354"/>
                  </a:lnTo>
                  <a:lnTo>
                    <a:pt x="157" y="350"/>
                  </a:lnTo>
                  <a:lnTo>
                    <a:pt x="157" y="346"/>
                  </a:lnTo>
                  <a:lnTo>
                    <a:pt x="158" y="342"/>
                  </a:lnTo>
                  <a:lnTo>
                    <a:pt x="158" y="338"/>
                  </a:lnTo>
                  <a:lnTo>
                    <a:pt x="159" y="335"/>
                  </a:lnTo>
                  <a:lnTo>
                    <a:pt x="159" y="331"/>
                  </a:lnTo>
                  <a:lnTo>
                    <a:pt x="160" y="327"/>
                  </a:lnTo>
                  <a:lnTo>
                    <a:pt x="160" y="323"/>
                  </a:lnTo>
                  <a:lnTo>
                    <a:pt x="161" y="319"/>
                  </a:lnTo>
                  <a:lnTo>
                    <a:pt x="161" y="315"/>
                  </a:lnTo>
                  <a:lnTo>
                    <a:pt x="162" y="312"/>
                  </a:lnTo>
                  <a:lnTo>
                    <a:pt x="162" y="308"/>
                  </a:lnTo>
                  <a:lnTo>
                    <a:pt x="163" y="304"/>
                  </a:lnTo>
                  <a:lnTo>
                    <a:pt x="163" y="300"/>
                  </a:lnTo>
                  <a:lnTo>
                    <a:pt x="166" y="309"/>
                  </a:lnTo>
                  <a:lnTo>
                    <a:pt x="166" y="315"/>
                  </a:lnTo>
                  <a:lnTo>
                    <a:pt x="166" y="321"/>
                  </a:lnTo>
                  <a:lnTo>
                    <a:pt x="166" y="328"/>
                  </a:lnTo>
                  <a:lnTo>
                    <a:pt x="165" y="334"/>
                  </a:lnTo>
                  <a:lnTo>
                    <a:pt x="165" y="339"/>
                  </a:lnTo>
                  <a:lnTo>
                    <a:pt x="164" y="346"/>
                  </a:lnTo>
                  <a:lnTo>
                    <a:pt x="163" y="352"/>
                  </a:lnTo>
                  <a:lnTo>
                    <a:pt x="162" y="358"/>
                  </a:lnTo>
                  <a:lnTo>
                    <a:pt x="162" y="364"/>
                  </a:lnTo>
                  <a:lnTo>
                    <a:pt x="161" y="370"/>
                  </a:lnTo>
                  <a:lnTo>
                    <a:pt x="160" y="377"/>
                  </a:lnTo>
                  <a:lnTo>
                    <a:pt x="159" y="383"/>
                  </a:lnTo>
                  <a:lnTo>
                    <a:pt x="159" y="389"/>
                  </a:lnTo>
                  <a:lnTo>
                    <a:pt x="158" y="395"/>
                  </a:lnTo>
                  <a:lnTo>
                    <a:pt x="158" y="401"/>
                  </a:lnTo>
                  <a:lnTo>
                    <a:pt x="157" y="407"/>
                  </a:lnTo>
                  <a:lnTo>
                    <a:pt x="157" y="414"/>
                  </a:lnTo>
                  <a:lnTo>
                    <a:pt x="156" y="420"/>
                  </a:lnTo>
                  <a:lnTo>
                    <a:pt x="156" y="426"/>
                  </a:lnTo>
                  <a:lnTo>
                    <a:pt x="156" y="432"/>
                  </a:lnTo>
                  <a:lnTo>
                    <a:pt x="156" y="438"/>
                  </a:lnTo>
                  <a:lnTo>
                    <a:pt x="156" y="445"/>
                  </a:lnTo>
                  <a:lnTo>
                    <a:pt x="156" y="450"/>
                  </a:lnTo>
                  <a:lnTo>
                    <a:pt x="156" y="456"/>
                  </a:lnTo>
                  <a:lnTo>
                    <a:pt x="157" y="463"/>
                  </a:lnTo>
                  <a:lnTo>
                    <a:pt x="157" y="469"/>
                  </a:lnTo>
                  <a:lnTo>
                    <a:pt x="158" y="475"/>
                  </a:lnTo>
                  <a:lnTo>
                    <a:pt x="159" y="480"/>
                  </a:lnTo>
                  <a:lnTo>
                    <a:pt x="161" y="486"/>
                  </a:lnTo>
                  <a:lnTo>
                    <a:pt x="162" y="492"/>
                  </a:lnTo>
                  <a:lnTo>
                    <a:pt x="163" y="498"/>
                  </a:lnTo>
                  <a:lnTo>
                    <a:pt x="166" y="504"/>
                  </a:lnTo>
                  <a:lnTo>
                    <a:pt x="166" y="508"/>
                  </a:lnTo>
                  <a:lnTo>
                    <a:pt x="167" y="512"/>
                  </a:lnTo>
                  <a:lnTo>
                    <a:pt x="168" y="515"/>
                  </a:lnTo>
                  <a:lnTo>
                    <a:pt x="169" y="519"/>
                  </a:lnTo>
                  <a:lnTo>
                    <a:pt x="170" y="523"/>
                  </a:lnTo>
                  <a:lnTo>
                    <a:pt x="172" y="526"/>
                  </a:lnTo>
                  <a:lnTo>
                    <a:pt x="174" y="529"/>
                  </a:lnTo>
                  <a:lnTo>
                    <a:pt x="176" y="531"/>
                  </a:lnTo>
                  <a:lnTo>
                    <a:pt x="176" y="534"/>
                  </a:lnTo>
                  <a:lnTo>
                    <a:pt x="176" y="536"/>
                  </a:lnTo>
                  <a:lnTo>
                    <a:pt x="177" y="539"/>
                  </a:lnTo>
                  <a:lnTo>
                    <a:pt x="178" y="542"/>
                  </a:lnTo>
                  <a:lnTo>
                    <a:pt x="179" y="544"/>
                  </a:lnTo>
                  <a:lnTo>
                    <a:pt x="180" y="547"/>
                  </a:lnTo>
                  <a:lnTo>
                    <a:pt x="182" y="549"/>
                  </a:lnTo>
                  <a:lnTo>
                    <a:pt x="183" y="552"/>
                  </a:lnTo>
                  <a:lnTo>
                    <a:pt x="190" y="550"/>
                  </a:lnTo>
                  <a:lnTo>
                    <a:pt x="197" y="548"/>
                  </a:lnTo>
                  <a:lnTo>
                    <a:pt x="203" y="548"/>
                  </a:lnTo>
                  <a:lnTo>
                    <a:pt x="210" y="547"/>
                  </a:lnTo>
                  <a:lnTo>
                    <a:pt x="217" y="548"/>
                  </a:lnTo>
                  <a:lnTo>
                    <a:pt x="223" y="548"/>
                  </a:lnTo>
                  <a:lnTo>
                    <a:pt x="229" y="549"/>
                  </a:lnTo>
                  <a:lnTo>
                    <a:pt x="235" y="551"/>
                  </a:lnTo>
                  <a:lnTo>
                    <a:pt x="242" y="552"/>
                  </a:lnTo>
                  <a:lnTo>
                    <a:pt x="248" y="554"/>
                  </a:lnTo>
                  <a:lnTo>
                    <a:pt x="255" y="555"/>
                  </a:lnTo>
                  <a:lnTo>
                    <a:pt x="261" y="556"/>
                  </a:lnTo>
                  <a:lnTo>
                    <a:pt x="267" y="558"/>
                  </a:lnTo>
                  <a:lnTo>
                    <a:pt x="274" y="559"/>
                  </a:lnTo>
                  <a:lnTo>
                    <a:pt x="280" y="559"/>
                  </a:lnTo>
                  <a:lnTo>
                    <a:pt x="287" y="560"/>
                  </a:lnTo>
                  <a:lnTo>
                    <a:pt x="286" y="555"/>
                  </a:lnTo>
                  <a:lnTo>
                    <a:pt x="285" y="551"/>
                  </a:lnTo>
                  <a:lnTo>
                    <a:pt x="283" y="547"/>
                  </a:lnTo>
                  <a:lnTo>
                    <a:pt x="281" y="542"/>
                  </a:lnTo>
                  <a:lnTo>
                    <a:pt x="280" y="538"/>
                  </a:lnTo>
                  <a:lnTo>
                    <a:pt x="278" y="534"/>
                  </a:lnTo>
                  <a:lnTo>
                    <a:pt x="276" y="530"/>
                  </a:lnTo>
                  <a:lnTo>
                    <a:pt x="275" y="525"/>
                  </a:lnTo>
                  <a:lnTo>
                    <a:pt x="273" y="519"/>
                  </a:lnTo>
                  <a:lnTo>
                    <a:pt x="272" y="513"/>
                  </a:lnTo>
                  <a:lnTo>
                    <a:pt x="271" y="507"/>
                  </a:lnTo>
                  <a:lnTo>
                    <a:pt x="270" y="501"/>
                  </a:lnTo>
                  <a:lnTo>
                    <a:pt x="269" y="495"/>
                  </a:lnTo>
                  <a:lnTo>
                    <a:pt x="269" y="488"/>
                  </a:lnTo>
                  <a:lnTo>
                    <a:pt x="268" y="482"/>
                  </a:lnTo>
                  <a:lnTo>
                    <a:pt x="268" y="476"/>
                  </a:lnTo>
                  <a:lnTo>
                    <a:pt x="267" y="470"/>
                  </a:lnTo>
                  <a:lnTo>
                    <a:pt x="267" y="463"/>
                  </a:lnTo>
                  <a:lnTo>
                    <a:pt x="267" y="456"/>
                  </a:lnTo>
                  <a:lnTo>
                    <a:pt x="267" y="450"/>
                  </a:lnTo>
                  <a:lnTo>
                    <a:pt x="267" y="444"/>
                  </a:lnTo>
                  <a:lnTo>
                    <a:pt x="267" y="437"/>
                  </a:lnTo>
                  <a:lnTo>
                    <a:pt x="267" y="431"/>
                  </a:lnTo>
                  <a:lnTo>
                    <a:pt x="267" y="424"/>
                  </a:lnTo>
                  <a:lnTo>
                    <a:pt x="267" y="418"/>
                  </a:lnTo>
                  <a:lnTo>
                    <a:pt x="268" y="412"/>
                  </a:lnTo>
                  <a:lnTo>
                    <a:pt x="268" y="405"/>
                  </a:lnTo>
                  <a:lnTo>
                    <a:pt x="269" y="399"/>
                  </a:lnTo>
                  <a:lnTo>
                    <a:pt x="269" y="393"/>
                  </a:lnTo>
                  <a:lnTo>
                    <a:pt x="270" y="386"/>
                  </a:lnTo>
                  <a:lnTo>
                    <a:pt x="271" y="380"/>
                  </a:lnTo>
                  <a:lnTo>
                    <a:pt x="272" y="374"/>
                  </a:lnTo>
                  <a:lnTo>
                    <a:pt x="273" y="367"/>
                  </a:lnTo>
                  <a:lnTo>
                    <a:pt x="274" y="362"/>
                  </a:lnTo>
                  <a:lnTo>
                    <a:pt x="275" y="356"/>
                  </a:lnTo>
                  <a:lnTo>
                    <a:pt x="276" y="350"/>
                  </a:lnTo>
                  <a:lnTo>
                    <a:pt x="277" y="344"/>
                  </a:lnTo>
                  <a:lnTo>
                    <a:pt x="278" y="337"/>
                  </a:lnTo>
                  <a:lnTo>
                    <a:pt x="280" y="332"/>
                  </a:lnTo>
                  <a:lnTo>
                    <a:pt x="281" y="326"/>
                  </a:lnTo>
                  <a:lnTo>
                    <a:pt x="281" y="323"/>
                  </a:lnTo>
                  <a:lnTo>
                    <a:pt x="282" y="319"/>
                  </a:lnTo>
                  <a:lnTo>
                    <a:pt x="282" y="316"/>
                  </a:lnTo>
                  <a:lnTo>
                    <a:pt x="282" y="312"/>
                  </a:lnTo>
                  <a:lnTo>
                    <a:pt x="282" y="309"/>
                  </a:lnTo>
                  <a:lnTo>
                    <a:pt x="282" y="305"/>
                  </a:lnTo>
                  <a:lnTo>
                    <a:pt x="282" y="301"/>
                  </a:lnTo>
                  <a:lnTo>
                    <a:pt x="282" y="298"/>
                  </a:lnTo>
                  <a:lnTo>
                    <a:pt x="282" y="294"/>
                  </a:lnTo>
                  <a:lnTo>
                    <a:pt x="282" y="290"/>
                  </a:lnTo>
                  <a:lnTo>
                    <a:pt x="282" y="287"/>
                  </a:lnTo>
                  <a:lnTo>
                    <a:pt x="282" y="283"/>
                  </a:lnTo>
                  <a:lnTo>
                    <a:pt x="282" y="280"/>
                  </a:lnTo>
                  <a:lnTo>
                    <a:pt x="282" y="277"/>
                  </a:lnTo>
                  <a:lnTo>
                    <a:pt x="282" y="273"/>
                  </a:lnTo>
                  <a:lnTo>
                    <a:pt x="283" y="269"/>
                  </a:lnTo>
                  <a:lnTo>
                    <a:pt x="286" y="280"/>
                  </a:lnTo>
                  <a:lnTo>
                    <a:pt x="287" y="290"/>
                  </a:lnTo>
                  <a:lnTo>
                    <a:pt x="288" y="301"/>
                  </a:lnTo>
                  <a:lnTo>
                    <a:pt x="288" y="311"/>
                  </a:lnTo>
                  <a:lnTo>
                    <a:pt x="288" y="322"/>
                  </a:lnTo>
                  <a:lnTo>
                    <a:pt x="286" y="332"/>
                  </a:lnTo>
                  <a:lnTo>
                    <a:pt x="285" y="342"/>
                  </a:lnTo>
                  <a:lnTo>
                    <a:pt x="284" y="352"/>
                  </a:lnTo>
                  <a:lnTo>
                    <a:pt x="282" y="363"/>
                  </a:lnTo>
                  <a:lnTo>
                    <a:pt x="281" y="373"/>
                  </a:lnTo>
                  <a:lnTo>
                    <a:pt x="280" y="384"/>
                  </a:lnTo>
                  <a:lnTo>
                    <a:pt x="279" y="394"/>
                  </a:lnTo>
                  <a:lnTo>
                    <a:pt x="278" y="405"/>
                  </a:lnTo>
                  <a:lnTo>
                    <a:pt x="278" y="416"/>
                  </a:lnTo>
                  <a:lnTo>
                    <a:pt x="278" y="427"/>
                  </a:lnTo>
                  <a:lnTo>
                    <a:pt x="280" y="439"/>
                  </a:lnTo>
                  <a:lnTo>
                    <a:pt x="280" y="446"/>
                  </a:lnTo>
                  <a:lnTo>
                    <a:pt x="281" y="453"/>
                  </a:lnTo>
                  <a:lnTo>
                    <a:pt x="281" y="460"/>
                  </a:lnTo>
                  <a:lnTo>
                    <a:pt x="282" y="467"/>
                  </a:lnTo>
                  <a:lnTo>
                    <a:pt x="282" y="474"/>
                  </a:lnTo>
                  <a:lnTo>
                    <a:pt x="284" y="480"/>
                  </a:lnTo>
                  <a:lnTo>
                    <a:pt x="285" y="487"/>
                  </a:lnTo>
                  <a:lnTo>
                    <a:pt x="286" y="494"/>
                  </a:lnTo>
                  <a:lnTo>
                    <a:pt x="288" y="500"/>
                  </a:lnTo>
                  <a:lnTo>
                    <a:pt x="290" y="506"/>
                  </a:lnTo>
                  <a:lnTo>
                    <a:pt x="292" y="512"/>
                  </a:lnTo>
                  <a:lnTo>
                    <a:pt x="294" y="517"/>
                  </a:lnTo>
                  <a:lnTo>
                    <a:pt x="297" y="523"/>
                  </a:lnTo>
                  <a:lnTo>
                    <a:pt x="300" y="528"/>
                  </a:lnTo>
                  <a:lnTo>
                    <a:pt x="304" y="533"/>
                  </a:lnTo>
                  <a:lnTo>
                    <a:pt x="307" y="537"/>
                  </a:lnTo>
                  <a:lnTo>
                    <a:pt x="305" y="532"/>
                  </a:lnTo>
                  <a:lnTo>
                    <a:pt x="303" y="526"/>
                  </a:lnTo>
                  <a:lnTo>
                    <a:pt x="301" y="521"/>
                  </a:lnTo>
                  <a:lnTo>
                    <a:pt x="300" y="515"/>
                  </a:lnTo>
                  <a:lnTo>
                    <a:pt x="298" y="509"/>
                  </a:lnTo>
                  <a:lnTo>
                    <a:pt x="297" y="503"/>
                  </a:lnTo>
                  <a:lnTo>
                    <a:pt x="296" y="497"/>
                  </a:lnTo>
                  <a:lnTo>
                    <a:pt x="294" y="491"/>
                  </a:lnTo>
                  <a:lnTo>
                    <a:pt x="293" y="485"/>
                  </a:lnTo>
                  <a:lnTo>
                    <a:pt x="292" y="478"/>
                  </a:lnTo>
                  <a:lnTo>
                    <a:pt x="291" y="473"/>
                  </a:lnTo>
                  <a:lnTo>
                    <a:pt x="290" y="466"/>
                  </a:lnTo>
                  <a:lnTo>
                    <a:pt x="290" y="459"/>
                  </a:lnTo>
                  <a:lnTo>
                    <a:pt x="289" y="453"/>
                  </a:lnTo>
                  <a:lnTo>
                    <a:pt x="289" y="447"/>
                  </a:lnTo>
                  <a:lnTo>
                    <a:pt x="288" y="440"/>
                  </a:lnTo>
                  <a:lnTo>
                    <a:pt x="288" y="433"/>
                  </a:lnTo>
                  <a:lnTo>
                    <a:pt x="288" y="427"/>
                  </a:lnTo>
                  <a:lnTo>
                    <a:pt x="288" y="421"/>
                  </a:lnTo>
                  <a:lnTo>
                    <a:pt x="288" y="414"/>
                  </a:lnTo>
                  <a:lnTo>
                    <a:pt x="288" y="407"/>
                  </a:lnTo>
                  <a:lnTo>
                    <a:pt x="288" y="401"/>
                  </a:lnTo>
                  <a:lnTo>
                    <a:pt x="288" y="394"/>
                  </a:lnTo>
                  <a:lnTo>
                    <a:pt x="289" y="388"/>
                  </a:lnTo>
                  <a:lnTo>
                    <a:pt x="289" y="382"/>
                  </a:lnTo>
                  <a:lnTo>
                    <a:pt x="289" y="375"/>
                  </a:lnTo>
                  <a:lnTo>
                    <a:pt x="290" y="369"/>
                  </a:lnTo>
                  <a:lnTo>
                    <a:pt x="290" y="363"/>
                  </a:lnTo>
                  <a:lnTo>
                    <a:pt x="291" y="356"/>
                  </a:lnTo>
                  <a:lnTo>
                    <a:pt x="292" y="350"/>
                  </a:lnTo>
                  <a:lnTo>
                    <a:pt x="293" y="344"/>
                  </a:lnTo>
                  <a:lnTo>
                    <a:pt x="293" y="338"/>
                  </a:lnTo>
                  <a:lnTo>
                    <a:pt x="294" y="334"/>
                  </a:lnTo>
                  <a:lnTo>
                    <a:pt x="294" y="328"/>
                  </a:lnTo>
                  <a:lnTo>
                    <a:pt x="294" y="323"/>
                  </a:lnTo>
                  <a:lnTo>
                    <a:pt x="294" y="318"/>
                  </a:lnTo>
                  <a:lnTo>
                    <a:pt x="295" y="313"/>
                  </a:lnTo>
                  <a:lnTo>
                    <a:pt x="296" y="308"/>
                  </a:lnTo>
                  <a:lnTo>
                    <a:pt x="296" y="303"/>
                  </a:lnTo>
                  <a:lnTo>
                    <a:pt x="296" y="297"/>
                  </a:lnTo>
                  <a:lnTo>
                    <a:pt x="296" y="292"/>
                  </a:lnTo>
                  <a:lnTo>
                    <a:pt x="296" y="286"/>
                  </a:lnTo>
                  <a:lnTo>
                    <a:pt x="297" y="281"/>
                  </a:lnTo>
                  <a:lnTo>
                    <a:pt x="297" y="276"/>
                  </a:lnTo>
                  <a:lnTo>
                    <a:pt x="296" y="271"/>
                  </a:lnTo>
                  <a:lnTo>
                    <a:pt x="296" y="265"/>
                  </a:lnTo>
                  <a:lnTo>
                    <a:pt x="296" y="260"/>
                  </a:lnTo>
                  <a:lnTo>
                    <a:pt x="295" y="255"/>
                  </a:lnTo>
                  <a:lnTo>
                    <a:pt x="295" y="253"/>
                  </a:lnTo>
                  <a:lnTo>
                    <a:pt x="295" y="250"/>
                  </a:lnTo>
                  <a:lnTo>
                    <a:pt x="295" y="247"/>
                  </a:lnTo>
                  <a:lnTo>
                    <a:pt x="296" y="244"/>
                  </a:lnTo>
                  <a:lnTo>
                    <a:pt x="296" y="241"/>
                  </a:lnTo>
                  <a:lnTo>
                    <a:pt x="296" y="238"/>
                  </a:lnTo>
                  <a:lnTo>
                    <a:pt x="296" y="235"/>
                  </a:lnTo>
                  <a:lnTo>
                    <a:pt x="297" y="233"/>
                  </a:lnTo>
                  <a:lnTo>
                    <a:pt x="299" y="236"/>
                  </a:lnTo>
                  <a:lnTo>
                    <a:pt x="300" y="245"/>
                  </a:lnTo>
                  <a:lnTo>
                    <a:pt x="301" y="253"/>
                  </a:lnTo>
                  <a:lnTo>
                    <a:pt x="302" y="262"/>
                  </a:lnTo>
                  <a:lnTo>
                    <a:pt x="302" y="271"/>
                  </a:lnTo>
                  <a:lnTo>
                    <a:pt x="303" y="280"/>
                  </a:lnTo>
                  <a:lnTo>
                    <a:pt x="303" y="288"/>
                  </a:lnTo>
                  <a:lnTo>
                    <a:pt x="303" y="297"/>
                  </a:lnTo>
                  <a:lnTo>
                    <a:pt x="303" y="306"/>
                  </a:lnTo>
                  <a:lnTo>
                    <a:pt x="303" y="315"/>
                  </a:lnTo>
                  <a:lnTo>
                    <a:pt x="303" y="324"/>
                  </a:lnTo>
                  <a:lnTo>
                    <a:pt x="302" y="333"/>
                  </a:lnTo>
                  <a:lnTo>
                    <a:pt x="302" y="341"/>
                  </a:lnTo>
                  <a:lnTo>
                    <a:pt x="302" y="350"/>
                  </a:lnTo>
                  <a:lnTo>
                    <a:pt x="301" y="358"/>
                  </a:lnTo>
                  <a:lnTo>
                    <a:pt x="301" y="367"/>
                  </a:lnTo>
                  <a:lnTo>
                    <a:pt x="301" y="375"/>
                  </a:lnTo>
                  <a:lnTo>
                    <a:pt x="301" y="384"/>
                  </a:lnTo>
                  <a:lnTo>
                    <a:pt x="301" y="393"/>
                  </a:lnTo>
                  <a:lnTo>
                    <a:pt x="301" y="401"/>
                  </a:lnTo>
                  <a:lnTo>
                    <a:pt x="301" y="409"/>
                  </a:lnTo>
                  <a:lnTo>
                    <a:pt x="301" y="418"/>
                  </a:lnTo>
                  <a:lnTo>
                    <a:pt x="302" y="426"/>
                  </a:lnTo>
                  <a:lnTo>
                    <a:pt x="302" y="434"/>
                  </a:lnTo>
                  <a:lnTo>
                    <a:pt x="303" y="442"/>
                  </a:lnTo>
                  <a:lnTo>
                    <a:pt x="305" y="450"/>
                  </a:lnTo>
                  <a:lnTo>
                    <a:pt x="306" y="458"/>
                  </a:lnTo>
                  <a:lnTo>
                    <a:pt x="308" y="466"/>
                  </a:lnTo>
                  <a:lnTo>
                    <a:pt x="310" y="474"/>
                  </a:lnTo>
                  <a:lnTo>
                    <a:pt x="312" y="481"/>
                  </a:lnTo>
                  <a:lnTo>
                    <a:pt x="315" y="489"/>
                  </a:lnTo>
                  <a:lnTo>
                    <a:pt x="318" y="497"/>
                  </a:lnTo>
                  <a:lnTo>
                    <a:pt x="322" y="504"/>
                  </a:lnTo>
                  <a:lnTo>
                    <a:pt x="324" y="499"/>
                  </a:lnTo>
                  <a:lnTo>
                    <a:pt x="327" y="495"/>
                  </a:lnTo>
                  <a:lnTo>
                    <a:pt x="330" y="491"/>
                  </a:lnTo>
                  <a:lnTo>
                    <a:pt x="333" y="489"/>
                  </a:lnTo>
                  <a:lnTo>
                    <a:pt x="337" y="487"/>
                  </a:lnTo>
                  <a:lnTo>
                    <a:pt x="341" y="485"/>
                  </a:lnTo>
                  <a:lnTo>
                    <a:pt x="345" y="484"/>
                  </a:lnTo>
                  <a:lnTo>
                    <a:pt x="349" y="483"/>
                  </a:lnTo>
                  <a:lnTo>
                    <a:pt x="353" y="482"/>
                  </a:lnTo>
                  <a:lnTo>
                    <a:pt x="357" y="481"/>
                  </a:lnTo>
                  <a:lnTo>
                    <a:pt x="361" y="480"/>
                  </a:lnTo>
                  <a:lnTo>
                    <a:pt x="365" y="478"/>
                  </a:lnTo>
                  <a:lnTo>
                    <a:pt x="369" y="477"/>
                  </a:lnTo>
                  <a:lnTo>
                    <a:pt x="372" y="473"/>
                  </a:lnTo>
                  <a:lnTo>
                    <a:pt x="375" y="469"/>
                  </a:lnTo>
                  <a:lnTo>
                    <a:pt x="378" y="465"/>
                  </a:lnTo>
                  <a:lnTo>
                    <a:pt x="378" y="460"/>
                  </a:lnTo>
                  <a:lnTo>
                    <a:pt x="371" y="453"/>
                  </a:lnTo>
                  <a:lnTo>
                    <a:pt x="365" y="446"/>
                  </a:lnTo>
                  <a:lnTo>
                    <a:pt x="360" y="438"/>
                  </a:lnTo>
                  <a:lnTo>
                    <a:pt x="354" y="429"/>
                  </a:lnTo>
                  <a:lnTo>
                    <a:pt x="350" y="421"/>
                  </a:lnTo>
                  <a:lnTo>
                    <a:pt x="346" y="411"/>
                  </a:lnTo>
                  <a:lnTo>
                    <a:pt x="343" y="402"/>
                  </a:lnTo>
                  <a:lnTo>
                    <a:pt x="340" y="392"/>
                  </a:lnTo>
                  <a:lnTo>
                    <a:pt x="337" y="382"/>
                  </a:lnTo>
                  <a:lnTo>
                    <a:pt x="335" y="371"/>
                  </a:lnTo>
                  <a:lnTo>
                    <a:pt x="333" y="361"/>
                  </a:lnTo>
                  <a:lnTo>
                    <a:pt x="331" y="351"/>
                  </a:lnTo>
                  <a:lnTo>
                    <a:pt x="329" y="340"/>
                  </a:lnTo>
                  <a:lnTo>
                    <a:pt x="327" y="330"/>
                  </a:lnTo>
                  <a:lnTo>
                    <a:pt x="325" y="319"/>
                  </a:lnTo>
                  <a:lnTo>
                    <a:pt x="323" y="309"/>
                  </a:lnTo>
                  <a:lnTo>
                    <a:pt x="324" y="307"/>
                  </a:lnTo>
                  <a:lnTo>
                    <a:pt x="324" y="305"/>
                  </a:lnTo>
                  <a:lnTo>
                    <a:pt x="324" y="304"/>
                  </a:lnTo>
                  <a:lnTo>
                    <a:pt x="323" y="302"/>
                  </a:lnTo>
                  <a:lnTo>
                    <a:pt x="323" y="300"/>
                  </a:lnTo>
                  <a:lnTo>
                    <a:pt x="324" y="298"/>
                  </a:lnTo>
                  <a:lnTo>
                    <a:pt x="324" y="297"/>
                  </a:lnTo>
                  <a:lnTo>
                    <a:pt x="324" y="294"/>
                  </a:lnTo>
                  <a:lnTo>
                    <a:pt x="327" y="302"/>
                  </a:lnTo>
                  <a:lnTo>
                    <a:pt x="329" y="310"/>
                  </a:lnTo>
                  <a:lnTo>
                    <a:pt x="331" y="318"/>
                  </a:lnTo>
                  <a:lnTo>
                    <a:pt x="332" y="326"/>
                  </a:lnTo>
                  <a:lnTo>
                    <a:pt x="334" y="335"/>
                  </a:lnTo>
                  <a:lnTo>
                    <a:pt x="336" y="342"/>
                  </a:lnTo>
                  <a:lnTo>
                    <a:pt x="338" y="351"/>
                  </a:lnTo>
                  <a:lnTo>
                    <a:pt x="340" y="359"/>
                  </a:lnTo>
                  <a:lnTo>
                    <a:pt x="342" y="367"/>
                  </a:lnTo>
                  <a:lnTo>
                    <a:pt x="344" y="375"/>
                  </a:lnTo>
                  <a:lnTo>
                    <a:pt x="347" y="382"/>
                  </a:lnTo>
                  <a:lnTo>
                    <a:pt x="350" y="390"/>
                  </a:lnTo>
                  <a:lnTo>
                    <a:pt x="353" y="397"/>
                  </a:lnTo>
                  <a:lnTo>
                    <a:pt x="357" y="403"/>
                  </a:lnTo>
                  <a:lnTo>
                    <a:pt x="361" y="410"/>
                  </a:lnTo>
                  <a:lnTo>
                    <a:pt x="366" y="416"/>
                  </a:lnTo>
                  <a:lnTo>
                    <a:pt x="369" y="416"/>
                  </a:lnTo>
                  <a:lnTo>
                    <a:pt x="372" y="417"/>
                  </a:lnTo>
                  <a:lnTo>
                    <a:pt x="375" y="417"/>
                  </a:lnTo>
                  <a:lnTo>
                    <a:pt x="378" y="417"/>
                  </a:lnTo>
                  <a:lnTo>
                    <a:pt x="381" y="416"/>
                  </a:lnTo>
                  <a:lnTo>
                    <a:pt x="383" y="416"/>
                  </a:lnTo>
                  <a:lnTo>
                    <a:pt x="386" y="414"/>
                  </a:lnTo>
                  <a:lnTo>
                    <a:pt x="389" y="411"/>
                  </a:lnTo>
                  <a:lnTo>
                    <a:pt x="389" y="409"/>
                  </a:lnTo>
                  <a:lnTo>
                    <a:pt x="384" y="404"/>
                  </a:lnTo>
                  <a:lnTo>
                    <a:pt x="380" y="399"/>
                  </a:lnTo>
                  <a:lnTo>
                    <a:pt x="376" y="394"/>
                  </a:lnTo>
                  <a:lnTo>
                    <a:pt x="372" y="390"/>
                  </a:lnTo>
                  <a:lnTo>
                    <a:pt x="369" y="384"/>
                  </a:lnTo>
                  <a:lnTo>
                    <a:pt x="366" y="379"/>
                  </a:lnTo>
                  <a:lnTo>
                    <a:pt x="362" y="373"/>
                  </a:lnTo>
                  <a:lnTo>
                    <a:pt x="360" y="367"/>
                  </a:lnTo>
                  <a:lnTo>
                    <a:pt x="357" y="362"/>
                  </a:lnTo>
                  <a:lnTo>
                    <a:pt x="354" y="356"/>
                  </a:lnTo>
                  <a:lnTo>
                    <a:pt x="352" y="350"/>
                  </a:lnTo>
                  <a:lnTo>
                    <a:pt x="350" y="344"/>
                  </a:lnTo>
                  <a:lnTo>
                    <a:pt x="347" y="337"/>
                  </a:lnTo>
                  <a:lnTo>
                    <a:pt x="345" y="331"/>
                  </a:lnTo>
                  <a:lnTo>
                    <a:pt x="344" y="324"/>
                  </a:lnTo>
                  <a:lnTo>
                    <a:pt x="342" y="318"/>
                  </a:lnTo>
                  <a:lnTo>
                    <a:pt x="340" y="311"/>
                  </a:lnTo>
                  <a:lnTo>
                    <a:pt x="339" y="305"/>
                  </a:lnTo>
                  <a:lnTo>
                    <a:pt x="338" y="298"/>
                  </a:lnTo>
                  <a:lnTo>
                    <a:pt x="337" y="291"/>
                  </a:lnTo>
                  <a:lnTo>
                    <a:pt x="336" y="284"/>
                  </a:lnTo>
                  <a:lnTo>
                    <a:pt x="335" y="277"/>
                  </a:lnTo>
                  <a:lnTo>
                    <a:pt x="334" y="270"/>
                  </a:lnTo>
                  <a:lnTo>
                    <a:pt x="333" y="263"/>
                  </a:lnTo>
                  <a:lnTo>
                    <a:pt x="333" y="256"/>
                  </a:lnTo>
                  <a:lnTo>
                    <a:pt x="333" y="249"/>
                  </a:lnTo>
                  <a:lnTo>
                    <a:pt x="332" y="242"/>
                  </a:lnTo>
                  <a:lnTo>
                    <a:pt x="332" y="235"/>
                  </a:lnTo>
                  <a:lnTo>
                    <a:pt x="332" y="228"/>
                  </a:lnTo>
                  <a:lnTo>
                    <a:pt x="332" y="221"/>
                  </a:lnTo>
                  <a:lnTo>
                    <a:pt x="332" y="214"/>
                  </a:lnTo>
                  <a:lnTo>
                    <a:pt x="332" y="207"/>
                  </a:lnTo>
                  <a:lnTo>
                    <a:pt x="331" y="196"/>
                  </a:lnTo>
                  <a:lnTo>
                    <a:pt x="329" y="186"/>
                  </a:lnTo>
                  <a:lnTo>
                    <a:pt x="328" y="175"/>
                  </a:lnTo>
                  <a:lnTo>
                    <a:pt x="325" y="165"/>
                  </a:lnTo>
                  <a:lnTo>
                    <a:pt x="323" y="155"/>
                  </a:lnTo>
                  <a:lnTo>
                    <a:pt x="319" y="145"/>
                  </a:lnTo>
                  <a:lnTo>
                    <a:pt x="316" y="136"/>
                  </a:lnTo>
                  <a:lnTo>
                    <a:pt x="311" y="126"/>
                  </a:lnTo>
                  <a:lnTo>
                    <a:pt x="307" y="118"/>
                  </a:lnTo>
                  <a:lnTo>
                    <a:pt x="302" y="109"/>
                  </a:lnTo>
                  <a:lnTo>
                    <a:pt x="297" y="101"/>
                  </a:lnTo>
                  <a:lnTo>
                    <a:pt x="292" y="94"/>
                  </a:lnTo>
                  <a:lnTo>
                    <a:pt x="285" y="87"/>
                  </a:lnTo>
                  <a:lnTo>
                    <a:pt x="279" y="81"/>
                  </a:lnTo>
                  <a:lnTo>
                    <a:pt x="272" y="75"/>
                  </a:lnTo>
                  <a:lnTo>
                    <a:pt x="265" y="70"/>
                  </a:lnTo>
                  <a:lnTo>
                    <a:pt x="266" y="73"/>
                  </a:lnTo>
                  <a:lnTo>
                    <a:pt x="267" y="76"/>
                  </a:lnTo>
                  <a:lnTo>
                    <a:pt x="269" y="79"/>
                  </a:lnTo>
                  <a:lnTo>
                    <a:pt x="271" y="81"/>
                  </a:lnTo>
                  <a:lnTo>
                    <a:pt x="272" y="83"/>
                  </a:lnTo>
                  <a:lnTo>
                    <a:pt x="274" y="85"/>
                  </a:lnTo>
                  <a:lnTo>
                    <a:pt x="275" y="88"/>
                  </a:lnTo>
                  <a:lnTo>
                    <a:pt x="276" y="90"/>
                  </a:lnTo>
                  <a:lnTo>
                    <a:pt x="280" y="95"/>
                  </a:lnTo>
                  <a:lnTo>
                    <a:pt x="283" y="100"/>
                  </a:lnTo>
                  <a:lnTo>
                    <a:pt x="286" y="105"/>
                  </a:lnTo>
                  <a:lnTo>
                    <a:pt x="289" y="110"/>
                  </a:lnTo>
                  <a:lnTo>
                    <a:pt x="292" y="114"/>
                  </a:lnTo>
                  <a:lnTo>
                    <a:pt x="295" y="119"/>
                  </a:lnTo>
                  <a:lnTo>
                    <a:pt x="297" y="124"/>
                  </a:lnTo>
                  <a:lnTo>
                    <a:pt x="300" y="129"/>
                  </a:lnTo>
                  <a:lnTo>
                    <a:pt x="302" y="135"/>
                  </a:lnTo>
                  <a:lnTo>
                    <a:pt x="305" y="140"/>
                  </a:lnTo>
                  <a:lnTo>
                    <a:pt x="307" y="144"/>
                  </a:lnTo>
                  <a:lnTo>
                    <a:pt x="309" y="150"/>
                  </a:lnTo>
                  <a:lnTo>
                    <a:pt x="310" y="155"/>
                  </a:lnTo>
                  <a:lnTo>
                    <a:pt x="312" y="161"/>
                  </a:lnTo>
                  <a:lnTo>
                    <a:pt x="313" y="167"/>
                  </a:lnTo>
                  <a:lnTo>
                    <a:pt x="314" y="172"/>
                  </a:lnTo>
                  <a:lnTo>
                    <a:pt x="311" y="168"/>
                  </a:lnTo>
                  <a:lnTo>
                    <a:pt x="308" y="163"/>
                  </a:lnTo>
                  <a:lnTo>
                    <a:pt x="306" y="158"/>
                  </a:lnTo>
                  <a:lnTo>
                    <a:pt x="304" y="152"/>
                  </a:lnTo>
                  <a:lnTo>
                    <a:pt x="302" y="146"/>
                  </a:lnTo>
                  <a:lnTo>
                    <a:pt x="299" y="141"/>
                  </a:lnTo>
                  <a:lnTo>
                    <a:pt x="297" y="136"/>
                  </a:lnTo>
                  <a:lnTo>
                    <a:pt x="295" y="130"/>
                  </a:lnTo>
                  <a:lnTo>
                    <a:pt x="292" y="126"/>
                  </a:lnTo>
                  <a:lnTo>
                    <a:pt x="289" y="122"/>
                  </a:lnTo>
                  <a:lnTo>
                    <a:pt x="286" y="117"/>
                  </a:lnTo>
                  <a:lnTo>
                    <a:pt x="284" y="113"/>
                  </a:lnTo>
                  <a:lnTo>
                    <a:pt x="280" y="109"/>
                  </a:lnTo>
                  <a:lnTo>
                    <a:pt x="277" y="104"/>
                  </a:lnTo>
                  <a:lnTo>
                    <a:pt x="274" y="100"/>
                  </a:lnTo>
                  <a:lnTo>
                    <a:pt x="271" y="96"/>
                  </a:lnTo>
                  <a:lnTo>
                    <a:pt x="268" y="92"/>
                  </a:lnTo>
                  <a:lnTo>
                    <a:pt x="265" y="88"/>
                  </a:lnTo>
                  <a:lnTo>
                    <a:pt x="261" y="84"/>
                  </a:lnTo>
                  <a:lnTo>
                    <a:pt x="258" y="81"/>
                  </a:lnTo>
                  <a:lnTo>
                    <a:pt x="255" y="77"/>
                  </a:lnTo>
                  <a:lnTo>
                    <a:pt x="251" y="74"/>
                  </a:lnTo>
                  <a:lnTo>
                    <a:pt x="248" y="71"/>
                  </a:lnTo>
                  <a:lnTo>
                    <a:pt x="244" y="68"/>
                  </a:lnTo>
                  <a:lnTo>
                    <a:pt x="243" y="69"/>
                  </a:lnTo>
                  <a:lnTo>
                    <a:pt x="242" y="69"/>
                  </a:lnTo>
                  <a:lnTo>
                    <a:pt x="242" y="68"/>
                  </a:lnTo>
                  <a:lnTo>
                    <a:pt x="241" y="67"/>
                  </a:lnTo>
                  <a:lnTo>
                    <a:pt x="239" y="65"/>
                  </a:lnTo>
                  <a:lnTo>
                    <a:pt x="242" y="70"/>
                  </a:lnTo>
                  <a:lnTo>
                    <a:pt x="244" y="75"/>
                  </a:lnTo>
                  <a:lnTo>
                    <a:pt x="247" y="80"/>
                  </a:lnTo>
                  <a:lnTo>
                    <a:pt x="249" y="85"/>
                  </a:lnTo>
                  <a:lnTo>
                    <a:pt x="252" y="90"/>
                  </a:lnTo>
                  <a:lnTo>
                    <a:pt x="255" y="96"/>
                  </a:lnTo>
                  <a:lnTo>
                    <a:pt x="257" y="102"/>
                  </a:lnTo>
                  <a:lnTo>
                    <a:pt x="259" y="107"/>
                  </a:lnTo>
                  <a:lnTo>
                    <a:pt x="261" y="113"/>
                  </a:lnTo>
                  <a:lnTo>
                    <a:pt x="264" y="118"/>
                  </a:lnTo>
                  <a:lnTo>
                    <a:pt x="266" y="124"/>
                  </a:lnTo>
                  <a:lnTo>
                    <a:pt x="267" y="130"/>
                  </a:lnTo>
                  <a:lnTo>
                    <a:pt x="269" y="137"/>
                  </a:lnTo>
                  <a:lnTo>
                    <a:pt x="271" y="143"/>
                  </a:lnTo>
                  <a:lnTo>
                    <a:pt x="271" y="149"/>
                  </a:lnTo>
                  <a:lnTo>
                    <a:pt x="272" y="156"/>
                  </a:lnTo>
                  <a:lnTo>
                    <a:pt x="269" y="152"/>
                  </a:lnTo>
                  <a:lnTo>
                    <a:pt x="267" y="148"/>
                  </a:lnTo>
                  <a:lnTo>
                    <a:pt x="265" y="144"/>
                  </a:lnTo>
                  <a:lnTo>
                    <a:pt x="264" y="139"/>
                  </a:lnTo>
                  <a:lnTo>
                    <a:pt x="263" y="133"/>
                  </a:lnTo>
                  <a:lnTo>
                    <a:pt x="261" y="127"/>
                  </a:lnTo>
                  <a:lnTo>
                    <a:pt x="259" y="122"/>
                  </a:lnTo>
                  <a:lnTo>
                    <a:pt x="257" y="117"/>
                  </a:lnTo>
                  <a:lnTo>
                    <a:pt x="255" y="114"/>
                  </a:lnTo>
                  <a:lnTo>
                    <a:pt x="253" y="111"/>
                  </a:lnTo>
                  <a:lnTo>
                    <a:pt x="252" y="108"/>
                  </a:lnTo>
                  <a:lnTo>
                    <a:pt x="250" y="104"/>
                  </a:lnTo>
                  <a:lnTo>
                    <a:pt x="249" y="101"/>
                  </a:lnTo>
                  <a:lnTo>
                    <a:pt x="247" y="98"/>
                  </a:lnTo>
                  <a:lnTo>
                    <a:pt x="244" y="95"/>
                  </a:lnTo>
                  <a:lnTo>
                    <a:pt x="242" y="93"/>
                  </a:lnTo>
                  <a:lnTo>
                    <a:pt x="242" y="94"/>
                  </a:lnTo>
                  <a:lnTo>
                    <a:pt x="242" y="96"/>
                  </a:lnTo>
                  <a:lnTo>
                    <a:pt x="241" y="97"/>
                  </a:lnTo>
                  <a:lnTo>
                    <a:pt x="240" y="98"/>
                  </a:lnTo>
                  <a:lnTo>
                    <a:pt x="238" y="97"/>
                  </a:lnTo>
                  <a:lnTo>
                    <a:pt x="236" y="96"/>
                  </a:lnTo>
                  <a:lnTo>
                    <a:pt x="235" y="94"/>
                  </a:lnTo>
                  <a:lnTo>
                    <a:pt x="234" y="92"/>
                  </a:lnTo>
                  <a:lnTo>
                    <a:pt x="233" y="89"/>
                  </a:lnTo>
                  <a:lnTo>
                    <a:pt x="232" y="86"/>
                  </a:lnTo>
                  <a:lnTo>
                    <a:pt x="230" y="85"/>
                  </a:lnTo>
                  <a:lnTo>
                    <a:pt x="229" y="84"/>
                  </a:lnTo>
                  <a:lnTo>
                    <a:pt x="227" y="81"/>
                  </a:lnTo>
                  <a:lnTo>
                    <a:pt x="226" y="78"/>
                  </a:lnTo>
                  <a:lnTo>
                    <a:pt x="224" y="76"/>
                  </a:lnTo>
                  <a:lnTo>
                    <a:pt x="222" y="73"/>
                  </a:lnTo>
                  <a:lnTo>
                    <a:pt x="220" y="71"/>
                  </a:lnTo>
                  <a:lnTo>
                    <a:pt x="218" y="69"/>
                  </a:lnTo>
                  <a:lnTo>
                    <a:pt x="216" y="67"/>
                  </a:lnTo>
                  <a:lnTo>
                    <a:pt x="214" y="65"/>
                  </a:lnTo>
                  <a:lnTo>
                    <a:pt x="216" y="70"/>
                  </a:lnTo>
                  <a:lnTo>
                    <a:pt x="218" y="75"/>
                  </a:lnTo>
                  <a:lnTo>
                    <a:pt x="220" y="80"/>
                  </a:lnTo>
                  <a:lnTo>
                    <a:pt x="222" y="85"/>
                  </a:lnTo>
                  <a:lnTo>
                    <a:pt x="224" y="91"/>
                  </a:lnTo>
                  <a:lnTo>
                    <a:pt x="226" y="97"/>
                  </a:lnTo>
                  <a:lnTo>
                    <a:pt x="227" y="103"/>
                  </a:lnTo>
                  <a:lnTo>
                    <a:pt x="229" y="109"/>
                  </a:lnTo>
                  <a:lnTo>
                    <a:pt x="228" y="111"/>
                  </a:lnTo>
                  <a:lnTo>
                    <a:pt x="227" y="111"/>
                  </a:lnTo>
                  <a:lnTo>
                    <a:pt x="226" y="111"/>
                  </a:lnTo>
                  <a:lnTo>
                    <a:pt x="225" y="110"/>
                  </a:lnTo>
                  <a:lnTo>
                    <a:pt x="224" y="106"/>
                  </a:lnTo>
                  <a:lnTo>
                    <a:pt x="222" y="102"/>
                  </a:lnTo>
                  <a:lnTo>
                    <a:pt x="221" y="99"/>
                  </a:lnTo>
                  <a:lnTo>
                    <a:pt x="219" y="95"/>
                  </a:lnTo>
                  <a:lnTo>
                    <a:pt x="217" y="91"/>
                  </a:lnTo>
                  <a:lnTo>
                    <a:pt x="216" y="88"/>
                  </a:lnTo>
                  <a:lnTo>
                    <a:pt x="213" y="85"/>
                  </a:lnTo>
                  <a:lnTo>
                    <a:pt x="211" y="83"/>
                  </a:lnTo>
                  <a:lnTo>
                    <a:pt x="212" y="82"/>
                  </a:lnTo>
                  <a:lnTo>
                    <a:pt x="209" y="76"/>
                  </a:lnTo>
                  <a:lnTo>
                    <a:pt x="206" y="71"/>
                  </a:lnTo>
                  <a:lnTo>
                    <a:pt x="203" y="66"/>
                  </a:lnTo>
                  <a:lnTo>
                    <a:pt x="200" y="62"/>
                  </a:lnTo>
                  <a:lnTo>
                    <a:pt x="197" y="58"/>
                  </a:lnTo>
                  <a:lnTo>
                    <a:pt x="193" y="54"/>
                  </a:lnTo>
                  <a:lnTo>
                    <a:pt x="189" y="50"/>
                  </a:lnTo>
                  <a:lnTo>
                    <a:pt x="185" y="46"/>
                  </a:lnTo>
                  <a:lnTo>
                    <a:pt x="187" y="52"/>
                  </a:lnTo>
                  <a:lnTo>
                    <a:pt x="188" y="58"/>
                  </a:lnTo>
                  <a:lnTo>
                    <a:pt x="189" y="65"/>
                  </a:lnTo>
                  <a:lnTo>
                    <a:pt x="191" y="71"/>
                  </a:lnTo>
                  <a:lnTo>
                    <a:pt x="192" y="78"/>
                  </a:lnTo>
                  <a:lnTo>
                    <a:pt x="193" y="84"/>
                  </a:lnTo>
                  <a:lnTo>
                    <a:pt x="194" y="91"/>
                  </a:lnTo>
                  <a:lnTo>
                    <a:pt x="195" y="98"/>
                  </a:lnTo>
                  <a:lnTo>
                    <a:pt x="195" y="105"/>
                  </a:lnTo>
                  <a:lnTo>
                    <a:pt x="196" y="112"/>
                  </a:lnTo>
                  <a:lnTo>
                    <a:pt x="196" y="119"/>
                  </a:lnTo>
                  <a:lnTo>
                    <a:pt x="196" y="126"/>
                  </a:lnTo>
                  <a:lnTo>
                    <a:pt x="195" y="133"/>
                  </a:lnTo>
                  <a:lnTo>
                    <a:pt x="195" y="139"/>
                  </a:lnTo>
                  <a:lnTo>
                    <a:pt x="194" y="146"/>
                  </a:lnTo>
                  <a:lnTo>
                    <a:pt x="193" y="152"/>
                  </a:lnTo>
                  <a:lnTo>
                    <a:pt x="192" y="152"/>
                  </a:lnTo>
                  <a:lnTo>
                    <a:pt x="191" y="150"/>
                  </a:lnTo>
                  <a:lnTo>
                    <a:pt x="191" y="149"/>
                  </a:lnTo>
                  <a:lnTo>
                    <a:pt x="190" y="148"/>
                  </a:lnTo>
                  <a:lnTo>
                    <a:pt x="190" y="139"/>
                  </a:lnTo>
                  <a:lnTo>
                    <a:pt x="190" y="130"/>
                  </a:lnTo>
                  <a:lnTo>
                    <a:pt x="189" y="122"/>
                  </a:lnTo>
                  <a:lnTo>
                    <a:pt x="189" y="112"/>
                  </a:lnTo>
                  <a:lnTo>
                    <a:pt x="188" y="104"/>
                  </a:lnTo>
                  <a:lnTo>
                    <a:pt x="186" y="96"/>
                  </a:lnTo>
                  <a:lnTo>
                    <a:pt x="185" y="87"/>
                  </a:lnTo>
                  <a:lnTo>
                    <a:pt x="183" y="79"/>
                  </a:lnTo>
                  <a:lnTo>
                    <a:pt x="180" y="71"/>
                  </a:lnTo>
                  <a:lnTo>
                    <a:pt x="178" y="63"/>
                  </a:lnTo>
                  <a:lnTo>
                    <a:pt x="174" y="56"/>
                  </a:lnTo>
                  <a:lnTo>
                    <a:pt x="171" y="48"/>
                  </a:lnTo>
                  <a:lnTo>
                    <a:pt x="167" y="41"/>
                  </a:lnTo>
                  <a:lnTo>
                    <a:pt x="163" y="34"/>
                  </a:lnTo>
                  <a:lnTo>
                    <a:pt x="158" y="28"/>
                  </a:lnTo>
                  <a:lnTo>
                    <a:pt x="153" y="22"/>
                  </a:lnTo>
                  <a:lnTo>
                    <a:pt x="149" y="19"/>
                  </a:lnTo>
                  <a:lnTo>
                    <a:pt x="145" y="16"/>
                  </a:lnTo>
                  <a:lnTo>
                    <a:pt x="141" y="13"/>
                  </a:lnTo>
                  <a:lnTo>
                    <a:pt x="136" y="10"/>
                  </a:lnTo>
                  <a:lnTo>
                    <a:pt x="132" y="7"/>
                  </a:lnTo>
                  <a:lnTo>
                    <a:pt x="127" y="5"/>
                  </a:lnTo>
                  <a:lnTo>
                    <a:pt x="123" y="3"/>
                  </a:lnTo>
                  <a:lnTo>
                    <a:pt x="118" y="1"/>
                  </a:lnTo>
                  <a:lnTo>
                    <a:pt x="113" y="0"/>
                  </a:lnTo>
                  <a:lnTo>
                    <a:pt x="108" y="0"/>
                  </a:lnTo>
                  <a:lnTo>
                    <a:pt x="104" y="0"/>
                  </a:lnTo>
                  <a:lnTo>
                    <a:pt x="99" y="0"/>
                  </a:lnTo>
                  <a:lnTo>
                    <a:pt x="94" y="0"/>
                  </a:lnTo>
                  <a:lnTo>
                    <a:pt x="90" y="1"/>
                  </a:lnTo>
                  <a:lnTo>
                    <a:pt x="85" y="3"/>
                  </a:lnTo>
                  <a:lnTo>
                    <a:pt x="81" y="6"/>
                  </a:lnTo>
                  <a:lnTo>
                    <a:pt x="76" y="7"/>
                  </a:lnTo>
                  <a:lnTo>
                    <a:pt x="72" y="9"/>
                  </a:lnTo>
                  <a:lnTo>
                    <a:pt x="68" y="11"/>
                  </a:lnTo>
                  <a:lnTo>
                    <a:pt x="64" y="14"/>
                  </a:lnTo>
                  <a:lnTo>
                    <a:pt x="60" y="17"/>
                  </a:lnTo>
                  <a:lnTo>
                    <a:pt x="56" y="21"/>
                  </a:lnTo>
                  <a:lnTo>
                    <a:pt x="53" y="24"/>
                  </a:lnTo>
                  <a:lnTo>
                    <a:pt x="49" y="28"/>
                  </a:lnTo>
                  <a:lnTo>
                    <a:pt x="46" y="32"/>
                  </a:lnTo>
                  <a:lnTo>
                    <a:pt x="42" y="37"/>
                  </a:lnTo>
                  <a:lnTo>
                    <a:pt x="39" y="41"/>
                  </a:lnTo>
                  <a:lnTo>
                    <a:pt x="35" y="45"/>
                  </a:lnTo>
                  <a:lnTo>
                    <a:pt x="32" y="50"/>
                  </a:lnTo>
                  <a:lnTo>
                    <a:pt x="28" y="54"/>
                  </a:lnTo>
                  <a:lnTo>
                    <a:pt x="25" y="58"/>
                  </a:lnTo>
                  <a:lnTo>
                    <a:pt x="22" y="63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41" name="Freeform 101">
              <a:extLst>
                <a:ext uri="{FF2B5EF4-FFF2-40B4-BE49-F238E27FC236}">
                  <a16:creationId xmlns:a16="http://schemas.microsoft.com/office/drawing/2014/main" id="{C313664B-DD53-B983-3291-74C69534B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" y="3078"/>
              <a:ext cx="29" cy="23"/>
            </a:xfrm>
            <a:custGeom>
              <a:avLst/>
              <a:gdLst>
                <a:gd name="T0" fmla="*/ 4 w 29"/>
                <a:gd name="T1" fmla="*/ 15 h 23"/>
                <a:gd name="T2" fmla="*/ 5 w 29"/>
                <a:gd name="T3" fmla="*/ 16 h 23"/>
                <a:gd name="T4" fmla="*/ 4 w 29"/>
                <a:gd name="T5" fmla="*/ 18 h 23"/>
                <a:gd name="T6" fmla="*/ 2 w 29"/>
                <a:gd name="T7" fmla="*/ 18 h 23"/>
                <a:gd name="T8" fmla="*/ 1 w 29"/>
                <a:gd name="T9" fmla="*/ 19 h 23"/>
                <a:gd name="T10" fmla="*/ 0 w 29"/>
                <a:gd name="T11" fmla="*/ 19 h 23"/>
                <a:gd name="T12" fmla="*/ 1 w 29"/>
                <a:gd name="T13" fmla="*/ 21 h 23"/>
                <a:gd name="T14" fmla="*/ 2 w 29"/>
                <a:gd name="T15" fmla="*/ 22 h 23"/>
                <a:gd name="T16" fmla="*/ 4 w 29"/>
                <a:gd name="T17" fmla="*/ 22 h 23"/>
                <a:gd name="T18" fmla="*/ 5 w 29"/>
                <a:gd name="T19" fmla="*/ 21 h 23"/>
                <a:gd name="T20" fmla="*/ 6 w 29"/>
                <a:gd name="T21" fmla="*/ 20 h 23"/>
                <a:gd name="T22" fmla="*/ 8 w 29"/>
                <a:gd name="T23" fmla="*/ 18 h 23"/>
                <a:gd name="T24" fmla="*/ 9 w 29"/>
                <a:gd name="T25" fmla="*/ 17 h 23"/>
                <a:gd name="T26" fmla="*/ 10 w 29"/>
                <a:gd name="T27" fmla="*/ 16 h 23"/>
                <a:gd name="T28" fmla="*/ 28 w 29"/>
                <a:gd name="T29" fmla="*/ 0 h 23"/>
                <a:gd name="T30" fmla="*/ 24 w 29"/>
                <a:gd name="T31" fmla="*/ 0 h 23"/>
                <a:gd name="T32" fmla="*/ 21 w 29"/>
                <a:gd name="T33" fmla="*/ 1 h 23"/>
                <a:gd name="T34" fmla="*/ 18 w 29"/>
                <a:gd name="T35" fmla="*/ 3 h 23"/>
                <a:gd name="T36" fmla="*/ 15 w 29"/>
                <a:gd name="T37" fmla="*/ 6 h 23"/>
                <a:gd name="T38" fmla="*/ 12 w 29"/>
                <a:gd name="T39" fmla="*/ 8 h 23"/>
                <a:gd name="T40" fmla="*/ 10 w 29"/>
                <a:gd name="T41" fmla="*/ 11 h 23"/>
                <a:gd name="T42" fmla="*/ 7 w 29"/>
                <a:gd name="T43" fmla="*/ 13 h 23"/>
                <a:gd name="T44" fmla="*/ 4 w 29"/>
                <a:gd name="T45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23">
                  <a:moveTo>
                    <a:pt x="4" y="15"/>
                  </a:moveTo>
                  <a:lnTo>
                    <a:pt x="5" y="16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5" y="21"/>
                  </a:lnTo>
                  <a:lnTo>
                    <a:pt x="6" y="20"/>
                  </a:lnTo>
                  <a:lnTo>
                    <a:pt x="8" y="18"/>
                  </a:lnTo>
                  <a:lnTo>
                    <a:pt x="9" y="17"/>
                  </a:lnTo>
                  <a:lnTo>
                    <a:pt x="10" y="16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18" y="3"/>
                  </a:lnTo>
                  <a:lnTo>
                    <a:pt x="15" y="6"/>
                  </a:lnTo>
                  <a:lnTo>
                    <a:pt x="12" y="8"/>
                  </a:lnTo>
                  <a:lnTo>
                    <a:pt x="10" y="11"/>
                  </a:lnTo>
                  <a:lnTo>
                    <a:pt x="7" y="13"/>
                  </a:lnTo>
                  <a:lnTo>
                    <a:pt x="4" y="15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42" name="Freeform 102">
              <a:extLst>
                <a:ext uri="{FF2B5EF4-FFF2-40B4-BE49-F238E27FC236}">
                  <a16:creationId xmlns:a16="http://schemas.microsoft.com/office/drawing/2014/main" id="{3A38F483-96F2-76CF-DE76-C47DACC7A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2" y="3116"/>
              <a:ext cx="872" cy="463"/>
            </a:xfrm>
            <a:custGeom>
              <a:avLst/>
              <a:gdLst>
                <a:gd name="T0" fmla="*/ 249 w 872"/>
                <a:gd name="T1" fmla="*/ 462 h 463"/>
                <a:gd name="T2" fmla="*/ 871 w 872"/>
                <a:gd name="T3" fmla="*/ 306 h 463"/>
                <a:gd name="T4" fmla="*/ 807 w 872"/>
                <a:gd name="T5" fmla="*/ 265 h 463"/>
                <a:gd name="T6" fmla="*/ 341 w 872"/>
                <a:gd name="T7" fmla="*/ 355 h 463"/>
                <a:gd name="T8" fmla="*/ 110 w 872"/>
                <a:gd name="T9" fmla="*/ 0 h 463"/>
                <a:gd name="T10" fmla="*/ 0 w 872"/>
                <a:gd name="T11" fmla="*/ 2 h 463"/>
                <a:gd name="T12" fmla="*/ 249 w 872"/>
                <a:gd name="T13" fmla="*/ 462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463">
                  <a:moveTo>
                    <a:pt x="249" y="462"/>
                  </a:moveTo>
                  <a:lnTo>
                    <a:pt x="871" y="306"/>
                  </a:lnTo>
                  <a:lnTo>
                    <a:pt x="807" y="265"/>
                  </a:lnTo>
                  <a:lnTo>
                    <a:pt x="341" y="355"/>
                  </a:lnTo>
                  <a:lnTo>
                    <a:pt x="110" y="0"/>
                  </a:lnTo>
                  <a:lnTo>
                    <a:pt x="0" y="2"/>
                  </a:lnTo>
                  <a:lnTo>
                    <a:pt x="249" y="462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43" name="Freeform 103">
              <a:extLst>
                <a:ext uri="{FF2B5EF4-FFF2-40B4-BE49-F238E27FC236}">
                  <a16:creationId xmlns:a16="http://schemas.microsoft.com/office/drawing/2014/main" id="{6531AB1A-174D-DFCD-D053-4C1BE8CC3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" y="3119"/>
              <a:ext cx="255" cy="84"/>
            </a:xfrm>
            <a:custGeom>
              <a:avLst/>
              <a:gdLst>
                <a:gd name="T0" fmla="*/ 0 w 255"/>
                <a:gd name="T1" fmla="*/ 74 h 84"/>
                <a:gd name="T2" fmla="*/ 0 w 255"/>
                <a:gd name="T3" fmla="*/ 77 h 84"/>
                <a:gd name="T4" fmla="*/ 1 w 255"/>
                <a:gd name="T5" fmla="*/ 80 h 84"/>
                <a:gd name="T6" fmla="*/ 2 w 255"/>
                <a:gd name="T7" fmla="*/ 82 h 84"/>
                <a:gd name="T8" fmla="*/ 11 w 255"/>
                <a:gd name="T9" fmla="*/ 82 h 84"/>
                <a:gd name="T10" fmla="*/ 27 w 255"/>
                <a:gd name="T11" fmla="*/ 79 h 84"/>
                <a:gd name="T12" fmla="*/ 43 w 255"/>
                <a:gd name="T13" fmla="*/ 75 h 84"/>
                <a:gd name="T14" fmla="*/ 58 w 255"/>
                <a:gd name="T15" fmla="*/ 72 h 84"/>
                <a:gd name="T16" fmla="*/ 74 w 255"/>
                <a:gd name="T17" fmla="*/ 68 h 84"/>
                <a:gd name="T18" fmla="*/ 90 w 255"/>
                <a:gd name="T19" fmla="*/ 64 h 84"/>
                <a:gd name="T20" fmla="*/ 106 w 255"/>
                <a:gd name="T21" fmla="*/ 59 h 84"/>
                <a:gd name="T22" fmla="*/ 121 w 255"/>
                <a:gd name="T23" fmla="*/ 55 h 84"/>
                <a:gd name="T24" fmla="*/ 137 w 255"/>
                <a:gd name="T25" fmla="*/ 50 h 84"/>
                <a:gd name="T26" fmla="*/ 153 w 255"/>
                <a:gd name="T27" fmla="*/ 45 h 84"/>
                <a:gd name="T28" fmla="*/ 168 w 255"/>
                <a:gd name="T29" fmla="*/ 41 h 84"/>
                <a:gd name="T30" fmla="*/ 183 w 255"/>
                <a:gd name="T31" fmla="*/ 35 h 84"/>
                <a:gd name="T32" fmla="*/ 199 w 255"/>
                <a:gd name="T33" fmla="*/ 30 h 84"/>
                <a:gd name="T34" fmla="*/ 214 w 255"/>
                <a:gd name="T35" fmla="*/ 24 h 84"/>
                <a:gd name="T36" fmla="*/ 229 w 255"/>
                <a:gd name="T37" fmla="*/ 19 h 84"/>
                <a:gd name="T38" fmla="*/ 244 w 255"/>
                <a:gd name="T39" fmla="*/ 13 h 84"/>
                <a:gd name="T40" fmla="*/ 253 w 255"/>
                <a:gd name="T41" fmla="*/ 8 h 84"/>
                <a:gd name="T42" fmla="*/ 254 w 255"/>
                <a:gd name="T43" fmla="*/ 4 h 84"/>
                <a:gd name="T44" fmla="*/ 250 w 255"/>
                <a:gd name="T45" fmla="*/ 0 h 84"/>
                <a:gd name="T46" fmla="*/ 235 w 255"/>
                <a:gd name="T47" fmla="*/ 6 h 84"/>
                <a:gd name="T48" fmla="*/ 220 w 255"/>
                <a:gd name="T49" fmla="*/ 12 h 84"/>
                <a:gd name="T50" fmla="*/ 205 w 255"/>
                <a:gd name="T51" fmla="*/ 17 h 84"/>
                <a:gd name="T52" fmla="*/ 189 w 255"/>
                <a:gd name="T53" fmla="*/ 23 h 84"/>
                <a:gd name="T54" fmla="*/ 174 w 255"/>
                <a:gd name="T55" fmla="*/ 28 h 84"/>
                <a:gd name="T56" fmla="*/ 159 w 255"/>
                <a:gd name="T57" fmla="*/ 33 h 84"/>
                <a:gd name="T58" fmla="*/ 143 w 255"/>
                <a:gd name="T59" fmla="*/ 39 h 84"/>
                <a:gd name="T60" fmla="*/ 128 w 255"/>
                <a:gd name="T61" fmla="*/ 43 h 84"/>
                <a:gd name="T62" fmla="*/ 112 w 255"/>
                <a:gd name="T63" fmla="*/ 47 h 84"/>
                <a:gd name="T64" fmla="*/ 96 w 255"/>
                <a:gd name="T65" fmla="*/ 52 h 84"/>
                <a:gd name="T66" fmla="*/ 81 w 255"/>
                <a:gd name="T67" fmla="*/ 56 h 84"/>
                <a:gd name="T68" fmla="*/ 65 w 255"/>
                <a:gd name="T69" fmla="*/ 60 h 84"/>
                <a:gd name="T70" fmla="*/ 49 w 255"/>
                <a:gd name="T71" fmla="*/ 63 h 84"/>
                <a:gd name="T72" fmla="*/ 33 w 255"/>
                <a:gd name="T73" fmla="*/ 67 h 84"/>
                <a:gd name="T74" fmla="*/ 17 w 255"/>
                <a:gd name="T75" fmla="*/ 70 h 84"/>
                <a:gd name="T76" fmla="*/ 1 w 255"/>
                <a:gd name="T77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5" h="84">
                  <a:moveTo>
                    <a:pt x="1" y="73"/>
                  </a:moveTo>
                  <a:lnTo>
                    <a:pt x="0" y="74"/>
                  </a:lnTo>
                  <a:lnTo>
                    <a:pt x="0" y="76"/>
                  </a:lnTo>
                  <a:lnTo>
                    <a:pt x="0" y="77"/>
                  </a:lnTo>
                  <a:lnTo>
                    <a:pt x="0" y="78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" y="82"/>
                  </a:lnTo>
                  <a:lnTo>
                    <a:pt x="3" y="83"/>
                  </a:lnTo>
                  <a:lnTo>
                    <a:pt x="11" y="82"/>
                  </a:lnTo>
                  <a:lnTo>
                    <a:pt x="19" y="80"/>
                  </a:lnTo>
                  <a:lnTo>
                    <a:pt x="27" y="79"/>
                  </a:lnTo>
                  <a:lnTo>
                    <a:pt x="35" y="77"/>
                  </a:lnTo>
                  <a:lnTo>
                    <a:pt x="43" y="75"/>
                  </a:lnTo>
                  <a:lnTo>
                    <a:pt x="51" y="73"/>
                  </a:lnTo>
                  <a:lnTo>
                    <a:pt x="58" y="72"/>
                  </a:lnTo>
                  <a:lnTo>
                    <a:pt x="66" y="70"/>
                  </a:lnTo>
                  <a:lnTo>
                    <a:pt x="74" y="68"/>
                  </a:lnTo>
                  <a:lnTo>
                    <a:pt x="82" y="66"/>
                  </a:lnTo>
                  <a:lnTo>
                    <a:pt x="90" y="64"/>
                  </a:lnTo>
                  <a:lnTo>
                    <a:pt x="98" y="62"/>
                  </a:lnTo>
                  <a:lnTo>
                    <a:pt x="106" y="59"/>
                  </a:lnTo>
                  <a:lnTo>
                    <a:pt x="113" y="57"/>
                  </a:lnTo>
                  <a:lnTo>
                    <a:pt x="121" y="55"/>
                  </a:lnTo>
                  <a:lnTo>
                    <a:pt x="129" y="53"/>
                  </a:lnTo>
                  <a:lnTo>
                    <a:pt x="137" y="50"/>
                  </a:lnTo>
                  <a:lnTo>
                    <a:pt x="145" y="48"/>
                  </a:lnTo>
                  <a:lnTo>
                    <a:pt x="153" y="45"/>
                  </a:lnTo>
                  <a:lnTo>
                    <a:pt x="160" y="43"/>
                  </a:lnTo>
                  <a:lnTo>
                    <a:pt x="168" y="41"/>
                  </a:lnTo>
                  <a:lnTo>
                    <a:pt x="175" y="38"/>
                  </a:lnTo>
                  <a:lnTo>
                    <a:pt x="183" y="35"/>
                  </a:lnTo>
                  <a:lnTo>
                    <a:pt x="191" y="33"/>
                  </a:lnTo>
                  <a:lnTo>
                    <a:pt x="199" y="30"/>
                  </a:lnTo>
                  <a:lnTo>
                    <a:pt x="206" y="27"/>
                  </a:lnTo>
                  <a:lnTo>
                    <a:pt x="214" y="24"/>
                  </a:lnTo>
                  <a:lnTo>
                    <a:pt x="222" y="22"/>
                  </a:lnTo>
                  <a:lnTo>
                    <a:pt x="229" y="19"/>
                  </a:lnTo>
                  <a:lnTo>
                    <a:pt x="237" y="16"/>
                  </a:lnTo>
                  <a:lnTo>
                    <a:pt x="244" y="13"/>
                  </a:lnTo>
                  <a:lnTo>
                    <a:pt x="252" y="10"/>
                  </a:lnTo>
                  <a:lnTo>
                    <a:pt x="253" y="8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3" y="2"/>
                  </a:lnTo>
                  <a:lnTo>
                    <a:pt x="250" y="0"/>
                  </a:lnTo>
                  <a:lnTo>
                    <a:pt x="243" y="2"/>
                  </a:lnTo>
                  <a:lnTo>
                    <a:pt x="235" y="6"/>
                  </a:lnTo>
                  <a:lnTo>
                    <a:pt x="227" y="8"/>
                  </a:lnTo>
                  <a:lnTo>
                    <a:pt x="220" y="12"/>
                  </a:lnTo>
                  <a:lnTo>
                    <a:pt x="212" y="14"/>
                  </a:lnTo>
                  <a:lnTo>
                    <a:pt x="205" y="17"/>
                  </a:lnTo>
                  <a:lnTo>
                    <a:pt x="197" y="20"/>
                  </a:lnTo>
                  <a:lnTo>
                    <a:pt x="189" y="23"/>
                  </a:lnTo>
                  <a:lnTo>
                    <a:pt x="182" y="26"/>
                  </a:lnTo>
                  <a:lnTo>
                    <a:pt x="174" y="28"/>
                  </a:lnTo>
                  <a:lnTo>
                    <a:pt x="166" y="31"/>
                  </a:lnTo>
                  <a:lnTo>
                    <a:pt x="159" y="33"/>
                  </a:lnTo>
                  <a:lnTo>
                    <a:pt x="151" y="36"/>
                  </a:lnTo>
                  <a:lnTo>
                    <a:pt x="143" y="39"/>
                  </a:lnTo>
                  <a:lnTo>
                    <a:pt x="136" y="41"/>
                  </a:lnTo>
                  <a:lnTo>
                    <a:pt x="128" y="43"/>
                  </a:lnTo>
                  <a:lnTo>
                    <a:pt x="120" y="45"/>
                  </a:lnTo>
                  <a:lnTo>
                    <a:pt x="112" y="47"/>
                  </a:lnTo>
                  <a:lnTo>
                    <a:pt x="104" y="50"/>
                  </a:lnTo>
                  <a:lnTo>
                    <a:pt x="96" y="52"/>
                  </a:lnTo>
                  <a:lnTo>
                    <a:pt x="89" y="54"/>
                  </a:lnTo>
                  <a:lnTo>
                    <a:pt x="81" y="56"/>
                  </a:lnTo>
                  <a:lnTo>
                    <a:pt x="73" y="58"/>
                  </a:lnTo>
                  <a:lnTo>
                    <a:pt x="65" y="60"/>
                  </a:lnTo>
                  <a:lnTo>
                    <a:pt x="57" y="61"/>
                  </a:lnTo>
                  <a:lnTo>
                    <a:pt x="49" y="63"/>
                  </a:lnTo>
                  <a:lnTo>
                    <a:pt x="41" y="65"/>
                  </a:lnTo>
                  <a:lnTo>
                    <a:pt x="33" y="67"/>
                  </a:lnTo>
                  <a:lnTo>
                    <a:pt x="25" y="69"/>
                  </a:lnTo>
                  <a:lnTo>
                    <a:pt x="17" y="70"/>
                  </a:lnTo>
                  <a:lnTo>
                    <a:pt x="9" y="72"/>
                  </a:lnTo>
                  <a:lnTo>
                    <a:pt x="1" y="7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44" name="Freeform 104">
              <a:extLst>
                <a:ext uri="{FF2B5EF4-FFF2-40B4-BE49-F238E27FC236}">
                  <a16:creationId xmlns:a16="http://schemas.microsoft.com/office/drawing/2014/main" id="{9BD85F89-EABD-98F2-BFFE-0DCB9E9C5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6" y="3124"/>
              <a:ext cx="17" cy="261"/>
            </a:xfrm>
            <a:custGeom>
              <a:avLst/>
              <a:gdLst>
                <a:gd name="T0" fmla="*/ 0 w 17"/>
                <a:gd name="T1" fmla="*/ 260 h 261"/>
                <a:gd name="T2" fmla="*/ 0 w 17"/>
                <a:gd name="T3" fmla="*/ 259 h 261"/>
                <a:gd name="T4" fmla="*/ 0 w 17"/>
                <a:gd name="T5" fmla="*/ 258 h 261"/>
                <a:gd name="T6" fmla="*/ 1 w 17"/>
                <a:gd name="T7" fmla="*/ 255 h 261"/>
                <a:gd name="T8" fmla="*/ 1 w 17"/>
                <a:gd name="T9" fmla="*/ 252 h 261"/>
                <a:gd name="T10" fmla="*/ 3 w 17"/>
                <a:gd name="T11" fmla="*/ 247 h 261"/>
                <a:gd name="T12" fmla="*/ 3 w 17"/>
                <a:gd name="T13" fmla="*/ 243 h 261"/>
                <a:gd name="T14" fmla="*/ 5 w 17"/>
                <a:gd name="T15" fmla="*/ 238 h 261"/>
                <a:gd name="T16" fmla="*/ 6 w 17"/>
                <a:gd name="T17" fmla="*/ 232 h 261"/>
                <a:gd name="T18" fmla="*/ 7 w 17"/>
                <a:gd name="T19" fmla="*/ 226 h 261"/>
                <a:gd name="T20" fmla="*/ 9 w 17"/>
                <a:gd name="T21" fmla="*/ 220 h 261"/>
                <a:gd name="T22" fmla="*/ 10 w 17"/>
                <a:gd name="T23" fmla="*/ 214 h 261"/>
                <a:gd name="T24" fmla="*/ 11 w 17"/>
                <a:gd name="T25" fmla="*/ 208 h 261"/>
                <a:gd name="T26" fmla="*/ 12 w 17"/>
                <a:gd name="T27" fmla="*/ 202 h 261"/>
                <a:gd name="T28" fmla="*/ 13 w 17"/>
                <a:gd name="T29" fmla="*/ 197 h 261"/>
                <a:gd name="T30" fmla="*/ 14 w 17"/>
                <a:gd name="T31" fmla="*/ 191 h 261"/>
                <a:gd name="T32" fmla="*/ 16 w 17"/>
                <a:gd name="T33" fmla="*/ 186 h 261"/>
                <a:gd name="T34" fmla="*/ 15 w 17"/>
                <a:gd name="T35" fmla="*/ 181 h 261"/>
                <a:gd name="T36" fmla="*/ 15 w 17"/>
                <a:gd name="T37" fmla="*/ 175 h 261"/>
                <a:gd name="T38" fmla="*/ 14 w 17"/>
                <a:gd name="T39" fmla="*/ 169 h 261"/>
                <a:gd name="T40" fmla="*/ 14 w 17"/>
                <a:gd name="T41" fmla="*/ 163 h 261"/>
                <a:gd name="T42" fmla="*/ 13 w 17"/>
                <a:gd name="T43" fmla="*/ 157 h 261"/>
                <a:gd name="T44" fmla="*/ 13 w 17"/>
                <a:gd name="T45" fmla="*/ 151 h 261"/>
                <a:gd name="T46" fmla="*/ 12 w 17"/>
                <a:gd name="T47" fmla="*/ 146 h 261"/>
                <a:gd name="T48" fmla="*/ 12 w 17"/>
                <a:gd name="T49" fmla="*/ 140 h 261"/>
                <a:gd name="T50" fmla="*/ 12 w 17"/>
                <a:gd name="T51" fmla="*/ 134 h 261"/>
                <a:gd name="T52" fmla="*/ 12 w 17"/>
                <a:gd name="T53" fmla="*/ 128 h 261"/>
                <a:gd name="T54" fmla="*/ 11 w 17"/>
                <a:gd name="T55" fmla="*/ 122 h 261"/>
                <a:gd name="T56" fmla="*/ 11 w 17"/>
                <a:gd name="T57" fmla="*/ 116 h 261"/>
                <a:gd name="T58" fmla="*/ 11 w 17"/>
                <a:gd name="T59" fmla="*/ 111 h 261"/>
                <a:gd name="T60" fmla="*/ 10 w 17"/>
                <a:gd name="T61" fmla="*/ 105 h 261"/>
                <a:gd name="T62" fmla="*/ 10 w 17"/>
                <a:gd name="T63" fmla="*/ 99 h 261"/>
                <a:gd name="T64" fmla="*/ 9 w 17"/>
                <a:gd name="T65" fmla="*/ 93 h 261"/>
                <a:gd name="T66" fmla="*/ 9 w 17"/>
                <a:gd name="T67" fmla="*/ 88 h 261"/>
                <a:gd name="T68" fmla="*/ 9 w 17"/>
                <a:gd name="T69" fmla="*/ 82 h 261"/>
                <a:gd name="T70" fmla="*/ 9 w 17"/>
                <a:gd name="T71" fmla="*/ 76 h 261"/>
                <a:gd name="T72" fmla="*/ 8 w 17"/>
                <a:gd name="T73" fmla="*/ 71 h 261"/>
                <a:gd name="T74" fmla="*/ 8 w 17"/>
                <a:gd name="T75" fmla="*/ 65 h 261"/>
                <a:gd name="T76" fmla="*/ 8 w 17"/>
                <a:gd name="T77" fmla="*/ 59 h 261"/>
                <a:gd name="T78" fmla="*/ 8 w 17"/>
                <a:gd name="T79" fmla="*/ 53 h 261"/>
                <a:gd name="T80" fmla="*/ 7 w 17"/>
                <a:gd name="T81" fmla="*/ 47 h 261"/>
                <a:gd name="T82" fmla="*/ 7 w 17"/>
                <a:gd name="T83" fmla="*/ 41 h 261"/>
                <a:gd name="T84" fmla="*/ 7 w 17"/>
                <a:gd name="T85" fmla="*/ 35 h 261"/>
                <a:gd name="T86" fmla="*/ 7 w 17"/>
                <a:gd name="T87" fmla="*/ 29 h 261"/>
                <a:gd name="T88" fmla="*/ 7 w 17"/>
                <a:gd name="T89" fmla="*/ 23 h 261"/>
                <a:gd name="T90" fmla="*/ 6 w 17"/>
                <a:gd name="T91" fmla="*/ 17 h 261"/>
                <a:gd name="T92" fmla="*/ 6 w 17"/>
                <a:gd name="T93" fmla="*/ 11 h 261"/>
                <a:gd name="T94" fmla="*/ 6 w 17"/>
                <a:gd name="T95" fmla="*/ 5 h 261"/>
                <a:gd name="T96" fmla="*/ 6 w 17"/>
                <a:gd name="T97" fmla="*/ 0 h 261"/>
                <a:gd name="T98" fmla="*/ 0 w 17"/>
                <a:gd name="T99" fmla="*/ 26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261">
                  <a:moveTo>
                    <a:pt x="0" y="260"/>
                  </a:moveTo>
                  <a:lnTo>
                    <a:pt x="0" y="259"/>
                  </a:lnTo>
                  <a:lnTo>
                    <a:pt x="0" y="258"/>
                  </a:lnTo>
                  <a:lnTo>
                    <a:pt x="1" y="255"/>
                  </a:lnTo>
                  <a:lnTo>
                    <a:pt x="1" y="252"/>
                  </a:lnTo>
                  <a:lnTo>
                    <a:pt x="3" y="247"/>
                  </a:lnTo>
                  <a:lnTo>
                    <a:pt x="3" y="243"/>
                  </a:lnTo>
                  <a:lnTo>
                    <a:pt x="5" y="238"/>
                  </a:lnTo>
                  <a:lnTo>
                    <a:pt x="6" y="232"/>
                  </a:lnTo>
                  <a:lnTo>
                    <a:pt x="7" y="226"/>
                  </a:lnTo>
                  <a:lnTo>
                    <a:pt x="9" y="220"/>
                  </a:lnTo>
                  <a:lnTo>
                    <a:pt x="10" y="214"/>
                  </a:lnTo>
                  <a:lnTo>
                    <a:pt x="11" y="208"/>
                  </a:lnTo>
                  <a:lnTo>
                    <a:pt x="12" y="202"/>
                  </a:lnTo>
                  <a:lnTo>
                    <a:pt x="13" y="197"/>
                  </a:lnTo>
                  <a:lnTo>
                    <a:pt x="14" y="191"/>
                  </a:lnTo>
                  <a:lnTo>
                    <a:pt x="16" y="186"/>
                  </a:lnTo>
                  <a:lnTo>
                    <a:pt x="15" y="181"/>
                  </a:lnTo>
                  <a:lnTo>
                    <a:pt x="15" y="175"/>
                  </a:lnTo>
                  <a:lnTo>
                    <a:pt x="14" y="169"/>
                  </a:lnTo>
                  <a:lnTo>
                    <a:pt x="14" y="163"/>
                  </a:lnTo>
                  <a:lnTo>
                    <a:pt x="13" y="157"/>
                  </a:lnTo>
                  <a:lnTo>
                    <a:pt x="13" y="151"/>
                  </a:lnTo>
                  <a:lnTo>
                    <a:pt x="12" y="146"/>
                  </a:lnTo>
                  <a:lnTo>
                    <a:pt x="12" y="140"/>
                  </a:lnTo>
                  <a:lnTo>
                    <a:pt x="12" y="134"/>
                  </a:lnTo>
                  <a:lnTo>
                    <a:pt x="12" y="128"/>
                  </a:lnTo>
                  <a:lnTo>
                    <a:pt x="11" y="122"/>
                  </a:lnTo>
                  <a:lnTo>
                    <a:pt x="11" y="116"/>
                  </a:lnTo>
                  <a:lnTo>
                    <a:pt x="11" y="111"/>
                  </a:lnTo>
                  <a:lnTo>
                    <a:pt x="10" y="105"/>
                  </a:lnTo>
                  <a:lnTo>
                    <a:pt x="10" y="99"/>
                  </a:lnTo>
                  <a:lnTo>
                    <a:pt x="9" y="93"/>
                  </a:lnTo>
                  <a:lnTo>
                    <a:pt x="9" y="88"/>
                  </a:lnTo>
                  <a:lnTo>
                    <a:pt x="9" y="82"/>
                  </a:lnTo>
                  <a:lnTo>
                    <a:pt x="9" y="76"/>
                  </a:lnTo>
                  <a:lnTo>
                    <a:pt x="8" y="71"/>
                  </a:lnTo>
                  <a:lnTo>
                    <a:pt x="8" y="65"/>
                  </a:lnTo>
                  <a:lnTo>
                    <a:pt x="8" y="59"/>
                  </a:lnTo>
                  <a:lnTo>
                    <a:pt x="8" y="53"/>
                  </a:lnTo>
                  <a:lnTo>
                    <a:pt x="7" y="47"/>
                  </a:lnTo>
                  <a:lnTo>
                    <a:pt x="7" y="41"/>
                  </a:lnTo>
                  <a:lnTo>
                    <a:pt x="7" y="35"/>
                  </a:lnTo>
                  <a:lnTo>
                    <a:pt x="7" y="29"/>
                  </a:lnTo>
                  <a:lnTo>
                    <a:pt x="7" y="23"/>
                  </a:lnTo>
                  <a:lnTo>
                    <a:pt x="6" y="17"/>
                  </a:lnTo>
                  <a:lnTo>
                    <a:pt x="6" y="11"/>
                  </a:lnTo>
                  <a:lnTo>
                    <a:pt x="6" y="5"/>
                  </a:lnTo>
                  <a:lnTo>
                    <a:pt x="6" y="0"/>
                  </a:lnTo>
                  <a:lnTo>
                    <a:pt x="0" y="26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45" name="Freeform 105">
              <a:extLst>
                <a:ext uri="{FF2B5EF4-FFF2-40B4-BE49-F238E27FC236}">
                  <a16:creationId xmlns:a16="http://schemas.microsoft.com/office/drawing/2014/main" id="{6CEAE017-B419-29A6-508D-AE7E34065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2" y="3134"/>
              <a:ext cx="260" cy="660"/>
            </a:xfrm>
            <a:custGeom>
              <a:avLst/>
              <a:gdLst>
                <a:gd name="T0" fmla="*/ 0 w 260"/>
                <a:gd name="T1" fmla="*/ 143 h 660"/>
                <a:gd name="T2" fmla="*/ 5 w 260"/>
                <a:gd name="T3" fmla="*/ 153 h 660"/>
                <a:gd name="T4" fmla="*/ 14 w 260"/>
                <a:gd name="T5" fmla="*/ 173 h 660"/>
                <a:gd name="T6" fmla="*/ 27 w 260"/>
                <a:gd name="T7" fmla="*/ 200 h 660"/>
                <a:gd name="T8" fmla="*/ 42 w 260"/>
                <a:gd name="T9" fmla="*/ 234 h 660"/>
                <a:gd name="T10" fmla="*/ 60 w 260"/>
                <a:gd name="T11" fmla="*/ 273 h 660"/>
                <a:gd name="T12" fmla="*/ 80 w 260"/>
                <a:gd name="T13" fmla="*/ 316 h 660"/>
                <a:gd name="T14" fmla="*/ 101 w 260"/>
                <a:gd name="T15" fmla="*/ 362 h 660"/>
                <a:gd name="T16" fmla="*/ 122 w 260"/>
                <a:gd name="T17" fmla="*/ 408 h 660"/>
                <a:gd name="T18" fmla="*/ 143 w 260"/>
                <a:gd name="T19" fmla="*/ 455 h 660"/>
                <a:gd name="T20" fmla="*/ 164 w 260"/>
                <a:gd name="T21" fmla="*/ 500 h 660"/>
                <a:gd name="T22" fmla="*/ 182 w 260"/>
                <a:gd name="T23" fmla="*/ 542 h 660"/>
                <a:gd name="T24" fmla="*/ 200 w 260"/>
                <a:gd name="T25" fmla="*/ 579 h 660"/>
                <a:gd name="T26" fmla="*/ 214 w 260"/>
                <a:gd name="T27" fmla="*/ 611 h 660"/>
                <a:gd name="T28" fmla="*/ 226 w 260"/>
                <a:gd name="T29" fmla="*/ 636 h 660"/>
                <a:gd name="T30" fmla="*/ 234 w 260"/>
                <a:gd name="T31" fmla="*/ 654 h 660"/>
                <a:gd name="T32" fmla="*/ 237 w 260"/>
                <a:gd name="T33" fmla="*/ 652 h 660"/>
                <a:gd name="T34" fmla="*/ 239 w 260"/>
                <a:gd name="T35" fmla="*/ 639 h 660"/>
                <a:gd name="T36" fmla="*/ 240 w 260"/>
                <a:gd name="T37" fmla="*/ 626 h 660"/>
                <a:gd name="T38" fmla="*/ 241 w 260"/>
                <a:gd name="T39" fmla="*/ 613 h 660"/>
                <a:gd name="T40" fmla="*/ 243 w 260"/>
                <a:gd name="T41" fmla="*/ 600 h 660"/>
                <a:gd name="T42" fmla="*/ 244 w 260"/>
                <a:gd name="T43" fmla="*/ 587 h 660"/>
                <a:gd name="T44" fmla="*/ 245 w 260"/>
                <a:gd name="T45" fmla="*/ 574 h 660"/>
                <a:gd name="T46" fmla="*/ 247 w 260"/>
                <a:gd name="T47" fmla="*/ 561 h 660"/>
                <a:gd name="T48" fmla="*/ 248 w 260"/>
                <a:gd name="T49" fmla="*/ 548 h 660"/>
                <a:gd name="T50" fmla="*/ 249 w 260"/>
                <a:gd name="T51" fmla="*/ 535 h 660"/>
                <a:gd name="T52" fmla="*/ 251 w 260"/>
                <a:gd name="T53" fmla="*/ 522 h 660"/>
                <a:gd name="T54" fmla="*/ 252 w 260"/>
                <a:gd name="T55" fmla="*/ 509 h 660"/>
                <a:gd name="T56" fmla="*/ 253 w 260"/>
                <a:gd name="T57" fmla="*/ 496 h 660"/>
                <a:gd name="T58" fmla="*/ 255 w 260"/>
                <a:gd name="T59" fmla="*/ 484 h 660"/>
                <a:gd name="T60" fmla="*/ 256 w 260"/>
                <a:gd name="T61" fmla="*/ 471 h 660"/>
                <a:gd name="T62" fmla="*/ 258 w 260"/>
                <a:gd name="T63" fmla="*/ 458 h 660"/>
                <a:gd name="T64" fmla="*/ 256 w 260"/>
                <a:gd name="T65" fmla="*/ 444 h 660"/>
                <a:gd name="T66" fmla="*/ 0 w 260"/>
                <a:gd name="T67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0" h="660">
                  <a:moveTo>
                    <a:pt x="0" y="141"/>
                  </a:moveTo>
                  <a:lnTo>
                    <a:pt x="0" y="143"/>
                  </a:lnTo>
                  <a:lnTo>
                    <a:pt x="2" y="147"/>
                  </a:lnTo>
                  <a:lnTo>
                    <a:pt x="5" y="153"/>
                  </a:lnTo>
                  <a:lnTo>
                    <a:pt x="9" y="162"/>
                  </a:lnTo>
                  <a:lnTo>
                    <a:pt x="14" y="173"/>
                  </a:lnTo>
                  <a:lnTo>
                    <a:pt x="20" y="186"/>
                  </a:lnTo>
                  <a:lnTo>
                    <a:pt x="27" y="200"/>
                  </a:lnTo>
                  <a:lnTo>
                    <a:pt x="34" y="217"/>
                  </a:lnTo>
                  <a:lnTo>
                    <a:pt x="42" y="234"/>
                  </a:lnTo>
                  <a:lnTo>
                    <a:pt x="51" y="253"/>
                  </a:lnTo>
                  <a:lnTo>
                    <a:pt x="60" y="273"/>
                  </a:lnTo>
                  <a:lnTo>
                    <a:pt x="70" y="295"/>
                  </a:lnTo>
                  <a:lnTo>
                    <a:pt x="80" y="316"/>
                  </a:lnTo>
                  <a:lnTo>
                    <a:pt x="90" y="339"/>
                  </a:lnTo>
                  <a:lnTo>
                    <a:pt x="101" y="362"/>
                  </a:lnTo>
                  <a:lnTo>
                    <a:pt x="111" y="385"/>
                  </a:lnTo>
                  <a:lnTo>
                    <a:pt x="122" y="408"/>
                  </a:lnTo>
                  <a:lnTo>
                    <a:pt x="132" y="432"/>
                  </a:lnTo>
                  <a:lnTo>
                    <a:pt x="143" y="455"/>
                  </a:lnTo>
                  <a:lnTo>
                    <a:pt x="153" y="477"/>
                  </a:lnTo>
                  <a:lnTo>
                    <a:pt x="164" y="500"/>
                  </a:lnTo>
                  <a:lnTo>
                    <a:pt x="173" y="521"/>
                  </a:lnTo>
                  <a:lnTo>
                    <a:pt x="182" y="542"/>
                  </a:lnTo>
                  <a:lnTo>
                    <a:pt x="191" y="561"/>
                  </a:lnTo>
                  <a:lnTo>
                    <a:pt x="200" y="579"/>
                  </a:lnTo>
                  <a:lnTo>
                    <a:pt x="208" y="596"/>
                  </a:lnTo>
                  <a:lnTo>
                    <a:pt x="214" y="611"/>
                  </a:lnTo>
                  <a:lnTo>
                    <a:pt x="221" y="625"/>
                  </a:lnTo>
                  <a:lnTo>
                    <a:pt x="226" y="636"/>
                  </a:lnTo>
                  <a:lnTo>
                    <a:pt x="230" y="646"/>
                  </a:lnTo>
                  <a:lnTo>
                    <a:pt x="234" y="654"/>
                  </a:lnTo>
                  <a:lnTo>
                    <a:pt x="236" y="659"/>
                  </a:lnTo>
                  <a:lnTo>
                    <a:pt x="237" y="652"/>
                  </a:lnTo>
                  <a:lnTo>
                    <a:pt x="238" y="646"/>
                  </a:lnTo>
                  <a:lnTo>
                    <a:pt x="239" y="639"/>
                  </a:lnTo>
                  <a:lnTo>
                    <a:pt x="239" y="633"/>
                  </a:lnTo>
                  <a:lnTo>
                    <a:pt x="240" y="626"/>
                  </a:lnTo>
                  <a:lnTo>
                    <a:pt x="241" y="620"/>
                  </a:lnTo>
                  <a:lnTo>
                    <a:pt x="241" y="613"/>
                  </a:lnTo>
                  <a:lnTo>
                    <a:pt x="242" y="607"/>
                  </a:lnTo>
                  <a:lnTo>
                    <a:pt x="243" y="600"/>
                  </a:lnTo>
                  <a:lnTo>
                    <a:pt x="243" y="593"/>
                  </a:lnTo>
                  <a:lnTo>
                    <a:pt x="244" y="587"/>
                  </a:lnTo>
                  <a:lnTo>
                    <a:pt x="244" y="581"/>
                  </a:lnTo>
                  <a:lnTo>
                    <a:pt x="245" y="574"/>
                  </a:lnTo>
                  <a:lnTo>
                    <a:pt x="246" y="568"/>
                  </a:lnTo>
                  <a:lnTo>
                    <a:pt x="247" y="561"/>
                  </a:lnTo>
                  <a:lnTo>
                    <a:pt x="247" y="555"/>
                  </a:lnTo>
                  <a:lnTo>
                    <a:pt x="248" y="548"/>
                  </a:lnTo>
                  <a:lnTo>
                    <a:pt x="248" y="542"/>
                  </a:lnTo>
                  <a:lnTo>
                    <a:pt x="249" y="535"/>
                  </a:lnTo>
                  <a:lnTo>
                    <a:pt x="250" y="528"/>
                  </a:lnTo>
                  <a:lnTo>
                    <a:pt x="251" y="522"/>
                  </a:lnTo>
                  <a:lnTo>
                    <a:pt x="251" y="516"/>
                  </a:lnTo>
                  <a:lnTo>
                    <a:pt x="252" y="509"/>
                  </a:lnTo>
                  <a:lnTo>
                    <a:pt x="252" y="503"/>
                  </a:lnTo>
                  <a:lnTo>
                    <a:pt x="253" y="496"/>
                  </a:lnTo>
                  <a:lnTo>
                    <a:pt x="254" y="490"/>
                  </a:lnTo>
                  <a:lnTo>
                    <a:pt x="255" y="484"/>
                  </a:lnTo>
                  <a:lnTo>
                    <a:pt x="255" y="477"/>
                  </a:lnTo>
                  <a:lnTo>
                    <a:pt x="256" y="471"/>
                  </a:lnTo>
                  <a:lnTo>
                    <a:pt x="257" y="464"/>
                  </a:lnTo>
                  <a:lnTo>
                    <a:pt x="258" y="458"/>
                  </a:lnTo>
                  <a:lnTo>
                    <a:pt x="259" y="452"/>
                  </a:lnTo>
                  <a:lnTo>
                    <a:pt x="256" y="44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41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46" name="Freeform 106">
              <a:extLst>
                <a:ext uri="{FF2B5EF4-FFF2-40B4-BE49-F238E27FC236}">
                  <a16:creationId xmlns:a16="http://schemas.microsoft.com/office/drawing/2014/main" id="{0FA6DE90-C974-98CB-A3BD-58759BD93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" y="3161"/>
              <a:ext cx="159" cy="62"/>
            </a:xfrm>
            <a:custGeom>
              <a:avLst/>
              <a:gdLst>
                <a:gd name="T0" fmla="*/ 0 w 159"/>
                <a:gd name="T1" fmla="*/ 53 h 62"/>
                <a:gd name="T2" fmla="*/ 0 w 159"/>
                <a:gd name="T3" fmla="*/ 55 h 62"/>
                <a:gd name="T4" fmla="*/ 1 w 159"/>
                <a:gd name="T5" fmla="*/ 57 h 62"/>
                <a:gd name="T6" fmla="*/ 3 w 159"/>
                <a:gd name="T7" fmla="*/ 59 h 62"/>
                <a:gd name="T8" fmla="*/ 8 w 159"/>
                <a:gd name="T9" fmla="*/ 59 h 62"/>
                <a:gd name="T10" fmla="*/ 18 w 159"/>
                <a:gd name="T11" fmla="*/ 56 h 62"/>
                <a:gd name="T12" fmla="*/ 28 w 159"/>
                <a:gd name="T13" fmla="*/ 54 h 62"/>
                <a:gd name="T14" fmla="*/ 37 w 159"/>
                <a:gd name="T15" fmla="*/ 51 h 62"/>
                <a:gd name="T16" fmla="*/ 46 w 159"/>
                <a:gd name="T17" fmla="*/ 48 h 62"/>
                <a:gd name="T18" fmla="*/ 56 w 159"/>
                <a:gd name="T19" fmla="*/ 45 h 62"/>
                <a:gd name="T20" fmla="*/ 65 w 159"/>
                <a:gd name="T21" fmla="*/ 42 h 62"/>
                <a:gd name="T22" fmla="*/ 75 w 159"/>
                <a:gd name="T23" fmla="*/ 39 h 62"/>
                <a:gd name="T24" fmla="*/ 84 w 159"/>
                <a:gd name="T25" fmla="*/ 35 h 62"/>
                <a:gd name="T26" fmla="*/ 94 w 159"/>
                <a:gd name="T27" fmla="*/ 32 h 62"/>
                <a:gd name="T28" fmla="*/ 103 w 159"/>
                <a:gd name="T29" fmla="*/ 29 h 62"/>
                <a:gd name="T30" fmla="*/ 112 w 159"/>
                <a:gd name="T31" fmla="*/ 25 h 62"/>
                <a:gd name="T32" fmla="*/ 122 w 159"/>
                <a:gd name="T33" fmla="*/ 21 h 62"/>
                <a:gd name="T34" fmla="*/ 131 w 159"/>
                <a:gd name="T35" fmla="*/ 18 h 62"/>
                <a:gd name="T36" fmla="*/ 140 w 159"/>
                <a:gd name="T37" fmla="*/ 14 h 62"/>
                <a:gd name="T38" fmla="*/ 150 w 159"/>
                <a:gd name="T39" fmla="*/ 11 h 62"/>
                <a:gd name="T40" fmla="*/ 155 w 159"/>
                <a:gd name="T41" fmla="*/ 9 h 62"/>
                <a:gd name="T42" fmla="*/ 157 w 159"/>
                <a:gd name="T43" fmla="*/ 7 h 62"/>
                <a:gd name="T44" fmla="*/ 154 w 159"/>
                <a:gd name="T45" fmla="*/ 0 h 62"/>
                <a:gd name="T46" fmla="*/ 145 w 159"/>
                <a:gd name="T47" fmla="*/ 3 h 62"/>
                <a:gd name="T48" fmla="*/ 136 w 159"/>
                <a:gd name="T49" fmla="*/ 7 h 62"/>
                <a:gd name="T50" fmla="*/ 126 w 159"/>
                <a:gd name="T51" fmla="*/ 10 h 62"/>
                <a:gd name="T52" fmla="*/ 117 w 159"/>
                <a:gd name="T53" fmla="*/ 14 h 62"/>
                <a:gd name="T54" fmla="*/ 107 w 159"/>
                <a:gd name="T55" fmla="*/ 18 h 62"/>
                <a:gd name="T56" fmla="*/ 98 w 159"/>
                <a:gd name="T57" fmla="*/ 20 h 62"/>
                <a:gd name="T58" fmla="*/ 88 w 159"/>
                <a:gd name="T59" fmla="*/ 24 h 62"/>
                <a:gd name="T60" fmla="*/ 78 w 159"/>
                <a:gd name="T61" fmla="*/ 27 h 62"/>
                <a:gd name="T62" fmla="*/ 69 w 159"/>
                <a:gd name="T63" fmla="*/ 31 h 62"/>
                <a:gd name="T64" fmla="*/ 59 w 159"/>
                <a:gd name="T65" fmla="*/ 34 h 62"/>
                <a:gd name="T66" fmla="*/ 49 w 159"/>
                <a:gd name="T67" fmla="*/ 37 h 62"/>
                <a:gd name="T68" fmla="*/ 40 w 159"/>
                <a:gd name="T69" fmla="*/ 40 h 62"/>
                <a:gd name="T70" fmla="*/ 30 w 159"/>
                <a:gd name="T71" fmla="*/ 43 h 62"/>
                <a:gd name="T72" fmla="*/ 20 w 159"/>
                <a:gd name="T73" fmla="*/ 46 h 62"/>
                <a:gd name="T74" fmla="*/ 11 w 159"/>
                <a:gd name="T75" fmla="*/ 49 h 62"/>
                <a:gd name="T76" fmla="*/ 1 w 159"/>
                <a:gd name="T77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9" h="62">
                  <a:moveTo>
                    <a:pt x="1" y="52"/>
                  </a:moveTo>
                  <a:lnTo>
                    <a:pt x="0" y="53"/>
                  </a:lnTo>
                  <a:lnTo>
                    <a:pt x="0" y="54"/>
                  </a:lnTo>
                  <a:lnTo>
                    <a:pt x="0" y="55"/>
                  </a:lnTo>
                  <a:lnTo>
                    <a:pt x="0" y="56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3" y="59"/>
                  </a:lnTo>
                  <a:lnTo>
                    <a:pt x="4" y="61"/>
                  </a:lnTo>
                  <a:lnTo>
                    <a:pt x="8" y="59"/>
                  </a:lnTo>
                  <a:lnTo>
                    <a:pt x="13" y="58"/>
                  </a:lnTo>
                  <a:lnTo>
                    <a:pt x="18" y="56"/>
                  </a:lnTo>
                  <a:lnTo>
                    <a:pt x="23" y="55"/>
                  </a:lnTo>
                  <a:lnTo>
                    <a:pt x="28" y="54"/>
                  </a:lnTo>
                  <a:lnTo>
                    <a:pt x="32" y="52"/>
                  </a:lnTo>
                  <a:lnTo>
                    <a:pt x="37" y="51"/>
                  </a:lnTo>
                  <a:lnTo>
                    <a:pt x="42" y="50"/>
                  </a:lnTo>
                  <a:lnTo>
                    <a:pt x="46" y="48"/>
                  </a:lnTo>
                  <a:lnTo>
                    <a:pt x="51" y="46"/>
                  </a:lnTo>
                  <a:lnTo>
                    <a:pt x="56" y="45"/>
                  </a:lnTo>
                  <a:lnTo>
                    <a:pt x="61" y="43"/>
                  </a:lnTo>
                  <a:lnTo>
                    <a:pt x="65" y="42"/>
                  </a:lnTo>
                  <a:lnTo>
                    <a:pt x="70" y="40"/>
                  </a:lnTo>
                  <a:lnTo>
                    <a:pt x="75" y="39"/>
                  </a:lnTo>
                  <a:lnTo>
                    <a:pt x="80" y="37"/>
                  </a:lnTo>
                  <a:lnTo>
                    <a:pt x="84" y="35"/>
                  </a:lnTo>
                  <a:lnTo>
                    <a:pt x="89" y="34"/>
                  </a:lnTo>
                  <a:lnTo>
                    <a:pt x="94" y="32"/>
                  </a:lnTo>
                  <a:lnTo>
                    <a:pt x="98" y="30"/>
                  </a:lnTo>
                  <a:lnTo>
                    <a:pt x="103" y="29"/>
                  </a:lnTo>
                  <a:lnTo>
                    <a:pt x="108" y="27"/>
                  </a:lnTo>
                  <a:lnTo>
                    <a:pt x="112" y="25"/>
                  </a:lnTo>
                  <a:lnTo>
                    <a:pt x="117" y="23"/>
                  </a:lnTo>
                  <a:lnTo>
                    <a:pt x="122" y="21"/>
                  </a:lnTo>
                  <a:lnTo>
                    <a:pt x="126" y="20"/>
                  </a:lnTo>
                  <a:lnTo>
                    <a:pt x="131" y="18"/>
                  </a:lnTo>
                  <a:lnTo>
                    <a:pt x="136" y="16"/>
                  </a:lnTo>
                  <a:lnTo>
                    <a:pt x="140" y="14"/>
                  </a:lnTo>
                  <a:lnTo>
                    <a:pt x="145" y="13"/>
                  </a:lnTo>
                  <a:lnTo>
                    <a:pt x="150" y="11"/>
                  </a:lnTo>
                  <a:lnTo>
                    <a:pt x="154" y="9"/>
                  </a:lnTo>
                  <a:lnTo>
                    <a:pt x="155" y="9"/>
                  </a:lnTo>
                  <a:lnTo>
                    <a:pt x="156" y="8"/>
                  </a:lnTo>
                  <a:lnTo>
                    <a:pt x="157" y="7"/>
                  </a:lnTo>
                  <a:lnTo>
                    <a:pt x="158" y="6"/>
                  </a:lnTo>
                  <a:lnTo>
                    <a:pt x="154" y="0"/>
                  </a:lnTo>
                  <a:lnTo>
                    <a:pt x="150" y="1"/>
                  </a:lnTo>
                  <a:lnTo>
                    <a:pt x="145" y="3"/>
                  </a:lnTo>
                  <a:lnTo>
                    <a:pt x="140" y="5"/>
                  </a:lnTo>
                  <a:lnTo>
                    <a:pt x="136" y="7"/>
                  </a:lnTo>
                  <a:lnTo>
                    <a:pt x="131" y="8"/>
                  </a:lnTo>
                  <a:lnTo>
                    <a:pt x="126" y="10"/>
                  </a:lnTo>
                  <a:lnTo>
                    <a:pt x="121" y="12"/>
                  </a:lnTo>
                  <a:lnTo>
                    <a:pt x="117" y="14"/>
                  </a:lnTo>
                  <a:lnTo>
                    <a:pt x="112" y="16"/>
                  </a:lnTo>
                  <a:lnTo>
                    <a:pt x="107" y="18"/>
                  </a:lnTo>
                  <a:lnTo>
                    <a:pt x="102" y="19"/>
                  </a:lnTo>
                  <a:lnTo>
                    <a:pt x="98" y="20"/>
                  </a:lnTo>
                  <a:lnTo>
                    <a:pt x="93" y="22"/>
                  </a:lnTo>
                  <a:lnTo>
                    <a:pt x="88" y="24"/>
                  </a:lnTo>
                  <a:lnTo>
                    <a:pt x="83" y="26"/>
                  </a:lnTo>
                  <a:lnTo>
                    <a:pt x="78" y="27"/>
                  </a:lnTo>
                  <a:lnTo>
                    <a:pt x="73" y="29"/>
                  </a:lnTo>
                  <a:lnTo>
                    <a:pt x="69" y="31"/>
                  </a:lnTo>
                  <a:lnTo>
                    <a:pt x="64" y="33"/>
                  </a:lnTo>
                  <a:lnTo>
                    <a:pt x="59" y="34"/>
                  </a:lnTo>
                  <a:lnTo>
                    <a:pt x="54" y="36"/>
                  </a:lnTo>
                  <a:lnTo>
                    <a:pt x="49" y="37"/>
                  </a:lnTo>
                  <a:lnTo>
                    <a:pt x="45" y="39"/>
                  </a:lnTo>
                  <a:lnTo>
                    <a:pt x="40" y="40"/>
                  </a:lnTo>
                  <a:lnTo>
                    <a:pt x="35" y="42"/>
                  </a:lnTo>
                  <a:lnTo>
                    <a:pt x="30" y="43"/>
                  </a:lnTo>
                  <a:lnTo>
                    <a:pt x="25" y="45"/>
                  </a:lnTo>
                  <a:lnTo>
                    <a:pt x="20" y="46"/>
                  </a:lnTo>
                  <a:lnTo>
                    <a:pt x="15" y="48"/>
                  </a:lnTo>
                  <a:lnTo>
                    <a:pt x="11" y="49"/>
                  </a:lnTo>
                  <a:lnTo>
                    <a:pt x="6" y="50"/>
                  </a:lnTo>
                  <a:lnTo>
                    <a:pt x="1" y="5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47" name="Freeform 107">
              <a:extLst>
                <a:ext uri="{FF2B5EF4-FFF2-40B4-BE49-F238E27FC236}">
                  <a16:creationId xmlns:a16="http://schemas.microsoft.com/office/drawing/2014/main" id="{DB03EED6-A523-4577-3536-C54B1034A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0" y="3241"/>
              <a:ext cx="479" cy="195"/>
            </a:xfrm>
            <a:custGeom>
              <a:avLst/>
              <a:gdLst>
                <a:gd name="T0" fmla="*/ 17 w 479"/>
                <a:gd name="T1" fmla="*/ 91 h 195"/>
                <a:gd name="T2" fmla="*/ 14 w 479"/>
                <a:gd name="T3" fmla="*/ 106 h 195"/>
                <a:gd name="T4" fmla="*/ 10 w 479"/>
                <a:gd name="T5" fmla="*/ 125 h 195"/>
                <a:gd name="T6" fmla="*/ 7 w 479"/>
                <a:gd name="T7" fmla="*/ 143 h 195"/>
                <a:gd name="T8" fmla="*/ 5 w 479"/>
                <a:gd name="T9" fmla="*/ 160 h 195"/>
                <a:gd name="T10" fmla="*/ 2 w 479"/>
                <a:gd name="T11" fmla="*/ 175 h 195"/>
                <a:gd name="T12" fmla="*/ 1 w 479"/>
                <a:gd name="T13" fmla="*/ 187 h 195"/>
                <a:gd name="T14" fmla="*/ 0 w 479"/>
                <a:gd name="T15" fmla="*/ 193 h 195"/>
                <a:gd name="T16" fmla="*/ 478 w 479"/>
                <a:gd name="T17" fmla="*/ 101 h 195"/>
                <a:gd name="T18" fmla="*/ 476 w 479"/>
                <a:gd name="T19" fmla="*/ 98 h 195"/>
                <a:gd name="T20" fmla="*/ 472 w 479"/>
                <a:gd name="T21" fmla="*/ 89 h 195"/>
                <a:gd name="T22" fmla="*/ 467 w 479"/>
                <a:gd name="T23" fmla="*/ 77 h 195"/>
                <a:gd name="T24" fmla="*/ 460 w 479"/>
                <a:gd name="T25" fmla="*/ 62 h 195"/>
                <a:gd name="T26" fmla="*/ 453 w 479"/>
                <a:gd name="T27" fmla="*/ 45 h 195"/>
                <a:gd name="T28" fmla="*/ 445 w 479"/>
                <a:gd name="T29" fmla="*/ 28 h 195"/>
                <a:gd name="T30" fmla="*/ 439 w 479"/>
                <a:gd name="T31" fmla="*/ 13 h 195"/>
                <a:gd name="T32" fmla="*/ 433 w 479"/>
                <a:gd name="T33" fmla="*/ 0 h 195"/>
                <a:gd name="T34" fmla="*/ 408 w 479"/>
                <a:gd name="T35" fmla="*/ 10 h 195"/>
                <a:gd name="T36" fmla="*/ 384 w 479"/>
                <a:gd name="T37" fmla="*/ 21 h 195"/>
                <a:gd name="T38" fmla="*/ 359 w 479"/>
                <a:gd name="T39" fmla="*/ 30 h 195"/>
                <a:gd name="T40" fmla="*/ 334 w 479"/>
                <a:gd name="T41" fmla="*/ 40 h 195"/>
                <a:gd name="T42" fmla="*/ 309 w 479"/>
                <a:gd name="T43" fmla="*/ 48 h 195"/>
                <a:gd name="T44" fmla="*/ 284 w 479"/>
                <a:gd name="T45" fmla="*/ 56 h 195"/>
                <a:gd name="T46" fmla="*/ 258 w 479"/>
                <a:gd name="T47" fmla="*/ 63 h 195"/>
                <a:gd name="T48" fmla="*/ 232 w 479"/>
                <a:gd name="T49" fmla="*/ 69 h 195"/>
                <a:gd name="T50" fmla="*/ 207 w 479"/>
                <a:gd name="T51" fmla="*/ 75 h 195"/>
                <a:gd name="T52" fmla="*/ 180 w 479"/>
                <a:gd name="T53" fmla="*/ 79 h 195"/>
                <a:gd name="T54" fmla="*/ 154 w 479"/>
                <a:gd name="T55" fmla="*/ 83 h 195"/>
                <a:gd name="T56" fmla="*/ 128 w 479"/>
                <a:gd name="T57" fmla="*/ 86 h 195"/>
                <a:gd name="T58" fmla="*/ 101 w 479"/>
                <a:gd name="T59" fmla="*/ 87 h 195"/>
                <a:gd name="T60" fmla="*/ 74 w 479"/>
                <a:gd name="T61" fmla="*/ 87 h 195"/>
                <a:gd name="T62" fmla="*/ 46 w 479"/>
                <a:gd name="T63" fmla="*/ 86 h 195"/>
                <a:gd name="T64" fmla="*/ 19 w 479"/>
                <a:gd name="T65" fmla="*/ 8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9" h="195">
                  <a:moveTo>
                    <a:pt x="19" y="84"/>
                  </a:moveTo>
                  <a:lnTo>
                    <a:pt x="17" y="91"/>
                  </a:lnTo>
                  <a:lnTo>
                    <a:pt x="15" y="98"/>
                  </a:lnTo>
                  <a:lnTo>
                    <a:pt x="14" y="106"/>
                  </a:lnTo>
                  <a:lnTo>
                    <a:pt x="12" y="115"/>
                  </a:lnTo>
                  <a:lnTo>
                    <a:pt x="10" y="125"/>
                  </a:lnTo>
                  <a:lnTo>
                    <a:pt x="9" y="134"/>
                  </a:lnTo>
                  <a:lnTo>
                    <a:pt x="7" y="143"/>
                  </a:lnTo>
                  <a:lnTo>
                    <a:pt x="6" y="152"/>
                  </a:lnTo>
                  <a:lnTo>
                    <a:pt x="5" y="160"/>
                  </a:lnTo>
                  <a:lnTo>
                    <a:pt x="3" y="168"/>
                  </a:lnTo>
                  <a:lnTo>
                    <a:pt x="2" y="175"/>
                  </a:lnTo>
                  <a:lnTo>
                    <a:pt x="1" y="182"/>
                  </a:lnTo>
                  <a:lnTo>
                    <a:pt x="1" y="187"/>
                  </a:lnTo>
                  <a:lnTo>
                    <a:pt x="0" y="190"/>
                  </a:lnTo>
                  <a:lnTo>
                    <a:pt x="0" y="193"/>
                  </a:lnTo>
                  <a:lnTo>
                    <a:pt x="0" y="194"/>
                  </a:lnTo>
                  <a:lnTo>
                    <a:pt x="478" y="101"/>
                  </a:lnTo>
                  <a:lnTo>
                    <a:pt x="477" y="100"/>
                  </a:lnTo>
                  <a:lnTo>
                    <a:pt x="476" y="98"/>
                  </a:lnTo>
                  <a:lnTo>
                    <a:pt x="474" y="94"/>
                  </a:lnTo>
                  <a:lnTo>
                    <a:pt x="472" y="89"/>
                  </a:lnTo>
                  <a:lnTo>
                    <a:pt x="470" y="84"/>
                  </a:lnTo>
                  <a:lnTo>
                    <a:pt x="467" y="77"/>
                  </a:lnTo>
                  <a:lnTo>
                    <a:pt x="463" y="70"/>
                  </a:lnTo>
                  <a:lnTo>
                    <a:pt x="460" y="62"/>
                  </a:lnTo>
                  <a:lnTo>
                    <a:pt x="456" y="53"/>
                  </a:lnTo>
                  <a:lnTo>
                    <a:pt x="453" y="45"/>
                  </a:lnTo>
                  <a:lnTo>
                    <a:pt x="449" y="37"/>
                  </a:lnTo>
                  <a:lnTo>
                    <a:pt x="445" y="28"/>
                  </a:lnTo>
                  <a:lnTo>
                    <a:pt x="442" y="20"/>
                  </a:lnTo>
                  <a:lnTo>
                    <a:pt x="439" y="13"/>
                  </a:lnTo>
                  <a:lnTo>
                    <a:pt x="435" y="6"/>
                  </a:lnTo>
                  <a:lnTo>
                    <a:pt x="433" y="0"/>
                  </a:lnTo>
                  <a:lnTo>
                    <a:pt x="420" y="5"/>
                  </a:lnTo>
                  <a:lnTo>
                    <a:pt x="408" y="10"/>
                  </a:lnTo>
                  <a:lnTo>
                    <a:pt x="396" y="15"/>
                  </a:lnTo>
                  <a:lnTo>
                    <a:pt x="384" y="21"/>
                  </a:lnTo>
                  <a:lnTo>
                    <a:pt x="371" y="26"/>
                  </a:lnTo>
                  <a:lnTo>
                    <a:pt x="359" y="30"/>
                  </a:lnTo>
                  <a:lnTo>
                    <a:pt x="346" y="35"/>
                  </a:lnTo>
                  <a:lnTo>
                    <a:pt x="334" y="40"/>
                  </a:lnTo>
                  <a:lnTo>
                    <a:pt x="321" y="44"/>
                  </a:lnTo>
                  <a:lnTo>
                    <a:pt x="309" y="48"/>
                  </a:lnTo>
                  <a:lnTo>
                    <a:pt x="296" y="52"/>
                  </a:lnTo>
                  <a:lnTo>
                    <a:pt x="284" y="56"/>
                  </a:lnTo>
                  <a:lnTo>
                    <a:pt x="271" y="59"/>
                  </a:lnTo>
                  <a:lnTo>
                    <a:pt x="258" y="63"/>
                  </a:lnTo>
                  <a:lnTo>
                    <a:pt x="245" y="66"/>
                  </a:lnTo>
                  <a:lnTo>
                    <a:pt x="232" y="69"/>
                  </a:lnTo>
                  <a:lnTo>
                    <a:pt x="220" y="72"/>
                  </a:lnTo>
                  <a:lnTo>
                    <a:pt x="207" y="75"/>
                  </a:lnTo>
                  <a:lnTo>
                    <a:pt x="194" y="77"/>
                  </a:lnTo>
                  <a:lnTo>
                    <a:pt x="180" y="79"/>
                  </a:lnTo>
                  <a:lnTo>
                    <a:pt x="167" y="81"/>
                  </a:lnTo>
                  <a:lnTo>
                    <a:pt x="154" y="83"/>
                  </a:lnTo>
                  <a:lnTo>
                    <a:pt x="141" y="85"/>
                  </a:lnTo>
                  <a:lnTo>
                    <a:pt x="128" y="86"/>
                  </a:lnTo>
                  <a:lnTo>
                    <a:pt x="114" y="87"/>
                  </a:lnTo>
                  <a:lnTo>
                    <a:pt x="101" y="87"/>
                  </a:lnTo>
                  <a:lnTo>
                    <a:pt x="88" y="87"/>
                  </a:lnTo>
                  <a:lnTo>
                    <a:pt x="74" y="87"/>
                  </a:lnTo>
                  <a:lnTo>
                    <a:pt x="60" y="87"/>
                  </a:lnTo>
                  <a:lnTo>
                    <a:pt x="46" y="86"/>
                  </a:lnTo>
                  <a:lnTo>
                    <a:pt x="33" y="85"/>
                  </a:lnTo>
                  <a:lnTo>
                    <a:pt x="19" y="84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48" name="Freeform 108">
              <a:extLst>
                <a:ext uri="{FF2B5EF4-FFF2-40B4-BE49-F238E27FC236}">
                  <a16:creationId xmlns:a16="http://schemas.microsoft.com/office/drawing/2014/main" id="{6391592F-82A0-4638-470A-701CB10C5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2" y="3292"/>
              <a:ext cx="17" cy="46"/>
            </a:xfrm>
            <a:custGeom>
              <a:avLst/>
              <a:gdLst>
                <a:gd name="T0" fmla="*/ 0 w 17"/>
                <a:gd name="T1" fmla="*/ 26 h 46"/>
                <a:gd name="T2" fmla="*/ 1 w 17"/>
                <a:gd name="T3" fmla="*/ 29 h 46"/>
                <a:gd name="T4" fmla="*/ 2 w 17"/>
                <a:gd name="T5" fmla="*/ 32 h 46"/>
                <a:gd name="T6" fmla="*/ 4 w 17"/>
                <a:gd name="T7" fmla="*/ 35 h 46"/>
                <a:gd name="T8" fmla="*/ 6 w 17"/>
                <a:gd name="T9" fmla="*/ 38 h 46"/>
                <a:gd name="T10" fmla="*/ 8 w 17"/>
                <a:gd name="T11" fmla="*/ 40 h 46"/>
                <a:gd name="T12" fmla="*/ 11 w 17"/>
                <a:gd name="T13" fmla="*/ 42 h 46"/>
                <a:gd name="T14" fmla="*/ 13 w 17"/>
                <a:gd name="T15" fmla="*/ 43 h 46"/>
                <a:gd name="T16" fmla="*/ 16 w 17"/>
                <a:gd name="T17" fmla="*/ 45 h 46"/>
                <a:gd name="T18" fmla="*/ 11 w 17"/>
                <a:gd name="T19" fmla="*/ 0 h 46"/>
                <a:gd name="T20" fmla="*/ 9 w 17"/>
                <a:gd name="T21" fmla="*/ 2 h 46"/>
                <a:gd name="T22" fmla="*/ 7 w 17"/>
                <a:gd name="T23" fmla="*/ 5 h 46"/>
                <a:gd name="T24" fmla="*/ 4 w 17"/>
                <a:gd name="T25" fmla="*/ 8 h 46"/>
                <a:gd name="T26" fmla="*/ 3 w 17"/>
                <a:gd name="T27" fmla="*/ 11 h 46"/>
                <a:gd name="T28" fmla="*/ 1 w 17"/>
                <a:gd name="T29" fmla="*/ 15 h 46"/>
                <a:gd name="T30" fmla="*/ 0 w 17"/>
                <a:gd name="T31" fmla="*/ 18 h 46"/>
                <a:gd name="T32" fmla="*/ 0 w 17"/>
                <a:gd name="T33" fmla="*/ 22 h 46"/>
                <a:gd name="T34" fmla="*/ 0 w 17"/>
                <a:gd name="T35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46">
                  <a:moveTo>
                    <a:pt x="0" y="26"/>
                  </a:moveTo>
                  <a:lnTo>
                    <a:pt x="1" y="29"/>
                  </a:lnTo>
                  <a:lnTo>
                    <a:pt x="2" y="32"/>
                  </a:lnTo>
                  <a:lnTo>
                    <a:pt x="4" y="35"/>
                  </a:lnTo>
                  <a:lnTo>
                    <a:pt x="6" y="38"/>
                  </a:lnTo>
                  <a:lnTo>
                    <a:pt x="8" y="40"/>
                  </a:lnTo>
                  <a:lnTo>
                    <a:pt x="11" y="42"/>
                  </a:lnTo>
                  <a:lnTo>
                    <a:pt x="13" y="43"/>
                  </a:lnTo>
                  <a:lnTo>
                    <a:pt x="16" y="45"/>
                  </a:lnTo>
                  <a:lnTo>
                    <a:pt x="11" y="0"/>
                  </a:lnTo>
                  <a:lnTo>
                    <a:pt x="9" y="2"/>
                  </a:lnTo>
                  <a:lnTo>
                    <a:pt x="7" y="5"/>
                  </a:lnTo>
                  <a:lnTo>
                    <a:pt x="4" y="8"/>
                  </a:lnTo>
                  <a:lnTo>
                    <a:pt x="3" y="11"/>
                  </a:lnTo>
                  <a:lnTo>
                    <a:pt x="1" y="15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49" name="Freeform 109">
              <a:extLst>
                <a:ext uri="{FF2B5EF4-FFF2-40B4-BE49-F238E27FC236}">
                  <a16:creationId xmlns:a16="http://schemas.microsoft.com/office/drawing/2014/main" id="{4C9D712F-D62C-8FBE-5525-0C7E9952C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" y="3351"/>
              <a:ext cx="35" cy="117"/>
            </a:xfrm>
            <a:custGeom>
              <a:avLst/>
              <a:gdLst>
                <a:gd name="T0" fmla="*/ 10 w 35"/>
                <a:gd name="T1" fmla="*/ 28 h 117"/>
                <a:gd name="T2" fmla="*/ 8 w 35"/>
                <a:gd name="T3" fmla="*/ 31 h 117"/>
                <a:gd name="T4" fmla="*/ 7 w 35"/>
                <a:gd name="T5" fmla="*/ 34 h 117"/>
                <a:gd name="T6" fmla="*/ 5 w 35"/>
                <a:gd name="T7" fmla="*/ 38 h 117"/>
                <a:gd name="T8" fmla="*/ 4 w 35"/>
                <a:gd name="T9" fmla="*/ 41 h 117"/>
                <a:gd name="T10" fmla="*/ 3 w 35"/>
                <a:gd name="T11" fmla="*/ 44 h 117"/>
                <a:gd name="T12" fmla="*/ 2 w 35"/>
                <a:gd name="T13" fmla="*/ 48 h 117"/>
                <a:gd name="T14" fmla="*/ 1 w 35"/>
                <a:gd name="T15" fmla="*/ 51 h 117"/>
                <a:gd name="T16" fmla="*/ 0 w 35"/>
                <a:gd name="T17" fmla="*/ 54 h 117"/>
                <a:gd name="T18" fmla="*/ 0 w 35"/>
                <a:gd name="T19" fmla="*/ 58 h 117"/>
                <a:gd name="T20" fmla="*/ 0 w 35"/>
                <a:gd name="T21" fmla="*/ 62 h 117"/>
                <a:gd name="T22" fmla="*/ 0 w 35"/>
                <a:gd name="T23" fmla="*/ 66 h 117"/>
                <a:gd name="T24" fmla="*/ 0 w 35"/>
                <a:gd name="T25" fmla="*/ 69 h 117"/>
                <a:gd name="T26" fmla="*/ 0 w 35"/>
                <a:gd name="T27" fmla="*/ 73 h 117"/>
                <a:gd name="T28" fmla="*/ 1 w 35"/>
                <a:gd name="T29" fmla="*/ 77 h 117"/>
                <a:gd name="T30" fmla="*/ 1 w 35"/>
                <a:gd name="T31" fmla="*/ 82 h 117"/>
                <a:gd name="T32" fmla="*/ 2 w 35"/>
                <a:gd name="T33" fmla="*/ 86 h 117"/>
                <a:gd name="T34" fmla="*/ 4 w 35"/>
                <a:gd name="T35" fmla="*/ 89 h 117"/>
                <a:gd name="T36" fmla="*/ 5 w 35"/>
                <a:gd name="T37" fmla="*/ 93 h 117"/>
                <a:gd name="T38" fmla="*/ 7 w 35"/>
                <a:gd name="T39" fmla="*/ 97 h 117"/>
                <a:gd name="T40" fmla="*/ 8 w 35"/>
                <a:gd name="T41" fmla="*/ 100 h 117"/>
                <a:gd name="T42" fmla="*/ 10 w 35"/>
                <a:gd name="T43" fmla="*/ 105 h 117"/>
                <a:gd name="T44" fmla="*/ 11 w 35"/>
                <a:gd name="T45" fmla="*/ 108 h 117"/>
                <a:gd name="T46" fmla="*/ 13 w 35"/>
                <a:gd name="T47" fmla="*/ 112 h 117"/>
                <a:gd name="T48" fmla="*/ 15 w 35"/>
                <a:gd name="T49" fmla="*/ 116 h 117"/>
                <a:gd name="T50" fmla="*/ 17 w 35"/>
                <a:gd name="T51" fmla="*/ 109 h 117"/>
                <a:gd name="T52" fmla="*/ 19 w 35"/>
                <a:gd name="T53" fmla="*/ 103 h 117"/>
                <a:gd name="T54" fmla="*/ 21 w 35"/>
                <a:gd name="T55" fmla="*/ 96 h 117"/>
                <a:gd name="T56" fmla="*/ 23 w 35"/>
                <a:gd name="T57" fmla="*/ 90 h 117"/>
                <a:gd name="T58" fmla="*/ 25 w 35"/>
                <a:gd name="T59" fmla="*/ 83 h 117"/>
                <a:gd name="T60" fmla="*/ 27 w 35"/>
                <a:gd name="T61" fmla="*/ 76 h 117"/>
                <a:gd name="T62" fmla="*/ 28 w 35"/>
                <a:gd name="T63" fmla="*/ 69 h 117"/>
                <a:gd name="T64" fmla="*/ 30 w 35"/>
                <a:gd name="T65" fmla="*/ 62 h 117"/>
                <a:gd name="T66" fmla="*/ 31 w 35"/>
                <a:gd name="T67" fmla="*/ 55 h 117"/>
                <a:gd name="T68" fmla="*/ 32 w 35"/>
                <a:gd name="T69" fmla="*/ 48 h 117"/>
                <a:gd name="T70" fmla="*/ 33 w 35"/>
                <a:gd name="T71" fmla="*/ 41 h 117"/>
                <a:gd name="T72" fmla="*/ 33 w 35"/>
                <a:gd name="T73" fmla="*/ 34 h 117"/>
                <a:gd name="T74" fmla="*/ 34 w 35"/>
                <a:gd name="T75" fmla="*/ 26 h 117"/>
                <a:gd name="T76" fmla="*/ 33 w 35"/>
                <a:gd name="T77" fmla="*/ 19 h 117"/>
                <a:gd name="T78" fmla="*/ 33 w 35"/>
                <a:gd name="T79" fmla="*/ 11 h 117"/>
                <a:gd name="T80" fmla="*/ 32 w 35"/>
                <a:gd name="T81" fmla="*/ 4 h 117"/>
                <a:gd name="T82" fmla="*/ 31 w 35"/>
                <a:gd name="T83" fmla="*/ 1 h 117"/>
                <a:gd name="T84" fmla="*/ 31 w 35"/>
                <a:gd name="T85" fmla="*/ 0 h 117"/>
                <a:gd name="T86" fmla="*/ 30 w 35"/>
                <a:gd name="T87" fmla="*/ 0 h 117"/>
                <a:gd name="T88" fmla="*/ 29 w 35"/>
                <a:gd name="T89" fmla="*/ 0 h 117"/>
                <a:gd name="T90" fmla="*/ 28 w 35"/>
                <a:gd name="T91" fmla="*/ 0 h 117"/>
                <a:gd name="T92" fmla="*/ 26 w 35"/>
                <a:gd name="T93" fmla="*/ 1 h 117"/>
                <a:gd name="T94" fmla="*/ 25 w 35"/>
                <a:gd name="T95" fmla="*/ 2 h 117"/>
                <a:gd name="T96" fmla="*/ 25 w 35"/>
                <a:gd name="T97" fmla="*/ 4 h 117"/>
                <a:gd name="T98" fmla="*/ 10 w 35"/>
                <a:gd name="T99" fmla="*/ 2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" h="117">
                  <a:moveTo>
                    <a:pt x="10" y="28"/>
                  </a:moveTo>
                  <a:lnTo>
                    <a:pt x="8" y="31"/>
                  </a:lnTo>
                  <a:lnTo>
                    <a:pt x="7" y="34"/>
                  </a:lnTo>
                  <a:lnTo>
                    <a:pt x="5" y="38"/>
                  </a:lnTo>
                  <a:lnTo>
                    <a:pt x="4" y="41"/>
                  </a:lnTo>
                  <a:lnTo>
                    <a:pt x="3" y="44"/>
                  </a:lnTo>
                  <a:lnTo>
                    <a:pt x="2" y="48"/>
                  </a:lnTo>
                  <a:lnTo>
                    <a:pt x="1" y="51"/>
                  </a:lnTo>
                  <a:lnTo>
                    <a:pt x="0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0" y="69"/>
                  </a:lnTo>
                  <a:lnTo>
                    <a:pt x="0" y="73"/>
                  </a:lnTo>
                  <a:lnTo>
                    <a:pt x="1" y="77"/>
                  </a:lnTo>
                  <a:lnTo>
                    <a:pt x="1" y="82"/>
                  </a:lnTo>
                  <a:lnTo>
                    <a:pt x="2" y="86"/>
                  </a:lnTo>
                  <a:lnTo>
                    <a:pt x="4" y="89"/>
                  </a:lnTo>
                  <a:lnTo>
                    <a:pt x="5" y="93"/>
                  </a:lnTo>
                  <a:lnTo>
                    <a:pt x="7" y="97"/>
                  </a:lnTo>
                  <a:lnTo>
                    <a:pt x="8" y="100"/>
                  </a:lnTo>
                  <a:lnTo>
                    <a:pt x="10" y="105"/>
                  </a:lnTo>
                  <a:lnTo>
                    <a:pt x="11" y="108"/>
                  </a:lnTo>
                  <a:lnTo>
                    <a:pt x="13" y="112"/>
                  </a:lnTo>
                  <a:lnTo>
                    <a:pt x="15" y="116"/>
                  </a:lnTo>
                  <a:lnTo>
                    <a:pt x="17" y="109"/>
                  </a:lnTo>
                  <a:lnTo>
                    <a:pt x="19" y="103"/>
                  </a:lnTo>
                  <a:lnTo>
                    <a:pt x="21" y="96"/>
                  </a:lnTo>
                  <a:lnTo>
                    <a:pt x="23" y="90"/>
                  </a:lnTo>
                  <a:lnTo>
                    <a:pt x="25" y="83"/>
                  </a:lnTo>
                  <a:lnTo>
                    <a:pt x="27" y="76"/>
                  </a:lnTo>
                  <a:lnTo>
                    <a:pt x="28" y="69"/>
                  </a:lnTo>
                  <a:lnTo>
                    <a:pt x="30" y="62"/>
                  </a:lnTo>
                  <a:lnTo>
                    <a:pt x="31" y="55"/>
                  </a:lnTo>
                  <a:lnTo>
                    <a:pt x="32" y="48"/>
                  </a:lnTo>
                  <a:lnTo>
                    <a:pt x="33" y="41"/>
                  </a:lnTo>
                  <a:lnTo>
                    <a:pt x="33" y="34"/>
                  </a:lnTo>
                  <a:lnTo>
                    <a:pt x="34" y="26"/>
                  </a:lnTo>
                  <a:lnTo>
                    <a:pt x="33" y="19"/>
                  </a:lnTo>
                  <a:lnTo>
                    <a:pt x="33" y="11"/>
                  </a:lnTo>
                  <a:lnTo>
                    <a:pt x="32" y="4"/>
                  </a:lnTo>
                  <a:lnTo>
                    <a:pt x="31" y="1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10" y="2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50" name="Freeform 110">
              <a:extLst>
                <a:ext uri="{FF2B5EF4-FFF2-40B4-BE49-F238E27FC236}">
                  <a16:creationId xmlns:a16="http://schemas.microsoft.com/office/drawing/2014/main" id="{4F7A88AB-7CEB-4780-7A11-06EBA25B5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" y="3364"/>
              <a:ext cx="35" cy="54"/>
            </a:xfrm>
            <a:custGeom>
              <a:avLst/>
              <a:gdLst>
                <a:gd name="T0" fmla="*/ 0 w 35"/>
                <a:gd name="T1" fmla="*/ 37 h 54"/>
                <a:gd name="T2" fmla="*/ 0 w 35"/>
                <a:gd name="T3" fmla="*/ 40 h 54"/>
                <a:gd name="T4" fmla="*/ 1 w 35"/>
                <a:gd name="T5" fmla="*/ 43 h 54"/>
                <a:gd name="T6" fmla="*/ 3 w 35"/>
                <a:gd name="T7" fmla="*/ 45 h 54"/>
                <a:gd name="T8" fmla="*/ 5 w 35"/>
                <a:gd name="T9" fmla="*/ 48 h 54"/>
                <a:gd name="T10" fmla="*/ 7 w 35"/>
                <a:gd name="T11" fmla="*/ 50 h 54"/>
                <a:gd name="T12" fmla="*/ 9 w 35"/>
                <a:gd name="T13" fmla="*/ 51 h 54"/>
                <a:gd name="T14" fmla="*/ 11 w 35"/>
                <a:gd name="T15" fmla="*/ 52 h 54"/>
                <a:gd name="T16" fmla="*/ 13 w 35"/>
                <a:gd name="T17" fmla="*/ 53 h 54"/>
                <a:gd name="T18" fmla="*/ 13 w 35"/>
                <a:gd name="T19" fmla="*/ 48 h 54"/>
                <a:gd name="T20" fmla="*/ 13 w 35"/>
                <a:gd name="T21" fmla="*/ 43 h 54"/>
                <a:gd name="T22" fmla="*/ 13 w 35"/>
                <a:gd name="T23" fmla="*/ 38 h 54"/>
                <a:gd name="T24" fmla="*/ 15 w 35"/>
                <a:gd name="T25" fmla="*/ 33 h 54"/>
                <a:gd name="T26" fmla="*/ 16 w 35"/>
                <a:gd name="T27" fmla="*/ 29 h 54"/>
                <a:gd name="T28" fmla="*/ 17 w 35"/>
                <a:gd name="T29" fmla="*/ 24 h 54"/>
                <a:gd name="T30" fmla="*/ 19 w 35"/>
                <a:gd name="T31" fmla="*/ 20 h 54"/>
                <a:gd name="T32" fmla="*/ 21 w 35"/>
                <a:gd name="T33" fmla="*/ 16 h 54"/>
                <a:gd name="T34" fmla="*/ 24 w 35"/>
                <a:gd name="T35" fmla="*/ 13 h 54"/>
                <a:gd name="T36" fmla="*/ 26 w 35"/>
                <a:gd name="T37" fmla="*/ 9 h 54"/>
                <a:gd name="T38" fmla="*/ 28 w 35"/>
                <a:gd name="T39" fmla="*/ 7 h 54"/>
                <a:gd name="T40" fmla="*/ 30 w 35"/>
                <a:gd name="T41" fmla="*/ 4 h 54"/>
                <a:gd name="T42" fmla="*/ 31 w 35"/>
                <a:gd name="T43" fmla="*/ 2 h 54"/>
                <a:gd name="T44" fmla="*/ 32 w 35"/>
                <a:gd name="T45" fmla="*/ 1 h 54"/>
                <a:gd name="T46" fmla="*/ 33 w 35"/>
                <a:gd name="T47" fmla="*/ 0 h 54"/>
                <a:gd name="T48" fmla="*/ 34 w 35"/>
                <a:gd name="T49" fmla="*/ 0 h 54"/>
                <a:gd name="T50" fmla="*/ 31 w 35"/>
                <a:gd name="T51" fmla="*/ 1 h 54"/>
                <a:gd name="T52" fmla="*/ 29 w 35"/>
                <a:gd name="T53" fmla="*/ 3 h 54"/>
                <a:gd name="T54" fmla="*/ 26 w 35"/>
                <a:gd name="T55" fmla="*/ 5 h 54"/>
                <a:gd name="T56" fmla="*/ 24 w 35"/>
                <a:gd name="T57" fmla="*/ 7 h 54"/>
                <a:gd name="T58" fmla="*/ 21 w 35"/>
                <a:gd name="T59" fmla="*/ 8 h 54"/>
                <a:gd name="T60" fmla="*/ 18 w 35"/>
                <a:gd name="T61" fmla="*/ 9 h 54"/>
                <a:gd name="T62" fmla="*/ 15 w 35"/>
                <a:gd name="T63" fmla="*/ 11 h 54"/>
                <a:gd name="T64" fmla="*/ 12 w 35"/>
                <a:gd name="T65" fmla="*/ 12 h 54"/>
                <a:gd name="T66" fmla="*/ 10 w 35"/>
                <a:gd name="T67" fmla="*/ 14 h 54"/>
                <a:gd name="T68" fmla="*/ 7 w 35"/>
                <a:gd name="T69" fmla="*/ 16 h 54"/>
                <a:gd name="T70" fmla="*/ 5 w 35"/>
                <a:gd name="T71" fmla="*/ 18 h 54"/>
                <a:gd name="T72" fmla="*/ 3 w 35"/>
                <a:gd name="T73" fmla="*/ 21 h 54"/>
                <a:gd name="T74" fmla="*/ 2 w 35"/>
                <a:gd name="T75" fmla="*/ 24 h 54"/>
                <a:gd name="T76" fmla="*/ 1 w 35"/>
                <a:gd name="T77" fmla="*/ 27 h 54"/>
                <a:gd name="T78" fmla="*/ 0 w 35"/>
                <a:gd name="T79" fmla="*/ 32 h 54"/>
                <a:gd name="T80" fmla="*/ 0 w 35"/>
                <a:gd name="T81" fmla="*/ 3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" h="54">
                  <a:moveTo>
                    <a:pt x="0" y="37"/>
                  </a:moveTo>
                  <a:lnTo>
                    <a:pt x="0" y="40"/>
                  </a:lnTo>
                  <a:lnTo>
                    <a:pt x="1" y="43"/>
                  </a:lnTo>
                  <a:lnTo>
                    <a:pt x="3" y="45"/>
                  </a:lnTo>
                  <a:lnTo>
                    <a:pt x="5" y="48"/>
                  </a:lnTo>
                  <a:lnTo>
                    <a:pt x="7" y="50"/>
                  </a:lnTo>
                  <a:lnTo>
                    <a:pt x="9" y="51"/>
                  </a:lnTo>
                  <a:lnTo>
                    <a:pt x="11" y="52"/>
                  </a:lnTo>
                  <a:lnTo>
                    <a:pt x="13" y="53"/>
                  </a:lnTo>
                  <a:lnTo>
                    <a:pt x="13" y="48"/>
                  </a:lnTo>
                  <a:lnTo>
                    <a:pt x="13" y="43"/>
                  </a:lnTo>
                  <a:lnTo>
                    <a:pt x="13" y="38"/>
                  </a:lnTo>
                  <a:lnTo>
                    <a:pt x="15" y="33"/>
                  </a:lnTo>
                  <a:lnTo>
                    <a:pt x="16" y="29"/>
                  </a:lnTo>
                  <a:lnTo>
                    <a:pt x="17" y="24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4" y="13"/>
                  </a:lnTo>
                  <a:lnTo>
                    <a:pt x="26" y="9"/>
                  </a:lnTo>
                  <a:lnTo>
                    <a:pt x="28" y="7"/>
                  </a:lnTo>
                  <a:lnTo>
                    <a:pt x="30" y="4"/>
                  </a:lnTo>
                  <a:lnTo>
                    <a:pt x="31" y="2"/>
                  </a:lnTo>
                  <a:lnTo>
                    <a:pt x="32" y="1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31" y="1"/>
                  </a:lnTo>
                  <a:lnTo>
                    <a:pt x="29" y="3"/>
                  </a:lnTo>
                  <a:lnTo>
                    <a:pt x="26" y="5"/>
                  </a:lnTo>
                  <a:lnTo>
                    <a:pt x="24" y="7"/>
                  </a:lnTo>
                  <a:lnTo>
                    <a:pt x="21" y="8"/>
                  </a:lnTo>
                  <a:lnTo>
                    <a:pt x="18" y="9"/>
                  </a:lnTo>
                  <a:lnTo>
                    <a:pt x="15" y="11"/>
                  </a:lnTo>
                  <a:lnTo>
                    <a:pt x="12" y="12"/>
                  </a:lnTo>
                  <a:lnTo>
                    <a:pt x="10" y="14"/>
                  </a:lnTo>
                  <a:lnTo>
                    <a:pt x="7" y="16"/>
                  </a:lnTo>
                  <a:lnTo>
                    <a:pt x="5" y="18"/>
                  </a:lnTo>
                  <a:lnTo>
                    <a:pt x="3" y="21"/>
                  </a:lnTo>
                  <a:lnTo>
                    <a:pt x="2" y="24"/>
                  </a:lnTo>
                  <a:lnTo>
                    <a:pt x="1" y="27"/>
                  </a:lnTo>
                  <a:lnTo>
                    <a:pt x="0" y="32"/>
                  </a:lnTo>
                  <a:lnTo>
                    <a:pt x="0" y="3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51" name="Freeform 111">
              <a:extLst>
                <a:ext uri="{FF2B5EF4-FFF2-40B4-BE49-F238E27FC236}">
                  <a16:creationId xmlns:a16="http://schemas.microsoft.com/office/drawing/2014/main" id="{14F185C5-9BBF-612C-9A2B-0FDE0979D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" y="3455"/>
              <a:ext cx="647" cy="359"/>
            </a:xfrm>
            <a:custGeom>
              <a:avLst/>
              <a:gdLst>
                <a:gd name="T0" fmla="*/ 6 w 647"/>
                <a:gd name="T1" fmla="*/ 132 h 359"/>
                <a:gd name="T2" fmla="*/ 0 w 647"/>
                <a:gd name="T3" fmla="*/ 358 h 359"/>
                <a:gd name="T4" fmla="*/ 134 w 647"/>
                <a:gd name="T5" fmla="*/ 323 h 359"/>
                <a:gd name="T6" fmla="*/ 150 w 647"/>
                <a:gd name="T7" fmla="*/ 229 h 359"/>
                <a:gd name="T8" fmla="*/ 641 w 647"/>
                <a:gd name="T9" fmla="*/ 101 h 359"/>
                <a:gd name="T10" fmla="*/ 646 w 647"/>
                <a:gd name="T11" fmla="*/ 0 h 359"/>
                <a:gd name="T12" fmla="*/ 6 w 647"/>
                <a:gd name="T13" fmla="*/ 132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359">
                  <a:moveTo>
                    <a:pt x="6" y="132"/>
                  </a:moveTo>
                  <a:lnTo>
                    <a:pt x="0" y="358"/>
                  </a:lnTo>
                  <a:lnTo>
                    <a:pt x="134" y="323"/>
                  </a:lnTo>
                  <a:lnTo>
                    <a:pt x="150" y="229"/>
                  </a:lnTo>
                  <a:lnTo>
                    <a:pt x="641" y="101"/>
                  </a:lnTo>
                  <a:lnTo>
                    <a:pt x="646" y="0"/>
                  </a:lnTo>
                  <a:lnTo>
                    <a:pt x="6" y="132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52" name="Freeform 112">
              <a:extLst>
                <a:ext uri="{FF2B5EF4-FFF2-40B4-BE49-F238E27FC236}">
                  <a16:creationId xmlns:a16="http://schemas.microsoft.com/office/drawing/2014/main" id="{75A489D7-E287-050E-C069-599D7D4E8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" y="3741"/>
              <a:ext cx="49" cy="240"/>
            </a:xfrm>
            <a:custGeom>
              <a:avLst/>
              <a:gdLst>
                <a:gd name="T0" fmla="*/ 0 w 49"/>
                <a:gd name="T1" fmla="*/ 51 h 240"/>
                <a:gd name="T2" fmla="*/ 48 w 49"/>
                <a:gd name="T3" fmla="*/ 239 h 240"/>
                <a:gd name="T4" fmla="*/ 4 w 49"/>
                <a:gd name="T5" fmla="*/ 0 h 240"/>
                <a:gd name="T6" fmla="*/ 0 w 49"/>
                <a:gd name="T7" fmla="*/ 5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40">
                  <a:moveTo>
                    <a:pt x="0" y="51"/>
                  </a:moveTo>
                  <a:lnTo>
                    <a:pt x="48" y="239"/>
                  </a:lnTo>
                  <a:lnTo>
                    <a:pt x="4" y="0"/>
                  </a:lnTo>
                  <a:lnTo>
                    <a:pt x="0" y="51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53" name="Freeform 113">
              <a:extLst>
                <a:ext uri="{FF2B5EF4-FFF2-40B4-BE49-F238E27FC236}">
                  <a16:creationId xmlns:a16="http://schemas.microsoft.com/office/drawing/2014/main" id="{1E88F40F-95CB-A736-6AA7-0D11478E0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" y="3558"/>
              <a:ext cx="588" cy="411"/>
            </a:xfrm>
            <a:custGeom>
              <a:avLst/>
              <a:gdLst>
                <a:gd name="T0" fmla="*/ 417 w 588"/>
                <a:gd name="T1" fmla="*/ 260 h 411"/>
                <a:gd name="T2" fmla="*/ 409 w 588"/>
                <a:gd name="T3" fmla="*/ 256 h 411"/>
                <a:gd name="T4" fmla="*/ 408 w 588"/>
                <a:gd name="T5" fmla="*/ 246 h 411"/>
                <a:gd name="T6" fmla="*/ 413 w 588"/>
                <a:gd name="T7" fmla="*/ 239 h 411"/>
                <a:gd name="T8" fmla="*/ 412 w 588"/>
                <a:gd name="T9" fmla="*/ 216 h 411"/>
                <a:gd name="T10" fmla="*/ 413 w 588"/>
                <a:gd name="T11" fmla="*/ 195 h 411"/>
                <a:gd name="T12" fmla="*/ 415 w 588"/>
                <a:gd name="T13" fmla="*/ 184 h 411"/>
                <a:gd name="T14" fmla="*/ 417 w 588"/>
                <a:gd name="T15" fmla="*/ 180 h 411"/>
                <a:gd name="T16" fmla="*/ 425 w 588"/>
                <a:gd name="T17" fmla="*/ 167 h 411"/>
                <a:gd name="T18" fmla="*/ 436 w 588"/>
                <a:gd name="T19" fmla="*/ 156 h 411"/>
                <a:gd name="T20" fmla="*/ 450 w 588"/>
                <a:gd name="T21" fmla="*/ 147 h 411"/>
                <a:gd name="T22" fmla="*/ 467 w 588"/>
                <a:gd name="T23" fmla="*/ 132 h 411"/>
                <a:gd name="T24" fmla="*/ 473 w 588"/>
                <a:gd name="T25" fmla="*/ 128 h 411"/>
                <a:gd name="T26" fmla="*/ 479 w 588"/>
                <a:gd name="T27" fmla="*/ 127 h 411"/>
                <a:gd name="T28" fmla="*/ 491 w 588"/>
                <a:gd name="T29" fmla="*/ 124 h 411"/>
                <a:gd name="T30" fmla="*/ 507 w 588"/>
                <a:gd name="T31" fmla="*/ 119 h 411"/>
                <a:gd name="T32" fmla="*/ 542 w 588"/>
                <a:gd name="T33" fmla="*/ 162 h 411"/>
                <a:gd name="T34" fmla="*/ 561 w 588"/>
                <a:gd name="T35" fmla="*/ 190 h 411"/>
                <a:gd name="T36" fmla="*/ 570 w 588"/>
                <a:gd name="T37" fmla="*/ 200 h 411"/>
                <a:gd name="T38" fmla="*/ 577 w 588"/>
                <a:gd name="T39" fmla="*/ 204 h 411"/>
                <a:gd name="T40" fmla="*/ 585 w 588"/>
                <a:gd name="T41" fmla="*/ 207 h 411"/>
                <a:gd name="T42" fmla="*/ 587 w 588"/>
                <a:gd name="T43" fmla="*/ 202 h 411"/>
                <a:gd name="T44" fmla="*/ 0 w 588"/>
                <a:gd name="T45" fmla="*/ 137 h 411"/>
                <a:gd name="T46" fmla="*/ 210 w 588"/>
                <a:gd name="T47" fmla="*/ 358 h 411"/>
                <a:gd name="T48" fmla="*/ 194 w 588"/>
                <a:gd name="T49" fmla="*/ 334 h 411"/>
                <a:gd name="T50" fmla="*/ 186 w 588"/>
                <a:gd name="T51" fmla="*/ 310 h 411"/>
                <a:gd name="T52" fmla="*/ 182 w 588"/>
                <a:gd name="T53" fmla="*/ 290 h 411"/>
                <a:gd name="T54" fmla="*/ 181 w 588"/>
                <a:gd name="T55" fmla="*/ 274 h 411"/>
                <a:gd name="T56" fmla="*/ 186 w 588"/>
                <a:gd name="T57" fmla="*/ 246 h 411"/>
                <a:gd name="T58" fmla="*/ 191 w 588"/>
                <a:gd name="T59" fmla="*/ 238 h 411"/>
                <a:gd name="T60" fmla="*/ 190 w 588"/>
                <a:gd name="T61" fmla="*/ 220 h 411"/>
                <a:gd name="T62" fmla="*/ 194 w 588"/>
                <a:gd name="T63" fmla="*/ 207 h 411"/>
                <a:gd name="T64" fmla="*/ 197 w 588"/>
                <a:gd name="T65" fmla="*/ 193 h 411"/>
                <a:gd name="T66" fmla="*/ 189 w 588"/>
                <a:gd name="T67" fmla="*/ 174 h 411"/>
                <a:gd name="T68" fmla="*/ 189 w 588"/>
                <a:gd name="T69" fmla="*/ 168 h 411"/>
                <a:gd name="T70" fmla="*/ 191 w 588"/>
                <a:gd name="T71" fmla="*/ 155 h 411"/>
                <a:gd name="T72" fmla="*/ 201 w 588"/>
                <a:gd name="T73" fmla="*/ 142 h 411"/>
                <a:gd name="T74" fmla="*/ 224 w 588"/>
                <a:gd name="T75" fmla="*/ 135 h 411"/>
                <a:gd name="T76" fmla="*/ 234 w 588"/>
                <a:gd name="T77" fmla="*/ 137 h 411"/>
                <a:gd name="T78" fmla="*/ 243 w 588"/>
                <a:gd name="T79" fmla="*/ 147 h 411"/>
                <a:gd name="T80" fmla="*/ 255 w 588"/>
                <a:gd name="T81" fmla="*/ 160 h 411"/>
                <a:gd name="T82" fmla="*/ 271 w 588"/>
                <a:gd name="T83" fmla="*/ 174 h 411"/>
                <a:gd name="T84" fmla="*/ 285 w 588"/>
                <a:gd name="T85" fmla="*/ 196 h 411"/>
                <a:gd name="T86" fmla="*/ 293 w 588"/>
                <a:gd name="T87" fmla="*/ 217 h 411"/>
                <a:gd name="T88" fmla="*/ 301 w 588"/>
                <a:gd name="T89" fmla="*/ 228 h 411"/>
                <a:gd name="T90" fmla="*/ 313 w 588"/>
                <a:gd name="T91" fmla="*/ 248 h 411"/>
                <a:gd name="T92" fmla="*/ 320 w 588"/>
                <a:gd name="T93" fmla="*/ 273 h 411"/>
                <a:gd name="T94" fmla="*/ 323 w 588"/>
                <a:gd name="T95" fmla="*/ 298 h 411"/>
                <a:gd name="T96" fmla="*/ 323 w 588"/>
                <a:gd name="T97" fmla="*/ 320 h 411"/>
                <a:gd name="T98" fmla="*/ 320 w 588"/>
                <a:gd name="T99" fmla="*/ 334 h 411"/>
                <a:gd name="T100" fmla="*/ 347 w 588"/>
                <a:gd name="T101" fmla="*/ 329 h 411"/>
                <a:gd name="T102" fmla="*/ 380 w 588"/>
                <a:gd name="T103" fmla="*/ 319 h 411"/>
                <a:gd name="T104" fmla="*/ 412 w 588"/>
                <a:gd name="T105" fmla="*/ 309 h 411"/>
                <a:gd name="T106" fmla="*/ 445 w 588"/>
                <a:gd name="T107" fmla="*/ 300 h 411"/>
                <a:gd name="T108" fmla="*/ 447 w 588"/>
                <a:gd name="T109" fmla="*/ 293 h 411"/>
                <a:gd name="T110" fmla="*/ 434 w 588"/>
                <a:gd name="T111" fmla="*/ 278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8" h="411">
                  <a:moveTo>
                    <a:pt x="423" y="266"/>
                  </a:moveTo>
                  <a:lnTo>
                    <a:pt x="421" y="264"/>
                  </a:lnTo>
                  <a:lnTo>
                    <a:pt x="419" y="262"/>
                  </a:lnTo>
                  <a:lnTo>
                    <a:pt x="417" y="260"/>
                  </a:lnTo>
                  <a:lnTo>
                    <a:pt x="414" y="259"/>
                  </a:lnTo>
                  <a:lnTo>
                    <a:pt x="412" y="258"/>
                  </a:lnTo>
                  <a:lnTo>
                    <a:pt x="410" y="257"/>
                  </a:lnTo>
                  <a:lnTo>
                    <a:pt x="409" y="256"/>
                  </a:lnTo>
                  <a:lnTo>
                    <a:pt x="408" y="256"/>
                  </a:lnTo>
                  <a:lnTo>
                    <a:pt x="407" y="252"/>
                  </a:lnTo>
                  <a:lnTo>
                    <a:pt x="407" y="249"/>
                  </a:lnTo>
                  <a:lnTo>
                    <a:pt x="408" y="246"/>
                  </a:lnTo>
                  <a:lnTo>
                    <a:pt x="409" y="244"/>
                  </a:lnTo>
                  <a:lnTo>
                    <a:pt x="410" y="242"/>
                  </a:lnTo>
                  <a:lnTo>
                    <a:pt x="412" y="240"/>
                  </a:lnTo>
                  <a:lnTo>
                    <a:pt x="413" y="239"/>
                  </a:lnTo>
                  <a:lnTo>
                    <a:pt x="413" y="239"/>
                  </a:lnTo>
                  <a:lnTo>
                    <a:pt x="412" y="230"/>
                  </a:lnTo>
                  <a:lnTo>
                    <a:pt x="412" y="223"/>
                  </a:lnTo>
                  <a:lnTo>
                    <a:pt x="412" y="216"/>
                  </a:lnTo>
                  <a:lnTo>
                    <a:pt x="412" y="210"/>
                  </a:lnTo>
                  <a:lnTo>
                    <a:pt x="412" y="204"/>
                  </a:lnTo>
                  <a:lnTo>
                    <a:pt x="413" y="200"/>
                  </a:lnTo>
                  <a:lnTo>
                    <a:pt x="413" y="195"/>
                  </a:lnTo>
                  <a:lnTo>
                    <a:pt x="413" y="192"/>
                  </a:lnTo>
                  <a:lnTo>
                    <a:pt x="414" y="188"/>
                  </a:lnTo>
                  <a:lnTo>
                    <a:pt x="414" y="186"/>
                  </a:lnTo>
                  <a:lnTo>
                    <a:pt x="415" y="184"/>
                  </a:lnTo>
                  <a:lnTo>
                    <a:pt x="416" y="183"/>
                  </a:lnTo>
                  <a:lnTo>
                    <a:pt x="416" y="181"/>
                  </a:lnTo>
                  <a:lnTo>
                    <a:pt x="417" y="181"/>
                  </a:lnTo>
                  <a:lnTo>
                    <a:pt x="417" y="180"/>
                  </a:lnTo>
                  <a:lnTo>
                    <a:pt x="417" y="180"/>
                  </a:lnTo>
                  <a:lnTo>
                    <a:pt x="419" y="176"/>
                  </a:lnTo>
                  <a:lnTo>
                    <a:pt x="422" y="171"/>
                  </a:lnTo>
                  <a:lnTo>
                    <a:pt x="425" y="167"/>
                  </a:lnTo>
                  <a:lnTo>
                    <a:pt x="428" y="164"/>
                  </a:lnTo>
                  <a:lnTo>
                    <a:pt x="431" y="160"/>
                  </a:lnTo>
                  <a:lnTo>
                    <a:pt x="434" y="158"/>
                  </a:lnTo>
                  <a:lnTo>
                    <a:pt x="436" y="156"/>
                  </a:lnTo>
                  <a:lnTo>
                    <a:pt x="439" y="154"/>
                  </a:lnTo>
                  <a:lnTo>
                    <a:pt x="442" y="152"/>
                  </a:lnTo>
                  <a:lnTo>
                    <a:pt x="445" y="150"/>
                  </a:lnTo>
                  <a:lnTo>
                    <a:pt x="450" y="147"/>
                  </a:lnTo>
                  <a:lnTo>
                    <a:pt x="454" y="143"/>
                  </a:lnTo>
                  <a:lnTo>
                    <a:pt x="458" y="139"/>
                  </a:lnTo>
                  <a:lnTo>
                    <a:pt x="463" y="135"/>
                  </a:lnTo>
                  <a:lnTo>
                    <a:pt x="467" y="132"/>
                  </a:lnTo>
                  <a:lnTo>
                    <a:pt x="471" y="129"/>
                  </a:lnTo>
                  <a:lnTo>
                    <a:pt x="471" y="129"/>
                  </a:lnTo>
                  <a:lnTo>
                    <a:pt x="472" y="129"/>
                  </a:lnTo>
                  <a:lnTo>
                    <a:pt x="473" y="128"/>
                  </a:lnTo>
                  <a:lnTo>
                    <a:pt x="475" y="128"/>
                  </a:lnTo>
                  <a:lnTo>
                    <a:pt x="476" y="127"/>
                  </a:lnTo>
                  <a:lnTo>
                    <a:pt x="478" y="127"/>
                  </a:lnTo>
                  <a:lnTo>
                    <a:pt x="479" y="127"/>
                  </a:lnTo>
                  <a:lnTo>
                    <a:pt x="480" y="126"/>
                  </a:lnTo>
                  <a:lnTo>
                    <a:pt x="484" y="126"/>
                  </a:lnTo>
                  <a:lnTo>
                    <a:pt x="488" y="125"/>
                  </a:lnTo>
                  <a:lnTo>
                    <a:pt x="491" y="124"/>
                  </a:lnTo>
                  <a:lnTo>
                    <a:pt x="495" y="122"/>
                  </a:lnTo>
                  <a:lnTo>
                    <a:pt x="499" y="120"/>
                  </a:lnTo>
                  <a:lnTo>
                    <a:pt x="503" y="119"/>
                  </a:lnTo>
                  <a:lnTo>
                    <a:pt x="507" y="119"/>
                  </a:lnTo>
                  <a:lnTo>
                    <a:pt x="511" y="120"/>
                  </a:lnTo>
                  <a:lnTo>
                    <a:pt x="528" y="140"/>
                  </a:lnTo>
                  <a:lnTo>
                    <a:pt x="536" y="152"/>
                  </a:lnTo>
                  <a:lnTo>
                    <a:pt x="542" y="162"/>
                  </a:lnTo>
                  <a:lnTo>
                    <a:pt x="548" y="171"/>
                  </a:lnTo>
                  <a:lnTo>
                    <a:pt x="553" y="179"/>
                  </a:lnTo>
                  <a:lnTo>
                    <a:pt x="557" y="185"/>
                  </a:lnTo>
                  <a:lnTo>
                    <a:pt x="561" y="190"/>
                  </a:lnTo>
                  <a:lnTo>
                    <a:pt x="563" y="194"/>
                  </a:lnTo>
                  <a:lnTo>
                    <a:pt x="566" y="196"/>
                  </a:lnTo>
                  <a:lnTo>
                    <a:pt x="568" y="199"/>
                  </a:lnTo>
                  <a:lnTo>
                    <a:pt x="570" y="200"/>
                  </a:lnTo>
                  <a:lnTo>
                    <a:pt x="572" y="202"/>
                  </a:lnTo>
                  <a:lnTo>
                    <a:pt x="574" y="202"/>
                  </a:lnTo>
                  <a:lnTo>
                    <a:pt x="575" y="203"/>
                  </a:lnTo>
                  <a:lnTo>
                    <a:pt x="577" y="204"/>
                  </a:lnTo>
                  <a:lnTo>
                    <a:pt x="579" y="204"/>
                  </a:lnTo>
                  <a:lnTo>
                    <a:pt x="581" y="206"/>
                  </a:lnTo>
                  <a:lnTo>
                    <a:pt x="584" y="207"/>
                  </a:lnTo>
                  <a:lnTo>
                    <a:pt x="585" y="207"/>
                  </a:lnTo>
                  <a:lnTo>
                    <a:pt x="586" y="206"/>
                  </a:lnTo>
                  <a:lnTo>
                    <a:pt x="587" y="205"/>
                  </a:lnTo>
                  <a:lnTo>
                    <a:pt x="587" y="203"/>
                  </a:lnTo>
                  <a:lnTo>
                    <a:pt x="587" y="202"/>
                  </a:lnTo>
                  <a:lnTo>
                    <a:pt x="587" y="200"/>
                  </a:lnTo>
                  <a:lnTo>
                    <a:pt x="586" y="200"/>
                  </a:lnTo>
                  <a:lnTo>
                    <a:pt x="549" y="0"/>
                  </a:lnTo>
                  <a:lnTo>
                    <a:pt x="0" y="137"/>
                  </a:lnTo>
                  <a:lnTo>
                    <a:pt x="47" y="410"/>
                  </a:lnTo>
                  <a:lnTo>
                    <a:pt x="214" y="363"/>
                  </a:lnTo>
                  <a:lnTo>
                    <a:pt x="213" y="361"/>
                  </a:lnTo>
                  <a:lnTo>
                    <a:pt x="210" y="358"/>
                  </a:lnTo>
                  <a:lnTo>
                    <a:pt x="207" y="353"/>
                  </a:lnTo>
                  <a:lnTo>
                    <a:pt x="202" y="347"/>
                  </a:lnTo>
                  <a:lnTo>
                    <a:pt x="198" y="341"/>
                  </a:lnTo>
                  <a:lnTo>
                    <a:pt x="194" y="334"/>
                  </a:lnTo>
                  <a:lnTo>
                    <a:pt x="191" y="327"/>
                  </a:lnTo>
                  <a:lnTo>
                    <a:pt x="189" y="321"/>
                  </a:lnTo>
                  <a:lnTo>
                    <a:pt x="188" y="319"/>
                  </a:lnTo>
                  <a:lnTo>
                    <a:pt x="186" y="310"/>
                  </a:lnTo>
                  <a:lnTo>
                    <a:pt x="184" y="303"/>
                  </a:lnTo>
                  <a:lnTo>
                    <a:pt x="183" y="298"/>
                  </a:lnTo>
                  <a:lnTo>
                    <a:pt x="182" y="293"/>
                  </a:lnTo>
                  <a:lnTo>
                    <a:pt x="182" y="290"/>
                  </a:lnTo>
                  <a:lnTo>
                    <a:pt x="182" y="287"/>
                  </a:lnTo>
                  <a:lnTo>
                    <a:pt x="182" y="286"/>
                  </a:lnTo>
                  <a:lnTo>
                    <a:pt x="182" y="285"/>
                  </a:lnTo>
                  <a:lnTo>
                    <a:pt x="181" y="274"/>
                  </a:lnTo>
                  <a:lnTo>
                    <a:pt x="181" y="264"/>
                  </a:lnTo>
                  <a:lnTo>
                    <a:pt x="182" y="257"/>
                  </a:lnTo>
                  <a:lnTo>
                    <a:pt x="184" y="251"/>
                  </a:lnTo>
                  <a:lnTo>
                    <a:pt x="186" y="246"/>
                  </a:lnTo>
                  <a:lnTo>
                    <a:pt x="188" y="243"/>
                  </a:lnTo>
                  <a:lnTo>
                    <a:pt x="189" y="242"/>
                  </a:lnTo>
                  <a:lnTo>
                    <a:pt x="190" y="241"/>
                  </a:lnTo>
                  <a:lnTo>
                    <a:pt x="191" y="238"/>
                  </a:lnTo>
                  <a:lnTo>
                    <a:pt x="191" y="234"/>
                  </a:lnTo>
                  <a:lnTo>
                    <a:pt x="191" y="229"/>
                  </a:lnTo>
                  <a:lnTo>
                    <a:pt x="190" y="225"/>
                  </a:lnTo>
                  <a:lnTo>
                    <a:pt x="190" y="220"/>
                  </a:lnTo>
                  <a:lnTo>
                    <a:pt x="190" y="216"/>
                  </a:lnTo>
                  <a:lnTo>
                    <a:pt x="191" y="212"/>
                  </a:lnTo>
                  <a:lnTo>
                    <a:pt x="193" y="209"/>
                  </a:lnTo>
                  <a:lnTo>
                    <a:pt x="194" y="207"/>
                  </a:lnTo>
                  <a:lnTo>
                    <a:pt x="198" y="204"/>
                  </a:lnTo>
                  <a:lnTo>
                    <a:pt x="199" y="201"/>
                  </a:lnTo>
                  <a:lnTo>
                    <a:pt x="198" y="197"/>
                  </a:lnTo>
                  <a:lnTo>
                    <a:pt x="197" y="193"/>
                  </a:lnTo>
                  <a:lnTo>
                    <a:pt x="195" y="189"/>
                  </a:lnTo>
                  <a:lnTo>
                    <a:pt x="192" y="185"/>
                  </a:lnTo>
                  <a:lnTo>
                    <a:pt x="190" y="180"/>
                  </a:lnTo>
                  <a:lnTo>
                    <a:pt x="189" y="174"/>
                  </a:lnTo>
                  <a:lnTo>
                    <a:pt x="189" y="174"/>
                  </a:lnTo>
                  <a:lnTo>
                    <a:pt x="189" y="173"/>
                  </a:lnTo>
                  <a:lnTo>
                    <a:pt x="189" y="171"/>
                  </a:lnTo>
                  <a:lnTo>
                    <a:pt x="189" y="168"/>
                  </a:lnTo>
                  <a:lnTo>
                    <a:pt x="189" y="166"/>
                  </a:lnTo>
                  <a:lnTo>
                    <a:pt x="189" y="162"/>
                  </a:lnTo>
                  <a:lnTo>
                    <a:pt x="190" y="159"/>
                  </a:lnTo>
                  <a:lnTo>
                    <a:pt x="191" y="155"/>
                  </a:lnTo>
                  <a:lnTo>
                    <a:pt x="193" y="152"/>
                  </a:lnTo>
                  <a:lnTo>
                    <a:pt x="195" y="149"/>
                  </a:lnTo>
                  <a:lnTo>
                    <a:pt x="198" y="145"/>
                  </a:lnTo>
                  <a:lnTo>
                    <a:pt x="201" y="142"/>
                  </a:lnTo>
                  <a:lnTo>
                    <a:pt x="205" y="140"/>
                  </a:lnTo>
                  <a:lnTo>
                    <a:pt x="211" y="137"/>
                  </a:lnTo>
                  <a:lnTo>
                    <a:pt x="217" y="136"/>
                  </a:lnTo>
                  <a:lnTo>
                    <a:pt x="224" y="135"/>
                  </a:lnTo>
                  <a:lnTo>
                    <a:pt x="226" y="135"/>
                  </a:lnTo>
                  <a:lnTo>
                    <a:pt x="229" y="135"/>
                  </a:lnTo>
                  <a:lnTo>
                    <a:pt x="231" y="136"/>
                  </a:lnTo>
                  <a:lnTo>
                    <a:pt x="234" y="137"/>
                  </a:lnTo>
                  <a:lnTo>
                    <a:pt x="236" y="139"/>
                  </a:lnTo>
                  <a:lnTo>
                    <a:pt x="238" y="141"/>
                  </a:lnTo>
                  <a:lnTo>
                    <a:pt x="241" y="144"/>
                  </a:lnTo>
                  <a:lnTo>
                    <a:pt x="243" y="147"/>
                  </a:lnTo>
                  <a:lnTo>
                    <a:pt x="246" y="149"/>
                  </a:lnTo>
                  <a:lnTo>
                    <a:pt x="249" y="152"/>
                  </a:lnTo>
                  <a:lnTo>
                    <a:pt x="252" y="156"/>
                  </a:lnTo>
                  <a:lnTo>
                    <a:pt x="255" y="160"/>
                  </a:lnTo>
                  <a:lnTo>
                    <a:pt x="259" y="163"/>
                  </a:lnTo>
                  <a:lnTo>
                    <a:pt x="262" y="167"/>
                  </a:lnTo>
                  <a:lnTo>
                    <a:pt x="266" y="171"/>
                  </a:lnTo>
                  <a:lnTo>
                    <a:pt x="271" y="174"/>
                  </a:lnTo>
                  <a:lnTo>
                    <a:pt x="274" y="180"/>
                  </a:lnTo>
                  <a:lnTo>
                    <a:pt x="278" y="185"/>
                  </a:lnTo>
                  <a:lnTo>
                    <a:pt x="282" y="190"/>
                  </a:lnTo>
                  <a:lnTo>
                    <a:pt x="285" y="196"/>
                  </a:lnTo>
                  <a:lnTo>
                    <a:pt x="288" y="201"/>
                  </a:lnTo>
                  <a:lnTo>
                    <a:pt x="290" y="206"/>
                  </a:lnTo>
                  <a:lnTo>
                    <a:pt x="292" y="212"/>
                  </a:lnTo>
                  <a:lnTo>
                    <a:pt x="293" y="217"/>
                  </a:lnTo>
                  <a:lnTo>
                    <a:pt x="294" y="218"/>
                  </a:lnTo>
                  <a:lnTo>
                    <a:pt x="296" y="220"/>
                  </a:lnTo>
                  <a:lnTo>
                    <a:pt x="298" y="223"/>
                  </a:lnTo>
                  <a:lnTo>
                    <a:pt x="301" y="228"/>
                  </a:lnTo>
                  <a:lnTo>
                    <a:pt x="304" y="232"/>
                  </a:lnTo>
                  <a:lnTo>
                    <a:pt x="308" y="238"/>
                  </a:lnTo>
                  <a:lnTo>
                    <a:pt x="310" y="243"/>
                  </a:lnTo>
                  <a:lnTo>
                    <a:pt x="313" y="248"/>
                  </a:lnTo>
                  <a:lnTo>
                    <a:pt x="315" y="254"/>
                  </a:lnTo>
                  <a:lnTo>
                    <a:pt x="317" y="260"/>
                  </a:lnTo>
                  <a:lnTo>
                    <a:pt x="318" y="267"/>
                  </a:lnTo>
                  <a:lnTo>
                    <a:pt x="320" y="273"/>
                  </a:lnTo>
                  <a:lnTo>
                    <a:pt x="321" y="280"/>
                  </a:lnTo>
                  <a:lnTo>
                    <a:pt x="322" y="286"/>
                  </a:lnTo>
                  <a:lnTo>
                    <a:pt x="323" y="293"/>
                  </a:lnTo>
                  <a:lnTo>
                    <a:pt x="323" y="298"/>
                  </a:lnTo>
                  <a:lnTo>
                    <a:pt x="323" y="304"/>
                  </a:lnTo>
                  <a:lnTo>
                    <a:pt x="324" y="310"/>
                  </a:lnTo>
                  <a:lnTo>
                    <a:pt x="323" y="315"/>
                  </a:lnTo>
                  <a:lnTo>
                    <a:pt x="323" y="320"/>
                  </a:lnTo>
                  <a:lnTo>
                    <a:pt x="323" y="324"/>
                  </a:lnTo>
                  <a:lnTo>
                    <a:pt x="322" y="328"/>
                  </a:lnTo>
                  <a:lnTo>
                    <a:pt x="321" y="331"/>
                  </a:lnTo>
                  <a:lnTo>
                    <a:pt x="320" y="334"/>
                  </a:lnTo>
                  <a:lnTo>
                    <a:pt x="322" y="336"/>
                  </a:lnTo>
                  <a:lnTo>
                    <a:pt x="331" y="334"/>
                  </a:lnTo>
                  <a:lnTo>
                    <a:pt x="339" y="331"/>
                  </a:lnTo>
                  <a:lnTo>
                    <a:pt x="347" y="329"/>
                  </a:lnTo>
                  <a:lnTo>
                    <a:pt x="355" y="327"/>
                  </a:lnTo>
                  <a:lnTo>
                    <a:pt x="364" y="324"/>
                  </a:lnTo>
                  <a:lnTo>
                    <a:pt x="371" y="321"/>
                  </a:lnTo>
                  <a:lnTo>
                    <a:pt x="380" y="319"/>
                  </a:lnTo>
                  <a:lnTo>
                    <a:pt x="388" y="316"/>
                  </a:lnTo>
                  <a:lnTo>
                    <a:pt x="396" y="314"/>
                  </a:lnTo>
                  <a:lnTo>
                    <a:pt x="404" y="312"/>
                  </a:lnTo>
                  <a:lnTo>
                    <a:pt x="412" y="309"/>
                  </a:lnTo>
                  <a:lnTo>
                    <a:pt x="421" y="307"/>
                  </a:lnTo>
                  <a:lnTo>
                    <a:pt x="428" y="304"/>
                  </a:lnTo>
                  <a:lnTo>
                    <a:pt x="436" y="302"/>
                  </a:lnTo>
                  <a:lnTo>
                    <a:pt x="445" y="300"/>
                  </a:lnTo>
                  <a:lnTo>
                    <a:pt x="453" y="297"/>
                  </a:lnTo>
                  <a:lnTo>
                    <a:pt x="452" y="297"/>
                  </a:lnTo>
                  <a:lnTo>
                    <a:pt x="450" y="295"/>
                  </a:lnTo>
                  <a:lnTo>
                    <a:pt x="447" y="293"/>
                  </a:lnTo>
                  <a:lnTo>
                    <a:pt x="444" y="290"/>
                  </a:lnTo>
                  <a:lnTo>
                    <a:pt x="440" y="287"/>
                  </a:lnTo>
                  <a:lnTo>
                    <a:pt x="437" y="283"/>
                  </a:lnTo>
                  <a:lnTo>
                    <a:pt x="434" y="278"/>
                  </a:lnTo>
                  <a:lnTo>
                    <a:pt x="431" y="274"/>
                  </a:lnTo>
                  <a:lnTo>
                    <a:pt x="425" y="267"/>
                  </a:lnTo>
                  <a:lnTo>
                    <a:pt x="423" y="266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54" name="Freeform 114">
              <a:extLst>
                <a:ext uri="{FF2B5EF4-FFF2-40B4-BE49-F238E27FC236}">
                  <a16:creationId xmlns:a16="http://schemas.microsoft.com/office/drawing/2014/main" id="{A79F9517-6A4B-3425-B77B-DB88BD957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" y="3864"/>
              <a:ext cx="153" cy="56"/>
            </a:xfrm>
            <a:custGeom>
              <a:avLst/>
              <a:gdLst>
                <a:gd name="T0" fmla="*/ 0 w 153"/>
                <a:gd name="T1" fmla="*/ 42 h 56"/>
                <a:gd name="T2" fmla="*/ 3 w 153"/>
                <a:gd name="T3" fmla="*/ 55 h 56"/>
                <a:gd name="T4" fmla="*/ 152 w 153"/>
                <a:gd name="T5" fmla="*/ 11 h 56"/>
                <a:gd name="T6" fmla="*/ 145 w 153"/>
                <a:gd name="T7" fmla="*/ 0 h 56"/>
                <a:gd name="T8" fmla="*/ 0 w 153"/>
                <a:gd name="T9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56">
                  <a:moveTo>
                    <a:pt x="0" y="42"/>
                  </a:moveTo>
                  <a:lnTo>
                    <a:pt x="3" y="55"/>
                  </a:lnTo>
                  <a:lnTo>
                    <a:pt x="152" y="11"/>
                  </a:lnTo>
                  <a:lnTo>
                    <a:pt x="145" y="0"/>
                  </a:lnTo>
                  <a:lnTo>
                    <a:pt x="0" y="42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55" name="Freeform 115">
              <a:extLst>
                <a:ext uri="{FF2B5EF4-FFF2-40B4-BE49-F238E27FC236}">
                  <a16:creationId xmlns:a16="http://schemas.microsoft.com/office/drawing/2014/main" id="{F6AE5BCA-96C8-B6FF-6F2A-CD09A6960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" y="3932"/>
              <a:ext cx="172" cy="61"/>
            </a:xfrm>
            <a:custGeom>
              <a:avLst/>
              <a:gdLst>
                <a:gd name="T0" fmla="*/ 0 w 172"/>
                <a:gd name="T1" fmla="*/ 47 h 61"/>
                <a:gd name="T2" fmla="*/ 2 w 172"/>
                <a:gd name="T3" fmla="*/ 60 h 61"/>
                <a:gd name="T4" fmla="*/ 166 w 172"/>
                <a:gd name="T5" fmla="*/ 14 h 61"/>
                <a:gd name="T6" fmla="*/ 166 w 172"/>
                <a:gd name="T7" fmla="*/ 14 h 61"/>
                <a:gd name="T8" fmla="*/ 167 w 172"/>
                <a:gd name="T9" fmla="*/ 13 h 61"/>
                <a:gd name="T10" fmla="*/ 167 w 172"/>
                <a:gd name="T11" fmla="*/ 12 h 61"/>
                <a:gd name="T12" fmla="*/ 168 w 172"/>
                <a:gd name="T13" fmla="*/ 11 h 61"/>
                <a:gd name="T14" fmla="*/ 169 w 172"/>
                <a:gd name="T15" fmla="*/ 9 h 61"/>
                <a:gd name="T16" fmla="*/ 170 w 172"/>
                <a:gd name="T17" fmla="*/ 7 h 61"/>
                <a:gd name="T18" fmla="*/ 171 w 172"/>
                <a:gd name="T19" fmla="*/ 5 h 61"/>
                <a:gd name="T20" fmla="*/ 171 w 172"/>
                <a:gd name="T21" fmla="*/ 3 h 61"/>
                <a:gd name="T22" fmla="*/ 167 w 172"/>
                <a:gd name="T23" fmla="*/ 0 h 61"/>
                <a:gd name="T24" fmla="*/ 0 w 172"/>
                <a:gd name="T25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61">
                  <a:moveTo>
                    <a:pt x="0" y="47"/>
                  </a:moveTo>
                  <a:lnTo>
                    <a:pt x="2" y="60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7" y="13"/>
                  </a:lnTo>
                  <a:lnTo>
                    <a:pt x="167" y="12"/>
                  </a:lnTo>
                  <a:lnTo>
                    <a:pt x="168" y="11"/>
                  </a:lnTo>
                  <a:lnTo>
                    <a:pt x="169" y="9"/>
                  </a:lnTo>
                  <a:lnTo>
                    <a:pt x="170" y="7"/>
                  </a:lnTo>
                  <a:lnTo>
                    <a:pt x="171" y="5"/>
                  </a:lnTo>
                  <a:lnTo>
                    <a:pt x="171" y="3"/>
                  </a:lnTo>
                  <a:lnTo>
                    <a:pt x="167" y="0"/>
                  </a:lnTo>
                  <a:lnTo>
                    <a:pt x="0" y="47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56" name="Freeform 116">
              <a:extLst>
                <a:ext uri="{FF2B5EF4-FFF2-40B4-BE49-F238E27FC236}">
                  <a16:creationId xmlns:a16="http://schemas.microsoft.com/office/drawing/2014/main" id="{D813FAF7-83F5-A0F4-9556-DEA175D31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" y="4089"/>
              <a:ext cx="347" cy="38"/>
            </a:xfrm>
            <a:custGeom>
              <a:avLst/>
              <a:gdLst>
                <a:gd name="T0" fmla="*/ 6 w 347"/>
                <a:gd name="T1" fmla="*/ 36 h 38"/>
                <a:gd name="T2" fmla="*/ 18 w 347"/>
                <a:gd name="T3" fmla="*/ 35 h 38"/>
                <a:gd name="T4" fmla="*/ 30 w 347"/>
                <a:gd name="T5" fmla="*/ 33 h 38"/>
                <a:gd name="T6" fmla="*/ 43 w 347"/>
                <a:gd name="T7" fmla="*/ 32 h 38"/>
                <a:gd name="T8" fmla="*/ 55 w 347"/>
                <a:gd name="T9" fmla="*/ 30 h 38"/>
                <a:gd name="T10" fmla="*/ 68 w 347"/>
                <a:gd name="T11" fmla="*/ 29 h 38"/>
                <a:gd name="T12" fmla="*/ 80 w 347"/>
                <a:gd name="T13" fmla="*/ 28 h 38"/>
                <a:gd name="T14" fmla="*/ 93 w 347"/>
                <a:gd name="T15" fmla="*/ 26 h 38"/>
                <a:gd name="T16" fmla="*/ 105 w 347"/>
                <a:gd name="T17" fmla="*/ 25 h 38"/>
                <a:gd name="T18" fmla="*/ 118 w 347"/>
                <a:gd name="T19" fmla="*/ 24 h 38"/>
                <a:gd name="T20" fmla="*/ 131 w 347"/>
                <a:gd name="T21" fmla="*/ 23 h 38"/>
                <a:gd name="T22" fmla="*/ 144 w 347"/>
                <a:gd name="T23" fmla="*/ 22 h 38"/>
                <a:gd name="T24" fmla="*/ 157 w 347"/>
                <a:gd name="T25" fmla="*/ 21 h 38"/>
                <a:gd name="T26" fmla="*/ 169 w 347"/>
                <a:gd name="T27" fmla="*/ 21 h 38"/>
                <a:gd name="T28" fmla="*/ 182 w 347"/>
                <a:gd name="T29" fmla="*/ 20 h 38"/>
                <a:gd name="T30" fmla="*/ 195 w 347"/>
                <a:gd name="T31" fmla="*/ 20 h 38"/>
                <a:gd name="T32" fmla="*/ 206 w 347"/>
                <a:gd name="T33" fmla="*/ 20 h 38"/>
                <a:gd name="T34" fmla="*/ 216 w 347"/>
                <a:gd name="T35" fmla="*/ 21 h 38"/>
                <a:gd name="T36" fmla="*/ 224 w 347"/>
                <a:gd name="T37" fmla="*/ 21 h 38"/>
                <a:gd name="T38" fmla="*/ 233 w 347"/>
                <a:gd name="T39" fmla="*/ 21 h 38"/>
                <a:gd name="T40" fmla="*/ 242 w 347"/>
                <a:gd name="T41" fmla="*/ 22 h 38"/>
                <a:gd name="T42" fmla="*/ 251 w 347"/>
                <a:gd name="T43" fmla="*/ 22 h 38"/>
                <a:gd name="T44" fmla="*/ 260 w 347"/>
                <a:gd name="T45" fmla="*/ 23 h 38"/>
                <a:gd name="T46" fmla="*/ 269 w 347"/>
                <a:gd name="T47" fmla="*/ 23 h 38"/>
                <a:gd name="T48" fmla="*/ 278 w 347"/>
                <a:gd name="T49" fmla="*/ 24 h 38"/>
                <a:gd name="T50" fmla="*/ 287 w 347"/>
                <a:gd name="T51" fmla="*/ 24 h 38"/>
                <a:gd name="T52" fmla="*/ 296 w 347"/>
                <a:gd name="T53" fmla="*/ 25 h 38"/>
                <a:gd name="T54" fmla="*/ 305 w 347"/>
                <a:gd name="T55" fmla="*/ 26 h 38"/>
                <a:gd name="T56" fmla="*/ 314 w 347"/>
                <a:gd name="T57" fmla="*/ 27 h 38"/>
                <a:gd name="T58" fmla="*/ 322 w 347"/>
                <a:gd name="T59" fmla="*/ 28 h 38"/>
                <a:gd name="T60" fmla="*/ 331 w 347"/>
                <a:gd name="T61" fmla="*/ 28 h 38"/>
                <a:gd name="T62" fmla="*/ 340 w 347"/>
                <a:gd name="T63" fmla="*/ 29 h 38"/>
                <a:gd name="T64" fmla="*/ 346 w 347"/>
                <a:gd name="T65" fmla="*/ 28 h 38"/>
                <a:gd name="T66" fmla="*/ 346 w 347"/>
                <a:gd name="T67" fmla="*/ 26 h 38"/>
                <a:gd name="T68" fmla="*/ 345 w 347"/>
                <a:gd name="T69" fmla="*/ 24 h 38"/>
                <a:gd name="T70" fmla="*/ 344 w 347"/>
                <a:gd name="T71" fmla="*/ 21 h 38"/>
                <a:gd name="T72" fmla="*/ 337 w 347"/>
                <a:gd name="T73" fmla="*/ 18 h 38"/>
                <a:gd name="T74" fmla="*/ 324 w 347"/>
                <a:gd name="T75" fmla="*/ 13 h 38"/>
                <a:gd name="T76" fmla="*/ 310 w 347"/>
                <a:gd name="T77" fmla="*/ 9 h 38"/>
                <a:gd name="T78" fmla="*/ 297 w 347"/>
                <a:gd name="T79" fmla="*/ 6 h 38"/>
                <a:gd name="T80" fmla="*/ 284 w 347"/>
                <a:gd name="T81" fmla="*/ 4 h 38"/>
                <a:gd name="T82" fmla="*/ 270 w 347"/>
                <a:gd name="T83" fmla="*/ 2 h 38"/>
                <a:gd name="T84" fmla="*/ 257 w 347"/>
                <a:gd name="T85" fmla="*/ 1 h 38"/>
                <a:gd name="T86" fmla="*/ 244 w 347"/>
                <a:gd name="T87" fmla="*/ 0 h 38"/>
                <a:gd name="T88" fmla="*/ 230 w 347"/>
                <a:gd name="T89" fmla="*/ 0 h 38"/>
                <a:gd name="T90" fmla="*/ 217 w 347"/>
                <a:gd name="T91" fmla="*/ 0 h 38"/>
                <a:gd name="T92" fmla="*/ 204 w 347"/>
                <a:gd name="T93" fmla="*/ 0 h 38"/>
                <a:gd name="T94" fmla="*/ 190 w 347"/>
                <a:gd name="T95" fmla="*/ 1 h 38"/>
                <a:gd name="T96" fmla="*/ 177 w 347"/>
                <a:gd name="T97" fmla="*/ 1 h 38"/>
                <a:gd name="T98" fmla="*/ 164 w 347"/>
                <a:gd name="T99" fmla="*/ 3 h 38"/>
                <a:gd name="T100" fmla="*/ 151 w 347"/>
                <a:gd name="T101" fmla="*/ 4 h 38"/>
                <a:gd name="T102" fmla="*/ 138 w 347"/>
                <a:gd name="T103" fmla="*/ 5 h 38"/>
                <a:gd name="T104" fmla="*/ 123 w 347"/>
                <a:gd name="T105" fmla="*/ 7 h 38"/>
                <a:gd name="T106" fmla="*/ 107 w 347"/>
                <a:gd name="T107" fmla="*/ 9 h 38"/>
                <a:gd name="T108" fmla="*/ 91 w 347"/>
                <a:gd name="T109" fmla="*/ 12 h 38"/>
                <a:gd name="T110" fmla="*/ 74 w 347"/>
                <a:gd name="T111" fmla="*/ 16 h 38"/>
                <a:gd name="T112" fmla="*/ 57 w 347"/>
                <a:gd name="T113" fmla="*/ 20 h 38"/>
                <a:gd name="T114" fmla="*/ 40 w 347"/>
                <a:gd name="T115" fmla="*/ 25 h 38"/>
                <a:gd name="T116" fmla="*/ 24 w 347"/>
                <a:gd name="T117" fmla="*/ 30 h 38"/>
                <a:gd name="T118" fmla="*/ 7 w 347"/>
                <a:gd name="T119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7" h="38">
                  <a:moveTo>
                    <a:pt x="0" y="37"/>
                  </a:moveTo>
                  <a:lnTo>
                    <a:pt x="6" y="36"/>
                  </a:lnTo>
                  <a:lnTo>
                    <a:pt x="12" y="35"/>
                  </a:lnTo>
                  <a:lnTo>
                    <a:pt x="18" y="35"/>
                  </a:lnTo>
                  <a:lnTo>
                    <a:pt x="24" y="34"/>
                  </a:lnTo>
                  <a:lnTo>
                    <a:pt x="30" y="33"/>
                  </a:lnTo>
                  <a:lnTo>
                    <a:pt x="36" y="33"/>
                  </a:lnTo>
                  <a:lnTo>
                    <a:pt x="43" y="32"/>
                  </a:lnTo>
                  <a:lnTo>
                    <a:pt x="49" y="31"/>
                  </a:lnTo>
                  <a:lnTo>
                    <a:pt x="55" y="30"/>
                  </a:lnTo>
                  <a:lnTo>
                    <a:pt x="61" y="30"/>
                  </a:lnTo>
                  <a:lnTo>
                    <a:pt x="68" y="29"/>
                  </a:lnTo>
                  <a:lnTo>
                    <a:pt x="74" y="28"/>
                  </a:lnTo>
                  <a:lnTo>
                    <a:pt x="80" y="28"/>
                  </a:lnTo>
                  <a:lnTo>
                    <a:pt x="87" y="27"/>
                  </a:lnTo>
                  <a:lnTo>
                    <a:pt x="93" y="26"/>
                  </a:lnTo>
                  <a:lnTo>
                    <a:pt x="99" y="26"/>
                  </a:lnTo>
                  <a:lnTo>
                    <a:pt x="105" y="25"/>
                  </a:lnTo>
                  <a:lnTo>
                    <a:pt x="112" y="24"/>
                  </a:lnTo>
                  <a:lnTo>
                    <a:pt x="118" y="24"/>
                  </a:lnTo>
                  <a:lnTo>
                    <a:pt x="125" y="23"/>
                  </a:lnTo>
                  <a:lnTo>
                    <a:pt x="131" y="23"/>
                  </a:lnTo>
                  <a:lnTo>
                    <a:pt x="137" y="22"/>
                  </a:lnTo>
                  <a:lnTo>
                    <a:pt x="144" y="22"/>
                  </a:lnTo>
                  <a:lnTo>
                    <a:pt x="150" y="22"/>
                  </a:lnTo>
                  <a:lnTo>
                    <a:pt x="157" y="21"/>
                  </a:lnTo>
                  <a:lnTo>
                    <a:pt x="163" y="21"/>
                  </a:lnTo>
                  <a:lnTo>
                    <a:pt x="169" y="21"/>
                  </a:lnTo>
                  <a:lnTo>
                    <a:pt x="176" y="21"/>
                  </a:lnTo>
                  <a:lnTo>
                    <a:pt x="182" y="20"/>
                  </a:lnTo>
                  <a:lnTo>
                    <a:pt x="189" y="20"/>
                  </a:lnTo>
                  <a:lnTo>
                    <a:pt x="195" y="20"/>
                  </a:lnTo>
                  <a:lnTo>
                    <a:pt x="202" y="20"/>
                  </a:lnTo>
                  <a:lnTo>
                    <a:pt x="206" y="20"/>
                  </a:lnTo>
                  <a:lnTo>
                    <a:pt x="211" y="21"/>
                  </a:lnTo>
                  <a:lnTo>
                    <a:pt x="216" y="21"/>
                  </a:lnTo>
                  <a:lnTo>
                    <a:pt x="220" y="21"/>
                  </a:lnTo>
                  <a:lnTo>
                    <a:pt x="224" y="21"/>
                  </a:lnTo>
                  <a:lnTo>
                    <a:pt x="229" y="21"/>
                  </a:lnTo>
                  <a:lnTo>
                    <a:pt x="233" y="21"/>
                  </a:lnTo>
                  <a:lnTo>
                    <a:pt x="238" y="22"/>
                  </a:lnTo>
                  <a:lnTo>
                    <a:pt x="242" y="22"/>
                  </a:lnTo>
                  <a:lnTo>
                    <a:pt x="247" y="22"/>
                  </a:lnTo>
                  <a:lnTo>
                    <a:pt x="251" y="22"/>
                  </a:lnTo>
                  <a:lnTo>
                    <a:pt x="256" y="22"/>
                  </a:lnTo>
                  <a:lnTo>
                    <a:pt x="260" y="23"/>
                  </a:lnTo>
                  <a:lnTo>
                    <a:pt x="265" y="23"/>
                  </a:lnTo>
                  <a:lnTo>
                    <a:pt x="269" y="23"/>
                  </a:lnTo>
                  <a:lnTo>
                    <a:pt x="274" y="23"/>
                  </a:lnTo>
                  <a:lnTo>
                    <a:pt x="278" y="24"/>
                  </a:lnTo>
                  <a:lnTo>
                    <a:pt x="283" y="24"/>
                  </a:lnTo>
                  <a:lnTo>
                    <a:pt x="287" y="24"/>
                  </a:lnTo>
                  <a:lnTo>
                    <a:pt x="291" y="25"/>
                  </a:lnTo>
                  <a:lnTo>
                    <a:pt x="296" y="25"/>
                  </a:lnTo>
                  <a:lnTo>
                    <a:pt x="300" y="26"/>
                  </a:lnTo>
                  <a:lnTo>
                    <a:pt x="305" y="26"/>
                  </a:lnTo>
                  <a:lnTo>
                    <a:pt x="309" y="26"/>
                  </a:lnTo>
                  <a:lnTo>
                    <a:pt x="314" y="27"/>
                  </a:lnTo>
                  <a:lnTo>
                    <a:pt x="318" y="27"/>
                  </a:lnTo>
                  <a:lnTo>
                    <a:pt x="322" y="28"/>
                  </a:lnTo>
                  <a:lnTo>
                    <a:pt x="327" y="28"/>
                  </a:lnTo>
                  <a:lnTo>
                    <a:pt x="331" y="28"/>
                  </a:lnTo>
                  <a:lnTo>
                    <a:pt x="336" y="29"/>
                  </a:lnTo>
                  <a:lnTo>
                    <a:pt x="340" y="29"/>
                  </a:lnTo>
                  <a:lnTo>
                    <a:pt x="345" y="30"/>
                  </a:lnTo>
                  <a:lnTo>
                    <a:pt x="346" y="28"/>
                  </a:lnTo>
                  <a:lnTo>
                    <a:pt x="346" y="27"/>
                  </a:lnTo>
                  <a:lnTo>
                    <a:pt x="346" y="26"/>
                  </a:lnTo>
                  <a:lnTo>
                    <a:pt x="346" y="25"/>
                  </a:lnTo>
                  <a:lnTo>
                    <a:pt x="345" y="24"/>
                  </a:lnTo>
                  <a:lnTo>
                    <a:pt x="344" y="22"/>
                  </a:lnTo>
                  <a:lnTo>
                    <a:pt x="344" y="21"/>
                  </a:lnTo>
                  <a:lnTo>
                    <a:pt x="344" y="20"/>
                  </a:lnTo>
                  <a:lnTo>
                    <a:pt x="337" y="18"/>
                  </a:lnTo>
                  <a:lnTo>
                    <a:pt x="331" y="15"/>
                  </a:lnTo>
                  <a:lnTo>
                    <a:pt x="324" y="13"/>
                  </a:lnTo>
                  <a:lnTo>
                    <a:pt x="317" y="11"/>
                  </a:lnTo>
                  <a:lnTo>
                    <a:pt x="310" y="9"/>
                  </a:lnTo>
                  <a:lnTo>
                    <a:pt x="304" y="8"/>
                  </a:lnTo>
                  <a:lnTo>
                    <a:pt x="297" y="6"/>
                  </a:lnTo>
                  <a:lnTo>
                    <a:pt x="290" y="5"/>
                  </a:lnTo>
                  <a:lnTo>
                    <a:pt x="284" y="4"/>
                  </a:lnTo>
                  <a:lnTo>
                    <a:pt x="277" y="3"/>
                  </a:lnTo>
                  <a:lnTo>
                    <a:pt x="270" y="2"/>
                  </a:lnTo>
                  <a:lnTo>
                    <a:pt x="263" y="1"/>
                  </a:lnTo>
                  <a:lnTo>
                    <a:pt x="257" y="1"/>
                  </a:lnTo>
                  <a:lnTo>
                    <a:pt x="250" y="0"/>
                  </a:lnTo>
                  <a:lnTo>
                    <a:pt x="244" y="0"/>
                  </a:lnTo>
                  <a:lnTo>
                    <a:pt x="237" y="0"/>
                  </a:lnTo>
                  <a:lnTo>
                    <a:pt x="230" y="0"/>
                  </a:lnTo>
                  <a:lnTo>
                    <a:pt x="223" y="0"/>
                  </a:lnTo>
                  <a:lnTo>
                    <a:pt x="217" y="0"/>
                  </a:lnTo>
                  <a:lnTo>
                    <a:pt x="210" y="0"/>
                  </a:lnTo>
                  <a:lnTo>
                    <a:pt x="204" y="0"/>
                  </a:lnTo>
                  <a:lnTo>
                    <a:pt x="197" y="0"/>
                  </a:lnTo>
                  <a:lnTo>
                    <a:pt x="190" y="1"/>
                  </a:lnTo>
                  <a:lnTo>
                    <a:pt x="184" y="1"/>
                  </a:lnTo>
                  <a:lnTo>
                    <a:pt x="177" y="1"/>
                  </a:lnTo>
                  <a:lnTo>
                    <a:pt x="171" y="2"/>
                  </a:lnTo>
                  <a:lnTo>
                    <a:pt x="164" y="3"/>
                  </a:lnTo>
                  <a:lnTo>
                    <a:pt x="157" y="3"/>
                  </a:lnTo>
                  <a:lnTo>
                    <a:pt x="151" y="4"/>
                  </a:lnTo>
                  <a:lnTo>
                    <a:pt x="144" y="4"/>
                  </a:lnTo>
                  <a:lnTo>
                    <a:pt x="138" y="5"/>
                  </a:lnTo>
                  <a:lnTo>
                    <a:pt x="131" y="6"/>
                  </a:lnTo>
                  <a:lnTo>
                    <a:pt x="123" y="7"/>
                  </a:lnTo>
                  <a:lnTo>
                    <a:pt x="115" y="7"/>
                  </a:lnTo>
                  <a:lnTo>
                    <a:pt x="107" y="9"/>
                  </a:lnTo>
                  <a:lnTo>
                    <a:pt x="99" y="10"/>
                  </a:lnTo>
                  <a:lnTo>
                    <a:pt x="91" y="12"/>
                  </a:lnTo>
                  <a:lnTo>
                    <a:pt x="83" y="14"/>
                  </a:lnTo>
                  <a:lnTo>
                    <a:pt x="74" y="16"/>
                  </a:lnTo>
                  <a:lnTo>
                    <a:pt x="66" y="18"/>
                  </a:lnTo>
                  <a:lnTo>
                    <a:pt x="57" y="20"/>
                  </a:lnTo>
                  <a:lnTo>
                    <a:pt x="49" y="22"/>
                  </a:lnTo>
                  <a:lnTo>
                    <a:pt x="40" y="25"/>
                  </a:lnTo>
                  <a:lnTo>
                    <a:pt x="32" y="27"/>
                  </a:lnTo>
                  <a:lnTo>
                    <a:pt x="24" y="30"/>
                  </a:lnTo>
                  <a:lnTo>
                    <a:pt x="16" y="32"/>
                  </a:lnTo>
                  <a:lnTo>
                    <a:pt x="7" y="34"/>
                  </a:lnTo>
                  <a:lnTo>
                    <a:pt x="0" y="3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57" name="Freeform 117">
              <a:extLst>
                <a:ext uri="{FF2B5EF4-FFF2-40B4-BE49-F238E27FC236}">
                  <a16:creationId xmlns:a16="http://schemas.microsoft.com/office/drawing/2014/main" id="{2ABC17A7-D7C1-B010-DC9C-B90EE0164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" y="3651"/>
              <a:ext cx="208" cy="73"/>
            </a:xfrm>
            <a:custGeom>
              <a:avLst/>
              <a:gdLst>
                <a:gd name="T0" fmla="*/ 103 w 208"/>
                <a:gd name="T1" fmla="*/ 17 h 73"/>
                <a:gd name="T2" fmla="*/ 99 w 208"/>
                <a:gd name="T3" fmla="*/ 16 h 73"/>
                <a:gd name="T4" fmla="*/ 93 w 208"/>
                <a:gd name="T5" fmla="*/ 14 h 73"/>
                <a:gd name="T6" fmla="*/ 87 w 208"/>
                <a:gd name="T7" fmla="*/ 13 h 73"/>
                <a:gd name="T8" fmla="*/ 80 w 208"/>
                <a:gd name="T9" fmla="*/ 11 h 73"/>
                <a:gd name="T10" fmla="*/ 74 w 208"/>
                <a:gd name="T11" fmla="*/ 9 h 73"/>
                <a:gd name="T12" fmla="*/ 69 w 208"/>
                <a:gd name="T13" fmla="*/ 7 h 73"/>
                <a:gd name="T14" fmla="*/ 65 w 208"/>
                <a:gd name="T15" fmla="*/ 5 h 73"/>
                <a:gd name="T16" fmla="*/ 60 w 208"/>
                <a:gd name="T17" fmla="*/ 5 h 73"/>
                <a:gd name="T18" fmla="*/ 52 w 208"/>
                <a:gd name="T19" fmla="*/ 8 h 73"/>
                <a:gd name="T20" fmla="*/ 45 w 208"/>
                <a:gd name="T21" fmla="*/ 11 h 73"/>
                <a:gd name="T22" fmla="*/ 37 w 208"/>
                <a:gd name="T23" fmla="*/ 15 h 73"/>
                <a:gd name="T24" fmla="*/ 32 w 208"/>
                <a:gd name="T25" fmla="*/ 19 h 73"/>
                <a:gd name="T26" fmla="*/ 28 w 208"/>
                <a:gd name="T27" fmla="*/ 23 h 73"/>
                <a:gd name="T28" fmla="*/ 24 w 208"/>
                <a:gd name="T29" fmla="*/ 28 h 73"/>
                <a:gd name="T30" fmla="*/ 20 w 208"/>
                <a:gd name="T31" fmla="*/ 35 h 73"/>
                <a:gd name="T32" fmla="*/ 15 w 208"/>
                <a:gd name="T33" fmla="*/ 42 h 73"/>
                <a:gd name="T34" fmla="*/ 10 w 208"/>
                <a:gd name="T35" fmla="*/ 50 h 73"/>
                <a:gd name="T36" fmla="*/ 5 w 208"/>
                <a:gd name="T37" fmla="*/ 58 h 73"/>
                <a:gd name="T38" fmla="*/ 1 w 208"/>
                <a:gd name="T39" fmla="*/ 67 h 73"/>
                <a:gd name="T40" fmla="*/ 5 w 208"/>
                <a:gd name="T41" fmla="*/ 72 h 73"/>
                <a:gd name="T42" fmla="*/ 14 w 208"/>
                <a:gd name="T43" fmla="*/ 70 h 73"/>
                <a:gd name="T44" fmla="*/ 23 w 208"/>
                <a:gd name="T45" fmla="*/ 67 h 73"/>
                <a:gd name="T46" fmla="*/ 31 w 208"/>
                <a:gd name="T47" fmla="*/ 62 h 73"/>
                <a:gd name="T48" fmla="*/ 39 w 208"/>
                <a:gd name="T49" fmla="*/ 57 h 73"/>
                <a:gd name="T50" fmla="*/ 47 w 208"/>
                <a:gd name="T51" fmla="*/ 52 h 73"/>
                <a:gd name="T52" fmla="*/ 56 w 208"/>
                <a:gd name="T53" fmla="*/ 48 h 73"/>
                <a:gd name="T54" fmla="*/ 65 w 208"/>
                <a:gd name="T55" fmla="*/ 44 h 73"/>
                <a:gd name="T56" fmla="*/ 72 w 208"/>
                <a:gd name="T57" fmla="*/ 43 h 73"/>
                <a:gd name="T58" fmla="*/ 80 w 208"/>
                <a:gd name="T59" fmla="*/ 42 h 73"/>
                <a:gd name="T60" fmla="*/ 89 w 208"/>
                <a:gd name="T61" fmla="*/ 40 h 73"/>
                <a:gd name="T62" fmla="*/ 97 w 208"/>
                <a:gd name="T63" fmla="*/ 38 h 73"/>
                <a:gd name="T64" fmla="*/ 103 w 208"/>
                <a:gd name="T65" fmla="*/ 36 h 73"/>
                <a:gd name="T66" fmla="*/ 115 w 208"/>
                <a:gd name="T67" fmla="*/ 34 h 73"/>
                <a:gd name="T68" fmla="*/ 128 w 208"/>
                <a:gd name="T69" fmla="*/ 33 h 73"/>
                <a:gd name="T70" fmla="*/ 141 w 208"/>
                <a:gd name="T71" fmla="*/ 33 h 73"/>
                <a:gd name="T72" fmla="*/ 155 w 208"/>
                <a:gd name="T73" fmla="*/ 34 h 73"/>
                <a:gd name="T74" fmla="*/ 168 w 208"/>
                <a:gd name="T75" fmla="*/ 35 h 73"/>
                <a:gd name="T76" fmla="*/ 181 w 208"/>
                <a:gd name="T77" fmla="*/ 38 h 73"/>
                <a:gd name="T78" fmla="*/ 194 w 208"/>
                <a:gd name="T79" fmla="*/ 41 h 73"/>
                <a:gd name="T80" fmla="*/ 207 w 208"/>
                <a:gd name="T81" fmla="*/ 46 h 73"/>
                <a:gd name="T82" fmla="*/ 205 w 208"/>
                <a:gd name="T83" fmla="*/ 42 h 73"/>
                <a:gd name="T84" fmla="*/ 202 w 208"/>
                <a:gd name="T85" fmla="*/ 36 h 73"/>
                <a:gd name="T86" fmla="*/ 198 w 208"/>
                <a:gd name="T87" fmla="*/ 29 h 73"/>
                <a:gd name="T88" fmla="*/ 193 w 208"/>
                <a:gd name="T89" fmla="*/ 21 h 73"/>
                <a:gd name="T90" fmla="*/ 187 w 208"/>
                <a:gd name="T91" fmla="*/ 14 h 73"/>
                <a:gd name="T92" fmla="*/ 182 w 208"/>
                <a:gd name="T93" fmla="*/ 7 h 73"/>
                <a:gd name="T94" fmla="*/ 178 w 208"/>
                <a:gd name="T95" fmla="*/ 2 h 73"/>
                <a:gd name="T96" fmla="*/ 174 w 208"/>
                <a:gd name="T97" fmla="*/ 0 h 73"/>
                <a:gd name="T98" fmla="*/ 164 w 208"/>
                <a:gd name="T99" fmla="*/ 19 h 73"/>
                <a:gd name="T100" fmla="*/ 162 w 208"/>
                <a:gd name="T101" fmla="*/ 20 h 73"/>
                <a:gd name="T102" fmla="*/ 160 w 208"/>
                <a:gd name="T103" fmla="*/ 21 h 73"/>
                <a:gd name="T104" fmla="*/ 158 w 208"/>
                <a:gd name="T105" fmla="*/ 21 h 73"/>
                <a:gd name="T106" fmla="*/ 154 w 208"/>
                <a:gd name="T107" fmla="*/ 20 h 73"/>
                <a:gd name="T108" fmla="*/ 148 w 208"/>
                <a:gd name="T109" fmla="*/ 20 h 73"/>
                <a:gd name="T110" fmla="*/ 142 w 208"/>
                <a:gd name="T111" fmla="*/ 20 h 73"/>
                <a:gd name="T112" fmla="*/ 137 w 208"/>
                <a:gd name="T113" fmla="*/ 20 h 73"/>
                <a:gd name="T114" fmla="*/ 131 w 208"/>
                <a:gd name="T115" fmla="*/ 20 h 73"/>
                <a:gd name="T116" fmla="*/ 126 w 208"/>
                <a:gd name="T117" fmla="*/ 20 h 73"/>
                <a:gd name="T118" fmla="*/ 120 w 208"/>
                <a:gd name="T119" fmla="*/ 20 h 73"/>
                <a:gd name="T120" fmla="*/ 115 w 208"/>
                <a:gd name="T121" fmla="*/ 19 h 73"/>
                <a:gd name="T122" fmla="*/ 109 w 208"/>
                <a:gd name="T123" fmla="*/ 1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8" h="73">
                  <a:moveTo>
                    <a:pt x="105" y="17"/>
                  </a:moveTo>
                  <a:lnTo>
                    <a:pt x="103" y="17"/>
                  </a:lnTo>
                  <a:lnTo>
                    <a:pt x="101" y="16"/>
                  </a:lnTo>
                  <a:lnTo>
                    <a:pt x="99" y="16"/>
                  </a:lnTo>
                  <a:lnTo>
                    <a:pt x="96" y="15"/>
                  </a:lnTo>
                  <a:lnTo>
                    <a:pt x="93" y="14"/>
                  </a:lnTo>
                  <a:lnTo>
                    <a:pt x="90" y="14"/>
                  </a:lnTo>
                  <a:lnTo>
                    <a:pt x="87" y="13"/>
                  </a:lnTo>
                  <a:lnTo>
                    <a:pt x="83" y="12"/>
                  </a:lnTo>
                  <a:lnTo>
                    <a:pt x="80" y="11"/>
                  </a:lnTo>
                  <a:lnTo>
                    <a:pt x="77" y="10"/>
                  </a:lnTo>
                  <a:lnTo>
                    <a:pt x="74" y="9"/>
                  </a:lnTo>
                  <a:lnTo>
                    <a:pt x="71" y="8"/>
                  </a:lnTo>
                  <a:lnTo>
                    <a:pt x="69" y="7"/>
                  </a:lnTo>
                  <a:lnTo>
                    <a:pt x="66" y="6"/>
                  </a:lnTo>
                  <a:lnTo>
                    <a:pt x="65" y="5"/>
                  </a:lnTo>
                  <a:lnTo>
                    <a:pt x="64" y="3"/>
                  </a:lnTo>
                  <a:lnTo>
                    <a:pt x="60" y="5"/>
                  </a:lnTo>
                  <a:lnTo>
                    <a:pt x="56" y="6"/>
                  </a:lnTo>
                  <a:lnTo>
                    <a:pt x="52" y="8"/>
                  </a:lnTo>
                  <a:lnTo>
                    <a:pt x="48" y="9"/>
                  </a:lnTo>
                  <a:lnTo>
                    <a:pt x="45" y="11"/>
                  </a:lnTo>
                  <a:lnTo>
                    <a:pt x="41" y="13"/>
                  </a:lnTo>
                  <a:lnTo>
                    <a:pt x="37" y="15"/>
                  </a:lnTo>
                  <a:lnTo>
                    <a:pt x="33" y="18"/>
                  </a:lnTo>
                  <a:lnTo>
                    <a:pt x="32" y="19"/>
                  </a:lnTo>
                  <a:lnTo>
                    <a:pt x="30" y="21"/>
                  </a:lnTo>
                  <a:lnTo>
                    <a:pt x="28" y="23"/>
                  </a:lnTo>
                  <a:lnTo>
                    <a:pt x="26" y="26"/>
                  </a:lnTo>
                  <a:lnTo>
                    <a:pt x="24" y="28"/>
                  </a:lnTo>
                  <a:lnTo>
                    <a:pt x="22" y="31"/>
                  </a:lnTo>
                  <a:lnTo>
                    <a:pt x="20" y="35"/>
                  </a:lnTo>
                  <a:lnTo>
                    <a:pt x="17" y="38"/>
                  </a:lnTo>
                  <a:lnTo>
                    <a:pt x="15" y="42"/>
                  </a:lnTo>
                  <a:lnTo>
                    <a:pt x="12" y="46"/>
                  </a:lnTo>
                  <a:lnTo>
                    <a:pt x="10" y="50"/>
                  </a:lnTo>
                  <a:lnTo>
                    <a:pt x="8" y="54"/>
                  </a:lnTo>
                  <a:lnTo>
                    <a:pt x="5" y="58"/>
                  </a:lnTo>
                  <a:lnTo>
                    <a:pt x="3" y="63"/>
                  </a:lnTo>
                  <a:lnTo>
                    <a:pt x="1" y="67"/>
                  </a:lnTo>
                  <a:lnTo>
                    <a:pt x="0" y="72"/>
                  </a:lnTo>
                  <a:lnTo>
                    <a:pt x="5" y="72"/>
                  </a:lnTo>
                  <a:lnTo>
                    <a:pt x="9" y="71"/>
                  </a:lnTo>
                  <a:lnTo>
                    <a:pt x="14" y="70"/>
                  </a:lnTo>
                  <a:lnTo>
                    <a:pt x="18" y="68"/>
                  </a:lnTo>
                  <a:lnTo>
                    <a:pt x="23" y="67"/>
                  </a:lnTo>
                  <a:lnTo>
                    <a:pt x="27" y="64"/>
                  </a:lnTo>
                  <a:lnTo>
                    <a:pt x="31" y="62"/>
                  </a:lnTo>
                  <a:lnTo>
                    <a:pt x="35" y="59"/>
                  </a:lnTo>
                  <a:lnTo>
                    <a:pt x="39" y="57"/>
                  </a:lnTo>
                  <a:lnTo>
                    <a:pt x="43" y="55"/>
                  </a:lnTo>
                  <a:lnTo>
                    <a:pt x="47" y="52"/>
                  </a:lnTo>
                  <a:lnTo>
                    <a:pt x="51" y="50"/>
                  </a:lnTo>
                  <a:lnTo>
                    <a:pt x="56" y="48"/>
                  </a:lnTo>
                  <a:lnTo>
                    <a:pt x="60" y="46"/>
                  </a:lnTo>
                  <a:lnTo>
                    <a:pt x="65" y="44"/>
                  </a:lnTo>
                  <a:lnTo>
                    <a:pt x="70" y="44"/>
                  </a:lnTo>
                  <a:lnTo>
                    <a:pt x="72" y="43"/>
                  </a:lnTo>
                  <a:lnTo>
                    <a:pt x="75" y="43"/>
                  </a:lnTo>
                  <a:lnTo>
                    <a:pt x="80" y="42"/>
                  </a:lnTo>
                  <a:lnTo>
                    <a:pt x="84" y="41"/>
                  </a:lnTo>
                  <a:lnTo>
                    <a:pt x="89" y="40"/>
                  </a:lnTo>
                  <a:lnTo>
                    <a:pt x="94" y="39"/>
                  </a:lnTo>
                  <a:lnTo>
                    <a:pt x="97" y="38"/>
                  </a:lnTo>
                  <a:lnTo>
                    <a:pt x="100" y="37"/>
                  </a:lnTo>
                  <a:lnTo>
                    <a:pt x="103" y="36"/>
                  </a:lnTo>
                  <a:lnTo>
                    <a:pt x="109" y="35"/>
                  </a:lnTo>
                  <a:lnTo>
                    <a:pt x="115" y="34"/>
                  </a:lnTo>
                  <a:lnTo>
                    <a:pt x="122" y="34"/>
                  </a:lnTo>
                  <a:lnTo>
                    <a:pt x="128" y="33"/>
                  </a:lnTo>
                  <a:lnTo>
                    <a:pt x="135" y="33"/>
                  </a:lnTo>
                  <a:lnTo>
                    <a:pt x="141" y="33"/>
                  </a:lnTo>
                  <a:lnTo>
                    <a:pt x="148" y="33"/>
                  </a:lnTo>
                  <a:lnTo>
                    <a:pt x="155" y="34"/>
                  </a:lnTo>
                  <a:lnTo>
                    <a:pt x="162" y="34"/>
                  </a:lnTo>
                  <a:lnTo>
                    <a:pt x="168" y="35"/>
                  </a:lnTo>
                  <a:lnTo>
                    <a:pt x="174" y="36"/>
                  </a:lnTo>
                  <a:lnTo>
                    <a:pt x="181" y="38"/>
                  </a:lnTo>
                  <a:lnTo>
                    <a:pt x="188" y="40"/>
                  </a:lnTo>
                  <a:lnTo>
                    <a:pt x="194" y="41"/>
                  </a:lnTo>
                  <a:lnTo>
                    <a:pt x="200" y="43"/>
                  </a:lnTo>
                  <a:lnTo>
                    <a:pt x="207" y="46"/>
                  </a:lnTo>
                  <a:lnTo>
                    <a:pt x="206" y="44"/>
                  </a:lnTo>
                  <a:lnTo>
                    <a:pt x="205" y="42"/>
                  </a:lnTo>
                  <a:lnTo>
                    <a:pt x="204" y="40"/>
                  </a:lnTo>
                  <a:lnTo>
                    <a:pt x="202" y="36"/>
                  </a:lnTo>
                  <a:lnTo>
                    <a:pt x="200" y="33"/>
                  </a:lnTo>
                  <a:lnTo>
                    <a:pt x="198" y="29"/>
                  </a:lnTo>
                  <a:lnTo>
                    <a:pt x="195" y="25"/>
                  </a:lnTo>
                  <a:lnTo>
                    <a:pt x="193" y="21"/>
                  </a:lnTo>
                  <a:lnTo>
                    <a:pt x="190" y="17"/>
                  </a:lnTo>
                  <a:lnTo>
                    <a:pt x="187" y="14"/>
                  </a:lnTo>
                  <a:lnTo>
                    <a:pt x="185" y="10"/>
                  </a:lnTo>
                  <a:lnTo>
                    <a:pt x="182" y="7"/>
                  </a:lnTo>
                  <a:lnTo>
                    <a:pt x="180" y="4"/>
                  </a:lnTo>
                  <a:lnTo>
                    <a:pt x="178" y="2"/>
                  </a:lnTo>
                  <a:lnTo>
                    <a:pt x="176" y="0"/>
                  </a:lnTo>
                  <a:lnTo>
                    <a:pt x="174" y="0"/>
                  </a:lnTo>
                  <a:lnTo>
                    <a:pt x="155" y="0"/>
                  </a:lnTo>
                  <a:lnTo>
                    <a:pt x="164" y="19"/>
                  </a:lnTo>
                  <a:lnTo>
                    <a:pt x="163" y="20"/>
                  </a:lnTo>
                  <a:lnTo>
                    <a:pt x="162" y="20"/>
                  </a:lnTo>
                  <a:lnTo>
                    <a:pt x="162" y="21"/>
                  </a:lnTo>
                  <a:lnTo>
                    <a:pt x="160" y="21"/>
                  </a:lnTo>
                  <a:lnTo>
                    <a:pt x="159" y="21"/>
                  </a:lnTo>
                  <a:lnTo>
                    <a:pt x="158" y="21"/>
                  </a:lnTo>
                  <a:lnTo>
                    <a:pt x="156" y="21"/>
                  </a:lnTo>
                  <a:lnTo>
                    <a:pt x="154" y="20"/>
                  </a:lnTo>
                  <a:lnTo>
                    <a:pt x="151" y="20"/>
                  </a:lnTo>
                  <a:lnTo>
                    <a:pt x="148" y="20"/>
                  </a:lnTo>
                  <a:lnTo>
                    <a:pt x="145" y="20"/>
                  </a:lnTo>
                  <a:lnTo>
                    <a:pt x="142" y="20"/>
                  </a:lnTo>
                  <a:lnTo>
                    <a:pt x="139" y="20"/>
                  </a:lnTo>
                  <a:lnTo>
                    <a:pt x="137" y="20"/>
                  </a:lnTo>
                  <a:lnTo>
                    <a:pt x="134" y="20"/>
                  </a:lnTo>
                  <a:lnTo>
                    <a:pt x="131" y="20"/>
                  </a:lnTo>
                  <a:lnTo>
                    <a:pt x="128" y="20"/>
                  </a:lnTo>
                  <a:lnTo>
                    <a:pt x="126" y="20"/>
                  </a:lnTo>
                  <a:lnTo>
                    <a:pt x="123" y="20"/>
                  </a:lnTo>
                  <a:lnTo>
                    <a:pt x="120" y="20"/>
                  </a:lnTo>
                  <a:lnTo>
                    <a:pt x="118" y="20"/>
                  </a:lnTo>
                  <a:lnTo>
                    <a:pt x="115" y="19"/>
                  </a:lnTo>
                  <a:lnTo>
                    <a:pt x="112" y="19"/>
                  </a:lnTo>
                  <a:lnTo>
                    <a:pt x="109" y="18"/>
                  </a:lnTo>
                  <a:lnTo>
                    <a:pt x="105" y="17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58" name="Freeform 118">
              <a:extLst>
                <a:ext uri="{FF2B5EF4-FFF2-40B4-BE49-F238E27FC236}">
                  <a16:creationId xmlns:a16="http://schemas.microsoft.com/office/drawing/2014/main" id="{C30E312E-B2CB-55EE-C0FA-B93795D0D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94"/>
              <a:ext cx="996" cy="507"/>
            </a:xfrm>
            <a:custGeom>
              <a:avLst/>
              <a:gdLst>
                <a:gd name="T0" fmla="*/ 578 w 996"/>
                <a:gd name="T1" fmla="*/ 47 h 507"/>
                <a:gd name="T2" fmla="*/ 531 w 996"/>
                <a:gd name="T3" fmla="*/ 60 h 507"/>
                <a:gd name="T4" fmla="*/ 487 w 996"/>
                <a:gd name="T5" fmla="*/ 70 h 507"/>
                <a:gd name="T6" fmla="*/ 445 w 996"/>
                <a:gd name="T7" fmla="*/ 80 h 507"/>
                <a:gd name="T8" fmla="*/ 451 w 996"/>
                <a:gd name="T9" fmla="*/ 123 h 507"/>
                <a:gd name="T10" fmla="*/ 426 w 996"/>
                <a:gd name="T11" fmla="*/ 100 h 507"/>
                <a:gd name="T12" fmla="*/ 378 w 996"/>
                <a:gd name="T13" fmla="*/ 88 h 507"/>
                <a:gd name="T14" fmla="*/ 339 w 996"/>
                <a:gd name="T15" fmla="*/ 142 h 507"/>
                <a:gd name="T16" fmla="*/ 375 w 996"/>
                <a:gd name="T17" fmla="*/ 158 h 507"/>
                <a:gd name="T18" fmla="*/ 347 w 996"/>
                <a:gd name="T19" fmla="*/ 183 h 507"/>
                <a:gd name="T20" fmla="*/ 294 w 996"/>
                <a:gd name="T21" fmla="*/ 230 h 507"/>
                <a:gd name="T22" fmla="*/ 251 w 996"/>
                <a:gd name="T23" fmla="*/ 312 h 507"/>
                <a:gd name="T24" fmla="*/ 286 w 996"/>
                <a:gd name="T25" fmla="*/ 312 h 507"/>
                <a:gd name="T26" fmla="*/ 256 w 996"/>
                <a:gd name="T27" fmla="*/ 331 h 507"/>
                <a:gd name="T28" fmla="*/ 212 w 996"/>
                <a:gd name="T29" fmla="*/ 363 h 507"/>
                <a:gd name="T30" fmla="*/ 239 w 996"/>
                <a:gd name="T31" fmla="*/ 377 h 507"/>
                <a:gd name="T32" fmla="*/ 225 w 996"/>
                <a:gd name="T33" fmla="*/ 387 h 507"/>
                <a:gd name="T34" fmla="*/ 185 w 996"/>
                <a:gd name="T35" fmla="*/ 408 h 507"/>
                <a:gd name="T36" fmla="*/ 193 w 996"/>
                <a:gd name="T37" fmla="*/ 445 h 507"/>
                <a:gd name="T38" fmla="*/ 157 w 996"/>
                <a:gd name="T39" fmla="*/ 441 h 507"/>
                <a:gd name="T40" fmla="*/ 148 w 996"/>
                <a:gd name="T41" fmla="*/ 468 h 507"/>
                <a:gd name="T42" fmla="*/ 150 w 996"/>
                <a:gd name="T43" fmla="*/ 406 h 507"/>
                <a:gd name="T44" fmla="*/ 118 w 996"/>
                <a:gd name="T45" fmla="*/ 401 h 507"/>
                <a:gd name="T46" fmla="*/ 71 w 996"/>
                <a:gd name="T47" fmla="*/ 386 h 507"/>
                <a:gd name="T48" fmla="*/ 33 w 996"/>
                <a:gd name="T49" fmla="*/ 406 h 507"/>
                <a:gd name="T50" fmla="*/ 81 w 996"/>
                <a:gd name="T51" fmla="*/ 372 h 507"/>
                <a:gd name="T52" fmla="*/ 126 w 996"/>
                <a:gd name="T53" fmla="*/ 372 h 507"/>
                <a:gd name="T54" fmla="*/ 88 w 996"/>
                <a:gd name="T55" fmla="*/ 358 h 507"/>
                <a:gd name="T56" fmla="*/ 43 w 996"/>
                <a:gd name="T57" fmla="*/ 358 h 507"/>
                <a:gd name="T58" fmla="*/ 89 w 996"/>
                <a:gd name="T59" fmla="*/ 338 h 507"/>
                <a:gd name="T60" fmla="*/ 66 w 996"/>
                <a:gd name="T61" fmla="*/ 310 h 507"/>
                <a:gd name="T62" fmla="*/ 11 w 996"/>
                <a:gd name="T63" fmla="*/ 367 h 507"/>
                <a:gd name="T64" fmla="*/ 16 w 996"/>
                <a:gd name="T65" fmla="*/ 409 h 507"/>
                <a:gd name="T66" fmla="*/ 1 w 996"/>
                <a:gd name="T67" fmla="*/ 459 h 507"/>
                <a:gd name="T68" fmla="*/ 305 w 996"/>
                <a:gd name="T69" fmla="*/ 499 h 507"/>
                <a:gd name="T70" fmla="*/ 354 w 996"/>
                <a:gd name="T71" fmla="*/ 482 h 507"/>
                <a:gd name="T72" fmla="*/ 345 w 996"/>
                <a:gd name="T73" fmla="*/ 458 h 507"/>
                <a:gd name="T74" fmla="*/ 314 w 996"/>
                <a:gd name="T75" fmla="*/ 449 h 507"/>
                <a:gd name="T76" fmla="*/ 392 w 996"/>
                <a:gd name="T77" fmla="*/ 418 h 507"/>
                <a:gd name="T78" fmla="*/ 445 w 996"/>
                <a:gd name="T79" fmla="*/ 341 h 507"/>
                <a:gd name="T80" fmla="*/ 435 w 996"/>
                <a:gd name="T81" fmla="*/ 221 h 507"/>
                <a:gd name="T82" fmla="*/ 413 w 996"/>
                <a:gd name="T83" fmla="*/ 165 h 507"/>
                <a:gd name="T84" fmla="*/ 428 w 996"/>
                <a:gd name="T85" fmla="*/ 181 h 507"/>
                <a:gd name="T86" fmla="*/ 454 w 996"/>
                <a:gd name="T87" fmla="*/ 240 h 507"/>
                <a:gd name="T88" fmla="*/ 465 w 996"/>
                <a:gd name="T89" fmla="*/ 312 h 507"/>
                <a:gd name="T90" fmla="*/ 444 w 996"/>
                <a:gd name="T91" fmla="*/ 374 h 507"/>
                <a:gd name="T92" fmla="*/ 560 w 996"/>
                <a:gd name="T93" fmla="*/ 401 h 507"/>
                <a:gd name="T94" fmla="*/ 677 w 996"/>
                <a:gd name="T95" fmla="*/ 368 h 507"/>
                <a:gd name="T96" fmla="*/ 790 w 996"/>
                <a:gd name="T97" fmla="*/ 359 h 507"/>
                <a:gd name="T98" fmla="*/ 902 w 996"/>
                <a:gd name="T99" fmla="*/ 364 h 507"/>
                <a:gd name="T100" fmla="*/ 949 w 996"/>
                <a:gd name="T101" fmla="*/ 415 h 507"/>
                <a:gd name="T102" fmla="*/ 962 w 996"/>
                <a:gd name="T103" fmla="*/ 480 h 507"/>
                <a:gd name="T104" fmla="*/ 992 w 996"/>
                <a:gd name="T105" fmla="*/ 456 h 507"/>
                <a:gd name="T106" fmla="*/ 969 w 996"/>
                <a:gd name="T107" fmla="*/ 311 h 507"/>
                <a:gd name="T108" fmla="*/ 952 w 996"/>
                <a:gd name="T109" fmla="*/ 206 h 507"/>
                <a:gd name="T110" fmla="*/ 946 w 996"/>
                <a:gd name="T111" fmla="*/ 135 h 507"/>
                <a:gd name="T112" fmla="*/ 902 w 996"/>
                <a:gd name="T113" fmla="*/ 74 h 507"/>
                <a:gd name="T114" fmla="*/ 825 w 996"/>
                <a:gd name="T115" fmla="*/ 41 h 507"/>
                <a:gd name="T116" fmla="*/ 742 w 996"/>
                <a:gd name="T117" fmla="*/ 11 h 507"/>
                <a:gd name="T118" fmla="*/ 677 w 996"/>
                <a:gd name="T119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6" h="507">
                  <a:moveTo>
                    <a:pt x="626" y="20"/>
                  </a:moveTo>
                  <a:lnTo>
                    <a:pt x="625" y="21"/>
                  </a:lnTo>
                  <a:lnTo>
                    <a:pt x="624" y="22"/>
                  </a:lnTo>
                  <a:lnTo>
                    <a:pt x="623" y="24"/>
                  </a:lnTo>
                  <a:lnTo>
                    <a:pt x="620" y="26"/>
                  </a:lnTo>
                  <a:lnTo>
                    <a:pt x="618" y="27"/>
                  </a:lnTo>
                  <a:lnTo>
                    <a:pt x="614" y="29"/>
                  </a:lnTo>
                  <a:lnTo>
                    <a:pt x="611" y="31"/>
                  </a:lnTo>
                  <a:lnTo>
                    <a:pt x="608" y="33"/>
                  </a:lnTo>
                  <a:lnTo>
                    <a:pt x="604" y="35"/>
                  </a:lnTo>
                  <a:lnTo>
                    <a:pt x="600" y="36"/>
                  </a:lnTo>
                  <a:lnTo>
                    <a:pt x="596" y="38"/>
                  </a:lnTo>
                  <a:lnTo>
                    <a:pt x="591" y="40"/>
                  </a:lnTo>
                  <a:lnTo>
                    <a:pt x="588" y="42"/>
                  </a:lnTo>
                  <a:lnTo>
                    <a:pt x="584" y="44"/>
                  </a:lnTo>
                  <a:lnTo>
                    <a:pt x="580" y="46"/>
                  </a:lnTo>
                  <a:lnTo>
                    <a:pt x="578" y="47"/>
                  </a:lnTo>
                  <a:lnTo>
                    <a:pt x="575" y="49"/>
                  </a:lnTo>
                  <a:lnTo>
                    <a:pt x="572" y="50"/>
                  </a:lnTo>
                  <a:lnTo>
                    <a:pt x="570" y="51"/>
                  </a:lnTo>
                  <a:lnTo>
                    <a:pt x="567" y="52"/>
                  </a:lnTo>
                  <a:lnTo>
                    <a:pt x="564" y="53"/>
                  </a:lnTo>
                  <a:lnTo>
                    <a:pt x="561" y="54"/>
                  </a:lnTo>
                  <a:lnTo>
                    <a:pt x="558" y="55"/>
                  </a:lnTo>
                  <a:lnTo>
                    <a:pt x="556" y="56"/>
                  </a:lnTo>
                  <a:lnTo>
                    <a:pt x="553" y="56"/>
                  </a:lnTo>
                  <a:lnTo>
                    <a:pt x="550" y="57"/>
                  </a:lnTo>
                  <a:lnTo>
                    <a:pt x="547" y="58"/>
                  </a:lnTo>
                  <a:lnTo>
                    <a:pt x="544" y="58"/>
                  </a:lnTo>
                  <a:lnTo>
                    <a:pt x="541" y="59"/>
                  </a:lnTo>
                  <a:lnTo>
                    <a:pt x="539" y="59"/>
                  </a:lnTo>
                  <a:lnTo>
                    <a:pt x="536" y="60"/>
                  </a:lnTo>
                  <a:lnTo>
                    <a:pt x="533" y="60"/>
                  </a:lnTo>
                  <a:lnTo>
                    <a:pt x="531" y="60"/>
                  </a:lnTo>
                  <a:lnTo>
                    <a:pt x="528" y="61"/>
                  </a:lnTo>
                  <a:lnTo>
                    <a:pt x="525" y="62"/>
                  </a:lnTo>
                  <a:lnTo>
                    <a:pt x="523" y="62"/>
                  </a:lnTo>
                  <a:lnTo>
                    <a:pt x="520" y="63"/>
                  </a:lnTo>
                  <a:lnTo>
                    <a:pt x="518" y="64"/>
                  </a:lnTo>
                  <a:lnTo>
                    <a:pt x="517" y="64"/>
                  </a:lnTo>
                  <a:lnTo>
                    <a:pt x="517" y="64"/>
                  </a:lnTo>
                  <a:lnTo>
                    <a:pt x="514" y="64"/>
                  </a:lnTo>
                  <a:lnTo>
                    <a:pt x="511" y="64"/>
                  </a:lnTo>
                  <a:lnTo>
                    <a:pt x="508" y="65"/>
                  </a:lnTo>
                  <a:lnTo>
                    <a:pt x="505" y="65"/>
                  </a:lnTo>
                  <a:lnTo>
                    <a:pt x="502" y="66"/>
                  </a:lnTo>
                  <a:lnTo>
                    <a:pt x="499" y="67"/>
                  </a:lnTo>
                  <a:lnTo>
                    <a:pt x="496" y="68"/>
                  </a:lnTo>
                  <a:lnTo>
                    <a:pt x="493" y="69"/>
                  </a:lnTo>
                  <a:lnTo>
                    <a:pt x="490" y="70"/>
                  </a:lnTo>
                  <a:lnTo>
                    <a:pt x="487" y="70"/>
                  </a:lnTo>
                  <a:lnTo>
                    <a:pt x="484" y="72"/>
                  </a:lnTo>
                  <a:lnTo>
                    <a:pt x="481" y="72"/>
                  </a:lnTo>
                  <a:lnTo>
                    <a:pt x="477" y="73"/>
                  </a:lnTo>
                  <a:lnTo>
                    <a:pt x="475" y="74"/>
                  </a:lnTo>
                  <a:lnTo>
                    <a:pt x="471" y="74"/>
                  </a:lnTo>
                  <a:lnTo>
                    <a:pt x="468" y="75"/>
                  </a:lnTo>
                  <a:lnTo>
                    <a:pt x="467" y="75"/>
                  </a:lnTo>
                  <a:lnTo>
                    <a:pt x="466" y="76"/>
                  </a:lnTo>
                  <a:lnTo>
                    <a:pt x="463" y="77"/>
                  </a:lnTo>
                  <a:lnTo>
                    <a:pt x="462" y="77"/>
                  </a:lnTo>
                  <a:lnTo>
                    <a:pt x="460" y="77"/>
                  </a:lnTo>
                  <a:lnTo>
                    <a:pt x="458" y="77"/>
                  </a:lnTo>
                  <a:lnTo>
                    <a:pt x="457" y="77"/>
                  </a:lnTo>
                  <a:lnTo>
                    <a:pt x="456" y="77"/>
                  </a:lnTo>
                  <a:lnTo>
                    <a:pt x="452" y="78"/>
                  </a:lnTo>
                  <a:lnTo>
                    <a:pt x="448" y="79"/>
                  </a:lnTo>
                  <a:lnTo>
                    <a:pt x="445" y="80"/>
                  </a:lnTo>
                  <a:lnTo>
                    <a:pt x="441" y="81"/>
                  </a:lnTo>
                  <a:lnTo>
                    <a:pt x="437" y="82"/>
                  </a:lnTo>
                  <a:lnTo>
                    <a:pt x="433" y="83"/>
                  </a:lnTo>
                  <a:lnTo>
                    <a:pt x="429" y="84"/>
                  </a:lnTo>
                  <a:lnTo>
                    <a:pt x="426" y="84"/>
                  </a:lnTo>
                  <a:lnTo>
                    <a:pt x="428" y="87"/>
                  </a:lnTo>
                  <a:lnTo>
                    <a:pt x="430" y="90"/>
                  </a:lnTo>
                  <a:lnTo>
                    <a:pt x="432" y="93"/>
                  </a:lnTo>
                  <a:lnTo>
                    <a:pt x="434" y="96"/>
                  </a:lnTo>
                  <a:lnTo>
                    <a:pt x="437" y="100"/>
                  </a:lnTo>
                  <a:lnTo>
                    <a:pt x="439" y="103"/>
                  </a:lnTo>
                  <a:lnTo>
                    <a:pt x="441" y="106"/>
                  </a:lnTo>
                  <a:lnTo>
                    <a:pt x="444" y="109"/>
                  </a:lnTo>
                  <a:lnTo>
                    <a:pt x="445" y="113"/>
                  </a:lnTo>
                  <a:lnTo>
                    <a:pt x="448" y="116"/>
                  </a:lnTo>
                  <a:lnTo>
                    <a:pt x="450" y="120"/>
                  </a:lnTo>
                  <a:lnTo>
                    <a:pt x="451" y="123"/>
                  </a:lnTo>
                  <a:lnTo>
                    <a:pt x="453" y="127"/>
                  </a:lnTo>
                  <a:lnTo>
                    <a:pt x="455" y="130"/>
                  </a:lnTo>
                  <a:lnTo>
                    <a:pt x="457" y="134"/>
                  </a:lnTo>
                  <a:lnTo>
                    <a:pt x="459" y="138"/>
                  </a:lnTo>
                  <a:lnTo>
                    <a:pt x="458" y="139"/>
                  </a:lnTo>
                  <a:lnTo>
                    <a:pt x="444" y="121"/>
                  </a:lnTo>
                  <a:lnTo>
                    <a:pt x="442" y="120"/>
                  </a:lnTo>
                  <a:lnTo>
                    <a:pt x="441" y="119"/>
                  </a:lnTo>
                  <a:lnTo>
                    <a:pt x="440" y="117"/>
                  </a:lnTo>
                  <a:lnTo>
                    <a:pt x="438" y="115"/>
                  </a:lnTo>
                  <a:lnTo>
                    <a:pt x="437" y="113"/>
                  </a:lnTo>
                  <a:lnTo>
                    <a:pt x="435" y="110"/>
                  </a:lnTo>
                  <a:lnTo>
                    <a:pt x="434" y="108"/>
                  </a:lnTo>
                  <a:lnTo>
                    <a:pt x="433" y="107"/>
                  </a:lnTo>
                  <a:lnTo>
                    <a:pt x="431" y="104"/>
                  </a:lnTo>
                  <a:lnTo>
                    <a:pt x="429" y="102"/>
                  </a:lnTo>
                  <a:lnTo>
                    <a:pt x="426" y="100"/>
                  </a:lnTo>
                  <a:lnTo>
                    <a:pt x="423" y="98"/>
                  </a:lnTo>
                  <a:lnTo>
                    <a:pt x="421" y="97"/>
                  </a:lnTo>
                  <a:lnTo>
                    <a:pt x="418" y="95"/>
                  </a:lnTo>
                  <a:lnTo>
                    <a:pt x="416" y="93"/>
                  </a:lnTo>
                  <a:lnTo>
                    <a:pt x="413" y="90"/>
                  </a:lnTo>
                  <a:lnTo>
                    <a:pt x="411" y="90"/>
                  </a:lnTo>
                  <a:lnTo>
                    <a:pt x="410" y="89"/>
                  </a:lnTo>
                  <a:lnTo>
                    <a:pt x="407" y="88"/>
                  </a:lnTo>
                  <a:lnTo>
                    <a:pt x="406" y="87"/>
                  </a:lnTo>
                  <a:lnTo>
                    <a:pt x="404" y="87"/>
                  </a:lnTo>
                  <a:lnTo>
                    <a:pt x="402" y="86"/>
                  </a:lnTo>
                  <a:lnTo>
                    <a:pt x="400" y="85"/>
                  </a:lnTo>
                  <a:lnTo>
                    <a:pt x="398" y="84"/>
                  </a:lnTo>
                  <a:lnTo>
                    <a:pt x="386" y="81"/>
                  </a:lnTo>
                  <a:lnTo>
                    <a:pt x="384" y="83"/>
                  </a:lnTo>
                  <a:lnTo>
                    <a:pt x="381" y="85"/>
                  </a:lnTo>
                  <a:lnTo>
                    <a:pt x="378" y="88"/>
                  </a:lnTo>
                  <a:lnTo>
                    <a:pt x="376" y="90"/>
                  </a:lnTo>
                  <a:lnTo>
                    <a:pt x="373" y="92"/>
                  </a:lnTo>
                  <a:lnTo>
                    <a:pt x="370" y="95"/>
                  </a:lnTo>
                  <a:lnTo>
                    <a:pt x="367" y="97"/>
                  </a:lnTo>
                  <a:lnTo>
                    <a:pt x="364" y="99"/>
                  </a:lnTo>
                  <a:lnTo>
                    <a:pt x="362" y="101"/>
                  </a:lnTo>
                  <a:lnTo>
                    <a:pt x="359" y="104"/>
                  </a:lnTo>
                  <a:lnTo>
                    <a:pt x="356" y="106"/>
                  </a:lnTo>
                  <a:lnTo>
                    <a:pt x="354" y="109"/>
                  </a:lnTo>
                  <a:lnTo>
                    <a:pt x="351" y="111"/>
                  </a:lnTo>
                  <a:lnTo>
                    <a:pt x="349" y="115"/>
                  </a:lnTo>
                  <a:lnTo>
                    <a:pt x="346" y="118"/>
                  </a:lnTo>
                  <a:lnTo>
                    <a:pt x="344" y="121"/>
                  </a:lnTo>
                  <a:lnTo>
                    <a:pt x="343" y="127"/>
                  </a:lnTo>
                  <a:lnTo>
                    <a:pt x="342" y="132"/>
                  </a:lnTo>
                  <a:lnTo>
                    <a:pt x="341" y="137"/>
                  </a:lnTo>
                  <a:lnTo>
                    <a:pt x="339" y="142"/>
                  </a:lnTo>
                  <a:lnTo>
                    <a:pt x="338" y="147"/>
                  </a:lnTo>
                  <a:lnTo>
                    <a:pt x="337" y="153"/>
                  </a:lnTo>
                  <a:lnTo>
                    <a:pt x="336" y="158"/>
                  </a:lnTo>
                  <a:lnTo>
                    <a:pt x="336" y="164"/>
                  </a:lnTo>
                  <a:lnTo>
                    <a:pt x="338" y="165"/>
                  </a:lnTo>
                  <a:lnTo>
                    <a:pt x="341" y="164"/>
                  </a:lnTo>
                  <a:lnTo>
                    <a:pt x="344" y="164"/>
                  </a:lnTo>
                  <a:lnTo>
                    <a:pt x="346" y="162"/>
                  </a:lnTo>
                  <a:lnTo>
                    <a:pt x="349" y="161"/>
                  </a:lnTo>
                  <a:lnTo>
                    <a:pt x="351" y="160"/>
                  </a:lnTo>
                  <a:lnTo>
                    <a:pt x="354" y="160"/>
                  </a:lnTo>
                  <a:lnTo>
                    <a:pt x="356" y="161"/>
                  </a:lnTo>
                  <a:lnTo>
                    <a:pt x="360" y="160"/>
                  </a:lnTo>
                  <a:lnTo>
                    <a:pt x="363" y="158"/>
                  </a:lnTo>
                  <a:lnTo>
                    <a:pt x="367" y="158"/>
                  </a:lnTo>
                  <a:lnTo>
                    <a:pt x="371" y="157"/>
                  </a:lnTo>
                  <a:lnTo>
                    <a:pt x="375" y="158"/>
                  </a:lnTo>
                  <a:lnTo>
                    <a:pt x="378" y="158"/>
                  </a:lnTo>
                  <a:lnTo>
                    <a:pt x="382" y="160"/>
                  </a:lnTo>
                  <a:lnTo>
                    <a:pt x="386" y="162"/>
                  </a:lnTo>
                  <a:lnTo>
                    <a:pt x="385" y="164"/>
                  </a:lnTo>
                  <a:lnTo>
                    <a:pt x="384" y="166"/>
                  </a:lnTo>
                  <a:lnTo>
                    <a:pt x="382" y="166"/>
                  </a:lnTo>
                  <a:lnTo>
                    <a:pt x="381" y="167"/>
                  </a:lnTo>
                  <a:lnTo>
                    <a:pt x="377" y="167"/>
                  </a:lnTo>
                  <a:lnTo>
                    <a:pt x="373" y="168"/>
                  </a:lnTo>
                  <a:lnTo>
                    <a:pt x="369" y="169"/>
                  </a:lnTo>
                  <a:lnTo>
                    <a:pt x="365" y="170"/>
                  </a:lnTo>
                  <a:lnTo>
                    <a:pt x="362" y="172"/>
                  </a:lnTo>
                  <a:lnTo>
                    <a:pt x="359" y="174"/>
                  </a:lnTo>
                  <a:lnTo>
                    <a:pt x="356" y="177"/>
                  </a:lnTo>
                  <a:lnTo>
                    <a:pt x="354" y="180"/>
                  </a:lnTo>
                  <a:lnTo>
                    <a:pt x="350" y="182"/>
                  </a:lnTo>
                  <a:lnTo>
                    <a:pt x="347" y="183"/>
                  </a:lnTo>
                  <a:lnTo>
                    <a:pt x="344" y="183"/>
                  </a:lnTo>
                  <a:lnTo>
                    <a:pt x="341" y="184"/>
                  </a:lnTo>
                  <a:lnTo>
                    <a:pt x="338" y="185"/>
                  </a:lnTo>
                  <a:lnTo>
                    <a:pt x="335" y="186"/>
                  </a:lnTo>
                  <a:lnTo>
                    <a:pt x="332" y="188"/>
                  </a:lnTo>
                  <a:lnTo>
                    <a:pt x="330" y="191"/>
                  </a:lnTo>
                  <a:lnTo>
                    <a:pt x="325" y="194"/>
                  </a:lnTo>
                  <a:lnTo>
                    <a:pt x="320" y="198"/>
                  </a:lnTo>
                  <a:lnTo>
                    <a:pt x="317" y="202"/>
                  </a:lnTo>
                  <a:lnTo>
                    <a:pt x="315" y="206"/>
                  </a:lnTo>
                  <a:lnTo>
                    <a:pt x="312" y="211"/>
                  </a:lnTo>
                  <a:lnTo>
                    <a:pt x="311" y="214"/>
                  </a:lnTo>
                  <a:lnTo>
                    <a:pt x="309" y="217"/>
                  </a:lnTo>
                  <a:lnTo>
                    <a:pt x="308" y="219"/>
                  </a:lnTo>
                  <a:lnTo>
                    <a:pt x="303" y="222"/>
                  </a:lnTo>
                  <a:lnTo>
                    <a:pt x="299" y="226"/>
                  </a:lnTo>
                  <a:lnTo>
                    <a:pt x="294" y="230"/>
                  </a:lnTo>
                  <a:lnTo>
                    <a:pt x="290" y="235"/>
                  </a:lnTo>
                  <a:lnTo>
                    <a:pt x="287" y="240"/>
                  </a:lnTo>
                  <a:lnTo>
                    <a:pt x="283" y="245"/>
                  </a:lnTo>
                  <a:lnTo>
                    <a:pt x="280" y="251"/>
                  </a:lnTo>
                  <a:lnTo>
                    <a:pt x="277" y="256"/>
                  </a:lnTo>
                  <a:lnTo>
                    <a:pt x="273" y="262"/>
                  </a:lnTo>
                  <a:lnTo>
                    <a:pt x="270" y="268"/>
                  </a:lnTo>
                  <a:lnTo>
                    <a:pt x="267" y="274"/>
                  </a:lnTo>
                  <a:lnTo>
                    <a:pt x="264" y="280"/>
                  </a:lnTo>
                  <a:lnTo>
                    <a:pt x="261" y="286"/>
                  </a:lnTo>
                  <a:lnTo>
                    <a:pt x="259" y="292"/>
                  </a:lnTo>
                  <a:lnTo>
                    <a:pt x="256" y="298"/>
                  </a:lnTo>
                  <a:lnTo>
                    <a:pt x="253" y="304"/>
                  </a:lnTo>
                  <a:lnTo>
                    <a:pt x="252" y="306"/>
                  </a:lnTo>
                  <a:lnTo>
                    <a:pt x="251" y="308"/>
                  </a:lnTo>
                  <a:lnTo>
                    <a:pt x="251" y="310"/>
                  </a:lnTo>
                  <a:lnTo>
                    <a:pt x="251" y="312"/>
                  </a:lnTo>
                  <a:lnTo>
                    <a:pt x="251" y="314"/>
                  </a:lnTo>
                  <a:lnTo>
                    <a:pt x="250" y="315"/>
                  </a:lnTo>
                  <a:lnTo>
                    <a:pt x="250" y="317"/>
                  </a:lnTo>
                  <a:lnTo>
                    <a:pt x="249" y="318"/>
                  </a:lnTo>
                  <a:lnTo>
                    <a:pt x="251" y="318"/>
                  </a:lnTo>
                  <a:lnTo>
                    <a:pt x="253" y="318"/>
                  </a:lnTo>
                  <a:lnTo>
                    <a:pt x="256" y="317"/>
                  </a:lnTo>
                  <a:lnTo>
                    <a:pt x="259" y="317"/>
                  </a:lnTo>
                  <a:lnTo>
                    <a:pt x="261" y="317"/>
                  </a:lnTo>
                  <a:lnTo>
                    <a:pt x="264" y="317"/>
                  </a:lnTo>
                  <a:lnTo>
                    <a:pt x="267" y="317"/>
                  </a:lnTo>
                  <a:lnTo>
                    <a:pt x="270" y="317"/>
                  </a:lnTo>
                  <a:lnTo>
                    <a:pt x="273" y="316"/>
                  </a:lnTo>
                  <a:lnTo>
                    <a:pt x="277" y="315"/>
                  </a:lnTo>
                  <a:lnTo>
                    <a:pt x="280" y="314"/>
                  </a:lnTo>
                  <a:lnTo>
                    <a:pt x="283" y="313"/>
                  </a:lnTo>
                  <a:lnTo>
                    <a:pt x="286" y="312"/>
                  </a:lnTo>
                  <a:lnTo>
                    <a:pt x="289" y="312"/>
                  </a:lnTo>
                  <a:lnTo>
                    <a:pt x="292" y="313"/>
                  </a:lnTo>
                  <a:lnTo>
                    <a:pt x="295" y="314"/>
                  </a:lnTo>
                  <a:lnTo>
                    <a:pt x="292" y="316"/>
                  </a:lnTo>
                  <a:lnTo>
                    <a:pt x="289" y="318"/>
                  </a:lnTo>
                  <a:lnTo>
                    <a:pt x="286" y="319"/>
                  </a:lnTo>
                  <a:lnTo>
                    <a:pt x="283" y="321"/>
                  </a:lnTo>
                  <a:lnTo>
                    <a:pt x="280" y="322"/>
                  </a:lnTo>
                  <a:lnTo>
                    <a:pt x="277" y="323"/>
                  </a:lnTo>
                  <a:lnTo>
                    <a:pt x="274" y="324"/>
                  </a:lnTo>
                  <a:lnTo>
                    <a:pt x="270" y="325"/>
                  </a:lnTo>
                  <a:lnTo>
                    <a:pt x="269" y="326"/>
                  </a:lnTo>
                  <a:lnTo>
                    <a:pt x="267" y="327"/>
                  </a:lnTo>
                  <a:lnTo>
                    <a:pt x="264" y="329"/>
                  </a:lnTo>
                  <a:lnTo>
                    <a:pt x="261" y="329"/>
                  </a:lnTo>
                  <a:lnTo>
                    <a:pt x="259" y="330"/>
                  </a:lnTo>
                  <a:lnTo>
                    <a:pt x="256" y="331"/>
                  </a:lnTo>
                  <a:lnTo>
                    <a:pt x="253" y="331"/>
                  </a:lnTo>
                  <a:lnTo>
                    <a:pt x="251" y="331"/>
                  </a:lnTo>
                  <a:lnTo>
                    <a:pt x="247" y="331"/>
                  </a:lnTo>
                  <a:lnTo>
                    <a:pt x="242" y="332"/>
                  </a:lnTo>
                  <a:lnTo>
                    <a:pt x="239" y="334"/>
                  </a:lnTo>
                  <a:lnTo>
                    <a:pt x="235" y="336"/>
                  </a:lnTo>
                  <a:lnTo>
                    <a:pt x="231" y="339"/>
                  </a:lnTo>
                  <a:lnTo>
                    <a:pt x="227" y="341"/>
                  </a:lnTo>
                  <a:lnTo>
                    <a:pt x="224" y="343"/>
                  </a:lnTo>
                  <a:lnTo>
                    <a:pt x="219" y="344"/>
                  </a:lnTo>
                  <a:lnTo>
                    <a:pt x="218" y="346"/>
                  </a:lnTo>
                  <a:lnTo>
                    <a:pt x="216" y="349"/>
                  </a:lnTo>
                  <a:lnTo>
                    <a:pt x="215" y="352"/>
                  </a:lnTo>
                  <a:lnTo>
                    <a:pt x="214" y="355"/>
                  </a:lnTo>
                  <a:lnTo>
                    <a:pt x="213" y="358"/>
                  </a:lnTo>
                  <a:lnTo>
                    <a:pt x="212" y="361"/>
                  </a:lnTo>
                  <a:lnTo>
                    <a:pt x="212" y="363"/>
                  </a:lnTo>
                  <a:lnTo>
                    <a:pt x="211" y="366"/>
                  </a:lnTo>
                  <a:lnTo>
                    <a:pt x="212" y="367"/>
                  </a:lnTo>
                  <a:lnTo>
                    <a:pt x="212" y="368"/>
                  </a:lnTo>
                  <a:lnTo>
                    <a:pt x="213" y="369"/>
                  </a:lnTo>
                  <a:lnTo>
                    <a:pt x="215" y="370"/>
                  </a:lnTo>
                  <a:lnTo>
                    <a:pt x="216" y="370"/>
                  </a:lnTo>
                  <a:lnTo>
                    <a:pt x="217" y="370"/>
                  </a:lnTo>
                  <a:lnTo>
                    <a:pt x="219" y="370"/>
                  </a:lnTo>
                  <a:lnTo>
                    <a:pt x="220" y="370"/>
                  </a:lnTo>
                  <a:lnTo>
                    <a:pt x="222" y="371"/>
                  </a:lnTo>
                  <a:lnTo>
                    <a:pt x="224" y="371"/>
                  </a:lnTo>
                  <a:lnTo>
                    <a:pt x="227" y="372"/>
                  </a:lnTo>
                  <a:lnTo>
                    <a:pt x="229" y="372"/>
                  </a:lnTo>
                  <a:lnTo>
                    <a:pt x="232" y="373"/>
                  </a:lnTo>
                  <a:lnTo>
                    <a:pt x="234" y="374"/>
                  </a:lnTo>
                  <a:lnTo>
                    <a:pt x="237" y="375"/>
                  </a:lnTo>
                  <a:lnTo>
                    <a:pt x="239" y="377"/>
                  </a:lnTo>
                  <a:lnTo>
                    <a:pt x="241" y="378"/>
                  </a:lnTo>
                  <a:lnTo>
                    <a:pt x="244" y="380"/>
                  </a:lnTo>
                  <a:lnTo>
                    <a:pt x="246" y="381"/>
                  </a:lnTo>
                  <a:lnTo>
                    <a:pt x="249" y="382"/>
                  </a:lnTo>
                  <a:lnTo>
                    <a:pt x="251" y="383"/>
                  </a:lnTo>
                  <a:lnTo>
                    <a:pt x="253" y="385"/>
                  </a:lnTo>
                  <a:lnTo>
                    <a:pt x="256" y="386"/>
                  </a:lnTo>
                  <a:lnTo>
                    <a:pt x="258" y="389"/>
                  </a:lnTo>
                  <a:lnTo>
                    <a:pt x="255" y="390"/>
                  </a:lnTo>
                  <a:lnTo>
                    <a:pt x="252" y="390"/>
                  </a:lnTo>
                  <a:lnTo>
                    <a:pt x="248" y="390"/>
                  </a:lnTo>
                  <a:lnTo>
                    <a:pt x="244" y="390"/>
                  </a:lnTo>
                  <a:lnTo>
                    <a:pt x="240" y="389"/>
                  </a:lnTo>
                  <a:lnTo>
                    <a:pt x="237" y="389"/>
                  </a:lnTo>
                  <a:lnTo>
                    <a:pt x="233" y="388"/>
                  </a:lnTo>
                  <a:lnTo>
                    <a:pt x="229" y="388"/>
                  </a:lnTo>
                  <a:lnTo>
                    <a:pt x="225" y="387"/>
                  </a:lnTo>
                  <a:lnTo>
                    <a:pt x="221" y="386"/>
                  </a:lnTo>
                  <a:lnTo>
                    <a:pt x="218" y="386"/>
                  </a:lnTo>
                  <a:lnTo>
                    <a:pt x="214" y="386"/>
                  </a:lnTo>
                  <a:lnTo>
                    <a:pt x="210" y="385"/>
                  </a:lnTo>
                  <a:lnTo>
                    <a:pt x="207" y="385"/>
                  </a:lnTo>
                  <a:lnTo>
                    <a:pt x="203" y="385"/>
                  </a:lnTo>
                  <a:lnTo>
                    <a:pt x="200" y="385"/>
                  </a:lnTo>
                  <a:lnTo>
                    <a:pt x="196" y="385"/>
                  </a:lnTo>
                  <a:lnTo>
                    <a:pt x="194" y="387"/>
                  </a:lnTo>
                  <a:lnTo>
                    <a:pt x="193" y="389"/>
                  </a:lnTo>
                  <a:lnTo>
                    <a:pt x="191" y="391"/>
                  </a:lnTo>
                  <a:lnTo>
                    <a:pt x="189" y="393"/>
                  </a:lnTo>
                  <a:lnTo>
                    <a:pt x="187" y="395"/>
                  </a:lnTo>
                  <a:lnTo>
                    <a:pt x="186" y="397"/>
                  </a:lnTo>
                  <a:lnTo>
                    <a:pt x="184" y="399"/>
                  </a:lnTo>
                  <a:lnTo>
                    <a:pt x="183" y="401"/>
                  </a:lnTo>
                  <a:lnTo>
                    <a:pt x="185" y="408"/>
                  </a:lnTo>
                  <a:lnTo>
                    <a:pt x="187" y="414"/>
                  </a:lnTo>
                  <a:lnTo>
                    <a:pt x="189" y="418"/>
                  </a:lnTo>
                  <a:lnTo>
                    <a:pt x="191" y="423"/>
                  </a:lnTo>
                  <a:lnTo>
                    <a:pt x="192" y="427"/>
                  </a:lnTo>
                  <a:lnTo>
                    <a:pt x="194" y="432"/>
                  </a:lnTo>
                  <a:lnTo>
                    <a:pt x="196" y="436"/>
                  </a:lnTo>
                  <a:lnTo>
                    <a:pt x="199" y="442"/>
                  </a:lnTo>
                  <a:lnTo>
                    <a:pt x="200" y="443"/>
                  </a:lnTo>
                  <a:lnTo>
                    <a:pt x="200" y="445"/>
                  </a:lnTo>
                  <a:lnTo>
                    <a:pt x="200" y="447"/>
                  </a:lnTo>
                  <a:lnTo>
                    <a:pt x="201" y="449"/>
                  </a:lnTo>
                  <a:lnTo>
                    <a:pt x="201" y="451"/>
                  </a:lnTo>
                  <a:lnTo>
                    <a:pt x="201" y="452"/>
                  </a:lnTo>
                  <a:lnTo>
                    <a:pt x="201" y="454"/>
                  </a:lnTo>
                  <a:lnTo>
                    <a:pt x="200" y="455"/>
                  </a:lnTo>
                  <a:lnTo>
                    <a:pt x="196" y="450"/>
                  </a:lnTo>
                  <a:lnTo>
                    <a:pt x="193" y="445"/>
                  </a:lnTo>
                  <a:lnTo>
                    <a:pt x="190" y="438"/>
                  </a:lnTo>
                  <a:lnTo>
                    <a:pt x="186" y="433"/>
                  </a:lnTo>
                  <a:lnTo>
                    <a:pt x="182" y="426"/>
                  </a:lnTo>
                  <a:lnTo>
                    <a:pt x="178" y="421"/>
                  </a:lnTo>
                  <a:lnTo>
                    <a:pt x="173" y="417"/>
                  </a:lnTo>
                  <a:lnTo>
                    <a:pt x="168" y="414"/>
                  </a:lnTo>
                  <a:lnTo>
                    <a:pt x="166" y="415"/>
                  </a:lnTo>
                  <a:lnTo>
                    <a:pt x="165" y="417"/>
                  </a:lnTo>
                  <a:lnTo>
                    <a:pt x="164" y="420"/>
                  </a:lnTo>
                  <a:lnTo>
                    <a:pt x="162" y="423"/>
                  </a:lnTo>
                  <a:lnTo>
                    <a:pt x="162" y="426"/>
                  </a:lnTo>
                  <a:lnTo>
                    <a:pt x="161" y="429"/>
                  </a:lnTo>
                  <a:lnTo>
                    <a:pt x="160" y="433"/>
                  </a:lnTo>
                  <a:lnTo>
                    <a:pt x="159" y="435"/>
                  </a:lnTo>
                  <a:lnTo>
                    <a:pt x="158" y="437"/>
                  </a:lnTo>
                  <a:lnTo>
                    <a:pt x="157" y="439"/>
                  </a:lnTo>
                  <a:lnTo>
                    <a:pt x="157" y="441"/>
                  </a:lnTo>
                  <a:lnTo>
                    <a:pt x="156" y="444"/>
                  </a:lnTo>
                  <a:lnTo>
                    <a:pt x="156" y="446"/>
                  </a:lnTo>
                  <a:lnTo>
                    <a:pt x="155" y="448"/>
                  </a:lnTo>
                  <a:lnTo>
                    <a:pt x="155" y="450"/>
                  </a:lnTo>
                  <a:lnTo>
                    <a:pt x="154" y="453"/>
                  </a:lnTo>
                  <a:lnTo>
                    <a:pt x="155" y="454"/>
                  </a:lnTo>
                  <a:lnTo>
                    <a:pt x="155" y="456"/>
                  </a:lnTo>
                  <a:lnTo>
                    <a:pt x="155" y="458"/>
                  </a:lnTo>
                  <a:lnTo>
                    <a:pt x="154" y="460"/>
                  </a:lnTo>
                  <a:lnTo>
                    <a:pt x="152" y="462"/>
                  </a:lnTo>
                  <a:lnTo>
                    <a:pt x="151" y="465"/>
                  </a:lnTo>
                  <a:lnTo>
                    <a:pt x="151" y="466"/>
                  </a:lnTo>
                  <a:lnTo>
                    <a:pt x="150" y="466"/>
                  </a:lnTo>
                  <a:lnTo>
                    <a:pt x="149" y="466"/>
                  </a:lnTo>
                  <a:lnTo>
                    <a:pt x="149" y="467"/>
                  </a:lnTo>
                  <a:lnTo>
                    <a:pt x="149" y="467"/>
                  </a:lnTo>
                  <a:lnTo>
                    <a:pt x="148" y="468"/>
                  </a:lnTo>
                  <a:lnTo>
                    <a:pt x="147" y="466"/>
                  </a:lnTo>
                  <a:lnTo>
                    <a:pt x="147" y="464"/>
                  </a:lnTo>
                  <a:lnTo>
                    <a:pt x="147" y="462"/>
                  </a:lnTo>
                  <a:lnTo>
                    <a:pt x="147" y="460"/>
                  </a:lnTo>
                  <a:lnTo>
                    <a:pt x="147" y="458"/>
                  </a:lnTo>
                  <a:lnTo>
                    <a:pt x="148" y="456"/>
                  </a:lnTo>
                  <a:lnTo>
                    <a:pt x="149" y="454"/>
                  </a:lnTo>
                  <a:lnTo>
                    <a:pt x="149" y="452"/>
                  </a:lnTo>
                  <a:lnTo>
                    <a:pt x="149" y="447"/>
                  </a:lnTo>
                  <a:lnTo>
                    <a:pt x="150" y="441"/>
                  </a:lnTo>
                  <a:lnTo>
                    <a:pt x="151" y="436"/>
                  </a:lnTo>
                  <a:lnTo>
                    <a:pt x="151" y="431"/>
                  </a:lnTo>
                  <a:lnTo>
                    <a:pt x="152" y="425"/>
                  </a:lnTo>
                  <a:lnTo>
                    <a:pt x="152" y="420"/>
                  </a:lnTo>
                  <a:lnTo>
                    <a:pt x="152" y="414"/>
                  </a:lnTo>
                  <a:lnTo>
                    <a:pt x="152" y="409"/>
                  </a:lnTo>
                  <a:lnTo>
                    <a:pt x="150" y="406"/>
                  </a:lnTo>
                  <a:lnTo>
                    <a:pt x="147" y="404"/>
                  </a:lnTo>
                  <a:lnTo>
                    <a:pt x="144" y="403"/>
                  </a:lnTo>
                  <a:lnTo>
                    <a:pt x="141" y="402"/>
                  </a:lnTo>
                  <a:lnTo>
                    <a:pt x="138" y="401"/>
                  </a:lnTo>
                  <a:lnTo>
                    <a:pt x="135" y="401"/>
                  </a:lnTo>
                  <a:lnTo>
                    <a:pt x="132" y="402"/>
                  </a:lnTo>
                  <a:lnTo>
                    <a:pt x="129" y="403"/>
                  </a:lnTo>
                  <a:lnTo>
                    <a:pt x="130" y="403"/>
                  </a:lnTo>
                  <a:lnTo>
                    <a:pt x="130" y="403"/>
                  </a:lnTo>
                  <a:lnTo>
                    <a:pt x="130" y="403"/>
                  </a:lnTo>
                  <a:lnTo>
                    <a:pt x="129" y="403"/>
                  </a:lnTo>
                  <a:lnTo>
                    <a:pt x="128" y="403"/>
                  </a:lnTo>
                  <a:lnTo>
                    <a:pt x="127" y="402"/>
                  </a:lnTo>
                  <a:lnTo>
                    <a:pt x="126" y="402"/>
                  </a:lnTo>
                  <a:lnTo>
                    <a:pt x="125" y="401"/>
                  </a:lnTo>
                  <a:lnTo>
                    <a:pt x="122" y="401"/>
                  </a:lnTo>
                  <a:lnTo>
                    <a:pt x="118" y="401"/>
                  </a:lnTo>
                  <a:lnTo>
                    <a:pt x="115" y="401"/>
                  </a:lnTo>
                  <a:lnTo>
                    <a:pt x="113" y="400"/>
                  </a:lnTo>
                  <a:lnTo>
                    <a:pt x="110" y="399"/>
                  </a:lnTo>
                  <a:lnTo>
                    <a:pt x="107" y="398"/>
                  </a:lnTo>
                  <a:lnTo>
                    <a:pt x="104" y="397"/>
                  </a:lnTo>
                  <a:lnTo>
                    <a:pt x="101" y="396"/>
                  </a:lnTo>
                  <a:lnTo>
                    <a:pt x="99" y="395"/>
                  </a:lnTo>
                  <a:lnTo>
                    <a:pt x="96" y="394"/>
                  </a:lnTo>
                  <a:lnTo>
                    <a:pt x="93" y="392"/>
                  </a:lnTo>
                  <a:lnTo>
                    <a:pt x="90" y="391"/>
                  </a:lnTo>
                  <a:lnTo>
                    <a:pt x="88" y="389"/>
                  </a:lnTo>
                  <a:lnTo>
                    <a:pt x="85" y="388"/>
                  </a:lnTo>
                  <a:lnTo>
                    <a:pt x="82" y="386"/>
                  </a:lnTo>
                  <a:lnTo>
                    <a:pt x="79" y="385"/>
                  </a:lnTo>
                  <a:lnTo>
                    <a:pt x="76" y="385"/>
                  </a:lnTo>
                  <a:lnTo>
                    <a:pt x="74" y="385"/>
                  </a:lnTo>
                  <a:lnTo>
                    <a:pt x="71" y="386"/>
                  </a:lnTo>
                  <a:lnTo>
                    <a:pt x="68" y="387"/>
                  </a:lnTo>
                  <a:lnTo>
                    <a:pt x="65" y="388"/>
                  </a:lnTo>
                  <a:lnTo>
                    <a:pt x="63" y="390"/>
                  </a:lnTo>
                  <a:lnTo>
                    <a:pt x="60" y="391"/>
                  </a:lnTo>
                  <a:lnTo>
                    <a:pt x="57" y="393"/>
                  </a:lnTo>
                  <a:lnTo>
                    <a:pt x="55" y="395"/>
                  </a:lnTo>
                  <a:lnTo>
                    <a:pt x="52" y="397"/>
                  </a:lnTo>
                  <a:lnTo>
                    <a:pt x="50" y="398"/>
                  </a:lnTo>
                  <a:lnTo>
                    <a:pt x="47" y="400"/>
                  </a:lnTo>
                  <a:lnTo>
                    <a:pt x="45" y="402"/>
                  </a:lnTo>
                  <a:lnTo>
                    <a:pt x="42" y="404"/>
                  </a:lnTo>
                  <a:lnTo>
                    <a:pt x="39" y="406"/>
                  </a:lnTo>
                  <a:lnTo>
                    <a:pt x="37" y="408"/>
                  </a:lnTo>
                  <a:lnTo>
                    <a:pt x="36" y="408"/>
                  </a:lnTo>
                  <a:lnTo>
                    <a:pt x="35" y="407"/>
                  </a:lnTo>
                  <a:lnTo>
                    <a:pt x="34" y="406"/>
                  </a:lnTo>
                  <a:lnTo>
                    <a:pt x="33" y="406"/>
                  </a:lnTo>
                  <a:lnTo>
                    <a:pt x="35" y="401"/>
                  </a:lnTo>
                  <a:lnTo>
                    <a:pt x="37" y="399"/>
                  </a:lnTo>
                  <a:lnTo>
                    <a:pt x="40" y="397"/>
                  </a:lnTo>
                  <a:lnTo>
                    <a:pt x="43" y="395"/>
                  </a:lnTo>
                  <a:lnTo>
                    <a:pt x="46" y="393"/>
                  </a:lnTo>
                  <a:lnTo>
                    <a:pt x="49" y="391"/>
                  </a:lnTo>
                  <a:lnTo>
                    <a:pt x="52" y="389"/>
                  </a:lnTo>
                  <a:lnTo>
                    <a:pt x="54" y="387"/>
                  </a:lnTo>
                  <a:lnTo>
                    <a:pt x="57" y="385"/>
                  </a:lnTo>
                  <a:lnTo>
                    <a:pt x="60" y="383"/>
                  </a:lnTo>
                  <a:lnTo>
                    <a:pt x="63" y="381"/>
                  </a:lnTo>
                  <a:lnTo>
                    <a:pt x="66" y="379"/>
                  </a:lnTo>
                  <a:lnTo>
                    <a:pt x="69" y="378"/>
                  </a:lnTo>
                  <a:lnTo>
                    <a:pt x="71" y="376"/>
                  </a:lnTo>
                  <a:lnTo>
                    <a:pt x="75" y="375"/>
                  </a:lnTo>
                  <a:lnTo>
                    <a:pt x="78" y="373"/>
                  </a:lnTo>
                  <a:lnTo>
                    <a:pt x="81" y="372"/>
                  </a:lnTo>
                  <a:lnTo>
                    <a:pt x="83" y="372"/>
                  </a:lnTo>
                  <a:lnTo>
                    <a:pt x="87" y="372"/>
                  </a:lnTo>
                  <a:lnTo>
                    <a:pt x="90" y="372"/>
                  </a:lnTo>
                  <a:lnTo>
                    <a:pt x="93" y="373"/>
                  </a:lnTo>
                  <a:lnTo>
                    <a:pt x="97" y="374"/>
                  </a:lnTo>
                  <a:lnTo>
                    <a:pt x="100" y="376"/>
                  </a:lnTo>
                  <a:lnTo>
                    <a:pt x="101" y="377"/>
                  </a:lnTo>
                  <a:lnTo>
                    <a:pt x="103" y="378"/>
                  </a:lnTo>
                  <a:lnTo>
                    <a:pt x="106" y="378"/>
                  </a:lnTo>
                  <a:lnTo>
                    <a:pt x="110" y="379"/>
                  </a:lnTo>
                  <a:lnTo>
                    <a:pt x="113" y="379"/>
                  </a:lnTo>
                  <a:lnTo>
                    <a:pt x="117" y="379"/>
                  </a:lnTo>
                  <a:lnTo>
                    <a:pt x="120" y="378"/>
                  </a:lnTo>
                  <a:lnTo>
                    <a:pt x="123" y="377"/>
                  </a:lnTo>
                  <a:lnTo>
                    <a:pt x="126" y="376"/>
                  </a:lnTo>
                  <a:lnTo>
                    <a:pt x="128" y="374"/>
                  </a:lnTo>
                  <a:lnTo>
                    <a:pt x="126" y="372"/>
                  </a:lnTo>
                  <a:lnTo>
                    <a:pt x="124" y="371"/>
                  </a:lnTo>
                  <a:lnTo>
                    <a:pt x="122" y="369"/>
                  </a:lnTo>
                  <a:lnTo>
                    <a:pt x="121" y="367"/>
                  </a:lnTo>
                  <a:lnTo>
                    <a:pt x="118" y="365"/>
                  </a:lnTo>
                  <a:lnTo>
                    <a:pt x="117" y="363"/>
                  </a:lnTo>
                  <a:lnTo>
                    <a:pt x="115" y="361"/>
                  </a:lnTo>
                  <a:lnTo>
                    <a:pt x="113" y="360"/>
                  </a:lnTo>
                  <a:lnTo>
                    <a:pt x="110" y="358"/>
                  </a:lnTo>
                  <a:lnTo>
                    <a:pt x="108" y="357"/>
                  </a:lnTo>
                  <a:lnTo>
                    <a:pt x="106" y="356"/>
                  </a:lnTo>
                  <a:lnTo>
                    <a:pt x="104" y="355"/>
                  </a:lnTo>
                  <a:lnTo>
                    <a:pt x="102" y="355"/>
                  </a:lnTo>
                  <a:lnTo>
                    <a:pt x="100" y="355"/>
                  </a:lnTo>
                  <a:lnTo>
                    <a:pt x="97" y="356"/>
                  </a:lnTo>
                  <a:lnTo>
                    <a:pt x="95" y="357"/>
                  </a:lnTo>
                  <a:lnTo>
                    <a:pt x="91" y="357"/>
                  </a:lnTo>
                  <a:lnTo>
                    <a:pt x="88" y="358"/>
                  </a:lnTo>
                  <a:lnTo>
                    <a:pt x="85" y="358"/>
                  </a:lnTo>
                  <a:lnTo>
                    <a:pt x="82" y="358"/>
                  </a:lnTo>
                  <a:lnTo>
                    <a:pt x="78" y="358"/>
                  </a:lnTo>
                  <a:lnTo>
                    <a:pt x="75" y="358"/>
                  </a:lnTo>
                  <a:lnTo>
                    <a:pt x="72" y="358"/>
                  </a:lnTo>
                  <a:lnTo>
                    <a:pt x="69" y="358"/>
                  </a:lnTo>
                  <a:lnTo>
                    <a:pt x="66" y="358"/>
                  </a:lnTo>
                  <a:lnTo>
                    <a:pt x="63" y="358"/>
                  </a:lnTo>
                  <a:lnTo>
                    <a:pt x="60" y="358"/>
                  </a:lnTo>
                  <a:lnTo>
                    <a:pt x="57" y="359"/>
                  </a:lnTo>
                  <a:lnTo>
                    <a:pt x="53" y="359"/>
                  </a:lnTo>
                  <a:lnTo>
                    <a:pt x="50" y="359"/>
                  </a:lnTo>
                  <a:lnTo>
                    <a:pt x="47" y="360"/>
                  </a:lnTo>
                  <a:lnTo>
                    <a:pt x="44" y="361"/>
                  </a:lnTo>
                  <a:lnTo>
                    <a:pt x="43" y="360"/>
                  </a:lnTo>
                  <a:lnTo>
                    <a:pt x="43" y="359"/>
                  </a:lnTo>
                  <a:lnTo>
                    <a:pt x="43" y="358"/>
                  </a:lnTo>
                  <a:lnTo>
                    <a:pt x="43" y="357"/>
                  </a:lnTo>
                  <a:lnTo>
                    <a:pt x="45" y="356"/>
                  </a:lnTo>
                  <a:lnTo>
                    <a:pt x="48" y="354"/>
                  </a:lnTo>
                  <a:lnTo>
                    <a:pt x="50" y="353"/>
                  </a:lnTo>
                  <a:lnTo>
                    <a:pt x="53" y="352"/>
                  </a:lnTo>
                  <a:lnTo>
                    <a:pt x="56" y="350"/>
                  </a:lnTo>
                  <a:lnTo>
                    <a:pt x="59" y="349"/>
                  </a:lnTo>
                  <a:lnTo>
                    <a:pt x="62" y="348"/>
                  </a:lnTo>
                  <a:lnTo>
                    <a:pt x="65" y="347"/>
                  </a:lnTo>
                  <a:lnTo>
                    <a:pt x="68" y="346"/>
                  </a:lnTo>
                  <a:lnTo>
                    <a:pt x="71" y="344"/>
                  </a:lnTo>
                  <a:lnTo>
                    <a:pt x="74" y="343"/>
                  </a:lnTo>
                  <a:lnTo>
                    <a:pt x="77" y="342"/>
                  </a:lnTo>
                  <a:lnTo>
                    <a:pt x="80" y="341"/>
                  </a:lnTo>
                  <a:lnTo>
                    <a:pt x="83" y="340"/>
                  </a:lnTo>
                  <a:lnTo>
                    <a:pt x="86" y="339"/>
                  </a:lnTo>
                  <a:lnTo>
                    <a:pt x="89" y="338"/>
                  </a:lnTo>
                  <a:lnTo>
                    <a:pt x="88" y="337"/>
                  </a:lnTo>
                  <a:lnTo>
                    <a:pt x="89" y="336"/>
                  </a:lnTo>
                  <a:lnTo>
                    <a:pt x="89" y="336"/>
                  </a:lnTo>
                  <a:lnTo>
                    <a:pt x="91" y="336"/>
                  </a:lnTo>
                  <a:lnTo>
                    <a:pt x="91" y="336"/>
                  </a:lnTo>
                  <a:lnTo>
                    <a:pt x="91" y="334"/>
                  </a:lnTo>
                  <a:lnTo>
                    <a:pt x="88" y="333"/>
                  </a:lnTo>
                  <a:lnTo>
                    <a:pt x="86" y="331"/>
                  </a:lnTo>
                  <a:lnTo>
                    <a:pt x="83" y="328"/>
                  </a:lnTo>
                  <a:lnTo>
                    <a:pt x="82" y="326"/>
                  </a:lnTo>
                  <a:lnTo>
                    <a:pt x="79" y="324"/>
                  </a:lnTo>
                  <a:lnTo>
                    <a:pt x="77" y="321"/>
                  </a:lnTo>
                  <a:lnTo>
                    <a:pt x="75" y="318"/>
                  </a:lnTo>
                  <a:lnTo>
                    <a:pt x="72" y="316"/>
                  </a:lnTo>
                  <a:lnTo>
                    <a:pt x="70" y="314"/>
                  </a:lnTo>
                  <a:lnTo>
                    <a:pt x="68" y="311"/>
                  </a:lnTo>
                  <a:lnTo>
                    <a:pt x="66" y="310"/>
                  </a:lnTo>
                  <a:lnTo>
                    <a:pt x="63" y="308"/>
                  </a:lnTo>
                  <a:lnTo>
                    <a:pt x="60" y="307"/>
                  </a:lnTo>
                  <a:lnTo>
                    <a:pt x="58" y="307"/>
                  </a:lnTo>
                  <a:lnTo>
                    <a:pt x="54" y="307"/>
                  </a:lnTo>
                  <a:lnTo>
                    <a:pt x="52" y="308"/>
                  </a:lnTo>
                  <a:lnTo>
                    <a:pt x="46" y="308"/>
                  </a:lnTo>
                  <a:lnTo>
                    <a:pt x="41" y="309"/>
                  </a:lnTo>
                  <a:lnTo>
                    <a:pt x="37" y="311"/>
                  </a:lnTo>
                  <a:lnTo>
                    <a:pt x="32" y="313"/>
                  </a:lnTo>
                  <a:lnTo>
                    <a:pt x="28" y="317"/>
                  </a:lnTo>
                  <a:lnTo>
                    <a:pt x="24" y="321"/>
                  </a:lnTo>
                  <a:lnTo>
                    <a:pt x="21" y="325"/>
                  </a:lnTo>
                  <a:lnTo>
                    <a:pt x="18" y="331"/>
                  </a:lnTo>
                  <a:lnTo>
                    <a:pt x="9" y="354"/>
                  </a:lnTo>
                  <a:lnTo>
                    <a:pt x="9" y="359"/>
                  </a:lnTo>
                  <a:lnTo>
                    <a:pt x="10" y="363"/>
                  </a:lnTo>
                  <a:lnTo>
                    <a:pt x="11" y="367"/>
                  </a:lnTo>
                  <a:lnTo>
                    <a:pt x="12" y="371"/>
                  </a:lnTo>
                  <a:lnTo>
                    <a:pt x="13" y="376"/>
                  </a:lnTo>
                  <a:lnTo>
                    <a:pt x="14" y="379"/>
                  </a:lnTo>
                  <a:lnTo>
                    <a:pt x="16" y="383"/>
                  </a:lnTo>
                  <a:lnTo>
                    <a:pt x="18" y="386"/>
                  </a:lnTo>
                  <a:lnTo>
                    <a:pt x="21" y="386"/>
                  </a:lnTo>
                  <a:lnTo>
                    <a:pt x="23" y="386"/>
                  </a:lnTo>
                  <a:lnTo>
                    <a:pt x="25" y="387"/>
                  </a:lnTo>
                  <a:lnTo>
                    <a:pt x="26" y="388"/>
                  </a:lnTo>
                  <a:lnTo>
                    <a:pt x="27" y="390"/>
                  </a:lnTo>
                  <a:lnTo>
                    <a:pt x="27" y="391"/>
                  </a:lnTo>
                  <a:lnTo>
                    <a:pt x="27" y="392"/>
                  </a:lnTo>
                  <a:lnTo>
                    <a:pt x="26" y="392"/>
                  </a:lnTo>
                  <a:lnTo>
                    <a:pt x="23" y="396"/>
                  </a:lnTo>
                  <a:lnTo>
                    <a:pt x="20" y="400"/>
                  </a:lnTo>
                  <a:lnTo>
                    <a:pt x="18" y="405"/>
                  </a:lnTo>
                  <a:lnTo>
                    <a:pt x="16" y="409"/>
                  </a:lnTo>
                  <a:lnTo>
                    <a:pt x="14" y="414"/>
                  </a:lnTo>
                  <a:lnTo>
                    <a:pt x="13" y="419"/>
                  </a:lnTo>
                  <a:lnTo>
                    <a:pt x="13" y="424"/>
                  </a:lnTo>
                  <a:lnTo>
                    <a:pt x="14" y="429"/>
                  </a:lnTo>
                  <a:lnTo>
                    <a:pt x="14" y="431"/>
                  </a:lnTo>
                  <a:lnTo>
                    <a:pt x="14" y="433"/>
                  </a:lnTo>
                  <a:lnTo>
                    <a:pt x="13" y="435"/>
                  </a:lnTo>
                  <a:lnTo>
                    <a:pt x="12" y="437"/>
                  </a:lnTo>
                  <a:lnTo>
                    <a:pt x="11" y="439"/>
                  </a:lnTo>
                  <a:lnTo>
                    <a:pt x="10" y="440"/>
                  </a:lnTo>
                  <a:lnTo>
                    <a:pt x="9" y="442"/>
                  </a:lnTo>
                  <a:lnTo>
                    <a:pt x="8" y="444"/>
                  </a:lnTo>
                  <a:lnTo>
                    <a:pt x="5" y="445"/>
                  </a:lnTo>
                  <a:lnTo>
                    <a:pt x="3" y="447"/>
                  </a:lnTo>
                  <a:lnTo>
                    <a:pt x="2" y="450"/>
                  </a:lnTo>
                  <a:lnTo>
                    <a:pt x="1" y="454"/>
                  </a:lnTo>
                  <a:lnTo>
                    <a:pt x="1" y="459"/>
                  </a:lnTo>
                  <a:lnTo>
                    <a:pt x="1" y="464"/>
                  </a:lnTo>
                  <a:lnTo>
                    <a:pt x="1" y="469"/>
                  </a:lnTo>
                  <a:lnTo>
                    <a:pt x="0" y="473"/>
                  </a:lnTo>
                  <a:lnTo>
                    <a:pt x="1" y="477"/>
                  </a:lnTo>
                  <a:lnTo>
                    <a:pt x="1" y="480"/>
                  </a:lnTo>
                  <a:lnTo>
                    <a:pt x="1" y="484"/>
                  </a:lnTo>
                  <a:lnTo>
                    <a:pt x="1" y="487"/>
                  </a:lnTo>
                  <a:lnTo>
                    <a:pt x="1" y="490"/>
                  </a:lnTo>
                  <a:lnTo>
                    <a:pt x="1" y="494"/>
                  </a:lnTo>
                  <a:lnTo>
                    <a:pt x="1" y="497"/>
                  </a:lnTo>
                  <a:lnTo>
                    <a:pt x="0" y="501"/>
                  </a:lnTo>
                  <a:lnTo>
                    <a:pt x="0" y="506"/>
                  </a:lnTo>
                  <a:lnTo>
                    <a:pt x="300" y="506"/>
                  </a:lnTo>
                  <a:lnTo>
                    <a:pt x="300" y="505"/>
                  </a:lnTo>
                  <a:lnTo>
                    <a:pt x="301" y="504"/>
                  </a:lnTo>
                  <a:lnTo>
                    <a:pt x="303" y="502"/>
                  </a:lnTo>
                  <a:lnTo>
                    <a:pt x="305" y="499"/>
                  </a:lnTo>
                  <a:lnTo>
                    <a:pt x="307" y="496"/>
                  </a:lnTo>
                  <a:lnTo>
                    <a:pt x="310" y="493"/>
                  </a:lnTo>
                  <a:lnTo>
                    <a:pt x="312" y="491"/>
                  </a:lnTo>
                  <a:lnTo>
                    <a:pt x="314" y="489"/>
                  </a:lnTo>
                  <a:lnTo>
                    <a:pt x="317" y="488"/>
                  </a:lnTo>
                  <a:lnTo>
                    <a:pt x="320" y="488"/>
                  </a:lnTo>
                  <a:lnTo>
                    <a:pt x="323" y="487"/>
                  </a:lnTo>
                  <a:lnTo>
                    <a:pt x="326" y="487"/>
                  </a:lnTo>
                  <a:lnTo>
                    <a:pt x="329" y="486"/>
                  </a:lnTo>
                  <a:lnTo>
                    <a:pt x="333" y="486"/>
                  </a:lnTo>
                  <a:lnTo>
                    <a:pt x="336" y="486"/>
                  </a:lnTo>
                  <a:lnTo>
                    <a:pt x="339" y="485"/>
                  </a:lnTo>
                  <a:lnTo>
                    <a:pt x="342" y="485"/>
                  </a:lnTo>
                  <a:lnTo>
                    <a:pt x="345" y="484"/>
                  </a:lnTo>
                  <a:lnTo>
                    <a:pt x="348" y="484"/>
                  </a:lnTo>
                  <a:lnTo>
                    <a:pt x="351" y="483"/>
                  </a:lnTo>
                  <a:lnTo>
                    <a:pt x="354" y="482"/>
                  </a:lnTo>
                  <a:lnTo>
                    <a:pt x="357" y="481"/>
                  </a:lnTo>
                  <a:lnTo>
                    <a:pt x="360" y="480"/>
                  </a:lnTo>
                  <a:lnTo>
                    <a:pt x="363" y="478"/>
                  </a:lnTo>
                  <a:lnTo>
                    <a:pt x="363" y="475"/>
                  </a:lnTo>
                  <a:lnTo>
                    <a:pt x="364" y="472"/>
                  </a:lnTo>
                  <a:lnTo>
                    <a:pt x="365" y="469"/>
                  </a:lnTo>
                  <a:lnTo>
                    <a:pt x="365" y="467"/>
                  </a:lnTo>
                  <a:lnTo>
                    <a:pt x="366" y="464"/>
                  </a:lnTo>
                  <a:lnTo>
                    <a:pt x="367" y="461"/>
                  </a:lnTo>
                  <a:lnTo>
                    <a:pt x="368" y="458"/>
                  </a:lnTo>
                  <a:lnTo>
                    <a:pt x="368" y="455"/>
                  </a:lnTo>
                  <a:lnTo>
                    <a:pt x="365" y="456"/>
                  </a:lnTo>
                  <a:lnTo>
                    <a:pt x="362" y="457"/>
                  </a:lnTo>
                  <a:lnTo>
                    <a:pt x="357" y="457"/>
                  </a:lnTo>
                  <a:lnTo>
                    <a:pt x="353" y="458"/>
                  </a:lnTo>
                  <a:lnTo>
                    <a:pt x="349" y="458"/>
                  </a:lnTo>
                  <a:lnTo>
                    <a:pt x="345" y="458"/>
                  </a:lnTo>
                  <a:lnTo>
                    <a:pt x="342" y="458"/>
                  </a:lnTo>
                  <a:lnTo>
                    <a:pt x="339" y="457"/>
                  </a:lnTo>
                  <a:lnTo>
                    <a:pt x="305" y="458"/>
                  </a:lnTo>
                  <a:lnTo>
                    <a:pt x="304" y="457"/>
                  </a:lnTo>
                  <a:lnTo>
                    <a:pt x="303" y="457"/>
                  </a:lnTo>
                  <a:lnTo>
                    <a:pt x="303" y="457"/>
                  </a:lnTo>
                  <a:lnTo>
                    <a:pt x="302" y="457"/>
                  </a:lnTo>
                  <a:lnTo>
                    <a:pt x="300" y="456"/>
                  </a:lnTo>
                  <a:lnTo>
                    <a:pt x="300" y="456"/>
                  </a:lnTo>
                  <a:lnTo>
                    <a:pt x="300" y="455"/>
                  </a:lnTo>
                  <a:lnTo>
                    <a:pt x="300" y="453"/>
                  </a:lnTo>
                  <a:lnTo>
                    <a:pt x="302" y="452"/>
                  </a:lnTo>
                  <a:lnTo>
                    <a:pt x="304" y="450"/>
                  </a:lnTo>
                  <a:lnTo>
                    <a:pt x="307" y="450"/>
                  </a:lnTo>
                  <a:lnTo>
                    <a:pt x="309" y="449"/>
                  </a:lnTo>
                  <a:lnTo>
                    <a:pt x="312" y="449"/>
                  </a:lnTo>
                  <a:lnTo>
                    <a:pt x="314" y="449"/>
                  </a:lnTo>
                  <a:lnTo>
                    <a:pt x="317" y="449"/>
                  </a:lnTo>
                  <a:lnTo>
                    <a:pt x="319" y="449"/>
                  </a:lnTo>
                  <a:lnTo>
                    <a:pt x="325" y="448"/>
                  </a:lnTo>
                  <a:lnTo>
                    <a:pt x="330" y="446"/>
                  </a:lnTo>
                  <a:lnTo>
                    <a:pt x="336" y="445"/>
                  </a:lnTo>
                  <a:lnTo>
                    <a:pt x="342" y="443"/>
                  </a:lnTo>
                  <a:lnTo>
                    <a:pt x="347" y="441"/>
                  </a:lnTo>
                  <a:lnTo>
                    <a:pt x="352" y="439"/>
                  </a:lnTo>
                  <a:lnTo>
                    <a:pt x="358" y="437"/>
                  </a:lnTo>
                  <a:lnTo>
                    <a:pt x="363" y="434"/>
                  </a:lnTo>
                  <a:lnTo>
                    <a:pt x="367" y="433"/>
                  </a:lnTo>
                  <a:lnTo>
                    <a:pt x="372" y="430"/>
                  </a:lnTo>
                  <a:lnTo>
                    <a:pt x="376" y="428"/>
                  </a:lnTo>
                  <a:lnTo>
                    <a:pt x="381" y="425"/>
                  </a:lnTo>
                  <a:lnTo>
                    <a:pt x="385" y="423"/>
                  </a:lnTo>
                  <a:lnTo>
                    <a:pt x="389" y="420"/>
                  </a:lnTo>
                  <a:lnTo>
                    <a:pt x="392" y="418"/>
                  </a:lnTo>
                  <a:lnTo>
                    <a:pt x="395" y="416"/>
                  </a:lnTo>
                  <a:lnTo>
                    <a:pt x="399" y="412"/>
                  </a:lnTo>
                  <a:lnTo>
                    <a:pt x="403" y="408"/>
                  </a:lnTo>
                  <a:lnTo>
                    <a:pt x="408" y="403"/>
                  </a:lnTo>
                  <a:lnTo>
                    <a:pt x="412" y="398"/>
                  </a:lnTo>
                  <a:lnTo>
                    <a:pt x="416" y="393"/>
                  </a:lnTo>
                  <a:lnTo>
                    <a:pt x="420" y="388"/>
                  </a:lnTo>
                  <a:lnTo>
                    <a:pt x="424" y="382"/>
                  </a:lnTo>
                  <a:lnTo>
                    <a:pt x="428" y="376"/>
                  </a:lnTo>
                  <a:lnTo>
                    <a:pt x="432" y="371"/>
                  </a:lnTo>
                  <a:lnTo>
                    <a:pt x="435" y="365"/>
                  </a:lnTo>
                  <a:lnTo>
                    <a:pt x="438" y="361"/>
                  </a:lnTo>
                  <a:lnTo>
                    <a:pt x="440" y="356"/>
                  </a:lnTo>
                  <a:lnTo>
                    <a:pt x="442" y="351"/>
                  </a:lnTo>
                  <a:lnTo>
                    <a:pt x="444" y="347"/>
                  </a:lnTo>
                  <a:lnTo>
                    <a:pt x="445" y="344"/>
                  </a:lnTo>
                  <a:lnTo>
                    <a:pt x="445" y="341"/>
                  </a:lnTo>
                  <a:lnTo>
                    <a:pt x="447" y="335"/>
                  </a:lnTo>
                  <a:lnTo>
                    <a:pt x="448" y="329"/>
                  </a:lnTo>
                  <a:lnTo>
                    <a:pt x="448" y="322"/>
                  </a:lnTo>
                  <a:lnTo>
                    <a:pt x="449" y="316"/>
                  </a:lnTo>
                  <a:lnTo>
                    <a:pt x="449" y="308"/>
                  </a:lnTo>
                  <a:lnTo>
                    <a:pt x="448" y="301"/>
                  </a:lnTo>
                  <a:lnTo>
                    <a:pt x="448" y="293"/>
                  </a:lnTo>
                  <a:lnTo>
                    <a:pt x="447" y="285"/>
                  </a:lnTo>
                  <a:lnTo>
                    <a:pt x="446" y="277"/>
                  </a:lnTo>
                  <a:lnTo>
                    <a:pt x="445" y="269"/>
                  </a:lnTo>
                  <a:lnTo>
                    <a:pt x="443" y="261"/>
                  </a:lnTo>
                  <a:lnTo>
                    <a:pt x="442" y="253"/>
                  </a:lnTo>
                  <a:lnTo>
                    <a:pt x="440" y="246"/>
                  </a:lnTo>
                  <a:lnTo>
                    <a:pt x="439" y="238"/>
                  </a:lnTo>
                  <a:lnTo>
                    <a:pt x="437" y="230"/>
                  </a:lnTo>
                  <a:lnTo>
                    <a:pt x="436" y="223"/>
                  </a:lnTo>
                  <a:lnTo>
                    <a:pt x="435" y="221"/>
                  </a:lnTo>
                  <a:lnTo>
                    <a:pt x="434" y="218"/>
                  </a:lnTo>
                  <a:lnTo>
                    <a:pt x="434" y="216"/>
                  </a:lnTo>
                  <a:lnTo>
                    <a:pt x="433" y="213"/>
                  </a:lnTo>
                  <a:lnTo>
                    <a:pt x="432" y="209"/>
                  </a:lnTo>
                  <a:lnTo>
                    <a:pt x="430" y="206"/>
                  </a:lnTo>
                  <a:lnTo>
                    <a:pt x="429" y="202"/>
                  </a:lnTo>
                  <a:lnTo>
                    <a:pt x="428" y="198"/>
                  </a:lnTo>
                  <a:lnTo>
                    <a:pt x="426" y="194"/>
                  </a:lnTo>
                  <a:lnTo>
                    <a:pt x="425" y="190"/>
                  </a:lnTo>
                  <a:lnTo>
                    <a:pt x="423" y="187"/>
                  </a:lnTo>
                  <a:lnTo>
                    <a:pt x="422" y="183"/>
                  </a:lnTo>
                  <a:lnTo>
                    <a:pt x="421" y="180"/>
                  </a:lnTo>
                  <a:lnTo>
                    <a:pt x="419" y="177"/>
                  </a:lnTo>
                  <a:lnTo>
                    <a:pt x="419" y="175"/>
                  </a:lnTo>
                  <a:lnTo>
                    <a:pt x="418" y="172"/>
                  </a:lnTo>
                  <a:lnTo>
                    <a:pt x="415" y="169"/>
                  </a:lnTo>
                  <a:lnTo>
                    <a:pt x="413" y="165"/>
                  </a:lnTo>
                  <a:lnTo>
                    <a:pt x="410" y="161"/>
                  </a:lnTo>
                  <a:lnTo>
                    <a:pt x="408" y="156"/>
                  </a:lnTo>
                  <a:lnTo>
                    <a:pt x="406" y="152"/>
                  </a:lnTo>
                  <a:lnTo>
                    <a:pt x="405" y="149"/>
                  </a:lnTo>
                  <a:lnTo>
                    <a:pt x="405" y="146"/>
                  </a:lnTo>
                  <a:lnTo>
                    <a:pt x="406" y="144"/>
                  </a:lnTo>
                  <a:lnTo>
                    <a:pt x="409" y="147"/>
                  </a:lnTo>
                  <a:lnTo>
                    <a:pt x="411" y="150"/>
                  </a:lnTo>
                  <a:lnTo>
                    <a:pt x="413" y="153"/>
                  </a:lnTo>
                  <a:lnTo>
                    <a:pt x="415" y="157"/>
                  </a:lnTo>
                  <a:lnTo>
                    <a:pt x="418" y="160"/>
                  </a:lnTo>
                  <a:lnTo>
                    <a:pt x="419" y="164"/>
                  </a:lnTo>
                  <a:lnTo>
                    <a:pt x="421" y="168"/>
                  </a:lnTo>
                  <a:lnTo>
                    <a:pt x="423" y="171"/>
                  </a:lnTo>
                  <a:lnTo>
                    <a:pt x="425" y="175"/>
                  </a:lnTo>
                  <a:lnTo>
                    <a:pt x="427" y="178"/>
                  </a:lnTo>
                  <a:lnTo>
                    <a:pt x="428" y="181"/>
                  </a:lnTo>
                  <a:lnTo>
                    <a:pt x="430" y="185"/>
                  </a:lnTo>
                  <a:lnTo>
                    <a:pt x="432" y="188"/>
                  </a:lnTo>
                  <a:lnTo>
                    <a:pt x="433" y="192"/>
                  </a:lnTo>
                  <a:lnTo>
                    <a:pt x="435" y="195"/>
                  </a:lnTo>
                  <a:lnTo>
                    <a:pt x="437" y="199"/>
                  </a:lnTo>
                  <a:lnTo>
                    <a:pt x="438" y="200"/>
                  </a:lnTo>
                  <a:lnTo>
                    <a:pt x="439" y="202"/>
                  </a:lnTo>
                  <a:lnTo>
                    <a:pt x="441" y="204"/>
                  </a:lnTo>
                  <a:lnTo>
                    <a:pt x="442" y="208"/>
                  </a:lnTo>
                  <a:lnTo>
                    <a:pt x="444" y="211"/>
                  </a:lnTo>
                  <a:lnTo>
                    <a:pt x="445" y="215"/>
                  </a:lnTo>
                  <a:lnTo>
                    <a:pt x="447" y="218"/>
                  </a:lnTo>
                  <a:lnTo>
                    <a:pt x="449" y="223"/>
                  </a:lnTo>
                  <a:lnTo>
                    <a:pt x="450" y="227"/>
                  </a:lnTo>
                  <a:lnTo>
                    <a:pt x="451" y="232"/>
                  </a:lnTo>
                  <a:lnTo>
                    <a:pt x="453" y="236"/>
                  </a:lnTo>
                  <a:lnTo>
                    <a:pt x="454" y="240"/>
                  </a:lnTo>
                  <a:lnTo>
                    <a:pt x="455" y="245"/>
                  </a:lnTo>
                  <a:lnTo>
                    <a:pt x="456" y="249"/>
                  </a:lnTo>
                  <a:lnTo>
                    <a:pt x="457" y="253"/>
                  </a:lnTo>
                  <a:lnTo>
                    <a:pt x="457" y="256"/>
                  </a:lnTo>
                  <a:lnTo>
                    <a:pt x="457" y="260"/>
                  </a:lnTo>
                  <a:lnTo>
                    <a:pt x="458" y="264"/>
                  </a:lnTo>
                  <a:lnTo>
                    <a:pt x="459" y="269"/>
                  </a:lnTo>
                  <a:lnTo>
                    <a:pt x="460" y="273"/>
                  </a:lnTo>
                  <a:lnTo>
                    <a:pt x="461" y="277"/>
                  </a:lnTo>
                  <a:lnTo>
                    <a:pt x="461" y="282"/>
                  </a:lnTo>
                  <a:lnTo>
                    <a:pt x="462" y="286"/>
                  </a:lnTo>
                  <a:lnTo>
                    <a:pt x="463" y="290"/>
                  </a:lnTo>
                  <a:lnTo>
                    <a:pt x="463" y="294"/>
                  </a:lnTo>
                  <a:lnTo>
                    <a:pt x="464" y="299"/>
                  </a:lnTo>
                  <a:lnTo>
                    <a:pt x="464" y="303"/>
                  </a:lnTo>
                  <a:lnTo>
                    <a:pt x="465" y="308"/>
                  </a:lnTo>
                  <a:lnTo>
                    <a:pt x="465" y="312"/>
                  </a:lnTo>
                  <a:lnTo>
                    <a:pt x="465" y="317"/>
                  </a:lnTo>
                  <a:lnTo>
                    <a:pt x="465" y="321"/>
                  </a:lnTo>
                  <a:lnTo>
                    <a:pt x="464" y="325"/>
                  </a:lnTo>
                  <a:lnTo>
                    <a:pt x="464" y="329"/>
                  </a:lnTo>
                  <a:lnTo>
                    <a:pt x="463" y="333"/>
                  </a:lnTo>
                  <a:lnTo>
                    <a:pt x="463" y="337"/>
                  </a:lnTo>
                  <a:lnTo>
                    <a:pt x="462" y="340"/>
                  </a:lnTo>
                  <a:lnTo>
                    <a:pt x="461" y="342"/>
                  </a:lnTo>
                  <a:lnTo>
                    <a:pt x="460" y="344"/>
                  </a:lnTo>
                  <a:lnTo>
                    <a:pt x="460" y="345"/>
                  </a:lnTo>
                  <a:lnTo>
                    <a:pt x="459" y="346"/>
                  </a:lnTo>
                  <a:lnTo>
                    <a:pt x="457" y="350"/>
                  </a:lnTo>
                  <a:lnTo>
                    <a:pt x="455" y="354"/>
                  </a:lnTo>
                  <a:lnTo>
                    <a:pt x="452" y="359"/>
                  </a:lnTo>
                  <a:lnTo>
                    <a:pt x="450" y="363"/>
                  </a:lnTo>
                  <a:lnTo>
                    <a:pt x="447" y="369"/>
                  </a:lnTo>
                  <a:lnTo>
                    <a:pt x="444" y="374"/>
                  </a:lnTo>
                  <a:lnTo>
                    <a:pt x="442" y="379"/>
                  </a:lnTo>
                  <a:lnTo>
                    <a:pt x="439" y="384"/>
                  </a:lnTo>
                  <a:lnTo>
                    <a:pt x="438" y="386"/>
                  </a:lnTo>
                  <a:lnTo>
                    <a:pt x="437" y="389"/>
                  </a:lnTo>
                  <a:lnTo>
                    <a:pt x="435" y="391"/>
                  </a:lnTo>
                  <a:lnTo>
                    <a:pt x="434" y="393"/>
                  </a:lnTo>
                  <a:lnTo>
                    <a:pt x="433" y="395"/>
                  </a:lnTo>
                  <a:lnTo>
                    <a:pt x="431" y="397"/>
                  </a:lnTo>
                  <a:lnTo>
                    <a:pt x="430" y="398"/>
                  </a:lnTo>
                  <a:lnTo>
                    <a:pt x="429" y="399"/>
                  </a:lnTo>
                  <a:lnTo>
                    <a:pt x="420" y="414"/>
                  </a:lnTo>
                  <a:lnTo>
                    <a:pt x="413" y="506"/>
                  </a:lnTo>
                  <a:lnTo>
                    <a:pt x="511" y="506"/>
                  </a:lnTo>
                  <a:lnTo>
                    <a:pt x="551" y="411"/>
                  </a:lnTo>
                  <a:lnTo>
                    <a:pt x="553" y="408"/>
                  </a:lnTo>
                  <a:lnTo>
                    <a:pt x="556" y="405"/>
                  </a:lnTo>
                  <a:lnTo>
                    <a:pt x="560" y="401"/>
                  </a:lnTo>
                  <a:lnTo>
                    <a:pt x="564" y="399"/>
                  </a:lnTo>
                  <a:lnTo>
                    <a:pt x="569" y="396"/>
                  </a:lnTo>
                  <a:lnTo>
                    <a:pt x="574" y="393"/>
                  </a:lnTo>
                  <a:lnTo>
                    <a:pt x="579" y="391"/>
                  </a:lnTo>
                  <a:lnTo>
                    <a:pt x="586" y="388"/>
                  </a:lnTo>
                  <a:lnTo>
                    <a:pt x="592" y="386"/>
                  </a:lnTo>
                  <a:lnTo>
                    <a:pt x="599" y="384"/>
                  </a:lnTo>
                  <a:lnTo>
                    <a:pt x="605" y="382"/>
                  </a:lnTo>
                  <a:lnTo>
                    <a:pt x="613" y="380"/>
                  </a:lnTo>
                  <a:lnTo>
                    <a:pt x="621" y="378"/>
                  </a:lnTo>
                  <a:lnTo>
                    <a:pt x="628" y="376"/>
                  </a:lnTo>
                  <a:lnTo>
                    <a:pt x="636" y="375"/>
                  </a:lnTo>
                  <a:lnTo>
                    <a:pt x="644" y="373"/>
                  </a:lnTo>
                  <a:lnTo>
                    <a:pt x="652" y="372"/>
                  </a:lnTo>
                  <a:lnTo>
                    <a:pt x="661" y="370"/>
                  </a:lnTo>
                  <a:lnTo>
                    <a:pt x="669" y="369"/>
                  </a:lnTo>
                  <a:lnTo>
                    <a:pt x="677" y="368"/>
                  </a:lnTo>
                  <a:lnTo>
                    <a:pt x="685" y="367"/>
                  </a:lnTo>
                  <a:lnTo>
                    <a:pt x="694" y="366"/>
                  </a:lnTo>
                  <a:lnTo>
                    <a:pt x="701" y="365"/>
                  </a:lnTo>
                  <a:lnTo>
                    <a:pt x="709" y="364"/>
                  </a:lnTo>
                  <a:lnTo>
                    <a:pt x="717" y="363"/>
                  </a:lnTo>
                  <a:lnTo>
                    <a:pt x="725" y="363"/>
                  </a:lnTo>
                  <a:lnTo>
                    <a:pt x="732" y="362"/>
                  </a:lnTo>
                  <a:lnTo>
                    <a:pt x="739" y="361"/>
                  </a:lnTo>
                  <a:lnTo>
                    <a:pt x="746" y="361"/>
                  </a:lnTo>
                  <a:lnTo>
                    <a:pt x="752" y="361"/>
                  </a:lnTo>
                  <a:lnTo>
                    <a:pt x="758" y="361"/>
                  </a:lnTo>
                  <a:lnTo>
                    <a:pt x="763" y="360"/>
                  </a:lnTo>
                  <a:lnTo>
                    <a:pt x="768" y="360"/>
                  </a:lnTo>
                  <a:lnTo>
                    <a:pt x="773" y="360"/>
                  </a:lnTo>
                  <a:lnTo>
                    <a:pt x="778" y="359"/>
                  </a:lnTo>
                  <a:lnTo>
                    <a:pt x="784" y="359"/>
                  </a:lnTo>
                  <a:lnTo>
                    <a:pt x="790" y="359"/>
                  </a:lnTo>
                  <a:lnTo>
                    <a:pt x="796" y="358"/>
                  </a:lnTo>
                  <a:lnTo>
                    <a:pt x="803" y="358"/>
                  </a:lnTo>
                  <a:lnTo>
                    <a:pt x="809" y="358"/>
                  </a:lnTo>
                  <a:lnTo>
                    <a:pt x="816" y="358"/>
                  </a:lnTo>
                  <a:lnTo>
                    <a:pt x="823" y="358"/>
                  </a:lnTo>
                  <a:lnTo>
                    <a:pt x="829" y="358"/>
                  </a:lnTo>
                  <a:lnTo>
                    <a:pt x="836" y="358"/>
                  </a:lnTo>
                  <a:lnTo>
                    <a:pt x="843" y="358"/>
                  </a:lnTo>
                  <a:lnTo>
                    <a:pt x="850" y="358"/>
                  </a:lnTo>
                  <a:lnTo>
                    <a:pt x="857" y="359"/>
                  </a:lnTo>
                  <a:lnTo>
                    <a:pt x="864" y="359"/>
                  </a:lnTo>
                  <a:lnTo>
                    <a:pt x="871" y="360"/>
                  </a:lnTo>
                  <a:lnTo>
                    <a:pt x="877" y="360"/>
                  </a:lnTo>
                  <a:lnTo>
                    <a:pt x="883" y="361"/>
                  </a:lnTo>
                  <a:lnTo>
                    <a:pt x="890" y="362"/>
                  </a:lnTo>
                  <a:lnTo>
                    <a:pt x="896" y="363"/>
                  </a:lnTo>
                  <a:lnTo>
                    <a:pt x="902" y="364"/>
                  </a:lnTo>
                  <a:lnTo>
                    <a:pt x="907" y="366"/>
                  </a:lnTo>
                  <a:lnTo>
                    <a:pt x="912" y="368"/>
                  </a:lnTo>
                  <a:lnTo>
                    <a:pt x="917" y="370"/>
                  </a:lnTo>
                  <a:lnTo>
                    <a:pt x="922" y="372"/>
                  </a:lnTo>
                  <a:lnTo>
                    <a:pt x="926" y="374"/>
                  </a:lnTo>
                  <a:lnTo>
                    <a:pt x="929" y="377"/>
                  </a:lnTo>
                  <a:lnTo>
                    <a:pt x="933" y="380"/>
                  </a:lnTo>
                  <a:lnTo>
                    <a:pt x="936" y="383"/>
                  </a:lnTo>
                  <a:lnTo>
                    <a:pt x="938" y="386"/>
                  </a:lnTo>
                  <a:lnTo>
                    <a:pt x="940" y="390"/>
                  </a:lnTo>
                  <a:lnTo>
                    <a:pt x="941" y="392"/>
                  </a:lnTo>
                  <a:lnTo>
                    <a:pt x="942" y="395"/>
                  </a:lnTo>
                  <a:lnTo>
                    <a:pt x="944" y="398"/>
                  </a:lnTo>
                  <a:lnTo>
                    <a:pt x="945" y="402"/>
                  </a:lnTo>
                  <a:lnTo>
                    <a:pt x="946" y="406"/>
                  </a:lnTo>
                  <a:lnTo>
                    <a:pt x="948" y="410"/>
                  </a:lnTo>
                  <a:lnTo>
                    <a:pt x="949" y="415"/>
                  </a:lnTo>
                  <a:lnTo>
                    <a:pt x="950" y="420"/>
                  </a:lnTo>
                  <a:lnTo>
                    <a:pt x="952" y="424"/>
                  </a:lnTo>
                  <a:lnTo>
                    <a:pt x="953" y="428"/>
                  </a:lnTo>
                  <a:lnTo>
                    <a:pt x="954" y="432"/>
                  </a:lnTo>
                  <a:lnTo>
                    <a:pt x="954" y="435"/>
                  </a:lnTo>
                  <a:lnTo>
                    <a:pt x="955" y="437"/>
                  </a:lnTo>
                  <a:lnTo>
                    <a:pt x="956" y="440"/>
                  </a:lnTo>
                  <a:lnTo>
                    <a:pt x="956" y="441"/>
                  </a:lnTo>
                  <a:lnTo>
                    <a:pt x="956" y="442"/>
                  </a:lnTo>
                  <a:lnTo>
                    <a:pt x="957" y="445"/>
                  </a:lnTo>
                  <a:lnTo>
                    <a:pt x="958" y="449"/>
                  </a:lnTo>
                  <a:lnTo>
                    <a:pt x="958" y="454"/>
                  </a:lnTo>
                  <a:lnTo>
                    <a:pt x="959" y="458"/>
                  </a:lnTo>
                  <a:lnTo>
                    <a:pt x="960" y="464"/>
                  </a:lnTo>
                  <a:lnTo>
                    <a:pt x="961" y="469"/>
                  </a:lnTo>
                  <a:lnTo>
                    <a:pt x="962" y="474"/>
                  </a:lnTo>
                  <a:lnTo>
                    <a:pt x="962" y="480"/>
                  </a:lnTo>
                  <a:lnTo>
                    <a:pt x="963" y="485"/>
                  </a:lnTo>
                  <a:lnTo>
                    <a:pt x="963" y="490"/>
                  </a:lnTo>
                  <a:lnTo>
                    <a:pt x="964" y="494"/>
                  </a:lnTo>
                  <a:lnTo>
                    <a:pt x="965" y="498"/>
                  </a:lnTo>
                  <a:lnTo>
                    <a:pt x="965" y="501"/>
                  </a:lnTo>
                  <a:lnTo>
                    <a:pt x="965" y="504"/>
                  </a:lnTo>
                  <a:lnTo>
                    <a:pt x="965" y="505"/>
                  </a:lnTo>
                  <a:lnTo>
                    <a:pt x="965" y="506"/>
                  </a:lnTo>
                  <a:lnTo>
                    <a:pt x="995" y="506"/>
                  </a:lnTo>
                  <a:lnTo>
                    <a:pt x="993" y="485"/>
                  </a:lnTo>
                  <a:lnTo>
                    <a:pt x="991" y="485"/>
                  </a:lnTo>
                  <a:lnTo>
                    <a:pt x="990" y="482"/>
                  </a:lnTo>
                  <a:lnTo>
                    <a:pt x="990" y="477"/>
                  </a:lnTo>
                  <a:lnTo>
                    <a:pt x="990" y="471"/>
                  </a:lnTo>
                  <a:lnTo>
                    <a:pt x="991" y="466"/>
                  </a:lnTo>
                  <a:lnTo>
                    <a:pt x="991" y="460"/>
                  </a:lnTo>
                  <a:lnTo>
                    <a:pt x="992" y="456"/>
                  </a:lnTo>
                  <a:lnTo>
                    <a:pt x="992" y="453"/>
                  </a:lnTo>
                  <a:lnTo>
                    <a:pt x="992" y="406"/>
                  </a:lnTo>
                  <a:lnTo>
                    <a:pt x="991" y="404"/>
                  </a:lnTo>
                  <a:lnTo>
                    <a:pt x="990" y="399"/>
                  </a:lnTo>
                  <a:lnTo>
                    <a:pt x="989" y="394"/>
                  </a:lnTo>
                  <a:lnTo>
                    <a:pt x="988" y="388"/>
                  </a:lnTo>
                  <a:lnTo>
                    <a:pt x="988" y="381"/>
                  </a:lnTo>
                  <a:lnTo>
                    <a:pt x="987" y="375"/>
                  </a:lnTo>
                  <a:lnTo>
                    <a:pt x="987" y="370"/>
                  </a:lnTo>
                  <a:lnTo>
                    <a:pt x="986" y="367"/>
                  </a:lnTo>
                  <a:lnTo>
                    <a:pt x="984" y="361"/>
                  </a:lnTo>
                  <a:lnTo>
                    <a:pt x="982" y="355"/>
                  </a:lnTo>
                  <a:lnTo>
                    <a:pt x="979" y="347"/>
                  </a:lnTo>
                  <a:lnTo>
                    <a:pt x="977" y="338"/>
                  </a:lnTo>
                  <a:lnTo>
                    <a:pt x="974" y="329"/>
                  </a:lnTo>
                  <a:lnTo>
                    <a:pt x="971" y="320"/>
                  </a:lnTo>
                  <a:lnTo>
                    <a:pt x="969" y="311"/>
                  </a:lnTo>
                  <a:lnTo>
                    <a:pt x="966" y="302"/>
                  </a:lnTo>
                  <a:lnTo>
                    <a:pt x="964" y="293"/>
                  </a:lnTo>
                  <a:lnTo>
                    <a:pt x="962" y="285"/>
                  </a:lnTo>
                  <a:lnTo>
                    <a:pt x="960" y="278"/>
                  </a:lnTo>
                  <a:lnTo>
                    <a:pt x="959" y="271"/>
                  </a:lnTo>
                  <a:lnTo>
                    <a:pt x="957" y="265"/>
                  </a:lnTo>
                  <a:lnTo>
                    <a:pt x="957" y="261"/>
                  </a:lnTo>
                  <a:lnTo>
                    <a:pt x="956" y="258"/>
                  </a:lnTo>
                  <a:lnTo>
                    <a:pt x="957" y="257"/>
                  </a:lnTo>
                  <a:lnTo>
                    <a:pt x="956" y="253"/>
                  </a:lnTo>
                  <a:lnTo>
                    <a:pt x="956" y="248"/>
                  </a:lnTo>
                  <a:lnTo>
                    <a:pt x="955" y="242"/>
                  </a:lnTo>
                  <a:lnTo>
                    <a:pt x="954" y="235"/>
                  </a:lnTo>
                  <a:lnTo>
                    <a:pt x="954" y="228"/>
                  </a:lnTo>
                  <a:lnTo>
                    <a:pt x="953" y="221"/>
                  </a:lnTo>
                  <a:lnTo>
                    <a:pt x="953" y="214"/>
                  </a:lnTo>
                  <a:lnTo>
                    <a:pt x="952" y="206"/>
                  </a:lnTo>
                  <a:lnTo>
                    <a:pt x="952" y="199"/>
                  </a:lnTo>
                  <a:lnTo>
                    <a:pt x="951" y="192"/>
                  </a:lnTo>
                  <a:lnTo>
                    <a:pt x="950" y="186"/>
                  </a:lnTo>
                  <a:lnTo>
                    <a:pt x="950" y="181"/>
                  </a:lnTo>
                  <a:lnTo>
                    <a:pt x="949" y="177"/>
                  </a:lnTo>
                  <a:lnTo>
                    <a:pt x="949" y="173"/>
                  </a:lnTo>
                  <a:lnTo>
                    <a:pt x="949" y="171"/>
                  </a:lnTo>
                  <a:lnTo>
                    <a:pt x="949" y="170"/>
                  </a:lnTo>
                  <a:lnTo>
                    <a:pt x="949" y="167"/>
                  </a:lnTo>
                  <a:lnTo>
                    <a:pt x="949" y="163"/>
                  </a:lnTo>
                  <a:lnTo>
                    <a:pt x="948" y="159"/>
                  </a:lnTo>
                  <a:lnTo>
                    <a:pt x="948" y="155"/>
                  </a:lnTo>
                  <a:lnTo>
                    <a:pt x="948" y="151"/>
                  </a:lnTo>
                  <a:lnTo>
                    <a:pt x="948" y="147"/>
                  </a:lnTo>
                  <a:lnTo>
                    <a:pt x="947" y="143"/>
                  </a:lnTo>
                  <a:lnTo>
                    <a:pt x="946" y="139"/>
                  </a:lnTo>
                  <a:lnTo>
                    <a:pt x="946" y="135"/>
                  </a:lnTo>
                  <a:lnTo>
                    <a:pt x="945" y="131"/>
                  </a:lnTo>
                  <a:lnTo>
                    <a:pt x="944" y="127"/>
                  </a:lnTo>
                  <a:lnTo>
                    <a:pt x="944" y="124"/>
                  </a:lnTo>
                  <a:lnTo>
                    <a:pt x="942" y="120"/>
                  </a:lnTo>
                  <a:lnTo>
                    <a:pt x="941" y="116"/>
                  </a:lnTo>
                  <a:lnTo>
                    <a:pt x="939" y="113"/>
                  </a:lnTo>
                  <a:lnTo>
                    <a:pt x="937" y="110"/>
                  </a:lnTo>
                  <a:lnTo>
                    <a:pt x="938" y="103"/>
                  </a:lnTo>
                  <a:lnTo>
                    <a:pt x="936" y="98"/>
                  </a:lnTo>
                  <a:lnTo>
                    <a:pt x="933" y="94"/>
                  </a:lnTo>
                  <a:lnTo>
                    <a:pt x="929" y="92"/>
                  </a:lnTo>
                  <a:lnTo>
                    <a:pt x="924" y="90"/>
                  </a:lnTo>
                  <a:lnTo>
                    <a:pt x="920" y="88"/>
                  </a:lnTo>
                  <a:lnTo>
                    <a:pt x="915" y="85"/>
                  </a:lnTo>
                  <a:lnTo>
                    <a:pt x="912" y="81"/>
                  </a:lnTo>
                  <a:lnTo>
                    <a:pt x="907" y="77"/>
                  </a:lnTo>
                  <a:lnTo>
                    <a:pt x="902" y="74"/>
                  </a:lnTo>
                  <a:lnTo>
                    <a:pt x="897" y="70"/>
                  </a:lnTo>
                  <a:lnTo>
                    <a:pt x="891" y="67"/>
                  </a:lnTo>
                  <a:lnTo>
                    <a:pt x="886" y="64"/>
                  </a:lnTo>
                  <a:lnTo>
                    <a:pt x="881" y="61"/>
                  </a:lnTo>
                  <a:lnTo>
                    <a:pt x="875" y="58"/>
                  </a:lnTo>
                  <a:lnTo>
                    <a:pt x="870" y="55"/>
                  </a:lnTo>
                  <a:lnTo>
                    <a:pt x="864" y="52"/>
                  </a:lnTo>
                  <a:lnTo>
                    <a:pt x="859" y="50"/>
                  </a:lnTo>
                  <a:lnTo>
                    <a:pt x="854" y="48"/>
                  </a:lnTo>
                  <a:lnTo>
                    <a:pt x="848" y="46"/>
                  </a:lnTo>
                  <a:lnTo>
                    <a:pt x="842" y="44"/>
                  </a:lnTo>
                  <a:lnTo>
                    <a:pt x="837" y="43"/>
                  </a:lnTo>
                  <a:lnTo>
                    <a:pt x="831" y="42"/>
                  </a:lnTo>
                  <a:lnTo>
                    <a:pt x="826" y="41"/>
                  </a:lnTo>
                  <a:lnTo>
                    <a:pt x="827" y="41"/>
                  </a:lnTo>
                  <a:lnTo>
                    <a:pt x="826" y="41"/>
                  </a:lnTo>
                  <a:lnTo>
                    <a:pt x="825" y="41"/>
                  </a:lnTo>
                  <a:lnTo>
                    <a:pt x="824" y="40"/>
                  </a:lnTo>
                  <a:lnTo>
                    <a:pt x="822" y="39"/>
                  </a:lnTo>
                  <a:lnTo>
                    <a:pt x="820" y="38"/>
                  </a:lnTo>
                  <a:lnTo>
                    <a:pt x="819" y="38"/>
                  </a:lnTo>
                  <a:lnTo>
                    <a:pt x="819" y="37"/>
                  </a:lnTo>
                  <a:lnTo>
                    <a:pt x="812" y="36"/>
                  </a:lnTo>
                  <a:lnTo>
                    <a:pt x="806" y="35"/>
                  </a:lnTo>
                  <a:lnTo>
                    <a:pt x="799" y="33"/>
                  </a:lnTo>
                  <a:lnTo>
                    <a:pt x="793" y="31"/>
                  </a:lnTo>
                  <a:lnTo>
                    <a:pt x="786" y="28"/>
                  </a:lnTo>
                  <a:lnTo>
                    <a:pt x="780" y="26"/>
                  </a:lnTo>
                  <a:lnTo>
                    <a:pt x="773" y="23"/>
                  </a:lnTo>
                  <a:lnTo>
                    <a:pt x="767" y="21"/>
                  </a:lnTo>
                  <a:lnTo>
                    <a:pt x="761" y="18"/>
                  </a:lnTo>
                  <a:lnTo>
                    <a:pt x="755" y="15"/>
                  </a:lnTo>
                  <a:lnTo>
                    <a:pt x="748" y="13"/>
                  </a:lnTo>
                  <a:lnTo>
                    <a:pt x="742" y="11"/>
                  </a:lnTo>
                  <a:lnTo>
                    <a:pt x="735" y="9"/>
                  </a:lnTo>
                  <a:lnTo>
                    <a:pt x="729" y="7"/>
                  </a:lnTo>
                  <a:lnTo>
                    <a:pt x="722" y="6"/>
                  </a:lnTo>
                  <a:lnTo>
                    <a:pt x="716" y="5"/>
                  </a:lnTo>
                  <a:lnTo>
                    <a:pt x="714" y="5"/>
                  </a:lnTo>
                  <a:lnTo>
                    <a:pt x="712" y="5"/>
                  </a:lnTo>
                  <a:lnTo>
                    <a:pt x="711" y="5"/>
                  </a:lnTo>
                  <a:lnTo>
                    <a:pt x="709" y="4"/>
                  </a:lnTo>
                  <a:lnTo>
                    <a:pt x="707" y="4"/>
                  </a:lnTo>
                  <a:lnTo>
                    <a:pt x="705" y="4"/>
                  </a:lnTo>
                  <a:lnTo>
                    <a:pt x="704" y="3"/>
                  </a:lnTo>
                  <a:lnTo>
                    <a:pt x="702" y="3"/>
                  </a:lnTo>
                  <a:lnTo>
                    <a:pt x="697" y="1"/>
                  </a:lnTo>
                  <a:lnTo>
                    <a:pt x="692" y="0"/>
                  </a:lnTo>
                  <a:lnTo>
                    <a:pt x="687" y="0"/>
                  </a:lnTo>
                  <a:lnTo>
                    <a:pt x="682" y="0"/>
                  </a:lnTo>
                  <a:lnTo>
                    <a:pt x="677" y="0"/>
                  </a:lnTo>
                  <a:lnTo>
                    <a:pt x="672" y="0"/>
                  </a:lnTo>
                  <a:lnTo>
                    <a:pt x="668" y="1"/>
                  </a:lnTo>
                  <a:lnTo>
                    <a:pt x="662" y="2"/>
                  </a:lnTo>
                  <a:lnTo>
                    <a:pt x="658" y="3"/>
                  </a:lnTo>
                  <a:lnTo>
                    <a:pt x="653" y="5"/>
                  </a:lnTo>
                  <a:lnTo>
                    <a:pt x="648" y="7"/>
                  </a:lnTo>
                  <a:lnTo>
                    <a:pt x="644" y="9"/>
                  </a:lnTo>
                  <a:lnTo>
                    <a:pt x="639" y="11"/>
                  </a:lnTo>
                  <a:lnTo>
                    <a:pt x="634" y="14"/>
                  </a:lnTo>
                  <a:lnTo>
                    <a:pt x="630" y="17"/>
                  </a:lnTo>
                  <a:lnTo>
                    <a:pt x="626" y="2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59" name="Freeform 119">
              <a:extLst>
                <a:ext uri="{FF2B5EF4-FFF2-40B4-BE49-F238E27FC236}">
                  <a16:creationId xmlns:a16="http://schemas.microsoft.com/office/drawing/2014/main" id="{8B47A7BF-B356-E362-DE6E-6D5CB1E6B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2" y="3919"/>
              <a:ext cx="88" cy="71"/>
            </a:xfrm>
            <a:custGeom>
              <a:avLst/>
              <a:gdLst>
                <a:gd name="T0" fmla="*/ 16 w 88"/>
                <a:gd name="T1" fmla="*/ 11 h 71"/>
                <a:gd name="T2" fmla="*/ 11 w 88"/>
                <a:gd name="T3" fmla="*/ 19 h 71"/>
                <a:gd name="T4" fmla="*/ 8 w 88"/>
                <a:gd name="T5" fmla="*/ 27 h 71"/>
                <a:gd name="T6" fmla="*/ 5 w 88"/>
                <a:gd name="T7" fmla="*/ 32 h 71"/>
                <a:gd name="T8" fmla="*/ 0 w 88"/>
                <a:gd name="T9" fmla="*/ 70 h 71"/>
                <a:gd name="T10" fmla="*/ 5 w 88"/>
                <a:gd name="T11" fmla="*/ 69 h 71"/>
                <a:gd name="T12" fmla="*/ 10 w 88"/>
                <a:gd name="T13" fmla="*/ 68 h 71"/>
                <a:gd name="T14" fmla="*/ 15 w 88"/>
                <a:gd name="T15" fmla="*/ 66 h 71"/>
                <a:gd name="T16" fmla="*/ 20 w 88"/>
                <a:gd name="T17" fmla="*/ 65 h 71"/>
                <a:gd name="T18" fmla="*/ 26 w 88"/>
                <a:gd name="T19" fmla="*/ 63 h 71"/>
                <a:gd name="T20" fmla="*/ 31 w 88"/>
                <a:gd name="T21" fmla="*/ 61 h 71"/>
                <a:gd name="T22" fmla="*/ 37 w 88"/>
                <a:gd name="T23" fmla="*/ 60 h 71"/>
                <a:gd name="T24" fmla="*/ 42 w 88"/>
                <a:gd name="T25" fmla="*/ 59 h 71"/>
                <a:gd name="T26" fmla="*/ 42 w 88"/>
                <a:gd name="T27" fmla="*/ 57 h 71"/>
                <a:gd name="T28" fmla="*/ 45 w 88"/>
                <a:gd name="T29" fmla="*/ 56 h 71"/>
                <a:gd name="T30" fmla="*/ 49 w 88"/>
                <a:gd name="T31" fmla="*/ 56 h 71"/>
                <a:gd name="T32" fmla="*/ 51 w 88"/>
                <a:gd name="T33" fmla="*/ 56 h 71"/>
                <a:gd name="T34" fmla="*/ 58 w 88"/>
                <a:gd name="T35" fmla="*/ 58 h 71"/>
                <a:gd name="T36" fmla="*/ 66 w 88"/>
                <a:gd name="T37" fmla="*/ 59 h 71"/>
                <a:gd name="T38" fmla="*/ 75 w 88"/>
                <a:gd name="T39" fmla="*/ 59 h 71"/>
                <a:gd name="T40" fmla="*/ 82 w 88"/>
                <a:gd name="T41" fmla="*/ 54 h 71"/>
                <a:gd name="T42" fmla="*/ 86 w 88"/>
                <a:gd name="T43" fmla="*/ 50 h 71"/>
                <a:gd name="T44" fmla="*/ 84 w 88"/>
                <a:gd name="T45" fmla="*/ 39 h 71"/>
                <a:gd name="T46" fmla="*/ 82 w 88"/>
                <a:gd name="T47" fmla="*/ 28 h 71"/>
                <a:gd name="T48" fmla="*/ 79 w 88"/>
                <a:gd name="T49" fmla="*/ 17 h 71"/>
                <a:gd name="T50" fmla="*/ 76 w 88"/>
                <a:gd name="T51" fmla="*/ 12 h 71"/>
                <a:gd name="T52" fmla="*/ 72 w 88"/>
                <a:gd name="T53" fmla="*/ 10 h 71"/>
                <a:gd name="T54" fmla="*/ 67 w 88"/>
                <a:gd name="T55" fmla="*/ 7 h 71"/>
                <a:gd name="T56" fmla="*/ 62 w 88"/>
                <a:gd name="T57" fmla="*/ 4 h 71"/>
                <a:gd name="T58" fmla="*/ 58 w 88"/>
                <a:gd name="T59" fmla="*/ 2 h 71"/>
                <a:gd name="T60" fmla="*/ 52 w 88"/>
                <a:gd name="T61" fmla="*/ 0 h 71"/>
                <a:gd name="T62" fmla="*/ 47 w 88"/>
                <a:gd name="T63" fmla="*/ 0 h 71"/>
                <a:gd name="T64" fmla="*/ 41 w 88"/>
                <a:gd name="T65" fmla="*/ 0 h 71"/>
                <a:gd name="T66" fmla="*/ 36 w 88"/>
                <a:gd name="T67" fmla="*/ 0 h 71"/>
                <a:gd name="T68" fmla="*/ 30 w 88"/>
                <a:gd name="T69" fmla="*/ 2 h 71"/>
                <a:gd name="T70" fmla="*/ 25 w 88"/>
                <a:gd name="T71" fmla="*/ 4 h 71"/>
                <a:gd name="T72" fmla="*/ 20 w 88"/>
                <a:gd name="T73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8" h="71">
                  <a:moveTo>
                    <a:pt x="17" y="9"/>
                  </a:moveTo>
                  <a:lnTo>
                    <a:pt x="16" y="11"/>
                  </a:lnTo>
                  <a:lnTo>
                    <a:pt x="13" y="15"/>
                  </a:lnTo>
                  <a:lnTo>
                    <a:pt x="11" y="19"/>
                  </a:lnTo>
                  <a:lnTo>
                    <a:pt x="9" y="23"/>
                  </a:lnTo>
                  <a:lnTo>
                    <a:pt x="8" y="27"/>
                  </a:lnTo>
                  <a:lnTo>
                    <a:pt x="6" y="30"/>
                  </a:lnTo>
                  <a:lnTo>
                    <a:pt x="5" y="32"/>
                  </a:lnTo>
                  <a:lnTo>
                    <a:pt x="5" y="33"/>
                  </a:lnTo>
                  <a:lnTo>
                    <a:pt x="0" y="70"/>
                  </a:lnTo>
                  <a:lnTo>
                    <a:pt x="2" y="69"/>
                  </a:lnTo>
                  <a:lnTo>
                    <a:pt x="5" y="69"/>
                  </a:lnTo>
                  <a:lnTo>
                    <a:pt x="8" y="69"/>
                  </a:lnTo>
                  <a:lnTo>
                    <a:pt x="10" y="68"/>
                  </a:lnTo>
                  <a:lnTo>
                    <a:pt x="13" y="67"/>
                  </a:lnTo>
                  <a:lnTo>
                    <a:pt x="15" y="66"/>
                  </a:lnTo>
                  <a:lnTo>
                    <a:pt x="18" y="65"/>
                  </a:lnTo>
                  <a:lnTo>
                    <a:pt x="20" y="65"/>
                  </a:lnTo>
                  <a:lnTo>
                    <a:pt x="23" y="64"/>
                  </a:lnTo>
                  <a:lnTo>
                    <a:pt x="26" y="63"/>
                  </a:lnTo>
                  <a:lnTo>
                    <a:pt x="29" y="62"/>
                  </a:lnTo>
                  <a:lnTo>
                    <a:pt x="31" y="61"/>
                  </a:lnTo>
                  <a:lnTo>
                    <a:pt x="34" y="60"/>
                  </a:lnTo>
                  <a:lnTo>
                    <a:pt x="37" y="60"/>
                  </a:lnTo>
                  <a:lnTo>
                    <a:pt x="40" y="59"/>
                  </a:lnTo>
                  <a:lnTo>
                    <a:pt x="42" y="59"/>
                  </a:lnTo>
                  <a:lnTo>
                    <a:pt x="41" y="58"/>
                  </a:lnTo>
                  <a:lnTo>
                    <a:pt x="42" y="57"/>
                  </a:lnTo>
                  <a:lnTo>
                    <a:pt x="43" y="56"/>
                  </a:lnTo>
                  <a:lnTo>
                    <a:pt x="45" y="56"/>
                  </a:lnTo>
                  <a:lnTo>
                    <a:pt x="47" y="56"/>
                  </a:lnTo>
                  <a:lnTo>
                    <a:pt x="49" y="56"/>
                  </a:lnTo>
                  <a:lnTo>
                    <a:pt x="50" y="56"/>
                  </a:lnTo>
                  <a:lnTo>
                    <a:pt x="51" y="56"/>
                  </a:lnTo>
                  <a:lnTo>
                    <a:pt x="54" y="57"/>
                  </a:lnTo>
                  <a:lnTo>
                    <a:pt x="58" y="58"/>
                  </a:lnTo>
                  <a:lnTo>
                    <a:pt x="62" y="59"/>
                  </a:lnTo>
                  <a:lnTo>
                    <a:pt x="66" y="59"/>
                  </a:lnTo>
                  <a:lnTo>
                    <a:pt x="70" y="60"/>
                  </a:lnTo>
                  <a:lnTo>
                    <a:pt x="75" y="59"/>
                  </a:lnTo>
                  <a:lnTo>
                    <a:pt x="79" y="57"/>
                  </a:lnTo>
                  <a:lnTo>
                    <a:pt x="82" y="54"/>
                  </a:lnTo>
                  <a:lnTo>
                    <a:pt x="87" y="55"/>
                  </a:lnTo>
                  <a:lnTo>
                    <a:pt x="86" y="50"/>
                  </a:lnTo>
                  <a:lnTo>
                    <a:pt x="85" y="44"/>
                  </a:lnTo>
                  <a:lnTo>
                    <a:pt x="84" y="39"/>
                  </a:lnTo>
                  <a:lnTo>
                    <a:pt x="83" y="34"/>
                  </a:lnTo>
                  <a:lnTo>
                    <a:pt x="82" y="28"/>
                  </a:lnTo>
                  <a:lnTo>
                    <a:pt x="80" y="23"/>
                  </a:lnTo>
                  <a:lnTo>
                    <a:pt x="79" y="17"/>
                  </a:lnTo>
                  <a:lnTo>
                    <a:pt x="78" y="12"/>
                  </a:lnTo>
                  <a:lnTo>
                    <a:pt x="76" y="12"/>
                  </a:lnTo>
                  <a:lnTo>
                    <a:pt x="74" y="11"/>
                  </a:lnTo>
                  <a:lnTo>
                    <a:pt x="72" y="10"/>
                  </a:lnTo>
                  <a:lnTo>
                    <a:pt x="70" y="9"/>
                  </a:lnTo>
                  <a:lnTo>
                    <a:pt x="67" y="7"/>
                  </a:lnTo>
                  <a:lnTo>
                    <a:pt x="65" y="6"/>
                  </a:lnTo>
                  <a:lnTo>
                    <a:pt x="62" y="4"/>
                  </a:lnTo>
                  <a:lnTo>
                    <a:pt x="60" y="3"/>
                  </a:lnTo>
                  <a:lnTo>
                    <a:pt x="58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3" y="1"/>
                  </a:lnTo>
                  <a:lnTo>
                    <a:pt x="30" y="2"/>
                  </a:lnTo>
                  <a:lnTo>
                    <a:pt x="28" y="3"/>
                  </a:lnTo>
                  <a:lnTo>
                    <a:pt x="25" y="4"/>
                  </a:lnTo>
                  <a:lnTo>
                    <a:pt x="22" y="6"/>
                  </a:lnTo>
                  <a:lnTo>
                    <a:pt x="20" y="7"/>
                  </a:lnTo>
                  <a:lnTo>
                    <a:pt x="17" y="9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60" name="Freeform 120">
              <a:extLst>
                <a:ext uri="{FF2B5EF4-FFF2-40B4-BE49-F238E27FC236}">
                  <a16:creationId xmlns:a16="http://schemas.microsoft.com/office/drawing/2014/main" id="{536FA8D8-ED97-4DF3-66A8-534AB3F70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" y="4000"/>
              <a:ext cx="35" cy="17"/>
            </a:xfrm>
            <a:custGeom>
              <a:avLst/>
              <a:gdLst>
                <a:gd name="T0" fmla="*/ 2 w 35"/>
                <a:gd name="T1" fmla="*/ 0 h 17"/>
                <a:gd name="T2" fmla="*/ 2 w 35"/>
                <a:gd name="T3" fmla="*/ 1 h 17"/>
                <a:gd name="T4" fmla="*/ 0 w 35"/>
                <a:gd name="T5" fmla="*/ 1 h 17"/>
                <a:gd name="T6" fmla="*/ 1 w 35"/>
                <a:gd name="T7" fmla="*/ 2 h 17"/>
                <a:gd name="T8" fmla="*/ 3 w 35"/>
                <a:gd name="T9" fmla="*/ 3 h 17"/>
                <a:gd name="T10" fmla="*/ 5 w 35"/>
                <a:gd name="T11" fmla="*/ 4 h 17"/>
                <a:gd name="T12" fmla="*/ 7 w 35"/>
                <a:gd name="T13" fmla="*/ 6 h 17"/>
                <a:gd name="T14" fmla="*/ 9 w 35"/>
                <a:gd name="T15" fmla="*/ 8 h 17"/>
                <a:gd name="T16" fmla="*/ 12 w 35"/>
                <a:gd name="T17" fmla="*/ 10 h 17"/>
                <a:gd name="T18" fmla="*/ 13 w 35"/>
                <a:gd name="T19" fmla="*/ 12 h 17"/>
                <a:gd name="T20" fmla="*/ 16 w 35"/>
                <a:gd name="T21" fmla="*/ 13 h 17"/>
                <a:gd name="T22" fmla="*/ 18 w 35"/>
                <a:gd name="T23" fmla="*/ 13 h 17"/>
                <a:gd name="T24" fmla="*/ 20 w 35"/>
                <a:gd name="T25" fmla="*/ 13 h 17"/>
                <a:gd name="T26" fmla="*/ 23 w 35"/>
                <a:gd name="T27" fmla="*/ 13 h 17"/>
                <a:gd name="T28" fmla="*/ 25 w 35"/>
                <a:gd name="T29" fmla="*/ 14 h 17"/>
                <a:gd name="T30" fmla="*/ 27 w 35"/>
                <a:gd name="T31" fmla="*/ 15 h 17"/>
                <a:gd name="T32" fmla="*/ 29 w 35"/>
                <a:gd name="T33" fmla="*/ 16 h 17"/>
                <a:gd name="T34" fmla="*/ 31 w 35"/>
                <a:gd name="T35" fmla="*/ 16 h 17"/>
                <a:gd name="T36" fmla="*/ 34 w 35"/>
                <a:gd name="T37" fmla="*/ 14 h 17"/>
                <a:gd name="T38" fmla="*/ 30 w 35"/>
                <a:gd name="T39" fmla="*/ 10 h 17"/>
                <a:gd name="T40" fmla="*/ 27 w 35"/>
                <a:gd name="T41" fmla="*/ 6 h 17"/>
                <a:gd name="T42" fmla="*/ 23 w 35"/>
                <a:gd name="T43" fmla="*/ 3 h 17"/>
                <a:gd name="T44" fmla="*/ 20 w 35"/>
                <a:gd name="T45" fmla="*/ 2 h 17"/>
                <a:gd name="T46" fmla="*/ 16 w 35"/>
                <a:gd name="T47" fmla="*/ 0 h 17"/>
                <a:gd name="T48" fmla="*/ 12 w 35"/>
                <a:gd name="T49" fmla="*/ 0 h 17"/>
                <a:gd name="T50" fmla="*/ 8 w 35"/>
                <a:gd name="T51" fmla="*/ 0 h 17"/>
                <a:gd name="T52" fmla="*/ 3 w 35"/>
                <a:gd name="T53" fmla="*/ 0 h 17"/>
                <a:gd name="T54" fmla="*/ 2 w 35"/>
                <a:gd name="T5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" h="17">
                  <a:moveTo>
                    <a:pt x="2" y="0"/>
                  </a:moveTo>
                  <a:lnTo>
                    <a:pt x="2" y="1"/>
                  </a:lnTo>
                  <a:lnTo>
                    <a:pt x="0" y="1"/>
                  </a:lnTo>
                  <a:lnTo>
                    <a:pt x="1" y="2"/>
                  </a:lnTo>
                  <a:lnTo>
                    <a:pt x="3" y="3"/>
                  </a:lnTo>
                  <a:lnTo>
                    <a:pt x="5" y="4"/>
                  </a:lnTo>
                  <a:lnTo>
                    <a:pt x="7" y="6"/>
                  </a:lnTo>
                  <a:lnTo>
                    <a:pt x="9" y="8"/>
                  </a:lnTo>
                  <a:lnTo>
                    <a:pt x="12" y="10"/>
                  </a:lnTo>
                  <a:lnTo>
                    <a:pt x="13" y="12"/>
                  </a:lnTo>
                  <a:lnTo>
                    <a:pt x="16" y="13"/>
                  </a:lnTo>
                  <a:lnTo>
                    <a:pt x="18" y="13"/>
                  </a:lnTo>
                  <a:lnTo>
                    <a:pt x="20" y="13"/>
                  </a:lnTo>
                  <a:lnTo>
                    <a:pt x="23" y="13"/>
                  </a:lnTo>
                  <a:lnTo>
                    <a:pt x="25" y="14"/>
                  </a:lnTo>
                  <a:lnTo>
                    <a:pt x="27" y="15"/>
                  </a:lnTo>
                  <a:lnTo>
                    <a:pt x="29" y="16"/>
                  </a:lnTo>
                  <a:lnTo>
                    <a:pt x="31" y="16"/>
                  </a:lnTo>
                  <a:lnTo>
                    <a:pt x="34" y="14"/>
                  </a:lnTo>
                  <a:lnTo>
                    <a:pt x="30" y="10"/>
                  </a:lnTo>
                  <a:lnTo>
                    <a:pt x="27" y="6"/>
                  </a:lnTo>
                  <a:lnTo>
                    <a:pt x="23" y="3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3" y="0"/>
                  </a:lnTo>
                  <a:lnTo>
                    <a:pt x="2" y="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61" name="Freeform 121">
              <a:extLst>
                <a:ext uri="{FF2B5EF4-FFF2-40B4-BE49-F238E27FC236}">
                  <a16:creationId xmlns:a16="http://schemas.microsoft.com/office/drawing/2014/main" id="{8B6BD995-3FEE-3C52-9EB9-ED46C0330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" y="4128"/>
              <a:ext cx="29" cy="62"/>
            </a:xfrm>
            <a:custGeom>
              <a:avLst/>
              <a:gdLst>
                <a:gd name="T0" fmla="*/ 0 w 29"/>
                <a:gd name="T1" fmla="*/ 60 h 62"/>
                <a:gd name="T2" fmla="*/ 1 w 29"/>
                <a:gd name="T3" fmla="*/ 60 h 62"/>
                <a:gd name="T4" fmla="*/ 4 w 29"/>
                <a:gd name="T5" fmla="*/ 61 h 62"/>
                <a:gd name="T6" fmla="*/ 7 w 29"/>
                <a:gd name="T7" fmla="*/ 61 h 62"/>
                <a:gd name="T8" fmla="*/ 11 w 29"/>
                <a:gd name="T9" fmla="*/ 60 h 62"/>
                <a:gd name="T10" fmla="*/ 14 w 29"/>
                <a:gd name="T11" fmla="*/ 60 h 62"/>
                <a:gd name="T12" fmla="*/ 16 w 29"/>
                <a:gd name="T13" fmla="*/ 60 h 62"/>
                <a:gd name="T14" fmla="*/ 18 w 29"/>
                <a:gd name="T15" fmla="*/ 60 h 62"/>
                <a:gd name="T16" fmla="*/ 19 w 29"/>
                <a:gd name="T17" fmla="*/ 60 h 62"/>
                <a:gd name="T18" fmla="*/ 19 w 29"/>
                <a:gd name="T19" fmla="*/ 59 h 62"/>
                <a:gd name="T20" fmla="*/ 19 w 29"/>
                <a:gd name="T21" fmla="*/ 58 h 62"/>
                <a:gd name="T22" fmla="*/ 19 w 29"/>
                <a:gd name="T23" fmla="*/ 56 h 62"/>
                <a:gd name="T24" fmla="*/ 20 w 29"/>
                <a:gd name="T25" fmla="*/ 53 h 62"/>
                <a:gd name="T26" fmla="*/ 20 w 29"/>
                <a:gd name="T27" fmla="*/ 50 h 62"/>
                <a:gd name="T28" fmla="*/ 21 w 29"/>
                <a:gd name="T29" fmla="*/ 46 h 62"/>
                <a:gd name="T30" fmla="*/ 22 w 29"/>
                <a:gd name="T31" fmla="*/ 42 h 62"/>
                <a:gd name="T32" fmla="*/ 22 w 29"/>
                <a:gd name="T33" fmla="*/ 37 h 62"/>
                <a:gd name="T34" fmla="*/ 23 w 29"/>
                <a:gd name="T35" fmla="*/ 32 h 62"/>
                <a:gd name="T36" fmla="*/ 24 w 29"/>
                <a:gd name="T37" fmla="*/ 27 h 62"/>
                <a:gd name="T38" fmla="*/ 25 w 29"/>
                <a:gd name="T39" fmla="*/ 23 h 62"/>
                <a:gd name="T40" fmla="*/ 26 w 29"/>
                <a:gd name="T41" fmla="*/ 17 h 62"/>
                <a:gd name="T42" fmla="*/ 26 w 29"/>
                <a:gd name="T43" fmla="*/ 12 h 62"/>
                <a:gd name="T44" fmla="*/ 27 w 29"/>
                <a:gd name="T45" fmla="*/ 8 h 62"/>
                <a:gd name="T46" fmla="*/ 27 w 29"/>
                <a:gd name="T47" fmla="*/ 3 h 62"/>
                <a:gd name="T48" fmla="*/ 28 w 29"/>
                <a:gd name="T49" fmla="*/ 0 h 62"/>
                <a:gd name="T50" fmla="*/ 26 w 29"/>
                <a:gd name="T51" fmla="*/ 3 h 62"/>
                <a:gd name="T52" fmla="*/ 25 w 29"/>
                <a:gd name="T53" fmla="*/ 7 h 62"/>
                <a:gd name="T54" fmla="*/ 24 w 29"/>
                <a:gd name="T55" fmla="*/ 12 h 62"/>
                <a:gd name="T56" fmla="*/ 23 w 29"/>
                <a:gd name="T57" fmla="*/ 16 h 62"/>
                <a:gd name="T58" fmla="*/ 22 w 29"/>
                <a:gd name="T59" fmla="*/ 21 h 62"/>
                <a:gd name="T60" fmla="*/ 21 w 29"/>
                <a:gd name="T61" fmla="*/ 25 h 62"/>
                <a:gd name="T62" fmla="*/ 20 w 29"/>
                <a:gd name="T63" fmla="*/ 30 h 62"/>
                <a:gd name="T64" fmla="*/ 19 w 29"/>
                <a:gd name="T65" fmla="*/ 35 h 62"/>
                <a:gd name="T66" fmla="*/ 17 w 29"/>
                <a:gd name="T67" fmla="*/ 39 h 62"/>
                <a:gd name="T68" fmla="*/ 16 w 29"/>
                <a:gd name="T69" fmla="*/ 43 h 62"/>
                <a:gd name="T70" fmla="*/ 14 w 29"/>
                <a:gd name="T71" fmla="*/ 47 h 62"/>
                <a:gd name="T72" fmla="*/ 12 w 29"/>
                <a:gd name="T73" fmla="*/ 50 h 62"/>
                <a:gd name="T74" fmla="*/ 9 w 29"/>
                <a:gd name="T75" fmla="*/ 54 h 62"/>
                <a:gd name="T76" fmla="*/ 6 w 29"/>
                <a:gd name="T77" fmla="*/ 56 h 62"/>
                <a:gd name="T78" fmla="*/ 3 w 29"/>
                <a:gd name="T79" fmla="*/ 58 h 62"/>
                <a:gd name="T80" fmla="*/ 0 w 29"/>
                <a:gd name="T81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" h="62">
                  <a:moveTo>
                    <a:pt x="0" y="60"/>
                  </a:moveTo>
                  <a:lnTo>
                    <a:pt x="1" y="60"/>
                  </a:lnTo>
                  <a:lnTo>
                    <a:pt x="4" y="61"/>
                  </a:lnTo>
                  <a:lnTo>
                    <a:pt x="7" y="61"/>
                  </a:lnTo>
                  <a:lnTo>
                    <a:pt x="11" y="60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8" y="60"/>
                  </a:lnTo>
                  <a:lnTo>
                    <a:pt x="19" y="60"/>
                  </a:lnTo>
                  <a:lnTo>
                    <a:pt x="19" y="59"/>
                  </a:lnTo>
                  <a:lnTo>
                    <a:pt x="19" y="58"/>
                  </a:lnTo>
                  <a:lnTo>
                    <a:pt x="19" y="56"/>
                  </a:lnTo>
                  <a:lnTo>
                    <a:pt x="20" y="53"/>
                  </a:lnTo>
                  <a:lnTo>
                    <a:pt x="20" y="50"/>
                  </a:lnTo>
                  <a:lnTo>
                    <a:pt x="21" y="46"/>
                  </a:lnTo>
                  <a:lnTo>
                    <a:pt x="22" y="42"/>
                  </a:lnTo>
                  <a:lnTo>
                    <a:pt x="22" y="37"/>
                  </a:lnTo>
                  <a:lnTo>
                    <a:pt x="23" y="32"/>
                  </a:lnTo>
                  <a:lnTo>
                    <a:pt x="24" y="27"/>
                  </a:lnTo>
                  <a:lnTo>
                    <a:pt x="25" y="23"/>
                  </a:lnTo>
                  <a:lnTo>
                    <a:pt x="26" y="17"/>
                  </a:lnTo>
                  <a:lnTo>
                    <a:pt x="26" y="12"/>
                  </a:lnTo>
                  <a:lnTo>
                    <a:pt x="27" y="8"/>
                  </a:lnTo>
                  <a:lnTo>
                    <a:pt x="27" y="3"/>
                  </a:lnTo>
                  <a:lnTo>
                    <a:pt x="28" y="0"/>
                  </a:lnTo>
                  <a:lnTo>
                    <a:pt x="26" y="3"/>
                  </a:lnTo>
                  <a:lnTo>
                    <a:pt x="25" y="7"/>
                  </a:lnTo>
                  <a:lnTo>
                    <a:pt x="24" y="12"/>
                  </a:lnTo>
                  <a:lnTo>
                    <a:pt x="23" y="16"/>
                  </a:lnTo>
                  <a:lnTo>
                    <a:pt x="22" y="21"/>
                  </a:lnTo>
                  <a:lnTo>
                    <a:pt x="21" y="25"/>
                  </a:lnTo>
                  <a:lnTo>
                    <a:pt x="20" y="30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6" y="43"/>
                  </a:lnTo>
                  <a:lnTo>
                    <a:pt x="14" y="47"/>
                  </a:lnTo>
                  <a:lnTo>
                    <a:pt x="12" y="50"/>
                  </a:lnTo>
                  <a:lnTo>
                    <a:pt x="9" y="54"/>
                  </a:lnTo>
                  <a:lnTo>
                    <a:pt x="6" y="56"/>
                  </a:lnTo>
                  <a:lnTo>
                    <a:pt x="3" y="58"/>
                  </a:lnTo>
                  <a:lnTo>
                    <a:pt x="0" y="6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62" name="Freeform 122">
              <a:extLst>
                <a:ext uri="{FF2B5EF4-FFF2-40B4-BE49-F238E27FC236}">
                  <a16:creationId xmlns:a16="http://schemas.microsoft.com/office/drawing/2014/main" id="{4A749A9F-DCDB-A5B5-4327-BECD47BEB2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" y="3725"/>
              <a:ext cx="23" cy="26"/>
            </a:xfrm>
            <a:custGeom>
              <a:avLst/>
              <a:gdLst>
                <a:gd name="T0" fmla="*/ 10 w 23"/>
                <a:gd name="T1" fmla="*/ 25 h 26"/>
                <a:gd name="T2" fmla="*/ 8 w 23"/>
                <a:gd name="T3" fmla="*/ 24 h 26"/>
                <a:gd name="T4" fmla="*/ 6 w 23"/>
                <a:gd name="T5" fmla="*/ 23 h 26"/>
                <a:gd name="T6" fmla="*/ 4 w 23"/>
                <a:gd name="T7" fmla="*/ 22 h 26"/>
                <a:gd name="T8" fmla="*/ 3 w 23"/>
                <a:gd name="T9" fmla="*/ 21 h 26"/>
                <a:gd name="T10" fmla="*/ 1 w 23"/>
                <a:gd name="T11" fmla="*/ 19 h 26"/>
                <a:gd name="T12" fmla="*/ 0 w 23"/>
                <a:gd name="T13" fmla="*/ 17 h 26"/>
                <a:gd name="T14" fmla="*/ 0 w 23"/>
                <a:gd name="T15" fmla="*/ 14 h 26"/>
                <a:gd name="T16" fmla="*/ 0 w 23"/>
                <a:gd name="T17" fmla="*/ 12 h 26"/>
                <a:gd name="T18" fmla="*/ 0 w 23"/>
                <a:gd name="T19" fmla="*/ 9 h 26"/>
                <a:gd name="T20" fmla="*/ 0 w 23"/>
                <a:gd name="T21" fmla="*/ 7 h 26"/>
                <a:gd name="T22" fmla="*/ 1 w 23"/>
                <a:gd name="T23" fmla="*/ 5 h 26"/>
                <a:gd name="T24" fmla="*/ 3 w 23"/>
                <a:gd name="T25" fmla="*/ 3 h 26"/>
                <a:gd name="T26" fmla="*/ 4 w 23"/>
                <a:gd name="T27" fmla="*/ 2 h 26"/>
                <a:gd name="T28" fmla="*/ 6 w 23"/>
                <a:gd name="T29" fmla="*/ 1 h 26"/>
                <a:gd name="T30" fmla="*/ 8 w 23"/>
                <a:gd name="T31" fmla="*/ 0 h 26"/>
                <a:gd name="T32" fmla="*/ 10 w 23"/>
                <a:gd name="T33" fmla="*/ 0 h 26"/>
                <a:gd name="T34" fmla="*/ 13 w 23"/>
                <a:gd name="T35" fmla="*/ 0 h 26"/>
                <a:gd name="T36" fmla="*/ 15 w 23"/>
                <a:gd name="T37" fmla="*/ 1 h 26"/>
                <a:gd name="T38" fmla="*/ 16 w 23"/>
                <a:gd name="T39" fmla="*/ 2 h 26"/>
                <a:gd name="T40" fmla="*/ 18 w 23"/>
                <a:gd name="T41" fmla="*/ 3 h 26"/>
                <a:gd name="T42" fmla="*/ 20 w 23"/>
                <a:gd name="T43" fmla="*/ 5 h 26"/>
                <a:gd name="T44" fmla="*/ 20 w 23"/>
                <a:gd name="T45" fmla="*/ 7 h 26"/>
                <a:gd name="T46" fmla="*/ 21 w 23"/>
                <a:gd name="T47" fmla="*/ 9 h 26"/>
                <a:gd name="T48" fmla="*/ 22 w 23"/>
                <a:gd name="T49" fmla="*/ 12 h 26"/>
                <a:gd name="T50" fmla="*/ 21 w 23"/>
                <a:gd name="T51" fmla="*/ 14 h 26"/>
                <a:gd name="T52" fmla="*/ 20 w 23"/>
                <a:gd name="T53" fmla="*/ 17 h 26"/>
                <a:gd name="T54" fmla="*/ 20 w 23"/>
                <a:gd name="T55" fmla="*/ 19 h 26"/>
                <a:gd name="T56" fmla="*/ 18 w 23"/>
                <a:gd name="T57" fmla="*/ 21 h 26"/>
                <a:gd name="T58" fmla="*/ 16 w 23"/>
                <a:gd name="T59" fmla="*/ 22 h 26"/>
                <a:gd name="T60" fmla="*/ 15 w 23"/>
                <a:gd name="T61" fmla="*/ 23 h 26"/>
                <a:gd name="T62" fmla="*/ 13 w 23"/>
                <a:gd name="T63" fmla="*/ 24 h 26"/>
                <a:gd name="T64" fmla="*/ 10 w 23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2" y="12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20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5" y="23"/>
                  </a:lnTo>
                  <a:lnTo>
                    <a:pt x="13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63" name="Freeform 123">
              <a:extLst>
                <a:ext uri="{FF2B5EF4-FFF2-40B4-BE49-F238E27FC236}">
                  <a16:creationId xmlns:a16="http://schemas.microsoft.com/office/drawing/2014/main" id="{72FA875A-BDBC-3887-9AAB-33D262FB5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8" y="3765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2 w 22"/>
                <a:gd name="T9" fmla="*/ 19 h 24"/>
                <a:gd name="T10" fmla="*/ 1 w 22"/>
                <a:gd name="T11" fmla="*/ 17 h 24"/>
                <a:gd name="T12" fmla="*/ 1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7 h 24"/>
                <a:gd name="T22" fmla="*/ 1 w 22"/>
                <a:gd name="T23" fmla="*/ 5 h 24"/>
                <a:gd name="T24" fmla="*/ 2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1 w 22"/>
                <a:gd name="T47" fmla="*/ 9 h 24"/>
                <a:gd name="T48" fmla="*/ 21 w 22"/>
                <a:gd name="T49" fmla="*/ 11 h 24"/>
                <a:gd name="T50" fmla="*/ 21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64" name="Freeform 124">
              <a:extLst>
                <a:ext uri="{FF2B5EF4-FFF2-40B4-BE49-F238E27FC236}">
                  <a16:creationId xmlns:a16="http://schemas.microsoft.com/office/drawing/2014/main" id="{AF50D09C-0729-3A54-22D3-F7ECD79EC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0" y="3802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1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10 h 26"/>
                <a:gd name="T20" fmla="*/ 1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19 w 22"/>
                <a:gd name="T45" fmla="*/ 7 h 26"/>
                <a:gd name="T46" fmla="*/ 20 w 22"/>
                <a:gd name="T47" fmla="*/ 10 h 26"/>
                <a:gd name="T48" fmla="*/ 21 w 22"/>
                <a:gd name="T49" fmla="*/ 12 h 26"/>
                <a:gd name="T50" fmla="*/ 20 w 22"/>
                <a:gd name="T51" fmla="*/ 15 h 26"/>
                <a:gd name="T52" fmla="*/ 19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65" name="Freeform 125">
              <a:extLst>
                <a:ext uri="{FF2B5EF4-FFF2-40B4-BE49-F238E27FC236}">
                  <a16:creationId xmlns:a16="http://schemas.microsoft.com/office/drawing/2014/main" id="{6AC542A6-F430-0C12-4438-1A1DD3455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" y="3841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3 h 25"/>
                <a:gd name="T4" fmla="*/ 6 w 22"/>
                <a:gd name="T5" fmla="*/ 23 h 25"/>
                <a:gd name="T6" fmla="*/ 4 w 22"/>
                <a:gd name="T7" fmla="*/ 21 h 25"/>
                <a:gd name="T8" fmla="*/ 3 w 22"/>
                <a:gd name="T9" fmla="*/ 20 h 25"/>
                <a:gd name="T10" fmla="*/ 1 w 22"/>
                <a:gd name="T11" fmla="*/ 18 h 25"/>
                <a:gd name="T12" fmla="*/ 0 w 22"/>
                <a:gd name="T13" fmla="*/ 16 h 25"/>
                <a:gd name="T14" fmla="*/ 0 w 22"/>
                <a:gd name="T15" fmla="*/ 14 h 25"/>
                <a:gd name="T16" fmla="*/ 0 w 22"/>
                <a:gd name="T17" fmla="*/ 11 h 25"/>
                <a:gd name="T18" fmla="*/ 0 w 22"/>
                <a:gd name="T19" fmla="*/ 9 h 25"/>
                <a:gd name="T20" fmla="*/ 0 w 22"/>
                <a:gd name="T21" fmla="*/ 7 h 25"/>
                <a:gd name="T22" fmla="*/ 1 w 22"/>
                <a:gd name="T23" fmla="*/ 5 h 25"/>
                <a:gd name="T24" fmla="*/ 3 w 22"/>
                <a:gd name="T25" fmla="*/ 3 h 25"/>
                <a:gd name="T26" fmla="*/ 4 w 22"/>
                <a:gd name="T27" fmla="*/ 1 h 25"/>
                <a:gd name="T28" fmla="*/ 6 w 22"/>
                <a:gd name="T29" fmla="*/ 0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0 h 25"/>
                <a:gd name="T38" fmla="*/ 16 w 22"/>
                <a:gd name="T39" fmla="*/ 1 h 25"/>
                <a:gd name="T40" fmla="*/ 18 w 22"/>
                <a:gd name="T41" fmla="*/ 3 h 25"/>
                <a:gd name="T42" fmla="*/ 19 w 22"/>
                <a:gd name="T43" fmla="*/ 5 h 25"/>
                <a:gd name="T44" fmla="*/ 20 w 22"/>
                <a:gd name="T45" fmla="*/ 7 h 25"/>
                <a:gd name="T46" fmla="*/ 21 w 22"/>
                <a:gd name="T47" fmla="*/ 9 h 25"/>
                <a:gd name="T48" fmla="*/ 21 w 22"/>
                <a:gd name="T49" fmla="*/ 11 h 25"/>
                <a:gd name="T50" fmla="*/ 21 w 22"/>
                <a:gd name="T51" fmla="*/ 14 h 25"/>
                <a:gd name="T52" fmla="*/ 20 w 22"/>
                <a:gd name="T53" fmla="*/ 16 h 25"/>
                <a:gd name="T54" fmla="*/ 19 w 22"/>
                <a:gd name="T55" fmla="*/ 18 h 25"/>
                <a:gd name="T56" fmla="*/ 18 w 22"/>
                <a:gd name="T57" fmla="*/ 20 h 25"/>
                <a:gd name="T58" fmla="*/ 16 w 22"/>
                <a:gd name="T59" fmla="*/ 21 h 25"/>
                <a:gd name="T60" fmla="*/ 14 w 22"/>
                <a:gd name="T61" fmla="*/ 23 h 25"/>
                <a:gd name="T62" fmla="*/ 12 w 22"/>
                <a:gd name="T63" fmla="*/ 23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6" y="21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66" name="Freeform 126">
              <a:extLst>
                <a:ext uri="{FF2B5EF4-FFF2-40B4-BE49-F238E27FC236}">
                  <a16:creationId xmlns:a16="http://schemas.microsoft.com/office/drawing/2014/main" id="{E3A5D7CC-7062-732D-54E3-44DF8826A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" y="3880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8 w 21"/>
                <a:gd name="T3" fmla="*/ 23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8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7 w 21"/>
                <a:gd name="T43" fmla="*/ 5 h 24"/>
                <a:gd name="T44" fmla="*/ 18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8 w 21"/>
                <a:gd name="T53" fmla="*/ 15 h 24"/>
                <a:gd name="T54" fmla="*/ 17 w 21"/>
                <a:gd name="T55" fmla="*/ 17 h 24"/>
                <a:gd name="T56" fmla="*/ 16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1 w 21"/>
                <a:gd name="T63" fmla="*/ 23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8" y="23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1" y="23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67" name="Freeform 127">
              <a:extLst>
                <a:ext uri="{FF2B5EF4-FFF2-40B4-BE49-F238E27FC236}">
                  <a16:creationId xmlns:a16="http://schemas.microsoft.com/office/drawing/2014/main" id="{F862ABA3-5CD1-2872-AE4D-133A9576A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" y="3919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1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6 h 23"/>
                <a:gd name="T12" fmla="*/ 0 w 22"/>
                <a:gd name="T13" fmla="*/ 15 h 23"/>
                <a:gd name="T14" fmla="*/ 0 w 22"/>
                <a:gd name="T15" fmla="*/ 12 h 23"/>
                <a:gd name="T16" fmla="*/ 0 w 22"/>
                <a:gd name="T17" fmla="*/ 11 h 23"/>
                <a:gd name="T18" fmla="*/ 0 w 22"/>
                <a:gd name="T19" fmla="*/ 8 h 23"/>
                <a:gd name="T20" fmla="*/ 0 w 22"/>
                <a:gd name="T21" fmla="*/ 6 h 23"/>
                <a:gd name="T22" fmla="*/ 1 w 22"/>
                <a:gd name="T23" fmla="*/ 5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7 w 22"/>
                <a:gd name="T41" fmla="*/ 3 h 23"/>
                <a:gd name="T42" fmla="*/ 19 w 22"/>
                <a:gd name="T43" fmla="*/ 5 h 23"/>
                <a:gd name="T44" fmla="*/ 19 w 22"/>
                <a:gd name="T45" fmla="*/ 6 h 23"/>
                <a:gd name="T46" fmla="*/ 20 w 22"/>
                <a:gd name="T47" fmla="*/ 8 h 23"/>
                <a:gd name="T48" fmla="*/ 21 w 22"/>
                <a:gd name="T49" fmla="*/ 11 h 23"/>
                <a:gd name="T50" fmla="*/ 20 w 22"/>
                <a:gd name="T51" fmla="*/ 12 h 23"/>
                <a:gd name="T52" fmla="*/ 19 w 22"/>
                <a:gd name="T53" fmla="*/ 15 h 23"/>
                <a:gd name="T54" fmla="*/ 19 w 22"/>
                <a:gd name="T55" fmla="*/ 16 h 23"/>
                <a:gd name="T56" fmla="*/ 17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1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1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1" y="11"/>
                  </a:lnTo>
                  <a:lnTo>
                    <a:pt x="20" y="12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1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68" name="Freeform 128">
              <a:extLst>
                <a:ext uri="{FF2B5EF4-FFF2-40B4-BE49-F238E27FC236}">
                  <a16:creationId xmlns:a16="http://schemas.microsoft.com/office/drawing/2014/main" id="{13D51C0D-0136-D9E8-3F29-7495D7D4D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3" y="3956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3 h 25"/>
                <a:gd name="T4" fmla="*/ 6 w 22"/>
                <a:gd name="T5" fmla="*/ 23 h 25"/>
                <a:gd name="T6" fmla="*/ 4 w 22"/>
                <a:gd name="T7" fmla="*/ 22 h 25"/>
                <a:gd name="T8" fmla="*/ 2 w 22"/>
                <a:gd name="T9" fmla="*/ 20 h 25"/>
                <a:gd name="T10" fmla="*/ 1 w 22"/>
                <a:gd name="T11" fmla="*/ 18 h 25"/>
                <a:gd name="T12" fmla="*/ 0 w 22"/>
                <a:gd name="T13" fmla="*/ 16 h 25"/>
                <a:gd name="T14" fmla="*/ 0 w 22"/>
                <a:gd name="T15" fmla="*/ 14 h 25"/>
                <a:gd name="T16" fmla="*/ 0 w 22"/>
                <a:gd name="T17" fmla="*/ 11 h 25"/>
                <a:gd name="T18" fmla="*/ 0 w 22"/>
                <a:gd name="T19" fmla="*/ 9 h 25"/>
                <a:gd name="T20" fmla="*/ 0 w 22"/>
                <a:gd name="T21" fmla="*/ 7 h 25"/>
                <a:gd name="T22" fmla="*/ 1 w 22"/>
                <a:gd name="T23" fmla="*/ 5 h 25"/>
                <a:gd name="T24" fmla="*/ 2 w 22"/>
                <a:gd name="T25" fmla="*/ 3 h 25"/>
                <a:gd name="T26" fmla="*/ 4 w 22"/>
                <a:gd name="T27" fmla="*/ 2 h 25"/>
                <a:gd name="T28" fmla="*/ 6 w 22"/>
                <a:gd name="T29" fmla="*/ 1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1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20 w 22"/>
                <a:gd name="T45" fmla="*/ 7 h 25"/>
                <a:gd name="T46" fmla="*/ 21 w 22"/>
                <a:gd name="T47" fmla="*/ 9 h 25"/>
                <a:gd name="T48" fmla="*/ 21 w 22"/>
                <a:gd name="T49" fmla="*/ 11 h 25"/>
                <a:gd name="T50" fmla="*/ 21 w 22"/>
                <a:gd name="T51" fmla="*/ 14 h 25"/>
                <a:gd name="T52" fmla="*/ 20 w 22"/>
                <a:gd name="T53" fmla="*/ 16 h 25"/>
                <a:gd name="T54" fmla="*/ 19 w 22"/>
                <a:gd name="T55" fmla="*/ 18 h 25"/>
                <a:gd name="T56" fmla="*/ 18 w 22"/>
                <a:gd name="T57" fmla="*/ 20 h 25"/>
                <a:gd name="T58" fmla="*/ 16 w 22"/>
                <a:gd name="T59" fmla="*/ 22 h 25"/>
                <a:gd name="T60" fmla="*/ 14 w 22"/>
                <a:gd name="T61" fmla="*/ 23 h 25"/>
                <a:gd name="T62" fmla="*/ 12 w 22"/>
                <a:gd name="T63" fmla="*/ 23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69" name="Freeform 129">
              <a:extLst>
                <a:ext uri="{FF2B5EF4-FFF2-40B4-BE49-F238E27FC236}">
                  <a16:creationId xmlns:a16="http://schemas.microsoft.com/office/drawing/2014/main" id="{0CEEF5DE-150F-58F0-4D54-876CD45D7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3996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3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0 w 22"/>
                <a:gd name="T21" fmla="*/ 7 h 24"/>
                <a:gd name="T22" fmla="*/ 1 w 22"/>
                <a:gd name="T23" fmla="*/ 4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5 w 22"/>
                <a:gd name="T39" fmla="*/ 1 h 24"/>
                <a:gd name="T40" fmla="*/ 17 w 22"/>
                <a:gd name="T41" fmla="*/ 3 h 24"/>
                <a:gd name="T42" fmla="*/ 18 w 22"/>
                <a:gd name="T43" fmla="*/ 4 h 24"/>
                <a:gd name="T44" fmla="*/ 19 w 22"/>
                <a:gd name="T45" fmla="*/ 7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3 h 24"/>
                <a:gd name="T52" fmla="*/ 19 w 22"/>
                <a:gd name="T53" fmla="*/ 15 h 24"/>
                <a:gd name="T54" fmla="*/ 18 w 22"/>
                <a:gd name="T55" fmla="*/ 17 h 24"/>
                <a:gd name="T56" fmla="*/ 17 w 22"/>
                <a:gd name="T57" fmla="*/ 19 h 24"/>
                <a:gd name="T58" fmla="*/ 15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70" name="Freeform 130">
              <a:extLst>
                <a:ext uri="{FF2B5EF4-FFF2-40B4-BE49-F238E27FC236}">
                  <a16:creationId xmlns:a16="http://schemas.microsoft.com/office/drawing/2014/main" id="{698BC928-7216-A269-9459-218A0AE00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3" y="4036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7 w 21"/>
                <a:gd name="T3" fmla="*/ 25 h 26"/>
                <a:gd name="T4" fmla="*/ 6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6 w 21"/>
                <a:gd name="T29" fmla="*/ 1 h 26"/>
                <a:gd name="T30" fmla="*/ 7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4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2 w 21"/>
                <a:gd name="T63" fmla="*/ 25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7" y="25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71" name="Freeform 131">
              <a:extLst>
                <a:ext uri="{FF2B5EF4-FFF2-40B4-BE49-F238E27FC236}">
                  <a16:creationId xmlns:a16="http://schemas.microsoft.com/office/drawing/2014/main" id="{12AFE477-EE2D-99F8-969D-ABDD1F849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1" y="4079"/>
              <a:ext cx="21" cy="25"/>
            </a:xfrm>
            <a:custGeom>
              <a:avLst/>
              <a:gdLst>
                <a:gd name="T0" fmla="*/ 9 w 21"/>
                <a:gd name="T1" fmla="*/ 24 h 25"/>
                <a:gd name="T2" fmla="*/ 7 w 21"/>
                <a:gd name="T3" fmla="*/ 24 h 25"/>
                <a:gd name="T4" fmla="*/ 5 w 21"/>
                <a:gd name="T5" fmla="*/ 23 h 25"/>
                <a:gd name="T6" fmla="*/ 4 w 21"/>
                <a:gd name="T7" fmla="*/ 22 h 25"/>
                <a:gd name="T8" fmla="*/ 3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3 w 21"/>
                <a:gd name="T25" fmla="*/ 3 h 25"/>
                <a:gd name="T26" fmla="*/ 4 w 21"/>
                <a:gd name="T27" fmla="*/ 2 h 25"/>
                <a:gd name="T28" fmla="*/ 5 w 21"/>
                <a:gd name="T29" fmla="*/ 1 h 25"/>
                <a:gd name="T30" fmla="*/ 7 w 21"/>
                <a:gd name="T31" fmla="*/ 0 h 25"/>
                <a:gd name="T32" fmla="*/ 9 w 21"/>
                <a:gd name="T33" fmla="*/ 0 h 25"/>
                <a:gd name="T34" fmla="*/ 11 w 21"/>
                <a:gd name="T35" fmla="*/ 0 h 25"/>
                <a:gd name="T36" fmla="*/ 14 w 21"/>
                <a:gd name="T37" fmla="*/ 1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2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1 w 21"/>
                <a:gd name="T63" fmla="*/ 24 h 25"/>
                <a:gd name="T64" fmla="*/ 9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9" y="24"/>
                  </a:moveTo>
                  <a:lnTo>
                    <a:pt x="7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72" name="Freeform 132">
              <a:extLst>
                <a:ext uri="{FF2B5EF4-FFF2-40B4-BE49-F238E27FC236}">
                  <a16:creationId xmlns:a16="http://schemas.microsoft.com/office/drawing/2014/main" id="{4FD34948-B034-347E-BC76-6C8AB4DAC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4125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1 w 22"/>
                <a:gd name="T13" fmla="*/ 17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9 h 26"/>
                <a:gd name="T20" fmla="*/ 1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73" name="Freeform 133">
              <a:extLst>
                <a:ext uri="{FF2B5EF4-FFF2-40B4-BE49-F238E27FC236}">
                  <a16:creationId xmlns:a16="http://schemas.microsoft.com/office/drawing/2014/main" id="{AC806F8B-EF3D-0E69-D2E4-663A95FD1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" y="3769"/>
              <a:ext cx="23" cy="25"/>
            </a:xfrm>
            <a:custGeom>
              <a:avLst/>
              <a:gdLst>
                <a:gd name="T0" fmla="*/ 10 w 23"/>
                <a:gd name="T1" fmla="*/ 24 h 25"/>
                <a:gd name="T2" fmla="*/ 8 w 23"/>
                <a:gd name="T3" fmla="*/ 23 h 25"/>
                <a:gd name="T4" fmla="*/ 6 w 23"/>
                <a:gd name="T5" fmla="*/ 23 h 25"/>
                <a:gd name="T6" fmla="*/ 4 w 23"/>
                <a:gd name="T7" fmla="*/ 21 h 25"/>
                <a:gd name="T8" fmla="*/ 3 w 23"/>
                <a:gd name="T9" fmla="*/ 20 h 25"/>
                <a:gd name="T10" fmla="*/ 1 w 23"/>
                <a:gd name="T11" fmla="*/ 18 h 25"/>
                <a:gd name="T12" fmla="*/ 0 w 23"/>
                <a:gd name="T13" fmla="*/ 16 h 25"/>
                <a:gd name="T14" fmla="*/ 0 w 23"/>
                <a:gd name="T15" fmla="*/ 14 h 25"/>
                <a:gd name="T16" fmla="*/ 0 w 23"/>
                <a:gd name="T17" fmla="*/ 11 h 25"/>
                <a:gd name="T18" fmla="*/ 0 w 23"/>
                <a:gd name="T19" fmla="*/ 9 h 25"/>
                <a:gd name="T20" fmla="*/ 0 w 23"/>
                <a:gd name="T21" fmla="*/ 7 h 25"/>
                <a:gd name="T22" fmla="*/ 1 w 23"/>
                <a:gd name="T23" fmla="*/ 5 h 25"/>
                <a:gd name="T24" fmla="*/ 3 w 23"/>
                <a:gd name="T25" fmla="*/ 3 h 25"/>
                <a:gd name="T26" fmla="*/ 4 w 23"/>
                <a:gd name="T27" fmla="*/ 2 h 25"/>
                <a:gd name="T28" fmla="*/ 6 w 23"/>
                <a:gd name="T29" fmla="*/ 0 h 25"/>
                <a:gd name="T30" fmla="*/ 8 w 23"/>
                <a:gd name="T31" fmla="*/ 0 h 25"/>
                <a:gd name="T32" fmla="*/ 10 w 23"/>
                <a:gd name="T33" fmla="*/ 0 h 25"/>
                <a:gd name="T34" fmla="*/ 13 w 23"/>
                <a:gd name="T35" fmla="*/ 0 h 25"/>
                <a:gd name="T36" fmla="*/ 15 w 23"/>
                <a:gd name="T37" fmla="*/ 0 h 25"/>
                <a:gd name="T38" fmla="*/ 16 w 23"/>
                <a:gd name="T39" fmla="*/ 2 h 25"/>
                <a:gd name="T40" fmla="*/ 18 w 23"/>
                <a:gd name="T41" fmla="*/ 3 h 25"/>
                <a:gd name="T42" fmla="*/ 20 w 23"/>
                <a:gd name="T43" fmla="*/ 5 h 25"/>
                <a:gd name="T44" fmla="*/ 20 w 23"/>
                <a:gd name="T45" fmla="*/ 7 h 25"/>
                <a:gd name="T46" fmla="*/ 21 w 23"/>
                <a:gd name="T47" fmla="*/ 9 h 25"/>
                <a:gd name="T48" fmla="*/ 22 w 23"/>
                <a:gd name="T49" fmla="*/ 11 h 25"/>
                <a:gd name="T50" fmla="*/ 21 w 23"/>
                <a:gd name="T51" fmla="*/ 14 h 25"/>
                <a:gd name="T52" fmla="*/ 20 w 23"/>
                <a:gd name="T53" fmla="*/ 16 h 25"/>
                <a:gd name="T54" fmla="*/ 20 w 23"/>
                <a:gd name="T55" fmla="*/ 18 h 25"/>
                <a:gd name="T56" fmla="*/ 18 w 23"/>
                <a:gd name="T57" fmla="*/ 20 h 25"/>
                <a:gd name="T58" fmla="*/ 16 w 23"/>
                <a:gd name="T59" fmla="*/ 21 h 25"/>
                <a:gd name="T60" fmla="*/ 15 w 23"/>
                <a:gd name="T61" fmla="*/ 23 h 25"/>
                <a:gd name="T62" fmla="*/ 13 w 23"/>
                <a:gd name="T63" fmla="*/ 23 h 25"/>
                <a:gd name="T64" fmla="*/ 10 w 23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2" y="11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18" y="20"/>
                  </a:lnTo>
                  <a:lnTo>
                    <a:pt x="16" y="21"/>
                  </a:lnTo>
                  <a:lnTo>
                    <a:pt x="15" y="23"/>
                  </a:lnTo>
                  <a:lnTo>
                    <a:pt x="13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74" name="Freeform 134">
              <a:extLst>
                <a:ext uri="{FF2B5EF4-FFF2-40B4-BE49-F238E27FC236}">
                  <a16:creationId xmlns:a16="http://schemas.microsoft.com/office/drawing/2014/main" id="{862B4A1A-C536-B569-1465-65408916E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9" y="3808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0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0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75" name="Freeform 135">
              <a:extLst>
                <a:ext uri="{FF2B5EF4-FFF2-40B4-BE49-F238E27FC236}">
                  <a16:creationId xmlns:a16="http://schemas.microsoft.com/office/drawing/2014/main" id="{8DA747F6-2DC5-6145-D12D-521D6056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9" y="3852"/>
              <a:ext cx="23" cy="23"/>
            </a:xfrm>
            <a:custGeom>
              <a:avLst/>
              <a:gdLst>
                <a:gd name="T0" fmla="*/ 10 w 23"/>
                <a:gd name="T1" fmla="*/ 22 h 23"/>
                <a:gd name="T2" fmla="*/ 8 w 23"/>
                <a:gd name="T3" fmla="*/ 22 h 23"/>
                <a:gd name="T4" fmla="*/ 6 w 23"/>
                <a:gd name="T5" fmla="*/ 21 h 23"/>
                <a:gd name="T6" fmla="*/ 4 w 23"/>
                <a:gd name="T7" fmla="*/ 20 h 23"/>
                <a:gd name="T8" fmla="*/ 3 w 23"/>
                <a:gd name="T9" fmla="*/ 18 h 23"/>
                <a:gd name="T10" fmla="*/ 1 w 23"/>
                <a:gd name="T11" fmla="*/ 16 h 23"/>
                <a:gd name="T12" fmla="*/ 0 w 23"/>
                <a:gd name="T13" fmla="*/ 14 h 23"/>
                <a:gd name="T14" fmla="*/ 0 w 23"/>
                <a:gd name="T15" fmla="*/ 13 h 23"/>
                <a:gd name="T16" fmla="*/ 0 w 23"/>
                <a:gd name="T17" fmla="*/ 10 h 23"/>
                <a:gd name="T18" fmla="*/ 0 w 23"/>
                <a:gd name="T19" fmla="*/ 8 h 23"/>
                <a:gd name="T20" fmla="*/ 0 w 23"/>
                <a:gd name="T21" fmla="*/ 6 h 23"/>
                <a:gd name="T22" fmla="*/ 1 w 23"/>
                <a:gd name="T23" fmla="*/ 4 h 23"/>
                <a:gd name="T24" fmla="*/ 3 w 23"/>
                <a:gd name="T25" fmla="*/ 3 h 23"/>
                <a:gd name="T26" fmla="*/ 4 w 23"/>
                <a:gd name="T27" fmla="*/ 1 h 23"/>
                <a:gd name="T28" fmla="*/ 6 w 23"/>
                <a:gd name="T29" fmla="*/ 0 h 23"/>
                <a:gd name="T30" fmla="*/ 8 w 23"/>
                <a:gd name="T31" fmla="*/ 0 h 23"/>
                <a:gd name="T32" fmla="*/ 10 w 23"/>
                <a:gd name="T33" fmla="*/ 0 h 23"/>
                <a:gd name="T34" fmla="*/ 13 w 23"/>
                <a:gd name="T35" fmla="*/ 0 h 23"/>
                <a:gd name="T36" fmla="*/ 15 w 23"/>
                <a:gd name="T37" fmla="*/ 0 h 23"/>
                <a:gd name="T38" fmla="*/ 16 w 23"/>
                <a:gd name="T39" fmla="*/ 1 h 23"/>
                <a:gd name="T40" fmla="*/ 18 w 23"/>
                <a:gd name="T41" fmla="*/ 3 h 23"/>
                <a:gd name="T42" fmla="*/ 20 w 23"/>
                <a:gd name="T43" fmla="*/ 4 h 23"/>
                <a:gd name="T44" fmla="*/ 21 w 23"/>
                <a:gd name="T45" fmla="*/ 6 h 23"/>
                <a:gd name="T46" fmla="*/ 21 w 23"/>
                <a:gd name="T47" fmla="*/ 8 h 23"/>
                <a:gd name="T48" fmla="*/ 22 w 23"/>
                <a:gd name="T49" fmla="*/ 10 h 23"/>
                <a:gd name="T50" fmla="*/ 21 w 23"/>
                <a:gd name="T51" fmla="*/ 13 h 23"/>
                <a:gd name="T52" fmla="*/ 21 w 23"/>
                <a:gd name="T53" fmla="*/ 14 h 23"/>
                <a:gd name="T54" fmla="*/ 20 w 23"/>
                <a:gd name="T55" fmla="*/ 16 h 23"/>
                <a:gd name="T56" fmla="*/ 18 w 23"/>
                <a:gd name="T57" fmla="*/ 18 h 23"/>
                <a:gd name="T58" fmla="*/ 16 w 23"/>
                <a:gd name="T59" fmla="*/ 20 h 23"/>
                <a:gd name="T60" fmla="*/ 15 w 23"/>
                <a:gd name="T61" fmla="*/ 21 h 23"/>
                <a:gd name="T62" fmla="*/ 13 w 23"/>
                <a:gd name="T63" fmla="*/ 22 h 23"/>
                <a:gd name="T64" fmla="*/ 10 w 23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20" y="4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2" y="10"/>
                  </a:lnTo>
                  <a:lnTo>
                    <a:pt x="21" y="13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76" name="Freeform 136">
              <a:extLst>
                <a:ext uri="{FF2B5EF4-FFF2-40B4-BE49-F238E27FC236}">
                  <a16:creationId xmlns:a16="http://schemas.microsoft.com/office/drawing/2014/main" id="{2BFB8818-3BED-E2B4-7A83-069D60DCA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9" y="3891"/>
              <a:ext cx="20" cy="26"/>
            </a:xfrm>
            <a:custGeom>
              <a:avLst/>
              <a:gdLst>
                <a:gd name="T0" fmla="*/ 9 w 20"/>
                <a:gd name="T1" fmla="*/ 25 h 26"/>
                <a:gd name="T2" fmla="*/ 7 w 20"/>
                <a:gd name="T3" fmla="*/ 24 h 26"/>
                <a:gd name="T4" fmla="*/ 5 w 20"/>
                <a:gd name="T5" fmla="*/ 23 h 26"/>
                <a:gd name="T6" fmla="*/ 4 w 20"/>
                <a:gd name="T7" fmla="*/ 22 h 26"/>
                <a:gd name="T8" fmla="*/ 2 w 20"/>
                <a:gd name="T9" fmla="*/ 21 h 26"/>
                <a:gd name="T10" fmla="*/ 1 w 20"/>
                <a:gd name="T11" fmla="*/ 19 h 26"/>
                <a:gd name="T12" fmla="*/ 0 w 20"/>
                <a:gd name="T13" fmla="*/ 17 h 26"/>
                <a:gd name="T14" fmla="*/ 0 w 20"/>
                <a:gd name="T15" fmla="*/ 15 h 26"/>
                <a:gd name="T16" fmla="*/ 0 w 20"/>
                <a:gd name="T17" fmla="*/ 12 h 26"/>
                <a:gd name="T18" fmla="*/ 0 w 20"/>
                <a:gd name="T19" fmla="*/ 9 h 26"/>
                <a:gd name="T20" fmla="*/ 0 w 20"/>
                <a:gd name="T21" fmla="*/ 7 h 26"/>
                <a:gd name="T22" fmla="*/ 1 w 20"/>
                <a:gd name="T23" fmla="*/ 5 h 26"/>
                <a:gd name="T24" fmla="*/ 2 w 20"/>
                <a:gd name="T25" fmla="*/ 3 h 26"/>
                <a:gd name="T26" fmla="*/ 4 w 20"/>
                <a:gd name="T27" fmla="*/ 2 h 26"/>
                <a:gd name="T28" fmla="*/ 5 w 20"/>
                <a:gd name="T29" fmla="*/ 0 h 26"/>
                <a:gd name="T30" fmla="*/ 7 w 20"/>
                <a:gd name="T31" fmla="*/ 0 h 26"/>
                <a:gd name="T32" fmla="*/ 9 w 20"/>
                <a:gd name="T33" fmla="*/ 0 h 26"/>
                <a:gd name="T34" fmla="*/ 11 w 20"/>
                <a:gd name="T35" fmla="*/ 0 h 26"/>
                <a:gd name="T36" fmla="*/ 13 w 20"/>
                <a:gd name="T37" fmla="*/ 0 h 26"/>
                <a:gd name="T38" fmla="*/ 14 w 20"/>
                <a:gd name="T39" fmla="*/ 2 h 26"/>
                <a:gd name="T40" fmla="*/ 16 w 20"/>
                <a:gd name="T41" fmla="*/ 3 h 26"/>
                <a:gd name="T42" fmla="*/ 17 w 20"/>
                <a:gd name="T43" fmla="*/ 5 h 26"/>
                <a:gd name="T44" fmla="*/ 18 w 20"/>
                <a:gd name="T45" fmla="*/ 7 h 26"/>
                <a:gd name="T46" fmla="*/ 19 w 20"/>
                <a:gd name="T47" fmla="*/ 9 h 26"/>
                <a:gd name="T48" fmla="*/ 19 w 20"/>
                <a:gd name="T49" fmla="*/ 12 h 26"/>
                <a:gd name="T50" fmla="*/ 19 w 20"/>
                <a:gd name="T51" fmla="*/ 15 h 26"/>
                <a:gd name="T52" fmla="*/ 18 w 20"/>
                <a:gd name="T53" fmla="*/ 17 h 26"/>
                <a:gd name="T54" fmla="*/ 17 w 20"/>
                <a:gd name="T55" fmla="*/ 19 h 26"/>
                <a:gd name="T56" fmla="*/ 16 w 20"/>
                <a:gd name="T57" fmla="*/ 21 h 26"/>
                <a:gd name="T58" fmla="*/ 14 w 20"/>
                <a:gd name="T59" fmla="*/ 22 h 26"/>
                <a:gd name="T60" fmla="*/ 13 w 20"/>
                <a:gd name="T61" fmla="*/ 23 h 26"/>
                <a:gd name="T62" fmla="*/ 11 w 20"/>
                <a:gd name="T63" fmla="*/ 24 h 26"/>
                <a:gd name="T64" fmla="*/ 9 w 20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6">
                  <a:moveTo>
                    <a:pt x="9" y="25"/>
                  </a:moveTo>
                  <a:lnTo>
                    <a:pt x="7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9" y="9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77" name="Freeform 137">
              <a:extLst>
                <a:ext uri="{FF2B5EF4-FFF2-40B4-BE49-F238E27FC236}">
                  <a16:creationId xmlns:a16="http://schemas.microsoft.com/office/drawing/2014/main" id="{D6CA7CEC-018E-7B70-A117-E11F130C9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4" y="3936"/>
              <a:ext cx="23" cy="23"/>
            </a:xfrm>
            <a:custGeom>
              <a:avLst/>
              <a:gdLst>
                <a:gd name="T0" fmla="*/ 10 w 23"/>
                <a:gd name="T1" fmla="*/ 22 h 23"/>
                <a:gd name="T2" fmla="*/ 8 w 23"/>
                <a:gd name="T3" fmla="*/ 22 h 23"/>
                <a:gd name="T4" fmla="*/ 6 w 23"/>
                <a:gd name="T5" fmla="*/ 21 h 23"/>
                <a:gd name="T6" fmla="*/ 4 w 23"/>
                <a:gd name="T7" fmla="*/ 20 h 23"/>
                <a:gd name="T8" fmla="*/ 3 w 23"/>
                <a:gd name="T9" fmla="*/ 18 h 23"/>
                <a:gd name="T10" fmla="*/ 1 w 23"/>
                <a:gd name="T11" fmla="*/ 16 h 23"/>
                <a:gd name="T12" fmla="*/ 1 w 23"/>
                <a:gd name="T13" fmla="*/ 15 h 23"/>
                <a:gd name="T14" fmla="*/ 0 w 23"/>
                <a:gd name="T15" fmla="*/ 13 h 23"/>
                <a:gd name="T16" fmla="*/ 0 w 23"/>
                <a:gd name="T17" fmla="*/ 11 h 23"/>
                <a:gd name="T18" fmla="*/ 0 w 23"/>
                <a:gd name="T19" fmla="*/ 9 h 23"/>
                <a:gd name="T20" fmla="*/ 1 w 23"/>
                <a:gd name="T21" fmla="*/ 6 h 23"/>
                <a:gd name="T22" fmla="*/ 1 w 23"/>
                <a:gd name="T23" fmla="*/ 4 h 23"/>
                <a:gd name="T24" fmla="*/ 3 w 23"/>
                <a:gd name="T25" fmla="*/ 3 h 23"/>
                <a:gd name="T26" fmla="*/ 4 w 23"/>
                <a:gd name="T27" fmla="*/ 1 h 23"/>
                <a:gd name="T28" fmla="*/ 6 w 23"/>
                <a:gd name="T29" fmla="*/ 0 h 23"/>
                <a:gd name="T30" fmla="*/ 8 w 23"/>
                <a:gd name="T31" fmla="*/ 0 h 23"/>
                <a:gd name="T32" fmla="*/ 10 w 23"/>
                <a:gd name="T33" fmla="*/ 0 h 23"/>
                <a:gd name="T34" fmla="*/ 12 w 23"/>
                <a:gd name="T35" fmla="*/ 0 h 23"/>
                <a:gd name="T36" fmla="*/ 15 w 23"/>
                <a:gd name="T37" fmla="*/ 0 h 23"/>
                <a:gd name="T38" fmla="*/ 17 w 23"/>
                <a:gd name="T39" fmla="*/ 1 h 23"/>
                <a:gd name="T40" fmla="*/ 18 w 23"/>
                <a:gd name="T41" fmla="*/ 3 h 23"/>
                <a:gd name="T42" fmla="*/ 20 w 23"/>
                <a:gd name="T43" fmla="*/ 4 h 23"/>
                <a:gd name="T44" fmla="*/ 21 w 23"/>
                <a:gd name="T45" fmla="*/ 6 h 23"/>
                <a:gd name="T46" fmla="*/ 21 w 23"/>
                <a:gd name="T47" fmla="*/ 9 h 23"/>
                <a:gd name="T48" fmla="*/ 22 w 23"/>
                <a:gd name="T49" fmla="*/ 11 h 23"/>
                <a:gd name="T50" fmla="*/ 21 w 23"/>
                <a:gd name="T51" fmla="*/ 13 h 23"/>
                <a:gd name="T52" fmla="*/ 21 w 23"/>
                <a:gd name="T53" fmla="*/ 15 h 23"/>
                <a:gd name="T54" fmla="*/ 20 w 23"/>
                <a:gd name="T55" fmla="*/ 16 h 23"/>
                <a:gd name="T56" fmla="*/ 18 w 23"/>
                <a:gd name="T57" fmla="*/ 18 h 23"/>
                <a:gd name="T58" fmla="*/ 17 w 23"/>
                <a:gd name="T59" fmla="*/ 20 h 23"/>
                <a:gd name="T60" fmla="*/ 15 w 23"/>
                <a:gd name="T61" fmla="*/ 21 h 23"/>
                <a:gd name="T62" fmla="*/ 12 w 23"/>
                <a:gd name="T63" fmla="*/ 22 h 23"/>
                <a:gd name="T64" fmla="*/ 10 w 23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8" y="3"/>
                  </a:lnTo>
                  <a:lnTo>
                    <a:pt x="20" y="4"/>
                  </a:lnTo>
                  <a:lnTo>
                    <a:pt x="21" y="6"/>
                  </a:lnTo>
                  <a:lnTo>
                    <a:pt x="21" y="9"/>
                  </a:lnTo>
                  <a:lnTo>
                    <a:pt x="22" y="11"/>
                  </a:lnTo>
                  <a:lnTo>
                    <a:pt x="21" y="13"/>
                  </a:lnTo>
                  <a:lnTo>
                    <a:pt x="21" y="15"/>
                  </a:lnTo>
                  <a:lnTo>
                    <a:pt x="20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78" name="Freeform 138">
              <a:extLst>
                <a:ext uri="{FF2B5EF4-FFF2-40B4-BE49-F238E27FC236}">
                  <a16:creationId xmlns:a16="http://schemas.microsoft.com/office/drawing/2014/main" id="{D822A02D-67D2-3E5B-AC38-02AAEDCE5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5" y="3975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9 h 26"/>
                <a:gd name="T48" fmla="*/ 21 w 22"/>
                <a:gd name="T49" fmla="*/ 12 h 26"/>
                <a:gd name="T50" fmla="*/ 21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79" name="Freeform 139">
              <a:extLst>
                <a:ext uri="{FF2B5EF4-FFF2-40B4-BE49-F238E27FC236}">
                  <a16:creationId xmlns:a16="http://schemas.microsoft.com/office/drawing/2014/main" id="{D21690E3-7401-A0B5-887F-FAB136945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4" y="4056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8 w 21"/>
                <a:gd name="T3" fmla="*/ 23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8 h 25"/>
                <a:gd name="T12" fmla="*/ 1 w 21"/>
                <a:gd name="T13" fmla="*/ 16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9 h 25"/>
                <a:gd name="T20" fmla="*/ 1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0 h 25"/>
                <a:gd name="T30" fmla="*/ 8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4 w 21"/>
                <a:gd name="T37" fmla="*/ 0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2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2 w 21"/>
                <a:gd name="T63" fmla="*/ 23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80" name="Freeform 140">
              <a:extLst>
                <a:ext uri="{FF2B5EF4-FFF2-40B4-BE49-F238E27FC236}">
                  <a16:creationId xmlns:a16="http://schemas.microsoft.com/office/drawing/2014/main" id="{5E129F97-A0D7-A882-AE24-01D30679D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" y="4108"/>
              <a:ext cx="21" cy="26"/>
            </a:xfrm>
            <a:custGeom>
              <a:avLst/>
              <a:gdLst>
                <a:gd name="T0" fmla="*/ 9 w 21"/>
                <a:gd name="T1" fmla="*/ 25 h 26"/>
                <a:gd name="T2" fmla="*/ 8 w 21"/>
                <a:gd name="T3" fmla="*/ 24 h 26"/>
                <a:gd name="T4" fmla="*/ 5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5 w 21"/>
                <a:gd name="T29" fmla="*/ 1 h 26"/>
                <a:gd name="T30" fmla="*/ 8 w 21"/>
                <a:gd name="T31" fmla="*/ 0 h 26"/>
                <a:gd name="T32" fmla="*/ 9 w 21"/>
                <a:gd name="T33" fmla="*/ 0 h 26"/>
                <a:gd name="T34" fmla="*/ 11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6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4 h 26"/>
                <a:gd name="T52" fmla="*/ 19 w 21"/>
                <a:gd name="T53" fmla="*/ 17 h 26"/>
                <a:gd name="T54" fmla="*/ 18 w 21"/>
                <a:gd name="T55" fmla="*/ 19 h 26"/>
                <a:gd name="T56" fmla="*/ 16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4 h 26"/>
                <a:gd name="T64" fmla="*/ 9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9" y="25"/>
                  </a:moveTo>
                  <a:lnTo>
                    <a:pt x="8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81" name="Freeform 141">
              <a:extLst>
                <a:ext uri="{FF2B5EF4-FFF2-40B4-BE49-F238E27FC236}">
                  <a16:creationId xmlns:a16="http://schemas.microsoft.com/office/drawing/2014/main" id="{CEDD0E7E-62ED-3958-B289-C94DF08B8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9" y="4153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3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20 h 24"/>
                <a:gd name="T10" fmla="*/ 1 w 21"/>
                <a:gd name="T11" fmla="*/ 18 h 24"/>
                <a:gd name="T12" fmla="*/ 0 w 21"/>
                <a:gd name="T13" fmla="*/ 16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6 h 24"/>
                <a:gd name="T54" fmla="*/ 18 w 21"/>
                <a:gd name="T55" fmla="*/ 18 h 24"/>
                <a:gd name="T56" fmla="*/ 17 w 21"/>
                <a:gd name="T57" fmla="*/ 20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3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3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3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82" name="Freeform 142">
              <a:extLst>
                <a:ext uri="{FF2B5EF4-FFF2-40B4-BE49-F238E27FC236}">
                  <a16:creationId xmlns:a16="http://schemas.microsoft.com/office/drawing/2014/main" id="{8D6BE1D0-4CF2-785F-5670-890BBFDDD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" y="3780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7 w 21"/>
                <a:gd name="T3" fmla="*/ 23 h 24"/>
                <a:gd name="T4" fmla="*/ 5 w 21"/>
                <a:gd name="T5" fmla="*/ 22 h 24"/>
                <a:gd name="T6" fmla="*/ 4 w 21"/>
                <a:gd name="T7" fmla="*/ 21 h 24"/>
                <a:gd name="T8" fmla="*/ 2 w 21"/>
                <a:gd name="T9" fmla="*/ 20 h 24"/>
                <a:gd name="T10" fmla="*/ 1 w 21"/>
                <a:gd name="T11" fmla="*/ 18 h 24"/>
                <a:gd name="T12" fmla="*/ 0 w 21"/>
                <a:gd name="T13" fmla="*/ 16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7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4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6 h 24"/>
                <a:gd name="T54" fmla="*/ 18 w 21"/>
                <a:gd name="T55" fmla="*/ 18 h 24"/>
                <a:gd name="T56" fmla="*/ 16 w 21"/>
                <a:gd name="T57" fmla="*/ 20 h 24"/>
                <a:gd name="T58" fmla="*/ 15 w 21"/>
                <a:gd name="T59" fmla="*/ 21 h 24"/>
                <a:gd name="T60" fmla="*/ 14 w 21"/>
                <a:gd name="T61" fmla="*/ 22 h 24"/>
                <a:gd name="T62" fmla="*/ 11 w 21"/>
                <a:gd name="T63" fmla="*/ 23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7" y="23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5" y="21"/>
                  </a:lnTo>
                  <a:lnTo>
                    <a:pt x="14" y="22"/>
                  </a:lnTo>
                  <a:lnTo>
                    <a:pt x="11" y="23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83" name="Freeform 143">
              <a:extLst>
                <a:ext uri="{FF2B5EF4-FFF2-40B4-BE49-F238E27FC236}">
                  <a16:creationId xmlns:a16="http://schemas.microsoft.com/office/drawing/2014/main" id="{7841700C-3E2B-4C70-16D6-4415E39A0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" y="3815"/>
              <a:ext cx="21" cy="23"/>
            </a:xfrm>
            <a:custGeom>
              <a:avLst/>
              <a:gdLst>
                <a:gd name="T0" fmla="*/ 10 w 21"/>
                <a:gd name="T1" fmla="*/ 22 h 23"/>
                <a:gd name="T2" fmla="*/ 7 w 21"/>
                <a:gd name="T3" fmla="*/ 21 h 23"/>
                <a:gd name="T4" fmla="*/ 6 w 21"/>
                <a:gd name="T5" fmla="*/ 21 h 23"/>
                <a:gd name="T6" fmla="*/ 4 w 21"/>
                <a:gd name="T7" fmla="*/ 20 h 23"/>
                <a:gd name="T8" fmla="*/ 3 w 21"/>
                <a:gd name="T9" fmla="*/ 18 h 23"/>
                <a:gd name="T10" fmla="*/ 2 w 21"/>
                <a:gd name="T11" fmla="*/ 16 h 23"/>
                <a:gd name="T12" fmla="*/ 1 w 21"/>
                <a:gd name="T13" fmla="*/ 15 h 23"/>
                <a:gd name="T14" fmla="*/ 0 w 21"/>
                <a:gd name="T15" fmla="*/ 12 h 23"/>
                <a:gd name="T16" fmla="*/ 0 w 21"/>
                <a:gd name="T17" fmla="*/ 11 h 23"/>
                <a:gd name="T18" fmla="*/ 0 w 21"/>
                <a:gd name="T19" fmla="*/ 8 h 23"/>
                <a:gd name="T20" fmla="*/ 1 w 21"/>
                <a:gd name="T21" fmla="*/ 6 h 23"/>
                <a:gd name="T22" fmla="*/ 2 w 21"/>
                <a:gd name="T23" fmla="*/ 5 h 23"/>
                <a:gd name="T24" fmla="*/ 3 w 21"/>
                <a:gd name="T25" fmla="*/ 3 h 23"/>
                <a:gd name="T26" fmla="*/ 4 w 21"/>
                <a:gd name="T27" fmla="*/ 1 h 23"/>
                <a:gd name="T28" fmla="*/ 6 w 21"/>
                <a:gd name="T29" fmla="*/ 0 h 23"/>
                <a:gd name="T30" fmla="*/ 7 w 21"/>
                <a:gd name="T31" fmla="*/ 0 h 23"/>
                <a:gd name="T32" fmla="*/ 10 w 21"/>
                <a:gd name="T33" fmla="*/ 0 h 23"/>
                <a:gd name="T34" fmla="*/ 11 w 21"/>
                <a:gd name="T35" fmla="*/ 0 h 23"/>
                <a:gd name="T36" fmla="*/ 13 w 21"/>
                <a:gd name="T37" fmla="*/ 0 h 23"/>
                <a:gd name="T38" fmla="*/ 15 w 21"/>
                <a:gd name="T39" fmla="*/ 1 h 23"/>
                <a:gd name="T40" fmla="*/ 16 w 21"/>
                <a:gd name="T41" fmla="*/ 3 h 23"/>
                <a:gd name="T42" fmla="*/ 18 w 21"/>
                <a:gd name="T43" fmla="*/ 5 h 23"/>
                <a:gd name="T44" fmla="*/ 19 w 21"/>
                <a:gd name="T45" fmla="*/ 6 h 23"/>
                <a:gd name="T46" fmla="*/ 19 w 21"/>
                <a:gd name="T47" fmla="*/ 8 h 23"/>
                <a:gd name="T48" fmla="*/ 20 w 21"/>
                <a:gd name="T49" fmla="*/ 11 h 23"/>
                <a:gd name="T50" fmla="*/ 19 w 21"/>
                <a:gd name="T51" fmla="*/ 12 h 23"/>
                <a:gd name="T52" fmla="*/ 19 w 21"/>
                <a:gd name="T53" fmla="*/ 15 h 23"/>
                <a:gd name="T54" fmla="*/ 18 w 21"/>
                <a:gd name="T55" fmla="*/ 16 h 23"/>
                <a:gd name="T56" fmla="*/ 16 w 21"/>
                <a:gd name="T57" fmla="*/ 18 h 23"/>
                <a:gd name="T58" fmla="*/ 15 w 21"/>
                <a:gd name="T59" fmla="*/ 20 h 23"/>
                <a:gd name="T60" fmla="*/ 13 w 21"/>
                <a:gd name="T61" fmla="*/ 21 h 23"/>
                <a:gd name="T62" fmla="*/ 11 w 21"/>
                <a:gd name="T63" fmla="*/ 21 h 23"/>
                <a:gd name="T64" fmla="*/ 10 w 21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3">
                  <a:moveTo>
                    <a:pt x="10" y="22"/>
                  </a:moveTo>
                  <a:lnTo>
                    <a:pt x="7" y="21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0" y="11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5" y="20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84" name="Freeform 144">
              <a:extLst>
                <a:ext uri="{FF2B5EF4-FFF2-40B4-BE49-F238E27FC236}">
                  <a16:creationId xmlns:a16="http://schemas.microsoft.com/office/drawing/2014/main" id="{98DBAAC5-96C4-D551-2A07-B8EA25037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9" y="3854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7 w 21"/>
                <a:gd name="T3" fmla="*/ 24 h 25"/>
                <a:gd name="T4" fmla="*/ 6 w 21"/>
                <a:gd name="T5" fmla="*/ 23 h 25"/>
                <a:gd name="T6" fmla="*/ 4 w 21"/>
                <a:gd name="T7" fmla="*/ 21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1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0 h 25"/>
                <a:gd name="T30" fmla="*/ 7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3 w 21"/>
                <a:gd name="T37" fmla="*/ 0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1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1 h 25"/>
                <a:gd name="T60" fmla="*/ 13 w 21"/>
                <a:gd name="T61" fmla="*/ 23 h 25"/>
                <a:gd name="T62" fmla="*/ 12 w 21"/>
                <a:gd name="T63" fmla="*/ 24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7" y="24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85" name="Freeform 145">
              <a:extLst>
                <a:ext uri="{FF2B5EF4-FFF2-40B4-BE49-F238E27FC236}">
                  <a16:creationId xmlns:a16="http://schemas.microsoft.com/office/drawing/2014/main" id="{1413926D-69E4-D2A1-AB3B-020444FB2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" y="3899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7 h 23"/>
                <a:gd name="T12" fmla="*/ 0 w 22"/>
                <a:gd name="T13" fmla="*/ 15 h 23"/>
                <a:gd name="T14" fmla="*/ 0 w 22"/>
                <a:gd name="T15" fmla="*/ 12 h 23"/>
                <a:gd name="T16" fmla="*/ 0 w 22"/>
                <a:gd name="T17" fmla="*/ 11 h 23"/>
                <a:gd name="T18" fmla="*/ 0 w 22"/>
                <a:gd name="T19" fmla="*/ 8 h 23"/>
                <a:gd name="T20" fmla="*/ 0 w 22"/>
                <a:gd name="T21" fmla="*/ 6 h 23"/>
                <a:gd name="T22" fmla="*/ 1 w 22"/>
                <a:gd name="T23" fmla="*/ 5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5 w 22"/>
                <a:gd name="T39" fmla="*/ 1 h 23"/>
                <a:gd name="T40" fmla="*/ 17 w 22"/>
                <a:gd name="T41" fmla="*/ 3 h 23"/>
                <a:gd name="T42" fmla="*/ 19 w 22"/>
                <a:gd name="T43" fmla="*/ 5 h 23"/>
                <a:gd name="T44" fmla="*/ 19 w 22"/>
                <a:gd name="T45" fmla="*/ 6 h 23"/>
                <a:gd name="T46" fmla="*/ 20 w 22"/>
                <a:gd name="T47" fmla="*/ 8 h 23"/>
                <a:gd name="T48" fmla="*/ 21 w 22"/>
                <a:gd name="T49" fmla="*/ 11 h 23"/>
                <a:gd name="T50" fmla="*/ 20 w 22"/>
                <a:gd name="T51" fmla="*/ 12 h 23"/>
                <a:gd name="T52" fmla="*/ 19 w 22"/>
                <a:gd name="T53" fmla="*/ 15 h 23"/>
                <a:gd name="T54" fmla="*/ 19 w 22"/>
                <a:gd name="T55" fmla="*/ 17 h 23"/>
                <a:gd name="T56" fmla="*/ 17 w 22"/>
                <a:gd name="T57" fmla="*/ 18 h 23"/>
                <a:gd name="T58" fmla="*/ 15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1" y="11"/>
                  </a:lnTo>
                  <a:lnTo>
                    <a:pt x="20" y="12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7" y="18"/>
                  </a:lnTo>
                  <a:lnTo>
                    <a:pt x="15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86" name="Freeform 146">
              <a:extLst>
                <a:ext uri="{FF2B5EF4-FFF2-40B4-BE49-F238E27FC236}">
                  <a16:creationId xmlns:a16="http://schemas.microsoft.com/office/drawing/2014/main" id="{CC6A2D61-E89A-0917-0638-A18E8853B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" y="393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9 h 26"/>
                <a:gd name="T48" fmla="*/ 21 w 22"/>
                <a:gd name="T49" fmla="*/ 12 h 26"/>
                <a:gd name="T50" fmla="*/ 21 w 22"/>
                <a:gd name="T51" fmla="*/ 15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2"/>
                  </a:lnTo>
                  <a:lnTo>
                    <a:pt x="21" y="15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87" name="Freeform 147">
              <a:extLst>
                <a:ext uri="{FF2B5EF4-FFF2-40B4-BE49-F238E27FC236}">
                  <a16:creationId xmlns:a16="http://schemas.microsoft.com/office/drawing/2014/main" id="{4C6A0D4B-05A0-CA53-8FB5-F076BCD87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5" y="3984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8 w 21"/>
                <a:gd name="T3" fmla="*/ 22 h 24"/>
                <a:gd name="T4" fmla="*/ 5 w 21"/>
                <a:gd name="T5" fmla="*/ 22 h 24"/>
                <a:gd name="T6" fmla="*/ 4 w 21"/>
                <a:gd name="T7" fmla="*/ 20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8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8 w 21"/>
                <a:gd name="T31" fmla="*/ 0 h 24"/>
                <a:gd name="T32" fmla="*/ 10 w 21"/>
                <a:gd name="T33" fmla="*/ 0 h 24"/>
                <a:gd name="T34" fmla="*/ 11 w 21"/>
                <a:gd name="T35" fmla="*/ 0 h 24"/>
                <a:gd name="T36" fmla="*/ 14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8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0 h 24"/>
                <a:gd name="T60" fmla="*/ 14 w 21"/>
                <a:gd name="T61" fmla="*/ 22 h 24"/>
                <a:gd name="T62" fmla="*/ 11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8" y="22"/>
                  </a:lnTo>
                  <a:lnTo>
                    <a:pt x="5" y="22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1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88" name="Freeform 148">
              <a:extLst>
                <a:ext uri="{FF2B5EF4-FFF2-40B4-BE49-F238E27FC236}">
                  <a16:creationId xmlns:a16="http://schemas.microsoft.com/office/drawing/2014/main" id="{9B3B10B4-0C05-2F02-3032-CAAE4F9C6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" y="402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5 w 22"/>
                <a:gd name="T39" fmla="*/ 2 h 26"/>
                <a:gd name="T40" fmla="*/ 17 w 22"/>
                <a:gd name="T41" fmla="*/ 3 h 26"/>
                <a:gd name="T42" fmla="*/ 18 w 22"/>
                <a:gd name="T43" fmla="*/ 5 h 26"/>
                <a:gd name="T44" fmla="*/ 19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5 h 26"/>
                <a:gd name="T52" fmla="*/ 19 w 22"/>
                <a:gd name="T53" fmla="*/ 17 h 26"/>
                <a:gd name="T54" fmla="*/ 18 w 22"/>
                <a:gd name="T55" fmla="*/ 19 h 26"/>
                <a:gd name="T56" fmla="*/ 17 w 22"/>
                <a:gd name="T57" fmla="*/ 21 h 26"/>
                <a:gd name="T58" fmla="*/ 15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89" name="Freeform 149">
              <a:extLst>
                <a:ext uri="{FF2B5EF4-FFF2-40B4-BE49-F238E27FC236}">
                  <a16:creationId xmlns:a16="http://schemas.microsoft.com/office/drawing/2014/main" id="{4137E110-04B9-7E33-6CBC-92335179D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" y="3822"/>
              <a:ext cx="20" cy="25"/>
            </a:xfrm>
            <a:custGeom>
              <a:avLst/>
              <a:gdLst>
                <a:gd name="T0" fmla="*/ 9 w 20"/>
                <a:gd name="T1" fmla="*/ 24 h 25"/>
                <a:gd name="T2" fmla="*/ 7 w 20"/>
                <a:gd name="T3" fmla="*/ 23 h 25"/>
                <a:gd name="T4" fmla="*/ 5 w 20"/>
                <a:gd name="T5" fmla="*/ 23 h 25"/>
                <a:gd name="T6" fmla="*/ 4 w 20"/>
                <a:gd name="T7" fmla="*/ 21 h 25"/>
                <a:gd name="T8" fmla="*/ 2 w 20"/>
                <a:gd name="T9" fmla="*/ 20 h 25"/>
                <a:gd name="T10" fmla="*/ 1 w 20"/>
                <a:gd name="T11" fmla="*/ 18 h 25"/>
                <a:gd name="T12" fmla="*/ 0 w 20"/>
                <a:gd name="T13" fmla="*/ 16 h 25"/>
                <a:gd name="T14" fmla="*/ 0 w 20"/>
                <a:gd name="T15" fmla="*/ 13 h 25"/>
                <a:gd name="T16" fmla="*/ 0 w 20"/>
                <a:gd name="T17" fmla="*/ 11 h 25"/>
                <a:gd name="T18" fmla="*/ 0 w 20"/>
                <a:gd name="T19" fmla="*/ 9 h 25"/>
                <a:gd name="T20" fmla="*/ 0 w 20"/>
                <a:gd name="T21" fmla="*/ 7 h 25"/>
                <a:gd name="T22" fmla="*/ 1 w 20"/>
                <a:gd name="T23" fmla="*/ 5 h 25"/>
                <a:gd name="T24" fmla="*/ 2 w 20"/>
                <a:gd name="T25" fmla="*/ 3 h 25"/>
                <a:gd name="T26" fmla="*/ 4 w 20"/>
                <a:gd name="T27" fmla="*/ 1 h 25"/>
                <a:gd name="T28" fmla="*/ 5 w 20"/>
                <a:gd name="T29" fmla="*/ 0 h 25"/>
                <a:gd name="T30" fmla="*/ 7 w 20"/>
                <a:gd name="T31" fmla="*/ 0 h 25"/>
                <a:gd name="T32" fmla="*/ 9 w 20"/>
                <a:gd name="T33" fmla="*/ 0 h 25"/>
                <a:gd name="T34" fmla="*/ 11 w 20"/>
                <a:gd name="T35" fmla="*/ 0 h 25"/>
                <a:gd name="T36" fmla="*/ 13 w 20"/>
                <a:gd name="T37" fmla="*/ 0 h 25"/>
                <a:gd name="T38" fmla="*/ 14 w 20"/>
                <a:gd name="T39" fmla="*/ 1 h 25"/>
                <a:gd name="T40" fmla="*/ 16 w 20"/>
                <a:gd name="T41" fmla="*/ 3 h 25"/>
                <a:gd name="T42" fmla="*/ 17 w 20"/>
                <a:gd name="T43" fmla="*/ 5 h 25"/>
                <a:gd name="T44" fmla="*/ 18 w 20"/>
                <a:gd name="T45" fmla="*/ 7 h 25"/>
                <a:gd name="T46" fmla="*/ 18 w 20"/>
                <a:gd name="T47" fmla="*/ 9 h 25"/>
                <a:gd name="T48" fmla="*/ 19 w 20"/>
                <a:gd name="T49" fmla="*/ 11 h 25"/>
                <a:gd name="T50" fmla="*/ 18 w 20"/>
                <a:gd name="T51" fmla="*/ 13 h 25"/>
                <a:gd name="T52" fmla="*/ 18 w 20"/>
                <a:gd name="T53" fmla="*/ 16 h 25"/>
                <a:gd name="T54" fmla="*/ 17 w 20"/>
                <a:gd name="T55" fmla="*/ 18 h 25"/>
                <a:gd name="T56" fmla="*/ 16 w 20"/>
                <a:gd name="T57" fmla="*/ 20 h 25"/>
                <a:gd name="T58" fmla="*/ 14 w 20"/>
                <a:gd name="T59" fmla="*/ 21 h 25"/>
                <a:gd name="T60" fmla="*/ 13 w 20"/>
                <a:gd name="T61" fmla="*/ 23 h 25"/>
                <a:gd name="T62" fmla="*/ 11 w 20"/>
                <a:gd name="T63" fmla="*/ 23 h 25"/>
                <a:gd name="T64" fmla="*/ 9 w 20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5">
                  <a:moveTo>
                    <a:pt x="9" y="24"/>
                  </a:moveTo>
                  <a:lnTo>
                    <a:pt x="7" y="23"/>
                  </a:lnTo>
                  <a:lnTo>
                    <a:pt x="5" y="23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90" name="Freeform 150">
              <a:extLst>
                <a:ext uri="{FF2B5EF4-FFF2-40B4-BE49-F238E27FC236}">
                  <a16:creationId xmlns:a16="http://schemas.microsoft.com/office/drawing/2014/main" id="{CA658E51-1BA5-50C7-92CB-5BADB99A2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2" y="3861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10 h 26"/>
                <a:gd name="T20" fmla="*/ 0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10 h 26"/>
                <a:gd name="T48" fmla="*/ 21 w 22"/>
                <a:gd name="T49" fmla="*/ 12 h 26"/>
                <a:gd name="T50" fmla="*/ 21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10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91" name="Freeform 151">
              <a:extLst>
                <a:ext uri="{FF2B5EF4-FFF2-40B4-BE49-F238E27FC236}">
                  <a16:creationId xmlns:a16="http://schemas.microsoft.com/office/drawing/2014/main" id="{1EFDD465-DEC1-5E36-AD41-41529DB46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9" y="3899"/>
              <a:ext cx="23" cy="23"/>
            </a:xfrm>
            <a:custGeom>
              <a:avLst/>
              <a:gdLst>
                <a:gd name="T0" fmla="*/ 10 w 23"/>
                <a:gd name="T1" fmla="*/ 22 h 23"/>
                <a:gd name="T2" fmla="*/ 8 w 23"/>
                <a:gd name="T3" fmla="*/ 22 h 23"/>
                <a:gd name="T4" fmla="*/ 6 w 23"/>
                <a:gd name="T5" fmla="*/ 21 h 23"/>
                <a:gd name="T6" fmla="*/ 4 w 23"/>
                <a:gd name="T7" fmla="*/ 20 h 23"/>
                <a:gd name="T8" fmla="*/ 3 w 23"/>
                <a:gd name="T9" fmla="*/ 18 h 23"/>
                <a:gd name="T10" fmla="*/ 1 w 23"/>
                <a:gd name="T11" fmla="*/ 17 h 23"/>
                <a:gd name="T12" fmla="*/ 1 w 23"/>
                <a:gd name="T13" fmla="*/ 15 h 23"/>
                <a:gd name="T14" fmla="*/ 0 w 23"/>
                <a:gd name="T15" fmla="*/ 12 h 23"/>
                <a:gd name="T16" fmla="*/ 0 w 23"/>
                <a:gd name="T17" fmla="*/ 11 h 23"/>
                <a:gd name="T18" fmla="*/ 0 w 23"/>
                <a:gd name="T19" fmla="*/ 8 h 23"/>
                <a:gd name="T20" fmla="*/ 1 w 23"/>
                <a:gd name="T21" fmla="*/ 6 h 23"/>
                <a:gd name="T22" fmla="*/ 1 w 23"/>
                <a:gd name="T23" fmla="*/ 5 h 23"/>
                <a:gd name="T24" fmla="*/ 3 w 23"/>
                <a:gd name="T25" fmla="*/ 3 h 23"/>
                <a:gd name="T26" fmla="*/ 4 w 23"/>
                <a:gd name="T27" fmla="*/ 1 h 23"/>
                <a:gd name="T28" fmla="*/ 6 w 23"/>
                <a:gd name="T29" fmla="*/ 0 h 23"/>
                <a:gd name="T30" fmla="*/ 8 w 23"/>
                <a:gd name="T31" fmla="*/ 0 h 23"/>
                <a:gd name="T32" fmla="*/ 10 w 23"/>
                <a:gd name="T33" fmla="*/ 0 h 23"/>
                <a:gd name="T34" fmla="*/ 12 w 23"/>
                <a:gd name="T35" fmla="*/ 0 h 23"/>
                <a:gd name="T36" fmla="*/ 15 w 23"/>
                <a:gd name="T37" fmla="*/ 0 h 23"/>
                <a:gd name="T38" fmla="*/ 17 w 23"/>
                <a:gd name="T39" fmla="*/ 1 h 23"/>
                <a:gd name="T40" fmla="*/ 18 w 23"/>
                <a:gd name="T41" fmla="*/ 3 h 23"/>
                <a:gd name="T42" fmla="*/ 20 w 23"/>
                <a:gd name="T43" fmla="*/ 5 h 23"/>
                <a:gd name="T44" fmla="*/ 20 w 23"/>
                <a:gd name="T45" fmla="*/ 6 h 23"/>
                <a:gd name="T46" fmla="*/ 21 w 23"/>
                <a:gd name="T47" fmla="*/ 8 h 23"/>
                <a:gd name="T48" fmla="*/ 22 w 23"/>
                <a:gd name="T49" fmla="*/ 11 h 23"/>
                <a:gd name="T50" fmla="*/ 21 w 23"/>
                <a:gd name="T51" fmla="*/ 12 h 23"/>
                <a:gd name="T52" fmla="*/ 20 w 23"/>
                <a:gd name="T53" fmla="*/ 15 h 23"/>
                <a:gd name="T54" fmla="*/ 20 w 23"/>
                <a:gd name="T55" fmla="*/ 17 h 23"/>
                <a:gd name="T56" fmla="*/ 18 w 23"/>
                <a:gd name="T57" fmla="*/ 18 h 23"/>
                <a:gd name="T58" fmla="*/ 17 w 23"/>
                <a:gd name="T59" fmla="*/ 20 h 23"/>
                <a:gd name="T60" fmla="*/ 15 w 23"/>
                <a:gd name="T61" fmla="*/ 21 h 23"/>
                <a:gd name="T62" fmla="*/ 12 w 23"/>
                <a:gd name="T63" fmla="*/ 22 h 23"/>
                <a:gd name="T64" fmla="*/ 10 w 23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6"/>
                  </a:lnTo>
                  <a:lnTo>
                    <a:pt x="21" y="8"/>
                  </a:lnTo>
                  <a:lnTo>
                    <a:pt x="22" y="11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92" name="Freeform 152">
              <a:extLst>
                <a:ext uri="{FF2B5EF4-FFF2-40B4-BE49-F238E27FC236}">
                  <a16:creationId xmlns:a16="http://schemas.microsoft.com/office/drawing/2014/main" id="{5865DC80-D660-019D-3BE7-EAAE08D10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" y="3936"/>
              <a:ext cx="21" cy="26"/>
            </a:xfrm>
            <a:custGeom>
              <a:avLst/>
              <a:gdLst>
                <a:gd name="T0" fmla="*/ 9 w 21"/>
                <a:gd name="T1" fmla="*/ 25 h 26"/>
                <a:gd name="T2" fmla="*/ 7 w 21"/>
                <a:gd name="T3" fmla="*/ 24 h 26"/>
                <a:gd name="T4" fmla="*/ 5 w 21"/>
                <a:gd name="T5" fmla="*/ 23 h 26"/>
                <a:gd name="T6" fmla="*/ 4 w 21"/>
                <a:gd name="T7" fmla="*/ 22 h 26"/>
                <a:gd name="T8" fmla="*/ 2 w 21"/>
                <a:gd name="T9" fmla="*/ 20 h 26"/>
                <a:gd name="T10" fmla="*/ 1 w 21"/>
                <a:gd name="T11" fmla="*/ 19 h 26"/>
                <a:gd name="T12" fmla="*/ 0 w 21"/>
                <a:gd name="T13" fmla="*/ 16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9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5 w 21"/>
                <a:gd name="T29" fmla="*/ 1 h 26"/>
                <a:gd name="T30" fmla="*/ 7 w 21"/>
                <a:gd name="T31" fmla="*/ 0 h 26"/>
                <a:gd name="T32" fmla="*/ 9 w 21"/>
                <a:gd name="T33" fmla="*/ 0 h 26"/>
                <a:gd name="T34" fmla="*/ 11 w 21"/>
                <a:gd name="T35" fmla="*/ 0 h 26"/>
                <a:gd name="T36" fmla="*/ 14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9 h 26"/>
                <a:gd name="T48" fmla="*/ 20 w 21"/>
                <a:gd name="T49" fmla="*/ 12 h 26"/>
                <a:gd name="T50" fmla="*/ 20 w 21"/>
                <a:gd name="T51" fmla="*/ 14 h 26"/>
                <a:gd name="T52" fmla="*/ 19 w 21"/>
                <a:gd name="T53" fmla="*/ 16 h 26"/>
                <a:gd name="T54" fmla="*/ 18 w 21"/>
                <a:gd name="T55" fmla="*/ 19 h 26"/>
                <a:gd name="T56" fmla="*/ 17 w 21"/>
                <a:gd name="T57" fmla="*/ 20 h 26"/>
                <a:gd name="T58" fmla="*/ 15 w 21"/>
                <a:gd name="T59" fmla="*/ 22 h 26"/>
                <a:gd name="T60" fmla="*/ 14 w 21"/>
                <a:gd name="T61" fmla="*/ 23 h 26"/>
                <a:gd name="T62" fmla="*/ 11 w 21"/>
                <a:gd name="T63" fmla="*/ 24 h 26"/>
                <a:gd name="T64" fmla="*/ 9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9" y="25"/>
                  </a:moveTo>
                  <a:lnTo>
                    <a:pt x="7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93" name="Freeform 153">
              <a:extLst>
                <a:ext uri="{FF2B5EF4-FFF2-40B4-BE49-F238E27FC236}">
                  <a16:creationId xmlns:a16="http://schemas.microsoft.com/office/drawing/2014/main" id="{1107D6E1-4A23-D277-1F0D-EE38A7009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4" y="3978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8 w 21"/>
                <a:gd name="T3" fmla="*/ 23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0 h 25"/>
                <a:gd name="T30" fmla="*/ 8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4 w 21"/>
                <a:gd name="T37" fmla="*/ 0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2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2 w 21"/>
                <a:gd name="T63" fmla="*/ 23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94" name="Freeform 154">
              <a:extLst>
                <a:ext uri="{FF2B5EF4-FFF2-40B4-BE49-F238E27FC236}">
                  <a16:creationId xmlns:a16="http://schemas.microsoft.com/office/drawing/2014/main" id="{5F4305F6-8611-0E1F-EE55-A006612F2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4" y="4021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3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5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95" name="Freeform 155">
              <a:extLst>
                <a:ext uri="{FF2B5EF4-FFF2-40B4-BE49-F238E27FC236}">
                  <a16:creationId xmlns:a16="http://schemas.microsoft.com/office/drawing/2014/main" id="{95BDAE07-CAA2-D342-2554-ED5CB67B0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" y="390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10 h 26"/>
                <a:gd name="T20" fmla="*/ 0 w 22"/>
                <a:gd name="T21" fmla="*/ 8 h 26"/>
                <a:gd name="T22" fmla="*/ 1 w 22"/>
                <a:gd name="T23" fmla="*/ 5 h 26"/>
                <a:gd name="T24" fmla="*/ 2 w 22"/>
                <a:gd name="T25" fmla="*/ 4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4 h 26"/>
                <a:gd name="T42" fmla="*/ 19 w 22"/>
                <a:gd name="T43" fmla="*/ 5 h 26"/>
                <a:gd name="T44" fmla="*/ 20 w 22"/>
                <a:gd name="T45" fmla="*/ 8 h 26"/>
                <a:gd name="T46" fmla="*/ 20 w 22"/>
                <a:gd name="T47" fmla="*/ 10 h 26"/>
                <a:gd name="T48" fmla="*/ 21 w 22"/>
                <a:gd name="T49" fmla="*/ 12 h 26"/>
                <a:gd name="T50" fmla="*/ 20 w 22"/>
                <a:gd name="T51" fmla="*/ 15 h 26"/>
                <a:gd name="T52" fmla="*/ 20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96" name="Freeform 156">
              <a:extLst>
                <a:ext uri="{FF2B5EF4-FFF2-40B4-BE49-F238E27FC236}">
                  <a16:creationId xmlns:a16="http://schemas.microsoft.com/office/drawing/2014/main" id="{AD7220CC-8C7D-7A8D-2D7D-C9942CB18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" y="3941"/>
              <a:ext cx="24" cy="26"/>
            </a:xfrm>
            <a:custGeom>
              <a:avLst/>
              <a:gdLst>
                <a:gd name="T0" fmla="*/ 11 w 24"/>
                <a:gd name="T1" fmla="*/ 25 h 26"/>
                <a:gd name="T2" fmla="*/ 9 w 24"/>
                <a:gd name="T3" fmla="*/ 25 h 26"/>
                <a:gd name="T4" fmla="*/ 7 w 24"/>
                <a:gd name="T5" fmla="*/ 23 h 26"/>
                <a:gd name="T6" fmla="*/ 5 w 24"/>
                <a:gd name="T7" fmla="*/ 22 h 26"/>
                <a:gd name="T8" fmla="*/ 3 w 24"/>
                <a:gd name="T9" fmla="*/ 21 h 26"/>
                <a:gd name="T10" fmla="*/ 1 w 24"/>
                <a:gd name="T11" fmla="*/ 19 h 26"/>
                <a:gd name="T12" fmla="*/ 0 w 24"/>
                <a:gd name="T13" fmla="*/ 17 h 26"/>
                <a:gd name="T14" fmla="*/ 0 w 24"/>
                <a:gd name="T15" fmla="*/ 15 h 26"/>
                <a:gd name="T16" fmla="*/ 0 w 24"/>
                <a:gd name="T17" fmla="*/ 13 h 26"/>
                <a:gd name="T18" fmla="*/ 0 w 24"/>
                <a:gd name="T19" fmla="*/ 10 h 26"/>
                <a:gd name="T20" fmla="*/ 0 w 24"/>
                <a:gd name="T21" fmla="*/ 7 h 26"/>
                <a:gd name="T22" fmla="*/ 1 w 24"/>
                <a:gd name="T23" fmla="*/ 5 h 26"/>
                <a:gd name="T24" fmla="*/ 3 w 24"/>
                <a:gd name="T25" fmla="*/ 3 h 26"/>
                <a:gd name="T26" fmla="*/ 5 w 24"/>
                <a:gd name="T27" fmla="*/ 2 h 26"/>
                <a:gd name="T28" fmla="*/ 7 w 24"/>
                <a:gd name="T29" fmla="*/ 1 h 26"/>
                <a:gd name="T30" fmla="*/ 9 w 24"/>
                <a:gd name="T31" fmla="*/ 0 h 26"/>
                <a:gd name="T32" fmla="*/ 11 w 24"/>
                <a:gd name="T33" fmla="*/ 0 h 26"/>
                <a:gd name="T34" fmla="*/ 13 w 24"/>
                <a:gd name="T35" fmla="*/ 0 h 26"/>
                <a:gd name="T36" fmla="*/ 15 w 24"/>
                <a:gd name="T37" fmla="*/ 1 h 26"/>
                <a:gd name="T38" fmla="*/ 17 w 24"/>
                <a:gd name="T39" fmla="*/ 2 h 26"/>
                <a:gd name="T40" fmla="*/ 19 w 24"/>
                <a:gd name="T41" fmla="*/ 3 h 26"/>
                <a:gd name="T42" fmla="*/ 20 w 24"/>
                <a:gd name="T43" fmla="*/ 5 h 26"/>
                <a:gd name="T44" fmla="*/ 21 w 24"/>
                <a:gd name="T45" fmla="*/ 7 h 26"/>
                <a:gd name="T46" fmla="*/ 22 w 24"/>
                <a:gd name="T47" fmla="*/ 10 h 26"/>
                <a:gd name="T48" fmla="*/ 23 w 24"/>
                <a:gd name="T49" fmla="*/ 13 h 26"/>
                <a:gd name="T50" fmla="*/ 22 w 24"/>
                <a:gd name="T51" fmla="*/ 15 h 26"/>
                <a:gd name="T52" fmla="*/ 21 w 24"/>
                <a:gd name="T53" fmla="*/ 17 h 26"/>
                <a:gd name="T54" fmla="*/ 20 w 24"/>
                <a:gd name="T55" fmla="*/ 19 h 26"/>
                <a:gd name="T56" fmla="*/ 19 w 24"/>
                <a:gd name="T57" fmla="*/ 21 h 26"/>
                <a:gd name="T58" fmla="*/ 17 w 24"/>
                <a:gd name="T59" fmla="*/ 22 h 26"/>
                <a:gd name="T60" fmla="*/ 15 w 24"/>
                <a:gd name="T61" fmla="*/ 23 h 26"/>
                <a:gd name="T62" fmla="*/ 13 w 24"/>
                <a:gd name="T63" fmla="*/ 25 h 26"/>
                <a:gd name="T64" fmla="*/ 11 w 24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26">
                  <a:moveTo>
                    <a:pt x="11" y="25"/>
                  </a:moveTo>
                  <a:lnTo>
                    <a:pt x="9" y="25"/>
                  </a:lnTo>
                  <a:lnTo>
                    <a:pt x="7" y="23"/>
                  </a:lnTo>
                  <a:lnTo>
                    <a:pt x="5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3" y="13"/>
                  </a:lnTo>
                  <a:lnTo>
                    <a:pt x="22" y="15"/>
                  </a:lnTo>
                  <a:lnTo>
                    <a:pt x="21" y="17"/>
                  </a:lnTo>
                  <a:lnTo>
                    <a:pt x="20" y="19"/>
                  </a:lnTo>
                  <a:lnTo>
                    <a:pt x="19" y="21"/>
                  </a:lnTo>
                  <a:lnTo>
                    <a:pt x="17" y="22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1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97" name="Freeform 157">
              <a:extLst>
                <a:ext uri="{FF2B5EF4-FFF2-40B4-BE49-F238E27FC236}">
                  <a16:creationId xmlns:a16="http://schemas.microsoft.com/office/drawing/2014/main" id="{B4EC7F4B-B5AA-51C0-C7EF-CC28D03B6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2" y="3984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0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8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8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0 h 24"/>
                <a:gd name="T60" fmla="*/ 13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98" name="Freeform 158">
              <a:extLst>
                <a:ext uri="{FF2B5EF4-FFF2-40B4-BE49-F238E27FC236}">
                  <a16:creationId xmlns:a16="http://schemas.microsoft.com/office/drawing/2014/main" id="{18CED96F-ECA0-CB03-07EA-3386B1BF6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4016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0 h 24"/>
                <a:gd name="T8" fmla="*/ 2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8 h 24"/>
                <a:gd name="T20" fmla="*/ 0 w 22"/>
                <a:gd name="T21" fmla="*/ 7 h 24"/>
                <a:gd name="T22" fmla="*/ 1 w 22"/>
                <a:gd name="T23" fmla="*/ 5 h 24"/>
                <a:gd name="T24" fmla="*/ 2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19 w 22"/>
                <a:gd name="T45" fmla="*/ 7 h 24"/>
                <a:gd name="T46" fmla="*/ 20 w 22"/>
                <a:gd name="T47" fmla="*/ 8 h 24"/>
                <a:gd name="T48" fmla="*/ 21 w 22"/>
                <a:gd name="T49" fmla="*/ 11 h 24"/>
                <a:gd name="T50" fmla="*/ 20 w 22"/>
                <a:gd name="T51" fmla="*/ 13 h 24"/>
                <a:gd name="T52" fmla="*/ 19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0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399" name="Freeform 159">
              <a:extLst>
                <a:ext uri="{FF2B5EF4-FFF2-40B4-BE49-F238E27FC236}">
                  <a16:creationId xmlns:a16="http://schemas.microsoft.com/office/drawing/2014/main" id="{019DA8B7-02B9-AD18-15FC-5B7C4D600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6" y="3988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4 h 26"/>
                <a:gd name="T4" fmla="*/ 6 w 21"/>
                <a:gd name="T5" fmla="*/ 23 h 26"/>
                <a:gd name="T6" fmla="*/ 4 w 21"/>
                <a:gd name="T7" fmla="*/ 22 h 26"/>
                <a:gd name="T8" fmla="*/ 3 w 21"/>
                <a:gd name="T9" fmla="*/ 21 h 26"/>
                <a:gd name="T10" fmla="*/ 2 w 21"/>
                <a:gd name="T11" fmla="*/ 19 h 26"/>
                <a:gd name="T12" fmla="*/ 1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10 h 26"/>
                <a:gd name="T20" fmla="*/ 1 w 21"/>
                <a:gd name="T21" fmla="*/ 8 h 26"/>
                <a:gd name="T22" fmla="*/ 2 w 21"/>
                <a:gd name="T23" fmla="*/ 5 h 26"/>
                <a:gd name="T24" fmla="*/ 3 w 21"/>
                <a:gd name="T25" fmla="*/ 4 h 26"/>
                <a:gd name="T26" fmla="*/ 4 w 21"/>
                <a:gd name="T27" fmla="*/ 2 h 26"/>
                <a:gd name="T28" fmla="*/ 6 w 21"/>
                <a:gd name="T29" fmla="*/ 1 h 26"/>
                <a:gd name="T30" fmla="*/ 8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4 w 21"/>
                <a:gd name="T37" fmla="*/ 1 h 26"/>
                <a:gd name="T38" fmla="*/ 15 w 21"/>
                <a:gd name="T39" fmla="*/ 2 h 26"/>
                <a:gd name="T40" fmla="*/ 16 w 21"/>
                <a:gd name="T41" fmla="*/ 4 h 26"/>
                <a:gd name="T42" fmla="*/ 18 w 21"/>
                <a:gd name="T43" fmla="*/ 5 h 26"/>
                <a:gd name="T44" fmla="*/ 19 w 21"/>
                <a:gd name="T45" fmla="*/ 8 h 26"/>
                <a:gd name="T46" fmla="*/ 19 w 21"/>
                <a:gd name="T47" fmla="*/ 10 h 26"/>
                <a:gd name="T48" fmla="*/ 20 w 21"/>
                <a:gd name="T49" fmla="*/ 12 h 26"/>
                <a:gd name="T50" fmla="*/ 19 w 21"/>
                <a:gd name="T51" fmla="*/ 14 h 26"/>
                <a:gd name="T52" fmla="*/ 19 w 21"/>
                <a:gd name="T53" fmla="*/ 17 h 26"/>
                <a:gd name="T54" fmla="*/ 18 w 21"/>
                <a:gd name="T55" fmla="*/ 19 h 26"/>
                <a:gd name="T56" fmla="*/ 16 w 21"/>
                <a:gd name="T57" fmla="*/ 21 h 26"/>
                <a:gd name="T58" fmla="*/ 15 w 21"/>
                <a:gd name="T59" fmla="*/ 22 h 26"/>
                <a:gd name="T60" fmla="*/ 14 w 21"/>
                <a:gd name="T61" fmla="*/ 23 h 26"/>
                <a:gd name="T62" fmla="*/ 12 w 21"/>
                <a:gd name="T63" fmla="*/ 24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5"/>
                  </a:lnTo>
                  <a:lnTo>
                    <a:pt x="3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00" name="Freeform 160">
              <a:extLst>
                <a:ext uri="{FF2B5EF4-FFF2-40B4-BE49-F238E27FC236}">
                  <a16:creationId xmlns:a16="http://schemas.microsoft.com/office/drawing/2014/main" id="{D3FD8D2C-12AA-D5AA-A14F-0B8B93FE0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" y="4023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4 h 25"/>
                <a:gd name="T4" fmla="*/ 6 w 22"/>
                <a:gd name="T5" fmla="*/ 23 h 25"/>
                <a:gd name="T6" fmla="*/ 4 w 22"/>
                <a:gd name="T7" fmla="*/ 22 h 25"/>
                <a:gd name="T8" fmla="*/ 2 w 22"/>
                <a:gd name="T9" fmla="*/ 20 h 25"/>
                <a:gd name="T10" fmla="*/ 1 w 22"/>
                <a:gd name="T11" fmla="*/ 19 h 25"/>
                <a:gd name="T12" fmla="*/ 1 w 22"/>
                <a:gd name="T13" fmla="*/ 16 h 25"/>
                <a:gd name="T14" fmla="*/ 0 w 22"/>
                <a:gd name="T15" fmla="*/ 14 h 25"/>
                <a:gd name="T16" fmla="*/ 0 w 22"/>
                <a:gd name="T17" fmla="*/ 12 h 25"/>
                <a:gd name="T18" fmla="*/ 0 w 22"/>
                <a:gd name="T19" fmla="*/ 9 h 25"/>
                <a:gd name="T20" fmla="*/ 1 w 22"/>
                <a:gd name="T21" fmla="*/ 7 h 25"/>
                <a:gd name="T22" fmla="*/ 1 w 22"/>
                <a:gd name="T23" fmla="*/ 5 h 25"/>
                <a:gd name="T24" fmla="*/ 2 w 22"/>
                <a:gd name="T25" fmla="*/ 3 h 25"/>
                <a:gd name="T26" fmla="*/ 4 w 22"/>
                <a:gd name="T27" fmla="*/ 2 h 25"/>
                <a:gd name="T28" fmla="*/ 6 w 22"/>
                <a:gd name="T29" fmla="*/ 1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1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19 w 22"/>
                <a:gd name="T45" fmla="*/ 7 h 25"/>
                <a:gd name="T46" fmla="*/ 20 w 22"/>
                <a:gd name="T47" fmla="*/ 9 h 25"/>
                <a:gd name="T48" fmla="*/ 21 w 22"/>
                <a:gd name="T49" fmla="*/ 12 h 25"/>
                <a:gd name="T50" fmla="*/ 20 w 22"/>
                <a:gd name="T51" fmla="*/ 14 h 25"/>
                <a:gd name="T52" fmla="*/ 19 w 22"/>
                <a:gd name="T53" fmla="*/ 16 h 25"/>
                <a:gd name="T54" fmla="*/ 19 w 22"/>
                <a:gd name="T55" fmla="*/ 19 h 25"/>
                <a:gd name="T56" fmla="*/ 18 w 22"/>
                <a:gd name="T57" fmla="*/ 20 h 25"/>
                <a:gd name="T58" fmla="*/ 16 w 22"/>
                <a:gd name="T59" fmla="*/ 22 h 25"/>
                <a:gd name="T60" fmla="*/ 14 w 22"/>
                <a:gd name="T61" fmla="*/ 23 h 25"/>
                <a:gd name="T62" fmla="*/ 12 w 22"/>
                <a:gd name="T63" fmla="*/ 24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01" name="Freeform 161">
              <a:extLst>
                <a:ext uri="{FF2B5EF4-FFF2-40B4-BE49-F238E27FC236}">
                  <a16:creationId xmlns:a16="http://schemas.microsoft.com/office/drawing/2014/main" id="{F5AB0AC3-A61C-3ACF-B904-482C4B07D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" y="4035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3 w 22"/>
                <a:gd name="T9" fmla="*/ 19 h 24"/>
                <a:gd name="T10" fmla="*/ 1 w 22"/>
                <a:gd name="T11" fmla="*/ 17 h 24"/>
                <a:gd name="T12" fmla="*/ 1 w 22"/>
                <a:gd name="T13" fmla="*/ 15 h 24"/>
                <a:gd name="T14" fmla="*/ 0 w 22"/>
                <a:gd name="T15" fmla="*/ 14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7 h 24"/>
                <a:gd name="T22" fmla="*/ 1 w 22"/>
                <a:gd name="T23" fmla="*/ 5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7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4 h 24"/>
                <a:gd name="T52" fmla="*/ 20 w 22"/>
                <a:gd name="T53" fmla="*/ 15 h 24"/>
                <a:gd name="T54" fmla="*/ 19 w 22"/>
                <a:gd name="T55" fmla="*/ 17 h 24"/>
                <a:gd name="T56" fmla="*/ 17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4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02" name="Freeform 162">
              <a:extLst>
                <a:ext uri="{FF2B5EF4-FFF2-40B4-BE49-F238E27FC236}">
                  <a16:creationId xmlns:a16="http://schemas.microsoft.com/office/drawing/2014/main" id="{2A373656-F275-33F3-21DD-748F665B8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" y="3723"/>
              <a:ext cx="21" cy="26"/>
            </a:xfrm>
            <a:custGeom>
              <a:avLst/>
              <a:gdLst>
                <a:gd name="T0" fmla="*/ 9 w 21"/>
                <a:gd name="T1" fmla="*/ 25 h 26"/>
                <a:gd name="T2" fmla="*/ 8 w 21"/>
                <a:gd name="T3" fmla="*/ 25 h 26"/>
                <a:gd name="T4" fmla="*/ 5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5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5 w 21"/>
                <a:gd name="T29" fmla="*/ 1 h 26"/>
                <a:gd name="T30" fmla="*/ 8 w 21"/>
                <a:gd name="T31" fmla="*/ 0 h 26"/>
                <a:gd name="T32" fmla="*/ 9 w 21"/>
                <a:gd name="T33" fmla="*/ 0 h 26"/>
                <a:gd name="T34" fmla="*/ 11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6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5 h 26"/>
                <a:gd name="T52" fmla="*/ 19 w 21"/>
                <a:gd name="T53" fmla="*/ 17 h 26"/>
                <a:gd name="T54" fmla="*/ 18 w 21"/>
                <a:gd name="T55" fmla="*/ 19 h 26"/>
                <a:gd name="T56" fmla="*/ 16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5 h 26"/>
                <a:gd name="T64" fmla="*/ 9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9" y="25"/>
                  </a:moveTo>
                  <a:lnTo>
                    <a:pt x="8" y="25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03" name="Freeform 163">
              <a:extLst>
                <a:ext uri="{FF2B5EF4-FFF2-40B4-BE49-F238E27FC236}">
                  <a16:creationId xmlns:a16="http://schemas.microsoft.com/office/drawing/2014/main" id="{1F50529C-FE71-4253-D6FD-63D02DA82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6" y="3765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8 w 21"/>
                <a:gd name="T3" fmla="*/ 22 h 24"/>
                <a:gd name="T4" fmla="*/ 5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8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4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9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1 h 24"/>
                <a:gd name="T60" fmla="*/ 14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8" y="22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04" name="Freeform 164">
              <a:extLst>
                <a:ext uri="{FF2B5EF4-FFF2-40B4-BE49-F238E27FC236}">
                  <a16:creationId xmlns:a16="http://schemas.microsoft.com/office/drawing/2014/main" id="{585D6A3B-FBA8-1BDE-FCAD-AD9C53A6A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4" y="3802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8 w 21"/>
                <a:gd name="T3" fmla="*/ 22 h 24"/>
                <a:gd name="T4" fmla="*/ 5 w 21"/>
                <a:gd name="T5" fmla="*/ 22 h 24"/>
                <a:gd name="T6" fmla="*/ 4 w 21"/>
                <a:gd name="T7" fmla="*/ 20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6 h 24"/>
                <a:gd name="T22" fmla="*/ 1 w 21"/>
                <a:gd name="T23" fmla="*/ 4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8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8 w 21"/>
                <a:gd name="T43" fmla="*/ 4 h 24"/>
                <a:gd name="T44" fmla="*/ 18 w 21"/>
                <a:gd name="T45" fmla="*/ 6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8 w 21"/>
                <a:gd name="T53" fmla="*/ 15 h 24"/>
                <a:gd name="T54" fmla="*/ 18 w 21"/>
                <a:gd name="T55" fmla="*/ 17 h 24"/>
                <a:gd name="T56" fmla="*/ 16 w 21"/>
                <a:gd name="T57" fmla="*/ 19 h 24"/>
                <a:gd name="T58" fmla="*/ 15 w 21"/>
                <a:gd name="T59" fmla="*/ 20 h 24"/>
                <a:gd name="T60" fmla="*/ 13 w 21"/>
                <a:gd name="T61" fmla="*/ 22 h 24"/>
                <a:gd name="T62" fmla="*/ 11 w 21"/>
                <a:gd name="T63" fmla="*/ 22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8" y="22"/>
                  </a:lnTo>
                  <a:lnTo>
                    <a:pt x="5" y="22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6" y="19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05" name="Freeform 165">
              <a:extLst>
                <a:ext uri="{FF2B5EF4-FFF2-40B4-BE49-F238E27FC236}">
                  <a16:creationId xmlns:a16="http://schemas.microsoft.com/office/drawing/2014/main" id="{6BDD0CE7-1C77-AAA3-4556-766715E15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3844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0 h 26"/>
                <a:gd name="T10" fmla="*/ 1 w 22"/>
                <a:gd name="T11" fmla="*/ 19 h 26"/>
                <a:gd name="T12" fmla="*/ 0 w 22"/>
                <a:gd name="T13" fmla="*/ 16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10 h 26"/>
                <a:gd name="T20" fmla="*/ 0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10 h 26"/>
                <a:gd name="T48" fmla="*/ 21 w 22"/>
                <a:gd name="T49" fmla="*/ 12 h 26"/>
                <a:gd name="T50" fmla="*/ 21 w 22"/>
                <a:gd name="T51" fmla="*/ 14 h 26"/>
                <a:gd name="T52" fmla="*/ 20 w 22"/>
                <a:gd name="T53" fmla="*/ 16 h 26"/>
                <a:gd name="T54" fmla="*/ 19 w 22"/>
                <a:gd name="T55" fmla="*/ 19 h 26"/>
                <a:gd name="T56" fmla="*/ 18 w 22"/>
                <a:gd name="T57" fmla="*/ 20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10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06" name="Freeform 166">
              <a:extLst>
                <a:ext uri="{FF2B5EF4-FFF2-40B4-BE49-F238E27FC236}">
                  <a16:creationId xmlns:a16="http://schemas.microsoft.com/office/drawing/2014/main" id="{1F0B87A8-AC38-0501-D3D1-C32DC41EE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4" y="3885"/>
              <a:ext cx="21" cy="23"/>
            </a:xfrm>
            <a:custGeom>
              <a:avLst/>
              <a:gdLst>
                <a:gd name="T0" fmla="*/ 9 w 21"/>
                <a:gd name="T1" fmla="*/ 22 h 23"/>
                <a:gd name="T2" fmla="*/ 8 w 21"/>
                <a:gd name="T3" fmla="*/ 22 h 23"/>
                <a:gd name="T4" fmla="*/ 6 w 21"/>
                <a:gd name="T5" fmla="*/ 21 h 23"/>
                <a:gd name="T6" fmla="*/ 4 w 21"/>
                <a:gd name="T7" fmla="*/ 20 h 23"/>
                <a:gd name="T8" fmla="*/ 2 w 21"/>
                <a:gd name="T9" fmla="*/ 18 h 23"/>
                <a:gd name="T10" fmla="*/ 1 w 21"/>
                <a:gd name="T11" fmla="*/ 17 h 23"/>
                <a:gd name="T12" fmla="*/ 1 w 21"/>
                <a:gd name="T13" fmla="*/ 15 h 23"/>
                <a:gd name="T14" fmla="*/ 0 w 21"/>
                <a:gd name="T15" fmla="*/ 13 h 23"/>
                <a:gd name="T16" fmla="*/ 0 w 21"/>
                <a:gd name="T17" fmla="*/ 11 h 23"/>
                <a:gd name="T18" fmla="*/ 0 w 21"/>
                <a:gd name="T19" fmla="*/ 8 h 23"/>
                <a:gd name="T20" fmla="*/ 1 w 21"/>
                <a:gd name="T21" fmla="*/ 6 h 23"/>
                <a:gd name="T22" fmla="*/ 1 w 21"/>
                <a:gd name="T23" fmla="*/ 4 h 23"/>
                <a:gd name="T24" fmla="*/ 2 w 21"/>
                <a:gd name="T25" fmla="*/ 3 h 23"/>
                <a:gd name="T26" fmla="*/ 4 w 21"/>
                <a:gd name="T27" fmla="*/ 1 h 23"/>
                <a:gd name="T28" fmla="*/ 6 w 21"/>
                <a:gd name="T29" fmla="*/ 0 h 23"/>
                <a:gd name="T30" fmla="*/ 8 w 21"/>
                <a:gd name="T31" fmla="*/ 0 h 23"/>
                <a:gd name="T32" fmla="*/ 9 w 21"/>
                <a:gd name="T33" fmla="*/ 0 h 23"/>
                <a:gd name="T34" fmla="*/ 11 w 21"/>
                <a:gd name="T35" fmla="*/ 0 h 23"/>
                <a:gd name="T36" fmla="*/ 13 w 21"/>
                <a:gd name="T37" fmla="*/ 0 h 23"/>
                <a:gd name="T38" fmla="*/ 15 w 21"/>
                <a:gd name="T39" fmla="*/ 1 h 23"/>
                <a:gd name="T40" fmla="*/ 17 w 21"/>
                <a:gd name="T41" fmla="*/ 3 h 23"/>
                <a:gd name="T42" fmla="*/ 18 w 21"/>
                <a:gd name="T43" fmla="*/ 4 h 23"/>
                <a:gd name="T44" fmla="*/ 18 w 21"/>
                <a:gd name="T45" fmla="*/ 6 h 23"/>
                <a:gd name="T46" fmla="*/ 19 w 21"/>
                <a:gd name="T47" fmla="*/ 8 h 23"/>
                <a:gd name="T48" fmla="*/ 20 w 21"/>
                <a:gd name="T49" fmla="*/ 11 h 23"/>
                <a:gd name="T50" fmla="*/ 19 w 21"/>
                <a:gd name="T51" fmla="*/ 13 h 23"/>
                <a:gd name="T52" fmla="*/ 18 w 21"/>
                <a:gd name="T53" fmla="*/ 15 h 23"/>
                <a:gd name="T54" fmla="*/ 18 w 21"/>
                <a:gd name="T55" fmla="*/ 17 h 23"/>
                <a:gd name="T56" fmla="*/ 17 w 21"/>
                <a:gd name="T57" fmla="*/ 18 h 23"/>
                <a:gd name="T58" fmla="*/ 15 w 21"/>
                <a:gd name="T59" fmla="*/ 20 h 23"/>
                <a:gd name="T60" fmla="*/ 13 w 21"/>
                <a:gd name="T61" fmla="*/ 21 h 23"/>
                <a:gd name="T62" fmla="*/ 11 w 21"/>
                <a:gd name="T63" fmla="*/ 22 h 23"/>
                <a:gd name="T64" fmla="*/ 9 w 21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3">
                  <a:moveTo>
                    <a:pt x="9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7" y="18"/>
                  </a:lnTo>
                  <a:lnTo>
                    <a:pt x="15" y="20"/>
                  </a:lnTo>
                  <a:lnTo>
                    <a:pt x="13" y="21"/>
                  </a:lnTo>
                  <a:lnTo>
                    <a:pt x="11" y="22"/>
                  </a:lnTo>
                  <a:lnTo>
                    <a:pt x="9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07" name="Freeform 167">
              <a:extLst>
                <a:ext uri="{FF2B5EF4-FFF2-40B4-BE49-F238E27FC236}">
                  <a16:creationId xmlns:a16="http://schemas.microsoft.com/office/drawing/2014/main" id="{9E1E612B-9054-3BAF-C19B-09BFF75E0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3" y="3928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8 w 21"/>
                <a:gd name="T3" fmla="*/ 24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9 h 25"/>
                <a:gd name="T12" fmla="*/ 1 w 21"/>
                <a:gd name="T13" fmla="*/ 17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10 h 25"/>
                <a:gd name="T20" fmla="*/ 1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1 h 25"/>
                <a:gd name="T30" fmla="*/ 8 w 21"/>
                <a:gd name="T31" fmla="*/ 0 h 25"/>
                <a:gd name="T32" fmla="*/ 10 w 21"/>
                <a:gd name="T33" fmla="*/ 0 h 25"/>
                <a:gd name="T34" fmla="*/ 11 w 21"/>
                <a:gd name="T35" fmla="*/ 0 h 25"/>
                <a:gd name="T36" fmla="*/ 14 w 21"/>
                <a:gd name="T37" fmla="*/ 1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19 w 21"/>
                <a:gd name="T47" fmla="*/ 10 h 25"/>
                <a:gd name="T48" fmla="*/ 20 w 21"/>
                <a:gd name="T49" fmla="*/ 12 h 25"/>
                <a:gd name="T50" fmla="*/ 19 w 21"/>
                <a:gd name="T51" fmla="*/ 14 h 25"/>
                <a:gd name="T52" fmla="*/ 19 w 21"/>
                <a:gd name="T53" fmla="*/ 17 h 25"/>
                <a:gd name="T54" fmla="*/ 18 w 21"/>
                <a:gd name="T55" fmla="*/ 19 h 25"/>
                <a:gd name="T56" fmla="*/ 17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1 w 21"/>
                <a:gd name="T63" fmla="*/ 24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08" name="Freeform 168">
              <a:extLst>
                <a:ext uri="{FF2B5EF4-FFF2-40B4-BE49-F238E27FC236}">
                  <a16:creationId xmlns:a16="http://schemas.microsoft.com/office/drawing/2014/main" id="{7C443F85-1A75-2F28-A7EC-6CEC86330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7" y="3978"/>
              <a:ext cx="23" cy="25"/>
            </a:xfrm>
            <a:custGeom>
              <a:avLst/>
              <a:gdLst>
                <a:gd name="T0" fmla="*/ 11 w 23"/>
                <a:gd name="T1" fmla="*/ 24 h 25"/>
                <a:gd name="T2" fmla="*/ 9 w 23"/>
                <a:gd name="T3" fmla="*/ 23 h 25"/>
                <a:gd name="T4" fmla="*/ 6 w 23"/>
                <a:gd name="T5" fmla="*/ 23 h 25"/>
                <a:gd name="T6" fmla="*/ 4 w 23"/>
                <a:gd name="T7" fmla="*/ 22 h 25"/>
                <a:gd name="T8" fmla="*/ 3 w 23"/>
                <a:gd name="T9" fmla="*/ 20 h 25"/>
                <a:gd name="T10" fmla="*/ 1 w 23"/>
                <a:gd name="T11" fmla="*/ 18 h 25"/>
                <a:gd name="T12" fmla="*/ 1 w 23"/>
                <a:gd name="T13" fmla="*/ 16 h 25"/>
                <a:gd name="T14" fmla="*/ 0 w 23"/>
                <a:gd name="T15" fmla="*/ 14 h 25"/>
                <a:gd name="T16" fmla="*/ 0 w 23"/>
                <a:gd name="T17" fmla="*/ 12 h 25"/>
                <a:gd name="T18" fmla="*/ 0 w 23"/>
                <a:gd name="T19" fmla="*/ 9 h 25"/>
                <a:gd name="T20" fmla="*/ 1 w 23"/>
                <a:gd name="T21" fmla="*/ 7 h 25"/>
                <a:gd name="T22" fmla="*/ 1 w 23"/>
                <a:gd name="T23" fmla="*/ 5 h 25"/>
                <a:gd name="T24" fmla="*/ 3 w 23"/>
                <a:gd name="T25" fmla="*/ 3 h 25"/>
                <a:gd name="T26" fmla="*/ 4 w 23"/>
                <a:gd name="T27" fmla="*/ 2 h 25"/>
                <a:gd name="T28" fmla="*/ 6 w 23"/>
                <a:gd name="T29" fmla="*/ 0 h 25"/>
                <a:gd name="T30" fmla="*/ 9 w 23"/>
                <a:gd name="T31" fmla="*/ 0 h 25"/>
                <a:gd name="T32" fmla="*/ 11 w 23"/>
                <a:gd name="T33" fmla="*/ 0 h 25"/>
                <a:gd name="T34" fmla="*/ 13 w 23"/>
                <a:gd name="T35" fmla="*/ 0 h 25"/>
                <a:gd name="T36" fmla="*/ 15 w 23"/>
                <a:gd name="T37" fmla="*/ 0 h 25"/>
                <a:gd name="T38" fmla="*/ 17 w 23"/>
                <a:gd name="T39" fmla="*/ 2 h 25"/>
                <a:gd name="T40" fmla="*/ 18 w 23"/>
                <a:gd name="T41" fmla="*/ 3 h 25"/>
                <a:gd name="T42" fmla="*/ 20 w 23"/>
                <a:gd name="T43" fmla="*/ 5 h 25"/>
                <a:gd name="T44" fmla="*/ 20 w 23"/>
                <a:gd name="T45" fmla="*/ 7 h 25"/>
                <a:gd name="T46" fmla="*/ 21 w 23"/>
                <a:gd name="T47" fmla="*/ 9 h 25"/>
                <a:gd name="T48" fmla="*/ 22 w 23"/>
                <a:gd name="T49" fmla="*/ 12 h 25"/>
                <a:gd name="T50" fmla="*/ 21 w 23"/>
                <a:gd name="T51" fmla="*/ 14 h 25"/>
                <a:gd name="T52" fmla="*/ 20 w 23"/>
                <a:gd name="T53" fmla="*/ 16 h 25"/>
                <a:gd name="T54" fmla="*/ 20 w 23"/>
                <a:gd name="T55" fmla="*/ 18 h 25"/>
                <a:gd name="T56" fmla="*/ 18 w 23"/>
                <a:gd name="T57" fmla="*/ 20 h 25"/>
                <a:gd name="T58" fmla="*/ 17 w 23"/>
                <a:gd name="T59" fmla="*/ 22 h 25"/>
                <a:gd name="T60" fmla="*/ 15 w 23"/>
                <a:gd name="T61" fmla="*/ 23 h 25"/>
                <a:gd name="T62" fmla="*/ 13 w 23"/>
                <a:gd name="T63" fmla="*/ 23 h 25"/>
                <a:gd name="T64" fmla="*/ 11 w 23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5">
                  <a:moveTo>
                    <a:pt x="11" y="24"/>
                  </a:moveTo>
                  <a:lnTo>
                    <a:pt x="9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2" y="12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18" y="20"/>
                  </a:lnTo>
                  <a:lnTo>
                    <a:pt x="17" y="22"/>
                  </a:lnTo>
                  <a:lnTo>
                    <a:pt x="15" y="23"/>
                  </a:lnTo>
                  <a:lnTo>
                    <a:pt x="13" y="23"/>
                  </a:lnTo>
                  <a:lnTo>
                    <a:pt x="11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09" name="Freeform 169">
              <a:extLst>
                <a:ext uri="{FF2B5EF4-FFF2-40B4-BE49-F238E27FC236}">
                  <a16:creationId xmlns:a16="http://schemas.microsoft.com/office/drawing/2014/main" id="{B658E9C9-9031-D5D1-EA26-C88E71F72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" y="3752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4 h 25"/>
                <a:gd name="T4" fmla="*/ 6 w 22"/>
                <a:gd name="T5" fmla="*/ 23 h 25"/>
                <a:gd name="T6" fmla="*/ 4 w 22"/>
                <a:gd name="T7" fmla="*/ 22 h 25"/>
                <a:gd name="T8" fmla="*/ 2 w 22"/>
                <a:gd name="T9" fmla="*/ 20 h 25"/>
                <a:gd name="T10" fmla="*/ 1 w 22"/>
                <a:gd name="T11" fmla="*/ 19 h 25"/>
                <a:gd name="T12" fmla="*/ 1 w 22"/>
                <a:gd name="T13" fmla="*/ 17 h 25"/>
                <a:gd name="T14" fmla="*/ 0 w 22"/>
                <a:gd name="T15" fmla="*/ 14 h 25"/>
                <a:gd name="T16" fmla="*/ 0 w 22"/>
                <a:gd name="T17" fmla="*/ 12 h 25"/>
                <a:gd name="T18" fmla="*/ 0 w 22"/>
                <a:gd name="T19" fmla="*/ 10 h 25"/>
                <a:gd name="T20" fmla="*/ 1 w 22"/>
                <a:gd name="T21" fmla="*/ 7 h 25"/>
                <a:gd name="T22" fmla="*/ 1 w 22"/>
                <a:gd name="T23" fmla="*/ 5 h 25"/>
                <a:gd name="T24" fmla="*/ 2 w 22"/>
                <a:gd name="T25" fmla="*/ 3 h 25"/>
                <a:gd name="T26" fmla="*/ 4 w 22"/>
                <a:gd name="T27" fmla="*/ 2 h 25"/>
                <a:gd name="T28" fmla="*/ 6 w 22"/>
                <a:gd name="T29" fmla="*/ 1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1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19 w 22"/>
                <a:gd name="T45" fmla="*/ 7 h 25"/>
                <a:gd name="T46" fmla="*/ 20 w 22"/>
                <a:gd name="T47" fmla="*/ 10 h 25"/>
                <a:gd name="T48" fmla="*/ 21 w 22"/>
                <a:gd name="T49" fmla="*/ 12 h 25"/>
                <a:gd name="T50" fmla="*/ 20 w 22"/>
                <a:gd name="T51" fmla="*/ 14 h 25"/>
                <a:gd name="T52" fmla="*/ 19 w 22"/>
                <a:gd name="T53" fmla="*/ 17 h 25"/>
                <a:gd name="T54" fmla="*/ 19 w 22"/>
                <a:gd name="T55" fmla="*/ 19 h 25"/>
                <a:gd name="T56" fmla="*/ 18 w 22"/>
                <a:gd name="T57" fmla="*/ 20 h 25"/>
                <a:gd name="T58" fmla="*/ 16 w 22"/>
                <a:gd name="T59" fmla="*/ 22 h 25"/>
                <a:gd name="T60" fmla="*/ 14 w 22"/>
                <a:gd name="T61" fmla="*/ 23 h 25"/>
                <a:gd name="T62" fmla="*/ 12 w 22"/>
                <a:gd name="T63" fmla="*/ 24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10" name="Freeform 170">
              <a:extLst>
                <a:ext uri="{FF2B5EF4-FFF2-40B4-BE49-F238E27FC236}">
                  <a16:creationId xmlns:a16="http://schemas.microsoft.com/office/drawing/2014/main" id="{096228DD-F5C4-1F86-6624-70A4099D1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6" y="3799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8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8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11" name="Freeform 171">
              <a:extLst>
                <a:ext uri="{FF2B5EF4-FFF2-40B4-BE49-F238E27FC236}">
                  <a16:creationId xmlns:a16="http://schemas.microsoft.com/office/drawing/2014/main" id="{8E1CDA8E-C1AE-EE4D-F679-B51E082E6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" y="3844"/>
              <a:ext cx="23" cy="26"/>
            </a:xfrm>
            <a:custGeom>
              <a:avLst/>
              <a:gdLst>
                <a:gd name="T0" fmla="*/ 11 w 23"/>
                <a:gd name="T1" fmla="*/ 25 h 26"/>
                <a:gd name="T2" fmla="*/ 8 w 23"/>
                <a:gd name="T3" fmla="*/ 24 h 26"/>
                <a:gd name="T4" fmla="*/ 6 w 23"/>
                <a:gd name="T5" fmla="*/ 23 h 26"/>
                <a:gd name="T6" fmla="*/ 5 w 23"/>
                <a:gd name="T7" fmla="*/ 22 h 26"/>
                <a:gd name="T8" fmla="*/ 3 w 23"/>
                <a:gd name="T9" fmla="*/ 20 h 26"/>
                <a:gd name="T10" fmla="*/ 1 w 23"/>
                <a:gd name="T11" fmla="*/ 19 h 26"/>
                <a:gd name="T12" fmla="*/ 1 w 23"/>
                <a:gd name="T13" fmla="*/ 16 h 26"/>
                <a:gd name="T14" fmla="*/ 0 w 23"/>
                <a:gd name="T15" fmla="*/ 14 h 26"/>
                <a:gd name="T16" fmla="*/ 0 w 23"/>
                <a:gd name="T17" fmla="*/ 12 h 26"/>
                <a:gd name="T18" fmla="*/ 0 w 23"/>
                <a:gd name="T19" fmla="*/ 10 h 26"/>
                <a:gd name="T20" fmla="*/ 1 w 23"/>
                <a:gd name="T21" fmla="*/ 7 h 26"/>
                <a:gd name="T22" fmla="*/ 1 w 23"/>
                <a:gd name="T23" fmla="*/ 5 h 26"/>
                <a:gd name="T24" fmla="*/ 3 w 23"/>
                <a:gd name="T25" fmla="*/ 3 h 26"/>
                <a:gd name="T26" fmla="*/ 5 w 23"/>
                <a:gd name="T27" fmla="*/ 2 h 26"/>
                <a:gd name="T28" fmla="*/ 6 w 23"/>
                <a:gd name="T29" fmla="*/ 1 h 26"/>
                <a:gd name="T30" fmla="*/ 8 w 23"/>
                <a:gd name="T31" fmla="*/ 0 h 26"/>
                <a:gd name="T32" fmla="*/ 11 w 23"/>
                <a:gd name="T33" fmla="*/ 0 h 26"/>
                <a:gd name="T34" fmla="*/ 13 w 23"/>
                <a:gd name="T35" fmla="*/ 0 h 26"/>
                <a:gd name="T36" fmla="*/ 15 w 23"/>
                <a:gd name="T37" fmla="*/ 1 h 26"/>
                <a:gd name="T38" fmla="*/ 17 w 23"/>
                <a:gd name="T39" fmla="*/ 2 h 26"/>
                <a:gd name="T40" fmla="*/ 18 w 23"/>
                <a:gd name="T41" fmla="*/ 3 h 26"/>
                <a:gd name="T42" fmla="*/ 20 w 23"/>
                <a:gd name="T43" fmla="*/ 5 h 26"/>
                <a:gd name="T44" fmla="*/ 20 w 23"/>
                <a:gd name="T45" fmla="*/ 7 h 26"/>
                <a:gd name="T46" fmla="*/ 21 w 23"/>
                <a:gd name="T47" fmla="*/ 10 h 26"/>
                <a:gd name="T48" fmla="*/ 22 w 23"/>
                <a:gd name="T49" fmla="*/ 12 h 26"/>
                <a:gd name="T50" fmla="*/ 21 w 23"/>
                <a:gd name="T51" fmla="*/ 14 h 26"/>
                <a:gd name="T52" fmla="*/ 20 w 23"/>
                <a:gd name="T53" fmla="*/ 16 h 26"/>
                <a:gd name="T54" fmla="*/ 20 w 23"/>
                <a:gd name="T55" fmla="*/ 19 h 26"/>
                <a:gd name="T56" fmla="*/ 18 w 23"/>
                <a:gd name="T57" fmla="*/ 20 h 26"/>
                <a:gd name="T58" fmla="*/ 17 w 23"/>
                <a:gd name="T59" fmla="*/ 22 h 26"/>
                <a:gd name="T60" fmla="*/ 15 w 23"/>
                <a:gd name="T61" fmla="*/ 23 h 26"/>
                <a:gd name="T62" fmla="*/ 13 w 23"/>
                <a:gd name="T63" fmla="*/ 24 h 26"/>
                <a:gd name="T64" fmla="*/ 11 w 23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6">
                  <a:moveTo>
                    <a:pt x="11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10"/>
                  </a:lnTo>
                  <a:lnTo>
                    <a:pt x="22" y="12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20" y="19"/>
                  </a:lnTo>
                  <a:lnTo>
                    <a:pt x="18" y="20"/>
                  </a:lnTo>
                  <a:lnTo>
                    <a:pt x="17" y="22"/>
                  </a:lnTo>
                  <a:lnTo>
                    <a:pt x="15" y="23"/>
                  </a:lnTo>
                  <a:lnTo>
                    <a:pt x="13" y="24"/>
                  </a:lnTo>
                  <a:lnTo>
                    <a:pt x="11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12" name="Freeform 172">
              <a:extLst>
                <a:ext uri="{FF2B5EF4-FFF2-40B4-BE49-F238E27FC236}">
                  <a16:creationId xmlns:a16="http://schemas.microsoft.com/office/drawing/2014/main" id="{5868B7FA-237D-E425-F844-0040BD1FB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9" y="3884"/>
              <a:ext cx="21" cy="23"/>
            </a:xfrm>
            <a:custGeom>
              <a:avLst/>
              <a:gdLst>
                <a:gd name="T0" fmla="*/ 10 w 21"/>
                <a:gd name="T1" fmla="*/ 22 h 23"/>
                <a:gd name="T2" fmla="*/ 8 w 21"/>
                <a:gd name="T3" fmla="*/ 22 h 23"/>
                <a:gd name="T4" fmla="*/ 6 w 21"/>
                <a:gd name="T5" fmla="*/ 21 h 23"/>
                <a:gd name="T6" fmla="*/ 4 w 21"/>
                <a:gd name="T7" fmla="*/ 20 h 23"/>
                <a:gd name="T8" fmla="*/ 2 w 21"/>
                <a:gd name="T9" fmla="*/ 19 h 23"/>
                <a:gd name="T10" fmla="*/ 1 w 21"/>
                <a:gd name="T11" fmla="*/ 17 h 23"/>
                <a:gd name="T12" fmla="*/ 0 w 21"/>
                <a:gd name="T13" fmla="*/ 14 h 23"/>
                <a:gd name="T14" fmla="*/ 0 w 21"/>
                <a:gd name="T15" fmla="*/ 13 h 23"/>
                <a:gd name="T16" fmla="*/ 0 w 21"/>
                <a:gd name="T17" fmla="*/ 10 h 23"/>
                <a:gd name="T18" fmla="*/ 0 w 21"/>
                <a:gd name="T19" fmla="*/ 8 h 23"/>
                <a:gd name="T20" fmla="*/ 0 w 21"/>
                <a:gd name="T21" fmla="*/ 6 h 23"/>
                <a:gd name="T22" fmla="*/ 1 w 21"/>
                <a:gd name="T23" fmla="*/ 4 h 23"/>
                <a:gd name="T24" fmla="*/ 2 w 21"/>
                <a:gd name="T25" fmla="*/ 3 h 23"/>
                <a:gd name="T26" fmla="*/ 4 w 21"/>
                <a:gd name="T27" fmla="*/ 1 h 23"/>
                <a:gd name="T28" fmla="*/ 6 w 21"/>
                <a:gd name="T29" fmla="*/ 0 h 23"/>
                <a:gd name="T30" fmla="*/ 8 w 21"/>
                <a:gd name="T31" fmla="*/ 0 h 23"/>
                <a:gd name="T32" fmla="*/ 10 w 21"/>
                <a:gd name="T33" fmla="*/ 0 h 23"/>
                <a:gd name="T34" fmla="*/ 12 w 21"/>
                <a:gd name="T35" fmla="*/ 0 h 23"/>
                <a:gd name="T36" fmla="*/ 13 w 21"/>
                <a:gd name="T37" fmla="*/ 0 h 23"/>
                <a:gd name="T38" fmla="*/ 15 w 21"/>
                <a:gd name="T39" fmla="*/ 1 h 23"/>
                <a:gd name="T40" fmla="*/ 17 w 21"/>
                <a:gd name="T41" fmla="*/ 3 h 23"/>
                <a:gd name="T42" fmla="*/ 18 w 21"/>
                <a:gd name="T43" fmla="*/ 4 h 23"/>
                <a:gd name="T44" fmla="*/ 19 w 21"/>
                <a:gd name="T45" fmla="*/ 6 h 23"/>
                <a:gd name="T46" fmla="*/ 20 w 21"/>
                <a:gd name="T47" fmla="*/ 8 h 23"/>
                <a:gd name="T48" fmla="*/ 20 w 21"/>
                <a:gd name="T49" fmla="*/ 10 h 23"/>
                <a:gd name="T50" fmla="*/ 20 w 21"/>
                <a:gd name="T51" fmla="*/ 13 h 23"/>
                <a:gd name="T52" fmla="*/ 19 w 21"/>
                <a:gd name="T53" fmla="*/ 14 h 23"/>
                <a:gd name="T54" fmla="*/ 18 w 21"/>
                <a:gd name="T55" fmla="*/ 17 h 23"/>
                <a:gd name="T56" fmla="*/ 17 w 21"/>
                <a:gd name="T57" fmla="*/ 19 h 23"/>
                <a:gd name="T58" fmla="*/ 15 w 21"/>
                <a:gd name="T59" fmla="*/ 20 h 23"/>
                <a:gd name="T60" fmla="*/ 13 w 21"/>
                <a:gd name="T61" fmla="*/ 21 h 23"/>
                <a:gd name="T62" fmla="*/ 12 w 21"/>
                <a:gd name="T63" fmla="*/ 22 h 23"/>
                <a:gd name="T64" fmla="*/ 10 w 21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3"/>
                  </a:lnTo>
                  <a:lnTo>
                    <a:pt x="19" y="14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3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13" name="Freeform 173">
              <a:extLst>
                <a:ext uri="{FF2B5EF4-FFF2-40B4-BE49-F238E27FC236}">
                  <a16:creationId xmlns:a16="http://schemas.microsoft.com/office/drawing/2014/main" id="{4214E688-B0A1-32FB-6412-7ECAAF59C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" y="3927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4 h 26"/>
                <a:gd name="T4" fmla="*/ 6 w 21"/>
                <a:gd name="T5" fmla="*/ 23 h 26"/>
                <a:gd name="T6" fmla="*/ 4 w 21"/>
                <a:gd name="T7" fmla="*/ 22 h 26"/>
                <a:gd name="T8" fmla="*/ 3 w 21"/>
                <a:gd name="T9" fmla="*/ 20 h 26"/>
                <a:gd name="T10" fmla="*/ 2 w 21"/>
                <a:gd name="T11" fmla="*/ 19 h 26"/>
                <a:gd name="T12" fmla="*/ 1 w 21"/>
                <a:gd name="T13" fmla="*/ 16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9 h 26"/>
                <a:gd name="T20" fmla="*/ 1 w 21"/>
                <a:gd name="T21" fmla="*/ 7 h 26"/>
                <a:gd name="T22" fmla="*/ 2 w 21"/>
                <a:gd name="T23" fmla="*/ 5 h 26"/>
                <a:gd name="T24" fmla="*/ 3 w 21"/>
                <a:gd name="T25" fmla="*/ 3 h 26"/>
                <a:gd name="T26" fmla="*/ 4 w 21"/>
                <a:gd name="T27" fmla="*/ 2 h 26"/>
                <a:gd name="T28" fmla="*/ 6 w 21"/>
                <a:gd name="T29" fmla="*/ 1 h 26"/>
                <a:gd name="T30" fmla="*/ 8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4 w 21"/>
                <a:gd name="T37" fmla="*/ 1 h 26"/>
                <a:gd name="T38" fmla="*/ 15 w 21"/>
                <a:gd name="T39" fmla="*/ 2 h 26"/>
                <a:gd name="T40" fmla="*/ 16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19 w 21"/>
                <a:gd name="T47" fmla="*/ 9 h 26"/>
                <a:gd name="T48" fmla="*/ 20 w 21"/>
                <a:gd name="T49" fmla="*/ 12 h 26"/>
                <a:gd name="T50" fmla="*/ 19 w 21"/>
                <a:gd name="T51" fmla="*/ 14 h 26"/>
                <a:gd name="T52" fmla="*/ 19 w 21"/>
                <a:gd name="T53" fmla="*/ 16 h 26"/>
                <a:gd name="T54" fmla="*/ 18 w 21"/>
                <a:gd name="T55" fmla="*/ 19 h 26"/>
                <a:gd name="T56" fmla="*/ 16 w 21"/>
                <a:gd name="T57" fmla="*/ 20 h 26"/>
                <a:gd name="T58" fmla="*/ 15 w 21"/>
                <a:gd name="T59" fmla="*/ 22 h 26"/>
                <a:gd name="T60" fmla="*/ 14 w 21"/>
                <a:gd name="T61" fmla="*/ 23 h 26"/>
                <a:gd name="T62" fmla="*/ 12 w 21"/>
                <a:gd name="T63" fmla="*/ 24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14" name="Freeform 174">
              <a:extLst>
                <a:ext uri="{FF2B5EF4-FFF2-40B4-BE49-F238E27FC236}">
                  <a16:creationId xmlns:a16="http://schemas.microsoft.com/office/drawing/2014/main" id="{B7D3650D-E4DF-BCD8-3E63-3D8207DFC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4" y="3799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2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2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9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15" name="Freeform 175">
              <a:extLst>
                <a:ext uri="{FF2B5EF4-FFF2-40B4-BE49-F238E27FC236}">
                  <a16:creationId xmlns:a16="http://schemas.microsoft.com/office/drawing/2014/main" id="{741263E3-2567-915B-0F82-B1F79D6CE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" y="3841"/>
              <a:ext cx="21" cy="25"/>
            </a:xfrm>
            <a:custGeom>
              <a:avLst/>
              <a:gdLst>
                <a:gd name="T0" fmla="*/ 9 w 21"/>
                <a:gd name="T1" fmla="*/ 24 h 25"/>
                <a:gd name="T2" fmla="*/ 8 w 21"/>
                <a:gd name="T3" fmla="*/ 24 h 25"/>
                <a:gd name="T4" fmla="*/ 5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9 h 25"/>
                <a:gd name="T12" fmla="*/ 0 w 21"/>
                <a:gd name="T13" fmla="*/ 17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10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5 w 21"/>
                <a:gd name="T29" fmla="*/ 1 h 25"/>
                <a:gd name="T30" fmla="*/ 8 w 21"/>
                <a:gd name="T31" fmla="*/ 0 h 25"/>
                <a:gd name="T32" fmla="*/ 9 w 21"/>
                <a:gd name="T33" fmla="*/ 0 h 25"/>
                <a:gd name="T34" fmla="*/ 11 w 21"/>
                <a:gd name="T35" fmla="*/ 0 h 25"/>
                <a:gd name="T36" fmla="*/ 14 w 21"/>
                <a:gd name="T37" fmla="*/ 1 h 25"/>
                <a:gd name="T38" fmla="*/ 15 w 21"/>
                <a:gd name="T39" fmla="*/ 2 h 25"/>
                <a:gd name="T40" fmla="*/ 16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10 h 25"/>
                <a:gd name="T48" fmla="*/ 20 w 21"/>
                <a:gd name="T49" fmla="*/ 12 h 25"/>
                <a:gd name="T50" fmla="*/ 20 w 21"/>
                <a:gd name="T51" fmla="*/ 14 h 25"/>
                <a:gd name="T52" fmla="*/ 19 w 21"/>
                <a:gd name="T53" fmla="*/ 17 h 25"/>
                <a:gd name="T54" fmla="*/ 18 w 21"/>
                <a:gd name="T55" fmla="*/ 19 h 25"/>
                <a:gd name="T56" fmla="*/ 16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1 w 21"/>
                <a:gd name="T63" fmla="*/ 24 h 25"/>
                <a:gd name="T64" fmla="*/ 9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9" y="24"/>
                  </a:moveTo>
                  <a:lnTo>
                    <a:pt x="8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16" name="Freeform 176">
              <a:extLst>
                <a:ext uri="{FF2B5EF4-FFF2-40B4-BE49-F238E27FC236}">
                  <a16:creationId xmlns:a16="http://schemas.microsoft.com/office/drawing/2014/main" id="{532D7EDD-34E4-7137-DDA9-BF799895C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" y="4008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1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1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5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17" name="Freeform 177">
              <a:extLst>
                <a:ext uri="{FF2B5EF4-FFF2-40B4-BE49-F238E27FC236}">
                  <a16:creationId xmlns:a16="http://schemas.microsoft.com/office/drawing/2014/main" id="{AA892CB6-22BA-9E9E-13F7-B7264D7A0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7" y="3979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4 h 25"/>
                <a:gd name="T4" fmla="*/ 6 w 22"/>
                <a:gd name="T5" fmla="*/ 23 h 25"/>
                <a:gd name="T6" fmla="*/ 4 w 22"/>
                <a:gd name="T7" fmla="*/ 21 h 25"/>
                <a:gd name="T8" fmla="*/ 3 w 22"/>
                <a:gd name="T9" fmla="*/ 20 h 25"/>
                <a:gd name="T10" fmla="*/ 1 w 22"/>
                <a:gd name="T11" fmla="*/ 18 h 25"/>
                <a:gd name="T12" fmla="*/ 1 w 22"/>
                <a:gd name="T13" fmla="*/ 16 h 25"/>
                <a:gd name="T14" fmla="*/ 0 w 22"/>
                <a:gd name="T15" fmla="*/ 14 h 25"/>
                <a:gd name="T16" fmla="*/ 0 w 22"/>
                <a:gd name="T17" fmla="*/ 12 h 25"/>
                <a:gd name="T18" fmla="*/ 0 w 22"/>
                <a:gd name="T19" fmla="*/ 9 h 25"/>
                <a:gd name="T20" fmla="*/ 1 w 22"/>
                <a:gd name="T21" fmla="*/ 7 h 25"/>
                <a:gd name="T22" fmla="*/ 1 w 22"/>
                <a:gd name="T23" fmla="*/ 5 h 25"/>
                <a:gd name="T24" fmla="*/ 3 w 22"/>
                <a:gd name="T25" fmla="*/ 3 h 25"/>
                <a:gd name="T26" fmla="*/ 4 w 22"/>
                <a:gd name="T27" fmla="*/ 2 h 25"/>
                <a:gd name="T28" fmla="*/ 6 w 22"/>
                <a:gd name="T29" fmla="*/ 0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0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20 w 22"/>
                <a:gd name="T45" fmla="*/ 7 h 25"/>
                <a:gd name="T46" fmla="*/ 21 w 22"/>
                <a:gd name="T47" fmla="*/ 9 h 25"/>
                <a:gd name="T48" fmla="*/ 21 w 22"/>
                <a:gd name="T49" fmla="*/ 12 h 25"/>
                <a:gd name="T50" fmla="*/ 21 w 22"/>
                <a:gd name="T51" fmla="*/ 14 h 25"/>
                <a:gd name="T52" fmla="*/ 20 w 22"/>
                <a:gd name="T53" fmla="*/ 16 h 25"/>
                <a:gd name="T54" fmla="*/ 19 w 22"/>
                <a:gd name="T55" fmla="*/ 18 h 25"/>
                <a:gd name="T56" fmla="*/ 18 w 22"/>
                <a:gd name="T57" fmla="*/ 20 h 25"/>
                <a:gd name="T58" fmla="*/ 16 w 22"/>
                <a:gd name="T59" fmla="*/ 21 h 25"/>
                <a:gd name="T60" fmla="*/ 14 w 22"/>
                <a:gd name="T61" fmla="*/ 23 h 25"/>
                <a:gd name="T62" fmla="*/ 12 w 22"/>
                <a:gd name="T63" fmla="*/ 24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6" y="21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18" name="Freeform 178">
              <a:extLst>
                <a:ext uri="{FF2B5EF4-FFF2-40B4-BE49-F238E27FC236}">
                  <a16:creationId xmlns:a16="http://schemas.microsoft.com/office/drawing/2014/main" id="{4D469DE2-6A7D-DEA3-F3DE-87561B85B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3" y="4030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3 h 25"/>
                <a:gd name="T4" fmla="*/ 6 w 22"/>
                <a:gd name="T5" fmla="*/ 23 h 25"/>
                <a:gd name="T6" fmla="*/ 4 w 22"/>
                <a:gd name="T7" fmla="*/ 22 h 25"/>
                <a:gd name="T8" fmla="*/ 3 w 22"/>
                <a:gd name="T9" fmla="*/ 20 h 25"/>
                <a:gd name="T10" fmla="*/ 1 w 22"/>
                <a:gd name="T11" fmla="*/ 18 h 25"/>
                <a:gd name="T12" fmla="*/ 1 w 22"/>
                <a:gd name="T13" fmla="*/ 16 h 25"/>
                <a:gd name="T14" fmla="*/ 0 w 22"/>
                <a:gd name="T15" fmla="*/ 14 h 25"/>
                <a:gd name="T16" fmla="*/ 0 w 22"/>
                <a:gd name="T17" fmla="*/ 12 h 25"/>
                <a:gd name="T18" fmla="*/ 0 w 22"/>
                <a:gd name="T19" fmla="*/ 9 h 25"/>
                <a:gd name="T20" fmla="*/ 1 w 22"/>
                <a:gd name="T21" fmla="*/ 7 h 25"/>
                <a:gd name="T22" fmla="*/ 1 w 22"/>
                <a:gd name="T23" fmla="*/ 5 h 25"/>
                <a:gd name="T24" fmla="*/ 3 w 22"/>
                <a:gd name="T25" fmla="*/ 3 h 25"/>
                <a:gd name="T26" fmla="*/ 4 w 22"/>
                <a:gd name="T27" fmla="*/ 1 h 25"/>
                <a:gd name="T28" fmla="*/ 6 w 22"/>
                <a:gd name="T29" fmla="*/ 0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0 h 25"/>
                <a:gd name="T38" fmla="*/ 16 w 22"/>
                <a:gd name="T39" fmla="*/ 1 h 25"/>
                <a:gd name="T40" fmla="*/ 17 w 22"/>
                <a:gd name="T41" fmla="*/ 3 h 25"/>
                <a:gd name="T42" fmla="*/ 19 w 22"/>
                <a:gd name="T43" fmla="*/ 5 h 25"/>
                <a:gd name="T44" fmla="*/ 19 w 22"/>
                <a:gd name="T45" fmla="*/ 7 h 25"/>
                <a:gd name="T46" fmla="*/ 20 w 22"/>
                <a:gd name="T47" fmla="*/ 9 h 25"/>
                <a:gd name="T48" fmla="*/ 21 w 22"/>
                <a:gd name="T49" fmla="*/ 12 h 25"/>
                <a:gd name="T50" fmla="*/ 20 w 22"/>
                <a:gd name="T51" fmla="*/ 14 h 25"/>
                <a:gd name="T52" fmla="*/ 19 w 22"/>
                <a:gd name="T53" fmla="*/ 16 h 25"/>
                <a:gd name="T54" fmla="*/ 19 w 22"/>
                <a:gd name="T55" fmla="*/ 18 h 25"/>
                <a:gd name="T56" fmla="*/ 17 w 22"/>
                <a:gd name="T57" fmla="*/ 20 h 25"/>
                <a:gd name="T58" fmla="*/ 16 w 22"/>
                <a:gd name="T59" fmla="*/ 22 h 25"/>
                <a:gd name="T60" fmla="*/ 14 w 22"/>
                <a:gd name="T61" fmla="*/ 23 h 25"/>
                <a:gd name="T62" fmla="*/ 12 w 22"/>
                <a:gd name="T63" fmla="*/ 23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7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19" name="Freeform 179">
              <a:extLst>
                <a:ext uri="{FF2B5EF4-FFF2-40B4-BE49-F238E27FC236}">
                  <a16:creationId xmlns:a16="http://schemas.microsoft.com/office/drawing/2014/main" id="{36B24704-1D0A-2EE1-A3B7-D2AC89BD0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" y="407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1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1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0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0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19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5 h 26"/>
                <a:gd name="T52" fmla="*/ 19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20" name="Freeform 180">
              <a:extLst>
                <a:ext uri="{FF2B5EF4-FFF2-40B4-BE49-F238E27FC236}">
                  <a16:creationId xmlns:a16="http://schemas.microsoft.com/office/drawing/2014/main" id="{F21B56D1-7AB5-6B97-AD1B-CCE0AC5E1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" y="3985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2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2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1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21" name="Freeform 181">
              <a:extLst>
                <a:ext uri="{FF2B5EF4-FFF2-40B4-BE49-F238E27FC236}">
                  <a16:creationId xmlns:a16="http://schemas.microsoft.com/office/drawing/2014/main" id="{D77D2B35-5346-3D91-F08B-87F3FDD25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1" y="3936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2 w 22"/>
                <a:gd name="T9" fmla="*/ 18 h 23"/>
                <a:gd name="T10" fmla="*/ 1 w 22"/>
                <a:gd name="T11" fmla="*/ 16 h 23"/>
                <a:gd name="T12" fmla="*/ 0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9 h 23"/>
                <a:gd name="T20" fmla="*/ 0 w 22"/>
                <a:gd name="T21" fmla="*/ 6 h 23"/>
                <a:gd name="T22" fmla="*/ 1 w 22"/>
                <a:gd name="T23" fmla="*/ 4 h 23"/>
                <a:gd name="T24" fmla="*/ 2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7 w 22"/>
                <a:gd name="T41" fmla="*/ 3 h 23"/>
                <a:gd name="T42" fmla="*/ 19 w 22"/>
                <a:gd name="T43" fmla="*/ 4 h 23"/>
                <a:gd name="T44" fmla="*/ 20 w 22"/>
                <a:gd name="T45" fmla="*/ 6 h 23"/>
                <a:gd name="T46" fmla="*/ 20 w 22"/>
                <a:gd name="T47" fmla="*/ 9 h 23"/>
                <a:gd name="T48" fmla="*/ 21 w 22"/>
                <a:gd name="T49" fmla="*/ 11 h 23"/>
                <a:gd name="T50" fmla="*/ 20 w 22"/>
                <a:gd name="T51" fmla="*/ 13 h 23"/>
                <a:gd name="T52" fmla="*/ 20 w 22"/>
                <a:gd name="T53" fmla="*/ 15 h 23"/>
                <a:gd name="T54" fmla="*/ 19 w 22"/>
                <a:gd name="T55" fmla="*/ 16 h 23"/>
                <a:gd name="T56" fmla="*/ 17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22" name="Freeform 182">
              <a:extLst>
                <a:ext uri="{FF2B5EF4-FFF2-40B4-BE49-F238E27FC236}">
                  <a16:creationId xmlns:a16="http://schemas.microsoft.com/office/drawing/2014/main" id="{C3E65ACB-202A-987C-37AA-86BAA2046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" y="4036"/>
              <a:ext cx="21" cy="26"/>
            </a:xfrm>
            <a:custGeom>
              <a:avLst/>
              <a:gdLst>
                <a:gd name="T0" fmla="*/ 9 w 21"/>
                <a:gd name="T1" fmla="*/ 25 h 26"/>
                <a:gd name="T2" fmla="*/ 8 w 21"/>
                <a:gd name="T3" fmla="*/ 25 h 26"/>
                <a:gd name="T4" fmla="*/ 5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5 w 21"/>
                <a:gd name="T29" fmla="*/ 1 h 26"/>
                <a:gd name="T30" fmla="*/ 8 w 21"/>
                <a:gd name="T31" fmla="*/ 0 h 26"/>
                <a:gd name="T32" fmla="*/ 9 w 21"/>
                <a:gd name="T33" fmla="*/ 0 h 26"/>
                <a:gd name="T34" fmla="*/ 11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8 w 21"/>
                <a:gd name="T45" fmla="*/ 7 h 26"/>
                <a:gd name="T46" fmla="*/ 19 w 21"/>
                <a:gd name="T47" fmla="*/ 10 h 26"/>
                <a:gd name="T48" fmla="*/ 20 w 21"/>
                <a:gd name="T49" fmla="*/ 12 h 26"/>
                <a:gd name="T50" fmla="*/ 19 w 21"/>
                <a:gd name="T51" fmla="*/ 14 h 26"/>
                <a:gd name="T52" fmla="*/ 18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5 h 26"/>
                <a:gd name="T64" fmla="*/ 9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9" y="25"/>
                  </a:moveTo>
                  <a:lnTo>
                    <a:pt x="8" y="25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9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23" name="Freeform 183">
              <a:extLst>
                <a:ext uri="{FF2B5EF4-FFF2-40B4-BE49-F238E27FC236}">
                  <a16:creationId xmlns:a16="http://schemas.microsoft.com/office/drawing/2014/main" id="{739C6EAB-1F41-1F22-41C4-7DE00566F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4090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4 h 26"/>
                <a:gd name="T4" fmla="*/ 6 w 21"/>
                <a:gd name="T5" fmla="*/ 23 h 26"/>
                <a:gd name="T6" fmla="*/ 4 w 21"/>
                <a:gd name="T7" fmla="*/ 22 h 26"/>
                <a:gd name="T8" fmla="*/ 3 w 21"/>
                <a:gd name="T9" fmla="*/ 20 h 26"/>
                <a:gd name="T10" fmla="*/ 2 w 21"/>
                <a:gd name="T11" fmla="*/ 19 h 26"/>
                <a:gd name="T12" fmla="*/ 1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9 h 26"/>
                <a:gd name="T20" fmla="*/ 1 w 21"/>
                <a:gd name="T21" fmla="*/ 7 h 26"/>
                <a:gd name="T22" fmla="*/ 2 w 21"/>
                <a:gd name="T23" fmla="*/ 5 h 26"/>
                <a:gd name="T24" fmla="*/ 3 w 21"/>
                <a:gd name="T25" fmla="*/ 3 h 26"/>
                <a:gd name="T26" fmla="*/ 4 w 21"/>
                <a:gd name="T27" fmla="*/ 2 h 26"/>
                <a:gd name="T28" fmla="*/ 6 w 21"/>
                <a:gd name="T29" fmla="*/ 0 h 26"/>
                <a:gd name="T30" fmla="*/ 8 w 21"/>
                <a:gd name="T31" fmla="*/ 0 h 26"/>
                <a:gd name="T32" fmla="*/ 10 w 21"/>
                <a:gd name="T33" fmla="*/ 0 h 26"/>
                <a:gd name="T34" fmla="*/ 11 w 21"/>
                <a:gd name="T35" fmla="*/ 0 h 26"/>
                <a:gd name="T36" fmla="*/ 13 w 21"/>
                <a:gd name="T37" fmla="*/ 0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9 h 26"/>
                <a:gd name="T48" fmla="*/ 20 w 21"/>
                <a:gd name="T49" fmla="*/ 12 h 26"/>
                <a:gd name="T50" fmla="*/ 20 w 21"/>
                <a:gd name="T51" fmla="*/ 14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0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4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24" name="Freeform 184">
              <a:extLst>
                <a:ext uri="{FF2B5EF4-FFF2-40B4-BE49-F238E27FC236}">
                  <a16:creationId xmlns:a16="http://schemas.microsoft.com/office/drawing/2014/main" id="{E5ABCBE7-637B-98DE-51E2-A5F792EFB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" y="4143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7 w 21"/>
                <a:gd name="T3" fmla="*/ 24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1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0 h 25"/>
                <a:gd name="T30" fmla="*/ 7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3 w 21"/>
                <a:gd name="T37" fmla="*/ 0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1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3 w 21"/>
                <a:gd name="T61" fmla="*/ 23 h 25"/>
                <a:gd name="T62" fmla="*/ 12 w 21"/>
                <a:gd name="T63" fmla="*/ 24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7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25" name="Freeform 185">
              <a:extLst>
                <a:ext uri="{FF2B5EF4-FFF2-40B4-BE49-F238E27FC236}">
                  <a16:creationId xmlns:a16="http://schemas.microsoft.com/office/drawing/2014/main" id="{73C9B0D1-27D0-3842-E6C2-9B7AD50C9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7" y="3899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7 h 23"/>
                <a:gd name="T12" fmla="*/ 1 w 22"/>
                <a:gd name="T13" fmla="*/ 15 h 23"/>
                <a:gd name="T14" fmla="*/ 0 w 22"/>
                <a:gd name="T15" fmla="*/ 12 h 23"/>
                <a:gd name="T16" fmla="*/ 0 w 22"/>
                <a:gd name="T17" fmla="*/ 11 h 23"/>
                <a:gd name="T18" fmla="*/ 0 w 22"/>
                <a:gd name="T19" fmla="*/ 8 h 23"/>
                <a:gd name="T20" fmla="*/ 1 w 22"/>
                <a:gd name="T21" fmla="*/ 6 h 23"/>
                <a:gd name="T22" fmla="*/ 1 w 22"/>
                <a:gd name="T23" fmla="*/ 5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8 w 22"/>
                <a:gd name="T41" fmla="*/ 3 h 23"/>
                <a:gd name="T42" fmla="*/ 19 w 22"/>
                <a:gd name="T43" fmla="*/ 5 h 23"/>
                <a:gd name="T44" fmla="*/ 20 w 22"/>
                <a:gd name="T45" fmla="*/ 6 h 23"/>
                <a:gd name="T46" fmla="*/ 21 w 22"/>
                <a:gd name="T47" fmla="*/ 8 h 23"/>
                <a:gd name="T48" fmla="*/ 21 w 22"/>
                <a:gd name="T49" fmla="*/ 11 h 23"/>
                <a:gd name="T50" fmla="*/ 21 w 22"/>
                <a:gd name="T51" fmla="*/ 12 h 23"/>
                <a:gd name="T52" fmla="*/ 20 w 22"/>
                <a:gd name="T53" fmla="*/ 15 h 23"/>
                <a:gd name="T54" fmla="*/ 19 w 22"/>
                <a:gd name="T55" fmla="*/ 17 h 23"/>
                <a:gd name="T56" fmla="*/ 18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6"/>
                  </a:lnTo>
                  <a:lnTo>
                    <a:pt x="21" y="8"/>
                  </a:lnTo>
                  <a:lnTo>
                    <a:pt x="21" y="11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26" name="Freeform 186">
              <a:extLst>
                <a:ext uri="{FF2B5EF4-FFF2-40B4-BE49-F238E27FC236}">
                  <a16:creationId xmlns:a16="http://schemas.microsoft.com/office/drawing/2014/main" id="{A6AF0B73-7EA5-2B28-D795-45810EA4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" y="3942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4 h 26"/>
                <a:gd name="T4" fmla="*/ 6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5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6 w 21"/>
                <a:gd name="T29" fmla="*/ 1 h 26"/>
                <a:gd name="T30" fmla="*/ 8 w 21"/>
                <a:gd name="T31" fmla="*/ 0 h 26"/>
                <a:gd name="T32" fmla="*/ 10 w 21"/>
                <a:gd name="T33" fmla="*/ 0 h 26"/>
                <a:gd name="T34" fmla="*/ 11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5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4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27" name="Freeform 187">
              <a:extLst>
                <a:ext uri="{FF2B5EF4-FFF2-40B4-BE49-F238E27FC236}">
                  <a16:creationId xmlns:a16="http://schemas.microsoft.com/office/drawing/2014/main" id="{4B3ECF1F-B2A1-AC66-BAA5-6F89AB346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3996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2 w 22"/>
                <a:gd name="T9" fmla="*/ 19 h 24"/>
                <a:gd name="T10" fmla="*/ 1 w 22"/>
                <a:gd name="T11" fmla="*/ 17 h 24"/>
                <a:gd name="T12" fmla="*/ 1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7 h 24"/>
                <a:gd name="T22" fmla="*/ 1 w 22"/>
                <a:gd name="T23" fmla="*/ 4 h 24"/>
                <a:gd name="T24" fmla="*/ 2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4 h 24"/>
                <a:gd name="T44" fmla="*/ 20 w 22"/>
                <a:gd name="T45" fmla="*/ 7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4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28" name="Freeform 188">
              <a:extLst>
                <a:ext uri="{FF2B5EF4-FFF2-40B4-BE49-F238E27FC236}">
                  <a16:creationId xmlns:a16="http://schemas.microsoft.com/office/drawing/2014/main" id="{86CF7884-B5AC-FFC1-6AFA-40632A3F2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6" y="4052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7 w 21"/>
                <a:gd name="T3" fmla="*/ 22 h 24"/>
                <a:gd name="T4" fmla="*/ 5 w 21"/>
                <a:gd name="T5" fmla="*/ 22 h 24"/>
                <a:gd name="T6" fmla="*/ 4 w 21"/>
                <a:gd name="T7" fmla="*/ 20 h 24"/>
                <a:gd name="T8" fmla="*/ 3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3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7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6 w 21"/>
                <a:gd name="T57" fmla="*/ 19 h 24"/>
                <a:gd name="T58" fmla="*/ 15 w 21"/>
                <a:gd name="T59" fmla="*/ 20 h 24"/>
                <a:gd name="T60" fmla="*/ 13 w 21"/>
                <a:gd name="T61" fmla="*/ 22 h 24"/>
                <a:gd name="T62" fmla="*/ 11 w 21"/>
                <a:gd name="T63" fmla="*/ 22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7" y="22"/>
                  </a:lnTo>
                  <a:lnTo>
                    <a:pt x="5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6" y="19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29" name="Freeform 189">
              <a:extLst>
                <a:ext uri="{FF2B5EF4-FFF2-40B4-BE49-F238E27FC236}">
                  <a16:creationId xmlns:a16="http://schemas.microsoft.com/office/drawing/2014/main" id="{C5E26D49-B6E1-287E-B8EC-844BCA721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" y="4094"/>
              <a:ext cx="20" cy="25"/>
            </a:xfrm>
            <a:custGeom>
              <a:avLst/>
              <a:gdLst>
                <a:gd name="T0" fmla="*/ 9 w 20"/>
                <a:gd name="T1" fmla="*/ 24 h 25"/>
                <a:gd name="T2" fmla="*/ 7 w 20"/>
                <a:gd name="T3" fmla="*/ 24 h 25"/>
                <a:gd name="T4" fmla="*/ 6 w 20"/>
                <a:gd name="T5" fmla="*/ 23 h 25"/>
                <a:gd name="T6" fmla="*/ 4 w 20"/>
                <a:gd name="T7" fmla="*/ 22 h 25"/>
                <a:gd name="T8" fmla="*/ 2 w 20"/>
                <a:gd name="T9" fmla="*/ 20 h 25"/>
                <a:gd name="T10" fmla="*/ 1 w 20"/>
                <a:gd name="T11" fmla="*/ 18 h 25"/>
                <a:gd name="T12" fmla="*/ 1 w 20"/>
                <a:gd name="T13" fmla="*/ 16 h 25"/>
                <a:gd name="T14" fmla="*/ 0 w 20"/>
                <a:gd name="T15" fmla="*/ 14 h 25"/>
                <a:gd name="T16" fmla="*/ 0 w 20"/>
                <a:gd name="T17" fmla="*/ 12 h 25"/>
                <a:gd name="T18" fmla="*/ 0 w 20"/>
                <a:gd name="T19" fmla="*/ 9 h 25"/>
                <a:gd name="T20" fmla="*/ 1 w 20"/>
                <a:gd name="T21" fmla="*/ 7 h 25"/>
                <a:gd name="T22" fmla="*/ 1 w 20"/>
                <a:gd name="T23" fmla="*/ 5 h 25"/>
                <a:gd name="T24" fmla="*/ 2 w 20"/>
                <a:gd name="T25" fmla="*/ 3 h 25"/>
                <a:gd name="T26" fmla="*/ 4 w 20"/>
                <a:gd name="T27" fmla="*/ 2 h 25"/>
                <a:gd name="T28" fmla="*/ 6 w 20"/>
                <a:gd name="T29" fmla="*/ 1 h 25"/>
                <a:gd name="T30" fmla="*/ 7 w 20"/>
                <a:gd name="T31" fmla="*/ 0 h 25"/>
                <a:gd name="T32" fmla="*/ 9 w 20"/>
                <a:gd name="T33" fmla="*/ 0 h 25"/>
                <a:gd name="T34" fmla="*/ 11 w 20"/>
                <a:gd name="T35" fmla="*/ 0 h 25"/>
                <a:gd name="T36" fmla="*/ 13 w 20"/>
                <a:gd name="T37" fmla="*/ 1 h 25"/>
                <a:gd name="T38" fmla="*/ 15 w 20"/>
                <a:gd name="T39" fmla="*/ 2 h 25"/>
                <a:gd name="T40" fmla="*/ 16 w 20"/>
                <a:gd name="T41" fmla="*/ 3 h 25"/>
                <a:gd name="T42" fmla="*/ 17 w 20"/>
                <a:gd name="T43" fmla="*/ 5 h 25"/>
                <a:gd name="T44" fmla="*/ 18 w 20"/>
                <a:gd name="T45" fmla="*/ 7 h 25"/>
                <a:gd name="T46" fmla="*/ 18 w 20"/>
                <a:gd name="T47" fmla="*/ 9 h 25"/>
                <a:gd name="T48" fmla="*/ 19 w 20"/>
                <a:gd name="T49" fmla="*/ 12 h 25"/>
                <a:gd name="T50" fmla="*/ 18 w 20"/>
                <a:gd name="T51" fmla="*/ 14 h 25"/>
                <a:gd name="T52" fmla="*/ 18 w 20"/>
                <a:gd name="T53" fmla="*/ 16 h 25"/>
                <a:gd name="T54" fmla="*/ 17 w 20"/>
                <a:gd name="T55" fmla="*/ 18 h 25"/>
                <a:gd name="T56" fmla="*/ 16 w 20"/>
                <a:gd name="T57" fmla="*/ 20 h 25"/>
                <a:gd name="T58" fmla="*/ 15 w 20"/>
                <a:gd name="T59" fmla="*/ 22 h 25"/>
                <a:gd name="T60" fmla="*/ 13 w 20"/>
                <a:gd name="T61" fmla="*/ 23 h 25"/>
                <a:gd name="T62" fmla="*/ 11 w 20"/>
                <a:gd name="T63" fmla="*/ 24 h 25"/>
                <a:gd name="T64" fmla="*/ 9 w 20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5">
                  <a:moveTo>
                    <a:pt x="9" y="24"/>
                  </a:moveTo>
                  <a:lnTo>
                    <a:pt x="7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9"/>
                  </a:lnTo>
                  <a:lnTo>
                    <a:pt x="19" y="12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30" name="Freeform 190">
              <a:extLst>
                <a:ext uri="{FF2B5EF4-FFF2-40B4-BE49-F238E27FC236}">
                  <a16:creationId xmlns:a16="http://schemas.microsoft.com/office/drawing/2014/main" id="{C970319A-3EDA-6CC4-5B41-9ED189B2A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4137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10 h 26"/>
                <a:gd name="T20" fmla="*/ 0 w 22"/>
                <a:gd name="T21" fmla="*/ 8 h 26"/>
                <a:gd name="T22" fmla="*/ 1 w 22"/>
                <a:gd name="T23" fmla="*/ 5 h 26"/>
                <a:gd name="T24" fmla="*/ 2 w 22"/>
                <a:gd name="T25" fmla="*/ 4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4 h 26"/>
                <a:gd name="T42" fmla="*/ 18 w 22"/>
                <a:gd name="T43" fmla="*/ 5 h 26"/>
                <a:gd name="T44" fmla="*/ 19 w 22"/>
                <a:gd name="T45" fmla="*/ 8 h 26"/>
                <a:gd name="T46" fmla="*/ 20 w 22"/>
                <a:gd name="T47" fmla="*/ 10 h 26"/>
                <a:gd name="T48" fmla="*/ 21 w 22"/>
                <a:gd name="T49" fmla="*/ 12 h 26"/>
                <a:gd name="T50" fmla="*/ 20 w 22"/>
                <a:gd name="T51" fmla="*/ 15 h 26"/>
                <a:gd name="T52" fmla="*/ 19 w 22"/>
                <a:gd name="T53" fmla="*/ 17 h 26"/>
                <a:gd name="T54" fmla="*/ 18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31" name="Freeform 191">
              <a:extLst>
                <a:ext uri="{FF2B5EF4-FFF2-40B4-BE49-F238E27FC236}">
                  <a16:creationId xmlns:a16="http://schemas.microsoft.com/office/drawing/2014/main" id="{541D4A65-EB65-11BA-432E-ABDAB71D7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1" y="3948"/>
              <a:ext cx="20" cy="24"/>
            </a:xfrm>
            <a:custGeom>
              <a:avLst/>
              <a:gdLst>
                <a:gd name="T0" fmla="*/ 9 w 20"/>
                <a:gd name="T1" fmla="*/ 23 h 24"/>
                <a:gd name="T2" fmla="*/ 7 w 20"/>
                <a:gd name="T3" fmla="*/ 22 h 24"/>
                <a:gd name="T4" fmla="*/ 5 w 20"/>
                <a:gd name="T5" fmla="*/ 22 h 24"/>
                <a:gd name="T6" fmla="*/ 4 w 20"/>
                <a:gd name="T7" fmla="*/ 21 h 24"/>
                <a:gd name="T8" fmla="*/ 2 w 20"/>
                <a:gd name="T9" fmla="*/ 19 h 24"/>
                <a:gd name="T10" fmla="*/ 1 w 20"/>
                <a:gd name="T11" fmla="*/ 17 h 24"/>
                <a:gd name="T12" fmla="*/ 0 w 20"/>
                <a:gd name="T13" fmla="*/ 15 h 24"/>
                <a:gd name="T14" fmla="*/ 0 w 20"/>
                <a:gd name="T15" fmla="*/ 13 h 24"/>
                <a:gd name="T16" fmla="*/ 0 w 20"/>
                <a:gd name="T17" fmla="*/ 11 h 24"/>
                <a:gd name="T18" fmla="*/ 0 w 20"/>
                <a:gd name="T19" fmla="*/ 8 h 24"/>
                <a:gd name="T20" fmla="*/ 0 w 20"/>
                <a:gd name="T21" fmla="*/ 7 h 24"/>
                <a:gd name="T22" fmla="*/ 1 w 20"/>
                <a:gd name="T23" fmla="*/ 5 h 24"/>
                <a:gd name="T24" fmla="*/ 2 w 20"/>
                <a:gd name="T25" fmla="*/ 3 h 24"/>
                <a:gd name="T26" fmla="*/ 4 w 20"/>
                <a:gd name="T27" fmla="*/ 1 h 24"/>
                <a:gd name="T28" fmla="*/ 5 w 20"/>
                <a:gd name="T29" fmla="*/ 0 h 24"/>
                <a:gd name="T30" fmla="*/ 7 w 20"/>
                <a:gd name="T31" fmla="*/ 0 h 24"/>
                <a:gd name="T32" fmla="*/ 9 w 20"/>
                <a:gd name="T33" fmla="*/ 0 h 24"/>
                <a:gd name="T34" fmla="*/ 11 w 20"/>
                <a:gd name="T35" fmla="*/ 0 h 24"/>
                <a:gd name="T36" fmla="*/ 13 w 20"/>
                <a:gd name="T37" fmla="*/ 0 h 24"/>
                <a:gd name="T38" fmla="*/ 14 w 20"/>
                <a:gd name="T39" fmla="*/ 1 h 24"/>
                <a:gd name="T40" fmla="*/ 16 w 20"/>
                <a:gd name="T41" fmla="*/ 3 h 24"/>
                <a:gd name="T42" fmla="*/ 17 w 20"/>
                <a:gd name="T43" fmla="*/ 5 h 24"/>
                <a:gd name="T44" fmla="*/ 18 w 20"/>
                <a:gd name="T45" fmla="*/ 7 h 24"/>
                <a:gd name="T46" fmla="*/ 19 w 20"/>
                <a:gd name="T47" fmla="*/ 8 h 24"/>
                <a:gd name="T48" fmla="*/ 19 w 20"/>
                <a:gd name="T49" fmla="*/ 11 h 24"/>
                <a:gd name="T50" fmla="*/ 19 w 20"/>
                <a:gd name="T51" fmla="*/ 13 h 24"/>
                <a:gd name="T52" fmla="*/ 18 w 20"/>
                <a:gd name="T53" fmla="*/ 15 h 24"/>
                <a:gd name="T54" fmla="*/ 17 w 20"/>
                <a:gd name="T55" fmla="*/ 17 h 24"/>
                <a:gd name="T56" fmla="*/ 16 w 20"/>
                <a:gd name="T57" fmla="*/ 19 h 24"/>
                <a:gd name="T58" fmla="*/ 14 w 20"/>
                <a:gd name="T59" fmla="*/ 21 h 24"/>
                <a:gd name="T60" fmla="*/ 13 w 20"/>
                <a:gd name="T61" fmla="*/ 22 h 24"/>
                <a:gd name="T62" fmla="*/ 11 w 20"/>
                <a:gd name="T63" fmla="*/ 22 h 24"/>
                <a:gd name="T64" fmla="*/ 9 w 20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4">
                  <a:moveTo>
                    <a:pt x="9" y="23"/>
                  </a:moveTo>
                  <a:lnTo>
                    <a:pt x="7" y="22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9" y="8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32" name="Freeform 192">
              <a:extLst>
                <a:ext uri="{FF2B5EF4-FFF2-40B4-BE49-F238E27FC236}">
                  <a16:creationId xmlns:a16="http://schemas.microsoft.com/office/drawing/2014/main" id="{2F505858-666E-0B92-345D-434F90811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" y="3817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3 w 22"/>
                <a:gd name="T9" fmla="*/ 19 h 24"/>
                <a:gd name="T10" fmla="*/ 1 w 22"/>
                <a:gd name="T11" fmla="*/ 18 h 24"/>
                <a:gd name="T12" fmla="*/ 1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6 h 24"/>
                <a:gd name="T22" fmla="*/ 1 w 22"/>
                <a:gd name="T23" fmla="*/ 4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7 w 22"/>
                <a:gd name="T41" fmla="*/ 3 h 24"/>
                <a:gd name="T42" fmla="*/ 19 w 22"/>
                <a:gd name="T43" fmla="*/ 4 h 24"/>
                <a:gd name="T44" fmla="*/ 19 w 22"/>
                <a:gd name="T45" fmla="*/ 6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3 h 24"/>
                <a:gd name="T52" fmla="*/ 19 w 22"/>
                <a:gd name="T53" fmla="*/ 15 h 24"/>
                <a:gd name="T54" fmla="*/ 19 w 22"/>
                <a:gd name="T55" fmla="*/ 18 h 24"/>
                <a:gd name="T56" fmla="*/ 17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1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19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8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33" name="Freeform 193">
              <a:extLst>
                <a:ext uri="{FF2B5EF4-FFF2-40B4-BE49-F238E27FC236}">
                  <a16:creationId xmlns:a16="http://schemas.microsoft.com/office/drawing/2014/main" id="{36C90EBC-31D0-B25D-FE34-1B75335E1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" y="4156"/>
              <a:ext cx="23" cy="27"/>
            </a:xfrm>
            <a:custGeom>
              <a:avLst/>
              <a:gdLst>
                <a:gd name="T0" fmla="*/ 11 w 23"/>
                <a:gd name="T1" fmla="*/ 26 h 27"/>
                <a:gd name="T2" fmla="*/ 8 w 23"/>
                <a:gd name="T3" fmla="*/ 25 h 27"/>
                <a:gd name="T4" fmla="*/ 6 w 23"/>
                <a:gd name="T5" fmla="*/ 24 h 27"/>
                <a:gd name="T6" fmla="*/ 4 w 23"/>
                <a:gd name="T7" fmla="*/ 23 h 27"/>
                <a:gd name="T8" fmla="*/ 3 w 23"/>
                <a:gd name="T9" fmla="*/ 21 h 27"/>
                <a:gd name="T10" fmla="*/ 1 w 23"/>
                <a:gd name="T11" fmla="*/ 20 h 27"/>
                <a:gd name="T12" fmla="*/ 1 w 23"/>
                <a:gd name="T13" fmla="*/ 17 h 27"/>
                <a:gd name="T14" fmla="*/ 0 w 23"/>
                <a:gd name="T15" fmla="*/ 15 h 27"/>
                <a:gd name="T16" fmla="*/ 0 w 23"/>
                <a:gd name="T17" fmla="*/ 12 h 27"/>
                <a:gd name="T18" fmla="*/ 0 w 23"/>
                <a:gd name="T19" fmla="*/ 10 h 27"/>
                <a:gd name="T20" fmla="*/ 1 w 23"/>
                <a:gd name="T21" fmla="*/ 7 h 27"/>
                <a:gd name="T22" fmla="*/ 1 w 23"/>
                <a:gd name="T23" fmla="*/ 5 h 27"/>
                <a:gd name="T24" fmla="*/ 3 w 23"/>
                <a:gd name="T25" fmla="*/ 3 h 27"/>
                <a:gd name="T26" fmla="*/ 4 w 23"/>
                <a:gd name="T27" fmla="*/ 2 h 27"/>
                <a:gd name="T28" fmla="*/ 6 w 23"/>
                <a:gd name="T29" fmla="*/ 1 h 27"/>
                <a:gd name="T30" fmla="*/ 8 w 23"/>
                <a:gd name="T31" fmla="*/ 0 h 27"/>
                <a:gd name="T32" fmla="*/ 11 w 23"/>
                <a:gd name="T33" fmla="*/ 0 h 27"/>
                <a:gd name="T34" fmla="*/ 12 w 23"/>
                <a:gd name="T35" fmla="*/ 0 h 27"/>
                <a:gd name="T36" fmla="*/ 15 w 23"/>
                <a:gd name="T37" fmla="*/ 1 h 27"/>
                <a:gd name="T38" fmla="*/ 17 w 23"/>
                <a:gd name="T39" fmla="*/ 2 h 27"/>
                <a:gd name="T40" fmla="*/ 18 w 23"/>
                <a:gd name="T41" fmla="*/ 3 h 27"/>
                <a:gd name="T42" fmla="*/ 20 w 23"/>
                <a:gd name="T43" fmla="*/ 5 h 27"/>
                <a:gd name="T44" fmla="*/ 21 w 23"/>
                <a:gd name="T45" fmla="*/ 7 h 27"/>
                <a:gd name="T46" fmla="*/ 21 w 23"/>
                <a:gd name="T47" fmla="*/ 10 h 27"/>
                <a:gd name="T48" fmla="*/ 22 w 23"/>
                <a:gd name="T49" fmla="*/ 12 h 27"/>
                <a:gd name="T50" fmla="*/ 21 w 23"/>
                <a:gd name="T51" fmla="*/ 15 h 27"/>
                <a:gd name="T52" fmla="*/ 21 w 23"/>
                <a:gd name="T53" fmla="*/ 17 h 27"/>
                <a:gd name="T54" fmla="*/ 20 w 23"/>
                <a:gd name="T55" fmla="*/ 20 h 27"/>
                <a:gd name="T56" fmla="*/ 18 w 23"/>
                <a:gd name="T57" fmla="*/ 21 h 27"/>
                <a:gd name="T58" fmla="*/ 17 w 23"/>
                <a:gd name="T59" fmla="*/ 23 h 27"/>
                <a:gd name="T60" fmla="*/ 15 w 23"/>
                <a:gd name="T61" fmla="*/ 24 h 27"/>
                <a:gd name="T62" fmla="*/ 12 w 23"/>
                <a:gd name="T63" fmla="*/ 25 h 27"/>
                <a:gd name="T64" fmla="*/ 11 w 23"/>
                <a:gd name="T6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7">
                  <a:moveTo>
                    <a:pt x="11" y="26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3"/>
                  </a:lnTo>
                  <a:lnTo>
                    <a:pt x="3" y="21"/>
                  </a:lnTo>
                  <a:lnTo>
                    <a:pt x="1" y="20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22" y="12"/>
                  </a:lnTo>
                  <a:lnTo>
                    <a:pt x="21" y="15"/>
                  </a:lnTo>
                  <a:lnTo>
                    <a:pt x="21" y="17"/>
                  </a:lnTo>
                  <a:lnTo>
                    <a:pt x="20" y="20"/>
                  </a:lnTo>
                  <a:lnTo>
                    <a:pt x="18" y="21"/>
                  </a:lnTo>
                  <a:lnTo>
                    <a:pt x="17" y="23"/>
                  </a:lnTo>
                  <a:lnTo>
                    <a:pt x="15" y="24"/>
                  </a:lnTo>
                  <a:lnTo>
                    <a:pt x="12" y="25"/>
                  </a:lnTo>
                  <a:lnTo>
                    <a:pt x="11" y="2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34" name="Freeform 194">
              <a:extLst>
                <a:ext uri="{FF2B5EF4-FFF2-40B4-BE49-F238E27FC236}">
                  <a16:creationId xmlns:a16="http://schemas.microsoft.com/office/drawing/2014/main" id="{3F381659-5B39-40BA-8BF7-3B165784A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9" y="4113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7 w 21"/>
                <a:gd name="T3" fmla="*/ 23 h 24"/>
                <a:gd name="T4" fmla="*/ 5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8 h 24"/>
                <a:gd name="T12" fmla="*/ 0 w 21"/>
                <a:gd name="T13" fmla="*/ 16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4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7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8 w 21"/>
                <a:gd name="T43" fmla="*/ 4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6 h 24"/>
                <a:gd name="T54" fmla="*/ 18 w 21"/>
                <a:gd name="T55" fmla="*/ 18 h 24"/>
                <a:gd name="T56" fmla="*/ 16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1 w 21"/>
                <a:gd name="T63" fmla="*/ 23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7" y="23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4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1" y="23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35" name="Freeform 195">
              <a:extLst>
                <a:ext uri="{FF2B5EF4-FFF2-40B4-BE49-F238E27FC236}">
                  <a16:creationId xmlns:a16="http://schemas.microsoft.com/office/drawing/2014/main" id="{6B665FC7-1DDC-9244-14C9-4F939F029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" y="4162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7 w 21"/>
                <a:gd name="T3" fmla="*/ 24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1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1 h 25"/>
                <a:gd name="T30" fmla="*/ 7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3 w 21"/>
                <a:gd name="T37" fmla="*/ 1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19 w 21"/>
                <a:gd name="T47" fmla="*/ 9 h 25"/>
                <a:gd name="T48" fmla="*/ 20 w 21"/>
                <a:gd name="T49" fmla="*/ 11 h 25"/>
                <a:gd name="T50" fmla="*/ 19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3 w 21"/>
                <a:gd name="T61" fmla="*/ 23 h 25"/>
                <a:gd name="T62" fmla="*/ 12 w 21"/>
                <a:gd name="T63" fmla="*/ 24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7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36" name="Freeform 196">
              <a:extLst>
                <a:ext uri="{FF2B5EF4-FFF2-40B4-BE49-F238E27FC236}">
                  <a16:creationId xmlns:a16="http://schemas.microsoft.com/office/drawing/2014/main" id="{DC1C734D-3AF4-9B90-CB26-1BC03912DC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4014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1 h 23"/>
                <a:gd name="T4" fmla="*/ 6 w 22"/>
                <a:gd name="T5" fmla="*/ 21 h 23"/>
                <a:gd name="T6" fmla="*/ 4 w 22"/>
                <a:gd name="T7" fmla="*/ 20 h 23"/>
                <a:gd name="T8" fmla="*/ 2 w 22"/>
                <a:gd name="T9" fmla="*/ 18 h 23"/>
                <a:gd name="T10" fmla="*/ 1 w 22"/>
                <a:gd name="T11" fmla="*/ 17 h 23"/>
                <a:gd name="T12" fmla="*/ 0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9 h 23"/>
                <a:gd name="T20" fmla="*/ 0 w 22"/>
                <a:gd name="T21" fmla="*/ 6 h 23"/>
                <a:gd name="T22" fmla="*/ 1 w 22"/>
                <a:gd name="T23" fmla="*/ 5 h 23"/>
                <a:gd name="T24" fmla="*/ 2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7 w 22"/>
                <a:gd name="T41" fmla="*/ 3 h 23"/>
                <a:gd name="T42" fmla="*/ 19 w 22"/>
                <a:gd name="T43" fmla="*/ 5 h 23"/>
                <a:gd name="T44" fmla="*/ 19 w 22"/>
                <a:gd name="T45" fmla="*/ 6 h 23"/>
                <a:gd name="T46" fmla="*/ 20 w 22"/>
                <a:gd name="T47" fmla="*/ 9 h 23"/>
                <a:gd name="T48" fmla="*/ 21 w 22"/>
                <a:gd name="T49" fmla="*/ 11 h 23"/>
                <a:gd name="T50" fmla="*/ 20 w 22"/>
                <a:gd name="T51" fmla="*/ 13 h 23"/>
                <a:gd name="T52" fmla="*/ 19 w 22"/>
                <a:gd name="T53" fmla="*/ 15 h 23"/>
                <a:gd name="T54" fmla="*/ 19 w 22"/>
                <a:gd name="T55" fmla="*/ 17 h 23"/>
                <a:gd name="T56" fmla="*/ 17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1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1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1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37" name="Freeform 197">
              <a:extLst>
                <a:ext uri="{FF2B5EF4-FFF2-40B4-BE49-F238E27FC236}">
                  <a16:creationId xmlns:a16="http://schemas.microsoft.com/office/drawing/2014/main" id="{44E6BEC7-39F0-098E-993C-D9DD7700F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8" y="3950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2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0 w 22"/>
                <a:gd name="T21" fmla="*/ 7 h 24"/>
                <a:gd name="T22" fmla="*/ 1 w 22"/>
                <a:gd name="T23" fmla="*/ 5 h 24"/>
                <a:gd name="T24" fmla="*/ 2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1 w 22"/>
                <a:gd name="T47" fmla="*/ 9 h 24"/>
                <a:gd name="T48" fmla="*/ 21 w 22"/>
                <a:gd name="T49" fmla="*/ 11 h 24"/>
                <a:gd name="T50" fmla="*/ 21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38" name="Freeform 198">
              <a:extLst>
                <a:ext uri="{FF2B5EF4-FFF2-40B4-BE49-F238E27FC236}">
                  <a16:creationId xmlns:a16="http://schemas.microsoft.com/office/drawing/2014/main" id="{0D4C19C5-9C9B-E7AE-0AD3-57CF685A4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6" y="3922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7 w 21"/>
                <a:gd name="T3" fmla="*/ 25 h 26"/>
                <a:gd name="T4" fmla="*/ 6 w 21"/>
                <a:gd name="T5" fmla="*/ 24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5 h 26"/>
                <a:gd name="T16" fmla="*/ 0 w 21"/>
                <a:gd name="T17" fmla="*/ 13 h 26"/>
                <a:gd name="T18" fmla="*/ 0 w 21"/>
                <a:gd name="T19" fmla="*/ 9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6 w 21"/>
                <a:gd name="T29" fmla="*/ 1 h 26"/>
                <a:gd name="T30" fmla="*/ 7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9 h 26"/>
                <a:gd name="T48" fmla="*/ 20 w 21"/>
                <a:gd name="T49" fmla="*/ 13 h 26"/>
                <a:gd name="T50" fmla="*/ 20 w 21"/>
                <a:gd name="T51" fmla="*/ 15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3 w 21"/>
                <a:gd name="T61" fmla="*/ 24 h 26"/>
                <a:gd name="T62" fmla="*/ 12 w 21"/>
                <a:gd name="T63" fmla="*/ 25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7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39" name="Freeform 199">
              <a:extLst>
                <a:ext uri="{FF2B5EF4-FFF2-40B4-BE49-F238E27FC236}">
                  <a16:creationId xmlns:a16="http://schemas.microsoft.com/office/drawing/2014/main" id="{E0559211-2FD7-C2F8-E15A-4AD25C766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" y="3917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3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20 h 24"/>
                <a:gd name="T10" fmla="*/ 1 w 21"/>
                <a:gd name="T11" fmla="*/ 18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4 h 24"/>
                <a:gd name="T24" fmla="*/ 2 w 21"/>
                <a:gd name="T25" fmla="*/ 2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2 h 24"/>
                <a:gd name="T42" fmla="*/ 18 w 21"/>
                <a:gd name="T43" fmla="*/ 4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5 h 24"/>
                <a:gd name="T54" fmla="*/ 18 w 21"/>
                <a:gd name="T55" fmla="*/ 18 h 24"/>
                <a:gd name="T56" fmla="*/ 17 w 21"/>
                <a:gd name="T57" fmla="*/ 20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3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3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3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40" name="Freeform 200">
              <a:extLst>
                <a:ext uri="{FF2B5EF4-FFF2-40B4-BE49-F238E27FC236}">
                  <a16:creationId xmlns:a16="http://schemas.microsoft.com/office/drawing/2014/main" id="{115B6804-C7BB-55ED-AE9D-03B772E92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" y="4186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3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0 w 22"/>
                <a:gd name="T21" fmla="*/ 7 h 24"/>
                <a:gd name="T22" fmla="*/ 1 w 22"/>
                <a:gd name="T23" fmla="*/ 5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1 w 22"/>
                <a:gd name="T47" fmla="*/ 9 h 24"/>
                <a:gd name="T48" fmla="*/ 21 w 22"/>
                <a:gd name="T49" fmla="*/ 11 h 24"/>
                <a:gd name="T50" fmla="*/ 21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41" name="Freeform 201">
              <a:extLst>
                <a:ext uri="{FF2B5EF4-FFF2-40B4-BE49-F238E27FC236}">
                  <a16:creationId xmlns:a16="http://schemas.microsoft.com/office/drawing/2014/main" id="{0AA67084-96E2-BE29-3330-CC0E7410A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" y="4186"/>
              <a:ext cx="21" cy="25"/>
            </a:xfrm>
            <a:custGeom>
              <a:avLst/>
              <a:gdLst>
                <a:gd name="T0" fmla="*/ 9 w 21"/>
                <a:gd name="T1" fmla="*/ 24 h 25"/>
                <a:gd name="T2" fmla="*/ 7 w 21"/>
                <a:gd name="T3" fmla="*/ 23 h 25"/>
                <a:gd name="T4" fmla="*/ 6 w 21"/>
                <a:gd name="T5" fmla="*/ 23 h 25"/>
                <a:gd name="T6" fmla="*/ 4 w 21"/>
                <a:gd name="T7" fmla="*/ 21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1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1 h 25"/>
                <a:gd name="T28" fmla="*/ 6 w 21"/>
                <a:gd name="T29" fmla="*/ 0 h 25"/>
                <a:gd name="T30" fmla="*/ 7 w 21"/>
                <a:gd name="T31" fmla="*/ 0 h 25"/>
                <a:gd name="T32" fmla="*/ 9 w 21"/>
                <a:gd name="T33" fmla="*/ 0 h 25"/>
                <a:gd name="T34" fmla="*/ 11 w 21"/>
                <a:gd name="T35" fmla="*/ 0 h 25"/>
                <a:gd name="T36" fmla="*/ 13 w 21"/>
                <a:gd name="T37" fmla="*/ 0 h 25"/>
                <a:gd name="T38" fmla="*/ 15 w 21"/>
                <a:gd name="T39" fmla="*/ 1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1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1 h 25"/>
                <a:gd name="T60" fmla="*/ 13 w 21"/>
                <a:gd name="T61" fmla="*/ 23 h 25"/>
                <a:gd name="T62" fmla="*/ 11 w 21"/>
                <a:gd name="T63" fmla="*/ 23 h 25"/>
                <a:gd name="T64" fmla="*/ 9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9" y="24"/>
                  </a:moveTo>
                  <a:lnTo>
                    <a:pt x="7" y="23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42" name="Freeform 202">
              <a:extLst>
                <a:ext uri="{FF2B5EF4-FFF2-40B4-BE49-F238E27FC236}">
                  <a16:creationId xmlns:a16="http://schemas.microsoft.com/office/drawing/2014/main" id="{EC1E46CD-F2EF-B8A2-7F06-4CC28611E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994"/>
              <a:ext cx="23" cy="26"/>
            </a:xfrm>
            <a:custGeom>
              <a:avLst/>
              <a:gdLst>
                <a:gd name="T0" fmla="*/ 11 w 23"/>
                <a:gd name="T1" fmla="*/ 25 h 26"/>
                <a:gd name="T2" fmla="*/ 8 w 23"/>
                <a:gd name="T3" fmla="*/ 25 h 26"/>
                <a:gd name="T4" fmla="*/ 6 w 23"/>
                <a:gd name="T5" fmla="*/ 24 h 26"/>
                <a:gd name="T6" fmla="*/ 5 w 23"/>
                <a:gd name="T7" fmla="*/ 22 h 26"/>
                <a:gd name="T8" fmla="*/ 3 w 23"/>
                <a:gd name="T9" fmla="*/ 21 h 26"/>
                <a:gd name="T10" fmla="*/ 1 w 23"/>
                <a:gd name="T11" fmla="*/ 19 h 26"/>
                <a:gd name="T12" fmla="*/ 1 w 23"/>
                <a:gd name="T13" fmla="*/ 17 h 26"/>
                <a:gd name="T14" fmla="*/ 0 w 23"/>
                <a:gd name="T15" fmla="*/ 14 h 26"/>
                <a:gd name="T16" fmla="*/ 0 w 23"/>
                <a:gd name="T17" fmla="*/ 12 h 26"/>
                <a:gd name="T18" fmla="*/ 0 w 23"/>
                <a:gd name="T19" fmla="*/ 9 h 26"/>
                <a:gd name="T20" fmla="*/ 1 w 23"/>
                <a:gd name="T21" fmla="*/ 7 h 26"/>
                <a:gd name="T22" fmla="*/ 1 w 23"/>
                <a:gd name="T23" fmla="*/ 5 h 26"/>
                <a:gd name="T24" fmla="*/ 3 w 23"/>
                <a:gd name="T25" fmla="*/ 3 h 26"/>
                <a:gd name="T26" fmla="*/ 5 w 23"/>
                <a:gd name="T27" fmla="*/ 2 h 26"/>
                <a:gd name="T28" fmla="*/ 6 w 23"/>
                <a:gd name="T29" fmla="*/ 1 h 26"/>
                <a:gd name="T30" fmla="*/ 8 w 23"/>
                <a:gd name="T31" fmla="*/ 0 h 26"/>
                <a:gd name="T32" fmla="*/ 11 w 23"/>
                <a:gd name="T33" fmla="*/ 0 h 26"/>
                <a:gd name="T34" fmla="*/ 13 w 23"/>
                <a:gd name="T35" fmla="*/ 0 h 26"/>
                <a:gd name="T36" fmla="*/ 15 w 23"/>
                <a:gd name="T37" fmla="*/ 1 h 26"/>
                <a:gd name="T38" fmla="*/ 17 w 23"/>
                <a:gd name="T39" fmla="*/ 2 h 26"/>
                <a:gd name="T40" fmla="*/ 18 w 23"/>
                <a:gd name="T41" fmla="*/ 3 h 26"/>
                <a:gd name="T42" fmla="*/ 20 w 23"/>
                <a:gd name="T43" fmla="*/ 5 h 26"/>
                <a:gd name="T44" fmla="*/ 21 w 23"/>
                <a:gd name="T45" fmla="*/ 7 h 26"/>
                <a:gd name="T46" fmla="*/ 22 w 23"/>
                <a:gd name="T47" fmla="*/ 9 h 26"/>
                <a:gd name="T48" fmla="*/ 22 w 23"/>
                <a:gd name="T49" fmla="*/ 12 h 26"/>
                <a:gd name="T50" fmla="*/ 22 w 23"/>
                <a:gd name="T51" fmla="*/ 14 h 26"/>
                <a:gd name="T52" fmla="*/ 21 w 23"/>
                <a:gd name="T53" fmla="*/ 17 h 26"/>
                <a:gd name="T54" fmla="*/ 20 w 23"/>
                <a:gd name="T55" fmla="*/ 19 h 26"/>
                <a:gd name="T56" fmla="*/ 18 w 23"/>
                <a:gd name="T57" fmla="*/ 21 h 26"/>
                <a:gd name="T58" fmla="*/ 17 w 23"/>
                <a:gd name="T59" fmla="*/ 22 h 26"/>
                <a:gd name="T60" fmla="*/ 15 w 23"/>
                <a:gd name="T61" fmla="*/ 24 h 26"/>
                <a:gd name="T62" fmla="*/ 13 w 23"/>
                <a:gd name="T63" fmla="*/ 25 h 26"/>
                <a:gd name="T64" fmla="*/ 11 w 23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6">
                  <a:moveTo>
                    <a:pt x="11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2" y="9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1" y="17"/>
                  </a:lnTo>
                  <a:lnTo>
                    <a:pt x="20" y="19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5" y="24"/>
                  </a:lnTo>
                  <a:lnTo>
                    <a:pt x="13" y="25"/>
                  </a:lnTo>
                  <a:lnTo>
                    <a:pt x="11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43" name="Freeform 203">
              <a:extLst>
                <a:ext uri="{FF2B5EF4-FFF2-40B4-BE49-F238E27FC236}">
                  <a16:creationId xmlns:a16="http://schemas.microsoft.com/office/drawing/2014/main" id="{83394104-6BFA-C425-D06B-6BE35BB92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" y="4053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0 h 24"/>
                <a:gd name="T8" fmla="*/ 3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0 w 22"/>
                <a:gd name="T21" fmla="*/ 7 h 24"/>
                <a:gd name="T22" fmla="*/ 1 w 22"/>
                <a:gd name="T23" fmla="*/ 5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1 w 22"/>
                <a:gd name="T47" fmla="*/ 9 h 24"/>
                <a:gd name="T48" fmla="*/ 21 w 22"/>
                <a:gd name="T49" fmla="*/ 11 h 24"/>
                <a:gd name="T50" fmla="*/ 21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0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44" name="Freeform 204">
              <a:extLst>
                <a:ext uri="{FF2B5EF4-FFF2-40B4-BE49-F238E27FC236}">
                  <a16:creationId xmlns:a16="http://schemas.microsoft.com/office/drawing/2014/main" id="{2E45B5EF-4C8B-CB0B-1346-2CFC90BF4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" y="4100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7 h 23"/>
                <a:gd name="T12" fmla="*/ 0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9 h 23"/>
                <a:gd name="T20" fmla="*/ 0 w 22"/>
                <a:gd name="T21" fmla="*/ 6 h 23"/>
                <a:gd name="T22" fmla="*/ 1 w 22"/>
                <a:gd name="T23" fmla="*/ 5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7 w 22"/>
                <a:gd name="T41" fmla="*/ 3 h 23"/>
                <a:gd name="T42" fmla="*/ 19 w 22"/>
                <a:gd name="T43" fmla="*/ 5 h 23"/>
                <a:gd name="T44" fmla="*/ 20 w 22"/>
                <a:gd name="T45" fmla="*/ 6 h 23"/>
                <a:gd name="T46" fmla="*/ 20 w 22"/>
                <a:gd name="T47" fmla="*/ 9 h 23"/>
                <a:gd name="T48" fmla="*/ 21 w 22"/>
                <a:gd name="T49" fmla="*/ 11 h 23"/>
                <a:gd name="T50" fmla="*/ 20 w 22"/>
                <a:gd name="T51" fmla="*/ 13 h 23"/>
                <a:gd name="T52" fmla="*/ 20 w 22"/>
                <a:gd name="T53" fmla="*/ 15 h 23"/>
                <a:gd name="T54" fmla="*/ 19 w 22"/>
                <a:gd name="T55" fmla="*/ 17 h 23"/>
                <a:gd name="T56" fmla="*/ 17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45" name="Freeform 205">
              <a:extLst>
                <a:ext uri="{FF2B5EF4-FFF2-40B4-BE49-F238E27FC236}">
                  <a16:creationId xmlns:a16="http://schemas.microsoft.com/office/drawing/2014/main" id="{4ED2EEC9-A1D5-E308-2574-BA9AFFAA3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3" y="405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4 h 26"/>
                <a:gd name="T16" fmla="*/ 0 w 22"/>
                <a:gd name="T17" fmla="*/ 11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9 h 26"/>
                <a:gd name="T48" fmla="*/ 21 w 22"/>
                <a:gd name="T49" fmla="*/ 11 h 26"/>
                <a:gd name="T50" fmla="*/ 21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46" name="Freeform 206">
              <a:extLst>
                <a:ext uri="{FF2B5EF4-FFF2-40B4-BE49-F238E27FC236}">
                  <a16:creationId xmlns:a16="http://schemas.microsoft.com/office/drawing/2014/main" id="{BF4EA6C3-6458-D5BB-DD76-618780D45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" y="4100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2 w 22"/>
                <a:gd name="T9" fmla="*/ 18 h 23"/>
                <a:gd name="T10" fmla="*/ 1 w 22"/>
                <a:gd name="T11" fmla="*/ 17 h 23"/>
                <a:gd name="T12" fmla="*/ 1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9 h 23"/>
                <a:gd name="T20" fmla="*/ 1 w 22"/>
                <a:gd name="T21" fmla="*/ 6 h 23"/>
                <a:gd name="T22" fmla="*/ 1 w 22"/>
                <a:gd name="T23" fmla="*/ 5 h 23"/>
                <a:gd name="T24" fmla="*/ 2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8 w 22"/>
                <a:gd name="T41" fmla="*/ 3 h 23"/>
                <a:gd name="T42" fmla="*/ 19 w 22"/>
                <a:gd name="T43" fmla="*/ 5 h 23"/>
                <a:gd name="T44" fmla="*/ 19 w 22"/>
                <a:gd name="T45" fmla="*/ 6 h 23"/>
                <a:gd name="T46" fmla="*/ 20 w 22"/>
                <a:gd name="T47" fmla="*/ 9 h 23"/>
                <a:gd name="T48" fmla="*/ 21 w 22"/>
                <a:gd name="T49" fmla="*/ 11 h 23"/>
                <a:gd name="T50" fmla="*/ 20 w 22"/>
                <a:gd name="T51" fmla="*/ 13 h 23"/>
                <a:gd name="T52" fmla="*/ 19 w 22"/>
                <a:gd name="T53" fmla="*/ 15 h 23"/>
                <a:gd name="T54" fmla="*/ 19 w 22"/>
                <a:gd name="T55" fmla="*/ 17 h 23"/>
                <a:gd name="T56" fmla="*/ 18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47" name="Freeform 207">
              <a:extLst>
                <a:ext uri="{FF2B5EF4-FFF2-40B4-BE49-F238E27FC236}">
                  <a16:creationId xmlns:a16="http://schemas.microsoft.com/office/drawing/2014/main" id="{6AD0CEBC-F19D-BED2-8050-605B65DFC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5" y="3635"/>
              <a:ext cx="490" cy="139"/>
            </a:xfrm>
            <a:custGeom>
              <a:avLst/>
              <a:gdLst>
                <a:gd name="T0" fmla="*/ 0 w 490"/>
                <a:gd name="T1" fmla="*/ 124 h 139"/>
                <a:gd name="T2" fmla="*/ 1 w 490"/>
                <a:gd name="T3" fmla="*/ 138 h 139"/>
                <a:gd name="T4" fmla="*/ 489 w 490"/>
                <a:gd name="T5" fmla="*/ 11 h 139"/>
                <a:gd name="T6" fmla="*/ 486 w 490"/>
                <a:gd name="T7" fmla="*/ 0 h 139"/>
                <a:gd name="T8" fmla="*/ 0 w 490"/>
                <a:gd name="T9" fmla="*/ 12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39">
                  <a:moveTo>
                    <a:pt x="0" y="124"/>
                  </a:moveTo>
                  <a:lnTo>
                    <a:pt x="1" y="138"/>
                  </a:lnTo>
                  <a:lnTo>
                    <a:pt x="489" y="11"/>
                  </a:lnTo>
                  <a:lnTo>
                    <a:pt x="486" y="0"/>
                  </a:lnTo>
                  <a:lnTo>
                    <a:pt x="0" y="1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48" name="Freeform 208">
              <a:extLst>
                <a:ext uri="{FF2B5EF4-FFF2-40B4-BE49-F238E27FC236}">
                  <a16:creationId xmlns:a16="http://schemas.microsoft.com/office/drawing/2014/main" id="{5D16B945-CDEC-A328-8BB8-9720B77DC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2" y="3669"/>
              <a:ext cx="489" cy="139"/>
            </a:xfrm>
            <a:custGeom>
              <a:avLst/>
              <a:gdLst>
                <a:gd name="T0" fmla="*/ 0 w 489"/>
                <a:gd name="T1" fmla="*/ 124 h 139"/>
                <a:gd name="T2" fmla="*/ 2 w 489"/>
                <a:gd name="T3" fmla="*/ 138 h 139"/>
                <a:gd name="T4" fmla="*/ 488 w 489"/>
                <a:gd name="T5" fmla="*/ 11 h 139"/>
                <a:gd name="T6" fmla="*/ 485 w 489"/>
                <a:gd name="T7" fmla="*/ 0 h 139"/>
                <a:gd name="T8" fmla="*/ 0 w 489"/>
                <a:gd name="T9" fmla="*/ 12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139">
                  <a:moveTo>
                    <a:pt x="0" y="124"/>
                  </a:moveTo>
                  <a:lnTo>
                    <a:pt x="2" y="138"/>
                  </a:lnTo>
                  <a:lnTo>
                    <a:pt x="488" y="11"/>
                  </a:lnTo>
                  <a:lnTo>
                    <a:pt x="485" y="0"/>
                  </a:lnTo>
                  <a:lnTo>
                    <a:pt x="0" y="1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49" name="Freeform 209">
              <a:extLst>
                <a:ext uri="{FF2B5EF4-FFF2-40B4-BE49-F238E27FC236}">
                  <a16:creationId xmlns:a16="http://schemas.microsoft.com/office/drawing/2014/main" id="{18B3103A-0D9F-15C2-73B6-ADC6C3038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8" y="3702"/>
              <a:ext cx="490" cy="141"/>
            </a:xfrm>
            <a:custGeom>
              <a:avLst/>
              <a:gdLst>
                <a:gd name="T0" fmla="*/ 0 w 490"/>
                <a:gd name="T1" fmla="*/ 126 h 141"/>
                <a:gd name="T2" fmla="*/ 1 w 490"/>
                <a:gd name="T3" fmla="*/ 140 h 141"/>
                <a:gd name="T4" fmla="*/ 489 w 490"/>
                <a:gd name="T5" fmla="*/ 12 h 141"/>
                <a:gd name="T6" fmla="*/ 486 w 490"/>
                <a:gd name="T7" fmla="*/ 0 h 141"/>
                <a:gd name="T8" fmla="*/ 0 w 490"/>
                <a:gd name="T9" fmla="*/ 12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41">
                  <a:moveTo>
                    <a:pt x="0" y="126"/>
                  </a:moveTo>
                  <a:lnTo>
                    <a:pt x="1" y="140"/>
                  </a:lnTo>
                  <a:lnTo>
                    <a:pt x="489" y="12"/>
                  </a:lnTo>
                  <a:lnTo>
                    <a:pt x="486" y="0"/>
                  </a:lnTo>
                  <a:lnTo>
                    <a:pt x="0" y="12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50" name="Freeform 210">
              <a:extLst>
                <a:ext uri="{FF2B5EF4-FFF2-40B4-BE49-F238E27FC236}">
                  <a16:creationId xmlns:a16="http://schemas.microsoft.com/office/drawing/2014/main" id="{8A9A5800-E384-B459-71F6-27A967FB0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5" y="3745"/>
              <a:ext cx="490" cy="140"/>
            </a:xfrm>
            <a:custGeom>
              <a:avLst/>
              <a:gdLst>
                <a:gd name="T0" fmla="*/ 0 w 490"/>
                <a:gd name="T1" fmla="*/ 125 h 140"/>
                <a:gd name="T2" fmla="*/ 1 w 490"/>
                <a:gd name="T3" fmla="*/ 139 h 140"/>
                <a:gd name="T4" fmla="*/ 489 w 490"/>
                <a:gd name="T5" fmla="*/ 11 h 140"/>
                <a:gd name="T6" fmla="*/ 487 w 490"/>
                <a:gd name="T7" fmla="*/ 0 h 140"/>
                <a:gd name="T8" fmla="*/ 0 w 490"/>
                <a:gd name="T9" fmla="*/ 1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40">
                  <a:moveTo>
                    <a:pt x="0" y="125"/>
                  </a:moveTo>
                  <a:lnTo>
                    <a:pt x="1" y="139"/>
                  </a:lnTo>
                  <a:lnTo>
                    <a:pt x="489" y="11"/>
                  </a:lnTo>
                  <a:lnTo>
                    <a:pt x="487" y="0"/>
                  </a:lnTo>
                  <a:lnTo>
                    <a:pt x="0" y="1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51" name="Freeform 211">
              <a:extLst>
                <a:ext uri="{FF2B5EF4-FFF2-40B4-BE49-F238E27FC236}">
                  <a16:creationId xmlns:a16="http://schemas.microsoft.com/office/drawing/2014/main" id="{4E36800B-9A17-6665-5AD3-90BC74269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2" y="3780"/>
              <a:ext cx="490" cy="140"/>
            </a:xfrm>
            <a:custGeom>
              <a:avLst/>
              <a:gdLst>
                <a:gd name="T0" fmla="*/ 0 w 490"/>
                <a:gd name="T1" fmla="*/ 125 h 140"/>
                <a:gd name="T2" fmla="*/ 2 w 490"/>
                <a:gd name="T3" fmla="*/ 139 h 140"/>
                <a:gd name="T4" fmla="*/ 489 w 490"/>
                <a:gd name="T5" fmla="*/ 12 h 140"/>
                <a:gd name="T6" fmla="*/ 487 w 490"/>
                <a:gd name="T7" fmla="*/ 0 h 140"/>
                <a:gd name="T8" fmla="*/ 0 w 490"/>
                <a:gd name="T9" fmla="*/ 1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40">
                  <a:moveTo>
                    <a:pt x="0" y="125"/>
                  </a:moveTo>
                  <a:lnTo>
                    <a:pt x="2" y="139"/>
                  </a:lnTo>
                  <a:lnTo>
                    <a:pt x="489" y="12"/>
                  </a:lnTo>
                  <a:lnTo>
                    <a:pt x="487" y="0"/>
                  </a:lnTo>
                  <a:lnTo>
                    <a:pt x="0" y="1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52" name="Freeform 212">
              <a:extLst>
                <a:ext uri="{FF2B5EF4-FFF2-40B4-BE49-F238E27FC236}">
                  <a16:creationId xmlns:a16="http://schemas.microsoft.com/office/drawing/2014/main" id="{7A52126A-0136-FB5B-37E5-FCA3BA386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" y="3688"/>
              <a:ext cx="143" cy="173"/>
            </a:xfrm>
            <a:custGeom>
              <a:avLst/>
              <a:gdLst>
                <a:gd name="T0" fmla="*/ 55 w 143"/>
                <a:gd name="T1" fmla="*/ 10 h 173"/>
                <a:gd name="T2" fmla="*/ 49 w 143"/>
                <a:gd name="T3" fmla="*/ 15 h 173"/>
                <a:gd name="T4" fmla="*/ 42 w 143"/>
                <a:gd name="T5" fmla="*/ 23 h 173"/>
                <a:gd name="T6" fmla="*/ 24 w 143"/>
                <a:gd name="T7" fmla="*/ 36 h 173"/>
                <a:gd name="T8" fmla="*/ 10 w 143"/>
                <a:gd name="T9" fmla="*/ 46 h 173"/>
                <a:gd name="T10" fmla="*/ 4 w 143"/>
                <a:gd name="T11" fmla="*/ 60 h 173"/>
                <a:gd name="T12" fmla="*/ 1 w 143"/>
                <a:gd name="T13" fmla="*/ 77 h 173"/>
                <a:gd name="T14" fmla="*/ 2 w 143"/>
                <a:gd name="T15" fmla="*/ 94 h 173"/>
                <a:gd name="T16" fmla="*/ 10 w 143"/>
                <a:gd name="T17" fmla="*/ 85 h 173"/>
                <a:gd name="T18" fmla="*/ 21 w 143"/>
                <a:gd name="T19" fmla="*/ 60 h 173"/>
                <a:gd name="T20" fmla="*/ 38 w 143"/>
                <a:gd name="T21" fmla="*/ 51 h 173"/>
                <a:gd name="T22" fmla="*/ 51 w 143"/>
                <a:gd name="T23" fmla="*/ 46 h 173"/>
                <a:gd name="T24" fmla="*/ 62 w 143"/>
                <a:gd name="T25" fmla="*/ 40 h 173"/>
                <a:gd name="T26" fmla="*/ 72 w 143"/>
                <a:gd name="T27" fmla="*/ 32 h 173"/>
                <a:gd name="T28" fmla="*/ 79 w 143"/>
                <a:gd name="T29" fmla="*/ 34 h 173"/>
                <a:gd name="T30" fmla="*/ 72 w 143"/>
                <a:gd name="T31" fmla="*/ 43 h 173"/>
                <a:gd name="T32" fmla="*/ 53 w 143"/>
                <a:gd name="T33" fmla="*/ 50 h 173"/>
                <a:gd name="T34" fmla="*/ 34 w 143"/>
                <a:gd name="T35" fmla="*/ 60 h 173"/>
                <a:gd name="T36" fmla="*/ 25 w 143"/>
                <a:gd name="T37" fmla="*/ 76 h 173"/>
                <a:gd name="T38" fmla="*/ 17 w 143"/>
                <a:gd name="T39" fmla="*/ 90 h 173"/>
                <a:gd name="T40" fmla="*/ 13 w 143"/>
                <a:gd name="T41" fmla="*/ 104 h 173"/>
                <a:gd name="T42" fmla="*/ 20 w 143"/>
                <a:gd name="T43" fmla="*/ 105 h 173"/>
                <a:gd name="T44" fmla="*/ 29 w 143"/>
                <a:gd name="T45" fmla="*/ 103 h 173"/>
                <a:gd name="T46" fmla="*/ 40 w 143"/>
                <a:gd name="T47" fmla="*/ 96 h 173"/>
                <a:gd name="T48" fmla="*/ 49 w 143"/>
                <a:gd name="T49" fmla="*/ 84 h 173"/>
                <a:gd name="T50" fmla="*/ 58 w 143"/>
                <a:gd name="T51" fmla="*/ 79 h 173"/>
                <a:gd name="T52" fmla="*/ 68 w 143"/>
                <a:gd name="T53" fmla="*/ 76 h 173"/>
                <a:gd name="T54" fmla="*/ 79 w 143"/>
                <a:gd name="T55" fmla="*/ 73 h 173"/>
                <a:gd name="T56" fmla="*/ 85 w 143"/>
                <a:gd name="T57" fmla="*/ 71 h 173"/>
                <a:gd name="T58" fmla="*/ 82 w 143"/>
                <a:gd name="T59" fmla="*/ 82 h 173"/>
                <a:gd name="T60" fmla="*/ 81 w 143"/>
                <a:gd name="T61" fmla="*/ 94 h 173"/>
                <a:gd name="T62" fmla="*/ 80 w 143"/>
                <a:gd name="T63" fmla="*/ 107 h 173"/>
                <a:gd name="T64" fmla="*/ 78 w 143"/>
                <a:gd name="T65" fmla="*/ 118 h 173"/>
                <a:gd name="T66" fmla="*/ 76 w 143"/>
                <a:gd name="T67" fmla="*/ 121 h 173"/>
                <a:gd name="T68" fmla="*/ 70 w 143"/>
                <a:gd name="T69" fmla="*/ 122 h 173"/>
                <a:gd name="T70" fmla="*/ 63 w 143"/>
                <a:gd name="T71" fmla="*/ 119 h 173"/>
                <a:gd name="T72" fmla="*/ 46 w 143"/>
                <a:gd name="T73" fmla="*/ 114 h 173"/>
                <a:gd name="T74" fmla="*/ 27 w 143"/>
                <a:gd name="T75" fmla="*/ 111 h 173"/>
                <a:gd name="T76" fmla="*/ 11 w 143"/>
                <a:gd name="T77" fmla="*/ 112 h 173"/>
                <a:gd name="T78" fmla="*/ 1 w 143"/>
                <a:gd name="T79" fmla="*/ 116 h 173"/>
                <a:gd name="T80" fmla="*/ 0 w 143"/>
                <a:gd name="T81" fmla="*/ 122 h 173"/>
                <a:gd name="T82" fmla="*/ 6 w 143"/>
                <a:gd name="T83" fmla="*/ 126 h 173"/>
                <a:gd name="T84" fmla="*/ 19 w 143"/>
                <a:gd name="T85" fmla="*/ 131 h 173"/>
                <a:gd name="T86" fmla="*/ 30 w 143"/>
                <a:gd name="T87" fmla="*/ 139 h 173"/>
                <a:gd name="T88" fmla="*/ 45 w 143"/>
                <a:gd name="T89" fmla="*/ 146 h 173"/>
                <a:gd name="T90" fmla="*/ 64 w 143"/>
                <a:gd name="T91" fmla="*/ 151 h 173"/>
                <a:gd name="T92" fmla="*/ 77 w 143"/>
                <a:gd name="T93" fmla="*/ 167 h 173"/>
                <a:gd name="T94" fmla="*/ 87 w 143"/>
                <a:gd name="T95" fmla="*/ 166 h 173"/>
                <a:gd name="T96" fmla="*/ 91 w 143"/>
                <a:gd name="T97" fmla="*/ 146 h 173"/>
                <a:gd name="T98" fmla="*/ 97 w 143"/>
                <a:gd name="T99" fmla="*/ 129 h 173"/>
                <a:gd name="T100" fmla="*/ 104 w 143"/>
                <a:gd name="T101" fmla="*/ 115 h 173"/>
                <a:gd name="T102" fmla="*/ 142 w 143"/>
                <a:gd name="T103" fmla="*/ 79 h 173"/>
                <a:gd name="T104" fmla="*/ 129 w 143"/>
                <a:gd name="T105" fmla="*/ 57 h 173"/>
                <a:gd name="T106" fmla="*/ 117 w 143"/>
                <a:gd name="T107" fmla="*/ 36 h 173"/>
                <a:gd name="T108" fmla="*/ 104 w 143"/>
                <a:gd name="T109" fmla="*/ 17 h 173"/>
                <a:gd name="T110" fmla="*/ 91 w 143"/>
                <a:gd name="T111" fmla="*/ 3 h 173"/>
                <a:gd name="T112" fmla="*/ 82 w 143"/>
                <a:gd name="T113" fmla="*/ 1 h 173"/>
                <a:gd name="T114" fmla="*/ 65 w 143"/>
                <a:gd name="T115" fmla="*/ 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3" h="173">
                  <a:moveTo>
                    <a:pt x="65" y="6"/>
                  </a:moveTo>
                  <a:lnTo>
                    <a:pt x="61" y="8"/>
                  </a:lnTo>
                  <a:lnTo>
                    <a:pt x="58" y="9"/>
                  </a:lnTo>
                  <a:lnTo>
                    <a:pt x="55" y="10"/>
                  </a:lnTo>
                  <a:lnTo>
                    <a:pt x="53" y="11"/>
                  </a:lnTo>
                  <a:lnTo>
                    <a:pt x="51" y="13"/>
                  </a:lnTo>
                  <a:lnTo>
                    <a:pt x="50" y="14"/>
                  </a:lnTo>
                  <a:lnTo>
                    <a:pt x="49" y="15"/>
                  </a:lnTo>
                  <a:lnTo>
                    <a:pt x="48" y="17"/>
                  </a:lnTo>
                  <a:lnTo>
                    <a:pt x="46" y="19"/>
                  </a:lnTo>
                  <a:lnTo>
                    <a:pt x="45" y="21"/>
                  </a:lnTo>
                  <a:lnTo>
                    <a:pt x="42" y="23"/>
                  </a:lnTo>
                  <a:lnTo>
                    <a:pt x="39" y="25"/>
                  </a:lnTo>
                  <a:lnTo>
                    <a:pt x="35" y="28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7" y="40"/>
                  </a:lnTo>
                  <a:lnTo>
                    <a:pt x="14" y="42"/>
                  </a:lnTo>
                  <a:lnTo>
                    <a:pt x="12" y="43"/>
                  </a:lnTo>
                  <a:lnTo>
                    <a:pt x="10" y="46"/>
                  </a:lnTo>
                  <a:lnTo>
                    <a:pt x="9" y="49"/>
                  </a:lnTo>
                  <a:lnTo>
                    <a:pt x="7" y="52"/>
                  </a:lnTo>
                  <a:lnTo>
                    <a:pt x="5" y="56"/>
                  </a:lnTo>
                  <a:lnTo>
                    <a:pt x="4" y="60"/>
                  </a:lnTo>
                  <a:lnTo>
                    <a:pt x="3" y="64"/>
                  </a:lnTo>
                  <a:lnTo>
                    <a:pt x="2" y="68"/>
                  </a:lnTo>
                  <a:lnTo>
                    <a:pt x="1" y="73"/>
                  </a:lnTo>
                  <a:lnTo>
                    <a:pt x="1" y="77"/>
                  </a:lnTo>
                  <a:lnTo>
                    <a:pt x="1" y="82"/>
                  </a:lnTo>
                  <a:lnTo>
                    <a:pt x="1" y="86"/>
                  </a:lnTo>
                  <a:lnTo>
                    <a:pt x="1" y="89"/>
                  </a:lnTo>
                  <a:lnTo>
                    <a:pt x="2" y="94"/>
                  </a:lnTo>
                  <a:lnTo>
                    <a:pt x="3" y="98"/>
                  </a:lnTo>
                  <a:lnTo>
                    <a:pt x="5" y="98"/>
                  </a:lnTo>
                  <a:lnTo>
                    <a:pt x="8" y="91"/>
                  </a:lnTo>
                  <a:lnTo>
                    <a:pt x="10" y="85"/>
                  </a:lnTo>
                  <a:lnTo>
                    <a:pt x="12" y="78"/>
                  </a:lnTo>
                  <a:lnTo>
                    <a:pt x="15" y="71"/>
                  </a:lnTo>
                  <a:lnTo>
                    <a:pt x="17" y="65"/>
                  </a:lnTo>
                  <a:lnTo>
                    <a:pt x="21" y="60"/>
                  </a:lnTo>
                  <a:lnTo>
                    <a:pt x="25" y="55"/>
                  </a:lnTo>
                  <a:lnTo>
                    <a:pt x="31" y="53"/>
                  </a:lnTo>
                  <a:lnTo>
                    <a:pt x="35" y="52"/>
                  </a:lnTo>
                  <a:lnTo>
                    <a:pt x="38" y="51"/>
                  </a:lnTo>
                  <a:lnTo>
                    <a:pt x="41" y="50"/>
                  </a:lnTo>
                  <a:lnTo>
                    <a:pt x="45" y="49"/>
                  </a:lnTo>
                  <a:lnTo>
                    <a:pt x="47" y="47"/>
                  </a:lnTo>
                  <a:lnTo>
                    <a:pt x="51" y="46"/>
                  </a:lnTo>
                  <a:lnTo>
                    <a:pt x="54" y="44"/>
                  </a:lnTo>
                  <a:lnTo>
                    <a:pt x="56" y="43"/>
                  </a:lnTo>
                  <a:lnTo>
                    <a:pt x="59" y="41"/>
                  </a:lnTo>
                  <a:lnTo>
                    <a:pt x="62" y="40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69" y="34"/>
                  </a:lnTo>
                  <a:lnTo>
                    <a:pt x="72" y="32"/>
                  </a:lnTo>
                  <a:lnTo>
                    <a:pt x="73" y="30"/>
                  </a:lnTo>
                  <a:lnTo>
                    <a:pt x="75" y="28"/>
                  </a:lnTo>
                  <a:lnTo>
                    <a:pt x="78" y="32"/>
                  </a:lnTo>
                  <a:lnTo>
                    <a:pt x="79" y="34"/>
                  </a:lnTo>
                  <a:lnTo>
                    <a:pt x="79" y="37"/>
                  </a:lnTo>
                  <a:lnTo>
                    <a:pt x="77" y="39"/>
                  </a:lnTo>
                  <a:lnTo>
                    <a:pt x="75" y="41"/>
                  </a:lnTo>
                  <a:lnTo>
                    <a:pt x="72" y="43"/>
                  </a:lnTo>
                  <a:lnTo>
                    <a:pt x="68" y="44"/>
                  </a:lnTo>
                  <a:lnTo>
                    <a:pt x="63" y="46"/>
                  </a:lnTo>
                  <a:lnTo>
                    <a:pt x="58" y="48"/>
                  </a:lnTo>
                  <a:lnTo>
                    <a:pt x="53" y="50"/>
                  </a:lnTo>
                  <a:lnTo>
                    <a:pt x="48" y="52"/>
                  </a:lnTo>
                  <a:lnTo>
                    <a:pt x="43" y="54"/>
                  </a:lnTo>
                  <a:lnTo>
                    <a:pt x="38" y="57"/>
                  </a:lnTo>
                  <a:lnTo>
                    <a:pt x="34" y="60"/>
                  </a:lnTo>
                  <a:lnTo>
                    <a:pt x="31" y="64"/>
                  </a:lnTo>
                  <a:lnTo>
                    <a:pt x="28" y="68"/>
                  </a:lnTo>
                  <a:lnTo>
                    <a:pt x="27" y="72"/>
                  </a:lnTo>
                  <a:lnTo>
                    <a:pt x="25" y="76"/>
                  </a:lnTo>
                  <a:lnTo>
                    <a:pt x="24" y="80"/>
                  </a:lnTo>
                  <a:lnTo>
                    <a:pt x="21" y="83"/>
                  </a:lnTo>
                  <a:lnTo>
                    <a:pt x="19" y="86"/>
                  </a:lnTo>
                  <a:lnTo>
                    <a:pt x="17" y="90"/>
                  </a:lnTo>
                  <a:lnTo>
                    <a:pt x="14" y="93"/>
                  </a:lnTo>
                  <a:lnTo>
                    <a:pt x="12" y="97"/>
                  </a:lnTo>
                  <a:lnTo>
                    <a:pt x="12" y="103"/>
                  </a:lnTo>
                  <a:lnTo>
                    <a:pt x="13" y="104"/>
                  </a:lnTo>
                  <a:lnTo>
                    <a:pt x="15" y="104"/>
                  </a:lnTo>
                  <a:lnTo>
                    <a:pt x="16" y="105"/>
                  </a:lnTo>
                  <a:lnTo>
                    <a:pt x="18" y="105"/>
                  </a:lnTo>
                  <a:lnTo>
                    <a:pt x="20" y="105"/>
                  </a:lnTo>
                  <a:lnTo>
                    <a:pt x="22" y="105"/>
                  </a:lnTo>
                  <a:lnTo>
                    <a:pt x="24" y="105"/>
                  </a:lnTo>
                  <a:lnTo>
                    <a:pt x="27" y="104"/>
                  </a:lnTo>
                  <a:lnTo>
                    <a:pt x="29" y="103"/>
                  </a:lnTo>
                  <a:lnTo>
                    <a:pt x="32" y="102"/>
                  </a:lnTo>
                  <a:lnTo>
                    <a:pt x="35" y="100"/>
                  </a:lnTo>
                  <a:lnTo>
                    <a:pt x="37" y="98"/>
                  </a:lnTo>
                  <a:lnTo>
                    <a:pt x="40" y="96"/>
                  </a:lnTo>
                  <a:lnTo>
                    <a:pt x="42" y="93"/>
                  </a:lnTo>
                  <a:lnTo>
                    <a:pt x="44" y="89"/>
                  </a:lnTo>
                  <a:lnTo>
                    <a:pt x="46" y="86"/>
                  </a:lnTo>
                  <a:lnTo>
                    <a:pt x="49" y="84"/>
                  </a:lnTo>
                  <a:lnTo>
                    <a:pt x="51" y="83"/>
                  </a:lnTo>
                  <a:lnTo>
                    <a:pt x="53" y="81"/>
                  </a:lnTo>
                  <a:lnTo>
                    <a:pt x="56" y="80"/>
                  </a:lnTo>
                  <a:lnTo>
                    <a:pt x="58" y="79"/>
                  </a:lnTo>
                  <a:lnTo>
                    <a:pt x="61" y="78"/>
                  </a:lnTo>
                  <a:lnTo>
                    <a:pt x="63" y="78"/>
                  </a:lnTo>
                  <a:lnTo>
                    <a:pt x="66" y="77"/>
                  </a:lnTo>
                  <a:lnTo>
                    <a:pt x="68" y="76"/>
                  </a:lnTo>
                  <a:lnTo>
                    <a:pt x="71" y="76"/>
                  </a:lnTo>
                  <a:lnTo>
                    <a:pt x="73" y="75"/>
                  </a:lnTo>
                  <a:lnTo>
                    <a:pt x="76" y="74"/>
                  </a:lnTo>
                  <a:lnTo>
                    <a:pt x="79" y="73"/>
                  </a:lnTo>
                  <a:lnTo>
                    <a:pt x="81" y="72"/>
                  </a:lnTo>
                  <a:lnTo>
                    <a:pt x="83" y="71"/>
                  </a:lnTo>
                  <a:lnTo>
                    <a:pt x="86" y="69"/>
                  </a:lnTo>
                  <a:lnTo>
                    <a:pt x="85" y="71"/>
                  </a:lnTo>
                  <a:lnTo>
                    <a:pt x="84" y="74"/>
                  </a:lnTo>
                  <a:lnTo>
                    <a:pt x="83" y="76"/>
                  </a:lnTo>
                  <a:lnTo>
                    <a:pt x="83" y="79"/>
                  </a:lnTo>
                  <a:lnTo>
                    <a:pt x="82" y="82"/>
                  </a:lnTo>
                  <a:lnTo>
                    <a:pt x="82" y="85"/>
                  </a:lnTo>
                  <a:lnTo>
                    <a:pt x="81" y="88"/>
                  </a:lnTo>
                  <a:lnTo>
                    <a:pt x="81" y="91"/>
                  </a:lnTo>
                  <a:lnTo>
                    <a:pt x="81" y="94"/>
                  </a:lnTo>
                  <a:lnTo>
                    <a:pt x="80" y="97"/>
                  </a:lnTo>
                  <a:lnTo>
                    <a:pt x="80" y="100"/>
                  </a:lnTo>
                  <a:lnTo>
                    <a:pt x="80" y="104"/>
                  </a:lnTo>
                  <a:lnTo>
                    <a:pt x="80" y="107"/>
                  </a:lnTo>
                  <a:lnTo>
                    <a:pt x="80" y="110"/>
                  </a:lnTo>
                  <a:lnTo>
                    <a:pt x="79" y="113"/>
                  </a:lnTo>
                  <a:lnTo>
                    <a:pt x="79" y="116"/>
                  </a:lnTo>
                  <a:lnTo>
                    <a:pt x="78" y="118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77" y="121"/>
                  </a:lnTo>
                  <a:lnTo>
                    <a:pt x="76" y="121"/>
                  </a:lnTo>
                  <a:lnTo>
                    <a:pt x="74" y="121"/>
                  </a:lnTo>
                  <a:lnTo>
                    <a:pt x="73" y="122"/>
                  </a:lnTo>
                  <a:lnTo>
                    <a:pt x="71" y="122"/>
                  </a:lnTo>
                  <a:lnTo>
                    <a:pt x="70" y="122"/>
                  </a:lnTo>
                  <a:lnTo>
                    <a:pt x="68" y="122"/>
                  </a:lnTo>
                  <a:lnTo>
                    <a:pt x="67" y="121"/>
                  </a:lnTo>
                  <a:lnTo>
                    <a:pt x="66" y="121"/>
                  </a:lnTo>
                  <a:lnTo>
                    <a:pt x="63" y="119"/>
                  </a:lnTo>
                  <a:lnTo>
                    <a:pt x="59" y="117"/>
                  </a:lnTo>
                  <a:lnTo>
                    <a:pt x="55" y="116"/>
                  </a:lnTo>
                  <a:lnTo>
                    <a:pt x="50" y="115"/>
                  </a:lnTo>
                  <a:lnTo>
                    <a:pt x="46" y="114"/>
                  </a:lnTo>
                  <a:lnTo>
                    <a:pt x="41" y="113"/>
                  </a:lnTo>
                  <a:lnTo>
                    <a:pt x="37" y="112"/>
                  </a:lnTo>
                  <a:lnTo>
                    <a:pt x="32" y="111"/>
                  </a:lnTo>
                  <a:lnTo>
                    <a:pt x="27" y="111"/>
                  </a:lnTo>
                  <a:lnTo>
                    <a:pt x="23" y="111"/>
                  </a:lnTo>
                  <a:lnTo>
                    <a:pt x="19" y="111"/>
                  </a:lnTo>
                  <a:lnTo>
                    <a:pt x="15" y="112"/>
                  </a:lnTo>
                  <a:lnTo>
                    <a:pt x="11" y="112"/>
                  </a:lnTo>
                  <a:lnTo>
                    <a:pt x="7" y="113"/>
                  </a:lnTo>
                  <a:lnTo>
                    <a:pt x="5" y="114"/>
                  </a:lnTo>
                  <a:lnTo>
                    <a:pt x="2" y="116"/>
                  </a:lnTo>
                  <a:lnTo>
                    <a:pt x="1" y="116"/>
                  </a:lnTo>
                  <a:lnTo>
                    <a:pt x="1" y="118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0" y="122"/>
                  </a:lnTo>
                  <a:lnTo>
                    <a:pt x="0" y="124"/>
                  </a:lnTo>
                  <a:lnTo>
                    <a:pt x="1" y="125"/>
                  </a:lnTo>
                  <a:lnTo>
                    <a:pt x="2" y="125"/>
                  </a:lnTo>
                  <a:lnTo>
                    <a:pt x="6" y="126"/>
                  </a:lnTo>
                  <a:lnTo>
                    <a:pt x="10" y="127"/>
                  </a:lnTo>
                  <a:lnTo>
                    <a:pt x="13" y="128"/>
                  </a:lnTo>
                  <a:lnTo>
                    <a:pt x="16" y="129"/>
                  </a:lnTo>
                  <a:lnTo>
                    <a:pt x="19" y="131"/>
                  </a:lnTo>
                  <a:lnTo>
                    <a:pt x="21" y="133"/>
                  </a:lnTo>
                  <a:lnTo>
                    <a:pt x="24" y="135"/>
                  </a:lnTo>
                  <a:lnTo>
                    <a:pt x="27" y="137"/>
                  </a:lnTo>
                  <a:lnTo>
                    <a:pt x="30" y="139"/>
                  </a:lnTo>
                  <a:lnTo>
                    <a:pt x="33" y="141"/>
                  </a:lnTo>
                  <a:lnTo>
                    <a:pt x="37" y="143"/>
                  </a:lnTo>
                  <a:lnTo>
                    <a:pt x="41" y="144"/>
                  </a:lnTo>
                  <a:lnTo>
                    <a:pt x="45" y="146"/>
                  </a:lnTo>
                  <a:lnTo>
                    <a:pt x="50" y="147"/>
                  </a:lnTo>
                  <a:lnTo>
                    <a:pt x="55" y="148"/>
                  </a:lnTo>
                  <a:lnTo>
                    <a:pt x="61" y="148"/>
                  </a:lnTo>
                  <a:lnTo>
                    <a:pt x="64" y="151"/>
                  </a:lnTo>
                  <a:lnTo>
                    <a:pt x="68" y="155"/>
                  </a:lnTo>
                  <a:lnTo>
                    <a:pt x="71" y="160"/>
                  </a:lnTo>
                  <a:lnTo>
                    <a:pt x="74" y="164"/>
                  </a:lnTo>
                  <a:lnTo>
                    <a:pt x="77" y="167"/>
                  </a:lnTo>
                  <a:lnTo>
                    <a:pt x="80" y="170"/>
                  </a:lnTo>
                  <a:lnTo>
                    <a:pt x="83" y="172"/>
                  </a:lnTo>
                  <a:lnTo>
                    <a:pt x="86" y="171"/>
                  </a:lnTo>
                  <a:lnTo>
                    <a:pt x="87" y="166"/>
                  </a:lnTo>
                  <a:lnTo>
                    <a:pt x="89" y="161"/>
                  </a:lnTo>
                  <a:lnTo>
                    <a:pt x="89" y="156"/>
                  </a:lnTo>
                  <a:lnTo>
                    <a:pt x="90" y="151"/>
                  </a:lnTo>
                  <a:lnTo>
                    <a:pt x="91" y="146"/>
                  </a:lnTo>
                  <a:lnTo>
                    <a:pt x="93" y="142"/>
                  </a:lnTo>
                  <a:lnTo>
                    <a:pt x="94" y="138"/>
                  </a:lnTo>
                  <a:lnTo>
                    <a:pt x="95" y="133"/>
                  </a:lnTo>
                  <a:lnTo>
                    <a:pt x="97" y="129"/>
                  </a:lnTo>
                  <a:lnTo>
                    <a:pt x="98" y="126"/>
                  </a:lnTo>
                  <a:lnTo>
                    <a:pt x="100" y="122"/>
                  </a:lnTo>
                  <a:lnTo>
                    <a:pt x="102" y="119"/>
                  </a:lnTo>
                  <a:lnTo>
                    <a:pt x="104" y="115"/>
                  </a:lnTo>
                  <a:lnTo>
                    <a:pt x="106" y="112"/>
                  </a:lnTo>
                  <a:lnTo>
                    <a:pt x="108" y="109"/>
                  </a:lnTo>
                  <a:lnTo>
                    <a:pt x="111" y="106"/>
                  </a:lnTo>
                  <a:lnTo>
                    <a:pt x="142" y="79"/>
                  </a:lnTo>
                  <a:lnTo>
                    <a:pt x="139" y="73"/>
                  </a:lnTo>
                  <a:lnTo>
                    <a:pt x="135" y="68"/>
                  </a:lnTo>
                  <a:lnTo>
                    <a:pt x="132" y="62"/>
                  </a:lnTo>
                  <a:lnTo>
                    <a:pt x="129" y="57"/>
                  </a:lnTo>
                  <a:lnTo>
                    <a:pt x="126" y="51"/>
                  </a:lnTo>
                  <a:lnTo>
                    <a:pt x="123" y="46"/>
                  </a:lnTo>
                  <a:lnTo>
                    <a:pt x="120" y="41"/>
                  </a:lnTo>
                  <a:lnTo>
                    <a:pt x="117" y="36"/>
                  </a:lnTo>
                  <a:lnTo>
                    <a:pt x="113" y="31"/>
                  </a:lnTo>
                  <a:lnTo>
                    <a:pt x="110" y="26"/>
                  </a:lnTo>
                  <a:lnTo>
                    <a:pt x="107" y="21"/>
                  </a:lnTo>
                  <a:lnTo>
                    <a:pt x="104" y="17"/>
                  </a:lnTo>
                  <a:lnTo>
                    <a:pt x="100" y="13"/>
                  </a:lnTo>
                  <a:lnTo>
                    <a:pt x="97" y="9"/>
                  </a:lnTo>
                  <a:lnTo>
                    <a:pt x="94" y="6"/>
                  </a:lnTo>
                  <a:lnTo>
                    <a:pt x="91" y="3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79" y="2"/>
                  </a:lnTo>
                  <a:lnTo>
                    <a:pt x="75" y="4"/>
                  </a:lnTo>
                  <a:lnTo>
                    <a:pt x="70" y="5"/>
                  </a:lnTo>
                  <a:lnTo>
                    <a:pt x="65" y="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53" name="Freeform 213">
              <a:extLst>
                <a:ext uri="{FF2B5EF4-FFF2-40B4-BE49-F238E27FC236}">
                  <a16:creationId xmlns:a16="http://schemas.microsoft.com/office/drawing/2014/main" id="{DBFAC192-8675-6668-E2B0-94BC43F50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1" y="3705"/>
              <a:ext cx="123" cy="215"/>
            </a:xfrm>
            <a:custGeom>
              <a:avLst/>
              <a:gdLst>
                <a:gd name="T0" fmla="*/ 8 w 123"/>
                <a:gd name="T1" fmla="*/ 16 h 215"/>
                <a:gd name="T2" fmla="*/ 7 w 123"/>
                <a:gd name="T3" fmla="*/ 22 h 215"/>
                <a:gd name="T4" fmla="*/ 7 w 123"/>
                <a:gd name="T5" fmla="*/ 27 h 215"/>
                <a:gd name="T6" fmla="*/ 9 w 123"/>
                <a:gd name="T7" fmla="*/ 33 h 215"/>
                <a:gd name="T8" fmla="*/ 12 w 123"/>
                <a:gd name="T9" fmla="*/ 37 h 215"/>
                <a:gd name="T10" fmla="*/ 15 w 123"/>
                <a:gd name="T11" fmla="*/ 43 h 215"/>
                <a:gd name="T12" fmla="*/ 17 w 123"/>
                <a:gd name="T13" fmla="*/ 50 h 215"/>
                <a:gd name="T14" fmla="*/ 16 w 123"/>
                <a:gd name="T15" fmla="*/ 57 h 215"/>
                <a:gd name="T16" fmla="*/ 11 w 123"/>
                <a:gd name="T17" fmla="*/ 64 h 215"/>
                <a:gd name="T18" fmla="*/ 10 w 123"/>
                <a:gd name="T19" fmla="*/ 75 h 215"/>
                <a:gd name="T20" fmla="*/ 12 w 123"/>
                <a:gd name="T21" fmla="*/ 87 h 215"/>
                <a:gd name="T22" fmla="*/ 12 w 123"/>
                <a:gd name="T23" fmla="*/ 98 h 215"/>
                <a:gd name="T24" fmla="*/ 7 w 123"/>
                <a:gd name="T25" fmla="*/ 104 h 215"/>
                <a:gd name="T26" fmla="*/ 2 w 123"/>
                <a:gd name="T27" fmla="*/ 108 h 215"/>
                <a:gd name="T28" fmla="*/ 0 w 123"/>
                <a:gd name="T29" fmla="*/ 115 h 215"/>
                <a:gd name="T30" fmla="*/ 0 w 123"/>
                <a:gd name="T31" fmla="*/ 122 h 215"/>
                <a:gd name="T32" fmla="*/ 0 w 123"/>
                <a:gd name="T33" fmla="*/ 130 h 215"/>
                <a:gd name="T34" fmla="*/ 0 w 123"/>
                <a:gd name="T35" fmla="*/ 138 h 215"/>
                <a:gd name="T36" fmla="*/ 1 w 123"/>
                <a:gd name="T37" fmla="*/ 144 h 215"/>
                <a:gd name="T38" fmla="*/ 2 w 123"/>
                <a:gd name="T39" fmla="*/ 149 h 215"/>
                <a:gd name="T40" fmla="*/ 3 w 123"/>
                <a:gd name="T41" fmla="*/ 156 h 215"/>
                <a:gd name="T42" fmla="*/ 6 w 123"/>
                <a:gd name="T43" fmla="*/ 166 h 215"/>
                <a:gd name="T44" fmla="*/ 9 w 123"/>
                <a:gd name="T45" fmla="*/ 174 h 215"/>
                <a:gd name="T46" fmla="*/ 13 w 123"/>
                <a:gd name="T47" fmla="*/ 181 h 215"/>
                <a:gd name="T48" fmla="*/ 17 w 123"/>
                <a:gd name="T49" fmla="*/ 188 h 215"/>
                <a:gd name="T50" fmla="*/ 22 w 123"/>
                <a:gd name="T51" fmla="*/ 195 h 215"/>
                <a:gd name="T52" fmla="*/ 27 w 123"/>
                <a:gd name="T53" fmla="*/ 202 h 215"/>
                <a:gd name="T54" fmla="*/ 34 w 123"/>
                <a:gd name="T55" fmla="*/ 209 h 215"/>
                <a:gd name="T56" fmla="*/ 42 w 123"/>
                <a:gd name="T57" fmla="*/ 209 h 215"/>
                <a:gd name="T58" fmla="*/ 51 w 123"/>
                <a:gd name="T59" fmla="*/ 202 h 215"/>
                <a:gd name="T60" fmla="*/ 61 w 123"/>
                <a:gd name="T61" fmla="*/ 196 h 215"/>
                <a:gd name="T62" fmla="*/ 71 w 123"/>
                <a:gd name="T63" fmla="*/ 193 h 215"/>
                <a:gd name="T64" fmla="*/ 81 w 123"/>
                <a:gd name="T65" fmla="*/ 190 h 215"/>
                <a:gd name="T66" fmla="*/ 91 w 123"/>
                <a:gd name="T67" fmla="*/ 190 h 215"/>
                <a:gd name="T68" fmla="*/ 101 w 123"/>
                <a:gd name="T69" fmla="*/ 191 h 215"/>
                <a:gd name="T70" fmla="*/ 111 w 123"/>
                <a:gd name="T71" fmla="*/ 194 h 215"/>
                <a:gd name="T72" fmla="*/ 118 w 123"/>
                <a:gd name="T73" fmla="*/ 187 h 215"/>
                <a:gd name="T74" fmla="*/ 121 w 123"/>
                <a:gd name="T75" fmla="*/ 170 h 215"/>
                <a:gd name="T76" fmla="*/ 122 w 123"/>
                <a:gd name="T77" fmla="*/ 153 h 215"/>
                <a:gd name="T78" fmla="*/ 120 w 123"/>
                <a:gd name="T79" fmla="*/ 137 h 215"/>
                <a:gd name="T80" fmla="*/ 117 w 123"/>
                <a:gd name="T81" fmla="*/ 122 h 215"/>
                <a:gd name="T82" fmla="*/ 112 w 123"/>
                <a:gd name="T83" fmla="*/ 107 h 215"/>
                <a:gd name="T84" fmla="*/ 106 w 123"/>
                <a:gd name="T85" fmla="*/ 93 h 215"/>
                <a:gd name="T86" fmla="*/ 98 w 123"/>
                <a:gd name="T87" fmla="*/ 80 h 215"/>
                <a:gd name="T88" fmla="*/ 92 w 123"/>
                <a:gd name="T89" fmla="*/ 69 h 215"/>
                <a:gd name="T90" fmla="*/ 87 w 123"/>
                <a:gd name="T91" fmla="*/ 58 h 215"/>
                <a:gd name="T92" fmla="*/ 81 w 123"/>
                <a:gd name="T93" fmla="*/ 48 h 215"/>
                <a:gd name="T94" fmla="*/ 73 w 123"/>
                <a:gd name="T95" fmla="*/ 39 h 215"/>
                <a:gd name="T96" fmla="*/ 66 w 123"/>
                <a:gd name="T97" fmla="*/ 32 h 215"/>
                <a:gd name="T98" fmla="*/ 58 w 123"/>
                <a:gd name="T99" fmla="*/ 24 h 215"/>
                <a:gd name="T100" fmla="*/ 50 w 123"/>
                <a:gd name="T101" fmla="*/ 16 h 215"/>
                <a:gd name="T102" fmla="*/ 43 w 123"/>
                <a:gd name="T103" fmla="*/ 8 h 215"/>
                <a:gd name="T104" fmla="*/ 37 w 123"/>
                <a:gd name="T105" fmla="*/ 1 h 215"/>
                <a:gd name="T106" fmla="*/ 28 w 123"/>
                <a:gd name="T107" fmla="*/ 0 h 215"/>
                <a:gd name="T108" fmla="*/ 19 w 123"/>
                <a:gd name="T109" fmla="*/ 2 h 215"/>
                <a:gd name="T110" fmla="*/ 11 w 123"/>
                <a:gd name="T111" fmla="*/ 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3" h="215">
                  <a:moveTo>
                    <a:pt x="9" y="13"/>
                  </a:moveTo>
                  <a:lnTo>
                    <a:pt x="8" y="16"/>
                  </a:lnTo>
                  <a:lnTo>
                    <a:pt x="8" y="19"/>
                  </a:lnTo>
                  <a:lnTo>
                    <a:pt x="7" y="22"/>
                  </a:lnTo>
                  <a:lnTo>
                    <a:pt x="7" y="24"/>
                  </a:lnTo>
                  <a:lnTo>
                    <a:pt x="7" y="27"/>
                  </a:lnTo>
                  <a:lnTo>
                    <a:pt x="8" y="30"/>
                  </a:lnTo>
                  <a:lnTo>
                    <a:pt x="9" y="33"/>
                  </a:lnTo>
                  <a:lnTo>
                    <a:pt x="10" y="35"/>
                  </a:lnTo>
                  <a:lnTo>
                    <a:pt x="12" y="37"/>
                  </a:lnTo>
                  <a:lnTo>
                    <a:pt x="14" y="40"/>
                  </a:lnTo>
                  <a:lnTo>
                    <a:pt x="15" y="43"/>
                  </a:lnTo>
                  <a:lnTo>
                    <a:pt x="16" y="46"/>
                  </a:lnTo>
                  <a:lnTo>
                    <a:pt x="17" y="50"/>
                  </a:lnTo>
                  <a:lnTo>
                    <a:pt x="17" y="53"/>
                  </a:lnTo>
                  <a:lnTo>
                    <a:pt x="16" y="57"/>
                  </a:lnTo>
                  <a:lnTo>
                    <a:pt x="14" y="60"/>
                  </a:lnTo>
                  <a:lnTo>
                    <a:pt x="11" y="64"/>
                  </a:lnTo>
                  <a:lnTo>
                    <a:pt x="10" y="70"/>
                  </a:lnTo>
                  <a:lnTo>
                    <a:pt x="10" y="75"/>
                  </a:lnTo>
                  <a:lnTo>
                    <a:pt x="11" y="81"/>
                  </a:lnTo>
                  <a:lnTo>
                    <a:pt x="12" y="87"/>
                  </a:lnTo>
                  <a:lnTo>
                    <a:pt x="13" y="92"/>
                  </a:lnTo>
                  <a:lnTo>
                    <a:pt x="12" y="98"/>
                  </a:lnTo>
                  <a:lnTo>
                    <a:pt x="10" y="103"/>
                  </a:lnTo>
                  <a:lnTo>
                    <a:pt x="7" y="104"/>
                  </a:lnTo>
                  <a:lnTo>
                    <a:pt x="4" y="106"/>
                  </a:lnTo>
                  <a:lnTo>
                    <a:pt x="2" y="108"/>
                  </a:lnTo>
                  <a:lnTo>
                    <a:pt x="1" y="111"/>
                  </a:lnTo>
                  <a:lnTo>
                    <a:pt x="0" y="115"/>
                  </a:lnTo>
                  <a:lnTo>
                    <a:pt x="0" y="118"/>
                  </a:lnTo>
                  <a:lnTo>
                    <a:pt x="0" y="122"/>
                  </a:lnTo>
                  <a:lnTo>
                    <a:pt x="0" y="126"/>
                  </a:lnTo>
                  <a:lnTo>
                    <a:pt x="0" y="130"/>
                  </a:lnTo>
                  <a:lnTo>
                    <a:pt x="0" y="134"/>
                  </a:lnTo>
                  <a:lnTo>
                    <a:pt x="0" y="138"/>
                  </a:lnTo>
                  <a:lnTo>
                    <a:pt x="1" y="141"/>
                  </a:lnTo>
                  <a:lnTo>
                    <a:pt x="1" y="144"/>
                  </a:lnTo>
                  <a:lnTo>
                    <a:pt x="1" y="147"/>
                  </a:lnTo>
                  <a:lnTo>
                    <a:pt x="2" y="149"/>
                  </a:lnTo>
                  <a:lnTo>
                    <a:pt x="2" y="151"/>
                  </a:lnTo>
                  <a:lnTo>
                    <a:pt x="3" y="156"/>
                  </a:lnTo>
                  <a:lnTo>
                    <a:pt x="5" y="161"/>
                  </a:lnTo>
                  <a:lnTo>
                    <a:pt x="6" y="166"/>
                  </a:lnTo>
                  <a:lnTo>
                    <a:pt x="8" y="170"/>
                  </a:lnTo>
                  <a:lnTo>
                    <a:pt x="9" y="174"/>
                  </a:lnTo>
                  <a:lnTo>
                    <a:pt x="11" y="178"/>
                  </a:lnTo>
                  <a:lnTo>
                    <a:pt x="13" y="181"/>
                  </a:lnTo>
                  <a:lnTo>
                    <a:pt x="15" y="185"/>
                  </a:lnTo>
                  <a:lnTo>
                    <a:pt x="17" y="188"/>
                  </a:lnTo>
                  <a:lnTo>
                    <a:pt x="19" y="191"/>
                  </a:lnTo>
                  <a:lnTo>
                    <a:pt x="22" y="195"/>
                  </a:lnTo>
                  <a:lnTo>
                    <a:pt x="24" y="198"/>
                  </a:lnTo>
                  <a:lnTo>
                    <a:pt x="27" y="202"/>
                  </a:lnTo>
                  <a:lnTo>
                    <a:pt x="31" y="206"/>
                  </a:lnTo>
                  <a:lnTo>
                    <a:pt x="34" y="209"/>
                  </a:lnTo>
                  <a:lnTo>
                    <a:pt x="38" y="214"/>
                  </a:lnTo>
                  <a:lnTo>
                    <a:pt x="42" y="209"/>
                  </a:lnTo>
                  <a:lnTo>
                    <a:pt x="47" y="206"/>
                  </a:lnTo>
                  <a:lnTo>
                    <a:pt x="51" y="202"/>
                  </a:lnTo>
                  <a:lnTo>
                    <a:pt x="56" y="199"/>
                  </a:lnTo>
                  <a:lnTo>
                    <a:pt x="61" y="196"/>
                  </a:lnTo>
                  <a:lnTo>
                    <a:pt x="66" y="194"/>
                  </a:lnTo>
                  <a:lnTo>
                    <a:pt x="71" y="193"/>
                  </a:lnTo>
                  <a:lnTo>
                    <a:pt x="76" y="191"/>
                  </a:lnTo>
                  <a:lnTo>
                    <a:pt x="81" y="190"/>
                  </a:lnTo>
                  <a:lnTo>
                    <a:pt x="86" y="190"/>
                  </a:lnTo>
                  <a:lnTo>
                    <a:pt x="91" y="190"/>
                  </a:lnTo>
                  <a:lnTo>
                    <a:pt x="96" y="190"/>
                  </a:lnTo>
                  <a:lnTo>
                    <a:pt x="101" y="191"/>
                  </a:lnTo>
                  <a:lnTo>
                    <a:pt x="106" y="192"/>
                  </a:lnTo>
                  <a:lnTo>
                    <a:pt x="111" y="194"/>
                  </a:lnTo>
                  <a:lnTo>
                    <a:pt x="115" y="196"/>
                  </a:lnTo>
                  <a:lnTo>
                    <a:pt x="118" y="187"/>
                  </a:lnTo>
                  <a:lnTo>
                    <a:pt x="120" y="179"/>
                  </a:lnTo>
                  <a:lnTo>
                    <a:pt x="121" y="170"/>
                  </a:lnTo>
                  <a:lnTo>
                    <a:pt x="122" y="162"/>
                  </a:lnTo>
                  <a:lnTo>
                    <a:pt x="122" y="153"/>
                  </a:lnTo>
                  <a:lnTo>
                    <a:pt x="121" y="145"/>
                  </a:lnTo>
                  <a:lnTo>
                    <a:pt x="120" y="137"/>
                  </a:lnTo>
                  <a:lnTo>
                    <a:pt x="119" y="129"/>
                  </a:lnTo>
                  <a:lnTo>
                    <a:pt x="117" y="122"/>
                  </a:lnTo>
                  <a:lnTo>
                    <a:pt x="115" y="114"/>
                  </a:lnTo>
                  <a:lnTo>
                    <a:pt x="112" y="107"/>
                  </a:lnTo>
                  <a:lnTo>
                    <a:pt x="109" y="100"/>
                  </a:lnTo>
                  <a:lnTo>
                    <a:pt x="106" y="93"/>
                  </a:lnTo>
                  <a:lnTo>
                    <a:pt x="102" y="87"/>
                  </a:lnTo>
                  <a:lnTo>
                    <a:pt x="98" y="80"/>
                  </a:lnTo>
                  <a:lnTo>
                    <a:pt x="94" y="74"/>
                  </a:lnTo>
                  <a:lnTo>
                    <a:pt x="92" y="69"/>
                  </a:lnTo>
                  <a:lnTo>
                    <a:pt x="89" y="63"/>
                  </a:lnTo>
                  <a:lnTo>
                    <a:pt x="87" y="58"/>
                  </a:lnTo>
                  <a:lnTo>
                    <a:pt x="84" y="53"/>
                  </a:lnTo>
                  <a:lnTo>
                    <a:pt x="81" y="48"/>
                  </a:lnTo>
                  <a:lnTo>
                    <a:pt x="77" y="44"/>
                  </a:lnTo>
                  <a:lnTo>
                    <a:pt x="73" y="39"/>
                  </a:lnTo>
                  <a:lnTo>
                    <a:pt x="70" y="35"/>
                  </a:lnTo>
                  <a:lnTo>
                    <a:pt x="66" y="32"/>
                  </a:lnTo>
                  <a:lnTo>
                    <a:pt x="62" y="28"/>
                  </a:lnTo>
                  <a:lnTo>
                    <a:pt x="58" y="24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2"/>
                  </a:lnTo>
                  <a:lnTo>
                    <a:pt x="43" y="8"/>
                  </a:lnTo>
                  <a:lnTo>
                    <a:pt x="40" y="3"/>
                  </a:lnTo>
                  <a:lnTo>
                    <a:pt x="37" y="1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19" y="2"/>
                  </a:lnTo>
                  <a:lnTo>
                    <a:pt x="15" y="5"/>
                  </a:lnTo>
                  <a:lnTo>
                    <a:pt x="11" y="9"/>
                  </a:lnTo>
                  <a:lnTo>
                    <a:pt x="9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54" name="Freeform 214">
              <a:extLst>
                <a:ext uri="{FF2B5EF4-FFF2-40B4-BE49-F238E27FC236}">
                  <a16:creationId xmlns:a16="http://schemas.microsoft.com/office/drawing/2014/main" id="{4C8A636B-AC3B-9F59-D9C6-0F32BB198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" y="3593"/>
              <a:ext cx="487" cy="140"/>
            </a:xfrm>
            <a:custGeom>
              <a:avLst/>
              <a:gdLst>
                <a:gd name="T0" fmla="*/ 0 w 487"/>
                <a:gd name="T1" fmla="*/ 125 h 140"/>
                <a:gd name="T2" fmla="*/ 1 w 487"/>
                <a:gd name="T3" fmla="*/ 139 h 140"/>
                <a:gd name="T4" fmla="*/ 486 w 487"/>
                <a:gd name="T5" fmla="*/ 12 h 140"/>
                <a:gd name="T6" fmla="*/ 483 w 487"/>
                <a:gd name="T7" fmla="*/ 0 h 140"/>
                <a:gd name="T8" fmla="*/ 0 w 487"/>
                <a:gd name="T9" fmla="*/ 1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40">
                  <a:moveTo>
                    <a:pt x="0" y="125"/>
                  </a:moveTo>
                  <a:lnTo>
                    <a:pt x="1" y="139"/>
                  </a:lnTo>
                  <a:lnTo>
                    <a:pt x="486" y="12"/>
                  </a:lnTo>
                  <a:lnTo>
                    <a:pt x="483" y="0"/>
                  </a:lnTo>
                  <a:lnTo>
                    <a:pt x="0" y="1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55" name="Freeform 215">
              <a:extLst>
                <a:ext uri="{FF2B5EF4-FFF2-40B4-BE49-F238E27FC236}">
                  <a16:creationId xmlns:a16="http://schemas.microsoft.com/office/drawing/2014/main" id="{D747C8CE-E4B2-700A-EF37-2F1A17E82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0" y="3037"/>
              <a:ext cx="129" cy="42"/>
            </a:xfrm>
            <a:custGeom>
              <a:avLst/>
              <a:gdLst>
                <a:gd name="T0" fmla="*/ 0 w 129"/>
                <a:gd name="T1" fmla="*/ 32 h 42"/>
                <a:gd name="T2" fmla="*/ 0 w 129"/>
                <a:gd name="T3" fmla="*/ 34 h 42"/>
                <a:gd name="T4" fmla="*/ 0 w 129"/>
                <a:gd name="T5" fmla="*/ 36 h 42"/>
                <a:gd name="T6" fmla="*/ 0 w 129"/>
                <a:gd name="T7" fmla="*/ 38 h 42"/>
                <a:gd name="T8" fmla="*/ 1 w 129"/>
                <a:gd name="T9" fmla="*/ 40 h 42"/>
                <a:gd name="T10" fmla="*/ 6 w 129"/>
                <a:gd name="T11" fmla="*/ 41 h 42"/>
                <a:gd name="T12" fmla="*/ 15 w 129"/>
                <a:gd name="T13" fmla="*/ 39 h 42"/>
                <a:gd name="T14" fmla="*/ 25 w 129"/>
                <a:gd name="T15" fmla="*/ 37 h 42"/>
                <a:gd name="T16" fmla="*/ 32 w 129"/>
                <a:gd name="T17" fmla="*/ 35 h 42"/>
                <a:gd name="T18" fmla="*/ 40 w 129"/>
                <a:gd name="T19" fmla="*/ 34 h 42"/>
                <a:gd name="T20" fmla="*/ 47 w 129"/>
                <a:gd name="T21" fmla="*/ 32 h 42"/>
                <a:gd name="T22" fmla="*/ 53 w 129"/>
                <a:gd name="T23" fmla="*/ 31 h 42"/>
                <a:gd name="T24" fmla="*/ 59 w 129"/>
                <a:gd name="T25" fmla="*/ 29 h 42"/>
                <a:gd name="T26" fmla="*/ 65 w 129"/>
                <a:gd name="T27" fmla="*/ 28 h 42"/>
                <a:gd name="T28" fmla="*/ 71 w 129"/>
                <a:gd name="T29" fmla="*/ 26 h 42"/>
                <a:gd name="T30" fmla="*/ 77 w 129"/>
                <a:gd name="T31" fmla="*/ 24 h 42"/>
                <a:gd name="T32" fmla="*/ 84 w 129"/>
                <a:gd name="T33" fmla="*/ 22 h 42"/>
                <a:gd name="T34" fmla="*/ 91 w 129"/>
                <a:gd name="T35" fmla="*/ 20 h 42"/>
                <a:gd name="T36" fmla="*/ 98 w 129"/>
                <a:gd name="T37" fmla="*/ 17 h 42"/>
                <a:gd name="T38" fmla="*/ 106 w 129"/>
                <a:gd name="T39" fmla="*/ 15 h 42"/>
                <a:gd name="T40" fmla="*/ 116 w 129"/>
                <a:gd name="T41" fmla="*/ 12 h 42"/>
                <a:gd name="T42" fmla="*/ 126 w 129"/>
                <a:gd name="T43" fmla="*/ 8 h 42"/>
                <a:gd name="T44" fmla="*/ 128 w 129"/>
                <a:gd name="T45" fmla="*/ 7 h 42"/>
                <a:gd name="T46" fmla="*/ 122 w 129"/>
                <a:gd name="T47" fmla="*/ 0 h 42"/>
                <a:gd name="T48" fmla="*/ 113 w 129"/>
                <a:gd name="T49" fmla="*/ 2 h 42"/>
                <a:gd name="T50" fmla="*/ 104 w 129"/>
                <a:gd name="T51" fmla="*/ 5 h 42"/>
                <a:gd name="T52" fmla="*/ 96 w 129"/>
                <a:gd name="T53" fmla="*/ 7 h 42"/>
                <a:gd name="T54" fmla="*/ 88 w 129"/>
                <a:gd name="T55" fmla="*/ 10 h 42"/>
                <a:gd name="T56" fmla="*/ 81 w 129"/>
                <a:gd name="T57" fmla="*/ 12 h 42"/>
                <a:gd name="T58" fmla="*/ 75 w 129"/>
                <a:gd name="T59" fmla="*/ 14 h 42"/>
                <a:gd name="T60" fmla="*/ 68 w 129"/>
                <a:gd name="T61" fmla="*/ 15 h 42"/>
                <a:gd name="T62" fmla="*/ 62 w 129"/>
                <a:gd name="T63" fmla="*/ 17 h 42"/>
                <a:gd name="T64" fmla="*/ 56 w 129"/>
                <a:gd name="T65" fmla="*/ 19 h 42"/>
                <a:gd name="T66" fmla="*/ 50 w 129"/>
                <a:gd name="T67" fmla="*/ 20 h 42"/>
                <a:gd name="T68" fmla="*/ 43 w 129"/>
                <a:gd name="T69" fmla="*/ 22 h 42"/>
                <a:gd name="T70" fmla="*/ 36 w 129"/>
                <a:gd name="T71" fmla="*/ 24 h 42"/>
                <a:gd name="T72" fmla="*/ 29 w 129"/>
                <a:gd name="T73" fmla="*/ 26 h 42"/>
                <a:gd name="T74" fmla="*/ 20 w 129"/>
                <a:gd name="T75" fmla="*/ 28 h 42"/>
                <a:gd name="T76" fmla="*/ 10 w 129"/>
                <a:gd name="T77" fmla="*/ 30 h 42"/>
                <a:gd name="T78" fmla="*/ 0 w 129"/>
                <a:gd name="T7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9" h="42">
                  <a:moveTo>
                    <a:pt x="0" y="32"/>
                  </a:moveTo>
                  <a:lnTo>
                    <a:pt x="0" y="34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1" y="40"/>
                  </a:lnTo>
                  <a:lnTo>
                    <a:pt x="6" y="41"/>
                  </a:lnTo>
                  <a:lnTo>
                    <a:pt x="15" y="39"/>
                  </a:lnTo>
                  <a:lnTo>
                    <a:pt x="25" y="37"/>
                  </a:lnTo>
                  <a:lnTo>
                    <a:pt x="32" y="35"/>
                  </a:lnTo>
                  <a:lnTo>
                    <a:pt x="40" y="34"/>
                  </a:lnTo>
                  <a:lnTo>
                    <a:pt x="47" y="32"/>
                  </a:lnTo>
                  <a:lnTo>
                    <a:pt x="53" y="31"/>
                  </a:lnTo>
                  <a:lnTo>
                    <a:pt x="59" y="29"/>
                  </a:lnTo>
                  <a:lnTo>
                    <a:pt x="65" y="28"/>
                  </a:lnTo>
                  <a:lnTo>
                    <a:pt x="71" y="26"/>
                  </a:lnTo>
                  <a:lnTo>
                    <a:pt x="77" y="24"/>
                  </a:lnTo>
                  <a:lnTo>
                    <a:pt x="84" y="22"/>
                  </a:lnTo>
                  <a:lnTo>
                    <a:pt x="91" y="20"/>
                  </a:lnTo>
                  <a:lnTo>
                    <a:pt x="98" y="17"/>
                  </a:lnTo>
                  <a:lnTo>
                    <a:pt x="106" y="15"/>
                  </a:lnTo>
                  <a:lnTo>
                    <a:pt x="116" y="12"/>
                  </a:lnTo>
                  <a:lnTo>
                    <a:pt x="126" y="8"/>
                  </a:lnTo>
                  <a:lnTo>
                    <a:pt x="128" y="7"/>
                  </a:lnTo>
                  <a:lnTo>
                    <a:pt x="122" y="0"/>
                  </a:lnTo>
                  <a:lnTo>
                    <a:pt x="113" y="2"/>
                  </a:lnTo>
                  <a:lnTo>
                    <a:pt x="104" y="5"/>
                  </a:lnTo>
                  <a:lnTo>
                    <a:pt x="96" y="7"/>
                  </a:lnTo>
                  <a:lnTo>
                    <a:pt x="88" y="10"/>
                  </a:lnTo>
                  <a:lnTo>
                    <a:pt x="81" y="12"/>
                  </a:lnTo>
                  <a:lnTo>
                    <a:pt x="75" y="14"/>
                  </a:lnTo>
                  <a:lnTo>
                    <a:pt x="68" y="15"/>
                  </a:lnTo>
                  <a:lnTo>
                    <a:pt x="62" y="17"/>
                  </a:lnTo>
                  <a:lnTo>
                    <a:pt x="56" y="19"/>
                  </a:lnTo>
                  <a:lnTo>
                    <a:pt x="50" y="20"/>
                  </a:lnTo>
                  <a:lnTo>
                    <a:pt x="43" y="22"/>
                  </a:lnTo>
                  <a:lnTo>
                    <a:pt x="36" y="24"/>
                  </a:lnTo>
                  <a:lnTo>
                    <a:pt x="29" y="26"/>
                  </a:lnTo>
                  <a:lnTo>
                    <a:pt x="20" y="28"/>
                  </a:lnTo>
                  <a:lnTo>
                    <a:pt x="10" y="30"/>
                  </a:lnTo>
                  <a:lnTo>
                    <a:pt x="0" y="3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56" name="Freeform 216">
              <a:extLst>
                <a:ext uri="{FF2B5EF4-FFF2-40B4-BE49-F238E27FC236}">
                  <a16:creationId xmlns:a16="http://schemas.microsoft.com/office/drawing/2014/main" id="{E3DC27CE-4943-A4DC-5AFF-0A151AE18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4" y="3076"/>
              <a:ext cx="215" cy="73"/>
            </a:xfrm>
            <a:custGeom>
              <a:avLst/>
              <a:gdLst>
                <a:gd name="T0" fmla="*/ 0 w 215"/>
                <a:gd name="T1" fmla="*/ 63 h 73"/>
                <a:gd name="T2" fmla="*/ 0 w 215"/>
                <a:gd name="T3" fmla="*/ 66 h 73"/>
                <a:gd name="T4" fmla="*/ 1 w 215"/>
                <a:gd name="T5" fmla="*/ 68 h 73"/>
                <a:gd name="T6" fmla="*/ 2 w 215"/>
                <a:gd name="T7" fmla="*/ 70 h 73"/>
                <a:gd name="T8" fmla="*/ 10 w 215"/>
                <a:gd name="T9" fmla="*/ 70 h 73"/>
                <a:gd name="T10" fmla="*/ 25 w 215"/>
                <a:gd name="T11" fmla="*/ 68 h 73"/>
                <a:gd name="T12" fmla="*/ 40 w 215"/>
                <a:gd name="T13" fmla="*/ 65 h 73"/>
                <a:gd name="T14" fmla="*/ 53 w 215"/>
                <a:gd name="T15" fmla="*/ 63 h 73"/>
                <a:gd name="T16" fmla="*/ 67 w 215"/>
                <a:gd name="T17" fmla="*/ 60 h 73"/>
                <a:gd name="T18" fmla="*/ 79 w 215"/>
                <a:gd name="T19" fmla="*/ 57 h 73"/>
                <a:gd name="T20" fmla="*/ 92 w 215"/>
                <a:gd name="T21" fmla="*/ 54 h 73"/>
                <a:gd name="T22" fmla="*/ 103 w 215"/>
                <a:gd name="T23" fmla="*/ 50 h 73"/>
                <a:gd name="T24" fmla="*/ 116 w 215"/>
                <a:gd name="T25" fmla="*/ 47 h 73"/>
                <a:gd name="T26" fmla="*/ 128 w 215"/>
                <a:gd name="T27" fmla="*/ 43 h 73"/>
                <a:gd name="T28" fmla="*/ 140 w 215"/>
                <a:gd name="T29" fmla="*/ 39 h 73"/>
                <a:gd name="T30" fmla="*/ 152 w 215"/>
                <a:gd name="T31" fmla="*/ 34 h 73"/>
                <a:gd name="T32" fmla="*/ 164 w 215"/>
                <a:gd name="T33" fmla="*/ 29 h 73"/>
                <a:gd name="T34" fmla="*/ 177 w 215"/>
                <a:gd name="T35" fmla="*/ 24 h 73"/>
                <a:gd name="T36" fmla="*/ 190 w 215"/>
                <a:gd name="T37" fmla="*/ 19 h 73"/>
                <a:gd name="T38" fmla="*/ 204 w 215"/>
                <a:gd name="T39" fmla="*/ 13 h 73"/>
                <a:gd name="T40" fmla="*/ 212 w 215"/>
                <a:gd name="T41" fmla="*/ 8 h 73"/>
                <a:gd name="T42" fmla="*/ 214 w 215"/>
                <a:gd name="T43" fmla="*/ 4 h 73"/>
                <a:gd name="T44" fmla="*/ 210 w 215"/>
                <a:gd name="T45" fmla="*/ 0 h 73"/>
                <a:gd name="T46" fmla="*/ 195 w 215"/>
                <a:gd name="T47" fmla="*/ 5 h 73"/>
                <a:gd name="T48" fmla="*/ 182 w 215"/>
                <a:gd name="T49" fmla="*/ 11 h 73"/>
                <a:gd name="T50" fmla="*/ 168 w 215"/>
                <a:gd name="T51" fmla="*/ 16 h 73"/>
                <a:gd name="T52" fmla="*/ 155 w 215"/>
                <a:gd name="T53" fmla="*/ 21 h 73"/>
                <a:gd name="T54" fmla="*/ 143 w 215"/>
                <a:gd name="T55" fmla="*/ 25 h 73"/>
                <a:gd name="T56" fmla="*/ 131 w 215"/>
                <a:gd name="T57" fmla="*/ 30 h 73"/>
                <a:gd name="T58" fmla="*/ 119 w 215"/>
                <a:gd name="T59" fmla="*/ 34 h 73"/>
                <a:gd name="T60" fmla="*/ 107 w 215"/>
                <a:gd name="T61" fmla="*/ 37 h 73"/>
                <a:gd name="T62" fmla="*/ 96 w 215"/>
                <a:gd name="T63" fmla="*/ 41 h 73"/>
                <a:gd name="T64" fmla="*/ 84 w 215"/>
                <a:gd name="T65" fmla="*/ 44 h 73"/>
                <a:gd name="T66" fmla="*/ 71 w 215"/>
                <a:gd name="T67" fmla="*/ 48 h 73"/>
                <a:gd name="T68" fmla="*/ 59 w 215"/>
                <a:gd name="T69" fmla="*/ 51 h 73"/>
                <a:gd name="T70" fmla="*/ 45 w 215"/>
                <a:gd name="T71" fmla="*/ 54 h 73"/>
                <a:gd name="T72" fmla="*/ 31 w 215"/>
                <a:gd name="T73" fmla="*/ 56 h 73"/>
                <a:gd name="T74" fmla="*/ 16 w 215"/>
                <a:gd name="T75" fmla="*/ 59 h 73"/>
                <a:gd name="T76" fmla="*/ 1 w 215"/>
                <a:gd name="T77" fmla="*/ 6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5" h="73">
                  <a:moveTo>
                    <a:pt x="1" y="62"/>
                  </a:moveTo>
                  <a:lnTo>
                    <a:pt x="0" y="63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0" y="67"/>
                  </a:lnTo>
                  <a:lnTo>
                    <a:pt x="1" y="68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2" y="72"/>
                  </a:lnTo>
                  <a:lnTo>
                    <a:pt x="10" y="70"/>
                  </a:lnTo>
                  <a:lnTo>
                    <a:pt x="18" y="69"/>
                  </a:lnTo>
                  <a:lnTo>
                    <a:pt x="25" y="68"/>
                  </a:lnTo>
                  <a:lnTo>
                    <a:pt x="33" y="67"/>
                  </a:lnTo>
                  <a:lnTo>
                    <a:pt x="40" y="65"/>
                  </a:lnTo>
                  <a:lnTo>
                    <a:pt x="47" y="64"/>
                  </a:lnTo>
                  <a:lnTo>
                    <a:pt x="53" y="63"/>
                  </a:lnTo>
                  <a:lnTo>
                    <a:pt x="60" y="61"/>
                  </a:lnTo>
                  <a:lnTo>
                    <a:pt x="67" y="60"/>
                  </a:lnTo>
                  <a:lnTo>
                    <a:pt x="73" y="58"/>
                  </a:lnTo>
                  <a:lnTo>
                    <a:pt x="79" y="57"/>
                  </a:lnTo>
                  <a:lnTo>
                    <a:pt x="85" y="55"/>
                  </a:lnTo>
                  <a:lnTo>
                    <a:pt x="92" y="54"/>
                  </a:lnTo>
                  <a:lnTo>
                    <a:pt x="98" y="52"/>
                  </a:lnTo>
                  <a:lnTo>
                    <a:pt x="103" y="50"/>
                  </a:lnTo>
                  <a:lnTo>
                    <a:pt x="110" y="48"/>
                  </a:lnTo>
                  <a:lnTo>
                    <a:pt x="116" y="47"/>
                  </a:lnTo>
                  <a:lnTo>
                    <a:pt x="121" y="45"/>
                  </a:lnTo>
                  <a:lnTo>
                    <a:pt x="128" y="43"/>
                  </a:lnTo>
                  <a:lnTo>
                    <a:pt x="133" y="41"/>
                  </a:lnTo>
                  <a:lnTo>
                    <a:pt x="140" y="39"/>
                  </a:lnTo>
                  <a:lnTo>
                    <a:pt x="146" y="37"/>
                  </a:lnTo>
                  <a:lnTo>
                    <a:pt x="152" y="34"/>
                  </a:lnTo>
                  <a:lnTo>
                    <a:pt x="158" y="32"/>
                  </a:lnTo>
                  <a:lnTo>
                    <a:pt x="164" y="29"/>
                  </a:lnTo>
                  <a:lnTo>
                    <a:pt x="171" y="27"/>
                  </a:lnTo>
                  <a:lnTo>
                    <a:pt x="177" y="24"/>
                  </a:lnTo>
                  <a:lnTo>
                    <a:pt x="184" y="22"/>
                  </a:lnTo>
                  <a:lnTo>
                    <a:pt x="190" y="19"/>
                  </a:lnTo>
                  <a:lnTo>
                    <a:pt x="197" y="16"/>
                  </a:lnTo>
                  <a:lnTo>
                    <a:pt x="204" y="13"/>
                  </a:lnTo>
                  <a:lnTo>
                    <a:pt x="212" y="10"/>
                  </a:lnTo>
                  <a:lnTo>
                    <a:pt x="212" y="8"/>
                  </a:lnTo>
                  <a:lnTo>
                    <a:pt x="213" y="6"/>
                  </a:lnTo>
                  <a:lnTo>
                    <a:pt x="214" y="4"/>
                  </a:lnTo>
                  <a:lnTo>
                    <a:pt x="213" y="3"/>
                  </a:lnTo>
                  <a:lnTo>
                    <a:pt x="210" y="0"/>
                  </a:lnTo>
                  <a:lnTo>
                    <a:pt x="203" y="2"/>
                  </a:lnTo>
                  <a:lnTo>
                    <a:pt x="195" y="5"/>
                  </a:lnTo>
                  <a:lnTo>
                    <a:pt x="189" y="8"/>
                  </a:lnTo>
                  <a:lnTo>
                    <a:pt x="182" y="11"/>
                  </a:lnTo>
                  <a:lnTo>
                    <a:pt x="175" y="14"/>
                  </a:lnTo>
                  <a:lnTo>
                    <a:pt x="168" y="16"/>
                  </a:lnTo>
                  <a:lnTo>
                    <a:pt x="162" y="18"/>
                  </a:lnTo>
                  <a:lnTo>
                    <a:pt x="155" y="21"/>
                  </a:lnTo>
                  <a:lnTo>
                    <a:pt x="150" y="23"/>
                  </a:lnTo>
                  <a:lnTo>
                    <a:pt x="143" y="25"/>
                  </a:lnTo>
                  <a:lnTo>
                    <a:pt x="137" y="28"/>
                  </a:lnTo>
                  <a:lnTo>
                    <a:pt x="131" y="30"/>
                  </a:lnTo>
                  <a:lnTo>
                    <a:pt x="125" y="32"/>
                  </a:lnTo>
                  <a:lnTo>
                    <a:pt x="119" y="34"/>
                  </a:lnTo>
                  <a:lnTo>
                    <a:pt x="114" y="36"/>
                  </a:lnTo>
                  <a:lnTo>
                    <a:pt x="107" y="37"/>
                  </a:lnTo>
                  <a:lnTo>
                    <a:pt x="102" y="39"/>
                  </a:lnTo>
                  <a:lnTo>
                    <a:pt x="96" y="41"/>
                  </a:lnTo>
                  <a:lnTo>
                    <a:pt x="90" y="43"/>
                  </a:lnTo>
                  <a:lnTo>
                    <a:pt x="84" y="44"/>
                  </a:lnTo>
                  <a:lnTo>
                    <a:pt x="77" y="46"/>
                  </a:lnTo>
                  <a:lnTo>
                    <a:pt x="71" y="48"/>
                  </a:lnTo>
                  <a:lnTo>
                    <a:pt x="65" y="49"/>
                  </a:lnTo>
                  <a:lnTo>
                    <a:pt x="59" y="51"/>
                  </a:lnTo>
                  <a:lnTo>
                    <a:pt x="52" y="52"/>
                  </a:lnTo>
                  <a:lnTo>
                    <a:pt x="45" y="54"/>
                  </a:lnTo>
                  <a:lnTo>
                    <a:pt x="38" y="55"/>
                  </a:lnTo>
                  <a:lnTo>
                    <a:pt x="31" y="56"/>
                  </a:lnTo>
                  <a:lnTo>
                    <a:pt x="24" y="58"/>
                  </a:lnTo>
                  <a:lnTo>
                    <a:pt x="16" y="59"/>
                  </a:lnTo>
                  <a:lnTo>
                    <a:pt x="9" y="60"/>
                  </a:lnTo>
                  <a:lnTo>
                    <a:pt x="1" y="6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57" name="Freeform 217">
              <a:extLst>
                <a:ext uri="{FF2B5EF4-FFF2-40B4-BE49-F238E27FC236}">
                  <a16:creationId xmlns:a16="http://schemas.microsoft.com/office/drawing/2014/main" id="{E65EB01F-D117-89B5-D571-D57C204A1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8" y="2990"/>
              <a:ext cx="272" cy="61"/>
            </a:xfrm>
            <a:custGeom>
              <a:avLst/>
              <a:gdLst>
                <a:gd name="T0" fmla="*/ 0 w 272"/>
                <a:gd name="T1" fmla="*/ 51 h 61"/>
                <a:gd name="T2" fmla="*/ 0 w 272"/>
                <a:gd name="T3" fmla="*/ 53 h 61"/>
                <a:gd name="T4" fmla="*/ 1 w 272"/>
                <a:gd name="T5" fmla="*/ 56 h 61"/>
                <a:gd name="T6" fmla="*/ 2 w 272"/>
                <a:gd name="T7" fmla="*/ 58 h 61"/>
                <a:gd name="T8" fmla="*/ 10 w 272"/>
                <a:gd name="T9" fmla="*/ 59 h 61"/>
                <a:gd name="T10" fmla="*/ 27 w 272"/>
                <a:gd name="T11" fmla="*/ 58 h 61"/>
                <a:gd name="T12" fmla="*/ 44 w 272"/>
                <a:gd name="T13" fmla="*/ 56 h 61"/>
                <a:gd name="T14" fmla="*/ 61 w 272"/>
                <a:gd name="T15" fmla="*/ 54 h 61"/>
                <a:gd name="T16" fmla="*/ 79 w 272"/>
                <a:gd name="T17" fmla="*/ 52 h 61"/>
                <a:gd name="T18" fmla="*/ 97 w 272"/>
                <a:gd name="T19" fmla="*/ 49 h 61"/>
                <a:gd name="T20" fmla="*/ 115 w 272"/>
                <a:gd name="T21" fmla="*/ 47 h 61"/>
                <a:gd name="T22" fmla="*/ 134 w 272"/>
                <a:gd name="T23" fmla="*/ 43 h 61"/>
                <a:gd name="T24" fmla="*/ 152 w 272"/>
                <a:gd name="T25" fmla="*/ 40 h 61"/>
                <a:gd name="T26" fmla="*/ 169 w 272"/>
                <a:gd name="T27" fmla="*/ 37 h 61"/>
                <a:gd name="T28" fmla="*/ 187 w 272"/>
                <a:gd name="T29" fmla="*/ 33 h 61"/>
                <a:gd name="T30" fmla="*/ 203 w 272"/>
                <a:gd name="T31" fmla="*/ 29 h 61"/>
                <a:gd name="T32" fmla="*/ 220 w 272"/>
                <a:gd name="T33" fmla="*/ 25 h 61"/>
                <a:gd name="T34" fmla="*/ 235 w 272"/>
                <a:gd name="T35" fmla="*/ 20 h 61"/>
                <a:gd name="T36" fmla="*/ 249 w 272"/>
                <a:gd name="T37" fmla="*/ 17 h 61"/>
                <a:gd name="T38" fmla="*/ 263 w 272"/>
                <a:gd name="T39" fmla="*/ 12 h 61"/>
                <a:gd name="T40" fmla="*/ 270 w 272"/>
                <a:gd name="T41" fmla="*/ 8 h 61"/>
                <a:gd name="T42" fmla="*/ 271 w 272"/>
                <a:gd name="T43" fmla="*/ 4 h 61"/>
                <a:gd name="T44" fmla="*/ 268 w 272"/>
                <a:gd name="T45" fmla="*/ 0 h 61"/>
                <a:gd name="T46" fmla="*/ 252 w 272"/>
                <a:gd name="T47" fmla="*/ 4 h 61"/>
                <a:gd name="T48" fmla="*/ 236 w 272"/>
                <a:gd name="T49" fmla="*/ 8 h 61"/>
                <a:gd name="T50" fmla="*/ 220 w 272"/>
                <a:gd name="T51" fmla="*/ 13 h 61"/>
                <a:gd name="T52" fmla="*/ 204 w 272"/>
                <a:gd name="T53" fmla="*/ 17 h 61"/>
                <a:gd name="T54" fmla="*/ 187 w 272"/>
                <a:gd name="T55" fmla="*/ 20 h 61"/>
                <a:gd name="T56" fmla="*/ 170 w 272"/>
                <a:gd name="T57" fmla="*/ 24 h 61"/>
                <a:gd name="T58" fmla="*/ 153 w 272"/>
                <a:gd name="T59" fmla="*/ 27 h 61"/>
                <a:gd name="T60" fmla="*/ 136 w 272"/>
                <a:gd name="T61" fmla="*/ 30 h 61"/>
                <a:gd name="T62" fmla="*/ 119 w 272"/>
                <a:gd name="T63" fmla="*/ 34 h 61"/>
                <a:gd name="T64" fmla="*/ 102 w 272"/>
                <a:gd name="T65" fmla="*/ 37 h 61"/>
                <a:gd name="T66" fmla="*/ 85 w 272"/>
                <a:gd name="T67" fmla="*/ 40 h 61"/>
                <a:gd name="T68" fmla="*/ 67 w 272"/>
                <a:gd name="T69" fmla="*/ 41 h 61"/>
                <a:gd name="T70" fmla="*/ 51 w 272"/>
                <a:gd name="T71" fmla="*/ 44 h 61"/>
                <a:gd name="T72" fmla="*/ 34 w 272"/>
                <a:gd name="T73" fmla="*/ 46 h 61"/>
                <a:gd name="T74" fmla="*/ 17 w 272"/>
                <a:gd name="T75" fmla="*/ 48 h 61"/>
                <a:gd name="T76" fmla="*/ 1 w 272"/>
                <a:gd name="T77" fmla="*/ 5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2" h="61">
                  <a:moveTo>
                    <a:pt x="1" y="50"/>
                  </a:moveTo>
                  <a:lnTo>
                    <a:pt x="0" y="51"/>
                  </a:lnTo>
                  <a:lnTo>
                    <a:pt x="0" y="52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1" y="57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10" y="59"/>
                  </a:lnTo>
                  <a:lnTo>
                    <a:pt x="18" y="58"/>
                  </a:lnTo>
                  <a:lnTo>
                    <a:pt x="27" y="58"/>
                  </a:lnTo>
                  <a:lnTo>
                    <a:pt x="35" y="57"/>
                  </a:lnTo>
                  <a:lnTo>
                    <a:pt x="44" y="56"/>
                  </a:lnTo>
                  <a:lnTo>
                    <a:pt x="52" y="55"/>
                  </a:lnTo>
                  <a:lnTo>
                    <a:pt x="61" y="54"/>
                  </a:lnTo>
                  <a:lnTo>
                    <a:pt x="70" y="53"/>
                  </a:lnTo>
                  <a:lnTo>
                    <a:pt x="79" y="52"/>
                  </a:lnTo>
                  <a:lnTo>
                    <a:pt x="88" y="51"/>
                  </a:lnTo>
                  <a:lnTo>
                    <a:pt x="97" y="49"/>
                  </a:lnTo>
                  <a:lnTo>
                    <a:pt x="106" y="48"/>
                  </a:lnTo>
                  <a:lnTo>
                    <a:pt x="115" y="47"/>
                  </a:lnTo>
                  <a:lnTo>
                    <a:pt x="125" y="45"/>
                  </a:lnTo>
                  <a:lnTo>
                    <a:pt x="134" y="43"/>
                  </a:lnTo>
                  <a:lnTo>
                    <a:pt x="143" y="42"/>
                  </a:lnTo>
                  <a:lnTo>
                    <a:pt x="152" y="40"/>
                  </a:lnTo>
                  <a:lnTo>
                    <a:pt x="161" y="39"/>
                  </a:lnTo>
                  <a:lnTo>
                    <a:pt x="169" y="37"/>
                  </a:lnTo>
                  <a:lnTo>
                    <a:pt x="178" y="35"/>
                  </a:lnTo>
                  <a:lnTo>
                    <a:pt x="187" y="33"/>
                  </a:lnTo>
                  <a:lnTo>
                    <a:pt x="195" y="31"/>
                  </a:lnTo>
                  <a:lnTo>
                    <a:pt x="203" y="29"/>
                  </a:lnTo>
                  <a:lnTo>
                    <a:pt x="212" y="27"/>
                  </a:lnTo>
                  <a:lnTo>
                    <a:pt x="220" y="25"/>
                  </a:lnTo>
                  <a:lnTo>
                    <a:pt x="227" y="23"/>
                  </a:lnTo>
                  <a:lnTo>
                    <a:pt x="235" y="20"/>
                  </a:lnTo>
                  <a:lnTo>
                    <a:pt x="242" y="19"/>
                  </a:lnTo>
                  <a:lnTo>
                    <a:pt x="249" y="17"/>
                  </a:lnTo>
                  <a:lnTo>
                    <a:pt x="256" y="14"/>
                  </a:lnTo>
                  <a:lnTo>
                    <a:pt x="263" y="12"/>
                  </a:lnTo>
                  <a:lnTo>
                    <a:pt x="269" y="10"/>
                  </a:lnTo>
                  <a:lnTo>
                    <a:pt x="270" y="8"/>
                  </a:lnTo>
                  <a:lnTo>
                    <a:pt x="271" y="6"/>
                  </a:lnTo>
                  <a:lnTo>
                    <a:pt x="271" y="4"/>
                  </a:lnTo>
                  <a:lnTo>
                    <a:pt x="270" y="2"/>
                  </a:lnTo>
                  <a:lnTo>
                    <a:pt x="268" y="0"/>
                  </a:lnTo>
                  <a:lnTo>
                    <a:pt x="260" y="2"/>
                  </a:lnTo>
                  <a:lnTo>
                    <a:pt x="252" y="4"/>
                  </a:lnTo>
                  <a:lnTo>
                    <a:pt x="244" y="6"/>
                  </a:lnTo>
                  <a:lnTo>
                    <a:pt x="236" y="8"/>
                  </a:lnTo>
                  <a:lnTo>
                    <a:pt x="228" y="11"/>
                  </a:lnTo>
                  <a:lnTo>
                    <a:pt x="220" y="13"/>
                  </a:lnTo>
                  <a:lnTo>
                    <a:pt x="212" y="15"/>
                  </a:lnTo>
                  <a:lnTo>
                    <a:pt x="204" y="17"/>
                  </a:lnTo>
                  <a:lnTo>
                    <a:pt x="195" y="19"/>
                  </a:lnTo>
                  <a:lnTo>
                    <a:pt x="187" y="20"/>
                  </a:lnTo>
                  <a:lnTo>
                    <a:pt x="179" y="22"/>
                  </a:lnTo>
                  <a:lnTo>
                    <a:pt x="170" y="24"/>
                  </a:lnTo>
                  <a:lnTo>
                    <a:pt x="162" y="26"/>
                  </a:lnTo>
                  <a:lnTo>
                    <a:pt x="153" y="27"/>
                  </a:lnTo>
                  <a:lnTo>
                    <a:pt x="145" y="29"/>
                  </a:lnTo>
                  <a:lnTo>
                    <a:pt x="136" y="30"/>
                  </a:lnTo>
                  <a:lnTo>
                    <a:pt x="128" y="32"/>
                  </a:lnTo>
                  <a:lnTo>
                    <a:pt x="119" y="34"/>
                  </a:lnTo>
                  <a:lnTo>
                    <a:pt x="110" y="35"/>
                  </a:lnTo>
                  <a:lnTo>
                    <a:pt x="102" y="37"/>
                  </a:lnTo>
                  <a:lnTo>
                    <a:pt x="93" y="38"/>
                  </a:lnTo>
                  <a:lnTo>
                    <a:pt x="85" y="40"/>
                  </a:lnTo>
                  <a:lnTo>
                    <a:pt x="76" y="40"/>
                  </a:lnTo>
                  <a:lnTo>
                    <a:pt x="67" y="41"/>
                  </a:lnTo>
                  <a:lnTo>
                    <a:pt x="59" y="43"/>
                  </a:lnTo>
                  <a:lnTo>
                    <a:pt x="51" y="44"/>
                  </a:lnTo>
                  <a:lnTo>
                    <a:pt x="42" y="45"/>
                  </a:lnTo>
                  <a:lnTo>
                    <a:pt x="34" y="46"/>
                  </a:lnTo>
                  <a:lnTo>
                    <a:pt x="26" y="47"/>
                  </a:lnTo>
                  <a:lnTo>
                    <a:pt x="17" y="48"/>
                  </a:lnTo>
                  <a:lnTo>
                    <a:pt x="9" y="49"/>
                  </a:lnTo>
                  <a:lnTo>
                    <a:pt x="1" y="5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58" name="Freeform 218">
              <a:extLst>
                <a:ext uri="{FF2B5EF4-FFF2-40B4-BE49-F238E27FC236}">
                  <a16:creationId xmlns:a16="http://schemas.microsoft.com/office/drawing/2014/main" id="{2927181A-1155-A597-B6CA-F75998814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3" y="4124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4 h 25"/>
                <a:gd name="T4" fmla="*/ 6 w 22"/>
                <a:gd name="T5" fmla="*/ 23 h 25"/>
                <a:gd name="T6" fmla="*/ 4 w 22"/>
                <a:gd name="T7" fmla="*/ 21 h 25"/>
                <a:gd name="T8" fmla="*/ 2 w 22"/>
                <a:gd name="T9" fmla="*/ 20 h 25"/>
                <a:gd name="T10" fmla="*/ 1 w 22"/>
                <a:gd name="T11" fmla="*/ 18 h 25"/>
                <a:gd name="T12" fmla="*/ 0 w 22"/>
                <a:gd name="T13" fmla="*/ 16 h 25"/>
                <a:gd name="T14" fmla="*/ 0 w 22"/>
                <a:gd name="T15" fmla="*/ 14 h 25"/>
                <a:gd name="T16" fmla="*/ 0 w 22"/>
                <a:gd name="T17" fmla="*/ 11 h 25"/>
                <a:gd name="T18" fmla="*/ 0 w 22"/>
                <a:gd name="T19" fmla="*/ 9 h 25"/>
                <a:gd name="T20" fmla="*/ 0 w 22"/>
                <a:gd name="T21" fmla="*/ 7 h 25"/>
                <a:gd name="T22" fmla="*/ 1 w 22"/>
                <a:gd name="T23" fmla="*/ 5 h 25"/>
                <a:gd name="T24" fmla="*/ 2 w 22"/>
                <a:gd name="T25" fmla="*/ 3 h 25"/>
                <a:gd name="T26" fmla="*/ 4 w 22"/>
                <a:gd name="T27" fmla="*/ 2 h 25"/>
                <a:gd name="T28" fmla="*/ 6 w 22"/>
                <a:gd name="T29" fmla="*/ 0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0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20 w 22"/>
                <a:gd name="T45" fmla="*/ 7 h 25"/>
                <a:gd name="T46" fmla="*/ 21 w 22"/>
                <a:gd name="T47" fmla="*/ 9 h 25"/>
                <a:gd name="T48" fmla="*/ 21 w 22"/>
                <a:gd name="T49" fmla="*/ 11 h 25"/>
                <a:gd name="T50" fmla="*/ 21 w 22"/>
                <a:gd name="T51" fmla="*/ 14 h 25"/>
                <a:gd name="T52" fmla="*/ 20 w 22"/>
                <a:gd name="T53" fmla="*/ 16 h 25"/>
                <a:gd name="T54" fmla="*/ 19 w 22"/>
                <a:gd name="T55" fmla="*/ 18 h 25"/>
                <a:gd name="T56" fmla="*/ 18 w 22"/>
                <a:gd name="T57" fmla="*/ 20 h 25"/>
                <a:gd name="T58" fmla="*/ 16 w 22"/>
                <a:gd name="T59" fmla="*/ 21 h 25"/>
                <a:gd name="T60" fmla="*/ 14 w 22"/>
                <a:gd name="T61" fmla="*/ 23 h 25"/>
                <a:gd name="T62" fmla="*/ 12 w 22"/>
                <a:gd name="T63" fmla="*/ 24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6" y="21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59" name="Freeform 219">
              <a:extLst>
                <a:ext uri="{FF2B5EF4-FFF2-40B4-BE49-F238E27FC236}">
                  <a16:creationId xmlns:a16="http://schemas.microsoft.com/office/drawing/2014/main" id="{7BD1F2BA-3C75-0EAB-3E79-89AD47989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2" y="4170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7 h 23"/>
                <a:gd name="T12" fmla="*/ 0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8 h 23"/>
                <a:gd name="T20" fmla="*/ 0 w 22"/>
                <a:gd name="T21" fmla="*/ 6 h 23"/>
                <a:gd name="T22" fmla="*/ 1 w 22"/>
                <a:gd name="T23" fmla="*/ 4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8 w 22"/>
                <a:gd name="T41" fmla="*/ 3 h 23"/>
                <a:gd name="T42" fmla="*/ 19 w 22"/>
                <a:gd name="T43" fmla="*/ 4 h 23"/>
                <a:gd name="T44" fmla="*/ 20 w 22"/>
                <a:gd name="T45" fmla="*/ 6 h 23"/>
                <a:gd name="T46" fmla="*/ 21 w 22"/>
                <a:gd name="T47" fmla="*/ 8 h 23"/>
                <a:gd name="T48" fmla="*/ 21 w 22"/>
                <a:gd name="T49" fmla="*/ 11 h 23"/>
                <a:gd name="T50" fmla="*/ 21 w 22"/>
                <a:gd name="T51" fmla="*/ 13 h 23"/>
                <a:gd name="T52" fmla="*/ 20 w 22"/>
                <a:gd name="T53" fmla="*/ 15 h 23"/>
                <a:gd name="T54" fmla="*/ 19 w 22"/>
                <a:gd name="T55" fmla="*/ 17 h 23"/>
                <a:gd name="T56" fmla="*/ 18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1" y="8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60" name="Freeform 220">
              <a:extLst>
                <a:ext uri="{FF2B5EF4-FFF2-40B4-BE49-F238E27FC236}">
                  <a16:creationId xmlns:a16="http://schemas.microsoft.com/office/drawing/2014/main" id="{9E9F45FF-016F-C615-277B-99B743B2A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6" y="4118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8 h 24"/>
                <a:gd name="T12" fmla="*/ 0 w 21"/>
                <a:gd name="T13" fmla="*/ 16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9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6 h 24"/>
                <a:gd name="T54" fmla="*/ 18 w 21"/>
                <a:gd name="T55" fmla="*/ 18 h 24"/>
                <a:gd name="T56" fmla="*/ 17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61" name="Freeform 221">
              <a:extLst>
                <a:ext uri="{FF2B5EF4-FFF2-40B4-BE49-F238E27FC236}">
                  <a16:creationId xmlns:a16="http://schemas.microsoft.com/office/drawing/2014/main" id="{9B62A9BC-8B9F-8131-B757-7DE6B7752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7" y="3727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5 h 26"/>
                <a:gd name="T4" fmla="*/ 6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5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8 h 26"/>
                <a:gd name="T22" fmla="*/ 1 w 21"/>
                <a:gd name="T23" fmla="*/ 5 h 26"/>
                <a:gd name="T24" fmla="*/ 2 w 21"/>
                <a:gd name="T25" fmla="*/ 4 h 26"/>
                <a:gd name="T26" fmla="*/ 4 w 21"/>
                <a:gd name="T27" fmla="*/ 2 h 26"/>
                <a:gd name="T28" fmla="*/ 6 w 21"/>
                <a:gd name="T29" fmla="*/ 1 h 26"/>
                <a:gd name="T30" fmla="*/ 8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4 w 21"/>
                <a:gd name="T37" fmla="*/ 1 h 26"/>
                <a:gd name="T38" fmla="*/ 15 w 21"/>
                <a:gd name="T39" fmla="*/ 2 h 26"/>
                <a:gd name="T40" fmla="*/ 17 w 21"/>
                <a:gd name="T41" fmla="*/ 4 h 26"/>
                <a:gd name="T42" fmla="*/ 18 w 21"/>
                <a:gd name="T43" fmla="*/ 5 h 26"/>
                <a:gd name="T44" fmla="*/ 19 w 21"/>
                <a:gd name="T45" fmla="*/ 8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5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4 w 21"/>
                <a:gd name="T61" fmla="*/ 23 h 26"/>
                <a:gd name="T62" fmla="*/ 12 w 21"/>
                <a:gd name="T63" fmla="*/ 25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5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62" name="Freeform 222">
              <a:extLst>
                <a:ext uri="{FF2B5EF4-FFF2-40B4-BE49-F238E27FC236}">
                  <a16:creationId xmlns:a16="http://schemas.microsoft.com/office/drawing/2014/main" id="{1EF0F543-2BF8-01E0-189E-D9366712F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" y="3713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0 h 24"/>
                <a:gd name="T8" fmla="*/ 3 w 22"/>
                <a:gd name="T9" fmla="*/ 19 h 24"/>
                <a:gd name="T10" fmla="*/ 2 w 22"/>
                <a:gd name="T11" fmla="*/ 17 h 24"/>
                <a:gd name="T12" fmla="*/ 1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6 h 24"/>
                <a:gd name="T22" fmla="*/ 2 w 22"/>
                <a:gd name="T23" fmla="*/ 4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7 w 22"/>
                <a:gd name="T41" fmla="*/ 3 h 24"/>
                <a:gd name="T42" fmla="*/ 19 w 22"/>
                <a:gd name="T43" fmla="*/ 4 h 24"/>
                <a:gd name="T44" fmla="*/ 20 w 22"/>
                <a:gd name="T45" fmla="*/ 6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7 w 22"/>
                <a:gd name="T57" fmla="*/ 19 h 24"/>
                <a:gd name="T58" fmla="*/ 16 w 22"/>
                <a:gd name="T59" fmla="*/ 20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2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63" name="Freeform 223">
              <a:extLst>
                <a:ext uri="{FF2B5EF4-FFF2-40B4-BE49-F238E27FC236}">
                  <a16:creationId xmlns:a16="http://schemas.microsoft.com/office/drawing/2014/main" id="{01506AB0-475F-104F-8F2B-D2DF94509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1" y="3759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5 w 22"/>
                <a:gd name="T7" fmla="*/ 22 h 26"/>
                <a:gd name="T8" fmla="*/ 3 w 22"/>
                <a:gd name="T9" fmla="*/ 20 h 26"/>
                <a:gd name="T10" fmla="*/ 2 w 22"/>
                <a:gd name="T11" fmla="*/ 19 h 26"/>
                <a:gd name="T12" fmla="*/ 1 w 22"/>
                <a:gd name="T13" fmla="*/ 16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9 h 26"/>
                <a:gd name="T20" fmla="*/ 1 w 22"/>
                <a:gd name="T21" fmla="*/ 7 h 26"/>
                <a:gd name="T22" fmla="*/ 2 w 22"/>
                <a:gd name="T23" fmla="*/ 5 h 26"/>
                <a:gd name="T24" fmla="*/ 3 w 22"/>
                <a:gd name="T25" fmla="*/ 3 h 26"/>
                <a:gd name="T26" fmla="*/ 5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4 h 26"/>
                <a:gd name="T52" fmla="*/ 20 w 22"/>
                <a:gd name="T53" fmla="*/ 16 h 26"/>
                <a:gd name="T54" fmla="*/ 19 w 22"/>
                <a:gd name="T55" fmla="*/ 19 h 26"/>
                <a:gd name="T56" fmla="*/ 17 w 22"/>
                <a:gd name="T57" fmla="*/ 20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19" y="19"/>
                  </a:lnTo>
                  <a:lnTo>
                    <a:pt x="17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64" name="Freeform 224">
              <a:extLst>
                <a:ext uri="{FF2B5EF4-FFF2-40B4-BE49-F238E27FC236}">
                  <a16:creationId xmlns:a16="http://schemas.microsoft.com/office/drawing/2014/main" id="{CC80EE5F-C4E2-97CF-1BE3-0DF4E350F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" y="3766"/>
              <a:ext cx="23" cy="24"/>
            </a:xfrm>
            <a:custGeom>
              <a:avLst/>
              <a:gdLst>
                <a:gd name="T0" fmla="*/ 11 w 23"/>
                <a:gd name="T1" fmla="*/ 23 h 24"/>
                <a:gd name="T2" fmla="*/ 8 w 23"/>
                <a:gd name="T3" fmla="*/ 22 h 24"/>
                <a:gd name="T4" fmla="*/ 6 w 23"/>
                <a:gd name="T5" fmla="*/ 22 h 24"/>
                <a:gd name="T6" fmla="*/ 4 w 23"/>
                <a:gd name="T7" fmla="*/ 20 h 24"/>
                <a:gd name="T8" fmla="*/ 3 w 23"/>
                <a:gd name="T9" fmla="*/ 19 h 24"/>
                <a:gd name="T10" fmla="*/ 2 w 23"/>
                <a:gd name="T11" fmla="*/ 17 h 24"/>
                <a:gd name="T12" fmla="*/ 1 w 23"/>
                <a:gd name="T13" fmla="*/ 15 h 24"/>
                <a:gd name="T14" fmla="*/ 0 w 23"/>
                <a:gd name="T15" fmla="*/ 13 h 24"/>
                <a:gd name="T16" fmla="*/ 0 w 23"/>
                <a:gd name="T17" fmla="*/ 11 h 24"/>
                <a:gd name="T18" fmla="*/ 0 w 23"/>
                <a:gd name="T19" fmla="*/ 8 h 24"/>
                <a:gd name="T20" fmla="*/ 1 w 23"/>
                <a:gd name="T21" fmla="*/ 7 h 24"/>
                <a:gd name="T22" fmla="*/ 2 w 23"/>
                <a:gd name="T23" fmla="*/ 5 h 24"/>
                <a:gd name="T24" fmla="*/ 3 w 23"/>
                <a:gd name="T25" fmla="*/ 3 h 24"/>
                <a:gd name="T26" fmla="*/ 4 w 23"/>
                <a:gd name="T27" fmla="*/ 1 h 24"/>
                <a:gd name="T28" fmla="*/ 6 w 23"/>
                <a:gd name="T29" fmla="*/ 0 h 24"/>
                <a:gd name="T30" fmla="*/ 8 w 23"/>
                <a:gd name="T31" fmla="*/ 0 h 24"/>
                <a:gd name="T32" fmla="*/ 11 w 23"/>
                <a:gd name="T33" fmla="*/ 0 h 24"/>
                <a:gd name="T34" fmla="*/ 12 w 23"/>
                <a:gd name="T35" fmla="*/ 0 h 24"/>
                <a:gd name="T36" fmla="*/ 15 w 23"/>
                <a:gd name="T37" fmla="*/ 0 h 24"/>
                <a:gd name="T38" fmla="*/ 17 w 23"/>
                <a:gd name="T39" fmla="*/ 1 h 24"/>
                <a:gd name="T40" fmla="*/ 18 w 23"/>
                <a:gd name="T41" fmla="*/ 3 h 24"/>
                <a:gd name="T42" fmla="*/ 20 w 23"/>
                <a:gd name="T43" fmla="*/ 5 h 24"/>
                <a:gd name="T44" fmla="*/ 21 w 23"/>
                <a:gd name="T45" fmla="*/ 7 h 24"/>
                <a:gd name="T46" fmla="*/ 21 w 23"/>
                <a:gd name="T47" fmla="*/ 8 h 24"/>
                <a:gd name="T48" fmla="*/ 22 w 23"/>
                <a:gd name="T49" fmla="*/ 11 h 24"/>
                <a:gd name="T50" fmla="*/ 21 w 23"/>
                <a:gd name="T51" fmla="*/ 13 h 24"/>
                <a:gd name="T52" fmla="*/ 21 w 23"/>
                <a:gd name="T53" fmla="*/ 15 h 24"/>
                <a:gd name="T54" fmla="*/ 20 w 23"/>
                <a:gd name="T55" fmla="*/ 17 h 24"/>
                <a:gd name="T56" fmla="*/ 18 w 23"/>
                <a:gd name="T57" fmla="*/ 19 h 24"/>
                <a:gd name="T58" fmla="*/ 17 w 23"/>
                <a:gd name="T59" fmla="*/ 20 h 24"/>
                <a:gd name="T60" fmla="*/ 15 w 23"/>
                <a:gd name="T61" fmla="*/ 22 h 24"/>
                <a:gd name="T62" fmla="*/ 12 w 23"/>
                <a:gd name="T63" fmla="*/ 22 h 24"/>
                <a:gd name="T64" fmla="*/ 11 w 23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4">
                  <a:moveTo>
                    <a:pt x="11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1" y="8"/>
                  </a:lnTo>
                  <a:lnTo>
                    <a:pt x="22" y="11"/>
                  </a:lnTo>
                  <a:lnTo>
                    <a:pt x="21" y="13"/>
                  </a:lnTo>
                  <a:lnTo>
                    <a:pt x="21" y="15"/>
                  </a:lnTo>
                  <a:lnTo>
                    <a:pt x="20" y="17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2" y="22"/>
                  </a:lnTo>
                  <a:lnTo>
                    <a:pt x="11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65" name="Freeform 225">
              <a:extLst>
                <a:ext uri="{FF2B5EF4-FFF2-40B4-BE49-F238E27FC236}">
                  <a16:creationId xmlns:a16="http://schemas.microsoft.com/office/drawing/2014/main" id="{61CBECB5-AD1F-AB21-466A-05E6D9CB2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0" y="3166"/>
              <a:ext cx="137" cy="130"/>
            </a:xfrm>
            <a:custGeom>
              <a:avLst/>
              <a:gdLst>
                <a:gd name="T0" fmla="*/ 1 w 137"/>
                <a:gd name="T1" fmla="*/ 0 h 130"/>
                <a:gd name="T2" fmla="*/ 0 w 137"/>
                <a:gd name="T3" fmla="*/ 9 h 130"/>
                <a:gd name="T4" fmla="*/ 0 w 137"/>
                <a:gd name="T5" fmla="*/ 25 h 130"/>
                <a:gd name="T6" fmla="*/ 1 w 137"/>
                <a:gd name="T7" fmla="*/ 45 h 130"/>
                <a:gd name="T8" fmla="*/ 5 w 137"/>
                <a:gd name="T9" fmla="*/ 66 h 130"/>
                <a:gd name="T10" fmla="*/ 12 w 137"/>
                <a:gd name="T11" fmla="*/ 87 h 130"/>
                <a:gd name="T12" fmla="*/ 23 w 137"/>
                <a:gd name="T13" fmla="*/ 105 h 130"/>
                <a:gd name="T14" fmla="*/ 41 w 137"/>
                <a:gd name="T15" fmla="*/ 117 h 130"/>
                <a:gd name="T16" fmla="*/ 64 w 137"/>
                <a:gd name="T17" fmla="*/ 123 h 130"/>
                <a:gd name="T18" fmla="*/ 84 w 137"/>
                <a:gd name="T19" fmla="*/ 126 h 130"/>
                <a:gd name="T20" fmla="*/ 99 w 137"/>
                <a:gd name="T21" fmla="*/ 128 h 130"/>
                <a:gd name="T22" fmla="*/ 112 w 137"/>
                <a:gd name="T23" fmla="*/ 129 h 130"/>
                <a:gd name="T24" fmla="*/ 121 w 137"/>
                <a:gd name="T25" fmla="*/ 128 h 130"/>
                <a:gd name="T26" fmla="*/ 127 w 137"/>
                <a:gd name="T27" fmla="*/ 128 h 130"/>
                <a:gd name="T28" fmla="*/ 132 w 137"/>
                <a:gd name="T29" fmla="*/ 127 h 130"/>
                <a:gd name="T30" fmla="*/ 134 w 137"/>
                <a:gd name="T31" fmla="*/ 127 h 130"/>
                <a:gd name="T32" fmla="*/ 136 w 137"/>
                <a:gd name="T33" fmla="*/ 126 h 130"/>
                <a:gd name="T34" fmla="*/ 133 w 137"/>
                <a:gd name="T35" fmla="*/ 125 h 130"/>
                <a:gd name="T36" fmla="*/ 129 w 137"/>
                <a:gd name="T37" fmla="*/ 124 h 130"/>
                <a:gd name="T38" fmla="*/ 123 w 137"/>
                <a:gd name="T39" fmla="*/ 122 h 130"/>
                <a:gd name="T40" fmla="*/ 115 w 137"/>
                <a:gd name="T41" fmla="*/ 119 h 130"/>
                <a:gd name="T42" fmla="*/ 106 w 137"/>
                <a:gd name="T43" fmla="*/ 115 h 130"/>
                <a:gd name="T44" fmla="*/ 95 w 137"/>
                <a:gd name="T45" fmla="*/ 110 h 130"/>
                <a:gd name="T46" fmla="*/ 84 w 137"/>
                <a:gd name="T47" fmla="*/ 104 h 130"/>
                <a:gd name="T48" fmla="*/ 72 w 137"/>
                <a:gd name="T49" fmla="*/ 97 h 130"/>
                <a:gd name="T50" fmla="*/ 60 w 137"/>
                <a:gd name="T51" fmla="*/ 89 h 130"/>
                <a:gd name="T52" fmla="*/ 48 w 137"/>
                <a:gd name="T53" fmla="*/ 79 h 130"/>
                <a:gd name="T54" fmla="*/ 37 w 137"/>
                <a:gd name="T55" fmla="*/ 68 h 130"/>
                <a:gd name="T56" fmla="*/ 26 w 137"/>
                <a:gd name="T57" fmla="*/ 56 h 130"/>
                <a:gd name="T58" fmla="*/ 17 w 137"/>
                <a:gd name="T59" fmla="*/ 42 h 130"/>
                <a:gd name="T60" fmla="*/ 9 w 137"/>
                <a:gd name="T61" fmla="*/ 26 h 130"/>
                <a:gd name="T62" fmla="*/ 3 w 137"/>
                <a:gd name="T63" fmla="*/ 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7" h="130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17"/>
                  </a:lnTo>
                  <a:lnTo>
                    <a:pt x="0" y="25"/>
                  </a:lnTo>
                  <a:lnTo>
                    <a:pt x="0" y="35"/>
                  </a:lnTo>
                  <a:lnTo>
                    <a:pt x="1" y="45"/>
                  </a:lnTo>
                  <a:lnTo>
                    <a:pt x="2" y="55"/>
                  </a:lnTo>
                  <a:lnTo>
                    <a:pt x="5" y="66"/>
                  </a:lnTo>
                  <a:lnTo>
                    <a:pt x="7" y="77"/>
                  </a:lnTo>
                  <a:lnTo>
                    <a:pt x="12" y="87"/>
                  </a:lnTo>
                  <a:lnTo>
                    <a:pt x="17" y="96"/>
                  </a:lnTo>
                  <a:lnTo>
                    <a:pt x="23" y="105"/>
                  </a:lnTo>
                  <a:lnTo>
                    <a:pt x="32" y="112"/>
                  </a:lnTo>
                  <a:lnTo>
                    <a:pt x="41" y="117"/>
                  </a:lnTo>
                  <a:lnTo>
                    <a:pt x="52" y="121"/>
                  </a:lnTo>
                  <a:lnTo>
                    <a:pt x="64" y="123"/>
                  </a:lnTo>
                  <a:lnTo>
                    <a:pt x="74" y="125"/>
                  </a:lnTo>
                  <a:lnTo>
                    <a:pt x="84" y="126"/>
                  </a:lnTo>
                  <a:lnTo>
                    <a:pt x="92" y="127"/>
                  </a:lnTo>
                  <a:lnTo>
                    <a:pt x="99" y="128"/>
                  </a:lnTo>
                  <a:lnTo>
                    <a:pt x="106" y="128"/>
                  </a:lnTo>
                  <a:lnTo>
                    <a:pt x="112" y="129"/>
                  </a:lnTo>
                  <a:lnTo>
                    <a:pt x="116" y="129"/>
                  </a:lnTo>
                  <a:lnTo>
                    <a:pt x="121" y="128"/>
                  </a:lnTo>
                  <a:lnTo>
                    <a:pt x="124" y="128"/>
                  </a:lnTo>
                  <a:lnTo>
                    <a:pt x="127" y="128"/>
                  </a:lnTo>
                  <a:lnTo>
                    <a:pt x="130" y="127"/>
                  </a:lnTo>
                  <a:lnTo>
                    <a:pt x="132" y="127"/>
                  </a:lnTo>
                  <a:lnTo>
                    <a:pt x="133" y="127"/>
                  </a:lnTo>
                  <a:lnTo>
                    <a:pt x="134" y="127"/>
                  </a:lnTo>
                  <a:lnTo>
                    <a:pt x="136" y="126"/>
                  </a:lnTo>
                  <a:lnTo>
                    <a:pt x="136" y="126"/>
                  </a:lnTo>
                  <a:lnTo>
                    <a:pt x="135" y="126"/>
                  </a:lnTo>
                  <a:lnTo>
                    <a:pt x="133" y="125"/>
                  </a:lnTo>
                  <a:lnTo>
                    <a:pt x="132" y="125"/>
                  </a:lnTo>
                  <a:lnTo>
                    <a:pt x="129" y="124"/>
                  </a:lnTo>
                  <a:lnTo>
                    <a:pt x="126" y="123"/>
                  </a:lnTo>
                  <a:lnTo>
                    <a:pt x="123" y="122"/>
                  </a:lnTo>
                  <a:lnTo>
                    <a:pt x="119" y="120"/>
                  </a:lnTo>
                  <a:lnTo>
                    <a:pt x="115" y="119"/>
                  </a:lnTo>
                  <a:lnTo>
                    <a:pt x="110" y="117"/>
                  </a:lnTo>
                  <a:lnTo>
                    <a:pt x="106" y="115"/>
                  </a:lnTo>
                  <a:lnTo>
                    <a:pt x="100" y="113"/>
                  </a:lnTo>
                  <a:lnTo>
                    <a:pt x="95" y="110"/>
                  </a:lnTo>
                  <a:lnTo>
                    <a:pt x="89" y="107"/>
                  </a:lnTo>
                  <a:lnTo>
                    <a:pt x="84" y="104"/>
                  </a:lnTo>
                  <a:lnTo>
                    <a:pt x="78" y="101"/>
                  </a:lnTo>
                  <a:lnTo>
                    <a:pt x="72" y="97"/>
                  </a:lnTo>
                  <a:lnTo>
                    <a:pt x="66" y="93"/>
                  </a:lnTo>
                  <a:lnTo>
                    <a:pt x="60" y="89"/>
                  </a:lnTo>
                  <a:lnTo>
                    <a:pt x="54" y="84"/>
                  </a:lnTo>
                  <a:lnTo>
                    <a:pt x="48" y="79"/>
                  </a:lnTo>
                  <a:lnTo>
                    <a:pt x="42" y="74"/>
                  </a:lnTo>
                  <a:lnTo>
                    <a:pt x="37" y="68"/>
                  </a:lnTo>
                  <a:lnTo>
                    <a:pt x="31" y="62"/>
                  </a:lnTo>
                  <a:lnTo>
                    <a:pt x="26" y="56"/>
                  </a:lnTo>
                  <a:lnTo>
                    <a:pt x="22" y="49"/>
                  </a:lnTo>
                  <a:lnTo>
                    <a:pt x="17" y="42"/>
                  </a:lnTo>
                  <a:lnTo>
                    <a:pt x="13" y="34"/>
                  </a:lnTo>
                  <a:lnTo>
                    <a:pt x="9" y="26"/>
                  </a:lnTo>
                  <a:lnTo>
                    <a:pt x="6" y="17"/>
                  </a:lnTo>
                  <a:lnTo>
                    <a:pt x="3" y="9"/>
                  </a:lnTo>
                  <a:lnTo>
                    <a:pt x="1" y="0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66" name="Freeform 226">
              <a:extLst>
                <a:ext uri="{FF2B5EF4-FFF2-40B4-BE49-F238E27FC236}">
                  <a16:creationId xmlns:a16="http://schemas.microsoft.com/office/drawing/2014/main" id="{AC35FECA-1006-D8D3-85F2-EB6762889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" y="3167"/>
              <a:ext cx="133" cy="127"/>
            </a:xfrm>
            <a:custGeom>
              <a:avLst/>
              <a:gdLst>
                <a:gd name="T0" fmla="*/ 132 w 133"/>
                <a:gd name="T1" fmla="*/ 123 h 127"/>
                <a:gd name="T2" fmla="*/ 130 w 133"/>
                <a:gd name="T3" fmla="*/ 123 h 127"/>
                <a:gd name="T4" fmla="*/ 125 w 133"/>
                <a:gd name="T5" fmla="*/ 121 h 127"/>
                <a:gd name="T6" fmla="*/ 120 w 133"/>
                <a:gd name="T7" fmla="*/ 119 h 127"/>
                <a:gd name="T8" fmla="*/ 112 w 133"/>
                <a:gd name="T9" fmla="*/ 116 h 127"/>
                <a:gd name="T10" fmla="*/ 102 w 133"/>
                <a:gd name="T11" fmla="*/ 112 h 127"/>
                <a:gd name="T12" fmla="*/ 92 w 133"/>
                <a:gd name="T13" fmla="*/ 108 h 127"/>
                <a:gd name="T14" fmla="*/ 81 w 133"/>
                <a:gd name="T15" fmla="*/ 102 h 127"/>
                <a:gd name="T16" fmla="*/ 69 w 133"/>
                <a:gd name="T17" fmla="*/ 95 h 127"/>
                <a:gd name="T18" fmla="*/ 58 w 133"/>
                <a:gd name="T19" fmla="*/ 87 h 127"/>
                <a:gd name="T20" fmla="*/ 46 w 133"/>
                <a:gd name="T21" fmla="*/ 77 h 127"/>
                <a:gd name="T22" fmla="*/ 35 w 133"/>
                <a:gd name="T23" fmla="*/ 66 h 127"/>
                <a:gd name="T24" fmla="*/ 25 w 133"/>
                <a:gd name="T25" fmla="*/ 55 h 127"/>
                <a:gd name="T26" fmla="*/ 16 w 133"/>
                <a:gd name="T27" fmla="*/ 41 h 127"/>
                <a:gd name="T28" fmla="*/ 9 w 133"/>
                <a:gd name="T29" fmla="*/ 26 h 127"/>
                <a:gd name="T30" fmla="*/ 3 w 133"/>
                <a:gd name="T31" fmla="*/ 8 h 127"/>
                <a:gd name="T32" fmla="*/ 0 w 133"/>
                <a:gd name="T33" fmla="*/ 0 h 127"/>
                <a:gd name="T34" fmla="*/ 0 w 133"/>
                <a:gd name="T35" fmla="*/ 9 h 127"/>
                <a:gd name="T36" fmla="*/ 0 w 133"/>
                <a:gd name="T37" fmla="*/ 24 h 127"/>
                <a:gd name="T38" fmla="*/ 1 w 133"/>
                <a:gd name="T39" fmla="*/ 44 h 127"/>
                <a:gd name="T40" fmla="*/ 4 w 133"/>
                <a:gd name="T41" fmla="*/ 65 h 127"/>
                <a:gd name="T42" fmla="*/ 11 w 133"/>
                <a:gd name="T43" fmla="*/ 85 h 127"/>
                <a:gd name="T44" fmla="*/ 23 w 133"/>
                <a:gd name="T45" fmla="*/ 103 h 127"/>
                <a:gd name="T46" fmla="*/ 40 w 133"/>
                <a:gd name="T47" fmla="*/ 115 h 127"/>
                <a:gd name="T48" fmla="*/ 62 w 133"/>
                <a:gd name="T49" fmla="*/ 120 h 127"/>
                <a:gd name="T50" fmla="*/ 81 w 133"/>
                <a:gd name="T51" fmla="*/ 123 h 127"/>
                <a:gd name="T52" fmla="*/ 97 w 133"/>
                <a:gd name="T53" fmla="*/ 125 h 127"/>
                <a:gd name="T54" fmla="*/ 108 w 133"/>
                <a:gd name="T55" fmla="*/ 126 h 127"/>
                <a:gd name="T56" fmla="*/ 117 w 133"/>
                <a:gd name="T57" fmla="*/ 126 h 127"/>
                <a:gd name="T58" fmla="*/ 124 w 133"/>
                <a:gd name="T59" fmla="*/ 125 h 127"/>
                <a:gd name="T60" fmla="*/ 128 w 133"/>
                <a:gd name="T61" fmla="*/ 125 h 127"/>
                <a:gd name="T62" fmla="*/ 131 w 133"/>
                <a:gd name="T63" fmla="*/ 12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3" h="127">
                  <a:moveTo>
                    <a:pt x="132" y="124"/>
                  </a:moveTo>
                  <a:lnTo>
                    <a:pt x="132" y="123"/>
                  </a:lnTo>
                  <a:lnTo>
                    <a:pt x="131" y="123"/>
                  </a:lnTo>
                  <a:lnTo>
                    <a:pt x="130" y="123"/>
                  </a:lnTo>
                  <a:lnTo>
                    <a:pt x="128" y="122"/>
                  </a:lnTo>
                  <a:lnTo>
                    <a:pt x="125" y="121"/>
                  </a:lnTo>
                  <a:lnTo>
                    <a:pt x="123" y="120"/>
                  </a:lnTo>
                  <a:lnTo>
                    <a:pt x="120" y="119"/>
                  </a:lnTo>
                  <a:lnTo>
                    <a:pt x="116" y="118"/>
                  </a:lnTo>
                  <a:lnTo>
                    <a:pt x="112" y="116"/>
                  </a:lnTo>
                  <a:lnTo>
                    <a:pt x="107" y="114"/>
                  </a:lnTo>
                  <a:lnTo>
                    <a:pt x="102" y="112"/>
                  </a:lnTo>
                  <a:lnTo>
                    <a:pt x="97" y="110"/>
                  </a:lnTo>
                  <a:lnTo>
                    <a:pt x="92" y="108"/>
                  </a:lnTo>
                  <a:lnTo>
                    <a:pt x="86" y="105"/>
                  </a:lnTo>
                  <a:lnTo>
                    <a:pt x="81" y="102"/>
                  </a:lnTo>
                  <a:lnTo>
                    <a:pt x="75" y="99"/>
                  </a:lnTo>
                  <a:lnTo>
                    <a:pt x="69" y="95"/>
                  </a:lnTo>
                  <a:lnTo>
                    <a:pt x="64" y="91"/>
                  </a:lnTo>
                  <a:lnTo>
                    <a:pt x="58" y="87"/>
                  </a:lnTo>
                  <a:lnTo>
                    <a:pt x="52" y="82"/>
                  </a:lnTo>
                  <a:lnTo>
                    <a:pt x="46" y="77"/>
                  </a:lnTo>
                  <a:lnTo>
                    <a:pt x="41" y="72"/>
                  </a:lnTo>
                  <a:lnTo>
                    <a:pt x="35" y="66"/>
                  </a:lnTo>
                  <a:lnTo>
                    <a:pt x="30" y="61"/>
                  </a:lnTo>
                  <a:lnTo>
                    <a:pt x="25" y="55"/>
                  </a:lnTo>
                  <a:lnTo>
                    <a:pt x="20" y="48"/>
                  </a:lnTo>
                  <a:lnTo>
                    <a:pt x="16" y="41"/>
                  </a:lnTo>
                  <a:lnTo>
                    <a:pt x="12" y="33"/>
                  </a:lnTo>
                  <a:lnTo>
                    <a:pt x="9" y="26"/>
                  </a:lnTo>
                  <a:lnTo>
                    <a:pt x="5" y="17"/>
                  </a:lnTo>
                  <a:lnTo>
                    <a:pt x="3" y="8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4"/>
                  </a:lnTo>
                  <a:lnTo>
                    <a:pt x="1" y="44"/>
                  </a:lnTo>
                  <a:lnTo>
                    <a:pt x="2" y="54"/>
                  </a:lnTo>
                  <a:lnTo>
                    <a:pt x="4" y="65"/>
                  </a:lnTo>
                  <a:lnTo>
                    <a:pt x="7" y="75"/>
                  </a:lnTo>
                  <a:lnTo>
                    <a:pt x="11" y="85"/>
                  </a:lnTo>
                  <a:lnTo>
                    <a:pt x="16" y="95"/>
                  </a:lnTo>
                  <a:lnTo>
                    <a:pt x="23" y="103"/>
                  </a:lnTo>
                  <a:lnTo>
                    <a:pt x="30" y="110"/>
                  </a:lnTo>
                  <a:lnTo>
                    <a:pt x="40" y="115"/>
                  </a:lnTo>
                  <a:lnTo>
                    <a:pt x="51" y="118"/>
                  </a:lnTo>
                  <a:lnTo>
                    <a:pt x="62" y="120"/>
                  </a:lnTo>
                  <a:lnTo>
                    <a:pt x="72" y="122"/>
                  </a:lnTo>
                  <a:lnTo>
                    <a:pt x="81" y="123"/>
                  </a:lnTo>
                  <a:lnTo>
                    <a:pt x="89" y="124"/>
                  </a:lnTo>
                  <a:lnTo>
                    <a:pt x="97" y="125"/>
                  </a:lnTo>
                  <a:lnTo>
                    <a:pt x="103" y="125"/>
                  </a:lnTo>
                  <a:lnTo>
                    <a:pt x="108" y="126"/>
                  </a:lnTo>
                  <a:lnTo>
                    <a:pt x="113" y="126"/>
                  </a:lnTo>
                  <a:lnTo>
                    <a:pt x="117" y="126"/>
                  </a:lnTo>
                  <a:lnTo>
                    <a:pt x="121" y="125"/>
                  </a:lnTo>
                  <a:lnTo>
                    <a:pt x="124" y="125"/>
                  </a:lnTo>
                  <a:lnTo>
                    <a:pt x="126" y="125"/>
                  </a:lnTo>
                  <a:lnTo>
                    <a:pt x="128" y="125"/>
                  </a:lnTo>
                  <a:lnTo>
                    <a:pt x="129" y="124"/>
                  </a:lnTo>
                  <a:lnTo>
                    <a:pt x="131" y="124"/>
                  </a:lnTo>
                  <a:lnTo>
                    <a:pt x="132" y="124"/>
                  </a:lnTo>
                </a:path>
              </a:pathLst>
            </a:custGeom>
            <a:solidFill>
              <a:srgbClr val="85858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67" name="Freeform 227">
              <a:extLst>
                <a:ext uri="{FF2B5EF4-FFF2-40B4-BE49-F238E27FC236}">
                  <a16:creationId xmlns:a16="http://schemas.microsoft.com/office/drawing/2014/main" id="{FF7065A4-158D-5868-BB11-52471F200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" y="3169"/>
              <a:ext cx="130" cy="124"/>
            </a:xfrm>
            <a:custGeom>
              <a:avLst/>
              <a:gdLst>
                <a:gd name="T0" fmla="*/ 129 w 130"/>
                <a:gd name="T1" fmla="*/ 121 h 124"/>
                <a:gd name="T2" fmla="*/ 128 w 130"/>
                <a:gd name="T3" fmla="*/ 121 h 124"/>
                <a:gd name="T4" fmla="*/ 125 w 130"/>
                <a:gd name="T5" fmla="*/ 119 h 124"/>
                <a:gd name="T6" fmla="*/ 120 w 130"/>
                <a:gd name="T7" fmla="*/ 118 h 124"/>
                <a:gd name="T8" fmla="*/ 113 w 130"/>
                <a:gd name="T9" fmla="*/ 115 h 124"/>
                <a:gd name="T10" fmla="*/ 105 w 130"/>
                <a:gd name="T11" fmla="*/ 112 h 124"/>
                <a:gd name="T12" fmla="*/ 95 w 130"/>
                <a:gd name="T13" fmla="*/ 108 h 124"/>
                <a:gd name="T14" fmla="*/ 85 w 130"/>
                <a:gd name="T15" fmla="*/ 103 h 124"/>
                <a:gd name="T16" fmla="*/ 74 w 130"/>
                <a:gd name="T17" fmla="*/ 96 h 124"/>
                <a:gd name="T18" fmla="*/ 63 w 130"/>
                <a:gd name="T19" fmla="*/ 89 h 124"/>
                <a:gd name="T20" fmla="*/ 51 w 130"/>
                <a:gd name="T21" fmla="*/ 80 h 124"/>
                <a:gd name="T22" fmla="*/ 40 w 130"/>
                <a:gd name="T23" fmla="*/ 70 h 124"/>
                <a:gd name="T24" fmla="*/ 30 w 130"/>
                <a:gd name="T25" fmla="*/ 60 h 124"/>
                <a:gd name="T26" fmla="*/ 20 w 130"/>
                <a:gd name="T27" fmla="*/ 47 h 124"/>
                <a:gd name="T28" fmla="*/ 12 w 130"/>
                <a:gd name="T29" fmla="*/ 33 h 124"/>
                <a:gd name="T30" fmla="*/ 5 w 130"/>
                <a:gd name="T31" fmla="*/ 17 h 124"/>
                <a:gd name="T32" fmla="*/ 1 w 130"/>
                <a:gd name="T33" fmla="*/ 0 h 124"/>
                <a:gd name="T34" fmla="*/ 1 w 130"/>
                <a:gd name="T35" fmla="*/ 1 h 124"/>
                <a:gd name="T36" fmla="*/ 0 w 130"/>
                <a:gd name="T37" fmla="*/ 4 h 124"/>
                <a:gd name="T38" fmla="*/ 0 w 130"/>
                <a:gd name="T39" fmla="*/ 9 h 124"/>
                <a:gd name="T40" fmla="*/ 0 w 130"/>
                <a:gd name="T41" fmla="*/ 16 h 124"/>
                <a:gd name="T42" fmla="*/ 0 w 130"/>
                <a:gd name="T43" fmla="*/ 24 h 124"/>
                <a:gd name="T44" fmla="*/ 0 w 130"/>
                <a:gd name="T45" fmla="*/ 33 h 124"/>
                <a:gd name="T46" fmla="*/ 1 w 130"/>
                <a:gd name="T47" fmla="*/ 43 h 124"/>
                <a:gd name="T48" fmla="*/ 2 w 130"/>
                <a:gd name="T49" fmla="*/ 53 h 124"/>
                <a:gd name="T50" fmla="*/ 5 w 130"/>
                <a:gd name="T51" fmla="*/ 63 h 124"/>
                <a:gd name="T52" fmla="*/ 7 w 130"/>
                <a:gd name="T53" fmla="*/ 74 h 124"/>
                <a:gd name="T54" fmla="*/ 11 w 130"/>
                <a:gd name="T55" fmla="*/ 83 h 124"/>
                <a:gd name="T56" fmla="*/ 16 w 130"/>
                <a:gd name="T57" fmla="*/ 93 h 124"/>
                <a:gd name="T58" fmla="*/ 23 w 130"/>
                <a:gd name="T59" fmla="*/ 101 h 124"/>
                <a:gd name="T60" fmla="*/ 30 w 130"/>
                <a:gd name="T61" fmla="*/ 107 h 124"/>
                <a:gd name="T62" fmla="*/ 39 w 130"/>
                <a:gd name="T63" fmla="*/ 112 h 124"/>
                <a:gd name="T64" fmla="*/ 50 w 130"/>
                <a:gd name="T65" fmla="*/ 116 h 124"/>
                <a:gd name="T66" fmla="*/ 61 w 130"/>
                <a:gd name="T67" fmla="*/ 118 h 124"/>
                <a:gd name="T68" fmla="*/ 71 w 130"/>
                <a:gd name="T69" fmla="*/ 119 h 124"/>
                <a:gd name="T70" fmla="*/ 79 w 130"/>
                <a:gd name="T71" fmla="*/ 121 h 124"/>
                <a:gd name="T72" fmla="*/ 87 w 130"/>
                <a:gd name="T73" fmla="*/ 122 h 124"/>
                <a:gd name="T74" fmla="*/ 95 w 130"/>
                <a:gd name="T75" fmla="*/ 122 h 124"/>
                <a:gd name="T76" fmla="*/ 101 w 130"/>
                <a:gd name="T77" fmla="*/ 123 h 124"/>
                <a:gd name="T78" fmla="*/ 106 w 130"/>
                <a:gd name="T79" fmla="*/ 123 h 124"/>
                <a:gd name="T80" fmla="*/ 111 w 130"/>
                <a:gd name="T81" fmla="*/ 123 h 124"/>
                <a:gd name="T82" fmla="*/ 115 w 130"/>
                <a:gd name="T83" fmla="*/ 123 h 124"/>
                <a:gd name="T84" fmla="*/ 118 w 130"/>
                <a:gd name="T85" fmla="*/ 123 h 124"/>
                <a:gd name="T86" fmla="*/ 121 w 130"/>
                <a:gd name="T87" fmla="*/ 122 h 124"/>
                <a:gd name="T88" fmla="*/ 123 w 130"/>
                <a:gd name="T89" fmla="*/ 122 h 124"/>
                <a:gd name="T90" fmla="*/ 125 w 130"/>
                <a:gd name="T91" fmla="*/ 122 h 124"/>
                <a:gd name="T92" fmla="*/ 126 w 130"/>
                <a:gd name="T93" fmla="*/ 121 h 124"/>
                <a:gd name="T94" fmla="*/ 128 w 130"/>
                <a:gd name="T95" fmla="*/ 121 h 124"/>
                <a:gd name="T96" fmla="*/ 129 w 130"/>
                <a:gd name="T97" fmla="*/ 12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124">
                  <a:moveTo>
                    <a:pt x="129" y="121"/>
                  </a:moveTo>
                  <a:lnTo>
                    <a:pt x="128" y="121"/>
                  </a:lnTo>
                  <a:lnTo>
                    <a:pt x="125" y="119"/>
                  </a:lnTo>
                  <a:lnTo>
                    <a:pt x="120" y="118"/>
                  </a:lnTo>
                  <a:lnTo>
                    <a:pt x="113" y="115"/>
                  </a:lnTo>
                  <a:lnTo>
                    <a:pt x="105" y="112"/>
                  </a:lnTo>
                  <a:lnTo>
                    <a:pt x="95" y="108"/>
                  </a:lnTo>
                  <a:lnTo>
                    <a:pt x="85" y="103"/>
                  </a:lnTo>
                  <a:lnTo>
                    <a:pt x="74" y="96"/>
                  </a:lnTo>
                  <a:lnTo>
                    <a:pt x="63" y="89"/>
                  </a:lnTo>
                  <a:lnTo>
                    <a:pt x="51" y="80"/>
                  </a:lnTo>
                  <a:lnTo>
                    <a:pt x="40" y="70"/>
                  </a:lnTo>
                  <a:lnTo>
                    <a:pt x="30" y="60"/>
                  </a:lnTo>
                  <a:lnTo>
                    <a:pt x="20" y="47"/>
                  </a:lnTo>
                  <a:lnTo>
                    <a:pt x="12" y="33"/>
                  </a:lnTo>
                  <a:lnTo>
                    <a:pt x="5" y="17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3"/>
                  </a:lnTo>
                  <a:lnTo>
                    <a:pt x="1" y="43"/>
                  </a:lnTo>
                  <a:lnTo>
                    <a:pt x="2" y="53"/>
                  </a:lnTo>
                  <a:lnTo>
                    <a:pt x="5" y="63"/>
                  </a:lnTo>
                  <a:lnTo>
                    <a:pt x="7" y="74"/>
                  </a:lnTo>
                  <a:lnTo>
                    <a:pt x="11" y="83"/>
                  </a:lnTo>
                  <a:lnTo>
                    <a:pt x="16" y="93"/>
                  </a:lnTo>
                  <a:lnTo>
                    <a:pt x="23" y="101"/>
                  </a:lnTo>
                  <a:lnTo>
                    <a:pt x="30" y="107"/>
                  </a:lnTo>
                  <a:lnTo>
                    <a:pt x="39" y="112"/>
                  </a:lnTo>
                  <a:lnTo>
                    <a:pt x="50" y="116"/>
                  </a:lnTo>
                  <a:lnTo>
                    <a:pt x="61" y="118"/>
                  </a:lnTo>
                  <a:lnTo>
                    <a:pt x="71" y="119"/>
                  </a:lnTo>
                  <a:lnTo>
                    <a:pt x="79" y="121"/>
                  </a:lnTo>
                  <a:lnTo>
                    <a:pt x="87" y="122"/>
                  </a:lnTo>
                  <a:lnTo>
                    <a:pt x="95" y="122"/>
                  </a:lnTo>
                  <a:lnTo>
                    <a:pt x="101" y="123"/>
                  </a:lnTo>
                  <a:lnTo>
                    <a:pt x="106" y="123"/>
                  </a:lnTo>
                  <a:lnTo>
                    <a:pt x="111" y="123"/>
                  </a:lnTo>
                  <a:lnTo>
                    <a:pt x="115" y="123"/>
                  </a:lnTo>
                  <a:lnTo>
                    <a:pt x="118" y="123"/>
                  </a:lnTo>
                  <a:lnTo>
                    <a:pt x="121" y="122"/>
                  </a:lnTo>
                  <a:lnTo>
                    <a:pt x="123" y="122"/>
                  </a:lnTo>
                  <a:lnTo>
                    <a:pt x="125" y="122"/>
                  </a:lnTo>
                  <a:lnTo>
                    <a:pt x="126" y="121"/>
                  </a:lnTo>
                  <a:lnTo>
                    <a:pt x="128" y="121"/>
                  </a:lnTo>
                  <a:lnTo>
                    <a:pt x="129" y="121"/>
                  </a:lnTo>
                </a:path>
              </a:pathLst>
            </a:custGeom>
            <a:solidFill>
              <a:srgbClr val="8C8C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68" name="Freeform 228">
              <a:extLst>
                <a:ext uri="{FF2B5EF4-FFF2-40B4-BE49-F238E27FC236}">
                  <a16:creationId xmlns:a16="http://schemas.microsoft.com/office/drawing/2014/main" id="{F7403578-4419-435E-C42F-5FC4E8A3E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172"/>
              <a:ext cx="127" cy="121"/>
            </a:xfrm>
            <a:custGeom>
              <a:avLst/>
              <a:gdLst>
                <a:gd name="T0" fmla="*/ 126 w 127"/>
                <a:gd name="T1" fmla="*/ 118 h 121"/>
                <a:gd name="T2" fmla="*/ 125 w 127"/>
                <a:gd name="T3" fmla="*/ 117 h 121"/>
                <a:gd name="T4" fmla="*/ 122 w 127"/>
                <a:gd name="T5" fmla="*/ 116 h 121"/>
                <a:gd name="T6" fmla="*/ 117 w 127"/>
                <a:gd name="T7" fmla="*/ 115 h 121"/>
                <a:gd name="T8" fmla="*/ 111 w 127"/>
                <a:gd name="T9" fmla="*/ 112 h 121"/>
                <a:gd name="T10" fmla="*/ 102 w 127"/>
                <a:gd name="T11" fmla="*/ 109 h 121"/>
                <a:gd name="T12" fmla="*/ 93 w 127"/>
                <a:gd name="T13" fmla="*/ 105 h 121"/>
                <a:gd name="T14" fmla="*/ 83 w 127"/>
                <a:gd name="T15" fmla="*/ 100 h 121"/>
                <a:gd name="T16" fmla="*/ 72 w 127"/>
                <a:gd name="T17" fmla="*/ 94 h 121"/>
                <a:gd name="T18" fmla="*/ 61 w 127"/>
                <a:gd name="T19" fmla="*/ 87 h 121"/>
                <a:gd name="T20" fmla="*/ 50 w 127"/>
                <a:gd name="T21" fmla="*/ 78 h 121"/>
                <a:gd name="T22" fmla="*/ 39 w 127"/>
                <a:gd name="T23" fmla="*/ 69 h 121"/>
                <a:gd name="T24" fmla="*/ 29 w 127"/>
                <a:gd name="T25" fmla="*/ 58 h 121"/>
                <a:gd name="T26" fmla="*/ 19 w 127"/>
                <a:gd name="T27" fmla="*/ 45 h 121"/>
                <a:gd name="T28" fmla="*/ 12 w 127"/>
                <a:gd name="T29" fmla="*/ 31 h 121"/>
                <a:gd name="T30" fmla="*/ 5 w 127"/>
                <a:gd name="T31" fmla="*/ 16 h 121"/>
                <a:gd name="T32" fmla="*/ 1 w 127"/>
                <a:gd name="T33" fmla="*/ 0 h 121"/>
                <a:gd name="T34" fmla="*/ 0 w 127"/>
                <a:gd name="T35" fmla="*/ 0 h 121"/>
                <a:gd name="T36" fmla="*/ 0 w 127"/>
                <a:gd name="T37" fmla="*/ 3 h 121"/>
                <a:gd name="T38" fmla="*/ 0 w 127"/>
                <a:gd name="T39" fmla="*/ 8 h 121"/>
                <a:gd name="T40" fmla="*/ 0 w 127"/>
                <a:gd name="T41" fmla="*/ 15 h 121"/>
                <a:gd name="T42" fmla="*/ 0 w 127"/>
                <a:gd name="T43" fmla="*/ 23 h 121"/>
                <a:gd name="T44" fmla="*/ 0 w 127"/>
                <a:gd name="T45" fmla="*/ 32 h 121"/>
                <a:gd name="T46" fmla="*/ 1 w 127"/>
                <a:gd name="T47" fmla="*/ 42 h 121"/>
                <a:gd name="T48" fmla="*/ 2 w 127"/>
                <a:gd name="T49" fmla="*/ 51 h 121"/>
                <a:gd name="T50" fmla="*/ 4 w 127"/>
                <a:gd name="T51" fmla="*/ 62 h 121"/>
                <a:gd name="T52" fmla="*/ 7 w 127"/>
                <a:gd name="T53" fmla="*/ 71 h 121"/>
                <a:gd name="T54" fmla="*/ 11 w 127"/>
                <a:gd name="T55" fmla="*/ 81 h 121"/>
                <a:gd name="T56" fmla="*/ 16 w 127"/>
                <a:gd name="T57" fmla="*/ 90 h 121"/>
                <a:gd name="T58" fmla="*/ 22 w 127"/>
                <a:gd name="T59" fmla="*/ 98 h 121"/>
                <a:gd name="T60" fmla="*/ 29 w 127"/>
                <a:gd name="T61" fmla="*/ 104 h 121"/>
                <a:gd name="T62" fmla="*/ 38 w 127"/>
                <a:gd name="T63" fmla="*/ 109 h 121"/>
                <a:gd name="T64" fmla="*/ 48 w 127"/>
                <a:gd name="T65" fmla="*/ 113 h 121"/>
                <a:gd name="T66" fmla="*/ 59 w 127"/>
                <a:gd name="T67" fmla="*/ 115 h 121"/>
                <a:gd name="T68" fmla="*/ 69 w 127"/>
                <a:gd name="T69" fmla="*/ 116 h 121"/>
                <a:gd name="T70" fmla="*/ 77 w 127"/>
                <a:gd name="T71" fmla="*/ 117 h 121"/>
                <a:gd name="T72" fmla="*/ 85 w 127"/>
                <a:gd name="T73" fmla="*/ 118 h 121"/>
                <a:gd name="T74" fmla="*/ 92 w 127"/>
                <a:gd name="T75" fmla="*/ 119 h 121"/>
                <a:gd name="T76" fmla="*/ 98 w 127"/>
                <a:gd name="T77" fmla="*/ 119 h 121"/>
                <a:gd name="T78" fmla="*/ 103 w 127"/>
                <a:gd name="T79" fmla="*/ 120 h 121"/>
                <a:gd name="T80" fmla="*/ 108 w 127"/>
                <a:gd name="T81" fmla="*/ 120 h 121"/>
                <a:gd name="T82" fmla="*/ 112 w 127"/>
                <a:gd name="T83" fmla="*/ 119 h 121"/>
                <a:gd name="T84" fmla="*/ 115 w 127"/>
                <a:gd name="T85" fmla="*/ 119 h 121"/>
                <a:gd name="T86" fmla="*/ 118 w 127"/>
                <a:gd name="T87" fmla="*/ 119 h 121"/>
                <a:gd name="T88" fmla="*/ 120 w 127"/>
                <a:gd name="T89" fmla="*/ 119 h 121"/>
                <a:gd name="T90" fmla="*/ 122 w 127"/>
                <a:gd name="T91" fmla="*/ 119 h 121"/>
                <a:gd name="T92" fmla="*/ 124 w 127"/>
                <a:gd name="T93" fmla="*/ 118 h 121"/>
                <a:gd name="T94" fmla="*/ 125 w 127"/>
                <a:gd name="T95" fmla="*/ 118 h 121"/>
                <a:gd name="T96" fmla="*/ 126 w 127"/>
                <a:gd name="T97" fmla="*/ 11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7" h="121">
                  <a:moveTo>
                    <a:pt x="126" y="118"/>
                  </a:moveTo>
                  <a:lnTo>
                    <a:pt x="125" y="117"/>
                  </a:lnTo>
                  <a:lnTo>
                    <a:pt x="122" y="116"/>
                  </a:lnTo>
                  <a:lnTo>
                    <a:pt x="117" y="115"/>
                  </a:lnTo>
                  <a:lnTo>
                    <a:pt x="111" y="112"/>
                  </a:lnTo>
                  <a:lnTo>
                    <a:pt x="102" y="109"/>
                  </a:lnTo>
                  <a:lnTo>
                    <a:pt x="93" y="105"/>
                  </a:lnTo>
                  <a:lnTo>
                    <a:pt x="83" y="100"/>
                  </a:lnTo>
                  <a:lnTo>
                    <a:pt x="72" y="94"/>
                  </a:lnTo>
                  <a:lnTo>
                    <a:pt x="61" y="87"/>
                  </a:lnTo>
                  <a:lnTo>
                    <a:pt x="50" y="78"/>
                  </a:lnTo>
                  <a:lnTo>
                    <a:pt x="39" y="69"/>
                  </a:lnTo>
                  <a:lnTo>
                    <a:pt x="29" y="58"/>
                  </a:lnTo>
                  <a:lnTo>
                    <a:pt x="19" y="45"/>
                  </a:lnTo>
                  <a:lnTo>
                    <a:pt x="12" y="31"/>
                  </a:lnTo>
                  <a:lnTo>
                    <a:pt x="5" y="16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0" y="32"/>
                  </a:lnTo>
                  <a:lnTo>
                    <a:pt x="1" y="42"/>
                  </a:lnTo>
                  <a:lnTo>
                    <a:pt x="2" y="51"/>
                  </a:lnTo>
                  <a:lnTo>
                    <a:pt x="4" y="62"/>
                  </a:lnTo>
                  <a:lnTo>
                    <a:pt x="7" y="71"/>
                  </a:lnTo>
                  <a:lnTo>
                    <a:pt x="11" y="81"/>
                  </a:lnTo>
                  <a:lnTo>
                    <a:pt x="16" y="90"/>
                  </a:lnTo>
                  <a:lnTo>
                    <a:pt x="22" y="98"/>
                  </a:lnTo>
                  <a:lnTo>
                    <a:pt x="29" y="104"/>
                  </a:lnTo>
                  <a:lnTo>
                    <a:pt x="38" y="109"/>
                  </a:lnTo>
                  <a:lnTo>
                    <a:pt x="48" y="113"/>
                  </a:lnTo>
                  <a:lnTo>
                    <a:pt x="59" y="115"/>
                  </a:lnTo>
                  <a:lnTo>
                    <a:pt x="69" y="116"/>
                  </a:lnTo>
                  <a:lnTo>
                    <a:pt x="77" y="117"/>
                  </a:lnTo>
                  <a:lnTo>
                    <a:pt x="85" y="118"/>
                  </a:lnTo>
                  <a:lnTo>
                    <a:pt x="92" y="119"/>
                  </a:lnTo>
                  <a:lnTo>
                    <a:pt x="98" y="119"/>
                  </a:lnTo>
                  <a:lnTo>
                    <a:pt x="103" y="120"/>
                  </a:lnTo>
                  <a:lnTo>
                    <a:pt x="108" y="120"/>
                  </a:lnTo>
                  <a:lnTo>
                    <a:pt x="112" y="119"/>
                  </a:lnTo>
                  <a:lnTo>
                    <a:pt x="115" y="119"/>
                  </a:lnTo>
                  <a:lnTo>
                    <a:pt x="118" y="119"/>
                  </a:lnTo>
                  <a:lnTo>
                    <a:pt x="120" y="119"/>
                  </a:lnTo>
                  <a:lnTo>
                    <a:pt x="122" y="119"/>
                  </a:lnTo>
                  <a:lnTo>
                    <a:pt x="124" y="118"/>
                  </a:lnTo>
                  <a:lnTo>
                    <a:pt x="125" y="118"/>
                  </a:lnTo>
                  <a:lnTo>
                    <a:pt x="126" y="118"/>
                  </a:lnTo>
                </a:path>
              </a:pathLst>
            </a:custGeom>
            <a:solidFill>
              <a:srgbClr val="8F8F8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69" name="Freeform 229">
              <a:extLst>
                <a:ext uri="{FF2B5EF4-FFF2-40B4-BE49-F238E27FC236}">
                  <a16:creationId xmlns:a16="http://schemas.microsoft.com/office/drawing/2014/main" id="{30F68FB4-F069-43FD-5CDF-2749A0B31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175"/>
              <a:ext cx="124" cy="117"/>
            </a:xfrm>
            <a:custGeom>
              <a:avLst/>
              <a:gdLst>
                <a:gd name="T0" fmla="*/ 123 w 124"/>
                <a:gd name="T1" fmla="*/ 114 h 117"/>
                <a:gd name="T2" fmla="*/ 122 w 124"/>
                <a:gd name="T3" fmla="*/ 114 h 117"/>
                <a:gd name="T4" fmla="*/ 119 w 124"/>
                <a:gd name="T5" fmla="*/ 113 h 117"/>
                <a:gd name="T6" fmla="*/ 114 w 124"/>
                <a:gd name="T7" fmla="*/ 111 h 117"/>
                <a:gd name="T8" fmla="*/ 108 w 124"/>
                <a:gd name="T9" fmla="*/ 109 h 117"/>
                <a:gd name="T10" fmla="*/ 100 w 124"/>
                <a:gd name="T11" fmla="*/ 106 h 117"/>
                <a:gd name="T12" fmla="*/ 91 w 124"/>
                <a:gd name="T13" fmla="*/ 102 h 117"/>
                <a:gd name="T14" fmla="*/ 81 w 124"/>
                <a:gd name="T15" fmla="*/ 97 h 117"/>
                <a:gd name="T16" fmla="*/ 70 w 124"/>
                <a:gd name="T17" fmla="*/ 91 h 117"/>
                <a:gd name="T18" fmla="*/ 59 w 124"/>
                <a:gd name="T19" fmla="*/ 84 h 117"/>
                <a:gd name="T20" fmla="*/ 49 w 124"/>
                <a:gd name="T21" fmla="*/ 76 h 117"/>
                <a:gd name="T22" fmla="*/ 38 w 124"/>
                <a:gd name="T23" fmla="*/ 67 h 117"/>
                <a:gd name="T24" fmla="*/ 28 w 124"/>
                <a:gd name="T25" fmla="*/ 56 h 117"/>
                <a:gd name="T26" fmla="*/ 19 w 124"/>
                <a:gd name="T27" fmla="*/ 44 h 117"/>
                <a:gd name="T28" fmla="*/ 11 w 124"/>
                <a:gd name="T29" fmla="*/ 31 h 117"/>
                <a:gd name="T30" fmla="*/ 5 w 124"/>
                <a:gd name="T31" fmla="*/ 16 h 117"/>
                <a:gd name="T32" fmla="*/ 1 w 124"/>
                <a:gd name="T33" fmla="*/ 0 h 117"/>
                <a:gd name="T34" fmla="*/ 1 w 124"/>
                <a:gd name="T35" fmla="*/ 0 h 117"/>
                <a:gd name="T36" fmla="*/ 0 w 124"/>
                <a:gd name="T37" fmla="*/ 4 h 117"/>
                <a:gd name="T38" fmla="*/ 0 w 124"/>
                <a:gd name="T39" fmla="*/ 8 h 117"/>
                <a:gd name="T40" fmla="*/ 0 w 124"/>
                <a:gd name="T41" fmla="*/ 15 h 117"/>
                <a:gd name="T42" fmla="*/ 0 w 124"/>
                <a:gd name="T43" fmla="*/ 23 h 117"/>
                <a:gd name="T44" fmla="*/ 0 w 124"/>
                <a:gd name="T45" fmla="*/ 31 h 117"/>
                <a:gd name="T46" fmla="*/ 1 w 124"/>
                <a:gd name="T47" fmla="*/ 40 h 117"/>
                <a:gd name="T48" fmla="*/ 2 w 124"/>
                <a:gd name="T49" fmla="*/ 50 h 117"/>
                <a:gd name="T50" fmla="*/ 4 w 124"/>
                <a:gd name="T51" fmla="*/ 60 h 117"/>
                <a:gd name="T52" fmla="*/ 7 w 124"/>
                <a:gd name="T53" fmla="*/ 70 h 117"/>
                <a:gd name="T54" fmla="*/ 11 w 124"/>
                <a:gd name="T55" fmla="*/ 78 h 117"/>
                <a:gd name="T56" fmla="*/ 15 w 124"/>
                <a:gd name="T57" fmla="*/ 87 h 117"/>
                <a:gd name="T58" fmla="*/ 22 w 124"/>
                <a:gd name="T59" fmla="*/ 95 h 117"/>
                <a:gd name="T60" fmla="*/ 28 w 124"/>
                <a:gd name="T61" fmla="*/ 101 h 117"/>
                <a:gd name="T62" fmla="*/ 37 w 124"/>
                <a:gd name="T63" fmla="*/ 106 h 117"/>
                <a:gd name="T64" fmla="*/ 48 w 124"/>
                <a:gd name="T65" fmla="*/ 109 h 117"/>
                <a:gd name="T66" fmla="*/ 58 w 124"/>
                <a:gd name="T67" fmla="*/ 111 h 117"/>
                <a:gd name="T68" fmla="*/ 67 w 124"/>
                <a:gd name="T69" fmla="*/ 112 h 117"/>
                <a:gd name="T70" fmla="*/ 76 w 124"/>
                <a:gd name="T71" fmla="*/ 114 h 117"/>
                <a:gd name="T72" fmla="*/ 83 w 124"/>
                <a:gd name="T73" fmla="*/ 114 h 117"/>
                <a:gd name="T74" fmla="*/ 90 w 124"/>
                <a:gd name="T75" fmla="*/ 115 h 117"/>
                <a:gd name="T76" fmla="*/ 96 w 124"/>
                <a:gd name="T77" fmla="*/ 116 h 117"/>
                <a:gd name="T78" fmla="*/ 101 w 124"/>
                <a:gd name="T79" fmla="*/ 116 h 117"/>
                <a:gd name="T80" fmla="*/ 105 w 124"/>
                <a:gd name="T81" fmla="*/ 116 h 117"/>
                <a:gd name="T82" fmla="*/ 109 w 124"/>
                <a:gd name="T83" fmla="*/ 116 h 117"/>
                <a:gd name="T84" fmla="*/ 112 w 124"/>
                <a:gd name="T85" fmla="*/ 116 h 117"/>
                <a:gd name="T86" fmla="*/ 115 w 124"/>
                <a:gd name="T87" fmla="*/ 115 h 117"/>
                <a:gd name="T88" fmla="*/ 117 w 124"/>
                <a:gd name="T89" fmla="*/ 115 h 117"/>
                <a:gd name="T90" fmla="*/ 119 w 124"/>
                <a:gd name="T91" fmla="*/ 115 h 117"/>
                <a:gd name="T92" fmla="*/ 121 w 124"/>
                <a:gd name="T93" fmla="*/ 114 h 117"/>
                <a:gd name="T94" fmla="*/ 121 w 124"/>
                <a:gd name="T95" fmla="*/ 114 h 117"/>
                <a:gd name="T96" fmla="*/ 123 w 124"/>
                <a:gd name="T97" fmla="*/ 1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" h="117">
                  <a:moveTo>
                    <a:pt x="123" y="114"/>
                  </a:moveTo>
                  <a:lnTo>
                    <a:pt x="122" y="114"/>
                  </a:lnTo>
                  <a:lnTo>
                    <a:pt x="119" y="113"/>
                  </a:lnTo>
                  <a:lnTo>
                    <a:pt x="114" y="111"/>
                  </a:lnTo>
                  <a:lnTo>
                    <a:pt x="108" y="109"/>
                  </a:lnTo>
                  <a:lnTo>
                    <a:pt x="100" y="106"/>
                  </a:lnTo>
                  <a:lnTo>
                    <a:pt x="91" y="102"/>
                  </a:lnTo>
                  <a:lnTo>
                    <a:pt x="81" y="97"/>
                  </a:lnTo>
                  <a:lnTo>
                    <a:pt x="70" y="91"/>
                  </a:lnTo>
                  <a:lnTo>
                    <a:pt x="59" y="84"/>
                  </a:lnTo>
                  <a:lnTo>
                    <a:pt x="49" y="76"/>
                  </a:lnTo>
                  <a:lnTo>
                    <a:pt x="38" y="67"/>
                  </a:lnTo>
                  <a:lnTo>
                    <a:pt x="28" y="56"/>
                  </a:lnTo>
                  <a:lnTo>
                    <a:pt x="19" y="44"/>
                  </a:lnTo>
                  <a:lnTo>
                    <a:pt x="11" y="31"/>
                  </a:lnTo>
                  <a:lnTo>
                    <a:pt x="5" y="16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0" y="31"/>
                  </a:lnTo>
                  <a:lnTo>
                    <a:pt x="1" y="40"/>
                  </a:lnTo>
                  <a:lnTo>
                    <a:pt x="2" y="50"/>
                  </a:lnTo>
                  <a:lnTo>
                    <a:pt x="4" y="60"/>
                  </a:lnTo>
                  <a:lnTo>
                    <a:pt x="7" y="70"/>
                  </a:lnTo>
                  <a:lnTo>
                    <a:pt x="11" y="78"/>
                  </a:lnTo>
                  <a:lnTo>
                    <a:pt x="15" y="87"/>
                  </a:lnTo>
                  <a:lnTo>
                    <a:pt x="22" y="95"/>
                  </a:lnTo>
                  <a:lnTo>
                    <a:pt x="28" y="101"/>
                  </a:lnTo>
                  <a:lnTo>
                    <a:pt x="37" y="106"/>
                  </a:lnTo>
                  <a:lnTo>
                    <a:pt x="48" y="109"/>
                  </a:lnTo>
                  <a:lnTo>
                    <a:pt x="58" y="111"/>
                  </a:lnTo>
                  <a:lnTo>
                    <a:pt x="67" y="112"/>
                  </a:lnTo>
                  <a:lnTo>
                    <a:pt x="76" y="114"/>
                  </a:lnTo>
                  <a:lnTo>
                    <a:pt x="83" y="114"/>
                  </a:lnTo>
                  <a:lnTo>
                    <a:pt x="90" y="115"/>
                  </a:lnTo>
                  <a:lnTo>
                    <a:pt x="96" y="116"/>
                  </a:lnTo>
                  <a:lnTo>
                    <a:pt x="101" y="116"/>
                  </a:lnTo>
                  <a:lnTo>
                    <a:pt x="105" y="116"/>
                  </a:lnTo>
                  <a:lnTo>
                    <a:pt x="109" y="116"/>
                  </a:lnTo>
                  <a:lnTo>
                    <a:pt x="112" y="116"/>
                  </a:lnTo>
                  <a:lnTo>
                    <a:pt x="115" y="115"/>
                  </a:lnTo>
                  <a:lnTo>
                    <a:pt x="117" y="115"/>
                  </a:lnTo>
                  <a:lnTo>
                    <a:pt x="119" y="115"/>
                  </a:lnTo>
                  <a:lnTo>
                    <a:pt x="121" y="114"/>
                  </a:lnTo>
                  <a:lnTo>
                    <a:pt x="121" y="114"/>
                  </a:lnTo>
                  <a:lnTo>
                    <a:pt x="123" y="114"/>
                  </a:lnTo>
                </a:path>
              </a:pathLst>
            </a:cu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70" name="Freeform 230">
              <a:extLst>
                <a:ext uri="{FF2B5EF4-FFF2-40B4-BE49-F238E27FC236}">
                  <a16:creationId xmlns:a16="http://schemas.microsoft.com/office/drawing/2014/main" id="{DE98F6A6-0642-A73B-4D71-920DBFC99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" y="3178"/>
              <a:ext cx="120" cy="113"/>
            </a:xfrm>
            <a:custGeom>
              <a:avLst/>
              <a:gdLst>
                <a:gd name="T0" fmla="*/ 119 w 120"/>
                <a:gd name="T1" fmla="*/ 109 h 113"/>
                <a:gd name="T2" fmla="*/ 118 w 120"/>
                <a:gd name="T3" fmla="*/ 109 h 113"/>
                <a:gd name="T4" fmla="*/ 115 w 120"/>
                <a:gd name="T5" fmla="*/ 108 h 113"/>
                <a:gd name="T6" fmla="*/ 111 w 120"/>
                <a:gd name="T7" fmla="*/ 107 h 113"/>
                <a:gd name="T8" fmla="*/ 104 w 120"/>
                <a:gd name="T9" fmla="*/ 105 h 113"/>
                <a:gd name="T10" fmla="*/ 97 w 120"/>
                <a:gd name="T11" fmla="*/ 102 h 113"/>
                <a:gd name="T12" fmla="*/ 87 w 120"/>
                <a:gd name="T13" fmla="*/ 98 h 113"/>
                <a:gd name="T14" fmla="*/ 78 w 120"/>
                <a:gd name="T15" fmla="*/ 93 h 113"/>
                <a:gd name="T16" fmla="*/ 68 w 120"/>
                <a:gd name="T17" fmla="*/ 88 h 113"/>
                <a:gd name="T18" fmla="*/ 57 w 120"/>
                <a:gd name="T19" fmla="*/ 81 h 113"/>
                <a:gd name="T20" fmla="*/ 47 w 120"/>
                <a:gd name="T21" fmla="*/ 73 h 113"/>
                <a:gd name="T22" fmla="*/ 37 w 120"/>
                <a:gd name="T23" fmla="*/ 64 h 113"/>
                <a:gd name="T24" fmla="*/ 27 w 120"/>
                <a:gd name="T25" fmla="*/ 54 h 113"/>
                <a:gd name="T26" fmla="*/ 18 w 120"/>
                <a:gd name="T27" fmla="*/ 43 h 113"/>
                <a:gd name="T28" fmla="*/ 11 w 120"/>
                <a:gd name="T29" fmla="*/ 29 h 113"/>
                <a:gd name="T30" fmla="*/ 5 w 120"/>
                <a:gd name="T31" fmla="*/ 15 h 113"/>
                <a:gd name="T32" fmla="*/ 0 w 120"/>
                <a:gd name="T33" fmla="*/ 0 h 113"/>
                <a:gd name="T34" fmla="*/ 0 w 120"/>
                <a:gd name="T35" fmla="*/ 0 h 113"/>
                <a:gd name="T36" fmla="*/ 0 w 120"/>
                <a:gd name="T37" fmla="*/ 3 h 113"/>
                <a:gd name="T38" fmla="*/ 0 w 120"/>
                <a:gd name="T39" fmla="*/ 8 h 113"/>
                <a:gd name="T40" fmla="*/ 0 w 120"/>
                <a:gd name="T41" fmla="*/ 14 h 113"/>
                <a:gd name="T42" fmla="*/ 0 w 120"/>
                <a:gd name="T43" fmla="*/ 22 h 113"/>
                <a:gd name="T44" fmla="*/ 0 w 120"/>
                <a:gd name="T45" fmla="*/ 30 h 113"/>
                <a:gd name="T46" fmla="*/ 0 w 120"/>
                <a:gd name="T47" fmla="*/ 39 h 113"/>
                <a:gd name="T48" fmla="*/ 2 w 120"/>
                <a:gd name="T49" fmla="*/ 48 h 113"/>
                <a:gd name="T50" fmla="*/ 3 w 120"/>
                <a:gd name="T51" fmla="*/ 58 h 113"/>
                <a:gd name="T52" fmla="*/ 6 w 120"/>
                <a:gd name="T53" fmla="*/ 67 h 113"/>
                <a:gd name="T54" fmla="*/ 10 w 120"/>
                <a:gd name="T55" fmla="*/ 75 h 113"/>
                <a:gd name="T56" fmla="*/ 15 w 120"/>
                <a:gd name="T57" fmla="*/ 84 h 113"/>
                <a:gd name="T58" fmla="*/ 20 w 120"/>
                <a:gd name="T59" fmla="*/ 91 h 113"/>
                <a:gd name="T60" fmla="*/ 27 w 120"/>
                <a:gd name="T61" fmla="*/ 97 h 113"/>
                <a:gd name="T62" fmla="*/ 36 w 120"/>
                <a:gd name="T63" fmla="*/ 102 h 113"/>
                <a:gd name="T64" fmla="*/ 45 w 120"/>
                <a:gd name="T65" fmla="*/ 105 h 113"/>
                <a:gd name="T66" fmla="*/ 56 w 120"/>
                <a:gd name="T67" fmla="*/ 107 h 113"/>
                <a:gd name="T68" fmla="*/ 65 w 120"/>
                <a:gd name="T69" fmla="*/ 108 h 113"/>
                <a:gd name="T70" fmla="*/ 73 w 120"/>
                <a:gd name="T71" fmla="*/ 109 h 113"/>
                <a:gd name="T72" fmla="*/ 80 w 120"/>
                <a:gd name="T73" fmla="*/ 110 h 113"/>
                <a:gd name="T74" fmla="*/ 87 w 120"/>
                <a:gd name="T75" fmla="*/ 111 h 113"/>
                <a:gd name="T76" fmla="*/ 93 w 120"/>
                <a:gd name="T77" fmla="*/ 111 h 113"/>
                <a:gd name="T78" fmla="*/ 98 w 120"/>
                <a:gd name="T79" fmla="*/ 112 h 113"/>
                <a:gd name="T80" fmla="*/ 102 w 120"/>
                <a:gd name="T81" fmla="*/ 112 h 113"/>
                <a:gd name="T82" fmla="*/ 106 w 120"/>
                <a:gd name="T83" fmla="*/ 112 h 113"/>
                <a:gd name="T84" fmla="*/ 109 w 120"/>
                <a:gd name="T85" fmla="*/ 111 h 113"/>
                <a:gd name="T86" fmla="*/ 111 w 120"/>
                <a:gd name="T87" fmla="*/ 111 h 113"/>
                <a:gd name="T88" fmla="*/ 113 w 120"/>
                <a:gd name="T89" fmla="*/ 111 h 113"/>
                <a:gd name="T90" fmla="*/ 115 w 120"/>
                <a:gd name="T91" fmla="*/ 110 h 113"/>
                <a:gd name="T92" fmla="*/ 117 w 120"/>
                <a:gd name="T93" fmla="*/ 110 h 113"/>
                <a:gd name="T94" fmla="*/ 118 w 120"/>
                <a:gd name="T95" fmla="*/ 110 h 113"/>
                <a:gd name="T96" fmla="*/ 119 w 120"/>
                <a:gd name="T97" fmla="*/ 10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0" h="113">
                  <a:moveTo>
                    <a:pt x="119" y="109"/>
                  </a:moveTo>
                  <a:lnTo>
                    <a:pt x="118" y="109"/>
                  </a:lnTo>
                  <a:lnTo>
                    <a:pt x="115" y="108"/>
                  </a:lnTo>
                  <a:lnTo>
                    <a:pt x="111" y="107"/>
                  </a:lnTo>
                  <a:lnTo>
                    <a:pt x="104" y="105"/>
                  </a:lnTo>
                  <a:lnTo>
                    <a:pt x="97" y="102"/>
                  </a:lnTo>
                  <a:lnTo>
                    <a:pt x="87" y="98"/>
                  </a:lnTo>
                  <a:lnTo>
                    <a:pt x="78" y="93"/>
                  </a:lnTo>
                  <a:lnTo>
                    <a:pt x="68" y="88"/>
                  </a:lnTo>
                  <a:lnTo>
                    <a:pt x="57" y="81"/>
                  </a:lnTo>
                  <a:lnTo>
                    <a:pt x="47" y="73"/>
                  </a:lnTo>
                  <a:lnTo>
                    <a:pt x="37" y="64"/>
                  </a:lnTo>
                  <a:lnTo>
                    <a:pt x="27" y="54"/>
                  </a:lnTo>
                  <a:lnTo>
                    <a:pt x="18" y="43"/>
                  </a:lnTo>
                  <a:lnTo>
                    <a:pt x="11" y="29"/>
                  </a:lnTo>
                  <a:lnTo>
                    <a:pt x="5" y="1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0" y="39"/>
                  </a:lnTo>
                  <a:lnTo>
                    <a:pt x="2" y="48"/>
                  </a:lnTo>
                  <a:lnTo>
                    <a:pt x="3" y="58"/>
                  </a:lnTo>
                  <a:lnTo>
                    <a:pt x="6" y="67"/>
                  </a:lnTo>
                  <a:lnTo>
                    <a:pt x="10" y="75"/>
                  </a:lnTo>
                  <a:lnTo>
                    <a:pt x="15" y="84"/>
                  </a:lnTo>
                  <a:lnTo>
                    <a:pt x="20" y="91"/>
                  </a:lnTo>
                  <a:lnTo>
                    <a:pt x="27" y="97"/>
                  </a:lnTo>
                  <a:lnTo>
                    <a:pt x="36" y="102"/>
                  </a:lnTo>
                  <a:lnTo>
                    <a:pt x="45" y="105"/>
                  </a:lnTo>
                  <a:lnTo>
                    <a:pt x="56" y="107"/>
                  </a:lnTo>
                  <a:lnTo>
                    <a:pt x="65" y="108"/>
                  </a:lnTo>
                  <a:lnTo>
                    <a:pt x="73" y="109"/>
                  </a:lnTo>
                  <a:lnTo>
                    <a:pt x="80" y="110"/>
                  </a:lnTo>
                  <a:lnTo>
                    <a:pt x="87" y="111"/>
                  </a:lnTo>
                  <a:lnTo>
                    <a:pt x="93" y="111"/>
                  </a:lnTo>
                  <a:lnTo>
                    <a:pt x="98" y="112"/>
                  </a:lnTo>
                  <a:lnTo>
                    <a:pt x="102" y="112"/>
                  </a:lnTo>
                  <a:lnTo>
                    <a:pt x="106" y="112"/>
                  </a:lnTo>
                  <a:lnTo>
                    <a:pt x="109" y="111"/>
                  </a:lnTo>
                  <a:lnTo>
                    <a:pt x="111" y="111"/>
                  </a:lnTo>
                  <a:lnTo>
                    <a:pt x="113" y="111"/>
                  </a:lnTo>
                  <a:lnTo>
                    <a:pt x="115" y="110"/>
                  </a:lnTo>
                  <a:lnTo>
                    <a:pt x="117" y="110"/>
                  </a:lnTo>
                  <a:lnTo>
                    <a:pt x="118" y="110"/>
                  </a:lnTo>
                  <a:lnTo>
                    <a:pt x="119" y="109"/>
                  </a:lnTo>
                </a:path>
              </a:pathLst>
            </a:custGeom>
            <a:solidFill>
              <a:srgbClr val="9C9C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71" name="Freeform 231">
              <a:extLst>
                <a:ext uri="{FF2B5EF4-FFF2-40B4-BE49-F238E27FC236}">
                  <a16:creationId xmlns:a16="http://schemas.microsoft.com/office/drawing/2014/main" id="{ABFA7F49-3458-508F-A960-32AFEDADA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" y="3181"/>
              <a:ext cx="117" cy="109"/>
            </a:xfrm>
            <a:custGeom>
              <a:avLst/>
              <a:gdLst>
                <a:gd name="T0" fmla="*/ 116 w 117"/>
                <a:gd name="T1" fmla="*/ 106 h 109"/>
                <a:gd name="T2" fmla="*/ 115 w 117"/>
                <a:gd name="T3" fmla="*/ 106 h 109"/>
                <a:gd name="T4" fmla="*/ 112 w 117"/>
                <a:gd name="T5" fmla="*/ 105 h 109"/>
                <a:gd name="T6" fmla="*/ 108 w 117"/>
                <a:gd name="T7" fmla="*/ 103 h 109"/>
                <a:gd name="T8" fmla="*/ 101 w 117"/>
                <a:gd name="T9" fmla="*/ 101 h 109"/>
                <a:gd name="T10" fmla="*/ 94 w 117"/>
                <a:gd name="T11" fmla="*/ 98 h 109"/>
                <a:gd name="T12" fmla="*/ 86 w 117"/>
                <a:gd name="T13" fmla="*/ 94 h 109"/>
                <a:gd name="T14" fmla="*/ 76 w 117"/>
                <a:gd name="T15" fmla="*/ 90 h 109"/>
                <a:gd name="T16" fmla="*/ 66 w 117"/>
                <a:gd name="T17" fmla="*/ 85 h 109"/>
                <a:gd name="T18" fmla="*/ 56 w 117"/>
                <a:gd name="T19" fmla="*/ 78 h 109"/>
                <a:gd name="T20" fmla="*/ 46 w 117"/>
                <a:gd name="T21" fmla="*/ 71 h 109"/>
                <a:gd name="T22" fmla="*/ 36 w 117"/>
                <a:gd name="T23" fmla="*/ 62 h 109"/>
                <a:gd name="T24" fmla="*/ 27 w 117"/>
                <a:gd name="T25" fmla="*/ 52 h 109"/>
                <a:gd name="T26" fmla="*/ 18 w 117"/>
                <a:gd name="T27" fmla="*/ 41 h 109"/>
                <a:gd name="T28" fmla="*/ 11 w 117"/>
                <a:gd name="T29" fmla="*/ 29 h 109"/>
                <a:gd name="T30" fmla="*/ 5 w 117"/>
                <a:gd name="T31" fmla="*/ 15 h 109"/>
                <a:gd name="T32" fmla="*/ 1 w 117"/>
                <a:gd name="T33" fmla="*/ 0 h 109"/>
                <a:gd name="T34" fmla="*/ 0 w 117"/>
                <a:gd name="T35" fmla="*/ 0 h 109"/>
                <a:gd name="T36" fmla="*/ 0 w 117"/>
                <a:gd name="T37" fmla="*/ 3 h 109"/>
                <a:gd name="T38" fmla="*/ 0 w 117"/>
                <a:gd name="T39" fmla="*/ 8 h 109"/>
                <a:gd name="T40" fmla="*/ 0 w 117"/>
                <a:gd name="T41" fmla="*/ 14 h 109"/>
                <a:gd name="T42" fmla="*/ 0 w 117"/>
                <a:gd name="T43" fmla="*/ 21 h 109"/>
                <a:gd name="T44" fmla="*/ 0 w 117"/>
                <a:gd name="T45" fmla="*/ 29 h 109"/>
                <a:gd name="T46" fmla="*/ 1 w 117"/>
                <a:gd name="T47" fmla="*/ 37 h 109"/>
                <a:gd name="T48" fmla="*/ 2 w 117"/>
                <a:gd name="T49" fmla="*/ 46 h 109"/>
                <a:gd name="T50" fmla="*/ 4 w 117"/>
                <a:gd name="T51" fmla="*/ 55 h 109"/>
                <a:gd name="T52" fmla="*/ 6 w 117"/>
                <a:gd name="T53" fmla="*/ 65 h 109"/>
                <a:gd name="T54" fmla="*/ 10 w 117"/>
                <a:gd name="T55" fmla="*/ 73 h 109"/>
                <a:gd name="T56" fmla="*/ 15 w 117"/>
                <a:gd name="T57" fmla="*/ 81 h 109"/>
                <a:gd name="T58" fmla="*/ 20 w 117"/>
                <a:gd name="T59" fmla="*/ 88 h 109"/>
                <a:gd name="T60" fmla="*/ 27 w 117"/>
                <a:gd name="T61" fmla="*/ 94 h 109"/>
                <a:gd name="T62" fmla="*/ 35 w 117"/>
                <a:gd name="T63" fmla="*/ 98 h 109"/>
                <a:gd name="T64" fmla="*/ 45 w 117"/>
                <a:gd name="T65" fmla="*/ 101 h 109"/>
                <a:gd name="T66" fmla="*/ 55 w 117"/>
                <a:gd name="T67" fmla="*/ 103 h 109"/>
                <a:gd name="T68" fmla="*/ 64 w 117"/>
                <a:gd name="T69" fmla="*/ 104 h 109"/>
                <a:gd name="T70" fmla="*/ 72 w 117"/>
                <a:gd name="T71" fmla="*/ 106 h 109"/>
                <a:gd name="T72" fmla="*/ 79 w 117"/>
                <a:gd name="T73" fmla="*/ 106 h 109"/>
                <a:gd name="T74" fmla="*/ 85 w 117"/>
                <a:gd name="T75" fmla="*/ 107 h 109"/>
                <a:gd name="T76" fmla="*/ 90 w 117"/>
                <a:gd name="T77" fmla="*/ 108 h 109"/>
                <a:gd name="T78" fmla="*/ 95 w 117"/>
                <a:gd name="T79" fmla="*/ 108 h 109"/>
                <a:gd name="T80" fmla="*/ 100 w 117"/>
                <a:gd name="T81" fmla="*/ 108 h 109"/>
                <a:gd name="T82" fmla="*/ 103 w 117"/>
                <a:gd name="T83" fmla="*/ 108 h 109"/>
                <a:gd name="T84" fmla="*/ 106 w 117"/>
                <a:gd name="T85" fmla="*/ 108 h 109"/>
                <a:gd name="T86" fmla="*/ 109 w 117"/>
                <a:gd name="T87" fmla="*/ 107 h 109"/>
                <a:gd name="T88" fmla="*/ 111 w 117"/>
                <a:gd name="T89" fmla="*/ 107 h 109"/>
                <a:gd name="T90" fmla="*/ 112 w 117"/>
                <a:gd name="T91" fmla="*/ 107 h 109"/>
                <a:gd name="T92" fmla="*/ 114 w 117"/>
                <a:gd name="T93" fmla="*/ 106 h 109"/>
                <a:gd name="T94" fmla="*/ 115 w 117"/>
                <a:gd name="T95" fmla="*/ 106 h 109"/>
                <a:gd name="T96" fmla="*/ 116 w 117"/>
                <a:gd name="T97" fmla="*/ 10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7" h="109">
                  <a:moveTo>
                    <a:pt x="116" y="106"/>
                  </a:moveTo>
                  <a:lnTo>
                    <a:pt x="115" y="106"/>
                  </a:lnTo>
                  <a:lnTo>
                    <a:pt x="112" y="105"/>
                  </a:lnTo>
                  <a:lnTo>
                    <a:pt x="108" y="103"/>
                  </a:lnTo>
                  <a:lnTo>
                    <a:pt x="101" y="101"/>
                  </a:lnTo>
                  <a:lnTo>
                    <a:pt x="94" y="98"/>
                  </a:lnTo>
                  <a:lnTo>
                    <a:pt x="86" y="94"/>
                  </a:lnTo>
                  <a:lnTo>
                    <a:pt x="76" y="90"/>
                  </a:lnTo>
                  <a:lnTo>
                    <a:pt x="66" y="85"/>
                  </a:lnTo>
                  <a:lnTo>
                    <a:pt x="56" y="78"/>
                  </a:lnTo>
                  <a:lnTo>
                    <a:pt x="46" y="71"/>
                  </a:lnTo>
                  <a:lnTo>
                    <a:pt x="36" y="62"/>
                  </a:lnTo>
                  <a:lnTo>
                    <a:pt x="27" y="52"/>
                  </a:lnTo>
                  <a:lnTo>
                    <a:pt x="18" y="41"/>
                  </a:lnTo>
                  <a:lnTo>
                    <a:pt x="11" y="29"/>
                  </a:lnTo>
                  <a:lnTo>
                    <a:pt x="5" y="15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1" y="37"/>
                  </a:lnTo>
                  <a:lnTo>
                    <a:pt x="2" y="46"/>
                  </a:lnTo>
                  <a:lnTo>
                    <a:pt x="4" y="55"/>
                  </a:lnTo>
                  <a:lnTo>
                    <a:pt x="6" y="65"/>
                  </a:lnTo>
                  <a:lnTo>
                    <a:pt x="10" y="73"/>
                  </a:lnTo>
                  <a:lnTo>
                    <a:pt x="15" y="81"/>
                  </a:lnTo>
                  <a:lnTo>
                    <a:pt x="20" y="88"/>
                  </a:lnTo>
                  <a:lnTo>
                    <a:pt x="27" y="94"/>
                  </a:lnTo>
                  <a:lnTo>
                    <a:pt x="35" y="98"/>
                  </a:lnTo>
                  <a:lnTo>
                    <a:pt x="45" y="101"/>
                  </a:lnTo>
                  <a:lnTo>
                    <a:pt x="55" y="103"/>
                  </a:lnTo>
                  <a:lnTo>
                    <a:pt x="64" y="104"/>
                  </a:lnTo>
                  <a:lnTo>
                    <a:pt x="72" y="106"/>
                  </a:lnTo>
                  <a:lnTo>
                    <a:pt x="79" y="106"/>
                  </a:lnTo>
                  <a:lnTo>
                    <a:pt x="85" y="107"/>
                  </a:lnTo>
                  <a:lnTo>
                    <a:pt x="90" y="108"/>
                  </a:lnTo>
                  <a:lnTo>
                    <a:pt x="95" y="108"/>
                  </a:lnTo>
                  <a:lnTo>
                    <a:pt x="100" y="108"/>
                  </a:lnTo>
                  <a:lnTo>
                    <a:pt x="103" y="108"/>
                  </a:lnTo>
                  <a:lnTo>
                    <a:pt x="106" y="108"/>
                  </a:lnTo>
                  <a:lnTo>
                    <a:pt x="109" y="107"/>
                  </a:lnTo>
                  <a:lnTo>
                    <a:pt x="111" y="107"/>
                  </a:lnTo>
                  <a:lnTo>
                    <a:pt x="112" y="107"/>
                  </a:lnTo>
                  <a:lnTo>
                    <a:pt x="114" y="106"/>
                  </a:lnTo>
                  <a:lnTo>
                    <a:pt x="115" y="106"/>
                  </a:lnTo>
                  <a:lnTo>
                    <a:pt x="116" y="106"/>
                  </a:lnTo>
                </a:path>
              </a:pathLst>
            </a:custGeom>
            <a:solidFill>
              <a:srgbClr val="A1A1A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72" name="Freeform 232">
              <a:extLst>
                <a:ext uri="{FF2B5EF4-FFF2-40B4-BE49-F238E27FC236}">
                  <a16:creationId xmlns:a16="http://schemas.microsoft.com/office/drawing/2014/main" id="{E9FFE775-FB5F-D54C-56E2-F1DA0DE16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" y="3183"/>
              <a:ext cx="114" cy="106"/>
            </a:xfrm>
            <a:custGeom>
              <a:avLst/>
              <a:gdLst>
                <a:gd name="T0" fmla="*/ 113 w 114"/>
                <a:gd name="T1" fmla="*/ 103 h 106"/>
                <a:gd name="T2" fmla="*/ 112 w 114"/>
                <a:gd name="T3" fmla="*/ 103 h 106"/>
                <a:gd name="T4" fmla="*/ 109 w 114"/>
                <a:gd name="T5" fmla="*/ 102 h 106"/>
                <a:gd name="T6" fmla="*/ 105 w 114"/>
                <a:gd name="T7" fmla="*/ 100 h 106"/>
                <a:gd name="T8" fmla="*/ 99 w 114"/>
                <a:gd name="T9" fmla="*/ 98 h 106"/>
                <a:gd name="T10" fmla="*/ 92 w 114"/>
                <a:gd name="T11" fmla="*/ 95 h 106"/>
                <a:gd name="T12" fmla="*/ 83 w 114"/>
                <a:gd name="T13" fmla="*/ 91 h 106"/>
                <a:gd name="T14" fmla="*/ 74 w 114"/>
                <a:gd name="T15" fmla="*/ 88 h 106"/>
                <a:gd name="T16" fmla="*/ 64 w 114"/>
                <a:gd name="T17" fmla="*/ 82 h 106"/>
                <a:gd name="T18" fmla="*/ 55 w 114"/>
                <a:gd name="T19" fmla="*/ 75 h 106"/>
                <a:gd name="T20" fmla="*/ 45 w 114"/>
                <a:gd name="T21" fmla="*/ 68 h 106"/>
                <a:gd name="T22" fmla="*/ 35 w 114"/>
                <a:gd name="T23" fmla="*/ 60 h 106"/>
                <a:gd name="T24" fmla="*/ 26 w 114"/>
                <a:gd name="T25" fmla="*/ 50 h 106"/>
                <a:gd name="T26" fmla="*/ 18 w 114"/>
                <a:gd name="T27" fmla="*/ 40 h 106"/>
                <a:gd name="T28" fmla="*/ 10 w 114"/>
                <a:gd name="T29" fmla="*/ 28 h 106"/>
                <a:gd name="T30" fmla="*/ 5 w 114"/>
                <a:gd name="T31" fmla="*/ 14 h 106"/>
                <a:gd name="T32" fmla="*/ 0 w 114"/>
                <a:gd name="T33" fmla="*/ 0 h 106"/>
                <a:gd name="T34" fmla="*/ 0 w 114"/>
                <a:gd name="T35" fmla="*/ 0 h 106"/>
                <a:gd name="T36" fmla="*/ 0 w 114"/>
                <a:gd name="T37" fmla="*/ 3 h 106"/>
                <a:gd name="T38" fmla="*/ 0 w 114"/>
                <a:gd name="T39" fmla="*/ 8 h 106"/>
                <a:gd name="T40" fmla="*/ 0 w 114"/>
                <a:gd name="T41" fmla="*/ 14 h 106"/>
                <a:gd name="T42" fmla="*/ 0 w 114"/>
                <a:gd name="T43" fmla="*/ 20 h 106"/>
                <a:gd name="T44" fmla="*/ 0 w 114"/>
                <a:gd name="T45" fmla="*/ 28 h 106"/>
                <a:gd name="T46" fmla="*/ 1 w 114"/>
                <a:gd name="T47" fmla="*/ 36 h 106"/>
                <a:gd name="T48" fmla="*/ 2 w 114"/>
                <a:gd name="T49" fmla="*/ 45 h 106"/>
                <a:gd name="T50" fmla="*/ 3 w 114"/>
                <a:gd name="T51" fmla="*/ 54 h 106"/>
                <a:gd name="T52" fmla="*/ 6 w 114"/>
                <a:gd name="T53" fmla="*/ 62 h 106"/>
                <a:gd name="T54" fmla="*/ 10 w 114"/>
                <a:gd name="T55" fmla="*/ 71 h 106"/>
                <a:gd name="T56" fmla="*/ 14 w 114"/>
                <a:gd name="T57" fmla="*/ 79 h 106"/>
                <a:gd name="T58" fmla="*/ 19 w 114"/>
                <a:gd name="T59" fmla="*/ 86 h 106"/>
                <a:gd name="T60" fmla="*/ 26 w 114"/>
                <a:gd name="T61" fmla="*/ 91 h 106"/>
                <a:gd name="T62" fmla="*/ 34 w 114"/>
                <a:gd name="T63" fmla="*/ 95 h 106"/>
                <a:gd name="T64" fmla="*/ 44 w 114"/>
                <a:gd name="T65" fmla="*/ 98 h 106"/>
                <a:gd name="T66" fmla="*/ 53 w 114"/>
                <a:gd name="T67" fmla="*/ 100 h 106"/>
                <a:gd name="T68" fmla="*/ 62 w 114"/>
                <a:gd name="T69" fmla="*/ 101 h 106"/>
                <a:gd name="T70" fmla="*/ 70 w 114"/>
                <a:gd name="T71" fmla="*/ 103 h 106"/>
                <a:gd name="T72" fmla="*/ 77 w 114"/>
                <a:gd name="T73" fmla="*/ 103 h 106"/>
                <a:gd name="T74" fmla="*/ 83 w 114"/>
                <a:gd name="T75" fmla="*/ 104 h 106"/>
                <a:gd name="T76" fmla="*/ 88 w 114"/>
                <a:gd name="T77" fmla="*/ 104 h 106"/>
                <a:gd name="T78" fmla="*/ 93 w 114"/>
                <a:gd name="T79" fmla="*/ 105 h 106"/>
                <a:gd name="T80" fmla="*/ 97 w 114"/>
                <a:gd name="T81" fmla="*/ 105 h 106"/>
                <a:gd name="T82" fmla="*/ 101 w 114"/>
                <a:gd name="T83" fmla="*/ 105 h 106"/>
                <a:gd name="T84" fmla="*/ 103 w 114"/>
                <a:gd name="T85" fmla="*/ 104 h 106"/>
                <a:gd name="T86" fmla="*/ 106 w 114"/>
                <a:gd name="T87" fmla="*/ 104 h 106"/>
                <a:gd name="T88" fmla="*/ 108 w 114"/>
                <a:gd name="T89" fmla="*/ 104 h 106"/>
                <a:gd name="T90" fmla="*/ 109 w 114"/>
                <a:gd name="T91" fmla="*/ 103 h 106"/>
                <a:gd name="T92" fmla="*/ 111 w 114"/>
                <a:gd name="T93" fmla="*/ 103 h 106"/>
                <a:gd name="T94" fmla="*/ 112 w 114"/>
                <a:gd name="T95" fmla="*/ 103 h 106"/>
                <a:gd name="T96" fmla="*/ 113 w 114"/>
                <a:gd name="T97" fmla="*/ 10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4" h="106">
                  <a:moveTo>
                    <a:pt x="113" y="103"/>
                  </a:moveTo>
                  <a:lnTo>
                    <a:pt x="112" y="103"/>
                  </a:lnTo>
                  <a:lnTo>
                    <a:pt x="109" y="102"/>
                  </a:lnTo>
                  <a:lnTo>
                    <a:pt x="105" y="100"/>
                  </a:lnTo>
                  <a:lnTo>
                    <a:pt x="99" y="98"/>
                  </a:lnTo>
                  <a:lnTo>
                    <a:pt x="92" y="95"/>
                  </a:lnTo>
                  <a:lnTo>
                    <a:pt x="83" y="91"/>
                  </a:lnTo>
                  <a:lnTo>
                    <a:pt x="74" y="88"/>
                  </a:lnTo>
                  <a:lnTo>
                    <a:pt x="64" y="82"/>
                  </a:lnTo>
                  <a:lnTo>
                    <a:pt x="55" y="75"/>
                  </a:lnTo>
                  <a:lnTo>
                    <a:pt x="45" y="68"/>
                  </a:lnTo>
                  <a:lnTo>
                    <a:pt x="35" y="60"/>
                  </a:lnTo>
                  <a:lnTo>
                    <a:pt x="26" y="50"/>
                  </a:lnTo>
                  <a:lnTo>
                    <a:pt x="18" y="40"/>
                  </a:lnTo>
                  <a:lnTo>
                    <a:pt x="10" y="28"/>
                  </a:lnTo>
                  <a:lnTo>
                    <a:pt x="5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1" y="36"/>
                  </a:lnTo>
                  <a:lnTo>
                    <a:pt x="2" y="45"/>
                  </a:lnTo>
                  <a:lnTo>
                    <a:pt x="3" y="54"/>
                  </a:lnTo>
                  <a:lnTo>
                    <a:pt x="6" y="62"/>
                  </a:lnTo>
                  <a:lnTo>
                    <a:pt x="10" y="71"/>
                  </a:lnTo>
                  <a:lnTo>
                    <a:pt x="14" y="79"/>
                  </a:lnTo>
                  <a:lnTo>
                    <a:pt x="19" y="86"/>
                  </a:lnTo>
                  <a:lnTo>
                    <a:pt x="26" y="91"/>
                  </a:lnTo>
                  <a:lnTo>
                    <a:pt x="34" y="95"/>
                  </a:lnTo>
                  <a:lnTo>
                    <a:pt x="44" y="98"/>
                  </a:lnTo>
                  <a:lnTo>
                    <a:pt x="53" y="100"/>
                  </a:lnTo>
                  <a:lnTo>
                    <a:pt x="62" y="101"/>
                  </a:lnTo>
                  <a:lnTo>
                    <a:pt x="70" y="103"/>
                  </a:lnTo>
                  <a:lnTo>
                    <a:pt x="77" y="103"/>
                  </a:lnTo>
                  <a:lnTo>
                    <a:pt x="83" y="104"/>
                  </a:lnTo>
                  <a:lnTo>
                    <a:pt x="88" y="104"/>
                  </a:lnTo>
                  <a:lnTo>
                    <a:pt x="93" y="105"/>
                  </a:lnTo>
                  <a:lnTo>
                    <a:pt x="97" y="105"/>
                  </a:lnTo>
                  <a:lnTo>
                    <a:pt x="101" y="105"/>
                  </a:lnTo>
                  <a:lnTo>
                    <a:pt x="103" y="104"/>
                  </a:lnTo>
                  <a:lnTo>
                    <a:pt x="106" y="104"/>
                  </a:lnTo>
                  <a:lnTo>
                    <a:pt x="108" y="104"/>
                  </a:lnTo>
                  <a:lnTo>
                    <a:pt x="109" y="103"/>
                  </a:lnTo>
                  <a:lnTo>
                    <a:pt x="111" y="103"/>
                  </a:lnTo>
                  <a:lnTo>
                    <a:pt x="112" y="103"/>
                  </a:lnTo>
                  <a:lnTo>
                    <a:pt x="113" y="103"/>
                  </a:lnTo>
                </a:path>
              </a:pathLst>
            </a:cu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73" name="Freeform 233">
              <a:extLst>
                <a:ext uri="{FF2B5EF4-FFF2-40B4-BE49-F238E27FC236}">
                  <a16:creationId xmlns:a16="http://schemas.microsoft.com/office/drawing/2014/main" id="{045894DC-DFEA-4DFA-CDFB-016D727EC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" y="3183"/>
              <a:ext cx="111" cy="105"/>
            </a:xfrm>
            <a:custGeom>
              <a:avLst/>
              <a:gdLst>
                <a:gd name="T0" fmla="*/ 110 w 111"/>
                <a:gd name="T1" fmla="*/ 102 h 105"/>
                <a:gd name="T2" fmla="*/ 109 w 111"/>
                <a:gd name="T3" fmla="*/ 102 h 105"/>
                <a:gd name="T4" fmla="*/ 107 w 111"/>
                <a:gd name="T5" fmla="*/ 101 h 105"/>
                <a:gd name="T6" fmla="*/ 102 w 111"/>
                <a:gd name="T7" fmla="*/ 99 h 105"/>
                <a:gd name="T8" fmla="*/ 96 w 111"/>
                <a:gd name="T9" fmla="*/ 97 h 105"/>
                <a:gd name="T10" fmla="*/ 89 w 111"/>
                <a:gd name="T11" fmla="*/ 95 h 105"/>
                <a:gd name="T12" fmla="*/ 81 w 111"/>
                <a:gd name="T13" fmla="*/ 91 h 105"/>
                <a:gd name="T14" fmla="*/ 72 w 111"/>
                <a:gd name="T15" fmla="*/ 87 h 105"/>
                <a:gd name="T16" fmla="*/ 63 w 111"/>
                <a:gd name="T17" fmla="*/ 81 h 105"/>
                <a:gd name="T18" fmla="*/ 53 w 111"/>
                <a:gd name="T19" fmla="*/ 75 h 105"/>
                <a:gd name="T20" fmla="*/ 43 w 111"/>
                <a:gd name="T21" fmla="*/ 68 h 105"/>
                <a:gd name="T22" fmla="*/ 34 w 111"/>
                <a:gd name="T23" fmla="*/ 60 h 105"/>
                <a:gd name="T24" fmla="*/ 25 w 111"/>
                <a:gd name="T25" fmla="*/ 50 h 105"/>
                <a:gd name="T26" fmla="*/ 17 w 111"/>
                <a:gd name="T27" fmla="*/ 40 h 105"/>
                <a:gd name="T28" fmla="*/ 10 w 111"/>
                <a:gd name="T29" fmla="*/ 28 h 105"/>
                <a:gd name="T30" fmla="*/ 5 w 111"/>
                <a:gd name="T31" fmla="*/ 14 h 105"/>
                <a:gd name="T32" fmla="*/ 1 w 111"/>
                <a:gd name="T33" fmla="*/ 0 h 105"/>
                <a:gd name="T34" fmla="*/ 0 w 111"/>
                <a:gd name="T35" fmla="*/ 0 h 105"/>
                <a:gd name="T36" fmla="*/ 0 w 111"/>
                <a:gd name="T37" fmla="*/ 3 h 105"/>
                <a:gd name="T38" fmla="*/ 0 w 111"/>
                <a:gd name="T39" fmla="*/ 8 h 105"/>
                <a:gd name="T40" fmla="*/ 0 w 111"/>
                <a:gd name="T41" fmla="*/ 14 h 105"/>
                <a:gd name="T42" fmla="*/ 0 w 111"/>
                <a:gd name="T43" fmla="*/ 20 h 105"/>
                <a:gd name="T44" fmla="*/ 0 w 111"/>
                <a:gd name="T45" fmla="*/ 28 h 105"/>
                <a:gd name="T46" fmla="*/ 1 w 111"/>
                <a:gd name="T47" fmla="*/ 36 h 105"/>
                <a:gd name="T48" fmla="*/ 2 w 111"/>
                <a:gd name="T49" fmla="*/ 45 h 105"/>
                <a:gd name="T50" fmla="*/ 3 w 111"/>
                <a:gd name="T51" fmla="*/ 54 h 105"/>
                <a:gd name="T52" fmla="*/ 6 w 111"/>
                <a:gd name="T53" fmla="*/ 62 h 105"/>
                <a:gd name="T54" fmla="*/ 9 w 111"/>
                <a:gd name="T55" fmla="*/ 70 h 105"/>
                <a:gd name="T56" fmla="*/ 14 w 111"/>
                <a:gd name="T57" fmla="*/ 78 h 105"/>
                <a:gd name="T58" fmla="*/ 19 w 111"/>
                <a:gd name="T59" fmla="*/ 85 h 105"/>
                <a:gd name="T60" fmla="*/ 26 w 111"/>
                <a:gd name="T61" fmla="*/ 90 h 105"/>
                <a:gd name="T62" fmla="*/ 33 w 111"/>
                <a:gd name="T63" fmla="*/ 95 h 105"/>
                <a:gd name="T64" fmla="*/ 42 w 111"/>
                <a:gd name="T65" fmla="*/ 97 h 105"/>
                <a:gd name="T66" fmla="*/ 52 w 111"/>
                <a:gd name="T67" fmla="*/ 99 h 105"/>
                <a:gd name="T68" fmla="*/ 60 w 111"/>
                <a:gd name="T69" fmla="*/ 101 h 105"/>
                <a:gd name="T70" fmla="*/ 68 w 111"/>
                <a:gd name="T71" fmla="*/ 102 h 105"/>
                <a:gd name="T72" fmla="*/ 74 w 111"/>
                <a:gd name="T73" fmla="*/ 103 h 105"/>
                <a:gd name="T74" fmla="*/ 81 w 111"/>
                <a:gd name="T75" fmla="*/ 103 h 105"/>
                <a:gd name="T76" fmla="*/ 86 w 111"/>
                <a:gd name="T77" fmla="*/ 104 h 105"/>
                <a:gd name="T78" fmla="*/ 90 w 111"/>
                <a:gd name="T79" fmla="*/ 104 h 105"/>
                <a:gd name="T80" fmla="*/ 94 w 111"/>
                <a:gd name="T81" fmla="*/ 104 h 105"/>
                <a:gd name="T82" fmla="*/ 98 w 111"/>
                <a:gd name="T83" fmla="*/ 104 h 105"/>
                <a:gd name="T84" fmla="*/ 100 w 111"/>
                <a:gd name="T85" fmla="*/ 104 h 105"/>
                <a:gd name="T86" fmla="*/ 103 w 111"/>
                <a:gd name="T87" fmla="*/ 103 h 105"/>
                <a:gd name="T88" fmla="*/ 105 w 111"/>
                <a:gd name="T89" fmla="*/ 103 h 105"/>
                <a:gd name="T90" fmla="*/ 107 w 111"/>
                <a:gd name="T91" fmla="*/ 103 h 105"/>
                <a:gd name="T92" fmla="*/ 108 w 111"/>
                <a:gd name="T93" fmla="*/ 103 h 105"/>
                <a:gd name="T94" fmla="*/ 108 w 111"/>
                <a:gd name="T95" fmla="*/ 103 h 105"/>
                <a:gd name="T96" fmla="*/ 110 w 111"/>
                <a:gd name="T97" fmla="*/ 10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1" h="105">
                  <a:moveTo>
                    <a:pt x="110" y="102"/>
                  </a:moveTo>
                  <a:lnTo>
                    <a:pt x="109" y="102"/>
                  </a:lnTo>
                  <a:lnTo>
                    <a:pt x="107" y="101"/>
                  </a:lnTo>
                  <a:lnTo>
                    <a:pt x="102" y="99"/>
                  </a:lnTo>
                  <a:lnTo>
                    <a:pt x="96" y="97"/>
                  </a:lnTo>
                  <a:lnTo>
                    <a:pt x="89" y="95"/>
                  </a:lnTo>
                  <a:lnTo>
                    <a:pt x="81" y="91"/>
                  </a:lnTo>
                  <a:lnTo>
                    <a:pt x="72" y="87"/>
                  </a:lnTo>
                  <a:lnTo>
                    <a:pt x="63" y="81"/>
                  </a:lnTo>
                  <a:lnTo>
                    <a:pt x="53" y="75"/>
                  </a:lnTo>
                  <a:lnTo>
                    <a:pt x="43" y="68"/>
                  </a:lnTo>
                  <a:lnTo>
                    <a:pt x="34" y="60"/>
                  </a:lnTo>
                  <a:lnTo>
                    <a:pt x="25" y="50"/>
                  </a:lnTo>
                  <a:lnTo>
                    <a:pt x="17" y="40"/>
                  </a:lnTo>
                  <a:lnTo>
                    <a:pt x="10" y="28"/>
                  </a:lnTo>
                  <a:lnTo>
                    <a:pt x="5" y="1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1" y="36"/>
                  </a:lnTo>
                  <a:lnTo>
                    <a:pt x="2" y="45"/>
                  </a:lnTo>
                  <a:lnTo>
                    <a:pt x="3" y="54"/>
                  </a:lnTo>
                  <a:lnTo>
                    <a:pt x="6" y="62"/>
                  </a:lnTo>
                  <a:lnTo>
                    <a:pt x="9" y="70"/>
                  </a:lnTo>
                  <a:lnTo>
                    <a:pt x="14" y="78"/>
                  </a:lnTo>
                  <a:lnTo>
                    <a:pt x="19" y="85"/>
                  </a:lnTo>
                  <a:lnTo>
                    <a:pt x="26" y="90"/>
                  </a:lnTo>
                  <a:lnTo>
                    <a:pt x="33" y="95"/>
                  </a:lnTo>
                  <a:lnTo>
                    <a:pt x="42" y="97"/>
                  </a:lnTo>
                  <a:lnTo>
                    <a:pt x="52" y="99"/>
                  </a:lnTo>
                  <a:lnTo>
                    <a:pt x="60" y="101"/>
                  </a:lnTo>
                  <a:lnTo>
                    <a:pt x="68" y="102"/>
                  </a:lnTo>
                  <a:lnTo>
                    <a:pt x="74" y="103"/>
                  </a:lnTo>
                  <a:lnTo>
                    <a:pt x="81" y="103"/>
                  </a:lnTo>
                  <a:lnTo>
                    <a:pt x="86" y="104"/>
                  </a:lnTo>
                  <a:lnTo>
                    <a:pt x="90" y="104"/>
                  </a:lnTo>
                  <a:lnTo>
                    <a:pt x="94" y="104"/>
                  </a:lnTo>
                  <a:lnTo>
                    <a:pt x="98" y="104"/>
                  </a:lnTo>
                  <a:lnTo>
                    <a:pt x="100" y="104"/>
                  </a:lnTo>
                  <a:lnTo>
                    <a:pt x="103" y="103"/>
                  </a:lnTo>
                  <a:lnTo>
                    <a:pt x="105" y="103"/>
                  </a:lnTo>
                  <a:lnTo>
                    <a:pt x="107" y="103"/>
                  </a:lnTo>
                  <a:lnTo>
                    <a:pt x="108" y="103"/>
                  </a:lnTo>
                  <a:lnTo>
                    <a:pt x="108" y="103"/>
                  </a:lnTo>
                  <a:lnTo>
                    <a:pt x="110" y="102"/>
                  </a:lnTo>
                </a:path>
              </a:pathLst>
            </a:custGeom>
            <a:solidFill>
              <a:srgbClr val="ABAB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74" name="Freeform 234">
              <a:extLst>
                <a:ext uri="{FF2B5EF4-FFF2-40B4-BE49-F238E27FC236}">
                  <a16:creationId xmlns:a16="http://schemas.microsoft.com/office/drawing/2014/main" id="{1D010BF5-728E-E566-303C-EA3B335C5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3186"/>
              <a:ext cx="106" cy="102"/>
            </a:xfrm>
            <a:custGeom>
              <a:avLst/>
              <a:gdLst>
                <a:gd name="T0" fmla="*/ 105 w 106"/>
                <a:gd name="T1" fmla="*/ 99 h 102"/>
                <a:gd name="T2" fmla="*/ 104 w 106"/>
                <a:gd name="T3" fmla="*/ 99 h 102"/>
                <a:gd name="T4" fmla="*/ 102 w 106"/>
                <a:gd name="T5" fmla="*/ 98 h 102"/>
                <a:gd name="T6" fmla="*/ 97 w 106"/>
                <a:gd name="T7" fmla="*/ 97 h 102"/>
                <a:gd name="T8" fmla="*/ 92 w 106"/>
                <a:gd name="T9" fmla="*/ 95 h 102"/>
                <a:gd name="T10" fmla="*/ 85 w 106"/>
                <a:gd name="T11" fmla="*/ 92 h 102"/>
                <a:gd name="T12" fmla="*/ 77 w 106"/>
                <a:gd name="T13" fmla="*/ 88 h 102"/>
                <a:gd name="T14" fmla="*/ 69 w 106"/>
                <a:gd name="T15" fmla="*/ 84 h 102"/>
                <a:gd name="T16" fmla="*/ 60 w 106"/>
                <a:gd name="T17" fmla="*/ 79 h 102"/>
                <a:gd name="T18" fmla="*/ 51 w 106"/>
                <a:gd name="T19" fmla="*/ 73 h 102"/>
                <a:gd name="T20" fmla="*/ 41 w 106"/>
                <a:gd name="T21" fmla="*/ 66 h 102"/>
                <a:gd name="T22" fmla="*/ 32 w 106"/>
                <a:gd name="T23" fmla="*/ 58 h 102"/>
                <a:gd name="T24" fmla="*/ 24 w 106"/>
                <a:gd name="T25" fmla="*/ 49 h 102"/>
                <a:gd name="T26" fmla="*/ 16 w 106"/>
                <a:gd name="T27" fmla="*/ 38 h 102"/>
                <a:gd name="T28" fmla="*/ 10 w 106"/>
                <a:gd name="T29" fmla="*/ 27 h 102"/>
                <a:gd name="T30" fmla="*/ 4 w 106"/>
                <a:gd name="T31" fmla="*/ 13 h 102"/>
                <a:gd name="T32" fmla="*/ 0 w 106"/>
                <a:gd name="T33" fmla="*/ 0 h 102"/>
                <a:gd name="T34" fmla="*/ 0 w 106"/>
                <a:gd name="T35" fmla="*/ 0 h 102"/>
                <a:gd name="T36" fmla="*/ 0 w 106"/>
                <a:gd name="T37" fmla="*/ 3 h 102"/>
                <a:gd name="T38" fmla="*/ 0 w 106"/>
                <a:gd name="T39" fmla="*/ 7 h 102"/>
                <a:gd name="T40" fmla="*/ 0 w 106"/>
                <a:gd name="T41" fmla="*/ 13 h 102"/>
                <a:gd name="T42" fmla="*/ 0 w 106"/>
                <a:gd name="T43" fmla="*/ 19 h 102"/>
                <a:gd name="T44" fmla="*/ 0 w 106"/>
                <a:gd name="T45" fmla="*/ 27 h 102"/>
                <a:gd name="T46" fmla="*/ 0 w 106"/>
                <a:gd name="T47" fmla="*/ 35 h 102"/>
                <a:gd name="T48" fmla="*/ 1 w 106"/>
                <a:gd name="T49" fmla="*/ 43 h 102"/>
                <a:gd name="T50" fmla="*/ 3 w 106"/>
                <a:gd name="T51" fmla="*/ 51 h 102"/>
                <a:gd name="T52" fmla="*/ 6 w 106"/>
                <a:gd name="T53" fmla="*/ 60 h 102"/>
                <a:gd name="T54" fmla="*/ 9 w 106"/>
                <a:gd name="T55" fmla="*/ 68 h 102"/>
                <a:gd name="T56" fmla="*/ 13 w 106"/>
                <a:gd name="T57" fmla="*/ 75 h 102"/>
                <a:gd name="T58" fmla="*/ 18 w 106"/>
                <a:gd name="T59" fmla="*/ 82 h 102"/>
                <a:gd name="T60" fmla="*/ 24 w 106"/>
                <a:gd name="T61" fmla="*/ 88 h 102"/>
                <a:gd name="T62" fmla="*/ 31 w 106"/>
                <a:gd name="T63" fmla="*/ 92 h 102"/>
                <a:gd name="T64" fmla="*/ 40 w 106"/>
                <a:gd name="T65" fmla="*/ 95 h 102"/>
                <a:gd name="T66" fmla="*/ 49 w 106"/>
                <a:gd name="T67" fmla="*/ 96 h 102"/>
                <a:gd name="T68" fmla="*/ 57 w 106"/>
                <a:gd name="T69" fmla="*/ 97 h 102"/>
                <a:gd name="T70" fmla="*/ 65 w 106"/>
                <a:gd name="T71" fmla="*/ 99 h 102"/>
                <a:gd name="T72" fmla="*/ 71 w 106"/>
                <a:gd name="T73" fmla="*/ 99 h 102"/>
                <a:gd name="T74" fmla="*/ 77 w 106"/>
                <a:gd name="T75" fmla="*/ 100 h 102"/>
                <a:gd name="T76" fmla="*/ 82 w 106"/>
                <a:gd name="T77" fmla="*/ 100 h 102"/>
                <a:gd name="T78" fmla="*/ 86 w 106"/>
                <a:gd name="T79" fmla="*/ 100 h 102"/>
                <a:gd name="T80" fmla="*/ 90 w 106"/>
                <a:gd name="T81" fmla="*/ 101 h 102"/>
                <a:gd name="T82" fmla="*/ 93 w 106"/>
                <a:gd name="T83" fmla="*/ 100 h 102"/>
                <a:gd name="T84" fmla="*/ 96 w 106"/>
                <a:gd name="T85" fmla="*/ 100 h 102"/>
                <a:gd name="T86" fmla="*/ 98 w 106"/>
                <a:gd name="T87" fmla="*/ 100 h 102"/>
                <a:gd name="T88" fmla="*/ 100 w 106"/>
                <a:gd name="T89" fmla="*/ 100 h 102"/>
                <a:gd name="T90" fmla="*/ 102 w 106"/>
                <a:gd name="T91" fmla="*/ 99 h 102"/>
                <a:gd name="T92" fmla="*/ 103 w 106"/>
                <a:gd name="T93" fmla="*/ 99 h 102"/>
                <a:gd name="T94" fmla="*/ 104 w 106"/>
                <a:gd name="T95" fmla="*/ 99 h 102"/>
                <a:gd name="T96" fmla="*/ 105 w 106"/>
                <a:gd name="T97" fmla="*/ 9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6" h="102">
                  <a:moveTo>
                    <a:pt x="105" y="99"/>
                  </a:moveTo>
                  <a:lnTo>
                    <a:pt x="104" y="99"/>
                  </a:lnTo>
                  <a:lnTo>
                    <a:pt x="102" y="98"/>
                  </a:lnTo>
                  <a:lnTo>
                    <a:pt x="97" y="97"/>
                  </a:lnTo>
                  <a:lnTo>
                    <a:pt x="92" y="95"/>
                  </a:lnTo>
                  <a:lnTo>
                    <a:pt x="85" y="92"/>
                  </a:lnTo>
                  <a:lnTo>
                    <a:pt x="77" y="88"/>
                  </a:lnTo>
                  <a:lnTo>
                    <a:pt x="69" y="84"/>
                  </a:lnTo>
                  <a:lnTo>
                    <a:pt x="60" y="79"/>
                  </a:lnTo>
                  <a:lnTo>
                    <a:pt x="51" y="73"/>
                  </a:lnTo>
                  <a:lnTo>
                    <a:pt x="41" y="66"/>
                  </a:lnTo>
                  <a:lnTo>
                    <a:pt x="32" y="58"/>
                  </a:lnTo>
                  <a:lnTo>
                    <a:pt x="24" y="49"/>
                  </a:lnTo>
                  <a:lnTo>
                    <a:pt x="16" y="38"/>
                  </a:lnTo>
                  <a:lnTo>
                    <a:pt x="10" y="27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1" y="43"/>
                  </a:lnTo>
                  <a:lnTo>
                    <a:pt x="3" y="51"/>
                  </a:lnTo>
                  <a:lnTo>
                    <a:pt x="6" y="60"/>
                  </a:lnTo>
                  <a:lnTo>
                    <a:pt x="9" y="68"/>
                  </a:lnTo>
                  <a:lnTo>
                    <a:pt x="13" y="75"/>
                  </a:lnTo>
                  <a:lnTo>
                    <a:pt x="18" y="82"/>
                  </a:lnTo>
                  <a:lnTo>
                    <a:pt x="24" y="88"/>
                  </a:lnTo>
                  <a:lnTo>
                    <a:pt x="31" y="92"/>
                  </a:lnTo>
                  <a:lnTo>
                    <a:pt x="40" y="95"/>
                  </a:lnTo>
                  <a:lnTo>
                    <a:pt x="49" y="96"/>
                  </a:lnTo>
                  <a:lnTo>
                    <a:pt x="57" y="97"/>
                  </a:lnTo>
                  <a:lnTo>
                    <a:pt x="65" y="99"/>
                  </a:lnTo>
                  <a:lnTo>
                    <a:pt x="71" y="99"/>
                  </a:lnTo>
                  <a:lnTo>
                    <a:pt x="77" y="100"/>
                  </a:lnTo>
                  <a:lnTo>
                    <a:pt x="82" y="100"/>
                  </a:lnTo>
                  <a:lnTo>
                    <a:pt x="86" y="100"/>
                  </a:lnTo>
                  <a:lnTo>
                    <a:pt x="90" y="101"/>
                  </a:lnTo>
                  <a:lnTo>
                    <a:pt x="93" y="100"/>
                  </a:lnTo>
                  <a:lnTo>
                    <a:pt x="96" y="100"/>
                  </a:lnTo>
                  <a:lnTo>
                    <a:pt x="98" y="100"/>
                  </a:lnTo>
                  <a:lnTo>
                    <a:pt x="100" y="100"/>
                  </a:lnTo>
                  <a:lnTo>
                    <a:pt x="102" y="99"/>
                  </a:lnTo>
                  <a:lnTo>
                    <a:pt x="103" y="99"/>
                  </a:lnTo>
                  <a:lnTo>
                    <a:pt x="104" y="99"/>
                  </a:lnTo>
                  <a:lnTo>
                    <a:pt x="105" y="99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75" name="Freeform 235">
              <a:extLst>
                <a:ext uri="{FF2B5EF4-FFF2-40B4-BE49-F238E27FC236}">
                  <a16:creationId xmlns:a16="http://schemas.microsoft.com/office/drawing/2014/main" id="{E0D1D79D-A667-915A-58A3-BD92D7C75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3188"/>
              <a:ext cx="104" cy="99"/>
            </a:xfrm>
            <a:custGeom>
              <a:avLst/>
              <a:gdLst>
                <a:gd name="T0" fmla="*/ 103 w 104"/>
                <a:gd name="T1" fmla="*/ 96 h 99"/>
                <a:gd name="T2" fmla="*/ 102 w 104"/>
                <a:gd name="T3" fmla="*/ 96 h 99"/>
                <a:gd name="T4" fmla="*/ 100 w 104"/>
                <a:gd name="T5" fmla="*/ 95 h 99"/>
                <a:gd name="T6" fmla="*/ 96 w 104"/>
                <a:gd name="T7" fmla="*/ 93 h 99"/>
                <a:gd name="T8" fmla="*/ 90 w 104"/>
                <a:gd name="T9" fmla="*/ 92 h 99"/>
                <a:gd name="T10" fmla="*/ 83 w 104"/>
                <a:gd name="T11" fmla="*/ 89 h 99"/>
                <a:gd name="T12" fmla="*/ 76 w 104"/>
                <a:gd name="T13" fmla="*/ 86 h 99"/>
                <a:gd name="T14" fmla="*/ 68 w 104"/>
                <a:gd name="T15" fmla="*/ 82 h 99"/>
                <a:gd name="T16" fmla="*/ 59 w 104"/>
                <a:gd name="T17" fmla="*/ 76 h 99"/>
                <a:gd name="T18" fmla="*/ 50 w 104"/>
                <a:gd name="T19" fmla="*/ 71 h 99"/>
                <a:gd name="T20" fmla="*/ 41 w 104"/>
                <a:gd name="T21" fmla="*/ 64 h 99"/>
                <a:gd name="T22" fmla="*/ 32 w 104"/>
                <a:gd name="T23" fmla="*/ 56 h 99"/>
                <a:gd name="T24" fmla="*/ 24 w 104"/>
                <a:gd name="T25" fmla="*/ 47 h 99"/>
                <a:gd name="T26" fmla="*/ 16 w 104"/>
                <a:gd name="T27" fmla="*/ 37 h 99"/>
                <a:gd name="T28" fmla="*/ 10 w 104"/>
                <a:gd name="T29" fmla="*/ 26 h 99"/>
                <a:gd name="T30" fmla="*/ 4 w 104"/>
                <a:gd name="T31" fmla="*/ 13 h 99"/>
                <a:gd name="T32" fmla="*/ 1 w 104"/>
                <a:gd name="T33" fmla="*/ 0 h 99"/>
                <a:gd name="T34" fmla="*/ 1 w 104"/>
                <a:gd name="T35" fmla="*/ 0 h 99"/>
                <a:gd name="T36" fmla="*/ 0 w 104"/>
                <a:gd name="T37" fmla="*/ 3 h 99"/>
                <a:gd name="T38" fmla="*/ 0 w 104"/>
                <a:gd name="T39" fmla="*/ 7 h 99"/>
                <a:gd name="T40" fmla="*/ 0 w 104"/>
                <a:gd name="T41" fmla="*/ 13 h 99"/>
                <a:gd name="T42" fmla="*/ 0 w 104"/>
                <a:gd name="T43" fmla="*/ 19 h 99"/>
                <a:gd name="T44" fmla="*/ 0 w 104"/>
                <a:gd name="T45" fmla="*/ 26 h 99"/>
                <a:gd name="T46" fmla="*/ 1 w 104"/>
                <a:gd name="T47" fmla="*/ 34 h 99"/>
                <a:gd name="T48" fmla="*/ 2 w 104"/>
                <a:gd name="T49" fmla="*/ 43 h 99"/>
                <a:gd name="T50" fmla="*/ 3 w 104"/>
                <a:gd name="T51" fmla="*/ 50 h 99"/>
                <a:gd name="T52" fmla="*/ 6 w 104"/>
                <a:gd name="T53" fmla="*/ 58 h 99"/>
                <a:gd name="T54" fmla="*/ 9 w 104"/>
                <a:gd name="T55" fmla="*/ 66 h 99"/>
                <a:gd name="T56" fmla="*/ 13 w 104"/>
                <a:gd name="T57" fmla="*/ 74 h 99"/>
                <a:gd name="T58" fmla="*/ 18 w 104"/>
                <a:gd name="T59" fmla="*/ 80 h 99"/>
                <a:gd name="T60" fmla="*/ 24 w 104"/>
                <a:gd name="T61" fmla="*/ 85 h 99"/>
                <a:gd name="T62" fmla="*/ 31 w 104"/>
                <a:gd name="T63" fmla="*/ 89 h 99"/>
                <a:gd name="T64" fmla="*/ 39 w 104"/>
                <a:gd name="T65" fmla="*/ 92 h 99"/>
                <a:gd name="T66" fmla="*/ 48 w 104"/>
                <a:gd name="T67" fmla="*/ 93 h 99"/>
                <a:gd name="T68" fmla="*/ 56 w 104"/>
                <a:gd name="T69" fmla="*/ 95 h 99"/>
                <a:gd name="T70" fmla="*/ 64 w 104"/>
                <a:gd name="T71" fmla="*/ 96 h 99"/>
                <a:gd name="T72" fmla="*/ 70 w 104"/>
                <a:gd name="T73" fmla="*/ 97 h 99"/>
                <a:gd name="T74" fmla="*/ 75 w 104"/>
                <a:gd name="T75" fmla="*/ 97 h 99"/>
                <a:gd name="T76" fmla="*/ 80 w 104"/>
                <a:gd name="T77" fmla="*/ 97 h 99"/>
                <a:gd name="T78" fmla="*/ 84 w 104"/>
                <a:gd name="T79" fmla="*/ 98 h 99"/>
                <a:gd name="T80" fmla="*/ 88 w 104"/>
                <a:gd name="T81" fmla="*/ 98 h 99"/>
                <a:gd name="T82" fmla="*/ 91 w 104"/>
                <a:gd name="T83" fmla="*/ 97 h 99"/>
                <a:gd name="T84" fmla="*/ 94 w 104"/>
                <a:gd name="T85" fmla="*/ 97 h 99"/>
                <a:gd name="T86" fmla="*/ 96 w 104"/>
                <a:gd name="T87" fmla="*/ 97 h 99"/>
                <a:gd name="T88" fmla="*/ 98 w 104"/>
                <a:gd name="T89" fmla="*/ 97 h 99"/>
                <a:gd name="T90" fmla="*/ 100 w 104"/>
                <a:gd name="T91" fmla="*/ 97 h 99"/>
                <a:gd name="T92" fmla="*/ 101 w 104"/>
                <a:gd name="T93" fmla="*/ 96 h 99"/>
                <a:gd name="T94" fmla="*/ 102 w 104"/>
                <a:gd name="T95" fmla="*/ 96 h 99"/>
                <a:gd name="T96" fmla="*/ 103 w 104"/>
                <a:gd name="T97" fmla="*/ 9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4" h="99">
                  <a:moveTo>
                    <a:pt x="103" y="96"/>
                  </a:moveTo>
                  <a:lnTo>
                    <a:pt x="102" y="96"/>
                  </a:lnTo>
                  <a:lnTo>
                    <a:pt x="100" y="95"/>
                  </a:lnTo>
                  <a:lnTo>
                    <a:pt x="96" y="93"/>
                  </a:lnTo>
                  <a:lnTo>
                    <a:pt x="90" y="92"/>
                  </a:lnTo>
                  <a:lnTo>
                    <a:pt x="83" y="89"/>
                  </a:lnTo>
                  <a:lnTo>
                    <a:pt x="76" y="86"/>
                  </a:lnTo>
                  <a:lnTo>
                    <a:pt x="68" y="82"/>
                  </a:lnTo>
                  <a:lnTo>
                    <a:pt x="59" y="76"/>
                  </a:lnTo>
                  <a:lnTo>
                    <a:pt x="50" y="71"/>
                  </a:lnTo>
                  <a:lnTo>
                    <a:pt x="41" y="64"/>
                  </a:lnTo>
                  <a:lnTo>
                    <a:pt x="32" y="56"/>
                  </a:lnTo>
                  <a:lnTo>
                    <a:pt x="24" y="47"/>
                  </a:lnTo>
                  <a:lnTo>
                    <a:pt x="16" y="37"/>
                  </a:lnTo>
                  <a:lnTo>
                    <a:pt x="10" y="26"/>
                  </a:lnTo>
                  <a:lnTo>
                    <a:pt x="4" y="13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1" y="34"/>
                  </a:lnTo>
                  <a:lnTo>
                    <a:pt x="2" y="43"/>
                  </a:lnTo>
                  <a:lnTo>
                    <a:pt x="3" y="50"/>
                  </a:lnTo>
                  <a:lnTo>
                    <a:pt x="6" y="58"/>
                  </a:lnTo>
                  <a:lnTo>
                    <a:pt x="9" y="66"/>
                  </a:lnTo>
                  <a:lnTo>
                    <a:pt x="13" y="74"/>
                  </a:lnTo>
                  <a:lnTo>
                    <a:pt x="18" y="80"/>
                  </a:lnTo>
                  <a:lnTo>
                    <a:pt x="24" y="85"/>
                  </a:lnTo>
                  <a:lnTo>
                    <a:pt x="31" y="89"/>
                  </a:lnTo>
                  <a:lnTo>
                    <a:pt x="39" y="92"/>
                  </a:lnTo>
                  <a:lnTo>
                    <a:pt x="48" y="93"/>
                  </a:lnTo>
                  <a:lnTo>
                    <a:pt x="56" y="95"/>
                  </a:lnTo>
                  <a:lnTo>
                    <a:pt x="64" y="96"/>
                  </a:lnTo>
                  <a:lnTo>
                    <a:pt x="70" y="97"/>
                  </a:lnTo>
                  <a:lnTo>
                    <a:pt x="75" y="97"/>
                  </a:lnTo>
                  <a:lnTo>
                    <a:pt x="80" y="97"/>
                  </a:lnTo>
                  <a:lnTo>
                    <a:pt x="84" y="98"/>
                  </a:lnTo>
                  <a:lnTo>
                    <a:pt x="88" y="98"/>
                  </a:lnTo>
                  <a:lnTo>
                    <a:pt x="91" y="97"/>
                  </a:lnTo>
                  <a:lnTo>
                    <a:pt x="94" y="97"/>
                  </a:lnTo>
                  <a:lnTo>
                    <a:pt x="96" y="97"/>
                  </a:lnTo>
                  <a:lnTo>
                    <a:pt x="98" y="97"/>
                  </a:lnTo>
                  <a:lnTo>
                    <a:pt x="100" y="97"/>
                  </a:lnTo>
                  <a:lnTo>
                    <a:pt x="101" y="96"/>
                  </a:lnTo>
                  <a:lnTo>
                    <a:pt x="102" y="96"/>
                  </a:lnTo>
                  <a:lnTo>
                    <a:pt x="103" y="96"/>
                  </a:lnTo>
                </a:path>
              </a:pathLst>
            </a:custGeom>
            <a:solidFill>
              <a:srgbClr val="B8B8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76" name="Freeform 236">
              <a:extLst>
                <a:ext uri="{FF2B5EF4-FFF2-40B4-BE49-F238E27FC236}">
                  <a16:creationId xmlns:a16="http://schemas.microsoft.com/office/drawing/2014/main" id="{AD395F2D-E5A3-B71B-E93B-8BC7EAD5AF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3191"/>
              <a:ext cx="101" cy="94"/>
            </a:xfrm>
            <a:custGeom>
              <a:avLst/>
              <a:gdLst>
                <a:gd name="T0" fmla="*/ 100 w 101"/>
                <a:gd name="T1" fmla="*/ 91 h 94"/>
                <a:gd name="T2" fmla="*/ 99 w 101"/>
                <a:gd name="T3" fmla="*/ 91 h 94"/>
                <a:gd name="T4" fmla="*/ 97 w 101"/>
                <a:gd name="T5" fmla="*/ 90 h 94"/>
                <a:gd name="T6" fmla="*/ 93 w 101"/>
                <a:gd name="T7" fmla="*/ 89 h 94"/>
                <a:gd name="T8" fmla="*/ 88 w 101"/>
                <a:gd name="T9" fmla="*/ 87 h 94"/>
                <a:gd name="T10" fmla="*/ 81 w 101"/>
                <a:gd name="T11" fmla="*/ 85 h 94"/>
                <a:gd name="T12" fmla="*/ 74 w 101"/>
                <a:gd name="T13" fmla="*/ 81 h 94"/>
                <a:gd name="T14" fmla="*/ 66 w 101"/>
                <a:gd name="T15" fmla="*/ 77 h 94"/>
                <a:gd name="T16" fmla="*/ 57 w 101"/>
                <a:gd name="T17" fmla="*/ 73 h 94"/>
                <a:gd name="T18" fmla="*/ 48 w 101"/>
                <a:gd name="T19" fmla="*/ 68 h 94"/>
                <a:gd name="T20" fmla="*/ 40 w 101"/>
                <a:gd name="T21" fmla="*/ 61 h 94"/>
                <a:gd name="T22" fmla="*/ 31 w 101"/>
                <a:gd name="T23" fmla="*/ 54 h 94"/>
                <a:gd name="T24" fmla="*/ 23 w 101"/>
                <a:gd name="T25" fmla="*/ 45 h 94"/>
                <a:gd name="T26" fmla="*/ 16 w 101"/>
                <a:gd name="T27" fmla="*/ 35 h 94"/>
                <a:gd name="T28" fmla="*/ 9 w 101"/>
                <a:gd name="T29" fmla="*/ 25 h 94"/>
                <a:gd name="T30" fmla="*/ 4 w 101"/>
                <a:gd name="T31" fmla="*/ 13 h 94"/>
                <a:gd name="T32" fmla="*/ 0 w 101"/>
                <a:gd name="T33" fmla="*/ 0 h 94"/>
                <a:gd name="T34" fmla="*/ 0 w 101"/>
                <a:gd name="T35" fmla="*/ 0 h 94"/>
                <a:gd name="T36" fmla="*/ 0 w 101"/>
                <a:gd name="T37" fmla="*/ 3 h 94"/>
                <a:gd name="T38" fmla="*/ 0 w 101"/>
                <a:gd name="T39" fmla="*/ 7 h 94"/>
                <a:gd name="T40" fmla="*/ 0 w 101"/>
                <a:gd name="T41" fmla="*/ 12 h 94"/>
                <a:gd name="T42" fmla="*/ 0 w 101"/>
                <a:gd name="T43" fmla="*/ 18 h 94"/>
                <a:gd name="T44" fmla="*/ 0 w 101"/>
                <a:gd name="T45" fmla="*/ 25 h 94"/>
                <a:gd name="T46" fmla="*/ 0 w 101"/>
                <a:gd name="T47" fmla="*/ 32 h 94"/>
                <a:gd name="T48" fmla="*/ 2 w 101"/>
                <a:gd name="T49" fmla="*/ 40 h 94"/>
                <a:gd name="T50" fmla="*/ 3 w 101"/>
                <a:gd name="T51" fmla="*/ 48 h 94"/>
                <a:gd name="T52" fmla="*/ 5 w 101"/>
                <a:gd name="T53" fmla="*/ 55 h 94"/>
                <a:gd name="T54" fmla="*/ 9 w 101"/>
                <a:gd name="T55" fmla="*/ 63 h 94"/>
                <a:gd name="T56" fmla="*/ 13 w 101"/>
                <a:gd name="T57" fmla="*/ 70 h 94"/>
                <a:gd name="T58" fmla="*/ 17 w 101"/>
                <a:gd name="T59" fmla="*/ 76 h 94"/>
                <a:gd name="T60" fmla="*/ 23 w 101"/>
                <a:gd name="T61" fmla="*/ 81 h 94"/>
                <a:gd name="T62" fmla="*/ 30 w 101"/>
                <a:gd name="T63" fmla="*/ 85 h 94"/>
                <a:gd name="T64" fmla="*/ 39 w 101"/>
                <a:gd name="T65" fmla="*/ 88 h 94"/>
                <a:gd name="T66" fmla="*/ 47 w 101"/>
                <a:gd name="T67" fmla="*/ 89 h 94"/>
                <a:gd name="T68" fmla="*/ 55 w 101"/>
                <a:gd name="T69" fmla="*/ 90 h 94"/>
                <a:gd name="T70" fmla="*/ 62 w 101"/>
                <a:gd name="T71" fmla="*/ 91 h 94"/>
                <a:gd name="T72" fmla="*/ 68 w 101"/>
                <a:gd name="T73" fmla="*/ 92 h 94"/>
                <a:gd name="T74" fmla="*/ 73 w 101"/>
                <a:gd name="T75" fmla="*/ 93 h 94"/>
                <a:gd name="T76" fmla="*/ 78 w 101"/>
                <a:gd name="T77" fmla="*/ 93 h 94"/>
                <a:gd name="T78" fmla="*/ 82 w 101"/>
                <a:gd name="T79" fmla="*/ 93 h 94"/>
                <a:gd name="T80" fmla="*/ 86 w 101"/>
                <a:gd name="T81" fmla="*/ 93 h 94"/>
                <a:gd name="T82" fmla="*/ 89 w 101"/>
                <a:gd name="T83" fmla="*/ 93 h 94"/>
                <a:gd name="T84" fmla="*/ 92 w 101"/>
                <a:gd name="T85" fmla="*/ 93 h 94"/>
                <a:gd name="T86" fmla="*/ 94 w 101"/>
                <a:gd name="T87" fmla="*/ 93 h 94"/>
                <a:gd name="T88" fmla="*/ 96 w 101"/>
                <a:gd name="T89" fmla="*/ 92 h 94"/>
                <a:gd name="T90" fmla="*/ 97 w 101"/>
                <a:gd name="T91" fmla="*/ 92 h 94"/>
                <a:gd name="T92" fmla="*/ 98 w 101"/>
                <a:gd name="T93" fmla="*/ 92 h 94"/>
                <a:gd name="T94" fmla="*/ 99 w 101"/>
                <a:gd name="T95" fmla="*/ 92 h 94"/>
                <a:gd name="T96" fmla="*/ 100 w 101"/>
                <a:gd name="T97" fmla="*/ 9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1" h="94">
                  <a:moveTo>
                    <a:pt x="100" y="91"/>
                  </a:moveTo>
                  <a:lnTo>
                    <a:pt x="99" y="91"/>
                  </a:lnTo>
                  <a:lnTo>
                    <a:pt x="97" y="90"/>
                  </a:lnTo>
                  <a:lnTo>
                    <a:pt x="93" y="89"/>
                  </a:lnTo>
                  <a:lnTo>
                    <a:pt x="88" y="87"/>
                  </a:lnTo>
                  <a:lnTo>
                    <a:pt x="81" y="85"/>
                  </a:lnTo>
                  <a:lnTo>
                    <a:pt x="74" y="81"/>
                  </a:lnTo>
                  <a:lnTo>
                    <a:pt x="66" y="77"/>
                  </a:lnTo>
                  <a:lnTo>
                    <a:pt x="57" y="73"/>
                  </a:lnTo>
                  <a:lnTo>
                    <a:pt x="48" y="68"/>
                  </a:lnTo>
                  <a:lnTo>
                    <a:pt x="40" y="61"/>
                  </a:lnTo>
                  <a:lnTo>
                    <a:pt x="31" y="54"/>
                  </a:lnTo>
                  <a:lnTo>
                    <a:pt x="23" y="45"/>
                  </a:lnTo>
                  <a:lnTo>
                    <a:pt x="16" y="35"/>
                  </a:lnTo>
                  <a:lnTo>
                    <a:pt x="9" y="25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5"/>
                  </a:lnTo>
                  <a:lnTo>
                    <a:pt x="0" y="32"/>
                  </a:lnTo>
                  <a:lnTo>
                    <a:pt x="2" y="40"/>
                  </a:lnTo>
                  <a:lnTo>
                    <a:pt x="3" y="48"/>
                  </a:lnTo>
                  <a:lnTo>
                    <a:pt x="5" y="55"/>
                  </a:lnTo>
                  <a:lnTo>
                    <a:pt x="9" y="63"/>
                  </a:lnTo>
                  <a:lnTo>
                    <a:pt x="13" y="70"/>
                  </a:lnTo>
                  <a:lnTo>
                    <a:pt x="17" y="76"/>
                  </a:lnTo>
                  <a:lnTo>
                    <a:pt x="23" y="81"/>
                  </a:lnTo>
                  <a:lnTo>
                    <a:pt x="30" y="85"/>
                  </a:lnTo>
                  <a:lnTo>
                    <a:pt x="39" y="88"/>
                  </a:lnTo>
                  <a:lnTo>
                    <a:pt x="47" y="89"/>
                  </a:lnTo>
                  <a:lnTo>
                    <a:pt x="55" y="90"/>
                  </a:lnTo>
                  <a:lnTo>
                    <a:pt x="62" y="91"/>
                  </a:lnTo>
                  <a:lnTo>
                    <a:pt x="68" y="92"/>
                  </a:lnTo>
                  <a:lnTo>
                    <a:pt x="73" y="93"/>
                  </a:lnTo>
                  <a:lnTo>
                    <a:pt x="78" y="93"/>
                  </a:lnTo>
                  <a:lnTo>
                    <a:pt x="82" y="93"/>
                  </a:lnTo>
                  <a:lnTo>
                    <a:pt x="86" y="93"/>
                  </a:lnTo>
                  <a:lnTo>
                    <a:pt x="89" y="93"/>
                  </a:lnTo>
                  <a:lnTo>
                    <a:pt x="92" y="93"/>
                  </a:lnTo>
                  <a:lnTo>
                    <a:pt x="94" y="93"/>
                  </a:lnTo>
                  <a:lnTo>
                    <a:pt x="96" y="92"/>
                  </a:lnTo>
                  <a:lnTo>
                    <a:pt x="97" y="92"/>
                  </a:lnTo>
                  <a:lnTo>
                    <a:pt x="98" y="92"/>
                  </a:lnTo>
                  <a:lnTo>
                    <a:pt x="99" y="92"/>
                  </a:lnTo>
                  <a:lnTo>
                    <a:pt x="100" y="91"/>
                  </a:lnTo>
                </a:path>
              </a:pathLst>
            </a:custGeom>
            <a:solidFill>
              <a:srgbClr val="BDBD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77" name="Freeform 237">
              <a:extLst>
                <a:ext uri="{FF2B5EF4-FFF2-40B4-BE49-F238E27FC236}">
                  <a16:creationId xmlns:a16="http://schemas.microsoft.com/office/drawing/2014/main" id="{868D6305-6D86-409C-60B7-1111151F5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8" y="3194"/>
              <a:ext cx="98" cy="91"/>
            </a:xfrm>
            <a:custGeom>
              <a:avLst/>
              <a:gdLst>
                <a:gd name="T0" fmla="*/ 97 w 98"/>
                <a:gd name="T1" fmla="*/ 88 h 91"/>
                <a:gd name="T2" fmla="*/ 96 w 98"/>
                <a:gd name="T3" fmla="*/ 88 h 91"/>
                <a:gd name="T4" fmla="*/ 94 w 98"/>
                <a:gd name="T5" fmla="*/ 87 h 91"/>
                <a:gd name="T6" fmla="*/ 90 w 98"/>
                <a:gd name="T7" fmla="*/ 86 h 91"/>
                <a:gd name="T8" fmla="*/ 85 w 98"/>
                <a:gd name="T9" fmla="*/ 84 h 91"/>
                <a:gd name="T10" fmla="*/ 79 w 98"/>
                <a:gd name="T11" fmla="*/ 82 h 91"/>
                <a:gd name="T12" fmla="*/ 71 w 98"/>
                <a:gd name="T13" fmla="*/ 79 h 91"/>
                <a:gd name="T14" fmla="*/ 64 w 98"/>
                <a:gd name="T15" fmla="*/ 75 h 91"/>
                <a:gd name="T16" fmla="*/ 55 w 98"/>
                <a:gd name="T17" fmla="*/ 70 h 91"/>
                <a:gd name="T18" fmla="*/ 47 w 98"/>
                <a:gd name="T19" fmla="*/ 65 h 91"/>
                <a:gd name="T20" fmla="*/ 38 w 98"/>
                <a:gd name="T21" fmla="*/ 59 h 91"/>
                <a:gd name="T22" fmla="*/ 30 w 98"/>
                <a:gd name="T23" fmla="*/ 52 h 91"/>
                <a:gd name="T24" fmla="*/ 22 w 98"/>
                <a:gd name="T25" fmla="*/ 43 h 91"/>
                <a:gd name="T26" fmla="*/ 15 w 98"/>
                <a:gd name="T27" fmla="*/ 34 h 91"/>
                <a:gd name="T28" fmla="*/ 9 w 98"/>
                <a:gd name="T29" fmla="*/ 24 h 91"/>
                <a:gd name="T30" fmla="*/ 4 w 98"/>
                <a:gd name="T31" fmla="*/ 12 h 91"/>
                <a:gd name="T32" fmla="*/ 0 w 98"/>
                <a:gd name="T33" fmla="*/ 0 h 91"/>
                <a:gd name="T34" fmla="*/ 0 w 98"/>
                <a:gd name="T35" fmla="*/ 0 h 91"/>
                <a:gd name="T36" fmla="*/ 0 w 98"/>
                <a:gd name="T37" fmla="*/ 3 h 91"/>
                <a:gd name="T38" fmla="*/ 0 w 98"/>
                <a:gd name="T39" fmla="*/ 6 h 91"/>
                <a:gd name="T40" fmla="*/ 0 w 98"/>
                <a:gd name="T41" fmla="*/ 12 h 91"/>
                <a:gd name="T42" fmla="*/ 0 w 98"/>
                <a:gd name="T43" fmla="*/ 18 h 91"/>
                <a:gd name="T44" fmla="*/ 0 w 98"/>
                <a:gd name="T45" fmla="*/ 24 h 91"/>
                <a:gd name="T46" fmla="*/ 1 w 98"/>
                <a:gd name="T47" fmla="*/ 31 h 91"/>
                <a:gd name="T48" fmla="*/ 2 w 98"/>
                <a:gd name="T49" fmla="*/ 39 h 91"/>
                <a:gd name="T50" fmla="*/ 3 w 98"/>
                <a:gd name="T51" fmla="*/ 46 h 91"/>
                <a:gd name="T52" fmla="*/ 5 w 98"/>
                <a:gd name="T53" fmla="*/ 54 h 91"/>
                <a:gd name="T54" fmla="*/ 8 w 98"/>
                <a:gd name="T55" fmla="*/ 61 h 91"/>
                <a:gd name="T56" fmla="*/ 12 w 98"/>
                <a:gd name="T57" fmla="*/ 68 h 91"/>
                <a:gd name="T58" fmla="*/ 17 w 98"/>
                <a:gd name="T59" fmla="*/ 73 h 91"/>
                <a:gd name="T60" fmla="*/ 22 w 98"/>
                <a:gd name="T61" fmla="*/ 78 h 91"/>
                <a:gd name="T62" fmla="*/ 29 w 98"/>
                <a:gd name="T63" fmla="*/ 82 h 91"/>
                <a:gd name="T64" fmla="*/ 37 w 98"/>
                <a:gd name="T65" fmla="*/ 84 h 91"/>
                <a:gd name="T66" fmla="*/ 46 w 98"/>
                <a:gd name="T67" fmla="*/ 86 h 91"/>
                <a:gd name="T68" fmla="*/ 53 w 98"/>
                <a:gd name="T69" fmla="*/ 87 h 91"/>
                <a:gd name="T70" fmla="*/ 60 w 98"/>
                <a:gd name="T71" fmla="*/ 88 h 91"/>
                <a:gd name="T72" fmla="*/ 66 w 98"/>
                <a:gd name="T73" fmla="*/ 89 h 91"/>
                <a:gd name="T74" fmla="*/ 71 w 98"/>
                <a:gd name="T75" fmla="*/ 89 h 91"/>
                <a:gd name="T76" fmla="*/ 76 w 98"/>
                <a:gd name="T77" fmla="*/ 90 h 91"/>
                <a:gd name="T78" fmla="*/ 80 w 98"/>
                <a:gd name="T79" fmla="*/ 90 h 91"/>
                <a:gd name="T80" fmla="*/ 83 w 98"/>
                <a:gd name="T81" fmla="*/ 90 h 91"/>
                <a:gd name="T82" fmla="*/ 86 w 98"/>
                <a:gd name="T83" fmla="*/ 90 h 91"/>
                <a:gd name="T84" fmla="*/ 89 w 98"/>
                <a:gd name="T85" fmla="*/ 90 h 91"/>
                <a:gd name="T86" fmla="*/ 91 w 98"/>
                <a:gd name="T87" fmla="*/ 89 h 91"/>
                <a:gd name="T88" fmla="*/ 93 w 98"/>
                <a:gd name="T89" fmla="*/ 89 h 91"/>
                <a:gd name="T90" fmla="*/ 94 w 98"/>
                <a:gd name="T91" fmla="*/ 89 h 91"/>
                <a:gd name="T92" fmla="*/ 95 w 98"/>
                <a:gd name="T93" fmla="*/ 88 h 91"/>
                <a:gd name="T94" fmla="*/ 96 w 98"/>
                <a:gd name="T95" fmla="*/ 88 h 91"/>
                <a:gd name="T96" fmla="*/ 97 w 98"/>
                <a:gd name="T97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" h="91">
                  <a:moveTo>
                    <a:pt x="97" y="88"/>
                  </a:moveTo>
                  <a:lnTo>
                    <a:pt x="96" y="88"/>
                  </a:lnTo>
                  <a:lnTo>
                    <a:pt x="94" y="87"/>
                  </a:lnTo>
                  <a:lnTo>
                    <a:pt x="90" y="86"/>
                  </a:lnTo>
                  <a:lnTo>
                    <a:pt x="85" y="84"/>
                  </a:lnTo>
                  <a:lnTo>
                    <a:pt x="79" y="82"/>
                  </a:lnTo>
                  <a:lnTo>
                    <a:pt x="71" y="79"/>
                  </a:lnTo>
                  <a:lnTo>
                    <a:pt x="64" y="75"/>
                  </a:lnTo>
                  <a:lnTo>
                    <a:pt x="55" y="70"/>
                  </a:lnTo>
                  <a:lnTo>
                    <a:pt x="47" y="65"/>
                  </a:lnTo>
                  <a:lnTo>
                    <a:pt x="38" y="59"/>
                  </a:lnTo>
                  <a:lnTo>
                    <a:pt x="30" y="52"/>
                  </a:lnTo>
                  <a:lnTo>
                    <a:pt x="22" y="43"/>
                  </a:lnTo>
                  <a:lnTo>
                    <a:pt x="15" y="34"/>
                  </a:lnTo>
                  <a:lnTo>
                    <a:pt x="9" y="24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" y="31"/>
                  </a:lnTo>
                  <a:lnTo>
                    <a:pt x="2" y="39"/>
                  </a:lnTo>
                  <a:lnTo>
                    <a:pt x="3" y="46"/>
                  </a:lnTo>
                  <a:lnTo>
                    <a:pt x="5" y="54"/>
                  </a:lnTo>
                  <a:lnTo>
                    <a:pt x="8" y="61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2" y="78"/>
                  </a:lnTo>
                  <a:lnTo>
                    <a:pt x="29" y="82"/>
                  </a:lnTo>
                  <a:lnTo>
                    <a:pt x="37" y="84"/>
                  </a:lnTo>
                  <a:lnTo>
                    <a:pt x="46" y="86"/>
                  </a:lnTo>
                  <a:lnTo>
                    <a:pt x="53" y="87"/>
                  </a:lnTo>
                  <a:lnTo>
                    <a:pt x="60" y="88"/>
                  </a:lnTo>
                  <a:lnTo>
                    <a:pt x="66" y="89"/>
                  </a:lnTo>
                  <a:lnTo>
                    <a:pt x="71" y="89"/>
                  </a:lnTo>
                  <a:lnTo>
                    <a:pt x="76" y="90"/>
                  </a:lnTo>
                  <a:lnTo>
                    <a:pt x="80" y="90"/>
                  </a:lnTo>
                  <a:lnTo>
                    <a:pt x="83" y="90"/>
                  </a:lnTo>
                  <a:lnTo>
                    <a:pt x="86" y="90"/>
                  </a:lnTo>
                  <a:lnTo>
                    <a:pt x="89" y="90"/>
                  </a:lnTo>
                  <a:lnTo>
                    <a:pt x="91" y="89"/>
                  </a:lnTo>
                  <a:lnTo>
                    <a:pt x="93" y="89"/>
                  </a:lnTo>
                  <a:lnTo>
                    <a:pt x="94" y="89"/>
                  </a:lnTo>
                  <a:lnTo>
                    <a:pt x="95" y="88"/>
                  </a:lnTo>
                  <a:lnTo>
                    <a:pt x="96" y="88"/>
                  </a:lnTo>
                  <a:lnTo>
                    <a:pt x="97" y="88"/>
                  </a:lnTo>
                </a:path>
              </a:pathLst>
            </a:custGeom>
            <a:solidFill>
              <a:srgbClr val="C2C2C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78" name="Freeform 238">
              <a:extLst>
                <a:ext uri="{FF2B5EF4-FFF2-40B4-BE49-F238E27FC236}">
                  <a16:creationId xmlns:a16="http://schemas.microsoft.com/office/drawing/2014/main" id="{497D13DD-F846-9C36-4A6F-7048CD745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" y="3197"/>
              <a:ext cx="94" cy="88"/>
            </a:xfrm>
            <a:custGeom>
              <a:avLst/>
              <a:gdLst>
                <a:gd name="T0" fmla="*/ 93 w 94"/>
                <a:gd name="T1" fmla="*/ 86 h 88"/>
                <a:gd name="T2" fmla="*/ 92 w 94"/>
                <a:gd name="T3" fmla="*/ 86 h 88"/>
                <a:gd name="T4" fmla="*/ 90 w 94"/>
                <a:gd name="T5" fmla="*/ 85 h 88"/>
                <a:gd name="T6" fmla="*/ 86 w 94"/>
                <a:gd name="T7" fmla="*/ 84 h 88"/>
                <a:gd name="T8" fmla="*/ 81 w 94"/>
                <a:gd name="T9" fmla="*/ 82 h 88"/>
                <a:gd name="T10" fmla="*/ 75 w 94"/>
                <a:gd name="T11" fmla="*/ 79 h 88"/>
                <a:gd name="T12" fmla="*/ 68 w 94"/>
                <a:gd name="T13" fmla="*/ 76 h 88"/>
                <a:gd name="T14" fmla="*/ 61 w 94"/>
                <a:gd name="T15" fmla="*/ 73 h 88"/>
                <a:gd name="T16" fmla="*/ 53 w 94"/>
                <a:gd name="T17" fmla="*/ 68 h 88"/>
                <a:gd name="T18" fmla="*/ 45 w 94"/>
                <a:gd name="T19" fmla="*/ 63 h 88"/>
                <a:gd name="T20" fmla="*/ 36 w 94"/>
                <a:gd name="T21" fmla="*/ 57 h 88"/>
                <a:gd name="T22" fmla="*/ 29 w 94"/>
                <a:gd name="T23" fmla="*/ 50 h 88"/>
                <a:gd name="T24" fmla="*/ 21 w 94"/>
                <a:gd name="T25" fmla="*/ 42 h 88"/>
                <a:gd name="T26" fmla="*/ 15 w 94"/>
                <a:gd name="T27" fmla="*/ 33 h 88"/>
                <a:gd name="T28" fmla="*/ 8 w 94"/>
                <a:gd name="T29" fmla="*/ 23 h 88"/>
                <a:gd name="T30" fmla="*/ 4 w 94"/>
                <a:gd name="T31" fmla="*/ 12 h 88"/>
                <a:gd name="T32" fmla="*/ 0 w 94"/>
                <a:gd name="T33" fmla="*/ 0 h 88"/>
                <a:gd name="T34" fmla="*/ 0 w 94"/>
                <a:gd name="T35" fmla="*/ 0 h 88"/>
                <a:gd name="T36" fmla="*/ 0 w 94"/>
                <a:gd name="T37" fmla="*/ 2 h 88"/>
                <a:gd name="T38" fmla="*/ 0 w 94"/>
                <a:gd name="T39" fmla="*/ 6 h 88"/>
                <a:gd name="T40" fmla="*/ 0 w 94"/>
                <a:gd name="T41" fmla="*/ 11 h 88"/>
                <a:gd name="T42" fmla="*/ 0 w 94"/>
                <a:gd name="T43" fmla="*/ 17 h 88"/>
                <a:gd name="T44" fmla="*/ 0 w 94"/>
                <a:gd name="T45" fmla="*/ 23 h 88"/>
                <a:gd name="T46" fmla="*/ 1 w 94"/>
                <a:gd name="T47" fmla="*/ 30 h 88"/>
                <a:gd name="T48" fmla="*/ 1 w 94"/>
                <a:gd name="T49" fmla="*/ 38 h 88"/>
                <a:gd name="T50" fmla="*/ 3 w 94"/>
                <a:gd name="T51" fmla="*/ 45 h 88"/>
                <a:gd name="T52" fmla="*/ 5 w 94"/>
                <a:gd name="T53" fmla="*/ 52 h 88"/>
                <a:gd name="T54" fmla="*/ 8 w 94"/>
                <a:gd name="T55" fmla="*/ 59 h 88"/>
                <a:gd name="T56" fmla="*/ 11 w 94"/>
                <a:gd name="T57" fmla="*/ 65 h 88"/>
                <a:gd name="T58" fmla="*/ 16 w 94"/>
                <a:gd name="T59" fmla="*/ 71 h 88"/>
                <a:gd name="T60" fmla="*/ 21 w 94"/>
                <a:gd name="T61" fmla="*/ 76 h 88"/>
                <a:gd name="T62" fmla="*/ 28 w 94"/>
                <a:gd name="T63" fmla="*/ 79 h 88"/>
                <a:gd name="T64" fmla="*/ 36 w 94"/>
                <a:gd name="T65" fmla="*/ 82 h 88"/>
                <a:gd name="T66" fmla="*/ 44 w 94"/>
                <a:gd name="T67" fmla="*/ 83 h 88"/>
                <a:gd name="T68" fmla="*/ 51 w 94"/>
                <a:gd name="T69" fmla="*/ 84 h 88"/>
                <a:gd name="T70" fmla="*/ 57 w 94"/>
                <a:gd name="T71" fmla="*/ 85 h 88"/>
                <a:gd name="T72" fmla="*/ 63 w 94"/>
                <a:gd name="T73" fmla="*/ 86 h 88"/>
                <a:gd name="T74" fmla="*/ 68 w 94"/>
                <a:gd name="T75" fmla="*/ 86 h 88"/>
                <a:gd name="T76" fmla="*/ 72 w 94"/>
                <a:gd name="T77" fmla="*/ 87 h 88"/>
                <a:gd name="T78" fmla="*/ 76 w 94"/>
                <a:gd name="T79" fmla="*/ 87 h 88"/>
                <a:gd name="T80" fmla="*/ 80 w 94"/>
                <a:gd name="T81" fmla="*/ 87 h 88"/>
                <a:gd name="T82" fmla="*/ 82 w 94"/>
                <a:gd name="T83" fmla="*/ 87 h 88"/>
                <a:gd name="T84" fmla="*/ 85 w 94"/>
                <a:gd name="T85" fmla="*/ 87 h 88"/>
                <a:gd name="T86" fmla="*/ 87 w 94"/>
                <a:gd name="T87" fmla="*/ 87 h 88"/>
                <a:gd name="T88" fmla="*/ 89 w 94"/>
                <a:gd name="T89" fmla="*/ 86 h 88"/>
                <a:gd name="T90" fmla="*/ 90 w 94"/>
                <a:gd name="T91" fmla="*/ 86 h 88"/>
                <a:gd name="T92" fmla="*/ 91 w 94"/>
                <a:gd name="T93" fmla="*/ 86 h 88"/>
                <a:gd name="T94" fmla="*/ 92 w 94"/>
                <a:gd name="T95" fmla="*/ 86 h 88"/>
                <a:gd name="T96" fmla="*/ 93 w 94"/>
                <a:gd name="T97" fmla="*/ 8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4" h="88">
                  <a:moveTo>
                    <a:pt x="93" y="86"/>
                  </a:moveTo>
                  <a:lnTo>
                    <a:pt x="92" y="86"/>
                  </a:lnTo>
                  <a:lnTo>
                    <a:pt x="90" y="85"/>
                  </a:lnTo>
                  <a:lnTo>
                    <a:pt x="86" y="84"/>
                  </a:lnTo>
                  <a:lnTo>
                    <a:pt x="81" y="82"/>
                  </a:lnTo>
                  <a:lnTo>
                    <a:pt x="75" y="79"/>
                  </a:lnTo>
                  <a:lnTo>
                    <a:pt x="68" y="76"/>
                  </a:lnTo>
                  <a:lnTo>
                    <a:pt x="61" y="73"/>
                  </a:lnTo>
                  <a:lnTo>
                    <a:pt x="53" y="68"/>
                  </a:lnTo>
                  <a:lnTo>
                    <a:pt x="45" y="63"/>
                  </a:lnTo>
                  <a:lnTo>
                    <a:pt x="36" y="57"/>
                  </a:lnTo>
                  <a:lnTo>
                    <a:pt x="29" y="50"/>
                  </a:lnTo>
                  <a:lnTo>
                    <a:pt x="21" y="42"/>
                  </a:lnTo>
                  <a:lnTo>
                    <a:pt x="15" y="33"/>
                  </a:lnTo>
                  <a:lnTo>
                    <a:pt x="8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0" y="23"/>
                  </a:lnTo>
                  <a:lnTo>
                    <a:pt x="1" y="30"/>
                  </a:lnTo>
                  <a:lnTo>
                    <a:pt x="1" y="38"/>
                  </a:lnTo>
                  <a:lnTo>
                    <a:pt x="3" y="45"/>
                  </a:lnTo>
                  <a:lnTo>
                    <a:pt x="5" y="52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6" y="71"/>
                  </a:lnTo>
                  <a:lnTo>
                    <a:pt x="21" y="76"/>
                  </a:lnTo>
                  <a:lnTo>
                    <a:pt x="28" y="79"/>
                  </a:lnTo>
                  <a:lnTo>
                    <a:pt x="36" y="82"/>
                  </a:lnTo>
                  <a:lnTo>
                    <a:pt x="44" y="83"/>
                  </a:lnTo>
                  <a:lnTo>
                    <a:pt x="51" y="84"/>
                  </a:lnTo>
                  <a:lnTo>
                    <a:pt x="57" y="85"/>
                  </a:lnTo>
                  <a:lnTo>
                    <a:pt x="63" y="86"/>
                  </a:lnTo>
                  <a:lnTo>
                    <a:pt x="68" y="86"/>
                  </a:lnTo>
                  <a:lnTo>
                    <a:pt x="72" y="87"/>
                  </a:lnTo>
                  <a:lnTo>
                    <a:pt x="76" y="87"/>
                  </a:lnTo>
                  <a:lnTo>
                    <a:pt x="80" y="87"/>
                  </a:lnTo>
                  <a:lnTo>
                    <a:pt x="82" y="87"/>
                  </a:lnTo>
                  <a:lnTo>
                    <a:pt x="85" y="87"/>
                  </a:lnTo>
                  <a:lnTo>
                    <a:pt x="87" y="87"/>
                  </a:lnTo>
                  <a:lnTo>
                    <a:pt x="89" y="86"/>
                  </a:lnTo>
                  <a:lnTo>
                    <a:pt x="90" y="86"/>
                  </a:lnTo>
                  <a:lnTo>
                    <a:pt x="91" y="86"/>
                  </a:lnTo>
                  <a:lnTo>
                    <a:pt x="92" y="86"/>
                  </a:lnTo>
                  <a:lnTo>
                    <a:pt x="93" y="86"/>
                  </a:lnTo>
                </a:path>
              </a:pathLst>
            </a:custGeom>
            <a:solidFill>
              <a:srgbClr val="C7C7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79" name="Freeform 239">
              <a:extLst>
                <a:ext uri="{FF2B5EF4-FFF2-40B4-BE49-F238E27FC236}">
                  <a16:creationId xmlns:a16="http://schemas.microsoft.com/office/drawing/2014/main" id="{453D9C8E-BFD4-2367-5455-311111EBE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" y="3199"/>
              <a:ext cx="90" cy="85"/>
            </a:xfrm>
            <a:custGeom>
              <a:avLst/>
              <a:gdLst>
                <a:gd name="T0" fmla="*/ 89 w 90"/>
                <a:gd name="T1" fmla="*/ 82 h 85"/>
                <a:gd name="T2" fmla="*/ 88 w 90"/>
                <a:gd name="T3" fmla="*/ 82 h 85"/>
                <a:gd name="T4" fmla="*/ 86 w 90"/>
                <a:gd name="T5" fmla="*/ 81 h 85"/>
                <a:gd name="T6" fmla="*/ 82 w 90"/>
                <a:gd name="T7" fmla="*/ 80 h 85"/>
                <a:gd name="T8" fmla="*/ 78 w 90"/>
                <a:gd name="T9" fmla="*/ 78 h 85"/>
                <a:gd name="T10" fmla="*/ 72 w 90"/>
                <a:gd name="T11" fmla="*/ 76 h 85"/>
                <a:gd name="T12" fmla="*/ 65 w 90"/>
                <a:gd name="T13" fmla="*/ 73 h 85"/>
                <a:gd name="T14" fmla="*/ 58 w 90"/>
                <a:gd name="T15" fmla="*/ 70 h 85"/>
                <a:gd name="T16" fmla="*/ 50 w 90"/>
                <a:gd name="T17" fmla="*/ 65 h 85"/>
                <a:gd name="T18" fmla="*/ 42 w 90"/>
                <a:gd name="T19" fmla="*/ 61 h 85"/>
                <a:gd name="T20" fmla="*/ 35 w 90"/>
                <a:gd name="T21" fmla="*/ 55 h 85"/>
                <a:gd name="T22" fmla="*/ 27 w 90"/>
                <a:gd name="T23" fmla="*/ 48 h 85"/>
                <a:gd name="T24" fmla="*/ 20 w 90"/>
                <a:gd name="T25" fmla="*/ 40 h 85"/>
                <a:gd name="T26" fmla="*/ 13 w 90"/>
                <a:gd name="T27" fmla="*/ 32 h 85"/>
                <a:gd name="T28" fmla="*/ 8 w 90"/>
                <a:gd name="T29" fmla="*/ 22 h 85"/>
                <a:gd name="T30" fmla="*/ 3 w 90"/>
                <a:gd name="T31" fmla="*/ 11 h 85"/>
                <a:gd name="T32" fmla="*/ 0 w 90"/>
                <a:gd name="T33" fmla="*/ 0 h 85"/>
                <a:gd name="T34" fmla="*/ 0 w 90"/>
                <a:gd name="T35" fmla="*/ 0 h 85"/>
                <a:gd name="T36" fmla="*/ 0 w 90"/>
                <a:gd name="T37" fmla="*/ 2 h 85"/>
                <a:gd name="T38" fmla="*/ 0 w 90"/>
                <a:gd name="T39" fmla="*/ 6 h 85"/>
                <a:gd name="T40" fmla="*/ 0 w 90"/>
                <a:gd name="T41" fmla="*/ 11 h 85"/>
                <a:gd name="T42" fmla="*/ 0 w 90"/>
                <a:gd name="T43" fmla="*/ 16 h 85"/>
                <a:gd name="T44" fmla="*/ 0 w 90"/>
                <a:gd name="T45" fmla="*/ 22 h 85"/>
                <a:gd name="T46" fmla="*/ 0 w 90"/>
                <a:gd name="T47" fmla="*/ 29 h 85"/>
                <a:gd name="T48" fmla="*/ 1 w 90"/>
                <a:gd name="T49" fmla="*/ 36 h 85"/>
                <a:gd name="T50" fmla="*/ 2 w 90"/>
                <a:gd name="T51" fmla="*/ 43 h 85"/>
                <a:gd name="T52" fmla="*/ 5 w 90"/>
                <a:gd name="T53" fmla="*/ 50 h 85"/>
                <a:gd name="T54" fmla="*/ 7 w 90"/>
                <a:gd name="T55" fmla="*/ 57 h 85"/>
                <a:gd name="T56" fmla="*/ 11 w 90"/>
                <a:gd name="T57" fmla="*/ 63 h 85"/>
                <a:gd name="T58" fmla="*/ 15 w 90"/>
                <a:gd name="T59" fmla="*/ 68 h 85"/>
                <a:gd name="T60" fmla="*/ 20 w 90"/>
                <a:gd name="T61" fmla="*/ 73 h 85"/>
                <a:gd name="T62" fmla="*/ 26 w 90"/>
                <a:gd name="T63" fmla="*/ 76 h 85"/>
                <a:gd name="T64" fmla="*/ 34 w 90"/>
                <a:gd name="T65" fmla="*/ 79 h 85"/>
                <a:gd name="T66" fmla="*/ 41 w 90"/>
                <a:gd name="T67" fmla="*/ 80 h 85"/>
                <a:gd name="T68" fmla="*/ 48 w 90"/>
                <a:gd name="T69" fmla="*/ 81 h 85"/>
                <a:gd name="T70" fmla="*/ 55 w 90"/>
                <a:gd name="T71" fmla="*/ 82 h 85"/>
                <a:gd name="T72" fmla="*/ 60 w 90"/>
                <a:gd name="T73" fmla="*/ 83 h 85"/>
                <a:gd name="T74" fmla="*/ 65 w 90"/>
                <a:gd name="T75" fmla="*/ 83 h 85"/>
                <a:gd name="T76" fmla="*/ 69 w 90"/>
                <a:gd name="T77" fmla="*/ 84 h 85"/>
                <a:gd name="T78" fmla="*/ 73 w 90"/>
                <a:gd name="T79" fmla="*/ 84 h 85"/>
                <a:gd name="T80" fmla="*/ 76 w 90"/>
                <a:gd name="T81" fmla="*/ 84 h 85"/>
                <a:gd name="T82" fmla="*/ 79 w 90"/>
                <a:gd name="T83" fmla="*/ 84 h 85"/>
                <a:gd name="T84" fmla="*/ 81 w 90"/>
                <a:gd name="T85" fmla="*/ 84 h 85"/>
                <a:gd name="T86" fmla="*/ 83 w 90"/>
                <a:gd name="T87" fmla="*/ 83 h 85"/>
                <a:gd name="T88" fmla="*/ 85 w 90"/>
                <a:gd name="T89" fmla="*/ 83 h 85"/>
                <a:gd name="T90" fmla="*/ 86 w 90"/>
                <a:gd name="T91" fmla="*/ 83 h 85"/>
                <a:gd name="T92" fmla="*/ 87 w 90"/>
                <a:gd name="T93" fmla="*/ 83 h 85"/>
                <a:gd name="T94" fmla="*/ 88 w 90"/>
                <a:gd name="T95" fmla="*/ 82 h 85"/>
                <a:gd name="T96" fmla="*/ 89 w 90"/>
                <a:gd name="T97" fmla="*/ 8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0" h="85">
                  <a:moveTo>
                    <a:pt x="89" y="82"/>
                  </a:moveTo>
                  <a:lnTo>
                    <a:pt x="88" y="82"/>
                  </a:lnTo>
                  <a:lnTo>
                    <a:pt x="86" y="81"/>
                  </a:lnTo>
                  <a:lnTo>
                    <a:pt x="82" y="80"/>
                  </a:lnTo>
                  <a:lnTo>
                    <a:pt x="78" y="78"/>
                  </a:lnTo>
                  <a:lnTo>
                    <a:pt x="72" y="76"/>
                  </a:lnTo>
                  <a:lnTo>
                    <a:pt x="65" y="73"/>
                  </a:lnTo>
                  <a:lnTo>
                    <a:pt x="58" y="70"/>
                  </a:lnTo>
                  <a:lnTo>
                    <a:pt x="50" y="65"/>
                  </a:lnTo>
                  <a:lnTo>
                    <a:pt x="42" y="61"/>
                  </a:lnTo>
                  <a:lnTo>
                    <a:pt x="35" y="55"/>
                  </a:lnTo>
                  <a:lnTo>
                    <a:pt x="27" y="48"/>
                  </a:lnTo>
                  <a:lnTo>
                    <a:pt x="20" y="40"/>
                  </a:lnTo>
                  <a:lnTo>
                    <a:pt x="13" y="32"/>
                  </a:lnTo>
                  <a:lnTo>
                    <a:pt x="8" y="22"/>
                  </a:lnTo>
                  <a:lnTo>
                    <a:pt x="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1" y="36"/>
                  </a:lnTo>
                  <a:lnTo>
                    <a:pt x="2" y="43"/>
                  </a:lnTo>
                  <a:lnTo>
                    <a:pt x="5" y="50"/>
                  </a:lnTo>
                  <a:lnTo>
                    <a:pt x="7" y="57"/>
                  </a:lnTo>
                  <a:lnTo>
                    <a:pt x="11" y="63"/>
                  </a:lnTo>
                  <a:lnTo>
                    <a:pt x="15" y="68"/>
                  </a:lnTo>
                  <a:lnTo>
                    <a:pt x="20" y="73"/>
                  </a:lnTo>
                  <a:lnTo>
                    <a:pt x="26" y="76"/>
                  </a:lnTo>
                  <a:lnTo>
                    <a:pt x="34" y="79"/>
                  </a:lnTo>
                  <a:lnTo>
                    <a:pt x="41" y="80"/>
                  </a:lnTo>
                  <a:lnTo>
                    <a:pt x="48" y="81"/>
                  </a:lnTo>
                  <a:lnTo>
                    <a:pt x="55" y="82"/>
                  </a:lnTo>
                  <a:lnTo>
                    <a:pt x="60" y="83"/>
                  </a:lnTo>
                  <a:lnTo>
                    <a:pt x="65" y="83"/>
                  </a:lnTo>
                  <a:lnTo>
                    <a:pt x="69" y="84"/>
                  </a:lnTo>
                  <a:lnTo>
                    <a:pt x="73" y="84"/>
                  </a:lnTo>
                  <a:lnTo>
                    <a:pt x="76" y="84"/>
                  </a:lnTo>
                  <a:lnTo>
                    <a:pt x="79" y="84"/>
                  </a:lnTo>
                  <a:lnTo>
                    <a:pt x="81" y="84"/>
                  </a:lnTo>
                  <a:lnTo>
                    <a:pt x="83" y="83"/>
                  </a:lnTo>
                  <a:lnTo>
                    <a:pt x="85" y="83"/>
                  </a:lnTo>
                  <a:lnTo>
                    <a:pt x="86" y="83"/>
                  </a:lnTo>
                  <a:lnTo>
                    <a:pt x="87" y="83"/>
                  </a:lnTo>
                  <a:lnTo>
                    <a:pt x="88" y="82"/>
                  </a:lnTo>
                  <a:lnTo>
                    <a:pt x="89" y="82"/>
                  </a:lnTo>
                </a:path>
              </a:pathLst>
            </a:custGeom>
            <a:solidFill>
              <a:srgbClr val="CFC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80" name="Freeform 240">
              <a:extLst>
                <a:ext uri="{FF2B5EF4-FFF2-40B4-BE49-F238E27FC236}">
                  <a16:creationId xmlns:a16="http://schemas.microsoft.com/office/drawing/2014/main" id="{84DF6C91-47FE-A01B-798C-B8B88CA32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" y="3201"/>
              <a:ext cx="87" cy="83"/>
            </a:xfrm>
            <a:custGeom>
              <a:avLst/>
              <a:gdLst>
                <a:gd name="T0" fmla="*/ 86 w 87"/>
                <a:gd name="T1" fmla="*/ 81 h 83"/>
                <a:gd name="T2" fmla="*/ 85 w 87"/>
                <a:gd name="T3" fmla="*/ 80 h 83"/>
                <a:gd name="T4" fmla="*/ 83 w 87"/>
                <a:gd name="T5" fmla="*/ 80 h 83"/>
                <a:gd name="T6" fmla="*/ 80 w 87"/>
                <a:gd name="T7" fmla="*/ 79 h 83"/>
                <a:gd name="T8" fmla="*/ 75 w 87"/>
                <a:gd name="T9" fmla="*/ 77 h 83"/>
                <a:gd name="T10" fmla="*/ 70 w 87"/>
                <a:gd name="T11" fmla="*/ 75 h 83"/>
                <a:gd name="T12" fmla="*/ 64 w 87"/>
                <a:gd name="T13" fmla="*/ 72 h 83"/>
                <a:gd name="T14" fmla="*/ 56 w 87"/>
                <a:gd name="T15" fmla="*/ 68 h 83"/>
                <a:gd name="T16" fmla="*/ 49 w 87"/>
                <a:gd name="T17" fmla="*/ 64 h 83"/>
                <a:gd name="T18" fmla="*/ 41 w 87"/>
                <a:gd name="T19" fmla="*/ 59 h 83"/>
                <a:gd name="T20" fmla="*/ 34 w 87"/>
                <a:gd name="T21" fmla="*/ 54 h 83"/>
                <a:gd name="T22" fmla="*/ 26 w 87"/>
                <a:gd name="T23" fmla="*/ 47 h 83"/>
                <a:gd name="T24" fmla="*/ 20 w 87"/>
                <a:gd name="T25" fmla="*/ 40 h 83"/>
                <a:gd name="T26" fmla="*/ 13 w 87"/>
                <a:gd name="T27" fmla="*/ 31 h 83"/>
                <a:gd name="T28" fmla="*/ 8 w 87"/>
                <a:gd name="T29" fmla="*/ 22 h 83"/>
                <a:gd name="T30" fmla="*/ 3 w 87"/>
                <a:gd name="T31" fmla="*/ 11 h 83"/>
                <a:gd name="T32" fmla="*/ 0 w 87"/>
                <a:gd name="T33" fmla="*/ 0 h 83"/>
                <a:gd name="T34" fmla="*/ 0 w 87"/>
                <a:gd name="T35" fmla="*/ 0 h 83"/>
                <a:gd name="T36" fmla="*/ 0 w 87"/>
                <a:gd name="T37" fmla="*/ 3 h 83"/>
                <a:gd name="T38" fmla="*/ 0 w 87"/>
                <a:gd name="T39" fmla="*/ 6 h 83"/>
                <a:gd name="T40" fmla="*/ 0 w 87"/>
                <a:gd name="T41" fmla="*/ 11 h 83"/>
                <a:gd name="T42" fmla="*/ 0 w 87"/>
                <a:gd name="T43" fmla="*/ 16 h 83"/>
                <a:gd name="T44" fmla="*/ 0 w 87"/>
                <a:gd name="T45" fmla="*/ 22 h 83"/>
                <a:gd name="T46" fmla="*/ 0 w 87"/>
                <a:gd name="T47" fmla="*/ 29 h 83"/>
                <a:gd name="T48" fmla="*/ 1 w 87"/>
                <a:gd name="T49" fmla="*/ 36 h 83"/>
                <a:gd name="T50" fmla="*/ 2 w 87"/>
                <a:gd name="T51" fmla="*/ 42 h 83"/>
                <a:gd name="T52" fmla="*/ 5 w 87"/>
                <a:gd name="T53" fmla="*/ 49 h 83"/>
                <a:gd name="T54" fmla="*/ 7 w 87"/>
                <a:gd name="T55" fmla="*/ 56 h 83"/>
                <a:gd name="T56" fmla="*/ 10 w 87"/>
                <a:gd name="T57" fmla="*/ 62 h 83"/>
                <a:gd name="T58" fmla="*/ 15 w 87"/>
                <a:gd name="T59" fmla="*/ 67 h 83"/>
                <a:gd name="T60" fmla="*/ 20 w 87"/>
                <a:gd name="T61" fmla="*/ 71 h 83"/>
                <a:gd name="T62" fmla="*/ 25 w 87"/>
                <a:gd name="T63" fmla="*/ 75 h 83"/>
                <a:gd name="T64" fmla="*/ 33 w 87"/>
                <a:gd name="T65" fmla="*/ 77 h 83"/>
                <a:gd name="T66" fmla="*/ 40 w 87"/>
                <a:gd name="T67" fmla="*/ 78 h 83"/>
                <a:gd name="T68" fmla="*/ 47 w 87"/>
                <a:gd name="T69" fmla="*/ 79 h 83"/>
                <a:gd name="T70" fmla="*/ 53 w 87"/>
                <a:gd name="T71" fmla="*/ 80 h 83"/>
                <a:gd name="T72" fmla="*/ 58 w 87"/>
                <a:gd name="T73" fmla="*/ 81 h 83"/>
                <a:gd name="T74" fmla="*/ 63 w 87"/>
                <a:gd name="T75" fmla="*/ 81 h 83"/>
                <a:gd name="T76" fmla="*/ 67 w 87"/>
                <a:gd name="T77" fmla="*/ 82 h 83"/>
                <a:gd name="T78" fmla="*/ 71 w 87"/>
                <a:gd name="T79" fmla="*/ 82 h 83"/>
                <a:gd name="T80" fmla="*/ 74 w 87"/>
                <a:gd name="T81" fmla="*/ 82 h 83"/>
                <a:gd name="T82" fmla="*/ 77 w 87"/>
                <a:gd name="T83" fmla="*/ 82 h 83"/>
                <a:gd name="T84" fmla="*/ 79 w 87"/>
                <a:gd name="T85" fmla="*/ 82 h 83"/>
                <a:gd name="T86" fmla="*/ 80 w 87"/>
                <a:gd name="T87" fmla="*/ 81 h 83"/>
                <a:gd name="T88" fmla="*/ 82 w 87"/>
                <a:gd name="T89" fmla="*/ 81 h 83"/>
                <a:gd name="T90" fmla="*/ 83 w 87"/>
                <a:gd name="T91" fmla="*/ 81 h 83"/>
                <a:gd name="T92" fmla="*/ 84 w 87"/>
                <a:gd name="T93" fmla="*/ 81 h 83"/>
                <a:gd name="T94" fmla="*/ 85 w 87"/>
                <a:gd name="T95" fmla="*/ 81 h 83"/>
                <a:gd name="T96" fmla="*/ 86 w 87"/>
                <a:gd name="T97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7" h="83">
                  <a:moveTo>
                    <a:pt x="86" y="81"/>
                  </a:moveTo>
                  <a:lnTo>
                    <a:pt x="85" y="80"/>
                  </a:lnTo>
                  <a:lnTo>
                    <a:pt x="83" y="80"/>
                  </a:lnTo>
                  <a:lnTo>
                    <a:pt x="80" y="79"/>
                  </a:lnTo>
                  <a:lnTo>
                    <a:pt x="75" y="77"/>
                  </a:lnTo>
                  <a:lnTo>
                    <a:pt x="70" y="75"/>
                  </a:lnTo>
                  <a:lnTo>
                    <a:pt x="64" y="72"/>
                  </a:lnTo>
                  <a:lnTo>
                    <a:pt x="56" y="68"/>
                  </a:lnTo>
                  <a:lnTo>
                    <a:pt x="49" y="64"/>
                  </a:lnTo>
                  <a:lnTo>
                    <a:pt x="41" y="59"/>
                  </a:lnTo>
                  <a:lnTo>
                    <a:pt x="34" y="54"/>
                  </a:lnTo>
                  <a:lnTo>
                    <a:pt x="26" y="47"/>
                  </a:lnTo>
                  <a:lnTo>
                    <a:pt x="20" y="40"/>
                  </a:lnTo>
                  <a:lnTo>
                    <a:pt x="13" y="31"/>
                  </a:lnTo>
                  <a:lnTo>
                    <a:pt x="8" y="22"/>
                  </a:lnTo>
                  <a:lnTo>
                    <a:pt x="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9"/>
                  </a:lnTo>
                  <a:lnTo>
                    <a:pt x="7" y="56"/>
                  </a:lnTo>
                  <a:lnTo>
                    <a:pt x="10" y="62"/>
                  </a:lnTo>
                  <a:lnTo>
                    <a:pt x="15" y="67"/>
                  </a:lnTo>
                  <a:lnTo>
                    <a:pt x="20" y="71"/>
                  </a:lnTo>
                  <a:lnTo>
                    <a:pt x="25" y="75"/>
                  </a:lnTo>
                  <a:lnTo>
                    <a:pt x="33" y="77"/>
                  </a:lnTo>
                  <a:lnTo>
                    <a:pt x="40" y="78"/>
                  </a:lnTo>
                  <a:lnTo>
                    <a:pt x="47" y="79"/>
                  </a:lnTo>
                  <a:lnTo>
                    <a:pt x="53" y="80"/>
                  </a:lnTo>
                  <a:lnTo>
                    <a:pt x="58" y="81"/>
                  </a:lnTo>
                  <a:lnTo>
                    <a:pt x="63" y="81"/>
                  </a:lnTo>
                  <a:lnTo>
                    <a:pt x="67" y="82"/>
                  </a:lnTo>
                  <a:lnTo>
                    <a:pt x="71" y="82"/>
                  </a:lnTo>
                  <a:lnTo>
                    <a:pt x="74" y="82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80" y="81"/>
                  </a:lnTo>
                  <a:lnTo>
                    <a:pt x="82" y="81"/>
                  </a:lnTo>
                  <a:lnTo>
                    <a:pt x="83" y="81"/>
                  </a:lnTo>
                  <a:lnTo>
                    <a:pt x="84" y="81"/>
                  </a:lnTo>
                  <a:lnTo>
                    <a:pt x="85" y="81"/>
                  </a:lnTo>
                  <a:lnTo>
                    <a:pt x="86" y="81"/>
                  </a:lnTo>
                </a:path>
              </a:pathLst>
            </a:custGeom>
            <a:solidFill>
              <a:srgbClr val="D4D4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81" name="Freeform 241">
              <a:extLst>
                <a:ext uri="{FF2B5EF4-FFF2-40B4-BE49-F238E27FC236}">
                  <a16:creationId xmlns:a16="http://schemas.microsoft.com/office/drawing/2014/main" id="{B2456B3A-84BC-8A00-6577-DCE62E4E7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" y="3202"/>
              <a:ext cx="82" cy="82"/>
            </a:xfrm>
            <a:custGeom>
              <a:avLst/>
              <a:gdLst>
                <a:gd name="T0" fmla="*/ 0 w 82"/>
                <a:gd name="T1" fmla="*/ 0 h 82"/>
                <a:gd name="T2" fmla="*/ 0 w 82"/>
                <a:gd name="T3" fmla="*/ 1 h 82"/>
                <a:gd name="T4" fmla="*/ 0 w 82"/>
                <a:gd name="T5" fmla="*/ 3 h 82"/>
                <a:gd name="T6" fmla="*/ 0 w 82"/>
                <a:gd name="T7" fmla="*/ 6 h 82"/>
                <a:gd name="T8" fmla="*/ 0 w 82"/>
                <a:gd name="T9" fmla="*/ 11 h 82"/>
                <a:gd name="T10" fmla="*/ 0 w 82"/>
                <a:gd name="T11" fmla="*/ 16 h 82"/>
                <a:gd name="T12" fmla="*/ 0 w 82"/>
                <a:gd name="T13" fmla="*/ 22 h 82"/>
                <a:gd name="T14" fmla="*/ 0 w 82"/>
                <a:gd name="T15" fmla="*/ 28 h 82"/>
                <a:gd name="T16" fmla="*/ 1 w 82"/>
                <a:gd name="T17" fmla="*/ 35 h 82"/>
                <a:gd name="T18" fmla="*/ 2 w 82"/>
                <a:gd name="T19" fmla="*/ 42 h 82"/>
                <a:gd name="T20" fmla="*/ 4 w 82"/>
                <a:gd name="T21" fmla="*/ 48 h 82"/>
                <a:gd name="T22" fmla="*/ 7 w 82"/>
                <a:gd name="T23" fmla="*/ 55 h 82"/>
                <a:gd name="T24" fmla="*/ 10 w 82"/>
                <a:gd name="T25" fmla="*/ 61 h 82"/>
                <a:gd name="T26" fmla="*/ 14 w 82"/>
                <a:gd name="T27" fmla="*/ 66 h 82"/>
                <a:gd name="T28" fmla="*/ 19 w 82"/>
                <a:gd name="T29" fmla="*/ 70 h 82"/>
                <a:gd name="T30" fmla="*/ 24 w 82"/>
                <a:gd name="T31" fmla="*/ 74 h 82"/>
                <a:gd name="T32" fmla="*/ 31 w 82"/>
                <a:gd name="T33" fmla="*/ 76 h 82"/>
                <a:gd name="T34" fmla="*/ 38 w 82"/>
                <a:gd name="T35" fmla="*/ 77 h 82"/>
                <a:gd name="T36" fmla="*/ 44 w 82"/>
                <a:gd name="T37" fmla="*/ 78 h 82"/>
                <a:gd name="T38" fmla="*/ 50 w 82"/>
                <a:gd name="T39" fmla="*/ 79 h 82"/>
                <a:gd name="T40" fmla="*/ 55 w 82"/>
                <a:gd name="T41" fmla="*/ 79 h 82"/>
                <a:gd name="T42" fmla="*/ 59 w 82"/>
                <a:gd name="T43" fmla="*/ 80 h 82"/>
                <a:gd name="T44" fmla="*/ 63 w 82"/>
                <a:gd name="T45" fmla="*/ 81 h 82"/>
                <a:gd name="T46" fmla="*/ 66 w 82"/>
                <a:gd name="T47" fmla="*/ 81 h 82"/>
                <a:gd name="T48" fmla="*/ 69 w 82"/>
                <a:gd name="T49" fmla="*/ 81 h 82"/>
                <a:gd name="T50" fmla="*/ 72 w 82"/>
                <a:gd name="T51" fmla="*/ 81 h 82"/>
                <a:gd name="T52" fmla="*/ 74 w 82"/>
                <a:gd name="T53" fmla="*/ 81 h 82"/>
                <a:gd name="T54" fmla="*/ 76 w 82"/>
                <a:gd name="T55" fmla="*/ 80 h 82"/>
                <a:gd name="T56" fmla="*/ 77 w 82"/>
                <a:gd name="T57" fmla="*/ 80 h 82"/>
                <a:gd name="T58" fmla="*/ 78 w 82"/>
                <a:gd name="T59" fmla="*/ 80 h 82"/>
                <a:gd name="T60" fmla="*/ 79 w 82"/>
                <a:gd name="T61" fmla="*/ 79 h 82"/>
                <a:gd name="T62" fmla="*/ 80 w 82"/>
                <a:gd name="T63" fmla="*/ 79 h 82"/>
                <a:gd name="T64" fmla="*/ 81 w 82"/>
                <a:gd name="T65" fmla="*/ 79 h 82"/>
                <a:gd name="T66" fmla="*/ 81 w 82"/>
                <a:gd name="T67" fmla="*/ 79 h 82"/>
                <a:gd name="T68" fmla="*/ 78 w 82"/>
                <a:gd name="T69" fmla="*/ 78 h 82"/>
                <a:gd name="T70" fmla="*/ 75 w 82"/>
                <a:gd name="T71" fmla="*/ 77 h 82"/>
                <a:gd name="T72" fmla="*/ 71 w 82"/>
                <a:gd name="T73" fmla="*/ 76 h 82"/>
                <a:gd name="T74" fmla="*/ 66 w 82"/>
                <a:gd name="T75" fmla="*/ 73 h 82"/>
                <a:gd name="T76" fmla="*/ 60 w 82"/>
                <a:gd name="T77" fmla="*/ 71 h 82"/>
                <a:gd name="T78" fmla="*/ 53 w 82"/>
                <a:gd name="T79" fmla="*/ 67 h 82"/>
                <a:gd name="T80" fmla="*/ 46 w 82"/>
                <a:gd name="T81" fmla="*/ 63 h 82"/>
                <a:gd name="T82" fmla="*/ 39 w 82"/>
                <a:gd name="T83" fmla="*/ 58 h 82"/>
                <a:gd name="T84" fmla="*/ 32 w 82"/>
                <a:gd name="T85" fmla="*/ 53 h 82"/>
                <a:gd name="T86" fmla="*/ 25 w 82"/>
                <a:gd name="T87" fmla="*/ 47 h 82"/>
                <a:gd name="T88" fmla="*/ 19 w 82"/>
                <a:gd name="T89" fmla="*/ 39 h 82"/>
                <a:gd name="T90" fmla="*/ 12 w 82"/>
                <a:gd name="T91" fmla="*/ 31 h 82"/>
                <a:gd name="T92" fmla="*/ 7 w 82"/>
                <a:gd name="T93" fmla="*/ 22 h 82"/>
                <a:gd name="T94" fmla="*/ 3 w 82"/>
                <a:gd name="T95" fmla="*/ 11 h 82"/>
                <a:gd name="T96" fmla="*/ 0 w 82"/>
                <a:gd name="T9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82"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1" y="35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7" y="55"/>
                  </a:lnTo>
                  <a:lnTo>
                    <a:pt x="10" y="61"/>
                  </a:lnTo>
                  <a:lnTo>
                    <a:pt x="14" y="66"/>
                  </a:lnTo>
                  <a:lnTo>
                    <a:pt x="19" y="70"/>
                  </a:lnTo>
                  <a:lnTo>
                    <a:pt x="24" y="74"/>
                  </a:lnTo>
                  <a:lnTo>
                    <a:pt x="31" y="76"/>
                  </a:lnTo>
                  <a:lnTo>
                    <a:pt x="38" y="77"/>
                  </a:lnTo>
                  <a:lnTo>
                    <a:pt x="44" y="78"/>
                  </a:lnTo>
                  <a:lnTo>
                    <a:pt x="50" y="79"/>
                  </a:lnTo>
                  <a:lnTo>
                    <a:pt x="55" y="79"/>
                  </a:lnTo>
                  <a:lnTo>
                    <a:pt x="59" y="80"/>
                  </a:lnTo>
                  <a:lnTo>
                    <a:pt x="63" y="81"/>
                  </a:lnTo>
                  <a:lnTo>
                    <a:pt x="66" y="81"/>
                  </a:lnTo>
                  <a:lnTo>
                    <a:pt x="69" y="81"/>
                  </a:lnTo>
                  <a:lnTo>
                    <a:pt x="72" y="81"/>
                  </a:lnTo>
                  <a:lnTo>
                    <a:pt x="74" y="81"/>
                  </a:lnTo>
                  <a:lnTo>
                    <a:pt x="76" y="80"/>
                  </a:lnTo>
                  <a:lnTo>
                    <a:pt x="77" y="80"/>
                  </a:lnTo>
                  <a:lnTo>
                    <a:pt x="78" y="80"/>
                  </a:lnTo>
                  <a:lnTo>
                    <a:pt x="79" y="79"/>
                  </a:lnTo>
                  <a:lnTo>
                    <a:pt x="80" y="79"/>
                  </a:lnTo>
                  <a:lnTo>
                    <a:pt x="81" y="79"/>
                  </a:lnTo>
                  <a:lnTo>
                    <a:pt x="81" y="79"/>
                  </a:lnTo>
                  <a:lnTo>
                    <a:pt x="78" y="78"/>
                  </a:lnTo>
                  <a:lnTo>
                    <a:pt x="75" y="77"/>
                  </a:lnTo>
                  <a:lnTo>
                    <a:pt x="71" y="76"/>
                  </a:lnTo>
                  <a:lnTo>
                    <a:pt x="66" y="73"/>
                  </a:lnTo>
                  <a:lnTo>
                    <a:pt x="60" y="71"/>
                  </a:lnTo>
                  <a:lnTo>
                    <a:pt x="53" y="67"/>
                  </a:lnTo>
                  <a:lnTo>
                    <a:pt x="46" y="63"/>
                  </a:lnTo>
                  <a:lnTo>
                    <a:pt x="39" y="58"/>
                  </a:lnTo>
                  <a:lnTo>
                    <a:pt x="32" y="53"/>
                  </a:lnTo>
                  <a:lnTo>
                    <a:pt x="25" y="47"/>
                  </a:lnTo>
                  <a:lnTo>
                    <a:pt x="19" y="39"/>
                  </a:lnTo>
                  <a:lnTo>
                    <a:pt x="12" y="31"/>
                  </a:lnTo>
                  <a:lnTo>
                    <a:pt x="7" y="22"/>
                  </a:lnTo>
                  <a:lnTo>
                    <a:pt x="3" y="11"/>
                  </a:lnTo>
                  <a:lnTo>
                    <a:pt x="0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82" name="Freeform 242">
              <a:extLst>
                <a:ext uri="{FF2B5EF4-FFF2-40B4-BE49-F238E27FC236}">
                  <a16:creationId xmlns:a16="http://schemas.microsoft.com/office/drawing/2014/main" id="{26A8237E-1594-688E-29CD-914BC12B4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3822"/>
              <a:ext cx="49" cy="87"/>
            </a:xfrm>
            <a:custGeom>
              <a:avLst/>
              <a:gdLst>
                <a:gd name="T0" fmla="*/ 1 w 49"/>
                <a:gd name="T1" fmla="*/ 0 h 87"/>
                <a:gd name="T2" fmla="*/ 1 w 49"/>
                <a:gd name="T3" fmla="*/ 0 h 87"/>
                <a:gd name="T4" fmla="*/ 0 w 49"/>
                <a:gd name="T5" fmla="*/ 1 h 87"/>
                <a:gd name="T6" fmla="*/ 0 w 49"/>
                <a:gd name="T7" fmla="*/ 3 h 87"/>
                <a:gd name="T8" fmla="*/ 0 w 49"/>
                <a:gd name="T9" fmla="*/ 7 h 87"/>
                <a:gd name="T10" fmla="*/ 0 w 49"/>
                <a:gd name="T11" fmla="*/ 10 h 87"/>
                <a:gd name="T12" fmla="*/ 0 w 49"/>
                <a:gd name="T13" fmla="*/ 15 h 87"/>
                <a:gd name="T14" fmla="*/ 0 w 49"/>
                <a:gd name="T15" fmla="*/ 20 h 87"/>
                <a:gd name="T16" fmla="*/ 1 w 49"/>
                <a:gd name="T17" fmla="*/ 25 h 87"/>
                <a:gd name="T18" fmla="*/ 2 w 49"/>
                <a:gd name="T19" fmla="*/ 31 h 87"/>
                <a:gd name="T20" fmla="*/ 3 w 49"/>
                <a:gd name="T21" fmla="*/ 37 h 87"/>
                <a:gd name="T22" fmla="*/ 5 w 49"/>
                <a:gd name="T23" fmla="*/ 44 h 87"/>
                <a:gd name="T24" fmla="*/ 8 w 49"/>
                <a:gd name="T25" fmla="*/ 51 h 87"/>
                <a:gd name="T26" fmla="*/ 11 w 49"/>
                <a:gd name="T27" fmla="*/ 58 h 87"/>
                <a:gd name="T28" fmla="*/ 16 w 49"/>
                <a:gd name="T29" fmla="*/ 65 h 87"/>
                <a:gd name="T30" fmla="*/ 20 w 49"/>
                <a:gd name="T31" fmla="*/ 72 h 87"/>
                <a:gd name="T32" fmla="*/ 27 w 49"/>
                <a:gd name="T33" fmla="*/ 79 h 87"/>
                <a:gd name="T34" fmla="*/ 27 w 49"/>
                <a:gd name="T35" fmla="*/ 79 h 87"/>
                <a:gd name="T36" fmla="*/ 28 w 49"/>
                <a:gd name="T37" fmla="*/ 80 h 87"/>
                <a:gd name="T38" fmla="*/ 29 w 49"/>
                <a:gd name="T39" fmla="*/ 82 h 87"/>
                <a:gd name="T40" fmla="*/ 30 w 49"/>
                <a:gd name="T41" fmla="*/ 83 h 87"/>
                <a:gd name="T42" fmla="*/ 31 w 49"/>
                <a:gd name="T43" fmla="*/ 84 h 87"/>
                <a:gd name="T44" fmla="*/ 33 w 49"/>
                <a:gd name="T45" fmla="*/ 85 h 87"/>
                <a:gd name="T46" fmla="*/ 34 w 49"/>
                <a:gd name="T47" fmla="*/ 86 h 87"/>
                <a:gd name="T48" fmla="*/ 35 w 49"/>
                <a:gd name="T49" fmla="*/ 86 h 87"/>
                <a:gd name="T50" fmla="*/ 36 w 49"/>
                <a:gd name="T51" fmla="*/ 84 h 87"/>
                <a:gd name="T52" fmla="*/ 38 w 49"/>
                <a:gd name="T53" fmla="*/ 83 h 87"/>
                <a:gd name="T54" fmla="*/ 39 w 49"/>
                <a:gd name="T55" fmla="*/ 81 h 87"/>
                <a:gd name="T56" fmla="*/ 41 w 49"/>
                <a:gd name="T57" fmla="*/ 80 h 87"/>
                <a:gd name="T58" fmla="*/ 42 w 49"/>
                <a:gd name="T59" fmla="*/ 78 h 87"/>
                <a:gd name="T60" fmla="*/ 44 w 49"/>
                <a:gd name="T61" fmla="*/ 77 h 87"/>
                <a:gd name="T62" fmla="*/ 45 w 49"/>
                <a:gd name="T63" fmla="*/ 76 h 87"/>
                <a:gd name="T64" fmla="*/ 47 w 49"/>
                <a:gd name="T65" fmla="*/ 76 h 87"/>
                <a:gd name="T66" fmla="*/ 48 w 49"/>
                <a:gd name="T67" fmla="*/ 76 h 87"/>
                <a:gd name="T68" fmla="*/ 48 w 49"/>
                <a:gd name="T69" fmla="*/ 76 h 87"/>
                <a:gd name="T70" fmla="*/ 47 w 49"/>
                <a:gd name="T71" fmla="*/ 76 h 87"/>
                <a:gd name="T72" fmla="*/ 46 w 49"/>
                <a:gd name="T73" fmla="*/ 76 h 87"/>
                <a:gd name="T74" fmla="*/ 45 w 49"/>
                <a:gd name="T75" fmla="*/ 76 h 87"/>
                <a:gd name="T76" fmla="*/ 42 w 49"/>
                <a:gd name="T77" fmla="*/ 75 h 87"/>
                <a:gd name="T78" fmla="*/ 40 w 49"/>
                <a:gd name="T79" fmla="*/ 73 h 87"/>
                <a:gd name="T80" fmla="*/ 38 w 49"/>
                <a:gd name="T81" fmla="*/ 70 h 87"/>
                <a:gd name="T82" fmla="*/ 35 w 49"/>
                <a:gd name="T83" fmla="*/ 66 h 87"/>
                <a:gd name="T84" fmla="*/ 31 w 49"/>
                <a:gd name="T85" fmla="*/ 62 h 87"/>
                <a:gd name="T86" fmla="*/ 27 w 49"/>
                <a:gd name="T87" fmla="*/ 56 h 87"/>
                <a:gd name="T88" fmla="*/ 23 w 49"/>
                <a:gd name="T89" fmla="*/ 48 h 87"/>
                <a:gd name="T90" fmla="*/ 18 w 49"/>
                <a:gd name="T91" fmla="*/ 39 h 87"/>
                <a:gd name="T92" fmla="*/ 12 w 49"/>
                <a:gd name="T93" fmla="*/ 27 h 87"/>
                <a:gd name="T94" fmla="*/ 7 w 49"/>
                <a:gd name="T95" fmla="*/ 15 h 87"/>
                <a:gd name="T96" fmla="*/ 1 w 49"/>
                <a:gd name="T9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87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1" y="25"/>
                  </a:lnTo>
                  <a:lnTo>
                    <a:pt x="2" y="31"/>
                  </a:lnTo>
                  <a:lnTo>
                    <a:pt x="3" y="37"/>
                  </a:lnTo>
                  <a:lnTo>
                    <a:pt x="5" y="44"/>
                  </a:lnTo>
                  <a:lnTo>
                    <a:pt x="8" y="51"/>
                  </a:lnTo>
                  <a:lnTo>
                    <a:pt x="11" y="58"/>
                  </a:lnTo>
                  <a:lnTo>
                    <a:pt x="16" y="65"/>
                  </a:lnTo>
                  <a:lnTo>
                    <a:pt x="20" y="72"/>
                  </a:lnTo>
                  <a:lnTo>
                    <a:pt x="27" y="79"/>
                  </a:lnTo>
                  <a:lnTo>
                    <a:pt x="27" y="79"/>
                  </a:lnTo>
                  <a:lnTo>
                    <a:pt x="28" y="80"/>
                  </a:lnTo>
                  <a:lnTo>
                    <a:pt x="29" y="82"/>
                  </a:lnTo>
                  <a:lnTo>
                    <a:pt x="30" y="83"/>
                  </a:lnTo>
                  <a:lnTo>
                    <a:pt x="31" y="84"/>
                  </a:lnTo>
                  <a:lnTo>
                    <a:pt x="33" y="85"/>
                  </a:lnTo>
                  <a:lnTo>
                    <a:pt x="34" y="86"/>
                  </a:lnTo>
                  <a:lnTo>
                    <a:pt x="35" y="86"/>
                  </a:lnTo>
                  <a:lnTo>
                    <a:pt x="36" y="84"/>
                  </a:lnTo>
                  <a:lnTo>
                    <a:pt x="38" y="83"/>
                  </a:lnTo>
                  <a:lnTo>
                    <a:pt x="39" y="81"/>
                  </a:lnTo>
                  <a:lnTo>
                    <a:pt x="41" y="80"/>
                  </a:lnTo>
                  <a:lnTo>
                    <a:pt x="42" y="78"/>
                  </a:lnTo>
                  <a:lnTo>
                    <a:pt x="44" y="77"/>
                  </a:lnTo>
                  <a:lnTo>
                    <a:pt x="45" y="76"/>
                  </a:lnTo>
                  <a:lnTo>
                    <a:pt x="47" y="76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47" y="76"/>
                  </a:lnTo>
                  <a:lnTo>
                    <a:pt x="46" y="76"/>
                  </a:lnTo>
                  <a:lnTo>
                    <a:pt x="45" y="76"/>
                  </a:lnTo>
                  <a:lnTo>
                    <a:pt x="42" y="75"/>
                  </a:lnTo>
                  <a:lnTo>
                    <a:pt x="40" y="73"/>
                  </a:lnTo>
                  <a:lnTo>
                    <a:pt x="38" y="70"/>
                  </a:lnTo>
                  <a:lnTo>
                    <a:pt x="35" y="66"/>
                  </a:lnTo>
                  <a:lnTo>
                    <a:pt x="31" y="62"/>
                  </a:lnTo>
                  <a:lnTo>
                    <a:pt x="27" y="56"/>
                  </a:lnTo>
                  <a:lnTo>
                    <a:pt x="23" y="48"/>
                  </a:lnTo>
                  <a:lnTo>
                    <a:pt x="18" y="39"/>
                  </a:lnTo>
                  <a:lnTo>
                    <a:pt x="12" y="27"/>
                  </a:lnTo>
                  <a:lnTo>
                    <a:pt x="7" y="15"/>
                  </a:lnTo>
                  <a:lnTo>
                    <a:pt x="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83" name="Freeform 243">
              <a:extLst>
                <a:ext uri="{FF2B5EF4-FFF2-40B4-BE49-F238E27FC236}">
                  <a16:creationId xmlns:a16="http://schemas.microsoft.com/office/drawing/2014/main" id="{44DB5EAC-9EE7-328B-D12B-C1BC0377C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3823"/>
              <a:ext cx="48" cy="86"/>
            </a:xfrm>
            <a:custGeom>
              <a:avLst/>
              <a:gdLst>
                <a:gd name="T0" fmla="*/ 35 w 48"/>
                <a:gd name="T1" fmla="*/ 84 h 86"/>
                <a:gd name="T2" fmla="*/ 36 w 48"/>
                <a:gd name="T3" fmla="*/ 83 h 86"/>
                <a:gd name="T4" fmla="*/ 37 w 48"/>
                <a:gd name="T5" fmla="*/ 82 h 86"/>
                <a:gd name="T6" fmla="*/ 38 w 48"/>
                <a:gd name="T7" fmla="*/ 80 h 86"/>
                <a:gd name="T8" fmla="*/ 40 w 48"/>
                <a:gd name="T9" fmla="*/ 78 h 86"/>
                <a:gd name="T10" fmla="*/ 42 w 48"/>
                <a:gd name="T11" fmla="*/ 77 h 86"/>
                <a:gd name="T12" fmla="*/ 43 w 48"/>
                <a:gd name="T13" fmla="*/ 75 h 86"/>
                <a:gd name="T14" fmla="*/ 45 w 48"/>
                <a:gd name="T15" fmla="*/ 75 h 86"/>
                <a:gd name="T16" fmla="*/ 46 w 48"/>
                <a:gd name="T17" fmla="*/ 74 h 86"/>
                <a:gd name="T18" fmla="*/ 47 w 48"/>
                <a:gd name="T19" fmla="*/ 75 h 86"/>
                <a:gd name="T20" fmla="*/ 47 w 48"/>
                <a:gd name="T21" fmla="*/ 75 h 86"/>
                <a:gd name="T22" fmla="*/ 46 w 48"/>
                <a:gd name="T23" fmla="*/ 75 h 86"/>
                <a:gd name="T24" fmla="*/ 45 w 48"/>
                <a:gd name="T25" fmla="*/ 75 h 86"/>
                <a:gd name="T26" fmla="*/ 44 w 48"/>
                <a:gd name="T27" fmla="*/ 75 h 86"/>
                <a:gd name="T28" fmla="*/ 42 w 48"/>
                <a:gd name="T29" fmla="*/ 74 h 86"/>
                <a:gd name="T30" fmla="*/ 40 w 48"/>
                <a:gd name="T31" fmla="*/ 72 h 86"/>
                <a:gd name="T32" fmla="*/ 37 w 48"/>
                <a:gd name="T33" fmla="*/ 69 h 86"/>
                <a:gd name="T34" fmla="*/ 34 w 48"/>
                <a:gd name="T35" fmla="*/ 66 h 86"/>
                <a:gd name="T36" fmla="*/ 30 w 48"/>
                <a:gd name="T37" fmla="*/ 61 h 86"/>
                <a:gd name="T38" fmla="*/ 26 w 48"/>
                <a:gd name="T39" fmla="*/ 55 h 86"/>
                <a:gd name="T40" fmla="*/ 22 w 48"/>
                <a:gd name="T41" fmla="*/ 47 h 86"/>
                <a:gd name="T42" fmla="*/ 17 w 48"/>
                <a:gd name="T43" fmla="*/ 38 h 86"/>
                <a:gd name="T44" fmla="*/ 12 w 48"/>
                <a:gd name="T45" fmla="*/ 27 h 86"/>
                <a:gd name="T46" fmla="*/ 6 w 48"/>
                <a:gd name="T47" fmla="*/ 14 h 86"/>
                <a:gd name="T48" fmla="*/ 1 w 48"/>
                <a:gd name="T49" fmla="*/ 0 h 86"/>
                <a:gd name="T50" fmla="*/ 1 w 48"/>
                <a:gd name="T51" fmla="*/ 0 h 86"/>
                <a:gd name="T52" fmla="*/ 0 w 48"/>
                <a:gd name="T53" fmla="*/ 1 h 86"/>
                <a:gd name="T54" fmla="*/ 0 w 48"/>
                <a:gd name="T55" fmla="*/ 3 h 86"/>
                <a:gd name="T56" fmla="*/ 0 w 48"/>
                <a:gd name="T57" fmla="*/ 6 h 86"/>
                <a:gd name="T58" fmla="*/ 0 w 48"/>
                <a:gd name="T59" fmla="*/ 10 h 86"/>
                <a:gd name="T60" fmla="*/ 0 w 48"/>
                <a:gd name="T61" fmla="*/ 15 h 86"/>
                <a:gd name="T62" fmla="*/ 0 w 48"/>
                <a:gd name="T63" fmla="*/ 19 h 86"/>
                <a:gd name="T64" fmla="*/ 1 w 48"/>
                <a:gd name="T65" fmla="*/ 25 h 86"/>
                <a:gd name="T66" fmla="*/ 2 w 48"/>
                <a:gd name="T67" fmla="*/ 30 h 86"/>
                <a:gd name="T68" fmla="*/ 3 w 48"/>
                <a:gd name="T69" fmla="*/ 37 h 86"/>
                <a:gd name="T70" fmla="*/ 5 w 48"/>
                <a:gd name="T71" fmla="*/ 43 h 86"/>
                <a:gd name="T72" fmla="*/ 8 w 48"/>
                <a:gd name="T73" fmla="*/ 50 h 86"/>
                <a:gd name="T74" fmla="*/ 11 w 48"/>
                <a:gd name="T75" fmla="*/ 57 h 86"/>
                <a:gd name="T76" fmla="*/ 15 w 48"/>
                <a:gd name="T77" fmla="*/ 64 h 86"/>
                <a:gd name="T78" fmla="*/ 20 w 48"/>
                <a:gd name="T79" fmla="*/ 71 h 86"/>
                <a:gd name="T80" fmla="*/ 26 w 48"/>
                <a:gd name="T81" fmla="*/ 78 h 86"/>
                <a:gd name="T82" fmla="*/ 26 w 48"/>
                <a:gd name="T83" fmla="*/ 78 h 86"/>
                <a:gd name="T84" fmla="*/ 27 w 48"/>
                <a:gd name="T85" fmla="*/ 79 h 86"/>
                <a:gd name="T86" fmla="*/ 28 w 48"/>
                <a:gd name="T87" fmla="*/ 80 h 86"/>
                <a:gd name="T88" fmla="*/ 29 w 48"/>
                <a:gd name="T89" fmla="*/ 82 h 86"/>
                <a:gd name="T90" fmla="*/ 31 w 48"/>
                <a:gd name="T91" fmla="*/ 83 h 86"/>
                <a:gd name="T92" fmla="*/ 32 w 48"/>
                <a:gd name="T93" fmla="*/ 84 h 86"/>
                <a:gd name="T94" fmla="*/ 34 w 48"/>
                <a:gd name="T95" fmla="*/ 85 h 86"/>
                <a:gd name="T96" fmla="*/ 35 w 48"/>
                <a:gd name="T97" fmla="*/ 8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" h="86">
                  <a:moveTo>
                    <a:pt x="35" y="84"/>
                  </a:moveTo>
                  <a:lnTo>
                    <a:pt x="36" y="83"/>
                  </a:lnTo>
                  <a:lnTo>
                    <a:pt x="37" y="82"/>
                  </a:lnTo>
                  <a:lnTo>
                    <a:pt x="38" y="80"/>
                  </a:lnTo>
                  <a:lnTo>
                    <a:pt x="40" y="78"/>
                  </a:lnTo>
                  <a:lnTo>
                    <a:pt x="42" y="77"/>
                  </a:lnTo>
                  <a:lnTo>
                    <a:pt x="43" y="75"/>
                  </a:lnTo>
                  <a:lnTo>
                    <a:pt x="45" y="75"/>
                  </a:lnTo>
                  <a:lnTo>
                    <a:pt x="46" y="74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6" y="75"/>
                  </a:lnTo>
                  <a:lnTo>
                    <a:pt x="45" y="75"/>
                  </a:lnTo>
                  <a:lnTo>
                    <a:pt x="44" y="75"/>
                  </a:lnTo>
                  <a:lnTo>
                    <a:pt x="42" y="74"/>
                  </a:lnTo>
                  <a:lnTo>
                    <a:pt x="40" y="72"/>
                  </a:lnTo>
                  <a:lnTo>
                    <a:pt x="37" y="69"/>
                  </a:lnTo>
                  <a:lnTo>
                    <a:pt x="34" y="66"/>
                  </a:lnTo>
                  <a:lnTo>
                    <a:pt x="30" y="61"/>
                  </a:lnTo>
                  <a:lnTo>
                    <a:pt x="26" y="55"/>
                  </a:lnTo>
                  <a:lnTo>
                    <a:pt x="22" y="47"/>
                  </a:lnTo>
                  <a:lnTo>
                    <a:pt x="17" y="38"/>
                  </a:lnTo>
                  <a:lnTo>
                    <a:pt x="12" y="27"/>
                  </a:lnTo>
                  <a:lnTo>
                    <a:pt x="6" y="14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5"/>
                  </a:lnTo>
                  <a:lnTo>
                    <a:pt x="2" y="30"/>
                  </a:lnTo>
                  <a:lnTo>
                    <a:pt x="3" y="37"/>
                  </a:lnTo>
                  <a:lnTo>
                    <a:pt x="5" y="43"/>
                  </a:lnTo>
                  <a:lnTo>
                    <a:pt x="8" y="50"/>
                  </a:lnTo>
                  <a:lnTo>
                    <a:pt x="11" y="57"/>
                  </a:lnTo>
                  <a:lnTo>
                    <a:pt x="15" y="64"/>
                  </a:lnTo>
                  <a:lnTo>
                    <a:pt x="20" y="71"/>
                  </a:lnTo>
                  <a:lnTo>
                    <a:pt x="26" y="78"/>
                  </a:lnTo>
                  <a:lnTo>
                    <a:pt x="26" y="78"/>
                  </a:lnTo>
                  <a:lnTo>
                    <a:pt x="27" y="79"/>
                  </a:lnTo>
                  <a:lnTo>
                    <a:pt x="28" y="80"/>
                  </a:lnTo>
                  <a:lnTo>
                    <a:pt x="29" y="82"/>
                  </a:lnTo>
                  <a:lnTo>
                    <a:pt x="31" y="83"/>
                  </a:lnTo>
                  <a:lnTo>
                    <a:pt x="32" y="84"/>
                  </a:lnTo>
                  <a:lnTo>
                    <a:pt x="34" y="85"/>
                  </a:lnTo>
                  <a:lnTo>
                    <a:pt x="35" y="84"/>
                  </a:lnTo>
                </a:path>
              </a:pathLst>
            </a:custGeom>
            <a:solidFill>
              <a:srgbClr val="FCFCF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84" name="Freeform 244">
              <a:extLst>
                <a:ext uri="{FF2B5EF4-FFF2-40B4-BE49-F238E27FC236}">
                  <a16:creationId xmlns:a16="http://schemas.microsoft.com/office/drawing/2014/main" id="{52D495F8-3005-EE2F-F59F-BF2A7CAA3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" y="3824"/>
              <a:ext cx="45" cy="84"/>
            </a:xfrm>
            <a:custGeom>
              <a:avLst/>
              <a:gdLst>
                <a:gd name="T0" fmla="*/ 33 w 45"/>
                <a:gd name="T1" fmla="*/ 83 h 84"/>
                <a:gd name="T2" fmla="*/ 34 w 45"/>
                <a:gd name="T3" fmla="*/ 82 h 84"/>
                <a:gd name="T4" fmla="*/ 35 w 45"/>
                <a:gd name="T5" fmla="*/ 80 h 84"/>
                <a:gd name="T6" fmla="*/ 36 w 45"/>
                <a:gd name="T7" fmla="*/ 78 h 84"/>
                <a:gd name="T8" fmla="*/ 38 w 45"/>
                <a:gd name="T9" fmla="*/ 77 h 84"/>
                <a:gd name="T10" fmla="*/ 39 w 45"/>
                <a:gd name="T11" fmla="*/ 75 h 84"/>
                <a:gd name="T12" fmla="*/ 41 w 45"/>
                <a:gd name="T13" fmla="*/ 74 h 84"/>
                <a:gd name="T14" fmla="*/ 42 w 45"/>
                <a:gd name="T15" fmla="*/ 73 h 84"/>
                <a:gd name="T16" fmla="*/ 43 w 45"/>
                <a:gd name="T17" fmla="*/ 73 h 84"/>
                <a:gd name="T18" fmla="*/ 44 w 45"/>
                <a:gd name="T19" fmla="*/ 73 h 84"/>
                <a:gd name="T20" fmla="*/ 44 w 45"/>
                <a:gd name="T21" fmla="*/ 73 h 84"/>
                <a:gd name="T22" fmla="*/ 43 w 45"/>
                <a:gd name="T23" fmla="*/ 73 h 84"/>
                <a:gd name="T24" fmla="*/ 42 w 45"/>
                <a:gd name="T25" fmla="*/ 73 h 84"/>
                <a:gd name="T26" fmla="*/ 41 w 45"/>
                <a:gd name="T27" fmla="*/ 73 h 84"/>
                <a:gd name="T28" fmla="*/ 39 w 45"/>
                <a:gd name="T29" fmla="*/ 72 h 84"/>
                <a:gd name="T30" fmla="*/ 37 w 45"/>
                <a:gd name="T31" fmla="*/ 70 h 84"/>
                <a:gd name="T32" fmla="*/ 35 w 45"/>
                <a:gd name="T33" fmla="*/ 68 h 84"/>
                <a:gd name="T34" fmla="*/ 32 w 45"/>
                <a:gd name="T35" fmla="*/ 64 h 84"/>
                <a:gd name="T36" fmla="*/ 28 w 45"/>
                <a:gd name="T37" fmla="*/ 60 h 84"/>
                <a:gd name="T38" fmla="*/ 25 w 45"/>
                <a:gd name="T39" fmla="*/ 54 h 84"/>
                <a:gd name="T40" fmla="*/ 21 w 45"/>
                <a:gd name="T41" fmla="*/ 46 h 84"/>
                <a:gd name="T42" fmla="*/ 16 w 45"/>
                <a:gd name="T43" fmla="*/ 38 h 84"/>
                <a:gd name="T44" fmla="*/ 11 w 45"/>
                <a:gd name="T45" fmla="*/ 27 h 84"/>
                <a:gd name="T46" fmla="*/ 6 w 45"/>
                <a:gd name="T47" fmla="*/ 14 h 84"/>
                <a:gd name="T48" fmla="*/ 0 w 45"/>
                <a:gd name="T49" fmla="*/ 0 h 84"/>
                <a:gd name="T50" fmla="*/ 0 w 45"/>
                <a:gd name="T51" fmla="*/ 0 h 84"/>
                <a:gd name="T52" fmla="*/ 0 w 45"/>
                <a:gd name="T53" fmla="*/ 1 h 84"/>
                <a:gd name="T54" fmla="*/ 0 w 45"/>
                <a:gd name="T55" fmla="*/ 3 h 84"/>
                <a:gd name="T56" fmla="*/ 0 w 45"/>
                <a:gd name="T57" fmla="*/ 6 h 84"/>
                <a:gd name="T58" fmla="*/ 0 w 45"/>
                <a:gd name="T59" fmla="*/ 10 h 84"/>
                <a:gd name="T60" fmla="*/ 0 w 45"/>
                <a:gd name="T61" fmla="*/ 14 h 84"/>
                <a:gd name="T62" fmla="*/ 0 w 45"/>
                <a:gd name="T63" fmla="*/ 19 h 84"/>
                <a:gd name="T64" fmla="*/ 0 w 45"/>
                <a:gd name="T65" fmla="*/ 24 h 84"/>
                <a:gd name="T66" fmla="*/ 1 w 45"/>
                <a:gd name="T67" fmla="*/ 30 h 84"/>
                <a:gd name="T68" fmla="*/ 3 w 45"/>
                <a:gd name="T69" fmla="*/ 36 h 84"/>
                <a:gd name="T70" fmla="*/ 5 w 45"/>
                <a:gd name="T71" fmla="*/ 42 h 84"/>
                <a:gd name="T72" fmla="*/ 7 w 45"/>
                <a:gd name="T73" fmla="*/ 48 h 84"/>
                <a:gd name="T74" fmla="*/ 10 w 45"/>
                <a:gd name="T75" fmla="*/ 55 h 84"/>
                <a:gd name="T76" fmla="*/ 14 w 45"/>
                <a:gd name="T77" fmla="*/ 62 h 84"/>
                <a:gd name="T78" fmla="*/ 19 w 45"/>
                <a:gd name="T79" fmla="*/ 69 h 84"/>
                <a:gd name="T80" fmla="*/ 24 w 45"/>
                <a:gd name="T81" fmla="*/ 76 h 84"/>
                <a:gd name="T82" fmla="*/ 24 w 45"/>
                <a:gd name="T83" fmla="*/ 76 h 84"/>
                <a:gd name="T84" fmla="*/ 25 w 45"/>
                <a:gd name="T85" fmla="*/ 77 h 84"/>
                <a:gd name="T86" fmla="*/ 26 w 45"/>
                <a:gd name="T87" fmla="*/ 78 h 84"/>
                <a:gd name="T88" fmla="*/ 27 w 45"/>
                <a:gd name="T89" fmla="*/ 80 h 84"/>
                <a:gd name="T90" fmla="*/ 29 w 45"/>
                <a:gd name="T91" fmla="*/ 82 h 84"/>
                <a:gd name="T92" fmla="*/ 30 w 45"/>
                <a:gd name="T93" fmla="*/ 82 h 84"/>
                <a:gd name="T94" fmla="*/ 32 w 45"/>
                <a:gd name="T95" fmla="*/ 83 h 84"/>
                <a:gd name="T96" fmla="*/ 33 w 45"/>
                <a:gd name="T97" fmla="*/ 8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84">
                  <a:moveTo>
                    <a:pt x="33" y="83"/>
                  </a:moveTo>
                  <a:lnTo>
                    <a:pt x="34" y="82"/>
                  </a:lnTo>
                  <a:lnTo>
                    <a:pt x="35" y="80"/>
                  </a:lnTo>
                  <a:lnTo>
                    <a:pt x="36" y="78"/>
                  </a:lnTo>
                  <a:lnTo>
                    <a:pt x="38" y="77"/>
                  </a:lnTo>
                  <a:lnTo>
                    <a:pt x="39" y="75"/>
                  </a:lnTo>
                  <a:lnTo>
                    <a:pt x="41" y="74"/>
                  </a:lnTo>
                  <a:lnTo>
                    <a:pt x="42" y="73"/>
                  </a:lnTo>
                  <a:lnTo>
                    <a:pt x="43" y="73"/>
                  </a:lnTo>
                  <a:lnTo>
                    <a:pt x="44" y="73"/>
                  </a:lnTo>
                  <a:lnTo>
                    <a:pt x="44" y="73"/>
                  </a:lnTo>
                  <a:lnTo>
                    <a:pt x="43" y="73"/>
                  </a:lnTo>
                  <a:lnTo>
                    <a:pt x="42" y="73"/>
                  </a:lnTo>
                  <a:lnTo>
                    <a:pt x="41" y="73"/>
                  </a:lnTo>
                  <a:lnTo>
                    <a:pt x="39" y="72"/>
                  </a:lnTo>
                  <a:lnTo>
                    <a:pt x="37" y="70"/>
                  </a:lnTo>
                  <a:lnTo>
                    <a:pt x="35" y="68"/>
                  </a:lnTo>
                  <a:lnTo>
                    <a:pt x="32" y="64"/>
                  </a:lnTo>
                  <a:lnTo>
                    <a:pt x="28" y="60"/>
                  </a:lnTo>
                  <a:lnTo>
                    <a:pt x="25" y="54"/>
                  </a:lnTo>
                  <a:lnTo>
                    <a:pt x="21" y="46"/>
                  </a:lnTo>
                  <a:lnTo>
                    <a:pt x="16" y="38"/>
                  </a:lnTo>
                  <a:lnTo>
                    <a:pt x="11" y="27"/>
                  </a:lnTo>
                  <a:lnTo>
                    <a:pt x="6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1" y="30"/>
                  </a:lnTo>
                  <a:lnTo>
                    <a:pt x="3" y="36"/>
                  </a:lnTo>
                  <a:lnTo>
                    <a:pt x="5" y="42"/>
                  </a:lnTo>
                  <a:lnTo>
                    <a:pt x="7" y="48"/>
                  </a:lnTo>
                  <a:lnTo>
                    <a:pt x="10" y="55"/>
                  </a:lnTo>
                  <a:lnTo>
                    <a:pt x="14" y="62"/>
                  </a:lnTo>
                  <a:lnTo>
                    <a:pt x="19" y="69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5" y="77"/>
                  </a:lnTo>
                  <a:lnTo>
                    <a:pt x="26" y="78"/>
                  </a:lnTo>
                  <a:lnTo>
                    <a:pt x="27" y="80"/>
                  </a:lnTo>
                  <a:lnTo>
                    <a:pt x="29" y="82"/>
                  </a:lnTo>
                  <a:lnTo>
                    <a:pt x="30" y="82"/>
                  </a:lnTo>
                  <a:lnTo>
                    <a:pt x="32" y="83"/>
                  </a:lnTo>
                  <a:lnTo>
                    <a:pt x="33" y="83"/>
                  </a:lnTo>
                </a:path>
              </a:pathLst>
            </a:custGeom>
            <a:solidFill>
              <a:srgbClr val="FAFA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85" name="Freeform 245">
              <a:extLst>
                <a:ext uri="{FF2B5EF4-FFF2-40B4-BE49-F238E27FC236}">
                  <a16:creationId xmlns:a16="http://schemas.microsoft.com/office/drawing/2014/main" id="{4CFEBB0D-3793-0B5C-2ABF-201622948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826"/>
              <a:ext cx="44" cy="82"/>
            </a:xfrm>
            <a:custGeom>
              <a:avLst/>
              <a:gdLst>
                <a:gd name="T0" fmla="*/ 32 w 44"/>
                <a:gd name="T1" fmla="*/ 80 h 82"/>
                <a:gd name="T2" fmla="*/ 33 w 44"/>
                <a:gd name="T3" fmla="*/ 79 h 82"/>
                <a:gd name="T4" fmla="*/ 34 w 44"/>
                <a:gd name="T5" fmla="*/ 78 h 82"/>
                <a:gd name="T6" fmla="*/ 36 w 44"/>
                <a:gd name="T7" fmla="*/ 76 h 82"/>
                <a:gd name="T8" fmla="*/ 37 w 44"/>
                <a:gd name="T9" fmla="*/ 75 h 82"/>
                <a:gd name="T10" fmla="*/ 38 w 44"/>
                <a:gd name="T11" fmla="*/ 73 h 82"/>
                <a:gd name="T12" fmla="*/ 40 w 44"/>
                <a:gd name="T13" fmla="*/ 72 h 82"/>
                <a:gd name="T14" fmla="*/ 41 w 44"/>
                <a:gd name="T15" fmla="*/ 71 h 82"/>
                <a:gd name="T16" fmla="*/ 42 w 44"/>
                <a:gd name="T17" fmla="*/ 71 h 82"/>
                <a:gd name="T18" fmla="*/ 43 w 44"/>
                <a:gd name="T19" fmla="*/ 71 h 82"/>
                <a:gd name="T20" fmla="*/ 42 w 44"/>
                <a:gd name="T21" fmla="*/ 72 h 82"/>
                <a:gd name="T22" fmla="*/ 42 w 44"/>
                <a:gd name="T23" fmla="*/ 72 h 82"/>
                <a:gd name="T24" fmla="*/ 41 w 44"/>
                <a:gd name="T25" fmla="*/ 72 h 82"/>
                <a:gd name="T26" fmla="*/ 40 w 44"/>
                <a:gd name="T27" fmla="*/ 71 h 82"/>
                <a:gd name="T28" fmla="*/ 38 w 44"/>
                <a:gd name="T29" fmla="*/ 70 h 82"/>
                <a:gd name="T30" fmla="*/ 36 w 44"/>
                <a:gd name="T31" fmla="*/ 69 h 82"/>
                <a:gd name="T32" fmla="*/ 34 w 44"/>
                <a:gd name="T33" fmla="*/ 66 h 82"/>
                <a:gd name="T34" fmla="*/ 31 w 44"/>
                <a:gd name="T35" fmla="*/ 63 h 82"/>
                <a:gd name="T36" fmla="*/ 28 w 44"/>
                <a:gd name="T37" fmla="*/ 58 h 82"/>
                <a:gd name="T38" fmla="*/ 24 w 44"/>
                <a:gd name="T39" fmla="*/ 52 h 82"/>
                <a:gd name="T40" fmla="*/ 20 w 44"/>
                <a:gd name="T41" fmla="*/ 45 h 82"/>
                <a:gd name="T42" fmla="*/ 16 w 44"/>
                <a:gd name="T43" fmla="*/ 36 h 82"/>
                <a:gd name="T44" fmla="*/ 11 w 44"/>
                <a:gd name="T45" fmla="*/ 26 h 82"/>
                <a:gd name="T46" fmla="*/ 6 w 44"/>
                <a:gd name="T47" fmla="*/ 14 h 82"/>
                <a:gd name="T48" fmla="*/ 0 w 44"/>
                <a:gd name="T49" fmla="*/ 0 h 82"/>
                <a:gd name="T50" fmla="*/ 0 w 44"/>
                <a:gd name="T51" fmla="*/ 0 h 82"/>
                <a:gd name="T52" fmla="*/ 0 w 44"/>
                <a:gd name="T53" fmla="*/ 1 h 82"/>
                <a:gd name="T54" fmla="*/ 0 w 44"/>
                <a:gd name="T55" fmla="*/ 3 h 82"/>
                <a:gd name="T56" fmla="*/ 0 w 44"/>
                <a:gd name="T57" fmla="*/ 6 h 82"/>
                <a:gd name="T58" fmla="*/ 0 w 44"/>
                <a:gd name="T59" fmla="*/ 10 h 82"/>
                <a:gd name="T60" fmla="*/ 0 w 44"/>
                <a:gd name="T61" fmla="*/ 14 h 82"/>
                <a:gd name="T62" fmla="*/ 0 w 44"/>
                <a:gd name="T63" fmla="*/ 19 h 82"/>
                <a:gd name="T64" fmla="*/ 0 w 44"/>
                <a:gd name="T65" fmla="*/ 23 h 82"/>
                <a:gd name="T66" fmla="*/ 1 w 44"/>
                <a:gd name="T67" fmla="*/ 29 h 82"/>
                <a:gd name="T68" fmla="*/ 3 w 44"/>
                <a:gd name="T69" fmla="*/ 35 h 82"/>
                <a:gd name="T70" fmla="*/ 4 w 44"/>
                <a:gd name="T71" fmla="*/ 41 h 82"/>
                <a:gd name="T72" fmla="*/ 7 w 44"/>
                <a:gd name="T73" fmla="*/ 47 h 82"/>
                <a:gd name="T74" fmla="*/ 10 w 44"/>
                <a:gd name="T75" fmla="*/ 54 h 82"/>
                <a:gd name="T76" fmla="*/ 13 w 44"/>
                <a:gd name="T77" fmla="*/ 60 h 82"/>
                <a:gd name="T78" fmla="*/ 18 w 44"/>
                <a:gd name="T79" fmla="*/ 67 h 82"/>
                <a:gd name="T80" fmla="*/ 24 w 44"/>
                <a:gd name="T81" fmla="*/ 74 h 82"/>
                <a:gd name="T82" fmla="*/ 24 w 44"/>
                <a:gd name="T83" fmla="*/ 74 h 82"/>
                <a:gd name="T84" fmla="*/ 24 w 44"/>
                <a:gd name="T85" fmla="*/ 75 h 82"/>
                <a:gd name="T86" fmla="*/ 25 w 44"/>
                <a:gd name="T87" fmla="*/ 76 h 82"/>
                <a:gd name="T88" fmla="*/ 27 w 44"/>
                <a:gd name="T89" fmla="*/ 78 h 82"/>
                <a:gd name="T90" fmla="*/ 28 w 44"/>
                <a:gd name="T91" fmla="*/ 79 h 82"/>
                <a:gd name="T92" fmla="*/ 30 w 44"/>
                <a:gd name="T93" fmla="*/ 80 h 82"/>
                <a:gd name="T94" fmla="*/ 31 w 44"/>
                <a:gd name="T95" fmla="*/ 81 h 82"/>
                <a:gd name="T96" fmla="*/ 32 w 44"/>
                <a:gd name="T97" fmla="*/ 8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82">
                  <a:moveTo>
                    <a:pt x="32" y="80"/>
                  </a:moveTo>
                  <a:lnTo>
                    <a:pt x="33" y="79"/>
                  </a:lnTo>
                  <a:lnTo>
                    <a:pt x="34" y="78"/>
                  </a:lnTo>
                  <a:lnTo>
                    <a:pt x="36" y="76"/>
                  </a:lnTo>
                  <a:lnTo>
                    <a:pt x="37" y="75"/>
                  </a:lnTo>
                  <a:lnTo>
                    <a:pt x="38" y="73"/>
                  </a:lnTo>
                  <a:lnTo>
                    <a:pt x="40" y="72"/>
                  </a:lnTo>
                  <a:lnTo>
                    <a:pt x="41" y="71"/>
                  </a:lnTo>
                  <a:lnTo>
                    <a:pt x="42" y="71"/>
                  </a:lnTo>
                  <a:lnTo>
                    <a:pt x="43" y="71"/>
                  </a:lnTo>
                  <a:lnTo>
                    <a:pt x="42" y="72"/>
                  </a:lnTo>
                  <a:lnTo>
                    <a:pt x="42" y="72"/>
                  </a:lnTo>
                  <a:lnTo>
                    <a:pt x="41" y="72"/>
                  </a:lnTo>
                  <a:lnTo>
                    <a:pt x="40" y="71"/>
                  </a:lnTo>
                  <a:lnTo>
                    <a:pt x="38" y="70"/>
                  </a:lnTo>
                  <a:lnTo>
                    <a:pt x="36" y="69"/>
                  </a:lnTo>
                  <a:lnTo>
                    <a:pt x="34" y="66"/>
                  </a:lnTo>
                  <a:lnTo>
                    <a:pt x="31" y="63"/>
                  </a:lnTo>
                  <a:lnTo>
                    <a:pt x="28" y="58"/>
                  </a:lnTo>
                  <a:lnTo>
                    <a:pt x="24" y="52"/>
                  </a:lnTo>
                  <a:lnTo>
                    <a:pt x="20" y="45"/>
                  </a:lnTo>
                  <a:lnTo>
                    <a:pt x="16" y="36"/>
                  </a:lnTo>
                  <a:lnTo>
                    <a:pt x="11" y="26"/>
                  </a:lnTo>
                  <a:lnTo>
                    <a:pt x="6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1" y="29"/>
                  </a:lnTo>
                  <a:lnTo>
                    <a:pt x="3" y="35"/>
                  </a:lnTo>
                  <a:lnTo>
                    <a:pt x="4" y="41"/>
                  </a:lnTo>
                  <a:lnTo>
                    <a:pt x="7" y="47"/>
                  </a:lnTo>
                  <a:lnTo>
                    <a:pt x="10" y="54"/>
                  </a:lnTo>
                  <a:lnTo>
                    <a:pt x="13" y="60"/>
                  </a:lnTo>
                  <a:lnTo>
                    <a:pt x="18" y="67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27" y="78"/>
                  </a:lnTo>
                  <a:lnTo>
                    <a:pt x="28" y="79"/>
                  </a:lnTo>
                  <a:lnTo>
                    <a:pt x="30" y="80"/>
                  </a:lnTo>
                  <a:lnTo>
                    <a:pt x="31" y="81"/>
                  </a:lnTo>
                  <a:lnTo>
                    <a:pt x="32" y="80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86" name="Freeform 246">
              <a:extLst>
                <a:ext uri="{FF2B5EF4-FFF2-40B4-BE49-F238E27FC236}">
                  <a16:creationId xmlns:a16="http://schemas.microsoft.com/office/drawing/2014/main" id="{8C1933B8-8A8D-952F-2DA0-7A83D9999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827"/>
              <a:ext cx="43" cy="81"/>
            </a:xfrm>
            <a:custGeom>
              <a:avLst/>
              <a:gdLst>
                <a:gd name="T0" fmla="*/ 31 w 43"/>
                <a:gd name="T1" fmla="*/ 79 h 81"/>
                <a:gd name="T2" fmla="*/ 32 w 43"/>
                <a:gd name="T3" fmla="*/ 78 h 81"/>
                <a:gd name="T4" fmla="*/ 33 w 43"/>
                <a:gd name="T5" fmla="*/ 77 h 81"/>
                <a:gd name="T6" fmla="*/ 35 w 43"/>
                <a:gd name="T7" fmla="*/ 75 h 81"/>
                <a:gd name="T8" fmla="*/ 36 w 43"/>
                <a:gd name="T9" fmla="*/ 74 h 81"/>
                <a:gd name="T10" fmla="*/ 37 w 43"/>
                <a:gd name="T11" fmla="*/ 72 h 81"/>
                <a:gd name="T12" fmla="*/ 39 w 43"/>
                <a:gd name="T13" fmla="*/ 71 h 81"/>
                <a:gd name="T14" fmla="*/ 40 w 43"/>
                <a:gd name="T15" fmla="*/ 71 h 81"/>
                <a:gd name="T16" fmla="*/ 41 w 43"/>
                <a:gd name="T17" fmla="*/ 71 h 81"/>
                <a:gd name="T18" fmla="*/ 42 w 43"/>
                <a:gd name="T19" fmla="*/ 71 h 81"/>
                <a:gd name="T20" fmla="*/ 42 w 43"/>
                <a:gd name="T21" fmla="*/ 71 h 81"/>
                <a:gd name="T22" fmla="*/ 41 w 43"/>
                <a:gd name="T23" fmla="*/ 71 h 81"/>
                <a:gd name="T24" fmla="*/ 40 w 43"/>
                <a:gd name="T25" fmla="*/ 71 h 81"/>
                <a:gd name="T26" fmla="*/ 39 w 43"/>
                <a:gd name="T27" fmla="*/ 71 h 81"/>
                <a:gd name="T28" fmla="*/ 37 w 43"/>
                <a:gd name="T29" fmla="*/ 70 h 81"/>
                <a:gd name="T30" fmla="*/ 36 w 43"/>
                <a:gd name="T31" fmla="*/ 68 h 81"/>
                <a:gd name="T32" fmla="*/ 33 w 43"/>
                <a:gd name="T33" fmla="*/ 65 h 81"/>
                <a:gd name="T34" fmla="*/ 30 w 43"/>
                <a:gd name="T35" fmla="*/ 62 h 81"/>
                <a:gd name="T36" fmla="*/ 27 w 43"/>
                <a:gd name="T37" fmla="*/ 57 h 81"/>
                <a:gd name="T38" fmla="*/ 24 w 43"/>
                <a:gd name="T39" fmla="*/ 52 h 81"/>
                <a:gd name="T40" fmla="*/ 20 w 43"/>
                <a:gd name="T41" fmla="*/ 44 h 81"/>
                <a:gd name="T42" fmla="*/ 15 w 43"/>
                <a:gd name="T43" fmla="*/ 36 h 81"/>
                <a:gd name="T44" fmla="*/ 11 w 43"/>
                <a:gd name="T45" fmla="*/ 26 h 81"/>
                <a:gd name="T46" fmla="*/ 6 w 43"/>
                <a:gd name="T47" fmla="*/ 13 h 81"/>
                <a:gd name="T48" fmla="*/ 0 w 43"/>
                <a:gd name="T49" fmla="*/ 0 h 81"/>
                <a:gd name="T50" fmla="*/ 0 w 43"/>
                <a:gd name="T51" fmla="*/ 0 h 81"/>
                <a:gd name="T52" fmla="*/ 0 w 43"/>
                <a:gd name="T53" fmla="*/ 1 h 81"/>
                <a:gd name="T54" fmla="*/ 0 w 43"/>
                <a:gd name="T55" fmla="*/ 3 h 81"/>
                <a:gd name="T56" fmla="*/ 0 w 43"/>
                <a:gd name="T57" fmla="*/ 6 h 81"/>
                <a:gd name="T58" fmla="*/ 0 w 43"/>
                <a:gd name="T59" fmla="*/ 9 h 81"/>
                <a:gd name="T60" fmla="*/ 0 w 43"/>
                <a:gd name="T61" fmla="*/ 13 h 81"/>
                <a:gd name="T62" fmla="*/ 0 w 43"/>
                <a:gd name="T63" fmla="*/ 18 h 81"/>
                <a:gd name="T64" fmla="*/ 0 w 43"/>
                <a:gd name="T65" fmla="*/ 23 h 81"/>
                <a:gd name="T66" fmla="*/ 1 w 43"/>
                <a:gd name="T67" fmla="*/ 29 h 81"/>
                <a:gd name="T68" fmla="*/ 2 w 43"/>
                <a:gd name="T69" fmla="*/ 34 h 81"/>
                <a:gd name="T70" fmla="*/ 4 w 43"/>
                <a:gd name="T71" fmla="*/ 40 h 81"/>
                <a:gd name="T72" fmla="*/ 7 w 43"/>
                <a:gd name="T73" fmla="*/ 46 h 81"/>
                <a:gd name="T74" fmla="*/ 9 w 43"/>
                <a:gd name="T75" fmla="*/ 53 h 81"/>
                <a:gd name="T76" fmla="*/ 13 w 43"/>
                <a:gd name="T77" fmla="*/ 60 h 81"/>
                <a:gd name="T78" fmla="*/ 18 w 43"/>
                <a:gd name="T79" fmla="*/ 66 h 81"/>
                <a:gd name="T80" fmla="*/ 23 w 43"/>
                <a:gd name="T81" fmla="*/ 73 h 81"/>
                <a:gd name="T82" fmla="*/ 23 w 43"/>
                <a:gd name="T83" fmla="*/ 73 h 81"/>
                <a:gd name="T84" fmla="*/ 24 w 43"/>
                <a:gd name="T85" fmla="*/ 74 h 81"/>
                <a:gd name="T86" fmla="*/ 25 w 43"/>
                <a:gd name="T87" fmla="*/ 75 h 81"/>
                <a:gd name="T88" fmla="*/ 26 w 43"/>
                <a:gd name="T89" fmla="*/ 77 h 81"/>
                <a:gd name="T90" fmla="*/ 27 w 43"/>
                <a:gd name="T91" fmla="*/ 78 h 81"/>
                <a:gd name="T92" fmla="*/ 29 w 43"/>
                <a:gd name="T93" fmla="*/ 79 h 81"/>
                <a:gd name="T94" fmla="*/ 30 w 43"/>
                <a:gd name="T95" fmla="*/ 80 h 81"/>
                <a:gd name="T96" fmla="*/ 31 w 43"/>
                <a:gd name="T97" fmla="*/ 7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" h="81">
                  <a:moveTo>
                    <a:pt x="31" y="79"/>
                  </a:moveTo>
                  <a:lnTo>
                    <a:pt x="32" y="78"/>
                  </a:lnTo>
                  <a:lnTo>
                    <a:pt x="33" y="77"/>
                  </a:lnTo>
                  <a:lnTo>
                    <a:pt x="35" y="75"/>
                  </a:lnTo>
                  <a:lnTo>
                    <a:pt x="36" y="74"/>
                  </a:lnTo>
                  <a:lnTo>
                    <a:pt x="37" y="72"/>
                  </a:lnTo>
                  <a:lnTo>
                    <a:pt x="39" y="71"/>
                  </a:lnTo>
                  <a:lnTo>
                    <a:pt x="40" y="71"/>
                  </a:lnTo>
                  <a:lnTo>
                    <a:pt x="41" y="71"/>
                  </a:lnTo>
                  <a:lnTo>
                    <a:pt x="42" y="71"/>
                  </a:lnTo>
                  <a:lnTo>
                    <a:pt x="42" y="71"/>
                  </a:lnTo>
                  <a:lnTo>
                    <a:pt x="41" y="71"/>
                  </a:lnTo>
                  <a:lnTo>
                    <a:pt x="40" y="71"/>
                  </a:lnTo>
                  <a:lnTo>
                    <a:pt x="39" y="71"/>
                  </a:lnTo>
                  <a:lnTo>
                    <a:pt x="37" y="70"/>
                  </a:lnTo>
                  <a:lnTo>
                    <a:pt x="36" y="68"/>
                  </a:lnTo>
                  <a:lnTo>
                    <a:pt x="33" y="65"/>
                  </a:lnTo>
                  <a:lnTo>
                    <a:pt x="30" y="62"/>
                  </a:lnTo>
                  <a:lnTo>
                    <a:pt x="27" y="57"/>
                  </a:lnTo>
                  <a:lnTo>
                    <a:pt x="24" y="52"/>
                  </a:lnTo>
                  <a:lnTo>
                    <a:pt x="20" y="44"/>
                  </a:lnTo>
                  <a:lnTo>
                    <a:pt x="15" y="36"/>
                  </a:lnTo>
                  <a:lnTo>
                    <a:pt x="11" y="26"/>
                  </a:lnTo>
                  <a:lnTo>
                    <a:pt x="6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0" y="23"/>
                  </a:lnTo>
                  <a:lnTo>
                    <a:pt x="1" y="29"/>
                  </a:lnTo>
                  <a:lnTo>
                    <a:pt x="2" y="34"/>
                  </a:lnTo>
                  <a:lnTo>
                    <a:pt x="4" y="40"/>
                  </a:lnTo>
                  <a:lnTo>
                    <a:pt x="7" y="46"/>
                  </a:lnTo>
                  <a:lnTo>
                    <a:pt x="9" y="53"/>
                  </a:lnTo>
                  <a:lnTo>
                    <a:pt x="13" y="60"/>
                  </a:lnTo>
                  <a:lnTo>
                    <a:pt x="18" y="66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24" y="74"/>
                  </a:lnTo>
                  <a:lnTo>
                    <a:pt x="25" y="75"/>
                  </a:lnTo>
                  <a:lnTo>
                    <a:pt x="26" y="77"/>
                  </a:lnTo>
                  <a:lnTo>
                    <a:pt x="27" y="78"/>
                  </a:lnTo>
                  <a:lnTo>
                    <a:pt x="29" y="79"/>
                  </a:lnTo>
                  <a:lnTo>
                    <a:pt x="30" y="80"/>
                  </a:lnTo>
                  <a:lnTo>
                    <a:pt x="31" y="79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87" name="Freeform 247">
              <a:extLst>
                <a:ext uri="{FF2B5EF4-FFF2-40B4-BE49-F238E27FC236}">
                  <a16:creationId xmlns:a16="http://schemas.microsoft.com/office/drawing/2014/main" id="{3E4BEB2E-3A9B-26A8-DACA-C9A3C5D1B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827"/>
              <a:ext cx="43" cy="79"/>
            </a:xfrm>
            <a:custGeom>
              <a:avLst/>
              <a:gdLst>
                <a:gd name="T0" fmla="*/ 31 w 43"/>
                <a:gd name="T1" fmla="*/ 78 h 79"/>
                <a:gd name="T2" fmla="*/ 33 w 43"/>
                <a:gd name="T3" fmla="*/ 77 h 79"/>
                <a:gd name="T4" fmla="*/ 34 w 43"/>
                <a:gd name="T5" fmla="*/ 76 h 79"/>
                <a:gd name="T6" fmla="*/ 35 w 43"/>
                <a:gd name="T7" fmla="*/ 74 h 79"/>
                <a:gd name="T8" fmla="*/ 36 w 43"/>
                <a:gd name="T9" fmla="*/ 72 h 79"/>
                <a:gd name="T10" fmla="*/ 37 w 43"/>
                <a:gd name="T11" fmla="*/ 71 h 79"/>
                <a:gd name="T12" fmla="*/ 39 w 43"/>
                <a:gd name="T13" fmla="*/ 70 h 79"/>
                <a:gd name="T14" fmla="*/ 40 w 43"/>
                <a:gd name="T15" fmla="*/ 69 h 79"/>
                <a:gd name="T16" fmla="*/ 41 w 43"/>
                <a:gd name="T17" fmla="*/ 69 h 79"/>
                <a:gd name="T18" fmla="*/ 42 w 43"/>
                <a:gd name="T19" fmla="*/ 69 h 79"/>
                <a:gd name="T20" fmla="*/ 42 w 43"/>
                <a:gd name="T21" fmla="*/ 70 h 79"/>
                <a:gd name="T22" fmla="*/ 41 w 43"/>
                <a:gd name="T23" fmla="*/ 70 h 79"/>
                <a:gd name="T24" fmla="*/ 40 w 43"/>
                <a:gd name="T25" fmla="*/ 70 h 79"/>
                <a:gd name="T26" fmla="*/ 39 w 43"/>
                <a:gd name="T27" fmla="*/ 69 h 79"/>
                <a:gd name="T28" fmla="*/ 38 w 43"/>
                <a:gd name="T29" fmla="*/ 68 h 79"/>
                <a:gd name="T30" fmla="*/ 35 w 43"/>
                <a:gd name="T31" fmla="*/ 66 h 79"/>
                <a:gd name="T32" fmla="*/ 33 w 43"/>
                <a:gd name="T33" fmla="*/ 64 h 79"/>
                <a:gd name="T34" fmla="*/ 30 w 43"/>
                <a:gd name="T35" fmla="*/ 60 h 79"/>
                <a:gd name="T36" fmla="*/ 27 w 43"/>
                <a:gd name="T37" fmla="*/ 56 h 79"/>
                <a:gd name="T38" fmla="*/ 24 w 43"/>
                <a:gd name="T39" fmla="*/ 50 h 79"/>
                <a:gd name="T40" fmla="*/ 20 w 43"/>
                <a:gd name="T41" fmla="*/ 43 h 79"/>
                <a:gd name="T42" fmla="*/ 16 w 43"/>
                <a:gd name="T43" fmla="*/ 35 h 79"/>
                <a:gd name="T44" fmla="*/ 11 w 43"/>
                <a:gd name="T45" fmla="*/ 25 h 79"/>
                <a:gd name="T46" fmla="*/ 6 w 43"/>
                <a:gd name="T47" fmla="*/ 13 h 79"/>
                <a:gd name="T48" fmla="*/ 1 w 43"/>
                <a:gd name="T49" fmla="*/ 0 h 79"/>
                <a:gd name="T50" fmla="*/ 1 w 43"/>
                <a:gd name="T51" fmla="*/ 0 h 79"/>
                <a:gd name="T52" fmla="*/ 1 w 43"/>
                <a:gd name="T53" fmla="*/ 1 h 79"/>
                <a:gd name="T54" fmla="*/ 0 w 43"/>
                <a:gd name="T55" fmla="*/ 3 h 79"/>
                <a:gd name="T56" fmla="*/ 0 w 43"/>
                <a:gd name="T57" fmla="*/ 5 h 79"/>
                <a:gd name="T58" fmla="*/ 0 w 43"/>
                <a:gd name="T59" fmla="*/ 9 h 79"/>
                <a:gd name="T60" fmla="*/ 0 w 43"/>
                <a:gd name="T61" fmla="*/ 13 h 79"/>
                <a:gd name="T62" fmla="*/ 0 w 43"/>
                <a:gd name="T63" fmla="*/ 17 h 79"/>
                <a:gd name="T64" fmla="*/ 1 w 43"/>
                <a:gd name="T65" fmla="*/ 22 h 79"/>
                <a:gd name="T66" fmla="*/ 1 w 43"/>
                <a:gd name="T67" fmla="*/ 28 h 79"/>
                <a:gd name="T68" fmla="*/ 2 w 43"/>
                <a:gd name="T69" fmla="*/ 33 h 79"/>
                <a:gd name="T70" fmla="*/ 5 w 43"/>
                <a:gd name="T71" fmla="*/ 39 h 79"/>
                <a:gd name="T72" fmla="*/ 7 w 43"/>
                <a:gd name="T73" fmla="*/ 45 h 79"/>
                <a:gd name="T74" fmla="*/ 10 w 43"/>
                <a:gd name="T75" fmla="*/ 51 h 79"/>
                <a:gd name="T76" fmla="*/ 14 w 43"/>
                <a:gd name="T77" fmla="*/ 58 h 79"/>
                <a:gd name="T78" fmla="*/ 18 w 43"/>
                <a:gd name="T79" fmla="*/ 65 h 79"/>
                <a:gd name="T80" fmla="*/ 23 w 43"/>
                <a:gd name="T81" fmla="*/ 71 h 79"/>
                <a:gd name="T82" fmla="*/ 23 w 43"/>
                <a:gd name="T83" fmla="*/ 72 h 79"/>
                <a:gd name="T84" fmla="*/ 24 w 43"/>
                <a:gd name="T85" fmla="*/ 73 h 79"/>
                <a:gd name="T86" fmla="*/ 25 w 43"/>
                <a:gd name="T87" fmla="*/ 74 h 79"/>
                <a:gd name="T88" fmla="*/ 26 w 43"/>
                <a:gd name="T89" fmla="*/ 75 h 79"/>
                <a:gd name="T90" fmla="*/ 28 w 43"/>
                <a:gd name="T91" fmla="*/ 77 h 79"/>
                <a:gd name="T92" fmla="*/ 29 w 43"/>
                <a:gd name="T93" fmla="*/ 78 h 79"/>
                <a:gd name="T94" fmla="*/ 30 w 43"/>
                <a:gd name="T95" fmla="*/ 78 h 79"/>
                <a:gd name="T96" fmla="*/ 31 w 43"/>
                <a:gd name="T97" fmla="*/ 7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" h="79">
                  <a:moveTo>
                    <a:pt x="31" y="78"/>
                  </a:moveTo>
                  <a:lnTo>
                    <a:pt x="33" y="77"/>
                  </a:lnTo>
                  <a:lnTo>
                    <a:pt x="34" y="76"/>
                  </a:lnTo>
                  <a:lnTo>
                    <a:pt x="35" y="74"/>
                  </a:lnTo>
                  <a:lnTo>
                    <a:pt x="36" y="72"/>
                  </a:lnTo>
                  <a:lnTo>
                    <a:pt x="37" y="71"/>
                  </a:lnTo>
                  <a:lnTo>
                    <a:pt x="39" y="70"/>
                  </a:lnTo>
                  <a:lnTo>
                    <a:pt x="40" y="69"/>
                  </a:lnTo>
                  <a:lnTo>
                    <a:pt x="41" y="69"/>
                  </a:lnTo>
                  <a:lnTo>
                    <a:pt x="42" y="69"/>
                  </a:lnTo>
                  <a:lnTo>
                    <a:pt x="42" y="70"/>
                  </a:lnTo>
                  <a:lnTo>
                    <a:pt x="41" y="70"/>
                  </a:lnTo>
                  <a:lnTo>
                    <a:pt x="40" y="70"/>
                  </a:lnTo>
                  <a:lnTo>
                    <a:pt x="39" y="69"/>
                  </a:lnTo>
                  <a:lnTo>
                    <a:pt x="38" y="68"/>
                  </a:lnTo>
                  <a:lnTo>
                    <a:pt x="35" y="66"/>
                  </a:lnTo>
                  <a:lnTo>
                    <a:pt x="33" y="64"/>
                  </a:lnTo>
                  <a:lnTo>
                    <a:pt x="30" y="60"/>
                  </a:lnTo>
                  <a:lnTo>
                    <a:pt x="27" y="56"/>
                  </a:lnTo>
                  <a:lnTo>
                    <a:pt x="24" y="50"/>
                  </a:lnTo>
                  <a:lnTo>
                    <a:pt x="20" y="43"/>
                  </a:lnTo>
                  <a:lnTo>
                    <a:pt x="16" y="35"/>
                  </a:lnTo>
                  <a:lnTo>
                    <a:pt x="11" y="25"/>
                  </a:lnTo>
                  <a:lnTo>
                    <a:pt x="6" y="13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2"/>
                  </a:lnTo>
                  <a:lnTo>
                    <a:pt x="1" y="28"/>
                  </a:lnTo>
                  <a:lnTo>
                    <a:pt x="2" y="33"/>
                  </a:lnTo>
                  <a:lnTo>
                    <a:pt x="5" y="39"/>
                  </a:lnTo>
                  <a:lnTo>
                    <a:pt x="7" y="45"/>
                  </a:lnTo>
                  <a:lnTo>
                    <a:pt x="10" y="51"/>
                  </a:lnTo>
                  <a:lnTo>
                    <a:pt x="14" y="58"/>
                  </a:lnTo>
                  <a:lnTo>
                    <a:pt x="18" y="65"/>
                  </a:lnTo>
                  <a:lnTo>
                    <a:pt x="23" y="71"/>
                  </a:lnTo>
                  <a:lnTo>
                    <a:pt x="23" y="72"/>
                  </a:lnTo>
                  <a:lnTo>
                    <a:pt x="24" y="73"/>
                  </a:lnTo>
                  <a:lnTo>
                    <a:pt x="25" y="74"/>
                  </a:lnTo>
                  <a:lnTo>
                    <a:pt x="26" y="75"/>
                  </a:lnTo>
                  <a:lnTo>
                    <a:pt x="28" y="77"/>
                  </a:lnTo>
                  <a:lnTo>
                    <a:pt x="29" y="78"/>
                  </a:lnTo>
                  <a:lnTo>
                    <a:pt x="30" y="78"/>
                  </a:lnTo>
                  <a:lnTo>
                    <a:pt x="31" y="78"/>
                  </a:ln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88" name="Freeform 248">
              <a:extLst>
                <a:ext uri="{FF2B5EF4-FFF2-40B4-BE49-F238E27FC236}">
                  <a16:creationId xmlns:a16="http://schemas.microsoft.com/office/drawing/2014/main" id="{3E38EEFE-B81E-5ADC-D80F-42DEA48EB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829"/>
              <a:ext cx="42" cy="76"/>
            </a:xfrm>
            <a:custGeom>
              <a:avLst/>
              <a:gdLst>
                <a:gd name="T0" fmla="*/ 30 w 42"/>
                <a:gd name="T1" fmla="*/ 75 h 76"/>
                <a:gd name="T2" fmla="*/ 32 w 42"/>
                <a:gd name="T3" fmla="*/ 74 h 76"/>
                <a:gd name="T4" fmla="*/ 33 w 42"/>
                <a:gd name="T5" fmla="*/ 72 h 76"/>
                <a:gd name="T6" fmla="*/ 34 w 42"/>
                <a:gd name="T7" fmla="*/ 71 h 76"/>
                <a:gd name="T8" fmla="*/ 35 w 42"/>
                <a:gd name="T9" fmla="*/ 69 h 76"/>
                <a:gd name="T10" fmla="*/ 36 w 42"/>
                <a:gd name="T11" fmla="*/ 68 h 76"/>
                <a:gd name="T12" fmla="*/ 38 w 42"/>
                <a:gd name="T13" fmla="*/ 67 h 76"/>
                <a:gd name="T14" fmla="*/ 39 w 42"/>
                <a:gd name="T15" fmla="*/ 66 h 76"/>
                <a:gd name="T16" fmla="*/ 40 w 42"/>
                <a:gd name="T17" fmla="*/ 66 h 76"/>
                <a:gd name="T18" fmla="*/ 41 w 42"/>
                <a:gd name="T19" fmla="*/ 66 h 76"/>
                <a:gd name="T20" fmla="*/ 41 w 42"/>
                <a:gd name="T21" fmla="*/ 66 h 76"/>
                <a:gd name="T22" fmla="*/ 40 w 42"/>
                <a:gd name="T23" fmla="*/ 67 h 76"/>
                <a:gd name="T24" fmla="*/ 39 w 42"/>
                <a:gd name="T25" fmla="*/ 66 h 76"/>
                <a:gd name="T26" fmla="*/ 38 w 42"/>
                <a:gd name="T27" fmla="*/ 66 h 76"/>
                <a:gd name="T28" fmla="*/ 37 w 42"/>
                <a:gd name="T29" fmla="*/ 65 h 76"/>
                <a:gd name="T30" fmla="*/ 35 w 42"/>
                <a:gd name="T31" fmla="*/ 63 h 76"/>
                <a:gd name="T32" fmla="*/ 32 w 42"/>
                <a:gd name="T33" fmla="*/ 61 h 76"/>
                <a:gd name="T34" fmla="*/ 30 w 42"/>
                <a:gd name="T35" fmla="*/ 58 h 76"/>
                <a:gd name="T36" fmla="*/ 27 w 42"/>
                <a:gd name="T37" fmla="*/ 54 h 76"/>
                <a:gd name="T38" fmla="*/ 23 w 42"/>
                <a:gd name="T39" fmla="*/ 48 h 76"/>
                <a:gd name="T40" fmla="*/ 20 w 42"/>
                <a:gd name="T41" fmla="*/ 42 h 76"/>
                <a:gd name="T42" fmla="*/ 15 w 42"/>
                <a:gd name="T43" fmla="*/ 33 h 76"/>
                <a:gd name="T44" fmla="*/ 11 w 42"/>
                <a:gd name="T45" fmla="*/ 24 h 76"/>
                <a:gd name="T46" fmla="*/ 6 w 42"/>
                <a:gd name="T47" fmla="*/ 13 h 76"/>
                <a:gd name="T48" fmla="*/ 1 w 42"/>
                <a:gd name="T49" fmla="*/ 0 h 76"/>
                <a:gd name="T50" fmla="*/ 1 w 42"/>
                <a:gd name="T51" fmla="*/ 0 h 76"/>
                <a:gd name="T52" fmla="*/ 0 w 42"/>
                <a:gd name="T53" fmla="*/ 1 h 76"/>
                <a:gd name="T54" fmla="*/ 0 w 42"/>
                <a:gd name="T55" fmla="*/ 3 h 76"/>
                <a:gd name="T56" fmla="*/ 0 w 42"/>
                <a:gd name="T57" fmla="*/ 6 h 76"/>
                <a:gd name="T58" fmla="*/ 0 w 42"/>
                <a:gd name="T59" fmla="*/ 9 h 76"/>
                <a:gd name="T60" fmla="*/ 0 w 42"/>
                <a:gd name="T61" fmla="*/ 12 h 76"/>
                <a:gd name="T62" fmla="*/ 0 w 42"/>
                <a:gd name="T63" fmla="*/ 16 h 76"/>
                <a:gd name="T64" fmla="*/ 0 w 42"/>
                <a:gd name="T65" fmla="*/ 21 h 76"/>
                <a:gd name="T66" fmla="*/ 1 w 42"/>
                <a:gd name="T67" fmla="*/ 26 h 76"/>
                <a:gd name="T68" fmla="*/ 3 w 42"/>
                <a:gd name="T69" fmla="*/ 31 h 76"/>
                <a:gd name="T70" fmla="*/ 4 w 42"/>
                <a:gd name="T71" fmla="*/ 37 h 76"/>
                <a:gd name="T72" fmla="*/ 6 w 42"/>
                <a:gd name="T73" fmla="*/ 43 h 76"/>
                <a:gd name="T74" fmla="*/ 9 w 42"/>
                <a:gd name="T75" fmla="*/ 49 h 76"/>
                <a:gd name="T76" fmla="*/ 13 w 42"/>
                <a:gd name="T77" fmla="*/ 55 h 76"/>
                <a:gd name="T78" fmla="*/ 17 w 42"/>
                <a:gd name="T79" fmla="*/ 61 h 76"/>
                <a:gd name="T80" fmla="*/ 23 w 42"/>
                <a:gd name="T81" fmla="*/ 68 h 76"/>
                <a:gd name="T82" fmla="*/ 23 w 42"/>
                <a:gd name="T83" fmla="*/ 68 h 76"/>
                <a:gd name="T84" fmla="*/ 24 w 42"/>
                <a:gd name="T85" fmla="*/ 69 h 76"/>
                <a:gd name="T86" fmla="*/ 24 w 42"/>
                <a:gd name="T87" fmla="*/ 71 h 76"/>
                <a:gd name="T88" fmla="*/ 25 w 42"/>
                <a:gd name="T89" fmla="*/ 72 h 76"/>
                <a:gd name="T90" fmla="*/ 27 w 42"/>
                <a:gd name="T91" fmla="*/ 73 h 76"/>
                <a:gd name="T92" fmla="*/ 28 w 42"/>
                <a:gd name="T93" fmla="*/ 74 h 76"/>
                <a:gd name="T94" fmla="*/ 29 w 42"/>
                <a:gd name="T95" fmla="*/ 75 h 76"/>
                <a:gd name="T96" fmla="*/ 30 w 42"/>
                <a:gd name="T97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" h="76">
                  <a:moveTo>
                    <a:pt x="30" y="75"/>
                  </a:moveTo>
                  <a:lnTo>
                    <a:pt x="32" y="74"/>
                  </a:lnTo>
                  <a:lnTo>
                    <a:pt x="33" y="72"/>
                  </a:lnTo>
                  <a:lnTo>
                    <a:pt x="34" y="71"/>
                  </a:lnTo>
                  <a:lnTo>
                    <a:pt x="35" y="69"/>
                  </a:lnTo>
                  <a:lnTo>
                    <a:pt x="36" y="68"/>
                  </a:lnTo>
                  <a:lnTo>
                    <a:pt x="38" y="67"/>
                  </a:lnTo>
                  <a:lnTo>
                    <a:pt x="39" y="66"/>
                  </a:lnTo>
                  <a:lnTo>
                    <a:pt x="40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0" y="67"/>
                  </a:lnTo>
                  <a:lnTo>
                    <a:pt x="39" y="66"/>
                  </a:lnTo>
                  <a:lnTo>
                    <a:pt x="38" y="66"/>
                  </a:lnTo>
                  <a:lnTo>
                    <a:pt x="37" y="65"/>
                  </a:lnTo>
                  <a:lnTo>
                    <a:pt x="35" y="63"/>
                  </a:lnTo>
                  <a:lnTo>
                    <a:pt x="32" y="61"/>
                  </a:lnTo>
                  <a:lnTo>
                    <a:pt x="30" y="58"/>
                  </a:lnTo>
                  <a:lnTo>
                    <a:pt x="27" y="54"/>
                  </a:lnTo>
                  <a:lnTo>
                    <a:pt x="23" y="48"/>
                  </a:lnTo>
                  <a:lnTo>
                    <a:pt x="20" y="42"/>
                  </a:lnTo>
                  <a:lnTo>
                    <a:pt x="15" y="33"/>
                  </a:lnTo>
                  <a:lnTo>
                    <a:pt x="11" y="24"/>
                  </a:lnTo>
                  <a:lnTo>
                    <a:pt x="6" y="13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1" y="26"/>
                  </a:lnTo>
                  <a:lnTo>
                    <a:pt x="3" y="31"/>
                  </a:lnTo>
                  <a:lnTo>
                    <a:pt x="4" y="37"/>
                  </a:lnTo>
                  <a:lnTo>
                    <a:pt x="6" y="43"/>
                  </a:lnTo>
                  <a:lnTo>
                    <a:pt x="9" y="49"/>
                  </a:lnTo>
                  <a:lnTo>
                    <a:pt x="13" y="55"/>
                  </a:lnTo>
                  <a:lnTo>
                    <a:pt x="17" y="61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24" y="69"/>
                  </a:lnTo>
                  <a:lnTo>
                    <a:pt x="24" y="71"/>
                  </a:lnTo>
                  <a:lnTo>
                    <a:pt x="25" y="72"/>
                  </a:lnTo>
                  <a:lnTo>
                    <a:pt x="27" y="73"/>
                  </a:lnTo>
                  <a:lnTo>
                    <a:pt x="28" y="74"/>
                  </a:lnTo>
                  <a:lnTo>
                    <a:pt x="29" y="75"/>
                  </a:lnTo>
                  <a:lnTo>
                    <a:pt x="30" y="75"/>
                  </a:lnTo>
                </a:path>
              </a:pathLst>
            </a:custGeom>
            <a:solidFill>
              <a:srgbClr val="EDED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89" name="Freeform 249">
              <a:extLst>
                <a:ext uri="{FF2B5EF4-FFF2-40B4-BE49-F238E27FC236}">
                  <a16:creationId xmlns:a16="http://schemas.microsoft.com/office/drawing/2014/main" id="{FE8CA2BF-375F-1949-ADD2-5625D319E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0"/>
              <a:ext cx="39" cy="74"/>
            </a:xfrm>
            <a:custGeom>
              <a:avLst/>
              <a:gdLst>
                <a:gd name="T0" fmla="*/ 28 w 39"/>
                <a:gd name="T1" fmla="*/ 73 h 74"/>
                <a:gd name="T2" fmla="*/ 29 w 39"/>
                <a:gd name="T3" fmla="*/ 72 h 74"/>
                <a:gd name="T4" fmla="*/ 30 w 39"/>
                <a:gd name="T5" fmla="*/ 70 h 74"/>
                <a:gd name="T6" fmla="*/ 32 w 39"/>
                <a:gd name="T7" fmla="*/ 69 h 74"/>
                <a:gd name="T8" fmla="*/ 33 w 39"/>
                <a:gd name="T9" fmla="*/ 67 h 74"/>
                <a:gd name="T10" fmla="*/ 34 w 39"/>
                <a:gd name="T11" fmla="*/ 66 h 74"/>
                <a:gd name="T12" fmla="*/ 35 w 39"/>
                <a:gd name="T13" fmla="*/ 65 h 74"/>
                <a:gd name="T14" fmla="*/ 36 w 39"/>
                <a:gd name="T15" fmla="*/ 65 h 74"/>
                <a:gd name="T16" fmla="*/ 37 w 39"/>
                <a:gd name="T17" fmla="*/ 64 h 74"/>
                <a:gd name="T18" fmla="*/ 38 w 39"/>
                <a:gd name="T19" fmla="*/ 65 h 74"/>
                <a:gd name="T20" fmla="*/ 38 w 39"/>
                <a:gd name="T21" fmla="*/ 65 h 74"/>
                <a:gd name="T22" fmla="*/ 37 w 39"/>
                <a:gd name="T23" fmla="*/ 65 h 74"/>
                <a:gd name="T24" fmla="*/ 36 w 39"/>
                <a:gd name="T25" fmla="*/ 65 h 74"/>
                <a:gd name="T26" fmla="*/ 35 w 39"/>
                <a:gd name="T27" fmla="*/ 64 h 74"/>
                <a:gd name="T28" fmla="*/ 34 w 39"/>
                <a:gd name="T29" fmla="*/ 63 h 74"/>
                <a:gd name="T30" fmla="*/ 32 w 39"/>
                <a:gd name="T31" fmla="*/ 62 h 74"/>
                <a:gd name="T32" fmla="*/ 30 w 39"/>
                <a:gd name="T33" fmla="*/ 59 h 74"/>
                <a:gd name="T34" fmla="*/ 27 w 39"/>
                <a:gd name="T35" fmla="*/ 57 h 74"/>
                <a:gd name="T36" fmla="*/ 25 w 39"/>
                <a:gd name="T37" fmla="*/ 52 h 74"/>
                <a:gd name="T38" fmla="*/ 21 w 39"/>
                <a:gd name="T39" fmla="*/ 47 h 74"/>
                <a:gd name="T40" fmla="*/ 18 w 39"/>
                <a:gd name="T41" fmla="*/ 41 h 74"/>
                <a:gd name="T42" fmla="*/ 14 w 39"/>
                <a:gd name="T43" fmla="*/ 33 h 74"/>
                <a:gd name="T44" fmla="*/ 10 w 39"/>
                <a:gd name="T45" fmla="*/ 23 h 74"/>
                <a:gd name="T46" fmla="*/ 5 w 39"/>
                <a:gd name="T47" fmla="*/ 13 h 74"/>
                <a:gd name="T48" fmla="*/ 0 w 39"/>
                <a:gd name="T49" fmla="*/ 0 h 74"/>
                <a:gd name="T50" fmla="*/ 0 w 39"/>
                <a:gd name="T51" fmla="*/ 0 h 74"/>
                <a:gd name="T52" fmla="*/ 0 w 39"/>
                <a:gd name="T53" fmla="*/ 1 h 74"/>
                <a:gd name="T54" fmla="*/ 0 w 39"/>
                <a:gd name="T55" fmla="*/ 3 h 74"/>
                <a:gd name="T56" fmla="*/ 0 w 39"/>
                <a:gd name="T57" fmla="*/ 5 h 74"/>
                <a:gd name="T58" fmla="*/ 0 w 39"/>
                <a:gd name="T59" fmla="*/ 9 h 74"/>
                <a:gd name="T60" fmla="*/ 0 w 39"/>
                <a:gd name="T61" fmla="*/ 12 h 74"/>
                <a:gd name="T62" fmla="*/ 0 w 39"/>
                <a:gd name="T63" fmla="*/ 16 h 74"/>
                <a:gd name="T64" fmla="*/ 0 w 39"/>
                <a:gd name="T65" fmla="*/ 20 h 74"/>
                <a:gd name="T66" fmla="*/ 1 w 39"/>
                <a:gd name="T67" fmla="*/ 26 h 74"/>
                <a:gd name="T68" fmla="*/ 2 w 39"/>
                <a:gd name="T69" fmla="*/ 31 h 74"/>
                <a:gd name="T70" fmla="*/ 3 w 39"/>
                <a:gd name="T71" fmla="*/ 36 h 74"/>
                <a:gd name="T72" fmla="*/ 5 w 39"/>
                <a:gd name="T73" fmla="*/ 42 h 74"/>
                <a:gd name="T74" fmla="*/ 8 w 39"/>
                <a:gd name="T75" fmla="*/ 48 h 74"/>
                <a:gd name="T76" fmla="*/ 12 w 39"/>
                <a:gd name="T77" fmla="*/ 54 h 74"/>
                <a:gd name="T78" fmla="*/ 16 w 39"/>
                <a:gd name="T79" fmla="*/ 60 h 74"/>
                <a:gd name="T80" fmla="*/ 20 w 39"/>
                <a:gd name="T81" fmla="*/ 66 h 74"/>
                <a:gd name="T82" fmla="*/ 21 w 39"/>
                <a:gd name="T83" fmla="*/ 66 h 74"/>
                <a:gd name="T84" fmla="*/ 21 w 39"/>
                <a:gd name="T85" fmla="*/ 67 h 74"/>
                <a:gd name="T86" fmla="*/ 22 w 39"/>
                <a:gd name="T87" fmla="*/ 69 h 74"/>
                <a:gd name="T88" fmla="*/ 24 w 39"/>
                <a:gd name="T89" fmla="*/ 70 h 74"/>
                <a:gd name="T90" fmla="*/ 25 w 39"/>
                <a:gd name="T91" fmla="*/ 71 h 74"/>
                <a:gd name="T92" fmla="*/ 26 w 39"/>
                <a:gd name="T93" fmla="*/ 72 h 74"/>
                <a:gd name="T94" fmla="*/ 27 w 39"/>
                <a:gd name="T95" fmla="*/ 73 h 74"/>
                <a:gd name="T96" fmla="*/ 28 w 39"/>
                <a:gd name="T97" fmla="*/ 7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74">
                  <a:moveTo>
                    <a:pt x="28" y="73"/>
                  </a:moveTo>
                  <a:lnTo>
                    <a:pt x="29" y="72"/>
                  </a:lnTo>
                  <a:lnTo>
                    <a:pt x="30" y="70"/>
                  </a:lnTo>
                  <a:lnTo>
                    <a:pt x="32" y="69"/>
                  </a:lnTo>
                  <a:lnTo>
                    <a:pt x="33" y="67"/>
                  </a:lnTo>
                  <a:lnTo>
                    <a:pt x="34" y="66"/>
                  </a:lnTo>
                  <a:lnTo>
                    <a:pt x="35" y="65"/>
                  </a:lnTo>
                  <a:lnTo>
                    <a:pt x="36" y="65"/>
                  </a:lnTo>
                  <a:lnTo>
                    <a:pt x="37" y="64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37" y="65"/>
                  </a:lnTo>
                  <a:lnTo>
                    <a:pt x="36" y="65"/>
                  </a:lnTo>
                  <a:lnTo>
                    <a:pt x="35" y="64"/>
                  </a:lnTo>
                  <a:lnTo>
                    <a:pt x="34" y="63"/>
                  </a:lnTo>
                  <a:lnTo>
                    <a:pt x="32" y="62"/>
                  </a:lnTo>
                  <a:lnTo>
                    <a:pt x="30" y="59"/>
                  </a:lnTo>
                  <a:lnTo>
                    <a:pt x="27" y="57"/>
                  </a:lnTo>
                  <a:lnTo>
                    <a:pt x="25" y="52"/>
                  </a:lnTo>
                  <a:lnTo>
                    <a:pt x="21" y="47"/>
                  </a:lnTo>
                  <a:lnTo>
                    <a:pt x="18" y="41"/>
                  </a:lnTo>
                  <a:lnTo>
                    <a:pt x="14" y="33"/>
                  </a:lnTo>
                  <a:lnTo>
                    <a:pt x="10" y="23"/>
                  </a:lnTo>
                  <a:lnTo>
                    <a:pt x="5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1" y="26"/>
                  </a:lnTo>
                  <a:lnTo>
                    <a:pt x="2" y="31"/>
                  </a:lnTo>
                  <a:lnTo>
                    <a:pt x="3" y="36"/>
                  </a:lnTo>
                  <a:lnTo>
                    <a:pt x="5" y="42"/>
                  </a:lnTo>
                  <a:lnTo>
                    <a:pt x="8" y="48"/>
                  </a:lnTo>
                  <a:lnTo>
                    <a:pt x="12" y="54"/>
                  </a:lnTo>
                  <a:lnTo>
                    <a:pt x="16" y="60"/>
                  </a:lnTo>
                  <a:lnTo>
                    <a:pt x="20" y="66"/>
                  </a:lnTo>
                  <a:lnTo>
                    <a:pt x="21" y="66"/>
                  </a:lnTo>
                  <a:lnTo>
                    <a:pt x="21" y="67"/>
                  </a:lnTo>
                  <a:lnTo>
                    <a:pt x="22" y="69"/>
                  </a:lnTo>
                  <a:lnTo>
                    <a:pt x="24" y="70"/>
                  </a:lnTo>
                  <a:lnTo>
                    <a:pt x="25" y="71"/>
                  </a:lnTo>
                  <a:lnTo>
                    <a:pt x="26" y="72"/>
                  </a:lnTo>
                  <a:lnTo>
                    <a:pt x="27" y="73"/>
                  </a:lnTo>
                  <a:lnTo>
                    <a:pt x="28" y="73"/>
                  </a:lnTo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90" name="Freeform 250">
              <a:extLst>
                <a:ext uri="{FF2B5EF4-FFF2-40B4-BE49-F238E27FC236}">
                  <a16:creationId xmlns:a16="http://schemas.microsoft.com/office/drawing/2014/main" id="{4614DEAB-DDCD-F474-913E-4B1A77E82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3"/>
              <a:ext cx="39" cy="71"/>
            </a:xfrm>
            <a:custGeom>
              <a:avLst/>
              <a:gdLst>
                <a:gd name="T0" fmla="*/ 28 w 39"/>
                <a:gd name="T1" fmla="*/ 69 h 71"/>
                <a:gd name="T2" fmla="*/ 29 w 39"/>
                <a:gd name="T3" fmla="*/ 68 h 71"/>
                <a:gd name="T4" fmla="*/ 30 w 39"/>
                <a:gd name="T5" fmla="*/ 67 h 71"/>
                <a:gd name="T6" fmla="*/ 31 w 39"/>
                <a:gd name="T7" fmla="*/ 66 h 71"/>
                <a:gd name="T8" fmla="*/ 33 w 39"/>
                <a:gd name="T9" fmla="*/ 64 h 71"/>
                <a:gd name="T10" fmla="*/ 34 w 39"/>
                <a:gd name="T11" fmla="*/ 63 h 71"/>
                <a:gd name="T12" fmla="*/ 35 w 39"/>
                <a:gd name="T13" fmla="*/ 62 h 71"/>
                <a:gd name="T14" fmla="*/ 36 w 39"/>
                <a:gd name="T15" fmla="*/ 62 h 71"/>
                <a:gd name="T16" fmla="*/ 37 w 39"/>
                <a:gd name="T17" fmla="*/ 62 h 71"/>
                <a:gd name="T18" fmla="*/ 38 w 39"/>
                <a:gd name="T19" fmla="*/ 62 h 71"/>
                <a:gd name="T20" fmla="*/ 38 w 39"/>
                <a:gd name="T21" fmla="*/ 62 h 71"/>
                <a:gd name="T22" fmla="*/ 37 w 39"/>
                <a:gd name="T23" fmla="*/ 62 h 71"/>
                <a:gd name="T24" fmla="*/ 36 w 39"/>
                <a:gd name="T25" fmla="*/ 62 h 71"/>
                <a:gd name="T26" fmla="*/ 35 w 39"/>
                <a:gd name="T27" fmla="*/ 62 h 71"/>
                <a:gd name="T28" fmla="*/ 34 w 39"/>
                <a:gd name="T29" fmla="*/ 60 h 71"/>
                <a:gd name="T30" fmla="*/ 32 w 39"/>
                <a:gd name="T31" fmla="*/ 59 h 71"/>
                <a:gd name="T32" fmla="*/ 30 w 39"/>
                <a:gd name="T33" fmla="*/ 57 h 71"/>
                <a:gd name="T34" fmla="*/ 27 w 39"/>
                <a:gd name="T35" fmla="*/ 54 h 71"/>
                <a:gd name="T36" fmla="*/ 25 w 39"/>
                <a:gd name="T37" fmla="*/ 50 h 71"/>
                <a:gd name="T38" fmla="*/ 22 w 39"/>
                <a:gd name="T39" fmla="*/ 45 h 71"/>
                <a:gd name="T40" fmla="*/ 18 w 39"/>
                <a:gd name="T41" fmla="*/ 39 h 71"/>
                <a:gd name="T42" fmla="*/ 14 w 39"/>
                <a:gd name="T43" fmla="*/ 31 h 71"/>
                <a:gd name="T44" fmla="*/ 10 w 39"/>
                <a:gd name="T45" fmla="*/ 22 h 71"/>
                <a:gd name="T46" fmla="*/ 5 w 39"/>
                <a:gd name="T47" fmla="*/ 11 h 71"/>
                <a:gd name="T48" fmla="*/ 0 w 39"/>
                <a:gd name="T49" fmla="*/ 0 h 71"/>
                <a:gd name="T50" fmla="*/ 0 w 39"/>
                <a:gd name="T51" fmla="*/ 0 h 71"/>
                <a:gd name="T52" fmla="*/ 0 w 39"/>
                <a:gd name="T53" fmla="*/ 0 h 71"/>
                <a:gd name="T54" fmla="*/ 0 w 39"/>
                <a:gd name="T55" fmla="*/ 2 h 71"/>
                <a:gd name="T56" fmla="*/ 0 w 39"/>
                <a:gd name="T57" fmla="*/ 5 h 71"/>
                <a:gd name="T58" fmla="*/ 0 w 39"/>
                <a:gd name="T59" fmla="*/ 8 h 71"/>
                <a:gd name="T60" fmla="*/ 0 w 39"/>
                <a:gd name="T61" fmla="*/ 11 h 71"/>
                <a:gd name="T62" fmla="*/ 0 w 39"/>
                <a:gd name="T63" fmla="*/ 15 h 71"/>
                <a:gd name="T64" fmla="*/ 0 w 39"/>
                <a:gd name="T65" fmla="*/ 19 h 71"/>
                <a:gd name="T66" fmla="*/ 1 w 39"/>
                <a:gd name="T67" fmla="*/ 24 h 71"/>
                <a:gd name="T68" fmla="*/ 2 w 39"/>
                <a:gd name="T69" fmla="*/ 29 h 71"/>
                <a:gd name="T70" fmla="*/ 4 w 39"/>
                <a:gd name="T71" fmla="*/ 34 h 71"/>
                <a:gd name="T72" fmla="*/ 6 w 39"/>
                <a:gd name="T73" fmla="*/ 40 h 71"/>
                <a:gd name="T74" fmla="*/ 8 w 39"/>
                <a:gd name="T75" fmla="*/ 46 h 71"/>
                <a:gd name="T76" fmla="*/ 12 w 39"/>
                <a:gd name="T77" fmla="*/ 51 h 71"/>
                <a:gd name="T78" fmla="*/ 16 w 39"/>
                <a:gd name="T79" fmla="*/ 57 h 71"/>
                <a:gd name="T80" fmla="*/ 20 w 39"/>
                <a:gd name="T81" fmla="*/ 63 h 71"/>
                <a:gd name="T82" fmla="*/ 21 w 39"/>
                <a:gd name="T83" fmla="*/ 64 h 71"/>
                <a:gd name="T84" fmla="*/ 22 w 39"/>
                <a:gd name="T85" fmla="*/ 64 h 71"/>
                <a:gd name="T86" fmla="*/ 23 w 39"/>
                <a:gd name="T87" fmla="*/ 66 h 71"/>
                <a:gd name="T88" fmla="*/ 24 w 39"/>
                <a:gd name="T89" fmla="*/ 67 h 71"/>
                <a:gd name="T90" fmla="*/ 25 w 39"/>
                <a:gd name="T91" fmla="*/ 68 h 71"/>
                <a:gd name="T92" fmla="*/ 26 w 39"/>
                <a:gd name="T93" fmla="*/ 69 h 71"/>
                <a:gd name="T94" fmla="*/ 27 w 39"/>
                <a:gd name="T95" fmla="*/ 70 h 71"/>
                <a:gd name="T96" fmla="*/ 28 w 39"/>
                <a:gd name="T97" fmla="*/ 6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71">
                  <a:moveTo>
                    <a:pt x="28" y="69"/>
                  </a:moveTo>
                  <a:lnTo>
                    <a:pt x="29" y="68"/>
                  </a:lnTo>
                  <a:lnTo>
                    <a:pt x="30" y="67"/>
                  </a:lnTo>
                  <a:lnTo>
                    <a:pt x="31" y="66"/>
                  </a:lnTo>
                  <a:lnTo>
                    <a:pt x="33" y="64"/>
                  </a:lnTo>
                  <a:lnTo>
                    <a:pt x="34" y="63"/>
                  </a:lnTo>
                  <a:lnTo>
                    <a:pt x="35" y="62"/>
                  </a:lnTo>
                  <a:lnTo>
                    <a:pt x="36" y="62"/>
                  </a:lnTo>
                  <a:lnTo>
                    <a:pt x="37" y="62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7" y="62"/>
                  </a:lnTo>
                  <a:lnTo>
                    <a:pt x="36" y="62"/>
                  </a:lnTo>
                  <a:lnTo>
                    <a:pt x="35" y="62"/>
                  </a:lnTo>
                  <a:lnTo>
                    <a:pt x="34" y="60"/>
                  </a:lnTo>
                  <a:lnTo>
                    <a:pt x="32" y="59"/>
                  </a:lnTo>
                  <a:lnTo>
                    <a:pt x="30" y="57"/>
                  </a:lnTo>
                  <a:lnTo>
                    <a:pt x="27" y="54"/>
                  </a:lnTo>
                  <a:lnTo>
                    <a:pt x="25" y="50"/>
                  </a:lnTo>
                  <a:lnTo>
                    <a:pt x="22" y="45"/>
                  </a:lnTo>
                  <a:lnTo>
                    <a:pt x="18" y="39"/>
                  </a:lnTo>
                  <a:lnTo>
                    <a:pt x="14" y="31"/>
                  </a:lnTo>
                  <a:lnTo>
                    <a:pt x="10" y="22"/>
                  </a:lnTo>
                  <a:lnTo>
                    <a:pt x="5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2" y="29"/>
                  </a:lnTo>
                  <a:lnTo>
                    <a:pt x="4" y="34"/>
                  </a:lnTo>
                  <a:lnTo>
                    <a:pt x="6" y="40"/>
                  </a:lnTo>
                  <a:lnTo>
                    <a:pt x="8" y="46"/>
                  </a:lnTo>
                  <a:lnTo>
                    <a:pt x="12" y="51"/>
                  </a:lnTo>
                  <a:lnTo>
                    <a:pt x="16" y="57"/>
                  </a:lnTo>
                  <a:lnTo>
                    <a:pt x="20" y="63"/>
                  </a:lnTo>
                  <a:lnTo>
                    <a:pt x="21" y="64"/>
                  </a:lnTo>
                  <a:lnTo>
                    <a:pt x="22" y="64"/>
                  </a:lnTo>
                  <a:lnTo>
                    <a:pt x="23" y="66"/>
                  </a:lnTo>
                  <a:lnTo>
                    <a:pt x="24" y="67"/>
                  </a:lnTo>
                  <a:lnTo>
                    <a:pt x="25" y="68"/>
                  </a:lnTo>
                  <a:lnTo>
                    <a:pt x="26" y="69"/>
                  </a:lnTo>
                  <a:lnTo>
                    <a:pt x="27" y="70"/>
                  </a:lnTo>
                  <a:lnTo>
                    <a:pt x="28" y="69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91" name="Freeform 251">
              <a:extLst>
                <a:ext uri="{FF2B5EF4-FFF2-40B4-BE49-F238E27FC236}">
                  <a16:creationId xmlns:a16="http://schemas.microsoft.com/office/drawing/2014/main" id="{5DD1F809-7136-B321-7299-DCD2A0614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3"/>
              <a:ext cx="39" cy="71"/>
            </a:xfrm>
            <a:custGeom>
              <a:avLst/>
              <a:gdLst>
                <a:gd name="T0" fmla="*/ 29 w 39"/>
                <a:gd name="T1" fmla="*/ 69 h 71"/>
                <a:gd name="T2" fmla="*/ 30 w 39"/>
                <a:gd name="T3" fmla="*/ 69 h 71"/>
                <a:gd name="T4" fmla="*/ 31 w 39"/>
                <a:gd name="T5" fmla="*/ 67 h 71"/>
                <a:gd name="T6" fmla="*/ 32 w 39"/>
                <a:gd name="T7" fmla="*/ 66 h 71"/>
                <a:gd name="T8" fmla="*/ 33 w 39"/>
                <a:gd name="T9" fmla="*/ 65 h 71"/>
                <a:gd name="T10" fmla="*/ 34 w 39"/>
                <a:gd name="T11" fmla="*/ 64 h 71"/>
                <a:gd name="T12" fmla="*/ 35 w 39"/>
                <a:gd name="T13" fmla="*/ 63 h 71"/>
                <a:gd name="T14" fmla="*/ 36 w 39"/>
                <a:gd name="T15" fmla="*/ 62 h 71"/>
                <a:gd name="T16" fmla="*/ 37 w 39"/>
                <a:gd name="T17" fmla="*/ 62 h 71"/>
                <a:gd name="T18" fmla="*/ 38 w 39"/>
                <a:gd name="T19" fmla="*/ 62 h 71"/>
                <a:gd name="T20" fmla="*/ 38 w 39"/>
                <a:gd name="T21" fmla="*/ 62 h 71"/>
                <a:gd name="T22" fmla="*/ 37 w 39"/>
                <a:gd name="T23" fmla="*/ 63 h 71"/>
                <a:gd name="T24" fmla="*/ 36 w 39"/>
                <a:gd name="T25" fmla="*/ 62 h 71"/>
                <a:gd name="T26" fmla="*/ 36 w 39"/>
                <a:gd name="T27" fmla="*/ 62 h 71"/>
                <a:gd name="T28" fmla="*/ 34 w 39"/>
                <a:gd name="T29" fmla="*/ 61 h 71"/>
                <a:gd name="T30" fmla="*/ 32 w 39"/>
                <a:gd name="T31" fmla="*/ 59 h 71"/>
                <a:gd name="T32" fmla="*/ 30 w 39"/>
                <a:gd name="T33" fmla="*/ 57 h 71"/>
                <a:gd name="T34" fmla="*/ 28 w 39"/>
                <a:gd name="T35" fmla="*/ 54 h 71"/>
                <a:gd name="T36" fmla="*/ 25 w 39"/>
                <a:gd name="T37" fmla="*/ 50 h 71"/>
                <a:gd name="T38" fmla="*/ 22 w 39"/>
                <a:gd name="T39" fmla="*/ 45 h 71"/>
                <a:gd name="T40" fmla="*/ 18 w 39"/>
                <a:gd name="T41" fmla="*/ 39 h 71"/>
                <a:gd name="T42" fmla="*/ 14 w 39"/>
                <a:gd name="T43" fmla="*/ 31 h 71"/>
                <a:gd name="T44" fmla="*/ 10 w 39"/>
                <a:gd name="T45" fmla="*/ 22 h 71"/>
                <a:gd name="T46" fmla="*/ 5 w 39"/>
                <a:gd name="T47" fmla="*/ 12 h 71"/>
                <a:gd name="T48" fmla="*/ 0 w 39"/>
                <a:gd name="T49" fmla="*/ 0 h 71"/>
                <a:gd name="T50" fmla="*/ 0 w 39"/>
                <a:gd name="T51" fmla="*/ 0 h 71"/>
                <a:gd name="T52" fmla="*/ 0 w 39"/>
                <a:gd name="T53" fmla="*/ 1 h 71"/>
                <a:gd name="T54" fmla="*/ 0 w 39"/>
                <a:gd name="T55" fmla="*/ 3 h 71"/>
                <a:gd name="T56" fmla="*/ 0 w 39"/>
                <a:gd name="T57" fmla="*/ 5 h 71"/>
                <a:gd name="T58" fmla="*/ 0 w 39"/>
                <a:gd name="T59" fmla="*/ 8 h 71"/>
                <a:gd name="T60" fmla="*/ 0 w 39"/>
                <a:gd name="T61" fmla="*/ 11 h 71"/>
                <a:gd name="T62" fmla="*/ 0 w 39"/>
                <a:gd name="T63" fmla="*/ 15 h 71"/>
                <a:gd name="T64" fmla="*/ 0 w 39"/>
                <a:gd name="T65" fmla="*/ 19 h 71"/>
                <a:gd name="T66" fmla="*/ 1 w 39"/>
                <a:gd name="T67" fmla="*/ 24 h 71"/>
                <a:gd name="T68" fmla="*/ 2 w 39"/>
                <a:gd name="T69" fmla="*/ 29 h 71"/>
                <a:gd name="T70" fmla="*/ 4 w 39"/>
                <a:gd name="T71" fmla="*/ 35 h 71"/>
                <a:gd name="T72" fmla="*/ 6 w 39"/>
                <a:gd name="T73" fmla="*/ 39 h 71"/>
                <a:gd name="T74" fmla="*/ 9 w 39"/>
                <a:gd name="T75" fmla="*/ 46 h 71"/>
                <a:gd name="T76" fmla="*/ 12 w 39"/>
                <a:gd name="T77" fmla="*/ 52 h 71"/>
                <a:gd name="T78" fmla="*/ 16 w 39"/>
                <a:gd name="T79" fmla="*/ 57 h 71"/>
                <a:gd name="T80" fmla="*/ 21 w 39"/>
                <a:gd name="T81" fmla="*/ 63 h 71"/>
                <a:gd name="T82" fmla="*/ 21 w 39"/>
                <a:gd name="T83" fmla="*/ 64 h 71"/>
                <a:gd name="T84" fmla="*/ 22 w 39"/>
                <a:gd name="T85" fmla="*/ 65 h 71"/>
                <a:gd name="T86" fmla="*/ 23 w 39"/>
                <a:gd name="T87" fmla="*/ 66 h 71"/>
                <a:gd name="T88" fmla="*/ 24 w 39"/>
                <a:gd name="T89" fmla="*/ 67 h 71"/>
                <a:gd name="T90" fmla="*/ 25 w 39"/>
                <a:gd name="T91" fmla="*/ 69 h 71"/>
                <a:gd name="T92" fmla="*/ 27 w 39"/>
                <a:gd name="T93" fmla="*/ 69 h 71"/>
                <a:gd name="T94" fmla="*/ 28 w 39"/>
                <a:gd name="T95" fmla="*/ 70 h 71"/>
                <a:gd name="T96" fmla="*/ 29 w 39"/>
                <a:gd name="T97" fmla="*/ 6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71">
                  <a:moveTo>
                    <a:pt x="29" y="69"/>
                  </a:moveTo>
                  <a:lnTo>
                    <a:pt x="30" y="69"/>
                  </a:lnTo>
                  <a:lnTo>
                    <a:pt x="31" y="67"/>
                  </a:lnTo>
                  <a:lnTo>
                    <a:pt x="32" y="66"/>
                  </a:lnTo>
                  <a:lnTo>
                    <a:pt x="33" y="65"/>
                  </a:lnTo>
                  <a:lnTo>
                    <a:pt x="34" y="64"/>
                  </a:lnTo>
                  <a:lnTo>
                    <a:pt x="35" y="63"/>
                  </a:lnTo>
                  <a:lnTo>
                    <a:pt x="36" y="62"/>
                  </a:lnTo>
                  <a:lnTo>
                    <a:pt x="37" y="62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7" y="63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4" y="61"/>
                  </a:lnTo>
                  <a:lnTo>
                    <a:pt x="32" y="59"/>
                  </a:lnTo>
                  <a:lnTo>
                    <a:pt x="30" y="57"/>
                  </a:lnTo>
                  <a:lnTo>
                    <a:pt x="28" y="54"/>
                  </a:lnTo>
                  <a:lnTo>
                    <a:pt x="25" y="50"/>
                  </a:lnTo>
                  <a:lnTo>
                    <a:pt x="22" y="45"/>
                  </a:lnTo>
                  <a:lnTo>
                    <a:pt x="18" y="39"/>
                  </a:lnTo>
                  <a:lnTo>
                    <a:pt x="14" y="31"/>
                  </a:lnTo>
                  <a:lnTo>
                    <a:pt x="10" y="22"/>
                  </a:lnTo>
                  <a:lnTo>
                    <a:pt x="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2" y="29"/>
                  </a:lnTo>
                  <a:lnTo>
                    <a:pt x="4" y="35"/>
                  </a:lnTo>
                  <a:lnTo>
                    <a:pt x="6" y="39"/>
                  </a:lnTo>
                  <a:lnTo>
                    <a:pt x="9" y="46"/>
                  </a:lnTo>
                  <a:lnTo>
                    <a:pt x="12" y="52"/>
                  </a:lnTo>
                  <a:lnTo>
                    <a:pt x="16" y="57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2" y="65"/>
                  </a:lnTo>
                  <a:lnTo>
                    <a:pt x="23" y="66"/>
                  </a:lnTo>
                  <a:lnTo>
                    <a:pt x="24" y="67"/>
                  </a:lnTo>
                  <a:lnTo>
                    <a:pt x="25" y="69"/>
                  </a:lnTo>
                  <a:lnTo>
                    <a:pt x="27" y="69"/>
                  </a:lnTo>
                  <a:lnTo>
                    <a:pt x="28" y="70"/>
                  </a:lnTo>
                  <a:lnTo>
                    <a:pt x="29" y="69"/>
                  </a:lnTo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92" name="Freeform 252">
              <a:extLst>
                <a:ext uri="{FF2B5EF4-FFF2-40B4-BE49-F238E27FC236}">
                  <a16:creationId xmlns:a16="http://schemas.microsoft.com/office/drawing/2014/main" id="{1405BDE3-6B11-382C-31A4-4FE2D14CE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3"/>
              <a:ext cx="38" cy="70"/>
            </a:xfrm>
            <a:custGeom>
              <a:avLst/>
              <a:gdLst>
                <a:gd name="T0" fmla="*/ 28 w 38"/>
                <a:gd name="T1" fmla="*/ 69 h 70"/>
                <a:gd name="T2" fmla="*/ 29 w 38"/>
                <a:gd name="T3" fmla="*/ 68 h 70"/>
                <a:gd name="T4" fmla="*/ 30 w 38"/>
                <a:gd name="T5" fmla="*/ 67 h 70"/>
                <a:gd name="T6" fmla="*/ 31 w 38"/>
                <a:gd name="T7" fmla="*/ 65 h 70"/>
                <a:gd name="T8" fmla="*/ 32 w 38"/>
                <a:gd name="T9" fmla="*/ 64 h 70"/>
                <a:gd name="T10" fmla="*/ 33 w 38"/>
                <a:gd name="T11" fmla="*/ 63 h 70"/>
                <a:gd name="T12" fmla="*/ 34 w 38"/>
                <a:gd name="T13" fmla="*/ 62 h 70"/>
                <a:gd name="T14" fmla="*/ 35 w 38"/>
                <a:gd name="T15" fmla="*/ 61 h 70"/>
                <a:gd name="T16" fmla="*/ 37 w 38"/>
                <a:gd name="T17" fmla="*/ 61 h 70"/>
                <a:gd name="T18" fmla="*/ 37 w 38"/>
                <a:gd name="T19" fmla="*/ 61 h 70"/>
                <a:gd name="T20" fmla="*/ 37 w 38"/>
                <a:gd name="T21" fmla="*/ 61 h 70"/>
                <a:gd name="T22" fmla="*/ 37 w 38"/>
                <a:gd name="T23" fmla="*/ 61 h 70"/>
                <a:gd name="T24" fmla="*/ 36 w 38"/>
                <a:gd name="T25" fmla="*/ 61 h 70"/>
                <a:gd name="T26" fmla="*/ 35 w 38"/>
                <a:gd name="T27" fmla="*/ 61 h 70"/>
                <a:gd name="T28" fmla="*/ 33 w 38"/>
                <a:gd name="T29" fmla="*/ 60 h 70"/>
                <a:gd name="T30" fmla="*/ 32 w 38"/>
                <a:gd name="T31" fmla="*/ 58 h 70"/>
                <a:gd name="T32" fmla="*/ 29 w 38"/>
                <a:gd name="T33" fmla="*/ 56 h 70"/>
                <a:gd name="T34" fmla="*/ 27 w 38"/>
                <a:gd name="T35" fmla="*/ 53 h 70"/>
                <a:gd name="T36" fmla="*/ 24 w 38"/>
                <a:gd name="T37" fmla="*/ 49 h 70"/>
                <a:gd name="T38" fmla="*/ 21 w 38"/>
                <a:gd name="T39" fmla="*/ 44 h 70"/>
                <a:gd name="T40" fmla="*/ 18 w 38"/>
                <a:gd name="T41" fmla="*/ 38 h 70"/>
                <a:gd name="T42" fmla="*/ 14 w 38"/>
                <a:gd name="T43" fmla="*/ 31 h 70"/>
                <a:gd name="T44" fmla="*/ 10 w 38"/>
                <a:gd name="T45" fmla="*/ 22 h 70"/>
                <a:gd name="T46" fmla="*/ 5 w 38"/>
                <a:gd name="T47" fmla="*/ 12 h 70"/>
                <a:gd name="T48" fmla="*/ 1 w 38"/>
                <a:gd name="T49" fmla="*/ 0 h 70"/>
                <a:gd name="T50" fmla="*/ 1 w 38"/>
                <a:gd name="T51" fmla="*/ 0 h 70"/>
                <a:gd name="T52" fmla="*/ 0 w 38"/>
                <a:gd name="T53" fmla="*/ 1 h 70"/>
                <a:gd name="T54" fmla="*/ 0 w 38"/>
                <a:gd name="T55" fmla="*/ 2 h 70"/>
                <a:gd name="T56" fmla="*/ 0 w 38"/>
                <a:gd name="T57" fmla="*/ 5 h 70"/>
                <a:gd name="T58" fmla="*/ 0 w 38"/>
                <a:gd name="T59" fmla="*/ 8 h 70"/>
                <a:gd name="T60" fmla="*/ 0 w 38"/>
                <a:gd name="T61" fmla="*/ 11 h 70"/>
                <a:gd name="T62" fmla="*/ 0 w 38"/>
                <a:gd name="T63" fmla="*/ 15 h 70"/>
                <a:gd name="T64" fmla="*/ 0 w 38"/>
                <a:gd name="T65" fmla="*/ 19 h 70"/>
                <a:gd name="T66" fmla="*/ 1 w 38"/>
                <a:gd name="T67" fmla="*/ 23 h 70"/>
                <a:gd name="T68" fmla="*/ 2 w 38"/>
                <a:gd name="T69" fmla="*/ 28 h 70"/>
                <a:gd name="T70" fmla="*/ 4 w 38"/>
                <a:gd name="T71" fmla="*/ 34 h 70"/>
                <a:gd name="T72" fmla="*/ 6 w 38"/>
                <a:gd name="T73" fmla="*/ 39 h 70"/>
                <a:gd name="T74" fmla="*/ 8 w 38"/>
                <a:gd name="T75" fmla="*/ 45 h 70"/>
                <a:gd name="T76" fmla="*/ 12 w 38"/>
                <a:gd name="T77" fmla="*/ 50 h 70"/>
                <a:gd name="T78" fmla="*/ 16 w 38"/>
                <a:gd name="T79" fmla="*/ 56 h 70"/>
                <a:gd name="T80" fmla="*/ 21 w 38"/>
                <a:gd name="T81" fmla="*/ 62 h 70"/>
                <a:gd name="T82" fmla="*/ 21 w 38"/>
                <a:gd name="T83" fmla="*/ 63 h 70"/>
                <a:gd name="T84" fmla="*/ 21 w 38"/>
                <a:gd name="T85" fmla="*/ 63 h 70"/>
                <a:gd name="T86" fmla="*/ 22 w 38"/>
                <a:gd name="T87" fmla="*/ 65 h 70"/>
                <a:gd name="T88" fmla="*/ 24 w 38"/>
                <a:gd name="T89" fmla="*/ 66 h 70"/>
                <a:gd name="T90" fmla="*/ 25 w 38"/>
                <a:gd name="T91" fmla="*/ 68 h 70"/>
                <a:gd name="T92" fmla="*/ 26 w 38"/>
                <a:gd name="T93" fmla="*/ 68 h 70"/>
                <a:gd name="T94" fmla="*/ 27 w 38"/>
                <a:gd name="T95" fmla="*/ 69 h 70"/>
                <a:gd name="T96" fmla="*/ 28 w 38"/>
                <a:gd name="T97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8" h="70">
                  <a:moveTo>
                    <a:pt x="28" y="69"/>
                  </a:moveTo>
                  <a:lnTo>
                    <a:pt x="29" y="68"/>
                  </a:lnTo>
                  <a:lnTo>
                    <a:pt x="30" y="67"/>
                  </a:lnTo>
                  <a:lnTo>
                    <a:pt x="31" y="65"/>
                  </a:lnTo>
                  <a:lnTo>
                    <a:pt x="32" y="64"/>
                  </a:lnTo>
                  <a:lnTo>
                    <a:pt x="33" y="63"/>
                  </a:lnTo>
                  <a:lnTo>
                    <a:pt x="34" y="62"/>
                  </a:lnTo>
                  <a:lnTo>
                    <a:pt x="35" y="61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6" y="61"/>
                  </a:lnTo>
                  <a:lnTo>
                    <a:pt x="35" y="61"/>
                  </a:lnTo>
                  <a:lnTo>
                    <a:pt x="33" y="60"/>
                  </a:lnTo>
                  <a:lnTo>
                    <a:pt x="32" y="58"/>
                  </a:lnTo>
                  <a:lnTo>
                    <a:pt x="29" y="56"/>
                  </a:lnTo>
                  <a:lnTo>
                    <a:pt x="27" y="53"/>
                  </a:lnTo>
                  <a:lnTo>
                    <a:pt x="24" y="49"/>
                  </a:lnTo>
                  <a:lnTo>
                    <a:pt x="21" y="44"/>
                  </a:lnTo>
                  <a:lnTo>
                    <a:pt x="18" y="38"/>
                  </a:lnTo>
                  <a:lnTo>
                    <a:pt x="14" y="31"/>
                  </a:lnTo>
                  <a:lnTo>
                    <a:pt x="10" y="22"/>
                  </a:lnTo>
                  <a:lnTo>
                    <a:pt x="5" y="12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2" y="28"/>
                  </a:lnTo>
                  <a:lnTo>
                    <a:pt x="4" y="34"/>
                  </a:lnTo>
                  <a:lnTo>
                    <a:pt x="6" y="39"/>
                  </a:lnTo>
                  <a:lnTo>
                    <a:pt x="8" y="45"/>
                  </a:lnTo>
                  <a:lnTo>
                    <a:pt x="12" y="50"/>
                  </a:lnTo>
                  <a:lnTo>
                    <a:pt x="16" y="56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21" y="63"/>
                  </a:lnTo>
                  <a:lnTo>
                    <a:pt x="22" y="65"/>
                  </a:lnTo>
                  <a:lnTo>
                    <a:pt x="24" y="66"/>
                  </a:lnTo>
                  <a:lnTo>
                    <a:pt x="25" y="68"/>
                  </a:lnTo>
                  <a:lnTo>
                    <a:pt x="26" y="68"/>
                  </a:lnTo>
                  <a:lnTo>
                    <a:pt x="27" y="69"/>
                  </a:lnTo>
                  <a:lnTo>
                    <a:pt x="28" y="69"/>
                  </a:lnTo>
                </a:path>
              </a:pathLst>
            </a:custGeom>
            <a:solidFill>
              <a:srgbClr val="DEDE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93" name="Freeform 253">
              <a:extLst>
                <a:ext uri="{FF2B5EF4-FFF2-40B4-BE49-F238E27FC236}">
                  <a16:creationId xmlns:a16="http://schemas.microsoft.com/office/drawing/2014/main" id="{F846E257-F2D1-DB4A-21A8-6AFD26E71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5"/>
              <a:ext cx="37" cy="68"/>
            </a:xfrm>
            <a:custGeom>
              <a:avLst/>
              <a:gdLst>
                <a:gd name="T0" fmla="*/ 28 w 37"/>
                <a:gd name="T1" fmla="*/ 67 h 68"/>
                <a:gd name="T2" fmla="*/ 28 w 37"/>
                <a:gd name="T3" fmla="*/ 66 h 68"/>
                <a:gd name="T4" fmla="*/ 29 w 37"/>
                <a:gd name="T5" fmla="*/ 64 h 68"/>
                <a:gd name="T6" fmla="*/ 30 w 37"/>
                <a:gd name="T7" fmla="*/ 63 h 68"/>
                <a:gd name="T8" fmla="*/ 31 w 37"/>
                <a:gd name="T9" fmla="*/ 62 h 68"/>
                <a:gd name="T10" fmla="*/ 32 w 37"/>
                <a:gd name="T11" fmla="*/ 61 h 68"/>
                <a:gd name="T12" fmla="*/ 33 w 37"/>
                <a:gd name="T13" fmla="*/ 60 h 68"/>
                <a:gd name="T14" fmla="*/ 34 w 37"/>
                <a:gd name="T15" fmla="*/ 60 h 68"/>
                <a:gd name="T16" fmla="*/ 35 w 37"/>
                <a:gd name="T17" fmla="*/ 60 h 68"/>
                <a:gd name="T18" fmla="*/ 36 w 37"/>
                <a:gd name="T19" fmla="*/ 60 h 68"/>
                <a:gd name="T20" fmla="*/ 36 w 37"/>
                <a:gd name="T21" fmla="*/ 60 h 68"/>
                <a:gd name="T22" fmla="*/ 35 w 37"/>
                <a:gd name="T23" fmla="*/ 60 h 68"/>
                <a:gd name="T24" fmla="*/ 35 w 37"/>
                <a:gd name="T25" fmla="*/ 60 h 68"/>
                <a:gd name="T26" fmla="*/ 34 w 37"/>
                <a:gd name="T27" fmla="*/ 59 h 68"/>
                <a:gd name="T28" fmla="*/ 32 w 37"/>
                <a:gd name="T29" fmla="*/ 58 h 68"/>
                <a:gd name="T30" fmla="*/ 31 w 37"/>
                <a:gd name="T31" fmla="*/ 57 h 68"/>
                <a:gd name="T32" fmla="*/ 29 w 37"/>
                <a:gd name="T33" fmla="*/ 54 h 68"/>
                <a:gd name="T34" fmla="*/ 26 w 37"/>
                <a:gd name="T35" fmla="*/ 52 h 68"/>
                <a:gd name="T36" fmla="*/ 24 w 37"/>
                <a:gd name="T37" fmla="*/ 48 h 68"/>
                <a:gd name="T38" fmla="*/ 21 w 37"/>
                <a:gd name="T39" fmla="*/ 43 h 68"/>
                <a:gd name="T40" fmla="*/ 17 w 37"/>
                <a:gd name="T41" fmla="*/ 37 h 68"/>
                <a:gd name="T42" fmla="*/ 14 w 37"/>
                <a:gd name="T43" fmla="*/ 30 h 68"/>
                <a:gd name="T44" fmla="*/ 10 w 37"/>
                <a:gd name="T45" fmla="*/ 21 h 68"/>
                <a:gd name="T46" fmla="*/ 5 w 37"/>
                <a:gd name="T47" fmla="*/ 11 h 68"/>
                <a:gd name="T48" fmla="*/ 0 w 37"/>
                <a:gd name="T49" fmla="*/ 0 h 68"/>
                <a:gd name="T50" fmla="*/ 0 w 37"/>
                <a:gd name="T51" fmla="*/ 0 h 68"/>
                <a:gd name="T52" fmla="*/ 0 w 37"/>
                <a:gd name="T53" fmla="*/ 1 h 68"/>
                <a:gd name="T54" fmla="*/ 0 w 37"/>
                <a:gd name="T55" fmla="*/ 2 h 68"/>
                <a:gd name="T56" fmla="*/ 0 w 37"/>
                <a:gd name="T57" fmla="*/ 4 h 68"/>
                <a:gd name="T58" fmla="*/ 0 w 37"/>
                <a:gd name="T59" fmla="*/ 7 h 68"/>
                <a:gd name="T60" fmla="*/ 0 w 37"/>
                <a:gd name="T61" fmla="*/ 10 h 68"/>
                <a:gd name="T62" fmla="*/ 0 w 37"/>
                <a:gd name="T63" fmla="*/ 14 h 68"/>
                <a:gd name="T64" fmla="*/ 0 w 37"/>
                <a:gd name="T65" fmla="*/ 18 h 68"/>
                <a:gd name="T66" fmla="*/ 1 w 37"/>
                <a:gd name="T67" fmla="*/ 22 h 68"/>
                <a:gd name="T68" fmla="*/ 2 w 37"/>
                <a:gd name="T69" fmla="*/ 27 h 68"/>
                <a:gd name="T70" fmla="*/ 4 w 37"/>
                <a:gd name="T71" fmla="*/ 33 h 68"/>
                <a:gd name="T72" fmla="*/ 5 w 37"/>
                <a:gd name="T73" fmla="*/ 37 h 68"/>
                <a:gd name="T74" fmla="*/ 8 w 37"/>
                <a:gd name="T75" fmla="*/ 43 h 68"/>
                <a:gd name="T76" fmla="*/ 11 w 37"/>
                <a:gd name="T77" fmla="*/ 49 h 68"/>
                <a:gd name="T78" fmla="*/ 15 w 37"/>
                <a:gd name="T79" fmla="*/ 54 h 68"/>
                <a:gd name="T80" fmla="*/ 20 w 37"/>
                <a:gd name="T81" fmla="*/ 60 h 68"/>
                <a:gd name="T82" fmla="*/ 20 w 37"/>
                <a:gd name="T83" fmla="*/ 61 h 68"/>
                <a:gd name="T84" fmla="*/ 21 w 37"/>
                <a:gd name="T85" fmla="*/ 62 h 68"/>
                <a:gd name="T86" fmla="*/ 22 w 37"/>
                <a:gd name="T87" fmla="*/ 63 h 68"/>
                <a:gd name="T88" fmla="*/ 23 w 37"/>
                <a:gd name="T89" fmla="*/ 64 h 68"/>
                <a:gd name="T90" fmla="*/ 24 w 37"/>
                <a:gd name="T91" fmla="*/ 65 h 68"/>
                <a:gd name="T92" fmla="*/ 25 w 37"/>
                <a:gd name="T93" fmla="*/ 67 h 68"/>
                <a:gd name="T94" fmla="*/ 27 w 37"/>
                <a:gd name="T95" fmla="*/ 67 h 68"/>
                <a:gd name="T96" fmla="*/ 28 w 37"/>
                <a:gd name="T97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" h="68">
                  <a:moveTo>
                    <a:pt x="28" y="67"/>
                  </a:moveTo>
                  <a:lnTo>
                    <a:pt x="28" y="66"/>
                  </a:lnTo>
                  <a:lnTo>
                    <a:pt x="29" y="64"/>
                  </a:lnTo>
                  <a:lnTo>
                    <a:pt x="30" y="63"/>
                  </a:lnTo>
                  <a:lnTo>
                    <a:pt x="31" y="62"/>
                  </a:lnTo>
                  <a:lnTo>
                    <a:pt x="32" y="61"/>
                  </a:lnTo>
                  <a:lnTo>
                    <a:pt x="33" y="60"/>
                  </a:lnTo>
                  <a:lnTo>
                    <a:pt x="34" y="60"/>
                  </a:lnTo>
                  <a:lnTo>
                    <a:pt x="35" y="60"/>
                  </a:lnTo>
                  <a:lnTo>
                    <a:pt x="36" y="60"/>
                  </a:lnTo>
                  <a:lnTo>
                    <a:pt x="36" y="60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34" y="59"/>
                  </a:lnTo>
                  <a:lnTo>
                    <a:pt x="32" y="58"/>
                  </a:lnTo>
                  <a:lnTo>
                    <a:pt x="31" y="57"/>
                  </a:lnTo>
                  <a:lnTo>
                    <a:pt x="29" y="54"/>
                  </a:lnTo>
                  <a:lnTo>
                    <a:pt x="26" y="52"/>
                  </a:lnTo>
                  <a:lnTo>
                    <a:pt x="24" y="48"/>
                  </a:lnTo>
                  <a:lnTo>
                    <a:pt x="21" y="43"/>
                  </a:lnTo>
                  <a:lnTo>
                    <a:pt x="17" y="37"/>
                  </a:lnTo>
                  <a:lnTo>
                    <a:pt x="14" y="30"/>
                  </a:lnTo>
                  <a:lnTo>
                    <a:pt x="10" y="21"/>
                  </a:lnTo>
                  <a:lnTo>
                    <a:pt x="5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2" y="27"/>
                  </a:lnTo>
                  <a:lnTo>
                    <a:pt x="4" y="33"/>
                  </a:lnTo>
                  <a:lnTo>
                    <a:pt x="5" y="37"/>
                  </a:lnTo>
                  <a:lnTo>
                    <a:pt x="8" y="43"/>
                  </a:lnTo>
                  <a:lnTo>
                    <a:pt x="11" y="49"/>
                  </a:lnTo>
                  <a:lnTo>
                    <a:pt x="15" y="54"/>
                  </a:lnTo>
                  <a:lnTo>
                    <a:pt x="20" y="60"/>
                  </a:lnTo>
                  <a:lnTo>
                    <a:pt x="20" y="61"/>
                  </a:lnTo>
                  <a:lnTo>
                    <a:pt x="21" y="62"/>
                  </a:lnTo>
                  <a:lnTo>
                    <a:pt x="22" y="63"/>
                  </a:lnTo>
                  <a:lnTo>
                    <a:pt x="23" y="64"/>
                  </a:lnTo>
                  <a:lnTo>
                    <a:pt x="24" y="65"/>
                  </a:lnTo>
                  <a:lnTo>
                    <a:pt x="25" y="67"/>
                  </a:lnTo>
                  <a:lnTo>
                    <a:pt x="27" y="67"/>
                  </a:lnTo>
                  <a:lnTo>
                    <a:pt x="28" y="67"/>
                  </a:lnTo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94" name="Freeform 254">
              <a:extLst>
                <a:ext uri="{FF2B5EF4-FFF2-40B4-BE49-F238E27FC236}">
                  <a16:creationId xmlns:a16="http://schemas.microsoft.com/office/drawing/2014/main" id="{B4AEB4D0-A75C-2E12-3310-F9BE3DAAD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" y="3835"/>
              <a:ext cx="34" cy="67"/>
            </a:xfrm>
            <a:custGeom>
              <a:avLst/>
              <a:gdLst>
                <a:gd name="T0" fmla="*/ 25 w 34"/>
                <a:gd name="T1" fmla="*/ 66 h 67"/>
                <a:gd name="T2" fmla="*/ 26 w 34"/>
                <a:gd name="T3" fmla="*/ 65 h 67"/>
                <a:gd name="T4" fmla="*/ 27 w 34"/>
                <a:gd name="T5" fmla="*/ 64 h 67"/>
                <a:gd name="T6" fmla="*/ 28 w 34"/>
                <a:gd name="T7" fmla="*/ 62 h 67"/>
                <a:gd name="T8" fmla="*/ 29 w 34"/>
                <a:gd name="T9" fmla="*/ 61 h 67"/>
                <a:gd name="T10" fmla="*/ 30 w 34"/>
                <a:gd name="T11" fmla="*/ 60 h 67"/>
                <a:gd name="T12" fmla="*/ 30 w 34"/>
                <a:gd name="T13" fmla="*/ 59 h 67"/>
                <a:gd name="T14" fmla="*/ 31 w 34"/>
                <a:gd name="T15" fmla="*/ 59 h 67"/>
                <a:gd name="T16" fmla="*/ 32 w 34"/>
                <a:gd name="T17" fmla="*/ 59 h 67"/>
                <a:gd name="T18" fmla="*/ 33 w 34"/>
                <a:gd name="T19" fmla="*/ 59 h 67"/>
                <a:gd name="T20" fmla="*/ 33 w 34"/>
                <a:gd name="T21" fmla="*/ 59 h 67"/>
                <a:gd name="T22" fmla="*/ 32 w 34"/>
                <a:gd name="T23" fmla="*/ 59 h 67"/>
                <a:gd name="T24" fmla="*/ 32 w 34"/>
                <a:gd name="T25" fmla="*/ 59 h 67"/>
                <a:gd name="T26" fmla="*/ 31 w 34"/>
                <a:gd name="T27" fmla="*/ 59 h 67"/>
                <a:gd name="T28" fmla="*/ 29 w 34"/>
                <a:gd name="T29" fmla="*/ 58 h 67"/>
                <a:gd name="T30" fmla="*/ 28 w 34"/>
                <a:gd name="T31" fmla="*/ 56 h 67"/>
                <a:gd name="T32" fmla="*/ 26 w 34"/>
                <a:gd name="T33" fmla="*/ 54 h 67"/>
                <a:gd name="T34" fmla="*/ 24 w 34"/>
                <a:gd name="T35" fmla="*/ 51 h 67"/>
                <a:gd name="T36" fmla="*/ 22 w 34"/>
                <a:gd name="T37" fmla="*/ 48 h 67"/>
                <a:gd name="T38" fmla="*/ 19 w 34"/>
                <a:gd name="T39" fmla="*/ 43 h 67"/>
                <a:gd name="T40" fmla="*/ 16 w 34"/>
                <a:gd name="T41" fmla="*/ 37 h 67"/>
                <a:gd name="T42" fmla="*/ 12 w 34"/>
                <a:gd name="T43" fmla="*/ 29 h 67"/>
                <a:gd name="T44" fmla="*/ 9 w 34"/>
                <a:gd name="T45" fmla="*/ 21 h 67"/>
                <a:gd name="T46" fmla="*/ 5 w 34"/>
                <a:gd name="T47" fmla="*/ 11 h 67"/>
                <a:gd name="T48" fmla="*/ 0 w 34"/>
                <a:gd name="T49" fmla="*/ 0 h 67"/>
                <a:gd name="T50" fmla="*/ 0 w 34"/>
                <a:gd name="T51" fmla="*/ 0 h 67"/>
                <a:gd name="T52" fmla="*/ 0 w 34"/>
                <a:gd name="T53" fmla="*/ 1 h 67"/>
                <a:gd name="T54" fmla="*/ 0 w 34"/>
                <a:gd name="T55" fmla="*/ 2 h 67"/>
                <a:gd name="T56" fmla="*/ 0 w 34"/>
                <a:gd name="T57" fmla="*/ 4 h 67"/>
                <a:gd name="T58" fmla="*/ 0 w 34"/>
                <a:gd name="T59" fmla="*/ 7 h 67"/>
                <a:gd name="T60" fmla="*/ 0 w 34"/>
                <a:gd name="T61" fmla="*/ 10 h 67"/>
                <a:gd name="T62" fmla="*/ 0 w 34"/>
                <a:gd name="T63" fmla="*/ 14 h 67"/>
                <a:gd name="T64" fmla="*/ 0 w 34"/>
                <a:gd name="T65" fmla="*/ 18 h 67"/>
                <a:gd name="T66" fmla="*/ 1 w 34"/>
                <a:gd name="T67" fmla="*/ 22 h 67"/>
                <a:gd name="T68" fmla="*/ 2 w 34"/>
                <a:gd name="T69" fmla="*/ 27 h 67"/>
                <a:gd name="T70" fmla="*/ 3 w 34"/>
                <a:gd name="T71" fmla="*/ 32 h 67"/>
                <a:gd name="T72" fmla="*/ 5 w 34"/>
                <a:gd name="T73" fmla="*/ 37 h 67"/>
                <a:gd name="T74" fmla="*/ 7 w 34"/>
                <a:gd name="T75" fmla="*/ 43 h 67"/>
                <a:gd name="T76" fmla="*/ 10 w 34"/>
                <a:gd name="T77" fmla="*/ 48 h 67"/>
                <a:gd name="T78" fmla="*/ 14 w 34"/>
                <a:gd name="T79" fmla="*/ 54 h 67"/>
                <a:gd name="T80" fmla="*/ 18 w 34"/>
                <a:gd name="T81" fmla="*/ 60 h 67"/>
                <a:gd name="T82" fmla="*/ 18 w 34"/>
                <a:gd name="T83" fmla="*/ 60 h 67"/>
                <a:gd name="T84" fmla="*/ 19 w 34"/>
                <a:gd name="T85" fmla="*/ 61 h 67"/>
                <a:gd name="T86" fmla="*/ 20 w 34"/>
                <a:gd name="T87" fmla="*/ 62 h 67"/>
                <a:gd name="T88" fmla="*/ 21 w 34"/>
                <a:gd name="T89" fmla="*/ 64 h 67"/>
                <a:gd name="T90" fmla="*/ 22 w 34"/>
                <a:gd name="T91" fmla="*/ 65 h 67"/>
                <a:gd name="T92" fmla="*/ 23 w 34"/>
                <a:gd name="T93" fmla="*/ 66 h 67"/>
                <a:gd name="T94" fmla="*/ 24 w 34"/>
                <a:gd name="T95" fmla="*/ 66 h 67"/>
                <a:gd name="T96" fmla="*/ 25 w 34"/>
                <a:gd name="T97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" h="67">
                  <a:moveTo>
                    <a:pt x="25" y="66"/>
                  </a:moveTo>
                  <a:lnTo>
                    <a:pt x="26" y="65"/>
                  </a:lnTo>
                  <a:lnTo>
                    <a:pt x="27" y="64"/>
                  </a:lnTo>
                  <a:lnTo>
                    <a:pt x="28" y="62"/>
                  </a:lnTo>
                  <a:lnTo>
                    <a:pt x="29" y="61"/>
                  </a:lnTo>
                  <a:lnTo>
                    <a:pt x="30" y="60"/>
                  </a:lnTo>
                  <a:lnTo>
                    <a:pt x="30" y="59"/>
                  </a:lnTo>
                  <a:lnTo>
                    <a:pt x="31" y="59"/>
                  </a:lnTo>
                  <a:lnTo>
                    <a:pt x="32" y="59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1" y="59"/>
                  </a:lnTo>
                  <a:lnTo>
                    <a:pt x="29" y="58"/>
                  </a:lnTo>
                  <a:lnTo>
                    <a:pt x="28" y="56"/>
                  </a:lnTo>
                  <a:lnTo>
                    <a:pt x="26" y="54"/>
                  </a:lnTo>
                  <a:lnTo>
                    <a:pt x="24" y="51"/>
                  </a:lnTo>
                  <a:lnTo>
                    <a:pt x="22" y="48"/>
                  </a:lnTo>
                  <a:lnTo>
                    <a:pt x="19" y="43"/>
                  </a:lnTo>
                  <a:lnTo>
                    <a:pt x="16" y="37"/>
                  </a:lnTo>
                  <a:lnTo>
                    <a:pt x="12" y="29"/>
                  </a:lnTo>
                  <a:lnTo>
                    <a:pt x="9" y="21"/>
                  </a:lnTo>
                  <a:lnTo>
                    <a:pt x="5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2" y="27"/>
                  </a:lnTo>
                  <a:lnTo>
                    <a:pt x="3" y="32"/>
                  </a:lnTo>
                  <a:lnTo>
                    <a:pt x="5" y="37"/>
                  </a:lnTo>
                  <a:lnTo>
                    <a:pt x="7" y="43"/>
                  </a:lnTo>
                  <a:lnTo>
                    <a:pt x="10" y="48"/>
                  </a:lnTo>
                  <a:lnTo>
                    <a:pt x="14" y="54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9" y="61"/>
                  </a:lnTo>
                  <a:lnTo>
                    <a:pt x="20" y="62"/>
                  </a:lnTo>
                  <a:lnTo>
                    <a:pt x="21" y="64"/>
                  </a:lnTo>
                  <a:lnTo>
                    <a:pt x="22" y="65"/>
                  </a:lnTo>
                  <a:lnTo>
                    <a:pt x="23" y="66"/>
                  </a:lnTo>
                  <a:lnTo>
                    <a:pt x="24" y="66"/>
                  </a:lnTo>
                  <a:lnTo>
                    <a:pt x="25" y="66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95" name="Freeform 255">
              <a:extLst>
                <a:ext uri="{FF2B5EF4-FFF2-40B4-BE49-F238E27FC236}">
                  <a16:creationId xmlns:a16="http://schemas.microsoft.com/office/drawing/2014/main" id="{84BC4B88-470F-B8E7-1C46-30368D266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3836"/>
              <a:ext cx="33" cy="65"/>
            </a:xfrm>
            <a:custGeom>
              <a:avLst/>
              <a:gdLst>
                <a:gd name="T0" fmla="*/ 24 w 33"/>
                <a:gd name="T1" fmla="*/ 63 h 65"/>
                <a:gd name="T2" fmla="*/ 25 w 33"/>
                <a:gd name="T3" fmla="*/ 63 h 65"/>
                <a:gd name="T4" fmla="*/ 26 w 33"/>
                <a:gd name="T5" fmla="*/ 62 h 65"/>
                <a:gd name="T6" fmla="*/ 27 w 33"/>
                <a:gd name="T7" fmla="*/ 61 h 65"/>
                <a:gd name="T8" fmla="*/ 28 w 33"/>
                <a:gd name="T9" fmla="*/ 60 h 65"/>
                <a:gd name="T10" fmla="*/ 28 w 33"/>
                <a:gd name="T11" fmla="*/ 58 h 65"/>
                <a:gd name="T12" fmla="*/ 29 w 33"/>
                <a:gd name="T13" fmla="*/ 58 h 65"/>
                <a:gd name="T14" fmla="*/ 30 w 33"/>
                <a:gd name="T15" fmla="*/ 57 h 65"/>
                <a:gd name="T16" fmla="*/ 31 w 33"/>
                <a:gd name="T17" fmla="*/ 57 h 65"/>
                <a:gd name="T18" fmla="*/ 32 w 33"/>
                <a:gd name="T19" fmla="*/ 57 h 65"/>
                <a:gd name="T20" fmla="*/ 32 w 33"/>
                <a:gd name="T21" fmla="*/ 58 h 65"/>
                <a:gd name="T22" fmla="*/ 31 w 33"/>
                <a:gd name="T23" fmla="*/ 58 h 65"/>
                <a:gd name="T24" fmla="*/ 30 w 33"/>
                <a:gd name="T25" fmla="*/ 57 h 65"/>
                <a:gd name="T26" fmla="*/ 30 w 33"/>
                <a:gd name="T27" fmla="*/ 57 h 65"/>
                <a:gd name="T28" fmla="*/ 28 w 33"/>
                <a:gd name="T29" fmla="*/ 56 h 65"/>
                <a:gd name="T30" fmla="*/ 27 w 33"/>
                <a:gd name="T31" fmla="*/ 54 h 65"/>
                <a:gd name="T32" fmla="*/ 25 w 33"/>
                <a:gd name="T33" fmla="*/ 52 h 65"/>
                <a:gd name="T34" fmla="*/ 23 w 33"/>
                <a:gd name="T35" fmla="*/ 49 h 65"/>
                <a:gd name="T36" fmla="*/ 21 w 33"/>
                <a:gd name="T37" fmla="*/ 46 h 65"/>
                <a:gd name="T38" fmla="*/ 18 w 33"/>
                <a:gd name="T39" fmla="*/ 41 h 65"/>
                <a:gd name="T40" fmla="*/ 15 w 33"/>
                <a:gd name="T41" fmla="*/ 35 h 65"/>
                <a:gd name="T42" fmla="*/ 12 w 33"/>
                <a:gd name="T43" fmla="*/ 29 h 65"/>
                <a:gd name="T44" fmla="*/ 9 w 33"/>
                <a:gd name="T45" fmla="*/ 20 h 65"/>
                <a:gd name="T46" fmla="*/ 5 w 33"/>
                <a:gd name="T47" fmla="*/ 11 h 65"/>
                <a:gd name="T48" fmla="*/ 1 w 33"/>
                <a:gd name="T49" fmla="*/ 0 h 65"/>
                <a:gd name="T50" fmla="*/ 1 w 33"/>
                <a:gd name="T51" fmla="*/ 0 h 65"/>
                <a:gd name="T52" fmla="*/ 0 w 33"/>
                <a:gd name="T53" fmla="*/ 1 h 65"/>
                <a:gd name="T54" fmla="*/ 0 w 33"/>
                <a:gd name="T55" fmla="*/ 2 h 65"/>
                <a:gd name="T56" fmla="*/ 0 w 33"/>
                <a:gd name="T57" fmla="*/ 4 h 65"/>
                <a:gd name="T58" fmla="*/ 0 w 33"/>
                <a:gd name="T59" fmla="*/ 7 h 65"/>
                <a:gd name="T60" fmla="*/ 0 w 33"/>
                <a:gd name="T61" fmla="*/ 10 h 65"/>
                <a:gd name="T62" fmla="*/ 0 w 33"/>
                <a:gd name="T63" fmla="*/ 13 h 65"/>
                <a:gd name="T64" fmla="*/ 0 w 33"/>
                <a:gd name="T65" fmla="*/ 17 h 65"/>
                <a:gd name="T66" fmla="*/ 1 w 33"/>
                <a:gd name="T67" fmla="*/ 21 h 65"/>
                <a:gd name="T68" fmla="*/ 2 w 33"/>
                <a:gd name="T69" fmla="*/ 25 h 65"/>
                <a:gd name="T70" fmla="*/ 3 w 33"/>
                <a:gd name="T71" fmla="*/ 30 h 65"/>
                <a:gd name="T72" fmla="*/ 5 w 33"/>
                <a:gd name="T73" fmla="*/ 35 h 65"/>
                <a:gd name="T74" fmla="*/ 7 w 33"/>
                <a:gd name="T75" fmla="*/ 41 h 65"/>
                <a:gd name="T76" fmla="*/ 9 w 33"/>
                <a:gd name="T77" fmla="*/ 46 h 65"/>
                <a:gd name="T78" fmla="*/ 13 w 33"/>
                <a:gd name="T79" fmla="*/ 52 h 65"/>
                <a:gd name="T80" fmla="*/ 17 w 33"/>
                <a:gd name="T81" fmla="*/ 58 h 65"/>
                <a:gd name="T82" fmla="*/ 17 w 33"/>
                <a:gd name="T83" fmla="*/ 58 h 65"/>
                <a:gd name="T84" fmla="*/ 18 w 33"/>
                <a:gd name="T85" fmla="*/ 59 h 65"/>
                <a:gd name="T86" fmla="*/ 19 w 33"/>
                <a:gd name="T87" fmla="*/ 60 h 65"/>
                <a:gd name="T88" fmla="*/ 20 w 33"/>
                <a:gd name="T89" fmla="*/ 61 h 65"/>
                <a:gd name="T90" fmla="*/ 21 w 33"/>
                <a:gd name="T91" fmla="*/ 62 h 65"/>
                <a:gd name="T92" fmla="*/ 22 w 33"/>
                <a:gd name="T93" fmla="*/ 63 h 65"/>
                <a:gd name="T94" fmla="*/ 24 w 33"/>
                <a:gd name="T95" fmla="*/ 64 h 65"/>
                <a:gd name="T96" fmla="*/ 24 w 33"/>
                <a:gd name="T97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65">
                  <a:moveTo>
                    <a:pt x="24" y="63"/>
                  </a:moveTo>
                  <a:lnTo>
                    <a:pt x="25" y="63"/>
                  </a:lnTo>
                  <a:lnTo>
                    <a:pt x="26" y="62"/>
                  </a:lnTo>
                  <a:lnTo>
                    <a:pt x="27" y="61"/>
                  </a:lnTo>
                  <a:lnTo>
                    <a:pt x="28" y="60"/>
                  </a:lnTo>
                  <a:lnTo>
                    <a:pt x="28" y="58"/>
                  </a:lnTo>
                  <a:lnTo>
                    <a:pt x="29" y="58"/>
                  </a:lnTo>
                  <a:lnTo>
                    <a:pt x="30" y="57"/>
                  </a:lnTo>
                  <a:lnTo>
                    <a:pt x="31" y="57"/>
                  </a:lnTo>
                  <a:lnTo>
                    <a:pt x="32" y="57"/>
                  </a:lnTo>
                  <a:lnTo>
                    <a:pt x="32" y="58"/>
                  </a:lnTo>
                  <a:lnTo>
                    <a:pt x="31" y="58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8" y="56"/>
                  </a:lnTo>
                  <a:lnTo>
                    <a:pt x="27" y="54"/>
                  </a:lnTo>
                  <a:lnTo>
                    <a:pt x="25" y="52"/>
                  </a:lnTo>
                  <a:lnTo>
                    <a:pt x="23" y="49"/>
                  </a:lnTo>
                  <a:lnTo>
                    <a:pt x="21" y="46"/>
                  </a:lnTo>
                  <a:lnTo>
                    <a:pt x="18" y="41"/>
                  </a:lnTo>
                  <a:lnTo>
                    <a:pt x="15" y="35"/>
                  </a:lnTo>
                  <a:lnTo>
                    <a:pt x="12" y="29"/>
                  </a:lnTo>
                  <a:lnTo>
                    <a:pt x="9" y="20"/>
                  </a:lnTo>
                  <a:lnTo>
                    <a:pt x="5" y="11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2" y="25"/>
                  </a:lnTo>
                  <a:lnTo>
                    <a:pt x="3" y="30"/>
                  </a:lnTo>
                  <a:lnTo>
                    <a:pt x="5" y="35"/>
                  </a:lnTo>
                  <a:lnTo>
                    <a:pt x="7" y="41"/>
                  </a:lnTo>
                  <a:lnTo>
                    <a:pt x="9" y="46"/>
                  </a:lnTo>
                  <a:lnTo>
                    <a:pt x="13" y="52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8" y="59"/>
                  </a:lnTo>
                  <a:lnTo>
                    <a:pt x="19" y="60"/>
                  </a:lnTo>
                  <a:lnTo>
                    <a:pt x="20" y="61"/>
                  </a:lnTo>
                  <a:lnTo>
                    <a:pt x="21" y="62"/>
                  </a:lnTo>
                  <a:lnTo>
                    <a:pt x="22" y="63"/>
                  </a:lnTo>
                  <a:lnTo>
                    <a:pt x="24" y="64"/>
                  </a:lnTo>
                  <a:lnTo>
                    <a:pt x="24" y="63"/>
                  </a:lnTo>
                </a:path>
              </a:pathLst>
            </a:custGeom>
            <a:solidFill>
              <a:srgbClr val="D6D6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96" name="Freeform 256">
              <a:extLst>
                <a:ext uri="{FF2B5EF4-FFF2-40B4-BE49-F238E27FC236}">
                  <a16:creationId xmlns:a16="http://schemas.microsoft.com/office/drawing/2014/main" id="{6FA5F89F-6D6D-9CB7-9E4B-F72089CDB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3836"/>
              <a:ext cx="32" cy="64"/>
            </a:xfrm>
            <a:custGeom>
              <a:avLst/>
              <a:gdLst>
                <a:gd name="T0" fmla="*/ 24 w 32"/>
                <a:gd name="T1" fmla="*/ 63 h 64"/>
                <a:gd name="T2" fmla="*/ 24 w 32"/>
                <a:gd name="T3" fmla="*/ 62 h 64"/>
                <a:gd name="T4" fmla="*/ 25 w 32"/>
                <a:gd name="T5" fmla="*/ 61 h 64"/>
                <a:gd name="T6" fmla="*/ 26 w 32"/>
                <a:gd name="T7" fmla="*/ 60 h 64"/>
                <a:gd name="T8" fmla="*/ 27 w 32"/>
                <a:gd name="T9" fmla="*/ 58 h 64"/>
                <a:gd name="T10" fmla="*/ 28 w 32"/>
                <a:gd name="T11" fmla="*/ 57 h 64"/>
                <a:gd name="T12" fmla="*/ 28 w 32"/>
                <a:gd name="T13" fmla="*/ 56 h 64"/>
                <a:gd name="T14" fmla="*/ 29 w 32"/>
                <a:gd name="T15" fmla="*/ 56 h 64"/>
                <a:gd name="T16" fmla="*/ 30 w 32"/>
                <a:gd name="T17" fmla="*/ 56 h 64"/>
                <a:gd name="T18" fmla="*/ 31 w 32"/>
                <a:gd name="T19" fmla="*/ 56 h 64"/>
                <a:gd name="T20" fmla="*/ 31 w 32"/>
                <a:gd name="T21" fmla="*/ 56 h 64"/>
                <a:gd name="T22" fmla="*/ 30 w 32"/>
                <a:gd name="T23" fmla="*/ 56 h 64"/>
                <a:gd name="T24" fmla="*/ 30 w 32"/>
                <a:gd name="T25" fmla="*/ 56 h 64"/>
                <a:gd name="T26" fmla="*/ 29 w 32"/>
                <a:gd name="T27" fmla="*/ 56 h 64"/>
                <a:gd name="T28" fmla="*/ 28 w 32"/>
                <a:gd name="T29" fmla="*/ 55 h 64"/>
                <a:gd name="T30" fmla="*/ 27 w 32"/>
                <a:gd name="T31" fmla="*/ 53 h 64"/>
                <a:gd name="T32" fmla="*/ 25 w 32"/>
                <a:gd name="T33" fmla="*/ 51 h 64"/>
                <a:gd name="T34" fmla="*/ 23 w 32"/>
                <a:gd name="T35" fmla="*/ 49 h 64"/>
                <a:gd name="T36" fmla="*/ 21 w 32"/>
                <a:gd name="T37" fmla="*/ 45 h 64"/>
                <a:gd name="T38" fmla="*/ 18 w 32"/>
                <a:gd name="T39" fmla="*/ 40 h 64"/>
                <a:gd name="T40" fmla="*/ 15 w 32"/>
                <a:gd name="T41" fmla="*/ 35 h 64"/>
                <a:gd name="T42" fmla="*/ 12 w 32"/>
                <a:gd name="T43" fmla="*/ 28 h 64"/>
                <a:gd name="T44" fmla="*/ 8 w 32"/>
                <a:gd name="T45" fmla="*/ 20 h 64"/>
                <a:gd name="T46" fmla="*/ 4 w 32"/>
                <a:gd name="T47" fmla="*/ 11 h 64"/>
                <a:gd name="T48" fmla="*/ 0 w 32"/>
                <a:gd name="T49" fmla="*/ 0 h 64"/>
                <a:gd name="T50" fmla="*/ 0 w 32"/>
                <a:gd name="T51" fmla="*/ 0 h 64"/>
                <a:gd name="T52" fmla="*/ 0 w 32"/>
                <a:gd name="T53" fmla="*/ 1 h 64"/>
                <a:gd name="T54" fmla="*/ 0 w 32"/>
                <a:gd name="T55" fmla="*/ 2 h 64"/>
                <a:gd name="T56" fmla="*/ 0 w 32"/>
                <a:gd name="T57" fmla="*/ 4 h 64"/>
                <a:gd name="T58" fmla="*/ 0 w 32"/>
                <a:gd name="T59" fmla="*/ 7 h 64"/>
                <a:gd name="T60" fmla="*/ 0 w 32"/>
                <a:gd name="T61" fmla="*/ 10 h 64"/>
                <a:gd name="T62" fmla="*/ 0 w 32"/>
                <a:gd name="T63" fmla="*/ 13 h 64"/>
                <a:gd name="T64" fmla="*/ 0 w 32"/>
                <a:gd name="T65" fmla="*/ 17 h 64"/>
                <a:gd name="T66" fmla="*/ 1 w 32"/>
                <a:gd name="T67" fmla="*/ 21 h 64"/>
                <a:gd name="T68" fmla="*/ 1 w 32"/>
                <a:gd name="T69" fmla="*/ 25 h 64"/>
                <a:gd name="T70" fmla="*/ 3 w 32"/>
                <a:gd name="T71" fmla="*/ 30 h 64"/>
                <a:gd name="T72" fmla="*/ 4 w 32"/>
                <a:gd name="T73" fmla="*/ 35 h 64"/>
                <a:gd name="T74" fmla="*/ 7 w 32"/>
                <a:gd name="T75" fmla="*/ 40 h 64"/>
                <a:gd name="T76" fmla="*/ 9 w 32"/>
                <a:gd name="T77" fmla="*/ 45 h 64"/>
                <a:gd name="T78" fmla="*/ 13 w 32"/>
                <a:gd name="T79" fmla="*/ 50 h 64"/>
                <a:gd name="T80" fmla="*/ 17 w 32"/>
                <a:gd name="T81" fmla="*/ 56 h 64"/>
                <a:gd name="T82" fmla="*/ 17 w 32"/>
                <a:gd name="T83" fmla="*/ 56 h 64"/>
                <a:gd name="T84" fmla="*/ 17 w 32"/>
                <a:gd name="T85" fmla="*/ 57 h 64"/>
                <a:gd name="T86" fmla="*/ 18 w 32"/>
                <a:gd name="T87" fmla="*/ 58 h 64"/>
                <a:gd name="T88" fmla="*/ 19 w 32"/>
                <a:gd name="T89" fmla="*/ 60 h 64"/>
                <a:gd name="T90" fmla="*/ 21 w 32"/>
                <a:gd name="T91" fmla="*/ 61 h 64"/>
                <a:gd name="T92" fmla="*/ 22 w 32"/>
                <a:gd name="T93" fmla="*/ 62 h 64"/>
                <a:gd name="T94" fmla="*/ 23 w 32"/>
                <a:gd name="T95" fmla="*/ 63 h 64"/>
                <a:gd name="T96" fmla="*/ 24 w 32"/>
                <a:gd name="T97" fmla="*/ 6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" h="64">
                  <a:moveTo>
                    <a:pt x="24" y="63"/>
                  </a:moveTo>
                  <a:lnTo>
                    <a:pt x="24" y="62"/>
                  </a:lnTo>
                  <a:lnTo>
                    <a:pt x="25" y="61"/>
                  </a:lnTo>
                  <a:lnTo>
                    <a:pt x="26" y="60"/>
                  </a:lnTo>
                  <a:lnTo>
                    <a:pt x="27" y="58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29" y="56"/>
                  </a:lnTo>
                  <a:lnTo>
                    <a:pt x="30" y="56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9" y="56"/>
                  </a:lnTo>
                  <a:lnTo>
                    <a:pt x="28" y="55"/>
                  </a:lnTo>
                  <a:lnTo>
                    <a:pt x="27" y="53"/>
                  </a:lnTo>
                  <a:lnTo>
                    <a:pt x="25" y="51"/>
                  </a:lnTo>
                  <a:lnTo>
                    <a:pt x="23" y="49"/>
                  </a:lnTo>
                  <a:lnTo>
                    <a:pt x="21" y="45"/>
                  </a:lnTo>
                  <a:lnTo>
                    <a:pt x="18" y="40"/>
                  </a:lnTo>
                  <a:lnTo>
                    <a:pt x="15" y="35"/>
                  </a:lnTo>
                  <a:lnTo>
                    <a:pt x="12" y="28"/>
                  </a:lnTo>
                  <a:lnTo>
                    <a:pt x="8" y="20"/>
                  </a:lnTo>
                  <a:lnTo>
                    <a:pt x="4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1" y="25"/>
                  </a:lnTo>
                  <a:lnTo>
                    <a:pt x="3" y="30"/>
                  </a:lnTo>
                  <a:lnTo>
                    <a:pt x="4" y="35"/>
                  </a:lnTo>
                  <a:lnTo>
                    <a:pt x="7" y="40"/>
                  </a:lnTo>
                  <a:lnTo>
                    <a:pt x="9" y="45"/>
                  </a:lnTo>
                  <a:lnTo>
                    <a:pt x="13" y="50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17" y="57"/>
                  </a:lnTo>
                  <a:lnTo>
                    <a:pt x="18" y="58"/>
                  </a:lnTo>
                  <a:lnTo>
                    <a:pt x="19" y="60"/>
                  </a:lnTo>
                  <a:lnTo>
                    <a:pt x="21" y="61"/>
                  </a:lnTo>
                  <a:lnTo>
                    <a:pt x="22" y="62"/>
                  </a:lnTo>
                  <a:lnTo>
                    <a:pt x="23" y="63"/>
                  </a:lnTo>
                  <a:lnTo>
                    <a:pt x="24" y="63"/>
                  </a:lnTo>
                </a:path>
              </a:pathLst>
            </a:custGeom>
            <a:solidFill>
              <a:srgbClr val="D1D1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97" name="Freeform 257">
              <a:extLst>
                <a:ext uri="{FF2B5EF4-FFF2-40B4-BE49-F238E27FC236}">
                  <a16:creationId xmlns:a16="http://schemas.microsoft.com/office/drawing/2014/main" id="{EBB41119-710E-C2D4-0423-F6BF2CDF3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3837"/>
              <a:ext cx="31" cy="63"/>
            </a:xfrm>
            <a:custGeom>
              <a:avLst/>
              <a:gdLst>
                <a:gd name="T0" fmla="*/ 24 w 31"/>
                <a:gd name="T1" fmla="*/ 62 h 63"/>
                <a:gd name="T2" fmla="*/ 25 w 31"/>
                <a:gd name="T3" fmla="*/ 59 h 63"/>
                <a:gd name="T4" fmla="*/ 26 w 31"/>
                <a:gd name="T5" fmla="*/ 57 h 63"/>
                <a:gd name="T6" fmla="*/ 28 w 31"/>
                <a:gd name="T7" fmla="*/ 55 h 63"/>
                <a:gd name="T8" fmla="*/ 29 w 31"/>
                <a:gd name="T9" fmla="*/ 55 h 63"/>
                <a:gd name="T10" fmla="*/ 30 w 31"/>
                <a:gd name="T11" fmla="*/ 55 h 63"/>
                <a:gd name="T12" fmla="*/ 30 w 31"/>
                <a:gd name="T13" fmla="*/ 55 h 63"/>
                <a:gd name="T14" fmla="*/ 30 w 31"/>
                <a:gd name="T15" fmla="*/ 55 h 63"/>
                <a:gd name="T16" fmla="*/ 29 w 31"/>
                <a:gd name="T17" fmla="*/ 55 h 63"/>
                <a:gd name="T18" fmla="*/ 28 w 31"/>
                <a:gd name="T19" fmla="*/ 55 h 63"/>
                <a:gd name="T20" fmla="*/ 27 w 31"/>
                <a:gd name="T21" fmla="*/ 54 h 63"/>
                <a:gd name="T22" fmla="*/ 26 w 31"/>
                <a:gd name="T23" fmla="*/ 52 h 63"/>
                <a:gd name="T24" fmla="*/ 24 w 31"/>
                <a:gd name="T25" fmla="*/ 50 h 63"/>
                <a:gd name="T26" fmla="*/ 22 w 31"/>
                <a:gd name="T27" fmla="*/ 48 h 63"/>
                <a:gd name="T28" fmla="*/ 20 w 31"/>
                <a:gd name="T29" fmla="*/ 44 h 63"/>
                <a:gd name="T30" fmla="*/ 18 w 31"/>
                <a:gd name="T31" fmla="*/ 40 h 63"/>
                <a:gd name="T32" fmla="*/ 15 w 31"/>
                <a:gd name="T33" fmla="*/ 34 h 63"/>
                <a:gd name="T34" fmla="*/ 11 w 31"/>
                <a:gd name="T35" fmla="*/ 27 h 63"/>
                <a:gd name="T36" fmla="*/ 8 w 31"/>
                <a:gd name="T37" fmla="*/ 19 h 63"/>
                <a:gd name="T38" fmla="*/ 5 w 31"/>
                <a:gd name="T39" fmla="*/ 10 h 63"/>
                <a:gd name="T40" fmla="*/ 0 w 31"/>
                <a:gd name="T41" fmla="*/ 0 h 63"/>
                <a:gd name="T42" fmla="*/ 0 w 31"/>
                <a:gd name="T43" fmla="*/ 0 h 63"/>
                <a:gd name="T44" fmla="*/ 0 w 31"/>
                <a:gd name="T45" fmla="*/ 1 h 63"/>
                <a:gd name="T46" fmla="*/ 0 w 31"/>
                <a:gd name="T47" fmla="*/ 2 h 63"/>
                <a:gd name="T48" fmla="*/ 0 w 31"/>
                <a:gd name="T49" fmla="*/ 4 h 63"/>
                <a:gd name="T50" fmla="*/ 0 w 31"/>
                <a:gd name="T51" fmla="*/ 6 h 63"/>
                <a:gd name="T52" fmla="*/ 0 w 31"/>
                <a:gd name="T53" fmla="*/ 9 h 63"/>
                <a:gd name="T54" fmla="*/ 0 w 31"/>
                <a:gd name="T55" fmla="*/ 12 h 63"/>
                <a:gd name="T56" fmla="*/ 0 w 31"/>
                <a:gd name="T57" fmla="*/ 16 h 63"/>
                <a:gd name="T58" fmla="*/ 1 w 31"/>
                <a:gd name="T59" fmla="*/ 20 h 63"/>
                <a:gd name="T60" fmla="*/ 1 w 31"/>
                <a:gd name="T61" fmla="*/ 24 h 63"/>
                <a:gd name="T62" fmla="*/ 3 w 31"/>
                <a:gd name="T63" fmla="*/ 28 h 63"/>
                <a:gd name="T64" fmla="*/ 4 w 31"/>
                <a:gd name="T65" fmla="*/ 34 h 63"/>
                <a:gd name="T66" fmla="*/ 6 w 31"/>
                <a:gd name="T67" fmla="*/ 39 h 63"/>
                <a:gd name="T68" fmla="*/ 9 w 31"/>
                <a:gd name="T69" fmla="*/ 44 h 63"/>
                <a:gd name="T70" fmla="*/ 13 w 31"/>
                <a:gd name="T71" fmla="*/ 50 h 63"/>
                <a:gd name="T72" fmla="*/ 16 w 31"/>
                <a:gd name="T73" fmla="*/ 55 h 63"/>
                <a:gd name="T74" fmla="*/ 16 w 31"/>
                <a:gd name="T75" fmla="*/ 56 h 63"/>
                <a:gd name="T76" fmla="*/ 17 w 31"/>
                <a:gd name="T77" fmla="*/ 57 h 63"/>
                <a:gd name="T78" fmla="*/ 18 w 31"/>
                <a:gd name="T79" fmla="*/ 57 h 63"/>
                <a:gd name="T80" fmla="*/ 19 w 31"/>
                <a:gd name="T81" fmla="*/ 59 h 63"/>
                <a:gd name="T82" fmla="*/ 20 w 31"/>
                <a:gd name="T83" fmla="*/ 60 h 63"/>
                <a:gd name="T84" fmla="*/ 22 w 31"/>
                <a:gd name="T85" fmla="*/ 61 h 63"/>
                <a:gd name="T86" fmla="*/ 23 w 31"/>
                <a:gd name="T87" fmla="*/ 62 h 63"/>
                <a:gd name="T88" fmla="*/ 24 w 31"/>
                <a:gd name="T89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" h="63">
                  <a:moveTo>
                    <a:pt x="24" y="62"/>
                  </a:moveTo>
                  <a:lnTo>
                    <a:pt x="25" y="59"/>
                  </a:lnTo>
                  <a:lnTo>
                    <a:pt x="26" y="57"/>
                  </a:lnTo>
                  <a:lnTo>
                    <a:pt x="28" y="55"/>
                  </a:lnTo>
                  <a:lnTo>
                    <a:pt x="29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9" y="55"/>
                  </a:lnTo>
                  <a:lnTo>
                    <a:pt x="28" y="55"/>
                  </a:lnTo>
                  <a:lnTo>
                    <a:pt x="27" y="54"/>
                  </a:lnTo>
                  <a:lnTo>
                    <a:pt x="26" y="52"/>
                  </a:lnTo>
                  <a:lnTo>
                    <a:pt x="24" y="50"/>
                  </a:lnTo>
                  <a:lnTo>
                    <a:pt x="22" y="48"/>
                  </a:lnTo>
                  <a:lnTo>
                    <a:pt x="20" y="44"/>
                  </a:lnTo>
                  <a:lnTo>
                    <a:pt x="18" y="40"/>
                  </a:lnTo>
                  <a:lnTo>
                    <a:pt x="15" y="34"/>
                  </a:lnTo>
                  <a:lnTo>
                    <a:pt x="11" y="27"/>
                  </a:lnTo>
                  <a:lnTo>
                    <a:pt x="8" y="19"/>
                  </a:lnTo>
                  <a:lnTo>
                    <a:pt x="5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1" y="20"/>
                  </a:lnTo>
                  <a:lnTo>
                    <a:pt x="1" y="24"/>
                  </a:lnTo>
                  <a:lnTo>
                    <a:pt x="3" y="28"/>
                  </a:lnTo>
                  <a:lnTo>
                    <a:pt x="4" y="34"/>
                  </a:lnTo>
                  <a:lnTo>
                    <a:pt x="6" y="39"/>
                  </a:lnTo>
                  <a:lnTo>
                    <a:pt x="9" y="44"/>
                  </a:lnTo>
                  <a:lnTo>
                    <a:pt x="13" y="50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7" y="57"/>
                  </a:lnTo>
                  <a:lnTo>
                    <a:pt x="18" y="57"/>
                  </a:lnTo>
                  <a:lnTo>
                    <a:pt x="19" y="59"/>
                  </a:lnTo>
                  <a:lnTo>
                    <a:pt x="20" y="60"/>
                  </a:lnTo>
                  <a:lnTo>
                    <a:pt x="22" y="61"/>
                  </a:lnTo>
                  <a:lnTo>
                    <a:pt x="23" y="62"/>
                  </a:lnTo>
                  <a:lnTo>
                    <a:pt x="24" y="62"/>
                  </a:lnTo>
                </a:path>
              </a:pathLst>
            </a:custGeom>
            <a:solidFill>
              <a:srgbClr val="CFC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98" name="Freeform 258">
              <a:extLst>
                <a:ext uri="{FF2B5EF4-FFF2-40B4-BE49-F238E27FC236}">
                  <a16:creationId xmlns:a16="http://schemas.microsoft.com/office/drawing/2014/main" id="{13FFC394-3BCA-6B68-F76F-AF83A36AA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1" y="3838"/>
              <a:ext cx="29" cy="61"/>
            </a:xfrm>
            <a:custGeom>
              <a:avLst/>
              <a:gdLst>
                <a:gd name="T0" fmla="*/ 0 w 29"/>
                <a:gd name="T1" fmla="*/ 0 h 61"/>
                <a:gd name="T2" fmla="*/ 0 w 29"/>
                <a:gd name="T3" fmla="*/ 0 h 61"/>
                <a:gd name="T4" fmla="*/ 0 w 29"/>
                <a:gd name="T5" fmla="*/ 1 h 61"/>
                <a:gd name="T6" fmla="*/ 0 w 29"/>
                <a:gd name="T7" fmla="*/ 2 h 61"/>
                <a:gd name="T8" fmla="*/ 0 w 29"/>
                <a:gd name="T9" fmla="*/ 4 h 61"/>
                <a:gd name="T10" fmla="*/ 0 w 29"/>
                <a:gd name="T11" fmla="*/ 6 h 61"/>
                <a:gd name="T12" fmla="*/ 0 w 29"/>
                <a:gd name="T13" fmla="*/ 9 h 61"/>
                <a:gd name="T14" fmla="*/ 0 w 29"/>
                <a:gd name="T15" fmla="*/ 12 h 61"/>
                <a:gd name="T16" fmla="*/ 0 w 29"/>
                <a:gd name="T17" fmla="*/ 15 h 61"/>
                <a:gd name="T18" fmla="*/ 0 w 29"/>
                <a:gd name="T19" fmla="*/ 19 h 61"/>
                <a:gd name="T20" fmla="*/ 1 w 29"/>
                <a:gd name="T21" fmla="*/ 23 h 61"/>
                <a:gd name="T22" fmla="*/ 2 w 29"/>
                <a:gd name="T23" fmla="*/ 27 h 61"/>
                <a:gd name="T24" fmla="*/ 4 w 29"/>
                <a:gd name="T25" fmla="*/ 33 h 61"/>
                <a:gd name="T26" fmla="*/ 6 w 29"/>
                <a:gd name="T27" fmla="*/ 38 h 61"/>
                <a:gd name="T28" fmla="*/ 8 w 29"/>
                <a:gd name="T29" fmla="*/ 43 h 61"/>
                <a:gd name="T30" fmla="*/ 11 w 29"/>
                <a:gd name="T31" fmla="*/ 48 h 61"/>
                <a:gd name="T32" fmla="*/ 15 w 29"/>
                <a:gd name="T33" fmla="*/ 54 h 61"/>
                <a:gd name="T34" fmla="*/ 15 w 29"/>
                <a:gd name="T35" fmla="*/ 54 h 61"/>
                <a:gd name="T36" fmla="*/ 16 w 29"/>
                <a:gd name="T37" fmla="*/ 55 h 61"/>
                <a:gd name="T38" fmla="*/ 16 w 29"/>
                <a:gd name="T39" fmla="*/ 56 h 61"/>
                <a:gd name="T40" fmla="*/ 17 w 29"/>
                <a:gd name="T41" fmla="*/ 57 h 61"/>
                <a:gd name="T42" fmla="*/ 19 w 29"/>
                <a:gd name="T43" fmla="*/ 58 h 61"/>
                <a:gd name="T44" fmla="*/ 20 w 29"/>
                <a:gd name="T45" fmla="*/ 59 h 61"/>
                <a:gd name="T46" fmla="*/ 21 w 29"/>
                <a:gd name="T47" fmla="*/ 60 h 61"/>
                <a:gd name="T48" fmla="*/ 22 w 29"/>
                <a:gd name="T49" fmla="*/ 60 h 61"/>
                <a:gd name="T50" fmla="*/ 23 w 29"/>
                <a:gd name="T51" fmla="*/ 58 h 61"/>
                <a:gd name="T52" fmla="*/ 24 w 29"/>
                <a:gd name="T53" fmla="*/ 56 h 61"/>
                <a:gd name="T54" fmla="*/ 25 w 29"/>
                <a:gd name="T55" fmla="*/ 54 h 61"/>
                <a:gd name="T56" fmla="*/ 27 w 29"/>
                <a:gd name="T57" fmla="*/ 54 h 61"/>
                <a:gd name="T58" fmla="*/ 27 w 29"/>
                <a:gd name="T59" fmla="*/ 54 h 61"/>
                <a:gd name="T60" fmla="*/ 28 w 29"/>
                <a:gd name="T61" fmla="*/ 54 h 61"/>
                <a:gd name="T62" fmla="*/ 27 w 29"/>
                <a:gd name="T63" fmla="*/ 54 h 61"/>
                <a:gd name="T64" fmla="*/ 26 w 29"/>
                <a:gd name="T65" fmla="*/ 54 h 61"/>
                <a:gd name="T66" fmla="*/ 26 w 29"/>
                <a:gd name="T67" fmla="*/ 53 h 61"/>
                <a:gd name="T68" fmla="*/ 25 w 29"/>
                <a:gd name="T69" fmla="*/ 52 h 61"/>
                <a:gd name="T70" fmla="*/ 24 w 29"/>
                <a:gd name="T71" fmla="*/ 51 h 61"/>
                <a:gd name="T72" fmla="*/ 22 w 29"/>
                <a:gd name="T73" fmla="*/ 49 h 61"/>
                <a:gd name="T74" fmla="*/ 20 w 29"/>
                <a:gd name="T75" fmla="*/ 46 h 61"/>
                <a:gd name="T76" fmla="*/ 19 w 29"/>
                <a:gd name="T77" fmla="*/ 43 h 61"/>
                <a:gd name="T78" fmla="*/ 16 w 29"/>
                <a:gd name="T79" fmla="*/ 39 h 61"/>
                <a:gd name="T80" fmla="*/ 13 w 29"/>
                <a:gd name="T81" fmla="*/ 33 h 61"/>
                <a:gd name="T82" fmla="*/ 11 w 29"/>
                <a:gd name="T83" fmla="*/ 26 h 61"/>
                <a:gd name="T84" fmla="*/ 7 w 29"/>
                <a:gd name="T85" fmla="*/ 19 h 61"/>
                <a:gd name="T86" fmla="*/ 4 w 29"/>
                <a:gd name="T87" fmla="*/ 10 h 61"/>
                <a:gd name="T88" fmla="*/ 0 w 29"/>
                <a:gd name="T8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" h="6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2" y="27"/>
                  </a:lnTo>
                  <a:lnTo>
                    <a:pt x="4" y="33"/>
                  </a:lnTo>
                  <a:lnTo>
                    <a:pt x="6" y="38"/>
                  </a:lnTo>
                  <a:lnTo>
                    <a:pt x="8" y="43"/>
                  </a:lnTo>
                  <a:lnTo>
                    <a:pt x="11" y="48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7" y="57"/>
                  </a:lnTo>
                  <a:lnTo>
                    <a:pt x="19" y="58"/>
                  </a:lnTo>
                  <a:lnTo>
                    <a:pt x="20" y="59"/>
                  </a:lnTo>
                  <a:lnTo>
                    <a:pt x="21" y="60"/>
                  </a:lnTo>
                  <a:lnTo>
                    <a:pt x="22" y="60"/>
                  </a:lnTo>
                  <a:lnTo>
                    <a:pt x="23" y="58"/>
                  </a:lnTo>
                  <a:lnTo>
                    <a:pt x="24" y="56"/>
                  </a:lnTo>
                  <a:lnTo>
                    <a:pt x="25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8" y="54"/>
                  </a:lnTo>
                  <a:lnTo>
                    <a:pt x="27" y="54"/>
                  </a:lnTo>
                  <a:lnTo>
                    <a:pt x="26" y="54"/>
                  </a:lnTo>
                  <a:lnTo>
                    <a:pt x="26" y="53"/>
                  </a:lnTo>
                  <a:lnTo>
                    <a:pt x="25" y="52"/>
                  </a:lnTo>
                  <a:lnTo>
                    <a:pt x="24" y="51"/>
                  </a:lnTo>
                  <a:lnTo>
                    <a:pt x="22" y="49"/>
                  </a:lnTo>
                  <a:lnTo>
                    <a:pt x="20" y="46"/>
                  </a:lnTo>
                  <a:lnTo>
                    <a:pt x="19" y="43"/>
                  </a:lnTo>
                  <a:lnTo>
                    <a:pt x="16" y="39"/>
                  </a:lnTo>
                  <a:lnTo>
                    <a:pt x="13" y="33"/>
                  </a:lnTo>
                  <a:lnTo>
                    <a:pt x="11" y="26"/>
                  </a:lnTo>
                  <a:lnTo>
                    <a:pt x="7" y="19"/>
                  </a:lnTo>
                  <a:lnTo>
                    <a:pt x="4" y="10"/>
                  </a:lnTo>
                  <a:lnTo>
                    <a:pt x="0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499" name="Freeform 259">
              <a:extLst>
                <a:ext uri="{FF2B5EF4-FFF2-40B4-BE49-F238E27FC236}">
                  <a16:creationId xmlns:a16="http://schemas.microsoft.com/office/drawing/2014/main" id="{57DB5DDE-8748-4579-5D21-D2546E3E0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760"/>
              <a:ext cx="21" cy="52"/>
            </a:xfrm>
            <a:custGeom>
              <a:avLst/>
              <a:gdLst>
                <a:gd name="T0" fmla="*/ 7 w 21"/>
                <a:gd name="T1" fmla="*/ 0 h 52"/>
                <a:gd name="T2" fmla="*/ 7 w 21"/>
                <a:gd name="T3" fmla="*/ 0 h 52"/>
                <a:gd name="T4" fmla="*/ 6 w 21"/>
                <a:gd name="T5" fmla="*/ 1 h 52"/>
                <a:gd name="T6" fmla="*/ 6 w 21"/>
                <a:gd name="T7" fmla="*/ 3 h 52"/>
                <a:gd name="T8" fmla="*/ 5 w 21"/>
                <a:gd name="T9" fmla="*/ 5 h 52"/>
                <a:gd name="T10" fmla="*/ 4 w 21"/>
                <a:gd name="T11" fmla="*/ 9 h 52"/>
                <a:gd name="T12" fmla="*/ 3 w 21"/>
                <a:gd name="T13" fmla="*/ 14 h 52"/>
                <a:gd name="T14" fmla="*/ 2 w 21"/>
                <a:gd name="T15" fmla="*/ 20 h 52"/>
                <a:gd name="T16" fmla="*/ 1 w 21"/>
                <a:gd name="T17" fmla="*/ 27 h 52"/>
                <a:gd name="T18" fmla="*/ 1 w 21"/>
                <a:gd name="T19" fmla="*/ 31 h 52"/>
                <a:gd name="T20" fmla="*/ 1 w 21"/>
                <a:gd name="T21" fmla="*/ 34 h 52"/>
                <a:gd name="T22" fmla="*/ 1 w 21"/>
                <a:gd name="T23" fmla="*/ 38 h 52"/>
                <a:gd name="T24" fmla="*/ 0 w 21"/>
                <a:gd name="T25" fmla="*/ 42 h 52"/>
                <a:gd name="T26" fmla="*/ 0 w 21"/>
                <a:gd name="T27" fmla="*/ 46 h 52"/>
                <a:gd name="T28" fmla="*/ 0 w 21"/>
                <a:gd name="T29" fmla="*/ 49 h 52"/>
                <a:gd name="T30" fmla="*/ 0 w 21"/>
                <a:gd name="T31" fmla="*/ 50 h 52"/>
                <a:gd name="T32" fmla="*/ 0 w 21"/>
                <a:gd name="T33" fmla="*/ 51 h 52"/>
                <a:gd name="T34" fmla="*/ 0 w 21"/>
                <a:gd name="T35" fmla="*/ 50 h 52"/>
                <a:gd name="T36" fmla="*/ 3 w 21"/>
                <a:gd name="T37" fmla="*/ 48 h 52"/>
                <a:gd name="T38" fmla="*/ 6 w 21"/>
                <a:gd name="T39" fmla="*/ 45 h 52"/>
                <a:gd name="T40" fmla="*/ 10 w 21"/>
                <a:gd name="T41" fmla="*/ 41 h 52"/>
                <a:gd name="T42" fmla="*/ 13 w 21"/>
                <a:gd name="T43" fmla="*/ 36 h 52"/>
                <a:gd name="T44" fmla="*/ 17 w 21"/>
                <a:gd name="T45" fmla="*/ 31 h 52"/>
                <a:gd name="T46" fmla="*/ 19 w 21"/>
                <a:gd name="T47" fmla="*/ 26 h 52"/>
                <a:gd name="T48" fmla="*/ 20 w 21"/>
                <a:gd name="T49" fmla="*/ 21 h 52"/>
                <a:gd name="T50" fmla="*/ 20 w 21"/>
                <a:gd name="T51" fmla="*/ 17 h 52"/>
                <a:gd name="T52" fmla="*/ 19 w 21"/>
                <a:gd name="T53" fmla="*/ 13 h 52"/>
                <a:gd name="T54" fmla="*/ 19 w 21"/>
                <a:gd name="T55" fmla="*/ 10 h 52"/>
                <a:gd name="T56" fmla="*/ 18 w 21"/>
                <a:gd name="T57" fmla="*/ 7 h 52"/>
                <a:gd name="T58" fmla="*/ 17 w 21"/>
                <a:gd name="T59" fmla="*/ 5 h 52"/>
                <a:gd name="T60" fmla="*/ 15 w 21"/>
                <a:gd name="T61" fmla="*/ 3 h 52"/>
                <a:gd name="T62" fmla="*/ 11 w 21"/>
                <a:gd name="T63" fmla="*/ 1 h 52"/>
                <a:gd name="T64" fmla="*/ 7 w 21"/>
                <a:gd name="T6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52">
                  <a:moveTo>
                    <a:pt x="7" y="0"/>
                  </a:moveTo>
                  <a:lnTo>
                    <a:pt x="7" y="0"/>
                  </a:lnTo>
                  <a:lnTo>
                    <a:pt x="6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4" y="9"/>
                  </a:lnTo>
                  <a:lnTo>
                    <a:pt x="3" y="14"/>
                  </a:lnTo>
                  <a:lnTo>
                    <a:pt x="2" y="20"/>
                  </a:lnTo>
                  <a:lnTo>
                    <a:pt x="1" y="27"/>
                  </a:lnTo>
                  <a:lnTo>
                    <a:pt x="1" y="31"/>
                  </a:lnTo>
                  <a:lnTo>
                    <a:pt x="1" y="34"/>
                  </a:lnTo>
                  <a:lnTo>
                    <a:pt x="1" y="38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9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0" y="50"/>
                  </a:lnTo>
                  <a:lnTo>
                    <a:pt x="3" y="48"/>
                  </a:lnTo>
                  <a:lnTo>
                    <a:pt x="6" y="45"/>
                  </a:lnTo>
                  <a:lnTo>
                    <a:pt x="10" y="41"/>
                  </a:lnTo>
                  <a:lnTo>
                    <a:pt x="13" y="36"/>
                  </a:lnTo>
                  <a:lnTo>
                    <a:pt x="17" y="31"/>
                  </a:lnTo>
                  <a:lnTo>
                    <a:pt x="19" y="26"/>
                  </a:lnTo>
                  <a:lnTo>
                    <a:pt x="20" y="21"/>
                  </a:lnTo>
                  <a:lnTo>
                    <a:pt x="20" y="17"/>
                  </a:lnTo>
                  <a:lnTo>
                    <a:pt x="19" y="13"/>
                  </a:lnTo>
                  <a:lnTo>
                    <a:pt x="19" y="10"/>
                  </a:lnTo>
                  <a:lnTo>
                    <a:pt x="18" y="7"/>
                  </a:lnTo>
                  <a:lnTo>
                    <a:pt x="17" y="5"/>
                  </a:lnTo>
                  <a:lnTo>
                    <a:pt x="15" y="3"/>
                  </a:lnTo>
                  <a:lnTo>
                    <a:pt x="11" y="1"/>
                  </a:lnTo>
                  <a:lnTo>
                    <a:pt x="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00" name="Freeform 260">
              <a:extLst>
                <a:ext uri="{FF2B5EF4-FFF2-40B4-BE49-F238E27FC236}">
                  <a16:creationId xmlns:a16="http://schemas.microsoft.com/office/drawing/2014/main" id="{E031BFE2-D9A6-7F2E-8C48-00CAA97CA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760"/>
              <a:ext cx="20" cy="50"/>
            </a:xfrm>
            <a:custGeom>
              <a:avLst/>
              <a:gdLst>
                <a:gd name="T0" fmla="*/ 19 w 20"/>
                <a:gd name="T1" fmla="*/ 21 h 50"/>
                <a:gd name="T2" fmla="*/ 19 w 20"/>
                <a:gd name="T3" fmla="*/ 17 h 50"/>
                <a:gd name="T4" fmla="*/ 18 w 20"/>
                <a:gd name="T5" fmla="*/ 13 h 50"/>
                <a:gd name="T6" fmla="*/ 18 w 20"/>
                <a:gd name="T7" fmla="*/ 10 h 50"/>
                <a:gd name="T8" fmla="*/ 17 w 20"/>
                <a:gd name="T9" fmla="*/ 7 h 50"/>
                <a:gd name="T10" fmla="*/ 16 w 20"/>
                <a:gd name="T11" fmla="*/ 5 h 50"/>
                <a:gd name="T12" fmla="*/ 14 w 20"/>
                <a:gd name="T13" fmla="*/ 3 h 50"/>
                <a:gd name="T14" fmla="*/ 11 w 20"/>
                <a:gd name="T15" fmla="*/ 1 h 50"/>
                <a:gd name="T16" fmla="*/ 7 w 20"/>
                <a:gd name="T17" fmla="*/ 0 h 50"/>
                <a:gd name="T18" fmla="*/ 6 w 20"/>
                <a:gd name="T19" fmla="*/ 0 h 50"/>
                <a:gd name="T20" fmla="*/ 6 w 20"/>
                <a:gd name="T21" fmla="*/ 1 h 50"/>
                <a:gd name="T22" fmla="*/ 5 w 20"/>
                <a:gd name="T23" fmla="*/ 3 h 50"/>
                <a:gd name="T24" fmla="*/ 4 w 20"/>
                <a:gd name="T25" fmla="*/ 5 h 50"/>
                <a:gd name="T26" fmla="*/ 4 w 20"/>
                <a:gd name="T27" fmla="*/ 9 h 50"/>
                <a:gd name="T28" fmla="*/ 2 w 20"/>
                <a:gd name="T29" fmla="*/ 14 h 50"/>
                <a:gd name="T30" fmla="*/ 2 w 20"/>
                <a:gd name="T31" fmla="*/ 20 h 50"/>
                <a:gd name="T32" fmla="*/ 1 w 20"/>
                <a:gd name="T33" fmla="*/ 26 h 50"/>
                <a:gd name="T34" fmla="*/ 1 w 20"/>
                <a:gd name="T35" fmla="*/ 29 h 50"/>
                <a:gd name="T36" fmla="*/ 1 w 20"/>
                <a:gd name="T37" fmla="*/ 33 h 50"/>
                <a:gd name="T38" fmla="*/ 0 w 20"/>
                <a:gd name="T39" fmla="*/ 37 h 50"/>
                <a:gd name="T40" fmla="*/ 0 w 20"/>
                <a:gd name="T41" fmla="*/ 41 h 50"/>
                <a:gd name="T42" fmla="*/ 0 w 20"/>
                <a:gd name="T43" fmla="*/ 44 h 50"/>
                <a:gd name="T44" fmla="*/ 0 w 20"/>
                <a:gd name="T45" fmla="*/ 47 h 50"/>
                <a:gd name="T46" fmla="*/ 0 w 20"/>
                <a:gd name="T47" fmla="*/ 48 h 50"/>
                <a:gd name="T48" fmla="*/ 0 w 20"/>
                <a:gd name="T49" fmla="*/ 49 h 50"/>
                <a:gd name="T50" fmla="*/ 0 w 20"/>
                <a:gd name="T51" fmla="*/ 48 h 50"/>
                <a:gd name="T52" fmla="*/ 2 w 20"/>
                <a:gd name="T53" fmla="*/ 46 h 50"/>
                <a:gd name="T54" fmla="*/ 6 w 20"/>
                <a:gd name="T55" fmla="*/ 43 h 50"/>
                <a:gd name="T56" fmla="*/ 9 w 20"/>
                <a:gd name="T57" fmla="*/ 39 h 50"/>
                <a:gd name="T58" fmla="*/ 13 w 20"/>
                <a:gd name="T59" fmla="*/ 35 h 50"/>
                <a:gd name="T60" fmla="*/ 16 w 20"/>
                <a:gd name="T61" fmla="*/ 30 h 50"/>
                <a:gd name="T62" fmla="*/ 18 w 20"/>
                <a:gd name="T63" fmla="*/ 25 h 50"/>
                <a:gd name="T64" fmla="*/ 19 w 20"/>
                <a:gd name="T65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50">
                  <a:moveTo>
                    <a:pt x="19" y="21"/>
                  </a:moveTo>
                  <a:lnTo>
                    <a:pt x="19" y="17"/>
                  </a:lnTo>
                  <a:lnTo>
                    <a:pt x="18" y="13"/>
                  </a:lnTo>
                  <a:lnTo>
                    <a:pt x="18" y="10"/>
                  </a:lnTo>
                  <a:lnTo>
                    <a:pt x="17" y="7"/>
                  </a:lnTo>
                  <a:lnTo>
                    <a:pt x="16" y="5"/>
                  </a:lnTo>
                  <a:lnTo>
                    <a:pt x="14" y="3"/>
                  </a:lnTo>
                  <a:lnTo>
                    <a:pt x="11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9"/>
                  </a:lnTo>
                  <a:lnTo>
                    <a:pt x="2" y="14"/>
                  </a:lnTo>
                  <a:lnTo>
                    <a:pt x="2" y="20"/>
                  </a:lnTo>
                  <a:lnTo>
                    <a:pt x="1" y="26"/>
                  </a:lnTo>
                  <a:lnTo>
                    <a:pt x="1" y="29"/>
                  </a:lnTo>
                  <a:lnTo>
                    <a:pt x="1" y="33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0" y="48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2" y="46"/>
                  </a:lnTo>
                  <a:lnTo>
                    <a:pt x="6" y="43"/>
                  </a:lnTo>
                  <a:lnTo>
                    <a:pt x="9" y="39"/>
                  </a:lnTo>
                  <a:lnTo>
                    <a:pt x="13" y="35"/>
                  </a:lnTo>
                  <a:lnTo>
                    <a:pt x="16" y="30"/>
                  </a:lnTo>
                  <a:lnTo>
                    <a:pt x="18" y="25"/>
                  </a:lnTo>
                  <a:lnTo>
                    <a:pt x="19" y="21"/>
                  </a:lnTo>
                </a:path>
              </a:pathLst>
            </a:custGeom>
            <a:solidFill>
              <a:srgbClr val="FAFA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01" name="Freeform 261">
              <a:extLst>
                <a:ext uri="{FF2B5EF4-FFF2-40B4-BE49-F238E27FC236}">
                  <a16:creationId xmlns:a16="http://schemas.microsoft.com/office/drawing/2014/main" id="{BF7AB1C0-8418-98A6-1C6C-B607F9336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761"/>
              <a:ext cx="20" cy="49"/>
            </a:xfrm>
            <a:custGeom>
              <a:avLst/>
              <a:gdLst>
                <a:gd name="T0" fmla="*/ 19 w 20"/>
                <a:gd name="T1" fmla="*/ 20 h 49"/>
                <a:gd name="T2" fmla="*/ 19 w 20"/>
                <a:gd name="T3" fmla="*/ 16 h 49"/>
                <a:gd name="T4" fmla="*/ 19 w 20"/>
                <a:gd name="T5" fmla="*/ 12 h 49"/>
                <a:gd name="T6" fmla="*/ 18 w 20"/>
                <a:gd name="T7" fmla="*/ 9 h 49"/>
                <a:gd name="T8" fmla="*/ 17 w 20"/>
                <a:gd name="T9" fmla="*/ 6 h 49"/>
                <a:gd name="T10" fmla="*/ 16 w 20"/>
                <a:gd name="T11" fmla="*/ 4 h 49"/>
                <a:gd name="T12" fmla="*/ 14 w 20"/>
                <a:gd name="T13" fmla="*/ 2 h 49"/>
                <a:gd name="T14" fmla="*/ 11 w 20"/>
                <a:gd name="T15" fmla="*/ 0 h 49"/>
                <a:gd name="T16" fmla="*/ 7 w 20"/>
                <a:gd name="T17" fmla="*/ 0 h 49"/>
                <a:gd name="T18" fmla="*/ 7 w 20"/>
                <a:gd name="T19" fmla="*/ 0 h 49"/>
                <a:gd name="T20" fmla="*/ 6 w 20"/>
                <a:gd name="T21" fmla="*/ 0 h 49"/>
                <a:gd name="T22" fmla="*/ 5 w 20"/>
                <a:gd name="T23" fmla="*/ 2 h 49"/>
                <a:gd name="T24" fmla="*/ 4 w 20"/>
                <a:gd name="T25" fmla="*/ 5 h 49"/>
                <a:gd name="T26" fmla="*/ 4 w 20"/>
                <a:gd name="T27" fmla="*/ 8 h 49"/>
                <a:gd name="T28" fmla="*/ 3 w 20"/>
                <a:gd name="T29" fmla="*/ 13 h 49"/>
                <a:gd name="T30" fmla="*/ 2 w 20"/>
                <a:gd name="T31" fmla="*/ 19 h 49"/>
                <a:gd name="T32" fmla="*/ 1 w 20"/>
                <a:gd name="T33" fmla="*/ 25 h 49"/>
                <a:gd name="T34" fmla="*/ 1 w 20"/>
                <a:gd name="T35" fmla="*/ 29 h 49"/>
                <a:gd name="T36" fmla="*/ 1 w 20"/>
                <a:gd name="T37" fmla="*/ 32 h 49"/>
                <a:gd name="T38" fmla="*/ 0 w 20"/>
                <a:gd name="T39" fmla="*/ 36 h 49"/>
                <a:gd name="T40" fmla="*/ 0 w 20"/>
                <a:gd name="T41" fmla="*/ 40 h 49"/>
                <a:gd name="T42" fmla="*/ 0 w 20"/>
                <a:gd name="T43" fmla="*/ 43 h 49"/>
                <a:gd name="T44" fmla="*/ 0 w 20"/>
                <a:gd name="T45" fmla="*/ 46 h 49"/>
                <a:gd name="T46" fmla="*/ 0 w 20"/>
                <a:gd name="T47" fmla="*/ 47 h 49"/>
                <a:gd name="T48" fmla="*/ 0 w 20"/>
                <a:gd name="T49" fmla="*/ 48 h 49"/>
                <a:gd name="T50" fmla="*/ 0 w 20"/>
                <a:gd name="T51" fmla="*/ 47 h 49"/>
                <a:gd name="T52" fmla="*/ 3 w 20"/>
                <a:gd name="T53" fmla="*/ 45 h 49"/>
                <a:gd name="T54" fmla="*/ 6 w 20"/>
                <a:gd name="T55" fmla="*/ 42 h 49"/>
                <a:gd name="T56" fmla="*/ 9 w 20"/>
                <a:gd name="T57" fmla="*/ 38 h 49"/>
                <a:gd name="T58" fmla="*/ 13 w 20"/>
                <a:gd name="T59" fmla="*/ 34 h 49"/>
                <a:gd name="T60" fmla="*/ 16 w 20"/>
                <a:gd name="T61" fmla="*/ 29 h 49"/>
                <a:gd name="T62" fmla="*/ 18 w 20"/>
                <a:gd name="T63" fmla="*/ 25 h 49"/>
                <a:gd name="T64" fmla="*/ 19 w 20"/>
                <a:gd name="T65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9">
                  <a:moveTo>
                    <a:pt x="19" y="20"/>
                  </a:moveTo>
                  <a:lnTo>
                    <a:pt x="19" y="16"/>
                  </a:lnTo>
                  <a:lnTo>
                    <a:pt x="19" y="12"/>
                  </a:lnTo>
                  <a:lnTo>
                    <a:pt x="18" y="9"/>
                  </a:lnTo>
                  <a:lnTo>
                    <a:pt x="17" y="6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2"/>
                  </a:lnTo>
                  <a:lnTo>
                    <a:pt x="4" y="5"/>
                  </a:lnTo>
                  <a:lnTo>
                    <a:pt x="4" y="8"/>
                  </a:lnTo>
                  <a:lnTo>
                    <a:pt x="3" y="13"/>
                  </a:lnTo>
                  <a:lnTo>
                    <a:pt x="2" y="19"/>
                  </a:lnTo>
                  <a:lnTo>
                    <a:pt x="1" y="25"/>
                  </a:lnTo>
                  <a:lnTo>
                    <a:pt x="1" y="29"/>
                  </a:lnTo>
                  <a:lnTo>
                    <a:pt x="1" y="32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3" y="45"/>
                  </a:lnTo>
                  <a:lnTo>
                    <a:pt x="6" y="42"/>
                  </a:lnTo>
                  <a:lnTo>
                    <a:pt x="9" y="38"/>
                  </a:lnTo>
                  <a:lnTo>
                    <a:pt x="13" y="34"/>
                  </a:lnTo>
                  <a:lnTo>
                    <a:pt x="16" y="29"/>
                  </a:lnTo>
                  <a:lnTo>
                    <a:pt x="18" y="25"/>
                  </a:lnTo>
                  <a:lnTo>
                    <a:pt x="19" y="20"/>
                  </a:lnTo>
                </a:path>
              </a:pathLst>
            </a:custGeom>
            <a:solidFill>
              <a:srgbClr val="F7F7F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02" name="Freeform 262">
              <a:extLst>
                <a:ext uri="{FF2B5EF4-FFF2-40B4-BE49-F238E27FC236}">
                  <a16:creationId xmlns:a16="http://schemas.microsoft.com/office/drawing/2014/main" id="{E9BF419E-74B1-17B0-ED24-FDDDBD03D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3761"/>
              <a:ext cx="18" cy="48"/>
            </a:xfrm>
            <a:custGeom>
              <a:avLst/>
              <a:gdLst>
                <a:gd name="T0" fmla="*/ 17 w 18"/>
                <a:gd name="T1" fmla="*/ 20 h 48"/>
                <a:gd name="T2" fmla="*/ 17 w 18"/>
                <a:gd name="T3" fmla="*/ 16 h 48"/>
                <a:gd name="T4" fmla="*/ 17 w 18"/>
                <a:gd name="T5" fmla="*/ 13 h 48"/>
                <a:gd name="T6" fmla="*/ 17 w 18"/>
                <a:gd name="T7" fmla="*/ 9 h 48"/>
                <a:gd name="T8" fmla="*/ 16 w 18"/>
                <a:gd name="T9" fmla="*/ 7 h 48"/>
                <a:gd name="T10" fmla="*/ 14 w 18"/>
                <a:gd name="T11" fmla="*/ 4 h 48"/>
                <a:gd name="T12" fmla="*/ 13 w 18"/>
                <a:gd name="T13" fmla="*/ 2 h 48"/>
                <a:gd name="T14" fmla="*/ 10 w 18"/>
                <a:gd name="T15" fmla="*/ 1 h 48"/>
                <a:gd name="T16" fmla="*/ 6 w 18"/>
                <a:gd name="T17" fmla="*/ 0 h 48"/>
                <a:gd name="T18" fmla="*/ 6 w 18"/>
                <a:gd name="T19" fmla="*/ 0 h 48"/>
                <a:gd name="T20" fmla="*/ 5 w 18"/>
                <a:gd name="T21" fmla="*/ 1 h 48"/>
                <a:gd name="T22" fmla="*/ 4 w 18"/>
                <a:gd name="T23" fmla="*/ 3 h 48"/>
                <a:gd name="T24" fmla="*/ 4 w 18"/>
                <a:gd name="T25" fmla="*/ 5 h 48"/>
                <a:gd name="T26" fmla="*/ 3 w 18"/>
                <a:gd name="T27" fmla="*/ 9 h 48"/>
                <a:gd name="T28" fmla="*/ 2 w 18"/>
                <a:gd name="T29" fmla="*/ 14 h 48"/>
                <a:gd name="T30" fmla="*/ 2 w 18"/>
                <a:gd name="T31" fmla="*/ 19 h 48"/>
                <a:gd name="T32" fmla="*/ 1 w 18"/>
                <a:gd name="T33" fmla="*/ 25 h 48"/>
                <a:gd name="T34" fmla="*/ 1 w 18"/>
                <a:gd name="T35" fmla="*/ 28 h 48"/>
                <a:gd name="T36" fmla="*/ 1 w 18"/>
                <a:gd name="T37" fmla="*/ 32 h 48"/>
                <a:gd name="T38" fmla="*/ 0 w 18"/>
                <a:gd name="T39" fmla="*/ 35 h 48"/>
                <a:gd name="T40" fmla="*/ 0 w 18"/>
                <a:gd name="T41" fmla="*/ 39 h 48"/>
                <a:gd name="T42" fmla="*/ 0 w 18"/>
                <a:gd name="T43" fmla="*/ 42 h 48"/>
                <a:gd name="T44" fmla="*/ 0 w 18"/>
                <a:gd name="T45" fmla="*/ 44 h 48"/>
                <a:gd name="T46" fmla="*/ 0 w 18"/>
                <a:gd name="T47" fmla="*/ 46 h 48"/>
                <a:gd name="T48" fmla="*/ 0 w 18"/>
                <a:gd name="T49" fmla="*/ 47 h 48"/>
                <a:gd name="T50" fmla="*/ 0 w 18"/>
                <a:gd name="T51" fmla="*/ 46 h 48"/>
                <a:gd name="T52" fmla="*/ 2 w 18"/>
                <a:gd name="T53" fmla="*/ 44 h 48"/>
                <a:gd name="T54" fmla="*/ 5 w 18"/>
                <a:gd name="T55" fmla="*/ 41 h 48"/>
                <a:gd name="T56" fmla="*/ 8 w 18"/>
                <a:gd name="T57" fmla="*/ 37 h 48"/>
                <a:gd name="T58" fmla="*/ 11 w 18"/>
                <a:gd name="T59" fmla="*/ 33 h 48"/>
                <a:gd name="T60" fmla="*/ 14 w 18"/>
                <a:gd name="T61" fmla="*/ 29 h 48"/>
                <a:gd name="T62" fmla="*/ 16 w 18"/>
                <a:gd name="T63" fmla="*/ 24 h 48"/>
                <a:gd name="T64" fmla="*/ 17 w 18"/>
                <a:gd name="T65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48">
                  <a:moveTo>
                    <a:pt x="17" y="20"/>
                  </a:moveTo>
                  <a:lnTo>
                    <a:pt x="17" y="16"/>
                  </a:lnTo>
                  <a:lnTo>
                    <a:pt x="17" y="13"/>
                  </a:lnTo>
                  <a:lnTo>
                    <a:pt x="17" y="9"/>
                  </a:lnTo>
                  <a:lnTo>
                    <a:pt x="16" y="7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9"/>
                  </a:lnTo>
                  <a:lnTo>
                    <a:pt x="2" y="14"/>
                  </a:lnTo>
                  <a:lnTo>
                    <a:pt x="2" y="19"/>
                  </a:lnTo>
                  <a:lnTo>
                    <a:pt x="1" y="25"/>
                  </a:lnTo>
                  <a:lnTo>
                    <a:pt x="1" y="28"/>
                  </a:lnTo>
                  <a:lnTo>
                    <a:pt x="1" y="32"/>
                  </a:lnTo>
                  <a:lnTo>
                    <a:pt x="0" y="35"/>
                  </a:lnTo>
                  <a:lnTo>
                    <a:pt x="0" y="39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1"/>
                  </a:lnTo>
                  <a:lnTo>
                    <a:pt x="8" y="37"/>
                  </a:lnTo>
                  <a:lnTo>
                    <a:pt x="11" y="33"/>
                  </a:lnTo>
                  <a:lnTo>
                    <a:pt x="14" y="29"/>
                  </a:lnTo>
                  <a:lnTo>
                    <a:pt x="16" y="24"/>
                  </a:lnTo>
                  <a:lnTo>
                    <a:pt x="17" y="2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03" name="Freeform 263">
              <a:extLst>
                <a:ext uri="{FF2B5EF4-FFF2-40B4-BE49-F238E27FC236}">
                  <a16:creationId xmlns:a16="http://schemas.microsoft.com/office/drawing/2014/main" id="{59AD1C3F-DFF6-E0CF-1D0B-C3DB9CF85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3762"/>
              <a:ext cx="18" cy="47"/>
            </a:xfrm>
            <a:custGeom>
              <a:avLst/>
              <a:gdLst>
                <a:gd name="T0" fmla="*/ 17 w 18"/>
                <a:gd name="T1" fmla="*/ 19 h 47"/>
                <a:gd name="T2" fmla="*/ 17 w 18"/>
                <a:gd name="T3" fmla="*/ 15 h 47"/>
                <a:gd name="T4" fmla="*/ 17 w 18"/>
                <a:gd name="T5" fmla="*/ 12 h 47"/>
                <a:gd name="T6" fmla="*/ 16 w 18"/>
                <a:gd name="T7" fmla="*/ 9 h 47"/>
                <a:gd name="T8" fmla="*/ 15 w 18"/>
                <a:gd name="T9" fmla="*/ 7 h 47"/>
                <a:gd name="T10" fmla="*/ 14 w 18"/>
                <a:gd name="T11" fmla="*/ 4 h 47"/>
                <a:gd name="T12" fmla="*/ 13 w 18"/>
                <a:gd name="T13" fmla="*/ 2 h 47"/>
                <a:gd name="T14" fmla="*/ 10 w 18"/>
                <a:gd name="T15" fmla="*/ 1 h 47"/>
                <a:gd name="T16" fmla="*/ 6 w 18"/>
                <a:gd name="T17" fmla="*/ 0 h 47"/>
                <a:gd name="T18" fmla="*/ 6 w 18"/>
                <a:gd name="T19" fmla="*/ 0 h 47"/>
                <a:gd name="T20" fmla="*/ 6 w 18"/>
                <a:gd name="T21" fmla="*/ 1 h 47"/>
                <a:gd name="T22" fmla="*/ 5 w 18"/>
                <a:gd name="T23" fmla="*/ 3 h 47"/>
                <a:gd name="T24" fmla="*/ 4 w 18"/>
                <a:gd name="T25" fmla="*/ 5 h 47"/>
                <a:gd name="T26" fmla="*/ 3 w 18"/>
                <a:gd name="T27" fmla="*/ 9 h 47"/>
                <a:gd name="T28" fmla="*/ 2 w 18"/>
                <a:gd name="T29" fmla="*/ 13 h 47"/>
                <a:gd name="T30" fmla="*/ 2 w 18"/>
                <a:gd name="T31" fmla="*/ 19 h 47"/>
                <a:gd name="T32" fmla="*/ 1 w 18"/>
                <a:gd name="T33" fmla="*/ 25 h 47"/>
                <a:gd name="T34" fmla="*/ 1 w 18"/>
                <a:gd name="T35" fmla="*/ 28 h 47"/>
                <a:gd name="T36" fmla="*/ 1 w 18"/>
                <a:gd name="T37" fmla="*/ 32 h 47"/>
                <a:gd name="T38" fmla="*/ 1 w 18"/>
                <a:gd name="T39" fmla="*/ 35 h 47"/>
                <a:gd name="T40" fmla="*/ 0 w 18"/>
                <a:gd name="T41" fmla="*/ 38 h 47"/>
                <a:gd name="T42" fmla="*/ 0 w 18"/>
                <a:gd name="T43" fmla="*/ 41 h 47"/>
                <a:gd name="T44" fmla="*/ 0 w 18"/>
                <a:gd name="T45" fmla="*/ 44 h 47"/>
                <a:gd name="T46" fmla="*/ 0 w 18"/>
                <a:gd name="T47" fmla="*/ 45 h 47"/>
                <a:gd name="T48" fmla="*/ 0 w 18"/>
                <a:gd name="T49" fmla="*/ 46 h 47"/>
                <a:gd name="T50" fmla="*/ 1 w 18"/>
                <a:gd name="T51" fmla="*/ 45 h 47"/>
                <a:gd name="T52" fmla="*/ 2 w 18"/>
                <a:gd name="T53" fmla="*/ 43 h 47"/>
                <a:gd name="T54" fmla="*/ 5 w 18"/>
                <a:gd name="T55" fmla="*/ 40 h 47"/>
                <a:gd name="T56" fmla="*/ 8 w 18"/>
                <a:gd name="T57" fmla="*/ 37 h 47"/>
                <a:gd name="T58" fmla="*/ 11 w 18"/>
                <a:gd name="T59" fmla="*/ 33 h 47"/>
                <a:gd name="T60" fmla="*/ 14 w 18"/>
                <a:gd name="T61" fmla="*/ 28 h 47"/>
                <a:gd name="T62" fmla="*/ 15 w 18"/>
                <a:gd name="T63" fmla="*/ 24 h 47"/>
                <a:gd name="T64" fmla="*/ 17 w 18"/>
                <a:gd name="T65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47">
                  <a:moveTo>
                    <a:pt x="17" y="19"/>
                  </a:moveTo>
                  <a:lnTo>
                    <a:pt x="17" y="15"/>
                  </a:lnTo>
                  <a:lnTo>
                    <a:pt x="17" y="12"/>
                  </a:lnTo>
                  <a:lnTo>
                    <a:pt x="16" y="9"/>
                  </a:lnTo>
                  <a:lnTo>
                    <a:pt x="15" y="7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3" y="9"/>
                  </a:lnTo>
                  <a:lnTo>
                    <a:pt x="2" y="13"/>
                  </a:lnTo>
                  <a:lnTo>
                    <a:pt x="2" y="19"/>
                  </a:lnTo>
                  <a:lnTo>
                    <a:pt x="1" y="25"/>
                  </a:lnTo>
                  <a:lnTo>
                    <a:pt x="1" y="28"/>
                  </a:lnTo>
                  <a:lnTo>
                    <a:pt x="1" y="32"/>
                  </a:lnTo>
                  <a:lnTo>
                    <a:pt x="1" y="35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1" y="45"/>
                  </a:lnTo>
                  <a:lnTo>
                    <a:pt x="2" y="43"/>
                  </a:lnTo>
                  <a:lnTo>
                    <a:pt x="5" y="40"/>
                  </a:lnTo>
                  <a:lnTo>
                    <a:pt x="8" y="37"/>
                  </a:lnTo>
                  <a:lnTo>
                    <a:pt x="11" y="33"/>
                  </a:lnTo>
                  <a:lnTo>
                    <a:pt x="14" y="28"/>
                  </a:lnTo>
                  <a:lnTo>
                    <a:pt x="15" y="24"/>
                  </a:lnTo>
                  <a:lnTo>
                    <a:pt x="17" y="19"/>
                  </a:ln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04" name="Freeform 264">
              <a:extLst>
                <a:ext uri="{FF2B5EF4-FFF2-40B4-BE49-F238E27FC236}">
                  <a16:creationId xmlns:a16="http://schemas.microsoft.com/office/drawing/2014/main" id="{D923472E-EC46-CF4C-057A-DAC431A8A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3763"/>
              <a:ext cx="17" cy="45"/>
            </a:xfrm>
            <a:custGeom>
              <a:avLst/>
              <a:gdLst>
                <a:gd name="T0" fmla="*/ 16 w 17"/>
                <a:gd name="T1" fmla="*/ 18 h 45"/>
                <a:gd name="T2" fmla="*/ 16 w 17"/>
                <a:gd name="T3" fmla="*/ 14 h 45"/>
                <a:gd name="T4" fmla="*/ 16 w 17"/>
                <a:gd name="T5" fmla="*/ 12 h 45"/>
                <a:gd name="T6" fmla="*/ 16 w 17"/>
                <a:gd name="T7" fmla="*/ 9 h 45"/>
                <a:gd name="T8" fmla="*/ 15 w 17"/>
                <a:gd name="T9" fmla="*/ 6 h 45"/>
                <a:gd name="T10" fmla="*/ 14 w 17"/>
                <a:gd name="T11" fmla="*/ 4 h 45"/>
                <a:gd name="T12" fmla="*/ 12 w 17"/>
                <a:gd name="T13" fmla="*/ 2 h 45"/>
                <a:gd name="T14" fmla="*/ 10 w 17"/>
                <a:gd name="T15" fmla="*/ 1 h 45"/>
                <a:gd name="T16" fmla="*/ 6 w 17"/>
                <a:gd name="T17" fmla="*/ 0 h 45"/>
                <a:gd name="T18" fmla="*/ 6 w 17"/>
                <a:gd name="T19" fmla="*/ 0 h 45"/>
                <a:gd name="T20" fmla="*/ 6 w 17"/>
                <a:gd name="T21" fmla="*/ 1 h 45"/>
                <a:gd name="T22" fmla="*/ 4 w 17"/>
                <a:gd name="T23" fmla="*/ 3 h 45"/>
                <a:gd name="T24" fmla="*/ 4 w 17"/>
                <a:gd name="T25" fmla="*/ 5 h 45"/>
                <a:gd name="T26" fmla="*/ 3 w 17"/>
                <a:gd name="T27" fmla="*/ 9 h 45"/>
                <a:gd name="T28" fmla="*/ 2 w 17"/>
                <a:gd name="T29" fmla="*/ 13 h 45"/>
                <a:gd name="T30" fmla="*/ 2 w 17"/>
                <a:gd name="T31" fmla="*/ 18 h 45"/>
                <a:gd name="T32" fmla="*/ 1 w 17"/>
                <a:gd name="T33" fmla="*/ 24 h 45"/>
                <a:gd name="T34" fmla="*/ 1 w 17"/>
                <a:gd name="T35" fmla="*/ 27 h 45"/>
                <a:gd name="T36" fmla="*/ 1 w 17"/>
                <a:gd name="T37" fmla="*/ 30 h 45"/>
                <a:gd name="T38" fmla="*/ 1 w 17"/>
                <a:gd name="T39" fmla="*/ 34 h 45"/>
                <a:gd name="T40" fmla="*/ 0 w 17"/>
                <a:gd name="T41" fmla="*/ 37 h 45"/>
                <a:gd name="T42" fmla="*/ 0 w 17"/>
                <a:gd name="T43" fmla="*/ 40 h 45"/>
                <a:gd name="T44" fmla="*/ 0 w 17"/>
                <a:gd name="T45" fmla="*/ 42 h 45"/>
                <a:gd name="T46" fmla="*/ 0 w 17"/>
                <a:gd name="T47" fmla="*/ 43 h 45"/>
                <a:gd name="T48" fmla="*/ 0 w 17"/>
                <a:gd name="T49" fmla="*/ 44 h 45"/>
                <a:gd name="T50" fmla="*/ 0 w 17"/>
                <a:gd name="T51" fmla="*/ 43 h 45"/>
                <a:gd name="T52" fmla="*/ 2 w 17"/>
                <a:gd name="T53" fmla="*/ 41 h 45"/>
                <a:gd name="T54" fmla="*/ 5 w 17"/>
                <a:gd name="T55" fmla="*/ 39 h 45"/>
                <a:gd name="T56" fmla="*/ 8 w 17"/>
                <a:gd name="T57" fmla="*/ 35 h 45"/>
                <a:gd name="T58" fmla="*/ 11 w 17"/>
                <a:gd name="T59" fmla="*/ 31 h 45"/>
                <a:gd name="T60" fmla="*/ 13 w 17"/>
                <a:gd name="T61" fmla="*/ 27 h 45"/>
                <a:gd name="T62" fmla="*/ 15 w 17"/>
                <a:gd name="T63" fmla="*/ 23 h 45"/>
                <a:gd name="T64" fmla="*/ 16 w 17"/>
                <a:gd name="T65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5">
                  <a:moveTo>
                    <a:pt x="16" y="18"/>
                  </a:moveTo>
                  <a:lnTo>
                    <a:pt x="16" y="14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5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9"/>
                  </a:lnTo>
                  <a:lnTo>
                    <a:pt x="2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1" y="27"/>
                  </a:lnTo>
                  <a:lnTo>
                    <a:pt x="1" y="30"/>
                  </a:lnTo>
                  <a:lnTo>
                    <a:pt x="1" y="34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2" y="41"/>
                  </a:lnTo>
                  <a:lnTo>
                    <a:pt x="5" y="39"/>
                  </a:lnTo>
                  <a:lnTo>
                    <a:pt x="8" y="35"/>
                  </a:lnTo>
                  <a:lnTo>
                    <a:pt x="11" y="31"/>
                  </a:lnTo>
                  <a:lnTo>
                    <a:pt x="13" y="27"/>
                  </a:lnTo>
                  <a:lnTo>
                    <a:pt x="15" y="23"/>
                  </a:lnTo>
                  <a:lnTo>
                    <a:pt x="16" y="18"/>
                  </a:lnTo>
                </a:path>
              </a:pathLst>
            </a:custGeom>
            <a:solidFill>
              <a:srgbClr val="EBEBE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05" name="Freeform 265">
              <a:extLst>
                <a:ext uri="{FF2B5EF4-FFF2-40B4-BE49-F238E27FC236}">
                  <a16:creationId xmlns:a16="http://schemas.microsoft.com/office/drawing/2014/main" id="{176819CD-4E13-2628-6AE3-D314BB386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3763"/>
              <a:ext cx="17" cy="45"/>
            </a:xfrm>
            <a:custGeom>
              <a:avLst/>
              <a:gdLst>
                <a:gd name="T0" fmla="*/ 16 w 17"/>
                <a:gd name="T1" fmla="*/ 18 h 45"/>
                <a:gd name="T2" fmla="*/ 16 w 17"/>
                <a:gd name="T3" fmla="*/ 15 h 45"/>
                <a:gd name="T4" fmla="*/ 16 w 17"/>
                <a:gd name="T5" fmla="*/ 12 h 45"/>
                <a:gd name="T6" fmla="*/ 15 w 17"/>
                <a:gd name="T7" fmla="*/ 9 h 45"/>
                <a:gd name="T8" fmla="*/ 15 w 17"/>
                <a:gd name="T9" fmla="*/ 6 h 45"/>
                <a:gd name="T10" fmla="*/ 14 w 17"/>
                <a:gd name="T11" fmla="*/ 4 h 45"/>
                <a:gd name="T12" fmla="*/ 12 w 17"/>
                <a:gd name="T13" fmla="*/ 2 h 45"/>
                <a:gd name="T14" fmla="*/ 10 w 17"/>
                <a:gd name="T15" fmla="*/ 1 h 45"/>
                <a:gd name="T16" fmla="*/ 6 w 17"/>
                <a:gd name="T17" fmla="*/ 0 h 45"/>
                <a:gd name="T18" fmla="*/ 6 w 17"/>
                <a:gd name="T19" fmla="*/ 0 h 45"/>
                <a:gd name="T20" fmla="*/ 5 w 17"/>
                <a:gd name="T21" fmla="*/ 1 h 45"/>
                <a:gd name="T22" fmla="*/ 5 w 17"/>
                <a:gd name="T23" fmla="*/ 2 h 45"/>
                <a:gd name="T24" fmla="*/ 4 w 17"/>
                <a:gd name="T25" fmla="*/ 5 h 45"/>
                <a:gd name="T26" fmla="*/ 3 w 17"/>
                <a:gd name="T27" fmla="*/ 8 h 45"/>
                <a:gd name="T28" fmla="*/ 2 w 17"/>
                <a:gd name="T29" fmla="*/ 13 h 45"/>
                <a:gd name="T30" fmla="*/ 1 w 17"/>
                <a:gd name="T31" fmla="*/ 18 h 45"/>
                <a:gd name="T32" fmla="*/ 1 w 17"/>
                <a:gd name="T33" fmla="*/ 24 h 45"/>
                <a:gd name="T34" fmla="*/ 1 w 17"/>
                <a:gd name="T35" fmla="*/ 27 h 45"/>
                <a:gd name="T36" fmla="*/ 1 w 17"/>
                <a:gd name="T37" fmla="*/ 30 h 45"/>
                <a:gd name="T38" fmla="*/ 0 w 17"/>
                <a:gd name="T39" fmla="*/ 33 h 45"/>
                <a:gd name="T40" fmla="*/ 0 w 17"/>
                <a:gd name="T41" fmla="*/ 37 h 45"/>
                <a:gd name="T42" fmla="*/ 0 w 17"/>
                <a:gd name="T43" fmla="*/ 39 h 45"/>
                <a:gd name="T44" fmla="*/ 0 w 17"/>
                <a:gd name="T45" fmla="*/ 41 h 45"/>
                <a:gd name="T46" fmla="*/ 0 w 17"/>
                <a:gd name="T47" fmla="*/ 43 h 45"/>
                <a:gd name="T48" fmla="*/ 0 w 17"/>
                <a:gd name="T49" fmla="*/ 44 h 45"/>
                <a:gd name="T50" fmla="*/ 0 w 17"/>
                <a:gd name="T51" fmla="*/ 43 h 45"/>
                <a:gd name="T52" fmla="*/ 2 w 17"/>
                <a:gd name="T53" fmla="*/ 41 h 45"/>
                <a:gd name="T54" fmla="*/ 5 w 17"/>
                <a:gd name="T55" fmla="*/ 38 h 45"/>
                <a:gd name="T56" fmla="*/ 8 w 17"/>
                <a:gd name="T57" fmla="*/ 35 h 45"/>
                <a:gd name="T58" fmla="*/ 10 w 17"/>
                <a:gd name="T59" fmla="*/ 31 h 45"/>
                <a:gd name="T60" fmla="*/ 13 w 17"/>
                <a:gd name="T61" fmla="*/ 27 h 45"/>
                <a:gd name="T62" fmla="*/ 15 w 17"/>
                <a:gd name="T63" fmla="*/ 23 h 45"/>
                <a:gd name="T64" fmla="*/ 16 w 17"/>
                <a:gd name="T65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5">
                  <a:moveTo>
                    <a:pt x="16" y="18"/>
                  </a:moveTo>
                  <a:lnTo>
                    <a:pt x="16" y="15"/>
                  </a:lnTo>
                  <a:lnTo>
                    <a:pt x="16" y="12"/>
                  </a:lnTo>
                  <a:lnTo>
                    <a:pt x="15" y="9"/>
                  </a:lnTo>
                  <a:lnTo>
                    <a:pt x="15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1" y="18"/>
                  </a:lnTo>
                  <a:lnTo>
                    <a:pt x="1" y="24"/>
                  </a:lnTo>
                  <a:lnTo>
                    <a:pt x="1" y="27"/>
                  </a:lnTo>
                  <a:lnTo>
                    <a:pt x="1" y="30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2" y="41"/>
                  </a:lnTo>
                  <a:lnTo>
                    <a:pt x="5" y="38"/>
                  </a:lnTo>
                  <a:lnTo>
                    <a:pt x="8" y="35"/>
                  </a:lnTo>
                  <a:lnTo>
                    <a:pt x="10" y="31"/>
                  </a:lnTo>
                  <a:lnTo>
                    <a:pt x="13" y="27"/>
                  </a:lnTo>
                  <a:lnTo>
                    <a:pt x="15" y="23"/>
                  </a:lnTo>
                  <a:lnTo>
                    <a:pt x="16" y="18"/>
                  </a:lnTo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06" name="Freeform 266">
              <a:extLst>
                <a:ext uri="{FF2B5EF4-FFF2-40B4-BE49-F238E27FC236}">
                  <a16:creationId xmlns:a16="http://schemas.microsoft.com/office/drawing/2014/main" id="{829DB5C2-CD80-B301-3E33-12307D585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" y="3764"/>
              <a:ext cx="17" cy="42"/>
            </a:xfrm>
            <a:custGeom>
              <a:avLst/>
              <a:gdLst>
                <a:gd name="T0" fmla="*/ 16 w 17"/>
                <a:gd name="T1" fmla="*/ 17 h 42"/>
                <a:gd name="T2" fmla="*/ 16 w 17"/>
                <a:gd name="T3" fmla="*/ 14 h 42"/>
                <a:gd name="T4" fmla="*/ 16 w 17"/>
                <a:gd name="T5" fmla="*/ 11 h 42"/>
                <a:gd name="T6" fmla="*/ 16 w 17"/>
                <a:gd name="T7" fmla="*/ 9 h 42"/>
                <a:gd name="T8" fmla="*/ 15 w 17"/>
                <a:gd name="T9" fmla="*/ 6 h 42"/>
                <a:gd name="T10" fmla="*/ 14 w 17"/>
                <a:gd name="T11" fmla="*/ 4 h 42"/>
                <a:gd name="T12" fmla="*/ 12 w 17"/>
                <a:gd name="T13" fmla="*/ 2 h 42"/>
                <a:gd name="T14" fmla="*/ 9 w 17"/>
                <a:gd name="T15" fmla="*/ 1 h 42"/>
                <a:gd name="T16" fmla="*/ 6 w 17"/>
                <a:gd name="T17" fmla="*/ 0 h 42"/>
                <a:gd name="T18" fmla="*/ 6 w 17"/>
                <a:gd name="T19" fmla="*/ 0 h 42"/>
                <a:gd name="T20" fmla="*/ 5 w 17"/>
                <a:gd name="T21" fmla="*/ 1 h 42"/>
                <a:gd name="T22" fmla="*/ 4 w 17"/>
                <a:gd name="T23" fmla="*/ 2 h 42"/>
                <a:gd name="T24" fmla="*/ 4 w 17"/>
                <a:gd name="T25" fmla="*/ 5 h 42"/>
                <a:gd name="T26" fmla="*/ 3 w 17"/>
                <a:gd name="T27" fmla="*/ 9 h 42"/>
                <a:gd name="T28" fmla="*/ 2 w 17"/>
                <a:gd name="T29" fmla="*/ 12 h 42"/>
                <a:gd name="T30" fmla="*/ 1 w 17"/>
                <a:gd name="T31" fmla="*/ 17 h 42"/>
                <a:gd name="T32" fmla="*/ 1 w 17"/>
                <a:gd name="T33" fmla="*/ 22 h 42"/>
                <a:gd name="T34" fmla="*/ 1 w 17"/>
                <a:gd name="T35" fmla="*/ 25 h 42"/>
                <a:gd name="T36" fmla="*/ 1 w 17"/>
                <a:gd name="T37" fmla="*/ 28 h 42"/>
                <a:gd name="T38" fmla="*/ 1 w 17"/>
                <a:gd name="T39" fmla="*/ 31 h 42"/>
                <a:gd name="T40" fmla="*/ 0 w 17"/>
                <a:gd name="T41" fmla="*/ 34 h 42"/>
                <a:gd name="T42" fmla="*/ 0 w 17"/>
                <a:gd name="T43" fmla="*/ 37 h 42"/>
                <a:gd name="T44" fmla="*/ 0 w 17"/>
                <a:gd name="T45" fmla="*/ 39 h 42"/>
                <a:gd name="T46" fmla="*/ 0 w 17"/>
                <a:gd name="T47" fmla="*/ 40 h 42"/>
                <a:gd name="T48" fmla="*/ 0 w 17"/>
                <a:gd name="T49" fmla="*/ 41 h 42"/>
                <a:gd name="T50" fmla="*/ 0 w 17"/>
                <a:gd name="T51" fmla="*/ 40 h 42"/>
                <a:gd name="T52" fmla="*/ 2 w 17"/>
                <a:gd name="T53" fmla="*/ 39 h 42"/>
                <a:gd name="T54" fmla="*/ 4 w 17"/>
                <a:gd name="T55" fmla="*/ 36 h 42"/>
                <a:gd name="T56" fmla="*/ 8 w 17"/>
                <a:gd name="T57" fmla="*/ 33 h 42"/>
                <a:gd name="T58" fmla="*/ 10 w 17"/>
                <a:gd name="T59" fmla="*/ 29 h 42"/>
                <a:gd name="T60" fmla="*/ 13 w 17"/>
                <a:gd name="T61" fmla="*/ 25 h 42"/>
                <a:gd name="T62" fmla="*/ 15 w 17"/>
                <a:gd name="T63" fmla="*/ 21 h 42"/>
                <a:gd name="T64" fmla="*/ 16 w 17"/>
                <a:gd name="T65" fmla="*/ 1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2">
                  <a:moveTo>
                    <a:pt x="16" y="17"/>
                  </a:moveTo>
                  <a:lnTo>
                    <a:pt x="16" y="14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5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2"/>
                  </a:lnTo>
                  <a:lnTo>
                    <a:pt x="4" y="5"/>
                  </a:lnTo>
                  <a:lnTo>
                    <a:pt x="3" y="9"/>
                  </a:lnTo>
                  <a:lnTo>
                    <a:pt x="2" y="12"/>
                  </a:lnTo>
                  <a:lnTo>
                    <a:pt x="1" y="17"/>
                  </a:lnTo>
                  <a:lnTo>
                    <a:pt x="1" y="22"/>
                  </a:lnTo>
                  <a:lnTo>
                    <a:pt x="1" y="25"/>
                  </a:lnTo>
                  <a:lnTo>
                    <a:pt x="1" y="28"/>
                  </a:lnTo>
                  <a:lnTo>
                    <a:pt x="1" y="31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2" y="39"/>
                  </a:lnTo>
                  <a:lnTo>
                    <a:pt x="4" y="36"/>
                  </a:lnTo>
                  <a:lnTo>
                    <a:pt x="8" y="33"/>
                  </a:lnTo>
                  <a:lnTo>
                    <a:pt x="10" y="29"/>
                  </a:lnTo>
                  <a:lnTo>
                    <a:pt x="13" y="25"/>
                  </a:lnTo>
                  <a:lnTo>
                    <a:pt x="15" y="21"/>
                  </a:lnTo>
                  <a:lnTo>
                    <a:pt x="16" y="17"/>
                  </a:lnTo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07" name="Freeform 267">
              <a:extLst>
                <a:ext uri="{FF2B5EF4-FFF2-40B4-BE49-F238E27FC236}">
                  <a16:creationId xmlns:a16="http://schemas.microsoft.com/office/drawing/2014/main" id="{F5E9B840-5114-F681-4BE9-2B0BE36D4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765"/>
              <a:ext cx="17" cy="40"/>
            </a:xfrm>
            <a:custGeom>
              <a:avLst/>
              <a:gdLst>
                <a:gd name="T0" fmla="*/ 15 w 17"/>
                <a:gd name="T1" fmla="*/ 16 h 40"/>
                <a:gd name="T2" fmla="*/ 15 w 17"/>
                <a:gd name="T3" fmla="*/ 13 h 40"/>
                <a:gd name="T4" fmla="*/ 16 w 17"/>
                <a:gd name="T5" fmla="*/ 10 h 40"/>
                <a:gd name="T6" fmla="*/ 15 w 17"/>
                <a:gd name="T7" fmla="*/ 8 h 40"/>
                <a:gd name="T8" fmla="*/ 15 w 17"/>
                <a:gd name="T9" fmla="*/ 6 h 40"/>
                <a:gd name="T10" fmla="*/ 14 w 17"/>
                <a:gd name="T11" fmla="*/ 4 h 40"/>
                <a:gd name="T12" fmla="*/ 12 w 17"/>
                <a:gd name="T13" fmla="*/ 2 h 40"/>
                <a:gd name="T14" fmla="*/ 10 w 17"/>
                <a:gd name="T15" fmla="*/ 1 h 40"/>
                <a:gd name="T16" fmla="*/ 6 w 17"/>
                <a:gd name="T17" fmla="*/ 0 h 40"/>
                <a:gd name="T18" fmla="*/ 6 w 17"/>
                <a:gd name="T19" fmla="*/ 0 h 40"/>
                <a:gd name="T20" fmla="*/ 5 w 17"/>
                <a:gd name="T21" fmla="*/ 1 h 40"/>
                <a:gd name="T22" fmla="*/ 5 w 17"/>
                <a:gd name="T23" fmla="*/ 3 h 40"/>
                <a:gd name="T24" fmla="*/ 4 w 17"/>
                <a:gd name="T25" fmla="*/ 5 h 40"/>
                <a:gd name="T26" fmla="*/ 3 w 17"/>
                <a:gd name="T27" fmla="*/ 8 h 40"/>
                <a:gd name="T28" fmla="*/ 2 w 17"/>
                <a:gd name="T29" fmla="*/ 12 h 40"/>
                <a:gd name="T30" fmla="*/ 1 w 17"/>
                <a:gd name="T31" fmla="*/ 16 h 40"/>
                <a:gd name="T32" fmla="*/ 1 w 17"/>
                <a:gd name="T33" fmla="*/ 21 h 40"/>
                <a:gd name="T34" fmla="*/ 1 w 17"/>
                <a:gd name="T35" fmla="*/ 24 h 40"/>
                <a:gd name="T36" fmla="*/ 1 w 17"/>
                <a:gd name="T37" fmla="*/ 27 h 40"/>
                <a:gd name="T38" fmla="*/ 0 w 17"/>
                <a:gd name="T39" fmla="*/ 30 h 40"/>
                <a:gd name="T40" fmla="*/ 0 w 17"/>
                <a:gd name="T41" fmla="*/ 32 h 40"/>
                <a:gd name="T42" fmla="*/ 0 w 17"/>
                <a:gd name="T43" fmla="*/ 35 h 40"/>
                <a:gd name="T44" fmla="*/ 0 w 17"/>
                <a:gd name="T45" fmla="*/ 37 h 40"/>
                <a:gd name="T46" fmla="*/ 0 w 17"/>
                <a:gd name="T47" fmla="*/ 38 h 40"/>
                <a:gd name="T48" fmla="*/ 0 w 17"/>
                <a:gd name="T49" fmla="*/ 39 h 40"/>
                <a:gd name="T50" fmla="*/ 0 w 17"/>
                <a:gd name="T51" fmla="*/ 38 h 40"/>
                <a:gd name="T52" fmla="*/ 2 w 17"/>
                <a:gd name="T53" fmla="*/ 36 h 40"/>
                <a:gd name="T54" fmla="*/ 5 w 17"/>
                <a:gd name="T55" fmla="*/ 34 h 40"/>
                <a:gd name="T56" fmla="*/ 7 w 17"/>
                <a:gd name="T57" fmla="*/ 31 h 40"/>
                <a:gd name="T58" fmla="*/ 10 w 17"/>
                <a:gd name="T59" fmla="*/ 27 h 40"/>
                <a:gd name="T60" fmla="*/ 13 w 17"/>
                <a:gd name="T61" fmla="*/ 24 h 40"/>
                <a:gd name="T62" fmla="*/ 14 w 17"/>
                <a:gd name="T63" fmla="*/ 20 h 40"/>
                <a:gd name="T64" fmla="*/ 15 w 17"/>
                <a:gd name="T65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0">
                  <a:moveTo>
                    <a:pt x="15" y="16"/>
                  </a:moveTo>
                  <a:lnTo>
                    <a:pt x="15" y="13"/>
                  </a:lnTo>
                  <a:lnTo>
                    <a:pt x="16" y="10"/>
                  </a:lnTo>
                  <a:lnTo>
                    <a:pt x="15" y="8"/>
                  </a:lnTo>
                  <a:lnTo>
                    <a:pt x="15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2"/>
                  </a:lnTo>
                  <a:lnTo>
                    <a:pt x="1" y="16"/>
                  </a:lnTo>
                  <a:lnTo>
                    <a:pt x="1" y="21"/>
                  </a:lnTo>
                  <a:lnTo>
                    <a:pt x="1" y="24"/>
                  </a:lnTo>
                  <a:lnTo>
                    <a:pt x="1" y="27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5" y="34"/>
                  </a:lnTo>
                  <a:lnTo>
                    <a:pt x="7" y="31"/>
                  </a:lnTo>
                  <a:lnTo>
                    <a:pt x="10" y="27"/>
                  </a:lnTo>
                  <a:lnTo>
                    <a:pt x="13" y="24"/>
                  </a:lnTo>
                  <a:lnTo>
                    <a:pt x="14" y="20"/>
                  </a:lnTo>
                  <a:lnTo>
                    <a:pt x="15" y="16"/>
                  </a:lnTo>
                </a:path>
              </a:pathLst>
            </a:cu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08" name="Freeform 268">
              <a:extLst>
                <a:ext uri="{FF2B5EF4-FFF2-40B4-BE49-F238E27FC236}">
                  <a16:creationId xmlns:a16="http://schemas.microsoft.com/office/drawing/2014/main" id="{A7197695-950D-2D11-9C84-CB7838AB3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766"/>
              <a:ext cx="17" cy="38"/>
            </a:xfrm>
            <a:custGeom>
              <a:avLst/>
              <a:gdLst>
                <a:gd name="T0" fmla="*/ 16 w 17"/>
                <a:gd name="T1" fmla="*/ 15 h 38"/>
                <a:gd name="T2" fmla="*/ 16 w 17"/>
                <a:gd name="T3" fmla="*/ 13 h 38"/>
                <a:gd name="T4" fmla="*/ 16 w 17"/>
                <a:gd name="T5" fmla="*/ 10 h 38"/>
                <a:gd name="T6" fmla="*/ 16 w 17"/>
                <a:gd name="T7" fmla="*/ 7 h 38"/>
                <a:gd name="T8" fmla="*/ 15 w 17"/>
                <a:gd name="T9" fmla="*/ 5 h 38"/>
                <a:gd name="T10" fmla="*/ 14 w 17"/>
                <a:gd name="T11" fmla="*/ 3 h 38"/>
                <a:gd name="T12" fmla="*/ 13 w 17"/>
                <a:gd name="T13" fmla="*/ 2 h 38"/>
                <a:gd name="T14" fmla="*/ 10 w 17"/>
                <a:gd name="T15" fmla="*/ 0 h 38"/>
                <a:gd name="T16" fmla="*/ 6 w 17"/>
                <a:gd name="T17" fmla="*/ 0 h 38"/>
                <a:gd name="T18" fmla="*/ 6 w 17"/>
                <a:gd name="T19" fmla="*/ 0 h 38"/>
                <a:gd name="T20" fmla="*/ 5 w 17"/>
                <a:gd name="T21" fmla="*/ 1 h 38"/>
                <a:gd name="T22" fmla="*/ 5 w 17"/>
                <a:gd name="T23" fmla="*/ 2 h 38"/>
                <a:gd name="T24" fmla="*/ 4 w 17"/>
                <a:gd name="T25" fmla="*/ 5 h 38"/>
                <a:gd name="T26" fmla="*/ 3 w 17"/>
                <a:gd name="T27" fmla="*/ 8 h 38"/>
                <a:gd name="T28" fmla="*/ 2 w 17"/>
                <a:gd name="T29" fmla="*/ 11 h 38"/>
                <a:gd name="T30" fmla="*/ 1 w 17"/>
                <a:gd name="T31" fmla="*/ 15 h 38"/>
                <a:gd name="T32" fmla="*/ 1 w 17"/>
                <a:gd name="T33" fmla="*/ 21 h 38"/>
                <a:gd name="T34" fmla="*/ 0 w 17"/>
                <a:gd name="T35" fmla="*/ 23 h 38"/>
                <a:gd name="T36" fmla="*/ 0 w 17"/>
                <a:gd name="T37" fmla="*/ 26 h 38"/>
                <a:gd name="T38" fmla="*/ 0 w 17"/>
                <a:gd name="T39" fmla="*/ 28 h 38"/>
                <a:gd name="T40" fmla="*/ 0 w 17"/>
                <a:gd name="T41" fmla="*/ 31 h 38"/>
                <a:gd name="T42" fmla="*/ 0 w 17"/>
                <a:gd name="T43" fmla="*/ 33 h 38"/>
                <a:gd name="T44" fmla="*/ 0 w 17"/>
                <a:gd name="T45" fmla="*/ 35 h 38"/>
                <a:gd name="T46" fmla="*/ 0 w 17"/>
                <a:gd name="T47" fmla="*/ 36 h 38"/>
                <a:gd name="T48" fmla="*/ 0 w 17"/>
                <a:gd name="T49" fmla="*/ 37 h 38"/>
                <a:gd name="T50" fmla="*/ 0 w 17"/>
                <a:gd name="T51" fmla="*/ 36 h 38"/>
                <a:gd name="T52" fmla="*/ 2 w 17"/>
                <a:gd name="T53" fmla="*/ 34 h 38"/>
                <a:gd name="T54" fmla="*/ 5 w 17"/>
                <a:gd name="T55" fmla="*/ 32 h 38"/>
                <a:gd name="T56" fmla="*/ 8 w 17"/>
                <a:gd name="T57" fmla="*/ 29 h 38"/>
                <a:gd name="T58" fmla="*/ 10 w 17"/>
                <a:gd name="T59" fmla="*/ 26 h 38"/>
                <a:gd name="T60" fmla="*/ 13 w 17"/>
                <a:gd name="T61" fmla="*/ 22 h 38"/>
                <a:gd name="T62" fmla="*/ 15 w 17"/>
                <a:gd name="T63" fmla="*/ 19 h 38"/>
                <a:gd name="T64" fmla="*/ 16 w 17"/>
                <a:gd name="T65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8">
                  <a:moveTo>
                    <a:pt x="16" y="15"/>
                  </a:moveTo>
                  <a:lnTo>
                    <a:pt x="16" y="13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5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1" y="21"/>
                  </a:lnTo>
                  <a:lnTo>
                    <a:pt x="0" y="23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2" y="34"/>
                  </a:lnTo>
                  <a:lnTo>
                    <a:pt x="5" y="32"/>
                  </a:lnTo>
                  <a:lnTo>
                    <a:pt x="8" y="29"/>
                  </a:lnTo>
                  <a:lnTo>
                    <a:pt x="10" y="26"/>
                  </a:lnTo>
                  <a:lnTo>
                    <a:pt x="13" y="22"/>
                  </a:lnTo>
                  <a:lnTo>
                    <a:pt x="15" y="19"/>
                  </a:lnTo>
                  <a:lnTo>
                    <a:pt x="16" y="15"/>
                  </a:lnTo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09" name="Freeform 269">
              <a:extLst>
                <a:ext uri="{FF2B5EF4-FFF2-40B4-BE49-F238E27FC236}">
                  <a16:creationId xmlns:a16="http://schemas.microsoft.com/office/drawing/2014/main" id="{9FDD130A-0BA9-5836-0441-7D49B91A0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766"/>
              <a:ext cx="17" cy="37"/>
            </a:xfrm>
            <a:custGeom>
              <a:avLst/>
              <a:gdLst>
                <a:gd name="T0" fmla="*/ 15 w 17"/>
                <a:gd name="T1" fmla="*/ 15 h 37"/>
                <a:gd name="T2" fmla="*/ 15 w 17"/>
                <a:gd name="T3" fmla="*/ 13 h 37"/>
                <a:gd name="T4" fmla="*/ 16 w 17"/>
                <a:gd name="T5" fmla="*/ 10 h 37"/>
                <a:gd name="T6" fmla="*/ 15 w 17"/>
                <a:gd name="T7" fmla="*/ 8 h 37"/>
                <a:gd name="T8" fmla="*/ 15 w 17"/>
                <a:gd name="T9" fmla="*/ 5 h 37"/>
                <a:gd name="T10" fmla="*/ 14 w 17"/>
                <a:gd name="T11" fmla="*/ 4 h 37"/>
                <a:gd name="T12" fmla="*/ 12 w 17"/>
                <a:gd name="T13" fmla="*/ 2 h 37"/>
                <a:gd name="T14" fmla="*/ 10 w 17"/>
                <a:gd name="T15" fmla="*/ 1 h 37"/>
                <a:gd name="T16" fmla="*/ 6 w 17"/>
                <a:gd name="T17" fmla="*/ 0 h 37"/>
                <a:gd name="T18" fmla="*/ 6 w 17"/>
                <a:gd name="T19" fmla="*/ 0 h 37"/>
                <a:gd name="T20" fmla="*/ 5 w 17"/>
                <a:gd name="T21" fmla="*/ 1 h 37"/>
                <a:gd name="T22" fmla="*/ 5 w 17"/>
                <a:gd name="T23" fmla="*/ 3 h 37"/>
                <a:gd name="T24" fmla="*/ 3 w 17"/>
                <a:gd name="T25" fmla="*/ 5 h 37"/>
                <a:gd name="T26" fmla="*/ 3 w 17"/>
                <a:gd name="T27" fmla="*/ 8 h 37"/>
                <a:gd name="T28" fmla="*/ 2 w 17"/>
                <a:gd name="T29" fmla="*/ 11 h 37"/>
                <a:gd name="T30" fmla="*/ 1 w 17"/>
                <a:gd name="T31" fmla="*/ 15 h 37"/>
                <a:gd name="T32" fmla="*/ 0 w 17"/>
                <a:gd name="T33" fmla="*/ 20 h 37"/>
                <a:gd name="T34" fmla="*/ 0 w 17"/>
                <a:gd name="T35" fmla="*/ 22 h 37"/>
                <a:gd name="T36" fmla="*/ 0 w 17"/>
                <a:gd name="T37" fmla="*/ 25 h 37"/>
                <a:gd name="T38" fmla="*/ 0 w 17"/>
                <a:gd name="T39" fmla="*/ 28 h 37"/>
                <a:gd name="T40" fmla="*/ 0 w 17"/>
                <a:gd name="T41" fmla="*/ 30 h 37"/>
                <a:gd name="T42" fmla="*/ 0 w 17"/>
                <a:gd name="T43" fmla="*/ 32 h 37"/>
                <a:gd name="T44" fmla="*/ 0 w 17"/>
                <a:gd name="T45" fmla="*/ 34 h 37"/>
                <a:gd name="T46" fmla="*/ 0 w 17"/>
                <a:gd name="T47" fmla="*/ 35 h 37"/>
                <a:gd name="T48" fmla="*/ 0 w 17"/>
                <a:gd name="T49" fmla="*/ 36 h 37"/>
                <a:gd name="T50" fmla="*/ 0 w 17"/>
                <a:gd name="T51" fmla="*/ 35 h 37"/>
                <a:gd name="T52" fmla="*/ 2 w 17"/>
                <a:gd name="T53" fmla="*/ 34 h 37"/>
                <a:gd name="T54" fmla="*/ 4 w 17"/>
                <a:gd name="T55" fmla="*/ 31 h 37"/>
                <a:gd name="T56" fmla="*/ 7 w 17"/>
                <a:gd name="T57" fmla="*/ 29 h 37"/>
                <a:gd name="T58" fmla="*/ 10 w 17"/>
                <a:gd name="T59" fmla="*/ 26 h 37"/>
                <a:gd name="T60" fmla="*/ 12 w 17"/>
                <a:gd name="T61" fmla="*/ 22 h 37"/>
                <a:gd name="T62" fmla="*/ 15 w 17"/>
                <a:gd name="T63" fmla="*/ 18 h 37"/>
                <a:gd name="T64" fmla="*/ 15 w 17"/>
                <a:gd name="T65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7">
                  <a:moveTo>
                    <a:pt x="15" y="15"/>
                  </a:moveTo>
                  <a:lnTo>
                    <a:pt x="15" y="13"/>
                  </a:lnTo>
                  <a:lnTo>
                    <a:pt x="16" y="10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34"/>
                  </a:lnTo>
                  <a:lnTo>
                    <a:pt x="4" y="31"/>
                  </a:lnTo>
                  <a:lnTo>
                    <a:pt x="7" y="29"/>
                  </a:lnTo>
                  <a:lnTo>
                    <a:pt x="10" y="26"/>
                  </a:lnTo>
                  <a:lnTo>
                    <a:pt x="12" y="22"/>
                  </a:lnTo>
                  <a:lnTo>
                    <a:pt x="15" y="18"/>
                  </a:lnTo>
                  <a:lnTo>
                    <a:pt x="15" y="1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10" name="Freeform 270">
              <a:extLst>
                <a:ext uri="{FF2B5EF4-FFF2-40B4-BE49-F238E27FC236}">
                  <a16:creationId xmlns:a16="http://schemas.microsoft.com/office/drawing/2014/main" id="{F44E039F-CC73-B060-B414-59EE68229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766"/>
              <a:ext cx="17" cy="37"/>
            </a:xfrm>
            <a:custGeom>
              <a:avLst/>
              <a:gdLst>
                <a:gd name="T0" fmla="*/ 15 w 17"/>
                <a:gd name="T1" fmla="*/ 15 h 37"/>
                <a:gd name="T2" fmla="*/ 15 w 17"/>
                <a:gd name="T3" fmla="*/ 12 h 37"/>
                <a:gd name="T4" fmla="*/ 16 w 17"/>
                <a:gd name="T5" fmla="*/ 9 h 37"/>
                <a:gd name="T6" fmla="*/ 16 w 17"/>
                <a:gd name="T7" fmla="*/ 8 h 37"/>
                <a:gd name="T8" fmla="*/ 15 w 17"/>
                <a:gd name="T9" fmla="*/ 5 h 37"/>
                <a:gd name="T10" fmla="*/ 14 w 17"/>
                <a:gd name="T11" fmla="*/ 3 h 37"/>
                <a:gd name="T12" fmla="*/ 12 w 17"/>
                <a:gd name="T13" fmla="*/ 2 h 37"/>
                <a:gd name="T14" fmla="*/ 10 w 17"/>
                <a:gd name="T15" fmla="*/ 0 h 37"/>
                <a:gd name="T16" fmla="*/ 6 w 17"/>
                <a:gd name="T17" fmla="*/ 0 h 37"/>
                <a:gd name="T18" fmla="*/ 6 w 17"/>
                <a:gd name="T19" fmla="*/ 0 h 37"/>
                <a:gd name="T20" fmla="*/ 5 w 17"/>
                <a:gd name="T21" fmla="*/ 0 h 37"/>
                <a:gd name="T22" fmla="*/ 5 w 17"/>
                <a:gd name="T23" fmla="*/ 2 h 37"/>
                <a:gd name="T24" fmla="*/ 4 w 17"/>
                <a:gd name="T25" fmla="*/ 5 h 37"/>
                <a:gd name="T26" fmla="*/ 3 w 17"/>
                <a:gd name="T27" fmla="*/ 8 h 37"/>
                <a:gd name="T28" fmla="*/ 2 w 17"/>
                <a:gd name="T29" fmla="*/ 11 h 37"/>
                <a:gd name="T30" fmla="*/ 1 w 17"/>
                <a:gd name="T31" fmla="*/ 15 h 37"/>
                <a:gd name="T32" fmla="*/ 1 w 17"/>
                <a:gd name="T33" fmla="*/ 20 h 37"/>
                <a:gd name="T34" fmla="*/ 0 w 17"/>
                <a:gd name="T35" fmla="*/ 23 h 37"/>
                <a:gd name="T36" fmla="*/ 0 w 17"/>
                <a:gd name="T37" fmla="*/ 25 h 37"/>
                <a:gd name="T38" fmla="*/ 0 w 17"/>
                <a:gd name="T39" fmla="*/ 28 h 37"/>
                <a:gd name="T40" fmla="*/ 0 w 17"/>
                <a:gd name="T41" fmla="*/ 30 h 37"/>
                <a:gd name="T42" fmla="*/ 0 w 17"/>
                <a:gd name="T43" fmla="*/ 32 h 37"/>
                <a:gd name="T44" fmla="*/ 0 w 17"/>
                <a:gd name="T45" fmla="*/ 34 h 37"/>
                <a:gd name="T46" fmla="*/ 0 w 17"/>
                <a:gd name="T47" fmla="*/ 35 h 37"/>
                <a:gd name="T48" fmla="*/ 0 w 17"/>
                <a:gd name="T49" fmla="*/ 36 h 37"/>
                <a:gd name="T50" fmla="*/ 0 w 17"/>
                <a:gd name="T51" fmla="*/ 35 h 37"/>
                <a:gd name="T52" fmla="*/ 2 w 17"/>
                <a:gd name="T53" fmla="*/ 34 h 37"/>
                <a:gd name="T54" fmla="*/ 5 w 17"/>
                <a:gd name="T55" fmla="*/ 31 h 37"/>
                <a:gd name="T56" fmla="*/ 7 w 17"/>
                <a:gd name="T57" fmla="*/ 28 h 37"/>
                <a:gd name="T58" fmla="*/ 10 w 17"/>
                <a:gd name="T59" fmla="*/ 26 h 37"/>
                <a:gd name="T60" fmla="*/ 12 w 17"/>
                <a:gd name="T61" fmla="*/ 22 h 37"/>
                <a:gd name="T62" fmla="*/ 14 w 17"/>
                <a:gd name="T63" fmla="*/ 18 h 37"/>
                <a:gd name="T64" fmla="*/ 15 w 17"/>
                <a:gd name="T65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7">
                  <a:moveTo>
                    <a:pt x="15" y="15"/>
                  </a:moveTo>
                  <a:lnTo>
                    <a:pt x="15" y="12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4" y="3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1" y="20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34"/>
                  </a:lnTo>
                  <a:lnTo>
                    <a:pt x="5" y="31"/>
                  </a:lnTo>
                  <a:lnTo>
                    <a:pt x="7" y="28"/>
                  </a:lnTo>
                  <a:lnTo>
                    <a:pt x="10" y="26"/>
                  </a:lnTo>
                  <a:lnTo>
                    <a:pt x="12" y="22"/>
                  </a:lnTo>
                  <a:lnTo>
                    <a:pt x="14" y="18"/>
                  </a:lnTo>
                  <a:lnTo>
                    <a:pt x="15" y="15"/>
                  </a:lnTo>
                </a:path>
              </a:pathLst>
            </a:custGeom>
            <a:solidFill>
              <a:srgbClr val="D4D4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11" name="Freeform 271">
              <a:extLst>
                <a:ext uri="{FF2B5EF4-FFF2-40B4-BE49-F238E27FC236}">
                  <a16:creationId xmlns:a16="http://schemas.microsoft.com/office/drawing/2014/main" id="{D0438D66-CA1C-E0AB-05EB-25A3C303D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" y="3766"/>
              <a:ext cx="17" cy="37"/>
            </a:xfrm>
            <a:custGeom>
              <a:avLst/>
              <a:gdLst>
                <a:gd name="T0" fmla="*/ 15 w 17"/>
                <a:gd name="T1" fmla="*/ 15 h 37"/>
                <a:gd name="T2" fmla="*/ 15 w 17"/>
                <a:gd name="T3" fmla="*/ 12 h 37"/>
                <a:gd name="T4" fmla="*/ 16 w 17"/>
                <a:gd name="T5" fmla="*/ 10 h 37"/>
                <a:gd name="T6" fmla="*/ 16 w 17"/>
                <a:gd name="T7" fmla="*/ 8 h 37"/>
                <a:gd name="T8" fmla="*/ 15 w 17"/>
                <a:gd name="T9" fmla="*/ 5 h 37"/>
                <a:gd name="T10" fmla="*/ 14 w 17"/>
                <a:gd name="T11" fmla="*/ 4 h 37"/>
                <a:gd name="T12" fmla="*/ 13 w 17"/>
                <a:gd name="T13" fmla="*/ 2 h 37"/>
                <a:gd name="T14" fmla="*/ 10 w 17"/>
                <a:gd name="T15" fmla="*/ 0 h 37"/>
                <a:gd name="T16" fmla="*/ 6 w 17"/>
                <a:gd name="T17" fmla="*/ 0 h 37"/>
                <a:gd name="T18" fmla="*/ 6 w 17"/>
                <a:gd name="T19" fmla="*/ 0 h 37"/>
                <a:gd name="T20" fmla="*/ 5 w 17"/>
                <a:gd name="T21" fmla="*/ 1 h 37"/>
                <a:gd name="T22" fmla="*/ 4 w 17"/>
                <a:gd name="T23" fmla="*/ 2 h 37"/>
                <a:gd name="T24" fmla="*/ 3 w 17"/>
                <a:gd name="T25" fmla="*/ 5 h 37"/>
                <a:gd name="T26" fmla="*/ 2 w 17"/>
                <a:gd name="T27" fmla="*/ 8 h 37"/>
                <a:gd name="T28" fmla="*/ 1 w 17"/>
                <a:gd name="T29" fmla="*/ 12 h 37"/>
                <a:gd name="T30" fmla="*/ 1 w 17"/>
                <a:gd name="T31" fmla="*/ 16 h 37"/>
                <a:gd name="T32" fmla="*/ 0 w 17"/>
                <a:gd name="T33" fmla="*/ 21 h 37"/>
                <a:gd name="T34" fmla="*/ 0 w 17"/>
                <a:gd name="T35" fmla="*/ 23 h 37"/>
                <a:gd name="T36" fmla="*/ 0 w 17"/>
                <a:gd name="T37" fmla="*/ 25 h 37"/>
                <a:gd name="T38" fmla="*/ 0 w 17"/>
                <a:gd name="T39" fmla="*/ 28 h 37"/>
                <a:gd name="T40" fmla="*/ 0 w 17"/>
                <a:gd name="T41" fmla="*/ 30 h 37"/>
                <a:gd name="T42" fmla="*/ 0 w 17"/>
                <a:gd name="T43" fmla="*/ 33 h 37"/>
                <a:gd name="T44" fmla="*/ 0 w 17"/>
                <a:gd name="T45" fmla="*/ 34 h 37"/>
                <a:gd name="T46" fmla="*/ 0 w 17"/>
                <a:gd name="T47" fmla="*/ 35 h 37"/>
                <a:gd name="T48" fmla="*/ 0 w 17"/>
                <a:gd name="T49" fmla="*/ 36 h 37"/>
                <a:gd name="T50" fmla="*/ 0 w 17"/>
                <a:gd name="T51" fmla="*/ 35 h 37"/>
                <a:gd name="T52" fmla="*/ 2 w 17"/>
                <a:gd name="T53" fmla="*/ 34 h 37"/>
                <a:gd name="T54" fmla="*/ 4 w 17"/>
                <a:gd name="T55" fmla="*/ 32 h 37"/>
                <a:gd name="T56" fmla="*/ 7 w 17"/>
                <a:gd name="T57" fmla="*/ 29 h 37"/>
                <a:gd name="T58" fmla="*/ 10 w 17"/>
                <a:gd name="T59" fmla="*/ 25 h 37"/>
                <a:gd name="T60" fmla="*/ 12 w 17"/>
                <a:gd name="T61" fmla="*/ 22 h 37"/>
                <a:gd name="T62" fmla="*/ 14 w 17"/>
                <a:gd name="T63" fmla="*/ 19 h 37"/>
                <a:gd name="T64" fmla="*/ 15 w 17"/>
                <a:gd name="T65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7">
                  <a:moveTo>
                    <a:pt x="15" y="15"/>
                  </a:moveTo>
                  <a:lnTo>
                    <a:pt x="15" y="12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5"/>
                  </a:lnTo>
                  <a:lnTo>
                    <a:pt x="2" y="8"/>
                  </a:lnTo>
                  <a:lnTo>
                    <a:pt x="1" y="12"/>
                  </a:lnTo>
                  <a:lnTo>
                    <a:pt x="1" y="16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34"/>
                  </a:lnTo>
                  <a:lnTo>
                    <a:pt x="4" y="32"/>
                  </a:lnTo>
                  <a:lnTo>
                    <a:pt x="7" y="29"/>
                  </a:lnTo>
                  <a:lnTo>
                    <a:pt x="10" y="25"/>
                  </a:lnTo>
                  <a:lnTo>
                    <a:pt x="12" y="22"/>
                  </a:lnTo>
                  <a:lnTo>
                    <a:pt x="14" y="19"/>
                  </a:lnTo>
                  <a:lnTo>
                    <a:pt x="15" y="15"/>
                  </a:lnTo>
                </a:path>
              </a:pathLst>
            </a:custGeom>
            <a:solidFill>
              <a:srgbClr val="D1D1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12" name="Freeform 272">
              <a:extLst>
                <a:ext uri="{FF2B5EF4-FFF2-40B4-BE49-F238E27FC236}">
                  <a16:creationId xmlns:a16="http://schemas.microsoft.com/office/drawing/2014/main" id="{79138F88-C8C8-5B3B-766F-D52E8182C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" y="3766"/>
              <a:ext cx="17" cy="37"/>
            </a:xfrm>
            <a:custGeom>
              <a:avLst/>
              <a:gdLst>
                <a:gd name="T0" fmla="*/ 7 w 17"/>
                <a:gd name="T1" fmla="*/ 0 h 37"/>
                <a:gd name="T2" fmla="*/ 7 w 17"/>
                <a:gd name="T3" fmla="*/ 0 h 37"/>
                <a:gd name="T4" fmla="*/ 6 w 17"/>
                <a:gd name="T5" fmla="*/ 1 h 37"/>
                <a:gd name="T6" fmla="*/ 5 w 17"/>
                <a:gd name="T7" fmla="*/ 3 h 37"/>
                <a:gd name="T8" fmla="*/ 4 w 17"/>
                <a:gd name="T9" fmla="*/ 5 h 37"/>
                <a:gd name="T10" fmla="*/ 3 w 17"/>
                <a:gd name="T11" fmla="*/ 8 h 37"/>
                <a:gd name="T12" fmla="*/ 2 w 17"/>
                <a:gd name="T13" fmla="*/ 12 h 37"/>
                <a:gd name="T14" fmla="*/ 1 w 17"/>
                <a:gd name="T15" fmla="*/ 16 h 37"/>
                <a:gd name="T16" fmla="*/ 1 w 17"/>
                <a:gd name="T17" fmla="*/ 21 h 37"/>
                <a:gd name="T18" fmla="*/ 1 w 17"/>
                <a:gd name="T19" fmla="*/ 23 h 37"/>
                <a:gd name="T20" fmla="*/ 1 w 17"/>
                <a:gd name="T21" fmla="*/ 26 h 37"/>
                <a:gd name="T22" fmla="*/ 1 w 17"/>
                <a:gd name="T23" fmla="*/ 28 h 37"/>
                <a:gd name="T24" fmla="*/ 0 w 17"/>
                <a:gd name="T25" fmla="*/ 30 h 37"/>
                <a:gd name="T26" fmla="*/ 0 w 17"/>
                <a:gd name="T27" fmla="*/ 32 h 37"/>
                <a:gd name="T28" fmla="*/ 0 w 17"/>
                <a:gd name="T29" fmla="*/ 34 h 37"/>
                <a:gd name="T30" fmla="*/ 0 w 17"/>
                <a:gd name="T31" fmla="*/ 35 h 37"/>
                <a:gd name="T32" fmla="*/ 0 w 17"/>
                <a:gd name="T33" fmla="*/ 36 h 37"/>
                <a:gd name="T34" fmla="*/ 1 w 17"/>
                <a:gd name="T35" fmla="*/ 35 h 37"/>
                <a:gd name="T36" fmla="*/ 2 w 17"/>
                <a:gd name="T37" fmla="*/ 34 h 37"/>
                <a:gd name="T38" fmla="*/ 5 w 17"/>
                <a:gd name="T39" fmla="*/ 31 h 37"/>
                <a:gd name="T40" fmla="*/ 7 w 17"/>
                <a:gd name="T41" fmla="*/ 28 h 37"/>
                <a:gd name="T42" fmla="*/ 10 w 17"/>
                <a:gd name="T43" fmla="*/ 25 h 37"/>
                <a:gd name="T44" fmla="*/ 13 w 17"/>
                <a:gd name="T45" fmla="*/ 22 h 37"/>
                <a:gd name="T46" fmla="*/ 14 w 17"/>
                <a:gd name="T47" fmla="*/ 18 h 37"/>
                <a:gd name="T48" fmla="*/ 15 w 17"/>
                <a:gd name="T49" fmla="*/ 15 h 37"/>
                <a:gd name="T50" fmla="*/ 15 w 17"/>
                <a:gd name="T51" fmla="*/ 13 h 37"/>
                <a:gd name="T52" fmla="*/ 15 w 17"/>
                <a:gd name="T53" fmla="*/ 10 h 37"/>
                <a:gd name="T54" fmla="*/ 16 w 17"/>
                <a:gd name="T55" fmla="*/ 8 h 37"/>
                <a:gd name="T56" fmla="*/ 15 w 17"/>
                <a:gd name="T57" fmla="*/ 5 h 37"/>
                <a:gd name="T58" fmla="*/ 15 w 17"/>
                <a:gd name="T59" fmla="*/ 4 h 37"/>
                <a:gd name="T60" fmla="*/ 13 w 17"/>
                <a:gd name="T61" fmla="*/ 2 h 37"/>
                <a:gd name="T62" fmla="*/ 11 w 17"/>
                <a:gd name="T63" fmla="*/ 1 h 37"/>
                <a:gd name="T64" fmla="*/ 7 w 17"/>
                <a:gd name="T6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7">
                  <a:moveTo>
                    <a:pt x="7" y="0"/>
                  </a:moveTo>
                  <a:lnTo>
                    <a:pt x="7" y="0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2"/>
                  </a:lnTo>
                  <a:lnTo>
                    <a:pt x="1" y="16"/>
                  </a:lnTo>
                  <a:lnTo>
                    <a:pt x="1" y="21"/>
                  </a:lnTo>
                  <a:lnTo>
                    <a:pt x="1" y="23"/>
                  </a:lnTo>
                  <a:lnTo>
                    <a:pt x="1" y="26"/>
                  </a:lnTo>
                  <a:lnTo>
                    <a:pt x="1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1" y="35"/>
                  </a:lnTo>
                  <a:lnTo>
                    <a:pt x="2" y="34"/>
                  </a:lnTo>
                  <a:lnTo>
                    <a:pt x="5" y="31"/>
                  </a:lnTo>
                  <a:lnTo>
                    <a:pt x="7" y="28"/>
                  </a:lnTo>
                  <a:lnTo>
                    <a:pt x="10" y="25"/>
                  </a:lnTo>
                  <a:lnTo>
                    <a:pt x="13" y="22"/>
                  </a:lnTo>
                  <a:lnTo>
                    <a:pt x="14" y="18"/>
                  </a:lnTo>
                  <a:lnTo>
                    <a:pt x="15" y="15"/>
                  </a:lnTo>
                  <a:lnTo>
                    <a:pt x="15" y="13"/>
                  </a:lnTo>
                  <a:lnTo>
                    <a:pt x="15" y="10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7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13" name="Freeform 273">
              <a:extLst>
                <a:ext uri="{FF2B5EF4-FFF2-40B4-BE49-F238E27FC236}">
                  <a16:creationId xmlns:a16="http://schemas.microsoft.com/office/drawing/2014/main" id="{3891B7A7-2CCA-53F0-5029-CCA338D66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1" y="3808"/>
              <a:ext cx="73" cy="49"/>
            </a:xfrm>
            <a:custGeom>
              <a:avLst/>
              <a:gdLst>
                <a:gd name="T0" fmla="*/ 66 w 73"/>
                <a:gd name="T1" fmla="*/ 47 h 49"/>
                <a:gd name="T2" fmla="*/ 63 w 73"/>
                <a:gd name="T3" fmla="*/ 42 h 49"/>
                <a:gd name="T4" fmla="*/ 57 w 73"/>
                <a:gd name="T5" fmla="*/ 36 h 49"/>
                <a:gd name="T6" fmla="*/ 52 w 73"/>
                <a:gd name="T7" fmla="*/ 29 h 49"/>
                <a:gd name="T8" fmla="*/ 49 w 73"/>
                <a:gd name="T9" fmla="*/ 27 h 49"/>
                <a:gd name="T10" fmla="*/ 46 w 73"/>
                <a:gd name="T11" fmla="*/ 26 h 49"/>
                <a:gd name="T12" fmla="*/ 42 w 73"/>
                <a:gd name="T13" fmla="*/ 25 h 49"/>
                <a:gd name="T14" fmla="*/ 36 w 73"/>
                <a:gd name="T15" fmla="*/ 24 h 49"/>
                <a:gd name="T16" fmla="*/ 30 w 73"/>
                <a:gd name="T17" fmla="*/ 23 h 49"/>
                <a:gd name="T18" fmla="*/ 24 w 73"/>
                <a:gd name="T19" fmla="*/ 20 h 49"/>
                <a:gd name="T20" fmla="*/ 18 w 73"/>
                <a:gd name="T21" fmla="*/ 17 h 49"/>
                <a:gd name="T22" fmla="*/ 11 w 73"/>
                <a:gd name="T23" fmla="*/ 13 h 49"/>
                <a:gd name="T24" fmla="*/ 8 w 73"/>
                <a:gd name="T25" fmla="*/ 11 h 49"/>
                <a:gd name="T26" fmla="*/ 5 w 73"/>
                <a:gd name="T27" fmla="*/ 10 h 49"/>
                <a:gd name="T28" fmla="*/ 2 w 73"/>
                <a:gd name="T29" fmla="*/ 7 h 49"/>
                <a:gd name="T30" fmla="*/ 0 w 73"/>
                <a:gd name="T31" fmla="*/ 5 h 49"/>
                <a:gd name="T32" fmla="*/ 0 w 73"/>
                <a:gd name="T33" fmla="*/ 3 h 49"/>
                <a:gd name="T34" fmla="*/ 2 w 73"/>
                <a:gd name="T35" fmla="*/ 0 h 49"/>
                <a:gd name="T36" fmla="*/ 9 w 73"/>
                <a:gd name="T37" fmla="*/ 0 h 49"/>
                <a:gd name="T38" fmla="*/ 20 w 73"/>
                <a:gd name="T39" fmla="*/ 1 h 49"/>
                <a:gd name="T40" fmla="*/ 34 w 73"/>
                <a:gd name="T41" fmla="*/ 7 h 49"/>
                <a:gd name="T42" fmla="*/ 43 w 73"/>
                <a:gd name="T43" fmla="*/ 11 h 49"/>
                <a:gd name="T44" fmla="*/ 51 w 73"/>
                <a:gd name="T45" fmla="*/ 14 h 49"/>
                <a:gd name="T46" fmla="*/ 57 w 73"/>
                <a:gd name="T47" fmla="*/ 18 h 49"/>
                <a:gd name="T48" fmla="*/ 63 w 73"/>
                <a:gd name="T49" fmla="*/ 21 h 49"/>
                <a:gd name="T50" fmla="*/ 67 w 73"/>
                <a:gd name="T51" fmla="*/ 24 h 49"/>
                <a:gd name="T52" fmla="*/ 70 w 73"/>
                <a:gd name="T53" fmla="*/ 26 h 49"/>
                <a:gd name="T54" fmla="*/ 72 w 73"/>
                <a:gd name="T55" fmla="*/ 28 h 49"/>
                <a:gd name="T56" fmla="*/ 72 w 73"/>
                <a:gd name="T57" fmla="*/ 30 h 49"/>
                <a:gd name="T58" fmla="*/ 70 w 73"/>
                <a:gd name="T59" fmla="*/ 33 h 49"/>
                <a:gd name="T60" fmla="*/ 68 w 73"/>
                <a:gd name="T61" fmla="*/ 37 h 49"/>
                <a:gd name="T62" fmla="*/ 67 w 73"/>
                <a:gd name="T63" fmla="*/ 4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" h="49">
                  <a:moveTo>
                    <a:pt x="67" y="48"/>
                  </a:moveTo>
                  <a:lnTo>
                    <a:pt x="66" y="47"/>
                  </a:lnTo>
                  <a:lnTo>
                    <a:pt x="65" y="45"/>
                  </a:lnTo>
                  <a:lnTo>
                    <a:pt x="63" y="42"/>
                  </a:lnTo>
                  <a:lnTo>
                    <a:pt x="60" y="39"/>
                  </a:lnTo>
                  <a:lnTo>
                    <a:pt x="57" y="36"/>
                  </a:lnTo>
                  <a:lnTo>
                    <a:pt x="54" y="32"/>
                  </a:lnTo>
                  <a:lnTo>
                    <a:pt x="52" y="29"/>
                  </a:lnTo>
                  <a:lnTo>
                    <a:pt x="50" y="27"/>
                  </a:lnTo>
                  <a:lnTo>
                    <a:pt x="49" y="27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39" y="24"/>
                  </a:lnTo>
                  <a:lnTo>
                    <a:pt x="36" y="24"/>
                  </a:lnTo>
                  <a:lnTo>
                    <a:pt x="34" y="23"/>
                  </a:lnTo>
                  <a:lnTo>
                    <a:pt x="30" y="23"/>
                  </a:lnTo>
                  <a:lnTo>
                    <a:pt x="27" y="21"/>
                  </a:lnTo>
                  <a:lnTo>
                    <a:pt x="24" y="20"/>
                  </a:lnTo>
                  <a:lnTo>
                    <a:pt x="21" y="19"/>
                  </a:lnTo>
                  <a:lnTo>
                    <a:pt x="18" y="17"/>
                  </a:lnTo>
                  <a:lnTo>
                    <a:pt x="14" y="15"/>
                  </a:lnTo>
                  <a:lnTo>
                    <a:pt x="11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3" y="8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20" y="1"/>
                  </a:lnTo>
                  <a:lnTo>
                    <a:pt x="29" y="5"/>
                  </a:lnTo>
                  <a:lnTo>
                    <a:pt x="34" y="7"/>
                  </a:lnTo>
                  <a:lnTo>
                    <a:pt x="38" y="9"/>
                  </a:lnTo>
                  <a:lnTo>
                    <a:pt x="43" y="11"/>
                  </a:lnTo>
                  <a:lnTo>
                    <a:pt x="47" y="12"/>
                  </a:lnTo>
                  <a:lnTo>
                    <a:pt x="51" y="14"/>
                  </a:lnTo>
                  <a:lnTo>
                    <a:pt x="54" y="16"/>
                  </a:lnTo>
                  <a:lnTo>
                    <a:pt x="57" y="18"/>
                  </a:lnTo>
                  <a:lnTo>
                    <a:pt x="60" y="19"/>
                  </a:lnTo>
                  <a:lnTo>
                    <a:pt x="63" y="21"/>
                  </a:lnTo>
                  <a:lnTo>
                    <a:pt x="65" y="23"/>
                  </a:lnTo>
                  <a:lnTo>
                    <a:pt x="67" y="24"/>
                  </a:lnTo>
                  <a:lnTo>
                    <a:pt x="69" y="25"/>
                  </a:lnTo>
                  <a:lnTo>
                    <a:pt x="70" y="26"/>
                  </a:lnTo>
                  <a:lnTo>
                    <a:pt x="71" y="27"/>
                  </a:lnTo>
                  <a:lnTo>
                    <a:pt x="72" y="28"/>
                  </a:lnTo>
                  <a:lnTo>
                    <a:pt x="72" y="29"/>
                  </a:lnTo>
                  <a:lnTo>
                    <a:pt x="72" y="30"/>
                  </a:lnTo>
                  <a:lnTo>
                    <a:pt x="71" y="31"/>
                  </a:lnTo>
                  <a:lnTo>
                    <a:pt x="70" y="33"/>
                  </a:lnTo>
                  <a:lnTo>
                    <a:pt x="69" y="35"/>
                  </a:lnTo>
                  <a:lnTo>
                    <a:pt x="68" y="37"/>
                  </a:lnTo>
                  <a:lnTo>
                    <a:pt x="68" y="40"/>
                  </a:lnTo>
                  <a:lnTo>
                    <a:pt x="67" y="43"/>
                  </a:lnTo>
                  <a:lnTo>
                    <a:pt x="67" y="4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14" name="Freeform 274">
              <a:extLst>
                <a:ext uri="{FF2B5EF4-FFF2-40B4-BE49-F238E27FC236}">
                  <a16:creationId xmlns:a16="http://schemas.microsoft.com/office/drawing/2014/main" id="{BF7B8699-268F-B84B-D86C-E5857BDA5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1" y="3808"/>
              <a:ext cx="73" cy="48"/>
            </a:xfrm>
            <a:custGeom>
              <a:avLst/>
              <a:gdLst>
                <a:gd name="T0" fmla="*/ 0 w 73"/>
                <a:gd name="T1" fmla="*/ 5 h 48"/>
                <a:gd name="T2" fmla="*/ 1 w 73"/>
                <a:gd name="T3" fmla="*/ 7 h 48"/>
                <a:gd name="T4" fmla="*/ 5 w 73"/>
                <a:gd name="T5" fmla="*/ 9 h 48"/>
                <a:gd name="T6" fmla="*/ 8 w 73"/>
                <a:gd name="T7" fmla="*/ 10 h 48"/>
                <a:gd name="T8" fmla="*/ 11 w 73"/>
                <a:gd name="T9" fmla="*/ 13 h 48"/>
                <a:gd name="T10" fmla="*/ 18 w 73"/>
                <a:gd name="T11" fmla="*/ 17 h 48"/>
                <a:gd name="T12" fmla="*/ 24 w 73"/>
                <a:gd name="T13" fmla="*/ 20 h 48"/>
                <a:gd name="T14" fmla="*/ 30 w 73"/>
                <a:gd name="T15" fmla="*/ 22 h 48"/>
                <a:gd name="T16" fmla="*/ 36 w 73"/>
                <a:gd name="T17" fmla="*/ 23 h 48"/>
                <a:gd name="T18" fmla="*/ 42 w 73"/>
                <a:gd name="T19" fmla="*/ 25 h 48"/>
                <a:gd name="T20" fmla="*/ 46 w 73"/>
                <a:gd name="T21" fmla="*/ 26 h 48"/>
                <a:gd name="T22" fmla="*/ 49 w 73"/>
                <a:gd name="T23" fmla="*/ 27 h 48"/>
                <a:gd name="T24" fmla="*/ 52 w 73"/>
                <a:gd name="T25" fmla="*/ 29 h 48"/>
                <a:gd name="T26" fmla="*/ 57 w 73"/>
                <a:gd name="T27" fmla="*/ 35 h 48"/>
                <a:gd name="T28" fmla="*/ 62 w 73"/>
                <a:gd name="T29" fmla="*/ 41 h 48"/>
                <a:gd name="T30" fmla="*/ 66 w 73"/>
                <a:gd name="T31" fmla="*/ 46 h 48"/>
                <a:gd name="T32" fmla="*/ 67 w 73"/>
                <a:gd name="T33" fmla="*/ 43 h 48"/>
                <a:gd name="T34" fmla="*/ 68 w 73"/>
                <a:gd name="T35" fmla="*/ 37 h 48"/>
                <a:gd name="T36" fmla="*/ 70 w 73"/>
                <a:gd name="T37" fmla="*/ 32 h 48"/>
                <a:gd name="T38" fmla="*/ 71 w 73"/>
                <a:gd name="T39" fmla="*/ 29 h 48"/>
                <a:gd name="T40" fmla="*/ 71 w 73"/>
                <a:gd name="T41" fmla="*/ 28 h 48"/>
                <a:gd name="T42" fmla="*/ 70 w 73"/>
                <a:gd name="T43" fmla="*/ 26 h 48"/>
                <a:gd name="T44" fmla="*/ 67 w 73"/>
                <a:gd name="T45" fmla="*/ 23 h 48"/>
                <a:gd name="T46" fmla="*/ 63 w 73"/>
                <a:gd name="T47" fmla="*/ 21 h 48"/>
                <a:gd name="T48" fmla="*/ 57 w 73"/>
                <a:gd name="T49" fmla="*/ 18 h 48"/>
                <a:gd name="T50" fmla="*/ 50 w 73"/>
                <a:gd name="T51" fmla="*/ 14 h 48"/>
                <a:gd name="T52" fmla="*/ 42 w 73"/>
                <a:gd name="T53" fmla="*/ 10 h 48"/>
                <a:gd name="T54" fmla="*/ 33 w 73"/>
                <a:gd name="T55" fmla="*/ 7 h 48"/>
                <a:gd name="T56" fmla="*/ 20 w 73"/>
                <a:gd name="T57" fmla="*/ 2 h 48"/>
                <a:gd name="T58" fmla="*/ 8 w 73"/>
                <a:gd name="T59" fmla="*/ 0 h 48"/>
                <a:gd name="T60" fmla="*/ 2 w 73"/>
                <a:gd name="T61" fmla="*/ 1 h 48"/>
                <a:gd name="T62" fmla="*/ 0 w 73"/>
                <a:gd name="T63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" h="48">
                  <a:moveTo>
                    <a:pt x="0" y="4"/>
                  </a:moveTo>
                  <a:lnTo>
                    <a:pt x="0" y="5"/>
                  </a:lnTo>
                  <a:lnTo>
                    <a:pt x="0" y="6"/>
                  </a:lnTo>
                  <a:lnTo>
                    <a:pt x="1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11" y="13"/>
                  </a:lnTo>
                  <a:lnTo>
                    <a:pt x="14" y="15"/>
                  </a:lnTo>
                  <a:lnTo>
                    <a:pt x="18" y="17"/>
                  </a:lnTo>
                  <a:lnTo>
                    <a:pt x="21" y="18"/>
                  </a:lnTo>
                  <a:lnTo>
                    <a:pt x="24" y="20"/>
                  </a:lnTo>
                  <a:lnTo>
                    <a:pt x="27" y="21"/>
                  </a:lnTo>
                  <a:lnTo>
                    <a:pt x="30" y="22"/>
                  </a:lnTo>
                  <a:lnTo>
                    <a:pt x="33" y="23"/>
                  </a:lnTo>
                  <a:lnTo>
                    <a:pt x="36" y="23"/>
                  </a:lnTo>
                  <a:lnTo>
                    <a:pt x="39" y="24"/>
                  </a:lnTo>
                  <a:lnTo>
                    <a:pt x="42" y="25"/>
                  </a:lnTo>
                  <a:lnTo>
                    <a:pt x="44" y="25"/>
                  </a:lnTo>
                  <a:lnTo>
                    <a:pt x="46" y="26"/>
                  </a:lnTo>
                  <a:lnTo>
                    <a:pt x="48" y="26"/>
                  </a:lnTo>
                  <a:lnTo>
                    <a:pt x="49" y="27"/>
                  </a:lnTo>
                  <a:lnTo>
                    <a:pt x="50" y="27"/>
                  </a:lnTo>
                  <a:lnTo>
                    <a:pt x="52" y="29"/>
                  </a:lnTo>
                  <a:lnTo>
                    <a:pt x="55" y="32"/>
                  </a:lnTo>
                  <a:lnTo>
                    <a:pt x="57" y="35"/>
                  </a:lnTo>
                  <a:lnTo>
                    <a:pt x="60" y="38"/>
                  </a:lnTo>
                  <a:lnTo>
                    <a:pt x="62" y="41"/>
                  </a:lnTo>
                  <a:lnTo>
                    <a:pt x="65" y="44"/>
                  </a:lnTo>
                  <a:lnTo>
                    <a:pt x="66" y="46"/>
                  </a:lnTo>
                  <a:lnTo>
                    <a:pt x="67" y="47"/>
                  </a:lnTo>
                  <a:lnTo>
                    <a:pt x="67" y="43"/>
                  </a:lnTo>
                  <a:lnTo>
                    <a:pt x="67" y="39"/>
                  </a:lnTo>
                  <a:lnTo>
                    <a:pt x="68" y="37"/>
                  </a:lnTo>
                  <a:lnTo>
                    <a:pt x="69" y="34"/>
                  </a:lnTo>
                  <a:lnTo>
                    <a:pt x="70" y="32"/>
                  </a:lnTo>
                  <a:lnTo>
                    <a:pt x="71" y="31"/>
                  </a:lnTo>
                  <a:lnTo>
                    <a:pt x="71" y="29"/>
                  </a:lnTo>
                  <a:lnTo>
                    <a:pt x="72" y="28"/>
                  </a:lnTo>
                  <a:lnTo>
                    <a:pt x="71" y="28"/>
                  </a:lnTo>
                  <a:lnTo>
                    <a:pt x="71" y="27"/>
                  </a:lnTo>
                  <a:lnTo>
                    <a:pt x="70" y="26"/>
                  </a:lnTo>
                  <a:lnTo>
                    <a:pt x="69" y="25"/>
                  </a:lnTo>
                  <a:lnTo>
                    <a:pt x="67" y="23"/>
                  </a:lnTo>
                  <a:lnTo>
                    <a:pt x="65" y="22"/>
                  </a:lnTo>
                  <a:lnTo>
                    <a:pt x="63" y="21"/>
                  </a:lnTo>
                  <a:lnTo>
                    <a:pt x="60" y="19"/>
                  </a:lnTo>
                  <a:lnTo>
                    <a:pt x="57" y="18"/>
                  </a:lnTo>
                  <a:lnTo>
                    <a:pt x="54" y="16"/>
                  </a:lnTo>
                  <a:lnTo>
                    <a:pt x="50" y="14"/>
                  </a:lnTo>
                  <a:lnTo>
                    <a:pt x="46" y="12"/>
                  </a:lnTo>
                  <a:lnTo>
                    <a:pt x="42" y="10"/>
                  </a:lnTo>
                  <a:lnTo>
                    <a:pt x="38" y="9"/>
                  </a:lnTo>
                  <a:lnTo>
                    <a:pt x="33" y="7"/>
                  </a:lnTo>
                  <a:lnTo>
                    <a:pt x="29" y="5"/>
                  </a:lnTo>
                  <a:lnTo>
                    <a:pt x="20" y="2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</a:path>
              </a:pathLst>
            </a:custGeom>
            <a:solidFill>
              <a:srgbClr val="FCFCF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15" name="Freeform 275">
              <a:extLst>
                <a:ext uri="{FF2B5EF4-FFF2-40B4-BE49-F238E27FC236}">
                  <a16:creationId xmlns:a16="http://schemas.microsoft.com/office/drawing/2014/main" id="{D46018AB-58D0-E584-BDF4-C7F363F5F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3" y="3808"/>
              <a:ext cx="70" cy="48"/>
            </a:xfrm>
            <a:custGeom>
              <a:avLst/>
              <a:gdLst>
                <a:gd name="T0" fmla="*/ 0 w 70"/>
                <a:gd name="T1" fmla="*/ 4 h 48"/>
                <a:gd name="T2" fmla="*/ 2 w 70"/>
                <a:gd name="T3" fmla="*/ 7 h 48"/>
                <a:gd name="T4" fmla="*/ 5 w 70"/>
                <a:gd name="T5" fmla="*/ 9 h 48"/>
                <a:gd name="T6" fmla="*/ 7 w 70"/>
                <a:gd name="T7" fmla="*/ 10 h 48"/>
                <a:gd name="T8" fmla="*/ 11 w 70"/>
                <a:gd name="T9" fmla="*/ 13 h 48"/>
                <a:gd name="T10" fmla="*/ 17 w 70"/>
                <a:gd name="T11" fmla="*/ 17 h 48"/>
                <a:gd name="T12" fmla="*/ 23 w 70"/>
                <a:gd name="T13" fmla="*/ 20 h 48"/>
                <a:gd name="T14" fmla="*/ 29 w 70"/>
                <a:gd name="T15" fmla="*/ 22 h 48"/>
                <a:gd name="T16" fmla="*/ 35 w 70"/>
                <a:gd name="T17" fmla="*/ 23 h 48"/>
                <a:gd name="T18" fmla="*/ 40 w 70"/>
                <a:gd name="T19" fmla="*/ 24 h 48"/>
                <a:gd name="T20" fmla="*/ 44 w 70"/>
                <a:gd name="T21" fmla="*/ 25 h 48"/>
                <a:gd name="T22" fmla="*/ 47 w 70"/>
                <a:gd name="T23" fmla="*/ 26 h 48"/>
                <a:gd name="T24" fmla="*/ 50 w 70"/>
                <a:gd name="T25" fmla="*/ 29 h 48"/>
                <a:gd name="T26" fmla="*/ 55 w 70"/>
                <a:gd name="T27" fmla="*/ 35 h 48"/>
                <a:gd name="T28" fmla="*/ 60 w 70"/>
                <a:gd name="T29" fmla="*/ 41 h 48"/>
                <a:gd name="T30" fmla="*/ 63 w 70"/>
                <a:gd name="T31" fmla="*/ 46 h 48"/>
                <a:gd name="T32" fmla="*/ 64 w 70"/>
                <a:gd name="T33" fmla="*/ 43 h 48"/>
                <a:gd name="T34" fmla="*/ 65 w 70"/>
                <a:gd name="T35" fmla="*/ 37 h 48"/>
                <a:gd name="T36" fmla="*/ 67 w 70"/>
                <a:gd name="T37" fmla="*/ 32 h 48"/>
                <a:gd name="T38" fmla="*/ 68 w 70"/>
                <a:gd name="T39" fmla="*/ 29 h 48"/>
                <a:gd name="T40" fmla="*/ 68 w 70"/>
                <a:gd name="T41" fmla="*/ 27 h 48"/>
                <a:gd name="T42" fmla="*/ 67 w 70"/>
                <a:gd name="T43" fmla="*/ 25 h 48"/>
                <a:gd name="T44" fmla="*/ 64 w 70"/>
                <a:gd name="T45" fmla="*/ 23 h 48"/>
                <a:gd name="T46" fmla="*/ 60 w 70"/>
                <a:gd name="T47" fmla="*/ 21 h 48"/>
                <a:gd name="T48" fmla="*/ 55 w 70"/>
                <a:gd name="T49" fmla="*/ 17 h 48"/>
                <a:gd name="T50" fmla="*/ 48 w 70"/>
                <a:gd name="T51" fmla="*/ 14 h 48"/>
                <a:gd name="T52" fmla="*/ 41 w 70"/>
                <a:gd name="T53" fmla="*/ 10 h 48"/>
                <a:gd name="T54" fmla="*/ 33 w 70"/>
                <a:gd name="T55" fmla="*/ 6 h 48"/>
                <a:gd name="T56" fmla="*/ 20 w 70"/>
                <a:gd name="T57" fmla="*/ 1 h 48"/>
                <a:gd name="T58" fmla="*/ 8 w 70"/>
                <a:gd name="T59" fmla="*/ 0 h 48"/>
                <a:gd name="T60" fmla="*/ 3 w 70"/>
                <a:gd name="T61" fmla="*/ 0 h 48"/>
                <a:gd name="T62" fmla="*/ 0 w 70"/>
                <a:gd name="T6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" h="48">
                  <a:moveTo>
                    <a:pt x="0" y="4"/>
                  </a:moveTo>
                  <a:lnTo>
                    <a:pt x="0" y="4"/>
                  </a:lnTo>
                  <a:lnTo>
                    <a:pt x="1" y="6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8" y="11"/>
                  </a:lnTo>
                  <a:lnTo>
                    <a:pt x="11" y="13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0" y="19"/>
                  </a:lnTo>
                  <a:lnTo>
                    <a:pt x="23" y="20"/>
                  </a:lnTo>
                  <a:lnTo>
                    <a:pt x="26" y="21"/>
                  </a:lnTo>
                  <a:lnTo>
                    <a:pt x="29" y="22"/>
                  </a:lnTo>
                  <a:lnTo>
                    <a:pt x="32" y="23"/>
                  </a:lnTo>
                  <a:lnTo>
                    <a:pt x="35" y="23"/>
                  </a:lnTo>
                  <a:lnTo>
                    <a:pt x="38" y="24"/>
                  </a:lnTo>
                  <a:lnTo>
                    <a:pt x="40" y="24"/>
                  </a:lnTo>
                  <a:lnTo>
                    <a:pt x="42" y="25"/>
                  </a:lnTo>
                  <a:lnTo>
                    <a:pt x="44" y="25"/>
                  </a:lnTo>
                  <a:lnTo>
                    <a:pt x="46" y="26"/>
                  </a:lnTo>
                  <a:lnTo>
                    <a:pt x="47" y="26"/>
                  </a:lnTo>
                  <a:lnTo>
                    <a:pt x="48" y="27"/>
                  </a:lnTo>
                  <a:lnTo>
                    <a:pt x="50" y="29"/>
                  </a:lnTo>
                  <a:lnTo>
                    <a:pt x="52" y="32"/>
                  </a:lnTo>
                  <a:lnTo>
                    <a:pt x="55" y="35"/>
                  </a:lnTo>
                  <a:lnTo>
                    <a:pt x="57" y="38"/>
                  </a:lnTo>
                  <a:lnTo>
                    <a:pt x="60" y="41"/>
                  </a:lnTo>
                  <a:lnTo>
                    <a:pt x="62" y="44"/>
                  </a:lnTo>
                  <a:lnTo>
                    <a:pt x="63" y="46"/>
                  </a:lnTo>
                  <a:lnTo>
                    <a:pt x="63" y="47"/>
                  </a:lnTo>
                  <a:lnTo>
                    <a:pt x="64" y="43"/>
                  </a:lnTo>
                  <a:lnTo>
                    <a:pt x="65" y="39"/>
                  </a:lnTo>
                  <a:lnTo>
                    <a:pt x="65" y="37"/>
                  </a:lnTo>
                  <a:lnTo>
                    <a:pt x="66" y="34"/>
                  </a:lnTo>
                  <a:lnTo>
                    <a:pt x="67" y="32"/>
                  </a:lnTo>
                  <a:lnTo>
                    <a:pt x="67" y="31"/>
                  </a:lnTo>
                  <a:lnTo>
                    <a:pt x="68" y="29"/>
                  </a:lnTo>
                  <a:lnTo>
                    <a:pt x="69" y="28"/>
                  </a:lnTo>
                  <a:lnTo>
                    <a:pt x="68" y="27"/>
                  </a:lnTo>
                  <a:lnTo>
                    <a:pt x="68" y="26"/>
                  </a:lnTo>
                  <a:lnTo>
                    <a:pt x="67" y="25"/>
                  </a:lnTo>
                  <a:lnTo>
                    <a:pt x="66" y="24"/>
                  </a:lnTo>
                  <a:lnTo>
                    <a:pt x="64" y="23"/>
                  </a:lnTo>
                  <a:lnTo>
                    <a:pt x="62" y="22"/>
                  </a:lnTo>
                  <a:lnTo>
                    <a:pt x="60" y="21"/>
                  </a:lnTo>
                  <a:lnTo>
                    <a:pt x="57" y="19"/>
                  </a:lnTo>
                  <a:lnTo>
                    <a:pt x="55" y="17"/>
                  </a:lnTo>
                  <a:lnTo>
                    <a:pt x="51" y="16"/>
                  </a:lnTo>
                  <a:lnTo>
                    <a:pt x="48" y="14"/>
                  </a:lnTo>
                  <a:lnTo>
                    <a:pt x="45" y="12"/>
                  </a:lnTo>
                  <a:lnTo>
                    <a:pt x="41" y="10"/>
                  </a:lnTo>
                  <a:lnTo>
                    <a:pt x="37" y="8"/>
                  </a:lnTo>
                  <a:lnTo>
                    <a:pt x="33" y="6"/>
                  </a:lnTo>
                  <a:lnTo>
                    <a:pt x="28" y="4"/>
                  </a:lnTo>
                  <a:lnTo>
                    <a:pt x="20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</a:path>
              </a:pathLst>
            </a:custGeom>
            <a:solidFill>
              <a:srgbClr val="FAFA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16" name="Freeform 276">
              <a:extLst>
                <a:ext uri="{FF2B5EF4-FFF2-40B4-BE49-F238E27FC236}">
                  <a16:creationId xmlns:a16="http://schemas.microsoft.com/office/drawing/2014/main" id="{F52EE052-DDD7-1C52-4066-49DC0C365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4" y="3809"/>
              <a:ext cx="69" cy="47"/>
            </a:xfrm>
            <a:custGeom>
              <a:avLst/>
              <a:gdLst>
                <a:gd name="T0" fmla="*/ 0 w 69"/>
                <a:gd name="T1" fmla="*/ 4 h 47"/>
                <a:gd name="T2" fmla="*/ 2 w 69"/>
                <a:gd name="T3" fmla="*/ 7 h 47"/>
                <a:gd name="T4" fmla="*/ 5 w 69"/>
                <a:gd name="T5" fmla="*/ 9 h 47"/>
                <a:gd name="T6" fmla="*/ 7 w 69"/>
                <a:gd name="T7" fmla="*/ 10 h 47"/>
                <a:gd name="T8" fmla="*/ 11 w 69"/>
                <a:gd name="T9" fmla="*/ 13 h 47"/>
                <a:gd name="T10" fmla="*/ 17 w 69"/>
                <a:gd name="T11" fmla="*/ 16 h 47"/>
                <a:gd name="T12" fmla="*/ 23 w 69"/>
                <a:gd name="T13" fmla="*/ 20 h 47"/>
                <a:gd name="T14" fmla="*/ 29 w 69"/>
                <a:gd name="T15" fmla="*/ 22 h 47"/>
                <a:gd name="T16" fmla="*/ 34 w 69"/>
                <a:gd name="T17" fmla="*/ 23 h 47"/>
                <a:gd name="T18" fmla="*/ 39 w 69"/>
                <a:gd name="T19" fmla="*/ 23 h 47"/>
                <a:gd name="T20" fmla="*/ 43 w 69"/>
                <a:gd name="T21" fmla="*/ 24 h 47"/>
                <a:gd name="T22" fmla="*/ 47 w 69"/>
                <a:gd name="T23" fmla="*/ 25 h 47"/>
                <a:gd name="T24" fmla="*/ 49 w 69"/>
                <a:gd name="T25" fmla="*/ 28 h 47"/>
                <a:gd name="T26" fmla="*/ 54 w 69"/>
                <a:gd name="T27" fmla="*/ 34 h 47"/>
                <a:gd name="T28" fmla="*/ 59 w 69"/>
                <a:gd name="T29" fmla="*/ 41 h 47"/>
                <a:gd name="T30" fmla="*/ 62 w 69"/>
                <a:gd name="T31" fmla="*/ 45 h 47"/>
                <a:gd name="T32" fmla="*/ 63 w 69"/>
                <a:gd name="T33" fmla="*/ 42 h 47"/>
                <a:gd name="T34" fmla="*/ 64 w 69"/>
                <a:gd name="T35" fmla="*/ 36 h 47"/>
                <a:gd name="T36" fmla="*/ 66 w 69"/>
                <a:gd name="T37" fmla="*/ 31 h 47"/>
                <a:gd name="T38" fmla="*/ 68 w 69"/>
                <a:gd name="T39" fmla="*/ 28 h 47"/>
                <a:gd name="T40" fmla="*/ 68 w 69"/>
                <a:gd name="T41" fmla="*/ 26 h 47"/>
                <a:gd name="T42" fmla="*/ 66 w 69"/>
                <a:gd name="T43" fmla="*/ 25 h 47"/>
                <a:gd name="T44" fmla="*/ 63 w 69"/>
                <a:gd name="T45" fmla="*/ 23 h 47"/>
                <a:gd name="T46" fmla="*/ 59 w 69"/>
                <a:gd name="T47" fmla="*/ 20 h 47"/>
                <a:gd name="T48" fmla="*/ 54 w 69"/>
                <a:gd name="T49" fmla="*/ 17 h 47"/>
                <a:gd name="T50" fmla="*/ 47 w 69"/>
                <a:gd name="T51" fmla="*/ 13 h 47"/>
                <a:gd name="T52" fmla="*/ 40 w 69"/>
                <a:gd name="T53" fmla="*/ 10 h 47"/>
                <a:gd name="T54" fmla="*/ 32 w 69"/>
                <a:gd name="T55" fmla="*/ 6 h 47"/>
                <a:gd name="T56" fmla="*/ 19 w 69"/>
                <a:gd name="T57" fmla="*/ 1 h 47"/>
                <a:gd name="T58" fmla="*/ 8 w 69"/>
                <a:gd name="T59" fmla="*/ 0 h 47"/>
                <a:gd name="T60" fmla="*/ 2 w 69"/>
                <a:gd name="T61" fmla="*/ 0 h 47"/>
                <a:gd name="T62" fmla="*/ 0 w 69"/>
                <a:gd name="T63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9" h="47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2" y="7"/>
                  </a:lnTo>
                  <a:lnTo>
                    <a:pt x="3" y="7"/>
                  </a:lnTo>
                  <a:lnTo>
                    <a:pt x="5" y="9"/>
                  </a:lnTo>
                  <a:lnTo>
                    <a:pt x="6" y="9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11" y="13"/>
                  </a:lnTo>
                  <a:lnTo>
                    <a:pt x="14" y="15"/>
                  </a:lnTo>
                  <a:lnTo>
                    <a:pt x="17" y="16"/>
                  </a:lnTo>
                  <a:lnTo>
                    <a:pt x="20" y="18"/>
                  </a:lnTo>
                  <a:lnTo>
                    <a:pt x="23" y="20"/>
                  </a:lnTo>
                  <a:lnTo>
                    <a:pt x="26" y="20"/>
                  </a:lnTo>
                  <a:lnTo>
                    <a:pt x="29" y="22"/>
                  </a:lnTo>
                  <a:lnTo>
                    <a:pt x="32" y="22"/>
                  </a:lnTo>
                  <a:lnTo>
                    <a:pt x="34" y="23"/>
                  </a:lnTo>
                  <a:lnTo>
                    <a:pt x="37" y="23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3" y="24"/>
                  </a:lnTo>
                  <a:lnTo>
                    <a:pt x="45" y="25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9" y="28"/>
                  </a:lnTo>
                  <a:lnTo>
                    <a:pt x="52" y="31"/>
                  </a:lnTo>
                  <a:lnTo>
                    <a:pt x="54" y="34"/>
                  </a:lnTo>
                  <a:lnTo>
                    <a:pt x="57" y="37"/>
                  </a:lnTo>
                  <a:lnTo>
                    <a:pt x="59" y="41"/>
                  </a:lnTo>
                  <a:lnTo>
                    <a:pt x="61" y="43"/>
                  </a:lnTo>
                  <a:lnTo>
                    <a:pt x="62" y="45"/>
                  </a:lnTo>
                  <a:lnTo>
                    <a:pt x="63" y="46"/>
                  </a:lnTo>
                  <a:lnTo>
                    <a:pt x="63" y="42"/>
                  </a:lnTo>
                  <a:lnTo>
                    <a:pt x="64" y="39"/>
                  </a:lnTo>
                  <a:lnTo>
                    <a:pt x="64" y="36"/>
                  </a:lnTo>
                  <a:lnTo>
                    <a:pt x="65" y="33"/>
                  </a:lnTo>
                  <a:lnTo>
                    <a:pt x="66" y="31"/>
                  </a:lnTo>
                  <a:lnTo>
                    <a:pt x="67" y="30"/>
                  </a:lnTo>
                  <a:lnTo>
                    <a:pt x="68" y="28"/>
                  </a:lnTo>
                  <a:lnTo>
                    <a:pt x="68" y="27"/>
                  </a:lnTo>
                  <a:lnTo>
                    <a:pt x="68" y="26"/>
                  </a:lnTo>
                  <a:lnTo>
                    <a:pt x="67" y="26"/>
                  </a:lnTo>
                  <a:lnTo>
                    <a:pt x="66" y="25"/>
                  </a:lnTo>
                  <a:lnTo>
                    <a:pt x="65" y="24"/>
                  </a:lnTo>
                  <a:lnTo>
                    <a:pt x="63" y="23"/>
                  </a:lnTo>
                  <a:lnTo>
                    <a:pt x="61" y="22"/>
                  </a:lnTo>
                  <a:lnTo>
                    <a:pt x="59" y="20"/>
                  </a:lnTo>
                  <a:lnTo>
                    <a:pt x="57" y="19"/>
                  </a:lnTo>
                  <a:lnTo>
                    <a:pt x="54" y="17"/>
                  </a:lnTo>
                  <a:lnTo>
                    <a:pt x="51" y="15"/>
                  </a:lnTo>
                  <a:lnTo>
                    <a:pt x="47" y="13"/>
                  </a:lnTo>
                  <a:lnTo>
                    <a:pt x="44" y="12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2" y="6"/>
                  </a:lnTo>
                  <a:lnTo>
                    <a:pt x="27" y="4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F7F7F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17" name="Freeform 277">
              <a:extLst>
                <a:ext uri="{FF2B5EF4-FFF2-40B4-BE49-F238E27FC236}">
                  <a16:creationId xmlns:a16="http://schemas.microsoft.com/office/drawing/2014/main" id="{85550A86-6C6C-748A-1392-85FB4BE30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5" y="3809"/>
              <a:ext cx="68" cy="47"/>
            </a:xfrm>
            <a:custGeom>
              <a:avLst/>
              <a:gdLst>
                <a:gd name="T0" fmla="*/ 0 w 68"/>
                <a:gd name="T1" fmla="*/ 5 h 47"/>
                <a:gd name="T2" fmla="*/ 2 w 68"/>
                <a:gd name="T3" fmla="*/ 7 h 47"/>
                <a:gd name="T4" fmla="*/ 5 w 68"/>
                <a:gd name="T5" fmla="*/ 9 h 47"/>
                <a:gd name="T6" fmla="*/ 7 w 68"/>
                <a:gd name="T7" fmla="*/ 10 h 47"/>
                <a:gd name="T8" fmla="*/ 10 w 68"/>
                <a:gd name="T9" fmla="*/ 13 h 47"/>
                <a:gd name="T10" fmla="*/ 16 w 68"/>
                <a:gd name="T11" fmla="*/ 17 h 47"/>
                <a:gd name="T12" fmla="*/ 23 w 68"/>
                <a:gd name="T13" fmla="*/ 20 h 47"/>
                <a:gd name="T14" fmla="*/ 28 w 68"/>
                <a:gd name="T15" fmla="*/ 22 h 47"/>
                <a:gd name="T16" fmla="*/ 34 w 68"/>
                <a:gd name="T17" fmla="*/ 23 h 47"/>
                <a:gd name="T18" fmla="*/ 39 w 68"/>
                <a:gd name="T19" fmla="*/ 24 h 47"/>
                <a:gd name="T20" fmla="*/ 43 w 68"/>
                <a:gd name="T21" fmla="*/ 25 h 47"/>
                <a:gd name="T22" fmla="*/ 46 w 68"/>
                <a:gd name="T23" fmla="*/ 26 h 47"/>
                <a:gd name="T24" fmla="*/ 48 w 68"/>
                <a:gd name="T25" fmla="*/ 28 h 47"/>
                <a:gd name="T26" fmla="*/ 53 w 68"/>
                <a:gd name="T27" fmla="*/ 34 h 47"/>
                <a:gd name="T28" fmla="*/ 58 w 68"/>
                <a:gd name="T29" fmla="*/ 41 h 47"/>
                <a:gd name="T30" fmla="*/ 61 w 68"/>
                <a:gd name="T31" fmla="*/ 45 h 47"/>
                <a:gd name="T32" fmla="*/ 62 w 68"/>
                <a:gd name="T33" fmla="*/ 42 h 47"/>
                <a:gd name="T34" fmla="*/ 63 w 68"/>
                <a:gd name="T35" fmla="*/ 36 h 47"/>
                <a:gd name="T36" fmla="*/ 65 w 68"/>
                <a:gd name="T37" fmla="*/ 32 h 47"/>
                <a:gd name="T38" fmla="*/ 66 w 68"/>
                <a:gd name="T39" fmla="*/ 29 h 47"/>
                <a:gd name="T40" fmla="*/ 67 w 68"/>
                <a:gd name="T41" fmla="*/ 27 h 47"/>
                <a:gd name="T42" fmla="*/ 65 w 68"/>
                <a:gd name="T43" fmla="*/ 25 h 47"/>
                <a:gd name="T44" fmla="*/ 62 w 68"/>
                <a:gd name="T45" fmla="*/ 23 h 47"/>
                <a:gd name="T46" fmla="*/ 58 w 68"/>
                <a:gd name="T47" fmla="*/ 20 h 47"/>
                <a:gd name="T48" fmla="*/ 53 w 68"/>
                <a:gd name="T49" fmla="*/ 17 h 47"/>
                <a:gd name="T50" fmla="*/ 47 w 68"/>
                <a:gd name="T51" fmla="*/ 13 h 47"/>
                <a:gd name="T52" fmla="*/ 39 w 68"/>
                <a:gd name="T53" fmla="*/ 10 h 47"/>
                <a:gd name="T54" fmla="*/ 31 w 68"/>
                <a:gd name="T55" fmla="*/ 6 h 47"/>
                <a:gd name="T56" fmla="*/ 19 w 68"/>
                <a:gd name="T57" fmla="*/ 1 h 47"/>
                <a:gd name="T58" fmla="*/ 8 w 68"/>
                <a:gd name="T59" fmla="*/ 0 h 47"/>
                <a:gd name="T60" fmla="*/ 2 w 68"/>
                <a:gd name="T61" fmla="*/ 1 h 47"/>
                <a:gd name="T62" fmla="*/ 0 w 68"/>
                <a:gd name="T63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4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6" y="17"/>
                  </a:lnTo>
                  <a:lnTo>
                    <a:pt x="19" y="18"/>
                  </a:lnTo>
                  <a:lnTo>
                    <a:pt x="23" y="20"/>
                  </a:lnTo>
                  <a:lnTo>
                    <a:pt x="25" y="21"/>
                  </a:lnTo>
                  <a:lnTo>
                    <a:pt x="28" y="22"/>
                  </a:lnTo>
                  <a:lnTo>
                    <a:pt x="31" y="22"/>
                  </a:lnTo>
                  <a:lnTo>
                    <a:pt x="34" y="23"/>
                  </a:lnTo>
                  <a:lnTo>
                    <a:pt x="37" y="24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3" y="25"/>
                  </a:lnTo>
                  <a:lnTo>
                    <a:pt x="45" y="25"/>
                  </a:lnTo>
                  <a:lnTo>
                    <a:pt x="46" y="26"/>
                  </a:lnTo>
                  <a:lnTo>
                    <a:pt x="47" y="26"/>
                  </a:lnTo>
                  <a:lnTo>
                    <a:pt x="48" y="28"/>
                  </a:lnTo>
                  <a:lnTo>
                    <a:pt x="51" y="31"/>
                  </a:lnTo>
                  <a:lnTo>
                    <a:pt x="53" y="34"/>
                  </a:lnTo>
                  <a:lnTo>
                    <a:pt x="56" y="37"/>
                  </a:lnTo>
                  <a:lnTo>
                    <a:pt x="58" y="41"/>
                  </a:lnTo>
                  <a:lnTo>
                    <a:pt x="60" y="43"/>
                  </a:lnTo>
                  <a:lnTo>
                    <a:pt x="61" y="45"/>
                  </a:lnTo>
                  <a:lnTo>
                    <a:pt x="62" y="46"/>
                  </a:lnTo>
                  <a:lnTo>
                    <a:pt x="62" y="42"/>
                  </a:lnTo>
                  <a:lnTo>
                    <a:pt x="63" y="39"/>
                  </a:lnTo>
                  <a:lnTo>
                    <a:pt x="63" y="36"/>
                  </a:lnTo>
                  <a:lnTo>
                    <a:pt x="64" y="34"/>
                  </a:lnTo>
                  <a:lnTo>
                    <a:pt x="65" y="32"/>
                  </a:lnTo>
                  <a:lnTo>
                    <a:pt x="66" y="30"/>
                  </a:lnTo>
                  <a:lnTo>
                    <a:pt x="66" y="29"/>
                  </a:lnTo>
                  <a:lnTo>
                    <a:pt x="67" y="28"/>
                  </a:lnTo>
                  <a:lnTo>
                    <a:pt x="67" y="27"/>
                  </a:lnTo>
                  <a:lnTo>
                    <a:pt x="66" y="26"/>
                  </a:lnTo>
                  <a:lnTo>
                    <a:pt x="65" y="25"/>
                  </a:lnTo>
                  <a:lnTo>
                    <a:pt x="64" y="24"/>
                  </a:lnTo>
                  <a:lnTo>
                    <a:pt x="62" y="23"/>
                  </a:lnTo>
                  <a:lnTo>
                    <a:pt x="60" y="22"/>
                  </a:lnTo>
                  <a:lnTo>
                    <a:pt x="58" y="20"/>
                  </a:lnTo>
                  <a:lnTo>
                    <a:pt x="56" y="19"/>
                  </a:lnTo>
                  <a:lnTo>
                    <a:pt x="53" y="17"/>
                  </a:lnTo>
                  <a:lnTo>
                    <a:pt x="50" y="15"/>
                  </a:lnTo>
                  <a:lnTo>
                    <a:pt x="47" y="13"/>
                  </a:lnTo>
                  <a:lnTo>
                    <a:pt x="43" y="12"/>
                  </a:lnTo>
                  <a:lnTo>
                    <a:pt x="39" y="10"/>
                  </a:lnTo>
                  <a:lnTo>
                    <a:pt x="36" y="8"/>
                  </a:lnTo>
                  <a:lnTo>
                    <a:pt x="31" y="6"/>
                  </a:lnTo>
                  <a:lnTo>
                    <a:pt x="27" y="4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18" name="Freeform 278">
              <a:extLst>
                <a:ext uri="{FF2B5EF4-FFF2-40B4-BE49-F238E27FC236}">
                  <a16:creationId xmlns:a16="http://schemas.microsoft.com/office/drawing/2014/main" id="{E4931FC8-7989-4C7E-86D3-025EF033A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809"/>
              <a:ext cx="66" cy="46"/>
            </a:xfrm>
            <a:custGeom>
              <a:avLst/>
              <a:gdLst>
                <a:gd name="T0" fmla="*/ 0 w 66"/>
                <a:gd name="T1" fmla="*/ 5 h 46"/>
                <a:gd name="T2" fmla="*/ 2 w 66"/>
                <a:gd name="T3" fmla="*/ 7 h 46"/>
                <a:gd name="T4" fmla="*/ 5 w 66"/>
                <a:gd name="T5" fmla="*/ 9 h 46"/>
                <a:gd name="T6" fmla="*/ 7 w 66"/>
                <a:gd name="T7" fmla="*/ 10 h 46"/>
                <a:gd name="T8" fmla="*/ 10 w 66"/>
                <a:gd name="T9" fmla="*/ 13 h 46"/>
                <a:gd name="T10" fmla="*/ 16 w 66"/>
                <a:gd name="T11" fmla="*/ 16 h 46"/>
                <a:gd name="T12" fmla="*/ 22 w 66"/>
                <a:gd name="T13" fmla="*/ 19 h 46"/>
                <a:gd name="T14" fmla="*/ 27 w 66"/>
                <a:gd name="T15" fmla="*/ 21 h 46"/>
                <a:gd name="T16" fmla="*/ 33 w 66"/>
                <a:gd name="T17" fmla="*/ 22 h 46"/>
                <a:gd name="T18" fmla="*/ 38 w 66"/>
                <a:gd name="T19" fmla="*/ 23 h 46"/>
                <a:gd name="T20" fmla="*/ 42 w 66"/>
                <a:gd name="T21" fmla="*/ 24 h 46"/>
                <a:gd name="T22" fmla="*/ 45 w 66"/>
                <a:gd name="T23" fmla="*/ 25 h 46"/>
                <a:gd name="T24" fmla="*/ 47 w 66"/>
                <a:gd name="T25" fmla="*/ 28 h 46"/>
                <a:gd name="T26" fmla="*/ 52 w 66"/>
                <a:gd name="T27" fmla="*/ 33 h 46"/>
                <a:gd name="T28" fmla="*/ 56 w 66"/>
                <a:gd name="T29" fmla="*/ 40 h 46"/>
                <a:gd name="T30" fmla="*/ 60 w 66"/>
                <a:gd name="T31" fmla="*/ 44 h 46"/>
                <a:gd name="T32" fmla="*/ 60 w 66"/>
                <a:gd name="T33" fmla="*/ 41 h 46"/>
                <a:gd name="T34" fmla="*/ 61 w 66"/>
                <a:gd name="T35" fmla="*/ 35 h 46"/>
                <a:gd name="T36" fmla="*/ 63 w 66"/>
                <a:gd name="T37" fmla="*/ 31 h 46"/>
                <a:gd name="T38" fmla="*/ 64 w 66"/>
                <a:gd name="T39" fmla="*/ 28 h 46"/>
                <a:gd name="T40" fmla="*/ 64 w 66"/>
                <a:gd name="T41" fmla="*/ 26 h 46"/>
                <a:gd name="T42" fmla="*/ 63 w 66"/>
                <a:gd name="T43" fmla="*/ 24 h 46"/>
                <a:gd name="T44" fmla="*/ 60 w 66"/>
                <a:gd name="T45" fmla="*/ 22 h 46"/>
                <a:gd name="T46" fmla="*/ 56 w 66"/>
                <a:gd name="T47" fmla="*/ 20 h 46"/>
                <a:gd name="T48" fmla="*/ 52 w 66"/>
                <a:gd name="T49" fmla="*/ 16 h 46"/>
                <a:gd name="T50" fmla="*/ 45 w 66"/>
                <a:gd name="T51" fmla="*/ 13 h 46"/>
                <a:gd name="T52" fmla="*/ 38 w 66"/>
                <a:gd name="T53" fmla="*/ 10 h 46"/>
                <a:gd name="T54" fmla="*/ 30 w 66"/>
                <a:gd name="T55" fmla="*/ 6 h 46"/>
                <a:gd name="T56" fmla="*/ 18 w 66"/>
                <a:gd name="T57" fmla="*/ 1 h 46"/>
                <a:gd name="T58" fmla="*/ 8 w 66"/>
                <a:gd name="T59" fmla="*/ 0 h 46"/>
                <a:gd name="T60" fmla="*/ 2 w 66"/>
                <a:gd name="T61" fmla="*/ 1 h 46"/>
                <a:gd name="T62" fmla="*/ 0 w 66"/>
                <a:gd name="T6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" h="46">
                  <a:moveTo>
                    <a:pt x="0" y="4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6" y="16"/>
                  </a:lnTo>
                  <a:lnTo>
                    <a:pt x="19" y="18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7" y="21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5" y="23"/>
                  </a:lnTo>
                  <a:lnTo>
                    <a:pt x="38" y="23"/>
                  </a:lnTo>
                  <a:lnTo>
                    <a:pt x="40" y="24"/>
                  </a:lnTo>
                  <a:lnTo>
                    <a:pt x="42" y="24"/>
                  </a:lnTo>
                  <a:lnTo>
                    <a:pt x="43" y="25"/>
                  </a:lnTo>
                  <a:lnTo>
                    <a:pt x="45" y="25"/>
                  </a:lnTo>
                  <a:lnTo>
                    <a:pt x="45" y="26"/>
                  </a:lnTo>
                  <a:lnTo>
                    <a:pt x="47" y="28"/>
                  </a:lnTo>
                  <a:lnTo>
                    <a:pt x="49" y="30"/>
                  </a:lnTo>
                  <a:lnTo>
                    <a:pt x="52" y="33"/>
                  </a:lnTo>
                  <a:lnTo>
                    <a:pt x="54" y="37"/>
                  </a:lnTo>
                  <a:lnTo>
                    <a:pt x="56" y="40"/>
                  </a:lnTo>
                  <a:lnTo>
                    <a:pt x="58" y="42"/>
                  </a:lnTo>
                  <a:lnTo>
                    <a:pt x="60" y="44"/>
                  </a:lnTo>
                  <a:lnTo>
                    <a:pt x="60" y="45"/>
                  </a:lnTo>
                  <a:lnTo>
                    <a:pt x="60" y="41"/>
                  </a:lnTo>
                  <a:lnTo>
                    <a:pt x="61" y="38"/>
                  </a:lnTo>
                  <a:lnTo>
                    <a:pt x="61" y="35"/>
                  </a:lnTo>
                  <a:lnTo>
                    <a:pt x="62" y="33"/>
                  </a:lnTo>
                  <a:lnTo>
                    <a:pt x="63" y="31"/>
                  </a:lnTo>
                  <a:lnTo>
                    <a:pt x="64" y="30"/>
                  </a:lnTo>
                  <a:lnTo>
                    <a:pt x="64" y="28"/>
                  </a:lnTo>
                  <a:lnTo>
                    <a:pt x="65" y="27"/>
                  </a:lnTo>
                  <a:lnTo>
                    <a:pt x="64" y="26"/>
                  </a:lnTo>
                  <a:lnTo>
                    <a:pt x="64" y="25"/>
                  </a:lnTo>
                  <a:lnTo>
                    <a:pt x="63" y="24"/>
                  </a:lnTo>
                  <a:lnTo>
                    <a:pt x="62" y="23"/>
                  </a:lnTo>
                  <a:lnTo>
                    <a:pt x="60" y="22"/>
                  </a:lnTo>
                  <a:lnTo>
                    <a:pt x="59" y="21"/>
                  </a:lnTo>
                  <a:lnTo>
                    <a:pt x="56" y="20"/>
                  </a:lnTo>
                  <a:lnTo>
                    <a:pt x="54" y="18"/>
                  </a:lnTo>
                  <a:lnTo>
                    <a:pt x="52" y="16"/>
                  </a:lnTo>
                  <a:lnTo>
                    <a:pt x="48" y="15"/>
                  </a:lnTo>
                  <a:lnTo>
                    <a:pt x="45" y="13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5" y="8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8" y="1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19" name="Freeform 279">
              <a:extLst>
                <a:ext uri="{FF2B5EF4-FFF2-40B4-BE49-F238E27FC236}">
                  <a16:creationId xmlns:a16="http://schemas.microsoft.com/office/drawing/2014/main" id="{283C2C28-F53F-2B98-7CDE-D1F5B787C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810"/>
              <a:ext cx="66" cy="45"/>
            </a:xfrm>
            <a:custGeom>
              <a:avLst/>
              <a:gdLst>
                <a:gd name="T0" fmla="*/ 0 w 66"/>
                <a:gd name="T1" fmla="*/ 4 h 45"/>
                <a:gd name="T2" fmla="*/ 2 w 66"/>
                <a:gd name="T3" fmla="*/ 6 h 45"/>
                <a:gd name="T4" fmla="*/ 5 w 66"/>
                <a:gd name="T5" fmla="*/ 8 h 45"/>
                <a:gd name="T6" fmla="*/ 7 w 66"/>
                <a:gd name="T7" fmla="*/ 10 h 45"/>
                <a:gd name="T8" fmla="*/ 10 w 66"/>
                <a:gd name="T9" fmla="*/ 12 h 45"/>
                <a:gd name="T10" fmla="*/ 16 w 66"/>
                <a:gd name="T11" fmla="*/ 16 h 45"/>
                <a:gd name="T12" fmla="*/ 22 w 66"/>
                <a:gd name="T13" fmla="*/ 19 h 45"/>
                <a:gd name="T14" fmla="*/ 28 w 66"/>
                <a:gd name="T15" fmla="*/ 21 h 45"/>
                <a:gd name="T16" fmla="*/ 33 w 66"/>
                <a:gd name="T17" fmla="*/ 22 h 45"/>
                <a:gd name="T18" fmla="*/ 38 w 66"/>
                <a:gd name="T19" fmla="*/ 22 h 45"/>
                <a:gd name="T20" fmla="*/ 42 w 66"/>
                <a:gd name="T21" fmla="*/ 23 h 45"/>
                <a:gd name="T22" fmla="*/ 45 w 66"/>
                <a:gd name="T23" fmla="*/ 24 h 45"/>
                <a:gd name="T24" fmla="*/ 47 w 66"/>
                <a:gd name="T25" fmla="*/ 27 h 45"/>
                <a:gd name="T26" fmla="*/ 52 w 66"/>
                <a:gd name="T27" fmla="*/ 32 h 45"/>
                <a:gd name="T28" fmla="*/ 57 w 66"/>
                <a:gd name="T29" fmla="*/ 39 h 45"/>
                <a:gd name="T30" fmla="*/ 60 w 66"/>
                <a:gd name="T31" fmla="*/ 43 h 45"/>
                <a:gd name="T32" fmla="*/ 60 w 66"/>
                <a:gd name="T33" fmla="*/ 40 h 45"/>
                <a:gd name="T34" fmla="*/ 61 w 66"/>
                <a:gd name="T35" fmla="*/ 34 h 45"/>
                <a:gd name="T36" fmla="*/ 63 w 66"/>
                <a:gd name="T37" fmla="*/ 30 h 45"/>
                <a:gd name="T38" fmla="*/ 64 w 66"/>
                <a:gd name="T39" fmla="*/ 27 h 45"/>
                <a:gd name="T40" fmla="*/ 65 w 66"/>
                <a:gd name="T41" fmla="*/ 25 h 45"/>
                <a:gd name="T42" fmla="*/ 63 w 66"/>
                <a:gd name="T43" fmla="*/ 23 h 45"/>
                <a:gd name="T44" fmla="*/ 61 w 66"/>
                <a:gd name="T45" fmla="*/ 22 h 45"/>
                <a:gd name="T46" fmla="*/ 57 w 66"/>
                <a:gd name="T47" fmla="*/ 19 h 45"/>
                <a:gd name="T48" fmla="*/ 51 w 66"/>
                <a:gd name="T49" fmla="*/ 16 h 45"/>
                <a:gd name="T50" fmla="*/ 45 w 66"/>
                <a:gd name="T51" fmla="*/ 13 h 45"/>
                <a:gd name="T52" fmla="*/ 38 w 66"/>
                <a:gd name="T53" fmla="*/ 10 h 45"/>
                <a:gd name="T54" fmla="*/ 31 w 66"/>
                <a:gd name="T55" fmla="*/ 6 h 45"/>
                <a:gd name="T56" fmla="*/ 19 w 66"/>
                <a:gd name="T57" fmla="*/ 1 h 45"/>
                <a:gd name="T58" fmla="*/ 8 w 66"/>
                <a:gd name="T59" fmla="*/ 0 h 45"/>
                <a:gd name="T60" fmla="*/ 2 w 66"/>
                <a:gd name="T61" fmla="*/ 0 h 45"/>
                <a:gd name="T62" fmla="*/ 0 w 66"/>
                <a:gd name="T6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" h="45">
                  <a:moveTo>
                    <a:pt x="0" y="3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5" y="8"/>
                  </a:lnTo>
                  <a:lnTo>
                    <a:pt x="6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2"/>
                  </a:lnTo>
                  <a:lnTo>
                    <a:pt x="13" y="14"/>
                  </a:lnTo>
                  <a:lnTo>
                    <a:pt x="16" y="16"/>
                  </a:lnTo>
                  <a:lnTo>
                    <a:pt x="19" y="17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8" y="21"/>
                  </a:lnTo>
                  <a:lnTo>
                    <a:pt x="30" y="21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8" y="22"/>
                  </a:lnTo>
                  <a:lnTo>
                    <a:pt x="40" y="23"/>
                  </a:lnTo>
                  <a:lnTo>
                    <a:pt x="42" y="23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5"/>
                  </a:lnTo>
                  <a:lnTo>
                    <a:pt x="47" y="27"/>
                  </a:lnTo>
                  <a:lnTo>
                    <a:pt x="49" y="29"/>
                  </a:lnTo>
                  <a:lnTo>
                    <a:pt x="52" y="32"/>
                  </a:lnTo>
                  <a:lnTo>
                    <a:pt x="54" y="36"/>
                  </a:lnTo>
                  <a:lnTo>
                    <a:pt x="57" y="39"/>
                  </a:lnTo>
                  <a:lnTo>
                    <a:pt x="58" y="41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0"/>
                  </a:lnTo>
                  <a:lnTo>
                    <a:pt x="61" y="37"/>
                  </a:lnTo>
                  <a:lnTo>
                    <a:pt x="61" y="34"/>
                  </a:lnTo>
                  <a:lnTo>
                    <a:pt x="62" y="32"/>
                  </a:lnTo>
                  <a:lnTo>
                    <a:pt x="63" y="30"/>
                  </a:lnTo>
                  <a:lnTo>
                    <a:pt x="64" y="28"/>
                  </a:lnTo>
                  <a:lnTo>
                    <a:pt x="64" y="27"/>
                  </a:lnTo>
                  <a:lnTo>
                    <a:pt x="65" y="26"/>
                  </a:lnTo>
                  <a:lnTo>
                    <a:pt x="65" y="25"/>
                  </a:lnTo>
                  <a:lnTo>
                    <a:pt x="64" y="24"/>
                  </a:lnTo>
                  <a:lnTo>
                    <a:pt x="63" y="23"/>
                  </a:lnTo>
                  <a:lnTo>
                    <a:pt x="62" y="22"/>
                  </a:lnTo>
                  <a:lnTo>
                    <a:pt x="61" y="22"/>
                  </a:lnTo>
                  <a:lnTo>
                    <a:pt x="59" y="21"/>
                  </a:lnTo>
                  <a:lnTo>
                    <a:pt x="57" y="19"/>
                  </a:lnTo>
                  <a:lnTo>
                    <a:pt x="54" y="18"/>
                  </a:lnTo>
                  <a:lnTo>
                    <a:pt x="51" y="16"/>
                  </a:lnTo>
                  <a:lnTo>
                    <a:pt x="49" y="14"/>
                  </a:lnTo>
                  <a:lnTo>
                    <a:pt x="45" y="13"/>
                  </a:lnTo>
                  <a:lnTo>
                    <a:pt x="42" y="11"/>
                  </a:lnTo>
                  <a:lnTo>
                    <a:pt x="38" y="10"/>
                  </a:lnTo>
                  <a:lnTo>
                    <a:pt x="35" y="8"/>
                  </a:lnTo>
                  <a:lnTo>
                    <a:pt x="31" y="6"/>
                  </a:lnTo>
                  <a:lnTo>
                    <a:pt x="26" y="4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20" name="Freeform 280">
              <a:extLst>
                <a:ext uri="{FF2B5EF4-FFF2-40B4-BE49-F238E27FC236}">
                  <a16:creationId xmlns:a16="http://schemas.microsoft.com/office/drawing/2014/main" id="{65569531-EBBF-22D0-B5BF-AC0647B1F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8" y="3811"/>
              <a:ext cx="64" cy="43"/>
            </a:xfrm>
            <a:custGeom>
              <a:avLst/>
              <a:gdLst>
                <a:gd name="T0" fmla="*/ 0 w 64"/>
                <a:gd name="T1" fmla="*/ 4 h 43"/>
                <a:gd name="T2" fmla="*/ 2 w 64"/>
                <a:gd name="T3" fmla="*/ 6 h 43"/>
                <a:gd name="T4" fmla="*/ 5 w 64"/>
                <a:gd name="T5" fmla="*/ 9 h 43"/>
                <a:gd name="T6" fmla="*/ 6 w 64"/>
                <a:gd name="T7" fmla="*/ 10 h 43"/>
                <a:gd name="T8" fmla="*/ 10 w 64"/>
                <a:gd name="T9" fmla="*/ 12 h 43"/>
                <a:gd name="T10" fmla="*/ 15 w 64"/>
                <a:gd name="T11" fmla="*/ 15 h 43"/>
                <a:gd name="T12" fmla="*/ 21 w 64"/>
                <a:gd name="T13" fmla="*/ 18 h 43"/>
                <a:gd name="T14" fmla="*/ 27 w 64"/>
                <a:gd name="T15" fmla="*/ 20 h 43"/>
                <a:gd name="T16" fmla="*/ 32 w 64"/>
                <a:gd name="T17" fmla="*/ 21 h 43"/>
                <a:gd name="T18" fmla="*/ 36 w 64"/>
                <a:gd name="T19" fmla="*/ 21 h 43"/>
                <a:gd name="T20" fmla="*/ 40 w 64"/>
                <a:gd name="T21" fmla="*/ 22 h 43"/>
                <a:gd name="T22" fmla="*/ 43 w 64"/>
                <a:gd name="T23" fmla="*/ 23 h 43"/>
                <a:gd name="T24" fmla="*/ 46 w 64"/>
                <a:gd name="T25" fmla="*/ 26 h 43"/>
                <a:gd name="T26" fmla="*/ 50 w 64"/>
                <a:gd name="T27" fmla="*/ 31 h 43"/>
                <a:gd name="T28" fmla="*/ 55 w 64"/>
                <a:gd name="T29" fmla="*/ 37 h 43"/>
                <a:gd name="T30" fmla="*/ 58 w 64"/>
                <a:gd name="T31" fmla="*/ 41 h 43"/>
                <a:gd name="T32" fmla="*/ 59 w 64"/>
                <a:gd name="T33" fmla="*/ 38 h 43"/>
                <a:gd name="T34" fmla="*/ 60 w 64"/>
                <a:gd name="T35" fmla="*/ 32 h 43"/>
                <a:gd name="T36" fmla="*/ 61 w 64"/>
                <a:gd name="T37" fmla="*/ 29 h 43"/>
                <a:gd name="T38" fmla="*/ 63 w 64"/>
                <a:gd name="T39" fmla="*/ 26 h 43"/>
                <a:gd name="T40" fmla="*/ 63 w 64"/>
                <a:gd name="T41" fmla="*/ 24 h 43"/>
                <a:gd name="T42" fmla="*/ 61 w 64"/>
                <a:gd name="T43" fmla="*/ 22 h 43"/>
                <a:gd name="T44" fmla="*/ 59 w 64"/>
                <a:gd name="T45" fmla="*/ 21 h 43"/>
                <a:gd name="T46" fmla="*/ 55 w 64"/>
                <a:gd name="T47" fmla="*/ 18 h 43"/>
                <a:gd name="T48" fmla="*/ 50 w 64"/>
                <a:gd name="T49" fmla="*/ 15 h 43"/>
                <a:gd name="T50" fmla="*/ 44 w 64"/>
                <a:gd name="T51" fmla="*/ 12 h 43"/>
                <a:gd name="T52" fmla="*/ 37 w 64"/>
                <a:gd name="T53" fmla="*/ 9 h 43"/>
                <a:gd name="T54" fmla="*/ 30 w 64"/>
                <a:gd name="T55" fmla="*/ 6 h 43"/>
                <a:gd name="T56" fmla="*/ 18 w 64"/>
                <a:gd name="T57" fmla="*/ 1 h 43"/>
                <a:gd name="T58" fmla="*/ 7 w 64"/>
                <a:gd name="T59" fmla="*/ 0 h 43"/>
                <a:gd name="T60" fmla="*/ 2 w 64"/>
                <a:gd name="T61" fmla="*/ 0 h 43"/>
                <a:gd name="T62" fmla="*/ 0 w 64"/>
                <a:gd name="T63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43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5" y="9"/>
                  </a:lnTo>
                  <a:lnTo>
                    <a:pt x="6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8" y="17"/>
                  </a:lnTo>
                  <a:lnTo>
                    <a:pt x="21" y="18"/>
                  </a:lnTo>
                  <a:lnTo>
                    <a:pt x="24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2" y="21"/>
                  </a:lnTo>
                  <a:lnTo>
                    <a:pt x="34" y="21"/>
                  </a:lnTo>
                  <a:lnTo>
                    <a:pt x="36" y="21"/>
                  </a:lnTo>
                  <a:lnTo>
                    <a:pt x="39" y="22"/>
                  </a:lnTo>
                  <a:lnTo>
                    <a:pt x="40" y="22"/>
                  </a:lnTo>
                  <a:lnTo>
                    <a:pt x="42" y="23"/>
                  </a:lnTo>
                  <a:lnTo>
                    <a:pt x="43" y="23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48" y="28"/>
                  </a:lnTo>
                  <a:lnTo>
                    <a:pt x="50" y="31"/>
                  </a:lnTo>
                  <a:lnTo>
                    <a:pt x="52" y="34"/>
                  </a:lnTo>
                  <a:lnTo>
                    <a:pt x="55" y="37"/>
                  </a:lnTo>
                  <a:lnTo>
                    <a:pt x="57" y="39"/>
                  </a:lnTo>
                  <a:lnTo>
                    <a:pt x="58" y="41"/>
                  </a:lnTo>
                  <a:lnTo>
                    <a:pt x="58" y="42"/>
                  </a:lnTo>
                  <a:lnTo>
                    <a:pt x="59" y="38"/>
                  </a:lnTo>
                  <a:lnTo>
                    <a:pt x="59" y="35"/>
                  </a:lnTo>
                  <a:lnTo>
                    <a:pt x="60" y="32"/>
                  </a:lnTo>
                  <a:lnTo>
                    <a:pt x="60" y="31"/>
                  </a:lnTo>
                  <a:lnTo>
                    <a:pt x="61" y="29"/>
                  </a:lnTo>
                  <a:lnTo>
                    <a:pt x="62" y="27"/>
                  </a:lnTo>
                  <a:lnTo>
                    <a:pt x="63" y="26"/>
                  </a:lnTo>
                  <a:lnTo>
                    <a:pt x="63" y="25"/>
                  </a:lnTo>
                  <a:lnTo>
                    <a:pt x="63" y="24"/>
                  </a:lnTo>
                  <a:lnTo>
                    <a:pt x="62" y="23"/>
                  </a:lnTo>
                  <a:lnTo>
                    <a:pt x="61" y="22"/>
                  </a:lnTo>
                  <a:lnTo>
                    <a:pt x="60" y="21"/>
                  </a:lnTo>
                  <a:lnTo>
                    <a:pt x="59" y="21"/>
                  </a:lnTo>
                  <a:lnTo>
                    <a:pt x="57" y="20"/>
                  </a:lnTo>
                  <a:lnTo>
                    <a:pt x="55" y="18"/>
                  </a:lnTo>
                  <a:lnTo>
                    <a:pt x="53" y="17"/>
                  </a:lnTo>
                  <a:lnTo>
                    <a:pt x="50" y="15"/>
                  </a:lnTo>
                  <a:lnTo>
                    <a:pt x="47" y="14"/>
                  </a:lnTo>
                  <a:lnTo>
                    <a:pt x="44" y="12"/>
                  </a:lnTo>
                  <a:lnTo>
                    <a:pt x="41" y="11"/>
                  </a:lnTo>
                  <a:lnTo>
                    <a:pt x="37" y="9"/>
                  </a:lnTo>
                  <a:lnTo>
                    <a:pt x="34" y="8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8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EDED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21" name="Freeform 281">
              <a:extLst>
                <a:ext uri="{FF2B5EF4-FFF2-40B4-BE49-F238E27FC236}">
                  <a16:creationId xmlns:a16="http://schemas.microsoft.com/office/drawing/2014/main" id="{D5AE513C-5864-A874-5F1F-DF5818C73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9" y="3812"/>
              <a:ext cx="62" cy="41"/>
            </a:xfrm>
            <a:custGeom>
              <a:avLst/>
              <a:gdLst>
                <a:gd name="T0" fmla="*/ 0 w 62"/>
                <a:gd name="T1" fmla="*/ 4 h 41"/>
                <a:gd name="T2" fmla="*/ 1 w 62"/>
                <a:gd name="T3" fmla="*/ 6 h 41"/>
                <a:gd name="T4" fmla="*/ 4 w 62"/>
                <a:gd name="T5" fmla="*/ 8 h 41"/>
                <a:gd name="T6" fmla="*/ 6 w 62"/>
                <a:gd name="T7" fmla="*/ 9 h 41"/>
                <a:gd name="T8" fmla="*/ 9 w 62"/>
                <a:gd name="T9" fmla="*/ 11 h 41"/>
                <a:gd name="T10" fmla="*/ 15 w 62"/>
                <a:gd name="T11" fmla="*/ 15 h 41"/>
                <a:gd name="T12" fmla="*/ 20 w 62"/>
                <a:gd name="T13" fmla="*/ 17 h 41"/>
                <a:gd name="T14" fmla="*/ 26 w 62"/>
                <a:gd name="T15" fmla="*/ 19 h 41"/>
                <a:gd name="T16" fmla="*/ 31 w 62"/>
                <a:gd name="T17" fmla="*/ 20 h 41"/>
                <a:gd name="T18" fmla="*/ 35 w 62"/>
                <a:gd name="T19" fmla="*/ 21 h 41"/>
                <a:gd name="T20" fmla="*/ 39 w 62"/>
                <a:gd name="T21" fmla="*/ 22 h 41"/>
                <a:gd name="T22" fmla="*/ 42 w 62"/>
                <a:gd name="T23" fmla="*/ 23 h 41"/>
                <a:gd name="T24" fmla="*/ 44 w 62"/>
                <a:gd name="T25" fmla="*/ 25 h 41"/>
                <a:gd name="T26" fmla="*/ 49 w 62"/>
                <a:gd name="T27" fmla="*/ 30 h 41"/>
                <a:gd name="T28" fmla="*/ 53 w 62"/>
                <a:gd name="T29" fmla="*/ 35 h 41"/>
                <a:gd name="T30" fmla="*/ 56 w 62"/>
                <a:gd name="T31" fmla="*/ 39 h 41"/>
                <a:gd name="T32" fmla="*/ 57 w 62"/>
                <a:gd name="T33" fmla="*/ 36 h 41"/>
                <a:gd name="T34" fmla="*/ 58 w 62"/>
                <a:gd name="T35" fmla="*/ 31 h 41"/>
                <a:gd name="T36" fmla="*/ 59 w 62"/>
                <a:gd name="T37" fmla="*/ 27 h 41"/>
                <a:gd name="T38" fmla="*/ 60 w 62"/>
                <a:gd name="T39" fmla="*/ 25 h 41"/>
                <a:gd name="T40" fmla="*/ 61 w 62"/>
                <a:gd name="T41" fmla="*/ 24 h 41"/>
                <a:gd name="T42" fmla="*/ 59 w 62"/>
                <a:gd name="T43" fmla="*/ 22 h 41"/>
                <a:gd name="T44" fmla="*/ 57 w 62"/>
                <a:gd name="T45" fmla="*/ 20 h 41"/>
                <a:gd name="T46" fmla="*/ 53 w 62"/>
                <a:gd name="T47" fmla="*/ 17 h 41"/>
                <a:gd name="T48" fmla="*/ 48 w 62"/>
                <a:gd name="T49" fmla="*/ 15 h 41"/>
                <a:gd name="T50" fmla="*/ 43 w 62"/>
                <a:gd name="T51" fmla="*/ 12 h 41"/>
                <a:gd name="T52" fmla="*/ 36 w 62"/>
                <a:gd name="T53" fmla="*/ 8 h 41"/>
                <a:gd name="T54" fmla="*/ 28 w 62"/>
                <a:gd name="T55" fmla="*/ 6 h 41"/>
                <a:gd name="T56" fmla="*/ 17 w 62"/>
                <a:gd name="T57" fmla="*/ 1 h 41"/>
                <a:gd name="T58" fmla="*/ 7 w 62"/>
                <a:gd name="T59" fmla="*/ 0 h 41"/>
                <a:gd name="T60" fmla="*/ 2 w 62"/>
                <a:gd name="T61" fmla="*/ 0 h 41"/>
                <a:gd name="T62" fmla="*/ 0 w 62"/>
                <a:gd name="T6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41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7" y="9"/>
                  </a:lnTo>
                  <a:lnTo>
                    <a:pt x="9" y="11"/>
                  </a:lnTo>
                  <a:lnTo>
                    <a:pt x="12" y="13"/>
                  </a:lnTo>
                  <a:lnTo>
                    <a:pt x="15" y="15"/>
                  </a:lnTo>
                  <a:lnTo>
                    <a:pt x="17" y="16"/>
                  </a:lnTo>
                  <a:lnTo>
                    <a:pt x="20" y="17"/>
                  </a:lnTo>
                  <a:lnTo>
                    <a:pt x="23" y="18"/>
                  </a:lnTo>
                  <a:lnTo>
                    <a:pt x="26" y="19"/>
                  </a:lnTo>
                  <a:lnTo>
                    <a:pt x="28" y="19"/>
                  </a:lnTo>
                  <a:lnTo>
                    <a:pt x="31" y="20"/>
                  </a:lnTo>
                  <a:lnTo>
                    <a:pt x="33" y="21"/>
                  </a:lnTo>
                  <a:lnTo>
                    <a:pt x="35" y="21"/>
                  </a:lnTo>
                  <a:lnTo>
                    <a:pt x="38" y="21"/>
                  </a:lnTo>
                  <a:lnTo>
                    <a:pt x="39" y="22"/>
                  </a:lnTo>
                  <a:lnTo>
                    <a:pt x="40" y="22"/>
                  </a:lnTo>
                  <a:lnTo>
                    <a:pt x="42" y="23"/>
                  </a:lnTo>
                  <a:lnTo>
                    <a:pt x="43" y="23"/>
                  </a:lnTo>
                  <a:lnTo>
                    <a:pt x="44" y="25"/>
                  </a:lnTo>
                  <a:lnTo>
                    <a:pt x="46" y="27"/>
                  </a:lnTo>
                  <a:lnTo>
                    <a:pt x="49" y="30"/>
                  </a:lnTo>
                  <a:lnTo>
                    <a:pt x="51" y="32"/>
                  </a:lnTo>
                  <a:lnTo>
                    <a:pt x="53" y="35"/>
                  </a:lnTo>
                  <a:lnTo>
                    <a:pt x="55" y="37"/>
                  </a:lnTo>
                  <a:lnTo>
                    <a:pt x="56" y="39"/>
                  </a:lnTo>
                  <a:lnTo>
                    <a:pt x="57" y="40"/>
                  </a:lnTo>
                  <a:lnTo>
                    <a:pt x="57" y="36"/>
                  </a:lnTo>
                  <a:lnTo>
                    <a:pt x="57" y="33"/>
                  </a:lnTo>
                  <a:lnTo>
                    <a:pt x="58" y="31"/>
                  </a:lnTo>
                  <a:lnTo>
                    <a:pt x="58" y="29"/>
                  </a:lnTo>
                  <a:lnTo>
                    <a:pt x="59" y="27"/>
                  </a:lnTo>
                  <a:lnTo>
                    <a:pt x="60" y="26"/>
                  </a:lnTo>
                  <a:lnTo>
                    <a:pt x="60" y="25"/>
                  </a:lnTo>
                  <a:lnTo>
                    <a:pt x="61" y="24"/>
                  </a:lnTo>
                  <a:lnTo>
                    <a:pt x="61" y="24"/>
                  </a:lnTo>
                  <a:lnTo>
                    <a:pt x="60" y="23"/>
                  </a:lnTo>
                  <a:lnTo>
                    <a:pt x="59" y="22"/>
                  </a:lnTo>
                  <a:lnTo>
                    <a:pt x="58" y="21"/>
                  </a:lnTo>
                  <a:lnTo>
                    <a:pt x="57" y="20"/>
                  </a:lnTo>
                  <a:lnTo>
                    <a:pt x="55" y="19"/>
                  </a:lnTo>
                  <a:lnTo>
                    <a:pt x="53" y="17"/>
                  </a:lnTo>
                  <a:lnTo>
                    <a:pt x="51" y="16"/>
                  </a:lnTo>
                  <a:lnTo>
                    <a:pt x="48" y="15"/>
                  </a:lnTo>
                  <a:lnTo>
                    <a:pt x="45" y="13"/>
                  </a:lnTo>
                  <a:lnTo>
                    <a:pt x="43" y="12"/>
                  </a:lnTo>
                  <a:lnTo>
                    <a:pt x="39" y="10"/>
                  </a:lnTo>
                  <a:lnTo>
                    <a:pt x="36" y="8"/>
                  </a:lnTo>
                  <a:lnTo>
                    <a:pt x="32" y="7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EBEBE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22" name="Freeform 282">
              <a:extLst>
                <a:ext uri="{FF2B5EF4-FFF2-40B4-BE49-F238E27FC236}">
                  <a16:creationId xmlns:a16="http://schemas.microsoft.com/office/drawing/2014/main" id="{12DFB07B-C778-FE58-9177-C664ECC2F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1" y="3812"/>
              <a:ext cx="60" cy="41"/>
            </a:xfrm>
            <a:custGeom>
              <a:avLst/>
              <a:gdLst>
                <a:gd name="T0" fmla="*/ 0 w 60"/>
                <a:gd name="T1" fmla="*/ 4 h 41"/>
                <a:gd name="T2" fmla="*/ 1 w 60"/>
                <a:gd name="T3" fmla="*/ 6 h 41"/>
                <a:gd name="T4" fmla="*/ 4 w 60"/>
                <a:gd name="T5" fmla="*/ 8 h 41"/>
                <a:gd name="T6" fmla="*/ 6 w 60"/>
                <a:gd name="T7" fmla="*/ 9 h 41"/>
                <a:gd name="T8" fmla="*/ 9 w 60"/>
                <a:gd name="T9" fmla="*/ 11 h 41"/>
                <a:gd name="T10" fmla="*/ 14 w 60"/>
                <a:gd name="T11" fmla="*/ 14 h 41"/>
                <a:gd name="T12" fmla="*/ 20 w 60"/>
                <a:gd name="T13" fmla="*/ 17 h 41"/>
                <a:gd name="T14" fmla="*/ 25 w 60"/>
                <a:gd name="T15" fmla="*/ 19 h 41"/>
                <a:gd name="T16" fmla="*/ 30 w 60"/>
                <a:gd name="T17" fmla="*/ 20 h 41"/>
                <a:gd name="T18" fmla="*/ 34 w 60"/>
                <a:gd name="T19" fmla="*/ 21 h 41"/>
                <a:gd name="T20" fmla="*/ 38 w 60"/>
                <a:gd name="T21" fmla="*/ 22 h 41"/>
                <a:gd name="T22" fmla="*/ 40 w 60"/>
                <a:gd name="T23" fmla="*/ 23 h 41"/>
                <a:gd name="T24" fmla="*/ 43 w 60"/>
                <a:gd name="T25" fmla="*/ 25 h 41"/>
                <a:gd name="T26" fmla="*/ 47 w 60"/>
                <a:gd name="T27" fmla="*/ 30 h 41"/>
                <a:gd name="T28" fmla="*/ 51 w 60"/>
                <a:gd name="T29" fmla="*/ 35 h 41"/>
                <a:gd name="T30" fmla="*/ 54 w 60"/>
                <a:gd name="T31" fmla="*/ 39 h 41"/>
                <a:gd name="T32" fmla="*/ 55 w 60"/>
                <a:gd name="T33" fmla="*/ 36 h 41"/>
                <a:gd name="T34" fmla="*/ 56 w 60"/>
                <a:gd name="T35" fmla="*/ 31 h 41"/>
                <a:gd name="T36" fmla="*/ 57 w 60"/>
                <a:gd name="T37" fmla="*/ 27 h 41"/>
                <a:gd name="T38" fmla="*/ 59 w 60"/>
                <a:gd name="T39" fmla="*/ 25 h 41"/>
                <a:gd name="T40" fmla="*/ 59 w 60"/>
                <a:gd name="T41" fmla="*/ 24 h 41"/>
                <a:gd name="T42" fmla="*/ 57 w 60"/>
                <a:gd name="T43" fmla="*/ 22 h 41"/>
                <a:gd name="T44" fmla="*/ 55 w 60"/>
                <a:gd name="T45" fmla="*/ 20 h 41"/>
                <a:gd name="T46" fmla="*/ 51 w 60"/>
                <a:gd name="T47" fmla="*/ 17 h 41"/>
                <a:gd name="T48" fmla="*/ 47 w 60"/>
                <a:gd name="T49" fmla="*/ 14 h 41"/>
                <a:gd name="T50" fmla="*/ 41 w 60"/>
                <a:gd name="T51" fmla="*/ 12 h 41"/>
                <a:gd name="T52" fmla="*/ 35 w 60"/>
                <a:gd name="T53" fmla="*/ 9 h 41"/>
                <a:gd name="T54" fmla="*/ 28 w 60"/>
                <a:gd name="T55" fmla="*/ 5 h 41"/>
                <a:gd name="T56" fmla="*/ 17 w 60"/>
                <a:gd name="T57" fmla="*/ 1 h 41"/>
                <a:gd name="T58" fmla="*/ 7 w 60"/>
                <a:gd name="T59" fmla="*/ 0 h 41"/>
                <a:gd name="T60" fmla="*/ 2 w 60"/>
                <a:gd name="T61" fmla="*/ 0 h 41"/>
                <a:gd name="T62" fmla="*/ 0 w 60"/>
                <a:gd name="T6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" h="41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9"/>
                  </a:lnTo>
                  <a:lnTo>
                    <a:pt x="6" y="9"/>
                  </a:lnTo>
                  <a:lnTo>
                    <a:pt x="7" y="9"/>
                  </a:lnTo>
                  <a:lnTo>
                    <a:pt x="9" y="11"/>
                  </a:lnTo>
                  <a:lnTo>
                    <a:pt x="12" y="13"/>
                  </a:lnTo>
                  <a:lnTo>
                    <a:pt x="14" y="14"/>
                  </a:lnTo>
                  <a:lnTo>
                    <a:pt x="17" y="16"/>
                  </a:lnTo>
                  <a:lnTo>
                    <a:pt x="20" y="17"/>
                  </a:lnTo>
                  <a:lnTo>
                    <a:pt x="23" y="18"/>
                  </a:lnTo>
                  <a:lnTo>
                    <a:pt x="25" y="19"/>
                  </a:lnTo>
                  <a:lnTo>
                    <a:pt x="28" y="19"/>
                  </a:lnTo>
                  <a:lnTo>
                    <a:pt x="30" y="20"/>
                  </a:lnTo>
                  <a:lnTo>
                    <a:pt x="32" y="20"/>
                  </a:lnTo>
                  <a:lnTo>
                    <a:pt x="34" y="21"/>
                  </a:lnTo>
                  <a:lnTo>
                    <a:pt x="36" y="21"/>
                  </a:lnTo>
                  <a:lnTo>
                    <a:pt x="38" y="22"/>
                  </a:lnTo>
                  <a:lnTo>
                    <a:pt x="39" y="22"/>
                  </a:lnTo>
                  <a:lnTo>
                    <a:pt x="40" y="23"/>
                  </a:lnTo>
                  <a:lnTo>
                    <a:pt x="41" y="23"/>
                  </a:lnTo>
                  <a:lnTo>
                    <a:pt x="43" y="25"/>
                  </a:lnTo>
                  <a:lnTo>
                    <a:pt x="45" y="27"/>
                  </a:lnTo>
                  <a:lnTo>
                    <a:pt x="47" y="30"/>
                  </a:lnTo>
                  <a:lnTo>
                    <a:pt x="49" y="32"/>
                  </a:lnTo>
                  <a:lnTo>
                    <a:pt x="51" y="35"/>
                  </a:lnTo>
                  <a:lnTo>
                    <a:pt x="53" y="37"/>
                  </a:lnTo>
                  <a:lnTo>
                    <a:pt x="54" y="39"/>
                  </a:lnTo>
                  <a:lnTo>
                    <a:pt x="55" y="40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7" y="27"/>
                  </a:lnTo>
                  <a:lnTo>
                    <a:pt x="58" y="26"/>
                  </a:lnTo>
                  <a:lnTo>
                    <a:pt x="59" y="25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58" y="23"/>
                  </a:lnTo>
                  <a:lnTo>
                    <a:pt x="57" y="22"/>
                  </a:lnTo>
                  <a:lnTo>
                    <a:pt x="56" y="21"/>
                  </a:lnTo>
                  <a:lnTo>
                    <a:pt x="55" y="20"/>
                  </a:lnTo>
                  <a:lnTo>
                    <a:pt x="53" y="19"/>
                  </a:lnTo>
                  <a:lnTo>
                    <a:pt x="51" y="17"/>
                  </a:lnTo>
                  <a:lnTo>
                    <a:pt x="49" y="16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41" y="12"/>
                  </a:lnTo>
                  <a:lnTo>
                    <a:pt x="38" y="10"/>
                  </a:lnTo>
                  <a:lnTo>
                    <a:pt x="35" y="9"/>
                  </a:lnTo>
                  <a:lnTo>
                    <a:pt x="31" y="7"/>
                  </a:lnTo>
                  <a:lnTo>
                    <a:pt x="28" y="5"/>
                  </a:lnTo>
                  <a:lnTo>
                    <a:pt x="24" y="3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23" name="Freeform 283">
              <a:extLst>
                <a:ext uri="{FF2B5EF4-FFF2-40B4-BE49-F238E27FC236}">
                  <a16:creationId xmlns:a16="http://schemas.microsoft.com/office/drawing/2014/main" id="{BDA290BD-4B01-BBFD-BB6D-A679BE7B8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" y="3812"/>
              <a:ext cx="59" cy="41"/>
            </a:xfrm>
            <a:custGeom>
              <a:avLst/>
              <a:gdLst>
                <a:gd name="T0" fmla="*/ 0 w 59"/>
                <a:gd name="T1" fmla="*/ 4 h 41"/>
                <a:gd name="T2" fmla="*/ 1 w 59"/>
                <a:gd name="T3" fmla="*/ 6 h 41"/>
                <a:gd name="T4" fmla="*/ 4 w 59"/>
                <a:gd name="T5" fmla="*/ 8 h 41"/>
                <a:gd name="T6" fmla="*/ 6 w 59"/>
                <a:gd name="T7" fmla="*/ 9 h 41"/>
                <a:gd name="T8" fmla="*/ 9 w 59"/>
                <a:gd name="T9" fmla="*/ 11 h 41"/>
                <a:gd name="T10" fmla="*/ 14 w 59"/>
                <a:gd name="T11" fmla="*/ 15 h 41"/>
                <a:gd name="T12" fmla="*/ 19 w 59"/>
                <a:gd name="T13" fmla="*/ 17 h 41"/>
                <a:gd name="T14" fmla="*/ 25 w 59"/>
                <a:gd name="T15" fmla="*/ 19 h 41"/>
                <a:gd name="T16" fmla="*/ 30 w 59"/>
                <a:gd name="T17" fmla="*/ 20 h 41"/>
                <a:gd name="T18" fmla="*/ 34 w 59"/>
                <a:gd name="T19" fmla="*/ 21 h 41"/>
                <a:gd name="T20" fmla="*/ 37 w 59"/>
                <a:gd name="T21" fmla="*/ 22 h 41"/>
                <a:gd name="T22" fmla="*/ 40 w 59"/>
                <a:gd name="T23" fmla="*/ 23 h 41"/>
                <a:gd name="T24" fmla="*/ 42 w 59"/>
                <a:gd name="T25" fmla="*/ 25 h 41"/>
                <a:gd name="T26" fmla="*/ 46 w 59"/>
                <a:gd name="T27" fmla="*/ 30 h 41"/>
                <a:gd name="T28" fmla="*/ 51 w 59"/>
                <a:gd name="T29" fmla="*/ 35 h 41"/>
                <a:gd name="T30" fmla="*/ 54 w 59"/>
                <a:gd name="T31" fmla="*/ 39 h 41"/>
                <a:gd name="T32" fmla="*/ 54 w 59"/>
                <a:gd name="T33" fmla="*/ 36 h 41"/>
                <a:gd name="T34" fmla="*/ 55 w 59"/>
                <a:gd name="T35" fmla="*/ 31 h 41"/>
                <a:gd name="T36" fmla="*/ 56 w 59"/>
                <a:gd name="T37" fmla="*/ 28 h 41"/>
                <a:gd name="T38" fmla="*/ 58 w 59"/>
                <a:gd name="T39" fmla="*/ 25 h 41"/>
                <a:gd name="T40" fmla="*/ 58 w 59"/>
                <a:gd name="T41" fmla="*/ 23 h 41"/>
                <a:gd name="T42" fmla="*/ 56 w 59"/>
                <a:gd name="T43" fmla="*/ 22 h 41"/>
                <a:gd name="T44" fmla="*/ 54 w 59"/>
                <a:gd name="T45" fmla="*/ 20 h 41"/>
                <a:gd name="T46" fmla="*/ 51 w 59"/>
                <a:gd name="T47" fmla="*/ 18 h 41"/>
                <a:gd name="T48" fmla="*/ 46 w 59"/>
                <a:gd name="T49" fmla="*/ 15 h 41"/>
                <a:gd name="T50" fmla="*/ 41 w 59"/>
                <a:gd name="T51" fmla="*/ 12 h 41"/>
                <a:gd name="T52" fmla="*/ 34 w 59"/>
                <a:gd name="T53" fmla="*/ 9 h 41"/>
                <a:gd name="T54" fmla="*/ 27 w 59"/>
                <a:gd name="T55" fmla="*/ 6 h 41"/>
                <a:gd name="T56" fmla="*/ 17 w 59"/>
                <a:gd name="T57" fmla="*/ 1 h 41"/>
                <a:gd name="T58" fmla="*/ 7 w 59"/>
                <a:gd name="T59" fmla="*/ 0 h 41"/>
                <a:gd name="T60" fmla="*/ 2 w 59"/>
                <a:gd name="T61" fmla="*/ 1 h 41"/>
                <a:gd name="T62" fmla="*/ 0 w 59"/>
                <a:gd name="T63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41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9"/>
                  </a:lnTo>
                  <a:lnTo>
                    <a:pt x="6" y="9"/>
                  </a:lnTo>
                  <a:lnTo>
                    <a:pt x="7" y="9"/>
                  </a:lnTo>
                  <a:lnTo>
                    <a:pt x="9" y="11"/>
                  </a:lnTo>
                  <a:lnTo>
                    <a:pt x="12" y="13"/>
                  </a:lnTo>
                  <a:lnTo>
                    <a:pt x="14" y="15"/>
                  </a:lnTo>
                  <a:lnTo>
                    <a:pt x="17" y="16"/>
                  </a:lnTo>
                  <a:lnTo>
                    <a:pt x="19" y="17"/>
                  </a:lnTo>
                  <a:lnTo>
                    <a:pt x="22" y="18"/>
                  </a:lnTo>
                  <a:lnTo>
                    <a:pt x="25" y="19"/>
                  </a:lnTo>
                  <a:lnTo>
                    <a:pt x="27" y="20"/>
                  </a:lnTo>
                  <a:lnTo>
                    <a:pt x="30" y="20"/>
                  </a:lnTo>
                  <a:lnTo>
                    <a:pt x="32" y="20"/>
                  </a:lnTo>
                  <a:lnTo>
                    <a:pt x="34" y="21"/>
                  </a:lnTo>
                  <a:lnTo>
                    <a:pt x="36" y="21"/>
                  </a:lnTo>
                  <a:lnTo>
                    <a:pt x="37" y="22"/>
                  </a:lnTo>
                  <a:lnTo>
                    <a:pt x="39" y="22"/>
                  </a:lnTo>
                  <a:lnTo>
                    <a:pt x="40" y="23"/>
                  </a:lnTo>
                  <a:lnTo>
                    <a:pt x="41" y="23"/>
                  </a:lnTo>
                  <a:lnTo>
                    <a:pt x="42" y="25"/>
                  </a:lnTo>
                  <a:lnTo>
                    <a:pt x="44" y="27"/>
                  </a:lnTo>
                  <a:lnTo>
                    <a:pt x="46" y="30"/>
                  </a:lnTo>
                  <a:lnTo>
                    <a:pt x="48" y="33"/>
                  </a:lnTo>
                  <a:lnTo>
                    <a:pt x="51" y="35"/>
                  </a:lnTo>
                  <a:lnTo>
                    <a:pt x="52" y="37"/>
                  </a:lnTo>
                  <a:lnTo>
                    <a:pt x="54" y="39"/>
                  </a:lnTo>
                  <a:lnTo>
                    <a:pt x="54" y="40"/>
                  </a:lnTo>
                  <a:lnTo>
                    <a:pt x="54" y="36"/>
                  </a:lnTo>
                  <a:lnTo>
                    <a:pt x="55" y="33"/>
                  </a:lnTo>
                  <a:lnTo>
                    <a:pt x="55" y="31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7" y="26"/>
                  </a:lnTo>
                  <a:lnTo>
                    <a:pt x="58" y="25"/>
                  </a:lnTo>
                  <a:lnTo>
                    <a:pt x="58" y="24"/>
                  </a:lnTo>
                  <a:lnTo>
                    <a:pt x="58" y="23"/>
                  </a:lnTo>
                  <a:lnTo>
                    <a:pt x="57" y="23"/>
                  </a:lnTo>
                  <a:lnTo>
                    <a:pt x="56" y="22"/>
                  </a:lnTo>
                  <a:lnTo>
                    <a:pt x="55" y="21"/>
                  </a:lnTo>
                  <a:lnTo>
                    <a:pt x="54" y="20"/>
                  </a:lnTo>
                  <a:lnTo>
                    <a:pt x="53" y="19"/>
                  </a:lnTo>
                  <a:lnTo>
                    <a:pt x="51" y="18"/>
                  </a:lnTo>
                  <a:lnTo>
                    <a:pt x="48" y="16"/>
                  </a:lnTo>
                  <a:lnTo>
                    <a:pt x="46" y="15"/>
                  </a:lnTo>
                  <a:lnTo>
                    <a:pt x="44" y="14"/>
                  </a:lnTo>
                  <a:lnTo>
                    <a:pt x="41" y="12"/>
                  </a:lnTo>
                  <a:lnTo>
                    <a:pt x="38" y="11"/>
                  </a:lnTo>
                  <a:lnTo>
                    <a:pt x="34" y="9"/>
                  </a:lnTo>
                  <a:lnTo>
                    <a:pt x="31" y="8"/>
                  </a:lnTo>
                  <a:lnTo>
                    <a:pt x="27" y="6"/>
                  </a:lnTo>
                  <a:lnTo>
                    <a:pt x="23" y="4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24" name="Freeform 284">
              <a:extLst>
                <a:ext uri="{FF2B5EF4-FFF2-40B4-BE49-F238E27FC236}">
                  <a16:creationId xmlns:a16="http://schemas.microsoft.com/office/drawing/2014/main" id="{B088DD8F-DA88-61A7-CB94-4EF98E198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" y="3813"/>
              <a:ext cx="59" cy="40"/>
            </a:xfrm>
            <a:custGeom>
              <a:avLst/>
              <a:gdLst>
                <a:gd name="T0" fmla="*/ 0 w 59"/>
                <a:gd name="T1" fmla="*/ 4 h 40"/>
                <a:gd name="T2" fmla="*/ 2 w 59"/>
                <a:gd name="T3" fmla="*/ 6 h 40"/>
                <a:gd name="T4" fmla="*/ 4 w 59"/>
                <a:gd name="T5" fmla="*/ 7 h 40"/>
                <a:gd name="T6" fmla="*/ 6 w 59"/>
                <a:gd name="T7" fmla="*/ 9 h 40"/>
                <a:gd name="T8" fmla="*/ 9 w 59"/>
                <a:gd name="T9" fmla="*/ 11 h 40"/>
                <a:gd name="T10" fmla="*/ 14 w 59"/>
                <a:gd name="T11" fmla="*/ 14 h 40"/>
                <a:gd name="T12" fmla="*/ 19 w 59"/>
                <a:gd name="T13" fmla="*/ 17 h 40"/>
                <a:gd name="T14" fmla="*/ 25 w 59"/>
                <a:gd name="T15" fmla="*/ 18 h 40"/>
                <a:gd name="T16" fmla="*/ 30 w 59"/>
                <a:gd name="T17" fmla="*/ 19 h 40"/>
                <a:gd name="T18" fmla="*/ 34 w 59"/>
                <a:gd name="T19" fmla="*/ 20 h 40"/>
                <a:gd name="T20" fmla="*/ 37 w 59"/>
                <a:gd name="T21" fmla="*/ 21 h 40"/>
                <a:gd name="T22" fmla="*/ 39 w 59"/>
                <a:gd name="T23" fmla="*/ 22 h 40"/>
                <a:gd name="T24" fmla="*/ 42 w 59"/>
                <a:gd name="T25" fmla="*/ 24 h 40"/>
                <a:gd name="T26" fmla="*/ 46 w 59"/>
                <a:gd name="T27" fmla="*/ 29 h 40"/>
                <a:gd name="T28" fmla="*/ 50 w 59"/>
                <a:gd name="T29" fmla="*/ 34 h 40"/>
                <a:gd name="T30" fmla="*/ 53 w 59"/>
                <a:gd name="T31" fmla="*/ 38 h 40"/>
                <a:gd name="T32" fmla="*/ 54 w 59"/>
                <a:gd name="T33" fmla="*/ 36 h 40"/>
                <a:gd name="T34" fmla="*/ 55 w 59"/>
                <a:gd name="T35" fmla="*/ 31 h 40"/>
                <a:gd name="T36" fmla="*/ 56 w 59"/>
                <a:gd name="T37" fmla="*/ 27 h 40"/>
                <a:gd name="T38" fmla="*/ 57 w 59"/>
                <a:gd name="T39" fmla="*/ 25 h 40"/>
                <a:gd name="T40" fmla="*/ 57 w 59"/>
                <a:gd name="T41" fmla="*/ 23 h 40"/>
                <a:gd name="T42" fmla="*/ 56 w 59"/>
                <a:gd name="T43" fmla="*/ 21 h 40"/>
                <a:gd name="T44" fmla="*/ 54 w 59"/>
                <a:gd name="T45" fmla="*/ 19 h 40"/>
                <a:gd name="T46" fmla="*/ 50 w 59"/>
                <a:gd name="T47" fmla="*/ 17 h 40"/>
                <a:gd name="T48" fmla="*/ 46 w 59"/>
                <a:gd name="T49" fmla="*/ 14 h 40"/>
                <a:gd name="T50" fmla="*/ 40 w 59"/>
                <a:gd name="T51" fmla="*/ 11 h 40"/>
                <a:gd name="T52" fmla="*/ 34 w 59"/>
                <a:gd name="T53" fmla="*/ 8 h 40"/>
                <a:gd name="T54" fmla="*/ 27 w 59"/>
                <a:gd name="T55" fmla="*/ 5 h 40"/>
                <a:gd name="T56" fmla="*/ 17 w 59"/>
                <a:gd name="T57" fmla="*/ 1 h 40"/>
                <a:gd name="T58" fmla="*/ 7 w 59"/>
                <a:gd name="T59" fmla="*/ 0 h 40"/>
                <a:gd name="T60" fmla="*/ 2 w 59"/>
                <a:gd name="T61" fmla="*/ 0 h 40"/>
                <a:gd name="T62" fmla="*/ 0 w 59"/>
                <a:gd name="T63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40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9" y="11"/>
                  </a:lnTo>
                  <a:lnTo>
                    <a:pt x="11" y="13"/>
                  </a:lnTo>
                  <a:lnTo>
                    <a:pt x="14" y="14"/>
                  </a:lnTo>
                  <a:lnTo>
                    <a:pt x="17" y="15"/>
                  </a:lnTo>
                  <a:lnTo>
                    <a:pt x="19" y="17"/>
                  </a:lnTo>
                  <a:lnTo>
                    <a:pt x="22" y="17"/>
                  </a:lnTo>
                  <a:lnTo>
                    <a:pt x="25" y="18"/>
                  </a:lnTo>
                  <a:lnTo>
                    <a:pt x="27" y="19"/>
                  </a:lnTo>
                  <a:lnTo>
                    <a:pt x="30" y="19"/>
                  </a:lnTo>
                  <a:lnTo>
                    <a:pt x="31" y="20"/>
                  </a:lnTo>
                  <a:lnTo>
                    <a:pt x="34" y="20"/>
                  </a:lnTo>
                  <a:lnTo>
                    <a:pt x="35" y="21"/>
                  </a:lnTo>
                  <a:lnTo>
                    <a:pt x="37" y="21"/>
                  </a:lnTo>
                  <a:lnTo>
                    <a:pt x="38" y="21"/>
                  </a:lnTo>
                  <a:lnTo>
                    <a:pt x="39" y="22"/>
                  </a:lnTo>
                  <a:lnTo>
                    <a:pt x="40" y="23"/>
                  </a:lnTo>
                  <a:lnTo>
                    <a:pt x="42" y="24"/>
                  </a:lnTo>
                  <a:lnTo>
                    <a:pt x="44" y="26"/>
                  </a:lnTo>
                  <a:lnTo>
                    <a:pt x="46" y="29"/>
                  </a:lnTo>
                  <a:lnTo>
                    <a:pt x="48" y="32"/>
                  </a:lnTo>
                  <a:lnTo>
                    <a:pt x="50" y="34"/>
                  </a:lnTo>
                  <a:lnTo>
                    <a:pt x="52" y="37"/>
                  </a:lnTo>
                  <a:lnTo>
                    <a:pt x="53" y="38"/>
                  </a:lnTo>
                  <a:lnTo>
                    <a:pt x="54" y="39"/>
                  </a:lnTo>
                  <a:lnTo>
                    <a:pt x="54" y="36"/>
                  </a:lnTo>
                  <a:lnTo>
                    <a:pt x="54" y="33"/>
                  </a:lnTo>
                  <a:lnTo>
                    <a:pt x="55" y="31"/>
                  </a:lnTo>
                  <a:lnTo>
                    <a:pt x="55" y="29"/>
                  </a:lnTo>
                  <a:lnTo>
                    <a:pt x="56" y="27"/>
                  </a:lnTo>
                  <a:lnTo>
                    <a:pt x="57" y="26"/>
                  </a:lnTo>
                  <a:lnTo>
                    <a:pt x="57" y="25"/>
                  </a:lnTo>
                  <a:lnTo>
                    <a:pt x="58" y="23"/>
                  </a:lnTo>
                  <a:lnTo>
                    <a:pt x="57" y="23"/>
                  </a:lnTo>
                  <a:lnTo>
                    <a:pt x="57" y="22"/>
                  </a:lnTo>
                  <a:lnTo>
                    <a:pt x="56" y="21"/>
                  </a:lnTo>
                  <a:lnTo>
                    <a:pt x="55" y="20"/>
                  </a:lnTo>
                  <a:lnTo>
                    <a:pt x="54" y="19"/>
                  </a:lnTo>
                  <a:lnTo>
                    <a:pt x="52" y="18"/>
                  </a:lnTo>
                  <a:lnTo>
                    <a:pt x="50" y="17"/>
                  </a:lnTo>
                  <a:lnTo>
                    <a:pt x="48" y="15"/>
                  </a:lnTo>
                  <a:lnTo>
                    <a:pt x="46" y="14"/>
                  </a:lnTo>
                  <a:lnTo>
                    <a:pt x="43" y="13"/>
                  </a:lnTo>
                  <a:lnTo>
                    <a:pt x="40" y="11"/>
                  </a:lnTo>
                  <a:lnTo>
                    <a:pt x="38" y="10"/>
                  </a:lnTo>
                  <a:lnTo>
                    <a:pt x="34" y="8"/>
                  </a:lnTo>
                  <a:lnTo>
                    <a:pt x="31" y="7"/>
                  </a:lnTo>
                  <a:lnTo>
                    <a:pt x="27" y="5"/>
                  </a:lnTo>
                  <a:lnTo>
                    <a:pt x="23" y="3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25" name="Freeform 285">
              <a:extLst>
                <a:ext uri="{FF2B5EF4-FFF2-40B4-BE49-F238E27FC236}">
                  <a16:creationId xmlns:a16="http://schemas.microsoft.com/office/drawing/2014/main" id="{D7969762-8E37-DAE5-612D-502009679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4" y="3813"/>
              <a:ext cx="57" cy="40"/>
            </a:xfrm>
            <a:custGeom>
              <a:avLst/>
              <a:gdLst>
                <a:gd name="T0" fmla="*/ 0 w 57"/>
                <a:gd name="T1" fmla="*/ 3 h 40"/>
                <a:gd name="T2" fmla="*/ 0 w 57"/>
                <a:gd name="T3" fmla="*/ 4 h 40"/>
                <a:gd name="T4" fmla="*/ 0 w 57"/>
                <a:gd name="T5" fmla="*/ 5 h 40"/>
                <a:gd name="T6" fmla="*/ 1 w 57"/>
                <a:gd name="T7" fmla="*/ 6 h 40"/>
                <a:gd name="T8" fmla="*/ 2 w 57"/>
                <a:gd name="T9" fmla="*/ 7 h 40"/>
                <a:gd name="T10" fmla="*/ 4 w 57"/>
                <a:gd name="T11" fmla="*/ 8 h 40"/>
                <a:gd name="T12" fmla="*/ 5 w 57"/>
                <a:gd name="T13" fmla="*/ 8 h 40"/>
                <a:gd name="T14" fmla="*/ 6 w 57"/>
                <a:gd name="T15" fmla="*/ 9 h 40"/>
                <a:gd name="T16" fmla="*/ 6 w 57"/>
                <a:gd name="T17" fmla="*/ 9 h 40"/>
                <a:gd name="T18" fmla="*/ 11 w 57"/>
                <a:gd name="T19" fmla="*/ 13 h 40"/>
                <a:gd name="T20" fmla="*/ 16 w 57"/>
                <a:gd name="T21" fmla="*/ 15 h 40"/>
                <a:gd name="T22" fmla="*/ 21 w 57"/>
                <a:gd name="T23" fmla="*/ 17 h 40"/>
                <a:gd name="T24" fmla="*/ 26 w 57"/>
                <a:gd name="T25" fmla="*/ 19 h 40"/>
                <a:gd name="T26" fmla="*/ 30 w 57"/>
                <a:gd name="T27" fmla="*/ 20 h 40"/>
                <a:gd name="T28" fmla="*/ 34 w 57"/>
                <a:gd name="T29" fmla="*/ 21 h 40"/>
                <a:gd name="T30" fmla="*/ 37 w 57"/>
                <a:gd name="T31" fmla="*/ 21 h 40"/>
                <a:gd name="T32" fmla="*/ 39 w 57"/>
                <a:gd name="T33" fmla="*/ 23 h 40"/>
                <a:gd name="T34" fmla="*/ 40 w 57"/>
                <a:gd name="T35" fmla="*/ 24 h 40"/>
                <a:gd name="T36" fmla="*/ 42 w 57"/>
                <a:gd name="T37" fmla="*/ 26 h 40"/>
                <a:gd name="T38" fmla="*/ 44 w 57"/>
                <a:gd name="T39" fmla="*/ 29 h 40"/>
                <a:gd name="T40" fmla="*/ 46 w 57"/>
                <a:gd name="T41" fmla="*/ 32 h 40"/>
                <a:gd name="T42" fmla="*/ 48 w 57"/>
                <a:gd name="T43" fmla="*/ 34 h 40"/>
                <a:gd name="T44" fmla="*/ 50 w 57"/>
                <a:gd name="T45" fmla="*/ 36 h 40"/>
                <a:gd name="T46" fmla="*/ 51 w 57"/>
                <a:gd name="T47" fmla="*/ 38 h 40"/>
                <a:gd name="T48" fmla="*/ 51 w 57"/>
                <a:gd name="T49" fmla="*/ 39 h 40"/>
                <a:gd name="T50" fmla="*/ 52 w 57"/>
                <a:gd name="T51" fmla="*/ 35 h 40"/>
                <a:gd name="T52" fmla="*/ 52 w 57"/>
                <a:gd name="T53" fmla="*/ 33 h 40"/>
                <a:gd name="T54" fmla="*/ 53 w 57"/>
                <a:gd name="T55" fmla="*/ 30 h 40"/>
                <a:gd name="T56" fmla="*/ 53 w 57"/>
                <a:gd name="T57" fmla="*/ 28 h 40"/>
                <a:gd name="T58" fmla="*/ 54 w 57"/>
                <a:gd name="T59" fmla="*/ 27 h 40"/>
                <a:gd name="T60" fmla="*/ 54 w 57"/>
                <a:gd name="T61" fmla="*/ 25 h 40"/>
                <a:gd name="T62" fmla="*/ 55 w 57"/>
                <a:gd name="T63" fmla="*/ 25 h 40"/>
                <a:gd name="T64" fmla="*/ 56 w 57"/>
                <a:gd name="T65" fmla="*/ 23 h 40"/>
                <a:gd name="T66" fmla="*/ 55 w 57"/>
                <a:gd name="T67" fmla="*/ 23 h 40"/>
                <a:gd name="T68" fmla="*/ 55 w 57"/>
                <a:gd name="T69" fmla="*/ 22 h 40"/>
                <a:gd name="T70" fmla="*/ 54 w 57"/>
                <a:gd name="T71" fmla="*/ 21 h 40"/>
                <a:gd name="T72" fmla="*/ 53 w 57"/>
                <a:gd name="T73" fmla="*/ 20 h 40"/>
                <a:gd name="T74" fmla="*/ 52 w 57"/>
                <a:gd name="T75" fmla="*/ 19 h 40"/>
                <a:gd name="T76" fmla="*/ 50 w 57"/>
                <a:gd name="T77" fmla="*/ 18 h 40"/>
                <a:gd name="T78" fmla="*/ 48 w 57"/>
                <a:gd name="T79" fmla="*/ 17 h 40"/>
                <a:gd name="T80" fmla="*/ 46 w 57"/>
                <a:gd name="T81" fmla="*/ 16 h 40"/>
                <a:gd name="T82" fmla="*/ 44 w 57"/>
                <a:gd name="T83" fmla="*/ 14 h 40"/>
                <a:gd name="T84" fmla="*/ 42 w 57"/>
                <a:gd name="T85" fmla="*/ 13 h 40"/>
                <a:gd name="T86" fmla="*/ 39 w 57"/>
                <a:gd name="T87" fmla="*/ 12 h 40"/>
                <a:gd name="T88" fmla="*/ 36 w 57"/>
                <a:gd name="T89" fmla="*/ 10 h 40"/>
                <a:gd name="T90" fmla="*/ 33 w 57"/>
                <a:gd name="T91" fmla="*/ 9 h 40"/>
                <a:gd name="T92" fmla="*/ 29 w 57"/>
                <a:gd name="T93" fmla="*/ 7 h 40"/>
                <a:gd name="T94" fmla="*/ 26 w 57"/>
                <a:gd name="T95" fmla="*/ 5 h 40"/>
                <a:gd name="T96" fmla="*/ 22 w 57"/>
                <a:gd name="T97" fmla="*/ 4 h 40"/>
                <a:gd name="T98" fmla="*/ 16 w 57"/>
                <a:gd name="T99" fmla="*/ 1 h 40"/>
                <a:gd name="T100" fmla="*/ 11 w 57"/>
                <a:gd name="T101" fmla="*/ 0 h 40"/>
                <a:gd name="T102" fmla="*/ 7 w 57"/>
                <a:gd name="T103" fmla="*/ 0 h 40"/>
                <a:gd name="T104" fmla="*/ 4 w 57"/>
                <a:gd name="T105" fmla="*/ 0 h 40"/>
                <a:gd name="T106" fmla="*/ 2 w 57"/>
                <a:gd name="T107" fmla="*/ 0 h 40"/>
                <a:gd name="T108" fmla="*/ 1 w 57"/>
                <a:gd name="T109" fmla="*/ 2 h 40"/>
                <a:gd name="T110" fmla="*/ 0 w 57"/>
                <a:gd name="T111" fmla="*/ 2 h 40"/>
                <a:gd name="T112" fmla="*/ 0 w 57"/>
                <a:gd name="T113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40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11" y="13"/>
                  </a:lnTo>
                  <a:lnTo>
                    <a:pt x="16" y="15"/>
                  </a:lnTo>
                  <a:lnTo>
                    <a:pt x="21" y="17"/>
                  </a:lnTo>
                  <a:lnTo>
                    <a:pt x="26" y="19"/>
                  </a:lnTo>
                  <a:lnTo>
                    <a:pt x="30" y="20"/>
                  </a:lnTo>
                  <a:lnTo>
                    <a:pt x="34" y="21"/>
                  </a:lnTo>
                  <a:lnTo>
                    <a:pt x="37" y="21"/>
                  </a:lnTo>
                  <a:lnTo>
                    <a:pt x="39" y="23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4" y="29"/>
                  </a:lnTo>
                  <a:lnTo>
                    <a:pt x="46" y="32"/>
                  </a:lnTo>
                  <a:lnTo>
                    <a:pt x="48" y="34"/>
                  </a:lnTo>
                  <a:lnTo>
                    <a:pt x="50" y="36"/>
                  </a:lnTo>
                  <a:lnTo>
                    <a:pt x="51" y="38"/>
                  </a:lnTo>
                  <a:lnTo>
                    <a:pt x="51" y="39"/>
                  </a:lnTo>
                  <a:lnTo>
                    <a:pt x="52" y="35"/>
                  </a:lnTo>
                  <a:lnTo>
                    <a:pt x="52" y="33"/>
                  </a:lnTo>
                  <a:lnTo>
                    <a:pt x="53" y="30"/>
                  </a:lnTo>
                  <a:lnTo>
                    <a:pt x="53" y="28"/>
                  </a:lnTo>
                  <a:lnTo>
                    <a:pt x="54" y="27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6" y="23"/>
                  </a:lnTo>
                  <a:lnTo>
                    <a:pt x="55" y="23"/>
                  </a:lnTo>
                  <a:lnTo>
                    <a:pt x="55" y="22"/>
                  </a:lnTo>
                  <a:lnTo>
                    <a:pt x="54" y="21"/>
                  </a:lnTo>
                  <a:lnTo>
                    <a:pt x="53" y="20"/>
                  </a:lnTo>
                  <a:lnTo>
                    <a:pt x="52" y="19"/>
                  </a:lnTo>
                  <a:lnTo>
                    <a:pt x="50" y="18"/>
                  </a:lnTo>
                  <a:lnTo>
                    <a:pt x="48" y="17"/>
                  </a:lnTo>
                  <a:lnTo>
                    <a:pt x="46" y="16"/>
                  </a:lnTo>
                  <a:lnTo>
                    <a:pt x="44" y="14"/>
                  </a:lnTo>
                  <a:lnTo>
                    <a:pt x="42" y="13"/>
                  </a:lnTo>
                  <a:lnTo>
                    <a:pt x="39" y="12"/>
                  </a:lnTo>
                  <a:lnTo>
                    <a:pt x="36" y="10"/>
                  </a:lnTo>
                  <a:lnTo>
                    <a:pt x="33" y="9"/>
                  </a:lnTo>
                  <a:lnTo>
                    <a:pt x="29" y="7"/>
                  </a:lnTo>
                  <a:lnTo>
                    <a:pt x="26" y="5"/>
                  </a:lnTo>
                  <a:lnTo>
                    <a:pt x="22" y="4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DEDE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26" name="Freeform 286">
              <a:extLst>
                <a:ext uri="{FF2B5EF4-FFF2-40B4-BE49-F238E27FC236}">
                  <a16:creationId xmlns:a16="http://schemas.microsoft.com/office/drawing/2014/main" id="{7E396DC5-9C9A-2592-9850-FB324A6AE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4" y="3813"/>
              <a:ext cx="56" cy="40"/>
            </a:xfrm>
            <a:custGeom>
              <a:avLst/>
              <a:gdLst>
                <a:gd name="T0" fmla="*/ 0 w 56"/>
                <a:gd name="T1" fmla="*/ 3 h 40"/>
                <a:gd name="T2" fmla="*/ 0 w 56"/>
                <a:gd name="T3" fmla="*/ 4 h 40"/>
                <a:gd name="T4" fmla="*/ 0 w 56"/>
                <a:gd name="T5" fmla="*/ 5 h 40"/>
                <a:gd name="T6" fmla="*/ 1 w 56"/>
                <a:gd name="T7" fmla="*/ 6 h 40"/>
                <a:gd name="T8" fmla="*/ 3 w 56"/>
                <a:gd name="T9" fmla="*/ 7 h 40"/>
                <a:gd name="T10" fmla="*/ 4 w 56"/>
                <a:gd name="T11" fmla="*/ 8 h 40"/>
                <a:gd name="T12" fmla="*/ 5 w 56"/>
                <a:gd name="T13" fmla="*/ 9 h 40"/>
                <a:gd name="T14" fmla="*/ 6 w 56"/>
                <a:gd name="T15" fmla="*/ 9 h 40"/>
                <a:gd name="T16" fmla="*/ 6 w 56"/>
                <a:gd name="T17" fmla="*/ 9 h 40"/>
                <a:gd name="T18" fmla="*/ 11 w 56"/>
                <a:gd name="T19" fmla="*/ 13 h 40"/>
                <a:gd name="T20" fmla="*/ 16 w 56"/>
                <a:gd name="T21" fmla="*/ 15 h 40"/>
                <a:gd name="T22" fmla="*/ 21 w 56"/>
                <a:gd name="T23" fmla="*/ 17 h 40"/>
                <a:gd name="T24" fmla="*/ 26 w 56"/>
                <a:gd name="T25" fmla="*/ 19 h 40"/>
                <a:gd name="T26" fmla="*/ 30 w 56"/>
                <a:gd name="T27" fmla="*/ 21 h 40"/>
                <a:gd name="T28" fmla="*/ 34 w 56"/>
                <a:gd name="T29" fmla="*/ 21 h 40"/>
                <a:gd name="T30" fmla="*/ 37 w 56"/>
                <a:gd name="T31" fmla="*/ 22 h 40"/>
                <a:gd name="T32" fmla="*/ 38 w 56"/>
                <a:gd name="T33" fmla="*/ 23 h 40"/>
                <a:gd name="T34" fmla="*/ 40 w 56"/>
                <a:gd name="T35" fmla="*/ 25 h 40"/>
                <a:gd name="T36" fmla="*/ 42 w 56"/>
                <a:gd name="T37" fmla="*/ 27 h 40"/>
                <a:gd name="T38" fmla="*/ 44 w 56"/>
                <a:gd name="T39" fmla="*/ 29 h 40"/>
                <a:gd name="T40" fmla="*/ 46 w 56"/>
                <a:gd name="T41" fmla="*/ 32 h 40"/>
                <a:gd name="T42" fmla="*/ 48 w 56"/>
                <a:gd name="T43" fmla="*/ 34 h 40"/>
                <a:gd name="T44" fmla="*/ 49 w 56"/>
                <a:gd name="T45" fmla="*/ 36 h 40"/>
                <a:gd name="T46" fmla="*/ 50 w 56"/>
                <a:gd name="T47" fmla="*/ 38 h 40"/>
                <a:gd name="T48" fmla="*/ 51 w 56"/>
                <a:gd name="T49" fmla="*/ 39 h 40"/>
                <a:gd name="T50" fmla="*/ 51 w 56"/>
                <a:gd name="T51" fmla="*/ 35 h 40"/>
                <a:gd name="T52" fmla="*/ 51 w 56"/>
                <a:gd name="T53" fmla="*/ 33 h 40"/>
                <a:gd name="T54" fmla="*/ 52 w 56"/>
                <a:gd name="T55" fmla="*/ 31 h 40"/>
                <a:gd name="T56" fmla="*/ 52 w 56"/>
                <a:gd name="T57" fmla="*/ 29 h 40"/>
                <a:gd name="T58" fmla="*/ 53 w 56"/>
                <a:gd name="T59" fmla="*/ 27 h 40"/>
                <a:gd name="T60" fmla="*/ 54 w 56"/>
                <a:gd name="T61" fmla="*/ 26 h 40"/>
                <a:gd name="T62" fmla="*/ 54 w 56"/>
                <a:gd name="T63" fmla="*/ 25 h 40"/>
                <a:gd name="T64" fmla="*/ 55 w 56"/>
                <a:gd name="T65" fmla="*/ 24 h 40"/>
                <a:gd name="T66" fmla="*/ 54 w 56"/>
                <a:gd name="T67" fmla="*/ 23 h 40"/>
                <a:gd name="T68" fmla="*/ 52 w 56"/>
                <a:gd name="T69" fmla="*/ 21 h 40"/>
                <a:gd name="T70" fmla="*/ 49 w 56"/>
                <a:gd name="T71" fmla="*/ 18 h 40"/>
                <a:gd name="T72" fmla="*/ 46 w 56"/>
                <a:gd name="T73" fmla="*/ 16 h 40"/>
                <a:gd name="T74" fmla="*/ 41 w 56"/>
                <a:gd name="T75" fmla="*/ 13 h 40"/>
                <a:gd name="T76" fmla="*/ 35 w 56"/>
                <a:gd name="T77" fmla="*/ 10 h 40"/>
                <a:gd name="T78" fmla="*/ 29 w 56"/>
                <a:gd name="T79" fmla="*/ 7 h 40"/>
                <a:gd name="T80" fmla="*/ 22 w 56"/>
                <a:gd name="T81" fmla="*/ 5 h 40"/>
                <a:gd name="T82" fmla="*/ 15 w 56"/>
                <a:gd name="T83" fmla="*/ 2 h 40"/>
                <a:gd name="T84" fmla="*/ 11 w 56"/>
                <a:gd name="T85" fmla="*/ 0 h 40"/>
                <a:gd name="T86" fmla="*/ 7 w 56"/>
                <a:gd name="T87" fmla="*/ 0 h 40"/>
                <a:gd name="T88" fmla="*/ 4 w 56"/>
                <a:gd name="T89" fmla="*/ 0 h 40"/>
                <a:gd name="T90" fmla="*/ 2 w 56"/>
                <a:gd name="T91" fmla="*/ 1 h 40"/>
                <a:gd name="T92" fmla="*/ 1 w 56"/>
                <a:gd name="T93" fmla="*/ 2 h 40"/>
                <a:gd name="T94" fmla="*/ 0 w 56"/>
                <a:gd name="T95" fmla="*/ 2 h 40"/>
                <a:gd name="T96" fmla="*/ 0 w 56"/>
                <a:gd name="T97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40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11" y="13"/>
                  </a:lnTo>
                  <a:lnTo>
                    <a:pt x="16" y="15"/>
                  </a:lnTo>
                  <a:lnTo>
                    <a:pt x="21" y="17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4" y="21"/>
                  </a:lnTo>
                  <a:lnTo>
                    <a:pt x="37" y="22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2" y="27"/>
                  </a:lnTo>
                  <a:lnTo>
                    <a:pt x="44" y="29"/>
                  </a:lnTo>
                  <a:lnTo>
                    <a:pt x="46" y="32"/>
                  </a:lnTo>
                  <a:lnTo>
                    <a:pt x="48" y="34"/>
                  </a:lnTo>
                  <a:lnTo>
                    <a:pt x="49" y="36"/>
                  </a:lnTo>
                  <a:lnTo>
                    <a:pt x="50" y="38"/>
                  </a:lnTo>
                  <a:lnTo>
                    <a:pt x="51" y="39"/>
                  </a:lnTo>
                  <a:lnTo>
                    <a:pt x="51" y="35"/>
                  </a:lnTo>
                  <a:lnTo>
                    <a:pt x="51" y="33"/>
                  </a:lnTo>
                  <a:lnTo>
                    <a:pt x="52" y="31"/>
                  </a:lnTo>
                  <a:lnTo>
                    <a:pt x="52" y="29"/>
                  </a:lnTo>
                  <a:lnTo>
                    <a:pt x="53" y="27"/>
                  </a:lnTo>
                  <a:lnTo>
                    <a:pt x="54" y="26"/>
                  </a:lnTo>
                  <a:lnTo>
                    <a:pt x="54" y="25"/>
                  </a:lnTo>
                  <a:lnTo>
                    <a:pt x="55" y="24"/>
                  </a:lnTo>
                  <a:lnTo>
                    <a:pt x="54" y="23"/>
                  </a:lnTo>
                  <a:lnTo>
                    <a:pt x="52" y="21"/>
                  </a:lnTo>
                  <a:lnTo>
                    <a:pt x="49" y="18"/>
                  </a:lnTo>
                  <a:lnTo>
                    <a:pt x="46" y="16"/>
                  </a:lnTo>
                  <a:lnTo>
                    <a:pt x="41" y="13"/>
                  </a:lnTo>
                  <a:lnTo>
                    <a:pt x="35" y="10"/>
                  </a:lnTo>
                  <a:lnTo>
                    <a:pt x="29" y="7"/>
                  </a:lnTo>
                  <a:lnTo>
                    <a:pt x="22" y="5"/>
                  </a:lnTo>
                  <a:lnTo>
                    <a:pt x="15" y="2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27" name="Freeform 287">
              <a:extLst>
                <a:ext uri="{FF2B5EF4-FFF2-40B4-BE49-F238E27FC236}">
                  <a16:creationId xmlns:a16="http://schemas.microsoft.com/office/drawing/2014/main" id="{AB42C70D-321C-8077-D745-7F117DEB3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6" y="3814"/>
              <a:ext cx="54" cy="39"/>
            </a:xfrm>
            <a:custGeom>
              <a:avLst/>
              <a:gdLst>
                <a:gd name="T0" fmla="*/ 0 w 54"/>
                <a:gd name="T1" fmla="*/ 3 h 39"/>
                <a:gd name="T2" fmla="*/ 0 w 54"/>
                <a:gd name="T3" fmla="*/ 4 h 39"/>
                <a:gd name="T4" fmla="*/ 0 w 54"/>
                <a:gd name="T5" fmla="*/ 5 h 39"/>
                <a:gd name="T6" fmla="*/ 1 w 54"/>
                <a:gd name="T7" fmla="*/ 6 h 39"/>
                <a:gd name="T8" fmla="*/ 2 w 54"/>
                <a:gd name="T9" fmla="*/ 7 h 39"/>
                <a:gd name="T10" fmla="*/ 3 w 54"/>
                <a:gd name="T11" fmla="*/ 8 h 39"/>
                <a:gd name="T12" fmla="*/ 5 w 54"/>
                <a:gd name="T13" fmla="*/ 9 h 39"/>
                <a:gd name="T14" fmla="*/ 5 w 54"/>
                <a:gd name="T15" fmla="*/ 9 h 39"/>
                <a:gd name="T16" fmla="*/ 6 w 54"/>
                <a:gd name="T17" fmla="*/ 9 h 39"/>
                <a:gd name="T18" fmla="*/ 10 w 54"/>
                <a:gd name="T19" fmla="*/ 13 h 39"/>
                <a:gd name="T20" fmla="*/ 15 w 54"/>
                <a:gd name="T21" fmla="*/ 15 h 39"/>
                <a:gd name="T22" fmla="*/ 20 w 54"/>
                <a:gd name="T23" fmla="*/ 17 h 39"/>
                <a:gd name="T24" fmla="*/ 24 w 54"/>
                <a:gd name="T25" fmla="*/ 18 h 39"/>
                <a:gd name="T26" fmla="*/ 29 w 54"/>
                <a:gd name="T27" fmla="*/ 19 h 39"/>
                <a:gd name="T28" fmla="*/ 32 w 54"/>
                <a:gd name="T29" fmla="*/ 20 h 39"/>
                <a:gd name="T30" fmla="*/ 35 w 54"/>
                <a:gd name="T31" fmla="*/ 21 h 39"/>
                <a:gd name="T32" fmla="*/ 37 w 54"/>
                <a:gd name="T33" fmla="*/ 22 h 39"/>
                <a:gd name="T34" fmla="*/ 38 w 54"/>
                <a:gd name="T35" fmla="*/ 23 h 39"/>
                <a:gd name="T36" fmla="*/ 40 w 54"/>
                <a:gd name="T37" fmla="*/ 25 h 39"/>
                <a:gd name="T38" fmla="*/ 42 w 54"/>
                <a:gd name="T39" fmla="*/ 28 h 39"/>
                <a:gd name="T40" fmla="*/ 44 w 54"/>
                <a:gd name="T41" fmla="*/ 30 h 39"/>
                <a:gd name="T42" fmla="*/ 46 w 54"/>
                <a:gd name="T43" fmla="*/ 33 h 39"/>
                <a:gd name="T44" fmla="*/ 47 w 54"/>
                <a:gd name="T45" fmla="*/ 35 h 39"/>
                <a:gd name="T46" fmla="*/ 48 w 54"/>
                <a:gd name="T47" fmla="*/ 36 h 39"/>
                <a:gd name="T48" fmla="*/ 49 w 54"/>
                <a:gd name="T49" fmla="*/ 38 h 39"/>
                <a:gd name="T50" fmla="*/ 49 w 54"/>
                <a:gd name="T51" fmla="*/ 34 h 39"/>
                <a:gd name="T52" fmla="*/ 49 w 54"/>
                <a:gd name="T53" fmla="*/ 31 h 39"/>
                <a:gd name="T54" fmla="*/ 50 w 54"/>
                <a:gd name="T55" fmla="*/ 29 h 39"/>
                <a:gd name="T56" fmla="*/ 50 w 54"/>
                <a:gd name="T57" fmla="*/ 27 h 39"/>
                <a:gd name="T58" fmla="*/ 51 w 54"/>
                <a:gd name="T59" fmla="*/ 26 h 39"/>
                <a:gd name="T60" fmla="*/ 52 w 54"/>
                <a:gd name="T61" fmla="*/ 24 h 39"/>
                <a:gd name="T62" fmla="*/ 52 w 54"/>
                <a:gd name="T63" fmla="*/ 24 h 39"/>
                <a:gd name="T64" fmla="*/ 53 w 54"/>
                <a:gd name="T65" fmla="*/ 22 h 39"/>
                <a:gd name="T66" fmla="*/ 52 w 54"/>
                <a:gd name="T67" fmla="*/ 21 h 39"/>
                <a:gd name="T68" fmla="*/ 50 w 54"/>
                <a:gd name="T69" fmla="*/ 20 h 39"/>
                <a:gd name="T70" fmla="*/ 47 w 54"/>
                <a:gd name="T71" fmla="*/ 18 h 39"/>
                <a:gd name="T72" fmla="*/ 44 w 54"/>
                <a:gd name="T73" fmla="*/ 16 h 39"/>
                <a:gd name="T74" fmla="*/ 39 w 54"/>
                <a:gd name="T75" fmla="*/ 13 h 39"/>
                <a:gd name="T76" fmla="*/ 34 w 54"/>
                <a:gd name="T77" fmla="*/ 10 h 39"/>
                <a:gd name="T78" fmla="*/ 28 w 54"/>
                <a:gd name="T79" fmla="*/ 7 h 39"/>
                <a:gd name="T80" fmla="*/ 21 w 54"/>
                <a:gd name="T81" fmla="*/ 4 h 39"/>
                <a:gd name="T82" fmla="*/ 15 w 54"/>
                <a:gd name="T83" fmla="*/ 2 h 39"/>
                <a:gd name="T84" fmla="*/ 10 w 54"/>
                <a:gd name="T85" fmla="*/ 1 h 39"/>
                <a:gd name="T86" fmla="*/ 6 w 54"/>
                <a:gd name="T87" fmla="*/ 0 h 39"/>
                <a:gd name="T88" fmla="*/ 3 w 54"/>
                <a:gd name="T89" fmla="*/ 0 h 39"/>
                <a:gd name="T90" fmla="*/ 2 w 54"/>
                <a:gd name="T91" fmla="*/ 1 h 39"/>
                <a:gd name="T92" fmla="*/ 0 w 54"/>
                <a:gd name="T93" fmla="*/ 2 h 39"/>
                <a:gd name="T94" fmla="*/ 0 w 54"/>
                <a:gd name="T95" fmla="*/ 3 h 39"/>
                <a:gd name="T96" fmla="*/ 0 w 54"/>
                <a:gd name="T97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" h="39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10" y="13"/>
                  </a:lnTo>
                  <a:lnTo>
                    <a:pt x="15" y="15"/>
                  </a:lnTo>
                  <a:lnTo>
                    <a:pt x="20" y="17"/>
                  </a:lnTo>
                  <a:lnTo>
                    <a:pt x="24" y="18"/>
                  </a:lnTo>
                  <a:lnTo>
                    <a:pt x="29" y="19"/>
                  </a:lnTo>
                  <a:lnTo>
                    <a:pt x="32" y="20"/>
                  </a:lnTo>
                  <a:lnTo>
                    <a:pt x="35" y="21"/>
                  </a:lnTo>
                  <a:lnTo>
                    <a:pt x="37" y="22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2" y="28"/>
                  </a:lnTo>
                  <a:lnTo>
                    <a:pt x="44" y="30"/>
                  </a:lnTo>
                  <a:lnTo>
                    <a:pt x="46" y="33"/>
                  </a:lnTo>
                  <a:lnTo>
                    <a:pt x="47" y="35"/>
                  </a:lnTo>
                  <a:lnTo>
                    <a:pt x="48" y="36"/>
                  </a:lnTo>
                  <a:lnTo>
                    <a:pt x="49" y="38"/>
                  </a:lnTo>
                  <a:lnTo>
                    <a:pt x="49" y="34"/>
                  </a:lnTo>
                  <a:lnTo>
                    <a:pt x="49" y="31"/>
                  </a:lnTo>
                  <a:lnTo>
                    <a:pt x="50" y="29"/>
                  </a:lnTo>
                  <a:lnTo>
                    <a:pt x="50" y="27"/>
                  </a:lnTo>
                  <a:lnTo>
                    <a:pt x="51" y="26"/>
                  </a:lnTo>
                  <a:lnTo>
                    <a:pt x="52" y="24"/>
                  </a:lnTo>
                  <a:lnTo>
                    <a:pt x="52" y="24"/>
                  </a:lnTo>
                  <a:lnTo>
                    <a:pt x="53" y="22"/>
                  </a:lnTo>
                  <a:lnTo>
                    <a:pt x="52" y="21"/>
                  </a:lnTo>
                  <a:lnTo>
                    <a:pt x="50" y="20"/>
                  </a:lnTo>
                  <a:lnTo>
                    <a:pt x="47" y="18"/>
                  </a:lnTo>
                  <a:lnTo>
                    <a:pt x="44" y="16"/>
                  </a:lnTo>
                  <a:lnTo>
                    <a:pt x="39" y="13"/>
                  </a:lnTo>
                  <a:lnTo>
                    <a:pt x="34" y="10"/>
                  </a:lnTo>
                  <a:lnTo>
                    <a:pt x="28" y="7"/>
                  </a:lnTo>
                  <a:lnTo>
                    <a:pt x="21" y="4"/>
                  </a:lnTo>
                  <a:lnTo>
                    <a:pt x="15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28" name="Freeform 288">
              <a:extLst>
                <a:ext uri="{FF2B5EF4-FFF2-40B4-BE49-F238E27FC236}">
                  <a16:creationId xmlns:a16="http://schemas.microsoft.com/office/drawing/2014/main" id="{ECF34B83-8CD8-ECDC-7931-2D60463AC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" y="3814"/>
              <a:ext cx="53" cy="37"/>
            </a:xfrm>
            <a:custGeom>
              <a:avLst/>
              <a:gdLst>
                <a:gd name="T0" fmla="*/ 0 w 53"/>
                <a:gd name="T1" fmla="*/ 4 h 37"/>
                <a:gd name="T2" fmla="*/ 0 w 53"/>
                <a:gd name="T3" fmla="*/ 4 h 37"/>
                <a:gd name="T4" fmla="*/ 0 w 53"/>
                <a:gd name="T5" fmla="*/ 5 h 37"/>
                <a:gd name="T6" fmla="*/ 1 w 53"/>
                <a:gd name="T7" fmla="*/ 6 h 37"/>
                <a:gd name="T8" fmla="*/ 2 w 53"/>
                <a:gd name="T9" fmla="*/ 7 h 37"/>
                <a:gd name="T10" fmla="*/ 3 w 53"/>
                <a:gd name="T11" fmla="*/ 8 h 37"/>
                <a:gd name="T12" fmla="*/ 5 w 53"/>
                <a:gd name="T13" fmla="*/ 8 h 37"/>
                <a:gd name="T14" fmla="*/ 6 w 53"/>
                <a:gd name="T15" fmla="*/ 8 h 37"/>
                <a:gd name="T16" fmla="*/ 6 w 53"/>
                <a:gd name="T17" fmla="*/ 9 h 37"/>
                <a:gd name="T18" fmla="*/ 10 w 53"/>
                <a:gd name="T19" fmla="*/ 12 h 37"/>
                <a:gd name="T20" fmla="*/ 15 w 53"/>
                <a:gd name="T21" fmla="*/ 15 h 37"/>
                <a:gd name="T22" fmla="*/ 20 w 53"/>
                <a:gd name="T23" fmla="*/ 16 h 37"/>
                <a:gd name="T24" fmla="*/ 24 w 53"/>
                <a:gd name="T25" fmla="*/ 18 h 37"/>
                <a:gd name="T26" fmla="*/ 28 w 53"/>
                <a:gd name="T27" fmla="*/ 19 h 37"/>
                <a:gd name="T28" fmla="*/ 32 w 53"/>
                <a:gd name="T29" fmla="*/ 20 h 37"/>
                <a:gd name="T30" fmla="*/ 34 w 53"/>
                <a:gd name="T31" fmla="*/ 20 h 37"/>
                <a:gd name="T32" fmla="*/ 36 w 53"/>
                <a:gd name="T33" fmla="*/ 21 h 37"/>
                <a:gd name="T34" fmla="*/ 38 w 53"/>
                <a:gd name="T35" fmla="*/ 22 h 37"/>
                <a:gd name="T36" fmla="*/ 39 w 53"/>
                <a:gd name="T37" fmla="*/ 25 h 37"/>
                <a:gd name="T38" fmla="*/ 41 w 53"/>
                <a:gd name="T39" fmla="*/ 27 h 37"/>
                <a:gd name="T40" fmla="*/ 43 w 53"/>
                <a:gd name="T41" fmla="*/ 30 h 37"/>
                <a:gd name="T42" fmla="*/ 45 w 53"/>
                <a:gd name="T43" fmla="*/ 32 h 37"/>
                <a:gd name="T44" fmla="*/ 46 w 53"/>
                <a:gd name="T45" fmla="*/ 34 h 37"/>
                <a:gd name="T46" fmla="*/ 48 w 53"/>
                <a:gd name="T47" fmla="*/ 35 h 37"/>
                <a:gd name="T48" fmla="*/ 48 w 53"/>
                <a:gd name="T49" fmla="*/ 36 h 37"/>
                <a:gd name="T50" fmla="*/ 48 w 53"/>
                <a:gd name="T51" fmla="*/ 33 h 37"/>
                <a:gd name="T52" fmla="*/ 49 w 53"/>
                <a:gd name="T53" fmla="*/ 31 h 37"/>
                <a:gd name="T54" fmla="*/ 49 w 53"/>
                <a:gd name="T55" fmla="*/ 29 h 37"/>
                <a:gd name="T56" fmla="*/ 50 w 53"/>
                <a:gd name="T57" fmla="*/ 27 h 37"/>
                <a:gd name="T58" fmla="*/ 50 w 53"/>
                <a:gd name="T59" fmla="*/ 25 h 37"/>
                <a:gd name="T60" fmla="*/ 51 w 53"/>
                <a:gd name="T61" fmla="*/ 24 h 37"/>
                <a:gd name="T62" fmla="*/ 51 w 53"/>
                <a:gd name="T63" fmla="*/ 23 h 37"/>
                <a:gd name="T64" fmla="*/ 52 w 53"/>
                <a:gd name="T65" fmla="*/ 22 h 37"/>
                <a:gd name="T66" fmla="*/ 51 w 53"/>
                <a:gd name="T67" fmla="*/ 21 h 37"/>
                <a:gd name="T68" fmla="*/ 49 w 53"/>
                <a:gd name="T69" fmla="*/ 19 h 37"/>
                <a:gd name="T70" fmla="*/ 47 w 53"/>
                <a:gd name="T71" fmla="*/ 17 h 37"/>
                <a:gd name="T72" fmla="*/ 43 w 53"/>
                <a:gd name="T73" fmla="*/ 15 h 37"/>
                <a:gd name="T74" fmla="*/ 39 w 53"/>
                <a:gd name="T75" fmla="*/ 12 h 37"/>
                <a:gd name="T76" fmla="*/ 34 w 53"/>
                <a:gd name="T77" fmla="*/ 10 h 37"/>
                <a:gd name="T78" fmla="*/ 27 w 53"/>
                <a:gd name="T79" fmla="*/ 7 h 37"/>
                <a:gd name="T80" fmla="*/ 21 w 53"/>
                <a:gd name="T81" fmla="*/ 4 h 37"/>
                <a:gd name="T82" fmla="*/ 15 w 53"/>
                <a:gd name="T83" fmla="*/ 1 h 37"/>
                <a:gd name="T84" fmla="*/ 10 w 53"/>
                <a:gd name="T85" fmla="*/ 0 h 37"/>
                <a:gd name="T86" fmla="*/ 6 w 53"/>
                <a:gd name="T87" fmla="*/ 0 h 37"/>
                <a:gd name="T88" fmla="*/ 3 w 53"/>
                <a:gd name="T89" fmla="*/ 0 h 37"/>
                <a:gd name="T90" fmla="*/ 2 w 53"/>
                <a:gd name="T91" fmla="*/ 1 h 37"/>
                <a:gd name="T92" fmla="*/ 1 w 53"/>
                <a:gd name="T93" fmla="*/ 2 h 37"/>
                <a:gd name="T94" fmla="*/ 0 w 53"/>
                <a:gd name="T95" fmla="*/ 3 h 37"/>
                <a:gd name="T96" fmla="*/ 0 w 53"/>
                <a:gd name="T97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" h="37">
                  <a:moveTo>
                    <a:pt x="0" y="4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10" y="12"/>
                  </a:lnTo>
                  <a:lnTo>
                    <a:pt x="15" y="15"/>
                  </a:lnTo>
                  <a:lnTo>
                    <a:pt x="20" y="16"/>
                  </a:lnTo>
                  <a:lnTo>
                    <a:pt x="24" y="18"/>
                  </a:lnTo>
                  <a:lnTo>
                    <a:pt x="28" y="19"/>
                  </a:lnTo>
                  <a:lnTo>
                    <a:pt x="32" y="20"/>
                  </a:lnTo>
                  <a:lnTo>
                    <a:pt x="34" y="20"/>
                  </a:lnTo>
                  <a:lnTo>
                    <a:pt x="36" y="21"/>
                  </a:lnTo>
                  <a:lnTo>
                    <a:pt x="38" y="22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3" y="30"/>
                  </a:lnTo>
                  <a:lnTo>
                    <a:pt x="45" y="32"/>
                  </a:lnTo>
                  <a:lnTo>
                    <a:pt x="46" y="34"/>
                  </a:lnTo>
                  <a:lnTo>
                    <a:pt x="48" y="35"/>
                  </a:lnTo>
                  <a:lnTo>
                    <a:pt x="48" y="36"/>
                  </a:lnTo>
                  <a:lnTo>
                    <a:pt x="48" y="33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50" y="27"/>
                  </a:lnTo>
                  <a:lnTo>
                    <a:pt x="50" y="25"/>
                  </a:lnTo>
                  <a:lnTo>
                    <a:pt x="51" y="24"/>
                  </a:lnTo>
                  <a:lnTo>
                    <a:pt x="51" y="23"/>
                  </a:lnTo>
                  <a:lnTo>
                    <a:pt x="52" y="22"/>
                  </a:lnTo>
                  <a:lnTo>
                    <a:pt x="51" y="21"/>
                  </a:lnTo>
                  <a:lnTo>
                    <a:pt x="49" y="19"/>
                  </a:lnTo>
                  <a:lnTo>
                    <a:pt x="47" y="17"/>
                  </a:lnTo>
                  <a:lnTo>
                    <a:pt x="43" y="15"/>
                  </a:lnTo>
                  <a:lnTo>
                    <a:pt x="39" y="12"/>
                  </a:lnTo>
                  <a:lnTo>
                    <a:pt x="34" y="10"/>
                  </a:lnTo>
                  <a:lnTo>
                    <a:pt x="27" y="7"/>
                  </a:lnTo>
                  <a:lnTo>
                    <a:pt x="21" y="4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</a:path>
              </a:pathLst>
            </a:custGeom>
            <a:solidFill>
              <a:srgbClr val="D6D6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29" name="Freeform 289">
              <a:extLst>
                <a:ext uri="{FF2B5EF4-FFF2-40B4-BE49-F238E27FC236}">
                  <a16:creationId xmlns:a16="http://schemas.microsoft.com/office/drawing/2014/main" id="{48A141CC-50CC-13D4-0D86-54A5E6184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" y="3815"/>
              <a:ext cx="52" cy="36"/>
            </a:xfrm>
            <a:custGeom>
              <a:avLst/>
              <a:gdLst>
                <a:gd name="T0" fmla="*/ 0 w 52"/>
                <a:gd name="T1" fmla="*/ 3 h 36"/>
                <a:gd name="T2" fmla="*/ 0 w 52"/>
                <a:gd name="T3" fmla="*/ 4 h 36"/>
                <a:gd name="T4" fmla="*/ 0 w 52"/>
                <a:gd name="T5" fmla="*/ 4 h 36"/>
                <a:gd name="T6" fmla="*/ 1 w 52"/>
                <a:gd name="T7" fmla="*/ 5 h 36"/>
                <a:gd name="T8" fmla="*/ 2 w 52"/>
                <a:gd name="T9" fmla="*/ 6 h 36"/>
                <a:gd name="T10" fmla="*/ 3 w 52"/>
                <a:gd name="T11" fmla="*/ 7 h 36"/>
                <a:gd name="T12" fmla="*/ 5 w 52"/>
                <a:gd name="T13" fmla="*/ 8 h 36"/>
                <a:gd name="T14" fmla="*/ 5 w 52"/>
                <a:gd name="T15" fmla="*/ 8 h 36"/>
                <a:gd name="T16" fmla="*/ 5 w 52"/>
                <a:gd name="T17" fmla="*/ 8 h 36"/>
                <a:gd name="T18" fmla="*/ 10 w 52"/>
                <a:gd name="T19" fmla="*/ 11 h 36"/>
                <a:gd name="T20" fmla="*/ 15 w 52"/>
                <a:gd name="T21" fmla="*/ 14 h 36"/>
                <a:gd name="T22" fmla="*/ 19 w 52"/>
                <a:gd name="T23" fmla="*/ 16 h 36"/>
                <a:gd name="T24" fmla="*/ 24 w 52"/>
                <a:gd name="T25" fmla="*/ 17 h 36"/>
                <a:gd name="T26" fmla="*/ 28 w 52"/>
                <a:gd name="T27" fmla="*/ 18 h 36"/>
                <a:gd name="T28" fmla="*/ 31 w 52"/>
                <a:gd name="T29" fmla="*/ 19 h 36"/>
                <a:gd name="T30" fmla="*/ 34 w 52"/>
                <a:gd name="T31" fmla="*/ 19 h 36"/>
                <a:gd name="T32" fmla="*/ 36 w 52"/>
                <a:gd name="T33" fmla="*/ 20 h 36"/>
                <a:gd name="T34" fmla="*/ 37 w 52"/>
                <a:gd name="T35" fmla="*/ 21 h 36"/>
                <a:gd name="T36" fmla="*/ 39 w 52"/>
                <a:gd name="T37" fmla="*/ 23 h 36"/>
                <a:gd name="T38" fmla="*/ 40 w 52"/>
                <a:gd name="T39" fmla="*/ 26 h 36"/>
                <a:gd name="T40" fmla="*/ 42 w 52"/>
                <a:gd name="T41" fmla="*/ 28 h 36"/>
                <a:gd name="T42" fmla="*/ 44 w 52"/>
                <a:gd name="T43" fmla="*/ 31 h 36"/>
                <a:gd name="T44" fmla="*/ 45 w 52"/>
                <a:gd name="T45" fmla="*/ 33 h 36"/>
                <a:gd name="T46" fmla="*/ 47 w 52"/>
                <a:gd name="T47" fmla="*/ 34 h 36"/>
                <a:gd name="T48" fmla="*/ 47 w 52"/>
                <a:gd name="T49" fmla="*/ 35 h 36"/>
                <a:gd name="T50" fmla="*/ 47 w 52"/>
                <a:gd name="T51" fmla="*/ 32 h 36"/>
                <a:gd name="T52" fmla="*/ 48 w 52"/>
                <a:gd name="T53" fmla="*/ 29 h 36"/>
                <a:gd name="T54" fmla="*/ 48 w 52"/>
                <a:gd name="T55" fmla="*/ 27 h 36"/>
                <a:gd name="T56" fmla="*/ 49 w 52"/>
                <a:gd name="T57" fmla="*/ 25 h 36"/>
                <a:gd name="T58" fmla="*/ 49 w 52"/>
                <a:gd name="T59" fmla="*/ 24 h 36"/>
                <a:gd name="T60" fmla="*/ 50 w 52"/>
                <a:gd name="T61" fmla="*/ 23 h 36"/>
                <a:gd name="T62" fmla="*/ 51 w 52"/>
                <a:gd name="T63" fmla="*/ 22 h 36"/>
                <a:gd name="T64" fmla="*/ 51 w 52"/>
                <a:gd name="T65" fmla="*/ 21 h 36"/>
                <a:gd name="T66" fmla="*/ 50 w 52"/>
                <a:gd name="T67" fmla="*/ 20 h 36"/>
                <a:gd name="T68" fmla="*/ 49 w 52"/>
                <a:gd name="T69" fmla="*/ 18 h 36"/>
                <a:gd name="T70" fmla="*/ 46 w 52"/>
                <a:gd name="T71" fmla="*/ 16 h 36"/>
                <a:gd name="T72" fmla="*/ 43 w 52"/>
                <a:gd name="T73" fmla="*/ 14 h 36"/>
                <a:gd name="T74" fmla="*/ 38 w 52"/>
                <a:gd name="T75" fmla="*/ 11 h 36"/>
                <a:gd name="T76" fmla="*/ 33 w 52"/>
                <a:gd name="T77" fmla="*/ 9 h 36"/>
                <a:gd name="T78" fmla="*/ 27 w 52"/>
                <a:gd name="T79" fmla="*/ 6 h 36"/>
                <a:gd name="T80" fmla="*/ 20 w 52"/>
                <a:gd name="T81" fmla="*/ 3 h 36"/>
                <a:gd name="T82" fmla="*/ 14 w 52"/>
                <a:gd name="T83" fmla="*/ 1 h 36"/>
                <a:gd name="T84" fmla="*/ 10 w 52"/>
                <a:gd name="T85" fmla="*/ 0 h 36"/>
                <a:gd name="T86" fmla="*/ 6 w 52"/>
                <a:gd name="T87" fmla="*/ 0 h 36"/>
                <a:gd name="T88" fmla="*/ 3 w 52"/>
                <a:gd name="T89" fmla="*/ 0 h 36"/>
                <a:gd name="T90" fmla="*/ 2 w 52"/>
                <a:gd name="T91" fmla="*/ 0 h 36"/>
                <a:gd name="T92" fmla="*/ 1 w 52"/>
                <a:gd name="T93" fmla="*/ 1 h 36"/>
                <a:gd name="T94" fmla="*/ 0 w 52"/>
                <a:gd name="T95" fmla="*/ 2 h 36"/>
                <a:gd name="T96" fmla="*/ 0 w 52"/>
                <a:gd name="T9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" h="36">
                  <a:moveTo>
                    <a:pt x="0" y="3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10" y="11"/>
                  </a:lnTo>
                  <a:lnTo>
                    <a:pt x="15" y="14"/>
                  </a:lnTo>
                  <a:lnTo>
                    <a:pt x="19" y="16"/>
                  </a:lnTo>
                  <a:lnTo>
                    <a:pt x="24" y="17"/>
                  </a:lnTo>
                  <a:lnTo>
                    <a:pt x="28" y="18"/>
                  </a:lnTo>
                  <a:lnTo>
                    <a:pt x="31" y="19"/>
                  </a:lnTo>
                  <a:lnTo>
                    <a:pt x="34" y="19"/>
                  </a:lnTo>
                  <a:lnTo>
                    <a:pt x="36" y="20"/>
                  </a:lnTo>
                  <a:lnTo>
                    <a:pt x="37" y="21"/>
                  </a:lnTo>
                  <a:lnTo>
                    <a:pt x="39" y="23"/>
                  </a:lnTo>
                  <a:lnTo>
                    <a:pt x="40" y="26"/>
                  </a:lnTo>
                  <a:lnTo>
                    <a:pt x="42" y="28"/>
                  </a:lnTo>
                  <a:lnTo>
                    <a:pt x="44" y="31"/>
                  </a:lnTo>
                  <a:lnTo>
                    <a:pt x="45" y="33"/>
                  </a:lnTo>
                  <a:lnTo>
                    <a:pt x="47" y="34"/>
                  </a:lnTo>
                  <a:lnTo>
                    <a:pt x="47" y="35"/>
                  </a:lnTo>
                  <a:lnTo>
                    <a:pt x="47" y="32"/>
                  </a:lnTo>
                  <a:lnTo>
                    <a:pt x="48" y="29"/>
                  </a:lnTo>
                  <a:lnTo>
                    <a:pt x="48" y="27"/>
                  </a:lnTo>
                  <a:lnTo>
                    <a:pt x="49" y="25"/>
                  </a:lnTo>
                  <a:lnTo>
                    <a:pt x="49" y="24"/>
                  </a:lnTo>
                  <a:lnTo>
                    <a:pt x="50" y="23"/>
                  </a:lnTo>
                  <a:lnTo>
                    <a:pt x="51" y="22"/>
                  </a:lnTo>
                  <a:lnTo>
                    <a:pt x="51" y="21"/>
                  </a:lnTo>
                  <a:lnTo>
                    <a:pt x="50" y="20"/>
                  </a:lnTo>
                  <a:lnTo>
                    <a:pt x="49" y="18"/>
                  </a:lnTo>
                  <a:lnTo>
                    <a:pt x="46" y="16"/>
                  </a:lnTo>
                  <a:lnTo>
                    <a:pt x="43" y="14"/>
                  </a:lnTo>
                  <a:lnTo>
                    <a:pt x="38" y="11"/>
                  </a:lnTo>
                  <a:lnTo>
                    <a:pt x="33" y="9"/>
                  </a:lnTo>
                  <a:lnTo>
                    <a:pt x="27" y="6"/>
                  </a:lnTo>
                  <a:lnTo>
                    <a:pt x="20" y="3"/>
                  </a:lnTo>
                  <a:lnTo>
                    <a:pt x="14" y="1"/>
                  </a:lnTo>
                  <a:lnTo>
                    <a:pt x="10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D4D4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30" name="Freeform 290">
              <a:extLst>
                <a:ext uri="{FF2B5EF4-FFF2-40B4-BE49-F238E27FC236}">
                  <a16:creationId xmlns:a16="http://schemas.microsoft.com/office/drawing/2014/main" id="{98D88155-C227-9055-B034-AE446D4C7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815"/>
              <a:ext cx="50" cy="36"/>
            </a:xfrm>
            <a:custGeom>
              <a:avLst/>
              <a:gdLst>
                <a:gd name="T0" fmla="*/ 0 w 50"/>
                <a:gd name="T1" fmla="*/ 3 h 36"/>
                <a:gd name="T2" fmla="*/ 0 w 50"/>
                <a:gd name="T3" fmla="*/ 4 h 36"/>
                <a:gd name="T4" fmla="*/ 0 w 50"/>
                <a:gd name="T5" fmla="*/ 5 h 36"/>
                <a:gd name="T6" fmla="*/ 1 w 50"/>
                <a:gd name="T7" fmla="*/ 5 h 36"/>
                <a:gd name="T8" fmla="*/ 2 w 50"/>
                <a:gd name="T9" fmla="*/ 6 h 36"/>
                <a:gd name="T10" fmla="*/ 3 w 50"/>
                <a:gd name="T11" fmla="*/ 7 h 36"/>
                <a:gd name="T12" fmla="*/ 4 w 50"/>
                <a:gd name="T13" fmla="*/ 8 h 36"/>
                <a:gd name="T14" fmla="*/ 5 w 50"/>
                <a:gd name="T15" fmla="*/ 8 h 36"/>
                <a:gd name="T16" fmla="*/ 5 w 50"/>
                <a:gd name="T17" fmla="*/ 8 h 36"/>
                <a:gd name="T18" fmla="*/ 10 w 50"/>
                <a:gd name="T19" fmla="*/ 11 h 36"/>
                <a:gd name="T20" fmla="*/ 14 w 50"/>
                <a:gd name="T21" fmla="*/ 14 h 36"/>
                <a:gd name="T22" fmla="*/ 18 w 50"/>
                <a:gd name="T23" fmla="*/ 16 h 36"/>
                <a:gd name="T24" fmla="*/ 23 w 50"/>
                <a:gd name="T25" fmla="*/ 17 h 36"/>
                <a:gd name="T26" fmla="*/ 27 w 50"/>
                <a:gd name="T27" fmla="*/ 18 h 36"/>
                <a:gd name="T28" fmla="*/ 30 w 50"/>
                <a:gd name="T29" fmla="*/ 19 h 36"/>
                <a:gd name="T30" fmla="*/ 32 w 50"/>
                <a:gd name="T31" fmla="*/ 19 h 36"/>
                <a:gd name="T32" fmla="*/ 34 w 50"/>
                <a:gd name="T33" fmla="*/ 20 h 36"/>
                <a:gd name="T34" fmla="*/ 35 w 50"/>
                <a:gd name="T35" fmla="*/ 21 h 36"/>
                <a:gd name="T36" fmla="*/ 37 w 50"/>
                <a:gd name="T37" fmla="*/ 23 h 36"/>
                <a:gd name="T38" fmla="*/ 39 w 50"/>
                <a:gd name="T39" fmla="*/ 25 h 36"/>
                <a:gd name="T40" fmla="*/ 41 w 50"/>
                <a:gd name="T41" fmla="*/ 28 h 36"/>
                <a:gd name="T42" fmla="*/ 42 w 50"/>
                <a:gd name="T43" fmla="*/ 30 h 36"/>
                <a:gd name="T44" fmla="*/ 44 w 50"/>
                <a:gd name="T45" fmla="*/ 32 h 36"/>
                <a:gd name="T46" fmla="*/ 45 w 50"/>
                <a:gd name="T47" fmla="*/ 34 h 36"/>
                <a:gd name="T48" fmla="*/ 45 w 50"/>
                <a:gd name="T49" fmla="*/ 35 h 36"/>
                <a:gd name="T50" fmla="*/ 45 w 50"/>
                <a:gd name="T51" fmla="*/ 32 h 36"/>
                <a:gd name="T52" fmla="*/ 46 w 50"/>
                <a:gd name="T53" fmla="*/ 29 h 36"/>
                <a:gd name="T54" fmla="*/ 46 w 50"/>
                <a:gd name="T55" fmla="*/ 27 h 36"/>
                <a:gd name="T56" fmla="*/ 47 w 50"/>
                <a:gd name="T57" fmla="*/ 25 h 36"/>
                <a:gd name="T58" fmla="*/ 47 w 50"/>
                <a:gd name="T59" fmla="*/ 24 h 36"/>
                <a:gd name="T60" fmla="*/ 48 w 50"/>
                <a:gd name="T61" fmla="*/ 23 h 36"/>
                <a:gd name="T62" fmla="*/ 49 w 50"/>
                <a:gd name="T63" fmla="*/ 22 h 36"/>
                <a:gd name="T64" fmla="*/ 49 w 50"/>
                <a:gd name="T65" fmla="*/ 21 h 36"/>
                <a:gd name="T66" fmla="*/ 48 w 50"/>
                <a:gd name="T67" fmla="*/ 20 h 36"/>
                <a:gd name="T68" fmla="*/ 47 w 50"/>
                <a:gd name="T69" fmla="*/ 18 h 36"/>
                <a:gd name="T70" fmla="*/ 44 w 50"/>
                <a:gd name="T71" fmla="*/ 16 h 36"/>
                <a:gd name="T72" fmla="*/ 41 w 50"/>
                <a:gd name="T73" fmla="*/ 14 h 36"/>
                <a:gd name="T74" fmla="*/ 37 w 50"/>
                <a:gd name="T75" fmla="*/ 12 h 36"/>
                <a:gd name="T76" fmla="*/ 32 w 50"/>
                <a:gd name="T77" fmla="*/ 9 h 36"/>
                <a:gd name="T78" fmla="*/ 26 w 50"/>
                <a:gd name="T79" fmla="*/ 7 h 36"/>
                <a:gd name="T80" fmla="*/ 20 w 50"/>
                <a:gd name="T81" fmla="*/ 4 h 36"/>
                <a:gd name="T82" fmla="*/ 14 w 50"/>
                <a:gd name="T83" fmla="*/ 1 h 36"/>
                <a:gd name="T84" fmla="*/ 9 w 50"/>
                <a:gd name="T85" fmla="*/ 0 h 36"/>
                <a:gd name="T86" fmla="*/ 6 w 50"/>
                <a:gd name="T87" fmla="*/ 0 h 36"/>
                <a:gd name="T88" fmla="*/ 3 w 50"/>
                <a:gd name="T89" fmla="*/ 0 h 36"/>
                <a:gd name="T90" fmla="*/ 1 w 50"/>
                <a:gd name="T91" fmla="*/ 0 h 36"/>
                <a:gd name="T92" fmla="*/ 1 w 50"/>
                <a:gd name="T93" fmla="*/ 2 h 36"/>
                <a:gd name="T94" fmla="*/ 0 w 50"/>
                <a:gd name="T95" fmla="*/ 3 h 36"/>
                <a:gd name="T96" fmla="*/ 0 w 50"/>
                <a:gd name="T9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36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10" y="11"/>
                  </a:lnTo>
                  <a:lnTo>
                    <a:pt x="14" y="14"/>
                  </a:lnTo>
                  <a:lnTo>
                    <a:pt x="18" y="16"/>
                  </a:lnTo>
                  <a:lnTo>
                    <a:pt x="23" y="17"/>
                  </a:lnTo>
                  <a:lnTo>
                    <a:pt x="27" y="18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4" y="20"/>
                  </a:lnTo>
                  <a:lnTo>
                    <a:pt x="35" y="21"/>
                  </a:lnTo>
                  <a:lnTo>
                    <a:pt x="37" y="23"/>
                  </a:lnTo>
                  <a:lnTo>
                    <a:pt x="39" y="25"/>
                  </a:lnTo>
                  <a:lnTo>
                    <a:pt x="41" y="28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45" y="34"/>
                  </a:lnTo>
                  <a:lnTo>
                    <a:pt x="45" y="35"/>
                  </a:lnTo>
                  <a:lnTo>
                    <a:pt x="45" y="32"/>
                  </a:lnTo>
                  <a:lnTo>
                    <a:pt x="46" y="29"/>
                  </a:lnTo>
                  <a:lnTo>
                    <a:pt x="46" y="27"/>
                  </a:lnTo>
                  <a:lnTo>
                    <a:pt x="47" y="25"/>
                  </a:lnTo>
                  <a:lnTo>
                    <a:pt x="47" y="24"/>
                  </a:lnTo>
                  <a:lnTo>
                    <a:pt x="48" y="23"/>
                  </a:lnTo>
                  <a:lnTo>
                    <a:pt x="49" y="22"/>
                  </a:lnTo>
                  <a:lnTo>
                    <a:pt x="49" y="21"/>
                  </a:lnTo>
                  <a:lnTo>
                    <a:pt x="48" y="20"/>
                  </a:lnTo>
                  <a:lnTo>
                    <a:pt x="47" y="18"/>
                  </a:lnTo>
                  <a:lnTo>
                    <a:pt x="44" y="16"/>
                  </a:lnTo>
                  <a:lnTo>
                    <a:pt x="41" y="14"/>
                  </a:lnTo>
                  <a:lnTo>
                    <a:pt x="37" y="12"/>
                  </a:lnTo>
                  <a:lnTo>
                    <a:pt x="32" y="9"/>
                  </a:lnTo>
                  <a:lnTo>
                    <a:pt x="26" y="7"/>
                  </a:lnTo>
                  <a:lnTo>
                    <a:pt x="20" y="4"/>
                  </a:lnTo>
                  <a:lnTo>
                    <a:pt x="14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D1D1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31" name="Freeform 291">
              <a:extLst>
                <a:ext uri="{FF2B5EF4-FFF2-40B4-BE49-F238E27FC236}">
                  <a16:creationId xmlns:a16="http://schemas.microsoft.com/office/drawing/2014/main" id="{8E1D703C-3375-7335-F443-0CD8C6670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816"/>
              <a:ext cx="50" cy="34"/>
            </a:xfrm>
            <a:custGeom>
              <a:avLst/>
              <a:gdLst>
                <a:gd name="T0" fmla="*/ 0 w 50"/>
                <a:gd name="T1" fmla="*/ 3 h 34"/>
                <a:gd name="T2" fmla="*/ 0 w 50"/>
                <a:gd name="T3" fmla="*/ 3 h 34"/>
                <a:gd name="T4" fmla="*/ 0 w 50"/>
                <a:gd name="T5" fmla="*/ 4 h 34"/>
                <a:gd name="T6" fmla="*/ 1 w 50"/>
                <a:gd name="T7" fmla="*/ 5 h 34"/>
                <a:gd name="T8" fmla="*/ 2 w 50"/>
                <a:gd name="T9" fmla="*/ 6 h 34"/>
                <a:gd name="T10" fmla="*/ 3 w 50"/>
                <a:gd name="T11" fmla="*/ 6 h 34"/>
                <a:gd name="T12" fmla="*/ 4 w 50"/>
                <a:gd name="T13" fmla="*/ 7 h 34"/>
                <a:gd name="T14" fmla="*/ 5 w 50"/>
                <a:gd name="T15" fmla="*/ 7 h 34"/>
                <a:gd name="T16" fmla="*/ 5 w 50"/>
                <a:gd name="T17" fmla="*/ 8 h 34"/>
                <a:gd name="T18" fmla="*/ 9 w 50"/>
                <a:gd name="T19" fmla="*/ 11 h 34"/>
                <a:gd name="T20" fmla="*/ 14 w 50"/>
                <a:gd name="T21" fmla="*/ 13 h 34"/>
                <a:gd name="T22" fmla="*/ 18 w 50"/>
                <a:gd name="T23" fmla="*/ 15 h 34"/>
                <a:gd name="T24" fmla="*/ 23 w 50"/>
                <a:gd name="T25" fmla="*/ 16 h 34"/>
                <a:gd name="T26" fmla="*/ 27 w 50"/>
                <a:gd name="T27" fmla="*/ 17 h 34"/>
                <a:gd name="T28" fmla="*/ 30 w 50"/>
                <a:gd name="T29" fmla="*/ 18 h 34"/>
                <a:gd name="T30" fmla="*/ 32 w 50"/>
                <a:gd name="T31" fmla="*/ 18 h 34"/>
                <a:gd name="T32" fmla="*/ 34 w 50"/>
                <a:gd name="T33" fmla="*/ 19 h 34"/>
                <a:gd name="T34" fmla="*/ 35 w 50"/>
                <a:gd name="T35" fmla="*/ 20 h 34"/>
                <a:gd name="T36" fmla="*/ 37 w 50"/>
                <a:gd name="T37" fmla="*/ 22 h 34"/>
                <a:gd name="T38" fmla="*/ 39 w 50"/>
                <a:gd name="T39" fmla="*/ 24 h 34"/>
                <a:gd name="T40" fmla="*/ 40 w 50"/>
                <a:gd name="T41" fmla="*/ 27 h 34"/>
                <a:gd name="T42" fmla="*/ 42 w 50"/>
                <a:gd name="T43" fmla="*/ 29 h 34"/>
                <a:gd name="T44" fmla="*/ 44 w 50"/>
                <a:gd name="T45" fmla="*/ 31 h 34"/>
                <a:gd name="T46" fmla="*/ 44 w 50"/>
                <a:gd name="T47" fmla="*/ 32 h 34"/>
                <a:gd name="T48" fmla="*/ 45 w 50"/>
                <a:gd name="T49" fmla="*/ 33 h 34"/>
                <a:gd name="T50" fmla="*/ 45 w 50"/>
                <a:gd name="T51" fmla="*/ 30 h 34"/>
                <a:gd name="T52" fmla="*/ 46 w 50"/>
                <a:gd name="T53" fmla="*/ 28 h 34"/>
                <a:gd name="T54" fmla="*/ 46 w 50"/>
                <a:gd name="T55" fmla="*/ 26 h 34"/>
                <a:gd name="T56" fmla="*/ 47 w 50"/>
                <a:gd name="T57" fmla="*/ 24 h 34"/>
                <a:gd name="T58" fmla="*/ 47 w 50"/>
                <a:gd name="T59" fmla="*/ 23 h 34"/>
                <a:gd name="T60" fmla="*/ 48 w 50"/>
                <a:gd name="T61" fmla="*/ 22 h 34"/>
                <a:gd name="T62" fmla="*/ 48 w 50"/>
                <a:gd name="T63" fmla="*/ 21 h 34"/>
                <a:gd name="T64" fmla="*/ 49 w 50"/>
                <a:gd name="T65" fmla="*/ 20 h 34"/>
                <a:gd name="T66" fmla="*/ 48 w 50"/>
                <a:gd name="T67" fmla="*/ 19 h 34"/>
                <a:gd name="T68" fmla="*/ 46 w 50"/>
                <a:gd name="T69" fmla="*/ 17 h 34"/>
                <a:gd name="T70" fmla="*/ 44 w 50"/>
                <a:gd name="T71" fmla="*/ 15 h 34"/>
                <a:gd name="T72" fmla="*/ 40 w 50"/>
                <a:gd name="T73" fmla="*/ 13 h 34"/>
                <a:gd name="T74" fmla="*/ 36 w 50"/>
                <a:gd name="T75" fmla="*/ 11 h 34"/>
                <a:gd name="T76" fmla="*/ 32 w 50"/>
                <a:gd name="T77" fmla="*/ 8 h 34"/>
                <a:gd name="T78" fmla="*/ 26 w 50"/>
                <a:gd name="T79" fmla="*/ 6 h 34"/>
                <a:gd name="T80" fmla="*/ 20 w 50"/>
                <a:gd name="T81" fmla="*/ 3 h 34"/>
                <a:gd name="T82" fmla="*/ 14 w 50"/>
                <a:gd name="T83" fmla="*/ 1 h 34"/>
                <a:gd name="T84" fmla="*/ 9 w 50"/>
                <a:gd name="T85" fmla="*/ 0 h 34"/>
                <a:gd name="T86" fmla="*/ 6 w 50"/>
                <a:gd name="T87" fmla="*/ 0 h 34"/>
                <a:gd name="T88" fmla="*/ 3 w 50"/>
                <a:gd name="T89" fmla="*/ 0 h 34"/>
                <a:gd name="T90" fmla="*/ 1 w 50"/>
                <a:gd name="T91" fmla="*/ 0 h 34"/>
                <a:gd name="T92" fmla="*/ 0 w 50"/>
                <a:gd name="T93" fmla="*/ 1 h 34"/>
                <a:gd name="T94" fmla="*/ 0 w 50"/>
                <a:gd name="T95" fmla="*/ 2 h 34"/>
                <a:gd name="T96" fmla="*/ 0 w 50"/>
                <a:gd name="T9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34">
                  <a:moveTo>
                    <a:pt x="0" y="3"/>
                  </a:moveTo>
                  <a:lnTo>
                    <a:pt x="0" y="3"/>
                  </a:ln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9" y="11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3" y="16"/>
                  </a:lnTo>
                  <a:lnTo>
                    <a:pt x="27" y="17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4" y="19"/>
                  </a:lnTo>
                  <a:lnTo>
                    <a:pt x="35" y="20"/>
                  </a:lnTo>
                  <a:lnTo>
                    <a:pt x="37" y="22"/>
                  </a:lnTo>
                  <a:lnTo>
                    <a:pt x="39" y="24"/>
                  </a:lnTo>
                  <a:lnTo>
                    <a:pt x="40" y="27"/>
                  </a:lnTo>
                  <a:lnTo>
                    <a:pt x="42" y="29"/>
                  </a:lnTo>
                  <a:lnTo>
                    <a:pt x="44" y="31"/>
                  </a:lnTo>
                  <a:lnTo>
                    <a:pt x="44" y="32"/>
                  </a:lnTo>
                  <a:lnTo>
                    <a:pt x="45" y="33"/>
                  </a:lnTo>
                  <a:lnTo>
                    <a:pt x="45" y="30"/>
                  </a:lnTo>
                  <a:lnTo>
                    <a:pt x="46" y="28"/>
                  </a:lnTo>
                  <a:lnTo>
                    <a:pt x="46" y="26"/>
                  </a:lnTo>
                  <a:lnTo>
                    <a:pt x="47" y="24"/>
                  </a:lnTo>
                  <a:lnTo>
                    <a:pt x="47" y="23"/>
                  </a:lnTo>
                  <a:lnTo>
                    <a:pt x="48" y="22"/>
                  </a:lnTo>
                  <a:lnTo>
                    <a:pt x="48" y="21"/>
                  </a:lnTo>
                  <a:lnTo>
                    <a:pt x="49" y="20"/>
                  </a:lnTo>
                  <a:lnTo>
                    <a:pt x="48" y="19"/>
                  </a:lnTo>
                  <a:lnTo>
                    <a:pt x="46" y="17"/>
                  </a:lnTo>
                  <a:lnTo>
                    <a:pt x="44" y="15"/>
                  </a:lnTo>
                  <a:lnTo>
                    <a:pt x="40" y="13"/>
                  </a:lnTo>
                  <a:lnTo>
                    <a:pt x="36" y="11"/>
                  </a:lnTo>
                  <a:lnTo>
                    <a:pt x="32" y="8"/>
                  </a:lnTo>
                  <a:lnTo>
                    <a:pt x="26" y="6"/>
                  </a:lnTo>
                  <a:lnTo>
                    <a:pt x="20" y="3"/>
                  </a:lnTo>
                  <a:lnTo>
                    <a:pt x="14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CFC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32" name="Freeform 292">
              <a:extLst>
                <a:ext uri="{FF2B5EF4-FFF2-40B4-BE49-F238E27FC236}">
                  <a16:creationId xmlns:a16="http://schemas.microsoft.com/office/drawing/2014/main" id="{8A5B0075-81F6-145F-66DB-7596538C0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817"/>
              <a:ext cx="48" cy="32"/>
            </a:xfrm>
            <a:custGeom>
              <a:avLst/>
              <a:gdLst>
                <a:gd name="T0" fmla="*/ 44 w 48"/>
                <a:gd name="T1" fmla="*/ 31 h 32"/>
                <a:gd name="T2" fmla="*/ 43 w 48"/>
                <a:gd name="T3" fmla="*/ 30 h 32"/>
                <a:gd name="T4" fmla="*/ 42 w 48"/>
                <a:gd name="T5" fmla="*/ 29 h 32"/>
                <a:gd name="T6" fmla="*/ 41 w 48"/>
                <a:gd name="T7" fmla="*/ 27 h 32"/>
                <a:gd name="T8" fmla="*/ 39 w 48"/>
                <a:gd name="T9" fmla="*/ 25 h 32"/>
                <a:gd name="T10" fmla="*/ 37 w 48"/>
                <a:gd name="T11" fmla="*/ 23 h 32"/>
                <a:gd name="T12" fmla="*/ 36 w 48"/>
                <a:gd name="T13" fmla="*/ 21 h 32"/>
                <a:gd name="T14" fmla="*/ 34 w 48"/>
                <a:gd name="T15" fmla="*/ 19 h 32"/>
                <a:gd name="T16" fmla="*/ 33 w 48"/>
                <a:gd name="T17" fmla="*/ 18 h 32"/>
                <a:gd name="T18" fmla="*/ 31 w 48"/>
                <a:gd name="T19" fmla="*/ 17 h 32"/>
                <a:gd name="T20" fmla="*/ 29 w 48"/>
                <a:gd name="T21" fmla="*/ 16 h 32"/>
                <a:gd name="T22" fmla="*/ 26 w 48"/>
                <a:gd name="T23" fmla="*/ 15 h 32"/>
                <a:gd name="T24" fmla="*/ 22 w 48"/>
                <a:gd name="T25" fmla="*/ 15 h 32"/>
                <a:gd name="T26" fmla="*/ 18 w 48"/>
                <a:gd name="T27" fmla="*/ 14 h 32"/>
                <a:gd name="T28" fmla="*/ 14 w 48"/>
                <a:gd name="T29" fmla="*/ 12 h 32"/>
                <a:gd name="T30" fmla="*/ 9 w 48"/>
                <a:gd name="T31" fmla="*/ 10 h 32"/>
                <a:gd name="T32" fmla="*/ 6 w 48"/>
                <a:gd name="T33" fmla="*/ 7 h 32"/>
                <a:gd name="T34" fmla="*/ 5 w 48"/>
                <a:gd name="T35" fmla="*/ 7 h 32"/>
                <a:gd name="T36" fmla="*/ 5 w 48"/>
                <a:gd name="T37" fmla="*/ 6 h 32"/>
                <a:gd name="T38" fmla="*/ 3 w 48"/>
                <a:gd name="T39" fmla="*/ 5 h 32"/>
                <a:gd name="T40" fmla="*/ 2 w 48"/>
                <a:gd name="T41" fmla="*/ 5 h 32"/>
                <a:gd name="T42" fmla="*/ 1 w 48"/>
                <a:gd name="T43" fmla="*/ 4 h 32"/>
                <a:gd name="T44" fmla="*/ 0 w 48"/>
                <a:gd name="T45" fmla="*/ 3 h 32"/>
                <a:gd name="T46" fmla="*/ 0 w 48"/>
                <a:gd name="T47" fmla="*/ 3 h 32"/>
                <a:gd name="T48" fmla="*/ 0 w 48"/>
                <a:gd name="T49" fmla="*/ 2 h 32"/>
                <a:gd name="T50" fmla="*/ 0 w 48"/>
                <a:gd name="T51" fmla="*/ 1 h 32"/>
                <a:gd name="T52" fmla="*/ 1 w 48"/>
                <a:gd name="T53" fmla="*/ 1 h 32"/>
                <a:gd name="T54" fmla="*/ 2 w 48"/>
                <a:gd name="T55" fmla="*/ 0 h 32"/>
                <a:gd name="T56" fmla="*/ 3 w 48"/>
                <a:gd name="T57" fmla="*/ 0 h 32"/>
                <a:gd name="T58" fmla="*/ 6 w 48"/>
                <a:gd name="T59" fmla="*/ 0 h 32"/>
                <a:gd name="T60" fmla="*/ 9 w 48"/>
                <a:gd name="T61" fmla="*/ 0 h 32"/>
                <a:gd name="T62" fmla="*/ 13 w 48"/>
                <a:gd name="T63" fmla="*/ 1 h 32"/>
                <a:gd name="T64" fmla="*/ 19 w 48"/>
                <a:gd name="T65" fmla="*/ 3 h 32"/>
                <a:gd name="T66" fmla="*/ 25 w 48"/>
                <a:gd name="T67" fmla="*/ 5 h 32"/>
                <a:gd name="T68" fmla="*/ 31 w 48"/>
                <a:gd name="T69" fmla="*/ 7 h 32"/>
                <a:gd name="T70" fmla="*/ 35 w 48"/>
                <a:gd name="T71" fmla="*/ 10 h 32"/>
                <a:gd name="T72" fmla="*/ 39 w 48"/>
                <a:gd name="T73" fmla="*/ 12 h 32"/>
                <a:gd name="T74" fmla="*/ 43 w 48"/>
                <a:gd name="T75" fmla="*/ 14 h 32"/>
                <a:gd name="T76" fmla="*/ 45 w 48"/>
                <a:gd name="T77" fmla="*/ 16 h 32"/>
                <a:gd name="T78" fmla="*/ 46 w 48"/>
                <a:gd name="T79" fmla="*/ 17 h 32"/>
                <a:gd name="T80" fmla="*/ 47 w 48"/>
                <a:gd name="T81" fmla="*/ 18 h 32"/>
                <a:gd name="T82" fmla="*/ 47 w 48"/>
                <a:gd name="T83" fmla="*/ 19 h 32"/>
                <a:gd name="T84" fmla="*/ 46 w 48"/>
                <a:gd name="T85" fmla="*/ 20 h 32"/>
                <a:gd name="T86" fmla="*/ 46 w 48"/>
                <a:gd name="T87" fmla="*/ 21 h 32"/>
                <a:gd name="T88" fmla="*/ 45 w 48"/>
                <a:gd name="T89" fmla="*/ 22 h 32"/>
                <a:gd name="T90" fmla="*/ 45 w 48"/>
                <a:gd name="T91" fmla="*/ 24 h 32"/>
                <a:gd name="T92" fmla="*/ 44 w 48"/>
                <a:gd name="T93" fmla="*/ 26 h 32"/>
                <a:gd name="T94" fmla="*/ 44 w 48"/>
                <a:gd name="T95" fmla="*/ 28 h 32"/>
                <a:gd name="T96" fmla="*/ 44 w 48"/>
                <a:gd name="T9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" h="32">
                  <a:moveTo>
                    <a:pt x="44" y="31"/>
                  </a:moveTo>
                  <a:lnTo>
                    <a:pt x="43" y="30"/>
                  </a:lnTo>
                  <a:lnTo>
                    <a:pt x="42" y="29"/>
                  </a:lnTo>
                  <a:lnTo>
                    <a:pt x="41" y="27"/>
                  </a:lnTo>
                  <a:lnTo>
                    <a:pt x="39" y="25"/>
                  </a:lnTo>
                  <a:lnTo>
                    <a:pt x="37" y="23"/>
                  </a:lnTo>
                  <a:lnTo>
                    <a:pt x="36" y="21"/>
                  </a:lnTo>
                  <a:lnTo>
                    <a:pt x="34" y="19"/>
                  </a:lnTo>
                  <a:lnTo>
                    <a:pt x="33" y="18"/>
                  </a:lnTo>
                  <a:lnTo>
                    <a:pt x="31" y="17"/>
                  </a:lnTo>
                  <a:lnTo>
                    <a:pt x="29" y="16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8" y="14"/>
                  </a:lnTo>
                  <a:lnTo>
                    <a:pt x="14" y="12"/>
                  </a:lnTo>
                  <a:lnTo>
                    <a:pt x="9" y="10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3" y="5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9" y="3"/>
                  </a:lnTo>
                  <a:lnTo>
                    <a:pt x="25" y="5"/>
                  </a:lnTo>
                  <a:lnTo>
                    <a:pt x="31" y="7"/>
                  </a:lnTo>
                  <a:lnTo>
                    <a:pt x="35" y="10"/>
                  </a:lnTo>
                  <a:lnTo>
                    <a:pt x="39" y="12"/>
                  </a:lnTo>
                  <a:lnTo>
                    <a:pt x="43" y="14"/>
                  </a:lnTo>
                  <a:lnTo>
                    <a:pt x="45" y="16"/>
                  </a:lnTo>
                  <a:lnTo>
                    <a:pt x="46" y="17"/>
                  </a:lnTo>
                  <a:lnTo>
                    <a:pt x="47" y="18"/>
                  </a:lnTo>
                  <a:lnTo>
                    <a:pt x="47" y="19"/>
                  </a:lnTo>
                  <a:lnTo>
                    <a:pt x="46" y="20"/>
                  </a:lnTo>
                  <a:lnTo>
                    <a:pt x="46" y="21"/>
                  </a:lnTo>
                  <a:lnTo>
                    <a:pt x="45" y="22"/>
                  </a:lnTo>
                  <a:lnTo>
                    <a:pt x="45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4" y="31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33" name="Freeform 293">
              <a:extLst>
                <a:ext uri="{FF2B5EF4-FFF2-40B4-BE49-F238E27FC236}">
                  <a16:creationId xmlns:a16="http://schemas.microsoft.com/office/drawing/2014/main" id="{E261DC8C-C8C7-613F-5DD4-5872B3017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" y="3619"/>
              <a:ext cx="56" cy="152"/>
            </a:xfrm>
            <a:custGeom>
              <a:avLst/>
              <a:gdLst>
                <a:gd name="T0" fmla="*/ 0 w 56"/>
                <a:gd name="T1" fmla="*/ 151 h 152"/>
                <a:gd name="T2" fmla="*/ 2 w 56"/>
                <a:gd name="T3" fmla="*/ 10 h 152"/>
                <a:gd name="T4" fmla="*/ 55 w 56"/>
                <a:gd name="T5" fmla="*/ 0 h 152"/>
                <a:gd name="T6" fmla="*/ 52 w 56"/>
                <a:gd name="T7" fmla="*/ 136 h 152"/>
                <a:gd name="T8" fmla="*/ 0 w 56"/>
                <a:gd name="T9" fmla="*/ 15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52">
                  <a:moveTo>
                    <a:pt x="0" y="151"/>
                  </a:moveTo>
                  <a:lnTo>
                    <a:pt x="2" y="10"/>
                  </a:lnTo>
                  <a:lnTo>
                    <a:pt x="55" y="0"/>
                  </a:lnTo>
                  <a:lnTo>
                    <a:pt x="52" y="136"/>
                  </a:lnTo>
                  <a:lnTo>
                    <a:pt x="0" y="15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34" name="Freeform 294">
              <a:extLst>
                <a:ext uri="{FF2B5EF4-FFF2-40B4-BE49-F238E27FC236}">
                  <a16:creationId xmlns:a16="http://schemas.microsoft.com/office/drawing/2014/main" id="{83DAF8D6-D4BF-9F7A-2EC0-146F612A1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1" y="3618"/>
              <a:ext cx="57" cy="152"/>
            </a:xfrm>
            <a:custGeom>
              <a:avLst/>
              <a:gdLst>
                <a:gd name="T0" fmla="*/ 0 w 57"/>
                <a:gd name="T1" fmla="*/ 151 h 152"/>
                <a:gd name="T2" fmla="*/ 2 w 57"/>
                <a:gd name="T3" fmla="*/ 9 h 152"/>
                <a:gd name="T4" fmla="*/ 56 w 57"/>
                <a:gd name="T5" fmla="*/ 0 h 152"/>
                <a:gd name="T6" fmla="*/ 53 w 57"/>
                <a:gd name="T7" fmla="*/ 136 h 152"/>
                <a:gd name="T8" fmla="*/ 0 w 57"/>
                <a:gd name="T9" fmla="*/ 15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52">
                  <a:moveTo>
                    <a:pt x="0" y="151"/>
                  </a:moveTo>
                  <a:lnTo>
                    <a:pt x="2" y="9"/>
                  </a:lnTo>
                  <a:lnTo>
                    <a:pt x="56" y="0"/>
                  </a:lnTo>
                  <a:lnTo>
                    <a:pt x="53" y="136"/>
                  </a:lnTo>
                  <a:lnTo>
                    <a:pt x="0" y="151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35" name="Freeform 295">
              <a:extLst>
                <a:ext uri="{FF2B5EF4-FFF2-40B4-BE49-F238E27FC236}">
                  <a16:creationId xmlns:a16="http://schemas.microsoft.com/office/drawing/2014/main" id="{F2FDEF6F-7B3B-850A-E746-C4F1CB32E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" y="3646"/>
              <a:ext cx="37" cy="99"/>
            </a:xfrm>
            <a:custGeom>
              <a:avLst/>
              <a:gdLst>
                <a:gd name="T0" fmla="*/ 0 w 37"/>
                <a:gd name="T1" fmla="*/ 98 h 99"/>
                <a:gd name="T2" fmla="*/ 1 w 37"/>
                <a:gd name="T3" fmla="*/ 6 h 99"/>
                <a:gd name="T4" fmla="*/ 36 w 37"/>
                <a:gd name="T5" fmla="*/ 0 h 99"/>
                <a:gd name="T6" fmla="*/ 34 w 37"/>
                <a:gd name="T7" fmla="*/ 88 h 99"/>
                <a:gd name="T8" fmla="*/ 0 w 37"/>
                <a:gd name="T9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9">
                  <a:moveTo>
                    <a:pt x="0" y="98"/>
                  </a:moveTo>
                  <a:lnTo>
                    <a:pt x="1" y="6"/>
                  </a:lnTo>
                  <a:lnTo>
                    <a:pt x="36" y="0"/>
                  </a:lnTo>
                  <a:lnTo>
                    <a:pt x="34" y="88"/>
                  </a:lnTo>
                  <a:lnTo>
                    <a:pt x="0" y="98"/>
                  </a:lnTo>
                </a:path>
              </a:pathLst>
            </a:cu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36" name="Freeform 296">
              <a:extLst>
                <a:ext uri="{FF2B5EF4-FFF2-40B4-BE49-F238E27FC236}">
                  <a16:creationId xmlns:a16="http://schemas.microsoft.com/office/drawing/2014/main" id="{94A9B721-A237-21F1-4D88-EFB918EAF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3664"/>
              <a:ext cx="25" cy="63"/>
            </a:xfrm>
            <a:custGeom>
              <a:avLst/>
              <a:gdLst>
                <a:gd name="T0" fmla="*/ 0 w 25"/>
                <a:gd name="T1" fmla="*/ 62 h 63"/>
                <a:gd name="T2" fmla="*/ 0 w 25"/>
                <a:gd name="T3" fmla="*/ 33 h 63"/>
                <a:gd name="T4" fmla="*/ 0 w 25"/>
                <a:gd name="T5" fmla="*/ 3 h 63"/>
                <a:gd name="T6" fmla="*/ 24 w 25"/>
                <a:gd name="T7" fmla="*/ 0 h 63"/>
                <a:gd name="T8" fmla="*/ 23 w 25"/>
                <a:gd name="T9" fmla="*/ 30 h 63"/>
                <a:gd name="T10" fmla="*/ 22 w 25"/>
                <a:gd name="T11" fmla="*/ 55 h 63"/>
                <a:gd name="T12" fmla="*/ 0 w 25"/>
                <a:gd name="T13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63">
                  <a:moveTo>
                    <a:pt x="0" y="62"/>
                  </a:moveTo>
                  <a:lnTo>
                    <a:pt x="0" y="33"/>
                  </a:lnTo>
                  <a:lnTo>
                    <a:pt x="0" y="3"/>
                  </a:lnTo>
                  <a:lnTo>
                    <a:pt x="24" y="0"/>
                  </a:lnTo>
                  <a:lnTo>
                    <a:pt x="23" y="30"/>
                  </a:lnTo>
                  <a:lnTo>
                    <a:pt x="22" y="55"/>
                  </a:lnTo>
                  <a:lnTo>
                    <a:pt x="0" y="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37" name="Freeform 297">
              <a:extLst>
                <a:ext uri="{FF2B5EF4-FFF2-40B4-BE49-F238E27FC236}">
                  <a16:creationId xmlns:a16="http://schemas.microsoft.com/office/drawing/2014/main" id="{67E62930-CDA4-5903-1464-723BBD6AD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5" y="3665"/>
              <a:ext cx="23" cy="63"/>
            </a:xfrm>
            <a:custGeom>
              <a:avLst/>
              <a:gdLst>
                <a:gd name="T0" fmla="*/ 0 w 23"/>
                <a:gd name="T1" fmla="*/ 62 h 63"/>
                <a:gd name="T2" fmla="*/ 0 w 23"/>
                <a:gd name="T3" fmla="*/ 33 h 63"/>
                <a:gd name="T4" fmla="*/ 1 w 23"/>
                <a:gd name="T5" fmla="*/ 4 h 63"/>
                <a:gd name="T6" fmla="*/ 22 w 23"/>
                <a:gd name="T7" fmla="*/ 0 h 63"/>
                <a:gd name="T8" fmla="*/ 21 w 23"/>
                <a:gd name="T9" fmla="*/ 30 h 63"/>
                <a:gd name="T10" fmla="*/ 21 w 23"/>
                <a:gd name="T11" fmla="*/ 55 h 63"/>
                <a:gd name="T12" fmla="*/ 0 w 23"/>
                <a:gd name="T13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3">
                  <a:moveTo>
                    <a:pt x="0" y="62"/>
                  </a:moveTo>
                  <a:lnTo>
                    <a:pt x="0" y="33"/>
                  </a:lnTo>
                  <a:lnTo>
                    <a:pt x="1" y="4"/>
                  </a:lnTo>
                  <a:lnTo>
                    <a:pt x="22" y="0"/>
                  </a:lnTo>
                  <a:lnTo>
                    <a:pt x="21" y="30"/>
                  </a:lnTo>
                  <a:lnTo>
                    <a:pt x="21" y="55"/>
                  </a:lnTo>
                  <a:lnTo>
                    <a:pt x="0" y="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0538" name="Freeform 298">
              <a:extLst>
                <a:ext uri="{FF2B5EF4-FFF2-40B4-BE49-F238E27FC236}">
                  <a16:creationId xmlns:a16="http://schemas.microsoft.com/office/drawing/2014/main" id="{EC0BD0F8-D380-A761-8063-4C9C59F5F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5" y="3664"/>
              <a:ext cx="28" cy="63"/>
            </a:xfrm>
            <a:custGeom>
              <a:avLst/>
              <a:gdLst>
                <a:gd name="T0" fmla="*/ 3 w 28"/>
                <a:gd name="T1" fmla="*/ 62 h 63"/>
                <a:gd name="T2" fmla="*/ 0 w 28"/>
                <a:gd name="T3" fmla="*/ 33 h 63"/>
                <a:gd name="T4" fmla="*/ 4 w 28"/>
                <a:gd name="T5" fmla="*/ 3 h 63"/>
                <a:gd name="T6" fmla="*/ 27 w 28"/>
                <a:gd name="T7" fmla="*/ 0 h 63"/>
                <a:gd name="T8" fmla="*/ 22 w 28"/>
                <a:gd name="T9" fmla="*/ 27 h 63"/>
                <a:gd name="T10" fmla="*/ 25 w 28"/>
                <a:gd name="T11" fmla="*/ 55 h 63"/>
                <a:gd name="T12" fmla="*/ 3 w 28"/>
                <a:gd name="T13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63">
                  <a:moveTo>
                    <a:pt x="3" y="62"/>
                  </a:moveTo>
                  <a:lnTo>
                    <a:pt x="0" y="33"/>
                  </a:lnTo>
                  <a:lnTo>
                    <a:pt x="4" y="3"/>
                  </a:lnTo>
                  <a:lnTo>
                    <a:pt x="27" y="0"/>
                  </a:lnTo>
                  <a:lnTo>
                    <a:pt x="22" y="27"/>
                  </a:lnTo>
                  <a:lnTo>
                    <a:pt x="25" y="55"/>
                  </a:lnTo>
                  <a:lnTo>
                    <a:pt x="3" y="62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pic>
        <p:nvPicPr>
          <p:cNvPr id="10540" name="Picture 300">
            <a:extLst>
              <a:ext uri="{FF2B5EF4-FFF2-40B4-BE49-F238E27FC236}">
                <a16:creationId xmlns:a16="http://schemas.microsoft.com/office/drawing/2014/main" id="{561E971C-80E6-276D-22CC-7A63C40FEC6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27038"/>
            <a:ext cx="2624137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541" name="Line 301">
            <a:extLst>
              <a:ext uri="{FF2B5EF4-FFF2-40B4-BE49-F238E27FC236}">
                <a16:creationId xmlns:a16="http://schemas.microsoft.com/office/drawing/2014/main" id="{1245D6A8-7334-0439-E543-BC41AFD8EEF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5876925"/>
            <a:ext cx="0" cy="752475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542" name="Line 302">
            <a:extLst>
              <a:ext uri="{FF2B5EF4-FFF2-40B4-BE49-F238E27FC236}">
                <a16:creationId xmlns:a16="http://schemas.microsoft.com/office/drawing/2014/main" id="{0B625EAF-5AAB-4959-D6CD-C515B74EC3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505200"/>
            <a:ext cx="2600325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543" name="Line 303">
            <a:extLst>
              <a:ext uri="{FF2B5EF4-FFF2-40B4-BE49-F238E27FC236}">
                <a16:creationId xmlns:a16="http://schemas.microsoft.com/office/drawing/2014/main" id="{40C463BD-816C-6549-B6A5-0689901760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2200" y="838200"/>
            <a:ext cx="2286000" cy="1647825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544" name="Rectangle 304">
            <a:extLst>
              <a:ext uri="{FF2B5EF4-FFF2-40B4-BE49-F238E27FC236}">
                <a16:creationId xmlns:a16="http://schemas.microsoft.com/office/drawing/2014/main" id="{51516E30-6151-3E56-AC8F-35ACC85433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92438" y="173038"/>
            <a:ext cx="4792662" cy="577850"/>
          </a:xfrm>
          <a:noFill/>
          <a:ln w="12700" cap="flat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LID4096" sz="3600">
                <a:solidFill>
                  <a:schemeClr val="tx1"/>
                </a:solidFill>
              </a:rPr>
              <a:t>Web: shared information</a:t>
            </a:r>
          </a:p>
        </p:txBody>
      </p:sp>
      <p:pic>
        <p:nvPicPr>
          <p:cNvPr id="10545" name="Picture 305">
            <a:extLst>
              <a:ext uri="{FF2B5EF4-FFF2-40B4-BE49-F238E27FC236}">
                <a16:creationId xmlns:a16="http://schemas.microsoft.com/office/drawing/2014/main" id="{3CFB5BC8-2AD8-B1FB-1754-66B5AB484A3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2287588"/>
            <a:ext cx="1674812" cy="270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549" name="Group 309">
            <a:extLst>
              <a:ext uri="{FF2B5EF4-FFF2-40B4-BE49-F238E27FC236}">
                <a16:creationId xmlns:a16="http://schemas.microsoft.com/office/drawing/2014/main" id="{F6B3146C-74A2-72B3-96FC-205D973E1AD6}"/>
              </a:ext>
            </a:extLst>
          </p:cNvPr>
          <p:cNvGrpSpPr>
            <a:grpSpLocks/>
          </p:cNvGrpSpPr>
          <p:nvPr/>
        </p:nvGrpSpPr>
        <p:grpSpPr bwMode="auto">
          <a:xfrm>
            <a:off x="3254375" y="1497013"/>
            <a:ext cx="3016250" cy="4257675"/>
            <a:chOff x="2050" y="943"/>
            <a:chExt cx="1900" cy="2682"/>
          </a:xfrm>
        </p:grpSpPr>
        <p:sp>
          <p:nvSpPr>
            <p:cNvPr id="10546" name="Oval 306">
              <a:extLst>
                <a:ext uri="{FF2B5EF4-FFF2-40B4-BE49-F238E27FC236}">
                  <a16:creationId xmlns:a16="http://schemas.microsoft.com/office/drawing/2014/main" id="{E7DFBCDE-9094-6BD8-550A-97C772341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0" y="952"/>
              <a:ext cx="1900" cy="2662"/>
            </a:xfrm>
            <a:prstGeom prst="ellipse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547" name="Line 307">
              <a:extLst>
                <a:ext uri="{FF2B5EF4-FFF2-40B4-BE49-F238E27FC236}">
                  <a16:creationId xmlns:a16="http://schemas.microsoft.com/office/drawing/2014/main" id="{423DC540-55A6-DEB5-B5E0-3633CE8DBE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0" y="943"/>
              <a:ext cx="83" cy="1"/>
            </a:xfrm>
            <a:prstGeom prst="line">
              <a:avLst/>
            </a:prstGeom>
            <a:noFill/>
            <a:ln w="50800">
              <a:solidFill>
                <a:schemeClr val="accent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548" name="Line 308">
              <a:extLst>
                <a:ext uri="{FF2B5EF4-FFF2-40B4-BE49-F238E27FC236}">
                  <a16:creationId xmlns:a16="http://schemas.microsoft.com/office/drawing/2014/main" id="{B5C8D86A-37B6-1D83-447F-960C4B15C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1" y="3624"/>
              <a:ext cx="85" cy="1"/>
            </a:xfrm>
            <a:prstGeom prst="line">
              <a:avLst/>
            </a:prstGeom>
            <a:noFill/>
            <a:ln w="50800">
              <a:solidFill>
                <a:schemeClr val="accent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0550" name="Line 310">
            <a:extLst>
              <a:ext uri="{FF2B5EF4-FFF2-40B4-BE49-F238E27FC236}">
                <a16:creationId xmlns:a16="http://schemas.microsoft.com/office/drawing/2014/main" id="{1B665D39-30BF-5ADD-F9B5-EED7DC9F15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4419600"/>
            <a:ext cx="5334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551" name="Line 311">
            <a:extLst>
              <a:ext uri="{FF2B5EF4-FFF2-40B4-BE49-F238E27FC236}">
                <a16:creationId xmlns:a16="http://schemas.microsoft.com/office/drawing/2014/main" id="{B1D3C101-A653-73F2-E2F8-45C7CB35219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67400" y="4343400"/>
            <a:ext cx="4572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552" name="Line 312">
            <a:extLst>
              <a:ext uri="{FF2B5EF4-FFF2-40B4-BE49-F238E27FC236}">
                <a16:creationId xmlns:a16="http://schemas.microsoft.com/office/drawing/2014/main" id="{56A1455D-0D5A-699F-54A1-E3226200EED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76600" y="1981200"/>
            <a:ext cx="5334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76" name="Group 88">
            <a:extLst>
              <a:ext uri="{FF2B5EF4-FFF2-40B4-BE49-F238E27FC236}">
                <a16:creationId xmlns:a16="http://schemas.microsoft.com/office/drawing/2014/main" id="{5CA90849-1537-6EF6-474E-528114C5B6F9}"/>
              </a:ext>
            </a:extLst>
          </p:cNvPr>
          <p:cNvGrpSpPr>
            <a:grpSpLocks/>
          </p:cNvGrpSpPr>
          <p:nvPr/>
        </p:nvGrpSpPr>
        <p:grpSpPr bwMode="auto">
          <a:xfrm>
            <a:off x="249238" y="4267200"/>
            <a:ext cx="3028950" cy="2263775"/>
            <a:chOff x="157" y="2688"/>
            <a:chExt cx="1908" cy="1426"/>
          </a:xfrm>
        </p:grpSpPr>
        <p:sp>
          <p:nvSpPr>
            <p:cNvPr id="12290" name="Freeform 2">
              <a:extLst>
                <a:ext uri="{FF2B5EF4-FFF2-40B4-BE49-F238E27FC236}">
                  <a16:creationId xmlns:a16="http://schemas.microsoft.com/office/drawing/2014/main" id="{CA62F9D2-F472-66D1-2D46-3E964457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" y="2688"/>
              <a:ext cx="1908" cy="1426"/>
            </a:xfrm>
            <a:custGeom>
              <a:avLst/>
              <a:gdLst>
                <a:gd name="T0" fmla="*/ 1142 w 1908"/>
                <a:gd name="T1" fmla="*/ 1424 h 1426"/>
                <a:gd name="T2" fmla="*/ 999 w 1908"/>
                <a:gd name="T3" fmla="*/ 1382 h 1426"/>
                <a:gd name="T4" fmla="*/ 938 w 1908"/>
                <a:gd name="T5" fmla="*/ 1335 h 1426"/>
                <a:gd name="T6" fmla="*/ 853 w 1908"/>
                <a:gd name="T7" fmla="*/ 1384 h 1426"/>
                <a:gd name="T8" fmla="*/ 689 w 1908"/>
                <a:gd name="T9" fmla="*/ 1392 h 1426"/>
                <a:gd name="T10" fmla="*/ 624 w 1908"/>
                <a:gd name="T11" fmla="*/ 1379 h 1426"/>
                <a:gd name="T12" fmla="*/ 549 w 1908"/>
                <a:gd name="T13" fmla="*/ 1345 h 1426"/>
                <a:gd name="T14" fmla="*/ 599 w 1908"/>
                <a:gd name="T15" fmla="*/ 1230 h 1426"/>
                <a:gd name="T16" fmla="*/ 566 w 1908"/>
                <a:gd name="T17" fmla="*/ 1103 h 1426"/>
                <a:gd name="T18" fmla="*/ 454 w 1908"/>
                <a:gd name="T19" fmla="*/ 1119 h 1426"/>
                <a:gd name="T20" fmla="*/ 505 w 1908"/>
                <a:gd name="T21" fmla="*/ 1387 h 1426"/>
                <a:gd name="T22" fmla="*/ 211 w 1908"/>
                <a:gd name="T23" fmla="*/ 1401 h 1426"/>
                <a:gd name="T24" fmla="*/ 129 w 1908"/>
                <a:gd name="T25" fmla="*/ 1307 h 1426"/>
                <a:gd name="T26" fmla="*/ 172 w 1908"/>
                <a:gd name="T27" fmla="*/ 1274 h 1426"/>
                <a:gd name="T28" fmla="*/ 168 w 1908"/>
                <a:gd name="T29" fmla="*/ 1028 h 1426"/>
                <a:gd name="T30" fmla="*/ 147 w 1908"/>
                <a:gd name="T31" fmla="*/ 776 h 1426"/>
                <a:gd name="T32" fmla="*/ 84 w 1908"/>
                <a:gd name="T33" fmla="*/ 691 h 1426"/>
                <a:gd name="T34" fmla="*/ 13 w 1908"/>
                <a:gd name="T35" fmla="*/ 670 h 1426"/>
                <a:gd name="T36" fmla="*/ 23 w 1908"/>
                <a:gd name="T37" fmla="*/ 545 h 1426"/>
                <a:gd name="T38" fmla="*/ 139 w 1908"/>
                <a:gd name="T39" fmla="*/ 460 h 1426"/>
                <a:gd name="T40" fmla="*/ 286 w 1908"/>
                <a:gd name="T41" fmla="*/ 440 h 1426"/>
                <a:gd name="T42" fmla="*/ 403 w 1908"/>
                <a:gd name="T43" fmla="*/ 514 h 1426"/>
                <a:gd name="T44" fmla="*/ 491 w 1908"/>
                <a:gd name="T45" fmla="*/ 512 h 1426"/>
                <a:gd name="T46" fmla="*/ 608 w 1908"/>
                <a:gd name="T47" fmla="*/ 335 h 1426"/>
                <a:gd name="T48" fmla="*/ 648 w 1908"/>
                <a:gd name="T49" fmla="*/ 306 h 1426"/>
                <a:gd name="T50" fmla="*/ 618 w 1908"/>
                <a:gd name="T51" fmla="*/ 196 h 1426"/>
                <a:gd name="T52" fmla="*/ 641 w 1908"/>
                <a:gd name="T53" fmla="*/ 106 h 1426"/>
                <a:gd name="T54" fmla="*/ 675 w 1908"/>
                <a:gd name="T55" fmla="*/ 42 h 1426"/>
                <a:gd name="T56" fmla="*/ 757 w 1908"/>
                <a:gd name="T57" fmla="*/ 0 h 1426"/>
                <a:gd name="T58" fmla="*/ 893 w 1908"/>
                <a:gd name="T59" fmla="*/ 20 h 1426"/>
                <a:gd name="T60" fmla="*/ 1003 w 1908"/>
                <a:gd name="T61" fmla="*/ 25 h 1426"/>
                <a:gd name="T62" fmla="*/ 1064 w 1908"/>
                <a:gd name="T63" fmla="*/ 117 h 1426"/>
                <a:gd name="T64" fmla="*/ 1052 w 1908"/>
                <a:gd name="T65" fmla="*/ 170 h 1426"/>
                <a:gd name="T66" fmla="*/ 1032 w 1908"/>
                <a:gd name="T67" fmla="*/ 55 h 1426"/>
                <a:gd name="T68" fmla="*/ 905 w 1908"/>
                <a:gd name="T69" fmla="*/ 23 h 1426"/>
                <a:gd name="T70" fmla="*/ 1000 w 1908"/>
                <a:gd name="T71" fmla="*/ 89 h 1426"/>
                <a:gd name="T72" fmla="*/ 1017 w 1908"/>
                <a:gd name="T73" fmla="*/ 173 h 1426"/>
                <a:gd name="T74" fmla="*/ 1002 w 1908"/>
                <a:gd name="T75" fmla="*/ 119 h 1426"/>
                <a:gd name="T76" fmla="*/ 1009 w 1908"/>
                <a:gd name="T77" fmla="*/ 226 h 1426"/>
                <a:gd name="T78" fmla="*/ 1026 w 1908"/>
                <a:gd name="T79" fmla="*/ 323 h 1426"/>
                <a:gd name="T80" fmla="*/ 962 w 1908"/>
                <a:gd name="T81" fmla="*/ 349 h 1426"/>
                <a:gd name="T82" fmla="*/ 853 w 1908"/>
                <a:gd name="T83" fmla="*/ 435 h 1426"/>
                <a:gd name="T84" fmla="*/ 931 w 1908"/>
                <a:gd name="T85" fmla="*/ 523 h 1426"/>
                <a:gd name="T86" fmla="*/ 977 w 1908"/>
                <a:gd name="T87" fmla="*/ 582 h 1426"/>
                <a:gd name="T88" fmla="*/ 1051 w 1908"/>
                <a:gd name="T89" fmla="*/ 649 h 1426"/>
                <a:gd name="T90" fmla="*/ 1157 w 1908"/>
                <a:gd name="T91" fmla="*/ 584 h 1426"/>
                <a:gd name="T92" fmla="*/ 1212 w 1908"/>
                <a:gd name="T93" fmla="*/ 601 h 1426"/>
                <a:gd name="T94" fmla="*/ 1238 w 1908"/>
                <a:gd name="T95" fmla="*/ 606 h 1426"/>
                <a:gd name="T96" fmla="*/ 1246 w 1908"/>
                <a:gd name="T97" fmla="*/ 398 h 1426"/>
                <a:gd name="T98" fmla="*/ 1669 w 1908"/>
                <a:gd name="T99" fmla="*/ 399 h 1426"/>
                <a:gd name="T100" fmla="*/ 1778 w 1908"/>
                <a:gd name="T101" fmla="*/ 538 h 1426"/>
                <a:gd name="T102" fmla="*/ 1760 w 1908"/>
                <a:gd name="T103" fmla="*/ 657 h 1426"/>
                <a:gd name="T104" fmla="*/ 1798 w 1908"/>
                <a:gd name="T105" fmla="*/ 702 h 1426"/>
                <a:gd name="T106" fmla="*/ 1815 w 1908"/>
                <a:gd name="T107" fmla="*/ 740 h 1426"/>
                <a:gd name="T108" fmla="*/ 1907 w 1908"/>
                <a:gd name="T109" fmla="*/ 750 h 1426"/>
                <a:gd name="T110" fmla="*/ 1898 w 1908"/>
                <a:gd name="T111" fmla="*/ 903 h 1426"/>
                <a:gd name="T112" fmla="*/ 1770 w 1908"/>
                <a:gd name="T113" fmla="*/ 912 h 1426"/>
                <a:gd name="T114" fmla="*/ 1629 w 1908"/>
                <a:gd name="T115" fmla="*/ 950 h 1426"/>
                <a:gd name="T116" fmla="*/ 1622 w 1908"/>
                <a:gd name="T117" fmla="*/ 1126 h 1426"/>
                <a:gd name="T118" fmla="*/ 1620 w 1908"/>
                <a:gd name="T119" fmla="*/ 1301 h 1426"/>
                <a:gd name="T120" fmla="*/ 1710 w 1908"/>
                <a:gd name="T121" fmla="*/ 1391 h 1426"/>
                <a:gd name="T122" fmla="*/ 1485 w 1908"/>
                <a:gd name="T123" fmla="*/ 1398 h 1426"/>
                <a:gd name="T124" fmla="*/ 1272 w 1908"/>
                <a:gd name="T125" fmla="*/ 1396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08" h="1426">
                  <a:moveTo>
                    <a:pt x="1250" y="1395"/>
                  </a:moveTo>
                  <a:lnTo>
                    <a:pt x="1244" y="1401"/>
                  </a:lnTo>
                  <a:lnTo>
                    <a:pt x="1238" y="1405"/>
                  </a:lnTo>
                  <a:lnTo>
                    <a:pt x="1232" y="1407"/>
                  </a:lnTo>
                  <a:lnTo>
                    <a:pt x="1225" y="1410"/>
                  </a:lnTo>
                  <a:lnTo>
                    <a:pt x="1219" y="1412"/>
                  </a:lnTo>
                  <a:lnTo>
                    <a:pt x="1211" y="1415"/>
                  </a:lnTo>
                  <a:lnTo>
                    <a:pt x="1205" y="1417"/>
                  </a:lnTo>
                  <a:lnTo>
                    <a:pt x="1199" y="1419"/>
                  </a:lnTo>
                  <a:lnTo>
                    <a:pt x="1188" y="1420"/>
                  </a:lnTo>
                  <a:lnTo>
                    <a:pt x="1177" y="1421"/>
                  </a:lnTo>
                  <a:lnTo>
                    <a:pt x="1166" y="1423"/>
                  </a:lnTo>
                  <a:lnTo>
                    <a:pt x="1153" y="1423"/>
                  </a:lnTo>
                  <a:lnTo>
                    <a:pt x="1142" y="1424"/>
                  </a:lnTo>
                  <a:lnTo>
                    <a:pt x="1130" y="1425"/>
                  </a:lnTo>
                  <a:lnTo>
                    <a:pt x="1118" y="1425"/>
                  </a:lnTo>
                  <a:lnTo>
                    <a:pt x="1106" y="1425"/>
                  </a:lnTo>
                  <a:lnTo>
                    <a:pt x="1095" y="1424"/>
                  </a:lnTo>
                  <a:lnTo>
                    <a:pt x="1083" y="1423"/>
                  </a:lnTo>
                  <a:lnTo>
                    <a:pt x="1072" y="1422"/>
                  </a:lnTo>
                  <a:lnTo>
                    <a:pt x="1060" y="1420"/>
                  </a:lnTo>
                  <a:lnTo>
                    <a:pt x="1049" y="1417"/>
                  </a:lnTo>
                  <a:lnTo>
                    <a:pt x="1038" y="1414"/>
                  </a:lnTo>
                  <a:lnTo>
                    <a:pt x="1027" y="1410"/>
                  </a:lnTo>
                  <a:lnTo>
                    <a:pt x="1017" y="1406"/>
                  </a:lnTo>
                  <a:lnTo>
                    <a:pt x="1011" y="1398"/>
                  </a:lnTo>
                  <a:lnTo>
                    <a:pt x="1005" y="1390"/>
                  </a:lnTo>
                  <a:lnTo>
                    <a:pt x="999" y="1382"/>
                  </a:lnTo>
                  <a:lnTo>
                    <a:pt x="994" y="1373"/>
                  </a:lnTo>
                  <a:lnTo>
                    <a:pt x="989" y="1366"/>
                  </a:lnTo>
                  <a:lnTo>
                    <a:pt x="984" y="1357"/>
                  </a:lnTo>
                  <a:lnTo>
                    <a:pt x="979" y="1350"/>
                  </a:lnTo>
                  <a:lnTo>
                    <a:pt x="975" y="1340"/>
                  </a:lnTo>
                  <a:lnTo>
                    <a:pt x="970" y="1340"/>
                  </a:lnTo>
                  <a:lnTo>
                    <a:pt x="965" y="1341"/>
                  </a:lnTo>
                  <a:lnTo>
                    <a:pt x="961" y="1343"/>
                  </a:lnTo>
                  <a:lnTo>
                    <a:pt x="957" y="1346"/>
                  </a:lnTo>
                  <a:lnTo>
                    <a:pt x="953" y="1348"/>
                  </a:lnTo>
                  <a:lnTo>
                    <a:pt x="949" y="1348"/>
                  </a:lnTo>
                  <a:lnTo>
                    <a:pt x="947" y="1346"/>
                  </a:lnTo>
                  <a:lnTo>
                    <a:pt x="943" y="1340"/>
                  </a:lnTo>
                  <a:lnTo>
                    <a:pt x="938" y="1335"/>
                  </a:lnTo>
                  <a:lnTo>
                    <a:pt x="937" y="1341"/>
                  </a:lnTo>
                  <a:lnTo>
                    <a:pt x="937" y="1347"/>
                  </a:lnTo>
                  <a:lnTo>
                    <a:pt x="937" y="1353"/>
                  </a:lnTo>
                  <a:lnTo>
                    <a:pt x="937" y="1359"/>
                  </a:lnTo>
                  <a:lnTo>
                    <a:pt x="936" y="1365"/>
                  </a:lnTo>
                  <a:lnTo>
                    <a:pt x="936" y="1370"/>
                  </a:lnTo>
                  <a:lnTo>
                    <a:pt x="935" y="1375"/>
                  </a:lnTo>
                  <a:lnTo>
                    <a:pt x="933" y="1380"/>
                  </a:lnTo>
                  <a:lnTo>
                    <a:pt x="920" y="1382"/>
                  </a:lnTo>
                  <a:lnTo>
                    <a:pt x="907" y="1383"/>
                  </a:lnTo>
                  <a:lnTo>
                    <a:pt x="895" y="1383"/>
                  </a:lnTo>
                  <a:lnTo>
                    <a:pt x="881" y="1384"/>
                  </a:lnTo>
                  <a:lnTo>
                    <a:pt x="867" y="1384"/>
                  </a:lnTo>
                  <a:lnTo>
                    <a:pt x="853" y="1384"/>
                  </a:lnTo>
                  <a:lnTo>
                    <a:pt x="840" y="1385"/>
                  </a:lnTo>
                  <a:lnTo>
                    <a:pt x="826" y="1385"/>
                  </a:lnTo>
                  <a:lnTo>
                    <a:pt x="811" y="1386"/>
                  </a:lnTo>
                  <a:lnTo>
                    <a:pt x="798" y="1386"/>
                  </a:lnTo>
                  <a:lnTo>
                    <a:pt x="783" y="1387"/>
                  </a:lnTo>
                  <a:lnTo>
                    <a:pt x="769" y="1387"/>
                  </a:lnTo>
                  <a:lnTo>
                    <a:pt x="756" y="1388"/>
                  </a:lnTo>
                  <a:lnTo>
                    <a:pt x="742" y="1389"/>
                  </a:lnTo>
                  <a:lnTo>
                    <a:pt x="728" y="1389"/>
                  </a:lnTo>
                  <a:lnTo>
                    <a:pt x="716" y="1391"/>
                  </a:lnTo>
                  <a:lnTo>
                    <a:pt x="708" y="1390"/>
                  </a:lnTo>
                  <a:lnTo>
                    <a:pt x="702" y="1390"/>
                  </a:lnTo>
                  <a:lnTo>
                    <a:pt x="695" y="1391"/>
                  </a:lnTo>
                  <a:lnTo>
                    <a:pt x="689" y="1392"/>
                  </a:lnTo>
                  <a:lnTo>
                    <a:pt x="683" y="1393"/>
                  </a:lnTo>
                  <a:lnTo>
                    <a:pt x="676" y="1393"/>
                  </a:lnTo>
                  <a:lnTo>
                    <a:pt x="670" y="1391"/>
                  </a:lnTo>
                  <a:lnTo>
                    <a:pt x="663" y="1388"/>
                  </a:lnTo>
                  <a:lnTo>
                    <a:pt x="660" y="1389"/>
                  </a:lnTo>
                  <a:lnTo>
                    <a:pt x="656" y="1390"/>
                  </a:lnTo>
                  <a:lnTo>
                    <a:pt x="653" y="1391"/>
                  </a:lnTo>
                  <a:lnTo>
                    <a:pt x="649" y="1391"/>
                  </a:lnTo>
                  <a:lnTo>
                    <a:pt x="645" y="1391"/>
                  </a:lnTo>
                  <a:lnTo>
                    <a:pt x="642" y="1390"/>
                  </a:lnTo>
                  <a:lnTo>
                    <a:pt x="638" y="1389"/>
                  </a:lnTo>
                  <a:lnTo>
                    <a:pt x="635" y="1387"/>
                  </a:lnTo>
                  <a:lnTo>
                    <a:pt x="631" y="1380"/>
                  </a:lnTo>
                  <a:lnTo>
                    <a:pt x="624" y="1379"/>
                  </a:lnTo>
                  <a:lnTo>
                    <a:pt x="620" y="1376"/>
                  </a:lnTo>
                  <a:lnTo>
                    <a:pt x="613" y="1374"/>
                  </a:lnTo>
                  <a:lnTo>
                    <a:pt x="609" y="1372"/>
                  </a:lnTo>
                  <a:lnTo>
                    <a:pt x="602" y="1370"/>
                  </a:lnTo>
                  <a:lnTo>
                    <a:pt x="597" y="1368"/>
                  </a:lnTo>
                  <a:lnTo>
                    <a:pt x="592" y="1366"/>
                  </a:lnTo>
                  <a:lnTo>
                    <a:pt x="587" y="1364"/>
                  </a:lnTo>
                  <a:lnTo>
                    <a:pt x="581" y="1361"/>
                  </a:lnTo>
                  <a:lnTo>
                    <a:pt x="576" y="1358"/>
                  </a:lnTo>
                  <a:lnTo>
                    <a:pt x="570" y="1356"/>
                  </a:lnTo>
                  <a:lnTo>
                    <a:pt x="565" y="1353"/>
                  </a:lnTo>
                  <a:lnTo>
                    <a:pt x="560" y="1351"/>
                  </a:lnTo>
                  <a:lnTo>
                    <a:pt x="555" y="1348"/>
                  </a:lnTo>
                  <a:lnTo>
                    <a:pt x="549" y="1345"/>
                  </a:lnTo>
                  <a:lnTo>
                    <a:pt x="544" y="1342"/>
                  </a:lnTo>
                  <a:lnTo>
                    <a:pt x="551" y="1296"/>
                  </a:lnTo>
                  <a:lnTo>
                    <a:pt x="558" y="1292"/>
                  </a:lnTo>
                  <a:lnTo>
                    <a:pt x="564" y="1289"/>
                  </a:lnTo>
                  <a:lnTo>
                    <a:pt x="571" y="1287"/>
                  </a:lnTo>
                  <a:lnTo>
                    <a:pt x="579" y="1285"/>
                  </a:lnTo>
                  <a:lnTo>
                    <a:pt x="585" y="1284"/>
                  </a:lnTo>
                  <a:lnTo>
                    <a:pt x="591" y="1282"/>
                  </a:lnTo>
                  <a:lnTo>
                    <a:pt x="597" y="1278"/>
                  </a:lnTo>
                  <a:lnTo>
                    <a:pt x="602" y="1272"/>
                  </a:lnTo>
                  <a:lnTo>
                    <a:pt x="601" y="1262"/>
                  </a:lnTo>
                  <a:lnTo>
                    <a:pt x="600" y="1251"/>
                  </a:lnTo>
                  <a:lnTo>
                    <a:pt x="600" y="1241"/>
                  </a:lnTo>
                  <a:lnTo>
                    <a:pt x="599" y="1230"/>
                  </a:lnTo>
                  <a:lnTo>
                    <a:pt x="597" y="1221"/>
                  </a:lnTo>
                  <a:lnTo>
                    <a:pt x="596" y="1211"/>
                  </a:lnTo>
                  <a:lnTo>
                    <a:pt x="595" y="1200"/>
                  </a:lnTo>
                  <a:lnTo>
                    <a:pt x="594" y="1190"/>
                  </a:lnTo>
                  <a:lnTo>
                    <a:pt x="593" y="1179"/>
                  </a:lnTo>
                  <a:lnTo>
                    <a:pt x="591" y="1169"/>
                  </a:lnTo>
                  <a:lnTo>
                    <a:pt x="590" y="1158"/>
                  </a:lnTo>
                  <a:lnTo>
                    <a:pt x="589" y="1149"/>
                  </a:lnTo>
                  <a:lnTo>
                    <a:pt x="588" y="1139"/>
                  </a:lnTo>
                  <a:lnTo>
                    <a:pt x="586" y="1128"/>
                  </a:lnTo>
                  <a:lnTo>
                    <a:pt x="584" y="1119"/>
                  </a:lnTo>
                  <a:lnTo>
                    <a:pt x="581" y="1108"/>
                  </a:lnTo>
                  <a:lnTo>
                    <a:pt x="574" y="1103"/>
                  </a:lnTo>
                  <a:lnTo>
                    <a:pt x="566" y="1103"/>
                  </a:lnTo>
                  <a:lnTo>
                    <a:pt x="557" y="1103"/>
                  </a:lnTo>
                  <a:lnTo>
                    <a:pt x="548" y="1103"/>
                  </a:lnTo>
                  <a:lnTo>
                    <a:pt x="540" y="1103"/>
                  </a:lnTo>
                  <a:lnTo>
                    <a:pt x="532" y="1103"/>
                  </a:lnTo>
                  <a:lnTo>
                    <a:pt x="523" y="1104"/>
                  </a:lnTo>
                  <a:lnTo>
                    <a:pt x="516" y="1104"/>
                  </a:lnTo>
                  <a:lnTo>
                    <a:pt x="507" y="1105"/>
                  </a:lnTo>
                  <a:lnTo>
                    <a:pt x="499" y="1106"/>
                  </a:lnTo>
                  <a:lnTo>
                    <a:pt x="491" y="1107"/>
                  </a:lnTo>
                  <a:lnTo>
                    <a:pt x="484" y="1109"/>
                  </a:lnTo>
                  <a:lnTo>
                    <a:pt x="476" y="1111"/>
                  </a:lnTo>
                  <a:lnTo>
                    <a:pt x="469" y="1113"/>
                  </a:lnTo>
                  <a:lnTo>
                    <a:pt x="462" y="1116"/>
                  </a:lnTo>
                  <a:lnTo>
                    <a:pt x="454" y="1119"/>
                  </a:lnTo>
                  <a:lnTo>
                    <a:pt x="446" y="1121"/>
                  </a:lnTo>
                  <a:lnTo>
                    <a:pt x="442" y="1138"/>
                  </a:lnTo>
                  <a:lnTo>
                    <a:pt x="453" y="1314"/>
                  </a:lnTo>
                  <a:lnTo>
                    <a:pt x="462" y="1317"/>
                  </a:lnTo>
                  <a:lnTo>
                    <a:pt x="470" y="1318"/>
                  </a:lnTo>
                  <a:lnTo>
                    <a:pt x="479" y="1318"/>
                  </a:lnTo>
                  <a:lnTo>
                    <a:pt x="487" y="1318"/>
                  </a:lnTo>
                  <a:lnTo>
                    <a:pt x="496" y="1318"/>
                  </a:lnTo>
                  <a:lnTo>
                    <a:pt x="505" y="1318"/>
                  </a:lnTo>
                  <a:lnTo>
                    <a:pt x="515" y="1317"/>
                  </a:lnTo>
                  <a:lnTo>
                    <a:pt x="523" y="1317"/>
                  </a:lnTo>
                  <a:lnTo>
                    <a:pt x="529" y="1322"/>
                  </a:lnTo>
                  <a:lnTo>
                    <a:pt x="526" y="1384"/>
                  </a:lnTo>
                  <a:lnTo>
                    <a:pt x="505" y="1387"/>
                  </a:lnTo>
                  <a:lnTo>
                    <a:pt x="484" y="1389"/>
                  </a:lnTo>
                  <a:lnTo>
                    <a:pt x="463" y="1390"/>
                  </a:lnTo>
                  <a:lnTo>
                    <a:pt x="442" y="1391"/>
                  </a:lnTo>
                  <a:lnTo>
                    <a:pt x="421" y="1393"/>
                  </a:lnTo>
                  <a:lnTo>
                    <a:pt x="400" y="1394"/>
                  </a:lnTo>
                  <a:lnTo>
                    <a:pt x="379" y="1394"/>
                  </a:lnTo>
                  <a:lnTo>
                    <a:pt x="358" y="1395"/>
                  </a:lnTo>
                  <a:lnTo>
                    <a:pt x="337" y="1396"/>
                  </a:lnTo>
                  <a:lnTo>
                    <a:pt x="316" y="1397"/>
                  </a:lnTo>
                  <a:lnTo>
                    <a:pt x="295" y="1397"/>
                  </a:lnTo>
                  <a:lnTo>
                    <a:pt x="273" y="1398"/>
                  </a:lnTo>
                  <a:lnTo>
                    <a:pt x="252" y="1399"/>
                  </a:lnTo>
                  <a:lnTo>
                    <a:pt x="231" y="1399"/>
                  </a:lnTo>
                  <a:lnTo>
                    <a:pt x="211" y="1401"/>
                  </a:lnTo>
                  <a:lnTo>
                    <a:pt x="190" y="1402"/>
                  </a:lnTo>
                  <a:lnTo>
                    <a:pt x="183" y="1393"/>
                  </a:lnTo>
                  <a:lnTo>
                    <a:pt x="174" y="1385"/>
                  </a:lnTo>
                  <a:lnTo>
                    <a:pt x="164" y="1378"/>
                  </a:lnTo>
                  <a:lnTo>
                    <a:pt x="154" y="1371"/>
                  </a:lnTo>
                  <a:lnTo>
                    <a:pt x="144" y="1365"/>
                  </a:lnTo>
                  <a:lnTo>
                    <a:pt x="135" y="1356"/>
                  </a:lnTo>
                  <a:lnTo>
                    <a:pt x="128" y="1346"/>
                  </a:lnTo>
                  <a:lnTo>
                    <a:pt x="125" y="1333"/>
                  </a:lnTo>
                  <a:lnTo>
                    <a:pt x="127" y="1329"/>
                  </a:lnTo>
                  <a:lnTo>
                    <a:pt x="129" y="1324"/>
                  </a:lnTo>
                  <a:lnTo>
                    <a:pt x="129" y="1318"/>
                  </a:lnTo>
                  <a:lnTo>
                    <a:pt x="129" y="1313"/>
                  </a:lnTo>
                  <a:lnTo>
                    <a:pt x="129" y="1307"/>
                  </a:lnTo>
                  <a:lnTo>
                    <a:pt x="129" y="1301"/>
                  </a:lnTo>
                  <a:lnTo>
                    <a:pt x="130" y="1295"/>
                  </a:lnTo>
                  <a:lnTo>
                    <a:pt x="132" y="1289"/>
                  </a:lnTo>
                  <a:lnTo>
                    <a:pt x="134" y="1288"/>
                  </a:lnTo>
                  <a:lnTo>
                    <a:pt x="135" y="1285"/>
                  </a:lnTo>
                  <a:lnTo>
                    <a:pt x="135" y="1282"/>
                  </a:lnTo>
                  <a:lnTo>
                    <a:pt x="136" y="1279"/>
                  </a:lnTo>
                  <a:lnTo>
                    <a:pt x="141" y="1278"/>
                  </a:lnTo>
                  <a:lnTo>
                    <a:pt x="147" y="1279"/>
                  </a:lnTo>
                  <a:lnTo>
                    <a:pt x="153" y="1280"/>
                  </a:lnTo>
                  <a:lnTo>
                    <a:pt x="158" y="1280"/>
                  </a:lnTo>
                  <a:lnTo>
                    <a:pt x="165" y="1280"/>
                  </a:lnTo>
                  <a:lnTo>
                    <a:pt x="168" y="1278"/>
                  </a:lnTo>
                  <a:lnTo>
                    <a:pt x="172" y="1274"/>
                  </a:lnTo>
                  <a:lnTo>
                    <a:pt x="173" y="1268"/>
                  </a:lnTo>
                  <a:lnTo>
                    <a:pt x="172" y="1250"/>
                  </a:lnTo>
                  <a:lnTo>
                    <a:pt x="172" y="1231"/>
                  </a:lnTo>
                  <a:lnTo>
                    <a:pt x="172" y="1212"/>
                  </a:lnTo>
                  <a:lnTo>
                    <a:pt x="172" y="1194"/>
                  </a:lnTo>
                  <a:lnTo>
                    <a:pt x="171" y="1175"/>
                  </a:lnTo>
                  <a:lnTo>
                    <a:pt x="171" y="1157"/>
                  </a:lnTo>
                  <a:lnTo>
                    <a:pt x="171" y="1139"/>
                  </a:lnTo>
                  <a:lnTo>
                    <a:pt x="171" y="1120"/>
                  </a:lnTo>
                  <a:lnTo>
                    <a:pt x="170" y="1102"/>
                  </a:lnTo>
                  <a:lnTo>
                    <a:pt x="170" y="1084"/>
                  </a:lnTo>
                  <a:lnTo>
                    <a:pt x="170" y="1065"/>
                  </a:lnTo>
                  <a:lnTo>
                    <a:pt x="169" y="1047"/>
                  </a:lnTo>
                  <a:lnTo>
                    <a:pt x="168" y="1028"/>
                  </a:lnTo>
                  <a:lnTo>
                    <a:pt x="168" y="1010"/>
                  </a:lnTo>
                  <a:lnTo>
                    <a:pt x="168" y="992"/>
                  </a:lnTo>
                  <a:lnTo>
                    <a:pt x="166" y="973"/>
                  </a:lnTo>
                  <a:lnTo>
                    <a:pt x="165" y="955"/>
                  </a:lnTo>
                  <a:lnTo>
                    <a:pt x="164" y="937"/>
                  </a:lnTo>
                  <a:lnTo>
                    <a:pt x="163" y="919"/>
                  </a:lnTo>
                  <a:lnTo>
                    <a:pt x="161" y="901"/>
                  </a:lnTo>
                  <a:lnTo>
                    <a:pt x="160" y="883"/>
                  </a:lnTo>
                  <a:lnTo>
                    <a:pt x="158" y="865"/>
                  </a:lnTo>
                  <a:lnTo>
                    <a:pt x="157" y="848"/>
                  </a:lnTo>
                  <a:lnTo>
                    <a:pt x="154" y="830"/>
                  </a:lnTo>
                  <a:lnTo>
                    <a:pt x="152" y="812"/>
                  </a:lnTo>
                  <a:lnTo>
                    <a:pt x="149" y="794"/>
                  </a:lnTo>
                  <a:lnTo>
                    <a:pt x="147" y="776"/>
                  </a:lnTo>
                  <a:lnTo>
                    <a:pt x="144" y="759"/>
                  </a:lnTo>
                  <a:lnTo>
                    <a:pt x="140" y="742"/>
                  </a:lnTo>
                  <a:lnTo>
                    <a:pt x="137" y="724"/>
                  </a:lnTo>
                  <a:lnTo>
                    <a:pt x="134" y="707"/>
                  </a:lnTo>
                  <a:lnTo>
                    <a:pt x="129" y="690"/>
                  </a:lnTo>
                  <a:lnTo>
                    <a:pt x="125" y="688"/>
                  </a:lnTo>
                  <a:lnTo>
                    <a:pt x="119" y="686"/>
                  </a:lnTo>
                  <a:lnTo>
                    <a:pt x="115" y="686"/>
                  </a:lnTo>
                  <a:lnTo>
                    <a:pt x="109" y="686"/>
                  </a:lnTo>
                  <a:lnTo>
                    <a:pt x="104" y="686"/>
                  </a:lnTo>
                  <a:lnTo>
                    <a:pt x="98" y="686"/>
                  </a:lnTo>
                  <a:lnTo>
                    <a:pt x="93" y="688"/>
                  </a:lnTo>
                  <a:lnTo>
                    <a:pt x="87" y="688"/>
                  </a:lnTo>
                  <a:lnTo>
                    <a:pt x="84" y="691"/>
                  </a:lnTo>
                  <a:lnTo>
                    <a:pt x="81" y="694"/>
                  </a:lnTo>
                  <a:lnTo>
                    <a:pt x="80" y="698"/>
                  </a:lnTo>
                  <a:lnTo>
                    <a:pt x="78" y="702"/>
                  </a:lnTo>
                  <a:lnTo>
                    <a:pt x="75" y="706"/>
                  </a:lnTo>
                  <a:lnTo>
                    <a:pt x="70" y="708"/>
                  </a:lnTo>
                  <a:lnTo>
                    <a:pt x="62" y="711"/>
                  </a:lnTo>
                  <a:lnTo>
                    <a:pt x="48" y="712"/>
                  </a:lnTo>
                  <a:lnTo>
                    <a:pt x="42" y="707"/>
                  </a:lnTo>
                  <a:lnTo>
                    <a:pt x="35" y="702"/>
                  </a:lnTo>
                  <a:lnTo>
                    <a:pt x="31" y="696"/>
                  </a:lnTo>
                  <a:lnTo>
                    <a:pt x="25" y="691"/>
                  </a:lnTo>
                  <a:lnTo>
                    <a:pt x="21" y="684"/>
                  </a:lnTo>
                  <a:lnTo>
                    <a:pt x="17" y="676"/>
                  </a:lnTo>
                  <a:lnTo>
                    <a:pt x="13" y="670"/>
                  </a:lnTo>
                  <a:lnTo>
                    <a:pt x="10" y="661"/>
                  </a:lnTo>
                  <a:lnTo>
                    <a:pt x="7" y="654"/>
                  </a:lnTo>
                  <a:lnTo>
                    <a:pt x="5" y="645"/>
                  </a:lnTo>
                  <a:lnTo>
                    <a:pt x="3" y="638"/>
                  </a:lnTo>
                  <a:lnTo>
                    <a:pt x="1" y="629"/>
                  </a:lnTo>
                  <a:lnTo>
                    <a:pt x="0" y="621"/>
                  </a:lnTo>
                  <a:lnTo>
                    <a:pt x="0" y="612"/>
                  </a:lnTo>
                  <a:lnTo>
                    <a:pt x="0" y="604"/>
                  </a:lnTo>
                  <a:lnTo>
                    <a:pt x="0" y="596"/>
                  </a:lnTo>
                  <a:lnTo>
                    <a:pt x="3" y="585"/>
                  </a:lnTo>
                  <a:lnTo>
                    <a:pt x="8" y="574"/>
                  </a:lnTo>
                  <a:lnTo>
                    <a:pt x="12" y="564"/>
                  </a:lnTo>
                  <a:lnTo>
                    <a:pt x="18" y="553"/>
                  </a:lnTo>
                  <a:lnTo>
                    <a:pt x="23" y="545"/>
                  </a:lnTo>
                  <a:lnTo>
                    <a:pt x="30" y="536"/>
                  </a:lnTo>
                  <a:lnTo>
                    <a:pt x="36" y="528"/>
                  </a:lnTo>
                  <a:lnTo>
                    <a:pt x="44" y="520"/>
                  </a:lnTo>
                  <a:lnTo>
                    <a:pt x="52" y="513"/>
                  </a:lnTo>
                  <a:lnTo>
                    <a:pt x="60" y="505"/>
                  </a:lnTo>
                  <a:lnTo>
                    <a:pt x="68" y="498"/>
                  </a:lnTo>
                  <a:lnTo>
                    <a:pt x="76" y="492"/>
                  </a:lnTo>
                  <a:lnTo>
                    <a:pt x="84" y="486"/>
                  </a:lnTo>
                  <a:lnTo>
                    <a:pt x="94" y="480"/>
                  </a:lnTo>
                  <a:lnTo>
                    <a:pt x="103" y="474"/>
                  </a:lnTo>
                  <a:lnTo>
                    <a:pt x="112" y="468"/>
                  </a:lnTo>
                  <a:lnTo>
                    <a:pt x="121" y="466"/>
                  </a:lnTo>
                  <a:lnTo>
                    <a:pt x="130" y="463"/>
                  </a:lnTo>
                  <a:lnTo>
                    <a:pt x="139" y="460"/>
                  </a:lnTo>
                  <a:lnTo>
                    <a:pt x="148" y="456"/>
                  </a:lnTo>
                  <a:lnTo>
                    <a:pt x="158" y="452"/>
                  </a:lnTo>
                  <a:lnTo>
                    <a:pt x="166" y="449"/>
                  </a:lnTo>
                  <a:lnTo>
                    <a:pt x="176" y="445"/>
                  </a:lnTo>
                  <a:lnTo>
                    <a:pt x="185" y="444"/>
                  </a:lnTo>
                  <a:lnTo>
                    <a:pt x="195" y="440"/>
                  </a:lnTo>
                  <a:lnTo>
                    <a:pt x="204" y="437"/>
                  </a:lnTo>
                  <a:lnTo>
                    <a:pt x="214" y="436"/>
                  </a:lnTo>
                  <a:lnTo>
                    <a:pt x="225" y="436"/>
                  </a:lnTo>
                  <a:lnTo>
                    <a:pt x="235" y="436"/>
                  </a:lnTo>
                  <a:lnTo>
                    <a:pt x="246" y="436"/>
                  </a:lnTo>
                  <a:lnTo>
                    <a:pt x="256" y="436"/>
                  </a:lnTo>
                  <a:lnTo>
                    <a:pt x="279" y="437"/>
                  </a:lnTo>
                  <a:lnTo>
                    <a:pt x="286" y="440"/>
                  </a:lnTo>
                  <a:lnTo>
                    <a:pt x="294" y="443"/>
                  </a:lnTo>
                  <a:lnTo>
                    <a:pt x="302" y="445"/>
                  </a:lnTo>
                  <a:lnTo>
                    <a:pt x="309" y="446"/>
                  </a:lnTo>
                  <a:lnTo>
                    <a:pt x="317" y="449"/>
                  </a:lnTo>
                  <a:lnTo>
                    <a:pt x="326" y="451"/>
                  </a:lnTo>
                  <a:lnTo>
                    <a:pt x="333" y="454"/>
                  </a:lnTo>
                  <a:lnTo>
                    <a:pt x="345" y="458"/>
                  </a:lnTo>
                  <a:lnTo>
                    <a:pt x="356" y="463"/>
                  </a:lnTo>
                  <a:lnTo>
                    <a:pt x="366" y="469"/>
                  </a:lnTo>
                  <a:lnTo>
                    <a:pt x="375" y="477"/>
                  </a:lnTo>
                  <a:lnTo>
                    <a:pt x="384" y="485"/>
                  </a:lnTo>
                  <a:lnTo>
                    <a:pt x="391" y="494"/>
                  </a:lnTo>
                  <a:lnTo>
                    <a:pt x="398" y="504"/>
                  </a:lnTo>
                  <a:lnTo>
                    <a:pt x="403" y="514"/>
                  </a:lnTo>
                  <a:lnTo>
                    <a:pt x="409" y="525"/>
                  </a:lnTo>
                  <a:lnTo>
                    <a:pt x="413" y="536"/>
                  </a:lnTo>
                  <a:lnTo>
                    <a:pt x="418" y="549"/>
                  </a:lnTo>
                  <a:lnTo>
                    <a:pt x="421" y="560"/>
                  </a:lnTo>
                  <a:lnTo>
                    <a:pt x="424" y="572"/>
                  </a:lnTo>
                  <a:lnTo>
                    <a:pt x="427" y="585"/>
                  </a:lnTo>
                  <a:lnTo>
                    <a:pt x="429" y="596"/>
                  </a:lnTo>
                  <a:lnTo>
                    <a:pt x="431" y="608"/>
                  </a:lnTo>
                  <a:lnTo>
                    <a:pt x="440" y="592"/>
                  </a:lnTo>
                  <a:lnTo>
                    <a:pt x="450" y="575"/>
                  </a:lnTo>
                  <a:lnTo>
                    <a:pt x="460" y="559"/>
                  </a:lnTo>
                  <a:lnTo>
                    <a:pt x="470" y="543"/>
                  </a:lnTo>
                  <a:lnTo>
                    <a:pt x="481" y="527"/>
                  </a:lnTo>
                  <a:lnTo>
                    <a:pt x="491" y="512"/>
                  </a:lnTo>
                  <a:lnTo>
                    <a:pt x="502" y="496"/>
                  </a:lnTo>
                  <a:lnTo>
                    <a:pt x="512" y="480"/>
                  </a:lnTo>
                  <a:lnTo>
                    <a:pt x="523" y="463"/>
                  </a:lnTo>
                  <a:lnTo>
                    <a:pt x="533" y="447"/>
                  </a:lnTo>
                  <a:lnTo>
                    <a:pt x="543" y="431"/>
                  </a:lnTo>
                  <a:lnTo>
                    <a:pt x="554" y="415"/>
                  </a:lnTo>
                  <a:lnTo>
                    <a:pt x="563" y="399"/>
                  </a:lnTo>
                  <a:lnTo>
                    <a:pt x="573" y="382"/>
                  </a:lnTo>
                  <a:lnTo>
                    <a:pt x="582" y="366"/>
                  </a:lnTo>
                  <a:lnTo>
                    <a:pt x="591" y="349"/>
                  </a:lnTo>
                  <a:lnTo>
                    <a:pt x="595" y="344"/>
                  </a:lnTo>
                  <a:lnTo>
                    <a:pt x="599" y="339"/>
                  </a:lnTo>
                  <a:lnTo>
                    <a:pt x="603" y="337"/>
                  </a:lnTo>
                  <a:lnTo>
                    <a:pt x="608" y="335"/>
                  </a:lnTo>
                  <a:lnTo>
                    <a:pt x="613" y="334"/>
                  </a:lnTo>
                  <a:lnTo>
                    <a:pt x="619" y="333"/>
                  </a:lnTo>
                  <a:lnTo>
                    <a:pt x="624" y="332"/>
                  </a:lnTo>
                  <a:lnTo>
                    <a:pt x="631" y="331"/>
                  </a:lnTo>
                  <a:lnTo>
                    <a:pt x="633" y="331"/>
                  </a:lnTo>
                  <a:lnTo>
                    <a:pt x="636" y="331"/>
                  </a:lnTo>
                  <a:lnTo>
                    <a:pt x="640" y="332"/>
                  </a:lnTo>
                  <a:lnTo>
                    <a:pt x="643" y="333"/>
                  </a:lnTo>
                  <a:lnTo>
                    <a:pt x="646" y="332"/>
                  </a:lnTo>
                  <a:lnTo>
                    <a:pt x="648" y="331"/>
                  </a:lnTo>
                  <a:lnTo>
                    <a:pt x="649" y="328"/>
                  </a:lnTo>
                  <a:lnTo>
                    <a:pt x="649" y="323"/>
                  </a:lnTo>
                  <a:lnTo>
                    <a:pt x="649" y="315"/>
                  </a:lnTo>
                  <a:lnTo>
                    <a:pt x="648" y="306"/>
                  </a:lnTo>
                  <a:lnTo>
                    <a:pt x="647" y="298"/>
                  </a:lnTo>
                  <a:lnTo>
                    <a:pt x="645" y="290"/>
                  </a:lnTo>
                  <a:lnTo>
                    <a:pt x="643" y="283"/>
                  </a:lnTo>
                  <a:lnTo>
                    <a:pt x="641" y="274"/>
                  </a:lnTo>
                  <a:lnTo>
                    <a:pt x="638" y="267"/>
                  </a:lnTo>
                  <a:lnTo>
                    <a:pt x="635" y="259"/>
                  </a:lnTo>
                  <a:lnTo>
                    <a:pt x="633" y="251"/>
                  </a:lnTo>
                  <a:lnTo>
                    <a:pt x="630" y="244"/>
                  </a:lnTo>
                  <a:lnTo>
                    <a:pt x="627" y="236"/>
                  </a:lnTo>
                  <a:lnTo>
                    <a:pt x="625" y="229"/>
                  </a:lnTo>
                  <a:lnTo>
                    <a:pt x="622" y="221"/>
                  </a:lnTo>
                  <a:lnTo>
                    <a:pt x="621" y="213"/>
                  </a:lnTo>
                  <a:lnTo>
                    <a:pt x="619" y="205"/>
                  </a:lnTo>
                  <a:lnTo>
                    <a:pt x="618" y="196"/>
                  </a:lnTo>
                  <a:lnTo>
                    <a:pt x="617" y="190"/>
                  </a:lnTo>
                  <a:lnTo>
                    <a:pt x="617" y="183"/>
                  </a:lnTo>
                  <a:lnTo>
                    <a:pt x="617" y="176"/>
                  </a:lnTo>
                  <a:lnTo>
                    <a:pt x="617" y="169"/>
                  </a:lnTo>
                  <a:lnTo>
                    <a:pt x="617" y="162"/>
                  </a:lnTo>
                  <a:lnTo>
                    <a:pt x="618" y="155"/>
                  </a:lnTo>
                  <a:lnTo>
                    <a:pt x="620" y="148"/>
                  </a:lnTo>
                  <a:lnTo>
                    <a:pt x="622" y="142"/>
                  </a:lnTo>
                  <a:lnTo>
                    <a:pt x="624" y="135"/>
                  </a:lnTo>
                  <a:lnTo>
                    <a:pt x="626" y="128"/>
                  </a:lnTo>
                  <a:lnTo>
                    <a:pt x="630" y="123"/>
                  </a:lnTo>
                  <a:lnTo>
                    <a:pt x="632" y="117"/>
                  </a:lnTo>
                  <a:lnTo>
                    <a:pt x="636" y="110"/>
                  </a:lnTo>
                  <a:lnTo>
                    <a:pt x="641" y="106"/>
                  </a:lnTo>
                  <a:lnTo>
                    <a:pt x="644" y="100"/>
                  </a:lnTo>
                  <a:lnTo>
                    <a:pt x="649" y="95"/>
                  </a:lnTo>
                  <a:lnTo>
                    <a:pt x="645" y="91"/>
                  </a:lnTo>
                  <a:lnTo>
                    <a:pt x="641" y="93"/>
                  </a:lnTo>
                  <a:lnTo>
                    <a:pt x="635" y="96"/>
                  </a:lnTo>
                  <a:lnTo>
                    <a:pt x="630" y="97"/>
                  </a:lnTo>
                  <a:lnTo>
                    <a:pt x="624" y="100"/>
                  </a:lnTo>
                  <a:lnTo>
                    <a:pt x="620" y="102"/>
                  </a:lnTo>
                  <a:lnTo>
                    <a:pt x="614" y="105"/>
                  </a:lnTo>
                  <a:lnTo>
                    <a:pt x="610" y="107"/>
                  </a:lnTo>
                  <a:lnTo>
                    <a:pt x="605" y="111"/>
                  </a:lnTo>
                  <a:lnTo>
                    <a:pt x="599" y="111"/>
                  </a:lnTo>
                  <a:lnTo>
                    <a:pt x="602" y="99"/>
                  </a:lnTo>
                  <a:lnTo>
                    <a:pt x="675" y="42"/>
                  </a:lnTo>
                  <a:lnTo>
                    <a:pt x="674" y="36"/>
                  </a:lnTo>
                  <a:lnTo>
                    <a:pt x="674" y="33"/>
                  </a:lnTo>
                  <a:lnTo>
                    <a:pt x="676" y="29"/>
                  </a:lnTo>
                  <a:lnTo>
                    <a:pt x="680" y="26"/>
                  </a:lnTo>
                  <a:lnTo>
                    <a:pt x="684" y="24"/>
                  </a:lnTo>
                  <a:lnTo>
                    <a:pt x="689" y="22"/>
                  </a:lnTo>
                  <a:lnTo>
                    <a:pt x="694" y="19"/>
                  </a:lnTo>
                  <a:lnTo>
                    <a:pt x="696" y="17"/>
                  </a:lnTo>
                  <a:lnTo>
                    <a:pt x="705" y="11"/>
                  </a:lnTo>
                  <a:lnTo>
                    <a:pt x="714" y="6"/>
                  </a:lnTo>
                  <a:lnTo>
                    <a:pt x="724" y="2"/>
                  </a:lnTo>
                  <a:lnTo>
                    <a:pt x="735" y="0"/>
                  </a:lnTo>
                  <a:lnTo>
                    <a:pt x="746" y="0"/>
                  </a:lnTo>
                  <a:lnTo>
                    <a:pt x="757" y="0"/>
                  </a:lnTo>
                  <a:lnTo>
                    <a:pt x="769" y="0"/>
                  </a:lnTo>
                  <a:lnTo>
                    <a:pt x="779" y="2"/>
                  </a:lnTo>
                  <a:lnTo>
                    <a:pt x="788" y="9"/>
                  </a:lnTo>
                  <a:lnTo>
                    <a:pt x="796" y="15"/>
                  </a:lnTo>
                  <a:lnTo>
                    <a:pt x="805" y="18"/>
                  </a:lnTo>
                  <a:lnTo>
                    <a:pt x="814" y="22"/>
                  </a:lnTo>
                  <a:lnTo>
                    <a:pt x="823" y="25"/>
                  </a:lnTo>
                  <a:lnTo>
                    <a:pt x="833" y="26"/>
                  </a:lnTo>
                  <a:lnTo>
                    <a:pt x="843" y="27"/>
                  </a:lnTo>
                  <a:lnTo>
                    <a:pt x="853" y="27"/>
                  </a:lnTo>
                  <a:lnTo>
                    <a:pt x="863" y="26"/>
                  </a:lnTo>
                  <a:lnTo>
                    <a:pt x="873" y="25"/>
                  </a:lnTo>
                  <a:lnTo>
                    <a:pt x="883" y="23"/>
                  </a:lnTo>
                  <a:lnTo>
                    <a:pt x="893" y="20"/>
                  </a:lnTo>
                  <a:lnTo>
                    <a:pt x="902" y="17"/>
                  </a:lnTo>
                  <a:lnTo>
                    <a:pt x="911" y="15"/>
                  </a:lnTo>
                  <a:lnTo>
                    <a:pt x="920" y="11"/>
                  </a:lnTo>
                  <a:lnTo>
                    <a:pt x="929" y="6"/>
                  </a:lnTo>
                  <a:lnTo>
                    <a:pt x="937" y="5"/>
                  </a:lnTo>
                  <a:lnTo>
                    <a:pt x="946" y="5"/>
                  </a:lnTo>
                  <a:lnTo>
                    <a:pt x="954" y="6"/>
                  </a:lnTo>
                  <a:lnTo>
                    <a:pt x="961" y="7"/>
                  </a:lnTo>
                  <a:lnTo>
                    <a:pt x="969" y="9"/>
                  </a:lnTo>
                  <a:lnTo>
                    <a:pt x="977" y="12"/>
                  </a:lnTo>
                  <a:lnTo>
                    <a:pt x="983" y="15"/>
                  </a:lnTo>
                  <a:lnTo>
                    <a:pt x="990" y="17"/>
                  </a:lnTo>
                  <a:lnTo>
                    <a:pt x="997" y="20"/>
                  </a:lnTo>
                  <a:lnTo>
                    <a:pt x="1003" y="25"/>
                  </a:lnTo>
                  <a:lnTo>
                    <a:pt x="1010" y="29"/>
                  </a:lnTo>
                  <a:lnTo>
                    <a:pt x="1016" y="34"/>
                  </a:lnTo>
                  <a:lnTo>
                    <a:pt x="1022" y="37"/>
                  </a:lnTo>
                  <a:lnTo>
                    <a:pt x="1029" y="42"/>
                  </a:lnTo>
                  <a:lnTo>
                    <a:pt x="1035" y="47"/>
                  </a:lnTo>
                  <a:lnTo>
                    <a:pt x="1042" y="52"/>
                  </a:lnTo>
                  <a:lnTo>
                    <a:pt x="1047" y="59"/>
                  </a:lnTo>
                  <a:lnTo>
                    <a:pt x="1052" y="66"/>
                  </a:lnTo>
                  <a:lnTo>
                    <a:pt x="1056" y="73"/>
                  </a:lnTo>
                  <a:lnTo>
                    <a:pt x="1059" y="82"/>
                  </a:lnTo>
                  <a:lnTo>
                    <a:pt x="1062" y="90"/>
                  </a:lnTo>
                  <a:lnTo>
                    <a:pt x="1063" y="99"/>
                  </a:lnTo>
                  <a:lnTo>
                    <a:pt x="1064" y="107"/>
                  </a:lnTo>
                  <a:lnTo>
                    <a:pt x="1064" y="117"/>
                  </a:lnTo>
                  <a:lnTo>
                    <a:pt x="1064" y="125"/>
                  </a:lnTo>
                  <a:lnTo>
                    <a:pt x="1063" y="135"/>
                  </a:lnTo>
                  <a:lnTo>
                    <a:pt x="1062" y="144"/>
                  </a:lnTo>
                  <a:lnTo>
                    <a:pt x="1061" y="153"/>
                  </a:lnTo>
                  <a:lnTo>
                    <a:pt x="1058" y="162"/>
                  </a:lnTo>
                  <a:lnTo>
                    <a:pt x="1056" y="171"/>
                  </a:lnTo>
                  <a:lnTo>
                    <a:pt x="1054" y="179"/>
                  </a:lnTo>
                  <a:lnTo>
                    <a:pt x="1052" y="188"/>
                  </a:lnTo>
                  <a:lnTo>
                    <a:pt x="1048" y="188"/>
                  </a:lnTo>
                  <a:lnTo>
                    <a:pt x="1047" y="184"/>
                  </a:lnTo>
                  <a:lnTo>
                    <a:pt x="1047" y="180"/>
                  </a:lnTo>
                  <a:lnTo>
                    <a:pt x="1048" y="177"/>
                  </a:lnTo>
                  <a:lnTo>
                    <a:pt x="1050" y="173"/>
                  </a:lnTo>
                  <a:lnTo>
                    <a:pt x="1052" y="170"/>
                  </a:lnTo>
                  <a:lnTo>
                    <a:pt x="1053" y="166"/>
                  </a:lnTo>
                  <a:lnTo>
                    <a:pt x="1055" y="162"/>
                  </a:lnTo>
                  <a:lnTo>
                    <a:pt x="1055" y="159"/>
                  </a:lnTo>
                  <a:lnTo>
                    <a:pt x="1058" y="148"/>
                  </a:lnTo>
                  <a:lnTo>
                    <a:pt x="1059" y="137"/>
                  </a:lnTo>
                  <a:lnTo>
                    <a:pt x="1059" y="126"/>
                  </a:lnTo>
                  <a:lnTo>
                    <a:pt x="1058" y="115"/>
                  </a:lnTo>
                  <a:lnTo>
                    <a:pt x="1056" y="105"/>
                  </a:lnTo>
                  <a:lnTo>
                    <a:pt x="1054" y="93"/>
                  </a:lnTo>
                  <a:lnTo>
                    <a:pt x="1052" y="84"/>
                  </a:lnTo>
                  <a:lnTo>
                    <a:pt x="1048" y="73"/>
                  </a:lnTo>
                  <a:lnTo>
                    <a:pt x="1043" y="68"/>
                  </a:lnTo>
                  <a:lnTo>
                    <a:pt x="1038" y="62"/>
                  </a:lnTo>
                  <a:lnTo>
                    <a:pt x="1032" y="55"/>
                  </a:lnTo>
                  <a:lnTo>
                    <a:pt x="1027" y="50"/>
                  </a:lnTo>
                  <a:lnTo>
                    <a:pt x="1021" y="45"/>
                  </a:lnTo>
                  <a:lnTo>
                    <a:pt x="1015" y="40"/>
                  </a:lnTo>
                  <a:lnTo>
                    <a:pt x="1009" y="35"/>
                  </a:lnTo>
                  <a:lnTo>
                    <a:pt x="1002" y="31"/>
                  </a:lnTo>
                  <a:lnTo>
                    <a:pt x="995" y="26"/>
                  </a:lnTo>
                  <a:lnTo>
                    <a:pt x="989" y="23"/>
                  </a:lnTo>
                  <a:lnTo>
                    <a:pt x="981" y="19"/>
                  </a:lnTo>
                  <a:lnTo>
                    <a:pt x="974" y="17"/>
                  </a:lnTo>
                  <a:lnTo>
                    <a:pt x="967" y="15"/>
                  </a:lnTo>
                  <a:lnTo>
                    <a:pt x="959" y="13"/>
                  </a:lnTo>
                  <a:lnTo>
                    <a:pt x="951" y="12"/>
                  </a:lnTo>
                  <a:lnTo>
                    <a:pt x="943" y="12"/>
                  </a:lnTo>
                  <a:lnTo>
                    <a:pt x="905" y="23"/>
                  </a:lnTo>
                  <a:lnTo>
                    <a:pt x="913" y="25"/>
                  </a:lnTo>
                  <a:lnTo>
                    <a:pt x="921" y="28"/>
                  </a:lnTo>
                  <a:lnTo>
                    <a:pt x="929" y="31"/>
                  </a:lnTo>
                  <a:lnTo>
                    <a:pt x="937" y="35"/>
                  </a:lnTo>
                  <a:lnTo>
                    <a:pt x="944" y="38"/>
                  </a:lnTo>
                  <a:lnTo>
                    <a:pt x="952" y="42"/>
                  </a:lnTo>
                  <a:lnTo>
                    <a:pt x="959" y="47"/>
                  </a:lnTo>
                  <a:lnTo>
                    <a:pt x="967" y="52"/>
                  </a:lnTo>
                  <a:lnTo>
                    <a:pt x="973" y="57"/>
                  </a:lnTo>
                  <a:lnTo>
                    <a:pt x="979" y="63"/>
                  </a:lnTo>
                  <a:lnTo>
                    <a:pt x="985" y="70"/>
                  </a:lnTo>
                  <a:lnTo>
                    <a:pt x="990" y="75"/>
                  </a:lnTo>
                  <a:lnTo>
                    <a:pt x="996" y="82"/>
                  </a:lnTo>
                  <a:lnTo>
                    <a:pt x="1000" y="89"/>
                  </a:lnTo>
                  <a:lnTo>
                    <a:pt x="1004" y="97"/>
                  </a:lnTo>
                  <a:lnTo>
                    <a:pt x="1008" y="105"/>
                  </a:lnTo>
                  <a:lnTo>
                    <a:pt x="1010" y="110"/>
                  </a:lnTo>
                  <a:lnTo>
                    <a:pt x="1011" y="115"/>
                  </a:lnTo>
                  <a:lnTo>
                    <a:pt x="1012" y="122"/>
                  </a:lnTo>
                  <a:lnTo>
                    <a:pt x="1013" y="126"/>
                  </a:lnTo>
                  <a:lnTo>
                    <a:pt x="1015" y="133"/>
                  </a:lnTo>
                  <a:lnTo>
                    <a:pt x="1016" y="139"/>
                  </a:lnTo>
                  <a:lnTo>
                    <a:pt x="1016" y="144"/>
                  </a:lnTo>
                  <a:lnTo>
                    <a:pt x="1017" y="150"/>
                  </a:lnTo>
                  <a:lnTo>
                    <a:pt x="1017" y="156"/>
                  </a:lnTo>
                  <a:lnTo>
                    <a:pt x="1017" y="161"/>
                  </a:lnTo>
                  <a:lnTo>
                    <a:pt x="1017" y="168"/>
                  </a:lnTo>
                  <a:lnTo>
                    <a:pt x="1017" y="173"/>
                  </a:lnTo>
                  <a:lnTo>
                    <a:pt x="1016" y="179"/>
                  </a:lnTo>
                  <a:lnTo>
                    <a:pt x="1015" y="184"/>
                  </a:lnTo>
                  <a:lnTo>
                    <a:pt x="1014" y="190"/>
                  </a:lnTo>
                  <a:lnTo>
                    <a:pt x="1013" y="195"/>
                  </a:lnTo>
                  <a:lnTo>
                    <a:pt x="1010" y="195"/>
                  </a:lnTo>
                  <a:lnTo>
                    <a:pt x="1010" y="193"/>
                  </a:lnTo>
                  <a:lnTo>
                    <a:pt x="1011" y="184"/>
                  </a:lnTo>
                  <a:lnTo>
                    <a:pt x="1011" y="176"/>
                  </a:lnTo>
                  <a:lnTo>
                    <a:pt x="1011" y="166"/>
                  </a:lnTo>
                  <a:lnTo>
                    <a:pt x="1011" y="156"/>
                  </a:lnTo>
                  <a:lnTo>
                    <a:pt x="1011" y="146"/>
                  </a:lnTo>
                  <a:lnTo>
                    <a:pt x="1009" y="136"/>
                  </a:lnTo>
                  <a:lnTo>
                    <a:pt x="1006" y="127"/>
                  </a:lnTo>
                  <a:lnTo>
                    <a:pt x="1002" y="119"/>
                  </a:lnTo>
                  <a:lnTo>
                    <a:pt x="1000" y="129"/>
                  </a:lnTo>
                  <a:lnTo>
                    <a:pt x="998" y="140"/>
                  </a:lnTo>
                  <a:lnTo>
                    <a:pt x="995" y="151"/>
                  </a:lnTo>
                  <a:lnTo>
                    <a:pt x="992" y="161"/>
                  </a:lnTo>
                  <a:lnTo>
                    <a:pt x="990" y="173"/>
                  </a:lnTo>
                  <a:lnTo>
                    <a:pt x="985" y="182"/>
                  </a:lnTo>
                  <a:lnTo>
                    <a:pt x="980" y="191"/>
                  </a:lnTo>
                  <a:lnTo>
                    <a:pt x="973" y="198"/>
                  </a:lnTo>
                  <a:lnTo>
                    <a:pt x="979" y="202"/>
                  </a:lnTo>
                  <a:lnTo>
                    <a:pt x="985" y="206"/>
                  </a:lnTo>
                  <a:lnTo>
                    <a:pt x="991" y="211"/>
                  </a:lnTo>
                  <a:lnTo>
                    <a:pt x="997" y="215"/>
                  </a:lnTo>
                  <a:lnTo>
                    <a:pt x="1002" y="220"/>
                  </a:lnTo>
                  <a:lnTo>
                    <a:pt x="1009" y="226"/>
                  </a:lnTo>
                  <a:lnTo>
                    <a:pt x="1013" y="231"/>
                  </a:lnTo>
                  <a:lnTo>
                    <a:pt x="1019" y="237"/>
                  </a:lnTo>
                  <a:lnTo>
                    <a:pt x="1023" y="243"/>
                  </a:lnTo>
                  <a:lnTo>
                    <a:pt x="1027" y="249"/>
                  </a:lnTo>
                  <a:lnTo>
                    <a:pt x="1030" y="257"/>
                  </a:lnTo>
                  <a:lnTo>
                    <a:pt x="1032" y="264"/>
                  </a:lnTo>
                  <a:lnTo>
                    <a:pt x="1034" y="271"/>
                  </a:lnTo>
                  <a:lnTo>
                    <a:pt x="1035" y="279"/>
                  </a:lnTo>
                  <a:lnTo>
                    <a:pt x="1035" y="287"/>
                  </a:lnTo>
                  <a:lnTo>
                    <a:pt x="1034" y="297"/>
                  </a:lnTo>
                  <a:lnTo>
                    <a:pt x="1034" y="304"/>
                  </a:lnTo>
                  <a:lnTo>
                    <a:pt x="1032" y="311"/>
                  </a:lnTo>
                  <a:lnTo>
                    <a:pt x="1030" y="318"/>
                  </a:lnTo>
                  <a:lnTo>
                    <a:pt x="1026" y="323"/>
                  </a:lnTo>
                  <a:lnTo>
                    <a:pt x="1022" y="329"/>
                  </a:lnTo>
                  <a:lnTo>
                    <a:pt x="1017" y="334"/>
                  </a:lnTo>
                  <a:lnTo>
                    <a:pt x="1011" y="338"/>
                  </a:lnTo>
                  <a:lnTo>
                    <a:pt x="1004" y="341"/>
                  </a:lnTo>
                  <a:lnTo>
                    <a:pt x="1000" y="341"/>
                  </a:lnTo>
                  <a:lnTo>
                    <a:pt x="995" y="341"/>
                  </a:lnTo>
                  <a:lnTo>
                    <a:pt x="991" y="342"/>
                  </a:lnTo>
                  <a:lnTo>
                    <a:pt x="987" y="343"/>
                  </a:lnTo>
                  <a:lnTo>
                    <a:pt x="982" y="343"/>
                  </a:lnTo>
                  <a:lnTo>
                    <a:pt x="979" y="343"/>
                  </a:lnTo>
                  <a:lnTo>
                    <a:pt x="975" y="341"/>
                  </a:lnTo>
                  <a:lnTo>
                    <a:pt x="971" y="338"/>
                  </a:lnTo>
                  <a:lnTo>
                    <a:pt x="967" y="344"/>
                  </a:lnTo>
                  <a:lnTo>
                    <a:pt x="962" y="349"/>
                  </a:lnTo>
                  <a:lnTo>
                    <a:pt x="957" y="355"/>
                  </a:lnTo>
                  <a:lnTo>
                    <a:pt x="952" y="359"/>
                  </a:lnTo>
                  <a:lnTo>
                    <a:pt x="947" y="363"/>
                  </a:lnTo>
                  <a:lnTo>
                    <a:pt x="940" y="365"/>
                  </a:lnTo>
                  <a:lnTo>
                    <a:pt x="935" y="366"/>
                  </a:lnTo>
                  <a:lnTo>
                    <a:pt x="927" y="365"/>
                  </a:lnTo>
                  <a:lnTo>
                    <a:pt x="921" y="377"/>
                  </a:lnTo>
                  <a:lnTo>
                    <a:pt x="915" y="390"/>
                  </a:lnTo>
                  <a:lnTo>
                    <a:pt x="907" y="402"/>
                  </a:lnTo>
                  <a:lnTo>
                    <a:pt x="900" y="411"/>
                  </a:lnTo>
                  <a:lnTo>
                    <a:pt x="891" y="421"/>
                  </a:lnTo>
                  <a:lnTo>
                    <a:pt x="880" y="428"/>
                  </a:lnTo>
                  <a:lnTo>
                    <a:pt x="867" y="432"/>
                  </a:lnTo>
                  <a:lnTo>
                    <a:pt x="853" y="435"/>
                  </a:lnTo>
                  <a:lnTo>
                    <a:pt x="857" y="441"/>
                  </a:lnTo>
                  <a:lnTo>
                    <a:pt x="863" y="447"/>
                  </a:lnTo>
                  <a:lnTo>
                    <a:pt x="868" y="454"/>
                  </a:lnTo>
                  <a:lnTo>
                    <a:pt x="873" y="462"/>
                  </a:lnTo>
                  <a:lnTo>
                    <a:pt x="878" y="468"/>
                  </a:lnTo>
                  <a:lnTo>
                    <a:pt x="884" y="474"/>
                  </a:lnTo>
                  <a:lnTo>
                    <a:pt x="889" y="480"/>
                  </a:lnTo>
                  <a:lnTo>
                    <a:pt x="895" y="487"/>
                  </a:lnTo>
                  <a:lnTo>
                    <a:pt x="901" y="494"/>
                  </a:lnTo>
                  <a:lnTo>
                    <a:pt x="906" y="499"/>
                  </a:lnTo>
                  <a:lnTo>
                    <a:pt x="913" y="506"/>
                  </a:lnTo>
                  <a:lnTo>
                    <a:pt x="918" y="512"/>
                  </a:lnTo>
                  <a:lnTo>
                    <a:pt x="925" y="517"/>
                  </a:lnTo>
                  <a:lnTo>
                    <a:pt x="931" y="523"/>
                  </a:lnTo>
                  <a:lnTo>
                    <a:pt x="937" y="529"/>
                  </a:lnTo>
                  <a:lnTo>
                    <a:pt x="943" y="534"/>
                  </a:lnTo>
                  <a:lnTo>
                    <a:pt x="946" y="537"/>
                  </a:lnTo>
                  <a:lnTo>
                    <a:pt x="948" y="541"/>
                  </a:lnTo>
                  <a:lnTo>
                    <a:pt x="949" y="545"/>
                  </a:lnTo>
                  <a:lnTo>
                    <a:pt x="950" y="549"/>
                  </a:lnTo>
                  <a:lnTo>
                    <a:pt x="952" y="552"/>
                  </a:lnTo>
                  <a:lnTo>
                    <a:pt x="953" y="556"/>
                  </a:lnTo>
                  <a:lnTo>
                    <a:pt x="953" y="560"/>
                  </a:lnTo>
                  <a:lnTo>
                    <a:pt x="954" y="565"/>
                  </a:lnTo>
                  <a:lnTo>
                    <a:pt x="959" y="569"/>
                  </a:lnTo>
                  <a:lnTo>
                    <a:pt x="965" y="572"/>
                  </a:lnTo>
                  <a:lnTo>
                    <a:pt x="971" y="577"/>
                  </a:lnTo>
                  <a:lnTo>
                    <a:pt x="977" y="582"/>
                  </a:lnTo>
                  <a:lnTo>
                    <a:pt x="982" y="587"/>
                  </a:lnTo>
                  <a:lnTo>
                    <a:pt x="988" y="592"/>
                  </a:lnTo>
                  <a:lnTo>
                    <a:pt x="993" y="598"/>
                  </a:lnTo>
                  <a:lnTo>
                    <a:pt x="999" y="604"/>
                  </a:lnTo>
                  <a:lnTo>
                    <a:pt x="1005" y="609"/>
                  </a:lnTo>
                  <a:lnTo>
                    <a:pt x="1011" y="615"/>
                  </a:lnTo>
                  <a:lnTo>
                    <a:pt x="1016" y="620"/>
                  </a:lnTo>
                  <a:lnTo>
                    <a:pt x="1022" y="625"/>
                  </a:lnTo>
                  <a:lnTo>
                    <a:pt x="1028" y="630"/>
                  </a:lnTo>
                  <a:lnTo>
                    <a:pt x="1034" y="635"/>
                  </a:lnTo>
                  <a:lnTo>
                    <a:pt x="1041" y="640"/>
                  </a:lnTo>
                  <a:lnTo>
                    <a:pt x="1047" y="643"/>
                  </a:lnTo>
                  <a:lnTo>
                    <a:pt x="1047" y="647"/>
                  </a:lnTo>
                  <a:lnTo>
                    <a:pt x="1051" y="649"/>
                  </a:lnTo>
                  <a:lnTo>
                    <a:pt x="1054" y="651"/>
                  </a:lnTo>
                  <a:lnTo>
                    <a:pt x="1057" y="653"/>
                  </a:lnTo>
                  <a:lnTo>
                    <a:pt x="1068" y="651"/>
                  </a:lnTo>
                  <a:lnTo>
                    <a:pt x="1078" y="646"/>
                  </a:lnTo>
                  <a:lnTo>
                    <a:pt x="1086" y="640"/>
                  </a:lnTo>
                  <a:lnTo>
                    <a:pt x="1093" y="631"/>
                  </a:lnTo>
                  <a:lnTo>
                    <a:pt x="1099" y="623"/>
                  </a:lnTo>
                  <a:lnTo>
                    <a:pt x="1106" y="613"/>
                  </a:lnTo>
                  <a:lnTo>
                    <a:pt x="1111" y="604"/>
                  </a:lnTo>
                  <a:lnTo>
                    <a:pt x="1118" y="594"/>
                  </a:lnTo>
                  <a:lnTo>
                    <a:pt x="1128" y="593"/>
                  </a:lnTo>
                  <a:lnTo>
                    <a:pt x="1138" y="590"/>
                  </a:lnTo>
                  <a:lnTo>
                    <a:pt x="1148" y="587"/>
                  </a:lnTo>
                  <a:lnTo>
                    <a:pt x="1157" y="584"/>
                  </a:lnTo>
                  <a:lnTo>
                    <a:pt x="1166" y="580"/>
                  </a:lnTo>
                  <a:lnTo>
                    <a:pt x="1174" y="575"/>
                  </a:lnTo>
                  <a:lnTo>
                    <a:pt x="1183" y="571"/>
                  </a:lnTo>
                  <a:lnTo>
                    <a:pt x="1191" y="567"/>
                  </a:lnTo>
                  <a:lnTo>
                    <a:pt x="1197" y="568"/>
                  </a:lnTo>
                  <a:lnTo>
                    <a:pt x="1201" y="570"/>
                  </a:lnTo>
                  <a:lnTo>
                    <a:pt x="1205" y="573"/>
                  </a:lnTo>
                  <a:lnTo>
                    <a:pt x="1209" y="577"/>
                  </a:lnTo>
                  <a:lnTo>
                    <a:pt x="1211" y="582"/>
                  </a:lnTo>
                  <a:lnTo>
                    <a:pt x="1214" y="587"/>
                  </a:lnTo>
                  <a:lnTo>
                    <a:pt x="1216" y="592"/>
                  </a:lnTo>
                  <a:lnTo>
                    <a:pt x="1218" y="598"/>
                  </a:lnTo>
                  <a:lnTo>
                    <a:pt x="1215" y="600"/>
                  </a:lnTo>
                  <a:lnTo>
                    <a:pt x="1212" y="601"/>
                  </a:lnTo>
                  <a:lnTo>
                    <a:pt x="1210" y="602"/>
                  </a:lnTo>
                  <a:lnTo>
                    <a:pt x="1207" y="603"/>
                  </a:lnTo>
                  <a:lnTo>
                    <a:pt x="1205" y="605"/>
                  </a:lnTo>
                  <a:lnTo>
                    <a:pt x="1202" y="605"/>
                  </a:lnTo>
                  <a:lnTo>
                    <a:pt x="1201" y="608"/>
                  </a:lnTo>
                  <a:lnTo>
                    <a:pt x="1199" y="612"/>
                  </a:lnTo>
                  <a:lnTo>
                    <a:pt x="1202" y="611"/>
                  </a:lnTo>
                  <a:lnTo>
                    <a:pt x="1208" y="610"/>
                  </a:lnTo>
                  <a:lnTo>
                    <a:pt x="1211" y="608"/>
                  </a:lnTo>
                  <a:lnTo>
                    <a:pt x="1217" y="606"/>
                  </a:lnTo>
                  <a:lnTo>
                    <a:pt x="1222" y="605"/>
                  </a:lnTo>
                  <a:lnTo>
                    <a:pt x="1227" y="604"/>
                  </a:lnTo>
                  <a:lnTo>
                    <a:pt x="1232" y="605"/>
                  </a:lnTo>
                  <a:lnTo>
                    <a:pt x="1238" y="606"/>
                  </a:lnTo>
                  <a:lnTo>
                    <a:pt x="1238" y="592"/>
                  </a:lnTo>
                  <a:lnTo>
                    <a:pt x="1239" y="576"/>
                  </a:lnTo>
                  <a:lnTo>
                    <a:pt x="1240" y="559"/>
                  </a:lnTo>
                  <a:lnTo>
                    <a:pt x="1241" y="542"/>
                  </a:lnTo>
                  <a:lnTo>
                    <a:pt x="1241" y="524"/>
                  </a:lnTo>
                  <a:lnTo>
                    <a:pt x="1242" y="506"/>
                  </a:lnTo>
                  <a:lnTo>
                    <a:pt x="1243" y="488"/>
                  </a:lnTo>
                  <a:lnTo>
                    <a:pt x="1243" y="472"/>
                  </a:lnTo>
                  <a:lnTo>
                    <a:pt x="1243" y="455"/>
                  </a:lnTo>
                  <a:lnTo>
                    <a:pt x="1244" y="441"/>
                  </a:lnTo>
                  <a:lnTo>
                    <a:pt x="1244" y="427"/>
                  </a:lnTo>
                  <a:lnTo>
                    <a:pt x="1245" y="415"/>
                  </a:lnTo>
                  <a:lnTo>
                    <a:pt x="1245" y="406"/>
                  </a:lnTo>
                  <a:lnTo>
                    <a:pt x="1246" y="398"/>
                  </a:lnTo>
                  <a:lnTo>
                    <a:pt x="1246" y="393"/>
                  </a:lnTo>
                  <a:lnTo>
                    <a:pt x="1246" y="392"/>
                  </a:lnTo>
                  <a:lnTo>
                    <a:pt x="1500" y="307"/>
                  </a:lnTo>
                  <a:lnTo>
                    <a:pt x="1556" y="329"/>
                  </a:lnTo>
                  <a:lnTo>
                    <a:pt x="1564" y="344"/>
                  </a:lnTo>
                  <a:lnTo>
                    <a:pt x="1574" y="351"/>
                  </a:lnTo>
                  <a:lnTo>
                    <a:pt x="1585" y="356"/>
                  </a:lnTo>
                  <a:lnTo>
                    <a:pt x="1598" y="362"/>
                  </a:lnTo>
                  <a:lnTo>
                    <a:pt x="1610" y="368"/>
                  </a:lnTo>
                  <a:lnTo>
                    <a:pt x="1622" y="374"/>
                  </a:lnTo>
                  <a:lnTo>
                    <a:pt x="1634" y="379"/>
                  </a:lnTo>
                  <a:lnTo>
                    <a:pt x="1647" y="385"/>
                  </a:lnTo>
                  <a:lnTo>
                    <a:pt x="1658" y="391"/>
                  </a:lnTo>
                  <a:lnTo>
                    <a:pt x="1669" y="399"/>
                  </a:lnTo>
                  <a:lnTo>
                    <a:pt x="1679" y="407"/>
                  </a:lnTo>
                  <a:lnTo>
                    <a:pt x="1688" y="415"/>
                  </a:lnTo>
                  <a:lnTo>
                    <a:pt x="1696" y="426"/>
                  </a:lnTo>
                  <a:lnTo>
                    <a:pt x="1701" y="436"/>
                  </a:lnTo>
                  <a:lnTo>
                    <a:pt x="1706" y="449"/>
                  </a:lnTo>
                  <a:lnTo>
                    <a:pt x="1707" y="463"/>
                  </a:lnTo>
                  <a:lnTo>
                    <a:pt x="1706" y="478"/>
                  </a:lnTo>
                  <a:lnTo>
                    <a:pt x="1718" y="484"/>
                  </a:lnTo>
                  <a:lnTo>
                    <a:pt x="1730" y="491"/>
                  </a:lnTo>
                  <a:lnTo>
                    <a:pt x="1741" y="498"/>
                  </a:lnTo>
                  <a:lnTo>
                    <a:pt x="1752" y="506"/>
                  </a:lnTo>
                  <a:lnTo>
                    <a:pt x="1762" y="516"/>
                  </a:lnTo>
                  <a:lnTo>
                    <a:pt x="1770" y="525"/>
                  </a:lnTo>
                  <a:lnTo>
                    <a:pt x="1778" y="538"/>
                  </a:lnTo>
                  <a:lnTo>
                    <a:pt x="1783" y="552"/>
                  </a:lnTo>
                  <a:lnTo>
                    <a:pt x="1785" y="565"/>
                  </a:lnTo>
                  <a:lnTo>
                    <a:pt x="1784" y="578"/>
                  </a:lnTo>
                  <a:lnTo>
                    <a:pt x="1782" y="589"/>
                  </a:lnTo>
                  <a:lnTo>
                    <a:pt x="1778" y="600"/>
                  </a:lnTo>
                  <a:lnTo>
                    <a:pt x="1773" y="610"/>
                  </a:lnTo>
                  <a:lnTo>
                    <a:pt x="1767" y="620"/>
                  </a:lnTo>
                  <a:lnTo>
                    <a:pt x="1759" y="629"/>
                  </a:lnTo>
                  <a:lnTo>
                    <a:pt x="1752" y="637"/>
                  </a:lnTo>
                  <a:lnTo>
                    <a:pt x="1755" y="641"/>
                  </a:lnTo>
                  <a:lnTo>
                    <a:pt x="1755" y="644"/>
                  </a:lnTo>
                  <a:lnTo>
                    <a:pt x="1757" y="648"/>
                  </a:lnTo>
                  <a:lnTo>
                    <a:pt x="1760" y="648"/>
                  </a:lnTo>
                  <a:lnTo>
                    <a:pt x="1760" y="657"/>
                  </a:lnTo>
                  <a:lnTo>
                    <a:pt x="1767" y="657"/>
                  </a:lnTo>
                  <a:lnTo>
                    <a:pt x="1774" y="656"/>
                  </a:lnTo>
                  <a:lnTo>
                    <a:pt x="1781" y="655"/>
                  </a:lnTo>
                  <a:lnTo>
                    <a:pt x="1790" y="654"/>
                  </a:lnTo>
                  <a:lnTo>
                    <a:pt x="1797" y="653"/>
                  </a:lnTo>
                  <a:lnTo>
                    <a:pt x="1804" y="654"/>
                  </a:lnTo>
                  <a:lnTo>
                    <a:pt x="1812" y="656"/>
                  </a:lnTo>
                  <a:lnTo>
                    <a:pt x="1818" y="659"/>
                  </a:lnTo>
                  <a:lnTo>
                    <a:pt x="1819" y="667"/>
                  </a:lnTo>
                  <a:lnTo>
                    <a:pt x="1817" y="676"/>
                  </a:lnTo>
                  <a:lnTo>
                    <a:pt x="1814" y="682"/>
                  </a:lnTo>
                  <a:lnTo>
                    <a:pt x="1809" y="690"/>
                  </a:lnTo>
                  <a:lnTo>
                    <a:pt x="1803" y="695"/>
                  </a:lnTo>
                  <a:lnTo>
                    <a:pt x="1798" y="702"/>
                  </a:lnTo>
                  <a:lnTo>
                    <a:pt x="1791" y="708"/>
                  </a:lnTo>
                  <a:lnTo>
                    <a:pt x="1787" y="713"/>
                  </a:lnTo>
                  <a:lnTo>
                    <a:pt x="1789" y="715"/>
                  </a:lnTo>
                  <a:lnTo>
                    <a:pt x="1791" y="718"/>
                  </a:lnTo>
                  <a:lnTo>
                    <a:pt x="1792" y="721"/>
                  </a:lnTo>
                  <a:lnTo>
                    <a:pt x="1794" y="724"/>
                  </a:lnTo>
                  <a:lnTo>
                    <a:pt x="1795" y="727"/>
                  </a:lnTo>
                  <a:lnTo>
                    <a:pt x="1795" y="730"/>
                  </a:lnTo>
                  <a:lnTo>
                    <a:pt x="1795" y="733"/>
                  </a:lnTo>
                  <a:lnTo>
                    <a:pt x="1794" y="736"/>
                  </a:lnTo>
                  <a:lnTo>
                    <a:pt x="1794" y="739"/>
                  </a:lnTo>
                  <a:lnTo>
                    <a:pt x="1801" y="739"/>
                  </a:lnTo>
                  <a:lnTo>
                    <a:pt x="1808" y="740"/>
                  </a:lnTo>
                  <a:lnTo>
                    <a:pt x="1815" y="740"/>
                  </a:lnTo>
                  <a:lnTo>
                    <a:pt x="1822" y="740"/>
                  </a:lnTo>
                  <a:lnTo>
                    <a:pt x="1830" y="740"/>
                  </a:lnTo>
                  <a:lnTo>
                    <a:pt x="1836" y="741"/>
                  </a:lnTo>
                  <a:lnTo>
                    <a:pt x="1843" y="741"/>
                  </a:lnTo>
                  <a:lnTo>
                    <a:pt x="1851" y="741"/>
                  </a:lnTo>
                  <a:lnTo>
                    <a:pt x="1857" y="741"/>
                  </a:lnTo>
                  <a:lnTo>
                    <a:pt x="1864" y="741"/>
                  </a:lnTo>
                  <a:lnTo>
                    <a:pt x="1871" y="741"/>
                  </a:lnTo>
                  <a:lnTo>
                    <a:pt x="1878" y="740"/>
                  </a:lnTo>
                  <a:lnTo>
                    <a:pt x="1885" y="740"/>
                  </a:lnTo>
                  <a:lnTo>
                    <a:pt x="1892" y="740"/>
                  </a:lnTo>
                  <a:lnTo>
                    <a:pt x="1899" y="740"/>
                  </a:lnTo>
                  <a:lnTo>
                    <a:pt x="1906" y="740"/>
                  </a:lnTo>
                  <a:lnTo>
                    <a:pt x="1907" y="750"/>
                  </a:lnTo>
                  <a:lnTo>
                    <a:pt x="1907" y="762"/>
                  </a:lnTo>
                  <a:lnTo>
                    <a:pt x="1907" y="772"/>
                  </a:lnTo>
                  <a:lnTo>
                    <a:pt x="1907" y="783"/>
                  </a:lnTo>
                  <a:lnTo>
                    <a:pt x="1906" y="794"/>
                  </a:lnTo>
                  <a:lnTo>
                    <a:pt x="1906" y="804"/>
                  </a:lnTo>
                  <a:lnTo>
                    <a:pt x="1906" y="816"/>
                  </a:lnTo>
                  <a:lnTo>
                    <a:pt x="1905" y="826"/>
                  </a:lnTo>
                  <a:lnTo>
                    <a:pt x="1904" y="837"/>
                  </a:lnTo>
                  <a:lnTo>
                    <a:pt x="1903" y="848"/>
                  </a:lnTo>
                  <a:lnTo>
                    <a:pt x="1902" y="859"/>
                  </a:lnTo>
                  <a:lnTo>
                    <a:pt x="1901" y="870"/>
                  </a:lnTo>
                  <a:lnTo>
                    <a:pt x="1900" y="881"/>
                  </a:lnTo>
                  <a:lnTo>
                    <a:pt x="1899" y="891"/>
                  </a:lnTo>
                  <a:lnTo>
                    <a:pt x="1898" y="903"/>
                  </a:lnTo>
                  <a:lnTo>
                    <a:pt x="1896" y="912"/>
                  </a:lnTo>
                  <a:lnTo>
                    <a:pt x="1889" y="915"/>
                  </a:lnTo>
                  <a:lnTo>
                    <a:pt x="1881" y="916"/>
                  </a:lnTo>
                  <a:lnTo>
                    <a:pt x="1874" y="916"/>
                  </a:lnTo>
                  <a:lnTo>
                    <a:pt x="1865" y="916"/>
                  </a:lnTo>
                  <a:lnTo>
                    <a:pt x="1858" y="916"/>
                  </a:lnTo>
                  <a:lnTo>
                    <a:pt x="1850" y="915"/>
                  </a:lnTo>
                  <a:lnTo>
                    <a:pt x="1843" y="915"/>
                  </a:lnTo>
                  <a:lnTo>
                    <a:pt x="1834" y="915"/>
                  </a:lnTo>
                  <a:lnTo>
                    <a:pt x="1821" y="914"/>
                  </a:lnTo>
                  <a:lnTo>
                    <a:pt x="1808" y="914"/>
                  </a:lnTo>
                  <a:lnTo>
                    <a:pt x="1794" y="913"/>
                  </a:lnTo>
                  <a:lnTo>
                    <a:pt x="1781" y="913"/>
                  </a:lnTo>
                  <a:lnTo>
                    <a:pt x="1770" y="912"/>
                  </a:lnTo>
                  <a:lnTo>
                    <a:pt x="1757" y="912"/>
                  </a:lnTo>
                  <a:lnTo>
                    <a:pt x="1744" y="912"/>
                  </a:lnTo>
                  <a:lnTo>
                    <a:pt x="1732" y="912"/>
                  </a:lnTo>
                  <a:lnTo>
                    <a:pt x="1720" y="912"/>
                  </a:lnTo>
                  <a:lnTo>
                    <a:pt x="1707" y="912"/>
                  </a:lnTo>
                  <a:lnTo>
                    <a:pt x="1696" y="912"/>
                  </a:lnTo>
                  <a:lnTo>
                    <a:pt x="1683" y="913"/>
                  </a:lnTo>
                  <a:lnTo>
                    <a:pt x="1671" y="913"/>
                  </a:lnTo>
                  <a:lnTo>
                    <a:pt x="1658" y="914"/>
                  </a:lnTo>
                  <a:lnTo>
                    <a:pt x="1645" y="914"/>
                  </a:lnTo>
                  <a:lnTo>
                    <a:pt x="1633" y="915"/>
                  </a:lnTo>
                  <a:lnTo>
                    <a:pt x="1631" y="926"/>
                  </a:lnTo>
                  <a:lnTo>
                    <a:pt x="1630" y="938"/>
                  </a:lnTo>
                  <a:lnTo>
                    <a:pt x="1629" y="950"/>
                  </a:lnTo>
                  <a:lnTo>
                    <a:pt x="1628" y="962"/>
                  </a:lnTo>
                  <a:lnTo>
                    <a:pt x="1627" y="975"/>
                  </a:lnTo>
                  <a:lnTo>
                    <a:pt x="1626" y="987"/>
                  </a:lnTo>
                  <a:lnTo>
                    <a:pt x="1626" y="999"/>
                  </a:lnTo>
                  <a:lnTo>
                    <a:pt x="1625" y="1012"/>
                  </a:lnTo>
                  <a:lnTo>
                    <a:pt x="1625" y="1024"/>
                  </a:lnTo>
                  <a:lnTo>
                    <a:pt x="1624" y="1037"/>
                  </a:lnTo>
                  <a:lnTo>
                    <a:pt x="1623" y="1050"/>
                  </a:lnTo>
                  <a:lnTo>
                    <a:pt x="1623" y="1062"/>
                  </a:lnTo>
                  <a:lnTo>
                    <a:pt x="1623" y="1075"/>
                  </a:lnTo>
                  <a:lnTo>
                    <a:pt x="1623" y="1088"/>
                  </a:lnTo>
                  <a:lnTo>
                    <a:pt x="1623" y="1101"/>
                  </a:lnTo>
                  <a:lnTo>
                    <a:pt x="1622" y="1114"/>
                  </a:lnTo>
                  <a:lnTo>
                    <a:pt x="1622" y="1126"/>
                  </a:lnTo>
                  <a:lnTo>
                    <a:pt x="1622" y="1140"/>
                  </a:lnTo>
                  <a:lnTo>
                    <a:pt x="1622" y="1153"/>
                  </a:lnTo>
                  <a:lnTo>
                    <a:pt x="1622" y="1165"/>
                  </a:lnTo>
                  <a:lnTo>
                    <a:pt x="1622" y="1178"/>
                  </a:lnTo>
                  <a:lnTo>
                    <a:pt x="1622" y="1191"/>
                  </a:lnTo>
                  <a:lnTo>
                    <a:pt x="1622" y="1203"/>
                  </a:lnTo>
                  <a:lnTo>
                    <a:pt x="1622" y="1215"/>
                  </a:lnTo>
                  <a:lnTo>
                    <a:pt x="1622" y="1229"/>
                  </a:lnTo>
                  <a:lnTo>
                    <a:pt x="1622" y="1241"/>
                  </a:lnTo>
                  <a:lnTo>
                    <a:pt x="1622" y="1253"/>
                  </a:lnTo>
                  <a:lnTo>
                    <a:pt x="1622" y="1265"/>
                  </a:lnTo>
                  <a:lnTo>
                    <a:pt x="1621" y="1278"/>
                  </a:lnTo>
                  <a:lnTo>
                    <a:pt x="1620" y="1289"/>
                  </a:lnTo>
                  <a:lnTo>
                    <a:pt x="1620" y="1301"/>
                  </a:lnTo>
                  <a:lnTo>
                    <a:pt x="1619" y="1314"/>
                  </a:lnTo>
                  <a:lnTo>
                    <a:pt x="1626" y="1328"/>
                  </a:lnTo>
                  <a:lnTo>
                    <a:pt x="1707" y="1338"/>
                  </a:lnTo>
                  <a:lnTo>
                    <a:pt x="1707" y="1344"/>
                  </a:lnTo>
                  <a:lnTo>
                    <a:pt x="1707" y="1350"/>
                  </a:lnTo>
                  <a:lnTo>
                    <a:pt x="1707" y="1356"/>
                  </a:lnTo>
                  <a:lnTo>
                    <a:pt x="1708" y="1362"/>
                  </a:lnTo>
                  <a:lnTo>
                    <a:pt x="1708" y="1368"/>
                  </a:lnTo>
                  <a:lnTo>
                    <a:pt x="1707" y="1373"/>
                  </a:lnTo>
                  <a:lnTo>
                    <a:pt x="1707" y="1379"/>
                  </a:lnTo>
                  <a:lnTo>
                    <a:pt x="1706" y="1384"/>
                  </a:lnTo>
                  <a:lnTo>
                    <a:pt x="1707" y="1387"/>
                  </a:lnTo>
                  <a:lnTo>
                    <a:pt x="1709" y="1389"/>
                  </a:lnTo>
                  <a:lnTo>
                    <a:pt x="1710" y="1391"/>
                  </a:lnTo>
                  <a:lnTo>
                    <a:pt x="1710" y="1395"/>
                  </a:lnTo>
                  <a:lnTo>
                    <a:pt x="1697" y="1395"/>
                  </a:lnTo>
                  <a:lnTo>
                    <a:pt x="1683" y="1396"/>
                  </a:lnTo>
                  <a:lnTo>
                    <a:pt x="1667" y="1396"/>
                  </a:lnTo>
                  <a:lnTo>
                    <a:pt x="1651" y="1397"/>
                  </a:lnTo>
                  <a:lnTo>
                    <a:pt x="1634" y="1397"/>
                  </a:lnTo>
                  <a:lnTo>
                    <a:pt x="1617" y="1397"/>
                  </a:lnTo>
                  <a:lnTo>
                    <a:pt x="1599" y="1397"/>
                  </a:lnTo>
                  <a:lnTo>
                    <a:pt x="1580" y="1397"/>
                  </a:lnTo>
                  <a:lnTo>
                    <a:pt x="1562" y="1398"/>
                  </a:lnTo>
                  <a:lnTo>
                    <a:pt x="1543" y="1398"/>
                  </a:lnTo>
                  <a:lnTo>
                    <a:pt x="1524" y="1398"/>
                  </a:lnTo>
                  <a:lnTo>
                    <a:pt x="1505" y="1398"/>
                  </a:lnTo>
                  <a:lnTo>
                    <a:pt x="1485" y="1398"/>
                  </a:lnTo>
                  <a:lnTo>
                    <a:pt x="1466" y="1398"/>
                  </a:lnTo>
                  <a:lnTo>
                    <a:pt x="1447" y="1397"/>
                  </a:lnTo>
                  <a:lnTo>
                    <a:pt x="1429" y="1397"/>
                  </a:lnTo>
                  <a:lnTo>
                    <a:pt x="1411" y="1397"/>
                  </a:lnTo>
                  <a:lnTo>
                    <a:pt x="1392" y="1397"/>
                  </a:lnTo>
                  <a:lnTo>
                    <a:pt x="1376" y="1397"/>
                  </a:lnTo>
                  <a:lnTo>
                    <a:pt x="1359" y="1397"/>
                  </a:lnTo>
                  <a:lnTo>
                    <a:pt x="1344" y="1397"/>
                  </a:lnTo>
                  <a:lnTo>
                    <a:pt x="1329" y="1397"/>
                  </a:lnTo>
                  <a:lnTo>
                    <a:pt x="1316" y="1397"/>
                  </a:lnTo>
                  <a:lnTo>
                    <a:pt x="1303" y="1396"/>
                  </a:lnTo>
                  <a:lnTo>
                    <a:pt x="1291" y="1396"/>
                  </a:lnTo>
                  <a:lnTo>
                    <a:pt x="1281" y="1396"/>
                  </a:lnTo>
                  <a:lnTo>
                    <a:pt x="1272" y="1396"/>
                  </a:lnTo>
                  <a:lnTo>
                    <a:pt x="1264" y="1395"/>
                  </a:lnTo>
                  <a:lnTo>
                    <a:pt x="1258" y="1395"/>
                  </a:lnTo>
                  <a:lnTo>
                    <a:pt x="1253" y="1395"/>
                  </a:lnTo>
                  <a:lnTo>
                    <a:pt x="1251" y="1395"/>
                  </a:lnTo>
                  <a:lnTo>
                    <a:pt x="1250" y="139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291" name="Freeform 3">
              <a:extLst>
                <a:ext uri="{FF2B5EF4-FFF2-40B4-BE49-F238E27FC236}">
                  <a16:creationId xmlns:a16="http://schemas.microsoft.com/office/drawing/2014/main" id="{FB576213-2C49-A871-71C8-B74626AE3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" y="2702"/>
              <a:ext cx="229" cy="348"/>
            </a:xfrm>
            <a:custGeom>
              <a:avLst/>
              <a:gdLst>
                <a:gd name="T0" fmla="*/ 218 w 229"/>
                <a:gd name="T1" fmla="*/ 42 h 348"/>
                <a:gd name="T2" fmla="*/ 210 w 229"/>
                <a:gd name="T3" fmla="*/ 62 h 348"/>
                <a:gd name="T4" fmla="*/ 207 w 229"/>
                <a:gd name="T5" fmla="*/ 84 h 348"/>
                <a:gd name="T6" fmla="*/ 208 w 229"/>
                <a:gd name="T7" fmla="*/ 106 h 348"/>
                <a:gd name="T8" fmla="*/ 213 w 229"/>
                <a:gd name="T9" fmla="*/ 127 h 348"/>
                <a:gd name="T10" fmla="*/ 195 w 229"/>
                <a:gd name="T11" fmla="*/ 159 h 348"/>
                <a:gd name="T12" fmla="*/ 175 w 229"/>
                <a:gd name="T13" fmla="*/ 141 h 348"/>
                <a:gd name="T14" fmla="*/ 149 w 229"/>
                <a:gd name="T15" fmla="*/ 130 h 348"/>
                <a:gd name="T16" fmla="*/ 127 w 229"/>
                <a:gd name="T17" fmla="*/ 136 h 348"/>
                <a:gd name="T18" fmla="*/ 120 w 229"/>
                <a:gd name="T19" fmla="*/ 142 h 348"/>
                <a:gd name="T20" fmla="*/ 109 w 229"/>
                <a:gd name="T21" fmla="*/ 151 h 348"/>
                <a:gd name="T22" fmla="*/ 103 w 229"/>
                <a:gd name="T23" fmla="*/ 165 h 348"/>
                <a:gd name="T24" fmla="*/ 98 w 229"/>
                <a:gd name="T25" fmla="*/ 182 h 348"/>
                <a:gd name="T26" fmla="*/ 99 w 229"/>
                <a:gd name="T27" fmla="*/ 202 h 348"/>
                <a:gd name="T28" fmla="*/ 104 w 229"/>
                <a:gd name="T29" fmla="*/ 221 h 348"/>
                <a:gd name="T30" fmla="*/ 110 w 229"/>
                <a:gd name="T31" fmla="*/ 238 h 348"/>
                <a:gd name="T32" fmla="*/ 120 w 229"/>
                <a:gd name="T33" fmla="*/ 254 h 348"/>
                <a:gd name="T34" fmla="*/ 134 w 229"/>
                <a:gd name="T35" fmla="*/ 267 h 348"/>
                <a:gd name="T36" fmla="*/ 122 w 229"/>
                <a:gd name="T37" fmla="*/ 304 h 348"/>
                <a:gd name="T38" fmla="*/ 97 w 229"/>
                <a:gd name="T39" fmla="*/ 333 h 348"/>
                <a:gd name="T40" fmla="*/ 75 w 229"/>
                <a:gd name="T41" fmla="*/ 344 h 348"/>
                <a:gd name="T42" fmla="*/ 70 w 229"/>
                <a:gd name="T43" fmla="*/ 336 h 348"/>
                <a:gd name="T44" fmla="*/ 62 w 229"/>
                <a:gd name="T45" fmla="*/ 329 h 348"/>
                <a:gd name="T46" fmla="*/ 52 w 229"/>
                <a:gd name="T47" fmla="*/ 328 h 348"/>
                <a:gd name="T48" fmla="*/ 41 w 229"/>
                <a:gd name="T49" fmla="*/ 332 h 348"/>
                <a:gd name="T50" fmla="*/ 32 w 229"/>
                <a:gd name="T51" fmla="*/ 338 h 348"/>
                <a:gd name="T52" fmla="*/ 28 w 229"/>
                <a:gd name="T53" fmla="*/ 290 h 348"/>
                <a:gd name="T54" fmla="*/ 13 w 229"/>
                <a:gd name="T55" fmla="*/ 238 h 348"/>
                <a:gd name="T56" fmla="*/ 0 w 229"/>
                <a:gd name="T57" fmla="*/ 188 h 348"/>
                <a:gd name="T58" fmla="*/ 2 w 229"/>
                <a:gd name="T59" fmla="*/ 140 h 348"/>
                <a:gd name="T60" fmla="*/ 26 w 229"/>
                <a:gd name="T61" fmla="*/ 97 h 348"/>
                <a:gd name="T62" fmla="*/ 46 w 229"/>
                <a:gd name="T63" fmla="*/ 83 h 348"/>
                <a:gd name="T64" fmla="*/ 50 w 229"/>
                <a:gd name="T65" fmla="*/ 75 h 348"/>
                <a:gd name="T66" fmla="*/ 44 w 229"/>
                <a:gd name="T67" fmla="*/ 70 h 348"/>
                <a:gd name="T68" fmla="*/ 32 w 229"/>
                <a:gd name="T69" fmla="*/ 72 h 348"/>
                <a:gd name="T70" fmla="*/ 19 w 229"/>
                <a:gd name="T71" fmla="*/ 73 h 348"/>
                <a:gd name="T72" fmla="*/ 17 w 229"/>
                <a:gd name="T73" fmla="*/ 72 h 348"/>
                <a:gd name="T74" fmla="*/ 33 w 229"/>
                <a:gd name="T75" fmla="*/ 57 h 348"/>
                <a:gd name="T76" fmla="*/ 53 w 229"/>
                <a:gd name="T77" fmla="*/ 43 h 348"/>
                <a:gd name="T78" fmla="*/ 74 w 229"/>
                <a:gd name="T79" fmla="*/ 31 h 348"/>
                <a:gd name="T80" fmla="*/ 97 w 229"/>
                <a:gd name="T81" fmla="*/ 22 h 348"/>
                <a:gd name="T82" fmla="*/ 122 w 229"/>
                <a:gd name="T83" fmla="*/ 18 h 348"/>
                <a:gd name="T84" fmla="*/ 123 w 229"/>
                <a:gd name="T85" fmla="*/ 13 h 348"/>
                <a:gd name="T86" fmla="*/ 114 w 229"/>
                <a:gd name="T87" fmla="*/ 6 h 348"/>
                <a:gd name="T88" fmla="*/ 99 w 229"/>
                <a:gd name="T89" fmla="*/ 7 h 348"/>
                <a:gd name="T90" fmla="*/ 86 w 229"/>
                <a:gd name="T91" fmla="*/ 10 h 348"/>
                <a:gd name="T92" fmla="*/ 113 w 229"/>
                <a:gd name="T93" fmla="*/ 0 h 348"/>
                <a:gd name="T94" fmla="*/ 140 w 229"/>
                <a:gd name="T95" fmla="*/ 2 h 348"/>
                <a:gd name="T96" fmla="*/ 165 w 229"/>
                <a:gd name="T97" fmla="*/ 12 h 348"/>
                <a:gd name="T98" fmla="*/ 192 w 229"/>
                <a:gd name="T99" fmla="*/ 23 h 348"/>
                <a:gd name="T100" fmla="*/ 218 w 229"/>
                <a:gd name="T101" fmla="*/ 2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" h="348">
                  <a:moveTo>
                    <a:pt x="228" y="29"/>
                  </a:moveTo>
                  <a:lnTo>
                    <a:pt x="222" y="36"/>
                  </a:lnTo>
                  <a:lnTo>
                    <a:pt x="218" y="42"/>
                  </a:lnTo>
                  <a:lnTo>
                    <a:pt x="215" y="49"/>
                  </a:lnTo>
                  <a:lnTo>
                    <a:pt x="213" y="55"/>
                  </a:lnTo>
                  <a:lnTo>
                    <a:pt x="210" y="62"/>
                  </a:lnTo>
                  <a:lnTo>
                    <a:pt x="208" y="70"/>
                  </a:lnTo>
                  <a:lnTo>
                    <a:pt x="207" y="76"/>
                  </a:lnTo>
                  <a:lnTo>
                    <a:pt x="207" y="84"/>
                  </a:lnTo>
                  <a:lnTo>
                    <a:pt x="207" y="91"/>
                  </a:lnTo>
                  <a:lnTo>
                    <a:pt x="207" y="98"/>
                  </a:lnTo>
                  <a:lnTo>
                    <a:pt x="208" y="106"/>
                  </a:lnTo>
                  <a:lnTo>
                    <a:pt x="209" y="113"/>
                  </a:lnTo>
                  <a:lnTo>
                    <a:pt x="211" y="121"/>
                  </a:lnTo>
                  <a:lnTo>
                    <a:pt x="213" y="127"/>
                  </a:lnTo>
                  <a:lnTo>
                    <a:pt x="216" y="135"/>
                  </a:lnTo>
                  <a:lnTo>
                    <a:pt x="218" y="142"/>
                  </a:lnTo>
                  <a:lnTo>
                    <a:pt x="195" y="159"/>
                  </a:lnTo>
                  <a:lnTo>
                    <a:pt x="190" y="152"/>
                  </a:lnTo>
                  <a:lnTo>
                    <a:pt x="183" y="146"/>
                  </a:lnTo>
                  <a:lnTo>
                    <a:pt x="175" y="141"/>
                  </a:lnTo>
                  <a:lnTo>
                    <a:pt x="167" y="135"/>
                  </a:lnTo>
                  <a:lnTo>
                    <a:pt x="158" y="132"/>
                  </a:lnTo>
                  <a:lnTo>
                    <a:pt x="149" y="130"/>
                  </a:lnTo>
                  <a:lnTo>
                    <a:pt x="140" y="130"/>
                  </a:lnTo>
                  <a:lnTo>
                    <a:pt x="130" y="133"/>
                  </a:lnTo>
                  <a:lnTo>
                    <a:pt x="127" y="136"/>
                  </a:lnTo>
                  <a:lnTo>
                    <a:pt x="123" y="137"/>
                  </a:lnTo>
                  <a:lnTo>
                    <a:pt x="120" y="138"/>
                  </a:lnTo>
                  <a:lnTo>
                    <a:pt x="120" y="142"/>
                  </a:lnTo>
                  <a:lnTo>
                    <a:pt x="116" y="145"/>
                  </a:lnTo>
                  <a:lnTo>
                    <a:pt x="113" y="147"/>
                  </a:lnTo>
                  <a:lnTo>
                    <a:pt x="109" y="151"/>
                  </a:lnTo>
                  <a:lnTo>
                    <a:pt x="108" y="156"/>
                  </a:lnTo>
                  <a:lnTo>
                    <a:pt x="105" y="161"/>
                  </a:lnTo>
                  <a:lnTo>
                    <a:pt x="103" y="165"/>
                  </a:lnTo>
                  <a:lnTo>
                    <a:pt x="101" y="170"/>
                  </a:lnTo>
                  <a:lnTo>
                    <a:pt x="99" y="175"/>
                  </a:lnTo>
                  <a:lnTo>
                    <a:pt x="98" y="182"/>
                  </a:lnTo>
                  <a:lnTo>
                    <a:pt x="98" y="188"/>
                  </a:lnTo>
                  <a:lnTo>
                    <a:pt x="98" y="196"/>
                  </a:lnTo>
                  <a:lnTo>
                    <a:pt x="99" y="202"/>
                  </a:lnTo>
                  <a:lnTo>
                    <a:pt x="100" y="208"/>
                  </a:lnTo>
                  <a:lnTo>
                    <a:pt x="102" y="215"/>
                  </a:lnTo>
                  <a:lnTo>
                    <a:pt x="104" y="221"/>
                  </a:lnTo>
                  <a:lnTo>
                    <a:pt x="105" y="227"/>
                  </a:lnTo>
                  <a:lnTo>
                    <a:pt x="108" y="233"/>
                  </a:lnTo>
                  <a:lnTo>
                    <a:pt x="110" y="238"/>
                  </a:lnTo>
                  <a:lnTo>
                    <a:pt x="113" y="244"/>
                  </a:lnTo>
                  <a:lnTo>
                    <a:pt x="117" y="249"/>
                  </a:lnTo>
                  <a:lnTo>
                    <a:pt x="120" y="254"/>
                  </a:lnTo>
                  <a:lnTo>
                    <a:pt x="125" y="258"/>
                  </a:lnTo>
                  <a:lnTo>
                    <a:pt x="130" y="263"/>
                  </a:lnTo>
                  <a:lnTo>
                    <a:pt x="134" y="267"/>
                  </a:lnTo>
                  <a:lnTo>
                    <a:pt x="132" y="280"/>
                  </a:lnTo>
                  <a:lnTo>
                    <a:pt x="128" y="292"/>
                  </a:lnTo>
                  <a:lnTo>
                    <a:pt x="122" y="304"/>
                  </a:lnTo>
                  <a:lnTo>
                    <a:pt x="115" y="314"/>
                  </a:lnTo>
                  <a:lnTo>
                    <a:pt x="107" y="325"/>
                  </a:lnTo>
                  <a:lnTo>
                    <a:pt x="97" y="333"/>
                  </a:lnTo>
                  <a:lnTo>
                    <a:pt x="87" y="341"/>
                  </a:lnTo>
                  <a:lnTo>
                    <a:pt x="76" y="347"/>
                  </a:lnTo>
                  <a:lnTo>
                    <a:pt x="75" y="344"/>
                  </a:lnTo>
                  <a:lnTo>
                    <a:pt x="74" y="341"/>
                  </a:lnTo>
                  <a:lnTo>
                    <a:pt x="71" y="338"/>
                  </a:lnTo>
                  <a:lnTo>
                    <a:pt x="70" y="336"/>
                  </a:lnTo>
                  <a:lnTo>
                    <a:pt x="67" y="334"/>
                  </a:lnTo>
                  <a:lnTo>
                    <a:pt x="65" y="331"/>
                  </a:lnTo>
                  <a:lnTo>
                    <a:pt x="62" y="329"/>
                  </a:lnTo>
                  <a:lnTo>
                    <a:pt x="59" y="328"/>
                  </a:lnTo>
                  <a:lnTo>
                    <a:pt x="55" y="328"/>
                  </a:lnTo>
                  <a:lnTo>
                    <a:pt x="52" y="328"/>
                  </a:lnTo>
                  <a:lnTo>
                    <a:pt x="48" y="328"/>
                  </a:lnTo>
                  <a:lnTo>
                    <a:pt x="44" y="330"/>
                  </a:lnTo>
                  <a:lnTo>
                    <a:pt x="41" y="332"/>
                  </a:lnTo>
                  <a:lnTo>
                    <a:pt x="38" y="334"/>
                  </a:lnTo>
                  <a:lnTo>
                    <a:pt x="35" y="336"/>
                  </a:lnTo>
                  <a:lnTo>
                    <a:pt x="32" y="338"/>
                  </a:lnTo>
                  <a:lnTo>
                    <a:pt x="32" y="322"/>
                  </a:lnTo>
                  <a:lnTo>
                    <a:pt x="31" y="306"/>
                  </a:lnTo>
                  <a:lnTo>
                    <a:pt x="28" y="290"/>
                  </a:lnTo>
                  <a:lnTo>
                    <a:pt x="23" y="273"/>
                  </a:lnTo>
                  <a:lnTo>
                    <a:pt x="18" y="255"/>
                  </a:lnTo>
                  <a:lnTo>
                    <a:pt x="13" y="238"/>
                  </a:lnTo>
                  <a:lnTo>
                    <a:pt x="8" y="221"/>
                  </a:lnTo>
                  <a:lnTo>
                    <a:pt x="4" y="204"/>
                  </a:lnTo>
                  <a:lnTo>
                    <a:pt x="0" y="188"/>
                  </a:lnTo>
                  <a:lnTo>
                    <a:pt x="0" y="171"/>
                  </a:lnTo>
                  <a:lnTo>
                    <a:pt x="0" y="156"/>
                  </a:lnTo>
                  <a:lnTo>
                    <a:pt x="2" y="140"/>
                  </a:lnTo>
                  <a:lnTo>
                    <a:pt x="7" y="125"/>
                  </a:lnTo>
                  <a:lnTo>
                    <a:pt x="14" y="110"/>
                  </a:lnTo>
                  <a:lnTo>
                    <a:pt x="26" y="97"/>
                  </a:lnTo>
                  <a:lnTo>
                    <a:pt x="42" y="84"/>
                  </a:lnTo>
                  <a:lnTo>
                    <a:pt x="44" y="84"/>
                  </a:lnTo>
                  <a:lnTo>
                    <a:pt x="46" y="83"/>
                  </a:lnTo>
                  <a:lnTo>
                    <a:pt x="48" y="80"/>
                  </a:lnTo>
                  <a:lnTo>
                    <a:pt x="50" y="78"/>
                  </a:lnTo>
                  <a:lnTo>
                    <a:pt x="50" y="75"/>
                  </a:lnTo>
                  <a:lnTo>
                    <a:pt x="49" y="73"/>
                  </a:lnTo>
                  <a:lnTo>
                    <a:pt x="47" y="71"/>
                  </a:lnTo>
                  <a:lnTo>
                    <a:pt x="44" y="70"/>
                  </a:lnTo>
                  <a:lnTo>
                    <a:pt x="41" y="71"/>
                  </a:lnTo>
                  <a:lnTo>
                    <a:pt x="36" y="72"/>
                  </a:lnTo>
                  <a:lnTo>
                    <a:pt x="32" y="72"/>
                  </a:lnTo>
                  <a:lnTo>
                    <a:pt x="27" y="72"/>
                  </a:lnTo>
                  <a:lnTo>
                    <a:pt x="23" y="72"/>
                  </a:lnTo>
                  <a:lnTo>
                    <a:pt x="19" y="73"/>
                  </a:lnTo>
                  <a:lnTo>
                    <a:pt x="14" y="74"/>
                  </a:lnTo>
                  <a:lnTo>
                    <a:pt x="11" y="76"/>
                  </a:lnTo>
                  <a:lnTo>
                    <a:pt x="17" y="72"/>
                  </a:lnTo>
                  <a:lnTo>
                    <a:pt x="21" y="68"/>
                  </a:lnTo>
                  <a:lnTo>
                    <a:pt x="28" y="62"/>
                  </a:lnTo>
                  <a:lnTo>
                    <a:pt x="33" y="57"/>
                  </a:lnTo>
                  <a:lnTo>
                    <a:pt x="40" y="53"/>
                  </a:lnTo>
                  <a:lnTo>
                    <a:pt x="46" y="48"/>
                  </a:lnTo>
                  <a:lnTo>
                    <a:pt x="53" y="43"/>
                  </a:lnTo>
                  <a:lnTo>
                    <a:pt x="60" y="39"/>
                  </a:lnTo>
                  <a:lnTo>
                    <a:pt x="66" y="35"/>
                  </a:lnTo>
                  <a:lnTo>
                    <a:pt x="74" y="31"/>
                  </a:lnTo>
                  <a:lnTo>
                    <a:pt x="81" y="28"/>
                  </a:lnTo>
                  <a:lnTo>
                    <a:pt x="89" y="25"/>
                  </a:lnTo>
                  <a:lnTo>
                    <a:pt x="97" y="22"/>
                  </a:lnTo>
                  <a:lnTo>
                    <a:pt x="105" y="20"/>
                  </a:lnTo>
                  <a:lnTo>
                    <a:pt x="113" y="19"/>
                  </a:lnTo>
                  <a:lnTo>
                    <a:pt x="122" y="18"/>
                  </a:lnTo>
                  <a:lnTo>
                    <a:pt x="125" y="17"/>
                  </a:lnTo>
                  <a:lnTo>
                    <a:pt x="125" y="15"/>
                  </a:lnTo>
                  <a:lnTo>
                    <a:pt x="123" y="13"/>
                  </a:lnTo>
                  <a:lnTo>
                    <a:pt x="122" y="10"/>
                  </a:lnTo>
                  <a:lnTo>
                    <a:pt x="119" y="7"/>
                  </a:lnTo>
                  <a:lnTo>
                    <a:pt x="114" y="6"/>
                  </a:lnTo>
                  <a:lnTo>
                    <a:pt x="109" y="6"/>
                  </a:lnTo>
                  <a:lnTo>
                    <a:pt x="105" y="6"/>
                  </a:lnTo>
                  <a:lnTo>
                    <a:pt x="99" y="7"/>
                  </a:lnTo>
                  <a:lnTo>
                    <a:pt x="95" y="9"/>
                  </a:lnTo>
                  <a:lnTo>
                    <a:pt x="90" y="9"/>
                  </a:lnTo>
                  <a:lnTo>
                    <a:pt x="86" y="10"/>
                  </a:lnTo>
                  <a:lnTo>
                    <a:pt x="95" y="5"/>
                  </a:lnTo>
                  <a:lnTo>
                    <a:pt x="104" y="1"/>
                  </a:lnTo>
                  <a:lnTo>
                    <a:pt x="113" y="0"/>
                  </a:lnTo>
                  <a:lnTo>
                    <a:pt x="122" y="0"/>
                  </a:lnTo>
                  <a:lnTo>
                    <a:pt x="130" y="0"/>
                  </a:lnTo>
                  <a:lnTo>
                    <a:pt x="140" y="2"/>
                  </a:lnTo>
                  <a:lnTo>
                    <a:pt x="148" y="5"/>
                  </a:lnTo>
                  <a:lnTo>
                    <a:pt x="157" y="9"/>
                  </a:lnTo>
                  <a:lnTo>
                    <a:pt x="165" y="12"/>
                  </a:lnTo>
                  <a:lnTo>
                    <a:pt x="174" y="16"/>
                  </a:lnTo>
                  <a:lnTo>
                    <a:pt x="183" y="19"/>
                  </a:lnTo>
                  <a:lnTo>
                    <a:pt x="192" y="23"/>
                  </a:lnTo>
                  <a:lnTo>
                    <a:pt x="200" y="25"/>
                  </a:lnTo>
                  <a:lnTo>
                    <a:pt x="209" y="28"/>
                  </a:lnTo>
                  <a:lnTo>
                    <a:pt x="218" y="29"/>
                  </a:lnTo>
                  <a:lnTo>
                    <a:pt x="228" y="29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292" name="Freeform 4">
              <a:extLst>
                <a:ext uri="{FF2B5EF4-FFF2-40B4-BE49-F238E27FC236}">
                  <a16:creationId xmlns:a16="http://schemas.microsoft.com/office/drawing/2014/main" id="{05218861-89BA-CA45-2DE8-981C892DE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" y="2728"/>
              <a:ext cx="301" cy="385"/>
            </a:xfrm>
            <a:custGeom>
              <a:avLst/>
              <a:gdLst>
                <a:gd name="T0" fmla="*/ 32 w 301"/>
                <a:gd name="T1" fmla="*/ 284 h 385"/>
                <a:gd name="T2" fmla="*/ 49 w 301"/>
                <a:gd name="T3" fmla="*/ 244 h 385"/>
                <a:gd name="T4" fmla="*/ 58 w 301"/>
                <a:gd name="T5" fmla="*/ 235 h 385"/>
                <a:gd name="T6" fmla="*/ 58 w 301"/>
                <a:gd name="T7" fmla="*/ 220 h 385"/>
                <a:gd name="T8" fmla="*/ 49 w 301"/>
                <a:gd name="T9" fmla="*/ 209 h 385"/>
                <a:gd name="T10" fmla="*/ 70 w 301"/>
                <a:gd name="T11" fmla="*/ 193 h 385"/>
                <a:gd name="T12" fmla="*/ 86 w 301"/>
                <a:gd name="T13" fmla="*/ 171 h 385"/>
                <a:gd name="T14" fmla="*/ 84 w 301"/>
                <a:gd name="T15" fmla="*/ 155 h 385"/>
                <a:gd name="T16" fmla="*/ 62 w 301"/>
                <a:gd name="T17" fmla="*/ 129 h 385"/>
                <a:gd name="T18" fmla="*/ 79 w 301"/>
                <a:gd name="T19" fmla="*/ 131 h 385"/>
                <a:gd name="T20" fmla="*/ 104 w 301"/>
                <a:gd name="T21" fmla="*/ 151 h 385"/>
                <a:gd name="T22" fmla="*/ 133 w 301"/>
                <a:gd name="T23" fmla="*/ 115 h 385"/>
                <a:gd name="T24" fmla="*/ 122 w 301"/>
                <a:gd name="T25" fmla="*/ 88 h 385"/>
                <a:gd name="T26" fmla="*/ 117 w 301"/>
                <a:gd name="T27" fmla="*/ 59 h 385"/>
                <a:gd name="T28" fmla="*/ 125 w 301"/>
                <a:gd name="T29" fmla="*/ 31 h 385"/>
                <a:gd name="T30" fmla="*/ 136 w 301"/>
                <a:gd name="T31" fmla="*/ 15 h 385"/>
                <a:gd name="T32" fmla="*/ 161 w 301"/>
                <a:gd name="T33" fmla="*/ 0 h 385"/>
                <a:gd name="T34" fmla="*/ 199 w 301"/>
                <a:gd name="T35" fmla="*/ 4 h 385"/>
                <a:gd name="T36" fmla="*/ 232 w 301"/>
                <a:gd name="T37" fmla="*/ 24 h 385"/>
                <a:gd name="T38" fmla="*/ 263 w 301"/>
                <a:gd name="T39" fmla="*/ 58 h 385"/>
                <a:gd name="T40" fmla="*/ 263 w 301"/>
                <a:gd name="T41" fmla="*/ 89 h 385"/>
                <a:gd name="T42" fmla="*/ 259 w 301"/>
                <a:gd name="T43" fmla="*/ 121 h 385"/>
                <a:gd name="T44" fmla="*/ 247 w 301"/>
                <a:gd name="T45" fmla="*/ 150 h 385"/>
                <a:gd name="T46" fmla="*/ 236 w 301"/>
                <a:gd name="T47" fmla="*/ 141 h 385"/>
                <a:gd name="T48" fmla="*/ 223 w 301"/>
                <a:gd name="T49" fmla="*/ 133 h 385"/>
                <a:gd name="T50" fmla="*/ 214 w 301"/>
                <a:gd name="T51" fmla="*/ 139 h 385"/>
                <a:gd name="T52" fmla="*/ 204 w 301"/>
                <a:gd name="T53" fmla="*/ 153 h 385"/>
                <a:gd name="T54" fmla="*/ 199 w 301"/>
                <a:gd name="T55" fmla="*/ 177 h 385"/>
                <a:gd name="T56" fmla="*/ 184 w 301"/>
                <a:gd name="T57" fmla="*/ 202 h 385"/>
                <a:gd name="T58" fmla="*/ 222 w 301"/>
                <a:gd name="T59" fmla="*/ 191 h 385"/>
                <a:gd name="T60" fmla="*/ 258 w 301"/>
                <a:gd name="T61" fmla="*/ 181 h 385"/>
                <a:gd name="T62" fmla="*/ 289 w 301"/>
                <a:gd name="T63" fmla="*/ 209 h 385"/>
                <a:gd name="T64" fmla="*/ 300 w 301"/>
                <a:gd name="T65" fmla="*/ 255 h 385"/>
                <a:gd name="T66" fmla="*/ 281 w 301"/>
                <a:gd name="T67" fmla="*/ 294 h 385"/>
                <a:gd name="T68" fmla="*/ 258 w 301"/>
                <a:gd name="T69" fmla="*/ 296 h 385"/>
                <a:gd name="T70" fmla="*/ 251 w 301"/>
                <a:gd name="T71" fmla="*/ 283 h 385"/>
                <a:gd name="T72" fmla="*/ 251 w 301"/>
                <a:gd name="T73" fmla="*/ 264 h 385"/>
                <a:gd name="T74" fmla="*/ 242 w 301"/>
                <a:gd name="T75" fmla="*/ 284 h 385"/>
                <a:gd name="T76" fmla="*/ 235 w 301"/>
                <a:gd name="T77" fmla="*/ 295 h 385"/>
                <a:gd name="T78" fmla="*/ 226 w 301"/>
                <a:gd name="T79" fmla="*/ 310 h 385"/>
                <a:gd name="T80" fmla="*/ 205 w 301"/>
                <a:gd name="T81" fmla="*/ 319 h 385"/>
                <a:gd name="T82" fmla="*/ 188 w 301"/>
                <a:gd name="T83" fmla="*/ 304 h 385"/>
                <a:gd name="T84" fmla="*/ 185 w 301"/>
                <a:gd name="T85" fmla="*/ 283 h 385"/>
                <a:gd name="T86" fmla="*/ 201 w 301"/>
                <a:gd name="T87" fmla="*/ 278 h 385"/>
                <a:gd name="T88" fmla="*/ 193 w 301"/>
                <a:gd name="T89" fmla="*/ 268 h 385"/>
                <a:gd name="T90" fmla="*/ 181 w 301"/>
                <a:gd name="T91" fmla="*/ 274 h 385"/>
                <a:gd name="T92" fmla="*/ 161 w 301"/>
                <a:gd name="T93" fmla="*/ 295 h 385"/>
                <a:gd name="T94" fmla="*/ 157 w 301"/>
                <a:gd name="T95" fmla="*/ 316 h 385"/>
                <a:gd name="T96" fmla="*/ 167 w 301"/>
                <a:gd name="T97" fmla="*/ 311 h 385"/>
                <a:gd name="T98" fmla="*/ 171 w 301"/>
                <a:gd name="T99" fmla="*/ 297 h 385"/>
                <a:gd name="T100" fmla="*/ 188 w 301"/>
                <a:gd name="T101" fmla="*/ 323 h 385"/>
                <a:gd name="T102" fmla="*/ 178 w 301"/>
                <a:gd name="T103" fmla="*/ 353 h 385"/>
                <a:gd name="T104" fmla="*/ 150 w 301"/>
                <a:gd name="T105" fmla="*/ 382 h 385"/>
                <a:gd name="T106" fmla="*/ 104 w 301"/>
                <a:gd name="T107" fmla="*/ 357 h 385"/>
                <a:gd name="T108" fmla="*/ 59 w 301"/>
                <a:gd name="T109" fmla="*/ 323 h 385"/>
                <a:gd name="T110" fmla="*/ 16 w 301"/>
                <a:gd name="T111" fmla="*/ 32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1" h="385">
                  <a:moveTo>
                    <a:pt x="6" y="320"/>
                  </a:moveTo>
                  <a:lnTo>
                    <a:pt x="12" y="312"/>
                  </a:lnTo>
                  <a:lnTo>
                    <a:pt x="19" y="302"/>
                  </a:lnTo>
                  <a:lnTo>
                    <a:pt x="25" y="294"/>
                  </a:lnTo>
                  <a:lnTo>
                    <a:pt x="32" y="284"/>
                  </a:lnTo>
                  <a:lnTo>
                    <a:pt x="37" y="276"/>
                  </a:lnTo>
                  <a:lnTo>
                    <a:pt x="42" y="265"/>
                  </a:lnTo>
                  <a:lnTo>
                    <a:pt x="44" y="255"/>
                  </a:lnTo>
                  <a:lnTo>
                    <a:pt x="45" y="244"/>
                  </a:lnTo>
                  <a:lnTo>
                    <a:pt x="49" y="244"/>
                  </a:lnTo>
                  <a:lnTo>
                    <a:pt x="52" y="244"/>
                  </a:lnTo>
                  <a:lnTo>
                    <a:pt x="54" y="242"/>
                  </a:lnTo>
                  <a:lnTo>
                    <a:pt x="56" y="240"/>
                  </a:lnTo>
                  <a:lnTo>
                    <a:pt x="57" y="237"/>
                  </a:lnTo>
                  <a:lnTo>
                    <a:pt x="58" y="235"/>
                  </a:lnTo>
                  <a:lnTo>
                    <a:pt x="59" y="232"/>
                  </a:lnTo>
                  <a:lnTo>
                    <a:pt x="60" y="228"/>
                  </a:lnTo>
                  <a:lnTo>
                    <a:pt x="59" y="226"/>
                  </a:lnTo>
                  <a:lnTo>
                    <a:pt x="59" y="223"/>
                  </a:lnTo>
                  <a:lnTo>
                    <a:pt x="58" y="220"/>
                  </a:lnTo>
                  <a:lnTo>
                    <a:pt x="56" y="217"/>
                  </a:lnTo>
                  <a:lnTo>
                    <a:pt x="55" y="215"/>
                  </a:lnTo>
                  <a:lnTo>
                    <a:pt x="53" y="213"/>
                  </a:lnTo>
                  <a:lnTo>
                    <a:pt x="52" y="210"/>
                  </a:lnTo>
                  <a:lnTo>
                    <a:pt x="49" y="209"/>
                  </a:lnTo>
                  <a:lnTo>
                    <a:pt x="53" y="205"/>
                  </a:lnTo>
                  <a:lnTo>
                    <a:pt x="56" y="202"/>
                  </a:lnTo>
                  <a:lnTo>
                    <a:pt x="62" y="199"/>
                  </a:lnTo>
                  <a:lnTo>
                    <a:pt x="66" y="196"/>
                  </a:lnTo>
                  <a:lnTo>
                    <a:pt x="70" y="193"/>
                  </a:lnTo>
                  <a:lnTo>
                    <a:pt x="75" y="190"/>
                  </a:lnTo>
                  <a:lnTo>
                    <a:pt x="78" y="186"/>
                  </a:lnTo>
                  <a:lnTo>
                    <a:pt x="81" y="180"/>
                  </a:lnTo>
                  <a:lnTo>
                    <a:pt x="83" y="169"/>
                  </a:lnTo>
                  <a:lnTo>
                    <a:pt x="86" y="171"/>
                  </a:lnTo>
                  <a:lnTo>
                    <a:pt x="89" y="171"/>
                  </a:lnTo>
                  <a:lnTo>
                    <a:pt x="92" y="168"/>
                  </a:lnTo>
                  <a:lnTo>
                    <a:pt x="93" y="165"/>
                  </a:lnTo>
                  <a:lnTo>
                    <a:pt x="88" y="160"/>
                  </a:lnTo>
                  <a:lnTo>
                    <a:pt x="84" y="155"/>
                  </a:lnTo>
                  <a:lnTo>
                    <a:pt x="80" y="147"/>
                  </a:lnTo>
                  <a:lnTo>
                    <a:pt x="75" y="141"/>
                  </a:lnTo>
                  <a:lnTo>
                    <a:pt x="72" y="135"/>
                  </a:lnTo>
                  <a:lnTo>
                    <a:pt x="66" y="131"/>
                  </a:lnTo>
                  <a:lnTo>
                    <a:pt x="62" y="129"/>
                  </a:lnTo>
                  <a:lnTo>
                    <a:pt x="54" y="129"/>
                  </a:lnTo>
                  <a:lnTo>
                    <a:pt x="62" y="124"/>
                  </a:lnTo>
                  <a:lnTo>
                    <a:pt x="68" y="124"/>
                  </a:lnTo>
                  <a:lnTo>
                    <a:pt x="74" y="127"/>
                  </a:lnTo>
                  <a:lnTo>
                    <a:pt x="79" y="131"/>
                  </a:lnTo>
                  <a:lnTo>
                    <a:pt x="84" y="138"/>
                  </a:lnTo>
                  <a:lnTo>
                    <a:pt x="88" y="143"/>
                  </a:lnTo>
                  <a:lnTo>
                    <a:pt x="94" y="149"/>
                  </a:lnTo>
                  <a:lnTo>
                    <a:pt x="100" y="153"/>
                  </a:lnTo>
                  <a:lnTo>
                    <a:pt x="104" y="151"/>
                  </a:lnTo>
                  <a:lnTo>
                    <a:pt x="106" y="148"/>
                  </a:lnTo>
                  <a:lnTo>
                    <a:pt x="107" y="145"/>
                  </a:lnTo>
                  <a:lnTo>
                    <a:pt x="107" y="141"/>
                  </a:lnTo>
                  <a:lnTo>
                    <a:pt x="136" y="120"/>
                  </a:lnTo>
                  <a:lnTo>
                    <a:pt x="133" y="115"/>
                  </a:lnTo>
                  <a:lnTo>
                    <a:pt x="130" y="110"/>
                  </a:lnTo>
                  <a:lnTo>
                    <a:pt x="128" y="104"/>
                  </a:lnTo>
                  <a:lnTo>
                    <a:pt x="126" y="100"/>
                  </a:lnTo>
                  <a:lnTo>
                    <a:pt x="123" y="94"/>
                  </a:lnTo>
                  <a:lnTo>
                    <a:pt x="122" y="88"/>
                  </a:lnTo>
                  <a:lnTo>
                    <a:pt x="120" y="83"/>
                  </a:lnTo>
                  <a:lnTo>
                    <a:pt x="119" y="77"/>
                  </a:lnTo>
                  <a:lnTo>
                    <a:pt x="118" y="71"/>
                  </a:lnTo>
                  <a:lnTo>
                    <a:pt x="117" y="65"/>
                  </a:lnTo>
                  <a:lnTo>
                    <a:pt x="117" y="59"/>
                  </a:lnTo>
                  <a:lnTo>
                    <a:pt x="118" y="53"/>
                  </a:lnTo>
                  <a:lnTo>
                    <a:pt x="118" y="48"/>
                  </a:lnTo>
                  <a:lnTo>
                    <a:pt x="120" y="42"/>
                  </a:lnTo>
                  <a:lnTo>
                    <a:pt x="122" y="36"/>
                  </a:lnTo>
                  <a:lnTo>
                    <a:pt x="125" y="31"/>
                  </a:lnTo>
                  <a:lnTo>
                    <a:pt x="127" y="27"/>
                  </a:lnTo>
                  <a:lnTo>
                    <a:pt x="128" y="23"/>
                  </a:lnTo>
                  <a:lnTo>
                    <a:pt x="130" y="20"/>
                  </a:lnTo>
                  <a:lnTo>
                    <a:pt x="133" y="17"/>
                  </a:lnTo>
                  <a:lnTo>
                    <a:pt x="136" y="15"/>
                  </a:lnTo>
                  <a:lnTo>
                    <a:pt x="139" y="12"/>
                  </a:lnTo>
                  <a:lnTo>
                    <a:pt x="142" y="9"/>
                  </a:lnTo>
                  <a:lnTo>
                    <a:pt x="146" y="6"/>
                  </a:lnTo>
                  <a:lnTo>
                    <a:pt x="153" y="2"/>
                  </a:lnTo>
                  <a:lnTo>
                    <a:pt x="161" y="0"/>
                  </a:lnTo>
                  <a:lnTo>
                    <a:pt x="169" y="0"/>
                  </a:lnTo>
                  <a:lnTo>
                    <a:pt x="176" y="0"/>
                  </a:lnTo>
                  <a:lnTo>
                    <a:pt x="184" y="0"/>
                  </a:lnTo>
                  <a:lnTo>
                    <a:pt x="192" y="2"/>
                  </a:lnTo>
                  <a:lnTo>
                    <a:pt x="199" y="4"/>
                  </a:lnTo>
                  <a:lnTo>
                    <a:pt x="205" y="7"/>
                  </a:lnTo>
                  <a:lnTo>
                    <a:pt x="213" y="11"/>
                  </a:lnTo>
                  <a:lnTo>
                    <a:pt x="219" y="15"/>
                  </a:lnTo>
                  <a:lnTo>
                    <a:pt x="226" y="19"/>
                  </a:lnTo>
                  <a:lnTo>
                    <a:pt x="232" y="24"/>
                  </a:lnTo>
                  <a:lnTo>
                    <a:pt x="238" y="29"/>
                  </a:lnTo>
                  <a:lnTo>
                    <a:pt x="245" y="34"/>
                  </a:lnTo>
                  <a:lnTo>
                    <a:pt x="250" y="39"/>
                  </a:lnTo>
                  <a:lnTo>
                    <a:pt x="256" y="44"/>
                  </a:lnTo>
                  <a:lnTo>
                    <a:pt x="263" y="58"/>
                  </a:lnTo>
                  <a:lnTo>
                    <a:pt x="263" y="65"/>
                  </a:lnTo>
                  <a:lnTo>
                    <a:pt x="264" y="70"/>
                  </a:lnTo>
                  <a:lnTo>
                    <a:pt x="264" y="77"/>
                  </a:lnTo>
                  <a:lnTo>
                    <a:pt x="264" y="84"/>
                  </a:lnTo>
                  <a:lnTo>
                    <a:pt x="263" y="89"/>
                  </a:lnTo>
                  <a:lnTo>
                    <a:pt x="263" y="96"/>
                  </a:lnTo>
                  <a:lnTo>
                    <a:pt x="262" y="103"/>
                  </a:lnTo>
                  <a:lnTo>
                    <a:pt x="262" y="108"/>
                  </a:lnTo>
                  <a:lnTo>
                    <a:pt x="260" y="115"/>
                  </a:lnTo>
                  <a:lnTo>
                    <a:pt x="259" y="121"/>
                  </a:lnTo>
                  <a:lnTo>
                    <a:pt x="257" y="127"/>
                  </a:lnTo>
                  <a:lnTo>
                    <a:pt x="256" y="133"/>
                  </a:lnTo>
                  <a:lnTo>
                    <a:pt x="253" y="139"/>
                  </a:lnTo>
                  <a:lnTo>
                    <a:pt x="250" y="144"/>
                  </a:lnTo>
                  <a:lnTo>
                    <a:pt x="247" y="150"/>
                  </a:lnTo>
                  <a:lnTo>
                    <a:pt x="244" y="155"/>
                  </a:lnTo>
                  <a:lnTo>
                    <a:pt x="242" y="151"/>
                  </a:lnTo>
                  <a:lnTo>
                    <a:pt x="240" y="148"/>
                  </a:lnTo>
                  <a:lnTo>
                    <a:pt x="238" y="144"/>
                  </a:lnTo>
                  <a:lnTo>
                    <a:pt x="236" y="141"/>
                  </a:lnTo>
                  <a:lnTo>
                    <a:pt x="234" y="139"/>
                  </a:lnTo>
                  <a:lnTo>
                    <a:pt x="231" y="137"/>
                  </a:lnTo>
                  <a:lnTo>
                    <a:pt x="228" y="134"/>
                  </a:lnTo>
                  <a:lnTo>
                    <a:pt x="225" y="133"/>
                  </a:lnTo>
                  <a:lnTo>
                    <a:pt x="223" y="133"/>
                  </a:lnTo>
                  <a:lnTo>
                    <a:pt x="220" y="133"/>
                  </a:lnTo>
                  <a:lnTo>
                    <a:pt x="217" y="133"/>
                  </a:lnTo>
                  <a:lnTo>
                    <a:pt x="216" y="134"/>
                  </a:lnTo>
                  <a:lnTo>
                    <a:pt x="216" y="138"/>
                  </a:lnTo>
                  <a:lnTo>
                    <a:pt x="214" y="139"/>
                  </a:lnTo>
                  <a:lnTo>
                    <a:pt x="212" y="141"/>
                  </a:lnTo>
                  <a:lnTo>
                    <a:pt x="210" y="144"/>
                  </a:lnTo>
                  <a:lnTo>
                    <a:pt x="207" y="146"/>
                  </a:lnTo>
                  <a:lnTo>
                    <a:pt x="206" y="149"/>
                  </a:lnTo>
                  <a:lnTo>
                    <a:pt x="204" y="153"/>
                  </a:lnTo>
                  <a:lnTo>
                    <a:pt x="203" y="156"/>
                  </a:lnTo>
                  <a:lnTo>
                    <a:pt x="203" y="159"/>
                  </a:lnTo>
                  <a:lnTo>
                    <a:pt x="203" y="166"/>
                  </a:lnTo>
                  <a:lnTo>
                    <a:pt x="202" y="172"/>
                  </a:lnTo>
                  <a:lnTo>
                    <a:pt x="199" y="177"/>
                  </a:lnTo>
                  <a:lnTo>
                    <a:pt x="197" y="183"/>
                  </a:lnTo>
                  <a:lnTo>
                    <a:pt x="195" y="188"/>
                  </a:lnTo>
                  <a:lnTo>
                    <a:pt x="192" y="192"/>
                  </a:lnTo>
                  <a:lnTo>
                    <a:pt x="188" y="197"/>
                  </a:lnTo>
                  <a:lnTo>
                    <a:pt x="184" y="202"/>
                  </a:lnTo>
                  <a:lnTo>
                    <a:pt x="192" y="203"/>
                  </a:lnTo>
                  <a:lnTo>
                    <a:pt x="201" y="203"/>
                  </a:lnTo>
                  <a:lnTo>
                    <a:pt x="208" y="200"/>
                  </a:lnTo>
                  <a:lnTo>
                    <a:pt x="214" y="196"/>
                  </a:lnTo>
                  <a:lnTo>
                    <a:pt x="222" y="191"/>
                  </a:lnTo>
                  <a:lnTo>
                    <a:pt x="228" y="186"/>
                  </a:lnTo>
                  <a:lnTo>
                    <a:pt x="235" y="180"/>
                  </a:lnTo>
                  <a:lnTo>
                    <a:pt x="242" y="176"/>
                  </a:lnTo>
                  <a:lnTo>
                    <a:pt x="251" y="177"/>
                  </a:lnTo>
                  <a:lnTo>
                    <a:pt x="258" y="181"/>
                  </a:lnTo>
                  <a:lnTo>
                    <a:pt x="265" y="185"/>
                  </a:lnTo>
                  <a:lnTo>
                    <a:pt x="271" y="190"/>
                  </a:lnTo>
                  <a:lnTo>
                    <a:pt x="277" y="196"/>
                  </a:lnTo>
                  <a:lnTo>
                    <a:pt x="283" y="203"/>
                  </a:lnTo>
                  <a:lnTo>
                    <a:pt x="289" y="209"/>
                  </a:lnTo>
                  <a:lnTo>
                    <a:pt x="295" y="215"/>
                  </a:lnTo>
                  <a:lnTo>
                    <a:pt x="297" y="225"/>
                  </a:lnTo>
                  <a:lnTo>
                    <a:pt x="298" y="235"/>
                  </a:lnTo>
                  <a:lnTo>
                    <a:pt x="299" y="244"/>
                  </a:lnTo>
                  <a:lnTo>
                    <a:pt x="300" y="255"/>
                  </a:lnTo>
                  <a:lnTo>
                    <a:pt x="299" y="265"/>
                  </a:lnTo>
                  <a:lnTo>
                    <a:pt x="297" y="275"/>
                  </a:lnTo>
                  <a:lnTo>
                    <a:pt x="292" y="283"/>
                  </a:lnTo>
                  <a:lnTo>
                    <a:pt x="286" y="291"/>
                  </a:lnTo>
                  <a:lnTo>
                    <a:pt x="281" y="294"/>
                  </a:lnTo>
                  <a:lnTo>
                    <a:pt x="278" y="295"/>
                  </a:lnTo>
                  <a:lnTo>
                    <a:pt x="273" y="296"/>
                  </a:lnTo>
                  <a:lnTo>
                    <a:pt x="268" y="296"/>
                  </a:lnTo>
                  <a:lnTo>
                    <a:pt x="263" y="296"/>
                  </a:lnTo>
                  <a:lnTo>
                    <a:pt x="258" y="296"/>
                  </a:lnTo>
                  <a:lnTo>
                    <a:pt x="255" y="295"/>
                  </a:lnTo>
                  <a:lnTo>
                    <a:pt x="251" y="294"/>
                  </a:lnTo>
                  <a:lnTo>
                    <a:pt x="250" y="291"/>
                  </a:lnTo>
                  <a:lnTo>
                    <a:pt x="250" y="287"/>
                  </a:lnTo>
                  <a:lnTo>
                    <a:pt x="251" y="283"/>
                  </a:lnTo>
                  <a:lnTo>
                    <a:pt x="252" y="279"/>
                  </a:lnTo>
                  <a:lnTo>
                    <a:pt x="252" y="276"/>
                  </a:lnTo>
                  <a:lnTo>
                    <a:pt x="253" y="271"/>
                  </a:lnTo>
                  <a:lnTo>
                    <a:pt x="252" y="268"/>
                  </a:lnTo>
                  <a:lnTo>
                    <a:pt x="251" y="264"/>
                  </a:lnTo>
                  <a:lnTo>
                    <a:pt x="247" y="267"/>
                  </a:lnTo>
                  <a:lnTo>
                    <a:pt x="244" y="270"/>
                  </a:lnTo>
                  <a:lnTo>
                    <a:pt x="242" y="274"/>
                  </a:lnTo>
                  <a:lnTo>
                    <a:pt x="242" y="279"/>
                  </a:lnTo>
                  <a:lnTo>
                    <a:pt x="242" y="284"/>
                  </a:lnTo>
                  <a:lnTo>
                    <a:pt x="239" y="285"/>
                  </a:lnTo>
                  <a:lnTo>
                    <a:pt x="238" y="287"/>
                  </a:lnTo>
                  <a:lnTo>
                    <a:pt x="236" y="289"/>
                  </a:lnTo>
                  <a:lnTo>
                    <a:pt x="235" y="292"/>
                  </a:lnTo>
                  <a:lnTo>
                    <a:pt x="235" y="295"/>
                  </a:lnTo>
                  <a:lnTo>
                    <a:pt x="235" y="297"/>
                  </a:lnTo>
                  <a:lnTo>
                    <a:pt x="234" y="300"/>
                  </a:lnTo>
                  <a:lnTo>
                    <a:pt x="232" y="302"/>
                  </a:lnTo>
                  <a:lnTo>
                    <a:pt x="229" y="306"/>
                  </a:lnTo>
                  <a:lnTo>
                    <a:pt x="226" y="310"/>
                  </a:lnTo>
                  <a:lnTo>
                    <a:pt x="223" y="314"/>
                  </a:lnTo>
                  <a:lnTo>
                    <a:pt x="218" y="316"/>
                  </a:lnTo>
                  <a:lnTo>
                    <a:pt x="214" y="318"/>
                  </a:lnTo>
                  <a:lnTo>
                    <a:pt x="210" y="319"/>
                  </a:lnTo>
                  <a:lnTo>
                    <a:pt x="205" y="319"/>
                  </a:lnTo>
                  <a:lnTo>
                    <a:pt x="200" y="317"/>
                  </a:lnTo>
                  <a:lnTo>
                    <a:pt x="196" y="314"/>
                  </a:lnTo>
                  <a:lnTo>
                    <a:pt x="193" y="311"/>
                  </a:lnTo>
                  <a:lnTo>
                    <a:pt x="190" y="308"/>
                  </a:lnTo>
                  <a:lnTo>
                    <a:pt x="188" y="304"/>
                  </a:lnTo>
                  <a:lnTo>
                    <a:pt x="185" y="301"/>
                  </a:lnTo>
                  <a:lnTo>
                    <a:pt x="183" y="296"/>
                  </a:lnTo>
                  <a:lnTo>
                    <a:pt x="182" y="292"/>
                  </a:lnTo>
                  <a:lnTo>
                    <a:pt x="182" y="287"/>
                  </a:lnTo>
                  <a:lnTo>
                    <a:pt x="185" y="283"/>
                  </a:lnTo>
                  <a:lnTo>
                    <a:pt x="188" y="282"/>
                  </a:lnTo>
                  <a:lnTo>
                    <a:pt x="192" y="280"/>
                  </a:lnTo>
                  <a:lnTo>
                    <a:pt x="195" y="279"/>
                  </a:lnTo>
                  <a:lnTo>
                    <a:pt x="198" y="279"/>
                  </a:lnTo>
                  <a:lnTo>
                    <a:pt x="201" y="278"/>
                  </a:lnTo>
                  <a:lnTo>
                    <a:pt x="202" y="275"/>
                  </a:lnTo>
                  <a:lnTo>
                    <a:pt x="202" y="270"/>
                  </a:lnTo>
                  <a:lnTo>
                    <a:pt x="200" y="269"/>
                  </a:lnTo>
                  <a:lnTo>
                    <a:pt x="197" y="268"/>
                  </a:lnTo>
                  <a:lnTo>
                    <a:pt x="193" y="268"/>
                  </a:lnTo>
                  <a:lnTo>
                    <a:pt x="192" y="269"/>
                  </a:lnTo>
                  <a:lnTo>
                    <a:pt x="188" y="270"/>
                  </a:lnTo>
                  <a:lnTo>
                    <a:pt x="185" y="271"/>
                  </a:lnTo>
                  <a:lnTo>
                    <a:pt x="182" y="272"/>
                  </a:lnTo>
                  <a:lnTo>
                    <a:pt x="181" y="274"/>
                  </a:lnTo>
                  <a:lnTo>
                    <a:pt x="176" y="277"/>
                  </a:lnTo>
                  <a:lnTo>
                    <a:pt x="172" y="280"/>
                  </a:lnTo>
                  <a:lnTo>
                    <a:pt x="168" y="285"/>
                  </a:lnTo>
                  <a:lnTo>
                    <a:pt x="165" y="290"/>
                  </a:lnTo>
                  <a:lnTo>
                    <a:pt x="161" y="295"/>
                  </a:lnTo>
                  <a:lnTo>
                    <a:pt x="159" y="299"/>
                  </a:lnTo>
                  <a:lnTo>
                    <a:pt x="156" y="305"/>
                  </a:lnTo>
                  <a:lnTo>
                    <a:pt x="153" y="310"/>
                  </a:lnTo>
                  <a:lnTo>
                    <a:pt x="156" y="313"/>
                  </a:lnTo>
                  <a:lnTo>
                    <a:pt x="157" y="316"/>
                  </a:lnTo>
                  <a:lnTo>
                    <a:pt x="158" y="319"/>
                  </a:lnTo>
                  <a:lnTo>
                    <a:pt x="161" y="319"/>
                  </a:lnTo>
                  <a:lnTo>
                    <a:pt x="165" y="316"/>
                  </a:lnTo>
                  <a:lnTo>
                    <a:pt x="166" y="314"/>
                  </a:lnTo>
                  <a:lnTo>
                    <a:pt x="167" y="311"/>
                  </a:lnTo>
                  <a:lnTo>
                    <a:pt x="167" y="308"/>
                  </a:lnTo>
                  <a:lnTo>
                    <a:pt x="167" y="305"/>
                  </a:lnTo>
                  <a:lnTo>
                    <a:pt x="168" y="302"/>
                  </a:lnTo>
                  <a:lnTo>
                    <a:pt x="169" y="299"/>
                  </a:lnTo>
                  <a:lnTo>
                    <a:pt x="171" y="297"/>
                  </a:lnTo>
                  <a:lnTo>
                    <a:pt x="172" y="304"/>
                  </a:lnTo>
                  <a:lnTo>
                    <a:pt x="175" y="310"/>
                  </a:lnTo>
                  <a:lnTo>
                    <a:pt x="179" y="314"/>
                  </a:lnTo>
                  <a:lnTo>
                    <a:pt x="184" y="318"/>
                  </a:lnTo>
                  <a:lnTo>
                    <a:pt x="188" y="323"/>
                  </a:lnTo>
                  <a:lnTo>
                    <a:pt x="191" y="328"/>
                  </a:lnTo>
                  <a:lnTo>
                    <a:pt x="192" y="334"/>
                  </a:lnTo>
                  <a:lnTo>
                    <a:pt x="188" y="343"/>
                  </a:lnTo>
                  <a:lnTo>
                    <a:pt x="183" y="348"/>
                  </a:lnTo>
                  <a:lnTo>
                    <a:pt x="178" y="353"/>
                  </a:lnTo>
                  <a:lnTo>
                    <a:pt x="173" y="360"/>
                  </a:lnTo>
                  <a:lnTo>
                    <a:pt x="168" y="366"/>
                  </a:lnTo>
                  <a:lnTo>
                    <a:pt x="162" y="372"/>
                  </a:lnTo>
                  <a:lnTo>
                    <a:pt x="157" y="378"/>
                  </a:lnTo>
                  <a:lnTo>
                    <a:pt x="150" y="382"/>
                  </a:lnTo>
                  <a:lnTo>
                    <a:pt x="142" y="384"/>
                  </a:lnTo>
                  <a:lnTo>
                    <a:pt x="128" y="383"/>
                  </a:lnTo>
                  <a:lnTo>
                    <a:pt x="117" y="376"/>
                  </a:lnTo>
                  <a:lnTo>
                    <a:pt x="109" y="367"/>
                  </a:lnTo>
                  <a:lnTo>
                    <a:pt x="104" y="357"/>
                  </a:lnTo>
                  <a:lnTo>
                    <a:pt x="96" y="346"/>
                  </a:lnTo>
                  <a:lnTo>
                    <a:pt x="89" y="335"/>
                  </a:lnTo>
                  <a:lnTo>
                    <a:pt x="79" y="328"/>
                  </a:lnTo>
                  <a:lnTo>
                    <a:pt x="66" y="323"/>
                  </a:lnTo>
                  <a:lnTo>
                    <a:pt x="59" y="323"/>
                  </a:lnTo>
                  <a:lnTo>
                    <a:pt x="51" y="322"/>
                  </a:lnTo>
                  <a:lnTo>
                    <a:pt x="42" y="323"/>
                  </a:lnTo>
                  <a:lnTo>
                    <a:pt x="33" y="323"/>
                  </a:lnTo>
                  <a:lnTo>
                    <a:pt x="24" y="324"/>
                  </a:lnTo>
                  <a:lnTo>
                    <a:pt x="16" y="326"/>
                  </a:lnTo>
                  <a:lnTo>
                    <a:pt x="7" y="329"/>
                  </a:lnTo>
                  <a:lnTo>
                    <a:pt x="0" y="332"/>
                  </a:lnTo>
                  <a:lnTo>
                    <a:pt x="6" y="32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293" name="Freeform 5">
              <a:extLst>
                <a:ext uri="{FF2B5EF4-FFF2-40B4-BE49-F238E27FC236}">
                  <a16:creationId xmlns:a16="http://schemas.microsoft.com/office/drawing/2014/main" id="{B8E1AA5A-7419-756A-125F-A22728F50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" y="3036"/>
              <a:ext cx="512" cy="562"/>
            </a:xfrm>
            <a:custGeom>
              <a:avLst/>
              <a:gdLst>
                <a:gd name="T0" fmla="*/ 81 w 512"/>
                <a:gd name="T1" fmla="*/ 157 h 562"/>
                <a:gd name="T2" fmla="*/ 120 w 512"/>
                <a:gd name="T3" fmla="*/ 90 h 562"/>
                <a:gd name="T4" fmla="*/ 161 w 512"/>
                <a:gd name="T5" fmla="*/ 24 h 562"/>
                <a:gd name="T6" fmla="*/ 198 w 512"/>
                <a:gd name="T7" fmla="*/ 0 h 562"/>
                <a:gd name="T8" fmla="*/ 219 w 512"/>
                <a:gd name="T9" fmla="*/ 9 h 562"/>
                <a:gd name="T10" fmla="*/ 219 w 512"/>
                <a:gd name="T11" fmla="*/ 20 h 562"/>
                <a:gd name="T12" fmla="*/ 257 w 512"/>
                <a:gd name="T13" fmla="*/ 7 h 562"/>
                <a:gd name="T14" fmla="*/ 272 w 512"/>
                <a:gd name="T15" fmla="*/ 27 h 562"/>
                <a:gd name="T16" fmla="*/ 286 w 512"/>
                <a:gd name="T17" fmla="*/ 43 h 562"/>
                <a:gd name="T18" fmla="*/ 308 w 512"/>
                <a:gd name="T19" fmla="*/ 33 h 562"/>
                <a:gd name="T20" fmla="*/ 326 w 512"/>
                <a:gd name="T21" fmla="*/ 27 h 562"/>
                <a:gd name="T22" fmla="*/ 334 w 512"/>
                <a:gd name="T23" fmla="*/ 35 h 562"/>
                <a:gd name="T24" fmla="*/ 329 w 512"/>
                <a:gd name="T25" fmla="*/ 58 h 562"/>
                <a:gd name="T26" fmla="*/ 340 w 512"/>
                <a:gd name="T27" fmla="*/ 72 h 562"/>
                <a:gd name="T28" fmla="*/ 354 w 512"/>
                <a:gd name="T29" fmla="*/ 68 h 562"/>
                <a:gd name="T30" fmla="*/ 365 w 512"/>
                <a:gd name="T31" fmla="*/ 55 h 562"/>
                <a:gd name="T32" fmla="*/ 356 w 512"/>
                <a:gd name="T33" fmla="*/ 50 h 562"/>
                <a:gd name="T34" fmla="*/ 342 w 512"/>
                <a:gd name="T35" fmla="*/ 58 h 562"/>
                <a:gd name="T36" fmla="*/ 344 w 512"/>
                <a:gd name="T37" fmla="*/ 39 h 562"/>
                <a:gd name="T38" fmla="*/ 357 w 512"/>
                <a:gd name="T39" fmla="*/ 30 h 562"/>
                <a:gd name="T40" fmla="*/ 375 w 512"/>
                <a:gd name="T41" fmla="*/ 36 h 562"/>
                <a:gd name="T42" fmla="*/ 405 w 512"/>
                <a:gd name="T43" fmla="*/ 84 h 562"/>
                <a:gd name="T44" fmla="*/ 445 w 512"/>
                <a:gd name="T45" fmla="*/ 135 h 562"/>
                <a:gd name="T46" fmla="*/ 490 w 512"/>
                <a:gd name="T47" fmla="*/ 184 h 562"/>
                <a:gd name="T48" fmla="*/ 507 w 512"/>
                <a:gd name="T49" fmla="*/ 236 h 562"/>
                <a:gd name="T50" fmla="*/ 478 w 512"/>
                <a:gd name="T51" fmla="*/ 282 h 562"/>
                <a:gd name="T52" fmla="*/ 479 w 512"/>
                <a:gd name="T53" fmla="*/ 254 h 562"/>
                <a:gd name="T54" fmla="*/ 469 w 512"/>
                <a:gd name="T55" fmla="*/ 247 h 562"/>
                <a:gd name="T56" fmla="*/ 469 w 512"/>
                <a:gd name="T57" fmla="*/ 276 h 562"/>
                <a:gd name="T58" fmla="*/ 457 w 512"/>
                <a:gd name="T59" fmla="*/ 272 h 562"/>
                <a:gd name="T60" fmla="*/ 442 w 512"/>
                <a:gd name="T61" fmla="*/ 275 h 562"/>
                <a:gd name="T62" fmla="*/ 440 w 512"/>
                <a:gd name="T63" fmla="*/ 304 h 562"/>
                <a:gd name="T64" fmla="*/ 397 w 512"/>
                <a:gd name="T65" fmla="*/ 307 h 562"/>
                <a:gd name="T66" fmla="*/ 340 w 512"/>
                <a:gd name="T67" fmla="*/ 283 h 562"/>
                <a:gd name="T68" fmla="*/ 290 w 512"/>
                <a:gd name="T69" fmla="*/ 247 h 562"/>
                <a:gd name="T70" fmla="*/ 304 w 512"/>
                <a:gd name="T71" fmla="*/ 274 h 562"/>
                <a:gd name="T72" fmla="*/ 271 w 512"/>
                <a:gd name="T73" fmla="*/ 315 h 562"/>
                <a:gd name="T74" fmla="*/ 232 w 512"/>
                <a:gd name="T75" fmla="*/ 348 h 562"/>
                <a:gd name="T76" fmla="*/ 190 w 512"/>
                <a:gd name="T77" fmla="*/ 380 h 562"/>
                <a:gd name="T78" fmla="*/ 204 w 512"/>
                <a:gd name="T79" fmla="*/ 382 h 562"/>
                <a:gd name="T80" fmla="*/ 239 w 512"/>
                <a:gd name="T81" fmla="*/ 360 h 562"/>
                <a:gd name="T82" fmla="*/ 215 w 512"/>
                <a:gd name="T83" fmla="*/ 381 h 562"/>
                <a:gd name="T84" fmla="*/ 208 w 512"/>
                <a:gd name="T85" fmla="*/ 400 h 562"/>
                <a:gd name="T86" fmla="*/ 222 w 512"/>
                <a:gd name="T87" fmla="*/ 390 h 562"/>
                <a:gd name="T88" fmla="*/ 222 w 512"/>
                <a:gd name="T89" fmla="*/ 399 h 562"/>
                <a:gd name="T90" fmla="*/ 207 w 512"/>
                <a:gd name="T91" fmla="*/ 417 h 562"/>
                <a:gd name="T92" fmla="*/ 150 w 512"/>
                <a:gd name="T93" fmla="*/ 461 h 562"/>
                <a:gd name="T94" fmla="*/ 101 w 512"/>
                <a:gd name="T95" fmla="*/ 512 h 562"/>
                <a:gd name="T96" fmla="*/ 40 w 512"/>
                <a:gd name="T97" fmla="*/ 550 h 562"/>
                <a:gd name="T98" fmla="*/ 1 w 512"/>
                <a:gd name="T99" fmla="*/ 506 h 562"/>
                <a:gd name="T100" fmla="*/ 0 w 512"/>
                <a:gd name="T101" fmla="*/ 419 h 562"/>
                <a:gd name="T102" fmla="*/ 1 w 512"/>
                <a:gd name="T103" fmla="*/ 335 h 562"/>
                <a:gd name="T104" fmla="*/ 10 w 512"/>
                <a:gd name="T105" fmla="*/ 268 h 562"/>
                <a:gd name="T106" fmla="*/ 31 w 512"/>
                <a:gd name="T107" fmla="*/ 226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2" h="562">
                  <a:moveTo>
                    <a:pt x="44" y="206"/>
                  </a:moveTo>
                  <a:lnTo>
                    <a:pt x="54" y="195"/>
                  </a:lnTo>
                  <a:lnTo>
                    <a:pt x="63" y="182"/>
                  </a:lnTo>
                  <a:lnTo>
                    <a:pt x="73" y="169"/>
                  </a:lnTo>
                  <a:lnTo>
                    <a:pt x="81" y="157"/>
                  </a:lnTo>
                  <a:lnTo>
                    <a:pt x="89" y="144"/>
                  </a:lnTo>
                  <a:lnTo>
                    <a:pt x="97" y="130"/>
                  </a:lnTo>
                  <a:lnTo>
                    <a:pt x="104" y="117"/>
                  </a:lnTo>
                  <a:lnTo>
                    <a:pt x="113" y="103"/>
                  </a:lnTo>
                  <a:lnTo>
                    <a:pt x="120" y="90"/>
                  </a:lnTo>
                  <a:lnTo>
                    <a:pt x="128" y="76"/>
                  </a:lnTo>
                  <a:lnTo>
                    <a:pt x="135" y="63"/>
                  </a:lnTo>
                  <a:lnTo>
                    <a:pt x="144" y="50"/>
                  </a:lnTo>
                  <a:lnTo>
                    <a:pt x="153" y="37"/>
                  </a:lnTo>
                  <a:lnTo>
                    <a:pt x="161" y="24"/>
                  </a:lnTo>
                  <a:lnTo>
                    <a:pt x="170" y="12"/>
                  </a:lnTo>
                  <a:lnTo>
                    <a:pt x="180" y="0"/>
                  </a:lnTo>
                  <a:lnTo>
                    <a:pt x="186" y="0"/>
                  </a:lnTo>
                  <a:lnTo>
                    <a:pt x="191" y="0"/>
                  </a:lnTo>
                  <a:lnTo>
                    <a:pt x="198" y="0"/>
                  </a:lnTo>
                  <a:lnTo>
                    <a:pt x="203" y="0"/>
                  </a:lnTo>
                  <a:lnTo>
                    <a:pt x="208" y="0"/>
                  </a:lnTo>
                  <a:lnTo>
                    <a:pt x="213" y="1"/>
                  </a:lnTo>
                  <a:lnTo>
                    <a:pt x="217" y="4"/>
                  </a:lnTo>
                  <a:lnTo>
                    <a:pt x="219" y="9"/>
                  </a:lnTo>
                  <a:lnTo>
                    <a:pt x="217" y="12"/>
                  </a:lnTo>
                  <a:lnTo>
                    <a:pt x="212" y="13"/>
                  </a:lnTo>
                  <a:lnTo>
                    <a:pt x="209" y="15"/>
                  </a:lnTo>
                  <a:lnTo>
                    <a:pt x="210" y="19"/>
                  </a:lnTo>
                  <a:lnTo>
                    <a:pt x="219" y="20"/>
                  </a:lnTo>
                  <a:lnTo>
                    <a:pt x="227" y="18"/>
                  </a:lnTo>
                  <a:lnTo>
                    <a:pt x="235" y="14"/>
                  </a:lnTo>
                  <a:lnTo>
                    <a:pt x="243" y="9"/>
                  </a:lnTo>
                  <a:lnTo>
                    <a:pt x="250" y="6"/>
                  </a:lnTo>
                  <a:lnTo>
                    <a:pt x="257" y="7"/>
                  </a:lnTo>
                  <a:lnTo>
                    <a:pt x="262" y="12"/>
                  </a:lnTo>
                  <a:lnTo>
                    <a:pt x="268" y="25"/>
                  </a:lnTo>
                  <a:lnTo>
                    <a:pt x="270" y="27"/>
                  </a:lnTo>
                  <a:lnTo>
                    <a:pt x="271" y="27"/>
                  </a:lnTo>
                  <a:lnTo>
                    <a:pt x="272" y="27"/>
                  </a:lnTo>
                  <a:lnTo>
                    <a:pt x="275" y="27"/>
                  </a:lnTo>
                  <a:lnTo>
                    <a:pt x="278" y="36"/>
                  </a:lnTo>
                  <a:lnTo>
                    <a:pt x="280" y="42"/>
                  </a:lnTo>
                  <a:lnTo>
                    <a:pt x="283" y="44"/>
                  </a:lnTo>
                  <a:lnTo>
                    <a:pt x="286" y="43"/>
                  </a:lnTo>
                  <a:lnTo>
                    <a:pt x="291" y="40"/>
                  </a:lnTo>
                  <a:lnTo>
                    <a:pt x="294" y="37"/>
                  </a:lnTo>
                  <a:lnTo>
                    <a:pt x="299" y="34"/>
                  </a:lnTo>
                  <a:lnTo>
                    <a:pt x="303" y="33"/>
                  </a:lnTo>
                  <a:lnTo>
                    <a:pt x="308" y="33"/>
                  </a:lnTo>
                  <a:lnTo>
                    <a:pt x="312" y="31"/>
                  </a:lnTo>
                  <a:lnTo>
                    <a:pt x="314" y="30"/>
                  </a:lnTo>
                  <a:lnTo>
                    <a:pt x="318" y="29"/>
                  </a:lnTo>
                  <a:lnTo>
                    <a:pt x="323" y="28"/>
                  </a:lnTo>
                  <a:lnTo>
                    <a:pt x="326" y="27"/>
                  </a:lnTo>
                  <a:lnTo>
                    <a:pt x="330" y="26"/>
                  </a:lnTo>
                  <a:lnTo>
                    <a:pt x="334" y="26"/>
                  </a:lnTo>
                  <a:lnTo>
                    <a:pt x="338" y="25"/>
                  </a:lnTo>
                  <a:lnTo>
                    <a:pt x="335" y="30"/>
                  </a:lnTo>
                  <a:lnTo>
                    <a:pt x="334" y="35"/>
                  </a:lnTo>
                  <a:lnTo>
                    <a:pt x="332" y="38"/>
                  </a:lnTo>
                  <a:lnTo>
                    <a:pt x="331" y="44"/>
                  </a:lnTo>
                  <a:lnTo>
                    <a:pt x="329" y="48"/>
                  </a:lnTo>
                  <a:lnTo>
                    <a:pt x="329" y="54"/>
                  </a:lnTo>
                  <a:lnTo>
                    <a:pt x="329" y="58"/>
                  </a:lnTo>
                  <a:lnTo>
                    <a:pt x="331" y="64"/>
                  </a:lnTo>
                  <a:lnTo>
                    <a:pt x="333" y="66"/>
                  </a:lnTo>
                  <a:lnTo>
                    <a:pt x="335" y="68"/>
                  </a:lnTo>
                  <a:lnTo>
                    <a:pt x="338" y="70"/>
                  </a:lnTo>
                  <a:lnTo>
                    <a:pt x="340" y="72"/>
                  </a:lnTo>
                  <a:lnTo>
                    <a:pt x="344" y="72"/>
                  </a:lnTo>
                  <a:lnTo>
                    <a:pt x="346" y="72"/>
                  </a:lnTo>
                  <a:lnTo>
                    <a:pt x="349" y="72"/>
                  </a:lnTo>
                  <a:lnTo>
                    <a:pt x="352" y="71"/>
                  </a:lnTo>
                  <a:lnTo>
                    <a:pt x="354" y="68"/>
                  </a:lnTo>
                  <a:lnTo>
                    <a:pt x="357" y="66"/>
                  </a:lnTo>
                  <a:lnTo>
                    <a:pt x="360" y="63"/>
                  </a:lnTo>
                  <a:lnTo>
                    <a:pt x="362" y="60"/>
                  </a:lnTo>
                  <a:lnTo>
                    <a:pt x="364" y="58"/>
                  </a:lnTo>
                  <a:lnTo>
                    <a:pt x="365" y="55"/>
                  </a:lnTo>
                  <a:lnTo>
                    <a:pt x="366" y="53"/>
                  </a:lnTo>
                  <a:lnTo>
                    <a:pt x="367" y="49"/>
                  </a:lnTo>
                  <a:lnTo>
                    <a:pt x="363" y="47"/>
                  </a:lnTo>
                  <a:lnTo>
                    <a:pt x="359" y="48"/>
                  </a:lnTo>
                  <a:lnTo>
                    <a:pt x="356" y="50"/>
                  </a:lnTo>
                  <a:lnTo>
                    <a:pt x="354" y="54"/>
                  </a:lnTo>
                  <a:lnTo>
                    <a:pt x="352" y="56"/>
                  </a:lnTo>
                  <a:lnTo>
                    <a:pt x="349" y="59"/>
                  </a:lnTo>
                  <a:lnTo>
                    <a:pt x="345" y="60"/>
                  </a:lnTo>
                  <a:lnTo>
                    <a:pt x="342" y="58"/>
                  </a:lnTo>
                  <a:lnTo>
                    <a:pt x="341" y="54"/>
                  </a:lnTo>
                  <a:lnTo>
                    <a:pt x="341" y="50"/>
                  </a:lnTo>
                  <a:lnTo>
                    <a:pt x="342" y="46"/>
                  </a:lnTo>
                  <a:lnTo>
                    <a:pt x="343" y="42"/>
                  </a:lnTo>
                  <a:lnTo>
                    <a:pt x="344" y="39"/>
                  </a:lnTo>
                  <a:lnTo>
                    <a:pt x="346" y="36"/>
                  </a:lnTo>
                  <a:lnTo>
                    <a:pt x="348" y="35"/>
                  </a:lnTo>
                  <a:lnTo>
                    <a:pt x="350" y="33"/>
                  </a:lnTo>
                  <a:lnTo>
                    <a:pt x="354" y="31"/>
                  </a:lnTo>
                  <a:lnTo>
                    <a:pt x="357" y="30"/>
                  </a:lnTo>
                  <a:lnTo>
                    <a:pt x="361" y="30"/>
                  </a:lnTo>
                  <a:lnTo>
                    <a:pt x="365" y="31"/>
                  </a:lnTo>
                  <a:lnTo>
                    <a:pt x="367" y="32"/>
                  </a:lnTo>
                  <a:lnTo>
                    <a:pt x="371" y="34"/>
                  </a:lnTo>
                  <a:lnTo>
                    <a:pt x="375" y="36"/>
                  </a:lnTo>
                  <a:lnTo>
                    <a:pt x="378" y="37"/>
                  </a:lnTo>
                  <a:lnTo>
                    <a:pt x="384" y="50"/>
                  </a:lnTo>
                  <a:lnTo>
                    <a:pt x="390" y="61"/>
                  </a:lnTo>
                  <a:lnTo>
                    <a:pt x="397" y="72"/>
                  </a:lnTo>
                  <a:lnTo>
                    <a:pt x="405" y="84"/>
                  </a:lnTo>
                  <a:lnTo>
                    <a:pt x="412" y="94"/>
                  </a:lnTo>
                  <a:lnTo>
                    <a:pt x="419" y="105"/>
                  </a:lnTo>
                  <a:lnTo>
                    <a:pt x="427" y="115"/>
                  </a:lnTo>
                  <a:lnTo>
                    <a:pt x="436" y="125"/>
                  </a:lnTo>
                  <a:lnTo>
                    <a:pt x="445" y="135"/>
                  </a:lnTo>
                  <a:lnTo>
                    <a:pt x="453" y="144"/>
                  </a:lnTo>
                  <a:lnTo>
                    <a:pt x="462" y="155"/>
                  </a:lnTo>
                  <a:lnTo>
                    <a:pt x="471" y="164"/>
                  </a:lnTo>
                  <a:lnTo>
                    <a:pt x="480" y="174"/>
                  </a:lnTo>
                  <a:lnTo>
                    <a:pt x="490" y="184"/>
                  </a:lnTo>
                  <a:lnTo>
                    <a:pt x="499" y="195"/>
                  </a:lnTo>
                  <a:lnTo>
                    <a:pt x="508" y="205"/>
                  </a:lnTo>
                  <a:lnTo>
                    <a:pt x="511" y="217"/>
                  </a:lnTo>
                  <a:lnTo>
                    <a:pt x="511" y="227"/>
                  </a:lnTo>
                  <a:lnTo>
                    <a:pt x="507" y="236"/>
                  </a:lnTo>
                  <a:lnTo>
                    <a:pt x="502" y="246"/>
                  </a:lnTo>
                  <a:lnTo>
                    <a:pt x="496" y="254"/>
                  </a:lnTo>
                  <a:lnTo>
                    <a:pt x="490" y="263"/>
                  </a:lnTo>
                  <a:lnTo>
                    <a:pt x="483" y="272"/>
                  </a:lnTo>
                  <a:lnTo>
                    <a:pt x="478" y="282"/>
                  </a:lnTo>
                  <a:lnTo>
                    <a:pt x="479" y="276"/>
                  </a:lnTo>
                  <a:lnTo>
                    <a:pt x="479" y="271"/>
                  </a:lnTo>
                  <a:lnTo>
                    <a:pt x="479" y="266"/>
                  </a:lnTo>
                  <a:lnTo>
                    <a:pt x="479" y="260"/>
                  </a:lnTo>
                  <a:lnTo>
                    <a:pt x="479" y="254"/>
                  </a:lnTo>
                  <a:lnTo>
                    <a:pt x="479" y="250"/>
                  </a:lnTo>
                  <a:lnTo>
                    <a:pt x="477" y="244"/>
                  </a:lnTo>
                  <a:lnTo>
                    <a:pt x="474" y="239"/>
                  </a:lnTo>
                  <a:lnTo>
                    <a:pt x="470" y="243"/>
                  </a:lnTo>
                  <a:lnTo>
                    <a:pt x="469" y="247"/>
                  </a:lnTo>
                  <a:lnTo>
                    <a:pt x="468" y="253"/>
                  </a:lnTo>
                  <a:lnTo>
                    <a:pt x="468" y="258"/>
                  </a:lnTo>
                  <a:lnTo>
                    <a:pt x="469" y="264"/>
                  </a:lnTo>
                  <a:lnTo>
                    <a:pt x="469" y="271"/>
                  </a:lnTo>
                  <a:lnTo>
                    <a:pt x="469" y="276"/>
                  </a:lnTo>
                  <a:lnTo>
                    <a:pt x="467" y="282"/>
                  </a:lnTo>
                  <a:lnTo>
                    <a:pt x="464" y="280"/>
                  </a:lnTo>
                  <a:lnTo>
                    <a:pt x="461" y="278"/>
                  </a:lnTo>
                  <a:lnTo>
                    <a:pt x="459" y="275"/>
                  </a:lnTo>
                  <a:lnTo>
                    <a:pt x="457" y="272"/>
                  </a:lnTo>
                  <a:lnTo>
                    <a:pt x="454" y="271"/>
                  </a:lnTo>
                  <a:lnTo>
                    <a:pt x="451" y="270"/>
                  </a:lnTo>
                  <a:lnTo>
                    <a:pt x="448" y="269"/>
                  </a:lnTo>
                  <a:lnTo>
                    <a:pt x="444" y="271"/>
                  </a:lnTo>
                  <a:lnTo>
                    <a:pt x="442" y="275"/>
                  </a:lnTo>
                  <a:lnTo>
                    <a:pt x="441" y="280"/>
                  </a:lnTo>
                  <a:lnTo>
                    <a:pt x="441" y="287"/>
                  </a:lnTo>
                  <a:lnTo>
                    <a:pt x="441" y="292"/>
                  </a:lnTo>
                  <a:lnTo>
                    <a:pt x="441" y="298"/>
                  </a:lnTo>
                  <a:lnTo>
                    <a:pt x="440" y="304"/>
                  </a:lnTo>
                  <a:lnTo>
                    <a:pt x="438" y="309"/>
                  </a:lnTo>
                  <a:lnTo>
                    <a:pt x="436" y="313"/>
                  </a:lnTo>
                  <a:lnTo>
                    <a:pt x="422" y="312"/>
                  </a:lnTo>
                  <a:lnTo>
                    <a:pt x="409" y="309"/>
                  </a:lnTo>
                  <a:lnTo>
                    <a:pt x="397" y="307"/>
                  </a:lnTo>
                  <a:lnTo>
                    <a:pt x="385" y="304"/>
                  </a:lnTo>
                  <a:lnTo>
                    <a:pt x="374" y="299"/>
                  </a:lnTo>
                  <a:lnTo>
                    <a:pt x="362" y="294"/>
                  </a:lnTo>
                  <a:lnTo>
                    <a:pt x="351" y="289"/>
                  </a:lnTo>
                  <a:lnTo>
                    <a:pt x="340" y="283"/>
                  </a:lnTo>
                  <a:lnTo>
                    <a:pt x="329" y="277"/>
                  </a:lnTo>
                  <a:lnTo>
                    <a:pt x="319" y="271"/>
                  </a:lnTo>
                  <a:lnTo>
                    <a:pt x="309" y="263"/>
                  </a:lnTo>
                  <a:lnTo>
                    <a:pt x="299" y="255"/>
                  </a:lnTo>
                  <a:lnTo>
                    <a:pt x="290" y="247"/>
                  </a:lnTo>
                  <a:lnTo>
                    <a:pt x="280" y="239"/>
                  </a:lnTo>
                  <a:lnTo>
                    <a:pt x="271" y="231"/>
                  </a:lnTo>
                  <a:lnTo>
                    <a:pt x="262" y="221"/>
                  </a:lnTo>
                  <a:lnTo>
                    <a:pt x="259" y="228"/>
                  </a:lnTo>
                  <a:lnTo>
                    <a:pt x="304" y="274"/>
                  </a:lnTo>
                  <a:lnTo>
                    <a:pt x="299" y="283"/>
                  </a:lnTo>
                  <a:lnTo>
                    <a:pt x="292" y="292"/>
                  </a:lnTo>
                  <a:lnTo>
                    <a:pt x="285" y="300"/>
                  </a:lnTo>
                  <a:lnTo>
                    <a:pt x="279" y="308"/>
                  </a:lnTo>
                  <a:lnTo>
                    <a:pt x="271" y="315"/>
                  </a:lnTo>
                  <a:lnTo>
                    <a:pt x="264" y="323"/>
                  </a:lnTo>
                  <a:lnTo>
                    <a:pt x="257" y="329"/>
                  </a:lnTo>
                  <a:lnTo>
                    <a:pt x="249" y="336"/>
                  </a:lnTo>
                  <a:lnTo>
                    <a:pt x="240" y="342"/>
                  </a:lnTo>
                  <a:lnTo>
                    <a:pt x="232" y="348"/>
                  </a:lnTo>
                  <a:lnTo>
                    <a:pt x="224" y="355"/>
                  </a:lnTo>
                  <a:lnTo>
                    <a:pt x="216" y="361"/>
                  </a:lnTo>
                  <a:lnTo>
                    <a:pt x="207" y="367"/>
                  </a:lnTo>
                  <a:lnTo>
                    <a:pt x="198" y="374"/>
                  </a:lnTo>
                  <a:lnTo>
                    <a:pt x="190" y="380"/>
                  </a:lnTo>
                  <a:lnTo>
                    <a:pt x="182" y="386"/>
                  </a:lnTo>
                  <a:lnTo>
                    <a:pt x="182" y="392"/>
                  </a:lnTo>
                  <a:lnTo>
                    <a:pt x="189" y="390"/>
                  </a:lnTo>
                  <a:lnTo>
                    <a:pt x="198" y="387"/>
                  </a:lnTo>
                  <a:lnTo>
                    <a:pt x="204" y="382"/>
                  </a:lnTo>
                  <a:lnTo>
                    <a:pt x="211" y="379"/>
                  </a:lnTo>
                  <a:lnTo>
                    <a:pt x="219" y="374"/>
                  </a:lnTo>
                  <a:lnTo>
                    <a:pt x="226" y="368"/>
                  </a:lnTo>
                  <a:lnTo>
                    <a:pt x="233" y="363"/>
                  </a:lnTo>
                  <a:lnTo>
                    <a:pt x="239" y="360"/>
                  </a:lnTo>
                  <a:lnTo>
                    <a:pt x="235" y="364"/>
                  </a:lnTo>
                  <a:lnTo>
                    <a:pt x="229" y="370"/>
                  </a:lnTo>
                  <a:lnTo>
                    <a:pt x="225" y="374"/>
                  </a:lnTo>
                  <a:lnTo>
                    <a:pt x="220" y="378"/>
                  </a:lnTo>
                  <a:lnTo>
                    <a:pt x="215" y="381"/>
                  </a:lnTo>
                  <a:lnTo>
                    <a:pt x="210" y="385"/>
                  </a:lnTo>
                  <a:lnTo>
                    <a:pt x="206" y="390"/>
                  </a:lnTo>
                  <a:lnTo>
                    <a:pt x="202" y="396"/>
                  </a:lnTo>
                  <a:lnTo>
                    <a:pt x="205" y="402"/>
                  </a:lnTo>
                  <a:lnTo>
                    <a:pt x="208" y="400"/>
                  </a:lnTo>
                  <a:lnTo>
                    <a:pt x="211" y="399"/>
                  </a:lnTo>
                  <a:lnTo>
                    <a:pt x="213" y="398"/>
                  </a:lnTo>
                  <a:lnTo>
                    <a:pt x="217" y="396"/>
                  </a:lnTo>
                  <a:lnTo>
                    <a:pt x="219" y="393"/>
                  </a:lnTo>
                  <a:lnTo>
                    <a:pt x="222" y="390"/>
                  </a:lnTo>
                  <a:lnTo>
                    <a:pt x="225" y="389"/>
                  </a:lnTo>
                  <a:lnTo>
                    <a:pt x="228" y="386"/>
                  </a:lnTo>
                  <a:lnTo>
                    <a:pt x="227" y="392"/>
                  </a:lnTo>
                  <a:lnTo>
                    <a:pt x="224" y="396"/>
                  </a:lnTo>
                  <a:lnTo>
                    <a:pt x="222" y="399"/>
                  </a:lnTo>
                  <a:lnTo>
                    <a:pt x="219" y="403"/>
                  </a:lnTo>
                  <a:lnTo>
                    <a:pt x="217" y="407"/>
                  </a:lnTo>
                  <a:lnTo>
                    <a:pt x="213" y="411"/>
                  </a:lnTo>
                  <a:lnTo>
                    <a:pt x="209" y="414"/>
                  </a:lnTo>
                  <a:lnTo>
                    <a:pt x="207" y="417"/>
                  </a:lnTo>
                  <a:lnTo>
                    <a:pt x="194" y="425"/>
                  </a:lnTo>
                  <a:lnTo>
                    <a:pt x="182" y="433"/>
                  </a:lnTo>
                  <a:lnTo>
                    <a:pt x="171" y="441"/>
                  </a:lnTo>
                  <a:lnTo>
                    <a:pt x="161" y="451"/>
                  </a:lnTo>
                  <a:lnTo>
                    <a:pt x="150" y="461"/>
                  </a:lnTo>
                  <a:lnTo>
                    <a:pt x="141" y="470"/>
                  </a:lnTo>
                  <a:lnTo>
                    <a:pt x="131" y="481"/>
                  </a:lnTo>
                  <a:lnTo>
                    <a:pt x="122" y="491"/>
                  </a:lnTo>
                  <a:lnTo>
                    <a:pt x="112" y="502"/>
                  </a:lnTo>
                  <a:lnTo>
                    <a:pt x="101" y="512"/>
                  </a:lnTo>
                  <a:lnTo>
                    <a:pt x="91" y="521"/>
                  </a:lnTo>
                  <a:lnTo>
                    <a:pt x="79" y="530"/>
                  </a:lnTo>
                  <a:lnTo>
                    <a:pt x="67" y="538"/>
                  </a:lnTo>
                  <a:lnTo>
                    <a:pt x="54" y="544"/>
                  </a:lnTo>
                  <a:lnTo>
                    <a:pt x="40" y="550"/>
                  </a:lnTo>
                  <a:lnTo>
                    <a:pt x="24" y="554"/>
                  </a:lnTo>
                  <a:lnTo>
                    <a:pt x="2" y="561"/>
                  </a:lnTo>
                  <a:lnTo>
                    <a:pt x="1" y="542"/>
                  </a:lnTo>
                  <a:lnTo>
                    <a:pt x="1" y="524"/>
                  </a:lnTo>
                  <a:lnTo>
                    <a:pt x="1" y="506"/>
                  </a:lnTo>
                  <a:lnTo>
                    <a:pt x="0" y="489"/>
                  </a:lnTo>
                  <a:lnTo>
                    <a:pt x="0" y="472"/>
                  </a:lnTo>
                  <a:lnTo>
                    <a:pt x="0" y="454"/>
                  </a:lnTo>
                  <a:lnTo>
                    <a:pt x="0" y="437"/>
                  </a:lnTo>
                  <a:lnTo>
                    <a:pt x="0" y="419"/>
                  </a:lnTo>
                  <a:lnTo>
                    <a:pt x="0" y="403"/>
                  </a:lnTo>
                  <a:lnTo>
                    <a:pt x="0" y="385"/>
                  </a:lnTo>
                  <a:lnTo>
                    <a:pt x="0" y="368"/>
                  </a:lnTo>
                  <a:lnTo>
                    <a:pt x="0" y="352"/>
                  </a:lnTo>
                  <a:lnTo>
                    <a:pt x="1" y="335"/>
                  </a:lnTo>
                  <a:lnTo>
                    <a:pt x="1" y="318"/>
                  </a:lnTo>
                  <a:lnTo>
                    <a:pt x="1" y="301"/>
                  </a:lnTo>
                  <a:lnTo>
                    <a:pt x="2" y="284"/>
                  </a:lnTo>
                  <a:lnTo>
                    <a:pt x="6" y="276"/>
                  </a:lnTo>
                  <a:lnTo>
                    <a:pt x="10" y="268"/>
                  </a:lnTo>
                  <a:lnTo>
                    <a:pt x="13" y="259"/>
                  </a:lnTo>
                  <a:lnTo>
                    <a:pt x="18" y="251"/>
                  </a:lnTo>
                  <a:lnTo>
                    <a:pt x="22" y="242"/>
                  </a:lnTo>
                  <a:lnTo>
                    <a:pt x="26" y="234"/>
                  </a:lnTo>
                  <a:lnTo>
                    <a:pt x="31" y="226"/>
                  </a:lnTo>
                  <a:lnTo>
                    <a:pt x="37" y="217"/>
                  </a:lnTo>
                  <a:lnTo>
                    <a:pt x="44" y="20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294" name="Freeform 6">
              <a:extLst>
                <a:ext uri="{FF2B5EF4-FFF2-40B4-BE49-F238E27FC236}">
                  <a16:creationId xmlns:a16="http://schemas.microsoft.com/office/drawing/2014/main" id="{C24D5A37-F223-9850-1584-B0A3DC2EE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" y="2800"/>
              <a:ext cx="61" cy="40"/>
            </a:xfrm>
            <a:custGeom>
              <a:avLst/>
              <a:gdLst>
                <a:gd name="T0" fmla="*/ 60 w 61"/>
                <a:gd name="T1" fmla="*/ 19 h 40"/>
                <a:gd name="T2" fmla="*/ 60 w 61"/>
                <a:gd name="T3" fmla="*/ 20 h 40"/>
                <a:gd name="T4" fmla="*/ 60 w 61"/>
                <a:gd name="T5" fmla="*/ 21 h 40"/>
                <a:gd name="T6" fmla="*/ 59 w 61"/>
                <a:gd name="T7" fmla="*/ 22 h 40"/>
                <a:gd name="T8" fmla="*/ 58 w 61"/>
                <a:gd name="T9" fmla="*/ 22 h 40"/>
                <a:gd name="T10" fmla="*/ 55 w 61"/>
                <a:gd name="T11" fmla="*/ 23 h 40"/>
                <a:gd name="T12" fmla="*/ 53 w 61"/>
                <a:gd name="T13" fmla="*/ 21 h 40"/>
                <a:gd name="T14" fmla="*/ 52 w 61"/>
                <a:gd name="T15" fmla="*/ 19 h 40"/>
                <a:gd name="T16" fmla="*/ 51 w 61"/>
                <a:gd name="T17" fmla="*/ 17 h 40"/>
                <a:gd name="T18" fmla="*/ 43 w 61"/>
                <a:gd name="T19" fmla="*/ 11 h 40"/>
                <a:gd name="T20" fmla="*/ 36 w 61"/>
                <a:gd name="T21" fmla="*/ 10 h 40"/>
                <a:gd name="T22" fmla="*/ 31 w 61"/>
                <a:gd name="T23" fmla="*/ 13 h 40"/>
                <a:gd name="T24" fmla="*/ 24 w 61"/>
                <a:gd name="T25" fmla="*/ 17 h 40"/>
                <a:gd name="T26" fmla="*/ 20 w 61"/>
                <a:gd name="T27" fmla="*/ 24 h 40"/>
                <a:gd name="T28" fmla="*/ 14 w 61"/>
                <a:gd name="T29" fmla="*/ 29 h 40"/>
                <a:gd name="T30" fmla="*/ 9 w 61"/>
                <a:gd name="T31" fmla="*/ 35 h 40"/>
                <a:gd name="T32" fmla="*/ 1 w 61"/>
                <a:gd name="T33" fmla="*/ 39 h 40"/>
                <a:gd name="T34" fmla="*/ 0 w 61"/>
                <a:gd name="T35" fmla="*/ 33 h 40"/>
                <a:gd name="T36" fmla="*/ 5 w 61"/>
                <a:gd name="T37" fmla="*/ 27 h 40"/>
                <a:gd name="T38" fmla="*/ 12 w 61"/>
                <a:gd name="T39" fmla="*/ 19 h 40"/>
                <a:gd name="T40" fmla="*/ 21 w 61"/>
                <a:gd name="T41" fmla="*/ 11 h 40"/>
                <a:gd name="T42" fmla="*/ 30 w 61"/>
                <a:gd name="T43" fmla="*/ 4 h 40"/>
                <a:gd name="T44" fmla="*/ 38 w 61"/>
                <a:gd name="T45" fmla="*/ 0 h 40"/>
                <a:gd name="T46" fmla="*/ 48 w 61"/>
                <a:gd name="T47" fmla="*/ 0 h 40"/>
                <a:gd name="T48" fmla="*/ 54 w 61"/>
                <a:gd name="T49" fmla="*/ 6 h 40"/>
                <a:gd name="T50" fmla="*/ 60 w 61"/>
                <a:gd name="T51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1" h="40">
                  <a:moveTo>
                    <a:pt x="60" y="19"/>
                  </a:moveTo>
                  <a:lnTo>
                    <a:pt x="60" y="20"/>
                  </a:lnTo>
                  <a:lnTo>
                    <a:pt x="60" y="21"/>
                  </a:lnTo>
                  <a:lnTo>
                    <a:pt x="59" y="22"/>
                  </a:lnTo>
                  <a:lnTo>
                    <a:pt x="58" y="22"/>
                  </a:lnTo>
                  <a:lnTo>
                    <a:pt x="55" y="23"/>
                  </a:lnTo>
                  <a:lnTo>
                    <a:pt x="53" y="21"/>
                  </a:lnTo>
                  <a:lnTo>
                    <a:pt x="52" y="19"/>
                  </a:lnTo>
                  <a:lnTo>
                    <a:pt x="51" y="17"/>
                  </a:lnTo>
                  <a:lnTo>
                    <a:pt x="43" y="11"/>
                  </a:lnTo>
                  <a:lnTo>
                    <a:pt x="36" y="10"/>
                  </a:lnTo>
                  <a:lnTo>
                    <a:pt x="31" y="13"/>
                  </a:lnTo>
                  <a:lnTo>
                    <a:pt x="24" y="17"/>
                  </a:lnTo>
                  <a:lnTo>
                    <a:pt x="20" y="24"/>
                  </a:lnTo>
                  <a:lnTo>
                    <a:pt x="14" y="29"/>
                  </a:lnTo>
                  <a:lnTo>
                    <a:pt x="9" y="35"/>
                  </a:lnTo>
                  <a:lnTo>
                    <a:pt x="1" y="39"/>
                  </a:lnTo>
                  <a:lnTo>
                    <a:pt x="0" y="33"/>
                  </a:lnTo>
                  <a:lnTo>
                    <a:pt x="5" y="27"/>
                  </a:lnTo>
                  <a:lnTo>
                    <a:pt x="12" y="19"/>
                  </a:lnTo>
                  <a:lnTo>
                    <a:pt x="21" y="11"/>
                  </a:lnTo>
                  <a:lnTo>
                    <a:pt x="30" y="4"/>
                  </a:lnTo>
                  <a:lnTo>
                    <a:pt x="38" y="0"/>
                  </a:lnTo>
                  <a:lnTo>
                    <a:pt x="48" y="0"/>
                  </a:lnTo>
                  <a:lnTo>
                    <a:pt x="54" y="6"/>
                  </a:lnTo>
                  <a:lnTo>
                    <a:pt x="6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295" name="Freeform 7">
              <a:extLst>
                <a:ext uri="{FF2B5EF4-FFF2-40B4-BE49-F238E27FC236}">
                  <a16:creationId xmlns:a16="http://schemas.microsoft.com/office/drawing/2014/main" id="{42EAF453-13FD-226D-D5C3-BC97AEF14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" y="2847"/>
              <a:ext cx="37" cy="113"/>
            </a:xfrm>
            <a:custGeom>
              <a:avLst/>
              <a:gdLst>
                <a:gd name="T0" fmla="*/ 31 w 37"/>
                <a:gd name="T1" fmla="*/ 0 h 113"/>
                <a:gd name="T2" fmla="*/ 26 w 37"/>
                <a:gd name="T3" fmla="*/ 4 h 113"/>
                <a:gd name="T4" fmla="*/ 21 w 37"/>
                <a:gd name="T5" fmla="*/ 11 h 113"/>
                <a:gd name="T6" fmla="*/ 18 w 37"/>
                <a:gd name="T7" fmla="*/ 18 h 113"/>
                <a:gd name="T8" fmla="*/ 15 w 37"/>
                <a:gd name="T9" fmla="*/ 25 h 113"/>
                <a:gd name="T10" fmla="*/ 14 w 37"/>
                <a:gd name="T11" fmla="*/ 33 h 113"/>
                <a:gd name="T12" fmla="*/ 13 w 37"/>
                <a:gd name="T13" fmla="*/ 40 h 113"/>
                <a:gd name="T14" fmla="*/ 14 w 37"/>
                <a:gd name="T15" fmla="*/ 49 h 113"/>
                <a:gd name="T16" fmla="*/ 15 w 37"/>
                <a:gd name="T17" fmla="*/ 57 h 113"/>
                <a:gd name="T18" fmla="*/ 16 w 37"/>
                <a:gd name="T19" fmla="*/ 65 h 113"/>
                <a:gd name="T20" fmla="*/ 17 w 37"/>
                <a:gd name="T21" fmla="*/ 73 h 113"/>
                <a:gd name="T22" fmla="*/ 19 w 37"/>
                <a:gd name="T23" fmla="*/ 79 h 113"/>
                <a:gd name="T24" fmla="*/ 22 w 37"/>
                <a:gd name="T25" fmla="*/ 87 h 113"/>
                <a:gd name="T26" fmla="*/ 26 w 37"/>
                <a:gd name="T27" fmla="*/ 93 h 113"/>
                <a:gd name="T28" fmla="*/ 29 w 37"/>
                <a:gd name="T29" fmla="*/ 99 h 113"/>
                <a:gd name="T30" fmla="*/ 33 w 37"/>
                <a:gd name="T31" fmla="*/ 106 h 113"/>
                <a:gd name="T32" fmla="*/ 36 w 37"/>
                <a:gd name="T33" fmla="*/ 112 h 113"/>
                <a:gd name="T34" fmla="*/ 30 w 37"/>
                <a:gd name="T35" fmla="*/ 110 h 113"/>
                <a:gd name="T36" fmla="*/ 25 w 37"/>
                <a:gd name="T37" fmla="*/ 108 h 113"/>
                <a:gd name="T38" fmla="*/ 20 w 37"/>
                <a:gd name="T39" fmla="*/ 104 h 113"/>
                <a:gd name="T40" fmla="*/ 17 w 37"/>
                <a:gd name="T41" fmla="*/ 100 h 113"/>
                <a:gd name="T42" fmla="*/ 12 w 37"/>
                <a:gd name="T43" fmla="*/ 96 h 113"/>
                <a:gd name="T44" fmla="*/ 9 w 37"/>
                <a:gd name="T45" fmla="*/ 92 h 113"/>
                <a:gd name="T46" fmla="*/ 6 w 37"/>
                <a:gd name="T47" fmla="*/ 87 h 113"/>
                <a:gd name="T48" fmla="*/ 3 w 37"/>
                <a:gd name="T49" fmla="*/ 81 h 113"/>
                <a:gd name="T50" fmla="*/ 1 w 37"/>
                <a:gd name="T51" fmla="*/ 74 h 113"/>
                <a:gd name="T52" fmla="*/ 0 w 37"/>
                <a:gd name="T53" fmla="*/ 66 h 113"/>
                <a:gd name="T54" fmla="*/ 0 w 37"/>
                <a:gd name="T55" fmla="*/ 59 h 113"/>
                <a:gd name="T56" fmla="*/ 0 w 37"/>
                <a:gd name="T57" fmla="*/ 52 h 113"/>
                <a:gd name="T58" fmla="*/ 0 w 37"/>
                <a:gd name="T59" fmla="*/ 44 h 113"/>
                <a:gd name="T60" fmla="*/ 0 w 37"/>
                <a:gd name="T61" fmla="*/ 37 h 113"/>
                <a:gd name="T62" fmla="*/ 1 w 37"/>
                <a:gd name="T63" fmla="*/ 30 h 113"/>
                <a:gd name="T64" fmla="*/ 3 w 37"/>
                <a:gd name="T65" fmla="*/ 22 h 113"/>
                <a:gd name="T66" fmla="*/ 5 w 37"/>
                <a:gd name="T67" fmla="*/ 18 h 113"/>
                <a:gd name="T68" fmla="*/ 8 w 37"/>
                <a:gd name="T69" fmla="*/ 14 h 113"/>
                <a:gd name="T70" fmla="*/ 11 w 37"/>
                <a:gd name="T71" fmla="*/ 10 h 113"/>
                <a:gd name="T72" fmla="*/ 14 w 37"/>
                <a:gd name="T73" fmla="*/ 7 h 113"/>
                <a:gd name="T74" fmla="*/ 18 w 37"/>
                <a:gd name="T75" fmla="*/ 4 h 113"/>
                <a:gd name="T76" fmla="*/ 21 w 37"/>
                <a:gd name="T77" fmla="*/ 2 h 113"/>
                <a:gd name="T78" fmla="*/ 26 w 37"/>
                <a:gd name="T79" fmla="*/ 0 h 113"/>
                <a:gd name="T80" fmla="*/ 31 w 37"/>
                <a:gd name="T8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113">
                  <a:moveTo>
                    <a:pt x="31" y="0"/>
                  </a:moveTo>
                  <a:lnTo>
                    <a:pt x="26" y="4"/>
                  </a:lnTo>
                  <a:lnTo>
                    <a:pt x="21" y="11"/>
                  </a:lnTo>
                  <a:lnTo>
                    <a:pt x="18" y="18"/>
                  </a:lnTo>
                  <a:lnTo>
                    <a:pt x="15" y="25"/>
                  </a:lnTo>
                  <a:lnTo>
                    <a:pt x="14" y="33"/>
                  </a:lnTo>
                  <a:lnTo>
                    <a:pt x="13" y="40"/>
                  </a:lnTo>
                  <a:lnTo>
                    <a:pt x="14" y="49"/>
                  </a:lnTo>
                  <a:lnTo>
                    <a:pt x="15" y="57"/>
                  </a:lnTo>
                  <a:lnTo>
                    <a:pt x="16" y="65"/>
                  </a:lnTo>
                  <a:lnTo>
                    <a:pt x="17" y="73"/>
                  </a:lnTo>
                  <a:lnTo>
                    <a:pt x="19" y="79"/>
                  </a:lnTo>
                  <a:lnTo>
                    <a:pt x="22" y="87"/>
                  </a:lnTo>
                  <a:lnTo>
                    <a:pt x="26" y="93"/>
                  </a:lnTo>
                  <a:lnTo>
                    <a:pt x="29" y="99"/>
                  </a:lnTo>
                  <a:lnTo>
                    <a:pt x="33" y="106"/>
                  </a:lnTo>
                  <a:lnTo>
                    <a:pt x="36" y="112"/>
                  </a:lnTo>
                  <a:lnTo>
                    <a:pt x="30" y="110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7" y="100"/>
                  </a:lnTo>
                  <a:lnTo>
                    <a:pt x="12" y="96"/>
                  </a:lnTo>
                  <a:lnTo>
                    <a:pt x="9" y="92"/>
                  </a:lnTo>
                  <a:lnTo>
                    <a:pt x="6" y="87"/>
                  </a:lnTo>
                  <a:lnTo>
                    <a:pt x="3" y="81"/>
                  </a:lnTo>
                  <a:lnTo>
                    <a:pt x="1" y="74"/>
                  </a:lnTo>
                  <a:lnTo>
                    <a:pt x="0" y="66"/>
                  </a:lnTo>
                  <a:lnTo>
                    <a:pt x="0" y="59"/>
                  </a:lnTo>
                  <a:lnTo>
                    <a:pt x="0" y="52"/>
                  </a:lnTo>
                  <a:lnTo>
                    <a:pt x="0" y="44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3" y="22"/>
                  </a:lnTo>
                  <a:lnTo>
                    <a:pt x="5" y="18"/>
                  </a:lnTo>
                  <a:lnTo>
                    <a:pt x="8" y="14"/>
                  </a:lnTo>
                  <a:lnTo>
                    <a:pt x="11" y="10"/>
                  </a:lnTo>
                  <a:lnTo>
                    <a:pt x="14" y="7"/>
                  </a:lnTo>
                  <a:lnTo>
                    <a:pt x="18" y="4"/>
                  </a:lnTo>
                  <a:lnTo>
                    <a:pt x="21" y="2"/>
                  </a:lnTo>
                  <a:lnTo>
                    <a:pt x="26" y="0"/>
                  </a:lnTo>
                  <a:lnTo>
                    <a:pt x="31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296" name="Freeform 8">
              <a:extLst>
                <a:ext uri="{FF2B5EF4-FFF2-40B4-BE49-F238E27FC236}">
                  <a16:creationId xmlns:a16="http://schemas.microsoft.com/office/drawing/2014/main" id="{20349E82-277E-3A26-5113-84C20A734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" y="2871"/>
              <a:ext cx="34" cy="52"/>
            </a:xfrm>
            <a:custGeom>
              <a:avLst/>
              <a:gdLst>
                <a:gd name="T0" fmla="*/ 31 w 34"/>
                <a:gd name="T1" fmla="*/ 15 h 52"/>
                <a:gd name="T2" fmla="*/ 33 w 34"/>
                <a:gd name="T3" fmla="*/ 20 h 52"/>
                <a:gd name="T4" fmla="*/ 33 w 34"/>
                <a:gd name="T5" fmla="*/ 25 h 52"/>
                <a:gd name="T6" fmla="*/ 31 w 34"/>
                <a:gd name="T7" fmla="*/ 31 h 52"/>
                <a:gd name="T8" fmla="*/ 29 w 34"/>
                <a:gd name="T9" fmla="*/ 34 h 52"/>
                <a:gd name="T10" fmla="*/ 25 w 34"/>
                <a:gd name="T11" fmla="*/ 39 h 52"/>
                <a:gd name="T12" fmla="*/ 22 w 34"/>
                <a:gd name="T13" fmla="*/ 43 h 52"/>
                <a:gd name="T14" fmla="*/ 17 w 34"/>
                <a:gd name="T15" fmla="*/ 46 h 52"/>
                <a:gd name="T16" fmla="*/ 13 w 34"/>
                <a:gd name="T17" fmla="*/ 50 h 52"/>
                <a:gd name="T18" fmla="*/ 6 w 34"/>
                <a:gd name="T19" fmla="*/ 51 h 52"/>
                <a:gd name="T20" fmla="*/ 3 w 34"/>
                <a:gd name="T21" fmla="*/ 46 h 52"/>
                <a:gd name="T22" fmla="*/ 2 w 34"/>
                <a:gd name="T23" fmla="*/ 40 h 52"/>
                <a:gd name="T24" fmla="*/ 1 w 34"/>
                <a:gd name="T25" fmla="*/ 34 h 52"/>
                <a:gd name="T26" fmla="*/ 0 w 34"/>
                <a:gd name="T27" fmla="*/ 28 h 52"/>
                <a:gd name="T28" fmla="*/ 0 w 34"/>
                <a:gd name="T29" fmla="*/ 22 h 52"/>
                <a:gd name="T30" fmla="*/ 0 w 34"/>
                <a:gd name="T31" fmla="*/ 16 h 52"/>
                <a:gd name="T32" fmla="*/ 0 w 34"/>
                <a:gd name="T33" fmla="*/ 9 h 52"/>
                <a:gd name="T34" fmla="*/ 0 w 34"/>
                <a:gd name="T35" fmla="*/ 2 h 52"/>
                <a:gd name="T36" fmla="*/ 5 w 34"/>
                <a:gd name="T37" fmla="*/ 1 h 52"/>
                <a:gd name="T38" fmla="*/ 10 w 34"/>
                <a:gd name="T39" fmla="*/ 0 h 52"/>
                <a:gd name="T40" fmla="*/ 14 w 34"/>
                <a:gd name="T41" fmla="*/ 0 h 52"/>
                <a:gd name="T42" fmla="*/ 19 w 34"/>
                <a:gd name="T43" fmla="*/ 0 h 52"/>
                <a:gd name="T44" fmla="*/ 22 w 34"/>
                <a:gd name="T45" fmla="*/ 1 h 52"/>
                <a:gd name="T46" fmla="*/ 26 w 34"/>
                <a:gd name="T47" fmla="*/ 5 h 52"/>
                <a:gd name="T48" fmla="*/ 29 w 34"/>
                <a:gd name="T49" fmla="*/ 9 h 52"/>
                <a:gd name="T50" fmla="*/ 31 w 34"/>
                <a:gd name="T51" fmla="*/ 1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" h="52">
                  <a:moveTo>
                    <a:pt x="31" y="15"/>
                  </a:moveTo>
                  <a:lnTo>
                    <a:pt x="33" y="20"/>
                  </a:lnTo>
                  <a:lnTo>
                    <a:pt x="33" y="25"/>
                  </a:lnTo>
                  <a:lnTo>
                    <a:pt x="31" y="31"/>
                  </a:lnTo>
                  <a:lnTo>
                    <a:pt x="29" y="34"/>
                  </a:lnTo>
                  <a:lnTo>
                    <a:pt x="25" y="39"/>
                  </a:lnTo>
                  <a:lnTo>
                    <a:pt x="22" y="43"/>
                  </a:lnTo>
                  <a:lnTo>
                    <a:pt x="17" y="46"/>
                  </a:lnTo>
                  <a:lnTo>
                    <a:pt x="13" y="50"/>
                  </a:lnTo>
                  <a:lnTo>
                    <a:pt x="6" y="51"/>
                  </a:lnTo>
                  <a:lnTo>
                    <a:pt x="3" y="46"/>
                  </a:lnTo>
                  <a:lnTo>
                    <a:pt x="2" y="40"/>
                  </a:lnTo>
                  <a:lnTo>
                    <a:pt x="1" y="34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2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5"/>
                  </a:lnTo>
                  <a:lnTo>
                    <a:pt x="29" y="9"/>
                  </a:lnTo>
                  <a:lnTo>
                    <a:pt x="31" y="1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297" name="Freeform 9">
              <a:extLst>
                <a:ext uri="{FF2B5EF4-FFF2-40B4-BE49-F238E27FC236}">
                  <a16:creationId xmlns:a16="http://schemas.microsoft.com/office/drawing/2014/main" id="{5CB96C3D-E8B2-0189-4DE2-052BA296D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" y="2875"/>
              <a:ext cx="26" cy="37"/>
            </a:xfrm>
            <a:custGeom>
              <a:avLst/>
              <a:gdLst>
                <a:gd name="T0" fmla="*/ 25 w 26"/>
                <a:gd name="T1" fmla="*/ 10 h 37"/>
                <a:gd name="T2" fmla="*/ 24 w 26"/>
                <a:gd name="T3" fmla="*/ 15 h 37"/>
                <a:gd name="T4" fmla="*/ 21 w 26"/>
                <a:gd name="T5" fmla="*/ 18 h 37"/>
                <a:gd name="T6" fmla="*/ 18 w 26"/>
                <a:gd name="T7" fmla="*/ 22 h 37"/>
                <a:gd name="T8" fmla="*/ 16 w 26"/>
                <a:gd name="T9" fmla="*/ 26 h 37"/>
                <a:gd name="T10" fmla="*/ 12 w 26"/>
                <a:gd name="T11" fmla="*/ 29 h 37"/>
                <a:gd name="T12" fmla="*/ 8 w 26"/>
                <a:gd name="T13" fmla="*/ 32 h 37"/>
                <a:gd name="T14" fmla="*/ 4 w 26"/>
                <a:gd name="T15" fmla="*/ 34 h 37"/>
                <a:gd name="T16" fmla="*/ 0 w 26"/>
                <a:gd name="T17" fmla="*/ 36 h 37"/>
                <a:gd name="T18" fmla="*/ 0 w 26"/>
                <a:gd name="T19" fmla="*/ 31 h 37"/>
                <a:gd name="T20" fmla="*/ 0 w 26"/>
                <a:gd name="T21" fmla="*/ 26 h 37"/>
                <a:gd name="T22" fmla="*/ 0 w 26"/>
                <a:gd name="T23" fmla="*/ 20 h 37"/>
                <a:gd name="T24" fmla="*/ 3 w 26"/>
                <a:gd name="T25" fmla="*/ 16 h 37"/>
                <a:gd name="T26" fmla="*/ 5 w 26"/>
                <a:gd name="T27" fmla="*/ 12 h 37"/>
                <a:gd name="T28" fmla="*/ 8 w 26"/>
                <a:gd name="T29" fmla="*/ 7 h 37"/>
                <a:gd name="T30" fmla="*/ 11 w 26"/>
                <a:gd name="T31" fmla="*/ 3 h 37"/>
                <a:gd name="T32" fmla="*/ 13 w 26"/>
                <a:gd name="T33" fmla="*/ 0 h 37"/>
                <a:gd name="T34" fmla="*/ 17 w 26"/>
                <a:gd name="T35" fmla="*/ 1 h 37"/>
                <a:gd name="T36" fmla="*/ 21 w 26"/>
                <a:gd name="T37" fmla="*/ 3 h 37"/>
                <a:gd name="T38" fmla="*/ 24 w 26"/>
                <a:gd name="T39" fmla="*/ 5 h 37"/>
                <a:gd name="T40" fmla="*/ 25 w 26"/>
                <a:gd name="T41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37">
                  <a:moveTo>
                    <a:pt x="25" y="10"/>
                  </a:moveTo>
                  <a:lnTo>
                    <a:pt x="24" y="15"/>
                  </a:lnTo>
                  <a:lnTo>
                    <a:pt x="21" y="18"/>
                  </a:lnTo>
                  <a:lnTo>
                    <a:pt x="18" y="22"/>
                  </a:lnTo>
                  <a:lnTo>
                    <a:pt x="16" y="26"/>
                  </a:lnTo>
                  <a:lnTo>
                    <a:pt x="12" y="29"/>
                  </a:lnTo>
                  <a:lnTo>
                    <a:pt x="8" y="32"/>
                  </a:lnTo>
                  <a:lnTo>
                    <a:pt x="4" y="34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3" y="16"/>
                  </a:lnTo>
                  <a:lnTo>
                    <a:pt x="5" y="12"/>
                  </a:lnTo>
                  <a:lnTo>
                    <a:pt x="8" y="7"/>
                  </a:lnTo>
                  <a:lnTo>
                    <a:pt x="11" y="3"/>
                  </a:lnTo>
                  <a:lnTo>
                    <a:pt x="13" y="0"/>
                  </a:lnTo>
                  <a:lnTo>
                    <a:pt x="17" y="1"/>
                  </a:lnTo>
                  <a:lnTo>
                    <a:pt x="21" y="3"/>
                  </a:lnTo>
                  <a:lnTo>
                    <a:pt x="24" y="5"/>
                  </a:lnTo>
                  <a:lnTo>
                    <a:pt x="25" y="1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298" name="Freeform 10">
              <a:extLst>
                <a:ext uri="{FF2B5EF4-FFF2-40B4-BE49-F238E27FC236}">
                  <a16:creationId xmlns:a16="http://schemas.microsoft.com/office/drawing/2014/main" id="{81E154C8-9DA9-D6CC-E81A-671637CDC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" y="2949"/>
              <a:ext cx="109" cy="98"/>
            </a:xfrm>
            <a:custGeom>
              <a:avLst/>
              <a:gdLst>
                <a:gd name="T0" fmla="*/ 108 w 109"/>
                <a:gd name="T1" fmla="*/ 13 h 98"/>
                <a:gd name="T2" fmla="*/ 99 w 109"/>
                <a:gd name="T3" fmla="*/ 11 h 98"/>
                <a:gd name="T4" fmla="*/ 90 w 109"/>
                <a:gd name="T5" fmla="*/ 10 h 98"/>
                <a:gd name="T6" fmla="*/ 81 w 109"/>
                <a:gd name="T7" fmla="*/ 9 h 98"/>
                <a:gd name="T8" fmla="*/ 73 w 109"/>
                <a:gd name="T9" fmla="*/ 10 h 98"/>
                <a:gd name="T10" fmla="*/ 64 w 109"/>
                <a:gd name="T11" fmla="*/ 11 h 98"/>
                <a:gd name="T12" fmla="*/ 56 w 109"/>
                <a:gd name="T13" fmla="*/ 14 h 98"/>
                <a:gd name="T14" fmla="*/ 48 w 109"/>
                <a:gd name="T15" fmla="*/ 18 h 98"/>
                <a:gd name="T16" fmla="*/ 41 w 109"/>
                <a:gd name="T17" fmla="*/ 21 h 98"/>
                <a:gd name="T18" fmla="*/ 34 w 109"/>
                <a:gd name="T19" fmla="*/ 29 h 98"/>
                <a:gd name="T20" fmla="*/ 28 w 109"/>
                <a:gd name="T21" fmla="*/ 38 h 98"/>
                <a:gd name="T22" fmla="*/ 21 w 109"/>
                <a:gd name="T23" fmla="*/ 47 h 98"/>
                <a:gd name="T24" fmla="*/ 17 w 109"/>
                <a:gd name="T25" fmla="*/ 56 h 98"/>
                <a:gd name="T26" fmla="*/ 13 w 109"/>
                <a:gd name="T27" fmla="*/ 66 h 98"/>
                <a:gd name="T28" fmla="*/ 9 w 109"/>
                <a:gd name="T29" fmla="*/ 77 h 98"/>
                <a:gd name="T30" fmla="*/ 6 w 109"/>
                <a:gd name="T31" fmla="*/ 87 h 98"/>
                <a:gd name="T32" fmla="*/ 3 w 109"/>
                <a:gd name="T33" fmla="*/ 97 h 98"/>
                <a:gd name="T34" fmla="*/ 0 w 109"/>
                <a:gd name="T35" fmla="*/ 97 h 98"/>
                <a:gd name="T36" fmla="*/ 0 w 109"/>
                <a:gd name="T37" fmla="*/ 89 h 98"/>
                <a:gd name="T38" fmla="*/ 2 w 109"/>
                <a:gd name="T39" fmla="*/ 81 h 98"/>
                <a:gd name="T40" fmla="*/ 4 w 109"/>
                <a:gd name="T41" fmla="*/ 75 h 98"/>
                <a:gd name="T42" fmla="*/ 7 w 109"/>
                <a:gd name="T43" fmla="*/ 67 h 98"/>
                <a:gd name="T44" fmla="*/ 9 w 109"/>
                <a:gd name="T45" fmla="*/ 59 h 98"/>
                <a:gd name="T46" fmla="*/ 11 w 109"/>
                <a:gd name="T47" fmla="*/ 52 h 98"/>
                <a:gd name="T48" fmla="*/ 14 w 109"/>
                <a:gd name="T49" fmla="*/ 45 h 98"/>
                <a:gd name="T50" fmla="*/ 18 w 109"/>
                <a:gd name="T51" fmla="*/ 38 h 98"/>
                <a:gd name="T52" fmla="*/ 21 w 109"/>
                <a:gd name="T53" fmla="*/ 32 h 98"/>
                <a:gd name="T54" fmla="*/ 26 w 109"/>
                <a:gd name="T55" fmla="*/ 26 h 98"/>
                <a:gd name="T56" fmla="*/ 30 w 109"/>
                <a:gd name="T57" fmla="*/ 19 h 98"/>
                <a:gd name="T58" fmla="*/ 35 w 109"/>
                <a:gd name="T59" fmla="*/ 15 h 98"/>
                <a:gd name="T60" fmla="*/ 41 w 109"/>
                <a:gd name="T61" fmla="*/ 10 h 98"/>
                <a:gd name="T62" fmla="*/ 48 w 109"/>
                <a:gd name="T63" fmla="*/ 6 h 98"/>
                <a:gd name="T64" fmla="*/ 54 w 109"/>
                <a:gd name="T65" fmla="*/ 2 h 98"/>
                <a:gd name="T66" fmla="*/ 61 w 109"/>
                <a:gd name="T67" fmla="*/ 0 h 98"/>
                <a:gd name="T68" fmla="*/ 68 w 109"/>
                <a:gd name="T69" fmla="*/ 0 h 98"/>
                <a:gd name="T70" fmla="*/ 75 w 109"/>
                <a:gd name="T71" fmla="*/ 0 h 98"/>
                <a:gd name="T72" fmla="*/ 81 w 109"/>
                <a:gd name="T73" fmla="*/ 0 h 98"/>
                <a:gd name="T74" fmla="*/ 88 w 109"/>
                <a:gd name="T75" fmla="*/ 1 h 98"/>
                <a:gd name="T76" fmla="*/ 94 w 109"/>
                <a:gd name="T77" fmla="*/ 3 h 98"/>
                <a:gd name="T78" fmla="*/ 98 w 109"/>
                <a:gd name="T79" fmla="*/ 5 h 98"/>
                <a:gd name="T80" fmla="*/ 104 w 109"/>
                <a:gd name="T81" fmla="*/ 8 h 98"/>
                <a:gd name="T82" fmla="*/ 108 w 109"/>
                <a:gd name="T83" fmla="*/ 1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98">
                  <a:moveTo>
                    <a:pt x="108" y="13"/>
                  </a:moveTo>
                  <a:lnTo>
                    <a:pt x="99" y="11"/>
                  </a:lnTo>
                  <a:lnTo>
                    <a:pt x="90" y="10"/>
                  </a:lnTo>
                  <a:lnTo>
                    <a:pt x="81" y="9"/>
                  </a:lnTo>
                  <a:lnTo>
                    <a:pt x="73" y="10"/>
                  </a:lnTo>
                  <a:lnTo>
                    <a:pt x="64" y="11"/>
                  </a:lnTo>
                  <a:lnTo>
                    <a:pt x="56" y="14"/>
                  </a:lnTo>
                  <a:lnTo>
                    <a:pt x="48" y="18"/>
                  </a:lnTo>
                  <a:lnTo>
                    <a:pt x="41" y="21"/>
                  </a:lnTo>
                  <a:lnTo>
                    <a:pt x="34" y="29"/>
                  </a:lnTo>
                  <a:lnTo>
                    <a:pt x="28" y="38"/>
                  </a:lnTo>
                  <a:lnTo>
                    <a:pt x="21" y="47"/>
                  </a:lnTo>
                  <a:lnTo>
                    <a:pt x="17" y="56"/>
                  </a:lnTo>
                  <a:lnTo>
                    <a:pt x="13" y="66"/>
                  </a:lnTo>
                  <a:lnTo>
                    <a:pt x="9" y="77"/>
                  </a:lnTo>
                  <a:lnTo>
                    <a:pt x="6" y="87"/>
                  </a:lnTo>
                  <a:lnTo>
                    <a:pt x="3" y="97"/>
                  </a:lnTo>
                  <a:lnTo>
                    <a:pt x="0" y="97"/>
                  </a:lnTo>
                  <a:lnTo>
                    <a:pt x="0" y="89"/>
                  </a:lnTo>
                  <a:lnTo>
                    <a:pt x="2" y="81"/>
                  </a:lnTo>
                  <a:lnTo>
                    <a:pt x="4" y="75"/>
                  </a:lnTo>
                  <a:lnTo>
                    <a:pt x="7" y="67"/>
                  </a:lnTo>
                  <a:lnTo>
                    <a:pt x="9" y="59"/>
                  </a:lnTo>
                  <a:lnTo>
                    <a:pt x="11" y="52"/>
                  </a:lnTo>
                  <a:lnTo>
                    <a:pt x="14" y="45"/>
                  </a:lnTo>
                  <a:lnTo>
                    <a:pt x="18" y="38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0" y="19"/>
                  </a:lnTo>
                  <a:lnTo>
                    <a:pt x="35" y="15"/>
                  </a:lnTo>
                  <a:lnTo>
                    <a:pt x="41" y="10"/>
                  </a:lnTo>
                  <a:lnTo>
                    <a:pt x="48" y="6"/>
                  </a:lnTo>
                  <a:lnTo>
                    <a:pt x="54" y="2"/>
                  </a:lnTo>
                  <a:lnTo>
                    <a:pt x="61" y="0"/>
                  </a:lnTo>
                  <a:lnTo>
                    <a:pt x="68" y="0"/>
                  </a:lnTo>
                  <a:lnTo>
                    <a:pt x="75" y="0"/>
                  </a:lnTo>
                  <a:lnTo>
                    <a:pt x="81" y="0"/>
                  </a:lnTo>
                  <a:lnTo>
                    <a:pt x="88" y="1"/>
                  </a:lnTo>
                  <a:lnTo>
                    <a:pt x="94" y="3"/>
                  </a:lnTo>
                  <a:lnTo>
                    <a:pt x="98" y="5"/>
                  </a:lnTo>
                  <a:lnTo>
                    <a:pt x="104" y="8"/>
                  </a:lnTo>
                  <a:lnTo>
                    <a:pt x="108" y="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299" name="Freeform 11">
              <a:extLst>
                <a:ext uri="{FF2B5EF4-FFF2-40B4-BE49-F238E27FC236}">
                  <a16:creationId xmlns:a16="http://schemas.microsoft.com/office/drawing/2014/main" id="{027A9610-E7F0-3252-4DE0-77D87EFD9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7" y="3012"/>
              <a:ext cx="252" cy="309"/>
            </a:xfrm>
            <a:custGeom>
              <a:avLst/>
              <a:gdLst>
                <a:gd name="T0" fmla="*/ 249 w 252"/>
                <a:gd name="T1" fmla="*/ 20 h 309"/>
                <a:gd name="T2" fmla="*/ 251 w 252"/>
                <a:gd name="T3" fmla="*/ 54 h 309"/>
                <a:gd name="T4" fmla="*/ 251 w 252"/>
                <a:gd name="T5" fmla="*/ 87 h 309"/>
                <a:gd name="T6" fmla="*/ 251 w 252"/>
                <a:gd name="T7" fmla="*/ 120 h 309"/>
                <a:gd name="T8" fmla="*/ 249 w 252"/>
                <a:gd name="T9" fmla="*/ 154 h 309"/>
                <a:gd name="T10" fmla="*/ 247 w 252"/>
                <a:gd name="T11" fmla="*/ 187 h 309"/>
                <a:gd name="T12" fmla="*/ 246 w 252"/>
                <a:gd name="T13" fmla="*/ 220 h 309"/>
                <a:gd name="T14" fmla="*/ 245 w 252"/>
                <a:gd name="T15" fmla="*/ 253 h 309"/>
                <a:gd name="T16" fmla="*/ 220 w 252"/>
                <a:gd name="T17" fmla="*/ 266 h 309"/>
                <a:gd name="T18" fmla="*/ 220 w 252"/>
                <a:gd name="T19" fmla="*/ 259 h 309"/>
                <a:gd name="T20" fmla="*/ 220 w 252"/>
                <a:gd name="T21" fmla="*/ 240 h 309"/>
                <a:gd name="T22" fmla="*/ 220 w 252"/>
                <a:gd name="T23" fmla="*/ 211 h 309"/>
                <a:gd name="T24" fmla="*/ 220 w 252"/>
                <a:gd name="T25" fmla="*/ 177 h 309"/>
                <a:gd name="T26" fmla="*/ 220 w 252"/>
                <a:gd name="T27" fmla="*/ 139 h 309"/>
                <a:gd name="T28" fmla="*/ 219 w 252"/>
                <a:gd name="T29" fmla="*/ 100 h 309"/>
                <a:gd name="T30" fmla="*/ 217 w 252"/>
                <a:gd name="T31" fmla="*/ 65 h 309"/>
                <a:gd name="T32" fmla="*/ 212 w 252"/>
                <a:gd name="T33" fmla="*/ 36 h 309"/>
                <a:gd name="T34" fmla="*/ 191 w 252"/>
                <a:gd name="T35" fmla="*/ 37 h 309"/>
                <a:gd name="T36" fmla="*/ 169 w 252"/>
                <a:gd name="T37" fmla="*/ 41 h 309"/>
                <a:gd name="T38" fmla="*/ 148 w 252"/>
                <a:gd name="T39" fmla="*/ 47 h 309"/>
                <a:gd name="T40" fmla="*/ 126 w 252"/>
                <a:gd name="T41" fmla="*/ 54 h 309"/>
                <a:gd name="T42" fmla="*/ 105 w 252"/>
                <a:gd name="T43" fmla="*/ 61 h 309"/>
                <a:gd name="T44" fmla="*/ 83 w 252"/>
                <a:gd name="T45" fmla="*/ 70 h 309"/>
                <a:gd name="T46" fmla="*/ 62 w 252"/>
                <a:gd name="T47" fmla="*/ 78 h 309"/>
                <a:gd name="T48" fmla="*/ 41 w 252"/>
                <a:gd name="T49" fmla="*/ 87 h 309"/>
                <a:gd name="T50" fmla="*/ 29 w 252"/>
                <a:gd name="T51" fmla="*/ 113 h 309"/>
                <a:gd name="T52" fmla="*/ 27 w 252"/>
                <a:gd name="T53" fmla="*/ 142 h 309"/>
                <a:gd name="T54" fmla="*/ 26 w 252"/>
                <a:gd name="T55" fmla="*/ 168 h 309"/>
                <a:gd name="T56" fmla="*/ 26 w 252"/>
                <a:gd name="T57" fmla="*/ 193 h 309"/>
                <a:gd name="T58" fmla="*/ 26 w 252"/>
                <a:gd name="T59" fmla="*/ 218 h 309"/>
                <a:gd name="T60" fmla="*/ 26 w 252"/>
                <a:gd name="T61" fmla="*/ 243 h 309"/>
                <a:gd name="T62" fmla="*/ 28 w 252"/>
                <a:gd name="T63" fmla="*/ 268 h 309"/>
                <a:gd name="T64" fmla="*/ 29 w 252"/>
                <a:gd name="T65" fmla="*/ 294 h 309"/>
                <a:gd name="T66" fmla="*/ 26 w 252"/>
                <a:gd name="T67" fmla="*/ 307 h 309"/>
                <a:gd name="T68" fmla="*/ 16 w 252"/>
                <a:gd name="T69" fmla="*/ 301 h 309"/>
                <a:gd name="T70" fmla="*/ 7 w 252"/>
                <a:gd name="T71" fmla="*/ 292 h 309"/>
                <a:gd name="T72" fmla="*/ 0 w 252"/>
                <a:gd name="T73" fmla="*/ 287 h 309"/>
                <a:gd name="T74" fmla="*/ 5 w 252"/>
                <a:gd name="T75" fmla="*/ 81 h 309"/>
                <a:gd name="T76" fmla="*/ 14 w 252"/>
                <a:gd name="T77" fmla="*/ 77 h 309"/>
                <a:gd name="T78" fmla="*/ 39 w 252"/>
                <a:gd name="T79" fmla="*/ 70 h 309"/>
                <a:gd name="T80" fmla="*/ 73 w 252"/>
                <a:gd name="T81" fmla="*/ 57 h 309"/>
                <a:gd name="T82" fmla="*/ 115 w 252"/>
                <a:gd name="T83" fmla="*/ 43 h 309"/>
                <a:gd name="T84" fmla="*/ 157 w 252"/>
                <a:gd name="T85" fmla="*/ 29 h 309"/>
                <a:gd name="T86" fmla="*/ 196 w 252"/>
                <a:gd name="T87" fmla="*/ 16 h 309"/>
                <a:gd name="T88" fmla="*/ 226 w 252"/>
                <a:gd name="T89" fmla="*/ 5 h 309"/>
                <a:gd name="T90" fmla="*/ 244 w 252"/>
                <a:gd name="T91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2" h="309">
                  <a:moveTo>
                    <a:pt x="247" y="4"/>
                  </a:moveTo>
                  <a:lnTo>
                    <a:pt x="249" y="20"/>
                  </a:lnTo>
                  <a:lnTo>
                    <a:pt x="250" y="36"/>
                  </a:lnTo>
                  <a:lnTo>
                    <a:pt x="251" y="54"/>
                  </a:lnTo>
                  <a:lnTo>
                    <a:pt x="251" y="70"/>
                  </a:lnTo>
                  <a:lnTo>
                    <a:pt x="251" y="87"/>
                  </a:lnTo>
                  <a:lnTo>
                    <a:pt x="251" y="103"/>
                  </a:lnTo>
                  <a:lnTo>
                    <a:pt x="251" y="120"/>
                  </a:lnTo>
                  <a:lnTo>
                    <a:pt x="250" y="137"/>
                  </a:lnTo>
                  <a:lnTo>
                    <a:pt x="249" y="154"/>
                  </a:lnTo>
                  <a:lnTo>
                    <a:pt x="249" y="171"/>
                  </a:lnTo>
                  <a:lnTo>
                    <a:pt x="247" y="187"/>
                  </a:lnTo>
                  <a:lnTo>
                    <a:pt x="246" y="204"/>
                  </a:lnTo>
                  <a:lnTo>
                    <a:pt x="246" y="220"/>
                  </a:lnTo>
                  <a:lnTo>
                    <a:pt x="245" y="236"/>
                  </a:lnTo>
                  <a:lnTo>
                    <a:pt x="245" y="253"/>
                  </a:lnTo>
                  <a:lnTo>
                    <a:pt x="244" y="268"/>
                  </a:lnTo>
                  <a:lnTo>
                    <a:pt x="220" y="266"/>
                  </a:lnTo>
                  <a:lnTo>
                    <a:pt x="220" y="264"/>
                  </a:lnTo>
                  <a:lnTo>
                    <a:pt x="220" y="259"/>
                  </a:lnTo>
                  <a:lnTo>
                    <a:pt x="220" y="251"/>
                  </a:lnTo>
                  <a:lnTo>
                    <a:pt x="220" y="240"/>
                  </a:lnTo>
                  <a:lnTo>
                    <a:pt x="220" y="226"/>
                  </a:lnTo>
                  <a:lnTo>
                    <a:pt x="220" y="211"/>
                  </a:lnTo>
                  <a:lnTo>
                    <a:pt x="220" y="195"/>
                  </a:lnTo>
                  <a:lnTo>
                    <a:pt x="220" y="177"/>
                  </a:lnTo>
                  <a:lnTo>
                    <a:pt x="220" y="158"/>
                  </a:lnTo>
                  <a:lnTo>
                    <a:pt x="220" y="139"/>
                  </a:lnTo>
                  <a:lnTo>
                    <a:pt x="219" y="120"/>
                  </a:lnTo>
                  <a:lnTo>
                    <a:pt x="219" y="100"/>
                  </a:lnTo>
                  <a:lnTo>
                    <a:pt x="218" y="82"/>
                  </a:lnTo>
                  <a:lnTo>
                    <a:pt x="217" y="65"/>
                  </a:lnTo>
                  <a:lnTo>
                    <a:pt x="215" y="49"/>
                  </a:lnTo>
                  <a:lnTo>
                    <a:pt x="212" y="36"/>
                  </a:lnTo>
                  <a:lnTo>
                    <a:pt x="202" y="36"/>
                  </a:lnTo>
                  <a:lnTo>
                    <a:pt x="191" y="37"/>
                  </a:lnTo>
                  <a:lnTo>
                    <a:pt x="180" y="39"/>
                  </a:lnTo>
                  <a:lnTo>
                    <a:pt x="169" y="41"/>
                  </a:lnTo>
                  <a:lnTo>
                    <a:pt x="158" y="44"/>
                  </a:lnTo>
                  <a:lnTo>
                    <a:pt x="148" y="47"/>
                  </a:lnTo>
                  <a:lnTo>
                    <a:pt x="137" y="51"/>
                  </a:lnTo>
                  <a:lnTo>
                    <a:pt x="126" y="54"/>
                  </a:lnTo>
                  <a:lnTo>
                    <a:pt x="115" y="57"/>
                  </a:lnTo>
                  <a:lnTo>
                    <a:pt x="105" y="61"/>
                  </a:lnTo>
                  <a:lnTo>
                    <a:pt x="94" y="66"/>
                  </a:lnTo>
                  <a:lnTo>
                    <a:pt x="83" y="70"/>
                  </a:lnTo>
                  <a:lnTo>
                    <a:pt x="73" y="73"/>
                  </a:lnTo>
                  <a:lnTo>
                    <a:pt x="62" y="78"/>
                  </a:lnTo>
                  <a:lnTo>
                    <a:pt x="52" y="83"/>
                  </a:lnTo>
                  <a:lnTo>
                    <a:pt x="41" y="87"/>
                  </a:lnTo>
                  <a:lnTo>
                    <a:pt x="30" y="99"/>
                  </a:lnTo>
                  <a:lnTo>
                    <a:pt x="29" y="113"/>
                  </a:lnTo>
                  <a:lnTo>
                    <a:pt x="28" y="127"/>
                  </a:lnTo>
                  <a:lnTo>
                    <a:pt x="27" y="142"/>
                  </a:lnTo>
                  <a:lnTo>
                    <a:pt x="26" y="155"/>
                  </a:lnTo>
                  <a:lnTo>
                    <a:pt x="26" y="168"/>
                  </a:lnTo>
                  <a:lnTo>
                    <a:pt x="26" y="181"/>
                  </a:lnTo>
                  <a:lnTo>
                    <a:pt x="26" y="193"/>
                  </a:lnTo>
                  <a:lnTo>
                    <a:pt x="26" y="205"/>
                  </a:lnTo>
                  <a:lnTo>
                    <a:pt x="26" y="218"/>
                  </a:lnTo>
                  <a:lnTo>
                    <a:pt x="26" y="231"/>
                  </a:lnTo>
                  <a:lnTo>
                    <a:pt x="26" y="243"/>
                  </a:lnTo>
                  <a:lnTo>
                    <a:pt x="27" y="255"/>
                  </a:lnTo>
                  <a:lnTo>
                    <a:pt x="28" y="268"/>
                  </a:lnTo>
                  <a:lnTo>
                    <a:pt x="28" y="281"/>
                  </a:lnTo>
                  <a:lnTo>
                    <a:pt x="29" y="294"/>
                  </a:lnTo>
                  <a:lnTo>
                    <a:pt x="29" y="308"/>
                  </a:lnTo>
                  <a:lnTo>
                    <a:pt x="26" y="307"/>
                  </a:lnTo>
                  <a:lnTo>
                    <a:pt x="21" y="304"/>
                  </a:lnTo>
                  <a:lnTo>
                    <a:pt x="16" y="301"/>
                  </a:lnTo>
                  <a:lnTo>
                    <a:pt x="11" y="296"/>
                  </a:lnTo>
                  <a:lnTo>
                    <a:pt x="7" y="292"/>
                  </a:lnTo>
                  <a:lnTo>
                    <a:pt x="3" y="289"/>
                  </a:lnTo>
                  <a:lnTo>
                    <a:pt x="0" y="287"/>
                  </a:lnTo>
                  <a:lnTo>
                    <a:pt x="0" y="286"/>
                  </a:lnTo>
                  <a:lnTo>
                    <a:pt x="5" y="81"/>
                  </a:lnTo>
                  <a:lnTo>
                    <a:pt x="8" y="80"/>
                  </a:lnTo>
                  <a:lnTo>
                    <a:pt x="14" y="77"/>
                  </a:lnTo>
                  <a:lnTo>
                    <a:pt x="25" y="74"/>
                  </a:lnTo>
                  <a:lnTo>
                    <a:pt x="39" y="70"/>
                  </a:lnTo>
                  <a:lnTo>
                    <a:pt x="55" y="64"/>
                  </a:lnTo>
                  <a:lnTo>
                    <a:pt x="73" y="57"/>
                  </a:lnTo>
                  <a:lnTo>
                    <a:pt x="94" y="51"/>
                  </a:lnTo>
                  <a:lnTo>
                    <a:pt x="115" y="43"/>
                  </a:lnTo>
                  <a:lnTo>
                    <a:pt x="136" y="36"/>
                  </a:lnTo>
                  <a:lnTo>
                    <a:pt x="157" y="29"/>
                  </a:lnTo>
                  <a:lnTo>
                    <a:pt x="177" y="22"/>
                  </a:lnTo>
                  <a:lnTo>
                    <a:pt x="196" y="16"/>
                  </a:lnTo>
                  <a:lnTo>
                    <a:pt x="212" y="10"/>
                  </a:lnTo>
                  <a:lnTo>
                    <a:pt x="226" y="5"/>
                  </a:lnTo>
                  <a:lnTo>
                    <a:pt x="238" y="1"/>
                  </a:lnTo>
                  <a:lnTo>
                    <a:pt x="244" y="0"/>
                  </a:lnTo>
                  <a:lnTo>
                    <a:pt x="247" y="4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0" name="Freeform 12">
              <a:extLst>
                <a:ext uri="{FF2B5EF4-FFF2-40B4-BE49-F238E27FC236}">
                  <a16:creationId xmlns:a16="http://schemas.microsoft.com/office/drawing/2014/main" id="{E9AD6883-5362-94C8-47DF-6750778F0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" y="3019"/>
              <a:ext cx="48" cy="268"/>
            </a:xfrm>
            <a:custGeom>
              <a:avLst/>
              <a:gdLst>
                <a:gd name="T0" fmla="*/ 44 w 48"/>
                <a:gd name="T1" fmla="*/ 26 h 268"/>
                <a:gd name="T2" fmla="*/ 45 w 48"/>
                <a:gd name="T3" fmla="*/ 40 h 268"/>
                <a:gd name="T4" fmla="*/ 46 w 48"/>
                <a:gd name="T5" fmla="*/ 55 h 268"/>
                <a:gd name="T6" fmla="*/ 46 w 48"/>
                <a:gd name="T7" fmla="*/ 73 h 268"/>
                <a:gd name="T8" fmla="*/ 47 w 48"/>
                <a:gd name="T9" fmla="*/ 91 h 268"/>
                <a:gd name="T10" fmla="*/ 47 w 48"/>
                <a:gd name="T11" fmla="*/ 111 h 268"/>
                <a:gd name="T12" fmla="*/ 47 w 48"/>
                <a:gd name="T13" fmla="*/ 131 h 268"/>
                <a:gd name="T14" fmla="*/ 47 w 48"/>
                <a:gd name="T15" fmla="*/ 152 h 268"/>
                <a:gd name="T16" fmla="*/ 47 w 48"/>
                <a:gd name="T17" fmla="*/ 171 h 268"/>
                <a:gd name="T18" fmla="*/ 46 w 48"/>
                <a:gd name="T19" fmla="*/ 190 h 268"/>
                <a:gd name="T20" fmla="*/ 46 w 48"/>
                <a:gd name="T21" fmla="*/ 208 h 268"/>
                <a:gd name="T22" fmla="*/ 45 w 48"/>
                <a:gd name="T23" fmla="*/ 224 h 268"/>
                <a:gd name="T24" fmla="*/ 45 w 48"/>
                <a:gd name="T25" fmla="*/ 238 h 268"/>
                <a:gd name="T26" fmla="*/ 45 w 48"/>
                <a:gd name="T27" fmla="*/ 250 h 268"/>
                <a:gd name="T28" fmla="*/ 44 w 48"/>
                <a:gd name="T29" fmla="*/ 259 h 268"/>
                <a:gd name="T30" fmla="*/ 44 w 48"/>
                <a:gd name="T31" fmla="*/ 265 h 268"/>
                <a:gd name="T32" fmla="*/ 44 w 48"/>
                <a:gd name="T33" fmla="*/ 267 h 268"/>
                <a:gd name="T34" fmla="*/ 0 w 48"/>
                <a:gd name="T35" fmla="*/ 264 h 268"/>
                <a:gd name="T36" fmla="*/ 0 w 48"/>
                <a:gd name="T37" fmla="*/ 262 h 268"/>
                <a:gd name="T38" fmla="*/ 0 w 48"/>
                <a:gd name="T39" fmla="*/ 255 h 268"/>
                <a:gd name="T40" fmla="*/ 0 w 48"/>
                <a:gd name="T41" fmla="*/ 246 h 268"/>
                <a:gd name="T42" fmla="*/ 0 w 48"/>
                <a:gd name="T43" fmla="*/ 233 h 268"/>
                <a:gd name="T44" fmla="*/ 0 w 48"/>
                <a:gd name="T45" fmla="*/ 218 h 268"/>
                <a:gd name="T46" fmla="*/ 1 w 48"/>
                <a:gd name="T47" fmla="*/ 201 h 268"/>
                <a:gd name="T48" fmla="*/ 1 w 48"/>
                <a:gd name="T49" fmla="*/ 182 h 268"/>
                <a:gd name="T50" fmla="*/ 1 w 48"/>
                <a:gd name="T51" fmla="*/ 161 h 268"/>
                <a:gd name="T52" fmla="*/ 2 w 48"/>
                <a:gd name="T53" fmla="*/ 141 h 268"/>
                <a:gd name="T54" fmla="*/ 2 w 48"/>
                <a:gd name="T55" fmla="*/ 119 h 268"/>
                <a:gd name="T56" fmla="*/ 3 w 48"/>
                <a:gd name="T57" fmla="*/ 97 h 268"/>
                <a:gd name="T58" fmla="*/ 3 w 48"/>
                <a:gd name="T59" fmla="*/ 75 h 268"/>
                <a:gd name="T60" fmla="*/ 2 w 48"/>
                <a:gd name="T61" fmla="*/ 54 h 268"/>
                <a:gd name="T62" fmla="*/ 2 w 48"/>
                <a:gd name="T63" fmla="*/ 34 h 268"/>
                <a:gd name="T64" fmla="*/ 1 w 48"/>
                <a:gd name="T65" fmla="*/ 16 h 268"/>
                <a:gd name="T66" fmla="*/ 0 w 48"/>
                <a:gd name="T67" fmla="*/ 0 h 268"/>
                <a:gd name="T68" fmla="*/ 7 w 48"/>
                <a:gd name="T69" fmla="*/ 0 h 268"/>
                <a:gd name="T70" fmla="*/ 13 w 48"/>
                <a:gd name="T71" fmla="*/ 2 h 268"/>
                <a:gd name="T72" fmla="*/ 20 w 48"/>
                <a:gd name="T73" fmla="*/ 3 h 268"/>
                <a:gd name="T74" fmla="*/ 28 w 48"/>
                <a:gd name="T75" fmla="*/ 4 h 268"/>
                <a:gd name="T76" fmla="*/ 35 w 48"/>
                <a:gd name="T77" fmla="*/ 7 h 268"/>
                <a:gd name="T78" fmla="*/ 39 w 48"/>
                <a:gd name="T79" fmla="*/ 12 h 268"/>
                <a:gd name="T80" fmla="*/ 43 w 48"/>
                <a:gd name="T81" fmla="*/ 17 h 268"/>
                <a:gd name="T82" fmla="*/ 44 w 48"/>
                <a:gd name="T83" fmla="*/ 26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" h="268">
                  <a:moveTo>
                    <a:pt x="44" y="26"/>
                  </a:moveTo>
                  <a:lnTo>
                    <a:pt x="45" y="40"/>
                  </a:lnTo>
                  <a:lnTo>
                    <a:pt x="46" y="55"/>
                  </a:lnTo>
                  <a:lnTo>
                    <a:pt x="46" y="73"/>
                  </a:lnTo>
                  <a:lnTo>
                    <a:pt x="47" y="91"/>
                  </a:lnTo>
                  <a:lnTo>
                    <a:pt x="47" y="111"/>
                  </a:lnTo>
                  <a:lnTo>
                    <a:pt x="47" y="131"/>
                  </a:lnTo>
                  <a:lnTo>
                    <a:pt x="47" y="152"/>
                  </a:lnTo>
                  <a:lnTo>
                    <a:pt x="47" y="171"/>
                  </a:lnTo>
                  <a:lnTo>
                    <a:pt x="46" y="190"/>
                  </a:lnTo>
                  <a:lnTo>
                    <a:pt x="46" y="208"/>
                  </a:lnTo>
                  <a:lnTo>
                    <a:pt x="45" y="224"/>
                  </a:lnTo>
                  <a:lnTo>
                    <a:pt x="45" y="238"/>
                  </a:lnTo>
                  <a:lnTo>
                    <a:pt x="45" y="250"/>
                  </a:lnTo>
                  <a:lnTo>
                    <a:pt x="44" y="259"/>
                  </a:lnTo>
                  <a:lnTo>
                    <a:pt x="44" y="265"/>
                  </a:lnTo>
                  <a:lnTo>
                    <a:pt x="44" y="267"/>
                  </a:lnTo>
                  <a:lnTo>
                    <a:pt x="0" y="264"/>
                  </a:lnTo>
                  <a:lnTo>
                    <a:pt x="0" y="262"/>
                  </a:lnTo>
                  <a:lnTo>
                    <a:pt x="0" y="255"/>
                  </a:lnTo>
                  <a:lnTo>
                    <a:pt x="0" y="246"/>
                  </a:lnTo>
                  <a:lnTo>
                    <a:pt x="0" y="233"/>
                  </a:lnTo>
                  <a:lnTo>
                    <a:pt x="0" y="218"/>
                  </a:lnTo>
                  <a:lnTo>
                    <a:pt x="1" y="201"/>
                  </a:lnTo>
                  <a:lnTo>
                    <a:pt x="1" y="182"/>
                  </a:lnTo>
                  <a:lnTo>
                    <a:pt x="1" y="161"/>
                  </a:lnTo>
                  <a:lnTo>
                    <a:pt x="2" y="141"/>
                  </a:lnTo>
                  <a:lnTo>
                    <a:pt x="2" y="119"/>
                  </a:lnTo>
                  <a:lnTo>
                    <a:pt x="3" y="97"/>
                  </a:lnTo>
                  <a:lnTo>
                    <a:pt x="3" y="75"/>
                  </a:lnTo>
                  <a:lnTo>
                    <a:pt x="2" y="54"/>
                  </a:lnTo>
                  <a:lnTo>
                    <a:pt x="2" y="34"/>
                  </a:lnTo>
                  <a:lnTo>
                    <a:pt x="1" y="16"/>
                  </a:lnTo>
                  <a:lnTo>
                    <a:pt x="0" y="0"/>
                  </a:lnTo>
                  <a:lnTo>
                    <a:pt x="7" y="0"/>
                  </a:lnTo>
                  <a:lnTo>
                    <a:pt x="13" y="2"/>
                  </a:lnTo>
                  <a:lnTo>
                    <a:pt x="20" y="3"/>
                  </a:lnTo>
                  <a:lnTo>
                    <a:pt x="28" y="4"/>
                  </a:lnTo>
                  <a:lnTo>
                    <a:pt x="35" y="7"/>
                  </a:lnTo>
                  <a:lnTo>
                    <a:pt x="39" y="12"/>
                  </a:lnTo>
                  <a:lnTo>
                    <a:pt x="43" y="17"/>
                  </a:lnTo>
                  <a:lnTo>
                    <a:pt x="44" y="26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1" name="Freeform 13">
              <a:extLst>
                <a:ext uri="{FF2B5EF4-FFF2-40B4-BE49-F238E27FC236}">
                  <a16:creationId xmlns:a16="http://schemas.microsoft.com/office/drawing/2014/main" id="{16D1A03E-C68D-2D05-4F50-CCCDA5228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" y="3052"/>
              <a:ext cx="126" cy="89"/>
            </a:xfrm>
            <a:custGeom>
              <a:avLst/>
              <a:gdLst>
                <a:gd name="T0" fmla="*/ 125 w 126"/>
                <a:gd name="T1" fmla="*/ 77 h 89"/>
                <a:gd name="T2" fmla="*/ 125 w 126"/>
                <a:gd name="T3" fmla="*/ 88 h 89"/>
                <a:gd name="T4" fmla="*/ 118 w 126"/>
                <a:gd name="T5" fmla="*/ 83 h 89"/>
                <a:gd name="T6" fmla="*/ 110 w 126"/>
                <a:gd name="T7" fmla="*/ 77 h 89"/>
                <a:gd name="T8" fmla="*/ 102 w 126"/>
                <a:gd name="T9" fmla="*/ 72 h 89"/>
                <a:gd name="T10" fmla="*/ 93 w 126"/>
                <a:gd name="T11" fmla="*/ 67 h 89"/>
                <a:gd name="T12" fmla="*/ 83 w 126"/>
                <a:gd name="T13" fmla="*/ 61 h 89"/>
                <a:gd name="T14" fmla="*/ 73 w 126"/>
                <a:gd name="T15" fmla="*/ 55 h 89"/>
                <a:gd name="T16" fmla="*/ 63 w 126"/>
                <a:gd name="T17" fmla="*/ 50 h 89"/>
                <a:gd name="T18" fmla="*/ 53 w 126"/>
                <a:gd name="T19" fmla="*/ 44 h 89"/>
                <a:gd name="T20" fmla="*/ 44 w 126"/>
                <a:gd name="T21" fmla="*/ 39 h 89"/>
                <a:gd name="T22" fmla="*/ 34 w 126"/>
                <a:gd name="T23" fmla="*/ 35 h 89"/>
                <a:gd name="T24" fmla="*/ 26 w 126"/>
                <a:gd name="T25" fmla="*/ 31 h 89"/>
                <a:gd name="T26" fmla="*/ 19 w 126"/>
                <a:gd name="T27" fmla="*/ 26 h 89"/>
                <a:gd name="T28" fmla="*/ 12 w 126"/>
                <a:gd name="T29" fmla="*/ 23 h 89"/>
                <a:gd name="T30" fmla="*/ 8 w 126"/>
                <a:gd name="T31" fmla="*/ 21 h 89"/>
                <a:gd name="T32" fmla="*/ 3 w 126"/>
                <a:gd name="T33" fmla="*/ 18 h 89"/>
                <a:gd name="T34" fmla="*/ 1 w 126"/>
                <a:gd name="T35" fmla="*/ 17 h 89"/>
                <a:gd name="T36" fmla="*/ 0 w 126"/>
                <a:gd name="T37" fmla="*/ 0 h 89"/>
                <a:gd name="T38" fmla="*/ 9 w 126"/>
                <a:gd name="T39" fmla="*/ 2 h 89"/>
                <a:gd name="T40" fmla="*/ 17 w 126"/>
                <a:gd name="T41" fmla="*/ 6 h 89"/>
                <a:gd name="T42" fmla="*/ 24 w 126"/>
                <a:gd name="T43" fmla="*/ 10 h 89"/>
                <a:gd name="T44" fmla="*/ 33 w 126"/>
                <a:gd name="T45" fmla="*/ 14 h 89"/>
                <a:gd name="T46" fmla="*/ 41 w 126"/>
                <a:gd name="T47" fmla="*/ 17 h 89"/>
                <a:gd name="T48" fmla="*/ 50 w 126"/>
                <a:gd name="T49" fmla="*/ 22 h 89"/>
                <a:gd name="T50" fmla="*/ 57 w 126"/>
                <a:gd name="T51" fmla="*/ 26 h 89"/>
                <a:gd name="T52" fmla="*/ 65 w 126"/>
                <a:gd name="T53" fmla="*/ 31 h 89"/>
                <a:gd name="T54" fmla="*/ 72 w 126"/>
                <a:gd name="T55" fmla="*/ 35 h 89"/>
                <a:gd name="T56" fmla="*/ 80 w 126"/>
                <a:gd name="T57" fmla="*/ 40 h 89"/>
                <a:gd name="T58" fmla="*/ 88 w 126"/>
                <a:gd name="T59" fmla="*/ 46 h 89"/>
                <a:gd name="T60" fmla="*/ 95 w 126"/>
                <a:gd name="T61" fmla="*/ 52 h 89"/>
                <a:gd name="T62" fmla="*/ 103 w 126"/>
                <a:gd name="T63" fmla="*/ 57 h 89"/>
                <a:gd name="T64" fmla="*/ 110 w 126"/>
                <a:gd name="T65" fmla="*/ 63 h 89"/>
                <a:gd name="T66" fmla="*/ 117 w 126"/>
                <a:gd name="T67" fmla="*/ 70 h 89"/>
                <a:gd name="T68" fmla="*/ 125 w 126"/>
                <a:gd name="T69" fmla="*/ 7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89">
                  <a:moveTo>
                    <a:pt x="125" y="77"/>
                  </a:moveTo>
                  <a:lnTo>
                    <a:pt x="125" y="88"/>
                  </a:lnTo>
                  <a:lnTo>
                    <a:pt x="118" y="83"/>
                  </a:lnTo>
                  <a:lnTo>
                    <a:pt x="110" y="77"/>
                  </a:lnTo>
                  <a:lnTo>
                    <a:pt x="102" y="72"/>
                  </a:lnTo>
                  <a:lnTo>
                    <a:pt x="93" y="67"/>
                  </a:lnTo>
                  <a:lnTo>
                    <a:pt x="83" y="61"/>
                  </a:lnTo>
                  <a:lnTo>
                    <a:pt x="73" y="55"/>
                  </a:lnTo>
                  <a:lnTo>
                    <a:pt x="63" y="50"/>
                  </a:lnTo>
                  <a:lnTo>
                    <a:pt x="53" y="44"/>
                  </a:lnTo>
                  <a:lnTo>
                    <a:pt x="44" y="39"/>
                  </a:lnTo>
                  <a:lnTo>
                    <a:pt x="34" y="35"/>
                  </a:lnTo>
                  <a:lnTo>
                    <a:pt x="26" y="31"/>
                  </a:lnTo>
                  <a:lnTo>
                    <a:pt x="19" y="26"/>
                  </a:lnTo>
                  <a:lnTo>
                    <a:pt x="12" y="23"/>
                  </a:lnTo>
                  <a:lnTo>
                    <a:pt x="8" y="21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0" y="0"/>
                  </a:lnTo>
                  <a:lnTo>
                    <a:pt x="9" y="2"/>
                  </a:lnTo>
                  <a:lnTo>
                    <a:pt x="17" y="6"/>
                  </a:lnTo>
                  <a:lnTo>
                    <a:pt x="24" y="10"/>
                  </a:lnTo>
                  <a:lnTo>
                    <a:pt x="33" y="14"/>
                  </a:lnTo>
                  <a:lnTo>
                    <a:pt x="41" y="17"/>
                  </a:lnTo>
                  <a:lnTo>
                    <a:pt x="50" y="22"/>
                  </a:lnTo>
                  <a:lnTo>
                    <a:pt x="57" y="26"/>
                  </a:lnTo>
                  <a:lnTo>
                    <a:pt x="65" y="31"/>
                  </a:lnTo>
                  <a:lnTo>
                    <a:pt x="72" y="35"/>
                  </a:lnTo>
                  <a:lnTo>
                    <a:pt x="80" y="40"/>
                  </a:lnTo>
                  <a:lnTo>
                    <a:pt x="88" y="46"/>
                  </a:lnTo>
                  <a:lnTo>
                    <a:pt x="95" y="52"/>
                  </a:lnTo>
                  <a:lnTo>
                    <a:pt x="103" y="57"/>
                  </a:lnTo>
                  <a:lnTo>
                    <a:pt x="110" y="63"/>
                  </a:lnTo>
                  <a:lnTo>
                    <a:pt x="117" y="70"/>
                  </a:lnTo>
                  <a:lnTo>
                    <a:pt x="125" y="77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2" name="Freeform 14">
              <a:extLst>
                <a:ext uri="{FF2B5EF4-FFF2-40B4-BE49-F238E27FC236}">
                  <a16:creationId xmlns:a16="http://schemas.microsoft.com/office/drawing/2014/main" id="{A2B06624-DEC7-CF86-4DC9-14759A0A1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5" y="3060"/>
              <a:ext cx="76" cy="19"/>
            </a:xfrm>
            <a:custGeom>
              <a:avLst/>
              <a:gdLst>
                <a:gd name="T0" fmla="*/ 75 w 76"/>
                <a:gd name="T1" fmla="*/ 0 h 19"/>
                <a:gd name="T2" fmla="*/ 72 w 76"/>
                <a:gd name="T3" fmla="*/ 4 h 19"/>
                <a:gd name="T4" fmla="*/ 68 w 76"/>
                <a:gd name="T5" fmla="*/ 6 h 19"/>
                <a:gd name="T6" fmla="*/ 64 w 76"/>
                <a:gd name="T7" fmla="*/ 7 h 19"/>
                <a:gd name="T8" fmla="*/ 58 w 76"/>
                <a:gd name="T9" fmla="*/ 7 h 19"/>
                <a:gd name="T10" fmla="*/ 53 w 76"/>
                <a:gd name="T11" fmla="*/ 7 h 19"/>
                <a:gd name="T12" fmla="*/ 47 w 76"/>
                <a:gd name="T13" fmla="*/ 7 h 19"/>
                <a:gd name="T14" fmla="*/ 42 w 76"/>
                <a:gd name="T15" fmla="*/ 9 h 19"/>
                <a:gd name="T16" fmla="*/ 38 w 76"/>
                <a:gd name="T17" fmla="*/ 13 h 19"/>
                <a:gd name="T18" fmla="*/ 33 w 76"/>
                <a:gd name="T19" fmla="*/ 12 h 19"/>
                <a:gd name="T20" fmla="*/ 28 w 76"/>
                <a:gd name="T21" fmla="*/ 13 h 19"/>
                <a:gd name="T22" fmla="*/ 23 w 76"/>
                <a:gd name="T23" fmla="*/ 13 h 19"/>
                <a:gd name="T24" fmla="*/ 20 w 76"/>
                <a:gd name="T25" fmla="*/ 15 h 19"/>
                <a:gd name="T26" fmla="*/ 14 w 76"/>
                <a:gd name="T27" fmla="*/ 16 h 19"/>
                <a:gd name="T28" fmla="*/ 10 w 76"/>
                <a:gd name="T29" fmla="*/ 17 h 19"/>
                <a:gd name="T30" fmla="*/ 5 w 76"/>
                <a:gd name="T31" fmla="*/ 18 h 19"/>
                <a:gd name="T32" fmla="*/ 0 w 76"/>
                <a:gd name="T33" fmla="*/ 18 h 19"/>
                <a:gd name="T34" fmla="*/ 8 w 76"/>
                <a:gd name="T35" fmla="*/ 14 h 19"/>
                <a:gd name="T36" fmla="*/ 17 w 76"/>
                <a:gd name="T37" fmla="*/ 10 h 19"/>
                <a:gd name="T38" fmla="*/ 26 w 76"/>
                <a:gd name="T39" fmla="*/ 8 h 19"/>
                <a:gd name="T40" fmla="*/ 36 w 76"/>
                <a:gd name="T41" fmla="*/ 6 h 19"/>
                <a:gd name="T42" fmla="*/ 45 w 76"/>
                <a:gd name="T43" fmla="*/ 5 h 19"/>
                <a:gd name="T44" fmla="*/ 55 w 76"/>
                <a:gd name="T45" fmla="*/ 3 h 19"/>
                <a:gd name="T46" fmla="*/ 65 w 76"/>
                <a:gd name="T47" fmla="*/ 2 h 19"/>
                <a:gd name="T48" fmla="*/ 75 w 76"/>
                <a:gd name="T4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" h="19">
                  <a:moveTo>
                    <a:pt x="75" y="0"/>
                  </a:moveTo>
                  <a:lnTo>
                    <a:pt x="72" y="4"/>
                  </a:lnTo>
                  <a:lnTo>
                    <a:pt x="68" y="6"/>
                  </a:lnTo>
                  <a:lnTo>
                    <a:pt x="64" y="7"/>
                  </a:lnTo>
                  <a:lnTo>
                    <a:pt x="58" y="7"/>
                  </a:lnTo>
                  <a:lnTo>
                    <a:pt x="53" y="7"/>
                  </a:lnTo>
                  <a:lnTo>
                    <a:pt x="47" y="7"/>
                  </a:lnTo>
                  <a:lnTo>
                    <a:pt x="42" y="9"/>
                  </a:lnTo>
                  <a:lnTo>
                    <a:pt x="38" y="13"/>
                  </a:lnTo>
                  <a:lnTo>
                    <a:pt x="33" y="12"/>
                  </a:lnTo>
                  <a:lnTo>
                    <a:pt x="28" y="13"/>
                  </a:lnTo>
                  <a:lnTo>
                    <a:pt x="23" y="13"/>
                  </a:lnTo>
                  <a:lnTo>
                    <a:pt x="20" y="15"/>
                  </a:lnTo>
                  <a:lnTo>
                    <a:pt x="14" y="16"/>
                  </a:lnTo>
                  <a:lnTo>
                    <a:pt x="10" y="17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8" y="14"/>
                  </a:lnTo>
                  <a:lnTo>
                    <a:pt x="17" y="10"/>
                  </a:lnTo>
                  <a:lnTo>
                    <a:pt x="26" y="8"/>
                  </a:lnTo>
                  <a:lnTo>
                    <a:pt x="36" y="6"/>
                  </a:lnTo>
                  <a:lnTo>
                    <a:pt x="45" y="5"/>
                  </a:lnTo>
                  <a:lnTo>
                    <a:pt x="55" y="3"/>
                  </a:lnTo>
                  <a:lnTo>
                    <a:pt x="65" y="2"/>
                  </a:lnTo>
                  <a:lnTo>
                    <a:pt x="75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3" name="Freeform 15">
              <a:extLst>
                <a:ext uri="{FF2B5EF4-FFF2-40B4-BE49-F238E27FC236}">
                  <a16:creationId xmlns:a16="http://schemas.microsoft.com/office/drawing/2014/main" id="{B148753D-4867-A4CA-7A4B-38820C113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" y="3078"/>
              <a:ext cx="173" cy="240"/>
            </a:xfrm>
            <a:custGeom>
              <a:avLst/>
              <a:gdLst>
                <a:gd name="T0" fmla="*/ 172 w 173"/>
                <a:gd name="T1" fmla="*/ 202 h 240"/>
                <a:gd name="T2" fmla="*/ 10 w 173"/>
                <a:gd name="T3" fmla="*/ 239 h 240"/>
                <a:gd name="T4" fmla="*/ 10 w 173"/>
                <a:gd name="T5" fmla="*/ 238 h 240"/>
                <a:gd name="T6" fmla="*/ 10 w 173"/>
                <a:gd name="T7" fmla="*/ 236 h 240"/>
                <a:gd name="T8" fmla="*/ 10 w 173"/>
                <a:gd name="T9" fmla="*/ 231 h 240"/>
                <a:gd name="T10" fmla="*/ 7 w 173"/>
                <a:gd name="T11" fmla="*/ 225 h 240"/>
                <a:gd name="T12" fmla="*/ 5 w 173"/>
                <a:gd name="T13" fmla="*/ 216 h 240"/>
                <a:gd name="T14" fmla="*/ 3 w 173"/>
                <a:gd name="T15" fmla="*/ 205 h 240"/>
                <a:gd name="T16" fmla="*/ 2 w 173"/>
                <a:gd name="T17" fmla="*/ 195 h 240"/>
                <a:gd name="T18" fmla="*/ 1 w 173"/>
                <a:gd name="T19" fmla="*/ 184 h 240"/>
                <a:gd name="T20" fmla="*/ 0 w 173"/>
                <a:gd name="T21" fmla="*/ 173 h 240"/>
                <a:gd name="T22" fmla="*/ 0 w 173"/>
                <a:gd name="T23" fmla="*/ 162 h 240"/>
                <a:gd name="T24" fmla="*/ 0 w 173"/>
                <a:gd name="T25" fmla="*/ 150 h 240"/>
                <a:gd name="T26" fmla="*/ 0 w 173"/>
                <a:gd name="T27" fmla="*/ 139 h 240"/>
                <a:gd name="T28" fmla="*/ 0 w 173"/>
                <a:gd name="T29" fmla="*/ 128 h 240"/>
                <a:gd name="T30" fmla="*/ 0 w 173"/>
                <a:gd name="T31" fmla="*/ 116 h 240"/>
                <a:gd name="T32" fmla="*/ 0 w 173"/>
                <a:gd name="T33" fmla="*/ 105 h 240"/>
                <a:gd name="T34" fmla="*/ 0 w 173"/>
                <a:gd name="T35" fmla="*/ 93 h 240"/>
                <a:gd name="T36" fmla="*/ 1 w 173"/>
                <a:gd name="T37" fmla="*/ 82 h 240"/>
                <a:gd name="T38" fmla="*/ 3 w 173"/>
                <a:gd name="T39" fmla="*/ 72 h 240"/>
                <a:gd name="T40" fmla="*/ 4 w 173"/>
                <a:gd name="T41" fmla="*/ 61 h 240"/>
                <a:gd name="T42" fmla="*/ 6 w 173"/>
                <a:gd name="T43" fmla="*/ 51 h 240"/>
                <a:gd name="T44" fmla="*/ 14 w 173"/>
                <a:gd name="T45" fmla="*/ 43 h 240"/>
                <a:gd name="T46" fmla="*/ 25 w 173"/>
                <a:gd name="T47" fmla="*/ 36 h 240"/>
                <a:gd name="T48" fmla="*/ 36 w 173"/>
                <a:gd name="T49" fmla="*/ 30 h 240"/>
                <a:gd name="T50" fmla="*/ 49 w 173"/>
                <a:gd name="T51" fmla="*/ 25 h 240"/>
                <a:gd name="T52" fmla="*/ 61 w 173"/>
                <a:gd name="T53" fmla="*/ 20 h 240"/>
                <a:gd name="T54" fmla="*/ 74 w 173"/>
                <a:gd name="T55" fmla="*/ 17 h 240"/>
                <a:gd name="T56" fmla="*/ 88 w 173"/>
                <a:gd name="T57" fmla="*/ 13 h 240"/>
                <a:gd name="T58" fmla="*/ 101 w 173"/>
                <a:gd name="T59" fmla="*/ 10 h 240"/>
                <a:gd name="T60" fmla="*/ 113 w 173"/>
                <a:gd name="T61" fmla="*/ 7 h 240"/>
                <a:gd name="T62" fmla="*/ 125 w 173"/>
                <a:gd name="T63" fmla="*/ 4 h 240"/>
                <a:gd name="T64" fmla="*/ 136 w 173"/>
                <a:gd name="T65" fmla="*/ 3 h 240"/>
                <a:gd name="T66" fmla="*/ 145 w 173"/>
                <a:gd name="T67" fmla="*/ 2 h 240"/>
                <a:gd name="T68" fmla="*/ 153 w 173"/>
                <a:gd name="T69" fmla="*/ 0 h 240"/>
                <a:gd name="T70" fmla="*/ 159 w 173"/>
                <a:gd name="T71" fmla="*/ 0 h 240"/>
                <a:gd name="T72" fmla="*/ 162 w 173"/>
                <a:gd name="T73" fmla="*/ 0 h 240"/>
                <a:gd name="T74" fmla="*/ 164 w 173"/>
                <a:gd name="T75" fmla="*/ 0 h 240"/>
                <a:gd name="T76" fmla="*/ 172 w 173"/>
                <a:gd name="T77" fmla="*/ 20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3" h="240">
                  <a:moveTo>
                    <a:pt x="172" y="202"/>
                  </a:moveTo>
                  <a:lnTo>
                    <a:pt x="10" y="239"/>
                  </a:lnTo>
                  <a:lnTo>
                    <a:pt x="10" y="238"/>
                  </a:lnTo>
                  <a:lnTo>
                    <a:pt x="10" y="236"/>
                  </a:lnTo>
                  <a:lnTo>
                    <a:pt x="10" y="231"/>
                  </a:lnTo>
                  <a:lnTo>
                    <a:pt x="7" y="225"/>
                  </a:lnTo>
                  <a:lnTo>
                    <a:pt x="5" y="216"/>
                  </a:lnTo>
                  <a:lnTo>
                    <a:pt x="3" y="205"/>
                  </a:lnTo>
                  <a:lnTo>
                    <a:pt x="2" y="195"/>
                  </a:lnTo>
                  <a:lnTo>
                    <a:pt x="1" y="184"/>
                  </a:lnTo>
                  <a:lnTo>
                    <a:pt x="0" y="173"/>
                  </a:lnTo>
                  <a:lnTo>
                    <a:pt x="0" y="162"/>
                  </a:lnTo>
                  <a:lnTo>
                    <a:pt x="0" y="150"/>
                  </a:lnTo>
                  <a:lnTo>
                    <a:pt x="0" y="139"/>
                  </a:lnTo>
                  <a:lnTo>
                    <a:pt x="0" y="128"/>
                  </a:lnTo>
                  <a:lnTo>
                    <a:pt x="0" y="116"/>
                  </a:lnTo>
                  <a:lnTo>
                    <a:pt x="0" y="105"/>
                  </a:lnTo>
                  <a:lnTo>
                    <a:pt x="0" y="93"/>
                  </a:lnTo>
                  <a:lnTo>
                    <a:pt x="1" y="82"/>
                  </a:lnTo>
                  <a:lnTo>
                    <a:pt x="3" y="72"/>
                  </a:lnTo>
                  <a:lnTo>
                    <a:pt x="4" y="61"/>
                  </a:lnTo>
                  <a:lnTo>
                    <a:pt x="6" y="51"/>
                  </a:lnTo>
                  <a:lnTo>
                    <a:pt x="14" y="43"/>
                  </a:lnTo>
                  <a:lnTo>
                    <a:pt x="25" y="36"/>
                  </a:lnTo>
                  <a:lnTo>
                    <a:pt x="36" y="30"/>
                  </a:lnTo>
                  <a:lnTo>
                    <a:pt x="49" y="25"/>
                  </a:lnTo>
                  <a:lnTo>
                    <a:pt x="61" y="20"/>
                  </a:lnTo>
                  <a:lnTo>
                    <a:pt x="74" y="17"/>
                  </a:lnTo>
                  <a:lnTo>
                    <a:pt x="88" y="13"/>
                  </a:lnTo>
                  <a:lnTo>
                    <a:pt x="101" y="10"/>
                  </a:lnTo>
                  <a:lnTo>
                    <a:pt x="113" y="7"/>
                  </a:lnTo>
                  <a:lnTo>
                    <a:pt x="125" y="4"/>
                  </a:lnTo>
                  <a:lnTo>
                    <a:pt x="136" y="3"/>
                  </a:lnTo>
                  <a:lnTo>
                    <a:pt x="145" y="2"/>
                  </a:lnTo>
                  <a:lnTo>
                    <a:pt x="153" y="0"/>
                  </a:lnTo>
                  <a:lnTo>
                    <a:pt x="159" y="0"/>
                  </a:lnTo>
                  <a:lnTo>
                    <a:pt x="162" y="0"/>
                  </a:lnTo>
                  <a:lnTo>
                    <a:pt x="164" y="0"/>
                  </a:lnTo>
                  <a:lnTo>
                    <a:pt x="172" y="20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4" name="Freeform 16">
              <a:extLst>
                <a:ext uri="{FF2B5EF4-FFF2-40B4-BE49-F238E27FC236}">
                  <a16:creationId xmlns:a16="http://schemas.microsoft.com/office/drawing/2014/main" id="{1C8C5811-E7E5-6D6B-E629-6EB444A43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0" y="3080"/>
              <a:ext cx="73" cy="33"/>
            </a:xfrm>
            <a:custGeom>
              <a:avLst/>
              <a:gdLst>
                <a:gd name="T0" fmla="*/ 0 w 73"/>
                <a:gd name="T1" fmla="*/ 32 h 33"/>
                <a:gd name="T2" fmla="*/ 36 w 73"/>
                <a:gd name="T3" fmla="*/ 11 h 33"/>
                <a:gd name="T4" fmla="*/ 72 w 73"/>
                <a:gd name="T5" fmla="*/ 0 h 33"/>
                <a:gd name="T6" fmla="*/ 0 w 73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33">
                  <a:moveTo>
                    <a:pt x="0" y="32"/>
                  </a:moveTo>
                  <a:lnTo>
                    <a:pt x="36" y="11"/>
                  </a:lnTo>
                  <a:lnTo>
                    <a:pt x="72" y="0"/>
                  </a:lnTo>
                  <a:lnTo>
                    <a:pt x="0" y="3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5" name="Freeform 17">
              <a:extLst>
                <a:ext uri="{FF2B5EF4-FFF2-40B4-BE49-F238E27FC236}">
                  <a16:creationId xmlns:a16="http://schemas.microsoft.com/office/drawing/2014/main" id="{06F0C958-AAF8-C780-2356-F85251395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" y="3084"/>
              <a:ext cx="130" cy="88"/>
            </a:xfrm>
            <a:custGeom>
              <a:avLst/>
              <a:gdLst>
                <a:gd name="T0" fmla="*/ 81 w 130"/>
                <a:gd name="T1" fmla="*/ 44 h 88"/>
                <a:gd name="T2" fmla="*/ 87 w 130"/>
                <a:gd name="T3" fmla="*/ 47 h 88"/>
                <a:gd name="T4" fmla="*/ 93 w 130"/>
                <a:gd name="T5" fmla="*/ 50 h 88"/>
                <a:gd name="T6" fmla="*/ 98 w 130"/>
                <a:gd name="T7" fmla="*/ 53 h 88"/>
                <a:gd name="T8" fmla="*/ 103 w 130"/>
                <a:gd name="T9" fmla="*/ 57 h 88"/>
                <a:gd name="T10" fmla="*/ 108 w 130"/>
                <a:gd name="T11" fmla="*/ 60 h 88"/>
                <a:gd name="T12" fmla="*/ 114 w 130"/>
                <a:gd name="T13" fmla="*/ 64 h 88"/>
                <a:gd name="T14" fmla="*/ 119 w 130"/>
                <a:gd name="T15" fmla="*/ 67 h 88"/>
                <a:gd name="T16" fmla="*/ 126 w 130"/>
                <a:gd name="T17" fmla="*/ 69 h 88"/>
                <a:gd name="T18" fmla="*/ 126 w 130"/>
                <a:gd name="T19" fmla="*/ 70 h 88"/>
                <a:gd name="T20" fmla="*/ 126 w 130"/>
                <a:gd name="T21" fmla="*/ 72 h 88"/>
                <a:gd name="T22" fmla="*/ 127 w 130"/>
                <a:gd name="T23" fmla="*/ 74 h 88"/>
                <a:gd name="T24" fmla="*/ 128 w 130"/>
                <a:gd name="T25" fmla="*/ 77 h 88"/>
                <a:gd name="T26" fmla="*/ 128 w 130"/>
                <a:gd name="T27" fmla="*/ 79 h 88"/>
                <a:gd name="T28" fmla="*/ 129 w 130"/>
                <a:gd name="T29" fmla="*/ 82 h 88"/>
                <a:gd name="T30" fmla="*/ 129 w 130"/>
                <a:gd name="T31" fmla="*/ 84 h 88"/>
                <a:gd name="T32" fmla="*/ 128 w 130"/>
                <a:gd name="T33" fmla="*/ 87 h 88"/>
                <a:gd name="T34" fmla="*/ 2 w 130"/>
                <a:gd name="T35" fmla="*/ 19 h 88"/>
                <a:gd name="T36" fmla="*/ 0 w 130"/>
                <a:gd name="T37" fmla="*/ 0 h 88"/>
                <a:gd name="T38" fmla="*/ 11 w 130"/>
                <a:gd name="T39" fmla="*/ 3 h 88"/>
                <a:gd name="T40" fmla="*/ 22 w 130"/>
                <a:gd name="T41" fmla="*/ 9 h 88"/>
                <a:gd name="T42" fmla="*/ 32 w 130"/>
                <a:gd name="T43" fmla="*/ 15 h 88"/>
                <a:gd name="T44" fmla="*/ 42 w 130"/>
                <a:gd name="T45" fmla="*/ 21 h 88"/>
                <a:gd name="T46" fmla="*/ 51 w 130"/>
                <a:gd name="T47" fmla="*/ 28 h 88"/>
                <a:gd name="T48" fmla="*/ 61 w 130"/>
                <a:gd name="T49" fmla="*/ 34 h 88"/>
                <a:gd name="T50" fmla="*/ 71 w 130"/>
                <a:gd name="T51" fmla="*/ 39 h 88"/>
                <a:gd name="T52" fmla="*/ 81 w 130"/>
                <a:gd name="T53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0" h="88">
                  <a:moveTo>
                    <a:pt x="81" y="44"/>
                  </a:moveTo>
                  <a:lnTo>
                    <a:pt x="87" y="47"/>
                  </a:lnTo>
                  <a:lnTo>
                    <a:pt x="93" y="50"/>
                  </a:lnTo>
                  <a:lnTo>
                    <a:pt x="98" y="53"/>
                  </a:lnTo>
                  <a:lnTo>
                    <a:pt x="103" y="57"/>
                  </a:lnTo>
                  <a:lnTo>
                    <a:pt x="108" y="60"/>
                  </a:lnTo>
                  <a:lnTo>
                    <a:pt x="114" y="64"/>
                  </a:lnTo>
                  <a:lnTo>
                    <a:pt x="119" y="67"/>
                  </a:lnTo>
                  <a:lnTo>
                    <a:pt x="126" y="69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7" y="74"/>
                  </a:lnTo>
                  <a:lnTo>
                    <a:pt x="128" y="77"/>
                  </a:lnTo>
                  <a:lnTo>
                    <a:pt x="128" y="79"/>
                  </a:lnTo>
                  <a:lnTo>
                    <a:pt x="129" y="82"/>
                  </a:lnTo>
                  <a:lnTo>
                    <a:pt x="129" y="84"/>
                  </a:lnTo>
                  <a:lnTo>
                    <a:pt x="128" y="87"/>
                  </a:lnTo>
                  <a:lnTo>
                    <a:pt x="2" y="19"/>
                  </a:lnTo>
                  <a:lnTo>
                    <a:pt x="0" y="0"/>
                  </a:lnTo>
                  <a:lnTo>
                    <a:pt x="11" y="3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42" y="21"/>
                  </a:lnTo>
                  <a:lnTo>
                    <a:pt x="51" y="28"/>
                  </a:lnTo>
                  <a:lnTo>
                    <a:pt x="61" y="34"/>
                  </a:lnTo>
                  <a:lnTo>
                    <a:pt x="71" y="39"/>
                  </a:lnTo>
                  <a:lnTo>
                    <a:pt x="81" y="44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6" name="Freeform 18">
              <a:extLst>
                <a:ext uri="{FF2B5EF4-FFF2-40B4-BE49-F238E27FC236}">
                  <a16:creationId xmlns:a16="http://schemas.microsoft.com/office/drawing/2014/main" id="{F720298E-E573-4ABE-4400-55A1DB6E9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" y="3090"/>
              <a:ext cx="56" cy="35"/>
            </a:xfrm>
            <a:custGeom>
              <a:avLst/>
              <a:gdLst>
                <a:gd name="T0" fmla="*/ 55 w 56"/>
                <a:gd name="T1" fmla="*/ 0 h 35"/>
                <a:gd name="T2" fmla="*/ 46 w 56"/>
                <a:gd name="T3" fmla="*/ 2 h 35"/>
                <a:gd name="T4" fmla="*/ 39 w 56"/>
                <a:gd name="T5" fmla="*/ 6 h 35"/>
                <a:gd name="T6" fmla="*/ 33 w 56"/>
                <a:gd name="T7" fmla="*/ 9 h 35"/>
                <a:gd name="T8" fmla="*/ 26 w 56"/>
                <a:gd name="T9" fmla="*/ 13 h 35"/>
                <a:gd name="T10" fmla="*/ 20 w 56"/>
                <a:gd name="T11" fmla="*/ 17 h 35"/>
                <a:gd name="T12" fmla="*/ 13 w 56"/>
                <a:gd name="T13" fmla="*/ 21 h 35"/>
                <a:gd name="T14" fmla="*/ 8 w 56"/>
                <a:gd name="T15" fmla="*/ 27 h 35"/>
                <a:gd name="T16" fmla="*/ 1 w 56"/>
                <a:gd name="T17" fmla="*/ 34 h 35"/>
                <a:gd name="T18" fmla="*/ 0 w 56"/>
                <a:gd name="T19" fmla="*/ 29 h 35"/>
                <a:gd name="T20" fmla="*/ 0 w 56"/>
                <a:gd name="T21" fmla="*/ 24 h 35"/>
                <a:gd name="T22" fmla="*/ 3 w 56"/>
                <a:gd name="T23" fmla="*/ 20 h 35"/>
                <a:gd name="T24" fmla="*/ 8 w 56"/>
                <a:gd name="T25" fmla="*/ 17 h 35"/>
                <a:gd name="T26" fmla="*/ 12 w 56"/>
                <a:gd name="T27" fmla="*/ 14 h 35"/>
                <a:gd name="T28" fmla="*/ 19 w 56"/>
                <a:gd name="T29" fmla="*/ 10 h 35"/>
                <a:gd name="T30" fmla="*/ 24 w 56"/>
                <a:gd name="T31" fmla="*/ 8 h 35"/>
                <a:gd name="T32" fmla="*/ 30 w 56"/>
                <a:gd name="T33" fmla="*/ 6 h 35"/>
                <a:gd name="T34" fmla="*/ 33 w 56"/>
                <a:gd name="T35" fmla="*/ 7 h 35"/>
                <a:gd name="T36" fmla="*/ 37 w 56"/>
                <a:gd name="T37" fmla="*/ 7 h 35"/>
                <a:gd name="T38" fmla="*/ 40 w 56"/>
                <a:gd name="T39" fmla="*/ 5 h 35"/>
                <a:gd name="T40" fmla="*/ 43 w 56"/>
                <a:gd name="T41" fmla="*/ 3 h 35"/>
                <a:gd name="T42" fmla="*/ 44 w 56"/>
                <a:gd name="T43" fmla="*/ 1 h 35"/>
                <a:gd name="T44" fmla="*/ 47 w 56"/>
                <a:gd name="T45" fmla="*/ 0 h 35"/>
                <a:gd name="T46" fmla="*/ 51 w 56"/>
                <a:gd name="T47" fmla="*/ 0 h 35"/>
                <a:gd name="T48" fmla="*/ 55 w 56"/>
                <a:gd name="T4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35">
                  <a:moveTo>
                    <a:pt x="55" y="0"/>
                  </a:moveTo>
                  <a:lnTo>
                    <a:pt x="46" y="2"/>
                  </a:lnTo>
                  <a:lnTo>
                    <a:pt x="39" y="6"/>
                  </a:lnTo>
                  <a:lnTo>
                    <a:pt x="33" y="9"/>
                  </a:lnTo>
                  <a:lnTo>
                    <a:pt x="26" y="13"/>
                  </a:lnTo>
                  <a:lnTo>
                    <a:pt x="20" y="17"/>
                  </a:lnTo>
                  <a:lnTo>
                    <a:pt x="13" y="21"/>
                  </a:lnTo>
                  <a:lnTo>
                    <a:pt x="8" y="27"/>
                  </a:lnTo>
                  <a:lnTo>
                    <a:pt x="1" y="34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3" y="20"/>
                  </a:lnTo>
                  <a:lnTo>
                    <a:pt x="8" y="17"/>
                  </a:lnTo>
                  <a:lnTo>
                    <a:pt x="12" y="14"/>
                  </a:lnTo>
                  <a:lnTo>
                    <a:pt x="19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40" y="5"/>
                  </a:lnTo>
                  <a:lnTo>
                    <a:pt x="43" y="3"/>
                  </a:lnTo>
                  <a:lnTo>
                    <a:pt x="44" y="1"/>
                  </a:lnTo>
                  <a:lnTo>
                    <a:pt x="47" y="0"/>
                  </a:lnTo>
                  <a:lnTo>
                    <a:pt x="51" y="0"/>
                  </a:lnTo>
                  <a:lnTo>
                    <a:pt x="5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7" name="Freeform 19">
              <a:extLst>
                <a:ext uri="{FF2B5EF4-FFF2-40B4-BE49-F238E27FC236}">
                  <a16:creationId xmlns:a16="http://schemas.microsoft.com/office/drawing/2014/main" id="{2FCF45E2-A825-B35B-8D5D-4018E66AF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3119"/>
              <a:ext cx="126" cy="77"/>
            </a:xfrm>
            <a:custGeom>
              <a:avLst/>
              <a:gdLst>
                <a:gd name="T0" fmla="*/ 125 w 126"/>
                <a:gd name="T1" fmla="*/ 76 h 77"/>
                <a:gd name="T2" fmla="*/ 117 w 126"/>
                <a:gd name="T3" fmla="*/ 73 h 77"/>
                <a:gd name="T4" fmla="*/ 109 w 126"/>
                <a:gd name="T5" fmla="*/ 70 h 77"/>
                <a:gd name="T6" fmla="*/ 102 w 126"/>
                <a:gd name="T7" fmla="*/ 67 h 77"/>
                <a:gd name="T8" fmla="*/ 94 w 126"/>
                <a:gd name="T9" fmla="*/ 64 h 77"/>
                <a:gd name="T10" fmla="*/ 86 w 126"/>
                <a:gd name="T11" fmla="*/ 61 h 77"/>
                <a:gd name="T12" fmla="*/ 79 w 126"/>
                <a:gd name="T13" fmla="*/ 58 h 77"/>
                <a:gd name="T14" fmla="*/ 71 w 126"/>
                <a:gd name="T15" fmla="*/ 57 h 77"/>
                <a:gd name="T16" fmla="*/ 62 w 126"/>
                <a:gd name="T17" fmla="*/ 54 h 77"/>
                <a:gd name="T18" fmla="*/ 55 w 126"/>
                <a:gd name="T19" fmla="*/ 51 h 77"/>
                <a:gd name="T20" fmla="*/ 47 w 126"/>
                <a:gd name="T21" fmla="*/ 47 h 77"/>
                <a:gd name="T22" fmla="*/ 39 w 126"/>
                <a:gd name="T23" fmla="*/ 44 h 77"/>
                <a:gd name="T24" fmla="*/ 31 w 126"/>
                <a:gd name="T25" fmla="*/ 40 h 77"/>
                <a:gd name="T26" fmla="*/ 23 w 126"/>
                <a:gd name="T27" fmla="*/ 38 h 77"/>
                <a:gd name="T28" fmla="*/ 16 w 126"/>
                <a:gd name="T29" fmla="*/ 35 h 77"/>
                <a:gd name="T30" fmla="*/ 9 w 126"/>
                <a:gd name="T31" fmla="*/ 31 h 77"/>
                <a:gd name="T32" fmla="*/ 0 w 126"/>
                <a:gd name="T33" fmla="*/ 27 h 77"/>
                <a:gd name="T34" fmla="*/ 0 w 126"/>
                <a:gd name="T35" fmla="*/ 0 h 77"/>
                <a:gd name="T36" fmla="*/ 125 w 126"/>
                <a:gd name="T37" fmla="*/ 66 h 77"/>
                <a:gd name="T38" fmla="*/ 125 w 126"/>
                <a:gd name="T3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77">
                  <a:moveTo>
                    <a:pt x="125" y="76"/>
                  </a:moveTo>
                  <a:lnTo>
                    <a:pt x="117" y="73"/>
                  </a:lnTo>
                  <a:lnTo>
                    <a:pt x="109" y="70"/>
                  </a:lnTo>
                  <a:lnTo>
                    <a:pt x="102" y="67"/>
                  </a:lnTo>
                  <a:lnTo>
                    <a:pt x="94" y="64"/>
                  </a:lnTo>
                  <a:lnTo>
                    <a:pt x="86" y="61"/>
                  </a:lnTo>
                  <a:lnTo>
                    <a:pt x="79" y="58"/>
                  </a:lnTo>
                  <a:lnTo>
                    <a:pt x="71" y="57"/>
                  </a:lnTo>
                  <a:lnTo>
                    <a:pt x="62" y="54"/>
                  </a:lnTo>
                  <a:lnTo>
                    <a:pt x="55" y="51"/>
                  </a:lnTo>
                  <a:lnTo>
                    <a:pt x="47" y="47"/>
                  </a:lnTo>
                  <a:lnTo>
                    <a:pt x="39" y="44"/>
                  </a:lnTo>
                  <a:lnTo>
                    <a:pt x="31" y="40"/>
                  </a:lnTo>
                  <a:lnTo>
                    <a:pt x="23" y="38"/>
                  </a:lnTo>
                  <a:lnTo>
                    <a:pt x="16" y="35"/>
                  </a:lnTo>
                  <a:lnTo>
                    <a:pt x="9" y="31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25" y="66"/>
                  </a:lnTo>
                  <a:lnTo>
                    <a:pt x="125" y="76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8" name="Freeform 20">
              <a:extLst>
                <a:ext uri="{FF2B5EF4-FFF2-40B4-BE49-F238E27FC236}">
                  <a16:creationId xmlns:a16="http://schemas.microsoft.com/office/drawing/2014/main" id="{01B44609-A0F3-3845-1FEE-5BD85CE57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" y="3140"/>
              <a:ext cx="867" cy="946"/>
            </a:xfrm>
            <a:custGeom>
              <a:avLst/>
              <a:gdLst>
                <a:gd name="T0" fmla="*/ 232 w 867"/>
                <a:gd name="T1" fmla="*/ 8 h 946"/>
                <a:gd name="T2" fmla="*/ 289 w 867"/>
                <a:gd name="T3" fmla="*/ 26 h 946"/>
                <a:gd name="T4" fmla="*/ 333 w 867"/>
                <a:gd name="T5" fmla="*/ 62 h 946"/>
                <a:gd name="T6" fmla="*/ 354 w 867"/>
                <a:gd name="T7" fmla="*/ 116 h 946"/>
                <a:gd name="T8" fmla="*/ 360 w 867"/>
                <a:gd name="T9" fmla="*/ 173 h 946"/>
                <a:gd name="T10" fmla="*/ 359 w 867"/>
                <a:gd name="T11" fmla="*/ 461 h 946"/>
                <a:gd name="T12" fmla="*/ 361 w 867"/>
                <a:gd name="T13" fmla="*/ 470 h 946"/>
                <a:gd name="T14" fmla="*/ 416 w 867"/>
                <a:gd name="T15" fmla="*/ 470 h 946"/>
                <a:gd name="T16" fmla="*/ 480 w 867"/>
                <a:gd name="T17" fmla="*/ 469 h 946"/>
                <a:gd name="T18" fmla="*/ 549 w 867"/>
                <a:gd name="T19" fmla="*/ 464 h 946"/>
                <a:gd name="T20" fmla="*/ 638 w 867"/>
                <a:gd name="T21" fmla="*/ 462 h 946"/>
                <a:gd name="T22" fmla="*/ 729 w 867"/>
                <a:gd name="T23" fmla="*/ 468 h 946"/>
                <a:gd name="T24" fmla="*/ 789 w 867"/>
                <a:gd name="T25" fmla="*/ 501 h 946"/>
                <a:gd name="T26" fmla="*/ 803 w 867"/>
                <a:gd name="T27" fmla="*/ 558 h 946"/>
                <a:gd name="T28" fmla="*/ 806 w 867"/>
                <a:gd name="T29" fmla="*/ 622 h 946"/>
                <a:gd name="T30" fmla="*/ 811 w 867"/>
                <a:gd name="T31" fmla="*/ 706 h 946"/>
                <a:gd name="T32" fmla="*/ 812 w 867"/>
                <a:gd name="T33" fmla="*/ 793 h 946"/>
                <a:gd name="T34" fmla="*/ 822 w 867"/>
                <a:gd name="T35" fmla="*/ 872 h 946"/>
                <a:gd name="T36" fmla="*/ 841 w 867"/>
                <a:gd name="T37" fmla="*/ 886 h 946"/>
                <a:gd name="T38" fmla="*/ 866 w 867"/>
                <a:gd name="T39" fmla="*/ 913 h 946"/>
                <a:gd name="T40" fmla="*/ 818 w 867"/>
                <a:gd name="T41" fmla="*/ 926 h 946"/>
                <a:gd name="T42" fmla="*/ 725 w 867"/>
                <a:gd name="T43" fmla="*/ 929 h 946"/>
                <a:gd name="T44" fmla="*/ 632 w 867"/>
                <a:gd name="T45" fmla="*/ 931 h 946"/>
                <a:gd name="T46" fmla="*/ 623 w 867"/>
                <a:gd name="T47" fmla="*/ 887 h 946"/>
                <a:gd name="T48" fmla="*/ 653 w 867"/>
                <a:gd name="T49" fmla="*/ 857 h 946"/>
                <a:gd name="T50" fmla="*/ 648 w 867"/>
                <a:gd name="T51" fmla="*/ 793 h 946"/>
                <a:gd name="T52" fmla="*/ 636 w 867"/>
                <a:gd name="T53" fmla="*/ 731 h 946"/>
                <a:gd name="T54" fmla="*/ 592 w 867"/>
                <a:gd name="T55" fmla="*/ 671 h 946"/>
                <a:gd name="T56" fmla="*/ 506 w 867"/>
                <a:gd name="T57" fmla="*/ 646 h 946"/>
                <a:gd name="T58" fmla="*/ 413 w 867"/>
                <a:gd name="T59" fmla="*/ 653 h 946"/>
                <a:gd name="T60" fmla="*/ 375 w 867"/>
                <a:gd name="T61" fmla="*/ 721 h 946"/>
                <a:gd name="T62" fmla="*/ 380 w 867"/>
                <a:gd name="T63" fmla="*/ 799 h 946"/>
                <a:gd name="T64" fmla="*/ 382 w 867"/>
                <a:gd name="T65" fmla="*/ 875 h 946"/>
                <a:gd name="T66" fmla="*/ 459 w 867"/>
                <a:gd name="T67" fmla="*/ 904 h 946"/>
                <a:gd name="T68" fmla="*/ 415 w 867"/>
                <a:gd name="T69" fmla="*/ 932 h 946"/>
                <a:gd name="T70" fmla="*/ 296 w 867"/>
                <a:gd name="T71" fmla="*/ 937 h 946"/>
                <a:gd name="T72" fmla="*/ 179 w 867"/>
                <a:gd name="T73" fmla="*/ 942 h 946"/>
                <a:gd name="T74" fmla="*/ 143 w 867"/>
                <a:gd name="T75" fmla="*/ 933 h 946"/>
                <a:gd name="T76" fmla="*/ 149 w 867"/>
                <a:gd name="T77" fmla="*/ 888 h 946"/>
                <a:gd name="T78" fmla="*/ 195 w 867"/>
                <a:gd name="T79" fmla="*/ 873 h 946"/>
                <a:gd name="T80" fmla="*/ 205 w 867"/>
                <a:gd name="T81" fmla="*/ 770 h 946"/>
                <a:gd name="T82" fmla="*/ 199 w 867"/>
                <a:gd name="T83" fmla="*/ 662 h 946"/>
                <a:gd name="T84" fmla="*/ 189 w 867"/>
                <a:gd name="T85" fmla="*/ 553 h 946"/>
                <a:gd name="T86" fmla="*/ 179 w 867"/>
                <a:gd name="T87" fmla="*/ 446 h 946"/>
                <a:gd name="T88" fmla="*/ 170 w 867"/>
                <a:gd name="T89" fmla="*/ 338 h 946"/>
                <a:gd name="T90" fmla="*/ 164 w 867"/>
                <a:gd name="T91" fmla="*/ 254 h 946"/>
                <a:gd name="T92" fmla="*/ 157 w 867"/>
                <a:gd name="T93" fmla="*/ 215 h 946"/>
                <a:gd name="T94" fmla="*/ 138 w 867"/>
                <a:gd name="T95" fmla="*/ 184 h 946"/>
                <a:gd name="T96" fmla="*/ 89 w 867"/>
                <a:gd name="T97" fmla="*/ 174 h 946"/>
                <a:gd name="T98" fmla="*/ 54 w 867"/>
                <a:gd name="T99" fmla="*/ 200 h 946"/>
                <a:gd name="T100" fmla="*/ 27 w 867"/>
                <a:gd name="T101" fmla="*/ 203 h 946"/>
                <a:gd name="T102" fmla="*/ 5 w 867"/>
                <a:gd name="T103" fmla="*/ 163 h 946"/>
                <a:gd name="T104" fmla="*/ 0 w 867"/>
                <a:gd name="T105" fmla="*/ 113 h 946"/>
                <a:gd name="T106" fmla="*/ 14 w 867"/>
                <a:gd name="T107" fmla="*/ 62 h 946"/>
                <a:gd name="T108" fmla="*/ 66 w 867"/>
                <a:gd name="T109" fmla="*/ 26 h 946"/>
                <a:gd name="T110" fmla="*/ 128 w 867"/>
                <a:gd name="T111" fmla="*/ 6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7" h="946">
                  <a:moveTo>
                    <a:pt x="182" y="2"/>
                  </a:moveTo>
                  <a:lnTo>
                    <a:pt x="192" y="2"/>
                  </a:lnTo>
                  <a:lnTo>
                    <a:pt x="202" y="3"/>
                  </a:lnTo>
                  <a:lnTo>
                    <a:pt x="211" y="4"/>
                  </a:lnTo>
                  <a:lnTo>
                    <a:pt x="221" y="6"/>
                  </a:lnTo>
                  <a:lnTo>
                    <a:pt x="232" y="8"/>
                  </a:lnTo>
                  <a:lnTo>
                    <a:pt x="242" y="10"/>
                  </a:lnTo>
                  <a:lnTo>
                    <a:pt x="252" y="13"/>
                  </a:lnTo>
                  <a:lnTo>
                    <a:pt x="261" y="16"/>
                  </a:lnTo>
                  <a:lnTo>
                    <a:pt x="270" y="18"/>
                  </a:lnTo>
                  <a:lnTo>
                    <a:pt x="280" y="22"/>
                  </a:lnTo>
                  <a:lnTo>
                    <a:pt x="289" y="26"/>
                  </a:lnTo>
                  <a:lnTo>
                    <a:pt x="297" y="31"/>
                  </a:lnTo>
                  <a:lnTo>
                    <a:pt x="306" y="35"/>
                  </a:lnTo>
                  <a:lnTo>
                    <a:pt x="314" y="41"/>
                  </a:lnTo>
                  <a:lnTo>
                    <a:pt x="322" y="48"/>
                  </a:lnTo>
                  <a:lnTo>
                    <a:pt x="328" y="54"/>
                  </a:lnTo>
                  <a:lnTo>
                    <a:pt x="333" y="62"/>
                  </a:lnTo>
                  <a:lnTo>
                    <a:pt x="337" y="71"/>
                  </a:lnTo>
                  <a:lnTo>
                    <a:pt x="342" y="79"/>
                  </a:lnTo>
                  <a:lnTo>
                    <a:pt x="346" y="88"/>
                  </a:lnTo>
                  <a:lnTo>
                    <a:pt x="348" y="97"/>
                  </a:lnTo>
                  <a:lnTo>
                    <a:pt x="351" y="106"/>
                  </a:lnTo>
                  <a:lnTo>
                    <a:pt x="354" y="116"/>
                  </a:lnTo>
                  <a:lnTo>
                    <a:pt x="356" y="124"/>
                  </a:lnTo>
                  <a:lnTo>
                    <a:pt x="358" y="135"/>
                  </a:lnTo>
                  <a:lnTo>
                    <a:pt x="359" y="143"/>
                  </a:lnTo>
                  <a:lnTo>
                    <a:pt x="360" y="154"/>
                  </a:lnTo>
                  <a:lnTo>
                    <a:pt x="360" y="163"/>
                  </a:lnTo>
                  <a:lnTo>
                    <a:pt x="360" y="173"/>
                  </a:lnTo>
                  <a:lnTo>
                    <a:pt x="360" y="182"/>
                  </a:lnTo>
                  <a:lnTo>
                    <a:pt x="359" y="193"/>
                  </a:lnTo>
                  <a:lnTo>
                    <a:pt x="358" y="201"/>
                  </a:lnTo>
                  <a:lnTo>
                    <a:pt x="361" y="201"/>
                  </a:lnTo>
                  <a:lnTo>
                    <a:pt x="360" y="461"/>
                  </a:lnTo>
                  <a:lnTo>
                    <a:pt x="359" y="461"/>
                  </a:lnTo>
                  <a:lnTo>
                    <a:pt x="358" y="461"/>
                  </a:lnTo>
                  <a:lnTo>
                    <a:pt x="357" y="462"/>
                  </a:lnTo>
                  <a:lnTo>
                    <a:pt x="357" y="462"/>
                  </a:lnTo>
                  <a:lnTo>
                    <a:pt x="356" y="466"/>
                  </a:lnTo>
                  <a:lnTo>
                    <a:pt x="358" y="468"/>
                  </a:lnTo>
                  <a:lnTo>
                    <a:pt x="361" y="470"/>
                  </a:lnTo>
                  <a:lnTo>
                    <a:pt x="364" y="473"/>
                  </a:lnTo>
                  <a:lnTo>
                    <a:pt x="374" y="472"/>
                  </a:lnTo>
                  <a:lnTo>
                    <a:pt x="385" y="471"/>
                  </a:lnTo>
                  <a:lnTo>
                    <a:pt x="395" y="471"/>
                  </a:lnTo>
                  <a:lnTo>
                    <a:pt x="406" y="470"/>
                  </a:lnTo>
                  <a:lnTo>
                    <a:pt x="416" y="470"/>
                  </a:lnTo>
                  <a:lnTo>
                    <a:pt x="427" y="469"/>
                  </a:lnTo>
                  <a:lnTo>
                    <a:pt x="438" y="469"/>
                  </a:lnTo>
                  <a:lnTo>
                    <a:pt x="448" y="469"/>
                  </a:lnTo>
                  <a:lnTo>
                    <a:pt x="459" y="469"/>
                  </a:lnTo>
                  <a:lnTo>
                    <a:pt x="470" y="469"/>
                  </a:lnTo>
                  <a:lnTo>
                    <a:pt x="480" y="469"/>
                  </a:lnTo>
                  <a:lnTo>
                    <a:pt x="491" y="468"/>
                  </a:lnTo>
                  <a:lnTo>
                    <a:pt x="503" y="468"/>
                  </a:lnTo>
                  <a:lnTo>
                    <a:pt x="514" y="467"/>
                  </a:lnTo>
                  <a:lnTo>
                    <a:pt x="525" y="465"/>
                  </a:lnTo>
                  <a:lnTo>
                    <a:pt x="537" y="464"/>
                  </a:lnTo>
                  <a:lnTo>
                    <a:pt x="549" y="464"/>
                  </a:lnTo>
                  <a:lnTo>
                    <a:pt x="564" y="463"/>
                  </a:lnTo>
                  <a:lnTo>
                    <a:pt x="578" y="463"/>
                  </a:lnTo>
                  <a:lnTo>
                    <a:pt x="592" y="463"/>
                  </a:lnTo>
                  <a:lnTo>
                    <a:pt x="608" y="463"/>
                  </a:lnTo>
                  <a:lnTo>
                    <a:pt x="623" y="462"/>
                  </a:lnTo>
                  <a:lnTo>
                    <a:pt x="638" y="462"/>
                  </a:lnTo>
                  <a:lnTo>
                    <a:pt x="654" y="462"/>
                  </a:lnTo>
                  <a:lnTo>
                    <a:pt x="669" y="462"/>
                  </a:lnTo>
                  <a:lnTo>
                    <a:pt x="685" y="463"/>
                  </a:lnTo>
                  <a:lnTo>
                    <a:pt x="700" y="464"/>
                  </a:lnTo>
                  <a:lnTo>
                    <a:pt x="715" y="465"/>
                  </a:lnTo>
                  <a:lnTo>
                    <a:pt x="729" y="468"/>
                  </a:lnTo>
                  <a:lnTo>
                    <a:pt x="744" y="471"/>
                  </a:lnTo>
                  <a:lnTo>
                    <a:pt x="759" y="475"/>
                  </a:lnTo>
                  <a:lnTo>
                    <a:pt x="771" y="480"/>
                  </a:lnTo>
                  <a:lnTo>
                    <a:pt x="778" y="486"/>
                  </a:lnTo>
                  <a:lnTo>
                    <a:pt x="784" y="494"/>
                  </a:lnTo>
                  <a:lnTo>
                    <a:pt x="789" y="501"/>
                  </a:lnTo>
                  <a:lnTo>
                    <a:pt x="793" y="511"/>
                  </a:lnTo>
                  <a:lnTo>
                    <a:pt x="796" y="519"/>
                  </a:lnTo>
                  <a:lnTo>
                    <a:pt x="799" y="528"/>
                  </a:lnTo>
                  <a:lnTo>
                    <a:pt x="802" y="538"/>
                  </a:lnTo>
                  <a:lnTo>
                    <a:pt x="802" y="548"/>
                  </a:lnTo>
                  <a:lnTo>
                    <a:pt x="803" y="558"/>
                  </a:lnTo>
                  <a:lnTo>
                    <a:pt x="804" y="569"/>
                  </a:lnTo>
                  <a:lnTo>
                    <a:pt x="804" y="579"/>
                  </a:lnTo>
                  <a:lnTo>
                    <a:pt x="805" y="589"/>
                  </a:lnTo>
                  <a:lnTo>
                    <a:pt x="805" y="601"/>
                  </a:lnTo>
                  <a:lnTo>
                    <a:pt x="806" y="611"/>
                  </a:lnTo>
                  <a:lnTo>
                    <a:pt x="806" y="622"/>
                  </a:lnTo>
                  <a:lnTo>
                    <a:pt x="808" y="631"/>
                  </a:lnTo>
                  <a:lnTo>
                    <a:pt x="809" y="646"/>
                  </a:lnTo>
                  <a:lnTo>
                    <a:pt x="810" y="661"/>
                  </a:lnTo>
                  <a:lnTo>
                    <a:pt x="810" y="677"/>
                  </a:lnTo>
                  <a:lnTo>
                    <a:pt x="811" y="692"/>
                  </a:lnTo>
                  <a:lnTo>
                    <a:pt x="811" y="706"/>
                  </a:lnTo>
                  <a:lnTo>
                    <a:pt x="811" y="721"/>
                  </a:lnTo>
                  <a:lnTo>
                    <a:pt x="811" y="735"/>
                  </a:lnTo>
                  <a:lnTo>
                    <a:pt x="811" y="749"/>
                  </a:lnTo>
                  <a:lnTo>
                    <a:pt x="811" y="765"/>
                  </a:lnTo>
                  <a:lnTo>
                    <a:pt x="812" y="779"/>
                  </a:lnTo>
                  <a:lnTo>
                    <a:pt x="812" y="793"/>
                  </a:lnTo>
                  <a:lnTo>
                    <a:pt x="813" y="808"/>
                  </a:lnTo>
                  <a:lnTo>
                    <a:pt x="813" y="822"/>
                  </a:lnTo>
                  <a:lnTo>
                    <a:pt x="815" y="837"/>
                  </a:lnTo>
                  <a:lnTo>
                    <a:pt x="817" y="852"/>
                  </a:lnTo>
                  <a:lnTo>
                    <a:pt x="820" y="867"/>
                  </a:lnTo>
                  <a:lnTo>
                    <a:pt x="822" y="872"/>
                  </a:lnTo>
                  <a:lnTo>
                    <a:pt x="823" y="875"/>
                  </a:lnTo>
                  <a:lnTo>
                    <a:pt x="826" y="878"/>
                  </a:lnTo>
                  <a:lnTo>
                    <a:pt x="830" y="881"/>
                  </a:lnTo>
                  <a:lnTo>
                    <a:pt x="833" y="883"/>
                  </a:lnTo>
                  <a:lnTo>
                    <a:pt x="837" y="885"/>
                  </a:lnTo>
                  <a:lnTo>
                    <a:pt x="841" y="886"/>
                  </a:lnTo>
                  <a:lnTo>
                    <a:pt x="844" y="888"/>
                  </a:lnTo>
                  <a:lnTo>
                    <a:pt x="866" y="888"/>
                  </a:lnTo>
                  <a:lnTo>
                    <a:pt x="865" y="893"/>
                  </a:lnTo>
                  <a:lnTo>
                    <a:pt x="865" y="900"/>
                  </a:lnTo>
                  <a:lnTo>
                    <a:pt x="866" y="907"/>
                  </a:lnTo>
                  <a:lnTo>
                    <a:pt x="866" y="913"/>
                  </a:lnTo>
                  <a:lnTo>
                    <a:pt x="866" y="919"/>
                  </a:lnTo>
                  <a:lnTo>
                    <a:pt x="863" y="923"/>
                  </a:lnTo>
                  <a:lnTo>
                    <a:pt x="858" y="926"/>
                  </a:lnTo>
                  <a:lnTo>
                    <a:pt x="850" y="925"/>
                  </a:lnTo>
                  <a:lnTo>
                    <a:pt x="834" y="926"/>
                  </a:lnTo>
                  <a:lnTo>
                    <a:pt x="818" y="926"/>
                  </a:lnTo>
                  <a:lnTo>
                    <a:pt x="802" y="927"/>
                  </a:lnTo>
                  <a:lnTo>
                    <a:pt x="787" y="927"/>
                  </a:lnTo>
                  <a:lnTo>
                    <a:pt x="770" y="928"/>
                  </a:lnTo>
                  <a:lnTo>
                    <a:pt x="756" y="928"/>
                  </a:lnTo>
                  <a:lnTo>
                    <a:pt x="739" y="929"/>
                  </a:lnTo>
                  <a:lnTo>
                    <a:pt x="725" y="929"/>
                  </a:lnTo>
                  <a:lnTo>
                    <a:pt x="709" y="929"/>
                  </a:lnTo>
                  <a:lnTo>
                    <a:pt x="694" y="930"/>
                  </a:lnTo>
                  <a:lnTo>
                    <a:pt x="678" y="930"/>
                  </a:lnTo>
                  <a:lnTo>
                    <a:pt x="663" y="931"/>
                  </a:lnTo>
                  <a:lnTo>
                    <a:pt x="647" y="931"/>
                  </a:lnTo>
                  <a:lnTo>
                    <a:pt x="632" y="931"/>
                  </a:lnTo>
                  <a:lnTo>
                    <a:pt x="616" y="931"/>
                  </a:lnTo>
                  <a:lnTo>
                    <a:pt x="600" y="932"/>
                  </a:lnTo>
                  <a:lnTo>
                    <a:pt x="605" y="893"/>
                  </a:lnTo>
                  <a:lnTo>
                    <a:pt x="611" y="891"/>
                  </a:lnTo>
                  <a:lnTo>
                    <a:pt x="617" y="889"/>
                  </a:lnTo>
                  <a:lnTo>
                    <a:pt x="623" y="887"/>
                  </a:lnTo>
                  <a:lnTo>
                    <a:pt x="630" y="885"/>
                  </a:lnTo>
                  <a:lnTo>
                    <a:pt x="636" y="882"/>
                  </a:lnTo>
                  <a:lnTo>
                    <a:pt x="643" y="878"/>
                  </a:lnTo>
                  <a:lnTo>
                    <a:pt x="648" y="873"/>
                  </a:lnTo>
                  <a:lnTo>
                    <a:pt x="653" y="868"/>
                  </a:lnTo>
                  <a:lnTo>
                    <a:pt x="653" y="857"/>
                  </a:lnTo>
                  <a:lnTo>
                    <a:pt x="653" y="846"/>
                  </a:lnTo>
                  <a:lnTo>
                    <a:pt x="652" y="836"/>
                  </a:lnTo>
                  <a:lnTo>
                    <a:pt x="652" y="825"/>
                  </a:lnTo>
                  <a:lnTo>
                    <a:pt x="651" y="815"/>
                  </a:lnTo>
                  <a:lnTo>
                    <a:pt x="650" y="803"/>
                  </a:lnTo>
                  <a:lnTo>
                    <a:pt x="648" y="793"/>
                  </a:lnTo>
                  <a:lnTo>
                    <a:pt x="647" y="783"/>
                  </a:lnTo>
                  <a:lnTo>
                    <a:pt x="645" y="772"/>
                  </a:lnTo>
                  <a:lnTo>
                    <a:pt x="644" y="762"/>
                  </a:lnTo>
                  <a:lnTo>
                    <a:pt x="641" y="751"/>
                  </a:lnTo>
                  <a:lnTo>
                    <a:pt x="638" y="741"/>
                  </a:lnTo>
                  <a:lnTo>
                    <a:pt x="636" y="731"/>
                  </a:lnTo>
                  <a:lnTo>
                    <a:pt x="633" y="721"/>
                  </a:lnTo>
                  <a:lnTo>
                    <a:pt x="630" y="711"/>
                  </a:lnTo>
                  <a:lnTo>
                    <a:pt x="626" y="701"/>
                  </a:lnTo>
                  <a:lnTo>
                    <a:pt x="616" y="690"/>
                  </a:lnTo>
                  <a:lnTo>
                    <a:pt x="605" y="679"/>
                  </a:lnTo>
                  <a:lnTo>
                    <a:pt x="592" y="671"/>
                  </a:lnTo>
                  <a:lnTo>
                    <a:pt x="580" y="663"/>
                  </a:lnTo>
                  <a:lnTo>
                    <a:pt x="566" y="658"/>
                  </a:lnTo>
                  <a:lnTo>
                    <a:pt x="552" y="654"/>
                  </a:lnTo>
                  <a:lnTo>
                    <a:pt x="537" y="650"/>
                  </a:lnTo>
                  <a:lnTo>
                    <a:pt x="522" y="647"/>
                  </a:lnTo>
                  <a:lnTo>
                    <a:pt x="506" y="646"/>
                  </a:lnTo>
                  <a:lnTo>
                    <a:pt x="491" y="645"/>
                  </a:lnTo>
                  <a:lnTo>
                    <a:pt x="475" y="645"/>
                  </a:lnTo>
                  <a:lnTo>
                    <a:pt x="460" y="646"/>
                  </a:lnTo>
                  <a:lnTo>
                    <a:pt x="444" y="648"/>
                  </a:lnTo>
                  <a:lnTo>
                    <a:pt x="428" y="650"/>
                  </a:lnTo>
                  <a:lnTo>
                    <a:pt x="413" y="653"/>
                  </a:lnTo>
                  <a:lnTo>
                    <a:pt x="399" y="656"/>
                  </a:lnTo>
                  <a:lnTo>
                    <a:pt x="372" y="673"/>
                  </a:lnTo>
                  <a:lnTo>
                    <a:pt x="373" y="684"/>
                  </a:lnTo>
                  <a:lnTo>
                    <a:pt x="373" y="697"/>
                  </a:lnTo>
                  <a:lnTo>
                    <a:pt x="374" y="709"/>
                  </a:lnTo>
                  <a:lnTo>
                    <a:pt x="375" y="721"/>
                  </a:lnTo>
                  <a:lnTo>
                    <a:pt x="376" y="734"/>
                  </a:lnTo>
                  <a:lnTo>
                    <a:pt x="377" y="747"/>
                  </a:lnTo>
                  <a:lnTo>
                    <a:pt x="378" y="760"/>
                  </a:lnTo>
                  <a:lnTo>
                    <a:pt x="379" y="772"/>
                  </a:lnTo>
                  <a:lnTo>
                    <a:pt x="380" y="785"/>
                  </a:lnTo>
                  <a:lnTo>
                    <a:pt x="380" y="799"/>
                  </a:lnTo>
                  <a:lnTo>
                    <a:pt x="381" y="812"/>
                  </a:lnTo>
                  <a:lnTo>
                    <a:pt x="381" y="825"/>
                  </a:lnTo>
                  <a:lnTo>
                    <a:pt x="382" y="838"/>
                  </a:lnTo>
                  <a:lnTo>
                    <a:pt x="382" y="851"/>
                  </a:lnTo>
                  <a:lnTo>
                    <a:pt x="382" y="863"/>
                  </a:lnTo>
                  <a:lnTo>
                    <a:pt x="382" y="875"/>
                  </a:lnTo>
                  <a:lnTo>
                    <a:pt x="390" y="881"/>
                  </a:lnTo>
                  <a:lnTo>
                    <a:pt x="458" y="881"/>
                  </a:lnTo>
                  <a:lnTo>
                    <a:pt x="459" y="886"/>
                  </a:lnTo>
                  <a:lnTo>
                    <a:pt x="459" y="891"/>
                  </a:lnTo>
                  <a:lnTo>
                    <a:pt x="459" y="897"/>
                  </a:lnTo>
                  <a:lnTo>
                    <a:pt x="459" y="904"/>
                  </a:lnTo>
                  <a:lnTo>
                    <a:pt x="459" y="910"/>
                  </a:lnTo>
                  <a:lnTo>
                    <a:pt x="458" y="916"/>
                  </a:lnTo>
                  <a:lnTo>
                    <a:pt x="457" y="922"/>
                  </a:lnTo>
                  <a:lnTo>
                    <a:pt x="456" y="928"/>
                  </a:lnTo>
                  <a:lnTo>
                    <a:pt x="436" y="930"/>
                  </a:lnTo>
                  <a:lnTo>
                    <a:pt x="415" y="932"/>
                  </a:lnTo>
                  <a:lnTo>
                    <a:pt x="395" y="933"/>
                  </a:lnTo>
                  <a:lnTo>
                    <a:pt x="375" y="934"/>
                  </a:lnTo>
                  <a:lnTo>
                    <a:pt x="356" y="935"/>
                  </a:lnTo>
                  <a:lnTo>
                    <a:pt x="336" y="936"/>
                  </a:lnTo>
                  <a:lnTo>
                    <a:pt x="316" y="937"/>
                  </a:lnTo>
                  <a:lnTo>
                    <a:pt x="296" y="937"/>
                  </a:lnTo>
                  <a:lnTo>
                    <a:pt x="277" y="938"/>
                  </a:lnTo>
                  <a:lnTo>
                    <a:pt x="257" y="939"/>
                  </a:lnTo>
                  <a:lnTo>
                    <a:pt x="238" y="940"/>
                  </a:lnTo>
                  <a:lnTo>
                    <a:pt x="219" y="940"/>
                  </a:lnTo>
                  <a:lnTo>
                    <a:pt x="199" y="941"/>
                  </a:lnTo>
                  <a:lnTo>
                    <a:pt x="179" y="942"/>
                  </a:lnTo>
                  <a:lnTo>
                    <a:pt x="159" y="943"/>
                  </a:lnTo>
                  <a:lnTo>
                    <a:pt x="139" y="945"/>
                  </a:lnTo>
                  <a:lnTo>
                    <a:pt x="142" y="942"/>
                  </a:lnTo>
                  <a:lnTo>
                    <a:pt x="143" y="939"/>
                  </a:lnTo>
                  <a:lnTo>
                    <a:pt x="143" y="936"/>
                  </a:lnTo>
                  <a:lnTo>
                    <a:pt x="143" y="933"/>
                  </a:lnTo>
                  <a:lnTo>
                    <a:pt x="142" y="929"/>
                  </a:lnTo>
                  <a:lnTo>
                    <a:pt x="141" y="927"/>
                  </a:lnTo>
                  <a:lnTo>
                    <a:pt x="140" y="923"/>
                  </a:lnTo>
                  <a:lnTo>
                    <a:pt x="141" y="919"/>
                  </a:lnTo>
                  <a:lnTo>
                    <a:pt x="141" y="888"/>
                  </a:lnTo>
                  <a:lnTo>
                    <a:pt x="149" y="888"/>
                  </a:lnTo>
                  <a:lnTo>
                    <a:pt x="158" y="887"/>
                  </a:lnTo>
                  <a:lnTo>
                    <a:pt x="167" y="886"/>
                  </a:lnTo>
                  <a:lnTo>
                    <a:pt x="174" y="884"/>
                  </a:lnTo>
                  <a:lnTo>
                    <a:pt x="181" y="881"/>
                  </a:lnTo>
                  <a:lnTo>
                    <a:pt x="189" y="877"/>
                  </a:lnTo>
                  <a:lnTo>
                    <a:pt x="195" y="873"/>
                  </a:lnTo>
                  <a:lnTo>
                    <a:pt x="200" y="867"/>
                  </a:lnTo>
                  <a:lnTo>
                    <a:pt x="206" y="842"/>
                  </a:lnTo>
                  <a:lnTo>
                    <a:pt x="206" y="825"/>
                  </a:lnTo>
                  <a:lnTo>
                    <a:pt x="206" y="807"/>
                  </a:lnTo>
                  <a:lnTo>
                    <a:pt x="205" y="788"/>
                  </a:lnTo>
                  <a:lnTo>
                    <a:pt x="205" y="770"/>
                  </a:lnTo>
                  <a:lnTo>
                    <a:pt x="204" y="752"/>
                  </a:lnTo>
                  <a:lnTo>
                    <a:pt x="203" y="734"/>
                  </a:lnTo>
                  <a:lnTo>
                    <a:pt x="202" y="716"/>
                  </a:lnTo>
                  <a:lnTo>
                    <a:pt x="201" y="698"/>
                  </a:lnTo>
                  <a:lnTo>
                    <a:pt x="200" y="680"/>
                  </a:lnTo>
                  <a:lnTo>
                    <a:pt x="199" y="662"/>
                  </a:lnTo>
                  <a:lnTo>
                    <a:pt x="197" y="644"/>
                  </a:lnTo>
                  <a:lnTo>
                    <a:pt x="195" y="626"/>
                  </a:lnTo>
                  <a:lnTo>
                    <a:pt x="194" y="608"/>
                  </a:lnTo>
                  <a:lnTo>
                    <a:pt x="192" y="590"/>
                  </a:lnTo>
                  <a:lnTo>
                    <a:pt x="190" y="571"/>
                  </a:lnTo>
                  <a:lnTo>
                    <a:pt x="189" y="553"/>
                  </a:lnTo>
                  <a:lnTo>
                    <a:pt x="188" y="536"/>
                  </a:lnTo>
                  <a:lnTo>
                    <a:pt x="185" y="518"/>
                  </a:lnTo>
                  <a:lnTo>
                    <a:pt x="184" y="500"/>
                  </a:lnTo>
                  <a:lnTo>
                    <a:pt x="182" y="482"/>
                  </a:lnTo>
                  <a:lnTo>
                    <a:pt x="180" y="464"/>
                  </a:lnTo>
                  <a:lnTo>
                    <a:pt x="179" y="446"/>
                  </a:lnTo>
                  <a:lnTo>
                    <a:pt x="178" y="427"/>
                  </a:lnTo>
                  <a:lnTo>
                    <a:pt x="176" y="410"/>
                  </a:lnTo>
                  <a:lnTo>
                    <a:pt x="174" y="392"/>
                  </a:lnTo>
                  <a:lnTo>
                    <a:pt x="173" y="374"/>
                  </a:lnTo>
                  <a:lnTo>
                    <a:pt x="171" y="356"/>
                  </a:lnTo>
                  <a:lnTo>
                    <a:pt x="170" y="338"/>
                  </a:lnTo>
                  <a:lnTo>
                    <a:pt x="169" y="320"/>
                  </a:lnTo>
                  <a:lnTo>
                    <a:pt x="168" y="303"/>
                  </a:lnTo>
                  <a:lnTo>
                    <a:pt x="168" y="285"/>
                  </a:lnTo>
                  <a:lnTo>
                    <a:pt x="168" y="267"/>
                  </a:lnTo>
                  <a:lnTo>
                    <a:pt x="166" y="260"/>
                  </a:lnTo>
                  <a:lnTo>
                    <a:pt x="164" y="254"/>
                  </a:lnTo>
                  <a:lnTo>
                    <a:pt x="163" y="248"/>
                  </a:lnTo>
                  <a:lnTo>
                    <a:pt x="162" y="241"/>
                  </a:lnTo>
                  <a:lnTo>
                    <a:pt x="160" y="234"/>
                  </a:lnTo>
                  <a:lnTo>
                    <a:pt x="159" y="229"/>
                  </a:lnTo>
                  <a:lnTo>
                    <a:pt x="158" y="222"/>
                  </a:lnTo>
                  <a:lnTo>
                    <a:pt x="157" y="215"/>
                  </a:lnTo>
                  <a:lnTo>
                    <a:pt x="155" y="210"/>
                  </a:lnTo>
                  <a:lnTo>
                    <a:pt x="152" y="204"/>
                  </a:lnTo>
                  <a:lnTo>
                    <a:pt x="149" y="198"/>
                  </a:lnTo>
                  <a:lnTo>
                    <a:pt x="147" y="194"/>
                  </a:lnTo>
                  <a:lnTo>
                    <a:pt x="143" y="189"/>
                  </a:lnTo>
                  <a:lnTo>
                    <a:pt x="138" y="184"/>
                  </a:lnTo>
                  <a:lnTo>
                    <a:pt x="133" y="180"/>
                  </a:lnTo>
                  <a:lnTo>
                    <a:pt x="127" y="178"/>
                  </a:lnTo>
                  <a:lnTo>
                    <a:pt x="118" y="177"/>
                  </a:lnTo>
                  <a:lnTo>
                    <a:pt x="109" y="175"/>
                  </a:lnTo>
                  <a:lnTo>
                    <a:pt x="99" y="174"/>
                  </a:lnTo>
                  <a:lnTo>
                    <a:pt x="89" y="174"/>
                  </a:lnTo>
                  <a:lnTo>
                    <a:pt x="80" y="175"/>
                  </a:lnTo>
                  <a:lnTo>
                    <a:pt x="71" y="178"/>
                  </a:lnTo>
                  <a:lnTo>
                    <a:pt x="63" y="183"/>
                  </a:lnTo>
                  <a:lnTo>
                    <a:pt x="57" y="190"/>
                  </a:lnTo>
                  <a:lnTo>
                    <a:pt x="56" y="196"/>
                  </a:lnTo>
                  <a:lnTo>
                    <a:pt x="54" y="200"/>
                  </a:lnTo>
                  <a:lnTo>
                    <a:pt x="51" y="203"/>
                  </a:lnTo>
                  <a:lnTo>
                    <a:pt x="45" y="205"/>
                  </a:lnTo>
                  <a:lnTo>
                    <a:pt x="41" y="205"/>
                  </a:lnTo>
                  <a:lnTo>
                    <a:pt x="35" y="205"/>
                  </a:lnTo>
                  <a:lnTo>
                    <a:pt x="31" y="204"/>
                  </a:lnTo>
                  <a:lnTo>
                    <a:pt x="27" y="203"/>
                  </a:lnTo>
                  <a:lnTo>
                    <a:pt x="22" y="197"/>
                  </a:lnTo>
                  <a:lnTo>
                    <a:pt x="18" y="192"/>
                  </a:lnTo>
                  <a:lnTo>
                    <a:pt x="13" y="184"/>
                  </a:lnTo>
                  <a:lnTo>
                    <a:pt x="10" y="178"/>
                  </a:lnTo>
                  <a:lnTo>
                    <a:pt x="7" y="171"/>
                  </a:lnTo>
                  <a:lnTo>
                    <a:pt x="5" y="163"/>
                  </a:lnTo>
                  <a:lnTo>
                    <a:pt x="3" y="155"/>
                  </a:lnTo>
                  <a:lnTo>
                    <a:pt x="1" y="147"/>
                  </a:lnTo>
                  <a:lnTo>
                    <a:pt x="0" y="139"/>
                  </a:lnTo>
                  <a:lnTo>
                    <a:pt x="0" y="130"/>
                  </a:lnTo>
                  <a:lnTo>
                    <a:pt x="0" y="122"/>
                  </a:lnTo>
                  <a:lnTo>
                    <a:pt x="0" y="113"/>
                  </a:lnTo>
                  <a:lnTo>
                    <a:pt x="0" y="106"/>
                  </a:lnTo>
                  <a:lnTo>
                    <a:pt x="0" y="97"/>
                  </a:lnTo>
                  <a:lnTo>
                    <a:pt x="1" y="89"/>
                  </a:lnTo>
                  <a:lnTo>
                    <a:pt x="2" y="81"/>
                  </a:lnTo>
                  <a:lnTo>
                    <a:pt x="9" y="71"/>
                  </a:lnTo>
                  <a:lnTo>
                    <a:pt x="14" y="62"/>
                  </a:lnTo>
                  <a:lnTo>
                    <a:pt x="21" y="53"/>
                  </a:lnTo>
                  <a:lnTo>
                    <a:pt x="30" y="47"/>
                  </a:lnTo>
                  <a:lnTo>
                    <a:pt x="38" y="40"/>
                  </a:lnTo>
                  <a:lnTo>
                    <a:pt x="47" y="35"/>
                  </a:lnTo>
                  <a:lnTo>
                    <a:pt x="56" y="30"/>
                  </a:lnTo>
                  <a:lnTo>
                    <a:pt x="66" y="26"/>
                  </a:lnTo>
                  <a:lnTo>
                    <a:pt x="76" y="22"/>
                  </a:lnTo>
                  <a:lnTo>
                    <a:pt x="86" y="18"/>
                  </a:lnTo>
                  <a:lnTo>
                    <a:pt x="97" y="16"/>
                  </a:lnTo>
                  <a:lnTo>
                    <a:pt x="107" y="12"/>
                  </a:lnTo>
                  <a:lnTo>
                    <a:pt x="118" y="10"/>
                  </a:lnTo>
                  <a:lnTo>
                    <a:pt x="128" y="6"/>
                  </a:lnTo>
                  <a:lnTo>
                    <a:pt x="138" y="3"/>
                  </a:lnTo>
                  <a:lnTo>
                    <a:pt x="147" y="0"/>
                  </a:lnTo>
                  <a:lnTo>
                    <a:pt x="182" y="0"/>
                  </a:lnTo>
                  <a:lnTo>
                    <a:pt x="182" y="2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9" name="Freeform 21">
              <a:extLst>
                <a:ext uri="{FF2B5EF4-FFF2-40B4-BE49-F238E27FC236}">
                  <a16:creationId xmlns:a16="http://schemas.microsoft.com/office/drawing/2014/main" id="{9E0E281F-0D2D-BB27-DF85-DA73C1399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9" y="3161"/>
              <a:ext cx="123" cy="61"/>
            </a:xfrm>
            <a:custGeom>
              <a:avLst/>
              <a:gdLst>
                <a:gd name="T0" fmla="*/ 122 w 123"/>
                <a:gd name="T1" fmla="*/ 49 h 61"/>
                <a:gd name="T2" fmla="*/ 122 w 123"/>
                <a:gd name="T3" fmla="*/ 60 h 61"/>
                <a:gd name="T4" fmla="*/ 121 w 123"/>
                <a:gd name="T5" fmla="*/ 60 h 61"/>
                <a:gd name="T6" fmla="*/ 117 w 123"/>
                <a:gd name="T7" fmla="*/ 59 h 61"/>
                <a:gd name="T8" fmla="*/ 111 w 123"/>
                <a:gd name="T9" fmla="*/ 57 h 61"/>
                <a:gd name="T10" fmla="*/ 103 w 123"/>
                <a:gd name="T11" fmla="*/ 55 h 61"/>
                <a:gd name="T12" fmla="*/ 95 w 123"/>
                <a:gd name="T13" fmla="*/ 51 h 61"/>
                <a:gd name="T14" fmla="*/ 84 w 123"/>
                <a:gd name="T15" fmla="*/ 48 h 61"/>
                <a:gd name="T16" fmla="*/ 74 w 123"/>
                <a:gd name="T17" fmla="*/ 45 h 61"/>
                <a:gd name="T18" fmla="*/ 62 w 123"/>
                <a:gd name="T19" fmla="*/ 41 h 61"/>
                <a:gd name="T20" fmla="*/ 51 w 123"/>
                <a:gd name="T21" fmla="*/ 38 h 61"/>
                <a:gd name="T22" fmla="*/ 40 w 123"/>
                <a:gd name="T23" fmla="*/ 35 h 61"/>
                <a:gd name="T24" fmla="*/ 30 w 123"/>
                <a:gd name="T25" fmla="*/ 32 h 61"/>
                <a:gd name="T26" fmla="*/ 20 w 123"/>
                <a:gd name="T27" fmla="*/ 29 h 61"/>
                <a:gd name="T28" fmla="*/ 12 w 123"/>
                <a:gd name="T29" fmla="*/ 26 h 61"/>
                <a:gd name="T30" fmla="*/ 6 w 123"/>
                <a:gd name="T31" fmla="*/ 25 h 61"/>
                <a:gd name="T32" fmla="*/ 2 w 123"/>
                <a:gd name="T33" fmla="*/ 23 h 61"/>
                <a:gd name="T34" fmla="*/ 0 w 123"/>
                <a:gd name="T35" fmla="*/ 23 h 61"/>
                <a:gd name="T36" fmla="*/ 0 w 123"/>
                <a:gd name="T37" fmla="*/ 0 h 61"/>
                <a:gd name="T38" fmla="*/ 8 w 123"/>
                <a:gd name="T39" fmla="*/ 3 h 61"/>
                <a:gd name="T40" fmla="*/ 15 w 123"/>
                <a:gd name="T41" fmla="*/ 6 h 61"/>
                <a:gd name="T42" fmla="*/ 22 w 123"/>
                <a:gd name="T43" fmla="*/ 10 h 61"/>
                <a:gd name="T44" fmla="*/ 30 w 123"/>
                <a:gd name="T45" fmla="*/ 12 h 61"/>
                <a:gd name="T46" fmla="*/ 38 w 123"/>
                <a:gd name="T47" fmla="*/ 15 h 61"/>
                <a:gd name="T48" fmla="*/ 46 w 123"/>
                <a:gd name="T49" fmla="*/ 18 h 61"/>
                <a:gd name="T50" fmla="*/ 53 w 123"/>
                <a:gd name="T51" fmla="*/ 20 h 61"/>
                <a:gd name="T52" fmla="*/ 61 w 123"/>
                <a:gd name="T53" fmla="*/ 23 h 61"/>
                <a:gd name="T54" fmla="*/ 69 w 123"/>
                <a:gd name="T55" fmla="*/ 26 h 61"/>
                <a:gd name="T56" fmla="*/ 77 w 123"/>
                <a:gd name="T57" fmla="*/ 29 h 61"/>
                <a:gd name="T58" fmla="*/ 84 w 123"/>
                <a:gd name="T59" fmla="*/ 31 h 61"/>
                <a:gd name="T60" fmla="*/ 92 w 123"/>
                <a:gd name="T61" fmla="*/ 35 h 61"/>
                <a:gd name="T62" fmla="*/ 100 w 123"/>
                <a:gd name="T63" fmla="*/ 38 h 61"/>
                <a:gd name="T64" fmla="*/ 107 w 123"/>
                <a:gd name="T65" fmla="*/ 41 h 61"/>
                <a:gd name="T66" fmla="*/ 114 w 123"/>
                <a:gd name="T67" fmla="*/ 45 h 61"/>
                <a:gd name="T68" fmla="*/ 122 w 123"/>
                <a:gd name="T69" fmla="*/ 4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3" h="61">
                  <a:moveTo>
                    <a:pt x="122" y="49"/>
                  </a:moveTo>
                  <a:lnTo>
                    <a:pt x="122" y="60"/>
                  </a:lnTo>
                  <a:lnTo>
                    <a:pt x="121" y="60"/>
                  </a:lnTo>
                  <a:lnTo>
                    <a:pt x="117" y="59"/>
                  </a:lnTo>
                  <a:lnTo>
                    <a:pt x="111" y="57"/>
                  </a:lnTo>
                  <a:lnTo>
                    <a:pt x="103" y="55"/>
                  </a:lnTo>
                  <a:lnTo>
                    <a:pt x="95" y="51"/>
                  </a:lnTo>
                  <a:lnTo>
                    <a:pt x="84" y="48"/>
                  </a:lnTo>
                  <a:lnTo>
                    <a:pt x="74" y="45"/>
                  </a:lnTo>
                  <a:lnTo>
                    <a:pt x="62" y="41"/>
                  </a:lnTo>
                  <a:lnTo>
                    <a:pt x="51" y="38"/>
                  </a:lnTo>
                  <a:lnTo>
                    <a:pt x="40" y="35"/>
                  </a:lnTo>
                  <a:lnTo>
                    <a:pt x="30" y="32"/>
                  </a:lnTo>
                  <a:lnTo>
                    <a:pt x="20" y="29"/>
                  </a:lnTo>
                  <a:lnTo>
                    <a:pt x="12" y="26"/>
                  </a:lnTo>
                  <a:lnTo>
                    <a:pt x="6" y="25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0"/>
                  </a:lnTo>
                  <a:lnTo>
                    <a:pt x="8" y="3"/>
                  </a:lnTo>
                  <a:lnTo>
                    <a:pt x="15" y="6"/>
                  </a:lnTo>
                  <a:lnTo>
                    <a:pt x="22" y="10"/>
                  </a:lnTo>
                  <a:lnTo>
                    <a:pt x="30" y="12"/>
                  </a:lnTo>
                  <a:lnTo>
                    <a:pt x="38" y="15"/>
                  </a:lnTo>
                  <a:lnTo>
                    <a:pt x="46" y="18"/>
                  </a:lnTo>
                  <a:lnTo>
                    <a:pt x="53" y="20"/>
                  </a:lnTo>
                  <a:lnTo>
                    <a:pt x="61" y="23"/>
                  </a:lnTo>
                  <a:lnTo>
                    <a:pt x="69" y="26"/>
                  </a:lnTo>
                  <a:lnTo>
                    <a:pt x="77" y="29"/>
                  </a:lnTo>
                  <a:lnTo>
                    <a:pt x="84" y="31"/>
                  </a:lnTo>
                  <a:lnTo>
                    <a:pt x="92" y="35"/>
                  </a:lnTo>
                  <a:lnTo>
                    <a:pt x="100" y="38"/>
                  </a:lnTo>
                  <a:lnTo>
                    <a:pt x="107" y="41"/>
                  </a:lnTo>
                  <a:lnTo>
                    <a:pt x="114" y="45"/>
                  </a:lnTo>
                  <a:lnTo>
                    <a:pt x="122" y="49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10" name="Freeform 22">
              <a:extLst>
                <a:ext uri="{FF2B5EF4-FFF2-40B4-BE49-F238E27FC236}">
                  <a16:creationId xmlns:a16="http://schemas.microsoft.com/office/drawing/2014/main" id="{55318532-CA9F-8296-90D3-D0567A326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9" y="3185"/>
              <a:ext cx="75" cy="139"/>
            </a:xfrm>
            <a:custGeom>
              <a:avLst/>
              <a:gdLst>
                <a:gd name="T0" fmla="*/ 69 w 75"/>
                <a:gd name="T1" fmla="*/ 52 h 139"/>
                <a:gd name="T2" fmla="*/ 73 w 75"/>
                <a:gd name="T3" fmla="*/ 65 h 139"/>
                <a:gd name="T4" fmla="*/ 74 w 75"/>
                <a:gd name="T5" fmla="*/ 78 h 139"/>
                <a:gd name="T6" fmla="*/ 71 w 75"/>
                <a:gd name="T7" fmla="*/ 89 h 139"/>
                <a:gd name="T8" fmla="*/ 67 w 75"/>
                <a:gd name="T9" fmla="*/ 100 h 139"/>
                <a:gd name="T10" fmla="*/ 61 w 75"/>
                <a:gd name="T11" fmla="*/ 109 h 139"/>
                <a:gd name="T12" fmla="*/ 55 w 75"/>
                <a:gd name="T13" fmla="*/ 120 h 139"/>
                <a:gd name="T14" fmla="*/ 47 w 75"/>
                <a:gd name="T15" fmla="*/ 129 h 139"/>
                <a:gd name="T16" fmla="*/ 41 w 75"/>
                <a:gd name="T17" fmla="*/ 138 h 139"/>
                <a:gd name="T18" fmla="*/ 9 w 75"/>
                <a:gd name="T19" fmla="*/ 138 h 139"/>
                <a:gd name="T20" fmla="*/ 9 w 75"/>
                <a:gd name="T21" fmla="*/ 134 h 139"/>
                <a:gd name="T22" fmla="*/ 9 w 75"/>
                <a:gd name="T23" fmla="*/ 130 h 139"/>
                <a:gd name="T24" fmla="*/ 11 w 75"/>
                <a:gd name="T25" fmla="*/ 126 h 139"/>
                <a:gd name="T26" fmla="*/ 13 w 75"/>
                <a:gd name="T27" fmla="*/ 122 h 139"/>
                <a:gd name="T28" fmla="*/ 13 w 75"/>
                <a:gd name="T29" fmla="*/ 119 h 139"/>
                <a:gd name="T30" fmla="*/ 13 w 75"/>
                <a:gd name="T31" fmla="*/ 116 h 139"/>
                <a:gd name="T32" fmla="*/ 10 w 75"/>
                <a:gd name="T33" fmla="*/ 115 h 139"/>
                <a:gd name="T34" fmla="*/ 5 w 75"/>
                <a:gd name="T35" fmla="*/ 114 h 139"/>
                <a:gd name="T36" fmla="*/ 5 w 75"/>
                <a:gd name="T37" fmla="*/ 116 h 139"/>
                <a:gd name="T38" fmla="*/ 0 w 75"/>
                <a:gd name="T39" fmla="*/ 116 h 139"/>
                <a:gd name="T40" fmla="*/ 0 w 75"/>
                <a:gd name="T41" fmla="*/ 114 h 139"/>
                <a:gd name="T42" fmla="*/ 1 w 75"/>
                <a:gd name="T43" fmla="*/ 113 h 139"/>
                <a:gd name="T44" fmla="*/ 4 w 75"/>
                <a:gd name="T45" fmla="*/ 112 h 139"/>
                <a:gd name="T46" fmla="*/ 5 w 75"/>
                <a:gd name="T47" fmla="*/ 110 h 139"/>
                <a:gd name="T48" fmla="*/ 5 w 75"/>
                <a:gd name="T49" fmla="*/ 108 h 139"/>
                <a:gd name="T50" fmla="*/ 5 w 75"/>
                <a:gd name="T51" fmla="*/ 0 h 139"/>
                <a:gd name="T52" fmla="*/ 15 w 75"/>
                <a:gd name="T53" fmla="*/ 2 h 139"/>
                <a:gd name="T54" fmla="*/ 25 w 75"/>
                <a:gd name="T55" fmla="*/ 6 h 139"/>
                <a:gd name="T56" fmla="*/ 33 w 75"/>
                <a:gd name="T57" fmla="*/ 12 h 139"/>
                <a:gd name="T58" fmla="*/ 41 w 75"/>
                <a:gd name="T59" fmla="*/ 18 h 139"/>
                <a:gd name="T60" fmla="*/ 49 w 75"/>
                <a:gd name="T61" fmla="*/ 26 h 139"/>
                <a:gd name="T62" fmla="*/ 56 w 75"/>
                <a:gd name="T63" fmla="*/ 34 h 139"/>
                <a:gd name="T64" fmla="*/ 63 w 75"/>
                <a:gd name="T65" fmla="*/ 43 h 139"/>
                <a:gd name="T66" fmla="*/ 69 w 75"/>
                <a:gd name="T67" fmla="*/ 5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" h="139">
                  <a:moveTo>
                    <a:pt x="69" y="52"/>
                  </a:moveTo>
                  <a:lnTo>
                    <a:pt x="73" y="65"/>
                  </a:lnTo>
                  <a:lnTo>
                    <a:pt x="74" y="78"/>
                  </a:lnTo>
                  <a:lnTo>
                    <a:pt x="71" y="89"/>
                  </a:lnTo>
                  <a:lnTo>
                    <a:pt x="67" y="100"/>
                  </a:lnTo>
                  <a:lnTo>
                    <a:pt x="61" y="109"/>
                  </a:lnTo>
                  <a:lnTo>
                    <a:pt x="55" y="120"/>
                  </a:lnTo>
                  <a:lnTo>
                    <a:pt x="47" y="129"/>
                  </a:lnTo>
                  <a:lnTo>
                    <a:pt x="41" y="138"/>
                  </a:lnTo>
                  <a:lnTo>
                    <a:pt x="9" y="138"/>
                  </a:lnTo>
                  <a:lnTo>
                    <a:pt x="9" y="134"/>
                  </a:lnTo>
                  <a:lnTo>
                    <a:pt x="9" y="130"/>
                  </a:lnTo>
                  <a:lnTo>
                    <a:pt x="11" y="126"/>
                  </a:lnTo>
                  <a:lnTo>
                    <a:pt x="13" y="122"/>
                  </a:lnTo>
                  <a:lnTo>
                    <a:pt x="13" y="119"/>
                  </a:lnTo>
                  <a:lnTo>
                    <a:pt x="13" y="116"/>
                  </a:lnTo>
                  <a:lnTo>
                    <a:pt x="10" y="115"/>
                  </a:lnTo>
                  <a:lnTo>
                    <a:pt x="5" y="114"/>
                  </a:lnTo>
                  <a:lnTo>
                    <a:pt x="5" y="116"/>
                  </a:lnTo>
                  <a:lnTo>
                    <a:pt x="0" y="116"/>
                  </a:lnTo>
                  <a:lnTo>
                    <a:pt x="0" y="114"/>
                  </a:lnTo>
                  <a:lnTo>
                    <a:pt x="1" y="113"/>
                  </a:lnTo>
                  <a:lnTo>
                    <a:pt x="4" y="112"/>
                  </a:lnTo>
                  <a:lnTo>
                    <a:pt x="5" y="110"/>
                  </a:lnTo>
                  <a:lnTo>
                    <a:pt x="5" y="108"/>
                  </a:lnTo>
                  <a:lnTo>
                    <a:pt x="5" y="0"/>
                  </a:lnTo>
                  <a:lnTo>
                    <a:pt x="15" y="2"/>
                  </a:lnTo>
                  <a:lnTo>
                    <a:pt x="25" y="6"/>
                  </a:lnTo>
                  <a:lnTo>
                    <a:pt x="33" y="12"/>
                  </a:lnTo>
                  <a:lnTo>
                    <a:pt x="41" y="18"/>
                  </a:lnTo>
                  <a:lnTo>
                    <a:pt x="49" y="26"/>
                  </a:lnTo>
                  <a:lnTo>
                    <a:pt x="56" y="34"/>
                  </a:lnTo>
                  <a:lnTo>
                    <a:pt x="63" y="43"/>
                  </a:lnTo>
                  <a:lnTo>
                    <a:pt x="69" y="5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11" name="Freeform 23">
              <a:extLst>
                <a:ext uri="{FF2B5EF4-FFF2-40B4-BE49-F238E27FC236}">
                  <a16:creationId xmlns:a16="http://schemas.microsoft.com/office/drawing/2014/main" id="{341A6E92-A0BE-9D97-EA71-49D4683DA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7" y="3198"/>
              <a:ext cx="125" cy="49"/>
            </a:xfrm>
            <a:custGeom>
              <a:avLst/>
              <a:gdLst>
                <a:gd name="T0" fmla="*/ 124 w 125"/>
                <a:gd name="T1" fmla="*/ 38 h 49"/>
                <a:gd name="T2" fmla="*/ 124 w 125"/>
                <a:gd name="T3" fmla="*/ 48 h 49"/>
                <a:gd name="T4" fmla="*/ 116 w 125"/>
                <a:gd name="T5" fmla="*/ 46 h 49"/>
                <a:gd name="T6" fmla="*/ 108 w 125"/>
                <a:gd name="T7" fmla="*/ 45 h 49"/>
                <a:gd name="T8" fmla="*/ 101 w 125"/>
                <a:gd name="T9" fmla="*/ 44 h 49"/>
                <a:gd name="T10" fmla="*/ 93 w 125"/>
                <a:gd name="T11" fmla="*/ 42 h 49"/>
                <a:gd name="T12" fmla="*/ 85 w 125"/>
                <a:gd name="T13" fmla="*/ 41 h 49"/>
                <a:gd name="T14" fmla="*/ 78 w 125"/>
                <a:gd name="T15" fmla="*/ 40 h 49"/>
                <a:gd name="T16" fmla="*/ 70 w 125"/>
                <a:gd name="T17" fmla="*/ 38 h 49"/>
                <a:gd name="T18" fmla="*/ 62 w 125"/>
                <a:gd name="T19" fmla="*/ 36 h 49"/>
                <a:gd name="T20" fmla="*/ 55 w 125"/>
                <a:gd name="T21" fmla="*/ 34 h 49"/>
                <a:gd name="T22" fmla="*/ 47 w 125"/>
                <a:gd name="T23" fmla="*/ 33 h 49"/>
                <a:gd name="T24" fmla="*/ 40 w 125"/>
                <a:gd name="T25" fmla="*/ 32 h 49"/>
                <a:gd name="T26" fmla="*/ 31 w 125"/>
                <a:gd name="T27" fmla="*/ 30 h 49"/>
                <a:gd name="T28" fmla="*/ 24 w 125"/>
                <a:gd name="T29" fmla="*/ 29 h 49"/>
                <a:gd name="T30" fmla="*/ 16 w 125"/>
                <a:gd name="T31" fmla="*/ 28 h 49"/>
                <a:gd name="T32" fmla="*/ 8 w 125"/>
                <a:gd name="T33" fmla="*/ 27 h 49"/>
                <a:gd name="T34" fmla="*/ 0 w 125"/>
                <a:gd name="T35" fmla="*/ 26 h 49"/>
                <a:gd name="T36" fmla="*/ 0 w 125"/>
                <a:gd name="T37" fmla="*/ 0 h 49"/>
                <a:gd name="T38" fmla="*/ 7 w 125"/>
                <a:gd name="T39" fmla="*/ 2 h 49"/>
                <a:gd name="T40" fmla="*/ 15 w 125"/>
                <a:gd name="T41" fmla="*/ 6 h 49"/>
                <a:gd name="T42" fmla="*/ 22 w 125"/>
                <a:gd name="T43" fmla="*/ 8 h 49"/>
                <a:gd name="T44" fmla="*/ 31 w 125"/>
                <a:gd name="T45" fmla="*/ 11 h 49"/>
                <a:gd name="T46" fmla="*/ 38 w 125"/>
                <a:gd name="T47" fmla="*/ 13 h 49"/>
                <a:gd name="T48" fmla="*/ 46 w 125"/>
                <a:gd name="T49" fmla="*/ 15 h 49"/>
                <a:gd name="T50" fmla="*/ 53 w 125"/>
                <a:gd name="T51" fmla="*/ 17 h 49"/>
                <a:gd name="T52" fmla="*/ 62 w 125"/>
                <a:gd name="T53" fmla="*/ 19 h 49"/>
                <a:gd name="T54" fmla="*/ 70 w 125"/>
                <a:gd name="T55" fmla="*/ 20 h 49"/>
                <a:gd name="T56" fmla="*/ 78 w 125"/>
                <a:gd name="T57" fmla="*/ 22 h 49"/>
                <a:gd name="T58" fmla="*/ 85 w 125"/>
                <a:gd name="T59" fmla="*/ 24 h 49"/>
                <a:gd name="T60" fmla="*/ 93 w 125"/>
                <a:gd name="T61" fmla="*/ 26 h 49"/>
                <a:gd name="T62" fmla="*/ 102 w 125"/>
                <a:gd name="T63" fmla="*/ 28 h 49"/>
                <a:gd name="T64" fmla="*/ 109 w 125"/>
                <a:gd name="T65" fmla="*/ 32 h 49"/>
                <a:gd name="T66" fmla="*/ 116 w 125"/>
                <a:gd name="T67" fmla="*/ 34 h 49"/>
                <a:gd name="T68" fmla="*/ 124 w 125"/>
                <a:gd name="T69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5" h="49">
                  <a:moveTo>
                    <a:pt x="124" y="38"/>
                  </a:moveTo>
                  <a:lnTo>
                    <a:pt x="124" y="48"/>
                  </a:lnTo>
                  <a:lnTo>
                    <a:pt x="116" y="46"/>
                  </a:lnTo>
                  <a:lnTo>
                    <a:pt x="108" y="45"/>
                  </a:lnTo>
                  <a:lnTo>
                    <a:pt x="101" y="44"/>
                  </a:lnTo>
                  <a:lnTo>
                    <a:pt x="93" y="42"/>
                  </a:lnTo>
                  <a:lnTo>
                    <a:pt x="85" y="41"/>
                  </a:lnTo>
                  <a:lnTo>
                    <a:pt x="78" y="40"/>
                  </a:lnTo>
                  <a:lnTo>
                    <a:pt x="70" y="38"/>
                  </a:lnTo>
                  <a:lnTo>
                    <a:pt x="62" y="36"/>
                  </a:lnTo>
                  <a:lnTo>
                    <a:pt x="55" y="34"/>
                  </a:lnTo>
                  <a:lnTo>
                    <a:pt x="47" y="33"/>
                  </a:lnTo>
                  <a:lnTo>
                    <a:pt x="40" y="32"/>
                  </a:lnTo>
                  <a:lnTo>
                    <a:pt x="31" y="30"/>
                  </a:lnTo>
                  <a:lnTo>
                    <a:pt x="24" y="29"/>
                  </a:lnTo>
                  <a:lnTo>
                    <a:pt x="16" y="28"/>
                  </a:lnTo>
                  <a:lnTo>
                    <a:pt x="8" y="27"/>
                  </a:lnTo>
                  <a:lnTo>
                    <a:pt x="0" y="26"/>
                  </a:lnTo>
                  <a:lnTo>
                    <a:pt x="0" y="0"/>
                  </a:lnTo>
                  <a:lnTo>
                    <a:pt x="7" y="2"/>
                  </a:lnTo>
                  <a:lnTo>
                    <a:pt x="15" y="6"/>
                  </a:lnTo>
                  <a:lnTo>
                    <a:pt x="22" y="8"/>
                  </a:lnTo>
                  <a:lnTo>
                    <a:pt x="31" y="11"/>
                  </a:lnTo>
                  <a:lnTo>
                    <a:pt x="38" y="13"/>
                  </a:lnTo>
                  <a:lnTo>
                    <a:pt x="46" y="15"/>
                  </a:lnTo>
                  <a:lnTo>
                    <a:pt x="53" y="17"/>
                  </a:lnTo>
                  <a:lnTo>
                    <a:pt x="62" y="19"/>
                  </a:lnTo>
                  <a:lnTo>
                    <a:pt x="70" y="20"/>
                  </a:lnTo>
                  <a:lnTo>
                    <a:pt x="78" y="22"/>
                  </a:lnTo>
                  <a:lnTo>
                    <a:pt x="85" y="24"/>
                  </a:lnTo>
                  <a:lnTo>
                    <a:pt x="93" y="26"/>
                  </a:lnTo>
                  <a:lnTo>
                    <a:pt x="102" y="28"/>
                  </a:lnTo>
                  <a:lnTo>
                    <a:pt x="109" y="32"/>
                  </a:lnTo>
                  <a:lnTo>
                    <a:pt x="116" y="34"/>
                  </a:lnTo>
                  <a:lnTo>
                    <a:pt x="124" y="38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12" name="Freeform 24">
              <a:extLst>
                <a:ext uri="{FF2B5EF4-FFF2-40B4-BE49-F238E27FC236}">
                  <a16:creationId xmlns:a16="http://schemas.microsoft.com/office/drawing/2014/main" id="{553C89FF-C7D0-D34A-386E-A232FC226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" y="3221"/>
              <a:ext cx="71" cy="165"/>
            </a:xfrm>
            <a:custGeom>
              <a:avLst/>
              <a:gdLst>
                <a:gd name="T0" fmla="*/ 70 w 71"/>
                <a:gd name="T1" fmla="*/ 128 h 165"/>
                <a:gd name="T2" fmla="*/ 65 w 71"/>
                <a:gd name="T3" fmla="*/ 133 h 165"/>
                <a:gd name="T4" fmla="*/ 60 w 71"/>
                <a:gd name="T5" fmla="*/ 138 h 165"/>
                <a:gd name="T6" fmla="*/ 56 w 71"/>
                <a:gd name="T7" fmla="*/ 144 h 165"/>
                <a:gd name="T8" fmla="*/ 51 w 71"/>
                <a:gd name="T9" fmla="*/ 148 h 165"/>
                <a:gd name="T10" fmla="*/ 46 w 71"/>
                <a:gd name="T11" fmla="*/ 153 h 165"/>
                <a:gd name="T12" fmla="*/ 41 w 71"/>
                <a:gd name="T13" fmla="*/ 158 h 165"/>
                <a:gd name="T14" fmla="*/ 36 w 71"/>
                <a:gd name="T15" fmla="*/ 161 h 165"/>
                <a:gd name="T16" fmla="*/ 33 w 71"/>
                <a:gd name="T17" fmla="*/ 164 h 165"/>
                <a:gd name="T18" fmla="*/ 28 w 71"/>
                <a:gd name="T19" fmla="*/ 158 h 165"/>
                <a:gd name="T20" fmla="*/ 24 w 71"/>
                <a:gd name="T21" fmla="*/ 153 h 165"/>
                <a:gd name="T22" fmla="*/ 21 w 71"/>
                <a:gd name="T23" fmla="*/ 147 h 165"/>
                <a:gd name="T24" fmla="*/ 17 w 71"/>
                <a:gd name="T25" fmla="*/ 143 h 165"/>
                <a:gd name="T26" fmla="*/ 15 w 71"/>
                <a:gd name="T27" fmla="*/ 137 h 165"/>
                <a:gd name="T28" fmla="*/ 11 w 71"/>
                <a:gd name="T29" fmla="*/ 131 h 165"/>
                <a:gd name="T30" fmla="*/ 9 w 71"/>
                <a:gd name="T31" fmla="*/ 126 h 165"/>
                <a:gd name="T32" fmla="*/ 7 w 71"/>
                <a:gd name="T33" fmla="*/ 120 h 165"/>
                <a:gd name="T34" fmla="*/ 5 w 71"/>
                <a:gd name="T35" fmla="*/ 113 h 165"/>
                <a:gd name="T36" fmla="*/ 2 w 71"/>
                <a:gd name="T37" fmla="*/ 108 h 165"/>
                <a:gd name="T38" fmla="*/ 1 w 71"/>
                <a:gd name="T39" fmla="*/ 101 h 165"/>
                <a:gd name="T40" fmla="*/ 0 w 71"/>
                <a:gd name="T41" fmla="*/ 94 h 165"/>
                <a:gd name="T42" fmla="*/ 0 w 71"/>
                <a:gd name="T43" fmla="*/ 88 h 165"/>
                <a:gd name="T44" fmla="*/ 0 w 71"/>
                <a:gd name="T45" fmla="*/ 80 h 165"/>
                <a:gd name="T46" fmla="*/ 0 w 71"/>
                <a:gd name="T47" fmla="*/ 73 h 165"/>
                <a:gd name="T48" fmla="*/ 0 w 71"/>
                <a:gd name="T49" fmla="*/ 66 h 165"/>
                <a:gd name="T50" fmla="*/ 3 w 71"/>
                <a:gd name="T51" fmla="*/ 55 h 165"/>
                <a:gd name="T52" fmla="*/ 8 w 71"/>
                <a:gd name="T53" fmla="*/ 46 h 165"/>
                <a:gd name="T54" fmla="*/ 12 w 71"/>
                <a:gd name="T55" fmla="*/ 38 h 165"/>
                <a:gd name="T56" fmla="*/ 18 w 71"/>
                <a:gd name="T57" fmla="*/ 31 h 165"/>
                <a:gd name="T58" fmla="*/ 23 w 71"/>
                <a:gd name="T59" fmla="*/ 23 h 165"/>
                <a:gd name="T60" fmla="*/ 30 w 71"/>
                <a:gd name="T61" fmla="*/ 17 h 165"/>
                <a:gd name="T62" fmla="*/ 36 w 71"/>
                <a:gd name="T63" fmla="*/ 9 h 165"/>
                <a:gd name="T64" fmla="*/ 43 w 71"/>
                <a:gd name="T65" fmla="*/ 0 h 165"/>
                <a:gd name="T66" fmla="*/ 42 w 71"/>
                <a:gd name="T67" fmla="*/ 8 h 165"/>
                <a:gd name="T68" fmla="*/ 41 w 71"/>
                <a:gd name="T69" fmla="*/ 17 h 165"/>
                <a:gd name="T70" fmla="*/ 41 w 71"/>
                <a:gd name="T71" fmla="*/ 25 h 165"/>
                <a:gd name="T72" fmla="*/ 41 w 71"/>
                <a:gd name="T73" fmla="*/ 34 h 165"/>
                <a:gd name="T74" fmla="*/ 41 w 71"/>
                <a:gd name="T75" fmla="*/ 42 h 165"/>
                <a:gd name="T76" fmla="*/ 41 w 71"/>
                <a:gd name="T77" fmla="*/ 51 h 165"/>
                <a:gd name="T78" fmla="*/ 42 w 71"/>
                <a:gd name="T79" fmla="*/ 60 h 165"/>
                <a:gd name="T80" fmla="*/ 44 w 71"/>
                <a:gd name="T81" fmla="*/ 69 h 165"/>
                <a:gd name="T82" fmla="*/ 46 w 71"/>
                <a:gd name="T83" fmla="*/ 76 h 165"/>
                <a:gd name="T84" fmla="*/ 48 w 71"/>
                <a:gd name="T85" fmla="*/ 85 h 165"/>
                <a:gd name="T86" fmla="*/ 51 w 71"/>
                <a:gd name="T87" fmla="*/ 93 h 165"/>
                <a:gd name="T88" fmla="*/ 54 w 71"/>
                <a:gd name="T89" fmla="*/ 101 h 165"/>
                <a:gd name="T90" fmla="*/ 57 w 71"/>
                <a:gd name="T91" fmla="*/ 109 h 165"/>
                <a:gd name="T92" fmla="*/ 61 w 71"/>
                <a:gd name="T93" fmla="*/ 116 h 165"/>
                <a:gd name="T94" fmla="*/ 65 w 71"/>
                <a:gd name="T95" fmla="*/ 123 h 165"/>
                <a:gd name="T96" fmla="*/ 70 w 71"/>
                <a:gd name="T97" fmla="*/ 12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" h="165">
                  <a:moveTo>
                    <a:pt x="70" y="128"/>
                  </a:moveTo>
                  <a:lnTo>
                    <a:pt x="65" y="133"/>
                  </a:lnTo>
                  <a:lnTo>
                    <a:pt x="60" y="138"/>
                  </a:lnTo>
                  <a:lnTo>
                    <a:pt x="56" y="144"/>
                  </a:lnTo>
                  <a:lnTo>
                    <a:pt x="51" y="148"/>
                  </a:lnTo>
                  <a:lnTo>
                    <a:pt x="46" y="153"/>
                  </a:lnTo>
                  <a:lnTo>
                    <a:pt x="41" y="158"/>
                  </a:lnTo>
                  <a:lnTo>
                    <a:pt x="36" y="161"/>
                  </a:lnTo>
                  <a:lnTo>
                    <a:pt x="33" y="164"/>
                  </a:lnTo>
                  <a:lnTo>
                    <a:pt x="28" y="158"/>
                  </a:lnTo>
                  <a:lnTo>
                    <a:pt x="24" y="153"/>
                  </a:lnTo>
                  <a:lnTo>
                    <a:pt x="21" y="147"/>
                  </a:lnTo>
                  <a:lnTo>
                    <a:pt x="17" y="143"/>
                  </a:lnTo>
                  <a:lnTo>
                    <a:pt x="15" y="137"/>
                  </a:lnTo>
                  <a:lnTo>
                    <a:pt x="11" y="131"/>
                  </a:lnTo>
                  <a:lnTo>
                    <a:pt x="9" y="126"/>
                  </a:lnTo>
                  <a:lnTo>
                    <a:pt x="7" y="120"/>
                  </a:lnTo>
                  <a:lnTo>
                    <a:pt x="5" y="113"/>
                  </a:lnTo>
                  <a:lnTo>
                    <a:pt x="2" y="108"/>
                  </a:lnTo>
                  <a:lnTo>
                    <a:pt x="1" y="101"/>
                  </a:lnTo>
                  <a:lnTo>
                    <a:pt x="0" y="94"/>
                  </a:lnTo>
                  <a:lnTo>
                    <a:pt x="0" y="88"/>
                  </a:lnTo>
                  <a:lnTo>
                    <a:pt x="0" y="80"/>
                  </a:lnTo>
                  <a:lnTo>
                    <a:pt x="0" y="73"/>
                  </a:lnTo>
                  <a:lnTo>
                    <a:pt x="0" y="66"/>
                  </a:lnTo>
                  <a:lnTo>
                    <a:pt x="3" y="55"/>
                  </a:lnTo>
                  <a:lnTo>
                    <a:pt x="8" y="46"/>
                  </a:lnTo>
                  <a:lnTo>
                    <a:pt x="12" y="38"/>
                  </a:lnTo>
                  <a:lnTo>
                    <a:pt x="18" y="31"/>
                  </a:lnTo>
                  <a:lnTo>
                    <a:pt x="23" y="23"/>
                  </a:lnTo>
                  <a:lnTo>
                    <a:pt x="30" y="17"/>
                  </a:lnTo>
                  <a:lnTo>
                    <a:pt x="36" y="9"/>
                  </a:lnTo>
                  <a:lnTo>
                    <a:pt x="43" y="0"/>
                  </a:lnTo>
                  <a:lnTo>
                    <a:pt x="42" y="8"/>
                  </a:lnTo>
                  <a:lnTo>
                    <a:pt x="41" y="17"/>
                  </a:lnTo>
                  <a:lnTo>
                    <a:pt x="41" y="25"/>
                  </a:lnTo>
                  <a:lnTo>
                    <a:pt x="41" y="34"/>
                  </a:lnTo>
                  <a:lnTo>
                    <a:pt x="41" y="42"/>
                  </a:lnTo>
                  <a:lnTo>
                    <a:pt x="41" y="51"/>
                  </a:lnTo>
                  <a:lnTo>
                    <a:pt x="42" y="60"/>
                  </a:lnTo>
                  <a:lnTo>
                    <a:pt x="44" y="69"/>
                  </a:lnTo>
                  <a:lnTo>
                    <a:pt x="46" y="76"/>
                  </a:lnTo>
                  <a:lnTo>
                    <a:pt x="48" y="85"/>
                  </a:lnTo>
                  <a:lnTo>
                    <a:pt x="51" y="93"/>
                  </a:lnTo>
                  <a:lnTo>
                    <a:pt x="54" y="101"/>
                  </a:lnTo>
                  <a:lnTo>
                    <a:pt x="57" y="109"/>
                  </a:lnTo>
                  <a:lnTo>
                    <a:pt x="61" y="116"/>
                  </a:lnTo>
                  <a:lnTo>
                    <a:pt x="65" y="123"/>
                  </a:lnTo>
                  <a:lnTo>
                    <a:pt x="70" y="128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13" name="Freeform 25">
              <a:extLst>
                <a:ext uri="{FF2B5EF4-FFF2-40B4-BE49-F238E27FC236}">
                  <a16:creationId xmlns:a16="http://schemas.microsoft.com/office/drawing/2014/main" id="{612F27C2-033B-3513-8A1B-CC2FE4125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" y="3234"/>
              <a:ext cx="38" cy="52"/>
            </a:xfrm>
            <a:custGeom>
              <a:avLst/>
              <a:gdLst>
                <a:gd name="T0" fmla="*/ 7 w 38"/>
                <a:gd name="T1" fmla="*/ 16 h 52"/>
                <a:gd name="T2" fmla="*/ 24 w 38"/>
                <a:gd name="T3" fmla="*/ 0 h 52"/>
                <a:gd name="T4" fmla="*/ 28 w 38"/>
                <a:gd name="T5" fmla="*/ 3 h 52"/>
                <a:gd name="T6" fmla="*/ 12 w 38"/>
                <a:gd name="T7" fmla="*/ 23 h 52"/>
                <a:gd name="T8" fmla="*/ 14 w 38"/>
                <a:gd name="T9" fmla="*/ 26 h 52"/>
                <a:gd name="T10" fmla="*/ 18 w 38"/>
                <a:gd name="T11" fmla="*/ 29 h 52"/>
                <a:gd name="T12" fmla="*/ 22 w 38"/>
                <a:gd name="T13" fmla="*/ 30 h 52"/>
                <a:gd name="T14" fmla="*/ 25 w 38"/>
                <a:gd name="T15" fmla="*/ 31 h 52"/>
                <a:gd name="T16" fmla="*/ 29 w 38"/>
                <a:gd name="T17" fmla="*/ 32 h 52"/>
                <a:gd name="T18" fmla="*/ 32 w 38"/>
                <a:gd name="T19" fmla="*/ 33 h 52"/>
                <a:gd name="T20" fmla="*/ 35 w 38"/>
                <a:gd name="T21" fmla="*/ 34 h 52"/>
                <a:gd name="T22" fmla="*/ 37 w 38"/>
                <a:gd name="T23" fmla="*/ 37 h 52"/>
                <a:gd name="T24" fmla="*/ 32 w 38"/>
                <a:gd name="T25" fmla="*/ 39 h 52"/>
                <a:gd name="T26" fmla="*/ 28 w 38"/>
                <a:gd name="T27" fmla="*/ 40 h 52"/>
                <a:gd name="T28" fmla="*/ 25 w 38"/>
                <a:gd name="T29" fmla="*/ 39 h 52"/>
                <a:gd name="T30" fmla="*/ 22 w 38"/>
                <a:gd name="T31" fmla="*/ 38 h 52"/>
                <a:gd name="T32" fmla="*/ 19 w 38"/>
                <a:gd name="T33" fmla="*/ 36 h 52"/>
                <a:gd name="T34" fmla="*/ 14 w 38"/>
                <a:gd name="T35" fmla="*/ 34 h 52"/>
                <a:gd name="T36" fmla="*/ 11 w 38"/>
                <a:gd name="T37" fmla="*/ 34 h 52"/>
                <a:gd name="T38" fmla="*/ 7 w 38"/>
                <a:gd name="T39" fmla="*/ 34 h 52"/>
                <a:gd name="T40" fmla="*/ 6 w 38"/>
                <a:gd name="T41" fmla="*/ 36 h 52"/>
                <a:gd name="T42" fmla="*/ 5 w 38"/>
                <a:gd name="T43" fmla="*/ 37 h 52"/>
                <a:gd name="T44" fmla="*/ 6 w 38"/>
                <a:gd name="T45" fmla="*/ 40 h 52"/>
                <a:gd name="T46" fmla="*/ 6 w 38"/>
                <a:gd name="T47" fmla="*/ 42 h 52"/>
                <a:gd name="T48" fmla="*/ 7 w 38"/>
                <a:gd name="T49" fmla="*/ 44 h 52"/>
                <a:gd name="T50" fmla="*/ 7 w 38"/>
                <a:gd name="T51" fmla="*/ 46 h 52"/>
                <a:gd name="T52" fmla="*/ 6 w 38"/>
                <a:gd name="T53" fmla="*/ 48 h 52"/>
                <a:gd name="T54" fmla="*/ 5 w 38"/>
                <a:gd name="T55" fmla="*/ 51 h 52"/>
                <a:gd name="T56" fmla="*/ 1 w 38"/>
                <a:gd name="T57" fmla="*/ 51 h 52"/>
                <a:gd name="T58" fmla="*/ 1 w 38"/>
                <a:gd name="T59" fmla="*/ 44 h 52"/>
                <a:gd name="T60" fmla="*/ 0 w 38"/>
                <a:gd name="T61" fmla="*/ 37 h 52"/>
                <a:gd name="T62" fmla="*/ 0 w 38"/>
                <a:gd name="T63" fmla="*/ 30 h 52"/>
                <a:gd name="T64" fmla="*/ 0 w 38"/>
                <a:gd name="T65" fmla="*/ 23 h 52"/>
                <a:gd name="T66" fmla="*/ 0 w 38"/>
                <a:gd name="T67" fmla="*/ 16 h 52"/>
                <a:gd name="T68" fmla="*/ 0 w 38"/>
                <a:gd name="T69" fmla="*/ 10 h 52"/>
                <a:gd name="T70" fmla="*/ 2 w 38"/>
                <a:gd name="T71" fmla="*/ 4 h 52"/>
                <a:gd name="T72" fmla="*/ 3 w 38"/>
                <a:gd name="T73" fmla="*/ 0 h 52"/>
                <a:gd name="T74" fmla="*/ 7 w 38"/>
                <a:gd name="T75" fmla="*/ 1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52">
                  <a:moveTo>
                    <a:pt x="7" y="16"/>
                  </a:moveTo>
                  <a:lnTo>
                    <a:pt x="24" y="0"/>
                  </a:lnTo>
                  <a:lnTo>
                    <a:pt x="28" y="3"/>
                  </a:lnTo>
                  <a:lnTo>
                    <a:pt x="12" y="23"/>
                  </a:lnTo>
                  <a:lnTo>
                    <a:pt x="14" y="26"/>
                  </a:lnTo>
                  <a:lnTo>
                    <a:pt x="18" y="29"/>
                  </a:lnTo>
                  <a:lnTo>
                    <a:pt x="22" y="30"/>
                  </a:lnTo>
                  <a:lnTo>
                    <a:pt x="25" y="31"/>
                  </a:lnTo>
                  <a:lnTo>
                    <a:pt x="29" y="32"/>
                  </a:lnTo>
                  <a:lnTo>
                    <a:pt x="32" y="33"/>
                  </a:lnTo>
                  <a:lnTo>
                    <a:pt x="35" y="34"/>
                  </a:lnTo>
                  <a:lnTo>
                    <a:pt x="37" y="37"/>
                  </a:lnTo>
                  <a:lnTo>
                    <a:pt x="32" y="39"/>
                  </a:lnTo>
                  <a:lnTo>
                    <a:pt x="28" y="40"/>
                  </a:lnTo>
                  <a:lnTo>
                    <a:pt x="25" y="39"/>
                  </a:lnTo>
                  <a:lnTo>
                    <a:pt x="22" y="38"/>
                  </a:lnTo>
                  <a:lnTo>
                    <a:pt x="19" y="36"/>
                  </a:lnTo>
                  <a:lnTo>
                    <a:pt x="14" y="34"/>
                  </a:lnTo>
                  <a:lnTo>
                    <a:pt x="11" y="34"/>
                  </a:lnTo>
                  <a:lnTo>
                    <a:pt x="7" y="34"/>
                  </a:lnTo>
                  <a:lnTo>
                    <a:pt x="6" y="36"/>
                  </a:lnTo>
                  <a:lnTo>
                    <a:pt x="5" y="37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7" y="44"/>
                  </a:lnTo>
                  <a:lnTo>
                    <a:pt x="7" y="46"/>
                  </a:lnTo>
                  <a:lnTo>
                    <a:pt x="6" y="48"/>
                  </a:lnTo>
                  <a:lnTo>
                    <a:pt x="5" y="51"/>
                  </a:lnTo>
                  <a:lnTo>
                    <a:pt x="1" y="51"/>
                  </a:lnTo>
                  <a:lnTo>
                    <a:pt x="1" y="44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2" y="4"/>
                  </a:lnTo>
                  <a:lnTo>
                    <a:pt x="3" y="0"/>
                  </a:lnTo>
                  <a:lnTo>
                    <a:pt x="7" y="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14" name="Freeform 26">
              <a:extLst>
                <a:ext uri="{FF2B5EF4-FFF2-40B4-BE49-F238E27FC236}">
                  <a16:creationId xmlns:a16="http://schemas.microsoft.com/office/drawing/2014/main" id="{44D56430-00BD-BC1E-5147-8A464ABB5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4" y="3238"/>
              <a:ext cx="128" cy="37"/>
            </a:xfrm>
            <a:custGeom>
              <a:avLst/>
              <a:gdLst>
                <a:gd name="T0" fmla="*/ 127 w 128"/>
                <a:gd name="T1" fmla="*/ 23 h 37"/>
                <a:gd name="T2" fmla="*/ 126 w 128"/>
                <a:gd name="T3" fmla="*/ 36 h 37"/>
                <a:gd name="T4" fmla="*/ 118 w 128"/>
                <a:gd name="T5" fmla="*/ 35 h 37"/>
                <a:gd name="T6" fmla="*/ 110 w 128"/>
                <a:gd name="T7" fmla="*/ 34 h 37"/>
                <a:gd name="T8" fmla="*/ 102 w 128"/>
                <a:gd name="T9" fmla="*/ 34 h 37"/>
                <a:gd name="T10" fmla="*/ 95 w 128"/>
                <a:gd name="T11" fmla="*/ 33 h 37"/>
                <a:gd name="T12" fmla="*/ 87 w 128"/>
                <a:gd name="T13" fmla="*/ 33 h 37"/>
                <a:gd name="T14" fmla="*/ 79 w 128"/>
                <a:gd name="T15" fmla="*/ 31 h 37"/>
                <a:gd name="T16" fmla="*/ 72 w 128"/>
                <a:gd name="T17" fmla="*/ 31 h 37"/>
                <a:gd name="T18" fmla="*/ 63 w 128"/>
                <a:gd name="T19" fmla="*/ 30 h 37"/>
                <a:gd name="T20" fmla="*/ 55 w 128"/>
                <a:gd name="T21" fmla="*/ 29 h 37"/>
                <a:gd name="T22" fmla="*/ 48 w 128"/>
                <a:gd name="T23" fmla="*/ 29 h 37"/>
                <a:gd name="T24" fmla="*/ 39 w 128"/>
                <a:gd name="T25" fmla="*/ 27 h 37"/>
                <a:gd name="T26" fmla="*/ 31 w 128"/>
                <a:gd name="T27" fmla="*/ 26 h 37"/>
                <a:gd name="T28" fmla="*/ 23 w 128"/>
                <a:gd name="T29" fmla="*/ 25 h 37"/>
                <a:gd name="T30" fmla="*/ 16 w 128"/>
                <a:gd name="T31" fmla="*/ 24 h 37"/>
                <a:gd name="T32" fmla="*/ 7 w 128"/>
                <a:gd name="T33" fmla="*/ 23 h 37"/>
                <a:gd name="T34" fmla="*/ 0 w 128"/>
                <a:gd name="T35" fmla="*/ 21 h 37"/>
                <a:gd name="T36" fmla="*/ 0 w 128"/>
                <a:gd name="T37" fmla="*/ 0 h 37"/>
                <a:gd name="T38" fmla="*/ 9 w 128"/>
                <a:gd name="T39" fmla="*/ 0 h 37"/>
                <a:gd name="T40" fmla="*/ 17 w 128"/>
                <a:gd name="T41" fmla="*/ 1 h 37"/>
                <a:gd name="T42" fmla="*/ 25 w 128"/>
                <a:gd name="T43" fmla="*/ 2 h 37"/>
                <a:gd name="T44" fmla="*/ 33 w 128"/>
                <a:gd name="T45" fmla="*/ 3 h 37"/>
                <a:gd name="T46" fmla="*/ 42 w 128"/>
                <a:gd name="T47" fmla="*/ 4 h 37"/>
                <a:gd name="T48" fmla="*/ 49 w 128"/>
                <a:gd name="T49" fmla="*/ 5 h 37"/>
                <a:gd name="T50" fmla="*/ 57 w 128"/>
                <a:gd name="T51" fmla="*/ 7 h 37"/>
                <a:gd name="T52" fmla="*/ 65 w 128"/>
                <a:gd name="T53" fmla="*/ 8 h 37"/>
                <a:gd name="T54" fmla="*/ 73 w 128"/>
                <a:gd name="T55" fmla="*/ 10 h 37"/>
                <a:gd name="T56" fmla="*/ 81 w 128"/>
                <a:gd name="T57" fmla="*/ 11 h 37"/>
                <a:gd name="T58" fmla="*/ 88 w 128"/>
                <a:gd name="T59" fmla="*/ 13 h 37"/>
                <a:gd name="T60" fmla="*/ 96 w 128"/>
                <a:gd name="T61" fmla="*/ 15 h 37"/>
                <a:gd name="T62" fmla="*/ 105 w 128"/>
                <a:gd name="T63" fmla="*/ 17 h 37"/>
                <a:gd name="T64" fmla="*/ 112 w 128"/>
                <a:gd name="T65" fmla="*/ 18 h 37"/>
                <a:gd name="T66" fmla="*/ 119 w 128"/>
                <a:gd name="T67" fmla="*/ 21 h 37"/>
                <a:gd name="T68" fmla="*/ 127 w 128"/>
                <a:gd name="T69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" h="37">
                  <a:moveTo>
                    <a:pt x="127" y="23"/>
                  </a:moveTo>
                  <a:lnTo>
                    <a:pt x="126" y="36"/>
                  </a:lnTo>
                  <a:lnTo>
                    <a:pt x="118" y="35"/>
                  </a:lnTo>
                  <a:lnTo>
                    <a:pt x="110" y="34"/>
                  </a:lnTo>
                  <a:lnTo>
                    <a:pt x="102" y="34"/>
                  </a:lnTo>
                  <a:lnTo>
                    <a:pt x="95" y="33"/>
                  </a:lnTo>
                  <a:lnTo>
                    <a:pt x="87" y="33"/>
                  </a:lnTo>
                  <a:lnTo>
                    <a:pt x="79" y="31"/>
                  </a:lnTo>
                  <a:lnTo>
                    <a:pt x="72" y="31"/>
                  </a:lnTo>
                  <a:lnTo>
                    <a:pt x="63" y="30"/>
                  </a:lnTo>
                  <a:lnTo>
                    <a:pt x="55" y="29"/>
                  </a:lnTo>
                  <a:lnTo>
                    <a:pt x="48" y="29"/>
                  </a:lnTo>
                  <a:lnTo>
                    <a:pt x="39" y="27"/>
                  </a:lnTo>
                  <a:lnTo>
                    <a:pt x="31" y="26"/>
                  </a:lnTo>
                  <a:lnTo>
                    <a:pt x="23" y="25"/>
                  </a:lnTo>
                  <a:lnTo>
                    <a:pt x="16" y="24"/>
                  </a:lnTo>
                  <a:lnTo>
                    <a:pt x="7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9" y="0"/>
                  </a:lnTo>
                  <a:lnTo>
                    <a:pt x="17" y="1"/>
                  </a:lnTo>
                  <a:lnTo>
                    <a:pt x="25" y="2"/>
                  </a:lnTo>
                  <a:lnTo>
                    <a:pt x="33" y="3"/>
                  </a:lnTo>
                  <a:lnTo>
                    <a:pt x="42" y="4"/>
                  </a:lnTo>
                  <a:lnTo>
                    <a:pt x="49" y="5"/>
                  </a:lnTo>
                  <a:lnTo>
                    <a:pt x="57" y="7"/>
                  </a:lnTo>
                  <a:lnTo>
                    <a:pt x="65" y="8"/>
                  </a:lnTo>
                  <a:lnTo>
                    <a:pt x="73" y="10"/>
                  </a:lnTo>
                  <a:lnTo>
                    <a:pt x="81" y="11"/>
                  </a:lnTo>
                  <a:lnTo>
                    <a:pt x="88" y="13"/>
                  </a:lnTo>
                  <a:lnTo>
                    <a:pt x="96" y="15"/>
                  </a:lnTo>
                  <a:lnTo>
                    <a:pt x="105" y="17"/>
                  </a:lnTo>
                  <a:lnTo>
                    <a:pt x="112" y="18"/>
                  </a:lnTo>
                  <a:lnTo>
                    <a:pt x="119" y="21"/>
                  </a:lnTo>
                  <a:lnTo>
                    <a:pt x="127" y="2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15" name="Freeform 27">
              <a:extLst>
                <a:ext uri="{FF2B5EF4-FFF2-40B4-BE49-F238E27FC236}">
                  <a16:creationId xmlns:a16="http://schemas.microsoft.com/office/drawing/2014/main" id="{F1CE2F2D-29FA-DDF2-8398-32BB44A6B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6" y="3270"/>
              <a:ext cx="209" cy="123"/>
            </a:xfrm>
            <a:custGeom>
              <a:avLst/>
              <a:gdLst>
                <a:gd name="T0" fmla="*/ 115 w 209"/>
                <a:gd name="T1" fmla="*/ 91 h 123"/>
                <a:gd name="T2" fmla="*/ 121 w 209"/>
                <a:gd name="T3" fmla="*/ 89 h 123"/>
                <a:gd name="T4" fmla="*/ 124 w 209"/>
                <a:gd name="T5" fmla="*/ 86 h 123"/>
                <a:gd name="T6" fmla="*/ 128 w 209"/>
                <a:gd name="T7" fmla="*/ 82 h 123"/>
                <a:gd name="T8" fmla="*/ 140 w 209"/>
                <a:gd name="T9" fmla="*/ 82 h 123"/>
                <a:gd name="T10" fmla="*/ 160 w 209"/>
                <a:gd name="T11" fmla="*/ 81 h 123"/>
                <a:gd name="T12" fmla="*/ 179 w 209"/>
                <a:gd name="T13" fmla="*/ 78 h 123"/>
                <a:gd name="T14" fmla="*/ 198 w 209"/>
                <a:gd name="T15" fmla="*/ 74 h 123"/>
                <a:gd name="T16" fmla="*/ 202 w 209"/>
                <a:gd name="T17" fmla="*/ 73 h 123"/>
                <a:gd name="T18" fmla="*/ 189 w 209"/>
                <a:gd name="T19" fmla="*/ 78 h 123"/>
                <a:gd name="T20" fmla="*/ 176 w 209"/>
                <a:gd name="T21" fmla="*/ 84 h 123"/>
                <a:gd name="T22" fmla="*/ 164 w 209"/>
                <a:gd name="T23" fmla="*/ 89 h 123"/>
                <a:gd name="T24" fmla="*/ 150 w 209"/>
                <a:gd name="T25" fmla="*/ 96 h 123"/>
                <a:gd name="T26" fmla="*/ 136 w 209"/>
                <a:gd name="T27" fmla="*/ 103 h 123"/>
                <a:gd name="T28" fmla="*/ 123 w 209"/>
                <a:gd name="T29" fmla="*/ 110 h 123"/>
                <a:gd name="T30" fmla="*/ 110 w 209"/>
                <a:gd name="T31" fmla="*/ 118 h 123"/>
                <a:gd name="T32" fmla="*/ 99 w 209"/>
                <a:gd name="T33" fmla="*/ 122 h 123"/>
                <a:gd name="T34" fmla="*/ 91 w 209"/>
                <a:gd name="T35" fmla="*/ 119 h 123"/>
                <a:gd name="T36" fmla="*/ 84 w 209"/>
                <a:gd name="T37" fmla="*/ 115 h 123"/>
                <a:gd name="T38" fmla="*/ 78 w 209"/>
                <a:gd name="T39" fmla="*/ 109 h 123"/>
                <a:gd name="T40" fmla="*/ 0 w 209"/>
                <a:gd name="T41" fmla="*/ 25 h 123"/>
                <a:gd name="T42" fmla="*/ 3 w 209"/>
                <a:gd name="T43" fmla="*/ 19 h 123"/>
                <a:gd name="T44" fmla="*/ 8 w 209"/>
                <a:gd name="T45" fmla="*/ 14 h 123"/>
                <a:gd name="T46" fmla="*/ 10 w 209"/>
                <a:gd name="T47" fmla="*/ 7 h 123"/>
                <a:gd name="T48" fmla="*/ 13 w 209"/>
                <a:gd name="T49" fmla="*/ 0 h 123"/>
                <a:gd name="T50" fmla="*/ 26 w 209"/>
                <a:gd name="T51" fmla="*/ 9 h 123"/>
                <a:gd name="T52" fmla="*/ 39 w 209"/>
                <a:gd name="T53" fmla="*/ 19 h 123"/>
                <a:gd name="T54" fmla="*/ 52 w 209"/>
                <a:gd name="T55" fmla="*/ 30 h 123"/>
                <a:gd name="T56" fmla="*/ 64 w 209"/>
                <a:gd name="T57" fmla="*/ 41 h 123"/>
                <a:gd name="T58" fmla="*/ 77 w 209"/>
                <a:gd name="T59" fmla="*/ 52 h 123"/>
                <a:gd name="T60" fmla="*/ 89 w 209"/>
                <a:gd name="T61" fmla="*/ 65 h 123"/>
                <a:gd name="T62" fmla="*/ 102 w 209"/>
                <a:gd name="T63" fmla="*/ 77 h 123"/>
                <a:gd name="T64" fmla="*/ 113 w 209"/>
                <a:gd name="T65" fmla="*/ 9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9" h="123">
                  <a:moveTo>
                    <a:pt x="113" y="90"/>
                  </a:moveTo>
                  <a:lnTo>
                    <a:pt x="115" y="91"/>
                  </a:lnTo>
                  <a:lnTo>
                    <a:pt x="119" y="91"/>
                  </a:lnTo>
                  <a:lnTo>
                    <a:pt x="121" y="89"/>
                  </a:lnTo>
                  <a:lnTo>
                    <a:pt x="123" y="87"/>
                  </a:lnTo>
                  <a:lnTo>
                    <a:pt x="124" y="86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1"/>
                  </a:lnTo>
                  <a:lnTo>
                    <a:pt x="140" y="82"/>
                  </a:lnTo>
                  <a:lnTo>
                    <a:pt x="150" y="82"/>
                  </a:lnTo>
                  <a:lnTo>
                    <a:pt x="160" y="81"/>
                  </a:lnTo>
                  <a:lnTo>
                    <a:pt x="169" y="80"/>
                  </a:lnTo>
                  <a:lnTo>
                    <a:pt x="179" y="78"/>
                  </a:lnTo>
                  <a:lnTo>
                    <a:pt x="189" y="76"/>
                  </a:lnTo>
                  <a:lnTo>
                    <a:pt x="198" y="74"/>
                  </a:lnTo>
                  <a:lnTo>
                    <a:pt x="208" y="70"/>
                  </a:lnTo>
                  <a:lnTo>
                    <a:pt x="202" y="73"/>
                  </a:lnTo>
                  <a:lnTo>
                    <a:pt x="196" y="75"/>
                  </a:lnTo>
                  <a:lnTo>
                    <a:pt x="189" y="78"/>
                  </a:lnTo>
                  <a:lnTo>
                    <a:pt x="183" y="81"/>
                  </a:lnTo>
                  <a:lnTo>
                    <a:pt x="176" y="84"/>
                  </a:lnTo>
                  <a:lnTo>
                    <a:pt x="170" y="87"/>
                  </a:lnTo>
                  <a:lnTo>
                    <a:pt x="164" y="89"/>
                  </a:lnTo>
                  <a:lnTo>
                    <a:pt x="156" y="93"/>
                  </a:lnTo>
                  <a:lnTo>
                    <a:pt x="150" y="96"/>
                  </a:lnTo>
                  <a:lnTo>
                    <a:pt x="143" y="100"/>
                  </a:lnTo>
                  <a:lnTo>
                    <a:pt x="136" y="103"/>
                  </a:lnTo>
                  <a:lnTo>
                    <a:pt x="130" y="106"/>
                  </a:lnTo>
                  <a:lnTo>
                    <a:pt x="123" y="110"/>
                  </a:lnTo>
                  <a:lnTo>
                    <a:pt x="116" y="114"/>
                  </a:lnTo>
                  <a:lnTo>
                    <a:pt x="110" y="118"/>
                  </a:lnTo>
                  <a:lnTo>
                    <a:pt x="104" y="122"/>
                  </a:lnTo>
                  <a:lnTo>
                    <a:pt x="99" y="122"/>
                  </a:lnTo>
                  <a:lnTo>
                    <a:pt x="94" y="121"/>
                  </a:lnTo>
                  <a:lnTo>
                    <a:pt x="91" y="119"/>
                  </a:lnTo>
                  <a:lnTo>
                    <a:pt x="87" y="117"/>
                  </a:lnTo>
                  <a:lnTo>
                    <a:pt x="84" y="115"/>
                  </a:lnTo>
                  <a:lnTo>
                    <a:pt x="81" y="112"/>
                  </a:lnTo>
                  <a:lnTo>
                    <a:pt x="78" y="109"/>
                  </a:lnTo>
                  <a:lnTo>
                    <a:pt x="74" y="106"/>
                  </a:lnTo>
                  <a:lnTo>
                    <a:pt x="0" y="25"/>
                  </a:lnTo>
                  <a:lnTo>
                    <a:pt x="1" y="22"/>
                  </a:lnTo>
                  <a:lnTo>
                    <a:pt x="3" y="19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10" y="11"/>
                  </a:lnTo>
                  <a:lnTo>
                    <a:pt x="10" y="7"/>
                  </a:lnTo>
                  <a:lnTo>
                    <a:pt x="11" y="3"/>
                  </a:lnTo>
                  <a:lnTo>
                    <a:pt x="13" y="0"/>
                  </a:lnTo>
                  <a:lnTo>
                    <a:pt x="20" y="4"/>
                  </a:lnTo>
                  <a:lnTo>
                    <a:pt x="26" y="9"/>
                  </a:lnTo>
                  <a:lnTo>
                    <a:pt x="32" y="15"/>
                  </a:lnTo>
                  <a:lnTo>
                    <a:pt x="39" y="19"/>
                  </a:lnTo>
                  <a:lnTo>
                    <a:pt x="45" y="24"/>
                  </a:lnTo>
                  <a:lnTo>
                    <a:pt x="52" y="30"/>
                  </a:lnTo>
                  <a:lnTo>
                    <a:pt x="59" y="35"/>
                  </a:lnTo>
                  <a:lnTo>
                    <a:pt x="64" y="41"/>
                  </a:lnTo>
                  <a:lnTo>
                    <a:pt x="71" y="47"/>
                  </a:lnTo>
                  <a:lnTo>
                    <a:pt x="77" y="52"/>
                  </a:lnTo>
                  <a:lnTo>
                    <a:pt x="83" y="59"/>
                  </a:lnTo>
                  <a:lnTo>
                    <a:pt x="89" y="65"/>
                  </a:lnTo>
                  <a:lnTo>
                    <a:pt x="95" y="71"/>
                  </a:lnTo>
                  <a:lnTo>
                    <a:pt x="102" y="77"/>
                  </a:lnTo>
                  <a:lnTo>
                    <a:pt x="106" y="84"/>
                  </a:lnTo>
                  <a:lnTo>
                    <a:pt x="113" y="9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16" name="Freeform 28">
              <a:extLst>
                <a:ext uri="{FF2B5EF4-FFF2-40B4-BE49-F238E27FC236}">
                  <a16:creationId xmlns:a16="http://schemas.microsoft.com/office/drawing/2014/main" id="{0A586F61-EB2B-8341-DB14-9F45D9B57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5" y="3270"/>
              <a:ext cx="39" cy="17"/>
            </a:xfrm>
            <a:custGeom>
              <a:avLst/>
              <a:gdLst>
                <a:gd name="T0" fmla="*/ 38 w 39"/>
                <a:gd name="T1" fmla="*/ 14 h 17"/>
                <a:gd name="T2" fmla="*/ 33 w 39"/>
                <a:gd name="T3" fmla="*/ 15 h 17"/>
                <a:gd name="T4" fmla="*/ 28 w 39"/>
                <a:gd name="T5" fmla="*/ 16 h 17"/>
                <a:gd name="T6" fmla="*/ 23 w 39"/>
                <a:gd name="T7" fmla="*/ 16 h 17"/>
                <a:gd name="T8" fmla="*/ 19 w 39"/>
                <a:gd name="T9" fmla="*/ 16 h 17"/>
                <a:gd name="T10" fmla="*/ 13 w 39"/>
                <a:gd name="T11" fmla="*/ 16 h 17"/>
                <a:gd name="T12" fmla="*/ 9 w 39"/>
                <a:gd name="T13" fmla="*/ 15 h 17"/>
                <a:gd name="T14" fmla="*/ 3 w 39"/>
                <a:gd name="T15" fmla="*/ 14 h 17"/>
                <a:gd name="T16" fmla="*/ 0 w 39"/>
                <a:gd name="T17" fmla="*/ 14 h 17"/>
                <a:gd name="T18" fmla="*/ 3 w 39"/>
                <a:gd name="T19" fmla="*/ 12 h 17"/>
                <a:gd name="T20" fmla="*/ 9 w 39"/>
                <a:gd name="T21" fmla="*/ 8 h 17"/>
                <a:gd name="T22" fmla="*/ 13 w 39"/>
                <a:gd name="T23" fmla="*/ 5 h 17"/>
                <a:gd name="T24" fmla="*/ 19 w 39"/>
                <a:gd name="T25" fmla="*/ 2 h 17"/>
                <a:gd name="T26" fmla="*/ 26 w 39"/>
                <a:gd name="T27" fmla="*/ 0 h 17"/>
                <a:gd name="T28" fmla="*/ 30 w 39"/>
                <a:gd name="T29" fmla="*/ 1 h 17"/>
                <a:gd name="T30" fmla="*/ 35 w 39"/>
                <a:gd name="T31" fmla="*/ 5 h 17"/>
                <a:gd name="T32" fmla="*/ 38 w 39"/>
                <a:gd name="T33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17">
                  <a:moveTo>
                    <a:pt x="38" y="14"/>
                  </a:moveTo>
                  <a:lnTo>
                    <a:pt x="33" y="15"/>
                  </a:lnTo>
                  <a:lnTo>
                    <a:pt x="28" y="16"/>
                  </a:lnTo>
                  <a:lnTo>
                    <a:pt x="23" y="16"/>
                  </a:lnTo>
                  <a:lnTo>
                    <a:pt x="19" y="16"/>
                  </a:lnTo>
                  <a:lnTo>
                    <a:pt x="13" y="16"/>
                  </a:lnTo>
                  <a:lnTo>
                    <a:pt x="9" y="15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3" y="12"/>
                  </a:lnTo>
                  <a:lnTo>
                    <a:pt x="9" y="8"/>
                  </a:lnTo>
                  <a:lnTo>
                    <a:pt x="13" y="5"/>
                  </a:lnTo>
                  <a:lnTo>
                    <a:pt x="19" y="2"/>
                  </a:lnTo>
                  <a:lnTo>
                    <a:pt x="26" y="0"/>
                  </a:lnTo>
                  <a:lnTo>
                    <a:pt x="30" y="1"/>
                  </a:lnTo>
                  <a:lnTo>
                    <a:pt x="35" y="5"/>
                  </a:lnTo>
                  <a:lnTo>
                    <a:pt x="38" y="14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17" name="Freeform 29">
              <a:extLst>
                <a:ext uri="{FF2B5EF4-FFF2-40B4-BE49-F238E27FC236}">
                  <a16:creationId xmlns:a16="http://schemas.microsoft.com/office/drawing/2014/main" id="{3C13AC8C-28AC-6925-5BB0-6F0262B9B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4" y="3273"/>
              <a:ext cx="132" cy="28"/>
            </a:xfrm>
            <a:custGeom>
              <a:avLst/>
              <a:gdLst>
                <a:gd name="T0" fmla="*/ 126 w 132"/>
                <a:gd name="T1" fmla="*/ 12 h 28"/>
                <a:gd name="T2" fmla="*/ 125 w 132"/>
                <a:gd name="T3" fmla="*/ 17 h 28"/>
                <a:gd name="T4" fmla="*/ 125 w 132"/>
                <a:gd name="T5" fmla="*/ 22 h 28"/>
                <a:gd name="T6" fmla="*/ 126 w 132"/>
                <a:gd name="T7" fmla="*/ 25 h 28"/>
                <a:gd name="T8" fmla="*/ 131 w 132"/>
                <a:gd name="T9" fmla="*/ 27 h 28"/>
                <a:gd name="T10" fmla="*/ 123 w 132"/>
                <a:gd name="T11" fmla="*/ 26 h 28"/>
                <a:gd name="T12" fmla="*/ 115 w 132"/>
                <a:gd name="T13" fmla="*/ 25 h 28"/>
                <a:gd name="T14" fmla="*/ 106 w 132"/>
                <a:gd name="T15" fmla="*/ 24 h 28"/>
                <a:gd name="T16" fmla="*/ 98 w 132"/>
                <a:gd name="T17" fmla="*/ 24 h 28"/>
                <a:gd name="T18" fmla="*/ 89 w 132"/>
                <a:gd name="T19" fmla="*/ 23 h 28"/>
                <a:gd name="T20" fmla="*/ 81 w 132"/>
                <a:gd name="T21" fmla="*/ 22 h 28"/>
                <a:gd name="T22" fmla="*/ 72 w 132"/>
                <a:gd name="T23" fmla="*/ 22 h 28"/>
                <a:gd name="T24" fmla="*/ 64 w 132"/>
                <a:gd name="T25" fmla="*/ 21 h 28"/>
                <a:gd name="T26" fmla="*/ 55 w 132"/>
                <a:gd name="T27" fmla="*/ 21 h 28"/>
                <a:gd name="T28" fmla="*/ 46 w 132"/>
                <a:gd name="T29" fmla="*/ 20 h 28"/>
                <a:gd name="T30" fmla="*/ 39 w 132"/>
                <a:gd name="T31" fmla="*/ 20 h 28"/>
                <a:gd name="T32" fmla="*/ 31 w 132"/>
                <a:gd name="T33" fmla="*/ 18 h 28"/>
                <a:gd name="T34" fmla="*/ 22 w 132"/>
                <a:gd name="T35" fmla="*/ 17 h 28"/>
                <a:gd name="T36" fmla="*/ 14 w 132"/>
                <a:gd name="T37" fmla="*/ 16 h 28"/>
                <a:gd name="T38" fmla="*/ 7 w 132"/>
                <a:gd name="T39" fmla="*/ 15 h 28"/>
                <a:gd name="T40" fmla="*/ 0 w 132"/>
                <a:gd name="T41" fmla="*/ 13 h 28"/>
                <a:gd name="T42" fmla="*/ 0 w 132"/>
                <a:gd name="T43" fmla="*/ 2 h 28"/>
                <a:gd name="T44" fmla="*/ 5 w 132"/>
                <a:gd name="T45" fmla="*/ 1 h 28"/>
                <a:gd name="T46" fmla="*/ 12 w 132"/>
                <a:gd name="T47" fmla="*/ 0 h 28"/>
                <a:gd name="T48" fmla="*/ 20 w 132"/>
                <a:gd name="T49" fmla="*/ 0 h 28"/>
                <a:gd name="T50" fmla="*/ 29 w 132"/>
                <a:gd name="T51" fmla="*/ 0 h 28"/>
                <a:gd name="T52" fmla="*/ 38 w 132"/>
                <a:gd name="T53" fmla="*/ 0 h 28"/>
                <a:gd name="T54" fmla="*/ 48 w 132"/>
                <a:gd name="T55" fmla="*/ 1 h 28"/>
                <a:gd name="T56" fmla="*/ 58 w 132"/>
                <a:gd name="T57" fmla="*/ 2 h 28"/>
                <a:gd name="T58" fmla="*/ 68 w 132"/>
                <a:gd name="T59" fmla="*/ 4 h 28"/>
                <a:gd name="T60" fmla="*/ 78 w 132"/>
                <a:gd name="T61" fmla="*/ 5 h 28"/>
                <a:gd name="T62" fmla="*/ 87 w 132"/>
                <a:gd name="T63" fmla="*/ 6 h 28"/>
                <a:gd name="T64" fmla="*/ 97 w 132"/>
                <a:gd name="T65" fmla="*/ 8 h 28"/>
                <a:gd name="T66" fmla="*/ 105 w 132"/>
                <a:gd name="T67" fmla="*/ 9 h 28"/>
                <a:gd name="T68" fmla="*/ 112 w 132"/>
                <a:gd name="T69" fmla="*/ 10 h 28"/>
                <a:gd name="T70" fmla="*/ 119 w 132"/>
                <a:gd name="T71" fmla="*/ 11 h 28"/>
                <a:gd name="T72" fmla="*/ 122 w 132"/>
                <a:gd name="T73" fmla="*/ 12 h 28"/>
                <a:gd name="T74" fmla="*/ 126 w 132"/>
                <a:gd name="T75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28">
                  <a:moveTo>
                    <a:pt x="126" y="12"/>
                  </a:moveTo>
                  <a:lnTo>
                    <a:pt x="125" y="17"/>
                  </a:lnTo>
                  <a:lnTo>
                    <a:pt x="125" y="22"/>
                  </a:lnTo>
                  <a:lnTo>
                    <a:pt x="126" y="25"/>
                  </a:lnTo>
                  <a:lnTo>
                    <a:pt x="131" y="27"/>
                  </a:lnTo>
                  <a:lnTo>
                    <a:pt x="123" y="26"/>
                  </a:lnTo>
                  <a:lnTo>
                    <a:pt x="115" y="25"/>
                  </a:lnTo>
                  <a:lnTo>
                    <a:pt x="106" y="24"/>
                  </a:lnTo>
                  <a:lnTo>
                    <a:pt x="98" y="24"/>
                  </a:lnTo>
                  <a:lnTo>
                    <a:pt x="89" y="23"/>
                  </a:lnTo>
                  <a:lnTo>
                    <a:pt x="81" y="22"/>
                  </a:lnTo>
                  <a:lnTo>
                    <a:pt x="72" y="22"/>
                  </a:lnTo>
                  <a:lnTo>
                    <a:pt x="64" y="21"/>
                  </a:lnTo>
                  <a:lnTo>
                    <a:pt x="55" y="21"/>
                  </a:lnTo>
                  <a:lnTo>
                    <a:pt x="46" y="20"/>
                  </a:lnTo>
                  <a:lnTo>
                    <a:pt x="39" y="20"/>
                  </a:lnTo>
                  <a:lnTo>
                    <a:pt x="31" y="18"/>
                  </a:lnTo>
                  <a:lnTo>
                    <a:pt x="22" y="17"/>
                  </a:lnTo>
                  <a:lnTo>
                    <a:pt x="14" y="16"/>
                  </a:lnTo>
                  <a:lnTo>
                    <a:pt x="7" y="15"/>
                  </a:lnTo>
                  <a:lnTo>
                    <a:pt x="0" y="13"/>
                  </a:lnTo>
                  <a:lnTo>
                    <a:pt x="0" y="2"/>
                  </a:lnTo>
                  <a:lnTo>
                    <a:pt x="5" y="1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9" y="0"/>
                  </a:lnTo>
                  <a:lnTo>
                    <a:pt x="38" y="0"/>
                  </a:lnTo>
                  <a:lnTo>
                    <a:pt x="48" y="1"/>
                  </a:lnTo>
                  <a:lnTo>
                    <a:pt x="58" y="2"/>
                  </a:lnTo>
                  <a:lnTo>
                    <a:pt x="68" y="4"/>
                  </a:lnTo>
                  <a:lnTo>
                    <a:pt x="78" y="5"/>
                  </a:lnTo>
                  <a:lnTo>
                    <a:pt x="87" y="6"/>
                  </a:lnTo>
                  <a:lnTo>
                    <a:pt x="97" y="8"/>
                  </a:lnTo>
                  <a:lnTo>
                    <a:pt x="105" y="9"/>
                  </a:lnTo>
                  <a:lnTo>
                    <a:pt x="112" y="10"/>
                  </a:lnTo>
                  <a:lnTo>
                    <a:pt x="119" y="11"/>
                  </a:lnTo>
                  <a:lnTo>
                    <a:pt x="122" y="12"/>
                  </a:lnTo>
                  <a:lnTo>
                    <a:pt x="126" y="1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18" name="Freeform 30">
              <a:extLst>
                <a:ext uri="{FF2B5EF4-FFF2-40B4-BE49-F238E27FC236}">
                  <a16:creationId xmlns:a16="http://schemas.microsoft.com/office/drawing/2014/main" id="{0AE38775-F8AD-94E1-5AB6-3665E89D3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4" y="3311"/>
              <a:ext cx="224" cy="41"/>
            </a:xfrm>
            <a:custGeom>
              <a:avLst/>
              <a:gdLst>
                <a:gd name="T0" fmla="*/ 1 w 224"/>
                <a:gd name="T1" fmla="*/ 0 h 41"/>
                <a:gd name="T2" fmla="*/ 17 w 224"/>
                <a:gd name="T3" fmla="*/ 1 h 41"/>
                <a:gd name="T4" fmla="*/ 31 w 224"/>
                <a:gd name="T5" fmla="*/ 3 h 41"/>
                <a:gd name="T6" fmla="*/ 45 w 224"/>
                <a:gd name="T7" fmla="*/ 5 h 41"/>
                <a:gd name="T8" fmla="*/ 60 w 224"/>
                <a:gd name="T9" fmla="*/ 7 h 41"/>
                <a:gd name="T10" fmla="*/ 73 w 224"/>
                <a:gd name="T11" fmla="*/ 9 h 41"/>
                <a:gd name="T12" fmla="*/ 86 w 224"/>
                <a:gd name="T13" fmla="*/ 11 h 41"/>
                <a:gd name="T14" fmla="*/ 99 w 224"/>
                <a:gd name="T15" fmla="*/ 13 h 41"/>
                <a:gd name="T16" fmla="*/ 112 w 224"/>
                <a:gd name="T17" fmla="*/ 15 h 41"/>
                <a:gd name="T18" fmla="*/ 125 w 224"/>
                <a:gd name="T19" fmla="*/ 16 h 41"/>
                <a:gd name="T20" fmla="*/ 138 w 224"/>
                <a:gd name="T21" fmla="*/ 18 h 41"/>
                <a:gd name="T22" fmla="*/ 150 w 224"/>
                <a:gd name="T23" fmla="*/ 20 h 41"/>
                <a:gd name="T24" fmla="*/ 164 w 224"/>
                <a:gd name="T25" fmla="*/ 21 h 41"/>
                <a:gd name="T26" fmla="*/ 178 w 224"/>
                <a:gd name="T27" fmla="*/ 22 h 41"/>
                <a:gd name="T28" fmla="*/ 192 w 224"/>
                <a:gd name="T29" fmla="*/ 24 h 41"/>
                <a:gd name="T30" fmla="*/ 208 w 224"/>
                <a:gd name="T31" fmla="*/ 25 h 41"/>
                <a:gd name="T32" fmla="*/ 223 w 224"/>
                <a:gd name="T33" fmla="*/ 27 h 41"/>
                <a:gd name="T34" fmla="*/ 223 w 224"/>
                <a:gd name="T35" fmla="*/ 30 h 41"/>
                <a:gd name="T36" fmla="*/ 223 w 224"/>
                <a:gd name="T37" fmla="*/ 34 h 41"/>
                <a:gd name="T38" fmla="*/ 222 w 224"/>
                <a:gd name="T39" fmla="*/ 38 h 41"/>
                <a:gd name="T40" fmla="*/ 219 w 224"/>
                <a:gd name="T41" fmla="*/ 40 h 41"/>
                <a:gd name="T42" fmla="*/ 203 w 224"/>
                <a:gd name="T43" fmla="*/ 38 h 41"/>
                <a:gd name="T44" fmla="*/ 189 w 224"/>
                <a:gd name="T45" fmla="*/ 36 h 41"/>
                <a:gd name="T46" fmla="*/ 174 w 224"/>
                <a:gd name="T47" fmla="*/ 34 h 41"/>
                <a:gd name="T48" fmla="*/ 160 w 224"/>
                <a:gd name="T49" fmla="*/ 32 h 41"/>
                <a:gd name="T50" fmla="*/ 148 w 224"/>
                <a:gd name="T51" fmla="*/ 30 h 41"/>
                <a:gd name="T52" fmla="*/ 135 w 224"/>
                <a:gd name="T53" fmla="*/ 27 h 41"/>
                <a:gd name="T54" fmla="*/ 122 w 224"/>
                <a:gd name="T55" fmla="*/ 25 h 41"/>
                <a:gd name="T56" fmla="*/ 110 w 224"/>
                <a:gd name="T57" fmla="*/ 23 h 41"/>
                <a:gd name="T58" fmla="*/ 97 w 224"/>
                <a:gd name="T59" fmla="*/ 21 h 41"/>
                <a:gd name="T60" fmla="*/ 85 w 224"/>
                <a:gd name="T61" fmla="*/ 20 h 41"/>
                <a:gd name="T62" fmla="*/ 73 w 224"/>
                <a:gd name="T63" fmla="*/ 18 h 41"/>
                <a:gd name="T64" fmla="*/ 59 w 224"/>
                <a:gd name="T65" fmla="*/ 17 h 41"/>
                <a:gd name="T66" fmla="*/ 45 w 224"/>
                <a:gd name="T67" fmla="*/ 15 h 41"/>
                <a:gd name="T68" fmla="*/ 31 w 224"/>
                <a:gd name="T69" fmla="*/ 14 h 41"/>
                <a:gd name="T70" fmla="*/ 16 w 224"/>
                <a:gd name="T71" fmla="*/ 13 h 41"/>
                <a:gd name="T72" fmla="*/ 0 w 224"/>
                <a:gd name="T73" fmla="*/ 12 h 41"/>
                <a:gd name="T74" fmla="*/ 1 w 224"/>
                <a:gd name="T7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4" h="41">
                  <a:moveTo>
                    <a:pt x="1" y="0"/>
                  </a:moveTo>
                  <a:lnTo>
                    <a:pt x="17" y="1"/>
                  </a:lnTo>
                  <a:lnTo>
                    <a:pt x="31" y="3"/>
                  </a:lnTo>
                  <a:lnTo>
                    <a:pt x="45" y="5"/>
                  </a:lnTo>
                  <a:lnTo>
                    <a:pt x="60" y="7"/>
                  </a:lnTo>
                  <a:lnTo>
                    <a:pt x="73" y="9"/>
                  </a:lnTo>
                  <a:lnTo>
                    <a:pt x="86" y="11"/>
                  </a:lnTo>
                  <a:lnTo>
                    <a:pt x="99" y="13"/>
                  </a:lnTo>
                  <a:lnTo>
                    <a:pt x="112" y="15"/>
                  </a:lnTo>
                  <a:lnTo>
                    <a:pt x="125" y="16"/>
                  </a:lnTo>
                  <a:lnTo>
                    <a:pt x="138" y="18"/>
                  </a:lnTo>
                  <a:lnTo>
                    <a:pt x="150" y="20"/>
                  </a:lnTo>
                  <a:lnTo>
                    <a:pt x="164" y="21"/>
                  </a:lnTo>
                  <a:lnTo>
                    <a:pt x="178" y="22"/>
                  </a:lnTo>
                  <a:lnTo>
                    <a:pt x="192" y="24"/>
                  </a:lnTo>
                  <a:lnTo>
                    <a:pt x="208" y="25"/>
                  </a:lnTo>
                  <a:lnTo>
                    <a:pt x="223" y="27"/>
                  </a:lnTo>
                  <a:lnTo>
                    <a:pt x="223" y="30"/>
                  </a:lnTo>
                  <a:lnTo>
                    <a:pt x="223" y="34"/>
                  </a:lnTo>
                  <a:lnTo>
                    <a:pt x="222" y="38"/>
                  </a:lnTo>
                  <a:lnTo>
                    <a:pt x="219" y="40"/>
                  </a:lnTo>
                  <a:lnTo>
                    <a:pt x="203" y="38"/>
                  </a:lnTo>
                  <a:lnTo>
                    <a:pt x="189" y="36"/>
                  </a:lnTo>
                  <a:lnTo>
                    <a:pt x="174" y="34"/>
                  </a:lnTo>
                  <a:lnTo>
                    <a:pt x="160" y="32"/>
                  </a:lnTo>
                  <a:lnTo>
                    <a:pt x="148" y="30"/>
                  </a:lnTo>
                  <a:lnTo>
                    <a:pt x="135" y="27"/>
                  </a:lnTo>
                  <a:lnTo>
                    <a:pt x="122" y="25"/>
                  </a:lnTo>
                  <a:lnTo>
                    <a:pt x="110" y="23"/>
                  </a:lnTo>
                  <a:lnTo>
                    <a:pt x="97" y="21"/>
                  </a:lnTo>
                  <a:lnTo>
                    <a:pt x="85" y="20"/>
                  </a:lnTo>
                  <a:lnTo>
                    <a:pt x="73" y="18"/>
                  </a:lnTo>
                  <a:lnTo>
                    <a:pt x="59" y="17"/>
                  </a:lnTo>
                  <a:lnTo>
                    <a:pt x="45" y="15"/>
                  </a:lnTo>
                  <a:lnTo>
                    <a:pt x="31" y="14"/>
                  </a:lnTo>
                  <a:lnTo>
                    <a:pt x="16" y="13"/>
                  </a:lnTo>
                  <a:lnTo>
                    <a:pt x="0" y="12"/>
                  </a:lnTo>
                  <a:lnTo>
                    <a:pt x="1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19" name="Freeform 31">
              <a:extLst>
                <a:ext uri="{FF2B5EF4-FFF2-40B4-BE49-F238E27FC236}">
                  <a16:creationId xmlns:a16="http://schemas.microsoft.com/office/drawing/2014/main" id="{9028C5A2-84F8-9AD8-485C-98C5D98E4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3" y="3286"/>
              <a:ext cx="230" cy="41"/>
            </a:xfrm>
            <a:custGeom>
              <a:avLst/>
              <a:gdLst>
                <a:gd name="T0" fmla="*/ 0 w 230"/>
                <a:gd name="T1" fmla="*/ 0 h 41"/>
                <a:gd name="T2" fmla="*/ 229 w 230"/>
                <a:gd name="T3" fmla="*/ 24 h 41"/>
                <a:gd name="T4" fmla="*/ 225 w 230"/>
                <a:gd name="T5" fmla="*/ 40 h 41"/>
                <a:gd name="T6" fmla="*/ 224 w 230"/>
                <a:gd name="T7" fmla="*/ 40 h 41"/>
                <a:gd name="T8" fmla="*/ 219 w 230"/>
                <a:gd name="T9" fmla="*/ 39 h 41"/>
                <a:gd name="T10" fmla="*/ 213 w 230"/>
                <a:gd name="T11" fmla="*/ 38 h 41"/>
                <a:gd name="T12" fmla="*/ 204 w 230"/>
                <a:gd name="T13" fmla="*/ 37 h 41"/>
                <a:gd name="T14" fmla="*/ 193 w 230"/>
                <a:gd name="T15" fmla="*/ 36 h 41"/>
                <a:gd name="T16" fmla="*/ 180 w 230"/>
                <a:gd name="T17" fmla="*/ 34 h 41"/>
                <a:gd name="T18" fmla="*/ 166 w 230"/>
                <a:gd name="T19" fmla="*/ 32 h 41"/>
                <a:gd name="T20" fmla="*/ 150 w 230"/>
                <a:gd name="T21" fmla="*/ 30 h 41"/>
                <a:gd name="T22" fmla="*/ 133 w 230"/>
                <a:gd name="T23" fmla="*/ 29 h 41"/>
                <a:gd name="T24" fmla="*/ 115 w 230"/>
                <a:gd name="T25" fmla="*/ 26 h 41"/>
                <a:gd name="T26" fmla="*/ 97 w 230"/>
                <a:gd name="T27" fmla="*/ 25 h 41"/>
                <a:gd name="T28" fmla="*/ 78 w 230"/>
                <a:gd name="T29" fmla="*/ 22 h 41"/>
                <a:gd name="T30" fmla="*/ 59 w 230"/>
                <a:gd name="T31" fmla="*/ 21 h 41"/>
                <a:gd name="T32" fmla="*/ 39 w 230"/>
                <a:gd name="T33" fmla="*/ 19 h 41"/>
                <a:gd name="T34" fmla="*/ 20 w 230"/>
                <a:gd name="T35" fmla="*/ 18 h 41"/>
                <a:gd name="T36" fmla="*/ 1 w 230"/>
                <a:gd name="T37" fmla="*/ 16 h 41"/>
                <a:gd name="T38" fmla="*/ 0 w 230"/>
                <a:gd name="T3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0" h="41">
                  <a:moveTo>
                    <a:pt x="0" y="0"/>
                  </a:moveTo>
                  <a:lnTo>
                    <a:pt x="229" y="24"/>
                  </a:lnTo>
                  <a:lnTo>
                    <a:pt x="225" y="40"/>
                  </a:lnTo>
                  <a:lnTo>
                    <a:pt x="224" y="40"/>
                  </a:lnTo>
                  <a:lnTo>
                    <a:pt x="219" y="39"/>
                  </a:lnTo>
                  <a:lnTo>
                    <a:pt x="213" y="38"/>
                  </a:lnTo>
                  <a:lnTo>
                    <a:pt x="204" y="37"/>
                  </a:lnTo>
                  <a:lnTo>
                    <a:pt x="193" y="36"/>
                  </a:lnTo>
                  <a:lnTo>
                    <a:pt x="180" y="34"/>
                  </a:lnTo>
                  <a:lnTo>
                    <a:pt x="166" y="32"/>
                  </a:lnTo>
                  <a:lnTo>
                    <a:pt x="150" y="30"/>
                  </a:lnTo>
                  <a:lnTo>
                    <a:pt x="133" y="29"/>
                  </a:lnTo>
                  <a:lnTo>
                    <a:pt x="115" y="26"/>
                  </a:lnTo>
                  <a:lnTo>
                    <a:pt x="97" y="25"/>
                  </a:lnTo>
                  <a:lnTo>
                    <a:pt x="78" y="22"/>
                  </a:lnTo>
                  <a:lnTo>
                    <a:pt x="59" y="21"/>
                  </a:lnTo>
                  <a:lnTo>
                    <a:pt x="39" y="19"/>
                  </a:lnTo>
                  <a:lnTo>
                    <a:pt x="20" y="18"/>
                  </a:lnTo>
                  <a:lnTo>
                    <a:pt x="1" y="16"/>
                  </a:lnTo>
                  <a:lnTo>
                    <a:pt x="0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20" name="Freeform 32">
              <a:extLst>
                <a:ext uri="{FF2B5EF4-FFF2-40B4-BE49-F238E27FC236}">
                  <a16:creationId xmlns:a16="http://schemas.microsoft.com/office/drawing/2014/main" id="{8F076C6D-1AA1-8207-2261-68FBC327A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" y="3294"/>
              <a:ext cx="102" cy="47"/>
            </a:xfrm>
            <a:custGeom>
              <a:avLst/>
              <a:gdLst>
                <a:gd name="T0" fmla="*/ 101 w 102"/>
                <a:gd name="T1" fmla="*/ 1 h 47"/>
                <a:gd name="T2" fmla="*/ 95 w 102"/>
                <a:gd name="T3" fmla="*/ 4 h 47"/>
                <a:gd name="T4" fmla="*/ 90 w 102"/>
                <a:gd name="T5" fmla="*/ 6 h 47"/>
                <a:gd name="T6" fmla="*/ 84 w 102"/>
                <a:gd name="T7" fmla="*/ 7 h 47"/>
                <a:gd name="T8" fmla="*/ 77 w 102"/>
                <a:gd name="T9" fmla="*/ 7 h 47"/>
                <a:gd name="T10" fmla="*/ 70 w 102"/>
                <a:gd name="T11" fmla="*/ 7 h 47"/>
                <a:gd name="T12" fmla="*/ 64 w 102"/>
                <a:gd name="T13" fmla="*/ 6 h 47"/>
                <a:gd name="T14" fmla="*/ 57 w 102"/>
                <a:gd name="T15" fmla="*/ 4 h 47"/>
                <a:gd name="T16" fmla="*/ 53 w 102"/>
                <a:gd name="T17" fmla="*/ 3 h 47"/>
                <a:gd name="T18" fmla="*/ 49 w 102"/>
                <a:gd name="T19" fmla="*/ 3 h 47"/>
                <a:gd name="T20" fmla="*/ 46 w 102"/>
                <a:gd name="T21" fmla="*/ 4 h 47"/>
                <a:gd name="T22" fmla="*/ 44 w 102"/>
                <a:gd name="T23" fmla="*/ 6 h 47"/>
                <a:gd name="T24" fmla="*/ 42 w 102"/>
                <a:gd name="T25" fmla="*/ 9 h 47"/>
                <a:gd name="T26" fmla="*/ 39 w 102"/>
                <a:gd name="T27" fmla="*/ 11 h 47"/>
                <a:gd name="T28" fmla="*/ 38 w 102"/>
                <a:gd name="T29" fmla="*/ 14 h 47"/>
                <a:gd name="T30" fmla="*/ 36 w 102"/>
                <a:gd name="T31" fmla="*/ 16 h 47"/>
                <a:gd name="T32" fmla="*/ 35 w 102"/>
                <a:gd name="T33" fmla="*/ 20 h 47"/>
                <a:gd name="T34" fmla="*/ 34 w 102"/>
                <a:gd name="T35" fmla="*/ 22 h 47"/>
                <a:gd name="T36" fmla="*/ 35 w 102"/>
                <a:gd name="T37" fmla="*/ 25 h 47"/>
                <a:gd name="T38" fmla="*/ 35 w 102"/>
                <a:gd name="T39" fmla="*/ 28 h 47"/>
                <a:gd name="T40" fmla="*/ 35 w 102"/>
                <a:gd name="T41" fmla="*/ 30 h 47"/>
                <a:gd name="T42" fmla="*/ 37 w 102"/>
                <a:gd name="T43" fmla="*/ 32 h 47"/>
                <a:gd name="T44" fmla="*/ 38 w 102"/>
                <a:gd name="T45" fmla="*/ 34 h 47"/>
                <a:gd name="T46" fmla="*/ 41 w 102"/>
                <a:gd name="T47" fmla="*/ 36 h 47"/>
                <a:gd name="T48" fmla="*/ 43 w 102"/>
                <a:gd name="T49" fmla="*/ 38 h 47"/>
                <a:gd name="T50" fmla="*/ 38 w 102"/>
                <a:gd name="T51" fmla="*/ 39 h 47"/>
                <a:gd name="T52" fmla="*/ 33 w 102"/>
                <a:gd name="T53" fmla="*/ 40 h 47"/>
                <a:gd name="T54" fmla="*/ 28 w 102"/>
                <a:gd name="T55" fmla="*/ 42 h 47"/>
                <a:gd name="T56" fmla="*/ 22 w 102"/>
                <a:gd name="T57" fmla="*/ 43 h 47"/>
                <a:gd name="T58" fmla="*/ 17 w 102"/>
                <a:gd name="T59" fmla="*/ 44 h 47"/>
                <a:gd name="T60" fmla="*/ 11 w 102"/>
                <a:gd name="T61" fmla="*/ 46 h 47"/>
                <a:gd name="T62" fmla="*/ 6 w 102"/>
                <a:gd name="T63" fmla="*/ 46 h 47"/>
                <a:gd name="T64" fmla="*/ 0 w 102"/>
                <a:gd name="T65" fmla="*/ 45 h 47"/>
                <a:gd name="T66" fmla="*/ 5 w 102"/>
                <a:gd name="T67" fmla="*/ 39 h 47"/>
                <a:gd name="T68" fmla="*/ 11 w 102"/>
                <a:gd name="T69" fmla="*/ 34 h 47"/>
                <a:gd name="T70" fmla="*/ 15 w 102"/>
                <a:gd name="T71" fmla="*/ 29 h 47"/>
                <a:gd name="T72" fmla="*/ 20 w 102"/>
                <a:gd name="T73" fmla="*/ 24 h 47"/>
                <a:gd name="T74" fmla="*/ 24 w 102"/>
                <a:gd name="T75" fmla="*/ 18 h 47"/>
                <a:gd name="T76" fmla="*/ 28 w 102"/>
                <a:gd name="T77" fmla="*/ 13 h 47"/>
                <a:gd name="T78" fmla="*/ 32 w 102"/>
                <a:gd name="T79" fmla="*/ 6 h 47"/>
                <a:gd name="T80" fmla="*/ 35 w 102"/>
                <a:gd name="T81" fmla="*/ 0 h 47"/>
                <a:gd name="T82" fmla="*/ 101 w 102"/>
                <a:gd name="T83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47">
                  <a:moveTo>
                    <a:pt x="101" y="1"/>
                  </a:moveTo>
                  <a:lnTo>
                    <a:pt x="95" y="4"/>
                  </a:lnTo>
                  <a:lnTo>
                    <a:pt x="90" y="6"/>
                  </a:lnTo>
                  <a:lnTo>
                    <a:pt x="84" y="7"/>
                  </a:lnTo>
                  <a:lnTo>
                    <a:pt x="77" y="7"/>
                  </a:lnTo>
                  <a:lnTo>
                    <a:pt x="70" y="7"/>
                  </a:lnTo>
                  <a:lnTo>
                    <a:pt x="64" y="6"/>
                  </a:lnTo>
                  <a:lnTo>
                    <a:pt x="57" y="4"/>
                  </a:lnTo>
                  <a:lnTo>
                    <a:pt x="53" y="3"/>
                  </a:lnTo>
                  <a:lnTo>
                    <a:pt x="49" y="3"/>
                  </a:lnTo>
                  <a:lnTo>
                    <a:pt x="46" y="4"/>
                  </a:lnTo>
                  <a:lnTo>
                    <a:pt x="44" y="6"/>
                  </a:lnTo>
                  <a:lnTo>
                    <a:pt x="42" y="9"/>
                  </a:lnTo>
                  <a:lnTo>
                    <a:pt x="39" y="11"/>
                  </a:lnTo>
                  <a:lnTo>
                    <a:pt x="38" y="14"/>
                  </a:lnTo>
                  <a:lnTo>
                    <a:pt x="36" y="16"/>
                  </a:lnTo>
                  <a:lnTo>
                    <a:pt x="35" y="20"/>
                  </a:lnTo>
                  <a:lnTo>
                    <a:pt x="34" y="22"/>
                  </a:lnTo>
                  <a:lnTo>
                    <a:pt x="35" y="25"/>
                  </a:lnTo>
                  <a:lnTo>
                    <a:pt x="35" y="28"/>
                  </a:lnTo>
                  <a:lnTo>
                    <a:pt x="35" y="30"/>
                  </a:lnTo>
                  <a:lnTo>
                    <a:pt x="37" y="32"/>
                  </a:lnTo>
                  <a:lnTo>
                    <a:pt x="38" y="34"/>
                  </a:lnTo>
                  <a:lnTo>
                    <a:pt x="41" y="36"/>
                  </a:lnTo>
                  <a:lnTo>
                    <a:pt x="43" y="38"/>
                  </a:lnTo>
                  <a:lnTo>
                    <a:pt x="38" y="39"/>
                  </a:lnTo>
                  <a:lnTo>
                    <a:pt x="33" y="40"/>
                  </a:lnTo>
                  <a:lnTo>
                    <a:pt x="28" y="42"/>
                  </a:lnTo>
                  <a:lnTo>
                    <a:pt x="22" y="43"/>
                  </a:lnTo>
                  <a:lnTo>
                    <a:pt x="17" y="44"/>
                  </a:lnTo>
                  <a:lnTo>
                    <a:pt x="11" y="46"/>
                  </a:lnTo>
                  <a:lnTo>
                    <a:pt x="6" y="46"/>
                  </a:lnTo>
                  <a:lnTo>
                    <a:pt x="0" y="45"/>
                  </a:lnTo>
                  <a:lnTo>
                    <a:pt x="5" y="39"/>
                  </a:lnTo>
                  <a:lnTo>
                    <a:pt x="11" y="34"/>
                  </a:lnTo>
                  <a:lnTo>
                    <a:pt x="15" y="29"/>
                  </a:lnTo>
                  <a:lnTo>
                    <a:pt x="20" y="24"/>
                  </a:lnTo>
                  <a:lnTo>
                    <a:pt x="24" y="18"/>
                  </a:lnTo>
                  <a:lnTo>
                    <a:pt x="28" y="13"/>
                  </a:lnTo>
                  <a:lnTo>
                    <a:pt x="32" y="6"/>
                  </a:lnTo>
                  <a:lnTo>
                    <a:pt x="35" y="0"/>
                  </a:lnTo>
                  <a:lnTo>
                    <a:pt x="101" y="1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21" name="Freeform 33">
              <a:extLst>
                <a:ext uri="{FF2B5EF4-FFF2-40B4-BE49-F238E27FC236}">
                  <a16:creationId xmlns:a16="http://schemas.microsoft.com/office/drawing/2014/main" id="{1E243DE5-E969-30BC-F502-73F8AF49E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3294"/>
              <a:ext cx="176" cy="121"/>
            </a:xfrm>
            <a:custGeom>
              <a:avLst/>
              <a:gdLst>
                <a:gd name="T0" fmla="*/ 175 w 176"/>
                <a:gd name="T1" fmla="*/ 120 h 121"/>
                <a:gd name="T2" fmla="*/ 59 w 176"/>
                <a:gd name="T3" fmla="*/ 120 h 121"/>
                <a:gd name="T4" fmla="*/ 59 w 176"/>
                <a:gd name="T5" fmla="*/ 112 h 121"/>
                <a:gd name="T6" fmla="*/ 60 w 176"/>
                <a:gd name="T7" fmla="*/ 104 h 121"/>
                <a:gd name="T8" fmla="*/ 61 w 176"/>
                <a:gd name="T9" fmla="*/ 97 h 121"/>
                <a:gd name="T10" fmla="*/ 61 w 176"/>
                <a:gd name="T11" fmla="*/ 90 h 121"/>
                <a:gd name="T12" fmla="*/ 61 w 176"/>
                <a:gd name="T13" fmla="*/ 85 h 121"/>
                <a:gd name="T14" fmla="*/ 60 w 176"/>
                <a:gd name="T15" fmla="*/ 78 h 121"/>
                <a:gd name="T16" fmla="*/ 57 w 176"/>
                <a:gd name="T17" fmla="*/ 71 h 121"/>
                <a:gd name="T18" fmla="*/ 53 w 176"/>
                <a:gd name="T19" fmla="*/ 65 h 121"/>
                <a:gd name="T20" fmla="*/ 46 w 176"/>
                <a:gd name="T21" fmla="*/ 64 h 121"/>
                <a:gd name="T22" fmla="*/ 41 w 176"/>
                <a:gd name="T23" fmla="*/ 64 h 121"/>
                <a:gd name="T24" fmla="*/ 35 w 176"/>
                <a:gd name="T25" fmla="*/ 66 h 121"/>
                <a:gd name="T26" fmla="*/ 30 w 176"/>
                <a:gd name="T27" fmla="*/ 68 h 121"/>
                <a:gd name="T28" fmla="*/ 25 w 176"/>
                <a:gd name="T29" fmla="*/ 71 h 121"/>
                <a:gd name="T30" fmla="*/ 20 w 176"/>
                <a:gd name="T31" fmla="*/ 74 h 121"/>
                <a:gd name="T32" fmla="*/ 15 w 176"/>
                <a:gd name="T33" fmla="*/ 77 h 121"/>
                <a:gd name="T34" fmla="*/ 10 w 176"/>
                <a:gd name="T35" fmla="*/ 81 h 121"/>
                <a:gd name="T36" fmla="*/ 10 w 176"/>
                <a:gd name="T37" fmla="*/ 76 h 121"/>
                <a:gd name="T38" fmla="*/ 9 w 176"/>
                <a:gd name="T39" fmla="*/ 71 h 121"/>
                <a:gd name="T40" fmla="*/ 9 w 176"/>
                <a:gd name="T41" fmla="*/ 65 h 121"/>
                <a:gd name="T42" fmla="*/ 9 w 176"/>
                <a:gd name="T43" fmla="*/ 60 h 121"/>
                <a:gd name="T44" fmla="*/ 7 w 176"/>
                <a:gd name="T45" fmla="*/ 53 h 121"/>
                <a:gd name="T46" fmla="*/ 6 w 176"/>
                <a:gd name="T47" fmla="*/ 49 h 121"/>
                <a:gd name="T48" fmla="*/ 3 w 176"/>
                <a:gd name="T49" fmla="*/ 44 h 121"/>
                <a:gd name="T50" fmla="*/ 0 w 176"/>
                <a:gd name="T51" fmla="*/ 39 h 121"/>
                <a:gd name="T52" fmla="*/ 2 w 176"/>
                <a:gd name="T53" fmla="*/ 39 h 121"/>
                <a:gd name="T54" fmla="*/ 9 w 176"/>
                <a:gd name="T55" fmla="*/ 37 h 121"/>
                <a:gd name="T56" fmla="*/ 18 w 176"/>
                <a:gd name="T57" fmla="*/ 35 h 121"/>
                <a:gd name="T58" fmla="*/ 30 w 176"/>
                <a:gd name="T59" fmla="*/ 33 h 121"/>
                <a:gd name="T60" fmla="*/ 42 w 176"/>
                <a:gd name="T61" fmla="*/ 29 h 121"/>
                <a:gd name="T62" fmla="*/ 58 w 176"/>
                <a:gd name="T63" fmla="*/ 26 h 121"/>
                <a:gd name="T64" fmla="*/ 73 w 176"/>
                <a:gd name="T65" fmla="*/ 22 h 121"/>
                <a:gd name="T66" fmla="*/ 90 w 176"/>
                <a:gd name="T67" fmla="*/ 18 h 121"/>
                <a:gd name="T68" fmla="*/ 105 w 176"/>
                <a:gd name="T69" fmla="*/ 15 h 121"/>
                <a:gd name="T70" fmla="*/ 121 w 176"/>
                <a:gd name="T71" fmla="*/ 11 h 121"/>
                <a:gd name="T72" fmla="*/ 135 w 176"/>
                <a:gd name="T73" fmla="*/ 8 h 121"/>
                <a:gd name="T74" fmla="*/ 148 w 176"/>
                <a:gd name="T75" fmla="*/ 5 h 121"/>
                <a:gd name="T76" fmla="*/ 159 w 176"/>
                <a:gd name="T77" fmla="*/ 2 h 121"/>
                <a:gd name="T78" fmla="*/ 167 w 176"/>
                <a:gd name="T79" fmla="*/ 0 h 121"/>
                <a:gd name="T80" fmla="*/ 172 w 176"/>
                <a:gd name="T81" fmla="*/ 0 h 121"/>
                <a:gd name="T82" fmla="*/ 175 w 176"/>
                <a:gd name="T83" fmla="*/ 0 h 121"/>
                <a:gd name="T84" fmla="*/ 175 w 176"/>
                <a:gd name="T85" fmla="*/ 12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6" h="121">
                  <a:moveTo>
                    <a:pt x="175" y="120"/>
                  </a:moveTo>
                  <a:lnTo>
                    <a:pt x="59" y="120"/>
                  </a:lnTo>
                  <a:lnTo>
                    <a:pt x="59" y="112"/>
                  </a:lnTo>
                  <a:lnTo>
                    <a:pt x="60" y="104"/>
                  </a:lnTo>
                  <a:lnTo>
                    <a:pt x="61" y="97"/>
                  </a:lnTo>
                  <a:lnTo>
                    <a:pt x="61" y="90"/>
                  </a:lnTo>
                  <a:lnTo>
                    <a:pt x="61" y="85"/>
                  </a:lnTo>
                  <a:lnTo>
                    <a:pt x="60" y="78"/>
                  </a:lnTo>
                  <a:lnTo>
                    <a:pt x="57" y="71"/>
                  </a:lnTo>
                  <a:lnTo>
                    <a:pt x="53" y="65"/>
                  </a:lnTo>
                  <a:lnTo>
                    <a:pt x="46" y="64"/>
                  </a:lnTo>
                  <a:lnTo>
                    <a:pt x="41" y="64"/>
                  </a:lnTo>
                  <a:lnTo>
                    <a:pt x="35" y="66"/>
                  </a:lnTo>
                  <a:lnTo>
                    <a:pt x="30" y="68"/>
                  </a:lnTo>
                  <a:lnTo>
                    <a:pt x="25" y="71"/>
                  </a:lnTo>
                  <a:lnTo>
                    <a:pt x="20" y="74"/>
                  </a:lnTo>
                  <a:lnTo>
                    <a:pt x="15" y="77"/>
                  </a:lnTo>
                  <a:lnTo>
                    <a:pt x="10" y="81"/>
                  </a:lnTo>
                  <a:lnTo>
                    <a:pt x="10" y="76"/>
                  </a:lnTo>
                  <a:lnTo>
                    <a:pt x="9" y="71"/>
                  </a:lnTo>
                  <a:lnTo>
                    <a:pt x="9" y="65"/>
                  </a:lnTo>
                  <a:lnTo>
                    <a:pt x="9" y="60"/>
                  </a:lnTo>
                  <a:lnTo>
                    <a:pt x="7" y="53"/>
                  </a:lnTo>
                  <a:lnTo>
                    <a:pt x="6" y="49"/>
                  </a:lnTo>
                  <a:lnTo>
                    <a:pt x="3" y="44"/>
                  </a:lnTo>
                  <a:lnTo>
                    <a:pt x="0" y="39"/>
                  </a:lnTo>
                  <a:lnTo>
                    <a:pt x="2" y="39"/>
                  </a:lnTo>
                  <a:lnTo>
                    <a:pt x="9" y="37"/>
                  </a:lnTo>
                  <a:lnTo>
                    <a:pt x="18" y="35"/>
                  </a:lnTo>
                  <a:lnTo>
                    <a:pt x="30" y="33"/>
                  </a:lnTo>
                  <a:lnTo>
                    <a:pt x="42" y="29"/>
                  </a:lnTo>
                  <a:lnTo>
                    <a:pt x="58" y="26"/>
                  </a:lnTo>
                  <a:lnTo>
                    <a:pt x="73" y="22"/>
                  </a:lnTo>
                  <a:lnTo>
                    <a:pt x="90" y="18"/>
                  </a:lnTo>
                  <a:lnTo>
                    <a:pt x="105" y="15"/>
                  </a:lnTo>
                  <a:lnTo>
                    <a:pt x="121" y="11"/>
                  </a:lnTo>
                  <a:lnTo>
                    <a:pt x="135" y="8"/>
                  </a:lnTo>
                  <a:lnTo>
                    <a:pt x="148" y="5"/>
                  </a:lnTo>
                  <a:lnTo>
                    <a:pt x="159" y="2"/>
                  </a:lnTo>
                  <a:lnTo>
                    <a:pt x="167" y="0"/>
                  </a:lnTo>
                  <a:lnTo>
                    <a:pt x="172" y="0"/>
                  </a:lnTo>
                  <a:lnTo>
                    <a:pt x="175" y="0"/>
                  </a:lnTo>
                  <a:lnTo>
                    <a:pt x="175" y="12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22" name="Freeform 34">
              <a:extLst>
                <a:ext uri="{FF2B5EF4-FFF2-40B4-BE49-F238E27FC236}">
                  <a16:creationId xmlns:a16="http://schemas.microsoft.com/office/drawing/2014/main" id="{2F4BE6A4-B033-514F-69A9-36054F540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" y="3300"/>
              <a:ext cx="36" cy="69"/>
            </a:xfrm>
            <a:custGeom>
              <a:avLst/>
              <a:gdLst>
                <a:gd name="T0" fmla="*/ 27 w 36"/>
                <a:gd name="T1" fmla="*/ 1 h 69"/>
                <a:gd name="T2" fmla="*/ 23 w 36"/>
                <a:gd name="T3" fmla="*/ 8 h 69"/>
                <a:gd name="T4" fmla="*/ 23 w 36"/>
                <a:gd name="T5" fmla="*/ 13 h 69"/>
                <a:gd name="T6" fmla="*/ 24 w 36"/>
                <a:gd name="T7" fmla="*/ 19 h 69"/>
                <a:gd name="T8" fmla="*/ 27 w 36"/>
                <a:gd name="T9" fmla="*/ 24 h 69"/>
                <a:gd name="T10" fmla="*/ 31 w 36"/>
                <a:gd name="T11" fmla="*/ 31 h 69"/>
                <a:gd name="T12" fmla="*/ 34 w 36"/>
                <a:gd name="T13" fmla="*/ 36 h 69"/>
                <a:gd name="T14" fmla="*/ 35 w 36"/>
                <a:gd name="T15" fmla="*/ 43 h 69"/>
                <a:gd name="T16" fmla="*/ 34 w 36"/>
                <a:gd name="T17" fmla="*/ 50 h 69"/>
                <a:gd name="T18" fmla="*/ 29 w 36"/>
                <a:gd name="T19" fmla="*/ 53 h 69"/>
                <a:gd name="T20" fmla="*/ 26 w 36"/>
                <a:gd name="T21" fmla="*/ 57 h 69"/>
                <a:gd name="T22" fmla="*/ 22 w 36"/>
                <a:gd name="T23" fmla="*/ 60 h 69"/>
                <a:gd name="T24" fmla="*/ 18 w 36"/>
                <a:gd name="T25" fmla="*/ 63 h 69"/>
                <a:gd name="T26" fmla="*/ 15 w 36"/>
                <a:gd name="T27" fmla="*/ 66 h 69"/>
                <a:gd name="T28" fmla="*/ 10 w 36"/>
                <a:gd name="T29" fmla="*/ 67 h 69"/>
                <a:gd name="T30" fmla="*/ 5 w 36"/>
                <a:gd name="T31" fmla="*/ 68 h 69"/>
                <a:gd name="T32" fmla="*/ 0 w 36"/>
                <a:gd name="T33" fmla="*/ 67 h 69"/>
                <a:gd name="T34" fmla="*/ 0 w 36"/>
                <a:gd name="T35" fmla="*/ 64 h 69"/>
                <a:gd name="T36" fmla="*/ 0 w 36"/>
                <a:gd name="T37" fmla="*/ 61 h 69"/>
                <a:gd name="T38" fmla="*/ 1 w 36"/>
                <a:gd name="T39" fmla="*/ 58 h 69"/>
                <a:gd name="T40" fmla="*/ 3 w 36"/>
                <a:gd name="T41" fmla="*/ 55 h 69"/>
                <a:gd name="T42" fmla="*/ 6 w 36"/>
                <a:gd name="T43" fmla="*/ 52 h 69"/>
                <a:gd name="T44" fmla="*/ 8 w 36"/>
                <a:gd name="T45" fmla="*/ 50 h 69"/>
                <a:gd name="T46" fmla="*/ 9 w 36"/>
                <a:gd name="T47" fmla="*/ 48 h 69"/>
                <a:gd name="T48" fmla="*/ 11 w 36"/>
                <a:gd name="T49" fmla="*/ 45 h 69"/>
                <a:gd name="T50" fmla="*/ 13 w 36"/>
                <a:gd name="T51" fmla="*/ 57 h 69"/>
                <a:gd name="T52" fmla="*/ 16 w 36"/>
                <a:gd name="T53" fmla="*/ 57 h 69"/>
                <a:gd name="T54" fmla="*/ 18 w 36"/>
                <a:gd name="T55" fmla="*/ 56 h 69"/>
                <a:gd name="T56" fmla="*/ 20 w 36"/>
                <a:gd name="T57" fmla="*/ 55 h 69"/>
                <a:gd name="T58" fmla="*/ 23 w 36"/>
                <a:gd name="T59" fmla="*/ 53 h 69"/>
                <a:gd name="T60" fmla="*/ 24 w 36"/>
                <a:gd name="T61" fmla="*/ 51 h 69"/>
                <a:gd name="T62" fmla="*/ 26 w 36"/>
                <a:gd name="T63" fmla="*/ 50 h 69"/>
                <a:gd name="T64" fmla="*/ 27 w 36"/>
                <a:gd name="T65" fmla="*/ 48 h 69"/>
                <a:gd name="T66" fmla="*/ 28 w 36"/>
                <a:gd name="T67" fmla="*/ 45 h 69"/>
                <a:gd name="T68" fmla="*/ 29 w 36"/>
                <a:gd name="T69" fmla="*/ 41 h 69"/>
                <a:gd name="T70" fmla="*/ 28 w 36"/>
                <a:gd name="T71" fmla="*/ 37 h 69"/>
                <a:gd name="T72" fmla="*/ 26 w 36"/>
                <a:gd name="T73" fmla="*/ 34 h 69"/>
                <a:gd name="T74" fmla="*/ 25 w 36"/>
                <a:gd name="T75" fmla="*/ 30 h 69"/>
                <a:gd name="T76" fmla="*/ 22 w 36"/>
                <a:gd name="T77" fmla="*/ 27 h 69"/>
                <a:gd name="T78" fmla="*/ 19 w 36"/>
                <a:gd name="T79" fmla="*/ 24 h 69"/>
                <a:gd name="T80" fmla="*/ 17 w 36"/>
                <a:gd name="T81" fmla="*/ 22 h 69"/>
                <a:gd name="T82" fmla="*/ 15 w 36"/>
                <a:gd name="T83" fmla="*/ 19 h 69"/>
                <a:gd name="T84" fmla="*/ 0 w 36"/>
                <a:gd name="T85" fmla="*/ 29 h 69"/>
                <a:gd name="T86" fmla="*/ 0 w 36"/>
                <a:gd name="T87" fmla="*/ 23 h 69"/>
                <a:gd name="T88" fmla="*/ 2 w 36"/>
                <a:gd name="T89" fmla="*/ 19 h 69"/>
                <a:gd name="T90" fmla="*/ 6 w 36"/>
                <a:gd name="T91" fmla="*/ 16 h 69"/>
                <a:gd name="T92" fmla="*/ 9 w 36"/>
                <a:gd name="T93" fmla="*/ 13 h 69"/>
                <a:gd name="T94" fmla="*/ 13 w 36"/>
                <a:gd name="T95" fmla="*/ 10 h 69"/>
                <a:gd name="T96" fmla="*/ 17 w 36"/>
                <a:gd name="T97" fmla="*/ 7 h 69"/>
                <a:gd name="T98" fmla="*/ 21 w 36"/>
                <a:gd name="T99" fmla="*/ 4 h 69"/>
                <a:gd name="T100" fmla="*/ 24 w 36"/>
                <a:gd name="T101" fmla="*/ 0 h 69"/>
                <a:gd name="T102" fmla="*/ 24 w 36"/>
                <a:gd name="T103" fmla="*/ 0 h 69"/>
                <a:gd name="T104" fmla="*/ 25 w 36"/>
                <a:gd name="T105" fmla="*/ 1 h 69"/>
                <a:gd name="T106" fmla="*/ 26 w 36"/>
                <a:gd name="T107" fmla="*/ 1 h 69"/>
                <a:gd name="T108" fmla="*/ 27 w 36"/>
                <a:gd name="T109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" h="69">
                  <a:moveTo>
                    <a:pt x="27" y="1"/>
                  </a:moveTo>
                  <a:lnTo>
                    <a:pt x="23" y="8"/>
                  </a:lnTo>
                  <a:lnTo>
                    <a:pt x="23" y="13"/>
                  </a:lnTo>
                  <a:lnTo>
                    <a:pt x="24" y="19"/>
                  </a:lnTo>
                  <a:lnTo>
                    <a:pt x="27" y="24"/>
                  </a:lnTo>
                  <a:lnTo>
                    <a:pt x="31" y="31"/>
                  </a:lnTo>
                  <a:lnTo>
                    <a:pt x="34" y="36"/>
                  </a:lnTo>
                  <a:lnTo>
                    <a:pt x="35" y="43"/>
                  </a:lnTo>
                  <a:lnTo>
                    <a:pt x="34" y="50"/>
                  </a:lnTo>
                  <a:lnTo>
                    <a:pt x="29" y="53"/>
                  </a:lnTo>
                  <a:lnTo>
                    <a:pt x="26" y="57"/>
                  </a:lnTo>
                  <a:lnTo>
                    <a:pt x="22" y="60"/>
                  </a:lnTo>
                  <a:lnTo>
                    <a:pt x="18" y="63"/>
                  </a:lnTo>
                  <a:lnTo>
                    <a:pt x="15" y="66"/>
                  </a:lnTo>
                  <a:lnTo>
                    <a:pt x="10" y="67"/>
                  </a:lnTo>
                  <a:lnTo>
                    <a:pt x="5" y="68"/>
                  </a:lnTo>
                  <a:lnTo>
                    <a:pt x="0" y="67"/>
                  </a:lnTo>
                  <a:lnTo>
                    <a:pt x="0" y="64"/>
                  </a:lnTo>
                  <a:lnTo>
                    <a:pt x="0" y="61"/>
                  </a:lnTo>
                  <a:lnTo>
                    <a:pt x="1" y="58"/>
                  </a:lnTo>
                  <a:lnTo>
                    <a:pt x="3" y="55"/>
                  </a:lnTo>
                  <a:lnTo>
                    <a:pt x="6" y="52"/>
                  </a:lnTo>
                  <a:lnTo>
                    <a:pt x="8" y="50"/>
                  </a:lnTo>
                  <a:lnTo>
                    <a:pt x="9" y="48"/>
                  </a:lnTo>
                  <a:lnTo>
                    <a:pt x="11" y="45"/>
                  </a:lnTo>
                  <a:lnTo>
                    <a:pt x="13" y="57"/>
                  </a:lnTo>
                  <a:lnTo>
                    <a:pt x="16" y="57"/>
                  </a:lnTo>
                  <a:lnTo>
                    <a:pt x="18" y="56"/>
                  </a:lnTo>
                  <a:lnTo>
                    <a:pt x="20" y="55"/>
                  </a:lnTo>
                  <a:lnTo>
                    <a:pt x="23" y="53"/>
                  </a:lnTo>
                  <a:lnTo>
                    <a:pt x="24" y="51"/>
                  </a:lnTo>
                  <a:lnTo>
                    <a:pt x="26" y="50"/>
                  </a:lnTo>
                  <a:lnTo>
                    <a:pt x="27" y="48"/>
                  </a:lnTo>
                  <a:lnTo>
                    <a:pt x="28" y="45"/>
                  </a:lnTo>
                  <a:lnTo>
                    <a:pt x="29" y="41"/>
                  </a:lnTo>
                  <a:lnTo>
                    <a:pt x="28" y="37"/>
                  </a:lnTo>
                  <a:lnTo>
                    <a:pt x="26" y="34"/>
                  </a:lnTo>
                  <a:lnTo>
                    <a:pt x="25" y="30"/>
                  </a:lnTo>
                  <a:lnTo>
                    <a:pt x="22" y="27"/>
                  </a:lnTo>
                  <a:lnTo>
                    <a:pt x="19" y="24"/>
                  </a:lnTo>
                  <a:lnTo>
                    <a:pt x="17" y="22"/>
                  </a:lnTo>
                  <a:lnTo>
                    <a:pt x="15" y="19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6" y="16"/>
                  </a:lnTo>
                  <a:lnTo>
                    <a:pt x="9" y="13"/>
                  </a:lnTo>
                  <a:lnTo>
                    <a:pt x="13" y="10"/>
                  </a:lnTo>
                  <a:lnTo>
                    <a:pt x="17" y="7"/>
                  </a:lnTo>
                  <a:lnTo>
                    <a:pt x="21" y="4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6" y="1"/>
                  </a:lnTo>
                  <a:lnTo>
                    <a:pt x="27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23" name="Freeform 35">
              <a:extLst>
                <a:ext uri="{FF2B5EF4-FFF2-40B4-BE49-F238E27FC236}">
                  <a16:creationId xmlns:a16="http://schemas.microsoft.com/office/drawing/2014/main" id="{896B8A5E-2ADB-2BA0-8271-FB0C0D6DA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" y="3309"/>
              <a:ext cx="54" cy="43"/>
            </a:xfrm>
            <a:custGeom>
              <a:avLst/>
              <a:gdLst>
                <a:gd name="T0" fmla="*/ 53 w 54"/>
                <a:gd name="T1" fmla="*/ 41 h 43"/>
                <a:gd name="T2" fmla="*/ 46 w 54"/>
                <a:gd name="T3" fmla="*/ 42 h 43"/>
                <a:gd name="T4" fmla="*/ 40 w 54"/>
                <a:gd name="T5" fmla="*/ 42 h 43"/>
                <a:gd name="T6" fmla="*/ 33 w 54"/>
                <a:gd name="T7" fmla="*/ 41 h 43"/>
                <a:gd name="T8" fmla="*/ 28 w 54"/>
                <a:gd name="T9" fmla="*/ 40 h 43"/>
                <a:gd name="T10" fmla="*/ 21 w 54"/>
                <a:gd name="T11" fmla="*/ 39 h 43"/>
                <a:gd name="T12" fmla="*/ 15 w 54"/>
                <a:gd name="T13" fmla="*/ 36 h 43"/>
                <a:gd name="T14" fmla="*/ 10 w 54"/>
                <a:gd name="T15" fmla="*/ 33 h 43"/>
                <a:gd name="T16" fmla="*/ 5 w 54"/>
                <a:gd name="T17" fmla="*/ 30 h 43"/>
                <a:gd name="T18" fmla="*/ 1 w 54"/>
                <a:gd name="T19" fmla="*/ 25 h 43"/>
                <a:gd name="T20" fmla="*/ 0 w 54"/>
                <a:gd name="T21" fmla="*/ 21 h 43"/>
                <a:gd name="T22" fmla="*/ 0 w 54"/>
                <a:gd name="T23" fmla="*/ 17 h 43"/>
                <a:gd name="T24" fmla="*/ 1 w 54"/>
                <a:gd name="T25" fmla="*/ 14 h 43"/>
                <a:gd name="T26" fmla="*/ 4 w 54"/>
                <a:gd name="T27" fmla="*/ 10 h 43"/>
                <a:gd name="T28" fmla="*/ 7 w 54"/>
                <a:gd name="T29" fmla="*/ 6 h 43"/>
                <a:gd name="T30" fmla="*/ 10 w 54"/>
                <a:gd name="T31" fmla="*/ 3 h 43"/>
                <a:gd name="T32" fmla="*/ 12 w 54"/>
                <a:gd name="T33" fmla="*/ 0 h 43"/>
                <a:gd name="T34" fmla="*/ 16 w 54"/>
                <a:gd name="T35" fmla="*/ 5 h 43"/>
                <a:gd name="T36" fmla="*/ 21 w 54"/>
                <a:gd name="T37" fmla="*/ 10 h 43"/>
                <a:gd name="T38" fmla="*/ 28 w 54"/>
                <a:gd name="T39" fmla="*/ 15 h 43"/>
                <a:gd name="T40" fmla="*/ 33 w 54"/>
                <a:gd name="T41" fmla="*/ 21 h 43"/>
                <a:gd name="T42" fmla="*/ 39 w 54"/>
                <a:gd name="T43" fmla="*/ 25 h 43"/>
                <a:gd name="T44" fmla="*/ 44 w 54"/>
                <a:gd name="T45" fmla="*/ 31 h 43"/>
                <a:gd name="T46" fmla="*/ 49 w 54"/>
                <a:gd name="T47" fmla="*/ 36 h 43"/>
                <a:gd name="T48" fmla="*/ 53 w 54"/>
                <a:gd name="T49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3">
                  <a:moveTo>
                    <a:pt x="53" y="41"/>
                  </a:moveTo>
                  <a:lnTo>
                    <a:pt x="46" y="42"/>
                  </a:lnTo>
                  <a:lnTo>
                    <a:pt x="40" y="42"/>
                  </a:lnTo>
                  <a:lnTo>
                    <a:pt x="33" y="41"/>
                  </a:lnTo>
                  <a:lnTo>
                    <a:pt x="28" y="40"/>
                  </a:lnTo>
                  <a:lnTo>
                    <a:pt x="21" y="39"/>
                  </a:lnTo>
                  <a:lnTo>
                    <a:pt x="15" y="36"/>
                  </a:lnTo>
                  <a:lnTo>
                    <a:pt x="10" y="33"/>
                  </a:lnTo>
                  <a:lnTo>
                    <a:pt x="5" y="30"/>
                  </a:lnTo>
                  <a:lnTo>
                    <a:pt x="1" y="25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6" y="5"/>
                  </a:lnTo>
                  <a:lnTo>
                    <a:pt x="21" y="10"/>
                  </a:lnTo>
                  <a:lnTo>
                    <a:pt x="28" y="15"/>
                  </a:lnTo>
                  <a:lnTo>
                    <a:pt x="33" y="21"/>
                  </a:lnTo>
                  <a:lnTo>
                    <a:pt x="39" y="25"/>
                  </a:lnTo>
                  <a:lnTo>
                    <a:pt x="44" y="31"/>
                  </a:lnTo>
                  <a:lnTo>
                    <a:pt x="49" y="36"/>
                  </a:lnTo>
                  <a:lnTo>
                    <a:pt x="53" y="41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24" name="Freeform 36">
              <a:extLst>
                <a:ext uri="{FF2B5EF4-FFF2-40B4-BE49-F238E27FC236}">
                  <a16:creationId xmlns:a16="http://schemas.microsoft.com/office/drawing/2014/main" id="{C3DC8D99-EC85-26D0-7D40-5C9DA9A6C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3309"/>
              <a:ext cx="113" cy="65"/>
            </a:xfrm>
            <a:custGeom>
              <a:avLst/>
              <a:gdLst>
                <a:gd name="T0" fmla="*/ 112 w 113"/>
                <a:gd name="T1" fmla="*/ 45 h 65"/>
                <a:gd name="T2" fmla="*/ 112 w 113"/>
                <a:gd name="T3" fmla="*/ 64 h 65"/>
                <a:gd name="T4" fmla="*/ 111 w 113"/>
                <a:gd name="T5" fmla="*/ 60 h 65"/>
                <a:gd name="T6" fmla="*/ 108 w 113"/>
                <a:gd name="T7" fmla="*/ 57 h 65"/>
                <a:gd name="T8" fmla="*/ 105 w 113"/>
                <a:gd name="T9" fmla="*/ 53 h 65"/>
                <a:gd name="T10" fmla="*/ 101 w 113"/>
                <a:gd name="T11" fmla="*/ 49 h 65"/>
                <a:gd name="T12" fmla="*/ 100 w 113"/>
                <a:gd name="T13" fmla="*/ 46 h 65"/>
                <a:gd name="T14" fmla="*/ 99 w 113"/>
                <a:gd name="T15" fmla="*/ 42 h 65"/>
                <a:gd name="T16" fmla="*/ 100 w 113"/>
                <a:gd name="T17" fmla="*/ 40 h 65"/>
                <a:gd name="T18" fmla="*/ 103 w 113"/>
                <a:gd name="T19" fmla="*/ 36 h 65"/>
                <a:gd name="T20" fmla="*/ 103 w 113"/>
                <a:gd name="T21" fmla="*/ 32 h 65"/>
                <a:gd name="T22" fmla="*/ 94 w 113"/>
                <a:gd name="T23" fmla="*/ 33 h 65"/>
                <a:gd name="T24" fmla="*/ 84 w 113"/>
                <a:gd name="T25" fmla="*/ 33 h 65"/>
                <a:gd name="T26" fmla="*/ 74 w 113"/>
                <a:gd name="T27" fmla="*/ 34 h 65"/>
                <a:gd name="T28" fmla="*/ 64 w 113"/>
                <a:gd name="T29" fmla="*/ 34 h 65"/>
                <a:gd name="T30" fmla="*/ 53 w 113"/>
                <a:gd name="T31" fmla="*/ 33 h 65"/>
                <a:gd name="T32" fmla="*/ 44 w 113"/>
                <a:gd name="T33" fmla="*/ 30 h 65"/>
                <a:gd name="T34" fmla="*/ 35 w 113"/>
                <a:gd name="T35" fmla="*/ 25 h 65"/>
                <a:gd name="T36" fmla="*/ 26 w 113"/>
                <a:gd name="T37" fmla="*/ 20 h 65"/>
                <a:gd name="T38" fmla="*/ 0 w 113"/>
                <a:gd name="T39" fmla="*/ 24 h 65"/>
                <a:gd name="T40" fmla="*/ 7 w 113"/>
                <a:gd name="T41" fmla="*/ 21 h 65"/>
                <a:gd name="T42" fmla="*/ 14 w 113"/>
                <a:gd name="T43" fmla="*/ 17 h 65"/>
                <a:gd name="T44" fmla="*/ 23 w 113"/>
                <a:gd name="T45" fmla="*/ 11 h 65"/>
                <a:gd name="T46" fmla="*/ 31 w 113"/>
                <a:gd name="T47" fmla="*/ 6 h 65"/>
                <a:gd name="T48" fmla="*/ 40 w 113"/>
                <a:gd name="T49" fmla="*/ 2 h 65"/>
                <a:gd name="T50" fmla="*/ 50 w 113"/>
                <a:gd name="T51" fmla="*/ 0 h 65"/>
                <a:gd name="T52" fmla="*/ 60 w 113"/>
                <a:gd name="T53" fmla="*/ 0 h 65"/>
                <a:gd name="T54" fmla="*/ 70 w 113"/>
                <a:gd name="T55" fmla="*/ 2 h 65"/>
                <a:gd name="T56" fmla="*/ 75 w 113"/>
                <a:gd name="T57" fmla="*/ 6 h 65"/>
                <a:gd name="T58" fmla="*/ 81 w 113"/>
                <a:gd name="T59" fmla="*/ 10 h 65"/>
                <a:gd name="T60" fmla="*/ 88 w 113"/>
                <a:gd name="T61" fmla="*/ 15 h 65"/>
                <a:gd name="T62" fmla="*/ 93 w 113"/>
                <a:gd name="T63" fmla="*/ 20 h 65"/>
                <a:gd name="T64" fmla="*/ 100 w 113"/>
                <a:gd name="T65" fmla="*/ 24 h 65"/>
                <a:gd name="T66" fmla="*/ 104 w 113"/>
                <a:gd name="T67" fmla="*/ 31 h 65"/>
                <a:gd name="T68" fmla="*/ 109 w 113"/>
                <a:gd name="T69" fmla="*/ 37 h 65"/>
                <a:gd name="T70" fmla="*/ 112 w 113"/>
                <a:gd name="T71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3" h="65">
                  <a:moveTo>
                    <a:pt x="112" y="45"/>
                  </a:moveTo>
                  <a:lnTo>
                    <a:pt x="112" y="64"/>
                  </a:lnTo>
                  <a:lnTo>
                    <a:pt x="111" y="60"/>
                  </a:lnTo>
                  <a:lnTo>
                    <a:pt x="108" y="57"/>
                  </a:lnTo>
                  <a:lnTo>
                    <a:pt x="105" y="53"/>
                  </a:lnTo>
                  <a:lnTo>
                    <a:pt x="101" y="49"/>
                  </a:lnTo>
                  <a:lnTo>
                    <a:pt x="100" y="46"/>
                  </a:lnTo>
                  <a:lnTo>
                    <a:pt x="99" y="42"/>
                  </a:lnTo>
                  <a:lnTo>
                    <a:pt x="100" y="40"/>
                  </a:lnTo>
                  <a:lnTo>
                    <a:pt x="103" y="36"/>
                  </a:lnTo>
                  <a:lnTo>
                    <a:pt x="103" y="32"/>
                  </a:lnTo>
                  <a:lnTo>
                    <a:pt x="94" y="33"/>
                  </a:lnTo>
                  <a:lnTo>
                    <a:pt x="84" y="33"/>
                  </a:lnTo>
                  <a:lnTo>
                    <a:pt x="74" y="34"/>
                  </a:lnTo>
                  <a:lnTo>
                    <a:pt x="64" y="34"/>
                  </a:lnTo>
                  <a:lnTo>
                    <a:pt x="53" y="33"/>
                  </a:lnTo>
                  <a:lnTo>
                    <a:pt x="44" y="30"/>
                  </a:lnTo>
                  <a:lnTo>
                    <a:pt x="35" y="25"/>
                  </a:lnTo>
                  <a:lnTo>
                    <a:pt x="26" y="20"/>
                  </a:lnTo>
                  <a:lnTo>
                    <a:pt x="0" y="24"/>
                  </a:lnTo>
                  <a:lnTo>
                    <a:pt x="7" y="21"/>
                  </a:lnTo>
                  <a:lnTo>
                    <a:pt x="14" y="17"/>
                  </a:lnTo>
                  <a:lnTo>
                    <a:pt x="23" y="11"/>
                  </a:lnTo>
                  <a:lnTo>
                    <a:pt x="31" y="6"/>
                  </a:lnTo>
                  <a:lnTo>
                    <a:pt x="40" y="2"/>
                  </a:lnTo>
                  <a:lnTo>
                    <a:pt x="50" y="0"/>
                  </a:lnTo>
                  <a:lnTo>
                    <a:pt x="60" y="0"/>
                  </a:lnTo>
                  <a:lnTo>
                    <a:pt x="70" y="2"/>
                  </a:lnTo>
                  <a:lnTo>
                    <a:pt x="75" y="6"/>
                  </a:lnTo>
                  <a:lnTo>
                    <a:pt x="81" y="10"/>
                  </a:lnTo>
                  <a:lnTo>
                    <a:pt x="88" y="15"/>
                  </a:lnTo>
                  <a:lnTo>
                    <a:pt x="93" y="20"/>
                  </a:lnTo>
                  <a:lnTo>
                    <a:pt x="100" y="24"/>
                  </a:lnTo>
                  <a:lnTo>
                    <a:pt x="104" y="31"/>
                  </a:lnTo>
                  <a:lnTo>
                    <a:pt x="109" y="37"/>
                  </a:lnTo>
                  <a:lnTo>
                    <a:pt x="112" y="4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25" name="Freeform 37">
              <a:extLst>
                <a:ext uri="{FF2B5EF4-FFF2-40B4-BE49-F238E27FC236}">
                  <a16:creationId xmlns:a16="http://schemas.microsoft.com/office/drawing/2014/main" id="{5DD5776D-CBA0-E71F-3E0E-F0CEB4E2E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" y="3312"/>
              <a:ext cx="50" cy="17"/>
            </a:xfrm>
            <a:custGeom>
              <a:avLst/>
              <a:gdLst>
                <a:gd name="T0" fmla="*/ 49 w 50"/>
                <a:gd name="T1" fmla="*/ 0 h 17"/>
                <a:gd name="T2" fmla="*/ 42 w 50"/>
                <a:gd name="T3" fmla="*/ 3 h 17"/>
                <a:gd name="T4" fmla="*/ 36 w 50"/>
                <a:gd name="T5" fmla="*/ 7 h 17"/>
                <a:gd name="T6" fmla="*/ 29 w 50"/>
                <a:gd name="T7" fmla="*/ 11 h 17"/>
                <a:gd name="T8" fmla="*/ 23 w 50"/>
                <a:gd name="T9" fmla="*/ 14 h 17"/>
                <a:gd name="T10" fmla="*/ 18 w 50"/>
                <a:gd name="T11" fmla="*/ 16 h 17"/>
                <a:gd name="T12" fmla="*/ 11 w 50"/>
                <a:gd name="T13" fmla="*/ 16 h 17"/>
                <a:gd name="T14" fmla="*/ 5 w 50"/>
                <a:gd name="T15" fmla="*/ 14 h 17"/>
                <a:gd name="T16" fmla="*/ 0 w 50"/>
                <a:gd name="T17" fmla="*/ 8 h 17"/>
                <a:gd name="T18" fmla="*/ 4 w 50"/>
                <a:gd name="T19" fmla="*/ 4 h 17"/>
                <a:gd name="T20" fmla="*/ 10 w 50"/>
                <a:gd name="T21" fmla="*/ 3 h 17"/>
                <a:gd name="T22" fmla="*/ 17 w 50"/>
                <a:gd name="T23" fmla="*/ 2 h 17"/>
                <a:gd name="T24" fmla="*/ 24 w 50"/>
                <a:gd name="T25" fmla="*/ 2 h 17"/>
                <a:gd name="T26" fmla="*/ 31 w 50"/>
                <a:gd name="T27" fmla="*/ 2 h 17"/>
                <a:gd name="T28" fmla="*/ 38 w 50"/>
                <a:gd name="T29" fmla="*/ 2 h 17"/>
                <a:gd name="T30" fmla="*/ 43 w 50"/>
                <a:gd name="T31" fmla="*/ 1 h 17"/>
                <a:gd name="T32" fmla="*/ 49 w 50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17">
                  <a:moveTo>
                    <a:pt x="49" y="0"/>
                  </a:moveTo>
                  <a:lnTo>
                    <a:pt x="42" y="3"/>
                  </a:lnTo>
                  <a:lnTo>
                    <a:pt x="36" y="7"/>
                  </a:lnTo>
                  <a:lnTo>
                    <a:pt x="29" y="11"/>
                  </a:lnTo>
                  <a:lnTo>
                    <a:pt x="23" y="14"/>
                  </a:lnTo>
                  <a:lnTo>
                    <a:pt x="18" y="16"/>
                  </a:lnTo>
                  <a:lnTo>
                    <a:pt x="11" y="16"/>
                  </a:lnTo>
                  <a:lnTo>
                    <a:pt x="5" y="14"/>
                  </a:lnTo>
                  <a:lnTo>
                    <a:pt x="0" y="8"/>
                  </a:lnTo>
                  <a:lnTo>
                    <a:pt x="4" y="4"/>
                  </a:lnTo>
                  <a:lnTo>
                    <a:pt x="10" y="3"/>
                  </a:lnTo>
                  <a:lnTo>
                    <a:pt x="17" y="2"/>
                  </a:lnTo>
                  <a:lnTo>
                    <a:pt x="24" y="2"/>
                  </a:lnTo>
                  <a:lnTo>
                    <a:pt x="31" y="2"/>
                  </a:lnTo>
                  <a:lnTo>
                    <a:pt x="38" y="2"/>
                  </a:lnTo>
                  <a:lnTo>
                    <a:pt x="43" y="1"/>
                  </a:lnTo>
                  <a:lnTo>
                    <a:pt x="49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26" name="Freeform 38">
              <a:extLst>
                <a:ext uri="{FF2B5EF4-FFF2-40B4-BE49-F238E27FC236}">
                  <a16:creationId xmlns:a16="http://schemas.microsoft.com/office/drawing/2014/main" id="{3BF61E87-23E7-E2CF-362C-3408B7394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" y="3319"/>
              <a:ext cx="547" cy="191"/>
            </a:xfrm>
            <a:custGeom>
              <a:avLst/>
              <a:gdLst>
                <a:gd name="T0" fmla="*/ 217 w 547"/>
                <a:gd name="T1" fmla="*/ 41 h 191"/>
                <a:gd name="T2" fmla="*/ 234 w 547"/>
                <a:gd name="T3" fmla="*/ 31 h 191"/>
                <a:gd name="T4" fmla="*/ 250 w 547"/>
                <a:gd name="T5" fmla="*/ 18 h 191"/>
                <a:gd name="T6" fmla="*/ 273 w 547"/>
                <a:gd name="T7" fmla="*/ 40 h 191"/>
                <a:gd name="T8" fmla="*/ 304 w 547"/>
                <a:gd name="T9" fmla="*/ 45 h 191"/>
                <a:gd name="T10" fmla="*/ 332 w 547"/>
                <a:gd name="T11" fmla="*/ 52 h 191"/>
                <a:gd name="T12" fmla="*/ 354 w 547"/>
                <a:gd name="T13" fmla="*/ 73 h 191"/>
                <a:gd name="T14" fmla="*/ 377 w 547"/>
                <a:gd name="T15" fmla="*/ 87 h 191"/>
                <a:gd name="T16" fmla="*/ 403 w 547"/>
                <a:gd name="T17" fmla="*/ 76 h 191"/>
                <a:gd name="T18" fmla="*/ 430 w 547"/>
                <a:gd name="T19" fmla="*/ 62 h 191"/>
                <a:gd name="T20" fmla="*/ 458 w 547"/>
                <a:gd name="T21" fmla="*/ 48 h 191"/>
                <a:gd name="T22" fmla="*/ 485 w 547"/>
                <a:gd name="T23" fmla="*/ 35 h 191"/>
                <a:gd name="T24" fmla="*/ 515 w 547"/>
                <a:gd name="T25" fmla="*/ 26 h 191"/>
                <a:gd name="T26" fmla="*/ 546 w 547"/>
                <a:gd name="T27" fmla="*/ 31 h 191"/>
                <a:gd name="T28" fmla="*/ 522 w 547"/>
                <a:gd name="T29" fmla="*/ 44 h 191"/>
                <a:gd name="T30" fmla="*/ 524 w 547"/>
                <a:gd name="T31" fmla="*/ 76 h 191"/>
                <a:gd name="T32" fmla="*/ 522 w 547"/>
                <a:gd name="T33" fmla="*/ 105 h 191"/>
                <a:gd name="T34" fmla="*/ 493 w 547"/>
                <a:gd name="T35" fmla="*/ 121 h 191"/>
                <a:gd name="T36" fmla="*/ 463 w 547"/>
                <a:gd name="T37" fmla="*/ 138 h 191"/>
                <a:gd name="T38" fmla="*/ 433 w 547"/>
                <a:gd name="T39" fmla="*/ 154 h 191"/>
                <a:gd name="T40" fmla="*/ 404 w 547"/>
                <a:gd name="T41" fmla="*/ 169 h 191"/>
                <a:gd name="T42" fmla="*/ 374 w 547"/>
                <a:gd name="T43" fmla="*/ 184 h 191"/>
                <a:gd name="T44" fmla="*/ 343 w 547"/>
                <a:gd name="T45" fmla="*/ 182 h 191"/>
                <a:gd name="T46" fmla="*/ 310 w 547"/>
                <a:gd name="T47" fmla="*/ 170 h 191"/>
                <a:gd name="T48" fmla="*/ 278 w 547"/>
                <a:gd name="T49" fmla="*/ 157 h 191"/>
                <a:gd name="T50" fmla="*/ 244 w 547"/>
                <a:gd name="T51" fmla="*/ 146 h 191"/>
                <a:gd name="T52" fmla="*/ 210 w 547"/>
                <a:gd name="T53" fmla="*/ 136 h 191"/>
                <a:gd name="T54" fmla="*/ 177 w 547"/>
                <a:gd name="T55" fmla="*/ 127 h 191"/>
                <a:gd name="T56" fmla="*/ 142 w 547"/>
                <a:gd name="T57" fmla="*/ 120 h 191"/>
                <a:gd name="T58" fmla="*/ 106 w 547"/>
                <a:gd name="T59" fmla="*/ 117 h 191"/>
                <a:gd name="T60" fmla="*/ 72 w 547"/>
                <a:gd name="T61" fmla="*/ 117 h 191"/>
                <a:gd name="T62" fmla="*/ 36 w 547"/>
                <a:gd name="T63" fmla="*/ 120 h 191"/>
                <a:gd name="T64" fmla="*/ 0 w 547"/>
                <a:gd name="T65" fmla="*/ 129 h 191"/>
                <a:gd name="T66" fmla="*/ 8 w 547"/>
                <a:gd name="T67" fmla="*/ 116 h 191"/>
                <a:gd name="T68" fmla="*/ 11 w 547"/>
                <a:gd name="T69" fmla="*/ 100 h 191"/>
                <a:gd name="T70" fmla="*/ 21 w 547"/>
                <a:gd name="T71" fmla="*/ 85 h 191"/>
                <a:gd name="T72" fmla="*/ 36 w 547"/>
                <a:gd name="T73" fmla="*/ 69 h 191"/>
                <a:gd name="T74" fmla="*/ 48 w 547"/>
                <a:gd name="T75" fmla="*/ 52 h 191"/>
                <a:gd name="T76" fmla="*/ 59 w 547"/>
                <a:gd name="T77" fmla="*/ 34 h 191"/>
                <a:gd name="T78" fmla="*/ 71 w 547"/>
                <a:gd name="T79" fmla="*/ 17 h 191"/>
                <a:gd name="T80" fmla="*/ 85 w 547"/>
                <a:gd name="T81" fmla="*/ 0 h 191"/>
                <a:gd name="T82" fmla="*/ 104 w 547"/>
                <a:gd name="T83" fmla="*/ 13 h 191"/>
                <a:gd name="T84" fmla="*/ 125 w 547"/>
                <a:gd name="T85" fmla="*/ 22 h 191"/>
                <a:gd name="T86" fmla="*/ 148 w 547"/>
                <a:gd name="T87" fmla="*/ 30 h 191"/>
                <a:gd name="T88" fmla="*/ 171 w 547"/>
                <a:gd name="T89" fmla="*/ 35 h 191"/>
                <a:gd name="T90" fmla="*/ 195 w 547"/>
                <a:gd name="T91" fmla="*/ 4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47" h="191">
                  <a:moveTo>
                    <a:pt x="202" y="44"/>
                  </a:moveTo>
                  <a:lnTo>
                    <a:pt x="210" y="43"/>
                  </a:lnTo>
                  <a:lnTo>
                    <a:pt x="217" y="41"/>
                  </a:lnTo>
                  <a:lnTo>
                    <a:pt x="223" y="39"/>
                  </a:lnTo>
                  <a:lnTo>
                    <a:pt x="229" y="35"/>
                  </a:lnTo>
                  <a:lnTo>
                    <a:pt x="234" y="31"/>
                  </a:lnTo>
                  <a:lnTo>
                    <a:pt x="240" y="27"/>
                  </a:lnTo>
                  <a:lnTo>
                    <a:pt x="244" y="22"/>
                  </a:lnTo>
                  <a:lnTo>
                    <a:pt x="250" y="18"/>
                  </a:lnTo>
                  <a:lnTo>
                    <a:pt x="256" y="29"/>
                  </a:lnTo>
                  <a:lnTo>
                    <a:pt x="264" y="35"/>
                  </a:lnTo>
                  <a:lnTo>
                    <a:pt x="273" y="40"/>
                  </a:lnTo>
                  <a:lnTo>
                    <a:pt x="283" y="42"/>
                  </a:lnTo>
                  <a:lnTo>
                    <a:pt x="294" y="44"/>
                  </a:lnTo>
                  <a:lnTo>
                    <a:pt x="304" y="45"/>
                  </a:lnTo>
                  <a:lnTo>
                    <a:pt x="315" y="46"/>
                  </a:lnTo>
                  <a:lnTo>
                    <a:pt x="325" y="48"/>
                  </a:lnTo>
                  <a:lnTo>
                    <a:pt x="332" y="52"/>
                  </a:lnTo>
                  <a:lnTo>
                    <a:pt x="339" y="59"/>
                  </a:lnTo>
                  <a:lnTo>
                    <a:pt x="346" y="67"/>
                  </a:lnTo>
                  <a:lnTo>
                    <a:pt x="354" y="73"/>
                  </a:lnTo>
                  <a:lnTo>
                    <a:pt x="361" y="80"/>
                  </a:lnTo>
                  <a:lnTo>
                    <a:pt x="368" y="85"/>
                  </a:lnTo>
                  <a:lnTo>
                    <a:pt x="377" y="87"/>
                  </a:lnTo>
                  <a:lnTo>
                    <a:pt x="385" y="86"/>
                  </a:lnTo>
                  <a:lnTo>
                    <a:pt x="394" y="81"/>
                  </a:lnTo>
                  <a:lnTo>
                    <a:pt x="403" y="76"/>
                  </a:lnTo>
                  <a:lnTo>
                    <a:pt x="412" y="71"/>
                  </a:lnTo>
                  <a:lnTo>
                    <a:pt x="421" y="67"/>
                  </a:lnTo>
                  <a:lnTo>
                    <a:pt x="430" y="62"/>
                  </a:lnTo>
                  <a:lnTo>
                    <a:pt x="440" y="57"/>
                  </a:lnTo>
                  <a:lnTo>
                    <a:pt x="448" y="52"/>
                  </a:lnTo>
                  <a:lnTo>
                    <a:pt x="458" y="48"/>
                  </a:lnTo>
                  <a:lnTo>
                    <a:pt x="467" y="44"/>
                  </a:lnTo>
                  <a:lnTo>
                    <a:pt x="476" y="39"/>
                  </a:lnTo>
                  <a:lnTo>
                    <a:pt x="485" y="35"/>
                  </a:lnTo>
                  <a:lnTo>
                    <a:pt x="495" y="33"/>
                  </a:lnTo>
                  <a:lnTo>
                    <a:pt x="505" y="29"/>
                  </a:lnTo>
                  <a:lnTo>
                    <a:pt x="515" y="26"/>
                  </a:lnTo>
                  <a:lnTo>
                    <a:pt x="526" y="24"/>
                  </a:lnTo>
                  <a:lnTo>
                    <a:pt x="536" y="22"/>
                  </a:lnTo>
                  <a:lnTo>
                    <a:pt x="546" y="31"/>
                  </a:lnTo>
                  <a:lnTo>
                    <a:pt x="533" y="31"/>
                  </a:lnTo>
                  <a:lnTo>
                    <a:pt x="525" y="36"/>
                  </a:lnTo>
                  <a:lnTo>
                    <a:pt x="522" y="44"/>
                  </a:lnTo>
                  <a:lnTo>
                    <a:pt x="521" y="53"/>
                  </a:lnTo>
                  <a:lnTo>
                    <a:pt x="522" y="65"/>
                  </a:lnTo>
                  <a:lnTo>
                    <a:pt x="524" y="76"/>
                  </a:lnTo>
                  <a:lnTo>
                    <a:pt x="524" y="86"/>
                  </a:lnTo>
                  <a:lnTo>
                    <a:pt x="522" y="95"/>
                  </a:lnTo>
                  <a:lnTo>
                    <a:pt x="522" y="105"/>
                  </a:lnTo>
                  <a:lnTo>
                    <a:pt x="513" y="111"/>
                  </a:lnTo>
                  <a:lnTo>
                    <a:pt x="503" y="117"/>
                  </a:lnTo>
                  <a:lnTo>
                    <a:pt x="493" y="121"/>
                  </a:lnTo>
                  <a:lnTo>
                    <a:pt x="483" y="127"/>
                  </a:lnTo>
                  <a:lnTo>
                    <a:pt x="473" y="133"/>
                  </a:lnTo>
                  <a:lnTo>
                    <a:pt x="463" y="138"/>
                  </a:lnTo>
                  <a:lnTo>
                    <a:pt x="454" y="143"/>
                  </a:lnTo>
                  <a:lnTo>
                    <a:pt x="444" y="148"/>
                  </a:lnTo>
                  <a:lnTo>
                    <a:pt x="433" y="154"/>
                  </a:lnTo>
                  <a:lnTo>
                    <a:pt x="423" y="158"/>
                  </a:lnTo>
                  <a:lnTo>
                    <a:pt x="413" y="164"/>
                  </a:lnTo>
                  <a:lnTo>
                    <a:pt x="404" y="169"/>
                  </a:lnTo>
                  <a:lnTo>
                    <a:pt x="394" y="174"/>
                  </a:lnTo>
                  <a:lnTo>
                    <a:pt x="384" y="179"/>
                  </a:lnTo>
                  <a:lnTo>
                    <a:pt x="374" y="184"/>
                  </a:lnTo>
                  <a:lnTo>
                    <a:pt x="364" y="190"/>
                  </a:lnTo>
                  <a:lnTo>
                    <a:pt x="353" y="186"/>
                  </a:lnTo>
                  <a:lnTo>
                    <a:pt x="343" y="182"/>
                  </a:lnTo>
                  <a:lnTo>
                    <a:pt x="332" y="178"/>
                  </a:lnTo>
                  <a:lnTo>
                    <a:pt x="321" y="173"/>
                  </a:lnTo>
                  <a:lnTo>
                    <a:pt x="310" y="170"/>
                  </a:lnTo>
                  <a:lnTo>
                    <a:pt x="300" y="165"/>
                  </a:lnTo>
                  <a:lnTo>
                    <a:pt x="289" y="161"/>
                  </a:lnTo>
                  <a:lnTo>
                    <a:pt x="278" y="157"/>
                  </a:lnTo>
                  <a:lnTo>
                    <a:pt x="267" y="154"/>
                  </a:lnTo>
                  <a:lnTo>
                    <a:pt x="255" y="150"/>
                  </a:lnTo>
                  <a:lnTo>
                    <a:pt x="244" y="146"/>
                  </a:lnTo>
                  <a:lnTo>
                    <a:pt x="233" y="142"/>
                  </a:lnTo>
                  <a:lnTo>
                    <a:pt x="222" y="138"/>
                  </a:lnTo>
                  <a:lnTo>
                    <a:pt x="210" y="136"/>
                  </a:lnTo>
                  <a:lnTo>
                    <a:pt x="199" y="132"/>
                  </a:lnTo>
                  <a:lnTo>
                    <a:pt x="188" y="129"/>
                  </a:lnTo>
                  <a:lnTo>
                    <a:pt x="177" y="127"/>
                  </a:lnTo>
                  <a:lnTo>
                    <a:pt x="165" y="124"/>
                  </a:lnTo>
                  <a:lnTo>
                    <a:pt x="153" y="121"/>
                  </a:lnTo>
                  <a:lnTo>
                    <a:pt x="142" y="120"/>
                  </a:lnTo>
                  <a:lnTo>
                    <a:pt x="130" y="119"/>
                  </a:lnTo>
                  <a:lnTo>
                    <a:pt x="118" y="118"/>
                  </a:lnTo>
                  <a:lnTo>
                    <a:pt x="106" y="117"/>
                  </a:lnTo>
                  <a:lnTo>
                    <a:pt x="95" y="116"/>
                  </a:lnTo>
                  <a:lnTo>
                    <a:pt x="83" y="116"/>
                  </a:lnTo>
                  <a:lnTo>
                    <a:pt x="72" y="117"/>
                  </a:lnTo>
                  <a:lnTo>
                    <a:pt x="59" y="117"/>
                  </a:lnTo>
                  <a:lnTo>
                    <a:pt x="48" y="119"/>
                  </a:lnTo>
                  <a:lnTo>
                    <a:pt x="36" y="120"/>
                  </a:lnTo>
                  <a:lnTo>
                    <a:pt x="23" y="122"/>
                  </a:lnTo>
                  <a:lnTo>
                    <a:pt x="12" y="125"/>
                  </a:lnTo>
                  <a:lnTo>
                    <a:pt x="0" y="129"/>
                  </a:lnTo>
                  <a:lnTo>
                    <a:pt x="3" y="125"/>
                  </a:lnTo>
                  <a:lnTo>
                    <a:pt x="6" y="120"/>
                  </a:lnTo>
                  <a:lnTo>
                    <a:pt x="8" y="116"/>
                  </a:lnTo>
                  <a:lnTo>
                    <a:pt x="9" y="110"/>
                  </a:lnTo>
                  <a:lnTo>
                    <a:pt x="10" y="105"/>
                  </a:lnTo>
                  <a:lnTo>
                    <a:pt x="11" y="100"/>
                  </a:lnTo>
                  <a:lnTo>
                    <a:pt x="13" y="94"/>
                  </a:lnTo>
                  <a:lnTo>
                    <a:pt x="15" y="89"/>
                  </a:lnTo>
                  <a:lnTo>
                    <a:pt x="21" y="85"/>
                  </a:lnTo>
                  <a:lnTo>
                    <a:pt x="26" y="80"/>
                  </a:lnTo>
                  <a:lnTo>
                    <a:pt x="31" y="75"/>
                  </a:lnTo>
                  <a:lnTo>
                    <a:pt x="36" y="69"/>
                  </a:lnTo>
                  <a:lnTo>
                    <a:pt x="40" y="65"/>
                  </a:lnTo>
                  <a:lnTo>
                    <a:pt x="43" y="59"/>
                  </a:lnTo>
                  <a:lnTo>
                    <a:pt x="48" y="52"/>
                  </a:lnTo>
                  <a:lnTo>
                    <a:pt x="52" y="47"/>
                  </a:lnTo>
                  <a:lnTo>
                    <a:pt x="55" y="41"/>
                  </a:lnTo>
                  <a:lnTo>
                    <a:pt x="59" y="34"/>
                  </a:lnTo>
                  <a:lnTo>
                    <a:pt x="63" y="29"/>
                  </a:lnTo>
                  <a:lnTo>
                    <a:pt x="66" y="22"/>
                  </a:lnTo>
                  <a:lnTo>
                    <a:pt x="71" y="17"/>
                  </a:lnTo>
                  <a:lnTo>
                    <a:pt x="75" y="11"/>
                  </a:lnTo>
                  <a:lnTo>
                    <a:pt x="80" y="4"/>
                  </a:lnTo>
                  <a:lnTo>
                    <a:pt x="85" y="0"/>
                  </a:lnTo>
                  <a:lnTo>
                    <a:pt x="91" y="4"/>
                  </a:lnTo>
                  <a:lnTo>
                    <a:pt x="97" y="9"/>
                  </a:lnTo>
                  <a:lnTo>
                    <a:pt x="104" y="13"/>
                  </a:lnTo>
                  <a:lnTo>
                    <a:pt x="111" y="17"/>
                  </a:lnTo>
                  <a:lnTo>
                    <a:pt x="117" y="19"/>
                  </a:lnTo>
                  <a:lnTo>
                    <a:pt x="125" y="22"/>
                  </a:lnTo>
                  <a:lnTo>
                    <a:pt x="132" y="25"/>
                  </a:lnTo>
                  <a:lnTo>
                    <a:pt x="140" y="27"/>
                  </a:lnTo>
                  <a:lnTo>
                    <a:pt x="148" y="30"/>
                  </a:lnTo>
                  <a:lnTo>
                    <a:pt x="156" y="32"/>
                  </a:lnTo>
                  <a:lnTo>
                    <a:pt x="164" y="34"/>
                  </a:lnTo>
                  <a:lnTo>
                    <a:pt x="171" y="35"/>
                  </a:lnTo>
                  <a:lnTo>
                    <a:pt x="179" y="37"/>
                  </a:lnTo>
                  <a:lnTo>
                    <a:pt x="188" y="40"/>
                  </a:lnTo>
                  <a:lnTo>
                    <a:pt x="195" y="42"/>
                  </a:lnTo>
                  <a:lnTo>
                    <a:pt x="202" y="4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27" name="Freeform 39">
              <a:extLst>
                <a:ext uri="{FF2B5EF4-FFF2-40B4-BE49-F238E27FC236}">
                  <a16:creationId xmlns:a16="http://schemas.microsoft.com/office/drawing/2014/main" id="{0FD50226-DC5F-D5BC-5128-A8FADDF03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" y="3320"/>
              <a:ext cx="18" cy="26"/>
            </a:xfrm>
            <a:custGeom>
              <a:avLst/>
              <a:gdLst>
                <a:gd name="T0" fmla="*/ 17 w 18"/>
                <a:gd name="T1" fmla="*/ 13 h 26"/>
                <a:gd name="T2" fmla="*/ 0 w 18"/>
                <a:gd name="T3" fmla="*/ 25 h 26"/>
                <a:gd name="T4" fmla="*/ 3 w 18"/>
                <a:gd name="T5" fmla="*/ 0 h 26"/>
                <a:gd name="T6" fmla="*/ 7 w 18"/>
                <a:gd name="T7" fmla="*/ 2 h 26"/>
                <a:gd name="T8" fmla="*/ 12 w 18"/>
                <a:gd name="T9" fmla="*/ 4 h 26"/>
                <a:gd name="T10" fmla="*/ 16 w 18"/>
                <a:gd name="T11" fmla="*/ 9 h 26"/>
                <a:gd name="T12" fmla="*/ 17 w 18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6">
                  <a:moveTo>
                    <a:pt x="17" y="13"/>
                  </a:moveTo>
                  <a:lnTo>
                    <a:pt x="0" y="25"/>
                  </a:lnTo>
                  <a:lnTo>
                    <a:pt x="3" y="0"/>
                  </a:lnTo>
                  <a:lnTo>
                    <a:pt x="7" y="2"/>
                  </a:lnTo>
                  <a:lnTo>
                    <a:pt x="12" y="4"/>
                  </a:lnTo>
                  <a:lnTo>
                    <a:pt x="16" y="9"/>
                  </a:lnTo>
                  <a:lnTo>
                    <a:pt x="17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28" name="Freeform 40">
              <a:extLst>
                <a:ext uri="{FF2B5EF4-FFF2-40B4-BE49-F238E27FC236}">
                  <a16:creationId xmlns:a16="http://schemas.microsoft.com/office/drawing/2014/main" id="{CC9A55B7-D38F-86AB-9F5F-2D4775B5A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" y="3326"/>
              <a:ext cx="76" cy="48"/>
            </a:xfrm>
            <a:custGeom>
              <a:avLst/>
              <a:gdLst>
                <a:gd name="T0" fmla="*/ 32 w 76"/>
                <a:gd name="T1" fmla="*/ 41 h 48"/>
                <a:gd name="T2" fmla="*/ 32 w 76"/>
                <a:gd name="T3" fmla="*/ 47 h 48"/>
                <a:gd name="T4" fmla="*/ 29 w 76"/>
                <a:gd name="T5" fmla="*/ 46 h 48"/>
                <a:gd name="T6" fmla="*/ 24 w 76"/>
                <a:gd name="T7" fmla="*/ 45 h 48"/>
                <a:gd name="T8" fmla="*/ 21 w 76"/>
                <a:gd name="T9" fmla="*/ 45 h 48"/>
                <a:gd name="T10" fmla="*/ 17 w 76"/>
                <a:gd name="T11" fmla="*/ 44 h 48"/>
                <a:gd name="T12" fmla="*/ 12 w 76"/>
                <a:gd name="T13" fmla="*/ 43 h 48"/>
                <a:gd name="T14" fmla="*/ 9 w 76"/>
                <a:gd name="T15" fmla="*/ 43 h 48"/>
                <a:gd name="T16" fmla="*/ 4 w 76"/>
                <a:gd name="T17" fmla="*/ 44 h 48"/>
                <a:gd name="T18" fmla="*/ 0 w 76"/>
                <a:gd name="T19" fmla="*/ 45 h 48"/>
                <a:gd name="T20" fmla="*/ 1 w 76"/>
                <a:gd name="T21" fmla="*/ 42 h 48"/>
                <a:gd name="T22" fmla="*/ 4 w 76"/>
                <a:gd name="T23" fmla="*/ 40 h 48"/>
                <a:gd name="T24" fmla="*/ 7 w 76"/>
                <a:gd name="T25" fmla="*/ 37 h 48"/>
                <a:gd name="T26" fmla="*/ 10 w 76"/>
                <a:gd name="T27" fmla="*/ 34 h 48"/>
                <a:gd name="T28" fmla="*/ 12 w 76"/>
                <a:gd name="T29" fmla="*/ 32 h 48"/>
                <a:gd name="T30" fmla="*/ 15 w 76"/>
                <a:gd name="T31" fmla="*/ 30 h 48"/>
                <a:gd name="T32" fmla="*/ 19 w 76"/>
                <a:gd name="T33" fmla="*/ 30 h 48"/>
                <a:gd name="T34" fmla="*/ 22 w 76"/>
                <a:gd name="T35" fmla="*/ 31 h 48"/>
                <a:gd name="T36" fmla="*/ 29 w 76"/>
                <a:gd name="T37" fmla="*/ 6 h 48"/>
                <a:gd name="T38" fmla="*/ 34 w 76"/>
                <a:gd name="T39" fmla="*/ 3 h 48"/>
                <a:gd name="T40" fmla="*/ 40 w 76"/>
                <a:gd name="T41" fmla="*/ 1 h 48"/>
                <a:gd name="T42" fmla="*/ 46 w 76"/>
                <a:gd name="T43" fmla="*/ 0 h 48"/>
                <a:gd name="T44" fmla="*/ 53 w 76"/>
                <a:gd name="T45" fmla="*/ 0 h 48"/>
                <a:gd name="T46" fmla="*/ 58 w 76"/>
                <a:gd name="T47" fmla="*/ 0 h 48"/>
                <a:gd name="T48" fmla="*/ 64 w 76"/>
                <a:gd name="T49" fmla="*/ 0 h 48"/>
                <a:gd name="T50" fmla="*/ 70 w 76"/>
                <a:gd name="T51" fmla="*/ 0 h 48"/>
                <a:gd name="T52" fmla="*/ 75 w 76"/>
                <a:gd name="T53" fmla="*/ 0 h 48"/>
                <a:gd name="T54" fmla="*/ 32 w 76"/>
                <a:gd name="T55" fmla="*/ 4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6" h="48">
                  <a:moveTo>
                    <a:pt x="32" y="41"/>
                  </a:moveTo>
                  <a:lnTo>
                    <a:pt x="32" y="47"/>
                  </a:lnTo>
                  <a:lnTo>
                    <a:pt x="29" y="46"/>
                  </a:lnTo>
                  <a:lnTo>
                    <a:pt x="24" y="45"/>
                  </a:lnTo>
                  <a:lnTo>
                    <a:pt x="21" y="45"/>
                  </a:lnTo>
                  <a:lnTo>
                    <a:pt x="17" y="44"/>
                  </a:lnTo>
                  <a:lnTo>
                    <a:pt x="12" y="43"/>
                  </a:lnTo>
                  <a:lnTo>
                    <a:pt x="9" y="43"/>
                  </a:lnTo>
                  <a:lnTo>
                    <a:pt x="4" y="44"/>
                  </a:lnTo>
                  <a:lnTo>
                    <a:pt x="0" y="45"/>
                  </a:lnTo>
                  <a:lnTo>
                    <a:pt x="1" y="42"/>
                  </a:lnTo>
                  <a:lnTo>
                    <a:pt x="4" y="40"/>
                  </a:lnTo>
                  <a:lnTo>
                    <a:pt x="7" y="37"/>
                  </a:lnTo>
                  <a:lnTo>
                    <a:pt x="10" y="34"/>
                  </a:lnTo>
                  <a:lnTo>
                    <a:pt x="12" y="32"/>
                  </a:lnTo>
                  <a:lnTo>
                    <a:pt x="15" y="30"/>
                  </a:lnTo>
                  <a:lnTo>
                    <a:pt x="19" y="30"/>
                  </a:lnTo>
                  <a:lnTo>
                    <a:pt x="22" y="31"/>
                  </a:lnTo>
                  <a:lnTo>
                    <a:pt x="29" y="6"/>
                  </a:lnTo>
                  <a:lnTo>
                    <a:pt x="34" y="3"/>
                  </a:lnTo>
                  <a:lnTo>
                    <a:pt x="40" y="1"/>
                  </a:lnTo>
                  <a:lnTo>
                    <a:pt x="46" y="0"/>
                  </a:lnTo>
                  <a:lnTo>
                    <a:pt x="53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5" y="0"/>
                  </a:lnTo>
                  <a:lnTo>
                    <a:pt x="32" y="41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29" name="Freeform 41">
              <a:extLst>
                <a:ext uri="{FF2B5EF4-FFF2-40B4-BE49-F238E27FC236}">
                  <a16:creationId xmlns:a16="http://schemas.microsoft.com/office/drawing/2014/main" id="{A4BD7BE5-E704-A16C-EAD4-EAA45CBB8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9" y="3335"/>
              <a:ext cx="227" cy="39"/>
            </a:xfrm>
            <a:custGeom>
              <a:avLst/>
              <a:gdLst>
                <a:gd name="T0" fmla="*/ 226 w 227"/>
                <a:gd name="T1" fmla="*/ 28 h 39"/>
                <a:gd name="T2" fmla="*/ 226 w 227"/>
                <a:gd name="T3" fmla="*/ 38 h 39"/>
                <a:gd name="T4" fmla="*/ 209 w 227"/>
                <a:gd name="T5" fmla="*/ 38 h 39"/>
                <a:gd name="T6" fmla="*/ 193 w 227"/>
                <a:gd name="T7" fmla="*/ 37 h 39"/>
                <a:gd name="T8" fmla="*/ 179 w 227"/>
                <a:gd name="T9" fmla="*/ 36 h 39"/>
                <a:gd name="T10" fmla="*/ 165 w 227"/>
                <a:gd name="T11" fmla="*/ 35 h 39"/>
                <a:gd name="T12" fmla="*/ 151 w 227"/>
                <a:gd name="T13" fmla="*/ 33 h 39"/>
                <a:gd name="T14" fmla="*/ 139 w 227"/>
                <a:gd name="T15" fmla="*/ 31 h 39"/>
                <a:gd name="T16" fmla="*/ 127 w 227"/>
                <a:gd name="T17" fmla="*/ 29 h 39"/>
                <a:gd name="T18" fmla="*/ 114 w 227"/>
                <a:gd name="T19" fmla="*/ 27 h 39"/>
                <a:gd name="T20" fmla="*/ 102 w 227"/>
                <a:gd name="T21" fmla="*/ 24 h 39"/>
                <a:gd name="T22" fmla="*/ 89 w 227"/>
                <a:gd name="T23" fmla="*/ 22 h 39"/>
                <a:gd name="T24" fmla="*/ 76 w 227"/>
                <a:gd name="T25" fmla="*/ 20 h 39"/>
                <a:gd name="T26" fmla="*/ 63 w 227"/>
                <a:gd name="T27" fmla="*/ 19 h 39"/>
                <a:gd name="T28" fmla="*/ 48 w 227"/>
                <a:gd name="T29" fmla="*/ 17 h 39"/>
                <a:gd name="T30" fmla="*/ 33 w 227"/>
                <a:gd name="T31" fmla="*/ 15 h 39"/>
                <a:gd name="T32" fmla="*/ 17 w 227"/>
                <a:gd name="T33" fmla="*/ 14 h 39"/>
                <a:gd name="T34" fmla="*/ 0 w 227"/>
                <a:gd name="T35" fmla="*/ 13 h 39"/>
                <a:gd name="T36" fmla="*/ 0 w 227"/>
                <a:gd name="T37" fmla="*/ 9 h 39"/>
                <a:gd name="T38" fmla="*/ 0 w 227"/>
                <a:gd name="T39" fmla="*/ 4 h 39"/>
                <a:gd name="T40" fmla="*/ 1 w 227"/>
                <a:gd name="T41" fmla="*/ 1 h 39"/>
                <a:gd name="T42" fmla="*/ 6 w 227"/>
                <a:gd name="T43" fmla="*/ 0 h 39"/>
                <a:gd name="T44" fmla="*/ 22 w 227"/>
                <a:gd name="T45" fmla="*/ 0 h 39"/>
                <a:gd name="T46" fmla="*/ 38 w 227"/>
                <a:gd name="T47" fmla="*/ 1 h 39"/>
                <a:gd name="T48" fmla="*/ 53 w 227"/>
                <a:gd name="T49" fmla="*/ 2 h 39"/>
                <a:gd name="T50" fmla="*/ 66 w 227"/>
                <a:gd name="T51" fmla="*/ 4 h 39"/>
                <a:gd name="T52" fmla="*/ 80 w 227"/>
                <a:gd name="T53" fmla="*/ 6 h 39"/>
                <a:gd name="T54" fmla="*/ 92 w 227"/>
                <a:gd name="T55" fmla="*/ 8 h 39"/>
                <a:gd name="T56" fmla="*/ 105 w 227"/>
                <a:gd name="T57" fmla="*/ 10 h 39"/>
                <a:gd name="T58" fmla="*/ 117 w 227"/>
                <a:gd name="T59" fmla="*/ 12 h 39"/>
                <a:gd name="T60" fmla="*/ 129 w 227"/>
                <a:gd name="T61" fmla="*/ 14 h 39"/>
                <a:gd name="T62" fmla="*/ 140 w 227"/>
                <a:gd name="T63" fmla="*/ 17 h 39"/>
                <a:gd name="T64" fmla="*/ 153 w 227"/>
                <a:gd name="T65" fmla="*/ 18 h 39"/>
                <a:gd name="T66" fmla="*/ 167 w 227"/>
                <a:gd name="T67" fmla="*/ 20 h 39"/>
                <a:gd name="T68" fmla="*/ 180 w 227"/>
                <a:gd name="T69" fmla="*/ 22 h 39"/>
                <a:gd name="T70" fmla="*/ 194 w 227"/>
                <a:gd name="T71" fmla="*/ 24 h 39"/>
                <a:gd name="T72" fmla="*/ 210 w 227"/>
                <a:gd name="T73" fmla="*/ 26 h 39"/>
                <a:gd name="T74" fmla="*/ 226 w 227"/>
                <a:gd name="T75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7" h="39">
                  <a:moveTo>
                    <a:pt x="226" y="28"/>
                  </a:moveTo>
                  <a:lnTo>
                    <a:pt x="226" y="38"/>
                  </a:lnTo>
                  <a:lnTo>
                    <a:pt x="209" y="38"/>
                  </a:lnTo>
                  <a:lnTo>
                    <a:pt x="193" y="37"/>
                  </a:lnTo>
                  <a:lnTo>
                    <a:pt x="179" y="36"/>
                  </a:lnTo>
                  <a:lnTo>
                    <a:pt x="165" y="35"/>
                  </a:lnTo>
                  <a:lnTo>
                    <a:pt x="151" y="33"/>
                  </a:lnTo>
                  <a:lnTo>
                    <a:pt x="139" y="31"/>
                  </a:lnTo>
                  <a:lnTo>
                    <a:pt x="127" y="29"/>
                  </a:lnTo>
                  <a:lnTo>
                    <a:pt x="114" y="27"/>
                  </a:lnTo>
                  <a:lnTo>
                    <a:pt x="102" y="24"/>
                  </a:lnTo>
                  <a:lnTo>
                    <a:pt x="89" y="22"/>
                  </a:lnTo>
                  <a:lnTo>
                    <a:pt x="76" y="20"/>
                  </a:lnTo>
                  <a:lnTo>
                    <a:pt x="63" y="19"/>
                  </a:lnTo>
                  <a:lnTo>
                    <a:pt x="48" y="17"/>
                  </a:lnTo>
                  <a:lnTo>
                    <a:pt x="33" y="15"/>
                  </a:lnTo>
                  <a:lnTo>
                    <a:pt x="17" y="14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4"/>
                  </a:lnTo>
                  <a:lnTo>
                    <a:pt x="1" y="1"/>
                  </a:lnTo>
                  <a:lnTo>
                    <a:pt x="6" y="0"/>
                  </a:lnTo>
                  <a:lnTo>
                    <a:pt x="22" y="0"/>
                  </a:lnTo>
                  <a:lnTo>
                    <a:pt x="38" y="1"/>
                  </a:lnTo>
                  <a:lnTo>
                    <a:pt x="53" y="2"/>
                  </a:lnTo>
                  <a:lnTo>
                    <a:pt x="66" y="4"/>
                  </a:lnTo>
                  <a:lnTo>
                    <a:pt x="80" y="6"/>
                  </a:lnTo>
                  <a:lnTo>
                    <a:pt x="92" y="8"/>
                  </a:lnTo>
                  <a:lnTo>
                    <a:pt x="105" y="10"/>
                  </a:lnTo>
                  <a:lnTo>
                    <a:pt x="117" y="12"/>
                  </a:lnTo>
                  <a:lnTo>
                    <a:pt x="129" y="14"/>
                  </a:lnTo>
                  <a:lnTo>
                    <a:pt x="140" y="17"/>
                  </a:lnTo>
                  <a:lnTo>
                    <a:pt x="153" y="18"/>
                  </a:lnTo>
                  <a:lnTo>
                    <a:pt x="167" y="20"/>
                  </a:lnTo>
                  <a:lnTo>
                    <a:pt x="180" y="22"/>
                  </a:lnTo>
                  <a:lnTo>
                    <a:pt x="194" y="24"/>
                  </a:lnTo>
                  <a:lnTo>
                    <a:pt x="210" y="26"/>
                  </a:lnTo>
                  <a:lnTo>
                    <a:pt x="226" y="28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30" name="Freeform 42">
              <a:extLst>
                <a:ext uri="{FF2B5EF4-FFF2-40B4-BE49-F238E27FC236}">
                  <a16:creationId xmlns:a16="http://schemas.microsoft.com/office/drawing/2014/main" id="{6D61AE19-ABB8-0355-1093-C28335DEF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" y="3334"/>
              <a:ext cx="115" cy="670"/>
            </a:xfrm>
            <a:custGeom>
              <a:avLst/>
              <a:gdLst>
                <a:gd name="T0" fmla="*/ 76 w 115"/>
                <a:gd name="T1" fmla="*/ 95 h 670"/>
                <a:gd name="T2" fmla="*/ 78 w 115"/>
                <a:gd name="T3" fmla="*/ 132 h 670"/>
                <a:gd name="T4" fmla="*/ 80 w 115"/>
                <a:gd name="T5" fmla="*/ 168 h 670"/>
                <a:gd name="T6" fmla="*/ 82 w 115"/>
                <a:gd name="T7" fmla="*/ 204 h 670"/>
                <a:gd name="T8" fmla="*/ 86 w 115"/>
                <a:gd name="T9" fmla="*/ 240 h 670"/>
                <a:gd name="T10" fmla="*/ 89 w 115"/>
                <a:gd name="T11" fmla="*/ 277 h 670"/>
                <a:gd name="T12" fmla="*/ 93 w 115"/>
                <a:gd name="T13" fmla="*/ 313 h 670"/>
                <a:gd name="T14" fmla="*/ 96 w 115"/>
                <a:gd name="T15" fmla="*/ 349 h 670"/>
                <a:gd name="T16" fmla="*/ 100 w 115"/>
                <a:gd name="T17" fmla="*/ 385 h 670"/>
                <a:gd name="T18" fmla="*/ 103 w 115"/>
                <a:gd name="T19" fmla="*/ 422 h 670"/>
                <a:gd name="T20" fmla="*/ 105 w 115"/>
                <a:gd name="T21" fmla="*/ 457 h 670"/>
                <a:gd name="T22" fmla="*/ 108 w 115"/>
                <a:gd name="T23" fmla="*/ 493 h 670"/>
                <a:gd name="T24" fmla="*/ 111 w 115"/>
                <a:gd name="T25" fmla="*/ 530 h 670"/>
                <a:gd name="T26" fmla="*/ 112 w 115"/>
                <a:gd name="T27" fmla="*/ 566 h 670"/>
                <a:gd name="T28" fmla="*/ 114 w 115"/>
                <a:gd name="T29" fmla="*/ 603 h 670"/>
                <a:gd name="T30" fmla="*/ 114 w 115"/>
                <a:gd name="T31" fmla="*/ 639 h 670"/>
                <a:gd name="T32" fmla="*/ 112 w 115"/>
                <a:gd name="T33" fmla="*/ 660 h 670"/>
                <a:gd name="T34" fmla="*/ 108 w 115"/>
                <a:gd name="T35" fmla="*/ 666 h 670"/>
                <a:gd name="T36" fmla="*/ 97 w 115"/>
                <a:gd name="T37" fmla="*/ 663 h 670"/>
                <a:gd name="T38" fmla="*/ 82 w 115"/>
                <a:gd name="T39" fmla="*/ 653 h 670"/>
                <a:gd name="T40" fmla="*/ 65 w 115"/>
                <a:gd name="T41" fmla="*/ 643 h 670"/>
                <a:gd name="T42" fmla="*/ 50 w 115"/>
                <a:gd name="T43" fmla="*/ 633 h 670"/>
                <a:gd name="T44" fmla="*/ 41 w 115"/>
                <a:gd name="T45" fmla="*/ 609 h 670"/>
                <a:gd name="T46" fmla="*/ 41 w 115"/>
                <a:gd name="T47" fmla="*/ 572 h 670"/>
                <a:gd name="T48" fmla="*/ 41 w 115"/>
                <a:gd name="T49" fmla="*/ 536 h 670"/>
                <a:gd name="T50" fmla="*/ 40 w 115"/>
                <a:gd name="T51" fmla="*/ 499 h 670"/>
                <a:gd name="T52" fmla="*/ 39 w 115"/>
                <a:gd name="T53" fmla="*/ 461 h 670"/>
                <a:gd name="T54" fmla="*/ 38 w 115"/>
                <a:gd name="T55" fmla="*/ 424 h 670"/>
                <a:gd name="T56" fmla="*/ 36 w 115"/>
                <a:gd name="T57" fmla="*/ 387 h 670"/>
                <a:gd name="T58" fmla="*/ 34 w 115"/>
                <a:gd name="T59" fmla="*/ 351 h 670"/>
                <a:gd name="T60" fmla="*/ 31 w 115"/>
                <a:gd name="T61" fmla="*/ 315 h 670"/>
                <a:gd name="T62" fmla="*/ 30 w 115"/>
                <a:gd name="T63" fmla="*/ 278 h 670"/>
                <a:gd name="T64" fmla="*/ 26 w 115"/>
                <a:gd name="T65" fmla="*/ 241 h 670"/>
                <a:gd name="T66" fmla="*/ 22 w 115"/>
                <a:gd name="T67" fmla="*/ 205 h 670"/>
                <a:gd name="T68" fmla="*/ 18 w 115"/>
                <a:gd name="T69" fmla="*/ 168 h 670"/>
                <a:gd name="T70" fmla="*/ 13 w 115"/>
                <a:gd name="T71" fmla="*/ 132 h 670"/>
                <a:gd name="T72" fmla="*/ 9 w 115"/>
                <a:gd name="T73" fmla="*/ 96 h 670"/>
                <a:gd name="T74" fmla="*/ 2 w 115"/>
                <a:gd name="T75" fmla="*/ 61 h 670"/>
                <a:gd name="T76" fmla="*/ 7 w 115"/>
                <a:gd name="T77" fmla="*/ 38 h 670"/>
                <a:gd name="T78" fmla="*/ 19 w 115"/>
                <a:gd name="T79" fmla="*/ 27 h 670"/>
                <a:gd name="T80" fmla="*/ 30 w 115"/>
                <a:gd name="T81" fmla="*/ 14 h 670"/>
                <a:gd name="T82" fmla="*/ 41 w 115"/>
                <a:gd name="T83" fmla="*/ 3 h 670"/>
                <a:gd name="T84" fmla="*/ 57 w 115"/>
                <a:gd name="T85" fmla="*/ 7 h 670"/>
                <a:gd name="T86" fmla="*/ 67 w 115"/>
                <a:gd name="T87" fmla="*/ 25 h 670"/>
                <a:gd name="T88" fmla="*/ 72 w 115"/>
                <a:gd name="T89" fmla="*/ 45 h 670"/>
                <a:gd name="T90" fmla="*/ 75 w 115"/>
                <a:gd name="T91" fmla="*/ 67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5" h="670">
                  <a:moveTo>
                    <a:pt x="76" y="77"/>
                  </a:moveTo>
                  <a:lnTo>
                    <a:pt x="76" y="95"/>
                  </a:lnTo>
                  <a:lnTo>
                    <a:pt x="77" y="113"/>
                  </a:lnTo>
                  <a:lnTo>
                    <a:pt x="78" y="132"/>
                  </a:lnTo>
                  <a:lnTo>
                    <a:pt x="79" y="150"/>
                  </a:lnTo>
                  <a:lnTo>
                    <a:pt x="80" y="168"/>
                  </a:lnTo>
                  <a:lnTo>
                    <a:pt x="81" y="186"/>
                  </a:lnTo>
                  <a:lnTo>
                    <a:pt x="82" y="204"/>
                  </a:lnTo>
                  <a:lnTo>
                    <a:pt x="84" y="222"/>
                  </a:lnTo>
                  <a:lnTo>
                    <a:pt x="86" y="240"/>
                  </a:lnTo>
                  <a:lnTo>
                    <a:pt x="87" y="259"/>
                  </a:lnTo>
                  <a:lnTo>
                    <a:pt x="89" y="277"/>
                  </a:lnTo>
                  <a:lnTo>
                    <a:pt x="91" y="295"/>
                  </a:lnTo>
                  <a:lnTo>
                    <a:pt x="93" y="313"/>
                  </a:lnTo>
                  <a:lnTo>
                    <a:pt x="94" y="331"/>
                  </a:lnTo>
                  <a:lnTo>
                    <a:pt x="96" y="349"/>
                  </a:lnTo>
                  <a:lnTo>
                    <a:pt x="98" y="368"/>
                  </a:lnTo>
                  <a:lnTo>
                    <a:pt x="100" y="385"/>
                  </a:lnTo>
                  <a:lnTo>
                    <a:pt x="101" y="404"/>
                  </a:lnTo>
                  <a:lnTo>
                    <a:pt x="103" y="422"/>
                  </a:lnTo>
                  <a:lnTo>
                    <a:pt x="104" y="440"/>
                  </a:lnTo>
                  <a:lnTo>
                    <a:pt x="105" y="457"/>
                  </a:lnTo>
                  <a:lnTo>
                    <a:pt x="107" y="475"/>
                  </a:lnTo>
                  <a:lnTo>
                    <a:pt x="108" y="493"/>
                  </a:lnTo>
                  <a:lnTo>
                    <a:pt x="109" y="512"/>
                  </a:lnTo>
                  <a:lnTo>
                    <a:pt x="111" y="530"/>
                  </a:lnTo>
                  <a:lnTo>
                    <a:pt x="112" y="548"/>
                  </a:lnTo>
                  <a:lnTo>
                    <a:pt x="112" y="566"/>
                  </a:lnTo>
                  <a:lnTo>
                    <a:pt x="113" y="584"/>
                  </a:lnTo>
                  <a:lnTo>
                    <a:pt x="114" y="603"/>
                  </a:lnTo>
                  <a:lnTo>
                    <a:pt x="114" y="621"/>
                  </a:lnTo>
                  <a:lnTo>
                    <a:pt x="114" y="639"/>
                  </a:lnTo>
                  <a:lnTo>
                    <a:pt x="114" y="657"/>
                  </a:lnTo>
                  <a:lnTo>
                    <a:pt x="112" y="660"/>
                  </a:lnTo>
                  <a:lnTo>
                    <a:pt x="111" y="664"/>
                  </a:lnTo>
                  <a:lnTo>
                    <a:pt x="108" y="666"/>
                  </a:lnTo>
                  <a:lnTo>
                    <a:pt x="105" y="669"/>
                  </a:lnTo>
                  <a:lnTo>
                    <a:pt x="97" y="663"/>
                  </a:lnTo>
                  <a:lnTo>
                    <a:pt x="90" y="658"/>
                  </a:lnTo>
                  <a:lnTo>
                    <a:pt x="82" y="653"/>
                  </a:lnTo>
                  <a:lnTo>
                    <a:pt x="73" y="648"/>
                  </a:lnTo>
                  <a:lnTo>
                    <a:pt x="65" y="643"/>
                  </a:lnTo>
                  <a:lnTo>
                    <a:pt x="58" y="638"/>
                  </a:lnTo>
                  <a:lnTo>
                    <a:pt x="50" y="633"/>
                  </a:lnTo>
                  <a:lnTo>
                    <a:pt x="41" y="627"/>
                  </a:lnTo>
                  <a:lnTo>
                    <a:pt x="41" y="609"/>
                  </a:lnTo>
                  <a:lnTo>
                    <a:pt x="41" y="591"/>
                  </a:lnTo>
                  <a:lnTo>
                    <a:pt x="41" y="572"/>
                  </a:lnTo>
                  <a:lnTo>
                    <a:pt x="41" y="554"/>
                  </a:lnTo>
                  <a:lnTo>
                    <a:pt x="41" y="536"/>
                  </a:lnTo>
                  <a:lnTo>
                    <a:pt x="41" y="517"/>
                  </a:lnTo>
                  <a:lnTo>
                    <a:pt x="40" y="499"/>
                  </a:lnTo>
                  <a:lnTo>
                    <a:pt x="39" y="480"/>
                  </a:lnTo>
                  <a:lnTo>
                    <a:pt x="39" y="461"/>
                  </a:lnTo>
                  <a:lnTo>
                    <a:pt x="38" y="443"/>
                  </a:lnTo>
                  <a:lnTo>
                    <a:pt x="38" y="424"/>
                  </a:lnTo>
                  <a:lnTo>
                    <a:pt x="37" y="406"/>
                  </a:lnTo>
                  <a:lnTo>
                    <a:pt x="36" y="387"/>
                  </a:lnTo>
                  <a:lnTo>
                    <a:pt x="35" y="369"/>
                  </a:lnTo>
                  <a:lnTo>
                    <a:pt x="34" y="351"/>
                  </a:lnTo>
                  <a:lnTo>
                    <a:pt x="33" y="333"/>
                  </a:lnTo>
                  <a:lnTo>
                    <a:pt x="31" y="315"/>
                  </a:lnTo>
                  <a:lnTo>
                    <a:pt x="31" y="296"/>
                  </a:lnTo>
                  <a:lnTo>
                    <a:pt x="30" y="278"/>
                  </a:lnTo>
                  <a:lnTo>
                    <a:pt x="28" y="259"/>
                  </a:lnTo>
                  <a:lnTo>
                    <a:pt x="26" y="241"/>
                  </a:lnTo>
                  <a:lnTo>
                    <a:pt x="24" y="223"/>
                  </a:lnTo>
                  <a:lnTo>
                    <a:pt x="22" y="205"/>
                  </a:lnTo>
                  <a:lnTo>
                    <a:pt x="20" y="186"/>
                  </a:lnTo>
                  <a:lnTo>
                    <a:pt x="18" y="168"/>
                  </a:lnTo>
                  <a:lnTo>
                    <a:pt x="16" y="150"/>
                  </a:lnTo>
                  <a:lnTo>
                    <a:pt x="13" y="132"/>
                  </a:lnTo>
                  <a:lnTo>
                    <a:pt x="11" y="114"/>
                  </a:lnTo>
                  <a:lnTo>
                    <a:pt x="9" y="96"/>
                  </a:lnTo>
                  <a:lnTo>
                    <a:pt x="6" y="79"/>
                  </a:lnTo>
                  <a:lnTo>
                    <a:pt x="2" y="61"/>
                  </a:lnTo>
                  <a:lnTo>
                    <a:pt x="0" y="43"/>
                  </a:lnTo>
                  <a:lnTo>
                    <a:pt x="7" y="38"/>
                  </a:lnTo>
                  <a:lnTo>
                    <a:pt x="13" y="33"/>
                  </a:lnTo>
                  <a:lnTo>
                    <a:pt x="19" y="27"/>
                  </a:lnTo>
                  <a:lnTo>
                    <a:pt x="24" y="20"/>
                  </a:lnTo>
                  <a:lnTo>
                    <a:pt x="30" y="14"/>
                  </a:lnTo>
                  <a:lnTo>
                    <a:pt x="35" y="8"/>
                  </a:lnTo>
                  <a:lnTo>
                    <a:pt x="41" y="3"/>
                  </a:lnTo>
                  <a:lnTo>
                    <a:pt x="50" y="0"/>
                  </a:lnTo>
                  <a:lnTo>
                    <a:pt x="57" y="7"/>
                  </a:lnTo>
                  <a:lnTo>
                    <a:pt x="62" y="16"/>
                  </a:lnTo>
                  <a:lnTo>
                    <a:pt x="67" y="25"/>
                  </a:lnTo>
                  <a:lnTo>
                    <a:pt x="70" y="35"/>
                  </a:lnTo>
                  <a:lnTo>
                    <a:pt x="72" y="45"/>
                  </a:lnTo>
                  <a:lnTo>
                    <a:pt x="73" y="56"/>
                  </a:lnTo>
                  <a:lnTo>
                    <a:pt x="75" y="67"/>
                  </a:lnTo>
                  <a:lnTo>
                    <a:pt x="76" y="77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31" name="Freeform 43">
              <a:extLst>
                <a:ext uri="{FF2B5EF4-FFF2-40B4-BE49-F238E27FC236}">
                  <a16:creationId xmlns:a16="http://schemas.microsoft.com/office/drawing/2014/main" id="{56A3BEA0-1590-7939-40F9-4D12F1B6E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" y="3336"/>
              <a:ext cx="17" cy="17"/>
            </a:xfrm>
            <a:custGeom>
              <a:avLst/>
              <a:gdLst>
                <a:gd name="T0" fmla="*/ 16 w 17"/>
                <a:gd name="T1" fmla="*/ 4 h 17"/>
                <a:gd name="T2" fmla="*/ 12 w 17"/>
                <a:gd name="T3" fmla="*/ 8 h 17"/>
                <a:gd name="T4" fmla="*/ 8 w 17"/>
                <a:gd name="T5" fmla="*/ 12 h 17"/>
                <a:gd name="T6" fmla="*/ 4 w 17"/>
                <a:gd name="T7" fmla="*/ 16 h 17"/>
                <a:gd name="T8" fmla="*/ 0 w 17"/>
                <a:gd name="T9" fmla="*/ 16 h 17"/>
                <a:gd name="T10" fmla="*/ 3 w 17"/>
                <a:gd name="T11" fmla="*/ 12 h 17"/>
                <a:gd name="T12" fmla="*/ 6 w 17"/>
                <a:gd name="T13" fmla="*/ 4 h 17"/>
                <a:gd name="T14" fmla="*/ 10 w 17"/>
                <a:gd name="T15" fmla="*/ 0 h 17"/>
                <a:gd name="T16" fmla="*/ 16 w 17"/>
                <a:gd name="T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16" y="4"/>
                  </a:moveTo>
                  <a:lnTo>
                    <a:pt x="12" y="8"/>
                  </a:lnTo>
                  <a:lnTo>
                    <a:pt x="8" y="12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3" y="12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6" y="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32" name="Freeform 44">
              <a:extLst>
                <a:ext uri="{FF2B5EF4-FFF2-40B4-BE49-F238E27FC236}">
                  <a16:creationId xmlns:a16="http://schemas.microsoft.com/office/drawing/2014/main" id="{BE3ED2F9-B3E5-2232-DFB8-6D9F60200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9" y="3337"/>
              <a:ext cx="19" cy="17"/>
            </a:xfrm>
            <a:custGeom>
              <a:avLst/>
              <a:gdLst>
                <a:gd name="T0" fmla="*/ 1 w 19"/>
                <a:gd name="T1" fmla="*/ 16 h 17"/>
                <a:gd name="T2" fmla="*/ 0 w 19"/>
                <a:gd name="T3" fmla="*/ 10 h 17"/>
                <a:gd name="T4" fmla="*/ 1 w 19"/>
                <a:gd name="T5" fmla="*/ 5 h 17"/>
                <a:gd name="T6" fmla="*/ 5 w 19"/>
                <a:gd name="T7" fmla="*/ 1 h 17"/>
                <a:gd name="T8" fmla="*/ 7 w 19"/>
                <a:gd name="T9" fmla="*/ 0 h 17"/>
                <a:gd name="T10" fmla="*/ 18 w 19"/>
                <a:gd name="T11" fmla="*/ 0 h 17"/>
                <a:gd name="T12" fmla="*/ 1 w 19"/>
                <a:gd name="T1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7">
                  <a:moveTo>
                    <a:pt x="1" y="16"/>
                  </a:moveTo>
                  <a:lnTo>
                    <a:pt x="0" y="10"/>
                  </a:lnTo>
                  <a:lnTo>
                    <a:pt x="1" y="5"/>
                  </a:lnTo>
                  <a:lnTo>
                    <a:pt x="5" y="1"/>
                  </a:lnTo>
                  <a:lnTo>
                    <a:pt x="7" y="0"/>
                  </a:lnTo>
                  <a:lnTo>
                    <a:pt x="18" y="0"/>
                  </a:lnTo>
                  <a:lnTo>
                    <a:pt x="1" y="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33" name="Freeform 45">
              <a:extLst>
                <a:ext uri="{FF2B5EF4-FFF2-40B4-BE49-F238E27FC236}">
                  <a16:creationId xmlns:a16="http://schemas.microsoft.com/office/drawing/2014/main" id="{0AF07008-8D4C-A932-53B6-C5390ED02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4" y="3342"/>
              <a:ext cx="47" cy="36"/>
            </a:xfrm>
            <a:custGeom>
              <a:avLst/>
              <a:gdLst>
                <a:gd name="T0" fmla="*/ 46 w 47"/>
                <a:gd name="T1" fmla="*/ 13 h 36"/>
                <a:gd name="T2" fmla="*/ 0 w 47"/>
                <a:gd name="T3" fmla="*/ 35 h 36"/>
                <a:gd name="T4" fmla="*/ 0 w 47"/>
                <a:gd name="T5" fmla="*/ 31 h 36"/>
                <a:gd name="T6" fmla="*/ 1 w 47"/>
                <a:gd name="T7" fmla="*/ 27 h 36"/>
                <a:gd name="T8" fmla="*/ 1 w 47"/>
                <a:gd name="T9" fmla="*/ 22 h 36"/>
                <a:gd name="T10" fmla="*/ 2 w 47"/>
                <a:gd name="T11" fmla="*/ 18 h 36"/>
                <a:gd name="T12" fmla="*/ 3 w 47"/>
                <a:gd name="T13" fmla="*/ 16 h 36"/>
                <a:gd name="T14" fmla="*/ 5 w 47"/>
                <a:gd name="T15" fmla="*/ 14 h 36"/>
                <a:gd name="T16" fmla="*/ 9 w 47"/>
                <a:gd name="T17" fmla="*/ 13 h 36"/>
                <a:gd name="T18" fmla="*/ 13 w 47"/>
                <a:gd name="T19" fmla="*/ 15 h 36"/>
                <a:gd name="T20" fmla="*/ 18 w 47"/>
                <a:gd name="T21" fmla="*/ 13 h 36"/>
                <a:gd name="T22" fmla="*/ 23 w 47"/>
                <a:gd name="T23" fmla="*/ 9 h 36"/>
                <a:gd name="T24" fmla="*/ 28 w 47"/>
                <a:gd name="T25" fmla="*/ 5 h 36"/>
                <a:gd name="T26" fmla="*/ 33 w 47"/>
                <a:gd name="T27" fmla="*/ 1 h 36"/>
                <a:gd name="T28" fmla="*/ 38 w 47"/>
                <a:gd name="T29" fmla="*/ 0 h 36"/>
                <a:gd name="T30" fmla="*/ 42 w 47"/>
                <a:gd name="T31" fmla="*/ 0 h 36"/>
                <a:gd name="T32" fmla="*/ 45 w 47"/>
                <a:gd name="T33" fmla="*/ 4 h 36"/>
                <a:gd name="T34" fmla="*/ 46 w 47"/>
                <a:gd name="T35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36">
                  <a:moveTo>
                    <a:pt x="46" y="13"/>
                  </a:moveTo>
                  <a:lnTo>
                    <a:pt x="0" y="35"/>
                  </a:lnTo>
                  <a:lnTo>
                    <a:pt x="0" y="31"/>
                  </a:lnTo>
                  <a:lnTo>
                    <a:pt x="1" y="27"/>
                  </a:lnTo>
                  <a:lnTo>
                    <a:pt x="1" y="22"/>
                  </a:lnTo>
                  <a:lnTo>
                    <a:pt x="2" y="18"/>
                  </a:lnTo>
                  <a:lnTo>
                    <a:pt x="3" y="16"/>
                  </a:lnTo>
                  <a:lnTo>
                    <a:pt x="5" y="14"/>
                  </a:lnTo>
                  <a:lnTo>
                    <a:pt x="9" y="13"/>
                  </a:lnTo>
                  <a:lnTo>
                    <a:pt x="13" y="15"/>
                  </a:lnTo>
                  <a:lnTo>
                    <a:pt x="18" y="13"/>
                  </a:lnTo>
                  <a:lnTo>
                    <a:pt x="23" y="9"/>
                  </a:lnTo>
                  <a:lnTo>
                    <a:pt x="28" y="5"/>
                  </a:lnTo>
                  <a:lnTo>
                    <a:pt x="33" y="1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5" y="4"/>
                  </a:lnTo>
                  <a:lnTo>
                    <a:pt x="46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34" name="Freeform 46">
              <a:extLst>
                <a:ext uri="{FF2B5EF4-FFF2-40B4-BE49-F238E27FC236}">
                  <a16:creationId xmlns:a16="http://schemas.microsoft.com/office/drawing/2014/main" id="{A84AD30D-D4DD-59AF-BFF5-2BC1B5E79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9" y="3353"/>
              <a:ext cx="21" cy="39"/>
            </a:xfrm>
            <a:custGeom>
              <a:avLst/>
              <a:gdLst>
                <a:gd name="T0" fmla="*/ 0 w 21"/>
                <a:gd name="T1" fmla="*/ 38 h 39"/>
                <a:gd name="T2" fmla="*/ 0 w 21"/>
                <a:gd name="T3" fmla="*/ 33 h 39"/>
                <a:gd name="T4" fmla="*/ 0 w 21"/>
                <a:gd name="T5" fmla="*/ 29 h 39"/>
                <a:gd name="T6" fmla="*/ 1 w 21"/>
                <a:gd name="T7" fmla="*/ 24 h 39"/>
                <a:gd name="T8" fmla="*/ 2 w 21"/>
                <a:gd name="T9" fmla="*/ 20 h 39"/>
                <a:gd name="T10" fmla="*/ 3 w 21"/>
                <a:gd name="T11" fmla="*/ 16 h 39"/>
                <a:gd name="T12" fmla="*/ 5 w 21"/>
                <a:gd name="T13" fmla="*/ 11 h 39"/>
                <a:gd name="T14" fmla="*/ 6 w 21"/>
                <a:gd name="T15" fmla="*/ 7 h 39"/>
                <a:gd name="T16" fmla="*/ 8 w 21"/>
                <a:gd name="T17" fmla="*/ 2 h 39"/>
                <a:gd name="T18" fmla="*/ 10 w 21"/>
                <a:gd name="T19" fmla="*/ 1 h 39"/>
                <a:gd name="T20" fmla="*/ 13 w 21"/>
                <a:gd name="T21" fmla="*/ 0 h 39"/>
                <a:gd name="T22" fmla="*/ 17 w 21"/>
                <a:gd name="T23" fmla="*/ 0 h 39"/>
                <a:gd name="T24" fmla="*/ 20 w 21"/>
                <a:gd name="T25" fmla="*/ 2 h 39"/>
                <a:gd name="T26" fmla="*/ 17 w 21"/>
                <a:gd name="T27" fmla="*/ 7 h 39"/>
                <a:gd name="T28" fmla="*/ 16 w 21"/>
                <a:gd name="T29" fmla="*/ 12 h 39"/>
                <a:gd name="T30" fmla="*/ 13 w 21"/>
                <a:gd name="T31" fmla="*/ 18 h 39"/>
                <a:gd name="T32" fmla="*/ 12 w 21"/>
                <a:gd name="T33" fmla="*/ 22 h 39"/>
                <a:gd name="T34" fmla="*/ 10 w 21"/>
                <a:gd name="T35" fmla="*/ 26 h 39"/>
                <a:gd name="T36" fmla="*/ 8 w 21"/>
                <a:gd name="T37" fmla="*/ 31 h 39"/>
                <a:gd name="T38" fmla="*/ 5 w 21"/>
                <a:gd name="T39" fmla="*/ 35 h 39"/>
                <a:gd name="T40" fmla="*/ 0 w 21"/>
                <a:gd name="T41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39">
                  <a:moveTo>
                    <a:pt x="0" y="38"/>
                  </a:moveTo>
                  <a:lnTo>
                    <a:pt x="0" y="33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2" y="20"/>
                  </a:lnTo>
                  <a:lnTo>
                    <a:pt x="3" y="16"/>
                  </a:lnTo>
                  <a:lnTo>
                    <a:pt x="5" y="11"/>
                  </a:lnTo>
                  <a:lnTo>
                    <a:pt x="6" y="7"/>
                  </a:lnTo>
                  <a:lnTo>
                    <a:pt x="8" y="2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17" y="7"/>
                  </a:lnTo>
                  <a:lnTo>
                    <a:pt x="16" y="12"/>
                  </a:lnTo>
                  <a:lnTo>
                    <a:pt x="13" y="18"/>
                  </a:lnTo>
                  <a:lnTo>
                    <a:pt x="12" y="22"/>
                  </a:lnTo>
                  <a:lnTo>
                    <a:pt x="10" y="26"/>
                  </a:lnTo>
                  <a:lnTo>
                    <a:pt x="8" y="31"/>
                  </a:lnTo>
                  <a:lnTo>
                    <a:pt x="5" y="35"/>
                  </a:lnTo>
                  <a:lnTo>
                    <a:pt x="0" y="38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35" name="Freeform 47">
              <a:extLst>
                <a:ext uri="{FF2B5EF4-FFF2-40B4-BE49-F238E27FC236}">
                  <a16:creationId xmlns:a16="http://schemas.microsoft.com/office/drawing/2014/main" id="{F583C954-2948-C6F6-1B38-E04A3CCCD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0" y="3355"/>
              <a:ext cx="23" cy="29"/>
            </a:xfrm>
            <a:custGeom>
              <a:avLst/>
              <a:gdLst>
                <a:gd name="T0" fmla="*/ 22 w 23"/>
                <a:gd name="T1" fmla="*/ 0 h 29"/>
                <a:gd name="T2" fmla="*/ 20 w 23"/>
                <a:gd name="T3" fmla="*/ 4 h 29"/>
                <a:gd name="T4" fmla="*/ 18 w 23"/>
                <a:gd name="T5" fmla="*/ 9 h 29"/>
                <a:gd name="T6" fmla="*/ 15 w 23"/>
                <a:gd name="T7" fmla="*/ 13 h 29"/>
                <a:gd name="T8" fmla="*/ 12 w 23"/>
                <a:gd name="T9" fmla="*/ 16 h 29"/>
                <a:gd name="T10" fmla="*/ 10 w 23"/>
                <a:gd name="T11" fmla="*/ 19 h 29"/>
                <a:gd name="T12" fmla="*/ 7 w 23"/>
                <a:gd name="T13" fmla="*/ 23 h 29"/>
                <a:gd name="T14" fmla="*/ 3 w 23"/>
                <a:gd name="T15" fmla="*/ 26 h 29"/>
                <a:gd name="T16" fmla="*/ 0 w 23"/>
                <a:gd name="T17" fmla="*/ 28 h 29"/>
                <a:gd name="T18" fmla="*/ 5 w 23"/>
                <a:gd name="T19" fmla="*/ 0 h 29"/>
                <a:gd name="T20" fmla="*/ 7 w 23"/>
                <a:gd name="T21" fmla="*/ 0 h 29"/>
                <a:gd name="T22" fmla="*/ 9 w 23"/>
                <a:gd name="T23" fmla="*/ 0 h 29"/>
                <a:gd name="T24" fmla="*/ 11 w 23"/>
                <a:gd name="T25" fmla="*/ 0 h 29"/>
                <a:gd name="T26" fmla="*/ 12 w 23"/>
                <a:gd name="T27" fmla="*/ 0 h 29"/>
                <a:gd name="T28" fmla="*/ 14 w 23"/>
                <a:gd name="T29" fmla="*/ 0 h 29"/>
                <a:gd name="T30" fmla="*/ 17 w 23"/>
                <a:gd name="T31" fmla="*/ 0 h 29"/>
                <a:gd name="T32" fmla="*/ 20 w 23"/>
                <a:gd name="T33" fmla="*/ 0 h 29"/>
                <a:gd name="T34" fmla="*/ 22 w 23"/>
                <a:gd name="T3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9">
                  <a:moveTo>
                    <a:pt x="22" y="0"/>
                  </a:moveTo>
                  <a:lnTo>
                    <a:pt x="20" y="4"/>
                  </a:lnTo>
                  <a:lnTo>
                    <a:pt x="18" y="9"/>
                  </a:lnTo>
                  <a:lnTo>
                    <a:pt x="15" y="13"/>
                  </a:lnTo>
                  <a:lnTo>
                    <a:pt x="12" y="16"/>
                  </a:lnTo>
                  <a:lnTo>
                    <a:pt x="10" y="19"/>
                  </a:lnTo>
                  <a:lnTo>
                    <a:pt x="7" y="23"/>
                  </a:lnTo>
                  <a:lnTo>
                    <a:pt x="3" y="26"/>
                  </a:lnTo>
                  <a:lnTo>
                    <a:pt x="0" y="28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2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36" name="Freeform 48">
              <a:extLst>
                <a:ext uri="{FF2B5EF4-FFF2-40B4-BE49-F238E27FC236}">
                  <a16:creationId xmlns:a16="http://schemas.microsoft.com/office/drawing/2014/main" id="{05588FFB-A297-32DB-0B2B-3C0ECDBA7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" y="3357"/>
              <a:ext cx="45" cy="36"/>
            </a:xfrm>
            <a:custGeom>
              <a:avLst/>
              <a:gdLst>
                <a:gd name="T0" fmla="*/ 44 w 45"/>
                <a:gd name="T1" fmla="*/ 0 h 36"/>
                <a:gd name="T2" fmla="*/ 39 w 45"/>
                <a:gd name="T3" fmla="*/ 5 h 36"/>
                <a:gd name="T4" fmla="*/ 34 w 45"/>
                <a:gd name="T5" fmla="*/ 11 h 36"/>
                <a:gd name="T6" fmla="*/ 30 w 45"/>
                <a:gd name="T7" fmla="*/ 17 h 36"/>
                <a:gd name="T8" fmla="*/ 23 w 45"/>
                <a:gd name="T9" fmla="*/ 21 h 36"/>
                <a:gd name="T10" fmla="*/ 18 w 45"/>
                <a:gd name="T11" fmla="*/ 26 h 36"/>
                <a:gd name="T12" fmla="*/ 12 w 45"/>
                <a:gd name="T13" fmla="*/ 30 h 36"/>
                <a:gd name="T14" fmla="*/ 6 w 45"/>
                <a:gd name="T15" fmla="*/ 32 h 36"/>
                <a:gd name="T16" fmla="*/ 0 w 45"/>
                <a:gd name="T17" fmla="*/ 35 h 36"/>
                <a:gd name="T18" fmla="*/ 4 w 45"/>
                <a:gd name="T19" fmla="*/ 30 h 36"/>
                <a:gd name="T20" fmla="*/ 9 w 45"/>
                <a:gd name="T21" fmla="*/ 24 h 36"/>
                <a:gd name="T22" fmla="*/ 13 w 45"/>
                <a:gd name="T23" fmla="*/ 18 h 36"/>
                <a:gd name="T24" fmla="*/ 19 w 45"/>
                <a:gd name="T25" fmla="*/ 13 h 36"/>
                <a:gd name="T26" fmla="*/ 24 w 45"/>
                <a:gd name="T27" fmla="*/ 8 h 36"/>
                <a:gd name="T28" fmla="*/ 30 w 45"/>
                <a:gd name="T29" fmla="*/ 4 h 36"/>
                <a:gd name="T30" fmla="*/ 37 w 45"/>
                <a:gd name="T31" fmla="*/ 1 h 36"/>
                <a:gd name="T32" fmla="*/ 44 w 45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36">
                  <a:moveTo>
                    <a:pt x="44" y="0"/>
                  </a:moveTo>
                  <a:lnTo>
                    <a:pt x="39" y="5"/>
                  </a:lnTo>
                  <a:lnTo>
                    <a:pt x="34" y="11"/>
                  </a:lnTo>
                  <a:lnTo>
                    <a:pt x="30" y="17"/>
                  </a:lnTo>
                  <a:lnTo>
                    <a:pt x="23" y="21"/>
                  </a:lnTo>
                  <a:lnTo>
                    <a:pt x="18" y="26"/>
                  </a:lnTo>
                  <a:lnTo>
                    <a:pt x="12" y="30"/>
                  </a:lnTo>
                  <a:lnTo>
                    <a:pt x="6" y="32"/>
                  </a:lnTo>
                  <a:lnTo>
                    <a:pt x="0" y="35"/>
                  </a:lnTo>
                  <a:lnTo>
                    <a:pt x="4" y="30"/>
                  </a:lnTo>
                  <a:lnTo>
                    <a:pt x="9" y="24"/>
                  </a:lnTo>
                  <a:lnTo>
                    <a:pt x="13" y="18"/>
                  </a:lnTo>
                  <a:lnTo>
                    <a:pt x="19" y="13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37" y="1"/>
                  </a:lnTo>
                  <a:lnTo>
                    <a:pt x="44" y="0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37" name="Freeform 49">
              <a:extLst>
                <a:ext uri="{FF2B5EF4-FFF2-40B4-BE49-F238E27FC236}">
                  <a16:creationId xmlns:a16="http://schemas.microsoft.com/office/drawing/2014/main" id="{D6645F56-53F4-3C49-1159-CCA254933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4" y="3358"/>
              <a:ext cx="102" cy="73"/>
            </a:xfrm>
            <a:custGeom>
              <a:avLst/>
              <a:gdLst>
                <a:gd name="T0" fmla="*/ 101 w 102"/>
                <a:gd name="T1" fmla="*/ 0 h 73"/>
                <a:gd name="T2" fmla="*/ 98 w 102"/>
                <a:gd name="T3" fmla="*/ 11 h 73"/>
                <a:gd name="T4" fmla="*/ 94 w 102"/>
                <a:gd name="T5" fmla="*/ 18 h 73"/>
                <a:gd name="T6" fmla="*/ 88 w 102"/>
                <a:gd name="T7" fmla="*/ 26 h 73"/>
                <a:gd name="T8" fmla="*/ 80 w 102"/>
                <a:gd name="T9" fmla="*/ 33 h 73"/>
                <a:gd name="T10" fmla="*/ 73 w 102"/>
                <a:gd name="T11" fmla="*/ 38 h 73"/>
                <a:gd name="T12" fmla="*/ 65 w 102"/>
                <a:gd name="T13" fmla="*/ 44 h 73"/>
                <a:gd name="T14" fmla="*/ 57 w 102"/>
                <a:gd name="T15" fmla="*/ 50 h 73"/>
                <a:gd name="T16" fmla="*/ 50 w 102"/>
                <a:gd name="T17" fmla="*/ 55 h 73"/>
                <a:gd name="T18" fmla="*/ 50 w 102"/>
                <a:gd name="T19" fmla="*/ 56 h 73"/>
                <a:gd name="T20" fmla="*/ 50 w 102"/>
                <a:gd name="T21" fmla="*/ 59 h 73"/>
                <a:gd name="T22" fmla="*/ 50 w 102"/>
                <a:gd name="T23" fmla="*/ 61 h 73"/>
                <a:gd name="T24" fmla="*/ 49 w 102"/>
                <a:gd name="T25" fmla="*/ 62 h 73"/>
                <a:gd name="T26" fmla="*/ 51 w 102"/>
                <a:gd name="T27" fmla="*/ 64 h 73"/>
                <a:gd name="T28" fmla="*/ 55 w 102"/>
                <a:gd name="T29" fmla="*/ 64 h 73"/>
                <a:gd name="T30" fmla="*/ 59 w 102"/>
                <a:gd name="T31" fmla="*/ 64 h 73"/>
                <a:gd name="T32" fmla="*/ 62 w 102"/>
                <a:gd name="T33" fmla="*/ 64 h 73"/>
                <a:gd name="T34" fmla="*/ 65 w 102"/>
                <a:gd name="T35" fmla="*/ 61 h 73"/>
                <a:gd name="T36" fmla="*/ 67 w 102"/>
                <a:gd name="T37" fmla="*/ 59 h 73"/>
                <a:gd name="T38" fmla="*/ 70 w 102"/>
                <a:gd name="T39" fmla="*/ 59 h 73"/>
                <a:gd name="T40" fmla="*/ 74 w 102"/>
                <a:gd name="T41" fmla="*/ 59 h 73"/>
                <a:gd name="T42" fmla="*/ 76 w 102"/>
                <a:gd name="T43" fmla="*/ 62 h 73"/>
                <a:gd name="T44" fmla="*/ 78 w 102"/>
                <a:gd name="T45" fmla="*/ 65 h 73"/>
                <a:gd name="T46" fmla="*/ 78 w 102"/>
                <a:gd name="T47" fmla="*/ 68 h 73"/>
                <a:gd name="T48" fmla="*/ 76 w 102"/>
                <a:gd name="T49" fmla="*/ 71 h 73"/>
                <a:gd name="T50" fmla="*/ 67 w 102"/>
                <a:gd name="T51" fmla="*/ 72 h 73"/>
                <a:gd name="T52" fmla="*/ 58 w 102"/>
                <a:gd name="T53" fmla="*/ 72 h 73"/>
                <a:gd name="T54" fmla="*/ 49 w 102"/>
                <a:gd name="T55" fmla="*/ 71 h 73"/>
                <a:gd name="T56" fmla="*/ 39 w 102"/>
                <a:gd name="T57" fmla="*/ 71 h 73"/>
                <a:gd name="T58" fmla="*/ 30 w 102"/>
                <a:gd name="T59" fmla="*/ 70 h 73"/>
                <a:gd name="T60" fmla="*/ 20 w 102"/>
                <a:gd name="T61" fmla="*/ 70 h 73"/>
                <a:gd name="T62" fmla="*/ 10 w 102"/>
                <a:gd name="T63" fmla="*/ 69 h 73"/>
                <a:gd name="T64" fmla="*/ 0 w 102"/>
                <a:gd name="T65" fmla="*/ 68 h 73"/>
                <a:gd name="T66" fmla="*/ 0 w 102"/>
                <a:gd name="T67" fmla="*/ 64 h 73"/>
                <a:gd name="T68" fmla="*/ 10 w 102"/>
                <a:gd name="T69" fmla="*/ 63 h 73"/>
                <a:gd name="T70" fmla="*/ 18 w 102"/>
                <a:gd name="T71" fmla="*/ 60 h 73"/>
                <a:gd name="T72" fmla="*/ 27 w 102"/>
                <a:gd name="T73" fmla="*/ 54 h 73"/>
                <a:gd name="T74" fmla="*/ 34 w 102"/>
                <a:gd name="T75" fmla="*/ 48 h 73"/>
                <a:gd name="T76" fmla="*/ 40 w 102"/>
                <a:gd name="T77" fmla="*/ 40 h 73"/>
                <a:gd name="T78" fmla="*/ 46 w 102"/>
                <a:gd name="T79" fmla="*/ 32 h 73"/>
                <a:gd name="T80" fmla="*/ 51 w 102"/>
                <a:gd name="T81" fmla="*/ 22 h 73"/>
                <a:gd name="T82" fmla="*/ 56 w 102"/>
                <a:gd name="T83" fmla="*/ 14 h 73"/>
                <a:gd name="T84" fmla="*/ 59 w 102"/>
                <a:gd name="T85" fmla="*/ 8 h 73"/>
                <a:gd name="T86" fmla="*/ 63 w 102"/>
                <a:gd name="T87" fmla="*/ 4 h 73"/>
                <a:gd name="T88" fmla="*/ 69 w 102"/>
                <a:gd name="T89" fmla="*/ 1 h 73"/>
                <a:gd name="T90" fmla="*/ 75 w 102"/>
                <a:gd name="T91" fmla="*/ 0 h 73"/>
                <a:gd name="T92" fmla="*/ 81 w 102"/>
                <a:gd name="T93" fmla="*/ 0 h 73"/>
                <a:gd name="T94" fmla="*/ 88 w 102"/>
                <a:gd name="T95" fmla="*/ 0 h 73"/>
                <a:gd name="T96" fmla="*/ 95 w 102"/>
                <a:gd name="T97" fmla="*/ 0 h 73"/>
                <a:gd name="T98" fmla="*/ 101 w 102"/>
                <a:gd name="T9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2" h="73">
                  <a:moveTo>
                    <a:pt x="101" y="0"/>
                  </a:moveTo>
                  <a:lnTo>
                    <a:pt x="98" y="11"/>
                  </a:lnTo>
                  <a:lnTo>
                    <a:pt x="94" y="18"/>
                  </a:lnTo>
                  <a:lnTo>
                    <a:pt x="88" y="26"/>
                  </a:lnTo>
                  <a:lnTo>
                    <a:pt x="80" y="33"/>
                  </a:lnTo>
                  <a:lnTo>
                    <a:pt x="73" y="38"/>
                  </a:lnTo>
                  <a:lnTo>
                    <a:pt x="65" y="44"/>
                  </a:lnTo>
                  <a:lnTo>
                    <a:pt x="57" y="50"/>
                  </a:lnTo>
                  <a:lnTo>
                    <a:pt x="50" y="55"/>
                  </a:lnTo>
                  <a:lnTo>
                    <a:pt x="50" y="56"/>
                  </a:lnTo>
                  <a:lnTo>
                    <a:pt x="50" y="59"/>
                  </a:lnTo>
                  <a:lnTo>
                    <a:pt x="50" y="61"/>
                  </a:lnTo>
                  <a:lnTo>
                    <a:pt x="49" y="62"/>
                  </a:lnTo>
                  <a:lnTo>
                    <a:pt x="51" y="64"/>
                  </a:lnTo>
                  <a:lnTo>
                    <a:pt x="55" y="64"/>
                  </a:lnTo>
                  <a:lnTo>
                    <a:pt x="59" y="64"/>
                  </a:lnTo>
                  <a:lnTo>
                    <a:pt x="62" y="64"/>
                  </a:lnTo>
                  <a:lnTo>
                    <a:pt x="65" y="61"/>
                  </a:lnTo>
                  <a:lnTo>
                    <a:pt x="67" y="59"/>
                  </a:lnTo>
                  <a:lnTo>
                    <a:pt x="70" y="59"/>
                  </a:lnTo>
                  <a:lnTo>
                    <a:pt x="74" y="59"/>
                  </a:lnTo>
                  <a:lnTo>
                    <a:pt x="76" y="62"/>
                  </a:lnTo>
                  <a:lnTo>
                    <a:pt x="78" y="65"/>
                  </a:lnTo>
                  <a:lnTo>
                    <a:pt x="78" y="68"/>
                  </a:lnTo>
                  <a:lnTo>
                    <a:pt x="76" y="71"/>
                  </a:lnTo>
                  <a:lnTo>
                    <a:pt x="67" y="72"/>
                  </a:lnTo>
                  <a:lnTo>
                    <a:pt x="58" y="72"/>
                  </a:lnTo>
                  <a:lnTo>
                    <a:pt x="49" y="71"/>
                  </a:lnTo>
                  <a:lnTo>
                    <a:pt x="39" y="71"/>
                  </a:lnTo>
                  <a:lnTo>
                    <a:pt x="30" y="70"/>
                  </a:lnTo>
                  <a:lnTo>
                    <a:pt x="20" y="70"/>
                  </a:lnTo>
                  <a:lnTo>
                    <a:pt x="10" y="69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10" y="63"/>
                  </a:lnTo>
                  <a:lnTo>
                    <a:pt x="18" y="60"/>
                  </a:lnTo>
                  <a:lnTo>
                    <a:pt x="27" y="54"/>
                  </a:lnTo>
                  <a:lnTo>
                    <a:pt x="34" y="48"/>
                  </a:lnTo>
                  <a:lnTo>
                    <a:pt x="40" y="40"/>
                  </a:lnTo>
                  <a:lnTo>
                    <a:pt x="46" y="32"/>
                  </a:lnTo>
                  <a:lnTo>
                    <a:pt x="51" y="22"/>
                  </a:lnTo>
                  <a:lnTo>
                    <a:pt x="56" y="14"/>
                  </a:lnTo>
                  <a:lnTo>
                    <a:pt x="59" y="8"/>
                  </a:lnTo>
                  <a:lnTo>
                    <a:pt x="63" y="4"/>
                  </a:lnTo>
                  <a:lnTo>
                    <a:pt x="69" y="1"/>
                  </a:lnTo>
                  <a:lnTo>
                    <a:pt x="75" y="0"/>
                  </a:lnTo>
                  <a:lnTo>
                    <a:pt x="81" y="0"/>
                  </a:lnTo>
                  <a:lnTo>
                    <a:pt x="88" y="0"/>
                  </a:lnTo>
                  <a:lnTo>
                    <a:pt x="95" y="0"/>
                  </a:lnTo>
                  <a:lnTo>
                    <a:pt x="10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38" name="Freeform 50">
              <a:extLst>
                <a:ext uri="{FF2B5EF4-FFF2-40B4-BE49-F238E27FC236}">
                  <a16:creationId xmlns:a16="http://schemas.microsoft.com/office/drawing/2014/main" id="{E99180AF-A2A9-0458-BEED-31C17AD6A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" y="3363"/>
              <a:ext cx="224" cy="35"/>
            </a:xfrm>
            <a:custGeom>
              <a:avLst/>
              <a:gdLst>
                <a:gd name="T0" fmla="*/ 223 w 224"/>
                <a:gd name="T1" fmla="*/ 23 h 35"/>
                <a:gd name="T2" fmla="*/ 221 w 224"/>
                <a:gd name="T3" fmla="*/ 25 h 35"/>
                <a:gd name="T4" fmla="*/ 221 w 224"/>
                <a:gd name="T5" fmla="*/ 28 h 35"/>
                <a:gd name="T6" fmla="*/ 221 w 224"/>
                <a:gd name="T7" fmla="*/ 31 h 35"/>
                <a:gd name="T8" fmla="*/ 221 w 224"/>
                <a:gd name="T9" fmla="*/ 34 h 35"/>
                <a:gd name="T10" fmla="*/ 204 w 224"/>
                <a:gd name="T11" fmla="*/ 33 h 35"/>
                <a:gd name="T12" fmla="*/ 189 w 224"/>
                <a:gd name="T13" fmla="*/ 32 h 35"/>
                <a:gd name="T14" fmla="*/ 174 w 224"/>
                <a:gd name="T15" fmla="*/ 30 h 35"/>
                <a:gd name="T16" fmla="*/ 160 w 224"/>
                <a:gd name="T17" fmla="*/ 29 h 35"/>
                <a:gd name="T18" fmla="*/ 147 w 224"/>
                <a:gd name="T19" fmla="*/ 27 h 35"/>
                <a:gd name="T20" fmla="*/ 134 w 224"/>
                <a:gd name="T21" fmla="*/ 25 h 35"/>
                <a:gd name="T22" fmla="*/ 121 w 224"/>
                <a:gd name="T23" fmla="*/ 24 h 35"/>
                <a:gd name="T24" fmla="*/ 108 w 224"/>
                <a:gd name="T25" fmla="*/ 22 h 35"/>
                <a:gd name="T26" fmla="*/ 96 w 224"/>
                <a:gd name="T27" fmla="*/ 21 h 35"/>
                <a:gd name="T28" fmla="*/ 84 w 224"/>
                <a:gd name="T29" fmla="*/ 20 h 35"/>
                <a:gd name="T30" fmla="*/ 71 w 224"/>
                <a:gd name="T31" fmla="*/ 18 h 35"/>
                <a:gd name="T32" fmla="*/ 58 w 224"/>
                <a:gd name="T33" fmla="*/ 17 h 35"/>
                <a:gd name="T34" fmla="*/ 44 w 224"/>
                <a:gd name="T35" fmla="*/ 17 h 35"/>
                <a:gd name="T36" fmla="*/ 30 w 224"/>
                <a:gd name="T37" fmla="*/ 17 h 35"/>
                <a:gd name="T38" fmla="*/ 15 w 224"/>
                <a:gd name="T39" fmla="*/ 16 h 35"/>
                <a:gd name="T40" fmla="*/ 0 w 224"/>
                <a:gd name="T41" fmla="*/ 16 h 35"/>
                <a:gd name="T42" fmla="*/ 1 w 224"/>
                <a:gd name="T43" fmla="*/ 0 h 35"/>
                <a:gd name="T44" fmla="*/ 9 w 224"/>
                <a:gd name="T45" fmla="*/ 0 h 35"/>
                <a:gd name="T46" fmla="*/ 19 w 224"/>
                <a:gd name="T47" fmla="*/ 2 h 35"/>
                <a:gd name="T48" fmla="*/ 31 w 224"/>
                <a:gd name="T49" fmla="*/ 3 h 35"/>
                <a:gd name="T50" fmla="*/ 44 w 224"/>
                <a:gd name="T51" fmla="*/ 4 h 35"/>
                <a:gd name="T52" fmla="*/ 58 w 224"/>
                <a:gd name="T53" fmla="*/ 6 h 35"/>
                <a:gd name="T54" fmla="*/ 74 w 224"/>
                <a:gd name="T55" fmla="*/ 7 h 35"/>
                <a:gd name="T56" fmla="*/ 90 w 224"/>
                <a:gd name="T57" fmla="*/ 9 h 35"/>
                <a:gd name="T58" fmla="*/ 106 w 224"/>
                <a:gd name="T59" fmla="*/ 11 h 35"/>
                <a:gd name="T60" fmla="*/ 124 w 224"/>
                <a:gd name="T61" fmla="*/ 12 h 35"/>
                <a:gd name="T62" fmla="*/ 139 w 224"/>
                <a:gd name="T63" fmla="*/ 14 h 35"/>
                <a:gd name="T64" fmla="*/ 156 w 224"/>
                <a:gd name="T65" fmla="*/ 16 h 35"/>
                <a:gd name="T66" fmla="*/ 171 w 224"/>
                <a:gd name="T67" fmla="*/ 17 h 35"/>
                <a:gd name="T68" fmla="*/ 186 w 224"/>
                <a:gd name="T69" fmla="*/ 18 h 35"/>
                <a:gd name="T70" fmla="*/ 200 w 224"/>
                <a:gd name="T71" fmla="*/ 20 h 35"/>
                <a:gd name="T72" fmla="*/ 212 w 224"/>
                <a:gd name="T73" fmla="*/ 22 h 35"/>
                <a:gd name="T74" fmla="*/ 223 w 224"/>
                <a:gd name="T7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4" h="35">
                  <a:moveTo>
                    <a:pt x="223" y="23"/>
                  </a:moveTo>
                  <a:lnTo>
                    <a:pt x="221" y="25"/>
                  </a:lnTo>
                  <a:lnTo>
                    <a:pt x="221" y="28"/>
                  </a:lnTo>
                  <a:lnTo>
                    <a:pt x="221" y="31"/>
                  </a:lnTo>
                  <a:lnTo>
                    <a:pt x="221" y="34"/>
                  </a:lnTo>
                  <a:lnTo>
                    <a:pt x="204" y="33"/>
                  </a:lnTo>
                  <a:lnTo>
                    <a:pt x="189" y="32"/>
                  </a:lnTo>
                  <a:lnTo>
                    <a:pt x="174" y="30"/>
                  </a:lnTo>
                  <a:lnTo>
                    <a:pt x="160" y="29"/>
                  </a:lnTo>
                  <a:lnTo>
                    <a:pt x="147" y="27"/>
                  </a:lnTo>
                  <a:lnTo>
                    <a:pt x="134" y="25"/>
                  </a:lnTo>
                  <a:lnTo>
                    <a:pt x="121" y="24"/>
                  </a:lnTo>
                  <a:lnTo>
                    <a:pt x="108" y="22"/>
                  </a:lnTo>
                  <a:lnTo>
                    <a:pt x="96" y="21"/>
                  </a:lnTo>
                  <a:lnTo>
                    <a:pt x="84" y="20"/>
                  </a:lnTo>
                  <a:lnTo>
                    <a:pt x="71" y="18"/>
                  </a:lnTo>
                  <a:lnTo>
                    <a:pt x="58" y="17"/>
                  </a:lnTo>
                  <a:lnTo>
                    <a:pt x="44" y="17"/>
                  </a:lnTo>
                  <a:lnTo>
                    <a:pt x="30" y="17"/>
                  </a:lnTo>
                  <a:lnTo>
                    <a:pt x="15" y="16"/>
                  </a:lnTo>
                  <a:lnTo>
                    <a:pt x="0" y="16"/>
                  </a:lnTo>
                  <a:lnTo>
                    <a:pt x="1" y="0"/>
                  </a:lnTo>
                  <a:lnTo>
                    <a:pt x="9" y="0"/>
                  </a:lnTo>
                  <a:lnTo>
                    <a:pt x="19" y="2"/>
                  </a:lnTo>
                  <a:lnTo>
                    <a:pt x="31" y="3"/>
                  </a:lnTo>
                  <a:lnTo>
                    <a:pt x="44" y="4"/>
                  </a:lnTo>
                  <a:lnTo>
                    <a:pt x="58" y="6"/>
                  </a:lnTo>
                  <a:lnTo>
                    <a:pt x="74" y="7"/>
                  </a:lnTo>
                  <a:lnTo>
                    <a:pt x="90" y="9"/>
                  </a:lnTo>
                  <a:lnTo>
                    <a:pt x="106" y="11"/>
                  </a:lnTo>
                  <a:lnTo>
                    <a:pt x="124" y="12"/>
                  </a:lnTo>
                  <a:lnTo>
                    <a:pt x="139" y="14"/>
                  </a:lnTo>
                  <a:lnTo>
                    <a:pt x="156" y="16"/>
                  </a:lnTo>
                  <a:lnTo>
                    <a:pt x="171" y="17"/>
                  </a:lnTo>
                  <a:lnTo>
                    <a:pt x="186" y="18"/>
                  </a:lnTo>
                  <a:lnTo>
                    <a:pt x="200" y="20"/>
                  </a:lnTo>
                  <a:lnTo>
                    <a:pt x="212" y="22"/>
                  </a:lnTo>
                  <a:lnTo>
                    <a:pt x="223" y="2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39" name="Freeform 51">
              <a:extLst>
                <a:ext uri="{FF2B5EF4-FFF2-40B4-BE49-F238E27FC236}">
                  <a16:creationId xmlns:a16="http://schemas.microsoft.com/office/drawing/2014/main" id="{06D64B8A-F4F9-8573-7432-AEA30CC3F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" y="3365"/>
              <a:ext cx="86" cy="54"/>
            </a:xfrm>
            <a:custGeom>
              <a:avLst/>
              <a:gdLst>
                <a:gd name="T0" fmla="*/ 10 w 86"/>
                <a:gd name="T1" fmla="*/ 0 h 54"/>
                <a:gd name="T2" fmla="*/ 10 w 86"/>
                <a:gd name="T3" fmla="*/ 4 h 54"/>
                <a:gd name="T4" fmla="*/ 8 w 86"/>
                <a:gd name="T5" fmla="*/ 10 h 54"/>
                <a:gd name="T6" fmla="*/ 7 w 86"/>
                <a:gd name="T7" fmla="*/ 15 h 54"/>
                <a:gd name="T8" fmla="*/ 5 w 86"/>
                <a:gd name="T9" fmla="*/ 19 h 54"/>
                <a:gd name="T10" fmla="*/ 4 w 86"/>
                <a:gd name="T11" fmla="*/ 23 h 54"/>
                <a:gd name="T12" fmla="*/ 5 w 86"/>
                <a:gd name="T13" fmla="*/ 28 h 54"/>
                <a:gd name="T14" fmla="*/ 8 w 86"/>
                <a:gd name="T15" fmla="*/ 31 h 54"/>
                <a:gd name="T16" fmla="*/ 14 w 86"/>
                <a:gd name="T17" fmla="*/ 35 h 54"/>
                <a:gd name="T18" fmla="*/ 18 w 86"/>
                <a:gd name="T19" fmla="*/ 33 h 54"/>
                <a:gd name="T20" fmla="*/ 21 w 86"/>
                <a:gd name="T21" fmla="*/ 31 h 54"/>
                <a:gd name="T22" fmla="*/ 24 w 86"/>
                <a:gd name="T23" fmla="*/ 28 h 54"/>
                <a:gd name="T24" fmla="*/ 27 w 86"/>
                <a:gd name="T25" fmla="*/ 26 h 54"/>
                <a:gd name="T26" fmla="*/ 30 w 86"/>
                <a:gd name="T27" fmla="*/ 23 h 54"/>
                <a:gd name="T28" fmla="*/ 32 w 86"/>
                <a:gd name="T29" fmla="*/ 20 h 54"/>
                <a:gd name="T30" fmla="*/ 34 w 86"/>
                <a:gd name="T31" fmla="*/ 17 h 54"/>
                <a:gd name="T32" fmla="*/ 36 w 86"/>
                <a:gd name="T33" fmla="*/ 14 h 54"/>
                <a:gd name="T34" fmla="*/ 36 w 86"/>
                <a:gd name="T35" fmla="*/ 17 h 54"/>
                <a:gd name="T36" fmla="*/ 36 w 86"/>
                <a:gd name="T37" fmla="*/ 20 h 54"/>
                <a:gd name="T38" fmla="*/ 36 w 86"/>
                <a:gd name="T39" fmla="*/ 24 h 54"/>
                <a:gd name="T40" fmla="*/ 36 w 86"/>
                <a:gd name="T41" fmla="*/ 29 h 54"/>
                <a:gd name="T42" fmla="*/ 36 w 86"/>
                <a:gd name="T43" fmla="*/ 34 h 54"/>
                <a:gd name="T44" fmla="*/ 38 w 86"/>
                <a:gd name="T45" fmla="*/ 37 h 54"/>
                <a:gd name="T46" fmla="*/ 40 w 86"/>
                <a:gd name="T47" fmla="*/ 41 h 54"/>
                <a:gd name="T48" fmla="*/ 43 w 86"/>
                <a:gd name="T49" fmla="*/ 43 h 54"/>
                <a:gd name="T50" fmla="*/ 48 w 86"/>
                <a:gd name="T51" fmla="*/ 40 h 54"/>
                <a:gd name="T52" fmla="*/ 53 w 86"/>
                <a:gd name="T53" fmla="*/ 36 h 54"/>
                <a:gd name="T54" fmla="*/ 57 w 86"/>
                <a:gd name="T55" fmla="*/ 32 h 54"/>
                <a:gd name="T56" fmla="*/ 61 w 86"/>
                <a:gd name="T57" fmla="*/ 27 h 54"/>
                <a:gd name="T58" fmla="*/ 64 w 86"/>
                <a:gd name="T59" fmla="*/ 21 h 54"/>
                <a:gd name="T60" fmla="*/ 68 w 86"/>
                <a:gd name="T61" fmla="*/ 16 h 54"/>
                <a:gd name="T62" fmla="*/ 71 w 86"/>
                <a:gd name="T63" fmla="*/ 10 h 54"/>
                <a:gd name="T64" fmla="*/ 74 w 86"/>
                <a:gd name="T65" fmla="*/ 5 h 54"/>
                <a:gd name="T66" fmla="*/ 85 w 86"/>
                <a:gd name="T67" fmla="*/ 19 h 54"/>
                <a:gd name="T68" fmla="*/ 77 w 86"/>
                <a:gd name="T69" fmla="*/ 26 h 54"/>
                <a:gd name="T70" fmla="*/ 68 w 86"/>
                <a:gd name="T71" fmla="*/ 32 h 54"/>
                <a:gd name="T72" fmla="*/ 60 w 86"/>
                <a:gd name="T73" fmla="*/ 37 h 54"/>
                <a:gd name="T74" fmla="*/ 50 w 86"/>
                <a:gd name="T75" fmla="*/ 41 h 54"/>
                <a:gd name="T76" fmla="*/ 41 w 86"/>
                <a:gd name="T77" fmla="*/ 44 h 54"/>
                <a:gd name="T78" fmla="*/ 30 w 86"/>
                <a:gd name="T79" fmla="*/ 46 h 54"/>
                <a:gd name="T80" fmla="*/ 21 w 86"/>
                <a:gd name="T81" fmla="*/ 47 h 54"/>
                <a:gd name="T82" fmla="*/ 10 w 86"/>
                <a:gd name="T83" fmla="*/ 46 h 54"/>
                <a:gd name="T84" fmla="*/ 0 w 86"/>
                <a:gd name="T85" fmla="*/ 53 h 54"/>
                <a:gd name="T86" fmla="*/ 0 w 86"/>
                <a:gd name="T87" fmla="*/ 46 h 54"/>
                <a:gd name="T88" fmla="*/ 0 w 86"/>
                <a:gd name="T89" fmla="*/ 40 h 54"/>
                <a:gd name="T90" fmla="*/ 0 w 86"/>
                <a:gd name="T91" fmla="*/ 35 h 54"/>
                <a:gd name="T92" fmla="*/ 0 w 86"/>
                <a:gd name="T93" fmla="*/ 29 h 54"/>
                <a:gd name="T94" fmla="*/ 0 w 86"/>
                <a:gd name="T95" fmla="*/ 23 h 54"/>
                <a:gd name="T96" fmla="*/ 0 w 86"/>
                <a:gd name="T97" fmla="*/ 17 h 54"/>
                <a:gd name="T98" fmla="*/ 0 w 86"/>
                <a:gd name="T99" fmla="*/ 12 h 54"/>
                <a:gd name="T100" fmla="*/ 0 w 86"/>
                <a:gd name="T101" fmla="*/ 5 h 54"/>
                <a:gd name="T102" fmla="*/ 1 w 86"/>
                <a:gd name="T103" fmla="*/ 2 h 54"/>
                <a:gd name="T104" fmla="*/ 3 w 86"/>
                <a:gd name="T105" fmla="*/ 0 h 54"/>
                <a:gd name="T106" fmla="*/ 7 w 86"/>
                <a:gd name="T107" fmla="*/ 0 h 54"/>
                <a:gd name="T108" fmla="*/ 10 w 86"/>
                <a:gd name="T10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6" h="54">
                  <a:moveTo>
                    <a:pt x="10" y="0"/>
                  </a:moveTo>
                  <a:lnTo>
                    <a:pt x="10" y="4"/>
                  </a:lnTo>
                  <a:lnTo>
                    <a:pt x="8" y="10"/>
                  </a:lnTo>
                  <a:lnTo>
                    <a:pt x="7" y="15"/>
                  </a:lnTo>
                  <a:lnTo>
                    <a:pt x="5" y="19"/>
                  </a:lnTo>
                  <a:lnTo>
                    <a:pt x="4" y="23"/>
                  </a:lnTo>
                  <a:lnTo>
                    <a:pt x="5" y="28"/>
                  </a:lnTo>
                  <a:lnTo>
                    <a:pt x="8" y="31"/>
                  </a:lnTo>
                  <a:lnTo>
                    <a:pt x="14" y="35"/>
                  </a:lnTo>
                  <a:lnTo>
                    <a:pt x="18" y="33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7" y="26"/>
                  </a:lnTo>
                  <a:lnTo>
                    <a:pt x="30" y="23"/>
                  </a:lnTo>
                  <a:lnTo>
                    <a:pt x="32" y="20"/>
                  </a:lnTo>
                  <a:lnTo>
                    <a:pt x="34" y="17"/>
                  </a:lnTo>
                  <a:lnTo>
                    <a:pt x="36" y="14"/>
                  </a:lnTo>
                  <a:lnTo>
                    <a:pt x="36" y="17"/>
                  </a:lnTo>
                  <a:lnTo>
                    <a:pt x="36" y="20"/>
                  </a:lnTo>
                  <a:lnTo>
                    <a:pt x="36" y="24"/>
                  </a:lnTo>
                  <a:lnTo>
                    <a:pt x="36" y="29"/>
                  </a:lnTo>
                  <a:lnTo>
                    <a:pt x="36" y="34"/>
                  </a:lnTo>
                  <a:lnTo>
                    <a:pt x="38" y="37"/>
                  </a:lnTo>
                  <a:lnTo>
                    <a:pt x="40" y="41"/>
                  </a:lnTo>
                  <a:lnTo>
                    <a:pt x="43" y="43"/>
                  </a:lnTo>
                  <a:lnTo>
                    <a:pt x="48" y="40"/>
                  </a:lnTo>
                  <a:lnTo>
                    <a:pt x="53" y="36"/>
                  </a:lnTo>
                  <a:lnTo>
                    <a:pt x="57" y="32"/>
                  </a:lnTo>
                  <a:lnTo>
                    <a:pt x="61" y="27"/>
                  </a:lnTo>
                  <a:lnTo>
                    <a:pt x="64" y="21"/>
                  </a:lnTo>
                  <a:lnTo>
                    <a:pt x="68" y="16"/>
                  </a:lnTo>
                  <a:lnTo>
                    <a:pt x="71" y="10"/>
                  </a:lnTo>
                  <a:lnTo>
                    <a:pt x="74" y="5"/>
                  </a:lnTo>
                  <a:lnTo>
                    <a:pt x="85" y="19"/>
                  </a:lnTo>
                  <a:lnTo>
                    <a:pt x="77" y="26"/>
                  </a:lnTo>
                  <a:lnTo>
                    <a:pt x="68" y="32"/>
                  </a:lnTo>
                  <a:lnTo>
                    <a:pt x="60" y="37"/>
                  </a:lnTo>
                  <a:lnTo>
                    <a:pt x="50" y="41"/>
                  </a:lnTo>
                  <a:lnTo>
                    <a:pt x="41" y="44"/>
                  </a:lnTo>
                  <a:lnTo>
                    <a:pt x="30" y="46"/>
                  </a:lnTo>
                  <a:lnTo>
                    <a:pt x="21" y="47"/>
                  </a:lnTo>
                  <a:lnTo>
                    <a:pt x="10" y="46"/>
                  </a:lnTo>
                  <a:lnTo>
                    <a:pt x="0" y="53"/>
                  </a:lnTo>
                  <a:lnTo>
                    <a:pt x="0" y="46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0"/>
                  </a:lnTo>
                  <a:lnTo>
                    <a:pt x="7" y="0"/>
                  </a:lnTo>
                  <a:lnTo>
                    <a:pt x="10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40" name="Freeform 52">
              <a:extLst>
                <a:ext uri="{FF2B5EF4-FFF2-40B4-BE49-F238E27FC236}">
                  <a16:creationId xmlns:a16="http://schemas.microsoft.com/office/drawing/2014/main" id="{F1AF967E-970F-953E-F710-7F1386CBF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2" y="3371"/>
              <a:ext cx="45" cy="39"/>
            </a:xfrm>
            <a:custGeom>
              <a:avLst/>
              <a:gdLst>
                <a:gd name="T0" fmla="*/ 2 w 45"/>
                <a:gd name="T1" fmla="*/ 38 h 39"/>
                <a:gd name="T2" fmla="*/ 0 w 45"/>
                <a:gd name="T3" fmla="*/ 36 h 39"/>
                <a:gd name="T4" fmla="*/ 0 w 45"/>
                <a:gd name="T5" fmla="*/ 33 h 39"/>
                <a:gd name="T6" fmla="*/ 0 w 45"/>
                <a:gd name="T7" fmla="*/ 31 h 39"/>
                <a:gd name="T8" fmla="*/ 0 w 45"/>
                <a:gd name="T9" fmla="*/ 28 h 39"/>
                <a:gd name="T10" fmla="*/ 1 w 45"/>
                <a:gd name="T11" fmla="*/ 26 h 39"/>
                <a:gd name="T12" fmla="*/ 3 w 45"/>
                <a:gd name="T13" fmla="*/ 24 h 39"/>
                <a:gd name="T14" fmla="*/ 5 w 45"/>
                <a:gd name="T15" fmla="*/ 21 h 39"/>
                <a:gd name="T16" fmla="*/ 5 w 45"/>
                <a:gd name="T17" fmla="*/ 19 h 39"/>
                <a:gd name="T18" fmla="*/ 9 w 45"/>
                <a:gd name="T19" fmla="*/ 16 h 39"/>
                <a:gd name="T20" fmla="*/ 12 w 45"/>
                <a:gd name="T21" fmla="*/ 13 h 39"/>
                <a:gd name="T22" fmla="*/ 17 w 45"/>
                <a:gd name="T23" fmla="*/ 10 h 39"/>
                <a:gd name="T24" fmla="*/ 22 w 45"/>
                <a:gd name="T25" fmla="*/ 7 h 39"/>
                <a:gd name="T26" fmla="*/ 27 w 45"/>
                <a:gd name="T27" fmla="*/ 5 h 39"/>
                <a:gd name="T28" fmla="*/ 33 w 45"/>
                <a:gd name="T29" fmla="*/ 3 h 39"/>
                <a:gd name="T30" fmla="*/ 38 w 45"/>
                <a:gd name="T31" fmla="*/ 1 h 39"/>
                <a:gd name="T32" fmla="*/ 44 w 45"/>
                <a:gd name="T33" fmla="*/ 0 h 39"/>
                <a:gd name="T34" fmla="*/ 40 w 45"/>
                <a:gd name="T35" fmla="*/ 6 h 39"/>
                <a:gd name="T36" fmla="*/ 37 w 45"/>
                <a:gd name="T37" fmla="*/ 14 h 39"/>
                <a:gd name="T38" fmla="*/ 33 w 45"/>
                <a:gd name="T39" fmla="*/ 20 h 39"/>
                <a:gd name="T40" fmla="*/ 30 w 45"/>
                <a:gd name="T41" fmla="*/ 25 h 39"/>
                <a:gd name="T42" fmla="*/ 25 w 45"/>
                <a:gd name="T43" fmla="*/ 30 h 39"/>
                <a:gd name="T44" fmla="*/ 19 w 45"/>
                <a:gd name="T45" fmla="*/ 34 h 39"/>
                <a:gd name="T46" fmla="*/ 11 w 45"/>
                <a:gd name="T47" fmla="*/ 37 h 39"/>
                <a:gd name="T48" fmla="*/ 2 w 45"/>
                <a:gd name="T4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39">
                  <a:moveTo>
                    <a:pt x="2" y="38"/>
                  </a:moveTo>
                  <a:lnTo>
                    <a:pt x="0" y="36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1" y="26"/>
                  </a:lnTo>
                  <a:lnTo>
                    <a:pt x="3" y="24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9" y="16"/>
                  </a:lnTo>
                  <a:lnTo>
                    <a:pt x="12" y="13"/>
                  </a:lnTo>
                  <a:lnTo>
                    <a:pt x="17" y="10"/>
                  </a:lnTo>
                  <a:lnTo>
                    <a:pt x="22" y="7"/>
                  </a:lnTo>
                  <a:lnTo>
                    <a:pt x="27" y="5"/>
                  </a:lnTo>
                  <a:lnTo>
                    <a:pt x="33" y="3"/>
                  </a:lnTo>
                  <a:lnTo>
                    <a:pt x="38" y="1"/>
                  </a:lnTo>
                  <a:lnTo>
                    <a:pt x="44" y="0"/>
                  </a:lnTo>
                  <a:lnTo>
                    <a:pt x="40" y="6"/>
                  </a:lnTo>
                  <a:lnTo>
                    <a:pt x="37" y="14"/>
                  </a:lnTo>
                  <a:lnTo>
                    <a:pt x="33" y="20"/>
                  </a:lnTo>
                  <a:lnTo>
                    <a:pt x="30" y="25"/>
                  </a:lnTo>
                  <a:lnTo>
                    <a:pt x="25" y="30"/>
                  </a:lnTo>
                  <a:lnTo>
                    <a:pt x="19" y="34"/>
                  </a:lnTo>
                  <a:lnTo>
                    <a:pt x="11" y="37"/>
                  </a:lnTo>
                  <a:lnTo>
                    <a:pt x="2" y="3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41" name="Freeform 53">
              <a:extLst>
                <a:ext uri="{FF2B5EF4-FFF2-40B4-BE49-F238E27FC236}">
                  <a16:creationId xmlns:a16="http://schemas.microsoft.com/office/drawing/2014/main" id="{ECFDF2F4-904E-079B-3AF6-0EBA9D45D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" y="3372"/>
              <a:ext cx="75" cy="42"/>
            </a:xfrm>
            <a:custGeom>
              <a:avLst/>
              <a:gdLst>
                <a:gd name="T0" fmla="*/ 70 w 75"/>
                <a:gd name="T1" fmla="*/ 38 h 42"/>
                <a:gd name="T2" fmla="*/ 69 w 75"/>
                <a:gd name="T3" fmla="*/ 40 h 42"/>
                <a:gd name="T4" fmla="*/ 67 w 75"/>
                <a:gd name="T5" fmla="*/ 41 h 42"/>
                <a:gd name="T6" fmla="*/ 65 w 75"/>
                <a:gd name="T7" fmla="*/ 41 h 42"/>
                <a:gd name="T8" fmla="*/ 63 w 75"/>
                <a:gd name="T9" fmla="*/ 40 h 42"/>
                <a:gd name="T10" fmla="*/ 60 w 75"/>
                <a:gd name="T11" fmla="*/ 39 h 42"/>
                <a:gd name="T12" fmla="*/ 57 w 75"/>
                <a:gd name="T13" fmla="*/ 38 h 42"/>
                <a:gd name="T14" fmla="*/ 55 w 75"/>
                <a:gd name="T15" fmla="*/ 38 h 42"/>
                <a:gd name="T16" fmla="*/ 53 w 75"/>
                <a:gd name="T17" fmla="*/ 39 h 42"/>
                <a:gd name="T18" fmla="*/ 0 w 75"/>
                <a:gd name="T19" fmla="*/ 38 h 42"/>
                <a:gd name="T20" fmla="*/ 5 w 75"/>
                <a:gd name="T21" fmla="*/ 36 h 42"/>
                <a:gd name="T22" fmla="*/ 10 w 75"/>
                <a:gd name="T23" fmla="*/ 32 h 42"/>
                <a:gd name="T24" fmla="*/ 17 w 75"/>
                <a:gd name="T25" fmla="*/ 28 h 42"/>
                <a:gd name="T26" fmla="*/ 24 w 75"/>
                <a:gd name="T27" fmla="*/ 24 h 42"/>
                <a:gd name="T28" fmla="*/ 31 w 75"/>
                <a:gd name="T29" fmla="*/ 19 h 42"/>
                <a:gd name="T30" fmla="*/ 38 w 75"/>
                <a:gd name="T31" fmla="*/ 13 h 42"/>
                <a:gd name="T32" fmla="*/ 45 w 75"/>
                <a:gd name="T33" fmla="*/ 9 h 42"/>
                <a:gd name="T34" fmla="*/ 52 w 75"/>
                <a:gd name="T35" fmla="*/ 5 h 42"/>
                <a:gd name="T36" fmla="*/ 58 w 75"/>
                <a:gd name="T37" fmla="*/ 1 h 42"/>
                <a:gd name="T38" fmla="*/ 63 w 75"/>
                <a:gd name="T39" fmla="*/ 0 h 42"/>
                <a:gd name="T40" fmla="*/ 68 w 75"/>
                <a:gd name="T41" fmla="*/ 0 h 42"/>
                <a:gd name="T42" fmla="*/ 72 w 75"/>
                <a:gd name="T43" fmla="*/ 2 h 42"/>
                <a:gd name="T44" fmla="*/ 74 w 75"/>
                <a:gd name="T45" fmla="*/ 6 h 42"/>
                <a:gd name="T46" fmla="*/ 74 w 75"/>
                <a:gd name="T47" fmla="*/ 13 h 42"/>
                <a:gd name="T48" fmla="*/ 73 w 75"/>
                <a:gd name="T49" fmla="*/ 24 h 42"/>
                <a:gd name="T50" fmla="*/ 70 w 75"/>
                <a:gd name="T5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5" h="42">
                  <a:moveTo>
                    <a:pt x="70" y="38"/>
                  </a:moveTo>
                  <a:lnTo>
                    <a:pt x="69" y="40"/>
                  </a:lnTo>
                  <a:lnTo>
                    <a:pt x="67" y="41"/>
                  </a:lnTo>
                  <a:lnTo>
                    <a:pt x="65" y="41"/>
                  </a:lnTo>
                  <a:lnTo>
                    <a:pt x="63" y="40"/>
                  </a:lnTo>
                  <a:lnTo>
                    <a:pt x="60" y="39"/>
                  </a:lnTo>
                  <a:lnTo>
                    <a:pt x="57" y="38"/>
                  </a:lnTo>
                  <a:lnTo>
                    <a:pt x="55" y="38"/>
                  </a:lnTo>
                  <a:lnTo>
                    <a:pt x="53" y="39"/>
                  </a:lnTo>
                  <a:lnTo>
                    <a:pt x="0" y="38"/>
                  </a:lnTo>
                  <a:lnTo>
                    <a:pt x="5" y="36"/>
                  </a:lnTo>
                  <a:lnTo>
                    <a:pt x="10" y="32"/>
                  </a:lnTo>
                  <a:lnTo>
                    <a:pt x="17" y="28"/>
                  </a:lnTo>
                  <a:lnTo>
                    <a:pt x="24" y="24"/>
                  </a:lnTo>
                  <a:lnTo>
                    <a:pt x="31" y="19"/>
                  </a:lnTo>
                  <a:lnTo>
                    <a:pt x="38" y="13"/>
                  </a:lnTo>
                  <a:lnTo>
                    <a:pt x="45" y="9"/>
                  </a:lnTo>
                  <a:lnTo>
                    <a:pt x="52" y="5"/>
                  </a:lnTo>
                  <a:lnTo>
                    <a:pt x="58" y="1"/>
                  </a:lnTo>
                  <a:lnTo>
                    <a:pt x="63" y="0"/>
                  </a:lnTo>
                  <a:lnTo>
                    <a:pt x="68" y="0"/>
                  </a:lnTo>
                  <a:lnTo>
                    <a:pt x="72" y="2"/>
                  </a:lnTo>
                  <a:lnTo>
                    <a:pt x="74" y="6"/>
                  </a:lnTo>
                  <a:lnTo>
                    <a:pt x="74" y="13"/>
                  </a:lnTo>
                  <a:lnTo>
                    <a:pt x="73" y="24"/>
                  </a:lnTo>
                  <a:lnTo>
                    <a:pt x="70" y="38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42" name="Freeform 54">
              <a:extLst>
                <a:ext uri="{FF2B5EF4-FFF2-40B4-BE49-F238E27FC236}">
                  <a16:creationId xmlns:a16="http://schemas.microsoft.com/office/drawing/2014/main" id="{2544B633-D408-D827-B16F-18CC14A43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" y="3391"/>
              <a:ext cx="39" cy="46"/>
            </a:xfrm>
            <a:custGeom>
              <a:avLst/>
              <a:gdLst>
                <a:gd name="T0" fmla="*/ 7 w 39"/>
                <a:gd name="T1" fmla="*/ 0 h 46"/>
                <a:gd name="T2" fmla="*/ 7 w 39"/>
                <a:gd name="T3" fmla="*/ 3 h 46"/>
                <a:gd name="T4" fmla="*/ 7 w 39"/>
                <a:gd name="T5" fmla="*/ 8 h 46"/>
                <a:gd name="T6" fmla="*/ 7 w 39"/>
                <a:gd name="T7" fmla="*/ 12 h 46"/>
                <a:gd name="T8" fmla="*/ 7 w 39"/>
                <a:gd name="T9" fmla="*/ 15 h 46"/>
                <a:gd name="T10" fmla="*/ 7 w 39"/>
                <a:gd name="T11" fmla="*/ 20 h 46"/>
                <a:gd name="T12" fmla="*/ 7 w 39"/>
                <a:gd name="T13" fmla="*/ 24 h 46"/>
                <a:gd name="T14" fmla="*/ 8 w 39"/>
                <a:gd name="T15" fmla="*/ 28 h 46"/>
                <a:gd name="T16" fmla="*/ 9 w 39"/>
                <a:gd name="T17" fmla="*/ 31 h 46"/>
                <a:gd name="T18" fmla="*/ 12 w 39"/>
                <a:gd name="T19" fmla="*/ 30 h 46"/>
                <a:gd name="T20" fmla="*/ 16 w 39"/>
                <a:gd name="T21" fmla="*/ 28 h 46"/>
                <a:gd name="T22" fmla="*/ 19 w 39"/>
                <a:gd name="T23" fmla="*/ 25 h 46"/>
                <a:gd name="T24" fmla="*/ 23 w 39"/>
                <a:gd name="T25" fmla="*/ 22 h 46"/>
                <a:gd name="T26" fmla="*/ 26 w 39"/>
                <a:gd name="T27" fmla="*/ 19 h 46"/>
                <a:gd name="T28" fmla="*/ 30 w 39"/>
                <a:gd name="T29" fmla="*/ 16 h 46"/>
                <a:gd name="T30" fmla="*/ 34 w 39"/>
                <a:gd name="T31" fmla="*/ 14 h 46"/>
                <a:gd name="T32" fmla="*/ 38 w 39"/>
                <a:gd name="T33" fmla="*/ 12 h 46"/>
                <a:gd name="T34" fmla="*/ 38 w 39"/>
                <a:gd name="T35" fmla="*/ 17 h 46"/>
                <a:gd name="T36" fmla="*/ 33 w 39"/>
                <a:gd name="T37" fmla="*/ 21 h 46"/>
                <a:gd name="T38" fmla="*/ 28 w 39"/>
                <a:gd name="T39" fmla="*/ 25 h 46"/>
                <a:gd name="T40" fmla="*/ 25 w 39"/>
                <a:gd name="T41" fmla="*/ 29 h 46"/>
                <a:gd name="T42" fmla="*/ 19 w 39"/>
                <a:gd name="T43" fmla="*/ 31 h 46"/>
                <a:gd name="T44" fmla="*/ 14 w 39"/>
                <a:gd name="T45" fmla="*/ 35 h 46"/>
                <a:gd name="T46" fmla="*/ 11 w 39"/>
                <a:gd name="T47" fmla="*/ 38 h 46"/>
                <a:gd name="T48" fmla="*/ 6 w 39"/>
                <a:gd name="T49" fmla="*/ 41 h 46"/>
                <a:gd name="T50" fmla="*/ 1 w 39"/>
                <a:gd name="T51" fmla="*/ 45 h 46"/>
                <a:gd name="T52" fmla="*/ 0 w 39"/>
                <a:gd name="T53" fmla="*/ 39 h 46"/>
                <a:gd name="T54" fmla="*/ 0 w 39"/>
                <a:gd name="T55" fmla="*/ 33 h 46"/>
                <a:gd name="T56" fmla="*/ 0 w 39"/>
                <a:gd name="T57" fmla="*/ 28 h 46"/>
                <a:gd name="T58" fmla="*/ 0 w 39"/>
                <a:gd name="T59" fmla="*/ 23 h 46"/>
                <a:gd name="T60" fmla="*/ 1 w 39"/>
                <a:gd name="T61" fmla="*/ 16 h 46"/>
                <a:gd name="T62" fmla="*/ 2 w 39"/>
                <a:gd name="T63" fmla="*/ 11 h 46"/>
                <a:gd name="T64" fmla="*/ 3 w 39"/>
                <a:gd name="T65" fmla="*/ 5 h 46"/>
                <a:gd name="T66" fmla="*/ 3 w 39"/>
                <a:gd name="T67" fmla="*/ 0 h 46"/>
                <a:gd name="T68" fmla="*/ 7 w 39"/>
                <a:gd name="T6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46">
                  <a:moveTo>
                    <a:pt x="7" y="0"/>
                  </a:moveTo>
                  <a:lnTo>
                    <a:pt x="7" y="3"/>
                  </a:lnTo>
                  <a:lnTo>
                    <a:pt x="7" y="8"/>
                  </a:lnTo>
                  <a:lnTo>
                    <a:pt x="7" y="12"/>
                  </a:lnTo>
                  <a:lnTo>
                    <a:pt x="7" y="15"/>
                  </a:lnTo>
                  <a:lnTo>
                    <a:pt x="7" y="20"/>
                  </a:lnTo>
                  <a:lnTo>
                    <a:pt x="7" y="24"/>
                  </a:lnTo>
                  <a:lnTo>
                    <a:pt x="8" y="28"/>
                  </a:lnTo>
                  <a:lnTo>
                    <a:pt x="9" y="31"/>
                  </a:lnTo>
                  <a:lnTo>
                    <a:pt x="12" y="30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3" y="22"/>
                  </a:lnTo>
                  <a:lnTo>
                    <a:pt x="26" y="19"/>
                  </a:lnTo>
                  <a:lnTo>
                    <a:pt x="30" y="16"/>
                  </a:lnTo>
                  <a:lnTo>
                    <a:pt x="34" y="14"/>
                  </a:lnTo>
                  <a:lnTo>
                    <a:pt x="38" y="12"/>
                  </a:lnTo>
                  <a:lnTo>
                    <a:pt x="38" y="17"/>
                  </a:lnTo>
                  <a:lnTo>
                    <a:pt x="33" y="21"/>
                  </a:lnTo>
                  <a:lnTo>
                    <a:pt x="28" y="25"/>
                  </a:lnTo>
                  <a:lnTo>
                    <a:pt x="25" y="29"/>
                  </a:lnTo>
                  <a:lnTo>
                    <a:pt x="19" y="31"/>
                  </a:lnTo>
                  <a:lnTo>
                    <a:pt x="14" y="35"/>
                  </a:lnTo>
                  <a:lnTo>
                    <a:pt x="11" y="38"/>
                  </a:lnTo>
                  <a:lnTo>
                    <a:pt x="6" y="41"/>
                  </a:lnTo>
                  <a:lnTo>
                    <a:pt x="1" y="45"/>
                  </a:lnTo>
                  <a:lnTo>
                    <a:pt x="0" y="39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1" y="16"/>
                  </a:lnTo>
                  <a:lnTo>
                    <a:pt x="2" y="11"/>
                  </a:lnTo>
                  <a:lnTo>
                    <a:pt x="3" y="5"/>
                  </a:lnTo>
                  <a:lnTo>
                    <a:pt x="3" y="0"/>
                  </a:lnTo>
                  <a:lnTo>
                    <a:pt x="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43" name="Freeform 55">
              <a:extLst>
                <a:ext uri="{FF2B5EF4-FFF2-40B4-BE49-F238E27FC236}">
                  <a16:creationId xmlns:a16="http://schemas.microsoft.com/office/drawing/2014/main" id="{AC0AF779-A482-934B-AB7C-5175CFF7C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" y="3395"/>
              <a:ext cx="222" cy="31"/>
            </a:xfrm>
            <a:custGeom>
              <a:avLst/>
              <a:gdLst>
                <a:gd name="T0" fmla="*/ 216 w 222"/>
                <a:gd name="T1" fmla="*/ 15 h 31"/>
                <a:gd name="T2" fmla="*/ 219 w 222"/>
                <a:gd name="T3" fmla="*/ 17 h 31"/>
                <a:gd name="T4" fmla="*/ 220 w 222"/>
                <a:gd name="T5" fmla="*/ 20 h 31"/>
                <a:gd name="T6" fmla="*/ 220 w 222"/>
                <a:gd name="T7" fmla="*/ 25 h 31"/>
                <a:gd name="T8" fmla="*/ 221 w 222"/>
                <a:gd name="T9" fmla="*/ 28 h 31"/>
                <a:gd name="T10" fmla="*/ 204 w 222"/>
                <a:gd name="T11" fmla="*/ 29 h 31"/>
                <a:gd name="T12" fmla="*/ 189 w 222"/>
                <a:gd name="T13" fmla="*/ 30 h 31"/>
                <a:gd name="T14" fmla="*/ 174 w 222"/>
                <a:gd name="T15" fmla="*/ 30 h 31"/>
                <a:gd name="T16" fmla="*/ 160 w 222"/>
                <a:gd name="T17" fmla="*/ 29 h 31"/>
                <a:gd name="T18" fmla="*/ 147 w 222"/>
                <a:gd name="T19" fmla="*/ 28 h 31"/>
                <a:gd name="T20" fmla="*/ 135 w 222"/>
                <a:gd name="T21" fmla="*/ 27 h 31"/>
                <a:gd name="T22" fmla="*/ 123 w 222"/>
                <a:gd name="T23" fmla="*/ 26 h 31"/>
                <a:gd name="T24" fmla="*/ 110 w 222"/>
                <a:gd name="T25" fmla="*/ 25 h 31"/>
                <a:gd name="T26" fmla="*/ 98 w 222"/>
                <a:gd name="T27" fmla="*/ 24 h 31"/>
                <a:gd name="T28" fmla="*/ 86 w 222"/>
                <a:gd name="T29" fmla="*/ 23 h 31"/>
                <a:gd name="T30" fmla="*/ 73 w 222"/>
                <a:gd name="T31" fmla="*/ 22 h 31"/>
                <a:gd name="T32" fmla="*/ 61 w 222"/>
                <a:gd name="T33" fmla="*/ 21 h 31"/>
                <a:gd name="T34" fmla="*/ 46 w 222"/>
                <a:gd name="T35" fmla="*/ 20 h 31"/>
                <a:gd name="T36" fmla="*/ 31 w 222"/>
                <a:gd name="T37" fmla="*/ 20 h 31"/>
                <a:gd name="T38" fmla="*/ 16 w 222"/>
                <a:gd name="T39" fmla="*/ 20 h 31"/>
                <a:gd name="T40" fmla="*/ 0 w 222"/>
                <a:gd name="T41" fmla="*/ 20 h 31"/>
                <a:gd name="T42" fmla="*/ 1 w 222"/>
                <a:gd name="T43" fmla="*/ 19 h 31"/>
                <a:gd name="T44" fmla="*/ 2 w 222"/>
                <a:gd name="T45" fmla="*/ 16 h 31"/>
                <a:gd name="T46" fmla="*/ 2 w 222"/>
                <a:gd name="T47" fmla="*/ 13 h 31"/>
                <a:gd name="T48" fmla="*/ 1 w 222"/>
                <a:gd name="T49" fmla="*/ 10 h 31"/>
                <a:gd name="T50" fmla="*/ 1 w 222"/>
                <a:gd name="T51" fmla="*/ 7 h 31"/>
                <a:gd name="T52" fmla="*/ 0 w 222"/>
                <a:gd name="T53" fmla="*/ 4 h 31"/>
                <a:gd name="T54" fmla="*/ 0 w 222"/>
                <a:gd name="T55" fmla="*/ 2 h 31"/>
                <a:gd name="T56" fmla="*/ 1 w 222"/>
                <a:gd name="T57" fmla="*/ 0 h 31"/>
                <a:gd name="T58" fmla="*/ 15 w 222"/>
                <a:gd name="T59" fmla="*/ 0 h 31"/>
                <a:gd name="T60" fmla="*/ 28 w 222"/>
                <a:gd name="T61" fmla="*/ 0 h 31"/>
                <a:gd name="T62" fmla="*/ 42 w 222"/>
                <a:gd name="T63" fmla="*/ 0 h 31"/>
                <a:gd name="T64" fmla="*/ 54 w 222"/>
                <a:gd name="T65" fmla="*/ 0 h 31"/>
                <a:gd name="T66" fmla="*/ 66 w 222"/>
                <a:gd name="T67" fmla="*/ 0 h 31"/>
                <a:gd name="T68" fmla="*/ 79 w 222"/>
                <a:gd name="T69" fmla="*/ 0 h 31"/>
                <a:gd name="T70" fmla="*/ 91 w 222"/>
                <a:gd name="T71" fmla="*/ 1 h 31"/>
                <a:gd name="T72" fmla="*/ 104 w 222"/>
                <a:gd name="T73" fmla="*/ 3 h 31"/>
                <a:gd name="T74" fmla="*/ 115 w 222"/>
                <a:gd name="T75" fmla="*/ 5 h 31"/>
                <a:gd name="T76" fmla="*/ 128 w 222"/>
                <a:gd name="T77" fmla="*/ 6 h 31"/>
                <a:gd name="T78" fmla="*/ 142 w 222"/>
                <a:gd name="T79" fmla="*/ 8 h 31"/>
                <a:gd name="T80" fmla="*/ 156 w 222"/>
                <a:gd name="T81" fmla="*/ 9 h 31"/>
                <a:gd name="T82" fmla="*/ 169 w 222"/>
                <a:gd name="T83" fmla="*/ 11 h 31"/>
                <a:gd name="T84" fmla="*/ 184 w 222"/>
                <a:gd name="T85" fmla="*/ 12 h 31"/>
                <a:gd name="T86" fmla="*/ 199 w 222"/>
                <a:gd name="T87" fmla="*/ 14 h 31"/>
                <a:gd name="T88" fmla="*/ 216 w 222"/>
                <a:gd name="T8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2" h="31">
                  <a:moveTo>
                    <a:pt x="216" y="15"/>
                  </a:moveTo>
                  <a:lnTo>
                    <a:pt x="219" y="17"/>
                  </a:lnTo>
                  <a:lnTo>
                    <a:pt x="220" y="20"/>
                  </a:lnTo>
                  <a:lnTo>
                    <a:pt x="220" y="25"/>
                  </a:lnTo>
                  <a:lnTo>
                    <a:pt x="221" y="28"/>
                  </a:lnTo>
                  <a:lnTo>
                    <a:pt x="204" y="29"/>
                  </a:lnTo>
                  <a:lnTo>
                    <a:pt x="189" y="30"/>
                  </a:lnTo>
                  <a:lnTo>
                    <a:pt x="174" y="30"/>
                  </a:lnTo>
                  <a:lnTo>
                    <a:pt x="160" y="29"/>
                  </a:lnTo>
                  <a:lnTo>
                    <a:pt x="147" y="28"/>
                  </a:lnTo>
                  <a:lnTo>
                    <a:pt x="135" y="27"/>
                  </a:lnTo>
                  <a:lnTo>
                    <a:pt x="123" y="26"/>
                  </a:lnTo>
                  <a:lnTo>
                    <a:pt x="110" y="25"/>
                  </a:lnTo>
                  <a:lnTo>
                    <a:pt x="98" y="24"/>
                  </a:lnTo>
                  <a:lnTo>
                    <a:pt x="86" y="23"/>
                  </a:lnTo>
                  <a:lnTo>
                    <a:pt x="73" y="22"/>
                  </a:lnTo>
                  <a:lnTo>
                    <a:pt x="61" y="21"/>
                  </a:lnTo>
                  <a:lnTo>
                    <a:pt x="46" y="20"/>
                  </a:lnTo>
                  <a:lnTo>
                    <a:pt x="31" y="20"/>
                  </a:lnTo>
                  <a:lnTo>
                    <a:pt x="16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2" y="16"/>
                  </a:lnTo>
                  <a:lnTo>
                    <a:pt x="2" y="13"/>
                  </a:lnTo>
                  <a:lnTo>
                    <a:pt x="1" y="10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42" y="0"/>
                  </a:lnTo>
                  <a:lnTo>
                    <a:pt x="54" y="0"/>
                  </a:lnTo>
                  <a:lnTo>
                    <a:pt x="66" y="0"/>
                  </a:lnTo>
                  <a:lnTo>
                    <a:pt x="79" y="0"/>
                  </a:lnTo>
                  <a:lnTo>
                    <a:pt x="91" y="1"/>
                  </a:lnTo>
                  <a:lnTo>
                    <a:pt x="104" y="3"/>
                  </a:lnTo>
                  <a:lnTo>
                    <a:pt x="115" y="5"/>
                  </a:lnTo>
                  <a:lnTo>
                    <a:pt x="128" y="6"/>
                  </a:lnTo>
                  <a:lnTo>
                    <a:pt x="142" y="8"/>
                  </a:lnTo>
                  <a:lnTo>
                    <a:pt x="156" y="9"/>
                  </a:lnTo>
                  <a:lnTo>
                    <a:pt x="169" y="11"/>
                  </a:lnTo>
                  <a:lnTo>
                    <a:pt x="184" y="12"/>
                  </a:lnTo>
                  <a:lnTo>
                    <a:pt x="199" y="14"/>
                  </a:lnTo>
                  <a:lnTo>
                    <a:pt x="216" y="15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44" name="Freeform 56">
              <a:extLst>
                <a:ext uri="{FF2B5EF4-FFF2-40B4-BE49-F238E27FC236}">
                  <a16:creationId xmlns:a16="http://schemas.microsoft.com/office/drawing/2014/main" id="{06AD8552-B9F8-6DF6-0A7F-3F76A8707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3" y="3423"/>
              <a:ext cx="694" cy="661"/>
            </a:xfrm>
            <a:custGeom>
              <a:avLst/>
              <a:gdLst>
                <a:gd name="T0" fmla="*/ 363 w 694"/>
                <a:gd name="T1" fmla="*/ 10 h 661"/>
                <a:gd name="T2" fmla="*/ 407 w 694"/>
                <a:gd name="T3" fmla="*/ 12 h 661"/>
                <a:gd name="T4" fmla="*/ 452 w 694"/>
                <a:gd name="T5" fmla="*/ 14 h 661"/>
                <a:gd name="T6" fmla="*/ 496 w 694"/>
                <a:gd name="T7" fmla="*/ 17 h 661"/>
                <a:gd name="T8" fmla="*/ 540 w 694"/>
                <a:gd name="T9" fmla="*/ 18 h 661"/>
                <a:gd name="T10" fmla="*/ 585 w 694"/>
                <a:gd name="T11" fmla="*/ 20 h 661"/>
                <a:gd name="T12" fmla="*/ 631 w 694"/>
                <a:gd name="T13" fmla="*/ 21 h 661"/>
                <a:gd name="T14" fmla="*/ 679 w 694"/>
                <a:gd name="T15" fmla="*/ 21 h 661"/>
                <a:gd name="T16" fmla="*/ 693 w 694"/>
                <a:gd name="T17" fmla="*/ 53 h 661"/>
                <a:gd name="T18" fmla="*/ 690 w 694"/>
                <a:gd name="T19" fmla="*/ 90 h 661"/>
                <a:gd name="T20" fmla="*/ 686 w 694"/>
                <a:gd name="T21" fmla="*/ 129 h 661"/>
                <a:gd name="T22" fmla="*/ 682 w 694"/>
                <a:gd name="T23" fmla="*/ 167 h 661"/>
                <a:gd name="T24" fmla="*/ 638 w 694"/>
                <a:gd name="T25" fmla="*/ 174 h 661"/>
                <a:gd name="T26" fmla="*/ 575 w 694"/>
                <a:gd name="T27" fmla="*/ 171 h 661"/>
                <a:gd name="T28" fmla="*/ 511 w 694"/>
                <a:gd name="T29" fmla="*/ 170 h 661"/>
                <a:gd name="T30" fmla="*/ 447 w 694"/>
                <a:gd name="T31" fmla="*/ 171 h 661"/>
                <a:gd name="T32" fmla="*/ 421 w 694"/>
                <a:gd name="T33" fmla="*/ 178 h 661"/>
                <a:gd name="T34" fmla="*/ 415 w 694"/>
                <a:gd name="T35" fmla="*/ 214 h 661"/>
                <a:gd name="T36" fmla="*/ 413 w 694"/>
                <a:gd name="T37" fmla="*/ 263 h 661"/>
                <a:gd name="T38" fmla="*/ 411 w 694"/>
                <a:gd name="T39" fmla="*/ 314 h 661"/>
                <a:gd name="T40" fmla="*/ 410 w 694"/>
                <a:gd name="T41" fmla="*/ 366 h 661"/>
                <a:gd name="T42" fmla="*/ 408 w 694"/>
                <a:gd name="T43" fmla="*/ 418 h 661"/>
                <a:gd name="T44" fmla="*/ 406 w 694"/>
                <a:gd name="T45" fmla="*/ 470 h 661"/>
                <a:gd name="T46" fmla="*/ 405 w 694"/>
                <a:gd name="T47" fmla="*/ 522 h 661"/>
                <a:gd name="T48" fmla="*/ 403 w 694"/>
                <a:gd name="T49" fmla="*/ 572 h 661"/>
                <a:gd name="T50" fmla="*/ 406 w 694"/>
                <a:gd name="T51" fmla="*/ 593 h 661"/>
                <a:gd name="T52" fmla="*/ 409 w 694"/>
                <a:gd name="T53" fmla="*/ 605 h 661"/>
                <a:gd name="T54" fmla="*/ 440 w 694"/>
                <a:gd name="T55" fmla="*/ 612 h 661"/>
                <a:gd name="T56" fmla="*/ 480 w 694"/>
                <a:gd name="T57" fmla="*/ 616 h 661"/>
                <a:gd name="T58" fmla="*/ 495 w 694"/>
                <a:gd name="T59" fmla="*/ 627 h 661"/>
                <a:gd name="T60" fmla="*/ 490 w 694"/>
                <a:gd name="T61" fmla="*/ 634 h 661"/>
                <a:gd name="T62" fmla="*/ 491 w 694"/>
                <a:gd name="T63" fmla="*/ 642 h 661"/>
                <a:gd name="T64" fmla="*/ 491 w 694"/>
                <a:gd name="T65" fmla="*/ 654 h 661"/>
                <a:gd name="T66" fmla="*/ 430 w 694"/>
                <a:gd name="T67" fmla="*/ 660 h 661"/>
                <a:gd name="T68" fmla="*/ 346 w 694"/>
                <a:gd name="T69" fmla="*/ 660 h 661"/>
                <a:gd name="T70" fmla="*/ 263 w 694"/>
                <a:gd name="T71" fmla="*/ 658 h 661"/>
                <a:gd name="T72" fmla="*/ 181 w 694"/>
                <a:gd name="T73" fmla="*/ 658 h 661"/>
                <a:gd name="T74" fmla="*/ 157 w 694"/>
                <a:gd name="T75" fmla="*/ 638 h 661"/>
                <a:gd name="T76" fmla="*/ 156 w 694"/>
                <a:gd name="T77" fmla="*/ 609 h 661"/>
                <a:gd name="T78" fmla="*/ 173 w 694"/>
                <a:gd name="T79" fmla="*/ 603 h 661"/>
                <a:gd name="T80" fmla="*/ 197 w 694"/>
                <a:gd name="T81" fmla="*/ 603 h 661"/>
                <a:gd name="T82" fmla="*/ 220 w 694"/>
                <a:gd name="T83" fmla="*/ 599 h 661"/>
                <a:gd name="T84" fmla="*/ 238 w 694"/>
                <a:gd name="T85" fmla="*/ 588 h 661"/>
                <a:gd name="T86" fmla="*/ 244 w 694"/>
                <a:gd name="T87" fmla="*/ 544 h 661"/>
                <a:gd name="T88" fmla="*/ 245 w 694"/>
                <a:gd name="T89" fmla="*/ 491 h 661"/>
                <a:gd name="T90" fmla="*/ 246 w 694"/>
                <a:gd name="T91" fmla="*/ 438 h 661"/>
                <a:gd name="T92" fmla="*/ 247 w 694"/>
                <a:gd name="T93" fmla="*/ 386 h 661"/>
                <a:gd name="T94" fmla="*/ 248 w 694"/>
                <a:gd name="T95" fmla="*/ 333 h 661"/>
                <a:gd name="T96" fmla="*/ 248 w 694"/>
                <a:gd name="T97" fmla="*/ 280 h 661"/>
                <a:gd name="T98" fmla="*/ 247 w 694"/>
                <a:gd name="T99" fmla="*/ 226 h 661"/>
                <a:gd name="T100" fmla="*/ 245 w 694"/>
                <a:gd name="T101" fmla="*/ 171 h 661"/>
                <a:gd name="T102" fmla="*/ 202 w 694"/>
                <a:gd name="T103" fmla="*/ 154 h 661"/>
                <a:gd name="T104" fmla="*/ 143 w 694"/>
                <a:gd name="T105" fmla="*/ 151 h 661"/>
                <a:gd name="T106" fmla="*/ 83 w 694"/>
                <a:gd name="T107" fmla="*/ 150 h 661"/>
                <a:gd name="T108" fmla="*/ 21 w 694"/>
                <a:gd name="T109" fmla="*/ 150 h 661"/>
                <a:gd name="T110" fmla="*/ 3 w 694"/>
                <a:gd name="T111" fmla="*/ 123 h 661"/>
                <a:gd name="T112" fmla="*/ 0 w 694"/>
                <a:gd name="T113" fmla="*/ 84 h 661"/>
                <a:gd name="T114" fmla="*/ 0 w 694"/>
                <a:gd name="T115" fmla="*/ 47 h 661"/>
                <a:gd name="T116" fmla="*/ 1 w 694"/>
                <a:gd name="T117" fmla="*/ 9 h 661"/>
                <a:gd name="T118" fmla="*/ 68 w 694"/>
                <a:gd name="T119" fmla="*/ 0 h 661"/>
                <a:gd name="T120" fmla="*/ 146 w 694"/>
                <a:gd name="T121" fmla="*/ 0 h 661"/>
                <a:gd name="T122" fmla="*/ 222 w 694"/>
                <a:gd name="T123" fmla="*/ 1 h 661"/>
                <a:gd name="T124" fmla="*/ 306 w 694"/>
                <a:gd name="T125" fmla="*/ 6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4" h="661">
                  <a:moveTo>
                    <a:pt x="329" y="9"/>
                  </a:moveTo>
                  <a:lnTo>
                    <a:pt x="341" y="9"/>
                  </a:lnTo>
                  <a:lnTo>
                    <a:pt x="352" y="9"/>
                  </a:lnTo>
                  <a:lnTo>
                    <a:pt x="363" y="10"/>
                  </a:lnTo>
                  <a:lnTo>
                    <a:pt x="374" y="10"/>
                  </a:lnTo>
                  <a:lnTo>
                    <a:pt x="385" y="11"/>
                  </a:lnTo>
                  <a:lnTo>
                    <a:pt x="396" y="12"/>
                  </a:lnTo>
                  <a:lnTo>
                    <a:pt x="407" y="12"/>
                  </a:lnTo>
                  <a:lnTo>
                    <a:pt x="419" y="13"/>
                  </a:lnTo>
                  <a:lnTo>
                    <a:pt x="430" y="13"/>
                  </a:lnTo>
                  <a:lnTo>
                    <a:pt x="441" y="14"/>
                  </a:lnTo>
                  <a:lnTo>
                    <a:pt x="452" y="14"/>
                  </a:lnTo>
                  <a:lnTo>
                    <a:pt x="463" y="15"/>
                  </a:lnTo>
                  <a:lnTo>
                    <a:pt x="474" y="16"/>
                  </a:lnTo>
                  <a:lnTo>
                    <a:pt x="485" y="16"/>
                  </a:lnTo>
                  <a:lnTo>
                    <a:pt x="496" y="17"/>
                  </a:lnTo>
                  <a:lnTo>
                    <a:pt x="507" y="17"/>
                  </a:lnTo>
                  <a:lnTo>
                    <a:pt x="518" y="17"/>
                  </a:lnTo>
                  <a:lnTo>
                    <a:pt x="529" y="17"/>
                  </a:lnTo>
                  <a:lnTo>
                    <a:pt x="540" y="18"/>
                  </a:lnTo>
                  <a:lnTo>
                    <a:pt x="551" y="19"/>
                  </a:lnTo>
                  <a:lnTo>
                    <a:pt x="563" y="19"/>
                  </a:lnTo>
                  <a:lnTo>
                    <a:pt x="574" y="19"/>
                  </a:lnTo>
                  <a:lnTo>
                    <a:pt x="585" y="20"/>
                  </a:lnTo>
                  <a:lnTo>
                    <a:pt x="597" y="20"/>
                  </a:lnTo>
                  <a:lnTo>
                    <a:pt x="608" y="20"/>
                  </a:lnTo>
                  <a:lnTo>
                    <a:pt x="619" y="21"/>
                  </a:lnTo>
                  <a:lnTo>
                    <a:pt x="631" y="21"/>
                  </a:lnTo>
                  <a:lnTo>
                    <a:pt x="642" y="21"/>
                  </a:lnTo>
                  <a:lnTo>
                    <a:pt x="655" y="21"/>
                  </a:lnTo>
                  <a:lnTo>
                    <a:pt x="667" y="21"/>
                  </a:lnTo>
                  <a:lnTo>
                    <a:pt x="679" y="21"/>
                  </a:lnTo>
                  <a:lnTo>
                    <a:pt x="691" y="21"/>
                  </a:lnTo>
                  <a:lnTo>
                    <a:pt x="692" y="32"/>
                  </a:lnTo>
                  <a:lnTo>
                    <a:pt x="693" y="42"/>
                  </a:lnTo>
                  <a:lnTo>
                    <a:pt x="693" y="53"/>
                  </a:lnTo>
                  <a:lnTo>
                    <a:pt x="693" y="62"/>
                  </a:lnTo>
                  <a:lnTo>
                    <a:pt x="692" y="71"/>
                  </a:lnTo>
                  <a:lnTo>
                    <a:pt x="691" y="81"/>
                  </a:lnTo>
                  <a:lnTo>
                    <a:pt x="690" y="90"/>
                  </a:lnTo>
                  <a:lnTo>
                    <a:pt x="689" y="100"/>
                  </a:lnTo>
                  <a:lnTo>
                    <a:pt x="688" y="109"/>
                  </a:lnTo>
                  <a:lnTo>
                    <a:pt x="687" y="120"/>
                  </a:lnTo>
                  <a:lnTo>
                    <a:pt x="686" y="129"/>
                  </a:lnTo>
                  <a:lnTo>
                    <a:pt x="684" y="139"/>
                  </a:lnTo>
                  <a:lnTo>
                    <a:pt x="684" y="148"/>
                  </a:lnTo>
                  <a:lnTo>
                    <a:pt x="683" y="158"/>
                  </a:lnTo>
                  <a:lnTo>
                    <a:pt x="682" y="167"/>
                  </a:lnTo>
                  <a:lnTo>
                    <a:pt x="682" y="178"/>
                  </a:lnTo>
                  <a:lnTo>
                    <a:pt x="668" y="177"/>
                  </a:lnTo>
                  <a:lnTo>
                    <a:pt x="653" y="175"/>
                  </a:lnTo>
                  <a:lnTo>
                    <a:pt x="638" y="174"/>
                  </a:lnTo>
                  <a:lnTo>
                    <a:pt x="623" y="173"/>
                  </a:lnTo>
                  <a:lnTo>
                    <a:pt x="607" y="172"/>
                  </a:lnTo>
                  <a:lnTo>
                    <a:pt x="592" y="171"/>
                  </a:lnTo>
                  <a:lnTo>
                    <a:pt x="575" y="171"/>
                  </a:lnTo>
                  <a:lnTo>
                    <a:pt x="560" y="170"/>
                  </a:lnTo>
                  <a:lnTo>
                    <a:pt x="543" y="170"/>
                  </a:lnTo>
                  <a:lnTo>
                    <a:pt x="528" y="170"/>
                  </a:lnTo>
                  <a:lnTo>
                    <a:pt x="511" y="170"/>
                  </a:lnTo>
                  <a:lnTo>
                    <a:pt x="496" y="170"/>
                  </a:lnTo>
                  <a:lnTo>
                    <a:pt x="479" y="170"/>
                  </a:lnTo>
                  <a:lnTo>
                    <a:pt x="463" y="171"/>
                  </a:lnTo>
                  <a:lnTo>
                    <a:pt x="447" y="171"/>
                  </a:lnTo>
                  <a:lnTo>
                    <a:pt x="432" y="172"/>
                  </a:lnTo>
                  <a:lnTo>
                    <a:pt x="429" y="175"/>
                  </a:lnTo>
                  <a:lnTo>
                    <a:pt x="426" y="177"/>
                  </a:lnTo>
                  <a:lnTo>
                    <a:pt x="421" y="178"/>
                  </a:lnTo>
                  <a:lnTo>
                    <a:pt x="416" y="178"/>
                  </a:lnTo>
                  <a:lnTo>
                    <a:pt x="416" y="189"/>
                  </a:lnTo>
                  <a:lnTo>
                    <a:pt x="415" y="201"/>
                  </a:lnTo>
                  <a:lnTo>
                    <a:pt x="415" y="214"/>
                  </a:lnTo>
                  <a:lnTo>
                    <a:pt x="414" y="226"/>
                  </a:lnTo>
                  <a:lnTo>
                    <a:pt x="414" y="238"/>
                  </a:lnTo>
                  <a:lnTo>
                    <a:pt x="413" y="250"/>
                  </a:lnTo>
                  <a:lnTo>
                    <a:pt x="413" y="263"/>
                  </a:lnTo>
                  <a:lnTo>
                    <a:pt x="413" y="276"/>
                  </a:lnTo>
                  <a:lnTo>
                    <a:pt x="412" y="288"/>
                  </a:lnTo>
                  <a:lnTo>
                    <a:pt x="412" y="302"/>
                  </a:lnTo>
                  <a:lnTo>
                    <a:pt x="411" y="314"/>
                  </a:lnTo>
                  <a:lnTo>
                    <a:pt x="411" y="327"/>
                  </a:lnTo>
                  <a:lnTo>
                    <a:pt x="410" y="339"/>
                  </a:lnTo>
                  <a:lnTo>
                    <a:pt x="410" y="353"/>
                  </a:lnTo>
                  <a:lnTo>
                    <a:pt x="410" y="366"/>
                  </a:lnTo>
                  <a:lnTo>
                    <a:pt x="409" y="378"/>
                  </a:lnTo>
                  <a:lnTo>
                    <a:pt x="409" y="392"/>
                  </a:lnTo>
                  <a:lnTo>
                    <a:pt x="409" y="405"/>
                  </a:lnTo>
                  <a:lnTo>
                    <a:pt x="408" y="418"/>
                  </a:lnTo>
                  <a:lnTo>
                    <a:pt x="407" y="431"/>
                  </a:lnTo>
                  <a:lnTo>
                    <a:pt x="407" y="445"/>
                  </a:lnTo>
                  <a:lnTo>
                    <a:pt x="407" y="457"/>
                  </a:lnTo>
                  <a:lnTo>
                    <a:pt x="406" y="470"/>
                  </a:lnTo>
                  <a:lnTo>
                    <a:pt x="406" y="482"/>
                  </a:lnTo>
                  <a:lnTo>
                    <a:pt x="405" y="496"/>
                  </a:lnTo>
                  <a:lnTo>
                    <a:pt x="405" y="509"/>
                  </a:lnTo>
                  <a:lnTo>
                    <a:pt x="405" y="522"/>
                  </a:lnTo>
                  <a:lnTo>
                    <a:pt x="405" y="535"/>
                  </a:lnTo>
                  <a:lnTo>
                    <a:pt x="404" y="548"/>
                  </a:lnTo>
                  <a:lnTo>
                    <a:pt x="403" y="560"/>
                  </a:lnTo>
                  <a:lnTo>
                    <a:pt x="403" y="572"/>
                  </a:lnTo>
                  <a:lnTo>
                    <a:pt x="402" y="585"/>
                  </a:lnTo>
                  <a:lnTo>
                    <a:pt x="404" y="588"/>
                  </a:lnTo>
                  <a:lnTo>
                    <a:pt x="405" y="590"/>
                  </a:lnTo>
                  <a:lnTo>
                    <a:pt x="406" y="593"/>
                  </a:lnTo>
                  <a:lnTo>
                    <a:pt x="406" y="597"/>
                  </a:lnTo>
                  <a:lnTo>
                    <a:pt x="407" y="600"/>
                  </a:lnTo>
                  <a:lnTo>
                    <a:pt x="408" y="603"/>
                  </a:lnTo>
                  <a:lnTo>
                    <a:pt x="409" y="605"/>
                  </a:lnTo>
                  <a:lnTo>
                    <a:pt x="411" y="606"/>
                  </a:lnTo>
                  <a:lnTo>
                    <a:pt x="421" y="609"/>
                  </a:lnTo>
                  <a:lnTo>
                    <a:pt x="431" y="611"/>
                  </a:lnTo>
                  <a:lnTo>
                    <a:pt x="440" y="612"/>
                  </a:lnTo>
                  <a:lnTo>
                    <a:pt x="450" y="613"/>
                  </a:lnTo>
                  <a:lnTo>
                    <a:pt x="460" y="613"/>
                  </a:lnTo>
                  <a:lnTo>
                    <a:pt x="470" y="614"/>
                  </a:lnTo>
                  <a:lnTo>
                    <a:pt x="480" y="616"/>
                  </a:lnTo>
                  <a:lnTo>
                    <a:pt x="491" y="618"/>
                  </a:lnTo>
                  <a:lnTo>
                    <a:pt x="493" y="621"/>
                  </a:lnTo>
                  <a:lnTo>
                    <a:pt x="494" y="624"/>
                  </a:lnTo>
                  <a:lnTo>
                    <a:pt x="495" y="627"/>
                  </a:lnTo>
                  <a:lnTo>
                    <a:pt x="495" y="630"/>
                  </a:lnTo>
                  <a:lnTo>
                    <a:pt x="494" y="632"/>
                  </a:lnTo>
                  <a:lnTo>
                    <a:pt x="491" y="633"/>
                  </a:lnTo>
                  <a:lnTo>
                    <a:pt x="490" y="634"/>
                  </a:lnTo>
                  <a:lnTo>
                    <a:pt x="488" y="636"/>
                  </a:lnTo>
                  <a:lnTo>
                    <a:pt x="490" y="638"/>
                  </a:lnTo>
                  <a:lnTo>
                    <a:pt x="491" y="640"/>
                  </a:lnTo>
                  <a:lnTo>
                    <a:pt x="491" y="642"/>
                  </a:lnTo>
                  <a:lnTo>
                    <a:pt x="491" y="645"/>
                  </a:lnTo>
                  <a:lnTo>
                    <a:pt x="491" y="648"/>
                  </a:lnTo>
                  <a:lnTo>
                    <a:pt x="491" y="651"/>
                  </a:lnTo>
                  <a:lnTo>
                    <a:pt x="491" y="654"/>
                  </a:lnTo>
                  <a:lnTo>
                    <a:pt x="491" y="657"/>
                  </a:lnTo>
                  <a:lnTo>
                    <a:pt x="471" y="658"/>
                  </a:lnTo>
                  <a:lnTo>
                    <a:pt x="450" y="659"/>
                  </a:lnTo>
                  <a:lnTo>
                    <a:pt x="430" y="660"/>
                  </a:lnTo>
                  <a:lnTo>
                    <a:pt x="409" y="660"/>
                  </a:lnTo>
                  <a:lnTo>
                    <a:pt x="388" y="660"/>
                  </a:lnTo>
                  <a:lnTo>
                    <a:pt x="367" y="660"/>
                  </a:lnTo>
                  <a:lnTo>
                    <a:pt x="346" y="660"/>
                  </a:lnTo>
                  <a:lnTo>
                    <a:pt x="326" y="659"/>
                  </a:lnTo>
                  <a:lnTo>
                    <a:pt x="305" y="659"/>
                  </a:lnTo>
                  <a:lnTo>
                    <a:pt x="284" y="658"/>
                  </a:lnTo>
                  <a:lnTo>
                    <a:pt x="263" y="658"/>
                  </a:lnTo>
                  <a:lnTo>
                    <a:pt x="242" y="658"/>
                  </a:lnTo>
                  <a:lnTo>
                    <a:pt x="222" y="658"/>
                  </a:lnTo>
                  <a:lnTo>
                    <a:pt x="201" y="658"/>
                  </a:lnTo>
                  <a:lnTo>
                    <a:pt x="181" y="658"/>
                  </a:lnTo>
                  <a:lnTo>
                    <a:pt x="159" y="660"/>
                  </a:lnTo>
                  <a:lnTo>
                    <a:pt x="159" y="652"/>
                  </a:lnTo>
                  <a:lnTo>
                    <a:pt x="158" y="645"/>
                  </a:lnTo>
                  <a:lnTo>
                    <a:pt x="157" y="638"/>
                  </a:lnTo>
                  <a:lnTo>
                    <a:pt x="156" y="630"/>
                  </a:lnTo>
                  <a:lnTo>
                    <a:pt x="156" y="624"/>
                  </a:lnTo>
                  <a:lnTo>
                    <a:pt x="156" y="616"/>
                  </a:lnTo>
                  <a:lnTo>
                    <a:pt x="156" y="609"/>
                  </a:lnTo>
                  <a:lnTo>
                    <a:pt x="157" y="602"/>
                  </a:lnTo>
                  <a:lnTo>
                    <a:pt x="162" y="603"/>
                  </a:lnTo>
                  <a:lnTo>
                    <a:pt x="168" y="603"/>
                  </a:lnTo>
                  <a:lnTo>
                    <a:pt x="173" y="603"/>
                  </a:lnTo>
                  <a:lnTo>
                    <a:pt x="179" y="603"/>
                  </a:lnTo>
                  <a:lnTo>
                    <a:pt x="185" y="604"/>
                  </a:lnTo>
                  <a:lnTo>
                    <a:pt x="191" y="603"/>
                  </a:lnTo>
                  <a:lnTo>
                    <a:pt x="197" y="603"/>
                  </a:lnTo>
                  <a:lnTo>
                    <a:pt x="202" y="603"/>
                  </a:lnTo>
                  <a:lnTo>
                    <a:pt x="209" y="602"/>
                  </a:lnTo>
                  <a:lnTo>
                    <a:pt x="213" y="601"/>
                  </a:lnTo>
                  <a:lnTo>
                    <a:pt x="220" y="599"/>
                  </a:lnTo>
                  <a:lnTo>
                    <a:pt x="224" y="597"/>
                  </a:lnTo>
                  <a:lnTo>
                    <a:pt x="230" y="595"/>
                  </a:lnTo>
                  <a:lnTo>
                    <a:pt x="234" y="592"/>
                  </a:lnTo>
                  <a:lnTo>
                    <a:pt x="238" y="588"/>
                  </a:lnTo>
                  <a:lnTo>
                    <a:pt x="243" y="585"/>
                  </a:lnTo>
                  <a:lnTo>
                    <a:pt x="244" y="571"/>
                  </a:lnTo>
                  <a:lnTo>
                    <a:pt x="244" y="558"/>
                  </a:lnTo>
                  <a:lnTo>
                    <a:pt x="244" y="544"/>
                  </a:lnTo>
                  <a:lnTo>
                    <a:pt x="244" y="531"/>
                  </a:lnTo>
                  <a:lnTo>
                    <a:pt x="245" y="517"/>
                  </a:lnTo>
                  <a:lnTo>
                    <a:pt x="245" y="504"/>
                  </a:lnTo>
                  <a:lnTo>
                    <a:pt x="245" y="491"/>
                  </a:lnTo>
                  <a:lnTo>
                    <a:pt x="245" y="478"/>
                  </a:lnTo>
                  <a:lnTo>
                    <a:pt x="245" y="464"/>
                  </a:lnTo>
                  <a:lnTo>
                    <a:pt x="245" y="451"/>
                  </a:lnTo>
                  <a:lnTo>
                    <a:pt x="246" y="438"/>
                  </a:lnTo>
                  <a:lnTo>
                    <a:pt x="246" y="425"/>
                  </a:lnTo>
                  <a:lnTo>
                    <a:pt x="247" y="411"/>
                  </a:lnTo>
                  <a:lnTo>
                    <a:pt x="247" y="398"/>
                  </a:lnTo>
                  <a:lnTo>
                    <a:pt x="247" y="386"/>
                  </a:lnTo>
                  <a:lnTo>
                    <a:pt x="247" y="372"/>
                  </a:lnTo>
                  <a:lnTo>
                    <a:pt x="247" y="359"/>
                  </a:lnTo>
                  <a:lnTo>
                    <a:pt x="248" y="346"/>
                  </a:lnTo>
                  <a:lnTo>
                    <a:pt x="248" y="333"/>
                  </a:lnTo>
                  <a:lnTo>
                    <a:pt x="248" y="320"/>
                  </a:lnTo>
                  <a:lnTo>
                    <a:pt x="248" y="306"/>
                  </a:lnTo>
                  <a:lnTo>
                    <a:pt x="248" y="293"/>
                  </a:lnTo>
                  <a:lnTo>
                    <a:pt x="248" y="280"/>
                  </a:lnTo>
                  <a:lnTo>
                    <a:pt x="247" y="267"/>
                  </a:lnTo>
                  <a:lnTo>
                    <a:pt x="247" y="253"/>
                  </a:lnTo>
                  <a:lnTo>
                    <a:pt x="247" y="240"/>
                  </a:lnTo>
                  <a:lnTo>
                    <a:pt x="247" y="226"/>
                  </a:lnTo>
                  <a:lnTo>
                    <a:pt x="246" y="213"/>
                  </a:lnTo>
                  <a:lnTo>
                    <a:pt x="245" y="199"/>
                  </a:lnTo>
                  <a:lnTo>
                    <a:pt x="245" y="185"/>
                  </a:lnTo>
                  <a:lnTo>
                    <a:pt x="245" y="171"/>
                  </a:lnTo>
                  <a:lnTo>
                    <a:pt x="245" y="158"/>
                  </a:lnTo>
                  <a:lnTo>
                    <a:pt x="230" y="156"/>
                  </a:lnTo>
                  <a:lnTo>
                    <a:pt x="216" y="155"/>
                  </a:lnTo>
                  <a:lnTo>
                    <a:pt x="202" y="154"/>
                  </a:lnTo>
                  <a:lnTo>
                    <a:pt x="187" y="153"/>
                  </a:lnTo>
                  <a:lnTo>
                    <a:pt x="172" y="152"/>
                  </a:lnTo>
                  <a:lnTo>
                    <a:pt x="158" y="152"/>
                  </a:lnTo>
                  <a:lnTo>
                    <a:pt x="143" y="151"/>
                  </a:lnTo>
                  <a:lnTo>
                    <a:pt x="127" y="151"/>
                  </a:lnTo>
                  <a:lnTo>
                    <a:pt x="112" y="151"/>
                  </a:lnTo>
                  <a:lnTo>
                    <a:pt x="97" y="150"/>
                  </a:lnTo>
                  <a:lnTo>
                    <a:pt x="83" y="150"/>
                  </a:lnTo>
                  <a:lnTo>
                    <a:pt x="67" y="150"/>
                  </a:lnTo>
                  <a:lnTo>
                    <a:pt x="52" y="150"/>
                  </a:lnTo>
                  <a:lnTo>
                    <a:pt x="36" y="150"/>
                  </a:lnTo>
                  <a:lnTo>
                    <a:pt x="21" y="150"/>
                  </a:lnTo>
                  <a:lnTo>
                    <a:pt x="5" y="150"/>
                  </a:lnTo>
                  <a:lnTo>
                    <a:pt x="5" y="141"/>
                  </a:lnTo>
                  <a:lnTo>
                    <a:pt x="3" y="131"/>
                  </a:lnTo>
                  <a:lnTo>
                    <a:pt x="3" y="123"/>
                  </a:lnTo>
                  <a:lnTo>
                    <a:pt x="2" y="113"/>
                  </a:lnTo>
                  <a:lnTo>
                    <a:pt x="1" y="104"/>
                  </a:lnTo>
                  <a:lnTo>
                    <a:pt x="1" y="94"/>
                  </a:lnTo>
                  <a:lnTo>
                    <a:pt x="0" y="84"/>
                  </a:lnTo>
                  <a:lnTo>
                    <a:pt x="0" y="75"/>
                  </a:lnTo>
                  <a:lnTo>
                    <a:pt x="0" y="66"/>
                  </a:lnTo>
                  <a:lnTo>
                    <a:pt x="0" y="56"/>
                  </a:lnTo>
                  <a:lnTo>
                    <a:pt x="0" y="47"/>
                  </a:lnTo>
                  <a:lnTo>
                    <a:pt x="0" y="37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1" y="9"/>
                  </a:lnTo>
                  <a:lnTo>
                    <a:pt x="2" y="0"/>
                  </a:lnTo>
                  <a:lnTo>
                    <a:pt x="25" y="0"/>
                  </a:lnTo>
                  <a:lnTo>
                    <a:pt x="47" y="0"/>
                  </a:lnTo>
                  <a:lnTo>
                    <a:pt x="68" y="0"/>
                  </a:lnTo>
                  <a:lnTo>
                    <a:pt x="87" y="0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146" y="0"/>
                  </a:lnTo>
                  <a:lnTo>
                    <a:pt x="164" y="0"/>
                  </a:lnTo>
                  <a:lnTo>
                    <a:pt x="183" y="0"/>
                  </a:lnTo>
                  <a:lnTo>
                    <a:pt x="202" y="1"/>
                  </a:lnTo>
                  <a:lnTo>
                    <a:pt x="222" y="1"/>
                  </a:lnTo>
                  <a:lnTo>
                    <a:pt x="242" y="2"/>
                  </a:lnTo>
                  <a:lnTo>
                    <a:pt x="262" y="3"/>
                  </a:lnTo>
                  <a:lnTo>
                    <a:pt x="284" y="5"/>
                  </a:lnTo>
                  <a:lnTo>
                    <a:pt x="306" y="6"/>
                  </a:lnTo>
                  <a:lnTo>
                    <a:pt x="329" y="9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45" name="Freeform 57">
              <a:extLst>
                <a:ext uri="{FF2B5EF4-FFF2-40B4-BE49-F238E27FC236}">
                  <a16:creationId xmlns:a16="http://schemas.microsoft.com/office/drawing/2014/main" id="{A0E4A959-02B7-6329-3607-8712932FD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3582"/>
              <a:ext cx="310" cy="72"/>
            </a:xfrm>
            <a:custGeom>
              <a:avLst/>
              <a:gdLst>
                <a:gd name="T0" fmla="*/ 53 w 310"/>
                <a:gd name="T1" fmla="*/ 29 h 72"/>
                <a:gd name="T2" fmla="*/ 62 w 310"/>
                <a:gd name="T3" fmla="*/ 23 h 72"/>
                <a:gd name="T4" fmla="*/ 72 w 310"/>
                <a:gd name="T5" fmla="*/ 19 h 72"/>
                <a:gd name="T6" fmla="*/ 81 w 310"/>
                <a:gd name="T7" fmla="*/ 16 h 72"/>
                <a:gd name="T8" fmla="*/ 89 w 310"/>
                <a:gd name="T9" fmla="*/ 12 h 72"/>
                <a:gd name="T10" fmla="*/ 98 w 310"/>
                <a:gd name="T11" fmla="*/ 9 h 72"/>
                <a:gd name="T12" fmla="*/ 106 w 310"/>
                <a:gd name="T13" fmla="*/ 6 h 72"/>
                <a:gd name="T14" fmla="*/ 116 w 310"/>
                <a:gd name="T15" fmla="*/ 4 h 72"/>
                <a:gd name="T16" fmla="*/ 125 w 310"/>
                <a:gd name="T17" fmla="*/ 3 h 72"/>
                <a:gd name="T18" fmla="*/ 137 w 310"/>
                <a:gd name="T19" fmla="*/ 1 h 72"/>
                <a:gd name="T20" fmla="*/ 148 w 310"/>
                <a:gd name="T21" fmla="*/ 0 h 72"/>
                <a:gd name="T22" fmla="*/ 159 w 310"/>
                <a:gd name="T23" fmla="*/ 0 h 72"/>
                <a:gd name="T24" fmla="*/ 170 w 310"/>
                <a:gd name="T25" fmla="*/ 0 h 72"/>
                <a:gd name="T26" fmla="*/ 182 w 310"/>
                <a:gd name="T27" fmla="*/ 0 h 72"/>
                <a:gd name="T28" fmla="*/ 193 w 310"/>
                <a:gd name="T29" fmla="*/ 0 h 72"/>
                <a:gd name="T30" fmla="*/ 205 w 310"/>
                <a:gd name="T31" fmla="*/ 0 h 72"/>
                <a:gd name="T32" fmla="*/ 216 w 310"/>
                <a:gd name="T33" fmla="*/ 1 h 72"/>
                <a:gd name="T34" fmla="*/ 228 w 310"/>
                <a:gd name="T35" fmla="*/ 2 h 72"/>
                <a:gd name="T36" fmla="*/ 240 w 310"/>
                <a:gd name="T37" fmla="*/ 3 h 72"/>
                <a:gd name="T38" fmla="*/ 251 w 310"/>
                <a:gd name="T39" fmla="*/ 4 h 72"/>
                <a:gd name="T40" fmla="*/ 263 w 310"/>
                <a:gd name="T41" fmla="*/ 4 h 72"/>
                <a:gd name="T42" fmla="*/ 275 w 310"/>
                <a:gd name="T43" fmla="*/ 5 h 72"/>
                <a:gd name="T44" fmla="*/ 286 w 310"/>
                <a:gd name="T45" fmla="*/ 5 h 72"/>
                <a:gd name="T46" fmla="*/ 297 w 310"/>
                <a:gd name="T47" fmla="*/ 5 h 72"/>
                <a:gd name="T48" fmla="*/ 309 w 310"/>
                <a:gd name="T49" fmla="*/ 5 h 72"/>
                <a:gd name="T50" fmla="*/ 297 w 310"/>
                <a:gd name="T51" fmla="*/ 9 h 72"/>
                <a:gd name="T52" fmla="*/ 282 w 310"/>
                <a:gd name="T53" fmla="*/ 14 h 72"/>
                <a:gd name="T54" fmla="*/ 266 w 310"/>
                <a:gd name="T55" fmla="*/ 18 h 72"/>
                <a:gd name="T56" fmla="*/ 247 w 310"/>
                <a:gd name="T57" fmla="*/ 23 h 72"/>
                <a:gd name="T58" fmla="*/ 227 w 310"/>
                <a:gd name="T59" fmla="*/ 29 h 72"/>
                <a:gd name="T60" fmla="*/ 207 w 310"/>
                <a:gd name="T61" fmla="*/ 34 h 72"/>
                <a:gd name="T62" fmla="*/ 185 w 310"/>
                <a:gd name="T63" fmla="*/ 39 h 72"/>
                <a:gd name="T64" fmla="*/ 165 w 310"/>
                <a:gd name="T65" fmla="*/ 45 h 72"/>
                <a:gd name="T66" fmla="*/ 144 w 310"/>
                <a:gd name="T67" fmla="*/ 50 h 72"/>
                <a:gd name="T68" fmla="*/ 125 w 310"/>
                <a:gd name="T69" fmla="*/ 54 h 72"/>
                <a:gd name="T70" fmla="*/ 106 w 310"/>
                <a:gd name="T71" fmla="*/ 59 h 72"/>
                <a:gd name="T72" fmla="*/ 92 w 310"/>
                <a:gd name="T73" fmla="*/ 63 h 72"/>
                <a:gd name="T74" fmla="*/ 78 w 310"/>
                <a:gd name="T75" fmla="*/ 67 h 72"/>
                <a:gd name="T76" fmla="*/ 68 w 310"/>
                <a:gd name="T77" fmla="*/ 69 h 72"/>
                <a:gd name="T78" fmla="*/ 62 w 310"/>
                <a:gd name="T79" fmla="*/ 71 h 72"/>
                <a:gd name="T80" fmla="*/ 60 w 310"/>
                <a:gd name="T81" fmla="*/ 71 h 72"/>
                <a:gd name="T82" fmla="*/ 0 w 310"/>
                <a:gd name="T83" fmla="*/ 70 h 72"/>
                <a:gd name="T84" fmla="*/ 0 w 310"/>
                <a:gd name="T85" fmla="*/ 69 h 72"/>
                <a:gd name="T86" fmla="*/ 0 w 310"/>
                <a:gd name="T87" fmla="*/ 65 h 72"/>
                <a:gd name="T88" fmla="*/ 1 w 310"/>
                <a:gd name="T89" fmla="*/ 60 h 72"/>
                <a:gd name="T90" fmla="*/ 3 w 310"/>
                <a:gd name="T91" fmla="*/ 53 h 72"/>
                <a:gd name="T92" fmla="*/ 5 w 310"/>
                <a:gd name="T93" fmla="*/ 53 h 72"/>
                <a:gd name="T94" fmla="*/ 9 w 310"/>
                <a:gd name="T95" fmla="*/ 51 h 72"/>
                <a:gd name="T96" fmla="*/ 15 w 310"/>
                <a:gd name="T97" fmla="*/ 48 h 72"/>
                <a:gd name="T98" fmla="*/ 22 w 310"/>
                <a:gd name="T99" fmla="*/ 44 h 72"/>
                <a:gd name="T100" fmla="*/ 31 w 310"/>
                <a:gd name="T101" fmla="*/ 40 h 72"/>
                <a:gd name="T102" fmla="*/ 39 w 310"/>
                <a:gd name="T103" fmla="*/ 36 h 72"/>
                <a:gd name="T104" fmla="*/ 46 w 310"/>
                <a:gd name="T105" fmla="*/ 33 h 72"/>
                <a:gd name="T106" fmla="*/ 53 w 310"/>
                <a:gd name="T107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72">
                  <a:moveTo>
                    <a:pt x="53" y="29"/>
                  </a:moveTo>
                  <a:lnTo>
                    <a:pt x="62" y="23"/>
                  </a:lnTo>
                  <a:lnTo>
                    <a:pt x="72" y="19"/>
                  </a:lnTo>
                  <a:lnTo>
                    <a:pt x="81" y="16"/>
                  </a:lnTo>
                  <a:lnTo>
                    <a:pt x="89" y="12"/>
                  </a:lnTo>
                  <a:lnTo>
                    <a:pt x="98" y="9"/>
                  </a:lnTo>
                  <a:lnTo>
                    <a:pt x="106" y="6"/>
                  </a:lnTo>
                  <a:lnTo>
                    <a:pt x="116" y="4"/>
                  </a:lnTo>
                  <a:lnTo>
                    <a:pt x="125" y="3"/>
                  </a:lnTo>
                  <a:lnTo>
                    <a:pt x="137" y="1"/>
                  </a:lnTo>
                  <a:lnTo>
                    <a:pt x="148" y="0"/>
                  </a:lnTo>
                  <a:lnTo>
                    <a:pt x="159" y="0"/>
                  </a:lnTo>
                  <a:lnTo>
                    <a:pt x="170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05" y="0"/>
                  </a:lnTo>
                  <a:lnTo>
                    <a:pt x="216" y="1"/>
                  </a:lnTo>
                  <a:lnTo>
                    <a:pt x="228" y="2"/>
                  </a:lnTo>
                  <a:lnTo>
                    <a:pt x="240" y="3"/>
                  </a:lnTo>
                  <a:lnTo>
                    <a:pt x="251" y="4"/>
                  </a:lnTo>
                  <a:lnTo>
                    <a:pt x="263" y="4"/>
                  </a:lnTo>
                  <a:lnTo>
                    <a:pt x="275" y="5"/>
                  </a:lnTo>
                  <a:lnTo>
                    <a:pt x="286" y="5"/>
                  </a:lnTo>
                  <a:lnTo>
                    <a:pt x="297" y="5"/>
                  </a:lnTo>
                  <a:lnTo>
                    <a:pt x="309" y="5"/>
                  </a:lnTo>
                  <a:lnTo>
                    <a:pt x="297" y="9"/>
                  </a:lnTo>
                  <a:lnTo>
                    <a:pt x="282" y="14"/>
                  </a:lnTo>
                  <a:lnTo>
                    <a:pt x="266" y="18"/>
                  </a:lnTo>
                  <a:lnTo>
                    <a:pt x="247" y="23"/>
                  </a:lnTo>
                  <a:lnTo>
                    <a:pt x="227" y="29"/>
                  </a:lnTo>
                  <a:lnTo>
                    <a:pt x="207" y="34"/>
                  </a:lnTo>
                  <a:lnTo>
                    <a:pt x="185" y="39"/>
                  </a:lnTo>
                  <a:lnTo>
                    <a:pt x="165" y="45"/>
                  </a:lnTo>
                  <a:lnTo>
                    <a:pt x="144" y="50"/>
                  </a:lnTo>
                  <a:lnTo>
                    <a:pt x="125" y="54"/>
                  </a:lnTo>
                  <a:lnTo>
                    <a:pt x="106" y="59"/>
                  </a:lnTo>
                  <a:lnTo>
                    <a:pt x="92" y="63"/>
                  </a:lnTo>
                  <a:lnTo>
                    <a:pt x="78" y="67"/>
                  </a:lnTo>
                  <a:lnTo>
                    <a:pt x="68" y="69"/>
                  </a:lnTo>
                  <a:lnTo>
                    <a:pt x="62" y="71"/>
                  </a:lnTo>
                  <a:lnTo>
                    <a:pt x="60" y="71"/>
                  </a:lnTo>
                  <a:lnTo>
                    <a:pt x="0" y="70"/>
                  </a:lnTo>
                  <a:lnTo>
                    <a:pt x="0" y="69"/>
                  </a:lnTo>
                  <a:lnTo>
                    <a:pt x="0" y="65"/>
                  </a:lnTo>
                  <a:lnTo>
                    <a:pt x="1" y="60"/>
                  </a:lnTo>
                  <a:lnTo>
                    <a:pt x="3" y="53"/>
                  </a:lnTo>
                  <a:lnTo>
                    <a:pt x="5" y="53"/>
                  </a:lnTo>
                  <a:lnTo>
                    <a:pt x="9" y="51"/>
                  </a:lnTo>
                  <a:lnTo>
                    <a:pt x="15" y="48"/>
                  </a:lnTo>
                  <a:lnTo>
                    <a:pt x="22" y="44"/>
                  </a:lnTo>
                  <a:lnTo>
                    <a:pt x="31" y="40"/>
                  </a:lnTo>
                  <a:lnTo>
                    <a:pt x="39" y="36"/>
                  </a:lnTo>
                  <a:lnTo>
                    <a:pt x="46" y="33"/>
                  </a:lnTo>
                  <a:lnTo>
                    <a:pt x="53" y="29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46" name="Freeform 58">
              <a:extLst>
                <a:ext uri="{FF2B5EF4-FFF2-40B4-BE49-F238E27FC236}">
                  <a16:creationId xmlns:a16="http://schemas.microsoft.com/office/drawing/2014/main" id="{84798395-BCF9-ADF2-CC49-1225D3136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" y="3433"/>
              <a:ext cx="162" cy="191"/>
            </a:xfrm>
            <a:custGeom>
              <a:avLst/>
              <a:gdLst>
                <a:gd name="T0" fmla="*/ 46 w 162"/>
                <a:gd name="T1" fmla="*/ 182 h 191"/>
                <a:gd name="T2" fmla="*/ 49 w 162"/>
                <a:gd name="T3" fmla="*/ 165 h 191"/>
                <a:gd name="T4" fmla="*/ 50 w 162"/>
                <a:gd name="T5" fmla="*/ 149 h 191"/>
                <a:gd name="T6" fmla="*/ 50 w 162"/>
                <a:gd name="T7" fmla="*/ 133 h 191"/>
                <a:gd name="T8" fmla="*/ 43 w 162"/>
                <a:gd name="T9" fmla="*/ 118 h 191"/>
                <a:gd name="T10" fmla="*/ 31 w 162"/>
                <a:gd name="T11" fmla="*/ 106 h 191"/>
                <a:gd name="T12" fmla="*/ 19 w 162"/>
                <a:gd name="T13" fmla="*/ 97 h 191"/>
                <a:gd name="T14" fmla="*/ 6 w 162"/>
                <a:gd name="T15" fmla="*/ 89 h 191"/>
                <a:gd name="T16" fmla="*/ 9 w 162"/>
                <a:gd name="T17" fmla="*/ 79 h 191"/>
                <a:gd name="T18" fmla="*/ 29 w 162"/>
                <a:gd name="T19" fmla="*/ 69 h 191"/>
                <a:gd name="T20" fmla="*/ 49 w 162"/>
                <a:gd name="T21" fmla="*/ 58 h 191"/>
                <a:gd name="T22" fmla="*/ 68 w 162"/>
                <a:gd name="T23" fmla="*/ 48 h 191"/>
                <a:gd name="T24" fmla="*/ 89 w 162"/>
                <a:gd name="T25" fmla="*/ 37 h 191"/>
                <a:gd name="T26" fmla="*/ 109 w 162"/>
                <a:gd name="T27" fmla="*/ 26 h 191"/>
                <a:gd name="T28" fmla="*/ 129 w 162"/>
                <a:gd name="T29" fmla="*/ 16 h 191"/>
                <a:gd name="T30" fmla="*/ 148 w 162"/>
                <a:gd name="T31" fmla="*/ 5 h 191"/>
                <a:gd name="T32" fmla="*/ 157 w 162"/>
                <a:gd name="T33" fmla="*/ 9 h 191"/>
                <a:gd name="T34" fmla="*/ 156 w 162"/>
                <a:gd name="T35" fmla="*/ 28 h 191"/>
                <a:gd name="T36" fmla="*/ 157 w 162"/>
                <a:gd name="T37" fmla="*/ 45 h 191"/>
                <a:gd name="T38" fmla="*/ 158 w 162"/>
                <a:gd name="T39" fmla="*/ 62 h 191"/>
                <a:gd name="T40" fmla="*/ 159 w 162"/>
                <a:gd name="T41" fmla="*/ 79 h 191"/>
                <a:gd name="T42" fmla="*/ 161 w 162"/>
                <a:gd name="T43" fmla="*/ 97 h 191"/>
                <a:gd name="T44" fmla="*/ 161 w 162"/>
                <a:gd name="T45" fmla="*/ 114 h 191"/>
                <a:gd name="T46" fmla="*/ 161 w 162"/>
                <a:gd name="T47" fmla="*/ 132 h 191"/>
                <a:gd name="T48" fmla="*/ 151 w 162"/>
                <a:gd name="T49" fmla="*/ 142 h 191"/>
                <a:gd name="T50" fmla="*/ 133 w 162"/>
                <a:gd name="T51" fmla="*/ 149 h 191"/>
                <a:gd name="T52" fmla="*/ 113 w 162"/>
                <a:gd name="T53" fmla="*/ 156 h 191"/>
                <a:gd name="T54" fmla="*/ 95 w 162"/>
                <a:gd name="T55" fmla="*/ 164 h 191"/>
                <a:gd name="T56" fmla="*/ 77 w 162"/>
                <a:gd name="T57" fmla="*/ 172 h 191"/>
                <a:gd name="T58" fmla="*/ 62 w 162"/>
                <a:gd name="T59" fmla="*/ 180 h 191"/>
                <a:gd name="T60" fmla="*/ 50 w 162"/>
                <a:gd name="T61" fmla="*/ 186 h 191"/>
                <a:gd name="T62" fmla="*/ 45 w 162"/>
                <a:gd name="T63" fmla="*/ 19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2" h="191">
                  <a:moveTo>
                    <a:pt x="44" y="190"/>
                  </a:moveTo>
                  <a:lnTo>
                    <a:pt x="46" y="182"/>
                  </a:lnTo>
                  <a:lnTo>
                    <a:pt x="47" y="173"/>
                  </a:lnTo>
                  <a:lnTo>
                    <a:pt x="49" y="165"/>
                  </a:lnTo>
                  <a:lnTo>
                    <a:pt x="50" y="156"/>
                  </a:lnTo>
                  <a:lnTo>
                    <a:pt x="50" y="149"/>
                  </a:lnTo>
                  <a:lnTo>
                    <a:pt x="50" y="140"/>
                  </a:lnTo>
                  <a:lnTo>
                    <a:pt x="50" y="133"/>
                  </a:lnTo>
                  <a:lnTo>
                    <a:pt x="49" y="126"/>
                  </a:lnTo>
                  <a:lnTo>
                    <a:pt x="43" y="118"/>
                  </a:lnTo>
                  <a:lnTo>
                    <a:pt x="37" y="112"/>
                  </a:lnTo>
                  <a:lnTo>
                    <a:pt x="31" y="106"/>
                  </a:lnTo>
                  <a:lnTo>
                    <a:pt x="25" y="101"/>
                  </a:lnTo>
                  <a:lnTo>
                    <a:pt x="19" y="97"/>
                  </a:lnTo>
                  <a:lnTo>
                    <a:pt x="12" y="94"/>
                  </a:lnTo>
                  <a:lnTo>
                    <a:pt x="6" y="89"/>
                  </a:lnTo>
                  <a:lnTo>
                    <a:pt x="0" y="84"/>
                  </a:lnTo>
                  <a:lnTo>
                    <a:pt x="9" y="79"/>
                  </a:lnTo>
                  <a:lnTo>
                    <a:pt x="19" y="74"/>
                  </a:lnTo>
                  <a:lnTo>
                    <a:pt x="29" y="69"/>
                  </a:lnTo>
                  <a:lnTo>
                    <a:pt x="39" y="64"/>
                  </a:lnTo>
                  <a:lnTo>
                    <a:pt x="49" y="58"/>
                  </a:lnTo>
                  <a:lnTo>
                    <a:pt x="58" y="53"/>
                  </a:lnTo>
                  <a:lnTo>
                    <a:pt x="68" y="48"/>
                  </a:lnTo>
                  <a:lnTo>
                    <a:pt x="78" y="42"/>
                  </a:lnTo>
                  <a:lnTo>
                    <a:pt x="89" y="37"/>
                  </a:lnTo>
                  <a:lnTo>
                    <a:pt x="99" y="32"/>
                  </a:lnTo>
                  <a:lnTo>
                    <a:pt x="109" y="26"/>
                  </a:lnTo>
                  <a:lnTo>
                    <a:pt x="119" y="20"/>
                  </a:lnTo>
                  <a:lnTo>
                    <a:pt x="129" y="16"/>
                  </a:lnTo>
                  <a:lnTo>
                    <a:pt x="138" y="10"/>
                  </a:lnTo>
                  <a:lnTo>
                    <a:pt x="148" y="5"/>
                  </a:lnTo>
                  <a:lnTo>
                    <a:pt x="158" y="0"/>
                  </a:lnTo>
                  <a:lnTo>
                    <a:pt x="157" y="9"/>
                  </a:lnTo>
                  <a:lnTo>
                    <a:pt x="157" y="19"/>
                  </a:lnTo>
                  <a:lnTo>
                    <a:pt x="156" y="28"/>
                  </a:lnTo>
                  <a:lnTo>
                    <a:pt x="156" y="37"/>
                  </a:lnTo>
                  <a:lnTo>
                    <a:pt x="157" y="45"/>
                  </a:lnTo>
                  <a:lnTo>
                    <a:pt x="157" y="54"/>
                  </a:lnTo>
                  <a:lnTo>
                    <a:pt x="158" y="62"/>
                  </a:lnTo>
                  <a:lnTo>
                    <a:pt x="158" y="72"/>
                  </a:lnTo>
                  <a:lnTo>
                    <a:pt x="159" y="79"/>
                  </a:lnTo>
                  <a:lnTo>
                    <a:pt x="160" y="88"/>
                  </a:lnTo>
                  <a:lnTo>
                    <a:pt x="161" y="97"/>
                  </a:lnTo>
                  <a:lnTo>
                    <a:pt x="161" y="105"/>
                  </a:lnTo>
                  <a:lnTo>
                    <a:pt x="161" y="114"/>
                  </a:lnTo>
                  <a:lnTo>
                    <a:pt x="161" y="123"/>
                  </a:lnTo>
                  <a:lnTo>
                    <a:pt x="161" y="132"/>
                  </a:lnTo>
                  <a:lnTo>
                    <a:pt x="160" y="140"/>
                  </a:lnTo>
                  <a:lnTo>
                    <a:pt x="151" y="142"/>
                  </a:lnTo>
                  <a:lnTo>
                    <a:pt x="142" y="145"/>
                  </a:lnTo>
                  <a:lnTo>
                    <a:pt x="133" y="149"/>
                  </a:lnTo>
                  <a:lnTo>
                    <a:pt x="123" y="152"/>
                  </a:lnTo>
                  <a:lnTo>
                    <a:pt x="113" y="156"/>
                  </a:lnTo>
                  <a:lnTo>
                    <a:pt x="104" y="160"/>
                  </a:lnTo>
                  <a:lnTo>
                    <a:pt x="95" y="164"/>
                  </a:lnTo>
                  <a:lnTo>
                    <a:pt x="85" y="169"/>
                  </a:lnTo>
                  <a:lnTo>
                    <a:pt x="77" y="172"/>
                  </a:lnTo>
                  <a:lnTo>
                    <a:pt x="70" y="176"/>
                  </a:lnTo>
                  <a:lnTo>
                    <a:pt x="62" y="180"/>
                  </a:lnTo>
                  <a:lnTo>
                    <a:pt x="56" y="183"/>
                  </a:lnTo>
                  <a:lnTo>
                    <a:pt x="50" y="186"/>
                  </a:lnTo>
                  <a:lnTo>
                    <a:pt x="47" y="189"/>
                  </a:lnTo>
                  <a:lnTo>
                    <a:pt x="45" y="190"/>
                  </a:lnTo>
                  <a:lnTo>
                    <a:pt x="44" y="19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47" name="Freeform 59">
              <a:extLst>
                <a:ext uri="{FF2B5EF4-FFF2-40B4-BE49-F238E27FC236}">
                  <a16:creationId xmlns:a16="http://schemas.microsoft.com/office/drawing/2014/main" id="{4C54ACA0-C395-562B-EC63-9698D1D04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" y="3447"/>
              <a:ext cx="607" cy="450"/>
            </a:xfrm>
            <a:custGeom>
              <a:avLst/>
              <a:gdLst>
                <a:gd name="T0" fmla="*/ 499 w 607"/>
                <a:gd name="T1" fmla="*/ 51 h 450"/>
                <a:gd name="T2" fmla="*/ 524 w 607"/>
                <a:gd name="T3" fmla="*/ 61 h 450"/>
                <a:gd name="T4" fmla="*/ 550 w 607"/>
                <a:gd name="T5" fmla="*/ 72 h 450"/>
                <a:gd name="T6" fmla="*/ 573 w 607"/>
                <a:gd name="T7" fmla="*/ 85 h 450"/>
                <a:gd name="T8" fmla="*/ 594 w 607"/>
                <a:gd name="T9" fmla="*/ 102 h 450"/>
                <a:gd name="T10" fmla="*/ 604 w 607"/>
                <a:gd name="T11" fmla="*/ 135 h 450"/>
                <a:gd name="T12" fmla="*/ 596 w 607"/>
                <a:gd name="T13" fmla="*/ 189 h 450"/>
                <a:gd name="T14" fmla="*/ 585 w 607"/>
                <a:gd name="T15" fmla="*/ 244 h 450"/>
                <a:gd name="T16" fmla="*/ 574 w 607"/>
                <a:gd name="T17" fmla="*/ 298 h 450"/>
                <a:gd name="T18" fmla="*/ 567 w 607"/>
                <a:gd name="T19" fmla="*/ 354 h 450"/>
                <a:gd name="T20" fmla="*/ 565 w 607"/>
                <a:gd name="T21" fmla="*/ 411 h 450"/>
                <a:gd name="T22" fmla="*/ 555 w 607"/>
                <a:gd name="T23" fmla="*/ 423 h 450"/>
                <a:gd name="T24" fmla="*/ 541 w 607"/>
                <a:gd name="T25" fmla="*/ 431 h 450"/>
                <a:gd name="T26" fmla="*/ 523 w 607"/>
                <a:gd name="T27" fmla="*/ 437 h 450"/>
                <a:gd name="T28" fmla="*/ 501 w 607"/>
                <a:gd name="T29" fmla="*/ 443 h 450"/>
                <a:gd name="T30" fmla="*/ 478 w 607"/>
                <a:gd name="T31" fmla="*/ 447 h 450"/>
                <a:gd name="T32" fmla="*/ 456 w 607"/>
                <a:gd name="T33" fmla="*/ 449 h 450"/>
                <a:gd name="T34" fmla="*/ 433 w 607"/>
                <a:gd name="T35" fmla="*/ 447 h 450"/>
                <a:gd name="T36" fmla="*/ 411 w 607"/>
                <a:gd name="T37" fmla="*/ 439 h 450"/>
                <a:gd name="T38" fmla="*/ 414 w 607"/>
                <a:gd name="T39" fmla="*/ 396 h 450"/>
                <a:gd name="T40" fmla="*/ 411 w 607"/>
                <a:gd name="T41" fmla="*/ 353 h 450"/>
                <a:gd name="T42" fmla="*/ 408 w 607"/>
                <a:gd name="T43" fmla="*/ 310 h 450"/>
                <a:gd name="T44" fmla="*/ 410 w 607"/>
                <a:gd name="T45" fmla="*/ 269 h 450"/>
                <a:gd name="T46" fmla="*/ 422 w 607"/>
                <a:gd name="T47" fmla="*/ 233 h 450"/>
                <a:gd name="T48" fmla="*/ 432 w 607"/>
                <a:gd name="T49" fmla="*/ 205 h 450"/>
                <a:gd name="T50" fmla="*/ 444 w 607"/>
                <a:gd name="T51" fmla="*/ 182 h 450"/>
                <a:gd name="T52" fmla="*/ 458 w 607"/>
                <a:gd name="T53" fmla="*/ 161 h 450"/>
                <a:gd name="T54" fmla="*/ 478 w 607"/>
                <a:gd name="T55" fmla="*/ 156 h 450"/>
                <a:gd name="T56" fmla="*/ 497 w 607"/>
                <a:gd name="T57" fmla="*/ 147 h 450"/>
                <a:gd name="T58" fmla="*/ 500 w 607"/>
                <a:gd name="T59" fmla="*/ 139 h 450"/>
                <a:gd name="T60" fmla="*/ 484 w 607"/>
                <a:gd name="T61" fmla="*/ 143 h 450"/>
                <a:gd name="T62" fmla="*/ 467 w 607"/>
                <a:gd name="T63" fmla="*/ 148 h 450"/>
                <a:gd name="T64" fmla="*/ 467 w 607"/>
                <a:gd name="T65" fmla="*/ 144 h 450"/>
                <a:gd name="T66" fmla="*/ 480 w 607"/>
                <a:gd name="T67" fmla="*/ 138 h 450"/>
                <a:gd name="T68" fmla="*/ 490 w 607"/>
                <a:gd name="T69" fmla="*/ 127 h 450"/>
                <a:gd name="T70" fmla="*/ 469 w 607"/>
                <a:gd name="T71" fmla="*/ 132 h 450"/>
                <a:gd name="T72" fmla="*/ 448 w 607"/>
                <a:gd name="T73" fmla="*/ 143 h 450"/>
                <a:gd name="T74" fmla="*/ 414 w 607"/>
                <a:gd name="T75" fmla="*/ 150 h 450"/>
                <a:gd name="T76" fmla="*/ 358 w 607"/>
                <a:gd name="T77" fmla="*/ 152 h 450"/>
                <a:gd name="T78" fmla="*/ 302 w 607"/>
                <a:gd name="T79" fmla="*/ 148 h 450"/>
                <a:gd name="T80" fmla="*/ 247 w 607"/>
                <a:gd name="T81" fmla="*/ 143 h 450"/>
                <a:gd name="T82" fmla="*/ 191 w 607"/>
                <a:gd name="T83" fmla="*/ 140 h 450"/>
                <a:gd name="T84" fmla="*/ 133 w 607"/>
                <a:gd name="T85" fmla="*/ 145 h 450"/>
                <a:gd name="T86" fmla="*/ 106 w 607"/>
                <a:gd name="T87" fmla="*/ 148 h 450"/>
                <a:gd name="T88" fmla="*/ 81 w 607"/>
                <a:gd name="T89" fmla="*/ 149 h 450"/>
                <a:gd name="T90" fmla="*/ 55 w 607"/>
                <a:gd name="T91" fmla="*/ 150 h 450"/>
                <a:gd name="T92" fmla="*/ 31 w 607"/>
                <a:gd name="T93" fmla="*/ 151 h 450"/>
                <a:gd name="T94" fmla="*/ 7 w 607"/>
                <a:gd name="T95" fmla="*/ 151 h 450"/>
                <a:gd name="T96" fmla="*/ 21 w 607"/>
                <a:gd name="T97" fmla="*/ 143 h 450"/>
                <a:gd name="T98" fmla="*/ 51 w 607"/>
                <a:gd name="T99" fmla="*/ 126 h 450"/>
                <a:gd name="T100" fmla="*/ 77 w 607"/>
                <a:gd name="T101" fmla="*/ 106 h 450"/>
                <a:gd name="T102" fmla="*/ 102 w 607"/>
                <a:gd name="T103" fmla="*/ 82 h 450"/>
                <a:gd name="T104" fmla="*/ 126 w 607"/>
                <a:gd name="T105" fmla="*/ 54 h 450"/>
                <a:gd name="T106" fmla="*/ 157 w 607"/>
                <a:gd name="T107" fmla="*/ 25 h 450"/>
                <a:gd name="T108" fmla="*/ 208 w 607"/>
                <a:gd name="T109" fmla="*/ 6 h 450"/>
                <a:gd name="T110" fmla="*/ 263 w 607"/>
                <a:gd name="T111" fmla="*/ 0 h 450"/>
                <a:gd name="T112" fmla="*/ 319 w 607"/>
                <a:gd name="T113" fmla="*/ 2 h 450"/>
                <a:gd name="T114" fmla="*/ 375 w 607"/>
                <a:gd name="T115" fmla="*/ 12 h 450"/>
                <a:gd name="T116" fmla="*/ 427 w 607"/>
                <a:gd name="T117" fmla="*/ 26 h 450"/>
                <a:gd name="T118" fmla="*/ 448 w 607"/>
                <a:gd name="T119" fmla="*/ 33 h 450"/>
                <a:gd name="T120" fmla="*/ 469 w 607"/>
                <a:gd name="T121" fmla="*/ 37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7" h="450">
                  <a:moveTo>
                    <a:pt x="483" y="44"/>
                  </a:moveTo>
                  <a:lnTo>
                    <a:pt x="491" y="48"/>
                  </a:lnTo>
                  <a:lnTo>
                    <a:pt x="499" y="51"/>
                  </a:lnTo>
                  <a:lnTo>
                    <a:pt x="508" y="54"/>
                  </a:lnTo>
                  <a:lnTo>
                    <a:pt x="516" y="57"/>
                  </a:lnTo>
                  <a:lnTo>
                    <a:pt x="524" y="61"/>
                  </a:lnTo>
                  <a:lnTo>
                    <a:pt x="532" y="65"/>
                  </a:lnTo>
                  <a:lnTo>
                    <a:pt x="541" y="69"/>
                  </a:lnTo>
                  <a:lnTo>
                    <a:pt x="550" y="72"/>
                  </a:lnTo>
                  <a:lnTo>
                    <a:pt x="557" y="76"/>
                  </a:lnTo>
                  <a:lnTo>
                    <a:pt x="565" y="80"/>
                  </a:lnTo>
                  <a:lnTo>
                    <a:pt x="573" y="85"/>
                  </a:lnTo>
                  <a:lnTo>
                    <a:pt x="580" y="90"/>
                  </a:lnTo>
                  <a:lnTo>
                    <a:pt x="587" y="96"/>
                  </a:lnTo>
                  <a:lnTo>
                    <a:pt x="594" y="102"/>
                  </a:lnTo>
                  <a:lnTo>
                    <a:pt x="600" y="109"/>
                  </a:lnTo>
                  <a:lnTo>
                    <a:pt x="606" y="116"/>
                  </a:lnTo>
                  <a:lnTo>
                    <a:pt x="604" y="135"/>
                  </a:lnTo>
                  <a:lnTo>
                    <a:pt x="602" y="153"/>
                  </a:lnTo>
                  <a:lnTo>
                    <a:pt x="599" y="171"/>
                  </a:lnTo>
                  <a:lnTo>
                    <a:pt x="596" y="189"/>
                  </a:lnTo>
                  <a:lnTo>
                    <a:pt x="593" y="208"/>
                  </a:lnTo>
                  <a:lnTo>
                    <a:pt x="589" y="226"/>
                  </a:lnTo>
                  <a:lnTo>
                    <a:pt x="585" y="244"/>
                  </a:lnTo>
                  <a:lnTo>
                    <a:pt x="582" y="262"/>
                  </a:lnTo>
                  <a:lnTo>
                    <a:pt x="578" y="280"/>
                  </a:lnTo>
                  <a:lnTo>
                    <a:pt x="574" y="298"/>
                  </a:lnTo>
                  <a:lnTo>
                    <a:pt x="571" y="317"/>
                  </a:lnTo>
                  <a:lnTo>
                    <a:pt x="568" y="335"/>
                  </a:lnTo>
                  <a:lnTo>
                    <a:pt x="567" y="354"/>
                  </a:lnTo>
                  <a:lnTo>
                    <a:pt x="565" y="372"/>
                  </a:lnTo>
                  <a:lnTo>
                    <a:pt x="564" y="391"/>
                  </a:lnTo>
                  <a:lnTo>
                    <a:pt x="565" y="411"/>
                  </a:lnTo>
                  <a:lnTo>
                    <a:pt x="563" y="414"/>
                  </a:lnTo>
                  <a:lnTo>
                    <a:pt x="559" y="418"/>
                  </a:lnTo>
                  <a:lnTo>
                    <a:pt x="555" y="423"/>
                  </a:lnTo>
                  <a:lnTo>
                    <a:pt x="551" y="426"/>
                  </a:lnTo>
                  <a:lnTo>
                    <a:pt x="546" y="429"/>
                  </a:lnTo>
                  <a:lnTo>
                    <a:pt x="541" y="431"/>
                  </a:lnTo>
                  <a:lnTo>
                    <a:pt x="535" y="434"/>
                  </a:lnTo>
                  <a:lnTo>
                    <a:pt x="530" y="435"/>
                  </a:lnTo>
                  <a:lnTo>
                    <a:pt x="523" y="437"/>
                  </a:lnTo>
                  <a:lnTo>
                    <a:pt x="516" y="439"/>
                  </a:lnTo>
                  <a:lnTo>
                    <a:pt x="509" y="441"/>
                  </a:lnTo>
                  <a:lnTo>
                    <a:pt x="501" y="443"/>
                  </a:lnTo>
                  <a:lnTo>
                    <a:pt x="494" y="445"/>
                  </a:lnTo>
                  <a:lnTo>
                    <a:pt x="487" y="446"/>
                  </a:lnTo>
                  <a:lnTo>
                    <a:pt x="478" y="447"/>
                  </a:lnTo>
                  <a:lnTo>
                    <a:pt x="470" y="449"/>
                  </a:lnTo>
                  <a:lnTo>
                    <a:pt x="463" y="449"/>
                  </a:lnTo>
                  <a:lnTo>
                    <a:pt x="456" y="449"/>
                  </a:lnTo>
                  <a:lnTo>
                    <a:pt x="448" y="449"/>
                  </a:lnTo>
                  <a:lnTo>
                    <a:pt x="440" y="448"/>
                  </a:lnTo>
                  <a:lnTo>
                    <a:pt x="433" y="447"/>
                  </a:lnTo>
                  <a:lnTo>
                    <a:pt x="425" y="445"/>
                  </a:lnTo>
                  <a:lnTo>
                    <a:pt x="418" y="443"/>
                  </a:lnTo>
                  <a:lnTo>
                    <a:pt x="411" y="439"/>
                  </a:lnTo>
                  <a:lnTo>
                    <a:pt x="413" y="425"/>
                  </a:lnTo>
                  <a:lnTo>
                    <a:pt x="414" y="412"/>
                  </a:lnTo>
                  <a:lnTo>
                    <a:pt x="414" y="396"/>
                  </a:lnTo>
                  <a:lnTo>
                    <a:pt x="413" y="382"/>
                  </a:lnTo>
                  <a:lnTo>
                    <a:pt x="412" y="368"/>
                  </a:lnTo>
                  <a:lnTo>
                    <a:pt x="411" y="353"/>
                  </a:lnTo>
                  <a:lnTo>
                    <a:pt x="410" y="339"/>
                  </a:lnTo>
                  <a:lnTo>
                    <a:pt x="408" y="324"/>
                  </a:lnTo>
                  <a:lnTo>
                    <a:pt x="408" y="310"/>
                  </a:lnTo>
                  <a:lnTo>
                    <a:pt x="408" y="296"/>
                  </a:lnTo>
                  <a:lnTo>
                    <a:pt x="408" y="283"/>
                  </a:lnTo>
                  <a:lnTo>
                    <a:pt x="410" y="269"/>
                  </a:lnTo>
                  <a:lnTo>
                    <a:pt x="413" y="257"/>
                  </a:lnTo>
                  <a:lnTo>
                    <a:pt x="416" y="245"/>
                  </a:lnTo>
                  <a:lnTo>
                    <a:pt x="422" y="233"/>
                  </a:lnTo>
                  <a:lnTo>
                    <a:pt x="428" y="222"/>
                  </a:lnTo>
                  <a:lnTo>
                    <a:pt x="429" y="213"/>
                  </a:lnTo>
                  <a:lnTo>
                    <a:pt x="432" y="205"/>
                  </a:lnTo>
                  <a:lnTo>
                    <a:pt x="435" y="197"/>
                  </a:lnTo>
                  <a:lnTo>
                    <a:pt x="439" y="189"/>
                  </a:lnTo>
                  <a:lnTo>
                    <a:pt x="444" y="182"/>
                  </a:lnTo>
                  <a:lnTo>
                    <a:pt x="448" y="175"/>
                  </a:lnTo>
                  <a:lnTo>
                    <a:pt x="453" y="167"/>
                  </a:lnTo>
                  <a:lnTo>
                    <a:pt x="458" y="161"/>
                  </a:lnTo>
                  <a:lnTo>
                    <a:pt x="466" y="160"/>
                  </a:lnTo>
                  <a:lnTo>
                    <a:pt x="472" y="158"/>
                  </a:lnTo>
                  <a:lnTo>
                    <a:pt x="478" y="156"/>
                  </a:lnTo>
                  <a:lnTo>
                    <a:pt x="485" y="153"/>
                  </a:lnTo>
                  <a:lnTo>
                    <a:pt x="491" y="150"/>
                  </a:lnTo>
                  <a:lnTo>
                    <a:pt x="497" y="147"/>
                  </a:lnTo>
                  <a:lnTo>
                    <a:pt x="502" y="143"/>
                  </a:lnTo>
                  <a:lnTo>
                    <a:pt x="506" y="139"/>
                  </a:lnTo>
                  <a:lnTo>
                    <a:pt x="500" y="139"/>
                  </a:lnTo>
                  <a:lnTo>
                    <a:pt x="495" y="140"/>
                  </a:lnTo>
                  <a:lnTo>
                    <a:pt x="489" y="142"/>
                  </a:lnTo>
                  <a:lnTo>
                    <a:pt x="484" y="143"/>
                  </a:lnTo>
                  <a:lnTo>
                    <a:pt x="478" y="145"/>
                  </a:lnTo>
                  <a:lnTo>
                    <a:pt x="472" y="146"/>
                  </a:lnTo>
                  <a:lnTo>
                    <a:pt x="467" y="148"/>
                  </a:lnTo>
                  <a:lnTo>
                    <a:pt x="460" y="149"/>
                  </a:lnTo>
                  <a:lnTo>
                    <a:pt x="463" y="146"/>
                  </a:lnTo>
                  <a:lnTo>
                    <a:pt x="467" y="144"/>
                  </a:lnTo>
                  <a:lnTo>
                    <a:pt x="471" y="143"/>
                  </a:lnTo>
                  <a:lnTo>
                    <a:pt x="476" y="141"/>
                  </a:lnTo>
                  <a:lnTo>
                    <a:pt x="480" y="138"/>
                  </a:lnTo>
                  <a:lnTo>
                    <a:pt x="485" y="135"/>
                  </a:lnTo>
                  <a:lnTo>
                    <a:pt x="489" y="131"/>
                  </a:lnTo>
                  <a:lnTo>
                    <a:pt x="490" y="127"/>
                  </a:lnTo>
                  <a:lnTo>
                    <a:pt x="483" y="127"/>
                  </a:lnTo>
                  <a:lnTo>
                    <a:pt x="476" y="129"/>
                  </a:lnTo>
                  <a:lnTo>
                    <a:pt x="469" y="132"/>
                  </a:lnTo>
                  <a:lnTo>
                    <a:pt x="462" y="135"/>
                  </a:lnTo>
                  <a:lnTo>
                    <a:pt x="456" y="139"/>
                  </a:lnTo>
                  <a:lnTo>
                    <a:pt x="448" y="143"/>
                  </a:lnTo>
                  <a:lnTo>
                    <a:pt x="441" y="145"/>
                  </a:lnTo>
                  <a:lnTo>
                    <a:pt x="434" y="147"/>
                  </a:lnTo>
                  <a:lnTo>
                    <a:pt x="414" y="150"/>
                  </a:lnTo>
                  <a:lnTo>
                    <a:pt x="395" y="152"/>
                  </a:lnTo>
                  <a:lnTo>
                    <a:pt x="376" y="152"/>
                  </a:lnTo>
                  <a:lnTo>
                    <a:pt x="358" y="152"/>
                  </a:lnTo>
                  <a:lnTo>
                    <a:pt x="340" y="151"/>
                  </a:lnTo>
                  <a:lnTo>
                    <a:pt x="320" y="150"/>
                  </a:lnTo>
                  <a:lnTo>
                    <a:pt x="302" y="148"/>
                  </a:lnTo>
                  <a:lnTo>
                    <a:pt x="284" y="146"/>
                  </a:lnTo>
                  <a:lnTo>
                    <a:pt x="265" y="144"/>
                  </a:lnTo>
                  <a:lnTo>
                    <a:pt x="247" y="143"/>
                  </a:lnTo>
                  <a:lnTo>
                    <a:pt x="228" y="142"/>
                  </a:lnTo>
                  <a:lnTo>
                    <a:pt x="210" y="140"/>
                  </a:lnTo>
                  <a:lnTo>
                    <a:pt x="191" y="140"/>
                  </a:lnTo>
                  <a:lnTo>
                    <a:pt x="171" y="141"/>
                  </a:lnTo>
                  <a:lnTo>
                    <a:pt x="152" y="143"/>
                  </a:lnTo>
                  <a:lnTo>
                    <a:pt x="133" y="145"/>
                  </a:lnTo>
                  <a:lnTo>
                    <a:pt x="124" y="146"/>
                  </a:lnTo>
                  <a:lnTo>
                    <a:pt x="116" y="146"/>
                  </a:lnTo>
                  <a:lnTo>
                    <a:pt x="106" y="148"/>
                  </a:lnTo>
                  <a:lnTo>
                    <a:pt x="98" y="148"/>
                  </a:lnTo>
                  <a:lnTo>
                    <a:pt x="89" y="149"/>
                  </a:lnTo>
                  <a:lnTo>
                    <a:pt x="81" y="149"/>
                  </a:lnTo>
                  <a:lnTo>
                    <a:pt x="73" y="150"/>
                  </a:lnTo>
                  <a:lnTo>
                    <a:pt x="63" y="150"/>
                  </a:lnTo>
                  <a:lnTo>
                    <a:pt x="55" y="150"/>
                  </a:lnTo>
                  <a:lnTo>
                    <a:pt x="46" y="151"/>
                  </a:lnTo>
                  <a:lnTo>
                    <a:pt x="39" y="151"/>
                  </a:lnTo>
                  <a:lnTo>
                    <a:pt x="31" y="151"/>
                  </a:lnTo>
                  <a:lnTo>
                    <a:pt x="22" y="151"/>
                  </a:lnTo>
                  <a:lnTo>
                    <a:pt x="14" y="151"/>
                  </a:lnTo>
                  <a:lnTo>
                    <a:pt x="7" y="151"/>
                  </a:lnTo>
                  <a:lnTo>
                    <a:pt x="0" y="151"/>
                  </a:lnTo>
                  <a:lnTo>
                    <a:pt x="10" y="146"/>
                  </a:lnTo>
                  <a:lnTo>
                    <a:pt x="21" y="143"/>
                  </a:lnTo>
                  <a:lnTo>
                    <a:pt x="31" y="138"/>
                  </a:lnTo>
                  <a:lnTo>
                    <a:pt x="42" y="131"/>
                  </a:lnTo>
                  <a:lnTo>
                    <a:pt x="51" y="126"/>
                  </a:lnTo>
                  <a:lnTo>
                    <a:pt x="60" y="120"/>
                  </a:lnTo>
                  <a:lnTo>
                    <a:pt x="69" y="113"/>
                  </a:lnTo>
                  <a:lnTo>
                    <a:pt x="77" y="106"/>
                  </a:lnTo>
                  <a:lnTo>
                    <a:pt x="85" y="98"/>
                  </a:lnTo>
                  <a:lnTo>
                    <a:pt x="94" y="90"/>
                  </a:lnTo>
                  <a:lnTo>
                    <a:pt x="102" y="82"/>
                  </a:lnTo>
                  <a:lnTo>
                    <a:pt x="110" y="73"/>
                  </a:lnTo>
                  <a:lnTo>
                    <a:pt x="118" y="64"/>
                  </a:lnTo>
                  <a:lnTo>
                    <a:pt x="126" y="54"/>
                  </a:lnTo>
                  <a:lnTo>
                    <a:pt x="133" y="45"/>
                  </a:lnTo>
                  <a:lnTo>
                    <a:pt x="141" y="35"/>
                  </a:lnTo>
                  <a:lnTo>
                    <a:pt x="157" y="25"/>
                  </a:lnTo>
                  <a:lnTo>
                    <a:pt x="173" y="17"/>
                  </a:lnTo>
                  <a:lnTo>
                    <a:pt x="191" y="11"/>
                  </a:lnTo>
                  <a:lnTo>
                    <a:pt x="208" y="6"/>
                  </a:lnTo>
                  <a:lnTo>
                    <a:pt x="225" y="3"/>
                  </a:lnTo>
                  <a:lnTo>
                    <a:pt x="244" y="0"/>
                  </a:lnTo>
                  <a:lnTo>
                    <a:pt x="263" y="0"/>
                  </a:lnTo>
                  <a:lnTo>
                    <a:pt x="281" y="0"/>
                  </a:lnTo>
                  <a:lnTo>
                    <a:pt x="300" y="0"/>
                  </a:lnTo>
                  <a:lnTo>
                    <a:pt x="319" y="2"/>
                  </a:lnTo>
                  <a:lnTo>
                    <a:pt x="338" y="4"/>
                  </a:lnTo>
                  <a:lnTo>
                    <a:pt x="357" y="8"/>
                  </a:lnTo>
                  <a:lnTo>
                    <a:pt x="375" y="12"/>
                  </a:lnTo>
                  <a:lnTo>
                    <a:pt x="393" y="17"/>
                  </a:lnTo>
                  <a:lnTo>
                    <a:pt x="410" y="21"/>
                  </a:lnTo>
                  <a:lnTo>
                    <a:pt x="427" y="26"/>
                  </a:lnTo>
                  <a:lnTo>
                    <a:pt x="435" y="29"/>
                  </a:lnTo>
                  <a:lnTo>
                    <a:pt x="441" y="31"/>
                  </a:lnTo>
                  <a:lnTo>
                    <a:pt x="448" y="33"/>
                  </a:lnTo>
                  <a:lnTo>
                    <a:pt x="456" y="34"/>
                  </a:lnTo>
                  <a:lnTo>
                    <a:pt x="462" y="35"/>
                  </a:lnTo>
                  <a:lnTo>
                    <a:pt x="469" y="37"/>
                  </a:lnTo>
                  <a:lnTo>
                    <a:pt x="477" y="40"/>
                  </a:lnTo>
                  <a:lnTo>
                    <a:pt x="483" y="44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48" name="Freeform 60">
              <a:extLst>
                <a:ext uri="{FF2B5EF4-FFF2-40B4-BE49-F238E27FC236}">
                  <a16:creationId xmlns:a16="http://schemas.microsoft.com/office/drawing/2014/main" id="{E53D5140-FB06-85E4-C5DB-8990BB0E6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" y="3524"/>
              <a:ext cx="45" cy="56"/>
            </a:xfrm>
            <a:custGeom>
              <a:avLst/>
              <a:gdLst>
                <a:gd name="T0" fmla="*/ 29 w 45"/>
                <a:gd name="T1" fmla="*/ 0 h 56"/>
                <a:gd name="T2" fmla="*/ 31 w 45"/>
                <a:gd name="T3" fmla="*/ 6 h 56"/>
                <a:gd name="T4" fmla="*/ 29 w 45"/>
                <a:gd name="T5" fmla="*/ 11 h 56"/>
                <a:gd name="T6" fmla="*/ 27 w 45"/>
                <a:gd name="T7" fmla="*/ 16 h 56"/>
                <a:gd name="T8" fmla="*/ 24 w 45"/>
                <a:gd name="T9" fmla="*/ 20 h 56"/>
                <a:gd name="T10" fmla="*/ 21 w 45"/>
                <a:gd name="T11" fmla="*/ 25 h 56"/>
                <a:gd name="T12" fmla="*/ 18 w 45"/>
                <a:gd name="T13" fmla="*/ 29 h 56"/>
                <a:gd name="T14" fmla="*/ 16 w 45"/>
                <a:gd name="T15" fmla="*/ 34 h 56"/>
                <a:gd name="T16" fmla="*/ 15 w 45"/>
                <a:gd name="T17" fmla="*/ 39 h 56"/>
                <a:gd name="T18" fmla="*/ 19 w 45"/>
                <a:gd name="T19" fmla="*/ 38 h 56"/>
                <a:gd name="T20" fmla="*/ 22 w 45"/>
                <a:gd name="T21" fmla="*/ 36 h 56"/>
                <a:gd name="T22" fmla="*/ 26 w 45"/>
                <a:gd name="T23" fmla="*/ 34 h 56"/>
                <a:gd name="T24" fmla="*/ 30 w 45"/>
                <a:gd name="T25" fmla="*/ 32 h 56"/>
                <a:gd name="T26" fmla="*/ 33 w 45"/>
                <a:gd name="T27" fmla="*/ 30 h 56"/>
                <a:gd name="T28" fmla="*/ 36 w 45"/>
                <a:gd name="T29" fmla="*/ 29 h 56"/>
                <a:gd name="T30" fmla="*/ 40 w 45"/>
                <a:gd name="T31" fmla="*/ 29 h 56"/>
                <a:gd name="T32" fmla="*/ 44 w 45"/>
                <a:gd name="T33" fmla="*/ 29 h 56"/>
                <a:gd name="T34" fmla="*/ 42 w 45"/>
                <a:gd name="T35" fmla="*/ 33 h 56"/>
                <a:gd name="T36" fmla="*/ 39 w 45"/>
                <a:gd name="T37" fmla="*/ 35 h 56"/>
                <a:gd name="T38" fmla="*/ 35 w 45"/>
                <a:gd name="T39" fmla="*/ 36 h 56"/>
                <a:gd name="T40" fmla="*/ 33 w 45"/>
                <a:gd name="T41" fmla="*/ 37 h 56"/>
                <a:gd name="T42" fmla="*/ 28 w 45"/>
                <a:gd name="T43" fmla="*/ 39 h 56"/>
                <a:gd name="T44" fmla="*/ 25 w 45"/>
                <a:gd name="T45" fmla="*/ 40 h 56"/>
                <a:gd name="T46" fmla="*/ 22 w 45"/>
                <a:gd name="T47" fmla="*/ 42 h 56"/>
                <a:gd name="T48" fmla="*/ 19 w 45"/>
                <a:gd name="T49" fmla="*/ 45 h 56"/>
                <a:gd name="T50" fmla="*/ 16 w 45"/>
                <a:gd name="T51" fmla="*/ 46 h 56"/>
                <a:gd name="T52" fmla="*/ 14 w 45"/>
                <a:gd name="T53" fmla="*/ 47 h 56"/>
                <a:gd name="T54" fmla="*/ 11 w 45"/>
                <a:gd name="T55" fmla="*/ 50 h 56"/>
                <a:gd name="T56" fmla="*/ 11 w 45"/>
                <a:gd name="T57" fmla="*/ 52 h 56"/>
                <a:gd name="T58" fmla="*/ 9 w 45"/>
                <a:gd name="T59" fmla="*/ 54 h 56"/>
                <a:gd name="T60" fmla="*/ 7 w 45"/>
                <a:gd name="T61" fmla="*/ 55 h 56"/>
                <a:gd name="T62" fmla="*/ 4 w 45"/>
                <a:gd name="T63" fmla="*/ 54 h 56"/>
                <a:gd name="T64" fmla="*/ 1 w 45"/>
                <a:gd name="T65" fmla="*/ 51 h 56"/>
                <a:gd name="T66" fmla="*/ 3 w 45"/>
                <a:gd name="T67" fmla="*/ 47 h 56"/>
                <a:gd name="T68" fmla="*/ 5 w 45"/>
                <a:gd name="T69" fmla="*/ 42 h 56"/>
                <a:gd name="T70" fmla="*/ 7 w 45"/>
                <a:gd name="T71" fmla="*/ 38 h 56"/>
                <a:gd name="T72" fmla="*/ 10 w 45"/>
                <a:gd name="T73" fmla="*/ 35 h 56"/>
                <a:gd name="T74" fmla="*/ 11 w 45"/>
                <a:gd name="T75" fmla="*/ 30 h 56"/>
                <a:gd name="T76" fmla="*/ 13 w 45"/>
                <a:gd name="T77" fmla="*/ 26 h 56"/>
                <a:gd name="T78" fmla="*/ 15 w 45"/>
                <a:gd name="T79" fmla="*/ 22 h 56"/>
                <a:gd name="T80" fmla="*/ 17 w 45"/>
                <a:gd name="T81" fmla="*/ 18 h 56"/>
                <a:gd name="T82" fmla="*/ 15 w 45"/>
                <a:gd name="T83" fmla="*/ 18 h 56"/>
                <a:gd name="T84" fmla="*/ 13 w 45"/>
                <a:gd name="T85" fmla="*/ 18 h 56"/>
                <a:gd name="T86" fmla="*/ 11 w 45"/>
                <a:gd name="T87" fmla="*/ 18 h 56"/>
                <a:gd name="T88" fmla="*/ 10 w 45"/>
                <a:gd name="T89" fmla="*/ 19 h 56"/>
                <a:gd name="T90" fmla="*/ 7 w 45"/>
                <a:gd name="T91" fmla="*/ 21 h 56"/>
                <a:gd name="T92" fmla="*/ 4 w 45"/>
                <a:gd name="T93" fmla="*/ 22 h 56"/>
                <a:gd name="T94" fmla="*/ 2 w 45"/>
                <a:gd name="T95" fmla="*/ 23 h 56"/>
                <a:gd name="T96" fmla="*/ 0 w 45"/>
                <a:gd name="T97" fmla="*/ 23 h 56"/>
                <a:gd name="T98" fmla="*/ 0 w 45"/>
                <a:gd name="T99" fmla="*/ 18 h 56"/>
                <a:gd name="T100" fmla="*/ 3 w 45"/>
                <a:gd name="T101" fmla="*/ 17 h 56"/>
                <a:gd name="T102" fmla="*/ 8 w 45"/>
                <a:gd name="T103" fmla="*/ 14 h 56"/>
                <a:gd name="T104" fmla="*/ 11 w 45"/>
                <a:gd name="T105" fmla="*/ 12 h 56"/>
                <a:gd name="T106" fmla="*/ 15 w 45"/>
                <a:gd name="T107" fmla="*/ 10 h 56"/>
                <a:gd name="T108" fmla="*/ 19 w 45"/>
                <a:gd name="T109" fmla="*/ 7 h 56"/>
                <a:gd name="T110" fmla="*/ 22 w 45"/>
                <a:gd name="T111" fmla="*/ 4 h 56"/>
                <a:gd name="T112" fmla="*/ 25 w 45"/>
                <a:gd name="T113" fmla="*/ 2 h 56"/>
                <a:gd name="T114" fmla="*/ 29 w 45"/>
                <a:gd name="T1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" h="56">
                  <a:moveTo>
                    <a:pt x="29" y="0"/>
                  </a:moveTo>
                  <a:lnTo>
                    <a:pt x="31" y="6"/>
                  </a:lnTo>
                  <a:lnTo>
                    <a:pt x="29" y="11"/>
                  </a:lnTo>
                  <a:lnTo>
                    <a:pt x="27" y="16"/>
                  </a:lnTo>
                  <a:lnTo>
                    <a:pt x="24" y="20"/>
                  </a:lnTo>
                  <a:lnTo>
                    <a:pt x="21" y="25"/>
                  </a:lnTo>
                  <a:lnTo>
                    <a:pt x="18" y="29"/>
                  </a:lnTo>
                  <a:lnTo>
                    <a:pt x="16" y="34"/>
                  </a:lnTo>
                  <a:lnTo>
                    <a:pt x="15" y="39"/>
                  </a:lnTo>
                  <a:lnTo>
                    <a:pt x="19" y="38"/>
                  </a:lnTo>
                  <a:lnTo>
                    <a:pt x="22" y="36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3" y="30"/>
                  </a:lnTo>
                  <a:lnTo>
                    <a:pt x="36" y="29"/>
                  </a:lnTo>
                  <a:lnTo>
                    <a:pt x="40" y="29"/>
                  </a:lnTo>
                  <a:lnTo>
                    <a:pt x="44" y="29"/>
                  </a:lnTo>
                  <a:lnTo>
                    <a:pt x="42" y="33"/>
                  </a:lnTo>
                  <a:lnTo>
                    <a:pt x="39" y="35"/>
                  </a:lnTo>
                  <a:lnTo>
                    <a:pt x="35" y="36"/>
                  </a:lnTo>
                  <a:lnTo>
                    <a:pt x="33" y="37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2" y="42"/>
                  </a:lnTo>
                  <a:lnTo>
                    <a:pt x="19" y="45"/>
                  </a:lnTo>
                  <a:lnTo>
                    <a:pt x="16" y="46"/>
                  </a:lnTo>
                  <a:lnTo>
                    <a:pt x="14" y="47"/>
                  </a:lnTo>
                  <a:lnTo>
                    <a:pt x="11" y="50"/>
                  </a:lnTo>
                  <a:lnTo>
                    <a:pt x="11" y="52"/>
                  </a:lnTo>
                  <a:lnTo>
                    <a:pt x="9" y="54"/>
                  </a:lnTo>
                  <a:lnTo>
                    <a:pt x="7" y="55"/>
                  </a:lnTo>
                  <a:lnTo>
                    <a:pt x="4" y="54"/>
                  </a:lnTo>
                  <a:lnTo>
                    <a:pt x="1" y="51"/>
                  </a:lnTo>
                  <a:lnTo>
                    <a:pt x="3" y="47"/>
                  </a:lnTo>
                  <a:lnTo>
                    <a:pt x="5" y="42"/>
                  </a:lnTo>
                  <a:lnTo>
                    <a:pt x="7" y="38"/>
                  </a:lnTo>
                  <a:lnTo>
                    <a:pt x="10" y="35"/>
                  </a:lnTo>
                  <a:lnTo>
                    <a:pt x="11" y="30"/>
                  </a:lnTo>
                  <a:lnTo>
                    <a:pt x="13" y="26"/>
                  </a:lnTo>
                  <a:lnTo>
                    <a:pt x="15" y="22"/>
                  </a:lnTo>
                  <a:lnTo>
                    <a:pt x="17" y="18"/>
                  </a:lnTo>
                  <a:lnTo>
                    <a:pt x="15" y="18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0" y="19"/>
                  </a:lnTo>
                  <a:lnTo>
                    <a:pt x="7" y="21"/>
                  </a:lnTo>
                  <a:lnTo>
                    <a:pt x="4" y="22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7"/>
                  </a:lnTo>
                  <a:lnTo>
                    <a:pt x="8" y="14"/>
                  </a:lnTo>
                  <a:lnTo>
                    <a:pt x="11" y="12"/>
                  </a:lnTo>
                  <a:lnTo>
                    <a:pt x="15" y="10"/>
                  </a:lnTo>
                  <a:lnTo>
                    <a:pt x="19" y="7"/>
                  </a:lnTo>
                  <a:lnTo>
                    <a:pt x="22" y="4"/>
                  </a:lnTo>
                  <a:lnTo>
                    <a:pt x="25" y="2"/>
                  </a:lnTo>
                  <a:lnTo>
                    <a:pt x="2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49" name="Freeform 61">
              <a:extLst>
                <a:ext uri="{FF2B5EF4-FFF2-40B4-BE49-F238E27FC236}">
                  <a16:creationId xmlns:a16="http://schemas.microsoft.com/office/drawing/2014/main" id="{A451DA7E-00A2-7151-1E7A-031C5E891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" y="3590"/>
              <a:ext cx="308" cy="425"/>
            </a:xfrm>
            <a:custGeom>
              <a:avLst/>
              <a:gdLst>
                <a:gd name="T0" fmla="*/ 305 w 308"/>
                <a:gd name="T1" fmla="*/ 39 h 425"/>
                <a:gd name="T2" fmla="*/ 306 w 308"/>
                <a:gd name="T3" fmla="*/ 64 h 425"/>
                <a:gd name="T4" fmla="*/ 307 w 308"/>
                <a:gd name="T5" fmla="*/ 89 h 425"/>
                <a:gd name="T6" fmla="*/ 307 w 308"/>
                <a:gd name="T7" fmla="*/ 113 h 425"/>
                <a:gd name="T8" fmla="*/ 307 w 308"/>
                <a:gd name="T9" fmla="*/ 137 h 425"/>
                <a:gd name="T10" fmla="*/ 307 w 308"/>
                <a:gd name="T11" fmla="*/ 162 h 425"/>
                <a:gd name="T12" fmla="*/ 306 w 308"/>
                <a:gd name="T13" fmla="*/ 185 h 425"/>
                <a:gd name="T14" fmla="*/ 306 w 308"/>
                <a:gd name="T15" fmla="*/ 209 h 425"/>
                <a:gd name="T16" fmla="*/ 304 w 308"/>
                <a:gd name="T17" fmla="*/ 233 h 425"/>
                <a:gd name="T18" fmla="*/ 304 w 308"/>
                <a:gd name="T19" fmla="*/ 257 h 425"/>
                <a:gd name="T20" fmla="*/ 303 w 308"/>
                <a:gd name="T21" fmla="*/ 281 h 425"/>
                <a:gd name="T22" fmla="*/ 302 w 308"/>
                <a:gd name="T23" fmla="*/ 305 h 425"/>
                <a:gd name="T24" fmla="*/ 300 w 308"/>
                <a:gd name="T25" fmla="*/ 329 h 425"/>
                <a:gd name="T26" fmla="*/ 299 w 308"/>
                <a:gd name="T27" fmla="*/ 352 h 425"/>
                <a:gd name="T28" fmla="*/ 298 w 308"/>
                <a:gd name="T29" fmla="*/ 376 h 425"/>
                <a:gd name="T30" fmla="*/ 298 w 308"/>
                <a:gd name="T31" fmla="*/ 401 h 425"/>
                <a:gd name="T32" fmla="*/ 288 w 308"/>
                <a:gd name="T33" fmla="*/ 419 h 425"/>
                <a:gd name="T34" fmla="*/ 270 w 308"/>
                <a:gd name="T35" fmla="*/ 422 h 425"/>
                <a:gd name="T36" fmla="*/ 251 w 308"/>
                <a:gd name="T37" fmla="*/ 421 h 425"/>
                <a:gd name="T38" fmla="*/ 232 w 308"/>
                <a:gd name="T39" fmla="*/ 421 h 425"/>
                <a:gd name="T40" fmla="*/ 211 w 308"/>
                <a:gd name="T41" fmla="*/ 424 h 425"/>
                <a:gd name="T42" fmla="*/ 183 w 308"/>
                <a:gd name="T43" fmla="*/ 424 h 425"/>
                <a:gd name="T44" fmla="*/ 156 w 308"/>
                <a:gd name="T45" fmla="*/ 424 h 425"/>
                <a:gd name="T46" fmla="*/ 128 w 308"/>
                <a:gd name="T47" fmla="*/ 424 h 425"/>
                <a:gd name="T48" fmla="*/ 100 w 308"/>
                <a:gd name="T49" fmla="*/ 424 h 425"/>
                <a:gd name="T50" fmla="*/ 73 w 308"/>
                <a:gd name="T51" fmla="*/ 424 h 425"/>
                <a:gd name="T52" fmla="*/ 45 w 308"/>
                <a:gd name="T53" fmla="*/ 423 h 425"/>
                <a:gd name="T54" fmla="*/ 18 w 308"/>
                <a:gd name="T55" fmla="*/ 421 h 425"/>
                <a:gd name="T56" fmla="*/ 4 w 308"/>
                <a:gd name="T57" fmla="*/ 401 h 425"/>
                <a:gd name="T58" fmla="*/ 3 w 308"/>
                <a:gd name="T59" fmla="*/ 360 h 425"/>
                <a:gd name="T60" fmla="*/ 1 w 308"/>
                <a:gd name="T61" fmla="*/ 317 h 425"/>
                <a:gd name="T62" fmla="*/ 0 w 308"/>
                <a:gd name="T63" fmla="*/ 273 h 425"/>
                <a:gd name="T64" fmla="*/ 0 w 308"/>
                <a:gd name="T65" fmla="*/ 228 h 425"/>
                <a:gd name="T66" fmla="*/ 0 w 308"/>
                <a:gd name="T67" fmla="*/ 184 h 425"/>
                <a:gd name="T68" fmla="*/ 0 w 308"/>
                <a:gd name="T69" fmla="*/ 140 h 425"/>
                <a:gd name="T70" fmla="*/ 2 w 308"/>
                <a:gd name="T71" fmla="*/ 97 h 425"/>
                <a:gd name="T72" fmla="*/ 21 w 308"/>
                <a:gd name="T73" fmla="*/ 73 h 425"/>
                <a:gd name="T74" fmla="*/ 58 w 308"/>
                <a:gd name="T75" fmla="*/ 64 h 425"/>
                <a:gd name="T76" fmla="*/ 95 w 308"/>
                <a:gd name="T77" fmla="*/ 54 h 425"/>
                <a:gd name="T78" fmla="*/ 132 w 308"/>
                <a:gd name="T79" fmla="*/ 43 h 425"/>
                <a:gd name="T80" fmla="*/ 169 w 308"/>
                <a:gd name="T81" fmla="*/ 32 h 425"/>
                <a:gd name="T82" fmla="*/ 206 w 308"/>
                <a:gd name="T83" fmla="*/ 21 h 425"/>
                <a:gd name="T84" fmla="*/ 243 w 308"/>
                <a:gd name="T85" fmla="*/ 12 h 425"/>
                <a:gd name="T86" fmla="*/ 281 w 308"/>
                <a:gd name="T87" fmla="*/ 3 h 425"/>
                <a:gd name="T88" fmla="*/ 304 w 308"/>
                <a:gd name="T89" fmla="*/ 26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8" h="425">
                  <a:moveTo>
                    <a:pt x="304" y="26"/>
                  </a:moveTo>
                  <a:lnTo>
                    <a:pt x="305" y="39"/>
                  </a:lnTo>
                  <a:lnTo>
                    <a:pt x="306" y="52"/>
                  </a:lnTo>
                  <a:lnTo>
                    <a:pt x="306" y="64"/>
                  </a:lnTo>
                  <a:lnTo>
                    <a:pt x="306" y="76"/>
                  </a:lnTo>
                  <a:lnTo>
                    <a:pt x="307" y="89"/>
                  </a:lnTo>
                  <a:lnTo>
                    <a:pt x="307" y="101"/>
                  </a:lnTo>
                  <a:lnTo>
                    <a:pt x="307" y="113"/>
                  </a:lnTo>
                  <a:lnTo>
                    <a:pt x="307" y="125"/>
                  </a:lnTo>
                  <a:lnTo>
                    <a:pt x="307" y="137"/>
                  </a:lnTo>
                  <a:lnTo>
                    <a:pt x="307" y="149"/>
                  </a:lnTo>
                  <a:lnTo>
                    <a:pt x="307" y="162"/>
                  </a:lnTo>
                  <a:lnTo>
                    <a:pt x="306" y="174"/>
                  </a:lnTo>
                  <a:lnTo>
                    <a:pt x="306" y="185"/>
                  </a:lnTo>
                  <a:lnTo>
                    <a:pt x="306" y="198"/>
                  </a:lnTo>
                  <a:lnTo>
                    <a:pt x="306" y="209"/>
                  </a:lnTo>
                  <a:lnTo>
                    <a:pt x="305" y="221"/>
                  </a:lnTo>
                  <a:lnTo>
                    <a:pt x="304" y="233"/>
                  </a:lnTo>
                  <a:lnTo>
                    <a:pt x="304" y="245"/>
                  </a:lnTo>
                  <a:lnTo>
                    <a:pt x="304" y="257"/>
                  </a:lnTo>
                  <a:lnTo>
                    <a:pt x="303" y="269"/>
                  </a:lnTo>
                  <a:lnTo>
                    <a:pt x="303" y="281"/>
                  </a:lnTo>
                  <a:lnTo>
                    <a:pt x="302" y="293"/>
                  </a:lnTo>
                  <a:lnTo>
                    <a:pt x="302" y="305"/>
                  </a:lnTo>
                  <a:lnTo>
                    <a:pt x="301" y="316"/>
                  </a:lnTo>
                  <a:lnTo>
                    <a:pt x="300" y="329"/>
                  </a:lnTo>
                  <a:lnTo>
                    <a:pt x="300" y="340"/>
                  </a:lnTo>
                  <a:lnTo>
                    <a:pt x="299" y="352"/>
                  </a:lnTo>
                  <a:lnTo>
                    <a:pt x="299" y="365"/>
                  </a:lnTo>
                  <a:lnTo>
                    <a:pt x="298" y="376"/>
                  </a:lnTo>
                  <a:lnTo>
                    <a:pt x="298" y="388"/>
                  </a:lnTo>
                  <a:lnTo>
                    <a:pt x="298" y="401"/>
                  </a:lnTo>
                  <a:lnTo>
                    <a:pt x="297" y="413"/>
                  </a:lnTo>
                  <a:lnTo>
                    <a:pt x="288" y="419"/>
                  </a:lnTo>
                  <a:lnTo>
                    <a:pt x="279" y="422"/>
                  </a:lnTo>
                  <a:lnTo>
                    <a:pt x="270" y="422"/>
                  </a:lnTo>
                  <a:lnTo>
                    <a:pt x="261" y="422"/>
                  </a:lnTo>
                  <a:lnTo>
                    <a:pt x="251" y="421"/>
                  </a:lnTo>
                  <a:lnTo>
                    <a:pt x="242" y="420"/>
                  </a:lnTo>
                  <a:lnTo>
                    <a:pt x="232" y="421"/>
                  </a:lnTo>
                  <a:lnTo>
                    <a:pt x="224" y="424"/>
                  </a:lnTo>
                  <a:lnTo>
                    <a:pt x="211" y="424"/>
                  </a:lnTo>
                  <a:lnTo>
                    <a:pt x="197" y="424"/>
                  </a:lnTo>
                  <a:lnTo>
                    <a:pt x="183" y="424"/>
                  </a:lnTo>
                  <a:lnTo>
                    <a:pt x="169" y="424"/>
                  </a:lnTo>
                  <a:lnTo>
                    <a:pt x="156" y="424"/>
                  </a:lnTo>
                  <a:lnTo>
                    <a:pt x="142" y="424"/>
                  </a:lnTo>
                  <a:lnTo>
                    <a:pt x="128" y="424"/>
                  </a:lnTo>
                  <a:lnTo>
                    <a:pt x="115" y="424"/>
                  </a:lnTo>
                  <a:lnTo>
                    <a:pt x="100" y="424"/>
                  </a:lnTo>
                  <a:lnTo>
                    <a:pt x="86" y="424"/>
                  </a:lnTo>
                  <a:lnTo>
                    <a:pt x="73" y="424"/>
                  </a:lnTo>
                  <a:lnTo>
                    <a:pt x="59" y="424"/>
                  </a:lnTo>
                  <a:lnTo>
                    <a:pt x="45" y="423"/>
                  </a:lnTo>
                  <a:lnTo>
                    <a:pt x="31" y="422"/>
                  </a:lnTo>
                  <a:lnTo>
                    <a:pt x="18" y="421"/>
                  </a:lnTo>
                  <a:lnTo>
                    <a:pt x="5" y="420"/>
                  </a:lnTo>
                  <a:lnTo>
                    <a:pt x="4" y="401"/>
                  </a:lnTo>
                  <a:lnTo>
                    <a:pt x="4" y="381"/>
                  </a:lnTo>
                  <a:lnTo>
                    <a:pt x="3" y="360"/>
                  </a:lnTo>
                  <a:lnTo>
                    <a:pt x="2" y="339"/>
                  </a:lnTo>
                  <a:lnTo>
                    <a:pt x="1" y="317"/>
                  </a:lnTo>
                  <a:lnTo>
                    <a:pt x="1" y="295"/>
                  </a:lnTo>
                  <a:lnTo>
                    <a:pt x="0" y="273"/>
                  </a:lnTo>
                  <a:lnTo>
                    <a:pt x="0" y="251"/>
                  </a:lnTo>
                  <a:lnTo>
                    <a:pt x="0" y="228"/>
                  </a:lnTo>
                  <a:lnTo>
                    <a:pt x="0" y="205"/>
                  </a:lnTo>
                  <a:lnTo>
                    <a:pt x="0" y="184"/>
                  </a:lnTo>
                  <a:lnTo>
                    <a:pt x="0" y="162"/>
                  </a:lnTo>
                  <a:lnTo>
                    <a:pt x="0" y="140"/>
                  </a:lnTo>
                  <a:lnTo>
                    <a:pt x="1" y="119"/>
                  </a:lnTo>
                  <a:lnTo>
                    <a:pt x="2" y="97"/>
                  </a:lnTo>
                  <a:lnTo>
                    <a:pt x="3" y="77"/>
                  </a:lnTo>
                  <a:lnTo>
                    <a:pt x="21" y="73"/>
                  </a:lnTo>
                  <a:lnTo>
                    <a:pt x="40" y="69"/>
                  </a:lnTo>
                  <a:lnTo>
                    <a:pt x="58" y="64"/>
                  </a:lnTo>
                  <a:lnTo>
                    <a:pt x="77" y="58"/>
                  </a:lnTo>
                  <a:lnTo>
                    <a:pt x="95" y="54"/>
                  </a:lnTo>
                  <a:lnTo>
                    <a:pt x="114" y="48"/>
                  </a:lnTo>
                  <a:lnTo>
                    <a:pt x="132" y="43"/>
                  </a:lnTo>
                  <a:lnTo>
                    <a:pt x="150" y="37"/>
                  </a:lnTo>
                  <a:lnTo>
                    <a:pt x="169" y="32"/>
                  </a:lnTo>
                  <a:lnTo>
                    <a:pt x="188" y="27"/>
                  </a:lnTo>
                  <a:lnTo>
                    <a:pt x="206" y="21"/>
                  </a:lnTo>
                  <a:lnTo>
                    <a:pt x="224" y="17"/>
                  </a:lnTo>
                  <a:lnTo>
                    <a:pt x="243" y="12"/>
                  </a:lnTo>
                  <a:lnTo>
                    <a:pt x="262" y="7"/>
                  </a:lnTo>
                  <a:lnTo>
                    <a:pt x="281" y="3"/>
                  </a:lnTo>
                  <a:lnTo>
                    <a:pt x="299" y="0"/>
                  </a:lnTo>
                  <a:lnTo>
                    <a:pt x="304" y="26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50" name="Freeform 62">
              <a:extLst>
                <a:ext uri="{FF2B5EF4-FFF2-40B4-BE49-F238E27FC236}">
                  <a16:creationId xmlns:a16="http://schemas.microsoft.com/office/drawing/2014/main" id="{50CC3021-9292-C669-A7C1-03307DEA9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" y="3609"/>
              <a:ext cx="64" cy="87"/>
            </a:xfrm>
            <a:custGeom>
              <a:avLst/>
              <a:gdLst>
                <a:gd name="T0" fmla="*/ 63 w 64"/>
                <a:gd name="T1" fmla="*/ 0 h 87"/>
                <a:gd name="T2" fmla="*/ 59 w 64"/>
                <a:gd name="T3" fmla="*/ 11 h 87"/>
                <a:gd name="T4" fmla="*/ 53 w 64"/>
                <a:gd name="T5" fmla="*/ 21 h 87"/>
                <a:gd name="T6" fmla="*/ 49 w 64"/>
                <a:gd name="T7" fmla="*/ 32 h 87"/>
                <a:gd name="T8" fmla="*/ 44 w 64"/>
                <a:gd name="T9" fmla="*/ 42 h 87"/>
                <a:gd name="T10" fmla="*/ 40 w 64"/>
                <a:gd name="T11" fmla="*/ 53 h 87"/>
                <a:gd name="T12" fmla="*/ 35 w 64"/>
                <a:gd name="T13" fmla="*/ 64 h 87"/>
                <a:gd name="T14" fmla="*/ 31 w 64"/>
                <a:gd name="T15" fmla="*/ 74 h 87"/>
                <a:gd name="T16" fmla="*/ 28 w 64"/>
                <a:gd name="T17" fmla="*/ 86 h 87"/>
                <a:gd name="T18" fmla="*/ 26 w 64"/>
                <a:gd name="T19" fmla="*/ 74 h 87"/>
                <a:gd name="T20" fmla="*/ 24 w 64"/>
                <a:gd name="T21" fmla="*/ 64 h 87"/>
                <a:gd name="T22" fmla="*/ 21 w 64"/>
                <a:gd name="T23" fmla="*/ 52 h 87"/>
                <a:gd name="T24" fmla="*/ 18 w 64"/>
                <a:gd name="T25" fmla="*/ 42 h 87"/>
                <a:gd name="T26" fmla="*/ 14 w 64"/>
                <a:gd name="T27" fmla="*/ 33 h 87"/>
                <a:gd name="T28" fmla="*/ 10 w 64"/>
                <a:gd name="T29" fmla="*/ 22 h 87"/>
                <a:gd name="T30" fmla="*/ 5 w 64"/>
                <a:gd name="T31" fmla="*/ 13 h 87"/>
                <a:gd name="T32" fmla="*/ 0 w 64"/>
                <a:gd name="T33" fmla="*/ 3 h 87"/>
                <a:gd name="T34" fmla="*/ 6 w 64"/>
                <a:gd name="T35" fmla="*/ 3 h 87"/>
                <a:gd name="T36" fmla="*/ 13 w 64"/>
                <a:gd name="T37" fmla="*/ 3 h 87"/>
                <a:gd name="T38" fmla="*/ 21 w 64"/>
                <a:gd name="T39" fmla="*/ 3 h 87"/>
                <a:gd name="T40" fmla="*/ 30 w 64"/>
                <a:gd name="T41" fmla="*/ 3 h 87"/>
                <a:gd name="T42" fmla="*/ 39 w 64"/>
                <a:gd name="T43" fmla="*/ 3 h 87"/>
                <a:gd name="T44" fmla="*/ 47 w 64"/>
                <a:gd name="T45" fmla="*/ 3 h 87"/>
                <a:gd name="T46" fmla="*/ 55 w 64"/>
                <a:gd name="T47" fmla="*/ 2 h 87"/>
                <a:gd name="T48" fmla="*/ 63 w 64"/>
                <a:gd name="T4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87">
                  <a:moveTo>
                    <a:pt x="63" y="0"/>
                  </a:moveTo>
                  <a:lnTo>
                    <a:pt x="59" y="11"/>
                  </a:lnTo>
                  <a:lnTo>
                    <a:pt x="53" y="21"/>
                  </a:lnTo>
                  <a:lnTo>
                    <a:pt x="49" y="32"/>
                  </a:lnTo>
                  <a:lnTo>
                    <a:pt x="44" y="42"/>
                  </a:lnTo>
                  <a:lnTo>
                    <a:pt x="40" y="53"/>
                  </a:lnTo>
                  <a:lnTo>
                    <a:pt x="35" y="64"/>
                  </a:lnTo>
                  <a:lnTo>
                    <a:pt x="31" y="74"/>
                  </a:lnTo>
                  <a:lnTo>
                    <a:pt x="28" y="86"/>
                  </a:lnTo>
                  <a:lnTo>
                    <a:pt x="26" y="74"/>
                  </a:lnTo>
                  <a:lnTo>
                    <a:pt x="24" y="64"/>
                  </a:lnTo>
                  <a:lnTo>
                    <a:pt x="21" y="52"/>
                  </a:lnTo>
                  <a:lnTo>
                    <a:pt x="18" y="42"/>
                  </a:lnTo>
                  <a:lnTo>
                    <a:pt x="14" y="33"/>
                  </a:lnTo>
                  <a:lnTo>
                    <a:pt x="10" y="22"/>
                  </a:lnTo>
                  <a:lnTo>
                    <a:pt x="5" y="13"/>
                  </a:lnTo>
                  <a:lnTo>
                    <a:pt x="0" y="3"/>
                  </a:lnTo>
                  <a:lnTo>
                    <a:pt x="6" y="3"/>
                  </a:lnTo>
                  <a:lnTo>
                    <a:pt x="13" y="3"/>
                  </a:lnTo>
                  <a:lnTo>
                    <a:pt x="21" y="3"/>
                  </a:lnTo>
                  <a:lnTo>
                    <a:pt x="30" y="3"/>
                  </a:lnTo>
                  <a:lnTo>
                    <a:pt x="39" y="3"/>
                  </a:lnTo>
                  <a:lnTo>
                    <a:pt x="47" y="3"/>
                  </a:lnTo>
                  <a:lnTo>
                    <a:pt x="55" y="2"/>
                  </a:lnTo>
                  <a:lnTo>
                    <a:pt x="63" y="0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51" name="Freeform 63">
              <a:extLst>
                <a:ext uri="{FF2B5EF4-FFF2-40B4-BE49-F238E27FC236}">
                  <a16:creationId xmlns:a16="http://schemas.microsoft.com/office/drawing/2014/main" id="{04D99A38-610A-D84D-E67A-CE2AFD117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" y="3663"/>
              <a:ext cx="125" cy="348"/>
            </a:xfrm>
            <a:custGeom>
              <a:avLst/>
              <a:gdLst>
                <a:gd name="T0" fmla="*/ 122 w 125"/>
                <a:gd name="T1" fmla="*/ 24 h 348"/>
                <a:gd name="T2" fmla="*/ 122 w 125"/>
                <a:gd name="T3" fmla="*/ 66 h 348"/>
                <a:gd name="T4" fmla="*/ 122 w 125"/>
                <a:gd name="T5" fmla="*/ 109 h 348"/>
                <a:gd name="T6" fmla="*/ 123 w 125"/>
                <a:gd name="T7" fmla="*/ 150 h 348"/>
                <a:gd name="T8" fmla="*/ 123 w 125"/>
                <a:gd name="T9" fmla="*/ 191 h 348"/>
                <a:gd name="T10" fmla="*/ 124 w 125"/>
                <a:gd name="T11" fmla="*/ 233 h 348"/>
                <a:gd name="T12" fmla="*/ 124 w 125"/>
                <a:gd name="T13" fmla="*/ 274 h 348"/>
                <a:gd name="T14" fmla="*/ 124 w 125"/>
                <a:gd name="T15" fmla="*/ 316 h 348"/>
                <a:gd name="T16" fmla="*/ 120 w 125"/>
                <a:gd name="T17" fmla="*/ 339 h 348"/>
                <a:gd name="T18" fmla="*/ 122 w 125"/>
                <a:gd name="T19" fmla="*/ 344 h 348"/>
                <a:gd name="T20" fmla="*/ 113 w 125"/>
                <a:gd name="T21" fmla="*/ 347 h 348"/>
                <a:gd name="T22" fmla="*/ 103 w 125"/>
                <a:gd name="T23" fmla="*/ 345 h 348"/>
                <a:gd name="T24" fmla="*/ 97 w 125"/>
                <a:gd name="T25" fmla="*/ 337 h 348"/>
                <a:gd name="T26" fmla="*/ 92 w 125"/>
                <a:gd name="T27" fmla="*/ 327 h 348"/>
                <a:gd name="T28" fmla="*/ 83 w 125"/>
                <a:gd name="T29" fmla="*/ 313 h 348"/>
                <a:gd name="T30" fmla="*/ 64 w 125"/>
                <a:gd name="T31" fmla="*/ 303 h 348"/>
                <a:gd name="T32" fmla="*/ 46 w 125"/>
                <a:gd name="T33" fmla="*/ 293 h 348"/>
                <a:gd name="T34" fmla="*/ 40 w 125"/>
                <a:gd name="T35" fmla="*/ 276 h 348"/>
                <a:gd name="T36" fmla="*/ 39 w 125"/>
                <a:gd name="T37" fmla="*/ 260 h 348"/>
                <a:gd name="T38" fmla="*/ 31 w 125"/>
                <a:gd name="T39" fmla="*/ 266 h 348"/>
                <a:gd name="T40" fmla="*/ 26 w 125"/>
                <a:gd name="T41" fmla="*/ 276 h 348"/>
                <a:gd name="T42" fmla="*/ 20 w 125"/>
                <a:gd name="T43" fmla="*/ 288 h 348"/>
                <a:gd name="T44" fmla="*/ 15 w 125"/>
                <a:gd name="T45" fmla="*/ 292 h 348"/>
                <a:gd name="T46" fmla="*/ 11 w 125"/>
                <a:gd name="T47" fmla="*/ 277 h 348"/>
                <a:gd name="T48" fmla="*/ 4 w 125"/>
                <a:gd name="T49" fmla="*/ 260 h 348"/>
                <a:gd name="T50" fmla="*/ 0 w 125"/>
                <a:gd name="T51" fmla="*/ 244 h 348"/>
                <a:gd name="T52" fmla="*/ 6 w 125"/>
                <a:gd name="T53" fmla="*/ 227 h 348"/>
                <a:gd name="T54" fmla="*/ 25 w 125"/>
                <a:gd name="T55" fmla="*/ 220 h 348"/>
                <a:gd name="T56" fmla="*/ 37 w 125"/>
                <a:gd name="T57" fmla="*/ 209 h 348"/>
                <a:gd name="T58" fmla="*/ 42 w 125"/>
                <a:gd name="T59" fmla="*/ 194 h 348"/>
                <a:gd name="T60" fmla="*/ 43 w 125"/>
                <a:gd name="T61" fmla="*/ 176 h 348"/>
                <a:gd name="T62" fmla="*/ 41 w 125"/>
                <a:gd name="T63" fmla="*/ 157 h 348"/>
                <a:gd name="T64" fmla="*/ 40 w 125"/>
                <a:gd name="T65" fmla="*/ 138 h 348"/>
                <a:gd name="T66" fmla="*/ 40 w 125"/>
                <a:gd name="T67" fmla="*/ 119 h 348"/>
                <a:gd name="T68" fmla="*/ 42 w 125"/>
                <a:gd name="T69" fmla="*/ 102 h 348"/>
                <a:gd name="T70" fmla="*/ 72 w 125"/>
                <a:gd name="T71" fmla="*/ 0 h 348"/>
                <a:gd name="T72" fmla="*/ 85 w 125"/>
                <a:gd name="T73" fmla="*/ 0 h 348"/>
                <a:gd name="T74" fmla="*/ 99 w 125"/>
                <a:gd name="T75" fmla="*/ 0 h 348"/>
                <a:gd name="T76" fmla="*/ 114 w 125"/>
                <a:gd name="T7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348">
                  <a:moveTo>
                    <a:pt x="122" y="2"/>
                  </a:moveTo>
                  <a:lnTo>
                    <a:pt x="122" y="24"/>
                  </a:lnTo>
                  <a:lnTo>
                    <a:pt x="121" y="45"/>
                  </a:lnTo>
                  <a:lnTo>
                    <a:pt x="122" y="66"/>
                  </a:lnTo>
                  <a:lnTo>
                    <a:pt x="122" y="88"/>
                  </a:lnTo>
                  <a:lnTo>
                    <a:pt x="122" y="109"/>
                  </a:lnTo>
                  <a:lnTo>
                    <a:pt x="122" y="128"/>
                  </a:lnTo>
                  <a:lnTo>
                    <a:pt x="123" y="150"/>
                  </a:lnTo>
                  <a:lnTo>
                    <a:pt x="123" y="171"/>
                  </a:lnTo>
                  <a:lnTo>
                    <a:pt x="123" y="191"/>
                  </a:lnTo>
                  <a:lnTo>
                    <a:pt x="124" y="212"/>
                  </a:lnTo>
                  <a:lnTo>
                    <a:pt x="124" y="233"/>
                  </a:lnTo>
                  <a:lnTo>
                    <a:pt x="124" y="254"/>
                  </a:lnTo>
                  <a:lnTo>
                    <a:pt x="124" y="274"/>
                  </a:lnTo>
                  <a:lnTo>
                    <a:pt x="124" y="295"/>
                  </a:lnTo>
                  <a:lnTo>
                    <a:pt x="124" y="316"/>
                  </a:lnTo>
                  <a:lnTo>
                    <a:pt x="124" y="337"/>
                  </a:lnTo>
                  <a:lnTo>
                    <a:pt x="120" y="339"/>
                  </a:lnTo>
                  <a:lnTo>
                    <a:pt x="120" y="341"/>
                  </a:lnTo>
                  <a:lnTo>
                    <a:pt x="122" y="344"/>
                  </a:lnTo>
                  <a:lnTo>
                    <a:pt x="120" y="345"/>
                  </a:lnTo>
                  <a:lnTo>
                    <a:pt x="113" y="347"/>
                  </a:lnTo>
                  <a:lnTo>
                    <a:pt x="107" y="347"/>
                  </a:lnTo>
                  <a:lnTo>
                    <a:pt x="103" y="345"/>
                  </a:lnTo>
                  <a:lnTo>
                    <a:pt x="99" y="341"/>
                  </a:lnTo>
                  <a:lnTo>
                    <a:pt x="97" y="337"/>
                  </a:lnTo>
                  <a:lnTo>
                    <a:pt x="94" y="332"/>
                  </a:lnTo>
                  <a:lnTo>
                    <a:pt x="92" y="327"/>
                  </a:lnTo>
                  <a:lnTo>
                    <a:pt x="90" y="322"/>
                  </a:lnTo>
                  <a:lnTo>
                    <a:pt x="83" y="313"/>
                  </a:lnTo>
                  <a:lnTo>
                    <a:pt x="74" y="308"/>
                  </a:lnTo>
                  <a:lnTo>
                    <a:pt x="64" y="303"/>
                  </a:lnTo>
                  <a:lnTo>
                    <a:pt x="55" y="298"/>
                  </a:lnTo>
                  <a:lnTo>
                    <a:pt x="46" y="293"/>
                  </a:lnTo>
                  <a:lnTo>
                    <a:pt x="41" y="286"/>
                  </a:lnTo>
                  <a:lnTo>
                    <a:pt x="40" y="276"/>
                  </a:lnTo>
                  <a:lnTo>
                    <a:pt x="45" y="262"/>
                  </a:lnTo>
                  <a:lnTo>
                    <a:pt x="39" y="260"/>
                  </a:lnTo>
                  <a:lnTo>
                    <a:pt x="34" y="262"/>
                  </a:lnTo>
                  <a:lnTo>
                    <a:pt x="31" y="266"/>
                  </a:lnTo>
                  <a:lnTo>
                    <a:pt x="29" y="271"/>
                  </a:lnTo>
                  <a:lnTo>
                    <a:pt x="26" y="276"/>
                  </a:lnTo>
                  <a:lnTo>
                    <a:pt x="24" y="282"/>
                  </a:lnTo>
                  <a:lnTo>
                    <a:pt x="20" y="288"/>
                  </a:lnTo>
                  <a:lnTo>
                    <a:pt x="17" y="291"/>
                  </a:lnTo>
                  <a:lnTo>
                    <a:pt x="15" y="292"/>
                  </a:lnTo>
                  <a:lnTo>
                    <a:pt x="14" y="285"/>
                  </a:lnTo>
                  <a:lnTo>
                    <a:pt x="11" y="277"/>
                  </a:lnTo>
                  <a:lnTo>
                    <a:pt x="8" y="269"/>
                  </a:lnTo>
                  <a:lnTo>
                    <a:pt x="4" y="260"/>
                  </a:lnTo>
                  <a:lnTo>
                    <a:pt x="1" y="253"/>
                  </a:lnTo>
                  <a:lnTo>
                    <a:pt x="0" y="244"/>
                  </a:lnTo>
                  <a:lnTo>
                    <a:pt x="1" y="236"/>
                  </a:lnTo>
                  <a:lnTo>
                    <a:pt x="6" y="227"/>
                  </a:lnTo>
                  <a:lnTo>
                    <a:pt x="17" y="224"/>
                  </a:lnTo>
                  <a:lnTo>
                    <a:pt x="25" y="220"/>
                  </a:lnTo>
                  <a:lnTo>
                    <a:pt x="32" y="215"/>
                  </a:lnTo>
                  <a:lnTo>
                    <a:pt x="37" y="209"/>
                  </a:lnTo>
                  <a:lnTo>
                    <a:pt x="41" y="201"/>
                  </a:lnTo>
                  <a:lnTo>
                    <a:pt x="42" y="194"/>
                  </a:lnTo>
                  <a:lnTo>
                    <a:pt x="43" y="185"/>
                  </a:lnTo>
                  <a:lnTo>
                    <a:pt x="43" y="176"/>
                  </a:lnTo>
                  <a:lnTo>
                    <a:pt x="42" y="167"/>
                  </a:lnTo>
                  <a:lnTo>
                    <a:pt x="41" y="157"/>
                  </a:lnTo>
                  <a:lnTo>
                    <a:pt x="41" y="148"/>
                  </a:lnTo>
                  <a:lnTo>
                    <a:pt x="40" y="138"/>
                  </a:lnTo>
                  <a:lnTo>
                    <a:pt x="40" y="128"/>
                  </a:lnTo>
                  <a:lnTo>
                    <a:pt x="40" y="119"/>
                  </a:lnTo>
                  <a:lnTo>
                    <a:pt x="41" y="109"/>
                  </a:lnTo>
                  <a:lnTo>
                    <a:pt x="42" y="102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5" y="0"/>
                  </a:lnTo>
                  <a:lnTo>
                    <a:pt x="93" y="0"/>
                  </a:lnTo>
                  <a:lnTo>
                    <a:pt x="99" y="0"/>
                  </a:lnTo>
                  <a:lnTo>
                    <a:pt x="106" y="0"/>
                  </a:lnTo>
                  <a:lnTo>
                    <a:pt x="114" y="0"/>
                  </a:lnTo>
                  <a:lnTo>
                    <a:pt x="122" y="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52" name="Freeform 64">
              <a:extLst>
                <a:ext uri="{FF2B5EF4-FFF2-40B4-BE49-F238E27FC236}">
                  <a16:creationId xmlns:a16="http://schemas.microsoft.com/office/drawing/2014/main" id="{4EEB7613-DE7B-89BA-6D3D-BA87EC99E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" y="3803"/>
              <a:ext cx="110" cy="197"/>
            </a:xfrm>
            <a:custGeom>
              <a:avLst/>
              <a:gdLst>
                <a:gd name="T0" fmla="*/ 87 w 110"/>
                <a:gd name="T1" fmla="*/ 49 h 197"/>
                <a:gd name="T2" fmla="*/ 89 w 110"/>
                <a:gd name="T3" fmla="*/ 57 h 197"/>
                <a:gd name="T4" fmla="*/ 92 w 110"/>
                <a:gd name="T5" fmla="*/ 66 h 197"/>
                <a:gd name="T6" fmla="*/ 95 w 110"/>
                <a:gd name="T7" fmla="*/ 74 h 197"/>
                <a:gd name="T8" fmla="*/ 98 w 110"/>
                <a:gd name="T9" fmla="*/ 83 h 197"/>
                <a:gd name="T10" fmla="*/ 99 w 110"/>
                <a:gd name="T11" fmla="*/ 92 h 197"/>
                <a:gd name="T12" fmla="*/ 101 w 110"/>
                <a:gd name="T13" fmla="*/ 101 h 197"/>
                <a:gd name="T14" fmla="*/ 103 w 110"/>
                <a:gd name="T15" fmla="*/ 110 h 197"/>
                <a:gd name="T16" fmla="*/ 105 w 110"/>
                <a:gd name="T17" fmla="*/ 120 h 197"/>
                <a:gd name="T18" fmla="*/ 106 w 110"/>
                <a:gd name="T19" fmla="*/ 129 h 197"/>
                <a:gd name="T20" fmla="*/ 108 w 110"/>
                <a:gd name="T21" fmla="*/ 138 h 197"/>
                <a:gd name="T22" fmla="*/ 108 w 110"/>
                <a:gd name="T23" fmla="*/ 147 h 197"/>
                <a:gd name="T24" fmla="*/ 109 w 110"/>
                <a:gd name="T25" fmla="*/ 157 h 197"/>
                <a:gd name="T26" fmla="*/ 109 w 110"/>
                <a:gd name="T27" fmla="*/ 166 h 197"/>
                <a:gd name="T28" fmla="*/ 109 w 110"/>
                <a:gd name="T29" fmla="*/ 177 h 197"/>
                <a:gd name="T30" fmla="*/ 109 w 110"/>
                <a:gd name="T31" fmla="*/ 185 h 197"/>
                <a:gd name="T32" fmla="*/ 108 w 110"/>
                <a:gd name="T33" fmla="*/ 196 h 197"/>
                <a:gd name="T34" fmla="*/ 16 w 110"/>
                <a:gd name="T35" fmla="*/ 176 h 197"/>
                <a:gd name="T36" fmla="*/ 18 w 110"/>
                <a:gd name="T37" fmla="*/ 173 h 197"/>
                <a:gd name="T38" fmla="*/ 19 w 110"/>
                <a:gd name="T39" fmla="*/ 169 h 197"/>
                <a:gd name="T40" fmla="*/ 19 w 110"/>
                <a:gd name="T41" fmla="*/ 166 h 197"/>
                <a:gd name="T42" fmla="*/ 19 w 110"/>
                <a:gd name="T43" fmla="*/ 163 h 197"/>
                <a:gd name="T44" fmla="*/ 19 w 110"/>
                <a:gd name="T45" fmla="*/ 160 h 197"/>
                <a:gd name="T46" fmla="*/ 19 w 110"/>
                <a:gd name="T47" fmla="*/ 157 h 197"/>
                <a:gd name="T48" fmla="*/ 18 w 110"/>
                <a:gd name="T49" fmla="*/ 154 h 197"/>
                <a:gd name="T50" fmla="*/ 17 w 110"/>
                <a:gd name="T51" fmla="*/ 150 h 197"/>
                <a:gd name="T52" fmla="*/ 15 w 110"/>
                <a:gd name="T53" fmla="*/ 142 h 197"/>
                <a:gd name="T54" fmla="*/ 14 w 110"/>
                <a:gd name="T55" fmla="*/ 132 h 197"/>
                <a:gd name="T56" fmla="*/ 13 w 110"/>
                <a:gd name="T57" fmla="*/ 123 h 197"/>
                <a:gd name="T58" fmla="*/ 11 w 110"/>
                <a:gd name="T59" fmla="*/ 114 h 197"/>
                <a:gd name="T60" fmla="*/ 10 w 110"/>
                <a:gd name="T61" fmla="*/ 105 h 197"/>
                <a:gd name="T62" fmla="*/ 9 w 110"/>
                <a:gd name="T63" fmla="*/ 95 h 197"/>
                <a:gd name="T64" fmla="*/ 9 w 110"/>
                <a:gd name="T65" fmla="*/ 86 h 197"/>
                <a:gd name="T66" fmla="*/ 8 w 110"/>
                <a:gd name="T67" fmla="*/ 76 h 197"/>
                <a:gd name="T68" fmla="*/ 7 w 110"/>
                <a:gd name="T69" fmla="*/ 67 h 197"/>
                <a:gd name="T70" fmla="*/ 5 w 110"/>
                <a:gd name="T71" fmla="*/ 57 h 197"/>
                <a:gd name="T72" fmla="*/ 5 w 110"/>
                <a:gd name="T73" fmla="*/ 47 h 197"/>
                <a:gd name="T74" fmla="*/ 4 w 110"/>
                <a:gd name="T75" fmla="*/ 37 h 197"/>
                <a:gd name="T76" fmla="*/ 3 w 110"/>
                <a:gd name="T77" fmla="*/ 28 h 197"/>
                <a:gd name="T78" fmla="*/ 1 w 110"/>
                <a:gd name="T79" fmla="*/ 18 h 197"/>
                <a:gd name="T80" fmla="*/ 0 w 110"/>
                <a:gd name="T81" fmla="*/ 9 h 197"/>
                <a:gd name="T82" fmla="*/ 0 w 110"/>
                <a:gd name="T83" fmla="*/ 0 h 197"/>
                <a:gd name="T84" fmla="*/ 7 w 110"/>
                <a:gd name="T85" fmla="*/ 0 h 197"/>
                <a:gd name="T86" fmla="*/ 13 w 110"/>
                <a:gd name="T87" fmla="*/ 1 h 197"/>
                <a:gd name="T88" fmla="*/ 19 w 110"/>
                <a:gd name="T89" fmla="*/ 2 h 197"/>
                <a:gd name="T90" fmla="*/ 26 w 110"/>
                <a:gd name="T91" fmla="*/ 4 h 197"/>
                <a:gd name="T92" fmla="*/ 32 w 110"/>
                <a:gd name="T93" fmla="*/ 6 h 197"/>
                <a:gd name="T94" fmla="*/ 39 w 110"/>
                <a:gd name="T95" fmla="*/ 8 h 197"/>
                <a:gd name="T96" fmla="*/ 44 w 110"/>
                <a:gd name="T97" fmla="*/ 11 h 197"/>
                <a:gd name="T98" fmla="*/ 49 w 110"/>
                <a:gd name="T99" fmla="*/ 14 h 197"/>
                <a:gd name="T100" fmla="*/ 56 w 110"/>
                <a:gd name="T101" fmla="*/ 17 h 197"/>
                <a:gd name="T102" fmla="*/ 60 w 110"/>
                <a:gd name="T103" fmla="*/ 20 h 197"/>
                <a:gd name="T104" fmla="*/ 66 w 110"/>
                <a:gd name="T105" fmla="*/ 24 h 197"/>
                <a:gd name="T106" fmla="*/ 70 w 110"/>
                <a:gd name="T107" fmla="*/ 29 h 197"/>
                <a:gd name="T108" fmla="*/ 75 w 110"/>
                <a:gd name="T109" fmla="*/ 34 h 197"/>
                <a:gd name="T110" fmla="*/ 79 w 110"/>
                <a:gd name="T111" fmla="*/ 38 h 197"/>
                <a:gd name="T112" fmla="*/ 83 w 110"/>
                <a:gd name="T113" fmla="*/ 43 h 197"/>
                <a:gd name="T114" fmla="*/ 87 w 110"/>
                <a:gd name="T115" fmla="*/ 4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" h="197">
                  <a:moveTo>
                    <a:pt x="87" y="49"/>
                  </a:moveTo>
                  <a:lnTo>
                    <a:pt x="89" y="57"/>
                  </a:lnTo>
                  <a:lnTo>
                    <a:pt x="92" y="66"/>
                  </a:lnTo>
                  <a:lnTo>
                    <a:pt x="95" y="74"/>
                  </a:lnTo>
                  <a:lnTo>
                    <a:pt x="98" y="83"/>
                  </a:lnTo>
                  <a:lnTo>
                    <a:pt x="99" y="92"/>
                  </a:lnTo>
                  <a:lnTo>
                    <a:pt x="101" y="101"/>
                  </a:lnTo>
                  <a:lnTo>
                    <a:pt x="103" y="110"/>
                  </a:lnTo>
                  <a:lnTo>
                    <a:pt x="105" y="120"/>
                  </a:lnTo>
                  <a:lnTo>
                    <a:pt x="106" y="129"/>
                  </a:lnTo>
                  <a:lnTo>
                    <a:pt x="108" y="138"/>
                  </a:lnTo>
                  <a:lnTo>
                    <a:pt x="108" y="147"/>
                  </a:lnTo>
                  <a:lnTo>
                    <a:pt x="109" y="157"/>
                  </a:lnTo>
                  <a:lnTo>
                    <a:pt x="109" y="166"/>
                  </a:lnTo>
                  <a:lnTo>
                    <a:pt x="109" y="177"/>
                  </a:lnTo>
                  <a:lnTo>
                    <a:pt x="109" y="185"/>
                  </a:lnTo>
                  <a:lnTo>
                    <a:pt x="108" y="196"/>
                  </a:lnTo>
                  <a:lnTo>
                    <a:pt x="16" y="176"/>
                  </a:lnTo>
                  <a:lnTo>
                    <a:pt x="18" y="173"/>
                  </a:lnTo>
                  <a:lnTo>
                    <a:pt x="19" y="169"/>
                  </a:lnTo>
                  <a:lnTo>
                    <a:pt x="19" y="166"/>
                  </a:lnTo>
                  <a:lnTo>
                    <a:pt x="19" y="163"/>
                  </a:lnTo>
                  <a:lnTo>
                    <a:pt x="19" y="160"/>
                  </a:lnTo>
                  <a:lnTo>
                    <a:pt x="19" y="157"/>
                  </a:lnTo>
                  <a:lnTo>
                    <a:pt x="18" y="154"/>
                  </a:lnTo>
                  <a:lnTo>
                    <a:pt x="17" y="150"/>
                  </a:lnTo>
                  <a:lnTo>
                    <a:pt x="15" y="142"/>
                  </a:lnTo>
                  <a:lnTo>
                    <a:pt x="14" y="132"/>
                  </a:lnTo>
                  <a:lnTo>
                    <a:pt x="13" y="123"/>
                  </a:lnTo>
                  <a:lnTo>
                    <a:pt x="11" y="114"/>
                  </a:lnTo>
                  <a:lnTo>
                    <a:pt x="10" y="105"/>
                  </a:lnTo>
                  <a:lnTo>
                    <a:pt x="9" y="95"/>
                  </a:lnTo>
                  <a:lnTo>
                    <a:pt x="9" y="86"/>
                  </a:lnTo>
                  <a:lnTo>
                    <a:pt x="8" y="76"/>
                  </a:lnTo>
                  <a:lnTo>
                    <a:pt x="7" y="67"/>
                  </a:lnTo>
                  <a:lnTo>
                    <a:pt x="5" y="57"/>
                  </a:lnTo>
                  <a:lnTo>
                    <a:pt x="5" y="47"/>
                  </a:lnTo>
                  <a:lnTo>
                    <a:pt x="4" y="37"/>
                  </a:lnTo>
                  <a:lnTo>
                    <a:pt x="3" y="28"/>
                  </a:lnTo>
                  <a:lnTo>
                    <a:pt x="1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19" y="2"/>
                  </a:lnTo>
                  <a:lnTo>
                    <a:pt x="26" y="4"/>
                  </a:lnTo>
                  <a:lnTo>
                    <a:pt x="32" y="6"/>
                  </a:lnTo>
                  <a:lnTo>
                    <a:pt x="39" y="8"/>
                  </a:lnTo>
                  <a:lnTo>
                    <a:pt x="44" y="11"/>
                  </a:lnTo>
                  <a:lnTo>
                    <a:pt x="49" y="14"/>
                  </a:lnTo>
                  <a:lnTo>
                    <a:pt x="56" y="17"/>
                  </a:lnTo>
                  <a:lnTo>
                    <a:pt x="60" y="20"/>
                  </a:lnTo>
                  <a:lnTo>
                    <a:pt x="66" y="24"/>
                  </a:lnTo>
                  <a:lnTo>
                    <a:pt x="70" y="29"/>
                  </a:lnTo>
                  <a:lnTo>
                    <a:pt x="75" y="34"/>
                  </a:lnTo>
                  <a:lnTo>
                    <a:pt x="79" y="38"/>
                  </a:lnTo>
                  <a:lnTo>
                    <a:pt x="83" y="43"/>
                  </a:lnTo>
                  <a:lnTo>
                    <a:pt x="87" y="49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53" name="Freeform 65">
              <a:extLst>
                <a:ext uri="{FF2B5EF4-FFF2-40B4-BE49-F238E27FC236}">
                  <a16:creationId xmlns:a16="http://schemas.microsoft.com/office/drawing/2014/main" id="{24ED85EF-BD9C-4019-8354-A94B4DA60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" y="3898"/>
              <a:ext cx="42" cy="68"/>
            </a:xfrm>
            <a:custGeom>
              <a:avLst/>
              <a:gdLst>
                <a:gd name="T0" fmla="*/ 29 w 42"/>
                <a:gd name="T1" fmla="*/ 1 h 68"/>
                <a:gd name="T2" fmla="*/ 24 w 42"/>
                <a:gd name="T3" fmla="*/ 12 h 68"/>
                <a:gd name="T4" fmla="*/ 26 w 42"/>
                <a:gd name="T5" fmla="*/ 23 h 68"/>
                <a:gd name="T6" fmla="*/ 30 w 42"/>
                <a:gd name="T7" fmla="*/ 33 h 68"/>
                <a:gd name="T8" fmla="*/ 36 w 42"/>
                <a:gd name="T9" fmla="*/ 44 h 68"/>
                <a:gd name="T10" fmla="*/ 41 w 42"/>
                <a:gd name="T11" fmla="*/ 52 h 68"/>
                <a:gd name="T12" fmla="*/ 40 w 42"/>
                <a:gd name="T13" fmla="*/ 60 h 68"/>
                <a:gd name="T14" fmla="*/ 34 w 42"/>
                <a:gd name="T15" fmla="*/ 65 h 68"/>
                <a:gd name="T16" fmla="*/ 18 w 42"/>
                <a:gd name="T17" fmla="*/ 67 h 68"/>
                <a:gd name="T18" fmla="*/ 14 w 42"/>
                <a:gd name="T19" fmla="*/ 63 h 68"/>
                <a:gd name="T20" fmla="*/ 11 w 42"/>
                <a:gd name="T21" fmla="*/ 60 h 68"/>
                <a:gd name="T22" fmla="*/ 8 w 42"/>
                <a:gd name="T23" fmla="*/ 56 h 68"/>
                <a:gd name="T24" fmla="*/ 6 w 42"/>
                <a:gd name="T25" fmla="*/ 52 h 68"/>
                <a:gd name="T26" fmla="*/ 3 w 42"/>
                <a:gd name="T27" fmla="*/ 48 h 68"/>
                <a:gd name="T28" fmla="*/ 1 w 42"/>
                <a:gd name="T29" fmla="*/ 43 h 68"/>
                <a:gd name="T30" fmla="*/ 0 w 42"/>
                <a:gd name="T31" fmla="*/ 38 h 68"/>
                <a:gd name="T32" fmla="*/ 0 w 42"/>
                <a:gd name="T33" fmla="*/ 33 h 68"/>
                <a:gd name="T34" fmla="*/ 1 w 42"/>
                <a:gd name="T35" fmla="*/ 29 h 68"/>
                <a:gd name="T36" fmla="*/ 3 w 42"/>
                <a:gd name="T37" fmla="*/ 23 h 68"/>
                <a:gd name="T38" fmla="*/ 6 w 42"/>
                <a:gd name="T39" fmla="*/ 16 h 68"/>
                <a:gd name="T40" fmla="*/ 8 w 42"/>
                <a:gd name="T41" fmla="*/ 10 h 68"/>
                <a:gd name="T42" fmla="*/ 11 w 42"/>
                <a:gd name="T43" fmla="*/ 5 h 68"/>
                <a:gd name="T44" fmla="*/ 16 w 42"/>
                <a:gd name="T45" fmla="*/ 1 h 68"/>
                <a:gd name="T46" fmla="*/ 21 w 42"/>
                <a:gd name="T47" fmla="*/ 0 h 68"/>
                <a:gd name="T48" fmla="*/ 29 w 42"/>
                <a:gd name="T49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68">
                  <a:moveTo>
                    <a:pt x="29" y="1"/>
                  </a:moveTo>
                  <a:lnTo>
                    <a:pt x="24" y="12"/>
                  </a:lnTo>
                  <a:lnTo>
                    <a:pt x="26" y="23"/>
                  </a:lnTo>
                  <a:lnTo>
                    <a:pt x="30" y="33"/>
                  </a:lnTo>
                  <a:lnTo>
                    <a:pt x="36" y="44"/>
                  </a:lnTo>
                  <a:lnTo>
                    <a:pt x="41" y="52"/>
                  </a:lnTo>
                  <a:lnTo>
                    <a:pt x="40" y="60"/>
                  </a:lnTo>
                  <a:lnTo>
                    <a:pt x="34" y="65"/>
                  </a:lnTo>
                  <a:lnTo>
                    <a:pt x="18" y="67"/>
                  </a:lnTo>
                  <a:lnTo>
                    <a:pt x="14" y="63"/>
                  </a:lnTo>
                  <a:lnTo>
                    <a:pt x="11" y="60"/>
                  </a:lnTo>
                  <a:lnTo>
                    <a:pt x="8" y="56"/>
                  </a:lnTo>
                  <a:lnTo>
                    <a:pt x="6" y="52"/>
                  </a:lnTo>
                  <a:lnTo>
                    <a:pt x="3" y="48"/>
                  </a:lnTo>
                  <a:lnTo>
                    <a:pt x="1" y="43"/>
                  </a:lnTo>
                  <a:lnTo>
                    <a:pt x="0" y="38"/>
                  </a:lnTo>
                  <a:lnTo>
                    <a:pt x="0" y="33"/>
                  </a:lnTo>
                  <a:lnTo>
                    <a:pt x="1" y="29"/>
                  </a:lnTo>
                  <a:lnTo>
                    <a:pt x="3" y="23"/>
                  </a:lnTo>
                  <a:lnTo>
                    <a:pt x="6" y="16"/>
                  </a:lnTo>
                  <a:lnTo>
                    <a:pt x="8" y="10"/>
                  </a:lnTo>
                  <a:lnTo>
                    <a:pt x="11" y="5"/>
                  </a:lnTo>
                  <a:lnTo>
                    <a:pt x="16" y="1"/>
                  </a:lnTo>
                  <a:lnTo>
                    <a:pt x="21" y="0"/>
                  </a:lnTo>
                  <a:lnTo>
                    <a:pt x="29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54" name="Freeform 66">
              <a:extLst>
                <a:ext uri="{FF2B5EF4-FFF2-40B4-BE49-F238E27FC236}">
                  <a16:creationId xmlns:a16="http://schemas.microsoft.com/office/drawing/2014/main" id="{596B7118-DDDB-723A-0998-C933BFE3C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" y="3901"/>
              <a:ext cx="47" cy="115"/>
            </a:xfrm>
            <a:custGeom>
              <a:avLst/>
              <a:gdLst>
                <a:gd name="T0" fmla="*/ 40 w 47"/>
                <a:gd name="T1" fmla="*/ 7 h 115"/>
                <a:gd name="T2" fmla="*/ 31 w 47"/>
                <a:gd name="T3" fmla="*/ 10 h 115"/>
                <a:gd name="T4" fmla="*/ 24 w 47"/>
                <a:gd name="T5" fmla="*/ 14 h 115"/>
                <a:gd name="T6" fmla="*/ 20 w 47"/>
                <a:gd name="T7" fmla="*/ 20 h 115"/>
                <a:gd name="T8" fmla="*/ 16 w 47"/>
                <a:gd name="T9" fmla="*/ 29 h 115"/>
                <a:gd name="T10" fmla="*/ 13 w 47"/>
                <a:gd name="T11" fmla="*/ 37 h 115"/>
                <a:gd name="T12" fmla="*/ 11 w 47"/>
                <a:gd name="T13" fmla="*/ 46 h 115"/>
                <a:gd name="T14" fmla="*/ 10 w 47"/>
                <a:gd name="T15" fmla="*/ 55 h 115"/>
                <a:gd name="T16" fmla="*/ 7 w 47"/>
                <a:gd name="T17" fmla="*/ 64 h 115"/>
                <a:gd name="T18" fmla="*/ 13 w 47"/>
                <a:gd name="T19" fmla="*/ 68 h 115"/>
                <a:gd name="T20" fmla="*/ 20 w 47"/>
                <a:gd name="T21" fmla="*/ 74 h 115"/>
                <a:gd name="T22" fmla="*/ 24 w 47"/>
                <a:gd name="T23" fmla="*/ 80 h 115"/>
                <a:gd name="T24" fmla="*/ 30 w 47"/>
                <a:gd name="T25" fmla="*/ 86 h 115"/>
                <a:gd name="T26" fmla="*/ 34 w 47"/>
                <a:gd name="T27" fmla="*/ 93 h 115"/>
                <a:gd name="T28" fmla="*/ 38 w 47"/>
                <a:gd name="T29" fmla="*/ 99 h 115"/>
                <a:gd name="T30" fmla="*/ 42 w 47"/>
                <a:gd name="T31" fmla="*/ 106 h 115"/>
                <a:gd name="T32" fmla="*/ 46 w 47"/>
                <a:gd name="T33" fmla="*/ 114 h 115"/>
                <a:gd name="T34" fmla="*/ 41 w 47"/>
                <a:gd name="T35" fmla="*/ 113 h 115"/>
                <a:gd name="T36" fmla="*/ 37 w 47"/>
                <a:gd name="T37" fmla="*/ 113 h 115"/>
                <a:gd name="T38" fmla="*/ 32 w 47"/>
                <a:gd name="T39" fmla="*/ 112 h 115"/>
                <a:gd name="T40" fmla="*/ 26 w 47"/>
                <a:gd name="T41" fmla="*/ 112 h 115"/>
                <a:gd name="T42" fmla="*/ 22 w 47"/>
                <a:gd name="T43" fmla="*/ 111 h 115"/>
                <a:gd name="T44" fmla="*/ 17 w 47"/>
                <a:gd name="T45" fmla="*/ 109 h 115"/>
                <a:gd name="T46" fmla="*/ 13 w 47"/>
                <a:gd name="T47" fmla="*/ 106 h 115"/>
                <a:gd name="T48" fmla="*/ 11 w 47"/>
                <a:gd name="T49" fmla="*/ 101 h 115"/>
                <a:gd name="T50" fmla="*/ 10 w 47"/>
                <a:gd name="T51" fmla="*/ 95 h 115"/>
                <a:gd name="T52" fmla="*/ 8 w 47"/>
                <a:gd name="T53" fmla="*/ 89 h 115"/>
                <a:gd name="T54" fmla="*/ 7 w 47"/>
                <a:gd name="T55" fmla="*/ 83 h 115"/>
                <a:gd name="T56" fmla="*/ 6 w 47"/>
                <a:gd name="T57" fmla="*/ 77 h 115"/>
                <a:gd name="T58" fmla="*/ 6 w 47"/>
                <a:gd name="T59" fmla="*/ 70 h 115"/>
                <a:gd name="T60" fmla="*/ 5 w 47"/>
                <a:gd name="T61" fmla="*/ 64 h 115"/>
                <a:gd name="T62" fmla="*/ 4 w 47"/>
                <a:gd name="T63" fmla="*/ 57 h 115"/>
                <a:gd name="T64" fmla="*/ 3 w 47"/>
                <a:gd name="T65" fmla="*/ 50 h 115"/>
                <a:gd name="T66" fmla="*/ 3 w 47"/>
                <a:gd name="T67" fmla="*/ 44 h 115"/>
                <a:gd name="T68" fmla="*/ 3 w 47"/>
                <a:gd name="T69" fmla="*/ 38 h 115"/>
                <a:gd name="T70" fmla="*/ 2 w 47"/>
                <a:gd name="T71" fmla="*/ 32 h 115"/>
                <a:gd name="T72" fmla="*/ 2 w 47"/>
                <a:gd name="T73" fmla="*/ 25 h 115"/>
                <a:gd name="T74" fmla="*/ 1 w 47"/>
                <a:gd name="T75" fmla="*/ 18 h 115"/>
                <a:gd name="T76" fmla="*/ 1 w 47"/>
                <a:gd name="T77" fmla="*/ 12 h 115"/>
                <a:gd name="T78" fmla="*/ 0 w 47"/>
                <a:gd name="T79" fmla="*/ 6 h 115"/>
                <a:gd name="T80" fmla="*/ 0 w 47"/>
                <a:gd name="T81" fmla="*/ 0 h 115"/>
                <a:gd name="T82" fmla="*/ 4 w 47"/>
                <a:gd name="T83" fmla="*/ 3 h 115"/>
                <a:gd name="T84" fmla="*/ 10 w 47"/>
                <a:gd name="T85" fmla="*/ 4 h 115"/>
                <a:gd name="T86" fmla="*/ 14 w 47"/>
                <a:gd name="T87" fmla="*/ 5 h 115"/>
                <a:gd name="T88" fmla="*/ 20 w 47"/>
                <a:gd name="T89" fmla="*/ 5 h 115"/>
                <a:gd name="T90" fmla="*/ 26 w 47"/>
                <a:gd name="T91" fmla="*/ 5 h 115"/>
                <a:gd name="T92" fmla="*/ 31 w 47"/>
                <a:gd name="T93" fmla="*/ 5 h 115"/>
                <a:gd name="T94" fmla="*/ 35 w 47"/>
                <a:gd name="T95" fmla="*/ 6 h 115"/>
                <a:gd name="T96" fmla="*/ 40 w 47"/>
                <a:gd name="T97" fmla="*/ 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" h="115">
                  <a:moveTo>
                    <a:pt x="40" y="7"/>
                  </a:moveTo>
                  <a:lnTo>
                    <a:pt x="31" y="10"/>
                  </a:lnTo>
                  <a:lnTo>
                    <a:pt x="24" y="14"/>
                  </a:lnTo>
                  <a:lnTo>
                    <a:pt x="20" y="20"/>
                  </a:lnTo>
                  <a:lnTo>
                    <a:pt x="16" y="29"/>
                  </a:lnTo>
                  <a:lnTo>
                    <a:pt x="13" y="37"/>
                  </a:lnTo>
                  <a:lnTo>
                    <a:pt x="11" y="46"/>
                  </a:lnTo>
                  <a:lnTo>
                    <a:pt x="10" y="55"/>
                  </a:lnTo>
                  <a:lnTo>
                    <a:pt x="7" y="64"/>
                  </a:lnTo>
                  <a:lnTo>
                    <a:pt x="13" y="68"/>
                  </a:lnTo>
                  <a:lnTo>
                    <a:pt x="20" y="74"/>
                  </a:lnTo>
                  <a:lnTo>
                    <a:pt x="24" y="80"/>
                  </a:lnTo>
                  <a:lnTo>
                    <a:pt x="30" y="86"/>
                  </a:lnTo>
                  <a:lnTo>
                    <a:pt x="34" y="93"/>
                  </a:lnTo>
                  <a:lnTo>
                    <a:pt x="38" y="99"/>
                  </a:lnTo>
                  <a:lnTo>
                    <a:pt x="42" y="106"/>
                  </a:lnTo>
                  <a:lnTo>
                    <a:pt x="46" y="114"/>
                  </a:lnTo>
                  <a:lnTo>
                    <a:pt x="41" y="113"/>
                  </a:lnTo>
                  <a:lnTo>
                    <a:pt x="37" y="113"/>
                  </a:lnTo>
                  <a:lnTo>
                    <a:pt x="32" y="112"/>
                  </a:lnTo>
                  <a:lnTo>
                    <a:pt x="26" y="112"/>
                  </a:lnTo>
                  <a:lnTo>
                    <a:pt x="22" y="111"/>
                  </a:lnTo>
                  <a:lnTo>
                    <a:pt x="17" y="109"/>
                  </a:lnTo>
                  <a:lnTo>
                    <a:pt x="13" y="106"/>
                  </a:lnTo>
                  <a:lnTo>
                    <a:pt x="11" y="101"/>
                  </a:lnTo>
                  <a:lnTo>
                    <a:pt x="10" y="95"/>
                  </a:lnTo>
                  <a:lnTo>
                    <a:pt x="8" y="89"/>
                  </a:lnTo>
                  <a:lnTo>
                    <a:pt x="7" y="83"/>
                  </a:lnTo>
                  <a:lnTo>
                    <a:pt x="6" y="77"/>
                  </a:lnTo>
                  <a:lnTo>
                    <a:pt x="6" y="70"/>
                  </a:lnTo>
                  <a:lnTo>
                    <a:pt x="5" y="64"/>
                  </a:lnTo>
                  <a:lnTo>
                    <a:pt x="4" y="57"/>
                  </a:lnTo>
                  <a:lnTo>
                    <a:pt x="3" y="50"/>
                  </a:lnTo>
                  <a:lnTo>
                    <a:pt x="3" y="44"/>
                  </a:lnTo>
                  <a:lnTo>
                    <a:pt x="3" y="38"/>
                  </a:lnTo>
                  <a:lnTo>
                    <a:pt x="2" y="32"/>
                  </a:lnTo>
                  <a:lnTo>
                    <a:pt x="2" y="25"/>
                  </a:lnTo>
                  <a:lnTo>
                    <a:pt x="1" y="18"/>
                  </a:lnTo>
                  <a:lnTo>
                    <a:pt x="1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4" y="3"/>
                  </a:lnTo>
                  <a:lnTo>
                    <a:pt x="10" y="4"/>
                  </a:lnTo>
                  <a:lnTo>
                    <a:pt x="14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5" y="6"/>
                  </a:lnTo>
                  <a:lnTo>
                    <a:pt x="40" y="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55" name="Freeform 67">
              <a:extLst>
                <a:ext uri="{FF2B5EF4-FFF2-40B4-BE49-F238E27FC236}">
                  <a16:creationId xmlns:a16="http://schemas.microsoft.com/office/drawing/2014/main" id="{05C3C8DD-4306-71F5-90A9-D8818C121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" y="3905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4 w 17"/>
                <a:gd name="T3" fmla="*/ 4 h 17"/>
                <a:gd name="T4" fmla="*/ 13 w 17"/>
                <a:gd name="T5" fmla="*/ 8 h 17"/>
                <a:gd name="T6" fmla="*/ 12 w 17"/>
                <a:gd name="T7" fmla="*/ 14 h 17"/>
                <a:gd name="T8" fmla="*/ 10 w 17"/>
                <a:gd name="T9" fmla="*/ 16 h 17"/>
                <a:gd name="T10" fmla="*/ 0 w 17"/>
                <a:gd name="T11" fmla="*/ 6 h 17"/>
                <a:gd name="T12" fmla="*/ 2 w 17"/>
                <a:gd name="T13" fmla="*/ 6 h 17"/>
                <a:gd name="T14" fmla="*/ 5 w 17"/>
                <a:gd name="T15" fmla="*/ 2 h 17"/>
                <a:gd name="T16" fmla="*/ 10 w 17"/>
                <a:gd name="T17" fmla="*/ 0 h 17"/>
                <a:gd name="T18" fmla="*/ 16 w 17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4" y="4"/>
                  </a:lnTo>
                  <a:lnTo>
                    <a:pt x="13" y="8"/>
                  </a:lnTo>
                  <a:lnTo>
                    <a:pt x="12" y="14"/>
                  </a:lnTo>
                  <a:lnTo>
                    <a:pt x="10" y="16"/>
                  </a:lnTo>
                  <a:lnTo>
                    <a:pt x="0" y="6"/>
                  </a:lnTo>
                  <a:lnTo>
                    <a:pt x="2" y="6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56" name="Freeform 68">
              <a:extLst>
                <a:ext uri="{FF2B5EF4-FFF2-40B4-BE49-F238E27FC236}">
                  <a16:creationId xmlns:a16="http://schemas.microsoft.com/office/drawing/2014/main" id="{ABE8D97C-D179-CBD0-E62E-277B75341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" y="3919"/>
              <a:ext cx="339" cy="189"/>
            </a:xfrm>
            <a:custGeom>
              <a:avLst/>
              <a:gdLst>
                <a:gd name="T0" fmla="*/ 49 w 339"/>
                <a:gd name="T1" fmla="*/ 12 h 189"/>
                <a:gd name="T2" fmla="*/ 52 w 339"/>
                <a:gd name="T3" fmla="*/ 28 h 189"/>
                <a:gd name="T4" fmla="*/ 61 w 339"/>
                <a:gd name="T5" fmla="*/ 41 h 189"/>
                <a:gd name="T6" fmla="*/ 72 w 339"/>
                <a:gd name="T7" fmla="*/ 51 h 189"/>
                <a:gd name="T8" fmla="*/ 89 w 339"/>
                <a:gd name="T9" fmla="*/ 59 h 189"/>
                <a:gd name="T10" fmla="*/ 107 w 339"/>
                <a:gd name="T11" fmla="*/ 53 h 189"/>
                <a:gd name="T12" fmla="*/ 123 w 339"/>
                <a:gd name="T13" fmla="*/ 43 h 189"/>
                <a:gd name="T14" fmla="*/ 140 w 339"/>
                <a:gd name="T15" fmla="*/ 43 h 189"/>
                <a:gd name="T16" fmla="*/ 157 w 339"/>
                <a:gd name="T17" fmla="*/ 54 h 189"/>
                <a:gd name="T18" fmla="*/ 167 w 339"/>
                <a:gd name="T19" fmla="*/ 61 h 189"/>
                <a:gd name="T20" fmla="*/ 177 w 339"/>
                <a:gd name="T21" fmla="*/ 68 h 189"/>
                <a:gd name="T22" fmla="*/ 185 w 339"/>
                <a:gd name="T23" fmla="*/ 77 h 189"/>
                <a:gd name="T24" fmla="*/ 190 w 339"/>
                <a:gd name="T25" fmla="*/ 90 h 189"/>
                <a:gd name="T26" fmla="*/ 189 w 339"/>
                <a:gd name="T27" fmla="*/ 102 h 189"/>
                <a:gd name="T28" fmla="*/ 186 w 339"/>
                <a:gd name="T29" fmla="*/ 113 h 189"/>
                <a:gd name="T30" fmla="*/ 181 w 339"/>
                <a:gd name="T31" fmla="*/ 122 h 189"/>
                <a:gd name="T32" fmla="*/ 179 w 339"/>
                <a:gd name="T33" fmla="*/ 130 h 189"/>
                <a:gd name="T34" fmla="*/ 184 w 339"/>
                <a:gd name="T35" fmla="*/ 134 h 189"/>
                <a:gd name="T36" fmla="*/ 190 w 339"/>
                <a:gd name="T37" fmla="*/ 135 h 189"/>
                <a:gd name="T38" fmla="*/ 196 w 339"/>
                <a:gd name="T39" fmla="*/ 132 h 189"/>
                <a:gd name="T40" fmla="*/ 198 w 339"/>
                <a:gd name="T41" fmla="*/ 135 h 189"/>
                <a:gd name="T42" fmla="*/ 203 w 339"/>
                <a:gd name="T43" fmla="*/ 141 h 189"/>
                <a:gd name="T44" fmla="*/ 214 w 339"/>
                <a:gd name="T45" fmla="*/ 142 h 189"/>
                <a:gd name="T46" fmla="*/ 231 w 339"/>
                <a:gd name="T47" fmla="*/ 140 h 189"/>
                <a:gd name="T48" fmla="*/ 247 w 339"/>
                <a:gd name="T49" fmla="*/ 139 h 189"/>
                <a:gd name="T50" fmla="*/ 264 w 339"/>
                <a:gd name="T51" fmla="*/ 140 h 189"/>
                <a:gd name="T52" fmla="*/ 282 w 339"/>
                <a:gd name="T53" fmla="*/ 142 h 189"/>
                <a:gd name="T54" fmla="*/ 299 w 339"/>
                <a:gd name="T55" fmla="*/ 146 h 189"/>
                <a:gd name="T56" fmla="*/ 316 w 339"/>
                <a:gd name="T57" fmla="*/ 152 h 189"/>
                <a:gd name="T58" fmla="*/ 331 w 339"/>
                <a:gd name="T59" fmla="*/ 158 h 189"/>
                <a:gd name="T60" fmla="*/ 332 w 339"/>
                <a:gd name="T61" fmla="*/ 167 h 189"/>
                <a:gd name="T62" fmla="*/ 319 w 339"/>
                <a:gd name="T63" fmla="*/ 172 h 189"/>
                <a:gd name="T64" fmla="*/ 306 w 339"/>
                <a:gd name="T65" fmla="*/ 177 h 189"/>
                <a:gd name="T66" fmla="*/ 293 w 339"/>
                <a:gd name="T67" fmla="*/ 181 h 189"/>
                <a:gd name="T68" fmla="*/ 277 w 339"/>
                <a:gd name="T69" fmla="*/ 183 h 189"/>
                <a:gd name="T70" fmla="*/ 263 w 339"/>
                <a:gd name="T71" fmla="*/ 185 h 189"/>
                <a:gd name="T72" fmla="*/ 248 w 339"/>
                <a:gd name="T73" fmla="*/ 186 h 189"/>
                <a:gd name="T74" fmla="*/ 232 w 339"/>
                <a:gd name="T75" fmla="*/ 187 h 189"/>
                <a:gd name="T76" fmla="*/ 217 w 339"/>
                <a:gd name="T77" fmla="*/ 188 h 189"/>
                <a:gd name="T78" fmla="*/ 201 w 339"/>
                <a:gd name="T79" fmla="*/ 188 h 189"/>
                <a:gd name="T80" fmla="*/ 184 w 339"/>
                <a:gd name="T81" fmla="*/ 187 h 189"/>
                <a:gd name="T82" fmla="*/ 168 w 339"/>
                <a:gd name="T83" fmla="*/ 185 h 189"/>
                <a:gd name="T84" fmla="*/ 150 w 339"/>
                <a:gd name="T85" fmla="*/ 181 h 189"/>
                <a:gd name="T86" fmla="*/ 135 w 339"/>
                <a:gd name="T87" fmla="*/ 174 h 189"/>
                <a:gd name="T88" fmla="*/ 120 w 339"/>
                <a:gd name="T89" fmla="*/ 166 h 189"/>
                <a:gd name="T90" fmla="*/ 107 w 339"/>
                <a:gd name="T91" fmla="*/ 155 h 189"/>
                <a:gd name="T92" fmla="*/ 97 w 339"/>
                <a:gd name="T93" fmla="*/ 137 h 189"/>
                <a:gd name="T94" fmla="*/ 85 w 339"/>
                <a:gd name="T95" fmla="*/ 118 h 189"/>
                <a:gd name="T96" fmla="*/ 71 w 339"/>
                <a:gd name="T97" fmla="*/ 100 h 189"/>
                <a:gd name="T98" fmla="*/ 58 w 339"/>
                <a:gd name="T99" fmla="*/ 80 h 189"/>
                <a:gd name="T100" fmla="*/ 46 w 339"/>
                <a:gd name="T101" fmla="*/ 62 h 189"/>
                <a:gd name="T102" fmla="*/ 34 w 339"/>
                <a:gd name="T103" fmla="*/ 49 h 189"/>
                <a:gd name="T104" fmla="*/ 22 w 339"/>
                <a:gd name="T105" fmla="*/ 36 h 189"/>
                <a:gd name="T106" fmla="*/ 8 w 339"/>
                <a:gd name="T107" fmla="*/ 26 h 189"/>
                <a:gd name="T108" fmla="*/ 1 w 339"/>
                <a:gd name="T109" fmla="*/ 16 h 189"/>
                <a:gd name="T110" fmla="*/ 11 w 339"/>
                <a:gd name="T111" fmla="*/ 6 h 189"/>
                <a:gd name="T112" fmla="*/ 26 w 339"/>
                <a:gd name="T113" fmla="*/ 0 h 189"/>
                <a:gd name="T114" fmla="*/ 42 w 339"/>
                <a:gd name="T11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9" h="189">
                  <a:moveTo>
                    <a:pt x="49" y="3"/>
                  </a:moveTo>
                  <a:lnTo>
                    <a:pt x="49" y="12"/>
                  </a:lnTo>
                  <a:lnTo>
                    <a:pt x="51" y="20"/>
                  </a:lnTo>
                  <a:lnTo>
                    <a:pt x="52" y="28"/>
                  </a:lnTo>
                  <a:lnTo>
                    <a:pt x="56" y="34"/>
                  </a:lnTo>
                  <a:lnTo>
                    <a:pt x="61" y="41"/>
                  </a:lnTo>
                  <a:lnTo>
                    <a:pt x="66" y="47"/>
                  </a:lnTo>
                  <a:lnTo>
                    <a:pt x="72" y="51"/>
                  </a:lnTo>
                  <a:lnTo>
                    <a:pt x="79" y="56"/>
                  </a:lnTo>
                  <a:lnTo>
                    <a:pt x="89" y="59"/>
                  </a:lnTo>
                  <a:lnTo>
                    <a:pt x="98" y="57"/>
                  </a:lnTo>
                  <a:lnTo>
                    <a:pt x="107" y="53"/>
                  </a:lnTo>
                  <a:lnTo>
                    <a:pt x="116" y="48"/>
                  </a:lnTo>
                  <a:lnTo>
                    <a:pt x="123" y="43"/>
                  </a:lnTo>
                  <a:lnTo>
                    <a:pt x="132" y="41"/>
                  </a:lnTo>
                  <a:lnTo>
                    <a:pt x="140" y="43"/>
                  </a:lnTo>
                  <a:lnTo>
                    <a:pt x="150" y="51"/>
                  </a:lnTo>
                  <a:lnTo>
                    <a:pt x="157" y="54"/>
                  </a:lnTo>
                  <a:lnTo>
                    <a:pt x="161" y="57"/>
                  </a:lnTo>
                  <a:lnTo>
                    <a:pt x="167" y="61"/>
                  </a:lnTo>
                  <a:lnTo>
                    <a:pt x="172" y="64"/>
                  </a:lnTo>
                  <a:lnTo>
                    <a:pt x="177" y="68"/>
                  </a:lnTo>
                  <a:lnTo>
                    <a:pt x="181" y="72"/>
                  </a:lnTo>
                  <a:lnTo>
                    <a:pt x="185" y="77"/>
                  </a:lnTo>
                  <a:lnTo>
                    <a:pt x="189" y="84"/>
                  </a:lnTo>
                  <a:lnTo>
                    <a:pt x="190" y="90"/>
                  </a:lnTo>
                  <a:lnTo>
                    <a:pt x="189" y="96"/>
                  </a:lnTo>
                  <a:lnTo>
                    <a:pt x="189" y="102"/>
                  </a:lnTo>
                  <a:lnTo>
                    <a:pt x="188" y="107"/>
                  </a:lnTo>
                  <a:lnTo>
                    <a:pt x="186" y="113"/>
                  </a:lnTo>
                  <a:lnTo>
                    <a:pt x="184" y="118"/>
                  </a:lnTo>
                  <a:lnTo>
                    <a:pt x="181" y="122"/>
                  </a:lnTo>
                  <a:lnTo>
                    <a:pt x="178" y="127"/>
                  </a:lnTo>
                  <a:lnTo>
                    <a:pt x="179" y="130"/>
                  </a:lnTo>
                  <a:lnTo>
                    <a:pt x="181" y="132"/>
                  </a:lnTo>
                  <a:lnTo>
                    <a:pt x="184" y="134"/>
                  </a:lnTo>
                  <a:lnTo>
                    <a:pt x="186" y="135"/>
                  </a:lnTo>
                  <a:lnTo>
                    <a:pt x="190" y="135"/>
                  </a:lnTo>
                  <a:lnTo>
                    <a:pt x="192" y="134"/>
                  </a:lnTo>
                  <a:lnTo>
                    <a:pt x="196" y="132"/>
                  </a:lnTo>
                  <a:lnTo>
                    <a:pt x="198" y="131"/>
                  </a:lnTo>
                  <a:lnTo>
                    <a:pt x="198" y="135"/>
                  </a:lnTo>
                  <a:lnTo>
                    <a:pt x="200" y="138"/>
                  </a:lnTo>
                  <a:lnTo>
                    <a:pt x="203" y="141"/>
                  </a:lnTo>
                  <a:lnTo>
                    <a:pt x="206" y="143"/>
                  </a:lnTo>
                  <a:lnTo>
                    <a:pt x="214" y="142"/>
                  </a:lnTo>
                  <a:lnTo>
                    <a:pt x="222" y="141"/>
                  </a:lnTo>
                  <a:lnTo>
                    <a:pt x="231" y="140"/>
                  </a:lnTo>
                  <a:lnTo>
                    <a:pt x="239" y="139"/>
                  </a:lnTo>
                  <a:lnTo>
                    <a:pt x="247" y="139"/>
                  </a:lnTo>
                  <a:lnTo>
                    <a:pt x="255" y="139"/>
                  </a:lnTo>
                  <a:lnTo>
                    <a:pt x="264" y="140"/>
                  </a:lnTo>
                  <a:lnTo>
                    <a:pt x="274" y="141"/>
                  </a:lnTo>
                  <a:lnTo>
                    <a:pt x="282" y="142"/>
                  </a:lnTo>
                  <a:lnTo>
                    <a:pt x="290" y="143"/>
                  </a:lnTo>
                  <a:lnTo>
                    <a:pt x="299" y="146"/>
                  </a:lnTo>
                  <a:lnTo>
                    <a:pt x="307" y="148"/>
                  </a:lnTo>
                  <a:lnTo>
                    <a:pt x="316" y="152"/>
                  </a:lnTo>
                  <a:lnTo>
                    <a:pt x="323" y="154"/>
                  </a:lnTo>
                  <a:lnTo>
                    <a:pt x="331" y="158"/>
                  </a:lnTo>
                  <a:lnTo>
                    <a:pt x="338" y="163"/>
                  </a:lnTo>
                  <a:lnTo>
                    <a:pt x="332" y="167"/>
                  </a:lnTo>
                  <a:lnTo>
                    <a:pt x="326" y="170"/>
                  </a:lnTo>
                  <a:lnTo>
                    <a:pt x="319" y="172"/>
                  </a:lnTo>
                  <a:lnTo>
                    <a:pt x="313" y="175"/>
                  </a:lnTo>
                  <a:lnTo>
                    <a:pt x="306" y="177"/>
                  </a:lnTo>
                  <a:lnTo>
                    <a:pt x="299" y="179"/>
                  </a:lnTo>
                  <a:lnTo>
                    <a:pt x="293" y="181"/>
                  </a:lnTo>
                  <a:lnTo>
                    <a:pt x="285" y="182"/>
                  </a:lnTo>
                  <a:lnTo>
                    <a:pt x="277" y="183"/>
                  </a:lnTo>
                  <a:lnTo>
                    <a:pt x="270" y="185"/>
                  </a:lnTo>
                  <a:lnTo>
                    <a:pt x="263" y="185"/>
                  </a:lnTo>
                  <a:lnTo>
                    <a:pt x="255" y="186"/>
                  </a:lnTo>
                  <a:lnTo>
                    <a:pt x="248" y="186"/>
                  </a:lnTo>
                  <a:lnTo>
                    <a:pt x="241" y="187"/>
                  </a:lnTo>
                  <a:lnTo>
                    <a:pt x="232" y="187"/>
                  </a:lnTo>
                  <a:lnTo>
                    <a:pt x="225" y="187"/>
                  </a:lnTo>
                  <a:lnTo>
                    <a:pt x="217" y="188"/>
                  </a:lnTo>
                  <a:lnTo>
                    <a:pt x="210" y="188"/>
                  </a:lnTo>
                  <a:lnTo>
                    <a:pt x="201" y="188"/>
                  </a:lnTo>
                  <a:lnTo>
                    <a:pt x="192" y="188"/>
                  </a:lnTo>
                  <a:lnTo>
                    <a:pt x="184" y="187"/>
                  </a:lnTo>
                  <a:lnTo>
                    <a:pt x="176" y="186"/>
                  </a:lnTo>
                  <a:lnTo>
                    <a:pt x="168" y="185"/>
                  </a:lnTo>
                  <a:lnTo>
                    <a:pt x="159" y="183"/>
                  </a:lnTo>
                  <a:lnTo>
                    <a:pt x="150" y="181"/>
                  </a:lnTo>
                  <a:lnTo>
                    <a:pt x="143" y="178"/>
                  </a:lnTo>
                  <a:lnTo>
                    <a:pt x="135" y="174"/>
                  </a:lnTo>
                  <a:lnTo>
                    <a:pt x="127" y="170"/>
                  </a:lnTo>
                  <a:lnTo>
                    <a:pt x="120" y="166"/>
                  </a:lnTo>
                  <a:lnTo>
                    <a:pt x="114" y="161"/>
                  </a:lnTo>
                  <a:lnTo>
                    <a:pt x="107" y="155"/>
                  </a:lnTo>
                  <a:lnTo>
                    <a:pt x="101" y="149"/>
                  </a:lnTo>
                  <a:lnTo>
                    <a:pt x="97" y="137"/>
                  </a:lnTo>
                  <a:lnTo>
                    <a:pt x="91" y="127"/>
                  </a:lnTo>
                  <a:lnTo>
                    <a:pt x="85" y="118"/>
                  </a:lnTo>
                  <a:lnTo>
                    <a:pt x="77" y="109"/>
                  </a:lnTo>
                  <a:lnTo>
                    <a:pt x="71" y="100"/>
                  </a:lnTo>
                  <a:lnTo>
                    <a:pt x="64" y="90"/>
                  </a:lnTo>
                  <a:lnTo>
                    <a:pt x="58" y="80"/>
                  </a:lnTo>
                  <a:lnTo>
                    <a:pt x="52" y="69"/>
                  </a:lnTo>
                  <a:lnTo>
                    <a:pt x="46" y="62"/>
                  </a:lnTo>
                  <a:lnTo>
                    <a:pt x="41" y="55"/>
                  </a:lnTo>
                  <a:lnTo>
                    <a:pt x="34" y="49"/>
                  </a:lnTo>
                  <a:lnTo>
                    <a:pt x="28" y="42"/>
                  </a:lnTo>
                  <a:lnTo>
                    <a:pt x="22" y="36"/>
                  </a:lnTo>
                  <a:lnTo>
                    <a:pt x="15" y="32"/>
                  </a:lnTo>
                  <a:lnTo>
                    <a:pt x="8" y="26"/>
                  </a:lnTo>
                  <a:lnTo>
                    <a:pt x="0" y="22"/>
                  </a:lnTo>
                  <a:lnTo>
                    <a:pt x="1" y="16"/>
                  </a:lnTo>
                  <a:lnTo>
                    <a:pt x="5" y="10"/>
                  </a:lnTo>
                  <a:lnTo>
                    <a:pt x="11" y="6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49" y="3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57" name="Freeform 69">
              <a:extLst>
                <a:ext uri="{FF2B5EF4-FFF2-40B4-BE49-F238E27FC236}">
                  <a16:creationId xmlns:a16="http://schemas.microsoft.com/office/drawing/2014/main" id="{7E892583-5E73-C7E4-DD46-7B3D23A26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" y="3956"/>
              <a:ext cx="64" cy="71"/>
            </a:xfrm>
            <a:custGeom>
              <a:avLst/>
              <a:gdLst>
                <a:gd name="T0" fmla="*/ 63 w 64"/>
                <a:gd name="T1" fmla="*/ 69 h 71"/>
                <a:gd name="T2" fmla="*/ 60 w 64"/>
                <a:gd name="T3" fmla="*/ 70 h 71"/>
                <a:gd name="T4" fmla="*/ 56 w 64"/>
                <a:gd name="T5" fmla="*/ 70 h 71"/>
                <a:gd name="T6" fmla="*/ 53 w 64"/>
                <a:gd name="T7" fmla="*/ 70 h 71"/>
                <a:gd name="T8" fmla="*/ 50 w 64"/>
                <a:gd name="T9" fmla="*/ 70 h 71"/>
                <a:gd name="T10" fmla="*/ 43 w 64"/>
                <a:gd name="T11" fmla="*/ 61 h 71"/>
                <a:gd name="T12" fmla="*/ 37 w 64"/>
                <a:gd name="T13" fmla="*/ 53 h 71"/>
                <a:gd name="T14" fmla="*/ 32 w 64"/>
                <a:gd name="T15" fmla="*/ 44 h 71"/>
                <a:gd name="T16" fmla="*/ 27 w 64"/>
                <a:gd name="T17" fmla="*/ 35 h 71"/>
                <a:gd name="T18" fmla="*/ 22 w 64"/>
                <a:gd name="T19" fmla="*/ 27 h 71"/>
                <a:gd name="T20" fmla="*/ 16 w 64"/>
                <a:gd name="T21" fmla="*/ 18 h 71"/>
                <a:gd name="T22" fmla="*/ 9 w 64"/>
                <a:gd name="T23" fmla="*/ 11 h 71"/>
                <a:gd name="T24" fmla="*/ 0 w 64"/>
                <a:gd name="T25" fmla="*/ 3 h 71"/>
                <a:gd name="T26" fmla="*/ 2 w 64"/>
                <a:gd name="T27" fmla="*/ 0 h 71"/>
                <a:gd name="T28" fmla="*/ 6 w 64"/>
                <a:gd name="T29" fmla="*/ 0 h 71"/>
                <a:gd name="T30" fmla="*/ 9 w 64"/>
                <a:gd name="T31" fmla="*/ 0 h 71"/>
                <a:gd name="T32" fmla="*/ 12 w 64"/>
                <a:gd name="T33" fmla="*/ 2 h 71"/>
                <a:gd name="T34" fmla="*/ 14 w 64"/>
                <a:gd name="T35" fmla="*/ 4 h 71"/>
                <a:gd name="T36" fmla="*/ 18 w 64"/>
                <a:gd name="T37" fmla="*/ 7 h 71"/>
                <a:gd name="T38" fmla="*/ 21 w 64"/>
                <a:gd name="T39" fmla="*/ 9 h 71"/>
                <a:gd name="T40" fmla="*/ 23 w 64"/>
                <a:gd name="T41" fmla="*/ 11 h 71"/>
                <a:gd name="T42" fmla="*/ 29 w 64"/>
                <a:gd name="T43" fmla="*/ 17 h 71"/>
                <a:gd name="T44" fmla="*/ 36 w 64"/>
                <a:gd name="T45" fmla="*/ 22 h 71"/>
                <a:gd name="T46" fmla="*/ 41 w 64"/>
                <a:gd name="T47" fmla="*/ 30 h 71"/>
                <a:gd name="T48" fmla="*/ 46 w 64"/>
                <a:gd name="T49" fmla="*/ 36 h 71"/>
                <a:gd name="T50" fmla="*/ 50 w 64"/>
                <a:gd name="T51" fmla="*/ 45 h 71"/>
                <a:gd name="T52" fmla="*/ 55 w 64"/>
                <a:gd name="T53" fmla="*/ 52 h 71"/>
                <a:gd name="T54" fmla="*/ 59 w 64"/>
                <a:gd name="T55" fmla="*/ 61 h 71"/>
                <a:gd name="T56" fmla="*/ 63 w 64"/>
                <a:gd name="T57" fmla="*/ 6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1">
                  <a:moveTo>
                    <a:pt x="63" y="69"/>
                  </a:moveTo>
                  <a:lnTo>
                    <a:pt x="60" y="70"/>
                  </a:lnTo>
                  <a:lnTo>
                    <a:pt x="56" y="70"/>
                  </a:lnTo>
                  <a:lnTo>
                    <a:pt x="53" y="70"/>
                  </a:lnTo>
                  <a:lnTo>
                    <a:pt x="50" y="70"/>
                  </a:lnTo>
                  <a:lnTo>
                    <a:pt x="43" y="61"/>
                  </a:lnTo>
                  <a:lnTo>
                    <a:pt x="37" y="53"/>
                  </a:lnTo>
                  <a:lnTo>
                    <a:pt x="32" y="44"/>
                  </a:lnTo>
                  <a:lnTo>
                    <a:pt x="27" y="35"/>
                  </a:lnTo>
                  <a:lnTo>
                    <a:pt x="22" y="27"/>
                  </a:lnTo>
                  <a:lnTo>
                    <a:pt x="16" y="18"/>
                  </a:lnTo>
                  <a:lnTo>
                    <a:pt x="9" y="11"/>
                  </a:lnTo>
                  <a:lnTo>
                    <a:pt x="0" y="3"/>
                  </a:lnTo>
                  <a:lnTo>
                    <a:pt x="2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4" y="4"/>
                  </a:lnTo>
                  <a:lnTo>
                    <a:pt x="18" y="7"/>
                  </a:lnTo>
                  <a:lnTo>
                    <a:pt x="21" y="9"/>
                  </a:lnTo>
                  <a:lnTo>
                    <a:pt x="23" y="11"/>
                  </a:lnTo>
                  <a:lnTo>
                    <a:pt x="29" y="17"/>
                  </a:lnTo>
                  <a:lnTo>
                    <a:pt x="36" y="22"/>
                  </a:lnTo>
                  <a:lnTo>
                    <a:pt x="41" y="30"/>
                  </a:lnTo>
                  <a:lnTo>
                    <a:pt x="46" y="36"/>
                  </a:lnTo>
                  <a:lnTo>
                    <a:pt x="50" y="45"/>
                  </a:lnTo>
                  <a:lnTo>
                    <a:pt x="55" y="52"/>
                  </a:lnTo>
                  <a:lnTo>
                    <a:pt x="59" y="61"/>
                  </a:lnTo>
                  <a:lnTo>
                    <a:pt x="63" y="69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58" name="Freeform 70">
              <a:extLst>
                <a:ext uri="{FF2B5EF4-FFF2-40B4-BE49-F238E27FC236}">
                  <a16:creationId xmlns:a16="http://schemas.microsoft.com/office/drawing/2014/main" id="{FCF5A562-61A4-628C-FE44-C20086796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" y="3981"/>
              <a:ext cx="77" cy="35"/>
            </a:xfrm>
            <a:custGeom>
              <a:avLst/>
              <a:gdLst>
                <a:gd name="T0" fmla="*/ 34 w 77"/>
                <a:gd name="T1" fmla="*/ 0 h 35"/>
                <a:gd name="T2" fmla="*/ 76 w 77"/>
                <a:gd name="T3" fmla="*/ 27 h 35"/>
                <a:gd name="T4" fmla="*/ 64 w 77"/>
                <a:gd name="T5" fmla="*/ 33 h 35"/>
                <a:gd name="T6" fmla="*/ 54 w 77"/>
                <a:gd name="T7" fmla="*/ 34 h 35"/>
                <a:gd name="T8" fmla="*/ 44 w 77"/>
                <a:gd name="T9" fmla="*/ 32 h 35"/>
                <a:gd name="T10" fmla="*/ 35 w 77"/>
                <a:gd name="T11" fmla="*/ 27 h 35"/>
                <a:gd name="T12" fmla="*/ 27 w 77"/>
                <a:gd name="T13" fmla="*/ 20 h 35"/>
                <a:gd name="T14" fmla="*/ 18 w 77"/>
                <a:gd name="T15" fmla="*/ 13 h 35"/>
                <a:gd name="T16" fmla="*/ 9 w 77"/>
                <a:gd name="T17" fmla="*/ 7 h 35"/>
                <a:gd name="T18" fmla="*/ 0 w 77"/>
                <a:gd name="T19" fmla="*/ 3 h 35"/>
                <a:gd name="T20" fmla="*/ 1 w 77"/>
                <a:gd name="T21" fmla="*/ 1 h 35"/>
                <a:gd name="T22" fmla="*/ 4 w 77"/>
                <a:gd name="T23" fmla="*/ 0 h 35"/>
                <a:gd name="T24" fmla="*/ 7 w 77"/>
                <a:gd name="T25" fmla="*/ 0 h 35"/>
                <a:gd name="T26" fmla="*/ 10 w 77"/>
                <a:gd name="T27" fmla="*/ 0 h 35"/>
                <a:gd name="T28" fmla="*/ 13 w 77"/>
                <a:gd name="T29" fmla="*/ 0 h 35"/>
                <a:gd name="T30" fmla="*/ 17 w 77"/>
                <a:gd name="T31" fmla="*/ 0 h 35"/>
                <a:gd name="T32" fmla="*/ 20 w 77"/>
                <a:gd name="T33" fmla="*/ 0 h 35"/>
                <a:gd name="T34" fmla="*/ 22 w 77"/>
                <a:gd name="T35" fmla="*/ 0 h 35"/>
                <a:gd name="T36" fmla="*/ 25 w 77"/>
                <a:gd name="T37" fmla="*/ 4 h 35"/>
                <a:gd name="T38" fmla="*/ 29 w 77"/>
                <a:gd name="T39" fmla="*/ 4 h 35"/>
                <a:gd name="T40" fmla="*/ 31 w 77"/>
                <a:gd name="T41" fmla="*/ 2 h 35"/>
                <a:gd name="T42" fmla="*/ 34 w 77"/>
                <a:gd name="T4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" h="35">
                  <a:moveTo>
                    <a:pt x="34" y="0"/>
                  </a:moveTo>
                  <a:lnTo>
                    <a:pt x="76" y="27"/>
                  </a:lnTo>
                  <a:lnTo>
                    <a:pt x="64" y="33"/>
                  </a:lnTo>
                  <a:lnTo>
                    <a:pt x="54" y="34"/>
                  </a:lnTo>
                  <a:lnTo>
                    <a:pt x="44" y="32"/>
                  </a:lnTo>
                  <a:lnTo>
                    <a:pt x="35" y="27"/>
                  </a:lnTo>
                  <a:lnTo>
                    <a:pt x="27" y="20"/>
                  </a:lnTo>
                  <a:lnTo>
                    <a:pt x="18" y="13"/>
                  </a:lnTo>
                  <a:lnTo>
                    <a:pt x="9" y="7"/>
                  </a:lnTo>
                  <a:lnTo>
                    <a:pt x="0" y="3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5" y="4"/>
                  </a:lnTo>
                  <a:lnTo>
                    <a:pt x="29" y="4"/>
                  </a:lnTo>
                  <a:lnTo>
                    <a:pt x="31" y="2"/>
                  </a:lnTo>
                  <a:lnTo>
                    <a:pt x="34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59" name="Freeform 71">
              <a:extLst>
                <a:ext uri="{FF2B5EF4-FFF2-40B4-BE49-F238E27FC236}">
                  <a16:creationId xmlns:a16="http://schemas.microsoft.com/office/drawing/2014/main" id="{09C933DF-FCF8-C7C3-1677-EB994DB68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" y="3989"/>
              <a:ext cx="56" cy="89"/>
            </a:xfrm>
            <a:custGeom>
              <a:avLst/>
              <a:gdLst>
                <a:gd name="T0" fmla="*/ 54 w 56"/>
                <a:gd name="T1" fmla="*/ 35 h 89"/>
                <a:gd name="T2" fmla="*/ 54 w 56"/>
                <a:gd name="T3" fmla="*/ 42 h 89"/>
                <a:gd name="T4" fmla="*/ 54 w 56"/>
                <a:gd name="T5" fmla="*/ 49 h 89"/>
                <a:gd name="T6" fmla="*/ 55 w 56"/>
                <a:gd name="T7" fmla="*/ 55 h 89"/>
                <a:gd name="T8" fmla="*/ 55 w 56"/>
                <a:gd name="T9" fmla="*/ 62 h 89"/>
                <a:gd name="T10" fmla="*/ 55 w 56"/>
                <a:gd name="T11" fmla="*/ 69 h 89"/>
                <a:gd name="T12" fmla="*/ 54 w 56"/>
                <a:gd name="T13" fmla="*/ 75 h 89"/>
                <a:gd name="T14" fmla="*/ 53 w 56"/>
                <a:gd name="T15" fmla="*/ 82 h 89"/>
                <a:gd name="T16" fmla="*/ 52 w 56"/>
                <a:gd name="T17" fmla="*/ 88 h 89"/>
                <a:gd name="T18" fmla="*/ 45 w 56"/>
                <a:gd name="T19" fmla="*/ 83 h 89"/>
                <a:gd name="T20" fmla="*/ 39 w 56"/>
                <a:gd name="T21" fmla="*/ 77 h 89"/>
                <a:gd name="T22" fmla="*/ 33 w 56"/>
                <a:gd name="T23" fmla="*/ 72 h 89"/>
                <a:gd name="T24" fmla="*/ 25 w 56"/>
                <a:gd name="T25" fmla="*/ 67 h 89"/>
                <a:gd name="T26" fmla="*/ 19 w 56"/>
                <a:gd name="T27" fmla="*/ 61 h 89"/>
                <a:gd name="T28" fmla="*/ 12 w 56"/>
                <a:gd name="T29" fmla="*/ 54 h 89"/>
                <a:gd name="T30" fmla="*/ 6 w 56"/>
                <a:gd name="T31" fmla="*/ 49 h 89"/>
                <a:gd name="T32" fmla="*/ 0 w 56"/>
                <a:gd name="T33" fmla="*/ 42 h 89"/>
                <a:gd name="T34" fmla="*/ 3 w 56"/>
                <a:gd name="T35" fmla="*/ 0 h 89"/>
                <a:gd name="T36" fmla="*/ 9 w 56"/>
                <a:gd name="T37" fmla="*/ 5 h 89"/>
                <a:gd name="T38" fmla="*/ 15 w 56"/>
                <a:gd name="T39" fmla="*/ 10 h 89"/>
                <a:gd name="T40" fmla="*/ 22 w 56"/>
                <a:gd name="T41" fmla="*/ 14 h 89"/>
                <a:gd name="T42" fmla="*/ 28 w 56"/>
                <a:gd name="T43" fmla="*/ 17 h 89"/>
                <a:gd name="T44" fmla="*/ 35 w 56"/>
                <a:gd name="T45" fmla="*/ 20 h 89"/>
                <a:gd name="T46" fmla="*/ 42 w 56"/>
                <a:gd name="T47" fmla="*/ 25 h 89"/>
                <a:gd name="T48" fmla="*/ 48 w 56"/>
                <a:gd name="T49" fmla="*/ 30 h 89"/>
                <a:gd name="T50" fmla="*/ 54 w 56"/>
                <a:gd name="T51" fmla="*/ 3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6" h="89">
                  <a:moveTo>
                    <a:pt x="54" y="35"/>
                  </a:moveTo>
                  <a:lnTo>
                    <a:pt x="54" y="42"/>
                  </a:lnTo>
                  <a:lnTo>
                    <a:pt x="54" y="49"/>
                  </a:lnTo>
                  <a:lnTo>
                    <a:pt x="55" y="55"/>
                  </a:lnTo>
                  <a:lnTo>
                    <a:pt x="55" y="62"/>
                  </a:lnTo>
                  <a:lnTo>
                    <a:pt x="55" y="69"/>
                  </a:lnTo>
                  <a:lnTo>
                    <a:pt x="54" y="75"/>
                  </a:lnTo>
                  <a:lnTo>
                    <a:pt x="53" y="82"/>
                  </a:lnTo>
                  <a:lnTo>
                    <a:pt x="52" y="88"/>
                  </a:lnTo>
                  <a:lnTo>
                    <a:pt x="45" y="83"/>
                  </a:lnTo>
                  <a:lnTo>
                    <a:pt x="39" y="77"/>
                  </a:lnTo>
                  <a:lnTo>
                    <a:pt x="33" y="72"/>
                  </a:lnTo>
                  <a:lnTo>
                    <a:pt x="25" y="67"/>
                  </a:lnTo>
                  <a:lnTo>
                    <a:pt x="19" y="61"/>
                  </a:lnTo>
                  <a:lnTo>
                    <a:pt x="12" y="54"/>
                  </a:lnTo>
                  <a:lnTo>
                    <a:pt x="6" y="49"/>
                  </a:lnTo>
                  <a:lnTo>
                    <a:pt x="0" y="42"/>
                  </a:lnTo>
                  <a:lnTo>
                    <a:pt x="3" y="0"/>
                  </a:lnTo>
                  <a:lnTo>
                    <a:pt x="9" y="5"/>
                  </a:lnTo>
                  <a:lnTo>
                    <a:pt x="15" y="10"/>
                  </a:lnTo>
                  <a:lnTo>
                    <a:pt x="22" y="14"/>
                  </a:lnTo>
                  <a:lnTo>
                    <a:pt x="28" y="17"/>
                  </a:lnTo>
                  <a:lnTo>
                    <a:pt x="35" y="20"/>
                  </a:lnTo>
                  <a:lnTo>
                    <a:pt x="42" y="25"/>
                  </a:lnTo>
                  <a:lnTo>
                    <a:pt x="48" y="30"/>
                  </a:lnTo>
                  <a:lnTo>
                    <a:pt x="54" y="35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60" name="Freeform 72">
              <a:extLst>
                <a:ext uri="{FF2B5EF4-FFF2-40B4-BE49-F238E27FC236}">
                  <a16:creationId xmlns:a16="http://schemas.microsoft.com/office/drawing/2014/main" id="{8CF23959-5BA6-BE4B-C8A4-F0D5F1A34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" y="3988"/>
              <a:ext cx="111" cy="38"/>
            </a:xfrm>
            <a:custGeom>
              <a:avLst/>
              <a:gdLst>
                <a:gd name="T0" fmla="*/ 110 w 111"/>
                <a:gd name="T1" fmla="*/ 21 h 38"/>
                <a:gd name="T2" fmla="*/ 101 w 111"/>
                <a:gd name="T3" fmla="*/ 29 h 38"/>
                <a:gd name="T4" fmla="*/ 92 w 111"/>
                <a:gd name="T5" fmla="*/ 33 h 38"/>
                <a:gd name="T6" fmla="*/ 85 w 111"/>
                <a:gd name="T7" fmla="*/ 36 h 38"/>
                <a:gd name="T8" fmla="*/ 78 w 111"/>
                <a:gd name="T9" fmla="*/ 37 h 38"/>
                <a:gd name="T10" fmla="*/ 73 w 111"/>
                <a:gd name="T11" fmla="*/ 37 h 38"/>
                <a:gd name="T12" fmla="*/ 66 w 111"/>
                <a:gd name="T13" fmla="*/ 34 h 38"/>
                <a:gd name="T14" fmla="*/ 61 w 111"/>
                <a:gd name="T15" fmla="*/ 32 h 38"/>
                <a:gd name="T16" fmla="*/ 55 w 111"/>
                <a:gd name="T17" fmla="*/ 28 h 38"/>
                <a:gd name="T18" fmla="*/ 50 w 111"/>
                <a:gd name="T19" fmla="*/ 23 h 38"/>
                <a:gd name="T20" fmla="*/ 44 w 111"/>
                <a:gd name="T21" fmla="*/ 19 h 38"/>
                <a:gd name="T22" fmla="*/ 38 w 111"/>
                <a:gd name="T23" fmla="*/ 16 h 38"/>
                <a:gd name="T24" fmla="*/ 32 w 111"/>
                <a:gd name="T25" fmla="*/ 12 h 38"/>
                <a:gd name="T26" fmla="*/ 25 w 111"/>
                <a:gd name="T27" fmla="*/ 8 h 38"/>
                <a:gd name="T28" fmla="*/ 18 w 111"/>
                <a:gd name="T29" fmla="*/ 6 h 38"/>
                <a:gd name="T30" fmla="*/ 10 w 111"/>
                <a:gd name="T31" fmla="*/ 4 h 38"/>
                <a:gd name="T32" fmla="*/ 0 w 111"/>
                <a:gd name="T33" fmla="*/ 3 h 38"/>
                <a:gd name="T34" fmla="*/ 3 w 111"/>
                <a:gd name="T35" fmla="*/ 2 h 38"/>
                <a:gd name="T36" fmla="*/ 6 w 111"/>
                <a:gd name="T37" fmla="*/ 1 h 38"/>
                <a:gd name="T38" fmla="*/ 10 w 111"/>
                <a:gd name="T39" fmla="*/ 0 h 38"/>
                <a:gd name="T40" fmla="*/ 12 w 111"/>
                <a:gd name="T41" fmla="*/ 0 h 38"/>
                <a:gd name="T42" fmla="*/ 16 w 111"/>
                <a:gd name="T43" fmla="*/ 0 h 38"/>
                <a:gd name="T44" fmla="*/ 19 w 111"/>
                <a:gd name="T45" fmla="*/ 0 h 38"/>
                <a:gd name="T46" fmla="*/ 23 w 111"/>
                <a:gd name="T47" fmla="*/ 0 h 38"/>
                <a:gd name="T48" fmla="*/ 26 w 111"/>
                <a:gd name="T49" fmla="*/ 2 h 38"/>
                <a:gd name="T50" fmla="*/ 36 w 111"/>
                <a:gd name="T51" fmla="*/ 3 h 38"/>
                <a:gd name="T52" fmla="*/ 46 w 111"/>
                <a:gd name="T53" fmla="*/ 6 h 38"/>
                <a:gd name="T54" fmla="*/ 57 w 111"/>
                <a:gd name="T55" fmla="*/ 8 h 38"/>
                <a:gd name="T56" fmla="*/ 67 w 111"/>
                <a:gd name="T57" fmla="*/ 11 h 38"/>
                <a:gd name="T58" fmla="*/ 78 w 111"/>
                <a:gd name="T59" fmla="*/ 14 h 38"/>
                <a:gd name="T60" fmla="*/ 88 w 111"/>
                <a:gd name="T61" fmla="*/ 17 h 38"/>
                <a:gd name="T62" fmla="*/ 99 w 111"/>
                <a:gd name="T63" fmla="*/ 19 h 38"/>
                <a:gd name="T64" fmla="*/ 110 w 111"/>
                <a:gd name="T65" fmla="*/ 2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1" h="38">
                  <a:moveTo>
                    <a:pt x="110" y="21"/>
                  </a:moveTo>
                  <a:lnTo>
                    <a:pt x="101" y="29"/>
                  </a:lnTo>
                  <a:lnTo>
                    <a:pt x="92" y="33"/>
                  </a:lnTo>
                  <a:lnTo>
                    <a:pt x="85" y="36"/>
                  </a:lnTo>
                  <a:lnTo>
                    <a:pt x="78" y="37"/>
                  </a:lnTo>
                  <a:lnTo>
                    <a:pt x="73" y="37"/>
                  </a:lnTo>
                  <a:lnTo>
                    <a:pt x="66" y="34"/>
                  </a:lnTo>
                  <a:lnTo>
                    <a:pt x="61" y="32"/>
                  </a:lnTo>
                  <a:lnTo>
                    <a:pt x="55" y="28"/>
                  </a:lnTo>
                  <a:lnTo>
                    <a:pt x="50" y="23"/>
                  </a:lnTo>
                  <a:lnTo>
                    <a:pt x="44" y="19"/>
                  </a:lnTo>
                  <a:lnTo>
                    <a:pt x="38" y="16"/>
                  </a:lnTo>
                  <a:lnTo>
                    <a:pt x="32" y="12"/>
                  </a:lnTo>
                  <a:lnTo>
                    <a:pt x="25" y="8"/>
                  </a:lnTo>
                  <a:lnTo>
                    <a:pt x="18" y="6"/>
                  </a:lnTo>
                  <a:lnTo>
                    <a:pt x="10" y="4"/>
                  </a:lnTo>
                  <a:lnTo>
                    <a:pt x="0" y="3"/>
                  </a:lnTo>
                  <a:lnTo>
                    <a:pt x="3" y="2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36" y="3"/>
                  </a:lnTo>
                  <a:lnTo>
                    <a:pt x="46" y="6"/>
                  </a:lnTo>
                  <a:lnTo>
                    <a:pt x="57" y="8"/>
                  </a:lnTo>
                  <a:lnTo>
                    <a:pt x="67" y="11"/>
                  </a:lnTo>
                  <a:lnTo>
                    <a:pt x="78" y="14"/>
                  </a:lnTo>
                  <a:lnTo>
                    <a:pt x="88" y="17"/>
                  </a:lnTo>
                  <a:lnTo>
                    <a:pt x="99" y="19"/>
                  </a:lnTo>
                  <a:lnTo>
                    <a:pt x="110" y="21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61" name="Freeform 73">
              <a:extLst>
                <a:ext uri="{FF2B5EF4-FFF2-40B4-BE49-F238E27FC236}">
                  <a16:creationId xmlns:a16="http://schemas.microsoft.com/office/drawing/2014/main" id="{C5FAA30F-BFCD-B3A5-DC38-164A6B277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3998"/>
              <a:ext cx="97" cy="73"/>
            </a:xfrm>
            <a:custGeom>
              <a:avLst/>
              <a:gdLst>
                <a:gd name="T0" fmla="*/ 95 w 97"/>
                <a:gd name="T1" fmla="*/ 33 h 73"/>
                <a:gd name="T2" fmla="*/ 96 w 97"/>
                <a:gd name="T3" fmla="*/ 38 h 73"/>
                <a:gd name="T4" fmla="*/ 96 w 97"/>
                <a:gd name="T5" fmla="*/ 43 h 73"/>
                <a:gd name="T6" fmla="*/ 95 w 97"/>
                <a:gd name="T7" fmla="*/ 48 h 73"/>
                <a:gd name="T8" fmla="*/ 94 w 97"/>
                <a:gd name="T9" fmla="*/ 53 h 73"/>
                <a:gd name="T10" fmla="*/ 94 w 97"/>
                <a:gd name="T11" fmla="*/ 57 h 73"/>
                <a:gd name="T12" fmla="*/ 93 w 97"/>
                <a:gd name="T13" fmla="*/ 62 h 73"/>
                <a:gd name="T14" fmla="*/ 91 w 97"/>
                <a:gd name="T15" fmla="*/ 67 h 73"/>
                <a:gd name="T16" fmla="*/ 90 w 97"/>
                <a:gd name="T17" fmla="*/ 72 h 73"/>
                <a:gd name="T18" fmla="*/ 84 w 97"/>
                <a:gd name="T19" fmla="*/ 69 h 73"/>
                <a:gd name="T20" fmla="*/ 79 w 97"/>
                <a:gd name="T21" fmla="*/ 67 h 73"/>
                <a:gd name="T22" fmla="*/ 73 w 97"/>
                <a:gd name="T23" fmla="*/ 64 h 73"/>
                <a:gd name="T24" fmla="*/ 67 w 97"/>
                <a:gd name="T25" fmla="*/ 62 h 73"/>
                <a:gd name="T26" fmla="*/ 62 w 97"/>
                <a:gd name="T27" fmla="*/ 59 h 73"/>
                <a:gd name="T28" fmla="*/ 56 w 97"/>
                <a:gd name="T29" fmla="*/ 57 h 73"/>
                <a:gd name="T30" fmla="*/ 51 w 97"/>
                <a:gd name="T31" fmla="*/ 54 h 73"/>
                <a:gd name="T32" fmla="*/ 44 w 97"/>
                <a:gd name="T33" fmla="*/ 53 h 73"/>
                <a:gd name="T34" fmla="*/ 39 w 97"/>
                <a:gd name="T35" fmla="*/ 50 h 73"/>
                <a:gd name="T36" fmla="*/ 33 w 97"/>
                <a:gd name="T37" fmla="*/ 48 h 73"/>
                <a:gd name="T38" fmla="*/ 28 w 97"/>
                <a:gd name="T39" fmla="*/ 45 h 73"/>
                <a:gd name="T40" fmla="*/ 22 w 97"/>
                <a:gd name="T41" fmla="*/ 42 h 73"/>
                <a:gd name="T42" fmla="*/ 17 w 97"/>
                <a:gd name="T43" fmla="*/ 40 h 73"/>
                <a:gd name="T44" fmla="*/ 10 w 97"/>
                <a:gd name="T45" fmla="*/ 37 h 73"/>
                <a:gd name="T46" fmla="*/ 6 w 97"/>
                <a:gd name="T47" fmla="*/ 35 h 73"/>
                <a:gd name="T48" fmla="*/ 0 w 97"/>
                <a:gd name="T49" fmla="*/ 31 h 73"/>
                <a:gd name="T50" fmla="*/ 0 w 97"/>
                <a:gd name="T51" fmla="*/ 0 h 73"/>
                <a:gd name="T52" fmla="*/ 5 w 97"/>
                <a:gd name="T53" fmla="*/ 1 h 73"/>
                <a:gd name="T54" fmla="*/ 10 w 97"/>
                <a:gd name="T55" fmla="*/ 4 h 73"/>
                <a:gd name="T56" fmla="*/ 17 w 97"/>
                <a:gd name="T57" fmla="*/ 7 h 73"/>
                <a:gd name="T58" fmla="*/ 22 w 97"/>
                <a:gd name="T59" fmla="*/ 9 h 73"/>
                <a:gd name="T60" fmla="*/ 29 w 97"/>
                <a:gd name="T61" fmla="*/ 11 h 73"/>
                <a:gd name="T62" fmla="*/ 34 w 97"/>
                <a:gd name="T63" fmla="*/ 13 h 73"/>
                <a:gd name="T64" fmla="*/ 41 w 97"/>
                <a:gd name="T65" fmla="*/ 15 h 73"/>
                <a:gd name="T66" fmla="*/ 47 w 97"/>
                <a:gd name="T67" fmla="*/ 16 h 73"/>
                <a:gd name="T68" fmla="*/ 53 w 97"/>
                <a:gd name="T69" fmla="*/ 18 h 73"/>
                <a:gd name="T70" fmla="*/ 59 w 97"/>
                <a:gd name="T71" fmla="*/ 19 h 73"/>
                <a:gd name="T72" fmla="*/ 65 w 97"/>
                <a:gd name="T73" fmla="*/ 21 h 73"/>
                <a:gd name="T74" fmla="*/ 72 w 97"/>
                <a:gd name="T75" fmla="*/ 23 h 73"/>
                <a:gd name="T76" fmla="*/ 77 w 97"/>
                <a:gd name="T77" fmla="*/ 25 h 73"/>
                <a:gd name="T78" fmla="*/ 84 w 97"/>
                <a:gd name="T79" fmla="*/ 27 h 73"/>
                <a:gd name="T80" fmla="*/ 89 w 97"/>
                <a:gd name="T81" fmla="*/ 30 h 73"/>
                <a:gd name="T82" fmla="*/ 95 w 97"/>
                <a:gd name="T83" fmla="*/ 3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" h="73">
                  <a:moveTo>
                    <a:pt x="95" y="33"/>
                  </a:moveTo>
                  <a:lnTo>
                    <a:pt x="96" y="38"/>
                  </a:lnTo>
                  <a:lnTo>
                    <a:pt x="96" y="43"/>
                  </a:lnTo>
                  <a:lnTo>
                    <a:pt x="95" y="48"/>
                  </a:lnTo>
                  <a:lnTo>
                    <a:pt x="94" y="53"/>
                  </a:lnTo>
                  <a:lnTo>
                    <a:pt x="94" y="57"/>
                  </a:lnTo>
                  <a:lnTo>
                    <a:pt x="93" y="62"/>
                  </a:lnTo>
                  <a:lnTo>
                    <a:pt x="91" y="67"/>
                  </a:lnTo>
                  <a:lnTo>
                    <a:pt x="90" y="72"/>
                  </a:lnTo>
                  <a:lnTo>
                    <a:pt x="84" y="69"/>
                  </a:lnTo>
                  <a:lnTo>
                    <a:pt x="79" y="67"/>
                  </a:lnTo>
                  <a:lnTo>
                    <a:pt x="73" y="64"/>
                  </a:lnTo>
                  <a:lnTo>
                    <a:pt x="67" y="62"/>
                  </a:lnTo>
                  <a:lnTo>
                    <a:pt x="62" y="59"/>
                  </a:lnTo>
                  <a:lnTo>
                    <a:pt x="56" y="57"/>
                  </a:lnTo>
                  <a:lnTo>
                    <a:pt x="51" y="54"/>
                  </a:lnTo>
                  <a:lnTo>
                    <a:pt x="44" y="53"/>
                  </a:lnTo>
                  <a:lnTo>
                    <a:pt x="39" y="50"/>
                  </a:lnTo>
                  <a:lnTo>
                    <a:pt x="33" y="48"/>
                  </a:lnTo>
                  <a:lnTo>
                    <a:pt x="28" y="45"/>
                  </a:lnTo>
                  <a:lnTo>
                    <a:pt x="22" y="42"/>
                  </a:lnTo>
                  <a:lnTo>
                    <a:pt x="17" y="40"/>
                  </a:lnTo>
                  <a:lnTo>
                    <a:pt x="10" y="37"/>
                  </a:lnTo>
                  <a:lnTo>
                    <a:pt x="6" y="35"/>
                  </a:lnTo>
                  <a:lnTo>
                    <a:pt x="0" y="31"/>
                  </a:lnTo>
                  <a:lnTo>
                    <a:pt x="0" y="0"/>
                  </a:lnTo>
                  <a:lnTo>
                    <a:pt x="5" y="1"/>
                  </a:lnTo>
                  <a:lnTo>
                    <a:pt x="10" y="4"/>
                  </a:lnTo>
                  <a:lnTo>
                    <a:pt x="17" y="7"/>
                  </a:lnTo>
                  <a:lnTo>
                    <a:pt x="22" y="9"/>
                  </a:lnTo>
                  <a:lnTo>
                    <a:pt x="29" y="11"/>
                  </a:lnTo>
                  <a:lnTo>
                    <a:pt x="34" y="13"/>
                  </a:lnTo>
                  <a:lnTo>
                    <a:pt x="41" y="15"/>
                  </a:lnTo>
                  <a:lnTo>
                    <a:pt x="47" y="16"/>
                  </a:lnTo>
                  <a:lnTo>
                    <a:pt x="53" y="18"/>
                  </a:lnTo>
                  <a:lnTo>
                    <a:pt x="59" y="19"/>
                  </a:lnTo>
                  <a:lnTo>
                    <a:pt x="65" y="21"/>
                  </a:lnTo>
                  <a:lnTo>
                    <a:pt x="72" y="23"/>
                  </a:lnTo>
                  <a:lnTo>
                    <a:pt x="77" y="25"/>
                  </a:lnTo>
                  <a:lnTo>
                    <a:pt x="84" y="27"/>
                  </a:lnTo>
                  <a:lnTo>
                    <a:pt x="89" y="30"/>
                  </a:lnTo>
                  <a:lnTo>
                    <a:pt x="95" y="3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62" name="Freeform 74">
              <a:extLst>
                <a:ext uri="{FF2B5EF4-FFF2-40B4-BE49-F238E27FC236}">
                  <a16:creationId xmlns:a16="http://schemas.microsoft.com/office/drawing/2014/main" id="{846EDBBD-0FA7-8F17-627D-3A22F8804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" y="4019"/>
              <a:ext cx="254" cy="63"/>
            </a:xfrm>
            <a:custGeom>
              <a:avLst/>
              <a:gdLst>
                <a:gd name="T0" fmla="*/ 252 w 254"/>
                <a:gd name="T1" fmla="*/ 56 h 63"/>
                <a:gd name="T2" fmla="*/ 253 w 254"/>
                <a:gd name="T3" fmla="*/ 42 h 63"/>
                <a:gd name="T4" fmla="*/ 253 w 254"/>
                <a:gd name="T5" fmla="*/ 29 h 63"/>
                <a:gd name="T6" fmla="*/ 253 w 254"/>
                <a:gd name="T7" fmla="*/ 16 h 63"/>
                <a:gd name="T8" fmla="*/ 245 w 254"/>
                <a:gd name="T9" fmla="*/ 3 h 63"/>
                <a:gd name="T10" fmla="*/ 213 w 254"/>
                <a:gd name="T11" fmla="*/ 5 h 63"/>
                <a:gd name="T12" fmla="*/ 183 w 254"/>
                <a:gd name="T13" fmla="*/ 5 h 63"/>
                <a:gd name="T14" fmla="*/ 154 w 254"/>
                <a:gd name="T15" fmla="*/ 4 h 63"/>
                <a:gd name="T16" fmla="*/ 126 w 254"/>
                <a:gd name="T17" fmla="*/ 3 h 63"/>
                <a:gd name="T18" fmla="*/ 97 w 254"/>
                <a:gd name="T19" fmla="*/ 1 h 63"/>
                <a:gd name="T20" fmla="*/ 69 w 254"/>
                <a:gd name="T21" fmla="*/ 0 h 63"/>
                <a:gd name="T22" fmla="*/ 41 w 254"/>
                <a:gd name="T23" fmla="*/ 1 h 63"/>
                <a:gd name="T24" fmla="*/ 10 w 254"/>
                <a:gd name="T25" fmla="*/ 3 h 63"/>
                <a:gd name="T26" fmla="*/ 8 w 254"/>
                <a:gd name="T27" fmla="*/ 0 h 63"/>
                <a:gd name="T28" fmla="*/ 3 w 254"/>
                <a:gd name="T29" fmla="*/ 0 h 63"/>
                <a:gd name="T30" fmla="*/ 2 w 254"/>
                <a:gd name="T31" fmla="*/ 4 h 63"/>
                <a:gd name="T32" fmla="*/ 1 w 254"/>
                <a:gd name="T33" fmla="*/ 8 h 63"/>
                <a:gd name="T34" fmla="*/ 0 w 254"/>
                <a:gd name="T35" fmla="*/ 12 h 63"/>
                <a:gd name="T36" fmla="*/ 0 w 254"/>
                <a:gd name="T37" fmla="*/ 16 h 63"/>
                <a:gd name="T38" fmla="*/ 14 w 254"/>
                <a:gd name="T39" fmla="*/ 27 h 63"/>
                <a:gd name="T40" fmla="*/ 31 w 254"/>
                <a:gd name="T41" fmla="*/ 30 h 63"/>
                <a:gd name="T42" fmla="*/ 51 w 254"/>
                <a:gd name="T43" fmla="*/ 28 h 63"/>
                <a:gd name="T44" fmla="*/ 70 w 254"/>
                <a:gd name="T45" fmla="*/ 29 h 63"/>
                <a:gd name="T46" fmla="*/ 82 w 254"/>
                <a:gd name="T47" fmla="*/ 32 h 63"/>
                <a:gd name="T48" fmla="*/ 94 w 254"/>
                <a:gd name="T49" fmla="*/ 34 h 63"/>
                <a:gd name="T50" fmla="*/ 105 w 254"/>
                <a:gd name="T51" fmla="*/ 37 h 63"/>
                <a:gd name="T52" fmla="*/ 116 w 254"/>
                <a:gd name="T53" fmla="*/ 40 h 63"/>
                <a:gd name="T54" fmla="*/ 127 w 254"/>
                <a:gd name="T55" fmla="*/ 42 h 63"/>
                <a:gd name="T56" fmla="*/ 137 w 254"/>
                <a:gd name="T57" fmla="*/ 47 h 63"/>
                <a:gd name="T58" fmla="*/ 147 w 254"/>
                <a:gd name="T59" fmla="*/ 54 h 63"/>
                <a:gd name="T60" fmla="*/ 156 w 254"/>
                <a:gd name="T61" fmla="*/ 62 h 63"/>
                <a:gd name="T62" fmla="*/ 158 w 254"/>
                <a:gd name="T63" fmla="*/ 62 h 63"/>
                <a:gd name="T64" fmla="*/ 167 w 254"/>
                <a:gd name="T65" fmla="*/ 62 h 63"/>
                <a:gd name="T66" fmla="*/ 179 w 254"/>
                <a:gd name="T67" fmla="*/ 61 h 63"/>
                <a:gd name="T68" fmla="*/ 193 w 254"/>
                <a:gd name="T69" fmla="*/ 61 h 63"/>
                <a:gd name="T70" fmla="*/ 209 w 254"/>
                <a:gd name="T71" fmla="*/ 61 h 63"/>
                <a:gd name="T72" fmla="*/ 224 w 254"/>
                <a:gd name="T73" fmla="*/ 61 h 63"/>
                <a:gd name="T74" fmla="*/ 239 w 254"/>
                <a:gd name="T75" fmla="*/ 61 h 63"/>
                <a:gd name="T76" fmla="*/ 251 w 254"/>
                <a:gd name="T77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4" h="63">
                  <a:moveTo>
                    <a:pt x="251" y="62"/>
                  </a:moveTo>
                  <a:lnTo>
                    <a:pt x="252" y="56"/>
                  </a:lnTo>
                  <a:lnTo>
                    <a:pt x="253" y="49"/>
                  </a:lnTo>
                  <a:lnTo>
                    <a:pt x="253" y="42"/>
                  </a:lnTo>
                  <a:lnTo>
                    <a:pt x="253" y="36"/>
                  </a:lnTo>
                  <a:lnTo>
                    <a:pt x="253" y="29"/>
                  </a:lnTo>
                  <a:lnTo>
                    <a:pt x="253" y="21"/>
                  </a:lnTo>
                  <a:lnTo>
                    <a:pt x="253" y="16"/>
                  </a:lnTo>
                  <a:lnTo>
                    <a:pt x="253" y="8"/>
                  </a:lnTo>
                  <a:lnTo>
                    <a:pt x="245" y="3"/>
                  </a:lnTo>
                  <a:lnTo>
                    <a:pt x="229" y="4"/>
                  </a:lnTo>
                  <a:lnTo>
                    <a:pt x="213" y="5"/>
                  </a:lnTo>
                  <a:lnTo>
                    <a:pt x="199" y="5"/>
                  </a:lnTo>
                  <a:lnTo>
                    <a:pt x="183" y="5"/>
                  </a:lnTo>
                  <a:lnTo>
                    <a:pt x="168" y="5"/>
                  </a:lnTo>
                  <a:lnTo>
                    <a:pt x="154" y="4"/>
                  </a:lnTo>
                  <a:lnTo>
                    <a:pt x="140" y="4"/>
                  </a:lnTo>
                  <a:lnTo>
                    <a:pt x="126" y="3"/>
                  </a:lnTo>
                  <a:lnTo>
                    <a:pt x="111" y="2"/>
                  </a:lnTo>
                  <a:lnTo>
                    <a:pt x="97" y="1"/>
                  </a:lnTo>
                  <a:lnTo>
                    <a:pt x="83" y="1"/>
                  </a:lnTo>
                  <a:lnTo>
                    <a:pt x="69" y="0"/>
                  </a:lnTo>
                  <a:lnTo>
                    <a:pt x="54" y="0"/>
                  </a:lnTo>
                  <a:lnTo>
                    <a:pt x="41" y="1"/>
                  </a:lnTo>
                  <a:lnTo>
                    <a:pt x="25" y="2"/>
                  </a:lnTo>
                  <a:lnTo>
                    <a:pt x="10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2" y="4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7" y="23"/>
                  </a:lnTo>
                  <a:lnTo>
                    <a:pt x="14" y="27"/>
                  </a:lnTo>
                  <a:lnTo>
                    <a:pt x="22" y="29"/>
                  </a:lnTo>
                  <a:lnTo>
                    <a:pt x="31" y="30"/>
                  </a:lnTo>
                  <a:lnTo>
                    <a:pt x="41" y="29"/>
                  </a:lnTo>
                  <a:lnTo>
                    <a:pt x="51" y="28"/>
                  </a:lnTo>
                  <a:lnTo>
                    <a:pt x="60" y="28"/>
                  </a:lnTo>
                  <a:lnTo>
                    <a:pt x="70" y="29"/>
                  </a:lnTo>
                  <a:lnTo>
                    <a:pt x="76" y="31"/>
                  </a:lnTo>
                  <a:lnTo>
                    <a:pt x="82" y="32"/>
                  </a:lnTo>
                  <a:lnTo>
                    <a:pt x="87" y="33"/>
                  </a:lnTo>
                  <a:lnTo>
                    <a:pt x="94" y="34"/>
                  </a:lnTo>
                  <a:lnTo>
                    <a:pt x="99" y="36"/>
                  </a:lnTo>
                  <a:lnTo>
                    <a:pt x="105" y="37"/>
                  </a:lnTo>
                  <a:lnTo>
                    <a:pt x="111" y="38"/>
                  </a:lnTo>
                  <a:lnTo>
                    <a:pt x="116" y="40"/>
                  </a:lnTo>
                  <a:lnTo>
                    <a:pt x="122" y="41"/>
                  </a:lnTo>
                  <a:lnTo>
                    <a:pt x="127" y="42"/>
                  </a:lnTo>
                  <a:lnTo>
                    <a:pt x="133" y="45"/>
                  </a:lnTo>
                  <a:lnTo>
                    <a:pt x="137" y="47"/>
                  </a:lnTo>
                  <a:lnTo>
                    <a:pt x="143" y="50"/>
                  </a:lnTo>
                  <a:lnTo>
                    <a:pt x="147" y="54"/>
                  </a:lnTo>
                  <a:lnTo>
                    <a:pt x="151" y="57"/>
                  </a:lnTo>
                  <a:lnTo>
                    <a:pt x="156" y="62"/>
                  </a:lnTo>
                  <a:lnTo>
                    <a:pt x="157" y="62"/>
                  </a:lnTo>
                  <a:lnTo>
                    <a:pt x="158" y="62"/>
                  </a:lnTo>
                  <a:lnTo>
                    <a:pt x="162" y="62"/>
                  </a:lnTo>
                  <a:lnTo>
                    <a:pt x="167" y="62"/>
                  </a:lnTo>
                  <a:lnTo>
                    <a:pt x="172" y="61"/>
                  </a:lnTo>
                  <a:lnTo>
                    <a:pt x="179" y="61"/>
                  </a:lnTo>
                  <a:lnTo>
                    <a:pt x="186" y="61"/>
                  </a:lnTo>
                  <a:lnTo>
                    <a:pt x="193" y="61"/>
                  </a:lnTo>
                  <a:lnTo>
                    <a:pt x="200" y="61"/>
                  </a:lnTo>
                  <a:lnTo>
                    <a:pt x="209" y="61"/>
                  </a:lnTo>
                  <a:lnTo>
                    <a:pt x="217" y="61"/>
                  </a:lnTo>
                  <a:lnTo>
                    <a:pt x="224" y="61"/>
                  </a:lnTo>
                  <a:lnTo>
                    <a:pt x="231" y="61"/>
                  </a:lnTo>
                  <a:lnTo>
                    <a:pt x="239" y="61"/>
                  </a:lnTo>
                  <a:lnTo>
                    <a:pt x="245" y="62"/>
                  </a:lnTo>
                  <a:lnTo>
                    <a:pt x="251" y="6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63" name="Freeform 75">
              <a:extLst>
                <a:ext uri="{FF2B5EF4-FFF2-40B4-BE49-F238E27FC236}">
                  <a16:creationId xmlns:a16="http://schemas.microsoft.com/office/drawing/2014/main" id="{D58786B4-EB00-A292-518F-9662D9BDE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" y="3205"/>
              <a:ext cx="35" cy="40"/>
            </a:xfrm>
            <a:custGeom>
              <a:avLst/>
              <a:gdLst>
                <a:gd name="T0" fmla="*/ 27 w 35"/>
                <a:gd name="T1" fmla="*/ 21 h 40"/>
                <a:gd name="T2" fmla="*/ 29 w 35"/>
                <a:gd name="T3" fmla="*/ 21 h 40"/>
                <a:gd name="T4" fmla="*/ 31 w 35"/>
                <a:gd name="T5" fmla="*/ 21 h 40"/>
                <a:gd name="T6" fmla="*/ 33 w 35"/>
                <a:gd name="T7" fmla="*/ 21 h 40"/>
                <a:gd name="T8" fmla="*/ 34 w 35"/>
                <a:gd name="T9" fmla="*/ 22 h 40"/>
                <a:gd name="T10" fmla="*/ 34 w 35"/>
                <a:gd name="T11" fmla="*/ 26 h 40"/>
                <a:gd name="T12" fmla="*/ 34 w 35"/>
                <a:gd name="T13" fmla="*/ 30 h 40"/>
                <a:gd name="T14" fmla="*/ 34 w 35"/>
                <a:gd name="T15" fmla="*/ 34 h 40"/>
                <a:gd name="T16" fmla="*/ 33 w 35"/>
                <a:gd name="T17" fmla="*/ 37 h 40"/>
                <a:gd name="T18" fmla="*/ 26 w 35"/>
                <a:gd name="T19" fmla="*/ 38 h 40"/>
                <a:gd name="T20" fmla="*/ 17 w 35"/>
                <a:gd name="T21" fmla="*/ 38 h 40"/>
                <a:gd name="T22" fmla="*/ 8 w 35"/>
                <a:gd name="T23" fmla="*/ 36 h 40"/>
                <a:gd name="T24" fmla="*/ 3 w 35"/>
                <a:gd name="T25" fmla="*/ 31 h 40"/>
                <a:gd name="T26" fmla="*/ 0 w 35"/>
                <a:gd name="T27" fmla="*/ 24 h 40"/>
                <a:gd name="T28" fmla="*/ 0 w 35"/>
                <a:gd name="T29" fmla="*/ 15 h 40"/>
                <a:gd name="T30" fmla="*/ 3 w 35"/>
                <a:gd name="T31" fmla="*/ 7 h 40"/>
                <a:gd name="T32" fmla="*/ 9 w 35"/>
                <a:gd name="T33" fmla="*/ 1 h 40"/>
                <a:gd name="T34" fmla="*/ 17 w 35"/>
                <a:gd name="T35" fmla="*/ 0 h 40"/>
                <a:gd name="T36" fmla="*/ 24 w 35"/>
                <a:gd name="T37" fmla="*/ 0 h 40"/>
                <a:gd name="T38" fmla="*/ 30 w 35"/>
                <a:gd name="T39" fmla="*/ 0 h 40"/>
                <a:gd name="T40" fmla="*/ 32 w 35"/>
                <a:gd name="T41" fmla="*/ 8 h 40"/>
                <a:gd name="T42" fmla="*/ 29 w 35"/>
                <a:gd name="T43" fmla="*/ 5 h 40"/>
                <a:gd name="T44" fmla="*/ 24 w 35"/>
                <a:gd name="T45" fmla="*/ 3 h 40"/>
                <a:gd name="T46" fmla="*/ 17 w 35"/>
                <a:gd name="T47" fmla="*/ 3 h 40"/>
                <a:gd name="T48" fmla="*/ 13 w 35"/>
                <a:gd name="T49" fmla="*/ 5 h 40"/>
                <a:gd name="T50" fmla="*/ 9 w 35"/>
                <a:gd name="T51" fmla="*/ 11 h 40"/>
                <a:gd name="T52" fmla="*/ 8 w 35"/>
                <a:gd name="T53" fmla="*/ 17 h 40"/>
                <a:gd name="T54" fmla="*/ 8 w 35"/>
                <a:gd name="T55" fmla="*/ 25 h 40"/>
                <a:gd name="T56" fmla="*/ 11 w 35"/>
                <a:gd name="T57" fmla="*/ 31 h 40"/>
                <a:gd name="T58" fmla="*/ 16 w 35"/>
                <a:gd name="T59" fmla="*/ 35 h 40"/>
                <a:gd name="T60" fmla="*/ 18 w 35"/>
                <a:gd name="T61" fmla="*/ 36 h 40"/>
                <a:gd name="T62" fmla="*/ 21 w 35"/>
                <a:gd name="T63" fmla="*/ 36 h 40"/>
                <a:gd name="T64" fmla="*/ 25 w 35"/>
                <a:gd name="T65" fmla="*/ 35 h 40"/>
                <a:gd name="T66" fmla="*/ 26 w 35"/>
                <a:gd name="T67" fmla="*/ 33 h 40"/>
                <a:gd name="T68" fmla="*/ 26 w 35"/>
                <a:gd name="T69" fmla="*/ 30 h 40"/>
                <a:gd name="T70" fmla="*/ 26 w 35"/>
                <a:gd name="T71" fmla="*/ 26 h 40"/>
                <a:gd name="T72" fmla="*/ 26 w 35"/>
                <a:gd name="T73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" h="40">
                  <a:moveTo>
                    <a:pt x="26" y="21"/>
                  </a:moveTo>
                  <a:lnTo>
                    <a:pt x="27" y="21"/>
                  </a:lnTo>
                  <a:lnTo>
                    <a:pt x="28" y="21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31" y="21"/>
                  </a:lnTo>
                  <a:lnTo>
                    <a:pt x="32" y="21"/>
                  </a:lnTo>
                  <a:lnTo>
                    <a:pt x="33" y="21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4" y="24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4" y="30"/>
                  </a:lnTo>
                  <a:lnTo>
                    <a:pt x="34" y="33"/>
                  </a:lnTo>
                  <a:lnTo>
                    <a:pt x="34" y="34"/>
                  </a:lnTo>
                  <a:lnTo>
                    <a:pt x="34" y="37"/>
                  </a:lnTo>
                  <a:lnTo>
                    <a:pt x="33" y="37"/>
                  </a:lnTo>
                  <a:lnTo>
                    <a:pt x="30" y="38"/>
                  </a:lnTo>
                  <a:lnTo>
                    <a:pt x="26" y="38"/>
                  </a:lnTo>
                  <a:lnTo>
                    <a:pt x="21" y="39"/>
                  </a:lnTo>
                  <a:lnTo>
                    <a:pt x="17" y="38"/>
                  </a:lnTo>
                  <a:lnTo>
                    <a:pt x="13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3" y="31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3" y="7"/>
                  </a:lnTo>
                  <a:lnTo>
                    <a:pt x="6" y="4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0" y="0"/>
                  </a:lnTo>
                  <a:lnTo>
                    <a:pt x="34" y="2"/>
                  </a:lnTo>
                  <a:lnTo>
                    <a:pt x="32" y="8"/>
                  </a:lnTo>
                  <a:lnTo>
                    <a:pt x="31" y="8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4" y="3"/>
                  </a:lnTo>
                  <a:lnTo>
                    <a:pt x="21" y="2"/>
                  </a:lnTo>
                  <a:lnTo>
                    <a:pt x="17" y="3"/>
                  </a:lnTo>
                  <a:lnTo>
                    <a:pt x="15" y="4"/>
                  </a:lnTo>
                  <a:lnTo>
                    <a:pt x="13" y="5"/>
                  </a:lnTo>
                  <a:lnTo>
                    <a:pt x="10" y="8"/>
                  </a:lnTo>
                  <a:lnTo>
                    <a:pt x="9" y="11"/>
                  </a:lnTo>
                  <a:lnTo>
                    <a:pt x="8" y="13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8" y="25"/>
                  </a:lnTo>
                  <a:lnTo>
                    <a:pt x="9" y="29"/>
                  </a:lnTo>
                  <a:lnTo>
                    <a:pt x="11" y="31"/>
                  </a:lnTo>
                  <a:lnTo>
                    <a:pt x="13" y="34"/>
                  </a:lnTo>
                  <a:lnTo>
                    <a:pt x="16" y="35"/>
                  </a:lnTo>
                  <a:lnTo>
                    <a:pt x="17" y="35"/>
                  </a:lnTo>
                  <a:lnTo>
                    <a:pt x="18" y="36"/>
                  </a:lnTo>
                  <a:lnTo>
                    <a:pt x="20" y="36"/>
                  </a:lnTo>
                  <a:lnTo>
                    <a:pt x="21" y="36"/>
                  </a:lnTo>
                  <a:lnTo>
                    <a:pt x="23" y="35"/>
                  </a:lnTo>
                  <a:lnTo>
                    <a:pt x="25" y="35"/>
                  </a:lnTo>
                  <a:lnTo>
                    <a:pt x="26" y="35"/>
                  </a:lnTo>
                  <a:lnTo>
                    <a:pt x="26" y="33"/>
                  </a:lnTo>
                  <a:lnTo>
                    <a:pt x="26" y="31"/>
                  </a:lnTo>
                  <a:lnTo>
                    <a:pt x="26" y="30"/>
                  </a:lnTo>
                  <a:lnTo>
                    <a:pt x="26" y="28"/>
                  </a:lnTo>
                  <a:lnTo>
                    <a:pt x="26" y="26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64" name="Freeform 76">
              <a:extLst>
                <a:ext uri="{FF2B5EF4-FFF2-40B4-BE49-F238E27FC236}">
                  <a16:creationId xmlns:a16="http://schemas.microsoft.com/office/drawing/2014/main" id="{D82F24F1-038F-3F52-A79E-3C7DC4EC9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" y="3184"/>
              <a:ext cx="44" cy="40"/>
            </a:xfrm>
            <a:custGeom>
              <a:avLst/>
              <a:gdLst>
                <a:gd name="T0" fmla="*/ 0 w 44"/>
                <a:gd name="T1" fmla="*/ 36 h 40"/>
                <a:gd name="T2" fmla="*/ 0 w 44"/>
                <a:gd name="T3" fmla="*/ 31 h 40"/>
                <a:gd name="T4" fmla="*/ 0 w 44"/>
                <a:gd name="T5" fmla="*/ 26 h 40"/>
                <a:gd name="T6" fmla="*/ 2 w 44"/>
                <a:gd name="T7" fmla="*/ 22 h 40"/>
                <a:gd name="T8" fmla="*/ 3 w 44"/>
                <a:gd name="T9" fmla="*/ 17 h 40"/>
                <a:gd name="T10" fmla="*/ 3 w 44"/>
                <a:gd name="T11" fmla="*/ 12 h 40"/>
                <a:gd name="T12" fmla="*/ 4 w 44"/>
                <a:gd name="T13" fmla="*/ 7 h 40"/>
                <a:gd name="T14" fmla="*/ 5 w 44"/>
                <a:gd name="T15" fmla="*/ 2 h 40"/>
                <a:gd name="T16" fmla="*/ 6 w 44"/>
                <a:gd name="T17" fmla="*/ 0 h 40"/>
                <a:gd name="T18" fmla="*/ 7 w 44"/>
                <a:gd name="T19" fmla="*/ 0 h 40"/>
                <a:gd name="T20" fmla="*/ 8 w 44"/>
                <a:gd name="T21" fmla="*/ 0 h 40"/>
                <a:gd name="T22" fmla="*/ 9 w 44"/>
                <a:gd name="T23" fmla="*/ 0 h 40"/>
                <a:gd name="T24" fmla="*/ 10 w 44"/>
                <a:gd name="T25" fmla="*/ 0 h 40"/>
                <a:gd name="T26" fmla="*/ 13 w 44"/>
                <a:gd name="T27" fmla="*/ 9 h 40"/>
                <a:gd name="T28" fmla="*/ 17 w 44"/>
                <a:gd name="T29" fmla="*/ 18 h 40"/>
                <a:gd name="T30" fmla="*/ 21 w 44"/>
                <a:gd name="T31" fmla="*/ 25 h 40"/>
                <a:gd name="T32" fmla="*/ 21 w 44"/>
                <a:gd name="T33" fmla="*/ 25 h 40"/>
                <a:gd name="T34" fmla="*/ 26 w 44"/>
                <a:gd name="T35" fmla="*/ 18 h 40"/>
                <a:gd name="T36" fmla="*/ 31 w 44"/>
                <a:gd name="T37" fmla="*/ 9 h 40"/>
                <a:gd name="T38" fmla="*/ 34 w 44"/>
                <a:gd name="T39" fmla="*/ 0 h 40"/>
                <a:gd name="T40" fmla="*/ 35 w 44"/>
                <a:gd name="T41" fmla="*/ 0 h 40"/>
                <a:gd name="T42" fmla="*/ 36 w 44"/>
                <a:gd name="T43" fmla="*/ 0 h 40"/>
                <a:gd name="T44" fmla="*/ 37 w 44"/>
                <a:gd name="T45" fmla="*/ 0 h 40"/>
                <a:gd name="T46" fmla="*/ 38 w 44"/>
                <a:gd name="T47" fmla="*/ 0 h 40"/>
                <a:gd name="T48" fmla="*/ 39 w 44"/>
                <a:gd name="T49" fmla="*/ 2 h 40"/>
                <a:gd name="T50" fmla="*/ 39 w 44"/>
                <a:gd name="T51" fmla="*/ 7 h 40"/>
                <a:gd name="T52" fmla="*/ 40 w 44"/>
                <a:gd name="T53" fmla="*/ 12 h 40"/>
                <a:gd name="T54" fmla="*/ 41 w 44"/>
                <a:gd name="T55" fmla="*/ 17 h 40"/>
                <a:gd name="T56" fmla="*/ 41 w 44"/>
                <a:gd name="T57" fmla="*/ 21 h 40"/>
                <a:gd name="T58" fmla="*/ 42 w 44"/>
                <a:gd name="T59" fmla="*/ 26 h 40"/>
                <a:gd name="T60" fmla="*/ 42 w 44"/>
                <a:gd name="T61" fmla="*/ 30 h 40"/>
                <a:gd name="T62" fmla="*/ 43 w 44"/>
                <a:gd name="T63" fmla="*/ 36 h 40"/>
                <a:gd name="T64" fmla="*/ 42 w 44"/>
                <a:gd name="T65" fmla="*/ 38 h 40"/>
                <a:gd name="T66" fmla="*/ 39 w 44"/>
                <a:gd name="T67" fmla="*/ 38 h 40"/>
                <a:gd name="T68" fmla="*/ 37 w 44"/>
                <a:gd name="T69" fmla="*/ 38 h 40"/>
                <a:gd name="T70" fmla="*/ 35 w 44"/>
                <a:gd name="T71" fmla="*/ 38 h 40"/>
                <a:gd name="T72" fmla="*/ 34 w 44"/>
                <a:gd name="T73" fmla="*/ 34 h 40"/>
                <a:gd name="T74" fmla="*/ 33 w 44"/>
                <a:gd name="T75" fmla="*/ 29 h 40"/>
                <a:gd name="T76" fmla="*/ 33 w 44"/>
                <a:gd name="T77" fmla="*/ 22 h 40"/>
                <a:gd name="T78" fmla="*/ 33 w 44"/>
                <a:gd name="T79" fmla="*/ 16 h 40"/>
                <a:gd name="T80" fmla="*/ 32 w 44"/>
                <a:gd name="T81" fmla="*/ 14 h 40"/>
                <a:gd name="T82" fmla="*/ 30 w 44"/>
                <a:gd name="T83" fmla="*/ 19 h 40"/>
                <a:gd name="T84" fmla="*/ 27 w 44"/>
                <a:gd name="T85" fmla="*/ 24 h 40"/>
                <a:gd name="T86" fmla="*/ 24 w 44"/>
                <a:gd name="T87" fmla="*/ 30 h 40"/>
                <a:gd name="T88" fmla="*/ 21 w 44"/>
                <a:gd name="T89" fmla="*/ 35 h 40"/>
                <a:gd name="T90" fmla="*/ 20 w 44"/>
                <a:gd name="T91" fmla="*/ 38 h 40"/>
                <a:gd name="T92" fmla="*/ 20 w 44"/>
                <a:gd name="T93" fmla="*/ 38 h 40"/>
                <a:gd name="T94" fmla="*/ 20 w 44"/>
                <a:gd name="T95" fmla="*/ 38 h 40"/>
                <a:gd name="T96" fmla="*/ 19 w 44"/>
                <a:gd name="T97" fmla="*/ 38 h 40"/>
                <a:gd name="T98" fmla="*/ 18 w 44"/>
                <a:gd name="T99" fmla="*/ 38 h 40"/>
                <a:gd name="T100" fmla="*/ 18 w 44"/>
                <a:gd name="T101" fmla="*/ 37 h 40"/>
                <a:gd name="T102" fmla="*/ 14 w 44"/>
                <a:gd name="T103" fmla="*/ 29 h 40"/>
                <a:gd name="T104" fmla="*/ 10 w 44"/>
                <a:gd name="T105" fmla="*/ 20 h 40"/>
                <a:gd name="T106" fmla="*/ 7 w 44"/>
                <a:gd name="T107" fmla="*/ 14 h 40"/>
                <a:gd name="T108" fmla="*/ 6 w 44"/>
                <a:gd name="T109" fmla="*/ 17 h 40"/>
                <a:gd name="T110" fmla="*/ 6 w 44"/>
                <a:gd name="T111" fmla="*/ 22 h 40"/>
                <a:gd name="T112" fmla="*/ 5 w 44"/>
                <a:gd name="T113" fmla="*/ 29 h 40"/>
                <a:gd name="T114" fmla="*/ 5 w 44"/>
                <a:gd name="T115" fmla="*/ 35 h 40"/>
                <a:gd name="T116" fmla="*/ 3 w 44"/>
                <a:gd name="T117" fmla="*/ 38 h 40"/>
                <a:gd name="T118" fmla="*/ 2 w 44"/>
                <a:gd name="T119" fmla="*/ 38 h 40"/>
                <a:gd name="T120" fmla="*/ 0 w 44"/>
                <a:gd name="T121" fmla="*/ 38 h 40"/>
                <a:gd name="T122" fmla="*/ 0 w 44"/>
                <a:gd name="T123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" h="40">
                  <a:moveTo>
                    <a:pt x="0" y="39"/>
                  </a:moveTo>
                  <a:lnTo>
                    <a:pt x="0" y="36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2" y="22"/>
                  </a:lnTo>
                  <a:lnTo>
                    <a:pt x="2" y="19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4" y="10"/>
                  </a:lnTo>
                  <a:lnTo>
                    <a:pt x="4" y="7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4"/>
                  </a:lnTo>
                  <a:lnTo>
                    <a:pt x="13" y="9"/>
                  </a:lnTo>
                  <a:lnTo>
                    <a:pt x="15" y="14"/>
                  </a:lnTo>
                  <a:lnTo>
                    <a:pt x="17" y="18"/>
                  </a:lnTo>
                  <a:lnTo>
                    <a:pt x="20" y="21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1" y="25"/>
                  </a:lnTo>
                  <a:lnTo>
                    <a:pt x="24" y="21"/>
                  </a:lnTo>
                  <a:lnTo>
                    <a:pt x="26" y="18"/>
                  </a:lnTo>
                  <a:lnTo>
                    <a:pt x="28" y="14"/>
                  </a:lnTo>
                  <a:lnTo>
                    <a:pt x="31" y="9"/>
                  </a:lnTo>
                  <a:lnTo>
                    <a:pt x="32" y="4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9" y="0"/>
                  </a:lnTo>
                  <a:lnTo>
                    <a:pt x="39" y="2"/>
                  </a:lnTo>
                  <a:lnTo>
                    <a:pt x="39" y="4"/>
                  </a:lnTo>
                  <a:lnTo>
                    <a:pt x="39" y="7"/>
                  </a:lnTo>
                  <a:lnTo>
                    <a:pt x="40" y="9"/>
                  </a:lnTo>
                  <a:lnTo>
                    <a:pt x="40" y="12"/>
                  </a:lnTo>
                  <a:lnTo>
                    <a:pt x="40" y="14"/>
                  </a:lnTo>
                  <a:lnTo>
                    <a:pt x="41" y="17"/>
                  </a:lnTo>
                  <a:lnTo>
                    <a:pt x="41" y="19"/>
                  </a:lnTo>
                  <a:lnTo>
                    <a:pt x="41" y="21"/>
                  </a:lnTo>
                  <a:lnTo>
                    <a:pt x="41" y="24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3" y="33"/>
                  </a:lnTo>
                  <a:lnTo>
                    <a:pt x="43" y="36"/>
                  </a:lnTo>
                  <a:lnTo>
                    <a:pt x="43" y="39"/>
                  </a:lnTo>
                  <a:lnTo>
                    <a:pt x="42" y="38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8" y="38"/>
                  </a:lnTo>
                  <a:lnTo>
                    <a:pt x="37" y="38"/>
                  </a:lnTo>
                  <a:lnTo>
                    <a:pt x="36" y="38"/>
                  </a:lnTo>
                  <a:lnTo>
                    <a:pt x="35" y="38"/>
                  </a:lnTo>
                  <a:lnTo>
                    <a:pt x="34" y="39"/>
                  </a:lnTo>
                  <a:lnTo>
                    <a:pt x="34" y="34"/>
                  </a:lnTo>
                  <a:lnTo>
                    <a:pt x="34" y="32"/>
                  </a:lnTo>
                  <a:lnTo>
                    <a:pt x="33" y="29"/>
                  </a:lnTo>
                  <a:lnTo>
                    <a:pt x="33" y="25"/>
                  </a:lnTo>
                  <a:lnTo>
                    <a:pt x="33" y="22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2" y="13"/>
                  </a:lnTo>
                  <a:lnTo>
                    <a:pt x="32" y="14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8" y="21"/>
                  </a:lnTo>
                  <a:lnTo>
                    <a:pt x="27" y="24"/>
                  </a:lnTo>
                  <a:lnTo>
                    <a:pt x="25" y="27"/>
                  </a:lnTo>
                  <a:lnTo>
                    <a:pt x="24" y="30"/>
                  </a:lnTo>
                  <a:lnTo>
                    <a:pt x="22" y="32"/>
                  </a:lnTo>
                  <a:lnTo>
                    <a:pt x="21" y="35"/>
                  </a:lnTo>
                  <a:lnTo>
                    <a:pt x="21" y="37"/>
                  </a:lnTo>
                  <a:lnTo>
                    <a:pt x="20" y="38"/>
                  </a:lnTo>
                  <a:lnTo>
                    <a:pt x="20" y="39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37"/>
                  </a:lnTo>
                  <a:lnTo>
                    <a:pt x="16" y="33"/>
                  </a:lnTo>
                  <a:lnTo>
                    <a:pt x="14" y="29"/>
                  </a:lnTo>
                  <a:lnTo>
                    <a:pt x="12" y="24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7" y="14"/>
                  </a:lnTo>
                  <a:lnTo>
                    <a:pt x="7" y="13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6" y="22"/>
                  </a:lnTo>
                  <a:lnTo>
                    <a:pt x="5" y="25"/>
                  </a:lnTo>
                  <a:lnTo>
                    <a:pt x="5" y="29"/>
                  </a:lnTo>
                  <a:lnTo>
                    <a:pt x="5" y="32"/>
                  </a:lnTo>
                  <a:lnTo>
                    <a:pt x="5" y="35"/>
                  </a:lnTo>
                  <a:lnTo>
                    <a:pt x="4" y="39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1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65" name="Freeform 77">
              <a:extLst>
                <a:ext uri="{FF2B5EF4-FFF2-40B4-BE49-F238E27FC236}">
                  <a16:creationId xmlns:a16="http://schemas.microsoft.com/office/drawing/2014/main" id="{6EE30CC9-4BC9-40FA-2DBB-29CB509D0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" y="3458"/>
              <a:ext cx="27" cy="39"/>
            </a:xfrm>
            <a:custGeom>
              <a:avLst/>
              <a:gdLst>
                <a:gd name="T0" fmla="*/ 0 w 27"/>
                <a:gd name="T1" fmla="*/ 38 h 39"/>
                <a:gd name="T2" fmla="*/ 0 w 27"/>
                <a:gd name="T3" fmla="*/ 36 h 39"/>
                <a:gd name="T4" fmla="*/ 0 w 27"/>
                <a:gd name="T5" fmla="*/ 33 h 39"/>
                <a:gd name="T6" fmla="*/ 0 w 27"/>
                <a:gd name="T7" fmla="*/ 30 h 39"/>
                <a:gd name="T8" fmla="*/ 0 w 27"/>
                <a:gd name="T9" fmla="*/ 28 h 39"/>
                <a:gd name="T10" fmla="*/ 0 w 27"/>
                <a:gd name="T11" fmla="*/ 26 h 39"/>
                <a:gd name="T12" fmla="*/ 0 w 27"/>
                <a:gd name="T13" fmla="*/ 23 h 39"/>
                <a:gd name="T14" fmla="*/ 0 w 27"/>
                <a:gd name="T15" fmla="*/ 21 h 39"/>
                <a:gd name="T16" fmla="*/ 0 w 27"/>
                <a:gd name="T17" fmla="*/ 19 h 39"/>
                <a:gd name="T18" fmla="*/ 0 w 27"/>
                <a:gd name="T19" fmla="*/ 16 h 39"/>
                <a:gd name="T20" fmla="*/ 0 w 27"/>
                <a:gd name="T21" fmla="*/ 14 h 39"/>
                <a:gd name="T22" fmla="*/ 0 w 27"/>
                <a:gd name="T23" fmla="*/ 11 h 39"/>
                <a:gd name="T24" fmla="*/ 0 w 27"/>
                <a:gd name="T25" fmla="*/ 9 h 39"/>
                <a:gd name="T26" fmla="*/ 0 w 27"/>
                <a:gd name="T27" fmla="*/ 7 h 39"/>
                <a:gd name="T28" fmla="*/ 0 w 27"/>
                <a:gd name="T29" fmla="*/ 4 h 39"/>
                <a:gd name="T30" fmla="*/ 0 w 27"/>
                <a:gd name="T31" fmla="*/ 2 h 39"/>
                <a:gd name="T32" fmla="*/ 0 w 27"/>
                <a:gd name="T33" fmla="*/ 0 h 39"/>
                <a:gd name="T34" fmla="*/ 0 w 27"/>
                <a:gd name="T35" fmla="*/ 0 h 39"/>
                <a:gd name="T36" fmla="*/ 2 w 27"/>
                <a:gd name="T37" fmla="*/ 0 h 39"/>
                <a:gd name="T38" fmla="*/ 6 w 27"/>
                <a:gd name="T39" fmla="*/ 0 h 39"/>
                <a:gd name="T40" fmla="*/ 11 w 27"/>
                <a:gd name="T41" fmla="*/ 0 h 39"/>
                <a:gd name="T42" fmla="*/ 17 w 27"/>
                <a:gd name="T43" fmla="*/ 0 h 39"/>
                <a:gd name="T44" fmla="*/ 22 w 27"/>
                <a:gd name="T45" fmla="*/ 1 h 39"/>
                <a:gd name="T46" fmla="*/ 25 w 27"/>
                <a:gd name="T47" fmla="*/ 4 h 39"/>
                <a:gd name="T48" fmla="*/ 26 w 27"/>
                <a:gd name="T49" fmla="*/ 9 h 39"/>
                <a:gd name="T50" fmla="*/ 25 w 27"/>
                <a:gd name="T51" fmla="*/ 14 h 39"/>
                <a:gd name="T52" fmla="*/ 23 w 27"/>
                <a:gd name="T53" fmla="*/ 18 h 39"/>
                <a:gd name="T54" fmla="*/ 20 w 27"/>
                <a:gd name="T55" fmla="*/ 19 h 39"/>
                <a:gd name="T56" fmla="*/ 17 w 27"/>
                <a:gd name="T57" fmla="*/ 21 h 39"/>
                <a:gd name="T58" fmla="*/ 14 w 27"/>
                <a:gd name="T59" fmla="*/ 21 h 39"/>
                <a:gd name="T60" fmla="*/ 11 w 27"/>
                <a:gd name="T61" fmla="*/ 21 h 39"/>
                <a:gd name="T62" fmla="*/ 10 w 27"/>
                <a:gd name="T63" fmla="*/ 21 h 39"/>
                <a:gd name="T64" fmla="*/ 8 w 27"/>
                <a:gd name="T65" fmla="*/ 21 h 39"/>
                <a:gd name="T66" fmla="*/ 8 w 27"/>
                <a:gd name="T67" fmla="*/ 23 h 39"/>
                <a:gd name="T68" fmla="*/ 8 w 27"/>
                <a:gd name="T69" fmla="*/ 25 h 39"/>
                <a:gd name="T70" fmla="*/ 8 w 27"/>
                <a:gd name="T71" fmla="*/ 26 h 39"/>
                <a:gd name="T72" fmla="*/ 8 w 27"/>
                <a:gd name="T73" fmla="*/ 28 h 39"/>
                <a:gd name="T74" fmla="*/ 8 w 27"/>
                <a:gd name="T75" fmla="*/ 31 h 39"/>
                <a:gd name="T76" fmla="*/ 8 w 27"/>
                <a:gd name="T77" fmla="*/ 33 h 39"/>
                <a:gd name="T78" fmla="*/ 8 w 27"/>
                <a:gd name="T79" fmla="*/ 36 h 39"/>
                <a:gd name="T80" fmla="*/ 9 w 27"/>
                <a:gd name="T81" fmla="*/ 38 h 39"/>
                <a:gd name="T82" fmla="*/ 7 w 27"/>
                <a:gd name="T83" fmla="*/ 38 h 39"/>
                <a:gd name="T84" fmla="*/ 6 w 27"/>
                <a:gd name="T85" fmla="*/ 38 h 39"/>
                <a:gd name="T86" fmla="*/ 5 w 27"/>
                <a:gd name="T87" fmla="*/ 38 h 39"/>
                <a:gd name="T88" fmla="*/ 4 w 27"/>
                <a:gd name="T89" fmla="*/ 38 h 39"/>
                <a:gd name="T90" fmla="*/ 3 w 27"/>
                <a:gd name="T91" fmla="*/ 38 h 39"/>
                <a:gd name="T92" fmla="*/ 2 w 27"/>
                <a:gd name="T93" fmla="*/ 38 h 39"/>
                <a:gd name="T94" fmla="*/ 0 w 27"/>
                <a:gd name="T95" fmla="*/ 38 h 39"/>
                <a:gd name="T96" fmla="*/ 0 w 27"/>
                <a:gd name="T9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39">
                  <a:moveTo>
                    <a:pt x="0" y="38"/>
                  </a:moveTo>
                  <a:lnTo>
                    <a:pt x="0" y="36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5" y="4"/>
                  </a:lnTo>
                  <a:lnTo>
                    <a:pt x="26" y="9"/>
                  </a:lnTo>
                  <a:lnTo>
                    <a:pt x="25" y="14"/>
                  </a:lnTo>
                  <a:lnTo>
                    <a:pt x="23" y="18"/>
                  </a:lnTo>
                  <a:lnTo>
                    <a:pt x="20" y="19"/>
                  </a:lnTo>
                  <a:lnTo>
                    <a:pt x="17" y="21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8" y="31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9" y="38"/>
                  </a:lnTo>
                  <a:lnTo>
                    <a:pt x="7" y="38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4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66" name="Freeform 78">
              <a:extLst>
                <a:ext uri="{FF2B5EF4-FFF2-40B4-BE49-F238E27FC236}">
                  <a16:creationId xmlns:a16="http://schemas.microsoft.com/office/drawing/2014/main" id="{B595E652-91FD-B98D-6F6A-77535D8B8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" y="3461"/>
              <a:ext cx="17" cy="17"/>
            </a:xfrm>
            <a:custGeom>
              <a:avLst/>
              <a:gdLst>
                <a:gd name="T0" fmla="*/ 0 w 17"/>
                <a:gd name="T1" fmla="*/ 16 h 17"/>
                <a:gd name="T2" fmla="*/ 6 w 17"/>
                <a:gd name="T3" fmla="*/ 15 h 17"/>
                <a:gd name="T4" fmla="*/ 11 w 17"/>
                <a:gd name="T5" fmla="*/ 14 h 17"/>
                <a:gd name="T6" fmla="*/ 14 w 17"/>
                <a:gd name="T7" fmla="*/ 11 h 17"/>
                <a:gd name="T8" fmla="*/ 16 w 17"/>
                <a:gd name="T9" fmla="*/ 7 h 17"/>
                <a:gd name="T10" fmla="*/ 14 w 17"/>
                <a:gd name="T11" fmla="*/ 4 h 17"/>
                <a:gd name="T12" fmla="*/ 12 w 17"/>
                <a:gd name="T13" fmla="*/ 1 h 17"/>
                <a:gd name="T14" fmla="*/ 8 w 17"/>
                <a:gd name="T15" fmla="*/ 0 h 17"/>
                <a:gd name="T16" fmla="*/ 0 w 17"/>
                <a:gd name="T17" fmla="*/ 0 h 17"/>
                <a:gd name="T18" fmla="*/ 0 w 17"/>
                <a:gd name="T1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0" y="16"/>
                  </a:moveTo>
                  <a:lnTo>
                    <a:pt x="6" y="15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6" y="7"/>
                  </a:lnTo>
                  <a:lnTo>
                    <a:pt x="14" y="4"/>
                  </a:lnTo>
                  <a:lnTo>
                    <a:pt x="12" y="1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67" name="Freeform 79">
              <a:extLst>
                <a:ext uri="{FF2B5EF4-FFF2-40B4-BE49-F238E27FC236}">
                  <a16:creationId xmlns:a16="http://schemas.microsoft.com/office/drawing/2014/main" id="{5809C5FC-9625-685F-341B-28A9E768A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" y="3088"/>
              <a:ext cx="40" cy="50"/>
            </a:xfrm>
            <a:custGeom>
              <a:avLst/>
              <a:gdLst>
                <a:gd name="T0" fmla="*/ 19 w 40"/>
                <a:gd name="T1" fmla="*/ 0 h 50"/>
                <a:gd name="T2" fmla="*/ 23 w 40"/>
                <a:gd name="T3" fmla="*/ 0 h 50"/>
                <a:gd name="T4" fmla="*/ 27 w 40"/>
                <a:gd name="T5" fmla="*/ 0 h 50"/>
                <a:gd name="T6" fmla="*/ 30 w 40"/>
                <a:gd name="T7" fmla="*/ 2 h 50"/>
                <a:gd name="T8" fmla="*/ 33 w 40"/>
                <a:gd name="T9" fmla="*/ 4 h 50"/>
                <a:gd name="T10" fmla="*/ 35 w 40"/>
                <a:gd name="T11" fmla="*/ 7 h 50"/>
                <a:gd name="T12" fmla="*/ 38 w 40"/>
                <a:gd name="T13" fmla="*/ 10 h 50"/>
                <a:gd name="T14" fmla="*/ 39 w 40"/>
                <a:gd name="T15" fmla="*/ 14 h 50"/>
                <a:gd name="T16" fmla="*/ 39 w 40"/>
                <a:gd name="T17" fmla="*/ 18 h 50"/>
                <a:gd name="T18" fmla="*/ 39 w 40"/>
                <a:gd name="T19" fmla="*/ 21 h 50"/>
                <a:gd name="T20" fmla="*/ 39 w 40"/>
                <a:gd name="T21" fmla="*/ 24 h 50"/>
                <a:gd name="T22" fmla="*/ 37 w 40"/>
                <a:gd name="T23" fmla="*/ 28 h 50"/>
                <a:gd name="T24" fmla="*/ 36 w 40"/>
                <a:gd name="T25" fmla="*/ 31 h 50"/>
                <a:gd name="T26" fmla="*/ 34 w 40"/>
                <a:gd name="T27" fmla="*/ 32 h 50"/>
                <a:gd name="T28" fmla="*/ 31 w 40"/>
                <a:gd name="T29" fmla="*/ 34 h 50"/>
                <a:gd name="T30" fmla="*/ 29 w 40"/>
                <a:gd name="T31" fmla="*/ 36 h 50"/>
                <a:gd name="T32" fmla="*/ 26 w 40"/>
                <a:gd name="T33" fmla="*/ 37 h 50"/>
                <a:gd name="T34" fmla="*/ 39 w 40"/>
                <a:gd name="T35" fmla="*/ 46 h 50"/>
                <a:gd name="T36" fmla="*/ 38 w 40"/>
                <a:gd name="T37" fmla="*/ 46 h 50"/>
                <a:gd name="T38" fmla="*/ 38 w 40"/>
                <a:gd name="T39" fmla="*/ 47 h 50"/>
                <a:gd name="T40" fmla="*/ 37 w 40"/>
                <a:gd name="T41" fmla="*/ 47 h 50"/>
                <a:gd name="T42" fmla="*/ 35 w 40"/>
                <a:gd name="T43" fmla="*/ 48 h 50"/>
                <a:gd name="T44" fmla="*/ 34 w 40"/>
                <a:gd name="T45" fmla="*/ 48 h 50"/>
                <a:gd name="T46" fmla="*/ 34 w 40"/>
                <a:gd name="T47" fmla="*/ 48 h 50"/>
                <a:gd name="T48" fmla="*/ 33 w 40"/>
                <a:gd name="T49" fmla="*/ 49 h 50"/>
                <a:gd name="T50" fmla="*/ 32 w 40"/>
                <a:gd name="T51" fmla="*/ 49 h 50"/>
                <a:gd name="T52" fmla="*/ 19 w 40"/>
                <a:gd name="T53" fmla="*/ 38 h 50"/>
                <a:gd name="T54" fmla="*/ 15 w 40"/>
                <a:gd name="T55" fmla="*/ 38 h 50"/>
                <a:gd name="T56" fmla="*/ 11 w 40"/>
                <a:gd name="T57" fmla="*/ 37 h 50"/>
                <a:gd name="T58" fmla="*/ 9 w 40"/>
                <a:gd name="T59" fmla="*/ 36 h 50"/>
                <a:gd name="T60" fmla="*/ 5 w 40"/>
                <a:gd name="T61" fmla="*/ 33 h 50"/>
                <a:gd name="T62" fmla="*/ 2 w 40"/>
                <a:gd name="T63" fmla="*/ 31 h 50"/>
                <a:gd name="T64" fmla="*/ 0 w 40"/>
                <a:gd name="T65" fmla="*/ 28 h 50"/>
                <a:gd name="T66" fmla="*/ 0 w 40"/>
                <a:gd name="T67" fmla="*/ 23 h 50"/>
                <a:gd name="T68" fmla="*/ 0 w 40"/>
                <a:gd name="T69" fmla="*/ 19 h 50"/>
                <a:gd name="T70" fmla="*/ 0 w 40"/>
                <a:gd name="T71" fmla="*/ 15 h 50"/>
                <a:gd name="T72" fmla="*/ 0 w 40"/>
                <a:gd name="T73" fmla="*/ 12 h 50"/>
                <a:gd name="T74" fmla="*/ 2 w 40"/>
                <a:gd name="T75" fmla="*/ 8 h 50"/>
                <a:gd name="T76" fmla="*/ 5 w 40"/>
                <a:gd name="T77" fmla="*/ 5 h 50"/>
                <a:gd name="T78" fmla="*/ 8 w 40"/>
                <a:gd name="T79" fmla="*/ 3 h 50"/>
                <a:gd name="T80" fmla="*/ 11 w 40"/>
                <a:gd name="T81" fmla="*/ 1 h 50"/>
                <a:gd name="T82" fmla="*/ 15 w 40"/>
                <a:gd name="T83" fmla="*/ 0 h 50"/>
                <a:gd name="T84" fmla="*/ 19 w 40"/>
                <a:gd name="T8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50">
                  <a:moveTo>
                    <a:pt x="19" y="0"/>
                  </a:moveTo>
                  <a:lnTo>
                    <a:pt x="23" y="0"/>
                  </a:lnTo>
                  <a:lnTo>
                    <a:pt x="27" y="0"/>
                  </a:lnTo>
                  <a:lnTo>
                    <a:pt x="30" y="2"/>
                  </a:lnTo>
                  <a:lnTo>
                    <a:pt x="33" y="4"/>
                  </a:lnTo>
                  <a:lnTo>
                    <a:pt x="35" y="7"/>
                  </a:lnTo>
                  <a:lnTo>
                    <a:pt x="38" y="10"/>
                  </a:lnTo>
                  <a:lnTo>
                    <a:pt x="39" y="14"/>
                  </a:lnTo>
                  <a:lnTo>
                    <a:pt x="39" y="18"/>
                  </a:lnTo>
                  <a:lnTo>
                    <a:pt x="39" y="21"/>
                  </a:lnTo>
                  <a:lnTo>
                    <a:pt x="39" y="24"/>
                  </a:lnTo>
                  <a:lnTo>
                    <a:pt x="37" y="28"/>
                  </a:lnTo>
                  <a:lnTo>
                    <a:pt x="36" y="31"/>
                  </a:lnTo>
                  <a:lnTo>
                    <a:pt x="34" y="32"/>
                  </a:lnTo>
                  <a:lnTo>
                    <a:pt x="31" y="34"/>
                  </a:lnTo>
                  <a:lnTo>
                    <a:pt x="29" y="36"/>
                  </a:lnTo>
                  <a:lnTo>
                    <a:pt x="26" y="37"/>
                  </a:lnTo>
                  <a:lnTo>
                    <a:pt x="39" y="46"/>
                  </a:lnTo>
                  <a:lnTo>
                    <a:pt x="38" y="46"/>
                  </a:lnTo>
                  <a:lnTo>
                    <a:pt x="38" y="47"/>
                  </a:lnTo>
                  <a:lnTo>
                    <a:pt x="37" y="47"/>
                  </a:lnTo>
                  <a:lnTo>
                    <a:pt x="35" y="48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3" y="49"/>
                  </a:lnTo>
                  <a:lnTo>
                    <a:pt x="32" y="49"/>
                  </a:lnTo>
                  <a:lnTo>
                    <a:pt x="19" y="38"/>
                  </a:lnTo>
                  <a:lnTo>
                    <a:pt x="15" y="38"/>
                  </a:lnTo>
                  <a:lnTo>
                    <a:pt x="11" y="37"/>
                  </a:lnTo>
                  <a:lnTo>
                    <a:pt x="9" y="36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2" y="8"/>
                  </a:lnTo>
                  <a:lnTo>
                    <a:pt x="5" y="5"/>
                  </a:lnTo>
                  <a:lnTo>
                    <a:pt x="8" y="3"/>
                  </a:lnTo>
                  <a:lnTo>
                    <a:pt x="11" y="1"/>
                  </a:lnTo>
                  <a:lnTo>
                    <a:pt x="15" y="0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68" name="Freeform 80">
              <a:extLst>
                <a:ext uri="{FF2B5EF4-FFF2-40B4-BE49-F238E27FC236}">
                  <a16:creationId xmlns:a16="http://schemas.microsoft.com/office/drawing/2014/main" id="{F1209E83-BF72-17FB-C805-EFA7D6B73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" y="3090"/>
              <a:ext cx="24" cy="35"/>
            </a:xfrm>
            <a:custGeom>
              <a:avLst/>
              <a:gdLst>
                <a:gd name="T0" fmla="*/ 0 w 24"/>
                <a:gd name="T1" fmla="*/ 17 h 35"/>
                <a:gd name="T2" fmla="*/ 0 w 24"/>
                <a:gd name="T3" fmla="*/ 25 h 35"/>
                <a:gd name="T4" fmla="*/ 2 w 24"/>
                <a:gd name="T5" fmla="*/ 30 h 35"/>
                <a:gd name="T6" fmla="*/ 6 w 24"/>
                <a:gd name="T7" fmla="*/ 33 h 35"/>
                <a:gd name="T8" fmla="*/ 11 w 24"/>
                <a:gd name="T9" fmla="*/ 34 h 35"/>
                <a:gd name="T10" fmla="*/ 13 w 24"/>
                <a:gd name="T11" fmla="*/ 33 h 35"/>
                <a:gd name="T12" fmla="*/ 16 w 24"/>
                <a:gd name="T13" fmla="*/ 32 h 35"/>
                <a:gd name="T14" fmla="*/ 19 w 24"/>
                <a:gd name="T15" fmla="*/ 31 h 35"/>
                <a:gd name="T16" fmla="*/ 20 w 24"/>
                <a:gd name="T17" fmla="*/ 28 h 35"/>
                <a:gd name="T18" fmla="*/ 22 w 24"/>
                <a:gd name="T19" fmla="*/ 25 h 35"/>
                <a:gd name="T20" fmla="*/ 23 w 24"/>
                <a:gd name="T21" fmla="*/ 22 h 35"/>
                <a:gd name="T22" fmla="*/ 23 w 24"/>
                <a:gd name="T23" fmla="*/ 19 h 35"/>
                <a:gd name="T24" fmla="*/ 23 w 24"/>
                <a:gd name="T25" fmla="*/ 16 h 35"/>
                <a:gd name="T26" fmla="*/ 23 w 24"/>
                <a:gd name="T27" fmla="*/ 10 h 35"/>
                <a:gd name="T28" fmla="*/ 20 w 24"/>
                <a:gd name="T29" fmla="*/ 4 h 35"/>
                <a:gd name="T30" fmla="*/ 16 w 24"/>
                <a:gd name="T31" fmla="*/ 1 h 35"/>
                <a:gd name="T32" fmla="*/ 11 w 24"/>
                <a:gd name="T33" fmla="*/ 0 h 35"/>
                <a:gd name="T34" fmla="*/ 8 w 24"/>
                <a:gd name="T35" fmla="*/ 0 h 35"/>
                <a:gd name="T36" fmla="*/ 6 w 24"/>
                <a:gd name="T37" fmla="*/ 1 h 35"/>
                <a:gd name="T38" fmla="*/ 4 w 24"/>
                <a:gd name="T39" fmla="*/ 2 h 35"/>
                <a:gd name="T40" fmla="*/ 2 w 24"/>
                <a:gd name="T41" fmla="*/ 5 h 35"/>
                <a:gd name="T42" fmla="*/ 1 w 24"/>
                <a:gd name="T43" fmla="*/ 8 h 35"/>
                <a:gd name="T44" fmla="*/ 0 w 24"/>
                <a:gd name="T45" fmla="*/ 11 h 35"/>
                <a:gd name="T46" fmla="*/ 0 w 24"/>
                <a:gd name="T47" fmla="*/ 14 h 35"/>
                <a:gd name="T48" fmla="*/ 0 w 24"/>
                <a:gd name="T4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35">
                  <a:moveTo>
                    <a:pt x="0" y="17"/>
                  </a:moveTo>
                  <a:lnTo>
                    <a:pt x="0" y="25"/>
                  </a:lnTo>
                  <a:lnTo>
                    <a:pt x="2" y="30"/>
                  </a:lnTo>
                  <a:lnTo>
                    <a:pt x="6" y="33"/>
                  </a:lnTo>
                  <a:lnTo>
                    <a:pt x="11" y="34"/>
                  </a:lnTo>
                  <a:lnTo>
                    <a:pt x="13" y="33"/>
                  </a:lnTo>
                  <a:lnTo>
                    <a:pt x="16" y="32"/>
                  </a:lnTo>
                  <a:lnTo>
                    <a:pt x="19" y="31"/>
                  </a:lnTo>
                  <a:lnTo>
                    <a:pt x="20" y="28"/>
                  </a:lnTo>
                  <a:lnTo>
                    <a:pt x="22" y="25"/>
                  </a:lnTo>
                  <a:lnTo>
                    <a:pt x="23" y="22"/>
                  </a:lnTo>
                  <a:lnTo>
                    <a:pt x="23" y="19"/>
                  </a:lnTo>
                  <a:lnTo>
                    <a:pt x="23" y="16"/>
                  </a:lnTo>
                  <a:lnTo>
                    <a:pt x="23" y="10"/>
                  </a:lnTo>
                  <a:lnTo>
                    <a:pt x="20" y="4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4" y="2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0" y="1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69" name="Freeform 81">
              <a:extLst>
                <a:ext uri="{FF2B5EF4-FFF2-40B4-BE49-F238E27FC236}">
                  <a16:creationId xmlns:a16="http://schemas.microsoft.com/office/drawing/2014/main" id="{AC9965BF-0F54-8000-BF29-9A2F6BE7B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" y="3262"/>
              <a:ext cx="33" cy="41"/>
            </a:xfrm>
            <a:custGeom>
              <a:avLst/>
              <a:gdLst>
                <a:gd name="T0" fmla="*/ 0 w 33"/>
                <a:gd name="T1" fmla="*/ 40 h 41"/>
                <a:gd name="T2" fmla="*/ 0 w 33"/>
                <a:gd name="T3" fmla="*/ 0 h 41"/>
                <a:gd name="T4" fmla="*/ 14 w 33"/>
                <a:gd name="T5" fmla="*/ 0 h 41"/>
                <a:gd name="T6" fmla="*/ 19 w 33"/>
                <a:gd name="T7" fmla="*/ 0 h 41"/>
                <a:gd name="T8" fmla="*/ 23 w 33"/>
                <a:gd name="T9" fmla="*/ 2 h 41"/>
                <a:gd name="T10" fmla="*/ 26 w 33"/>
                <a:gd name="T11" fmla="*/ 6 h 41"/>
                <a:gd name="T12" fmla="*/ 28 w 33"/>
                <a:gd name="T13" fmla="*/ 11 h 41"/>
                <a:gd name="T14" fmla="*/ 27 w 33"/>
                <a:gd name="T15" fmla="*/ 16 h 41"/>
                <a:gd name="T16" fmla="*/ 26 w 33"/>
                <a:gd name="T17" fmla="*/ 20 h 41"/>
                <a:gd name="T18" fmla="*/ 23 w 33"/>
                <a:gd name="T19" fmla="*/ 21 h 41"/>
                <a:gd name="T20" fmla="*/ 20 w 33"/>
                <a:gd name="T21" fmla="*/ 23 h 41"/>
                <a:gd name="T22" fmla="*/ 32 w 33"/>
                <a:gd name="T23" fmla="*/ 40 h 41"/>
                <a:gd name="T24" fmla="*/ 19 w 33"/>
                <a:gd name="T25" fmla="*/ 40 h 41"/>
                <a:gd name="T26" fmla="*/ 10 w 33"/>
                <a:gd name="T27" fmla="*/ 24 h 41"/>
                <a:gd name="T28" fmla="*/ 10 w 33"/>
                <a:gd name="T29" fmla="*/ 40 h 41"/>
                <a:gd name="T30" fmla="*/ 0 w 33"/>
                <a:gd name="T31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" h="41">
                  <a:moveTo>
                    <a:pt x="0" y="40"/>
                  </a:moveTo>
                  <a:lnTo>
                    <a:pt x="0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6" y="6"/>
                  </a:lnTo>
                  <a:lnTo>
                    <a:pt x="28" y="11"/>
                  </a:lnTo>
                  <a:lnTo>
                    <a:pt x="27" y="16"/>
                  </a:lnTo>
                  <a:lnTo>
                    <a:pt x="26" y="20"/>
                  </a:lnTo>
                  <a:lnTo>
                    <a:pt x="23" y="21"/>
                  </a:lnTo>
                  <a:lnTo>
                    <a:pt x="20" y="23"/>
                  </a:lnTo>
                  <a:lnTo>
                    <a:pt x="32" y="40"/>
                  </a:lnTo>
                  <a:lnTo>
                    <a:pt x="19" y="40"/>
                  </a:lnTo>
                  <a:lnTo>
                    <a:pt x="10" y="24"/>
                  </a:lnTo>
                  <a:lnTo>
                    <a:pt x="10" y="40"/>
                  </a:lnTo>
                  <a:lnTo>
                    <a:pt x="0" y="4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70" name="Freeform 82">
              <a:extLst>
                <a:ext uri="{FF2B5EF4-FFF2-40B4-BE49-F238E27FC236}">
                  <a16:creationId xmlns:a16="http://schemas.microsoft.com/office/drawing/2014/main" id="{8BC875C8-98F5-54B2-1191-F9AC464BD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3269"/>
              <a:ext cx="17" cy="17"/>
            </a:xfrm>
            <a:custGeom>
              <a:avLst/>
              <a:gdLst>
                <a:gd name="T0" fmla="*/ 7 w 17"/>
                <a:gd name="T1" fmla="*/ 16 h 17"/>
                <a:gd name="T2" fmla="*/ 10 w 17"/>
                <a:gd name="T3" fmla="*/ 14 h 17"/>
                <a:gd name="T4" fmla="*/ 14 w 17"/>
                <a:gd name="T5" fmla="*/ 13 h 17"/>
                <a:gd name="T6" fmla="*/ 14 w 17"/>
                <a:gd name="T7" fmla="*/ 10 h 17"/>
                <a:gd name="T8" fmla="*/ 16 w 17"/>
                <a:gd name="T9" fmla="*/ 8 h 17"/>
                <a:gd name="T10" fmla="*/ 14 w 17"/>
                <a:gd name="T11" fmla="*/ 4 h 17"/>
                <a:gd name="T12" fmla="*/ 14 w 17"/>
                <a:gd name="T13" fmla="*/ 2 h 17"/>
                <a:gd name="T14" fmla="*/ 10 w 17"/>
                <a:gd name="T15" fmla="*/ 1 h 17"/>
                <a:gd name="T16" fmla="*/ 7 w 17"/>
                <a:gd name="T17" fmla="*/ 0 h 17"/>
                <a:gd name="T18" fmla="*/ 0 w 17"/>
                <a:gd name="T19" fmla="*/ 0 h 17"/>
                <a:gd name="T20" fmla="*/ 0 w 17"/>
                <a:gd name="T21" fmla="*/ 16 h 17"/>
                <a:gd name="T22" fmla="*/ 7 w 17"/>
                <a:gd name="T2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7">
                  <a:moveTo>
                    <a:pt x="7" y="16"/>
                  </a:moveTo>
                  <a:lnTo>
                    <a:pt x="10" y="14"/>
                  </a:lnTo>
                  <a:lnTo>
                    <a:pt x="14" y="13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" y="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71" name="Freeform 83">
              <a:extLst>
                <a:ext uri="{FF2B5EF4-FFF2-40B4-BE49-F238E27FC236}">
                  <a16:creationId xmlns:a16="http://schemas.microsoft.com/office/drawing/2014/main" id="{CBC9D48C-FAB8-B25A-1B1E-61FBCD488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" y="3085"/>
              <a:ext cx="32" cy="46"/>
            </a:xfrm>
            <a:custGeom>
              <a:avLst/>
              <a:gdLst>
                <a:gd name="T0" fmla="*/ 22 w 32"/>
                <a:gd name="T1" fmla="*/ 10 h 46"/>
                <a:gd name="T2" fmla="*/ 20 w 32"/>
                <a:gd name="T3" fmla="*/ 9 h 46"/>
                <a:gd name="T4" fmla="*/ 16 w 32"/>
                <a:gd name="T5" fmla="*/ 9 h 46"/>
                <a:gd name="T6" fmla="*/ 13 w 32"/>
                <a:gd name="T7" fmla="*/ 10 h 46"/>
                <a:gd name="T8" fmla="*/ 12 w 32"/>
                <a:gd name="T9" fmla="*/ 13 h 46"/>
                <a:gd name="T10" fmla="*/ 13 w 32"/>
                <a:gd name="T11" fmla="*/ 15 h 46"/>
                <a:gd name="T12" fmla="*/ 14 w 32"/>
                <a:gd name="T13" fmla="*/ 15 h 46"/>
                <a:gd name="T14" fmla="*/ 16 w 32"/>
                <a:gd name="T15" fmla="*/ 15 h 46"/>
                <a:gd name="T16" fmla="*/ 17 w 32"/>
                <a:gd name="T17" fmla="*/ 16 h 46"/>
                <a:gd name="T18" fmla="*/ 23 w 32"/>
                <a:gd name="T19" fmla="*/ 18 h 46"/>
                <a:gd name="T20" fmla="*/ 27 w 32"/>
                <a:gd name="T21" fmla="*/ 21 h 46"/>
                <a:gd name="T22" fmla="*/ 30 w 32"/>
                <a:gd name="T23" fmla="*/ 25 h 46"/>
                <a:gd name="T24" fmla="*/ 31 w 32"/>
                <a:gd name="T25" fmla="*/ 29 h 46"/>
                <a:gd name="T26" fmla="*/ 31 w 32"/>
                <a:gd name="T27" fmla="*/ 33 h 46"/>
                <a:gd name="T28" fmla="*/ 30 w 32"/>
                <a:gd name="T29" fmla="*/ 37 h 46"/>
                <a:gd name="T30" fmla="*/ 27 w 32"/>
                <a:gd name="T31" fmla="*/ 40 h 46"/>
                <a:gd name="T32" fmla="*/ 24 w 32"/>
                <a:gd name="T33" fmla="*/ 43 h 46"/>
                <a:gd name="T34" fmla="*/ 20 w 32"/>
                <a:gd name="T35" fmla="*/ 44 h 46"/>
                <a:gd name="T36" fmla="*/ 17 w 32"/>
                <a:gd name="T37" fmla="*/ 45 h 46"/>
                <a:gd name="T38" fmla="*/ 13 w 32"/>
                <a:gd name="T39" fmla="*/ 45 h 46"/>
                <a:gd name="T40" fmla="*/ 9 w 32"/>
                <a:gd name="T41" fmla="*/ 45 h 46"/>
                <a:gd name="T42" fmla="*/ 5 w 32"/>
                <a:gd name="T43" fmla="*/ 44 h 46"/>
                <a:gd name="T44" fmla="*/ 0 w 32"/>
                <a:gd name="T45" fmla="*/ 40 h 46"/>
                <a:gd name="T46" fmla="*/ 4 w 32"/>
                <a:gd name="T47" fmla="*/ 31 h 46"/>
                <a:gd name="T48" fmla="*/ 9 w 32"/>
                <a:gd name="T49" fmla="*/ 34 h 46"/>
                <a:gd name="T50" fmla="*/ 12 w 32"/>
                <a:gd name="T51" fmla="*/ 35 h 46"/>
                <a:gd name="T52" fmla="*/ 15 w 32"/>
                <a:gd name="T53" fmla="*/ 35 h 46"/>
                <a:gd name="T54" fmla="*/ 18 w 32"/>
                <a:gd name="T55" fmla="*/ 34 h 46"/>
                <a:gd name="T56" fmla="*/ 20 w 32"/>
                <a:gd name="T57" fmla="*/ 32 h 46"/>
                <a:gd name="T58" fmla="*/ 20 w 32"/>
                <a:gd name="T59" fmla="*/ 31 h 46"/>
                <a:gd name="T60" fmla="*/ 19 w 32"/>
                <a:gd name="T61" fmla="*/ 30 h 46"/>
                <a:gd name="T62" fmla="*/ 18 w 32"/>
                <a:gd name="T63" fmla="*/ 29 h 46"/>
                <a:gd name="T64" fmla="*/ 16 w 32"/>
                <a:gd name="T65" fmla="*/ 28 h 46"/>
                <a:gd name="T66" fmla="*/ 9 w 32"/>
                <a:gd name="T67" fmla="*/ 25 h 46"/>
                <a:gd name="T68" fmla="*/ 4 w 32"/>
                <a:gd name="T69" fmla="*/ 22 h 46"/>
                <a:gd name="T70" fmla="*/ 2 w 32"/>
                <a:gd name="T71" fmla="*/ 18 h 46"/>
                <a:gd name="T72" fmla="*/ 1 w 32"/>
                <a:gd name="T73" fmla="*/ 14 h 46"/>
                <a:gd name="T74" fmla="*/ 2 w 32"/>
                <a:gd name="T75" fmla="*/ 10 h 46"/>
                <a:gd name="T76" fmla="*/ 3 w 32"/>
                <a:gd name="T77" fmla="*/ 6 h 46"/>
                <a:gd name="T78" fmla="*/ 5 w 32"/>
                <a:gd name="T79" fmla="*/ 4 h 46"/>
                <a:gd name="T80" fmla="*/ 8 w 32"/>
                <a:gd name="T81" fmla="*/ 1 h 46"/>
                <a:gd name="T82" fmla="*/ 10 w 32"/>
                <a:gd name="T83" fmla="*/ 0 h 46"/>
                <a:gd name="T84" fmla="*/ 13 w 32"/>
                <a:gd name="T85" fmla="*/ 0 h 46"/>
                <a:gd name="T86" fmla="*/ 17 w 32"/>
                <a:gd name="T87" fmla="*/ 0 h 46"/>
                <a:gd name="T88" fmla="*/ 20 w 32"/>
                <a:gd name="T89" fmla="*/ 0 h 46"/>
                <a:gd name="T90" fmla="*/ 23 w 32"/>
                <a:gd name="T91" fmla="*/ 0 h 46"/>
                <a:gd name="T92" fmla="*/ 29 w 32"/>
                <a:gd name="T93" fmla="*/ 3 h 46"/>
                <a:gd name="T94" fmla="*/ 24 w 32"/>
                <a:gd name="T95" fmla="*/ 12 h 46"/>
                <a:gd name="T96" fmla="*/ 22 w 32"/>
                <a:gd name="T97" fmla="*/ 1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" h="46">
                  <a:moveTo>
                    <a:pt x="22" y="10"/>
                  </a:moveTo>
                  <a:lnTo>
                    <a:pt x="20" y="9"/>
                  </a:lnTo>
                  <a:lnTo>
                    <a:pt x="16" y="9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17" y="16"/>
                  </a:lnTo>
                  <a:lnTo>
                    <a:pt x="23" y="18"/>
                  </a:lnTo>
                  <a:lnTo>
                    <a:pt x="27" y="21"/>
                  </a:lnTo>
                  <a:lnTo>
                    <a:pt x="30" y="25"/>
                  </a:lnTo>
                  <a:lnTo>
                    <a:pt x="31" y="29"/>
                  </a:lnTo>
                  <a:lnTo>
                    <a:pt x="31" y="33"/>
                  </a:lnTo>
                  <a:lnTo>
                    <a:pt x="30" y="37"/>
                  </a:lnTo>
                  <a:lnTo>
                    <a:pt x="27" y="40"/>
                  </a:lnTo>
                  <a:lnTo>
                    <a:pt x="24" y="43"/>
                  </a:lnTo>
                  <a:lnTo>
                    <a:pt x="20" y="44"/>
                  </a:lnTo>
                  <a:lnTo>
                    <a:pt x="17" y="45"/>
                  </a:lnTo>
                  <a:lnTo>
                    <a:pt x="13" y="45"/>
                  </a:lnTo>
                  <a:lnTo>
                    <a:pt x="9" y="45"/>
                  </a:lnTo>
                  <a:lnTo>
                    <a:pt x="5" y="44"/>
                  </a:lnTo>
                  <a:lnTo>
                    <a:pt x="0" y="40"/>
                  </a:lnTo>
                  <a:lnTo>
                    <a:pt x="4" y="31"/>
                  </a:lnTo>
                  <a:lnTo>
                    <a:pt x="9" y="34"/>
                  </a:lnTo>
                  <a:lnTo>
                    <a:pt x="12" y="35"/>
                  </a:lnTo>
                  <a:lnTo>
                    <a:pt x="15" y="35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0" y="31"/>
                  </a:lnTo>
                  <a:lnTo>
                    <a:pt x="19" y="30"/>
                  </a:lnTo>
                  <a:lnTo>
                    <a:pt x="18" y="29"/>
                  </a:lnTo>
                  <a:lnTo>
                    <a:pt x="16" y="28"/>
                  </a:lnTo>
                  <a:lnTo>
                    <a:pt x="9" y="25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3" y="6"/>
                  </a:lnTo>
                  <a:lnTo>
                    <a:pt x="5" y="4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9" y="3"/>
                  </a:lnTo>
                  <a:lnTo>
                    <a:pt x="24" y="12"/>
                  </a:lnTo>
                  <a:lnTo>
                    <a:pt x="22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72" name="Freeform 84">
              <a:extLst>
                <a:ext uri="{FF2B5EF4-FFF2-40B4-BE49-F238E27FC236}">
                  <a16:creationId xmlns:a16="http://schemas.microsoft.com/office/drawing/2014/main" id="{D512EBF4-8362-068B-439E-8C30DBBDF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" y="3288"/>
              <a:ext cx="39" cy="41"/>
            </a:xfrm>
            <a:custGeom>
              <a:avLst/>
              <a:gdLst>
                <a:gd name="T0" fmla="*/ 24 w 39"/>
                <a:gd name="T1" fmla="*/ 20 h 41"/>
                <a:gd name="T2" fmla="*/ 24 w 39"/>
                <a:gd name="T3" fmla="*/ 40 h 41"/>
                <a:gd name="T4" fmla="*/ 13 w 39"/>
                <a:gd name="T5" fmla="*/ 40 h 41"/>
                <a:gd name="T6" fmla="*/ 13 w 39"/>
                <a:gd name="T7" fmla="*/ 20 h 41"/>
                <a:gd name="T8" fmla="*/ 0 w 39"/>
                <a:gd name="T9" fmla="*/ 0 h 41"/>
                <a:gd name="T10" fmla="*/ 12 w 39"/>
                <a:gd name="T11" fmla="*/ 0 h 41"/>
                <a:gd name="T12" fmla="*/ 19 w 39"/>
                <a:gd name="T13" fmla="*/ 10 h 41"/>
                <a:gd name="T14" fmla="*/ 25 w 39"/>
                <a:gd name="T15" fmla="*/ 0 h 41"/>
                <a:gd name="T16" fmla="*/ 38 w 39"/>
                <a:gd name="T17" fmla="*/ 0 h 41"/>
                <a:gd name="T18" fmla="*/ 24 w 39"/>
                <a:gd name="T19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1">
                  <a:moveTo>
                    <a:pt x="24" y="20"/>
                  </a:moveTo>
                  <a:lnTo>
                    <a:pt x="24" y="40"/>
                  </a:lnTo>
                  <a:lnTo>
                    <a:pt x="13" y="40"/>
                  </a:lnTo>
                  <a:lnTo>
                    <a:pt x="13" y="2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9" y="10"/>
                  </a:lnTo>
                  <a:lnTo>
                    <a:pt x="25" y="0"/>
                  </a:lnTo>
                  <a:lnTo>
                    <a:pt x="38" y="0"/>
                  </a:lnTo>
                  <a:lnTo>
                    <a:pt x="24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73" name="Freeform 85">
              <a:extLst>
                <a:ext uri="{FF2B5EF4-FFF2-40B4-BE49-F238E27FC236}">
                  <a16:creationId xmlns:a16="http://schemas.microsoft.com/office/drawing/2014/main" id="{C8DAF8FB-B0DF-287E-4107-B38E10757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" y="3173"/>
              <a:ext cx="40" cy="48"/>
            </a:xfrm>
            <a:custGeom>
              <a:avLst/>
              <a:gdLst>
                <a:gd name="T0" fmla="*/ 24 w 40"/>
                <a:gd name="T1" fmla="*/ 29 h 48"/>
                <a:gd name="T2" fmla="*/ 11 w 40"/>
                <a:gd name="T3" fmla="*/ 35 h 48"/>
                <a:gd name="T4" fmla="*/ 12 w 40"/>
                <a:gd name="T5" fmla="*/ 43 h 48"/>
                <a:gd name="T6" fmla="*/ 2 w 40"/>
                <a:gd name="T7" fmla="*/ 47 h 48"/>
                <a:gd name="T8" fmla="*/ 0 w 40"/>
                <a:gd name="T9" fmla="*/ 4 h 48"/>
                <a:gd name="T10" fmla="*/ 9 w 40"/>
                <a:gd name="T11" fmla="*/ 0 h 48"/>
                <a:gd name="T12" fmla="*/ 39 w 40"/>
                <a:gd name="T13" fmla="*/ 30 h 48"/>
                <a:gd name="T14" fmla="*/ 29 w 40"/>
                <a:gd name="T15" fmla="*/ 34 h 48"/>
                <a:gd name="T16" fmla="*/ 24 w 40"/>
                <a:gd name="T17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8">
                  <a:moveTo>
                    <a:pt x="24" y="29"/>
                  </a:moveTo>
                  <a:lnTo>
                    <a:pt x="11" y="35"/>
                  </a:lnTo>
                  <a:lnTo>
                    <a:pt x="12" y="43"/>
                  </a:lnTo>
                  <a:lnTo>
                    <a:pt x="2" y="47"/>
                  </a:lnTo>
                  <a:lnTo>
                    <a:pt x="0" y="4"/>
                  </a:lnTo>
                  <a:lnTo>
                    <a:pt x="9" y="0"/>
                  </a:lnTo>
                  <a:lnTo>
                    <a:pt x="39" y="30"/>
                  </a:lnTo>
                  <a:lnTo>
                    <a:pt x="29" y="34"/>
                  </a:lnTo>
                  <a:lnTo>
                    <a:pt x="24" y="2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74" name="Freeform 86">
              <a:extLst>
                <a:ext uri="{FF2B5EF4-FFF2-40B4-BE49-F238E27FC236}">
                  <a16:creationId xmlns:a16="http://schemas.microsoft.com/office/drawing/2014/main" id="{5777C38A-1B63-EE4C-B6D2-80BB3C282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" y="3187"/>
              <a:ext cx="17" cy="17"/>
            </a:xfrm>
            <a:custGeom>
              <a:avLst/>
              <a:gdLst>
                <a:gd name="T0" fmla="*/ 1 w 17"/>
                <a:gd name="T1" fmla="*/ 16 h 17"/>
                <a:gd name="T2" fmla="*/ 16 w 17"/>
                <a:gd name="T3" fmla="*/ 11 h 17"/>
                <a:gd name="T4" fmla="*/ 0 w 17"/>
                <a:gd name="T5" fmla="*/ 0 h 17"/>
                <a:gd name="T6" fmla="*/ 1 w 17"/>
                <a:gd name="T7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7">
                  <a:moveTo>
                    <a:pt x="1" y="16"/>
                  </a:moveTo>
                  <a:lnTo>
                    <a:pt x="16" y="11"/>
                  </a:lnTo>
                  <a:lnTo>
                    <a:pt x="0" y="0"/>
                  </a:lnTo>
                  <a:lnTo>
                    <a:pt x="1" y="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75" name="Freeform 87">
              <a:extLst>
                <a:ext uri="{FF2B5EF4-FFF2-40B4-BE49-F238E27FC236}">
                  <a16:creationId xmlns:a16="http://schemas.microsoft.com/office/drawing/2014/main" id="{73966EB5-492A-B2AE-2BED-EF843A81E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" y="3127"/>
              <a:ext cx="24" cy="44"/>
            </a:xfrm>
            <a:custGeom>
              <a:avLst/>
              <a:gdLst>
                <a:gd name="T0" fmla="*/ 0 w 24"/>
                <a:gd name="T1" fmla="*/ 0 h 44"/>
                <a:gd name="T2" fmla="*/ 22 w 24"/>
                <a:gd name="T3" fmla="*/ 0 h 44"/>
                <a:gd name="T4" fmla="*/ 22 w 24"/>
                <a:gd name="T5" fmla="*/ 8 h 44"/>
                <a:gd name="T6" fmla="*/ 11 w 24"/>
                <a:gd name="T7" fmla="*/ 34 h 44"/>
                <a:gd name="T8" fmla="*/ 23 w 24"/>
                <a:gd name="T9" fmla="*/ 34 h 44"/>
                <a:gd name="T10" fmla="*/ 23 w 24"/>
                <a:gd name="T11" fmla="*/ 43 h 44"/>
                <a:gd name="T12" fmla="*/ 0 w 24"/>
                <a:gd name="T13" fmla="*/ 43 h 44"/>
                <a:gd name="T14" fmla="*/ 0 w 24"/>
                <a:gd name="T15" fmla="*/ 35 h 44"/>
                <a:gd name="T16" fmla="*/ 11 w 24"/>
                <a:gd name="T17" fmla="*/ 8 h 44"/>
                <a:gd name="T18" fmla="*/ 0 w 24"/>
                <a:gd name="T19" fmla="*/ 8 h 44"/>
                <a:gd name="T20" fmla="*/ 0 w 24"/>
                <a:gd name="T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44">
                  <a:moveTo>
                    <a:pt x="0" y="0"/>
                  </a:moveTo>
                  <a:lnTo>
                    <a:pt x="22" y="0"/>
                  </a:lnTo>
                  <a:lnTo>
                    <a:pt x="22" y="8"/>
                  </a:lnTo>
                  <a:lnTo>
                    <a:pt x="11" y="34"/>
                  </a:lnTo>
                  <a:lnTo>
                    <a:pt x="23" y="34"/>
                  </a:lnTo>
                  <a:lnTo>
                    <a:pt x="23" y="43"/>
                  </a:lnTo>
                  <a:lnTo>
                    <a:pt x="0" y="43"/>
                  </a:lnTo>
                  <a:lnTo>
                    <a:pt x="0" y="35"/>
                  </a:lnTo>
                  <a:lnTo>
                    <a:pt x="11" y="8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2587" name="Group 299">
            <a:extLst>
              <a:ext uri="{FF2B5EF4-FFF2-40B4-BE49-F238E27FC236}">
                <a16:creationId xmlns:a16="http://schemas.microsoft.com/office/drawing/2014/main" id="{E645BCD9-EC56-C0E2-01B5-0182D97DF308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4191000"/>
            <a:ext cx="2667000" cy="2549525"/>
            <a:chOff x="3936" y="2640"/>
            <a:chExt cx="1680" cy="1606"/>
          </a:xfrm>
        </p:grpSpPr>
        <p:sp>
          <p:nvSpPr>
            <p:cNvPr id="12377" name="Freeform 89">
              <a:extLst>
                <a:ext uri="{FF2B5EF4-FFF2-40B4-BE49-F238E27FC236}">
                  <a16:creationId xmlns:a16="http://schemas.microsoft.com/office/drawing/2014/main" id="{FA2A226A-B3A0-84A3-9525-64B03F0E9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2640"/>
              <a:ext cx="1680" cy="1606"/>
            </a:xfrm>
            <a:custGeom>
              <a:avLst/>
              <a:gdLst>
                <a:gd name="T0" fmla="*/ 0 w 1680"/>
                <a:gd name="T1" fmla="*/ 431 h 1606"/>
                <a:gd name="T2" fmla="*/ 1679 w 1680"/>
                <a:gd name="T3" fmla="*/ 1602 h 1606"/>
                <a:gd name="T4" fmla="*/ 1678 w 1680"/>
                <a:gd name="T5" fmla="*/ 1576 h 1606"/>
                <a:gd name="T6" fmla="*/ 1676 w 1680"/>
                <a:gd name="T7" fmla="*/ 1540 h 1606"/>
                <a:gd name="T8" fmla="*/ 1671 w 1680"/>
                <a:gd name="T9" fmla="*/ 1505 h 1606"/>
                <a:gd name="T10" fmla="*/ 1665 w 1680"/>
                <a:gd name="T11" fmla="*/ 1466 h 1606"/>
                <a:gd name="T12" fmla="*/ 1663 w 1680"/>
                <a:gd name="T13" fmla="*/ 1426 h 1606"/>
                <a:gd name="T14" fmla="*/ 1648 w 1680"/>
                <a:gd name="T15" fmla="*/ 1375 h 1606"/>
                <a:gd name="T16" fmla="*/ 1634 w 1680"/>
                <a:gd name="T17" fmla="*/ 1325 h 1606"/>
                <a:gd name="T18" fmla="*/ 1624 w 1680"/>
                <a:gd name="T19" fmla="*/ 1270 h 1606"/>
                <a:gd name="T20" fmla="*/ 1618 w 1680"/>
                <a:gd name="T21" fmla="*/ 1209 h 1606"/>
                <a:gd name="T22" fmla="*/ 1610 w 1680"/>
                <a:gd name="T23" fmla="*/ 1149 h 1606"/>
                <a:gd name="T24" fmla="*/ 1593 w 1680"/>
                <a:gd name="T25" fmla="*/ 1115 h 1606"/>
                <a:gd name="T26" fmla="*/ 1564 w 1680"/>
                <a:gd name="T27" fmla="*/ 1102 h 1606"/>
                <a:gd name="T28" fmla="*/ 1525 w 1680"/>
                <a:gd name="T29" fmla="*/ 1080 h 1606"/>
                <a:gd name="T30" fmla="*/ 1485 w 1680"/>
                <a:gd name="T31" fmla="*/ 1065 h 1606"/>
                <a:gd name="T32" fmla="*/ 1442 w 1680"/>
                <a:gd name="T33" fmla="*/ 1017 h 1606"/>
                <a:gd name="T34" fmla="*/ 1457 w 1680"/>
                <a:gd name="T35" fmla="*/ 1021 h 1606"/>
                <a:gd name="T36" fmla="*/ 1481 w 1680"/>
                <a:gd name="T37" fmla="*/ 1022 h 1606"/>
                <a:gd name="T38" fmla="*/ 1504 w 1680"/>
                <a:gd name="T39" fmla="*/ 1015 h 1606"/>
                <a:gd name="T40" fmla="*/ 1514 w 1680"/>
                <a:gd name="T41" fmla="*/ 1002 h 1606"/>
                <a:gd name="T42" fmla="*/ 1502 w 1680"/>
                <a:gd name="T43" fmla="*/ 988 h 1606"/>
                <a:gd name="T44" fmla="*/ 1504 w 1680"/>
                <a:gd name="T45" fmla="*/ 963 h 1606"/>
                <a:gd name="T46" fmla="*/ 1518 w 1680"/>
                <a:gd name="T47" fmla="*/ 931 h 1606"/>
                <a:gd name="T48" fmla="*/ 1555 w 1680"/>
                <a:gd name="T49" fmla="*/ 914 h 1606"/>
                <a:gd name="T50" fmla="*/ 1585 w 1680"/>
                <a:gd name="T51" fmla="*/ 882 h 1606"/>
                <a:gd name="T52" fmla="*/ 1573 w 1680"/>
                <a:gd name="T53" fmla="*/ 866 h 1606"/>
                <a:gd name="T54" fmla="*/ 1577 w 1680"/>
                <a:gd name="T55" fmla="*/ 847 h 1606"/>
                <a:gd name="T56" fmla="*/ 1588 w 1680"/>
                <a:gd name="T57" fmla="*/ 819 h 1606"/>
                <a:gd name="T58" fmla="*/ 1556 w 1680"/>
                <a:gd name="T59" fmla="*/ 785 h 1606"/>
                <a:gd name="T60" fmla="*/ 1532 w 1680"/>
                <a:gd name="T61" fmla="*/ 742 h 1606"/>
                <a:gd name="T62" fmla="*/ 1520 w 1680"/>
                <a:gd name="T63" fmla="*/ 694 h 1606"/>
                <a:gd name="T64" fmla="*/ 1517 w 1680"/>
                <a:gd name="T65" fmla="*/ 645 h 1606"/>
                <a:gd name="T66" fmla="*/ 1514 w 1680"/>
                <a:gd name="T67" fmla="*/ 597 h 1606"/>
                <a:gd name="T68" fmla="*/ 1503 w 1680"/>
                <a:gd name="T69" fmla="*/ 556 h 1606"/>
                <a:gd name="T70" fmla="*/ 1477 w 1680"/>
                <a:gd name="T71" fmla="*/ 505 h 1606"/>
                <a:gd name="T72" fmla="*/ 1439 w 1680"/>
                <a:gd name="T73" fmla="*/ 469 h 1606"/>
                <a:gd name="T74" fmla="*/ 1443 w 1680"/>
                <a:gd name="T75" fmla="*/ 448 h 1606"/>
                <a:gd name="T76" fmla="*/ 1454 w 1680"/>
                <a:gd name="T77" fmla="*/ 437 h 1606"/>
                <a:gd name="T78" fmla="*/ 1454 w 1680"/>
                <a:gd name="T79" fmla="*/ 430 h 1606"/>
                <a:gd name="T80" fmla="*/ 1438 w 1680"/>
                <a:gd name="T81" fmla="*/ 426 h 1606"/>
                <a:gd name="T82" fmla="*/ 1422 w 1680"/>
                <a:gd name="T83" fmla="*/ 427 h 1606"/>
                <a:gd name="T84" fmla="*/ 1414 w 1680"/>
                <a:gd name="T85" fmla="*/ 420 h 1606"/>
                <a:gd name="T86" fmla="*/ 1422 w 1680"/>
                <a:gd name="T87" fmla="*/ 406 h 1606"/>
                <a:gd name="T88" fmla="*/ 1408 w 1680"/>
                <a:gd name="T89" fmla="*/ 407 h 1606"/>
                <a:gd name="T90" fmla="*/ 1405 w 1680"/>
                <a:gd name="T91" fmla="*/ 392 h 1606"/>
                <a:gd name="T92" fmla="*/ 1413 w 1680"/>
                <a:gd name="T93" fmla="*/ 370 h 1606"/>
                <a:gd name="T94" fmla="*/ 1420 w 1680"/>
                <a:gd name="T95" fmla="*/ 348 h 1606"/>
                <a:gd name="T96" fmla="*/ 1409 w 1680"/>
                <a:gd name="T97" fmla="*/ 351 h 1606"/>
                <a:gd name="T98" fmla="*/ 1384 w 1680"/>
                <a:gd name="T99" fmla="*/ 367 h 1606"/>
                <a:gd name="T100" fmla="*/ 1352 w 1680"/>
                <a:gd name="T101" fmla="*/ 393 h 1606"/>
                <a:gd name="T102" fmla="*/ 1325 w 1680"/>
                <a:gd name="T103" fmla="*/ 428 h 1606"/>
                <a:gd name="T104" fmla="*/ 1287 w 1680"/>
                <a:gd name="T105" fmla="*/ 407 h 1606"/>
                <a:gd name="T106" fmla="*/ 1246 w 1680"/>
                <a:gd name="T107" fmla="*/ 406 h 1606"/>
                <a:gd name="T108" fmla="*/ 1211 w 1680"/>
                <a:gd name="T109" fmla="*/ 431 h 1606"/>
                <a:gd name="T110" fmla="*/ 1183 w 1680"/>
                <a:gd name="T111" fmla="*/ 463 h 1606"/>
                <a:gd name="T112" fmla="*/ 1158 w 1680"/>
                <a:gd name="T113" fmla="*/ 500 h 1606"/>
                <a:gd name="T114" fmla="*/ 1140 w 1680"/>
                <a:gd name="T115" fmla="*/ 532 h 1606"/>
                <a:gd name="T116" fmla="*/ 974 w 1680"/>
                <a:gd name="T117" fmla="*/ 96 h 1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80" h="1606">
                  <a:moveTo>
                    <a:pt x="232" y="79"/>
                  </a:moveTo>
                  <a:lnTo>
                    <a:pt x="215" y="161"/>
                  </a:lnTo>
                  <a:lnTo>
                    <a:pt x="115" y="183"/>
                  </a:lnTo>
                  <a:lnTo>
                    <a:pt x="104" y="380"/>
                  </a:lnTo>
                  <a:lnTo>
                    <a:pt x="127" y="426"/>
                  </a:lnTo>
                  <a:lnTo>
                    <a:pt x="0" y="431"/>
                  </a:lnTo>
                  <a:lnTo>
                    <a:pt x="2" y="642"/>
                  </a:lnTo>
                  <a:lnTo>
                    <a:pt x="109" y="883"/>
                  </a:lnTo>
                  <a:lnTo>
                    <a:pt x="480" y="864"/>
                  </a:lnTo>
                  <a:lnTo>
                    <a:pt x="1679" y="1605"/>
                  </a:lnTo>
                  <a:lnTo>
                    <a:pt x="1679" y="1604"/>
                  </a:lnTo>
                  <a:lnTo>
                    <a:pt x="1679" y="1602"/>
                  </a:lnTo>
                  <a:lnTo>
                    <a:pt x="1678" y="1600"/>
                  </a:lnTo>
                  <a:lnTo>
                    <a:pt x="1678" y="1596"/>
                  </a:lnTo>
                  <a:lnTo>
                    <a:pt x="1678" y="1592"/>
                  </a:lnTo>
                  <a:lnTo>
                    <a:pt x="1678" y="1587"/>
                  </a:lnTo>
                  <a:lnTo>
                    <a:pt x="1678" y="1582"/>
                  </a:lnTo>
                  <a:lnTo>
                    <a:pt x="1678" y="1576"/>
                  </a:lnTo>
                  <a:lnTo>
                    <a:pt x="1677" y="1570"/>
                  </a:lnTo>
                  <a:lnTo>
                    <a:pt x="1677" y="1564"/>
                  </a:lnTo>
                  <a:lnTo>
                    <a:pt x="1677" y="1558"/>
                  </a:lnTo>
                  <a:lnTo>
                    <a:pt x="1677" y="1552"/>
                  </a:lnTo>
                  <a:lnTo>
                    <a:pt x="1676" y="1546"/>
                  </a:lnTo>
                  <a:lnTo>
                    <a:pt x="1676" y="1540"/>
                  </a:lnTo>
                  <a:lnTo>
                    <a:pt x="1676" y="1535"/>
                  </a:lnTo>
                  <a:lnTo>
                    <a:pt x="1676" y="1530"/>
                  </a:lnTo>
                  <a:lnTo>
                    <a:pt x="1674" y="1524"/>
                  </a:lnTo>
                  <a:lnTo>
                    <a:pt x="1673" y="1518"/>
                  </a:lnTo>
                  <a:lnTo>
                    <a:pt x="1672" y="1511"/>
                  </a:lnTo>
                  <a:lnTo>
                    <a:pt x="1671" y="1505"/>
                  </a:lnTo>
                  <a:lnTo>
                    <a:pt x="1670" y="1498"/>
                  </a:lnTo>
                  <a:lnTo>
                    <a:pt x="1669" y="1492"/>
                  </a:lnTo>
                  <a:lnTo>
                    <a:pt x="1668" y="1485"/>
                  </a:lnTo>
                  <a:lnTo>
                    <a:pt x="1667" y="1479"/>
                  </a:lnTo>
                  <a:lnTo>
                    <a:pt x="1666" y="1472"/>
                  </a:lnTo>
                  <a:lnTo>
                    <a:pt x="1665" y="1466"/>
                  </a:lnTo>
                  <a:lnTo>
                    <a:pt x="1664" y="1459"/>
                  </a:lnTo>
                  <a:lnTo>
                    <a:pt x="1664" y="1452"/>
                  </a:lnTo>
                  <a:lnTo>
                    <a:pt x="1663" y="1445"/>
                  </a:lnTo>
                  <a:lnTo>
                    <a:pt x="1663" y="1439"/>
                  </a:lnTo>
                  <a:lnTo>
                    <a:pt x="1663" y="1432"/>
                  </a:lnTo>
                  <a:lnTo>
                    <a:pt x="1663" y="1426"/>
                  </a:lnTo>
                  <a:lnTo>
                    <a:pt x="1661" y="1417"/>
                  </a:lnTo>
                  <a:lnTo>
                    <a:pt x="1658" y="1409"/>
                  </a:lnTo>
                  <a:lnTo>
                    <a:pt x="1656" y="1401"/>
                  </a:lnTo>
                  <a:lnTo>
                    <a:pt x="1653" y="1392"/>
                  </a:lnTo>
                  <a:lnTo>
                    <a:pt x="1651" y="1384"/>
                  </a:lnTo>
                  <a:lnTo>
                    <a:pt x="1648" y="1375"/>
                  </a:lnTo>
                  <a:lnTo>
                    <a:pt x="1646" y="1367"/>
                  </a:lnTo>
                  <a:lnTo>
                    <a:pt x="1643" y="1359"/>
                  </a:lnTo>
                  <a:lnTo>
                    <a:pt x="1641" y="1350"/>
                  </a:lnTo>
                  <a:lnTo>
                    <a:pt x="1638" y="1342"/>
                  </a:lnTo>
                  <a:lnTo>
                    <a:pt x="1636" y="1334"/>
                  </a:lnTo>
                  <a:lnTo>
                    <a:pt x="1634" y="1325"/>
                  </a:lnTo>
                  <a:lnTo>
                    <a:pt x="1632" y="1317"/>
                  </a:lnTo>
                  <a:lnTo>
                    <a:pt x="1629" y="1308"/>
                  </a:lnTo>
                  <a:lnTo>
                    <a:pt x="1628" y="1299"/>
                  </a:lnTo>
                  <a:lnTo>
                    <a:pt x="1626" y="1290"/>
                  </a:lnTo>
                  <a:lnTo>
                    <a:pt x="1625" y="1280"/>
                  </a:lnTo>
                  <a:lnTo>
                    <a:pt x="1624" y="1270"/>
                  </a:lnTo>
                  <a:lnTo>
                    <a:pt x="1623" y="1260"/>
                  </a:lnTo>
                  <a:lnTo>
                    <a:pt x="1622" y="1250"/>
                  </a:lnTo>
                  <a:lnTo>
                    <a:pt x="1621" y="1240"/>
                  </a:lnTo>
                  <a:lnTo>
                    <a:pt x="1620" y="1229"/>
                  </a:lnTo>
                  <a:lnTo>
                    <a:pt x="1619" y="1219"/>
                  </a:lnTo>
                  <a:lnTo>
                    <a:pt x="1618" y="1209"/>
                  </a:lnTo>
                  <a:lnTo>
                    <a:pt x="1617" y="1199"/>
                  </a:lnTo>
                  <a:lnTo>
                    <a:pt x="1616" y="1189"/>
                  </a:lnTo>
                  <a:lnTo>
                    <a:pt x="1615" y="1178"/>
                  </a:lnTo>
                  <a:lnTo>
                    <a:pt x="1613" y="1169"/>
                  </a:lnTo>
                  <a:lnTo>
                    <a:pt x="1611" y="1159"/>
                  </a:lnTo>
                  <a:lnTo>
                    <a:pt x="1610" y="1149"/>
                  </a:lnTo>
                  <a:lnTo>
                    <a:pt x="1607" y="1139"/>
                  </a:lnTo>
                  <a:lnTo>
                    <a:pt x="1605" y="1130"/>
                  </a:lnTo>
                  <a:lnTo>
                    <a:pt x="1603" y="1124"/>
                  </a:lnTo>
                  <a:lnTo>
                    <a:pt x="1600" y="1120"/>
                  </a:lnTo>
                  <a:lnTo>
                    <a:pt x="1597" y="1117"/>
                  </a:lnTo>
                  <a:lnTo>
                    <a:pt x="1593" y="1115"/>
                  </a:lnTo>
                  <a:lnTo>
                    <a:pt x="1589" y="1114"/>
                  </a:lnTo>
                  <a:lnTo>
                    <a:pt x="1585" y="1112"/>
                  </a:lnTo>
                  <a:lnTo>
                    <a:pt x="1581" y="1111"/>
                  </a:lnTo>
                  <a:lnTo>
                    <a:pt x="1577" y="1109"/>
                  </a:lnTo>
                  <a:lnTo>
                    <a:pt x="1570" y="1106"/>
                  </a:lnTo>
                  <a:lnTo>
                    <a:pt x="1564" y="1102"/>
                  </a:lnTo>
                  <a:lnTo>
                    <a:pt x="1558" y="1098"/>
                  </a:lnTo>
                  <a:lnTo>
                    <a:pt x="1551" y="1095"/>
                  </a:lnTo>
                  <a:lnTo>
                    <a:pt x="1545" y="1091"/>
                  </a:lnTo>
                  <a:lnTo>
                    <a:pt x="1538" y="1087"/>
                  </a:lnTo>
                  <a:lnTo>
                    <a:pt x="1532" y="1083"/>
                  </a:lnTo>
                  <a:lnTo>
                    <a:pt x="1525" y="1080"/>
                  </a:lnTo>
                  <a:lnTo>
                    <a:pt x="1518" y="1076"/>
                  </a:lnTo>
                  <a:lnTo>
                    <a:pt x="1512" y="1073"/>
                  </a:lnTo>
                  <a:lnTo>
                    <a:pt x="1505" y="1070"/>
                  </a:lnTo>
                  <a:lnTo>
                    <a:pt x="1498" y="1068"/>
                  </a:lnTo>
                  <a:lnTo>
                    <a:pt x="1492" y="1066"/>
                  </a:lnTo>
                  <a:lnTo>
                    <a:pt x="1485" y="1065"/>
                  </a:lnTo>
                  <a:lnTo>
                    <a:pt x="1478" y="1064"/>
                  </a:lnTo>
                  <a:lnTo>
                    <a:pt x="1471" y="1063"/>
                  </a:lnTo>
                  <a:lnTo>
                    <a:pt x="1449" y="1044"/>
                  </a:lnTo>
                  <a:lnTo>
                    <a:pt x="1438" y="1019"/>
                  </a:lnTo>
                  <a:lnTo>
                    <a:pt x="1440" y="1017"/>
                  </a:lnTo>
                  <a:lnTo>
                    <a:pt x="1442" y="1017"/>
                  </a:lnTo>
                  <a:lnTo>
                    <a:pt x="1445" y="1017"/>
                  </a:lnTo>
                  <a:lnTo>
                    <a:pt x="1447" y="1019"/>
                  </a:lnTo>
                  <a:lnTo>
                    <a:pt x="1449" y="1020"/>
                  </a:lnTo>
                  <a:lnTo>
                    <a:pt x="1452" y="1021"/>
                  </a:lnTo>
                  <a:lnTo>
                    <a:pt x="1454" y="1021"/>
                  </a:lnTo>
                  <a:lnTo>
                    <a:pt x="1457" y="1021"/>
                  </a:lnTo>
                  <a:lnTo>
                    <a:pt x="1461" y="1022"/>
                  </a:lnTo>
                  <a:lnTo>
                    <a:pt x="1465" y="1023"/>
                  </a:lnTo>
                  <a:lnTo>
                    <a:pt x="1469" y="1023"/>
                  </a:lnTo>
                  <a:lnTo>
                    <a:pt x="1473" y="1023"/>
                  </a:lnTo>
                  <a:lnTo>
                    <a:pt x="1477" y="1022"/>
                  </a:lnTo>
                  <a:lnTo>
                    <a:pt x="1481" y="1022"/>
                  </a:lnTo>
                  <a:lnTo>
                    <a:pt x="1485" y="1021"/>
                  </a:lnTo>
                  <a:lnTo>
                    <a:pt x="1489" y="1021"/>
                  </a:lnTo>
                  <a:lnTo>
                    <a:pt x="1493" y="1019"/>
                  </a:lnTo>
                  <a:lnTo>
                    <a:pt x="1496" y="1018"/>
                  </a:lnTo>
                  <a:lnTo>
                    <a:pt x="1500" y="1017"/>
                  </a:lnTo>
                  <a:lnTo>
                    <a:pt x="1504" y="1015"/>
                  </a:lnTo>
                  <a:lnTo>
                    <a:pt x="1507" y="1013"/>
                  </a:lnTo>
                  <a:lnTo>
                    <a:pt x="1511" y="1011"/>
                  </a:lnTo>
                  <a:lnTo>
                    <a:pt x="1514" y="1009"/>
                  </a:lnTo>
                  <a:lnTo>
                    <a:pt x="1517" y="1007"/>
                  </a:lnTo>
                  <a:lnTo>
                    <a:pt x="1516" y="1004"/>
                  </a:lnTo>
                  <a:lnTo>
                    <a:pt x="1514" y="1002"/>
                  </a:lnTo>
                  <a:lnTo>
                    <a:pt x="1512" y="1000"/>
                  </a:lnTo>
                  <a:lnTo>
                    <a:pt x="1510" y="998"/>
                  </a:lnTo>
                  <a:lnTo>
                    <a:pt x="1507" y="996"/>
                  </a:lnTo>
                  <a:lnTo>
                    <a:pt x="1505" y="994"/>
                  </a:lnTo>
                  <a:lnTo>
                    <a:pt x="1503" y="991"/>
                  </a:lnTo>
                  <a:lnTo>
                    <a:pt x="1502" y="988"/>
                  </a:lnTo>
                  <a:lnTo>
                    <a:pt x="1508" y="980"/>
                  </a:lnTo>
                  <a:lnTo>
                    <a:pt x="1507" y="977"/>
                  </a:lnTo>
                  <a:lnTo>
                    <a:pt x="1506" y="973"/>
                  </a:lnTo>
                  <a:lnTo>
                    <a:pt x="1505" y="970"/>
                  </a:lnTo>
                  <a:lnTo>
                    <a:pt x="1504" y="967"/>
                  </a:lnTo>
                  <a:lnTo>
                    <a:pt x="1504" y="963"/>
                  </a:lnTo>
                  <a:lnTo>
                    <a:pt x="1504" y="960"/>
                  </a:lnTo>
                  <a:lnTo>
                    <a:pt x="1504" y="956"/>
                  </a:lnTo>
                  <a:lnTo>
                    <a:pt x="1505" y="952"/>
                  </a:lnTo>
                  <a:lnTo>
                    <a:pt x="1509" y="943"/>
                  </a:lnTo>
                  <a:lnTo>
                    <a:pt x="1513" y="936"/>
                  </a:lnTo>
                  <a:lnTo>
                    <a:pt x="1518" y="931"/>
                  </a:lnTo>
                  <a:lnTo>
                    <a:pt x="1524" y="927"/>
                  </a:lnTo>
                  <a:lnTo>
                    <a:pt x="1530" y="923"/>
                  </a:lnTo>
                  <a:lnTo>
                    <a:pt x="1536" y="921"/>
                  </a:lnTo>
                  <a:lnTo>
                    <a:pt x="1543" y="918"/>
                  </a:lnTo>
                  <a:lnTo>
                    <a:pt x="1549" y="916"/>
                  </a:lnTo>
                  <a:lnTo>
                    <a:pt x="1555" y="914"/>
                  </a:lnTo>
                  <a:lnTo>
                    <a:pt x="1562" y="911"/>
                  </a:lnTo>
                  <a:lnTo>
                    <a:pt x="1567" y="907"/>
                  </a:lnTo>
                  <a:lnTo>
                    <a:pt x="1573" y="903"/>
                  </a:lnTo>
                  <a:lnTo>
                    <a:pt x="1577" y="898"/>
                  </a:lnTo>
                  <a:lnTo>
                    <a:pt x="1581" y="891"/>
                  </a:lnTo>
                  <a:lnTo>
                    <a:pt x="1585" y="882"/>
                  </a:lnTo>
                  <a:lnTo>
                    <a:pt x="1587" y="871"/>
                  </a:lnTo>
                  <a:lnTo>
                    <a:pt x="1584" y="870"/>
                  </a:lnTo>
                  <a:lnTo>
                    <a:pt x="1581" y="869"/>
                  </a:lnTo>
                  <a:lnTo>
                    <a:pt x="1579" y="868"/>
                  </a:lnTo>
                  <a:lnTo>
                    <a:pt x="1576" y="867"/>
                  </a:lnTo>
                  <a:lnTo>
                    <a:pt x="1573" y="866"/>
                  </a:lnTo>
                  <a:lnTo>
                    <a:pt x="1570" y="864"/>
                  </a:lnTo>
                  <a:lnTo>
                    <a:pt x="1567" y="862"/>
                  </a:lnTo>
                  <a:lnTo>
                    <a:pt x="1565" y="858"/>
                  </a:lnTo>
                  <a:lnTo>
                    <a:pt x="1569" y="854"/>
                  </a:lnTo>
                  <a:lnTo>
                    <a:pt x="1573" y="851"/>
                  </a:lnTo>
                  <a:lnTo>
                    <a:pt x="1577" y="847"/>
                  </a:lnTo>
                  <a:lnTo>
                    <a:pt x="1581" y="843"/>
                  </a:lnTo>
                  <a:lnTo>
                    <a:pt x="1585" y="839"/>
                  </a:lnTo>
                  <a:lnTo>
                    <a:pt x="1588" y="835"/>
                  </a:lnTo>
                  <a:lnTo>
                    <a:pt x="1591" y="830"/>
                  </a:lnTo>
                  <a:lnTo>
                    <a:pt x="1593" y="823"/>
                  </a:lnTo>
                  <a:lnTo>
                    <a:pt x="1588" y="819"/>
                  </a:lnTo>
                  <a:lnTo>
                    <a:pt x="1582" y="813"/>
                  </a:lnTo>
                  <a:lnTo>
                    <a:pt x="1577" y="808"/>
                  </a:lnTo>
                  <a:lnTo>
                    <a:pt x="1572" y="803"/>
                  </a:lnTo>
                  <a:lnTo>
                    <a:pt x="1566" y="797"/>
                  </a:lnTo>
                  <a:lnTo>
                    <a:pt x="1561" y="791"/>
                  </a:lnTo>
                  <a:lnTo>
                    <a:pt x="1556" y="785"/>
                  </a:lnTo>
                  <a:lnTo>
                    <a:pt x="1551" y="779"/>
                  </a:lnTo>
                  <a:lnTo>
                    <a:pt x="1547" y="772"/>
                  </a:lnTo>
                  <a:lnTo>
                    <a:pt x="1542" y="765"/>
                  </a:lnTo>
                  <a:lnTo>
                    <a:pt x="1538" y="758"/>
                  </a:lnTo>
                  <a:lnTo>
                    <a:pt x="1534" y="750"/>
                  </a:lnTo>
                  <a:lnTo>
                    <a:pt x="1532" y="742"/>
                  </a:lnTo>
                  <a:lnTo>
                    <a:pt x="1529" y="734"/>
                  </a:lnTo>
                  <a:lnTo>
                    <a:pt x="1526" y="726"/>
                  </a:lnTo>
                  <a:lnTo>
                    <a:pt x="1524" y="717"/>
                  </a:lnTo>
                  <a:lnTo>
                    <a:pt x="1522" y="709"/>
                  </a:lnTo>
                  <a:lnTo>
                    <a:pt x="1521" y="702"/>
                  </a:lnTo>
                  <a:lnTo>
                    <a:pt x="1520" y="694"/>
                  </a:lnTo>
                  <a:lnTo>
                    <a:pt x="1519" y="685"/>
                  </a:lnTo>
                  <a:lnTo>
                    <a:pt x="1518" y="677"/>
                  </a:lnTo>
                  <a:lnTo>
                    <a:pt x="1518" y="669"/>
                  </a:lnTo>
                  <a:lnTo>
                    <a:pt x="1517" y="661"/>
                  </a:lnTo>
                  <a:lnTo>
                    <a:pt x="1517" y="653"/>
                  </a:lnTo>
                  <a:lnTo>
                    <a:pt x="1517" y="645"/>
                  </a:lnTo>
                  <a:lnTo>
                    <a:pt x="1517" y="637"/>
                  </a:lnTo>
                  <a:lnTo>
                    <a:pt x="1516" y="629"/>
                  </a:lnTo>
                  <a:lnTo>
                    <a:pt x="1516" y="621"/>
                  </a:lnTo>
                  <a:lnTo>
                    <a:pt x="1515" y="613"/>
                  </a:lnTo>
                  <a:lnTo>
                    <a:pt x="1515" y="605"/>
                  </a:lnTo>
                  <a:lnTo>
                    <a:pt x="1514" y="597"/>
                  </a:lnTo>
                  <a:lnTo>
                    <a:pt x="1512" y="589"/>
                  </a:lnTo>
                  <a:lnTo>
                    <a:pt x="1512" y="585"/>
                  </a:lnTo>
                  <a:lnTo>
                    <a:pt x="1511" y="585"/>
                  </a:lnTo>
                  <a:lnTo>
                    <a:pt x="1509" y="575"/>
                  </a:lnTo>
                  <a:lnTo>
                    <a:pt x="1507" y="566"/>
                  </a:lnTo>
                  <a:lnTo>
                    <a:pt x="1503" y="556"/>
                  </a:lnTo>
                  <a:lnTo>
                    <a:pt x="1500" y="547"/>
                  </a:lnTo>
                  <a:lnTo>
                    <a:pt x="1496" y="538"/>
                  </a:lnTo>
                  <a:lnTo>
                    <a:pt x="1492" y="530"/>
                  </a:lnTo>
                  <a:lnTo>
                    <a:pt x="1487" y="521"/>
                  </a:lnTo>
                  <a:lnTo>
                    <a:pt x="1482" y="513"/>
                  </a:lnTo>
                  <a:lnTo>
                    <a:pt x="1477" y="505"/>
                  </a:lnTo>
                  <a:lnTo>
                    <a:pt x="1471" y="498"/>
                  </a:lnTo>
                  <a:lnTo>
                    <a:pt x="1465" y="491"/>
                  </a:lnTo>
                  <a:lnTo>
                    <a:pt x="1459" y="485"/>
                  </a:lnTo>
                  <a:lnTo>
                    <a:pt x="1453" y="479"/>
                  </a:lnTo>
                  <a:lnTo>
                    <a:pt x="1446" y="474"/>
                  </a:lnTo>
                  <a:lnTo>
                    <a:pt x="1439" y="469"/>
                  </a:lnTo>
                  <a:lnTo>
                    <a:pt x="1432" y="466"/>
                  </a:lnTo>
                  <a:lnTo>
                    <a:pt x="1433" y="461"/>
                  </a:lnTo>
                  <a:lnTo>
                    <a:pt x="1435" y="458"/>
                  </a:lnTo>
                  <a:lnTo>
                    <a:pt x="1438" y="454"/>
                  </a:lnTo>
                  <a:lnTo>
                    <a:pt x="1440" y="451"/>
                  </a:lnTo>
                  <a:lnTo>
                    <a:pt x="1443" y="448"/>
                  </a:lnTo>
                  <a:lnTo>
                    <a:pt x="1446" y="445"/>
                  </a:lnTo>
                  <a:lnTo>
                    <a:pt x="1449" y="442"/>
                  </a:lnTo>
                  <a:lnTo>
                    <a:pt x="1452" y="439"/>
                  </a:lnTo>
                  <a:lnTo>
                    <a:pt x="1453" y="438"/>
                  </a:lnTo>
                  <a:lnTo>
                    <a:pt x="1453" y="438"/>
                  </a:lnTo>
                  <a:lnTo>
                    <a:pt x="1454" y="437"/>
                  </a:lnTo>
                  <a:lnTo>
                    <a:pt x="1455" y="437"/>
                  </a:lnTo>
                  <a:lnTo>
                    <a:pt x="1456" y="436"/>
                  </a:lnTo>
                  <a:lnTo>
                    <a:pt x="1457" y="435"/>
                  </a:lnTo>
                  <a:lnTo>
                    <a:pt x="1457" y="434"/>
                  </a:lnTo>
                  <a:lnTo>
                    <a:pt x="1456" y="432"/>
                  </a:lnTo>
                  <a:lnTo>
                    <a:pt x="1454" y="430"/>
                  </a:lnTo>
                  <a:lnTo>
                    <a:pt x="1451" y="429"/>
                  </a:lnTo>
                  <a:lnTo>
                    <a:pt x="1449" y="428"/>
                  </a:lnTo>
                  <a:lnTo>
                    <a:pt x="1446" y="427"/>
                  </a:lnTo>
                  <a:lnTo>
                    <a:pt x="1443" y="426"/>
                  </a:lnTo>
                  <a:lnTo>
                    <a:pt x="1441" y="426"/>
                  </a:lnTo>
                  <a:lnTo>
                    <a:pt x="1438" y="426"/>
                  </a:lnTo>
                  <a:lnTo>
                    <a:pt x="1436" y="426"/>
                  </a:lnTo>
                  <a:lnTo>
                    <a:pt x="1433" y="426"/>
                  </a:lnTo>
                  <a:lnTo>
                    <a:pt x="1430" y="426"/>
                  </a:lnTo>
                  <a:lnTo>
                    <a:pt x="1428" y="426"/>
                  </a:lnTo>
                  <a:lnTo>
                    <a:pt x="1425" y="426"/>
                  </a:lnTo>
                  <a:lnTo>
                    <a:pt x="1422" y="427"/>
                  </a:lnTo>
                  <a:lnTo>
                    <a:pt x="1419" y="427"/>
                  </a:lnTo>
                  <a:lnTo>
                    <a:pt x="1416" y="428"/>
                  </a:lnTo>
                  <a:lnTo>
                    <a:pt x="1414" y="428"/>
                  </a:lnTo>
                  <a:lnTo>
                    <a:pt x="1412" y="426"/>
                  </a:lnTo>
                  <a:lnTo>
                    <a:pt x="1413" y="423"/>
                  </a:lnTo>
                  <a:lnTo>
                    <a:pt x="1414" y="420"/>
                  </a:lnTo>
                  <a:lnTo>
                    <a:pt x="1415" y="418"/>
                  </a:lnTo>
                  <a:lnTo>
                    <a:pt x="1417" y="416"/>
                  </a:lnTo>
                  <a:lnTo>
                    <a:pt x="1419" y="414"/>
                  </a:lnTo>
                  <a:lnTo>
                    <a:pt x="1420" y="412"/>
                  </a:lnTo>
                  <a:lnTo>
                    <a:pt x="1421" y="409"/>
                  </a:lnTo>
                  <a:lnTo>
                    <a:pt x="1422" y="406"/>
                  </a:lnTo>
                  <a:lnTo>
                    <a:pt x="1420" y="406"/>
                  </a:lnTo>
                  <a:lnTo>
                    <a:pt x="1417" y="406"/>
                  </a:lnTo>
                  <a:lnTo>
                    <a:pt x="1415" y="406"/>
                  </a:lnTo>
                  <a:lnTo>
                    <a:pt x="1413" y="406"/>
                  </a:lnTo>
                  <a:lnTo>
                    <a:pt x="1410" y="407"/>
                  </a:lnTo>
                  <a:lnTo>
                    <a:pt x="1408" y="407"/>
                  </a:lnTo>
                  <a:lnTo>
                    <a:pt x="1406" y="408"/>
                  </a:lnTo>
                  <a:lnTo>
                    <a:pt x="1403" y="408"/>
                  </a:lnTo>
                  <a:lnTo>
                    <a:pt x="1403" y="404"/>
                  </a:lnTo>
                  <a:lnTo>
                    <a:pt x="1403" y="400"/>
                  </a:lnTo>
                  <a:lnTo>
                    <a:pt x="1404" y="396"/>
                  </a:lnTo>
                  <a:lnTo>
                    <a:pt x="1405" y="392"/>
                  </a:lnTo>
                  <a:lnTo>
                    <a:pt x="1406" y="388"/>
                  </a:lnTo>
                  <a:lnTo>
                    <a:pt x="1407" y="384"/>
                  </a:lnTo>
                  <a:lnTo>
                    <a:pt x="1408" y="381"/>
                  </a:lnTo>
                  <a:lnTo>
                    <a:pt x="1410" y="377"/>
                  </a:lnTo>
                  <a:lnTo>
                    <a:pt x="1411" y="373"/>
                  </a:lnTo>
                  <a:lnTo>
                    <a:pt x="1413" y="370"/>
                  </a:lnTo>
                  <a:lnTo>
                    <a:pt x="1414" y="366"/>
                  </a:lnTo>
                  <a:lnTo>
                    <a:pt x="1416" y="363"/>
                  </a:lnTo>
                  <a:lnTo>
                    <a:pt x="1417" y="359"/>
                  </a:lnTo>
                  <a:lnTo>
                    <a:pt x="1418" y="355"/>
                  </a:lnTo>
                  <a:lnTo>
                    <a:pt x="1419" y="352"/>
                  </a:lnTo>
                  <a:lnTo>
                    <a:pt x="1420" y="348"/>
                  </a:lnTo>
                  <a:lnTo>
                    <a:pt x="1418" y="347"/>
                  </a:lnTo>
                  <a:lnTo>
                    <a:pt x="1416" y="347"/>
                  </a:lnTo>
                  <a:lnTo>
                    <a:pt x="1415" y="347"/>
                  </a:lnTo>
                  <a:lnTo>
                    <a:pt x="1413" y="348"/>
                  </a:lnTo>
                  <a:lnTo>
                    <a:pt x="1411" y="350"/>
                  </a:lnTo>
                  <a:lnTo>
                    <a:pt x="1409" y="351"/>
                  </a:lnTo>
                  <a:lnTo>
                    <a:pt x="1407" y="352"/>
                  </a:lnTo>
                  <a:lnTo>
                    <a:pt x="1405" y="353"/>
                  </a:lnTo>
                  <a:lnTo>
                    <a:pt x="1399" y="357"/>
                  </a:lnTo>
                  <a:lnTo>
                    <a:pt x="1394" y="361"/>
                  </a:lnTo>
                  <a:lnTo>
                    <a:pt x="1389" y="364"/>
                  </a:lnTo>
                  <a:lnTo>
                    <a:pt x="1384" y="367"/>
                  </a:lnTo>
                  <a:lnTo>
                    <a:pt x="1378" y="371"/>
                  </a:lnTo>
                  <a:lnTo>
                    <a:pt x="1373" y="375"/>
                  </a:lnTo>
                  <a:lnTo>
                    <a:pt x="1368" y="379"/>
                  </a:lnTo>
                  <a:lnTo>
                    <a:pt x="1362" y="384"/>
                  </a:lnTo>
                  <a:lnTo>
                    <a:pt x="1357" y="388"/>
                  </a:lnTo>
                  <a:lnTo>
                    <a:pt x="1352" y="393"/>
                  </a:lnTo>
                  <a:lnTo>
                    <a:pt x="1347" y="398"/>
                  </a:lnTo>
                  <a:lnTo>
                    <a:pt x="1342" y="403"/>
                  </a:lnTo>
                  <a:lnTo>
                    <a:pt x="1338" y="408"/>
                  </a:lnTo>
                  <a:lnTo>
                    <a:pt x="1333" y="414"/>
                  </a:lnTo>
                  <a:lnTo>
                    <a:pt x="1329" y="421"/>
                  </a:lnTo>
                  <a:lnTo>
                    <a:pt x="1325" y="428"/>
                  </a:lnTo>
                  <a:lnTo>
                    <a:pt x="1319" y="423"/>
                  </a:lnTo>
                  <a:lnTo>
                    <a:pt x="1313" y="419"/>
                  </a:lnTo>
                  <a:lnTo>
                    <a:pt x="1307" y="415"/>
                  </a:lnTo>
                  <a:lnTo>
                    <a:pt x="1301" y="412"/>
                  </a:lnTo>
                  <a:lnTo>
                    <a:pt x="1294" y="409"/>
                  </a:lnTo>
                  <a:lnTo>
                    <a:pt x="1287" y="407"/>
                  </a:lnTo>
                  <a:lnTo>
                    <a:pt x="1281" y="405"/>
                  </a:lnTo>
                  <a:lnTo>
                    <a:pt x="1274" y="404"/>
                  </a:lnTo>
                  <a:lnTo>
                    <a:pt x="1267" y="404"/>
                  </a:lnTo>
                  <a:lnTo>
                    <a:pt x="1260" y="404"/>
                  </a:lnTo>
                  <a:lnTo>
                    <a:pt x="1253" y="405"/>
                  </a:lnTo>
                  <a:lnTo>
                    <a:pt x="1246" y="406"/>
                  </a:lnTo>
                  <a:lnTo>
                    <a:pt x="1240" y="409"/>
                  </a:lnTo>
                  <a:lnTo>
                    <a:pt x="1233" y="412"/>
                  </a:lnTo>
                  <a:lnTo>
                    <a:pt x="1227" y="416"/>
                  </a:lnTo>
                  <a:lnTo>
                    <a:pt x="1221" y="420"/>
                  </a:lnTo>
                  <a:lnTo>
                    <a:pt x="1216" y="425"/>
                  </a:lnTo>
                  <a:lnTo>
                    <a:pt x="1211" y="431"/>
                  </a:lnTo>
                  <a:lnTo>
                    <a:pt x="1206" y="435"/>
                  </a:lnTo>
                  <a:lnTo>
                    <a:pt x="1202" y="441"/>
                  </a:lnTo>
                  <a:lnTo>
                    <a:pt x="1197" y="446"/>
                  </a:lnTo>
                  <a:lnTo>
                    <a:pt x="1192" y="452"/>
                  </a:lnTo>
                  <a:lnTo>
                    <a:pt x="1188" y="457"/>
                  </a:lnTo>
                  <a:lnTo>
                    <a:pt x="1183" y="463"/>
                  </a:lnTo>
                  <a:lnTo>
                    <a:pt x="1178" y="469"/>
                  </a:lnTo>
                  <a:lnTo>
                    <a:pt x="1174" y="475"/>
                  </a:lnTo>
                  <a:lnTo>
                    <a:pt x="1170" y="481"/>
                  </a:lnTo>
                  <a:lnTo>
                    <a:pt x="1166" y="487"/>
                  </a:lnTo>
                  <a:lnTo>
                    <a:pt x="1162" y="494"/>
                  </a:lnTo>
                  <a:lnTo>
                    <a:pt x="1158" y="500"/>
                  </a:lnTo>
                  <a:lnTo>
                    <a:pt x="1155" y="507"/>
                  </a:lnTo>
                  <a:lnTo>
                    <a:pt x="1152" y="514"/>
                  </a:lnTo>
                  <a:lnTo>
                    <a:pt x="1149" y="518"/>
                  </a:lnTo>
                  <a:lnTo>
                    <a:pt x="1146" y="522"/>
                  </a:lnTo>
                  <a:lnTo>
                    <a:pt x="1143" y="527"/>
                  </a:lnTo>
                  <a:lnTo>
                    <a:pt x="1140" y="532"/>
                  </a:lnTo>
                  <a:lnTo>
                    <a:pt x="1138" y="537"/>
                  </a:lnTo>
                  <a:lnTo>
                    <a:pt x="1136" y="542"/>
                  </a:lnTo>
                  <a:lnTo>
                    <a:pt x="1133" y="547"/>
                  </a:lnTo>
                  <a:lnTo>
                    <a:pt x="1130" y="552"/>
                  </a:lnTo>
                  <a:lnTo>
                    <a:pt x="948" y="552"/>
                  </a:lnTo>
                  <a:lnTo>
                    <a:pt x="974" y="96"/>
                  </a:lnTo>
                  <a:lnTo>
                    <a:pt x="692" y="0"/>
                  </a:lnTo>
                  <a:lnTo>
                    <a:pt x="232" y="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78" name="Freeform 90">
              <a:extLst>
                <a:ext uri="{FF2B5EF4-FFF2-40B4-BE49-F238E27FC236}">
                  <a16:creationId xmlns:a16="http://schemas.microsoft.com/office/drawing/2014/main" id="{F75F9160-48CD-5514-3790-F347F16DD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6" y="2685"/>
              <a:ext cx="599" cy="144"/>
            </a:xfrm>
            <a:custGeom>
              <a:avLst/>
              <a:gdLst>
                <a:gd name="T0" fmla="*/ 0 w 599"/>
                <a:gd name="T1" fmla="*/ 69 h 144"/>
                <a:gd name="T2" fmla="*/ 0 w 599"/>
                <a:gd name="T3" fmla="*/ 70 h 144"/>
                <a:gd name="T4" fmla="*/ 131 w 599"/>
                <a:gd name="T5" fmla="*/ 143 h 144"/>
                <a:gd name="T6" fmla="*/ 598 w 599"/>
                <a:gd name="T7" fmla="*/ 67 h 144"/>
                <a:gd name="T8" fmla="*/ 404 w 599"/>
                <a:gd name="T9" fmla="*/ 0 h 144"/>
                <a:gd name="T10" fmla="*/ 0 w 599"/>
                <a:gd name="T11" fmla="*/ 6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9" h="144">
                  <a:moveTo>
                    <a:pt x="0" y="69"/>
                  </a:moveTo>
                  <a:lnTo>
                    <a:pt x="0" y="70"/>
                  </a:lnTo>
                  <a:lnTo>
                    <a:pt x="131" y="143"/>
                  </a:lnTo>
                  <a:lnTo>
                    <a:pt x="598" y="67"/>
                  </a:lnTo>
                  <a:lnTo>
                    <a:pt x="404" y="0"/>
                  </a:lnTo>
                  <a:lnTo>
                    <a:pt x="0" y="69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79" name="Freeform 91">
              <a:extLst>
                <a:ext uri="{FF2B5EF4-FFF2-40B4-BE49-F238E27FC236}">
                  <a16:creationId xmlns:a16="http://schemas.microsoft.com/office/drawing/2014/main" id="{40CE48B0-43DF-D918-06ED-A3739747F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" y="2772"/>
              <a:ext cx="274" cy="651"/>
            </a:xfrm>
            <a:custGeom>
              <a:avLst/>
              <a:gdLst>
                <a:gd name="T0" fmla="*/ 102 w 274"/>
                <a:gd name="T1" fmla="*/ 68 h 651"/>
                <a:gd name="T2" fmla="*/ 7 w 274"/>
                <a:gd name="T3" fmla="*/ 95 h 651"/>
                <a:gd name="T4" fmla="*/ 0 w 274"/>
                <a:gd name="T5" fmla="*/ 222 h 651"/>
                <a:gd name="T6" fmla="*/ 32 w 274"/>
                <a:gd name="T7" fmla="*/ 279 h 651"/>
                <a:gd name="T8" fmla="*/ 181 w 274"/>
                <a:gd name="T9" fmla="*/ 550 h 651"/>
                <a:gd name="T10" fmla="*/ 185 w 274"/>
                <a:gd name="T11" fmla="*/ 557 h 651"/>
                <a:gd name="T12" fmla="*/ 190 w 274"/>
                <a:gd name="T13" fmla="*/ 564 h 651"/>
                <a:gd name="T14" fmla="*/ 195 w 274"/>
                <a:gd name="T15" fmla="*/ 572 h 651"/>
                <a:gd name="T16" fmla="*/ 201 w 274"/>
                <a:gd name="T17" fmla="*/ 581 h 651"/>
                <a:gd name="T18" fmla="*/ 207 w 274"/>
                <a:gd name="T19" fmla="*/ 589 h 651"/>
                <a:gd name="T20" fmla="*/ 213 w 274"/>
                <a:gd name="T21" fmla="*/ 597 h 651"/>
                <a:gd name="T22" fmla="*/ 218 w 274"/>
                <a:gd name="T23" fmla="*/ 605 h 651"/>
                <a:gd name="T24" fmla="*/ 224 w 274"/>
                <a:gd name="T25" fmla="*/ 613 h 651"/>
                <a:gd name="T26" fmla="*/ 229 w 274"/>
                <a:gd name="T27" fmla="*/ 620 h 651"/>
                <a:gd name="T28" fmla="*/ 234 w 274"/>
                <a:gd name="T29" fmla="*/ 627 h 651"/>
                <a:gd name="T30" fmla="*/ 239 w 274"/>
                <a:gd name="T31" fmla="*/ 633 h 651"/>
                <a:gd name="T32" fmla="*/ 242 w 274"/>
                <a:gd name="T33" fmla="*/ 639 h 651"/>
                <a:gd name="T34" fmla="*/ 246 w 274"/>
                <a:gd name="T35" fmla="*/ 643 h 651"/>
                <a:gd name="T36" fmla="*/ 248 w 274"/>
                <a:gd name="T37" fmla="*/ 647 h 651"/>
                <a:gd name="T38" fmla="*/ 250 w 274"/>
                <a:gd name="T39" fmla="*/ 649 h 651"/>
                <a:gd name="T40" fmla="*/ 250 w 274"/>
                <a:gd name="T41" fmla="*/ 650 h 651"/>
                <a:gd name="T42" fmla="*/ 273 w 274"/>
                <a:gd name="T43" fmla="*/ 69 h 651"/>
                <a:gd name="T44" fmla="*/ 116 w 274"/>
                <a:gd name="T45" fmla="*/ 0 h 651"/>
                <a:gd name="T46" fmla="*/ 102 w 274"/>
                <a:gd name="T47" fmla="*/ 68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4" h="651">
                  <a:moveTo>
                    <a:pt x="102" y="68"/>
                  </a:moveTo>
                  <a:lnTo>
                    <a:pt x="7" y="95"/>
                  </a:lnTo>
                  <a:lnTo>
                    <a:pt x="0" y="222"/>
                  </a:lnTo>
                  <a:lnTo>
                    <a:pt x="32" y="279"/>
                  </a:lnTo>
                  <a:lnTo>
                    <a:pt x="181" y="550"/>
                  </a:lnTo>
                  <a:lnTo>
                    <a:pt x="185" y="557"/>
                  </a:lnTo>
                  <a:lnTo>
                    <a:pt x="190" y="564"/>
                  </a:lnTo>
                  <a:lnTo>
                    <a:pt x="195" y="572"/>
                  </a:lnTo>
                  <a:lnTo>
                    <a:pt x="201" y="581"/>
                  </a:lnTo>
                  <a:lnTo>
                    <a:pt x="207" y="589"/>
                  </a:lnTo>
                  <a:lnTo>
                    <a:pt x="213" y="597"/>
                  </a:lnTo>
                  <a:lnTo>
                    <a:pt x="218" y="605"/>
                  </a:lnTo>
                  <a:lnTo>
                    <a:pt x="224" y="613"/>
                  </a:lnTo>
                  <a:lnTo>
                    <a:pt x="229" y="620"/>
                  </a:lnTo>
                  <a:lnTo>
                    <a:pt x="234" y="627"/>
                  </a:lnTo>
                  <a:lnTo>
                    <a:pt x="239" y="633"/>
                  </a:lnTo>
                  <a:lnTo>
                    <a:pt x="242" y="639"/>
                  </a:lnTo>
                  <a:lnTo>
                    <a:pt x="246" y="643"/>
                  </a:lnTo>
                  <a:lnTo>
                    <a:pt x="248" y="647"/>
                  </a:lnTo>
                  <a:lnTo>
                    <a:pt x="250" y="649"/>
                  </a:lnTo>
                  <a:lnTo>
                    <a:pt x="250" y="650"/>
                  </a:lnTo>
                  <a:lnTo>
                    <a:pt x="273" y="69"/>
                  </a:lnTo>
                  <a:lnTo>
                    <a:pt x="116" y="0"/>
                  </a:lnTo>
                  <a:lnTo>
                    <a:pt x="102" y="68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80" name="Freeform 92">
              <a:extLst>
                <a:ext uri="{FF2B5EF4-FFF2-40B4-BE49-F238E27FC236}">
                  <a16:creationId xmlns:a16="http://schemas.microsoft.com/office/drawing/2014/main" id="{910A1D00-7092-8DC5-6BCD-B18ED5290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2782"/>
              <a:ext cx="80" cy="530"/>
            </a:xfrm>
            <a:custGeom>
              <a:avLst/>
              <a:gdLst>
                <a:gd name="T0" fmla="*/ 12 w 80"/>
                <a:gd name="T1" fmla="*/ 39 h 530"/>
                <a:gd name="T2" fmla="*/ 13 w 80"/>
                <a:gd name="T3" fmla="*/ 44 h 530"/>
                <a:gd name="T4" fmla="*/ 13 w 80"/>
                <a:gd name="T5" fmla="*/ 48 h 530"/>
                <a:gd name="T6" fmla="*/ 13 w 80"/>
                <a:gd name="T7" fmla="*/ 53 h 530"/>
                <a:gd name="T8" fmla="*/ 13 w 80"/>
                <a:gd name="T9" fmla="*/ 58 h 530"/>
                <a:gd name="T10" fmla="*/ 13 w 80"/>
                <a:gd name="T11" fmla="*/ 63 h 530"/>
                <a:gd name="T12" fmla="*/ 14 w 80"/>
                <a:gd name="T13" fmla="*/ 68 h 530"/>
                <a:gd name="T14" fmla="*/ 14 w 80"/>
                <a:gd name="T15" fmla="*/ 72 h 530"/>
                <a:gd name="T16" fmla="*/ 15 w 80"/>
                <a:gd name="T17" fmla="*/ 77 h 530"/>
                <a:gd name="T18" fmla="*/ 15 w 80"/>
                <a:gd name="T19" fmla="*/ 82 h 530"/>
                <a:gd name="T20" fmla="*/ 15 w 80"/>
                <a:gd name="T21" fmla="*/ 87 h 530"/>
                <a:gd name="T22" fmla="*/ 16 w 80"/>
                <a:gd name="T23" fmla="*/ 92 h 530"/>
                <a:gd name="T24" fmla="*/ 16 w 80"/>
                <a:gd name="T25" fmla="*/ 97 h 530"/>
                <a:gd name="T26" fmla="*/ 17 w 80"/>
                <a:gd name="T27" fmla="*/ 102 h 530"/>
                <a:gd name="T28" fmla="*/ 17 w 80"/>
                <a:gd name="T29" fmla="*/ 106 h 530"/>
                <a:gd name="T30" fmla="*/ 17 w 80"/>
                <a:gd name="T31" fmla="*/ 111 h 530"/>
                <a:gd name="T32" fmla="*/ 18 w 80"/>
                <a:gd name="T33" fmla="*/ 116 h 530"/>
                <a:gd name="T34" fmla="*/ 18 w 80"/>
                <a:gd name="T35" fmla="*/ 126 h 530"/>
                <a:gd name="T36" fmla="*/ 19 w 80"/>
                <a:gd name="T37" fmla="*/ 137 h 530"/>
                <a:gd name="T38" fmla="*/ 19 w 80"/>
                <a:gd name="T39" fmla="*/ 147 h 530"/>
                <a:gd name="T40" fmla="*/ 19 w 80"/>
                <a:gd name="T41" fmla="*/ 158 h 530"/>
                <a:gd name="T42" fmla="*/ 20 w 80"/>
                <a:gd name="T43" fmla="*/ 168 h 530"/>
                <a:gd name="T44" fmla="*/ 20 w 80"/>
                <a:gd name="T45" fmla="*/ 178 h 530"/>
                <a:gd name="T46" fmla="*/ 20 w 80"/>
                <a:gd name="T47" fmla="*/ 189 h 530"/>
                <a:gd name="T48" fmla="*/ 20 w 80"/>
                <a:gd name="T49" fmla="*/ 200 h 530"/>
                <a:gd name="T50" fmla="*/ 20 w 80"/>
                <a:gd name="T51" fmla="*/ 210 h 530"/>
                <a:gd name="T52" fmla="*/ 20 w 80"/>
                <a:gd name="T53" fmla="*/ 220 h 530"/>
                <a:gd name="T54" fmla="*/ 20 w 80"/>
                <a:gd name="T55" fmla="*/ 231 h 530"/>
                <a:gd name="T56" fmla="*/ 19 w 80"/>
                <a:gd name="T57" fmla="*/ 242 h 530"/>
                <a:gd name="T58" fmla="*/ 19 w 80"/>
                <a:gd name="T59" fmla="*/ 252 h 530"/>
                <a:gd name="T60" fmla="*/ 19 w 80"/>
                <a:gd name="T61" fmla="*/ 263 h 530"/>
                <a:gd name="T62" fmla="*/ 18 w 80"/>
                <a:gd name="T63" fmla="*/ 273 h 530"/>
                <a:gd name="T64" fmla="*/ 18 w 80"/>
                <a:gd name="T65" fmla="*/ 283 h 530"/>
                <a:gd name="T66" fmla="*/ 17 w 80"/>
                <a:gd name="T67" fmla="*/ 294 h 530"/>
                <a:gd name="T68" fmla="*/ 17 w 80"/>
                <a:gd name="T69" fmla="*/ 305 h 530"/>
                <a:gd name="T70" fmla="*/ 16 w 80"/>
                <a:gd name="T71" fmla="*/ 315 h 530"/>
                <a:gd name="T72" fmla="*/ 15 w 80"/>
                <a:gd name="T73" fmla="*/ 325 h 530"/>
                <a:gd name="T74" fmla="*/ 14 w 80"/>
                <a:gd name="T75" fmla="*/ 336 h 530"/>
                <a:gd name="T76" fmla="*/ 13 w 80"/>
                <a:gd name="T77" fmla="*/ 346 h 530"/>
                <a:gd name="T78" fmla="*/ 12 w 80"/>
                <a:gd name="T79" fmla="*/ 356 h 530"/>
                <a:gd name="T80" fmla="*/ 11 w 80"/>
                <a:gd name="T81" fmla="*/ 367 h 530"/>
                <a:gd name="T82" fmla="*/ 10 w 80"/>
                <a:gd name="T83" fmla="*/ 377 h 530"/>
                <a:gd name="T84" fmla="*/ 9 w 80"/>
                <a:gd name="T85" fmla="*/ 387 h 530"/>
                <a:gd name="T86" fmla="*/ 7 w 80"/>
                <a:gd name="T87" fmla="*/ 397 h 530"/>
                <a:gd name="T88" fmla="*/ 6 w 80"/>
                <a:gd name="T89" fmla="*/ 407 h 530"/>
                <a:gd name="T90" fmla="*/ 5 w 80"/>
                <a:gd name="T91" fmla="*/ 418 h 530"/>
                <a:gd name="T92" fmla="*/ 3 w 80"/>
                <a:gd name="T93" fmla="*/ 427 h 530"/>
                <a:gd name="T94" fmla="*/ 1 w 80"/>
                <a:gd name="T95" fmla="*/ 437 h 530"/>
                <a:gd name="T96" fmla="*/ 0 w 80"/>
                <a:gd name="T97" fmla="*/ 447 h 530"/>
                <a:gd name="T98" fmla="*/ 50 w 80"/>
                <a:gd name="T99" fmla="*/ 529 h 530"/>
                <a:gd name="T100" fmla="*/ 79 w 80"/>
                <a:gd name="T101" fmla="*/ 0 h 530"/>
                <a:gd name="T102" fmla="*/ 12 w 80"/>
                <a:gd name="T103" fmla="*/ 39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" h="530">
                  <a:moveTo>
                    <a:pt x="12" y="39"/>
                  </a:moveTo>
                  <a:lnTo>
                    <a:pt x="13" y="44"/>
                  </a:lnTo>
                  <a:lnTo>
                    <a:pt x="13" y="48"/>
                  </a:lnTo>
                  <a:lnTo>
                    <a:pt x="13" y="53"/>
                  </a:lnTo>
                  <a:lnTo>
                    <a:pt x="13" y="58"/>
                  </a:lnTo>
                  <a:lnTo>
                    <a:pt x="13" y="63"/>
                  </a:lnTo>
                  <a:lnTo>
                    <a:pt x="14" y="68"/>
                  </a:lnTo>
                  <a:lnTo>
                    <a:pt x="14" y="72"/>
                  </a:lnTo>
                  <a:lnTo>
                    <a:pt x="15" y="77"/>
                  </a:lnTo>
                  <a:lnTo>
                    <a:pt x="15" y="82"/>
                  </a:lnTo>
                  <a:lnTo>
                    <a:pt x="15" y="87"/>
                  </a:lnTo>
                  <a:lnTo>
                    <a:pt x="16" y="92"/>
                  </a:lnTo>
                  <a:lnTo>
                    <a:pt x="16" y="97"/>
                  </a:lnTo>
                  <a:lnTo>
                    <a:pt x="17" y="102"/>
                  </a:lnTo>
                  <a:lnTo>
                    <a:pt x="17" y="106"/>
                  </a:lnTo>
                  <a:lnTo>
                    <a:pt x="17" y="111"/>
                  </a:lnTo>
                  <a:lnTo>
                    <a:pt x="18" y="116"/>
                  </a:lnTo>
                  <a:lnTo>
                    <a:pt x="18" y="126"/>
                  </a:lnTo>
                  <a:lnTo>
                    <a:pt x="19" y="137"/>
                  </a:lnTo>
                  <a:lnTo>
                    <a:pt x="19" y="147"/>
                  </a:lnTo>
                  <a:lnTo>
                    <a:pt x="19" y="158"/>
                  </a:lnTo>
                  <a:lnTo>
                    <a:pt x="20" y="168"/>
                  </a:lnTo>
                  <a:lnTo>
                    <a:pt x="20" y="178"/>
                  </a:lnTo>
                  <a:lnTo>
                    <a:pt x="20" y="189"/>
                  </a:lnTo>
                  <a:lnTo>
                    <a:pt x="20" y="200"/>
                  </a:lnTo>
                  <a:lnTo>
                    <a:pt x="20" y="210"/>
                  </a:lnTo>
                  <a:lnTo>
                    <a:pt x="20" y="220"/>
                  </a:lnTo>
                  <a:lnTo>
                    <a:pt x="20" y="231"/>
                  </a:lnTo>
                  <a:lnTo>
                    <a:pt x="19" y="242"/>
                  </a:lnTo>
                  <a:lnTo>
                    <a:pt x="19" y="252"/>
                  </a:lnTo>
                  <a:lnTo>
                    <a:pt x="19" y="263"/>
                  </a:lnTo>
                  <a:lnTo>
                    <a:pt x="18" y="273"/>
                  </a:lnTo>
                  <a:lnTo>
                    <a:pt x="18" y="283"/>
                  </a:lnTo>
                  <a:lnTo>
                    <a:pt x="17" y="294"/>
                  </a:lnTo>
                  <a:lnTo>
                    <a:pt x="17" y="305"/>
                  </a:lnTo>
                  <a:lnTo>
                    <a:pt x="16" y="315"/>
                  </a:lnTo>
                  <a:lnTo>
                    <a:pt x="15" y="325"/>
                  </a:lnTo>
                  <a:lnTo>
                    <a:pt x="14" y="336"/>
                  </a:lnTo>
                  <a:lnTo>
                    <a:pt x="13" y="346"/>
                  </a:lnTo>
                  <a:lnTo>
                    <a:pt x="12" y="356"/>
                  </a:lnTo>
                  <a:lnTo>
                    <a:pt x="11" y="367"/>
                  </a:lnTo>
                  <a:lnTo>
                    <a:pt x="10" y="377"/>
                  </a:lnTo>
                  <a:lnTo>
                    <a:pt x="9" y="387"/>
                  </a:lnTo>
                  <a:lnTo>
                    <a:pt x="7" y="397"/>
                  </a:lnTo>
                  <a:lnTo>
                    <a:pt x="6" y="407"/>
                  </a:lnTo>
                  <a:lnTo>
                    <a:pt x="5" y="418"/>
                  </a:lnTo>
                  <a:lnTo>
                    <a:pt x="3" y="427"/>
                  </a:lnTo>
                  <a:lnTo>
                    <a:pt x="1" y="437"/>
                  </a:lnTo>
                  <a:lnTo>
                    <a:pt x="0" y="447"/>
                  </a:lnTo>
                  <a:lnTo>
                    <a:pt x="50" y="529"/>
                  </a:lnTo>
                  <a:lnTo>
                    <a:pt x="79" y="0"/>
                  </a:lnTo>
                  <a:lnTo>
                    <a:pt x="12" y="39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81" name="Freeform 93">
              <a:extLst>
                <a:ext uri="{FF2B5EF4-FFF2-40B4-BE49-F238E27FC236}">
                  <a16:creationId xmlns:a16="http://schemas.microsoft.com/office/drawing/2014/main" id="{B1C94201-0E2C-EFFB-39CD-F65C1FFB0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3" y="2831"/>
              <a:ext cx="442" cy="485"/>
            </a:xfrm>
            <a:custGeom>
              <a:avLst/>
              <a:gdLst>
                <a:gd name="T0" fmla="*/ 6 w 442"/>
                <a:gd name="T1" fmla="*/ 67 h 485"/>
                <a:gd name="T2" fmla="*/ 3 w 442"/>
                <a:gd name="T3" fmla="*/ 107 h 485"/>
                <a:gd name="T4" fmla="*/ 1 w 442"/>
                <a:gd name="T5" fmla="*/ 148 h 485"/>
                <a:gd name="T6" fmla="*/ 0 w 442"/>
                <a:gd name="T7" fmla="*/ 190 h 485"/>
                <a:gd name="T8" fmla="*/ 0 w 442"/>
                <a:gd name="T9" fmla="*/ 232 h 485"/>
                <a:gd name="T10" fmla="*/ 0 w 442"/>
                <a:gd name="T11" fmla="*/ 274 h 485"/>
                <a:gd name="T12" fmla="*/ 1 w 442"/>
                <a:gd name="T13" fmla="*/ 316 h 485"/>
                <a:gd name="T14" fmla="*/ 3 w 442"/>
                <a:gd name="T15" fmla="*/ 358 h 485"/>
                <a:gd name="T16" fmla="*/ 5 w 442"/>
                <a:gd name="T17" fmla="*/ 400 h 485"/>
                <a:gd name="T18" fmla="*/ 9 w 442"/>
                <a:gd name="T19" fmla="*/ 441 h 485"/>
                <a:gd name="T20" fmla="*/ 12 w 442"/>
                <a:gd name="T21" fmla="*/ 483 h 485"/>
                <a:gd name="T22" fmla="*/ 47 w 442"/>
                <a:gd name="T23" fmla="*/ 484 h 485"/>
                <a:gd name="T24" fmla="*/ 82 w 442"/>
                <a:gd name="T25" fmla="*/ 483 h 485"/>
                <a:gd name="T26" fmla="*/ 116 w 442"/>
                <a:gd name="T27" fmla="*/ 480 h 485"/>
                <a:gd name="T28" fmla="*/ 150 w 442"/>
                <a:gd name="T29" fmla="*/ 476 h 485"/>
                <a:gd name="T30" fmla="*/ 184 w 442"/>
                <a:gd name="T31" fmla="*/ 470 h 485"/>
                <a:gd name="T32" fmla="*/ 218 w 442"/>
                <a:gd name="T33" fmla="*/ 462 h 485"/>
                <a:gd name="T34" fmla="*/ 251 w 442"/>
                <a:gd name="T35" fmla="*/ 453 h 485"/>
                <a:gd name="T36" fmla="*/ 284 w 442"/>
                <a:gd name="T37" fmla="*/ 443 h 485"/>
                <a:gd name="T38" fmla="*/ 316 w 442"/>
                <a:gd name="T39" fmla="*/ 432 h 485"/>
                <a:gd name="T40" fmla="*/ 347 w 442"/>
                <a:gd name="T41" fmla="*/ 418 h 485"/>
                <a:gd name="T42" fmla="*/ 418 w 442"/>
                <a:gd name="T43" fmla="*/ 384 h 485"/>
                <a:gd name="T44" fmla="*/ 424 w 442"/>
                <a:gd name="T45" fmla="*/ 349 h 485"/>
                <a:gd name="T46" fmla="*/ 430 w 442"/>
                <a:gd name="T47" fmla="*/ 314 h 485"/>
                <a:gd name="T48" fmla="*/ 434 w 442"/>
                <a:gd name="T49" fmla="*/ 279 h 485"/>
                <a:gd name="T50" fmla="*/ 437 w 442"/>
                <a:gd name="T51" fmla="*/ 245 h 485"/>
                <a:gd name="T52" fmla="*/ 439 w 442"/>
                <a:gd name="T53" fmla="*/ 210 h 485"/>
                <a:gd name="T54" fmla="*/ 440 w 442"/>
                <a:gd name="T55" fmla="*/ 176 h 485"/>
                <a:gd name="T56" fmla="*/ 441 w 442"/>
                <a:gd name="T57" fmla="*/ 141 h 485"/>
                <a:gd name="T58" fmla="*/ 440 w 442"/>
                <a:gd name="T59" fmla="*/ 105 h 485"/>
                <a:gd name="T60" fmla="*/ 438 w 442"/>
                <a:gd name="T61" fmla="*/ 69 h 485"/>
                <a:gd name="T62" fmla="*/ 435 w 442"/>
                <a:gd name="T63" fmla="*/ 33 h 485"/>
                <a:gd name="T64" fmla="*/ 424 w 442"/>
                <a:gd name="T65" fmla="*/ 6 h 485"/>
                <a:gd name="T66" fmla="*/ 390 w 442"/>
                <a:gd name="T67" fmla="*/ 1 h 485"/>
                <a:gd name="T68" fmla="*/ 351 w 442"/>
                <a:gd name="T69" fmla="*/ 0 h 485"/>
                <a:gd name="T70" fmla="*/ 306 w 442"/>
                <a:gd name="T71" fmla="*/ 0 h 485"/>
                <a:gd name="T72" fmla="*/ 259 w 442"/>
                <a:gd name="T73" fmla="*/ 1 h 485"/>
                <a:gd name="T74" fmla="*/ 211 w 442"/>
                <a:gd name="T75" fmla="*/ 5 h 485"/>
                <a:gd name="T76" fmla="*/ 164 w 442"/>
                <a:gd name="T77" fmla="*/ 10 h 485"/>
                <a:gd name="T78" fmla="*/ 119 w 442"/>
                <a:gd name="T79" fmla="*/ 16 h 485"/>
                <a:gd name="T80" fmla="*/ 78 w 442"/>
                <a:gd name="T81" fmla="*/ 22 h 485"/>
                <a:gd name="T82" fmla="*/ 43 w 442"/>
                <a:gd name="T83" fmla="*/ 30 h 485"/>
                <a:gd name="T84" fmla="*/ 16 w 442"/>
                <a:gd name="T85" fmla="*/ 3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2" h="485">
                  <a:moveTo>
                    <a:pt x="9" y="39"/>
                  </a:moveTo>
                  <a:lnTo>
                    <a:pt x="7" y="53"/>
                  </a:lnTo>
                  <a:lnTo>
                    <a:pt x="6" y="67"/>
                  </a:lnTo>
                  <a:lnTo>
                    <a:pt x="5" y="80"/>
                  </a:lnTo>
                  <a:lnTo>
                    <a:pt x="4" y="94"/>
                  </a:lnTo>
                  <a:lnTo>
                    <a:pt x="3" y="107"/>
                  </a:lnTo>
                  <a:lnTo>
                    <a:pt x="2" y="121"/>
                  </a:lnTo>
                  <a:lnTo>
                    <a:pt x="2" y="135"/>
                  </a:lnTo>
                  <a:lnTo>
                    <a:pt x="1" y="148"/>
                  </a:lnTo>
                  <a:lnTo>
                    <a:pt x="1" y="162"/>
                  </a:lnTo>
                  <a:lnTo>
                    <a:pt x="1" y="176"/>
                  </a:lnTo>
                  <a:lnTo>
                    <a:pt x="0" y="190"/>
                  </a:lnTo>
                  <a:lnTo>
                    <a:pt x="0" y="204"/>
                  </a:lnTo>
                  <a:lnTo>
                    <a:pt x="0" y="218"/>
                  </a:lnTo>
                  <a:lnTo>
                    <a:pt x="0" y="232"/>
                  </a:lnTo>
                  <a:lnTo>
                    <a:pt x="0" y="245"/>
                  </a:lnTo>
                  <a:lnTo>
                    <a:pt x="0" y="260"/>
                  </a:lnTo>
                  <a:lnTo>
                    <a:pt x="0" y="274"/>
                  </a:lnTo>
                  <a:lnTo>
                    <a:pt x="1" y="288"/>
                  </a:lnTo>
                  <a:lnTo>
                    <a:pt x="1" y="302"/>
                  </a:lnTo>
                  <a:lnTo>
                    <a:pt x="1" y="316"/>
                  </a:lnTo>
                  <a:lnTo>
                    <a:pt x="2" y="330"/>
                  </a:lnTo>
                  <a:lnTo>
                    <a:pt x="2" y="344"/>
                  </a:lnTo>
                  <a:lnTo>
                    <a:pt x="3" y="358"/>
                  </a:lnTo>
                  <a:lnTo>
                    <a:pt x="4" y="372"/>
                  </a:lnTo>
                  <a:lnTo>
                    <a:pt x="5" y="385"/>
                  </a:lnTo>
                  <a:lnTo>
                    <a:pt x="5" y="400"/>
                  </a:lnTo>
                  <a:lnTo>
                    <a:pt x="6" y="414"/>
                  </a:lnTo>
                  <a:lnTo>
                    <a:pt x="7" y="428"/>
                  </a:lnTo>
                  <a:lnTo>
                    <a:pt x="9" y="441"/>
                  </a:lnTo>
                  <a:lnTo>
                    <a:pt x="10" y="455"/>
                  </a:lnTo>
                  <a:lnTo>
                    <a:pt x="11" y="469"/>
                  </a:lnTo>
                  <a:lnTo>
                    <a:pt x="12" y="483"/>
                  </a:lnTo>
                  <a:lnTo>
                    <a:pt x="24" y="483"/>
                  </a:lnTo>
                  <a:lnTo>
                    <a:pt x="35" y="484"/>
                  </a:lnTo>
                  <a:lnTo>
                    <a:pt x="47" y="484"/>
                  </a:lnTo>
                  <a:lnTo>
                    <a:pt x="58" y="484"/>
                  </a:lnTo>
                  <a:lnTo>
                    <a:pt x="70" y="483"/>
                  </a:lnTo>
                  <a:lnTo>
                    <a:pt x="82" y="483"/>
                  </a:lnTo>
                  <a:lnTo>
                    <a:pt x="93" y="482"/>
                  </a:lnTo>
                  <a:lnTo>
                    <a:pt x="105" y="481"/>
                  </a:lnTo>
                  <a:lnTo>
                    <a:pt x="116" y="480"/>
                  </a:lnTo>
                  <a:lnTo>
                    <a:pt x="128" y="479"/>
                  </a:lnTo>
                  <a:lnTo>
                    <a:pt x="139" y="478"/>
                  </a:lnTo>
                  <a:lnTo>
                    <a:pt x="150" y="476"/>
                  </a:lnTo>
                  <a:lnTo>
                    <a:pt x="162" y="474"/>
                  </a:lnTo>
                  <a:lnTo>
                    <a:pt x="173" y="472"/>
                  </a:lnTo>
                  <a:lnTo>
                    <a:pt x="184" y="470"/>
                  </a:lnTo>
                  <a:lnTo>
                    <a:pt x="196" y="468"/>
                  </a:lnTo>
                  <a:lnTo>
                    <a:pt x="207" y="465"/>
                  </a:lnTo>
                  <a:lnTo>
                    <a:pt x="218" y="462"/>
                  </a:lnTo>
                  <a:lnTo>
                    <a:pt x="229" y="460"/>
                  </a:lnTo>
                  <a:lnTo>
                    <a:pt x="240" y="456"/>
                  </a:lnTo>
                  <a:lnTo>
                    <a:pt x="251" y="453"/>
                  </a:lnTo>
                  <a:lnTo>
                    <a:pt x="262" y="450"/>
                  </a:lnTo>
                  <a:lnTo>
                    <a:pt x="273" y="447"/>
                  </a:lnTo>
                  <a:lnTo>
                    <a:pt x="284" y="443"/>
                  </a:lnTo>
                  <a:lnTo>
                    <a:pt x="294" y="440"/>
                  </a:lnTo>
                  <a:lnTo>
                    <a:pt x="305" y="436"/>
                  </a:lnTo>
                  <a:lnTo>
                    <a:pt x="316" y="432"/>
                  </a:lnTo>
                  <a:lnTo>
                    <a:pt x="326" y="427"/>
                  </a:lnTo>
                  <a:lnTo>
                    <a:pt x="336" y="423"/>
                  </a:lnTo>
                  <a:lnTo>
                    <a:pt x="347" y="418"/>
                  </a:lnTo>
                  <a:lnTo>
                    <a:pt x="357" y="414"/>
                  </a:lnTo>
                  <a:lnTo>
                    <a:pt x="367" y="410"/>
                  </a:lnTo>
                  <a:lnTo>
                    <a:pt x="418" y="384"/>
                  </a:lnTo>
                  <a:lnTo>
                    <a:pt x="420" y="373"/>
                  </a:lnTo>
                  <a:lnTo>
                    <a:pt x="422" y="361"/>
                  </a:lnTo>
                  <a:lnTo>
                    <a:pt x="424" y="349"/>
                  </a:lnTo>
                  <a:lnTo>
                    <a:pt x="426" y="338"/>
                  </a:lnTo>
                  <a:lnTo>
                    <a:pt x="428" y="326"/>
                  </a:lnTo>
                  <a:lnTo>
                    <a:pt x="430" y="314"/>
                  </a:lnTo>
                  <a:lnTo>
                    <a:pt x="431" y="303"/>
                  </a:lnTo>
                  <a:lnTo>
                    <a:pt x="433" y="291"/>
                  </a:lnTo>
                  <a:lnTo>
                    <a:pt x="434" y="279"/>
                  </a:lnTo>
                  <a:lnTo>
                    <a:pt x="435" y="268"/>
                  </a:lnTo>
                  <a:lnTo>
                    <a:pt x="436" y="257"/>
                  </a:lnTo>
                  <a:lnTo>
                    <a:pt x="437" y="245"/>
                  </a:lnTo>
                  <a:lnTo>
                    <a:pt x="438" y="234"/>
                  </a:lnTo>
                  <a:lnTo>
                    <a:pt x="438" y="222"/>
                  </a:lnTo>
                  <a:lnTo>
                    <a:pt x="439" y="210"/>
                  </a:lnTo>
                  <a:lnTo>
                    <a:pt x="439" y="199"/>
                  </a:lnTo>
                  <a:lnTo>
                    <a:pt x="440" y="188"/>
                  </a:lnTo>
                  <a:lnTo>
                    <a:pt x="440" y="176"/>
                  </a:lnTo>
                  <a:lnTo>
                    <a:pt x="441" y="164"/>
                  </a:lnTo>
                  <a:lnTo>
                    <a:pt x="441" y="153"/>
                  </a:lnTo>
                  <a:lnTo>
                    <a:pt x="441" y="141"/>
                  </a:lnTo>
                  <a:lnTo>
                    <a:pt x="440" y="129"/>
                  </a:lnTo>
                  <a:lnTo>
                    <a:pt x="440" y="117"/>
                  </a:lnTo>
                  <a:lnTo>
                    <a:pt x="440" y="105"/>
                  </a:lnTo>
                  <a:lnTo>
                    <a:pt x="439" y="94"/>
                  </a:lnTo>
                  <a:lnTo>
                    <a:pt x="439" y="82"/>
                  </a:lnTo>
                  <a:lnTo>
                    <a:pt x="438" y="69"/>
                  </a:lnTo>
                  <a:lnTo>
                    <a:pt x="437" y="58"/>
                  </a:lnTo>
                  <a:lnTo>
                    <a:pt x="437" y="45"/>
                  </a:lnTo>
                  <a:lnTo>
                    <a:pt x="435" y="33"/>
                  </a:lnTo>
                  <a:lnTo>
                    <a:pt x="434" y="21"/>
                  </a:lnTo>
                  <a:lnTo>
                    <a:pt x="433" y="8"/>
                  </a:lnTo>
                  <a:lnTo>
                    <a:pt x="424" y="6"/>
                  </a:lnTo>
                  <a:lnTo>
                    <a:pt x="413" y="4"/>
                  </a:lnTo>
                  <a:lnTo>
                    <a:pt x="402" y="3"/>
                  </a:lnTo>
                  <a:lnTo>
                    <a:pt x="390" y="1"/>
                  </a:lnTo>
                  <a:lnTo>
                    <a:pt x="378" y="1"/>
                  </a:lnTo>
                  <a:lnTo>
                    <a:pt x="364" y="0"/>
                  </a:lnTo>
                  <a:lnTo>
                    <a:pt x="351" y="0"/>
                  </a:lnTo>
                  <a:lnTo>
                    <a:pt x="336" y="0"/>
                  </a:lnTo>
                  <a:lnTo>
                    <a:pt x="321" y="0"/>
                  </a:lnTo>
                  <a:lnTo>
                    <a:pt x="306" y="0"/>
                  </a:lnTo>
                  <a:lnTo>
                    <a:pt x="291" y="0"/>
                  </a:lnTo>
                  <a:lnTo>
                    <a:pt x="275" y="1"/>
                  </a:lnTo>
                  <a:lnTo>
                    <a:pt x="259" y="1"/>
                  </a:lnTo>
                  <a:lnTo>
                    <a:pt x="243" y="3"/>
                  </a:lnTo>
                  <a:lnTo>
                    <a:pt x="227" y="4"/>
                  </a:lnTo>
                  <a:lnTo>
                    <a:pt x="211" y="5"/>
                  </a:lnTo>
                  <a:lnTo>
                    <a:pt x="195" y="7"/>
                  </a:lnTo>
                  <a:lnTo>
                    <a:pt x="179" y="8"/>
                  </a:lnTo>
                  <a:lnTo>
                    <a:pt x="164" y="10"/>
                  </a:lnTo>
                  <a:lnTo>
                    <a:pt x="148" y="12"/>
                  </a:lnTo>
                  <a:lnTo>
                    <a:pt x="133" y="14"/>
                  </a:lnTo>
                  <a:lnTo>
                    <a:pt x="119" y="16"/>
                  </a:lnTo>
                  <a:lnTo>
                    <a:pt x="105" y="18"/>
                  </a:lnTo>
                  <a:lnTo>
                    <a:pt x="91" y="20"/>
                  </a:lnTo>
                  <a:lnTo>
                    <a:pt x="78" y="22"/>
                  </a:lnTo>
                  <a:lnTo>
                    <a:pt x="66" y="25"/>
                  </a:lnTo>
                  <a:lnTo>
                    <a:pt x="54" y="27"/>
                  </a:lnTo>
                  <a:lnTo>
                    <a:pt x="43" y="30"/>
                  </a:lnTo>
                  <a:lnTo>
                    <a:pt x="33" y="32"/>
                  </a:lnTo>
                  <a:lnTo>
                    <a:pt x="24" y="34"/>
                  </a:lnTo>
                  <a:lnTo>
                    <a:pt x="16" y="37"/>
                  </a:lnTo>
                  <a:lnTo>
                    <a:pt x="9" y="39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82" name="Freeform 94">
              <a:extLst>
                <a:ext uri="{FF2B5EF4-FFF2-40B4-BE49-F238E27FC236}">
                  <a16:creationId xmlns:a16="http://schemas.microsoft.com/office/drawing/2014/main" id="{30CED80A-5A5B-6CCE-86FA-C27D3B25C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5" y="2777"/>
              <a:ext cx="485" cy="77"/>
            </a:xfrm>
            <a:custGeom>
              <a:avLst/>
              <a:gdLst>
                <a:gd name="T0" fmla="*/ 5 w 485"/>
                <a:gd name="T1" fmla="*/ 75 h 77"/>
                <a:gd name="T2" fmla="*/ 3 w 485"/>
                <a:gd name="T3" fmla="*/ 72 h 77"/>
                <a:gd name="T4" fmla="*/ 1 w 485"/>
                <a:gd name="T5" fmla="*/ 66 h 77"/>
                <a:gd name="T6" fmla="*/ 0 w 485"/>
                <a:gd name="T7" fmla="*/ 61 h 77"/>
                <a:gd name="T8" fmla="*/ 1 w 485"/>
                <a:gd name="T9" fmla="*/ 61 h 77"/>
                <a:gd name="T10" fmla="*/ 12 w 485"/>
                <a:gd name="T11" fmla="*/ 59 h 77"/>
                <a:gd name="T12" fmla="*/ 32 w 485"/>
                <a:gd name="T13" fmla="*/ 57 h 77"/>
                <a:gd name="T14" fmla="*/ 59 w 485"/>
                <a:gd name="T15" fmla="*/ 53 h 77"/>
                <a:gd name="T16" fmla="*/ 93 w 485"/>
                <a:gd name="T17" fmla="*/ 49 h 77"/>
                <a:gd name="T18" fmla="*/ 132 w 485"/>
                <a:gd name="T19" fmla="*/ 44 h 77"/>
                <a:gd name="T20" fmla="*/ 175 w 485"/>
                <a:gd name="T21" fmla="*/ 39 h 77"/>
                <a:gd name="T22" fmla="*/ 219 w 485"/>
                <a:gd name="T23" fmla="*/ 33 h 77"/>
                <a:gd name="T24" fmla="*/ 265 w 485"/>
                <a:gd name="T25" fmla="*/ 27 h 77"/>
                <a:gd name="T26" fmla="*/ 309 w 485"/>
                <a:gd name="T27" fmla="*/ 22 h 77"/>
                <a:gd name="T28" fmla="*/ 352 w 485"/>
                <a:gd name="T29" fmla="*/ 16 h 77"/>
                <a:gd name="T30" fmla="*/ 391 w 485"/>
                <a:gd name="T31" fmla="*/ 11 h 77"/>
                <a:gd name="T32" fmla="*/ 425 w 485"/>
                <a:gd name="T33" fmla="*/ 7 h 77"/>
                <a:gd name="T34" fmla="*/ 452 w 485"/>
                <a:gd name="T35" fmla="*/ 3 h 77"/>
                <a:gd name="T36" fmla="*/ 472 w 485"/>
                <a:gd name="T37" fmla="*/ 1 h 77"/>
                <a:gd name="T38" fmla="*/ 482 w 485"/>
                <a:gd name="T39" fmla="*/ 0 h 77"/>
                <a:gd name="T40" fmla="*/ 483 w 485"/>
                <a:gd name="T41" fmla="*/ 0 h 77"/>
                <a:gd name="T42" fmla="*/ 480 w 485"/>
                <a:gd name="T43" fmla="*/ 2 h 77"/>
                <a:gd name="T44" fmla="*/ 475 w 485"/>
                <a:gd name="T45" fmla="*/ 6 h 77"/>
                <a:gd name="T46" fmla="*/ 468 w 485"/>
                <a:gd name="T47" fmla="*/ 10 h 77"/>
                <a:gd name="T48" fmla="*/ 460 w 485"/>
                <a:gd name="T49" fmla="*/ 16 h 77"/>
                <a:gd name="T50" fmla="*/ 453 w 485"/>
                <a:gd name="T51" fmla="*/ 22 h 77"/>
                <a:gd name="T52" fmla="*/ 444 w 485"/>
                <a:gd name="T53" fmla="*/ 27 h 77"/>
                <a:gd name="T54" fmla="*/ 437 w 485"/>
                <a:gd name="T55" fmla="*/ 32 h 77"/>
                <a:gd name="T56" fmla="*/ 422 w 485"/>
                <a:gd name="T57" fmla="*/ 33 h 77"/>
                <a:gd name="T58" fmla="*/ 396 w 485"/>
                <a:gd name="T59" fmla="*/ 31 h 77"/>
                <a:gd name="T60" fmla="*/ 367 w 485"/>
                <a:gd name="T61" fmla="*/ 30 h 77"/>
                <a:gd name="T62" fmla="*/ 336 w 485"/>
                <a:gd name="T63" fmla="*/ 31 h 77"/>
                <a:gd name="T64" fmla="*/ 302 w 485"/>
                <a:gd name="T65" fmla="*/ 33 h 77"/>
                <a:gd name="T66" fmla="*/ 267 w 485"/>
                <a:gd name="T67" fmla="*/ 36 h 77"/>
                <a:gd name="T68" fmla="*/ 232 w 485"/>
                <a:gd name="T69" fmla="*/ 40 h 77"/>
                <a:gd name="T70" fmla="*/ 197 w 485"/>
                <a:gd name="T71" fmla="*/ 44 h 77"/>
                <a:gd name="T72" fmla="*/ 163 w 485"/>
                <a:gd name="T73" fmla="*/ 48 h 77"/>
                <a:gd name="T74" fmla="*/ 130 w 485"/>
                <a:gd name="T75" fmla="*/ 53 h 77"/>
                <a:gd name="T76" fmla="*/ 100 w 485"/>
                <a:gd name="T77" fmla="*/ 58 h 77"/>
                <a:gd name="T78" fmla="*/ 73 w 485"/>
                <a:gd name="T79" fmla="*/ 62 h 77"/>
                <a:gd name="T80" fmla="*/ 49 w 485"/>
                <a:gd name="T81" fmla="*/ 67 h 77"/>
                <a:gd name="T82" fmla="*/ 30 w 485"/>
                <a:gd name="T83" fmla="*/ 70 h 77"/>
                <a:gd name="T84" fmla="*/ 16 w 485"/>
                <a:gd name="T85" fmla="*/ 73 h 77"/>
                <a:gd name="T86" fmla="*/ 8 w 485"/>
                <a:gd name="T87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5" h="77">
                  <a:moveTo>
                    <a:pt x="6" y="76"/>
                  </a:moveTo>
                  <a:lnTo>
                    <a:pt x="5" y="75"/>
                  </a:lnTo>
                  <a:lnTo>
                    <a:pt x="4" y="74"/>
                  </a:lnTo>
                  <a:lnTo>
                    <a:pt x="3" y="72"/>
                  </a:lnTo>
                  <a:lnTo>
                    <a:pt x="2" y="69"/>
                  </a:lnTo>
                  <a:lnTo>
                    <a:pt x="1" y="66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61"/>
                  </a:lnTo>
                  <a:lnTo>
                    <a:pt x="5" y="60"/>
                  </a:lnTo>
                  <a:lnTo>
                    <a:pt x="12" y="59"/>
                  </a:lnTo>
                  <a:lnTo>
                    <a:pt x="20" y="58"/>
                  </a:lnTo>
                  <a:lnTo>
                    <a:pt x="32" y="57"/>
                  </a:lnTo>
                  <a:lnTo>
                    <a:pt x="44" y="55"/>
                  </a:lnTo>
                  <a:lnTo>
                    <a:pt x="59" y="53"/>
                  </a:lnTo>
                  <a:lnTo>
                    <a:pt x="75" y="51"/>
                  </a:lnTo>
                  <a:lnTo>
                    <a:pt x="93" y="49"/>
                  </a:lnTo>
                  <a:lnTo>
                    <a:pt x="112" y="47"/>
                  </a:lnTo>
                  <a:lnTo>
                    <a:pt x="132" y="44"/>
                  </a:lnTo>
                  <a:lnTo>
                    <a:pt x="153" y="42"/>
                  </a:lnTo>
                  <a:lnTo>
                    <a:pt x="175" y="39"/>
                  </a:lnTo>
                  <a:lnTo>
                    <a:pt x="197" y="36"/>
                  </a:lnTo>
                  <a:lnTo>
                    <a:pt x="219" y="33"/>
                  </a:lnTo>
                  <a:lnTo>
                    <a:pt x="242" y="30"/>
                  </a:lnTo>
                  <a:lnTo>
                    <a:pt x="265" y="27"/>
                  </a:lnTo>
                  <a:lnTo>
                    <a:pt x="287" y="25"/>
                  </a:lnTo>
                  <a:lnTo>
                    <a:pt x="309" y="22"/>
                  </a:lnTo>
                  <a:lnTo>
                    <a:pt x="331" y="19"/>
                  </a:lnTo>
                  <a:lnTo>
                    <a:pt x="352" y="16"/>
                  </a:lnTo>
                  <a:lnTo>
                    <a:pt x="372" y="14"/>
                  </a:lnTo>
                  <a:lnTo>
                    <a:pt x="391" y="11"/>
                  </a:lnTo>
                  <a:lnTo>
                    <a:pt x="408" y="9"/>
                  </a:lnTo>
                  <a:lnTo>
                    <a:pt x="425" y="7"/>
                  </a:lnTo>
                  <a:lnTo>
                    <a:pt x="439" y="5"/>
                  </a:lnTo>
                  <a:lnTo>
                    <a:pt x="452" y="3"/>
                  </a:lnTo>
                  <a:lnTo>
                    <a:pt x="463" y="2"/>
                  </a:lnTo>
                  <a:lnTo>
                    <a:pt x="472" y="1"/>
                  </a:lnTo>
                  <a:lnTo>
                    <a:pt x="478" y="0"/>
                  </a:lnTo>
                  <a:lnTo>
                    <a:pt x="482" y="0"/>
                  </a:lnTo>
                  <a:lnTo>
                    <a:pt x="484" y="0"/>
                  </a:lnTo>
                  <a:lnTo>
                    <a:pt x="483" y="0"/>
                  </a:lnTo>
                  <a:lnTo>
                    <a:pt x="482" y="0"/>
                  </a:lnTo>
                  <a:lnTo>
                    <a:pt x="480" y="2"/>
                  </a:lnTo>
                  <a:lnTo>
                    <a:pt x="477" y="3"/>
                  </a:lnTo>
                  <a:lnTo>
                    <a:pt x="475" y="6"/>
                  </a:lnTo>
                  <a:lnTo>
                    <a:pt x="472" y="8"/>
                  </a:lnTo>
                  <a:lnTo>
                    <a:pt x="468" y="10"/>
                  </a:lnTo>
                  <a:lnTo>
                    <a:pt x="464" y="13"/>
                  </a:lnTo>
                  <a:lnTo>
                    <a:pt x="460" y="16"/>
                  </a:lnTo>
                  <a:lnTo>
                    <a:pt x="456" y="19"/>
                  </a:lnTo>
                  <a:lnTo>
                    <a:pt x="453" y="22"/>
                  </a:lnTo>
                  <a:lnTo>
                    <a:pt x="448" y="25"/>
                  </a:lnTo>
                  <a:lnTo>
                    <a:pt x="444" y="27"/>
                  </a:lnTo>
                  <a:lnTo>
                    <a:pt x="441" y="30"/>
                  </a:lnTo>
                  <a:lnTo>
                    <a:pt x="437" y="32"/>
                  </a:lnTo>
                  <a:lnTo>
                    <a:pt x="434" y="34"/>
                  </a:lnTo>
                  <a:lnTo>
                    <a:pt x="422" y="33"/>
                  </a:lnTo>
                  <a:lnTo>
                    <a:pt x="410" y="32"/>
                  </a:lnTo>
                  <a:lnTo>
                    <a:pt x="396" y="31"/>
                  </a:lnTo>
                  <a:lnTo>
                    <a:pt x="382" y="30"/>
                  </a:lnTo>
                  <a:lnTo>
                    <a:pt x="367" y="30"/>
                  </a:lnTo>
                  <a:lnTo>
                    <a:pt x="352" y="30"/>
                  </a:lnTo>
                  <a:lnTo>
                    <a:pt x="336" y="31"/>
                  </a:lnTo>
                  <a:lnTo>
                    <a:pt x="319" y="32"/>
                  </a:lnTo>
                  <a:lnTo>
                    <a:pt x="302" y="33"/>
                  </a:lnTo>
                  <a:lnTo>
                    <a:pt x="285" y="34"/>
                  </a:lnTo>
                  <a:lnTo>
                    <a:pt x="267" y="36"/>
                  </a:lnTo>
                  <a:lnTo>
                    <a:pt x="250" y="38"/>
                  </a:lnTo>
                  <a:lnTo>
                    <a:pt x="232" y="40"/>
                  </a:lnTo>
                  <a:lnTo>
                    <a:pt x="214" y="42"/>
                  </a:lnTo>
                  <a:lnTo>
                    <a:pt x="197" y="44"/>
                  </a:lnTo>
                  <a:lnTo>
                    <a:pt x="180" y="46"/>
                  </a:lnTo>
                  <a:lnTo>
                    <a:pt x="163" y="48"/>
                  </a:lnTo>
                  <a:lnTo>
                    <a:pt x="147" y="51"/>
                  </a:lnTo>
                  <a:lnTo>
                    <a:pt x="130" y="53"/>
                  </a:lnTo>
                  <a:lnTo>
                    <a:pt x="115" y="55"/>
                  </a:lnTo>
                  <a:lnTo>
                    <a:pt x="100" y="58"/>
                  </a:lnTo>
                  <a:lnTo>
                    <a:pt x="86" y="60"/>
                  </a:lnTo>
                  <a:lnTo>
                    <a:pt x="73" y="62"/>
                  </a:lnTo>
                  <a:lnTo>
                    <a:pt x="61" y="65"/>
                  </a:lnTo>
                  <a:lnTo>
                    <a:pt x="49" y="67"/>
                  </a:lnTo>
                  <a:lnTo>
                    <a:pt x="39" y="68"/>
                  </a:lnTo>
                  <a:lnTo>
                    <a:pt x="30" y="70"/>
                  </a:lnTo>
                  <a:lnTo>
                    <a:pt x="23" y="72"/>
                  </a:lnTo>
                  <a:lnTo>
                    <a:pt x="16" y="73"/>
                  </a:lnTo>
                  <a:lnTo>
                    <a:pt x="11" y="74"/>
                  </a:lnTo>
                  <a:lnTo>
                    <a:pt x="8" y="75"/>
                  </a:lnTo>
                  <a:lnTo>
                    <a:pt x="6" y="76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83" name="Freeform 95">
              <a:extLst>
                <a:ext uri="{FF2B5EF4-FFF2-40B4-BE49-F238E27FC236}">
                  <a16:creationId xmlns:a16="http://schemas.microsoft.com/office/drawing/2014/main" id="{C24AE6E4-1F20-4A8C-2AAC-19633CFDE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2858"/>
              <a:ext cx="185" cy="23"/>
            </a:xfrm>
            <a:custGeom>
              <a:avLst/>
              <a:gdLst>
                <a:gd name="T0" fmla="*/ 0 w 185"/>
                <a:gd name="T1" fmla="*/ 14 h 23"/>
                <a:gd name="T2" fmla="*/ 0 w 185"/>
                <a:gd name="T3" fmla="*/ 18 h 23"/>
                <a:gd name="T4" fmla="*/ 5 w 185"/>
                <a:gd name="T5" fmla="*/ 22 h 23"/>
                <a:gd name="T6" fmla="*/ 15 w 185"/>
                <a:gd name="T7" fmla="*/ 21 h 23"/>
                <a:gd name="T8" fmla="*/ 26 w 185"/>
                <a:gd name="T9" fmla="*/ 20 h 23"/>
                <a:gd name="T10" fmla="*/ 36 w 185"/>
                <a:gd name="T11" fmla="*/ 18 h 23"/>
                <a:gd name="T12" fmla="*/ 48 w 185"/>
                <a:gd name="T13" fmla="*/ 17 h 23"/>
                <a:gd name="T14" fmla="*/ 58 w 185"/>
                <a:gd name="T15" fmla="*/ 16 h 23"/>
                <a:gd name="T16" fmla="*/ 69 w 185"/>
                <a:gd name="T17" fmla="*/ 15 h 23"/>
                <a:gd name="T18" fmla="*/ 81 w 185"/>
                <a:gd name="T19" fmla="*/ 14 h 23"/>
                <a:gd name="T20" fmla="*/ 92 w 185"/>
                <a:gd name="T21" fmla="*/ 13 h 23"/>
                <a:gd name="T22" fmla="*/ 103 w 185"/>
                <a:gd name="T23" fmla="*/ 13 h 23"/>
                <a:gd name="T24" fmla="*/ 114 w 185"/>
                <a:gd name="T25" fmla="*/ 12 h 23"/>
                <a:gd name="T26" fmla="*/ 126 w 185"/>
                <a:gd name="T27" fmla="*/ 11 h 23"/>
                <a:gd name="T28" fmla="*/ 137 w 185"/>
                <a:gd name="T29" fmla="*/ 10 h 23"/>
                <a:gd name="T30" fmla="*/ 148 w 185"/>
                <a:gd name="T31" fmla="*/ 10 h 23"/>
                <a:gd name="T32" fmla="*/ 159 w 185"/>
                <a:gd name="T33" fmla="*/ 10 h 23"/>
                <a:gd name="T34" fmla="*/ 171 w 185"/>
                <a:gd name="T35" fmla="*/ 9 h 23"/>
                <a:gd name="T36" fmla="*/ 182 w 185"/>
                <a:gd name="T37" fmla="*/ 9 h 23"/>
                <a:gd name="T38" fmla="*/ 179 w 185"/>
                <a:gd name="T39" fmla="*/ 0 h 23"/>
                <a:gd name="T40" fmla="*/ 168 w 185"/>
                <a:gd name="T41" fmla="*/ 0 h 23"/>
                <a:gd name="T42" fmla="*/ 157 w 185"/>
                <a:gd name="T43" fmla="*/ 1 h 23"/>
                <a:gd name="T44" fmla="*/ 147 w 185"/>
                <a:gd name="T45" fmla="*/ 1 h 23"/>
                <a:gd name="T46" fmla="*/ 135 w 185"/>
                <a:gd name="T47" fmla="*/ 2 h 23"/>
                <a:gd name="T48" fmla="*/ 124 w 185"/>
                <a:gd name="T49" fmla="*/ 2 h 23"/>
                <a:gd name="T50" fmla="*/ 113 w 185"/>
                <a:gd name="T51" fmla="*/ 3 h 23"/>
                <a:gd name="T52" fmla="*/ 102 w 185"/>
                <a:gd name="T53" fmla="*/ 4 h 23"/>
                <a:gd name="T54" fmla="*/ 90 w 185"/>
                <a:gd name="T55" fmla="*/ 4 h 23"/>
                <a:gd name="T56" fmla="*/ 79 w 185"/>
                <a:gd name="T57" fmla="*/ 5 h 23"/>
                <a:gd name="T58" fmla="*/ 68 w 185"/>
                <a:gd name="T59" fmla="*/ 6 h 23"/>
                <a:gd name="T60" fmla="*/ 56 w 185"/>
                <a:gd name="T61" fmla="*/ 7 h 23"/>
                <a:gd name="T62" fmla="*/ 45 w 185"/>
                <a:gd name="T63" fmla="*/ 8 h 23"/>
                <a:gd name="T64" fmla="*/ 34 w 185"/>
                <a:gd name="T65" fmla="*/ 9 h 23"/>
                <a:gd name="T66" fmla="*/ 22 w 185"/>
                <a:gd name="T67" fmla="*/ 10 h 23"/>
                <a:gd name="T68" fmla="*/ 11 w 185"/>
                <a:gd name="T69" fmla="*/ 11 h 23"/>
                <a:gd name="T70" fmla="*/ 1 w 185"/>
                <a:gd name="T7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5" h="23">
                  <a:moveTo>
                    <a:pt x="1" y="12"/>
                  </a:move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1" y="20"/>
                  </a:lnTo>
                  <a:lnTo>
                    <a:pt x="5" y="22"/>
                  </a:lnTo>
                  <a:lnTo>
                    <a:pt x="10" y="21"/>
                  </a:lnTo>
                  <a:lnTo>
                    <a:pt x="15" y="21"/>
                  </a:lnTo>
                  <a:lnTo>
                    <a:pt x="21" y="20"/>
                  </a:lnTo>
                  <a:lnTo>
                    <a:pt x="26" y="20"/>
                  </a:lnTo>
                  <a:lnTo>
                    <a:pt x="31" y="19"/>
                  </a:lnTo>
                  <a:lnTo>
                    <a:pt x="36" y="18"/>
                  </a:lnTo>
                  <a:lnTo>
                    <a:pt x="42" y="18"/>
                  </a:lnTo>
                  <a:lnTo>
                    <a:pt x="48" y="17"/>
                  </a:lnTo>
                  <a:lnTo>
                    <a:pt x="53" y="17"/>
                  </a:lnTo>
                  <a:lnTo>
                    <a:pt x="58" y="16"/>
                  </a:lnTo>
                  <a:lnTo>
                    <a:pt x="64" y="16"/>
                  </a:lnTo>
                  <a:lnTo>
                    <a:pt x="69" y="15"/>
                  </a:lnTo>
                  <a:lnTo>
                    <a:pt x="75" y="15"/>
                  </a:lnTo>
                  <a:lnTo>
                    <a:pt x="81" y="14"/>
                  </a:lnTo>
                  <a:lnTo>
                    <a:pt x="86" y="14"/>
                  </a:lnTo>
                  <a:lnTo>
                    <a:pt x="92" y="13"/>
                  </a:lnTo>
                  <a:lnTo>
                    <a:pt x="97" y="13"/>
                  </a:lnTo>
                  <a:lnTo>
                    <a:pt x="103" y="13"/>
                  </a:lnTo>
                  <a:lnTo>
                    <a:pt x="109" y="12"/>
                  </a:lnTo>
                  <a:lnTo>
                    <a:pt x="114" y="12"/>
                  </a:lnTo>
                  <a:lnTo>
                    <a:pt x="120" y="12"/>
                  </a:lnTo>
                  <a:lnTo>
                    <a:pt x="126" y="11"/>
                  </a:lnTo>
                  <a:lnTo>
                    <a:pt x="131" y="11"/>
                  </a:lnTo>
                  <a:lnTo>
                    <a:pt x="137" y="10"/>
                  </a:lnTo>
                  <a:lnTo>
                    <a:pt x="143" y="10"/>
                  </a:lnTo>
                  <a:lnTo>
                    <a:pt x="148" y="10"/>
                  </a:lnTo>
                  <a:lnTo>
                    <a:pt x="154" y="10"/>
                  </a:lnTo>
                  <a:lnTo>
                    <a:pt x="159" y="10"/>
                  </a:lnTo>
                  <a:lnTo>
                    <a:pt x="165" y="10"/>
                  </a:lnTo>
                  <a:lnTo>
                    <a:pt x="171" y="9"/>
                  </a:lnTo>
                  <a:lnTo>
                    <a:pt x="176" y="9"/>
                  </a:lnTo>
                  <a:lnTo>
                    <a:pt x="182" y="9"/>
                  </a:lnTo>
                  <a:lnTo>
                    <a:pt x="184" y="8"/>
                  </a:lnTo>
                  <a:lnTo>
                    <a:pt x="179" y="0"/>
                  </a:lnTo>
                  <a:lnTo>
                    <a:pt x="174" y="0"/>
                  </a:lnTo>
                  <a:lnTo>
                    <a:pt x="168" y="0"/>
                  </a:lnTo>
                  <a:lnTo>
                    <a:pt x="163" y="0"/>
                  </a:lnTo>
                  <a:lnTo>
                    <a:pt x="157" y="1"/>
                  </a:lnTo>
                  <a:lnTo>
                    <a:pt x="152" y="1"/>
                  </a:lnTo>
                  <a:lnTo>
                    <a:pt x="147" y="1"/>
                  </a:lnTo>
                  <a:lnTo>
                    <a:pt x="141" y="2"/>
                  </a:lnTo>
                  <a:lnTo>
                    <a:pt x="135" y="2"/>
                  </a:lnTo>
                  <a:lnTo>
                    <a:pt x="130" y="2"/>
                  </a:lnTo>
                  <a:lnTo>
                    <a:pt x="124" y="2"/>
                  </a:lnTo>
                  <a:lnTo>
                    <a:pt x="119" y="3"/>
                  </a:lnTo>
                  <a:lnTo>
                    <a:pt x="113" y="3"/>
                  </a:lnTo>
                  <a:lnTo>
                    <a:pt x="107" y="4"/>
                  </a:lnTo>
                  <a:lnTo>
                    <a:pt x="102" y="4"/>
                  </a:lnTo>
                  <a:lnTo>
                    <a:pt x="96" y="4"/>
                  </a:lnTo>
                  <a:lnTo>
                    <a:pt x="90" y="4"/>
                  </a:lnTo>
                  <a:lnTo>
                    <a:pt x="85" y="5"/>
                  </a:lnTo>
                  <a:lnTo>
                    <a:pt x="79" y="5"/>
                  </a:lnTo>
                  <a:lnTo>
                    <a:pt x="73" y="6"/>
                  </a:lnTo>
                  <a:lnTo>
                    <a:pt x="68" y="6"/>
                  </a:lnTo>
                  <a:lnTo>
                    <a:pt x="62" y="6"/>
                  </a:lnTo>
                  <a:lnTo>
                    <a:pt x="56" y="7"/>
                  </a:lnTo>
                  <a:lnTo>
                    <a:pt x="51" y="7"/>
                  </a:lnTo>
                  <a:lnTo>
                    <a:pt x="45" y="8"/>
                  </a:lnTo>
                  <a:lnTo>
                    <a:pt x="39" y="8"/>
                  </a:lnTo>
                  <a:lnTo>
                    <a:pt x="34" y="9"/>
                  </a:lnTo>
                  <a:lnTo>
                    <a:pt x="28" y="9"/>
                  </a:lnTo>
                  <a:lnTo>
                    <a:pt x="22" y="10"/>
                  </a:lnTo>
                  <a:lnTo>
                    <a:pt x="17" y="10"/>
                  </a:lnTo>
                  <a:lnTo>
                    <a:pt x="11" y="11"/>
                  </a:lnTo>
                  <a:lnTo>
                    <a:pt x="6" y="12"/>
                  </a:lnTo>
                  <a:lnTo>
                    <a:pt x="1" y="1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84" name="Freeform 96">
              <a:extLst>
                <a:ext uri="{FF2B5EF4-FFF2-40B4-BE49-F238E27FC236}">
                  <a16:creationId xmlns:a16="http://schemas.microsoft.com/office/drawing/2014/main" id="{81B51D63-C33B-22BC-95CB-529202F15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4" y="2852"/>
              <a:ext cx="17" cy="146"/>
            </a:xfrm>
            <a:custGeom>
              <a:avLst/>
              <a:gdLst>
                <a:gd name="T0" fmla="*/ 0 w 17"/>
                <a:gd name="T1" fmla="*/ 145 h 146"/>
                <a:gd name="T2" fmla="*/ 1 w 17"/>
                <a:gd name="T3" fmla="*/ 140 h 146"/>
                <a:gd name="T4" fmla="*/ 1 w 17"/>
                <a:gd name="T5" fmla="*/ 134 h 146"/>
                <a:gd name="T6" fmla="*/ 3 w 17"/>
                <a:gd name="T7" fmla="*/ 126 h 146"/>
                <a:gd name="T8" fmla="*/ 4 w 17"/>
                <a:gd name="T9" fmla="*/ 116 h 146"/>
                <a:gd name="T10" fmla="*/ 5 w 17"/>
                <a:gd name="T11" fmla="*/ 106 h 146"/>
                <a:gd name="T12" fmla="*/ 7 w 17"/>
                <a:gd name="T13" fmla="*/ 95 h 146"/>
                <a:gd name="T14" fmla="*/ 8 w 17"/>
                <a:gd name="T15" fmla="*/ 83 h 146"/>
                <a:gd name="T16" fmla="*/ 9 w 17"/>
                <a:gd name="T17" fmla="*/ 71 h 146"/>
                <a:gd name="T18" fmla="*/ 10 w 17"/>
                <a:gd name="T19" fmla="*/ 59 h 146"/>
                <a:gd name="T20" fmla="*/ 12 w 17"/>
                <a:gd name="T21" fmla="*/ 48 h 146"/>
                <a:gd name="T22" fmla="*/ 13 w 17"/>
                <a:gd name="T23" fmla="*/ 38 h 146"/>
                <a:gd name="T24" fmla="*/ 14 w 17"/>
                <a:gd name="T25" fmla="*/ 29 h 146"/>
                <a:gd name="T26" fmla="*/ 14 w 17"/>
                <a:gd name="T27" fmla="*/ 21 h 146"/>
                <a:gd name="T28" fmla="*/ 16 w 17"/>
                <a:gd name="T29" fmla="*/ 16 h 146"/>
                <a:gd name="T30" fmla="*/ 16 w 17"/>
                <a:gd name="T31" fmla="*/ 12 h 146"/>
                <a:gd name="T32" fmla="*/ 16 w 17"/>
                <a:gd name="T33" fmla="*/ 10 h 146"/>
                <a:gd name="T34" fmla="*/ 5 w 17"/>
                <a:gd name="T35" fmla="*/ 0 h 146"/>
                <a:gd name="T36" fmla="*/ 5 w 17"/>
                <a:gd name="T37" fmla="*/ 1 h 146"/>
                <a:gd name="T38" fmla="*/ 5 w 17"/>
                <a:gd name="T39" fmla="*/ 5 h 146"/>
                <a:gd name="T40" fmla="*/ 5 w 17"/>
                <a:gd name="T41" fmla="*/ 12 h 146"/>
                <a:gd name="T42" fmla="*/ 4 w 17"/>
                <a:gd name="T43" fmla="*/ 20 h 146"/>
                <a:gd name="T44" fmla="*/ 3 w 17"/>
                <a:gd name="T45" fmla="*/ 30 h 146"/>
                <a:gd name="T46" fmla="*/ 3 w 17"/>
                <a:gd name="T47" fmla="*/ 42 h 146"/>
                <a:gd name="T48" fmla="*/ 3 w 17"/>
                <a:gd name="T49" fmla="*/ 54 h 146"/>
                <a:gd name="T50" fmla="*/ 2 w 17"/>
                <a:gd name="T51" fmla="*/ 66 h 146"/>
                <a:gd name="T52" fmla="*/ 1 w 17"/>
                <a:gd name="T53" fmla="*/ 79 h 146"/>
                <a:gd name="T54" fmla="*/ 1 w 17"/>
                <a:gd name="T55" fmla="*/ 92 h 146"/>
                <a:gd name="T56" fmla="*/ 1 w 17"/>
                <a:gd name="T57" fmla="*/ 104 h 146"/>
                <a:gd name="T58" fmla="*/ 0 w 17"/>
                <a:gd name="T59" fmla="*/ 116 h 146"/>
                <a:gd name="T60" fmla="*/ 0 w 17"/>
                <a:gd name="T61" fmla="*/ 126 h 146"/>
                <a:gd name="T62" fmla="*/ 0 w 17"/>
                <a:gd name="T63" fmla="*/ 134 h 146"/>
                <a:gd name="T64" fmla="*/ 0 w 17"/>
                <a:gd name="T65" fmla="*/ 140 h 146"/>
                <a:gd name="T66" fmla="*/ 0 w 17"/>
                <a:gd name="T67" fmla="*/ 14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46">
                  <a:moveTo>
                    <a:pt x="0" y="145"/>
                  </a:moveTo>
                  <a:lnTo>
                    <a:pt x="1" y="140"/>
                  </a:lnTo>
                  <a:lnTo>
                    <a:pt x="1" y="134"/>
                  </a:lnTo>
                  <a:lnTo>
                    <a:pt x="3" y="126"/>
                  </a:lnTo>
                  <a:lnTo>
                    <a:pt x="4" y="116"/>
                  </a:lnTo>
                  <a:lnTo>
                    <a:pt x="5" y="106"/>
                  </a:lnTo>
                  <a:lnTo>
                    <a:pt x="7" y="95"/>
                  </a:lnTo>
                  <a:lnTo>
                    <a:pt x="8" y="83"/>
                  </a:lnTo>
                  <a:lnTo>
                    <a:pt x="9" y="71"/>
                  </a:lnTo>
                  <a:lnTo>
                    <a:pt x="10" y="59"/>
                  </a:lnTo>
                  <a:lnTo>
                    <a:pt x="12" y="48"/>
                  </a:lnTo>
                  <a:lnTo>
                    <a:pt x="13" y="38"/>
                  </a:lnTo>
                  <a:lnTo>
                    <a:pt x="14" y="29"/>
                  </a:lnTo>
                  <a:lnTo>
                    <a:pt x="14" y="21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5"/>
                  </a:lnTo>
                  <a:lnTo>
                    <a:pt x="5" y="12"/>
                  </a:lnTo>
                  <a:lnTo>
                    <a:pt x="4" y="20"/>
                  </a:lnTo>
                  <a:lnTo>
                    <a:pt x="3" y="30"/>
                  </a:lnTo>
                  <a:lnTo>
                    <a:pt x="3" y="42"/>
                  </a:lnTo>
                  <a:lnTo>
                    <a:pt x="3" y="54"/>
                  </a:lnTo>
                  <a:lnTo>
                    <a:pt x="2" y="66"/>
                  </a:lnTo>
                  <a:lnTo>
                    <a:pt x="1" y="79"/>
                  </a:lnTo>
                  <a:lnTo>
                    <a:pt x="1" y="92"/>
                  </a:lnTo>
                  <a:lnTo>
                    <a:pt x="1" y="104"/>
                  </a:lnTo>
                  <a:lnTo>
                    <a:pt x="0" y="116"/>
                  </a:lnTo>
                  <a:lnTo>
                    <a:pt x="0" y="126"/>
                  </a:lnTo>
                  <a:lnTo>
                    <a:pt x="0" y="134"/>
                  </a:lnTo>
                  <a:lnTo>
                    <a:pt x="0" y="140"/>
                  </a:lnTo>
                  <a:lnTo>
                    <a:pt x="0" y="14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85" name="Freeform 97">
              <a:extLst>
                <a:ext uri="{FF2B5EF4-FFF2-40B4-BE49-F238E27FC236}">
                  <a16:creationId xmlns:a16="http://schemas.microsoft.com/office/drawing/2014/main" id="{E4B3DB5A-763D-1A98-9CB2-7ABC784F3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7" y="2897"/>
              <a:ext cx="255" cy="41"/>
            </a:xfrm>
            <a:custGeom>
              <a:avLst/>
              <a:gdLst>
                <a:gd name="T0" fmla="*/ 1 w 255"/>
                <a:gd name="T1" fmla="*/ 30 h 41"/>
                <a:gd name="T2" fmla="*/ 0 w 255"/>
                <a:gd name="T3" fmla="*/ 31 h 41"/>
                <a:gd name="T4" fmla="*/ 0 w 255"/>
                <a:gd name="T5" fmla="*/ 33 h 41"/>
                <a:gd name="T6" fmla="*/ 0 w 255"/>
                <a:gd name="T7" fmla="*/ 35 h 41"/>
                <a:gd name="T8" fmla="*/ 0 w 255"/>
                <a:gd name="T9" fmla="*/ 37 h 41"/>
                <a:gd name="T10" fmla="*/ 3 w 255"/>
                <a:gd name="T11" fmla="*/ 40 h 41"/>
                <a:gd name="T12" fmla="*/ 155 w 255"/>
                <a:gd name="T13" fmla="*/ 19 h 41"/>
                <a:gd name="T14" fmla="*/ 161 w 255"/>
                <a:gd name="T15" fmla="*/ 19 h 41"/>
                <a:gd name="T16" fmla="*/ 167 w 255"/>
                <a:gd name="T17" fmla="*/ 18 h 41"/>
                <a:gd name="T18" fmla="*/ 173 w 255"/>
                <a:gd name="T19" fmla="*/ 18 h 41"/>
                <a:gd name="T20" fmla="*/ 180 w 255"/>
                <a:gd name="T21" fmla="*/ 17 h 41"/>
                <a:gd name="T22" fmla="*/ 186 w 255"/>
                <a:gd name="T23" fmla="*/ 17 h 41"/>
                <a:gd name="T24" fmla="*/ 192 w 255"/>
                <a:gd name="T25" fmla="*/ 16 h 41"/>
                <a:gd name="T26" fmla="*/ 198 w 255"/>
                <a:gd name="T27" fmla="*/ 15 h 41"/>
                <a:gd name="T28" fmla="*/ 205 w 255"/>
                <a:gd name="T29" fmla="*/ 14 h 41"/>
                <a:gd name="T30" fmla="*/ 211 w 255"/>
                <a:gd name="T31" fmla="*/ 14 h 41"/>
                <a:gd name="T32" fmla="*/ 217 w 255"/>
                <a:gd name="T33" fmla="*/ 13 h 41"/>
                <a:gd name="T34" fmla="*/ 223 w 255"/>
                <a:gd name="T35" fmla="*/ 12 h 41"/>
                <a:gd name="T36" fmla="*/ 229 w 255"/>
                <a:gd name="T37" fmla="*/ 12 h 41"/>
                <a:gd name="T38" fmla="*/ 235 w 255"/>
                <a:gd name="T39" fmla="*/ 11 h 41"/>
                <a:gd name="T40" fmla="*/ 241 w 255"/>
                <a:gd name="T41" fmla="*/ 10 h 41"/>
                <a:gd name="T42" fmla="*/ 247 w 255"/>
                <a:gd name="T43" fmla="*/ 9 h 41"/>
                <a:gd name="T44" fmla="*/ 253 w 255"/>
                <a:gd name="T45" fmla="*/ 8 h 41"/>
                <a:gd name="T46" fmla="*/ 253 w 255"/>
                <a:gd name="T47" fmla="*/ 7 h 41"/>
                <a:gd name="T48" fmla="*/ 254 w 255"/>
                <a:gd name="T49" fmla="*/ 6 h 41"/>
                <a:gd name="T50" fmla="*/ 254 w 255"/>
                <a:gd name="T51" fmla="*/ 4 h 41"/>
                <a:gd name="T52" fmla="*/ 253 w 255"/>
                <a:gd name="T53" fmla="*/ 3 h 41"/>
                <a:gd name="T54" fmla="*/ 253 w 255"/>
                <a:gd name="T55" fmla="*/ 2 h 41"/>
                <a:gd name="T56" fmla="*/ 252 w 255"/>
                <a:gd name="T57" fmla="*/ 1 h 41"/>
                <a:gd name="T58" fmla="*/ 252 w 255"/>
                <a:gd name="T59" fmla="*/ 0 h 41"/>
                <a:gd name="T60" fmla="*/ 251 w 255"/>
                <a:gd name="T61" fmla="*/ 0 h 41"/>
                <a:gd name="T62" fmla="*/ 102 w 255"/>
                <a:gd name="T63" fmla="*/ 16 h 41"/>
                <a:gd name="T64" fmla="*/ 1 w 255"/>
                <a:gd name="T65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5" h="41">
                  <a:moveTo>
                    <a:pt x="1" y="30"/>
                  </a:moveTo>
                  <a:lnTo>
                    <a:pt x="0" y="31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3" y="40"/>
                  </a:lnTo>
                  <a:lnTo>
                    <a:pt x="155" y="19"/>
                  </a:lnTo>
                  <a:lnTo>
                    <a:pt x="161" y="19"/>
                  </a:lnTo>
                  <a:lnTo>
                    <a:pt x="167" y="18"/>
                  </a:lnTo>
                  <a:lnTo>
                    <a:pt x="173" y="18"/>
                  </a:lnTo>
                  <a:lnTo>
                    <a:pt x="180" y="17"/>
                  </a:lnTo>
                  <a:lnTo>
                    <a:pt x="186" y="17"/>
                  </a:lnTo>
                  <a:lnTo>
                    <a:pt x="192" y="16"/>
                  </a:lnTo>
                  <a:lnTo>
                    <a:pt x="198" y="15"/>
                  </a:lnTo>
                  <a:lnTo>
                    <a:pt x="205" y="14"/>
                  </a:lnTo>
                  <a:lnTo>
                    <a:pt x="211" y="14"/>
                  </a:lnTo>
                  <a:lnTo>
                    <a:pt x="217" y="13"/>
                  </a:lnTo>
                  <a:lnTo>
                    <a:pt x="223" y="12"/>
                  </a:lnTo>
                  <a:lnTo>
                    <a:pt x="229" y="12"/>
                  </a:lnTo>
                  <a:lnTo>
                    <a:pt x="235" y="11"/>
                  </a:lnTo>
                  <a:lnTo>
                    <a:pt x="241" y="10"/>
                  </a:lnTo>
                  <a:lnTo>
                    <a:pt x="247" y="9"/>
                  </a:lnTo>
                  <a:lnTo>
                    <a:pt x="253" y="8"/>
                  </a:lnTo>
                  <a:lnTo>
                    <a:pt x="253" y="7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3" y="3"/>
                  </a:lnTo>
                  <a:lnTo>
                    <a:pt x="253" y="2"/>
                  </a:lnTo>
                  <a:lnTo>
                    <a:pt x="252" y="1"/>
                  </a:lnTo>
                  <a:lnTo>
                    <a:pt x="252" y="0"/>
                  </a:lnTo>
                  <a:lnTo>
                    <a:pt x="251" y="0"/>
                  </a:lnTo>
                  <a:lnTo>
                    <a:pt x="102" y="16"/>
                  </a:lnTo>
                  <a:lnTo>
                    <a:pt x="1" y="3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86" name="Freeform 98">
              <a:extLst>
                <a:ext uri="{FF2B5EF4-FFF2-40B4-BE49-F238E27FC236}">
                  <a16:creationId xmlns:a16="http://schemas.microsoft.com/office/drawing/2014/main" id="{72064BFD-BA82-5777-E565-60FE0DBD9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" y="2937"/>
              <a:ext cx="237" cy="47"/>
            </a:xfrm>
            <a:custGeom>
              <a:avLst/>
              <a:gdLst>
                <a:gd name="T0" fmla="*/ 3 w 237"/>
                <a:gd name="T1" fmla="*/ 34 h 47"/>
                <a:gd name="T2" fmla="*/ 2 w 237"/>
                <a:gd name="T3" fmla="*/ 35 h 47"/>
                <a:gd name="T4" fmla="*/ 0 w 237"/>
                <a:gd name="T5" fmla="*/ 37 h 47"/>
                <a:gd name="T6" fmla="*/ 0 w 237"/>
                <a:gd name="T7" fmla="*/ 40 h 47"/>
                <a:gd name="T8" fmla="*/ 0 w 237"/>
                <a:gd name="T9" fmla="*/ 42 h 47"/>
                <a:gd name="T10" fmla="*/ 4 w 237"/>
                <a:gd name="T11" fmla="*/ 46 h 47"/>
                <a:gd name="T12" fmla="*/ 156 w 237"/>
                <a:gd name="T13" fmla="*/ 21 h 47"/>
                <a:gd name="T14" fmla="*/ 161 w 237"/>
                <a:gd name="T15" fmla="*/ 20 h 47"/>
                <a:gd name="T16" fmla="*/ 166 w 237"/>
                <a:gd name="T17" fmla="*/ 19 h 47"/>
                <a:gd name="T18" fmla="*/ 170 w 237"/>
                <a:gd name="T19" fmla="*/ 19 h 47"/>
                <a:gd name="T20" fmla="*/ 176 w 237"/>
                <a:gd name="T21" fmla="*/ 18 h 47"/>
                <a:gd name="T22" fmla="*/ 180 w 237"/>
                <a:gd name="T23" fmla="*/ 17 h 47"/>
                <a:gd name="T24" fmla="*/ 185 w 237"/>
                <a:gd name="T25" fmla="*/ 16 h 47"/>
                <a:gd name="T26" fmla="*/ 190 w 237"/>
                <a:gd name="T27" fmla="*/ 16 h 47"/>
                <a:gd name="T28" fmla="*/ 195 w 237"/>
                <a:gd name="T29" fmla="*/ 15 h 47"/>
                <a:gd name="T30" fmla="*/ 200 w 237"/>
                <a:gd name="T31" fmla="*/ 14 h 47"/>
                <a:gd name="T32" fmla="*/ 205 w 237"/>
                <a:gd name="T33" fmla="*/ 13 h 47"/>
                <a:gd name="T34" fmla="*/ 210 w 237"/>
                <a:gd name="T35" fmla="*/ 13 h 47"/>
                <a:gd name="T36" fmla="*/ 215 w 237"/>
                <a:gd name="T37" fmla="*/ 12 h 47"/>
                <a:gd name="T38" fmla="*/ 220 w 237"/>
                <a:gd name="T39" fmla="*/ 12 h 47"/>
                <a:gd name="T40" fmla="*/ 224 w 237"/>
                <a:gd name="T41" fmla="*/ 11 h 47"/>
                <a:gd name="T42" fmla="*/ 229 w 237"/>
                <a:gd name="T43" fmla="*/ 11 h 47"/>
                <a:gd name="T44" fmla="*/ 234 w 237"/>
                <a:gd name="T45" fmla="*/ 10 h 47"/>
                <a:gd name="T46" fmla="*/ 236 w 237"/>
                <a:gd name="T47" fmla="*/ 9 h 47"/>
                <a:gd name="T48" fmla="*/ 236 w 237"/>
                <a:gd name="T49" fmla="*/ 7 h 47"/>
                <a:gd name="T50" fmla="*/ 236 w 237"/>
                <a:gd name="T51" fmla="*/ 5 h 47"/>
                <a:gd name="T52" fmla="*/ 236 w 237"/>
                <a:gd name="T53" fmla="*/ 2 h 47"/>
                <a:gd name="T54" fmla="*/ 233 w 237"/>
                <a:gd name="T55" fmla="*/ 0 h 47"/>
                <a:gd name="T56" fmla="*/ 226 w 237"/>
                <a:gd name="T57" fmla="*/ 0 h 47"/>
                <a:gd name="T58" fmla="*/ 219 w 237"/>
                <a:gd name="T59" fmla="*/ 1 h 47"/>
                <a:gd name="T60" fmla="*/ 211 w 237"/>
                <a:gd name="T61" fmla="*/ 2 h 47"/>
                <a:gd name="T62" fmla="*/ 204 w 237"/>
                <a:gd name="T63" fmla="*/ 3 h 47"/>
                <a:gd name="T64" fmla="*/ 197 w 237"/>
                <a:gd name="T65" fmla="*/ 3 h 47"/>
                <a:gd name="T66" fmla="*/ 190 w 237"/>
                <a:gd name="T67" fmla="*/ 4 h 47"/>
                <a:gd name="T68" fmla="*/ 182 w 237"/>
                <a:gd name="T69" fmla="*/ 5 h 47"/>
                <a:gd name="T70" fmla="*/ 175 w 237"/>
                <a:gd name="T71" fmla="*/ 6 h 47"/>
                <a:gd name="T72" fmla="*/ 168 w 237"/>
                <a:gd name="T73" fmla="*/ 7 h 47"/>
                <a:gd name="T74" fmla="*/ 161 w 237"/>
                <a:gd name="T75" fmla="*/ 9 h 47"/>
                <a:gd name="T76" fmla="*/ 154 w 237"/>
                <a:gd name="T77" fmla="*/ 9 h 47"/>
                <a:gd name="T78" fmla="*/ 147 w 237"/>
                <a:gd name="T79" fmla="*/ 11 h 47"/>
                <a:gd name="T80" fmla="*/ 139 w 237"/>
                <a:gd name="T81" fmla="*/ 12 h 47"/>
                <a:gd name="T82" fmla="*/ 132 w 237"/>
                <a:gd name="T83" fmla="*/ 13 h 47"/>
                <a:gd name="T84" fmla="*/ 125 w 237"/>
                <a:gd name="T85" fmla="*/ 14 h 47"/>
                <a:gd name="T86" fmla="*/ 118 w 237"/>
                <a:gd name="T87" fmla="*/ 15 h 47"/>
                <a:gd name="T88" fmla="*/ 111 w 237"/>
                <a:gd name="T89" fmla="*/ 16 h 47"/>
                <a:gd name="T90" fmla="*/ 104 w 237"/>
                <a:gd name="T91" fmla="*/ 18 h 47"/>
                <a:gd name="T92" fmla="*/ 96 w 237"/>
                <a:gd name="T93" fmla="*/ 19 h 47"/>
                <a:gd name="T94" fmla="*/ 89 w 237"/>
                <a:gd name="T95" fmla="*/ 20 h 47"/>
                <a:gd name="T96" fmla="*/ 82 w 237"/>
                <a:gd name="T97" fmla="*/ 21 h 47"/>
                <a:gd name="T98" fmla="*/ 75 w 237"/>
                <a:gd name="T99" fmla="*/ 22 h 47"/>
                <a:gd name="T100" fmla="*/ 68 w 237"/>
                <a:gd name="T101" fmla="*/ 24 h 47"/>
                <a:gd name="T102" fmla="*/ 61 w 237"/>
                <a:gd name="T103" fmla="*/ 25 h 47"/>
                <a:gd name="T104" fmla="*/ 53 w 237"/>
                <a:gd name="T105" fmla="*/ 26 h 47"/>
                <a:gd name="T106" fmla="*/ 46 w 237"/>
                <a:gd name="T107" fmla="*/ 27 h 47"/>
                <a:gd name="T108" fmla="*/ 39 w 237"/>
                <a:gd name="T109" fmla="*/ 28 h 47"/>
                <a:gd name="T110" fmla="*/ 32 w 237"/>
                <a:gd name="T111" fmla="*/ 30 h 47"/>
                <a:gd name="T112" fmla="*/ 25 w 237"/>
                <a:gd name="T113" fmla="*/ 31 h 47"/>
                <a:gd name="T114" fmla="*/ 18 w 237"/>
                <a:gd name="T115" fmla="*/ 32 h 47"/>
                <a:gd name="T116" fmla="*/ 10 w 237"/>
                <a:gd name="T117" fmla="*/ 33 h 47"/>
                <a:gd name="T118" fmla="*/ 3 w 237"/>
                <a:gd name="T11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7" h="47">
                  <a:moveTo>
                    <a:pt x="3" y="34"/>
                  </a:moveTo>
                  <a:lnTo>
                    <a:pt x="2" y="35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4" y="46"/>
                  </a:lnTo>
                  <a:lnTo>
                    <a:pt x="156" y="21"/>
                  </a:lnTo>
                  <a:lnTo>
                    <a:pt x="161" y="20"/>
                  </a:lnTo>
                  <a:lnTo>
                    <a:pt x="166" y="19"/>
                  </a:lnTo>
                  <a:lnTo>
                    <a:pt x="170" y="19"/>
                  </a:lnTo>
                  <a:lnTo>
                    <a:pt x="176" y="18"/>
                  </a:lnTo>
                  <a:lnTo>
                    <a:pt x="180" y="17"/>
                  </a:lnTo>
                  <a:lnTo>
                    <a:pt x="185" y="16"/>
                  </a:lnTo>
                  <a:lnTo>
                    <a:pt x="190" y="16"/>
                  </a:lnTo>
                  <a:lnTo>
                    <a:pt x="195" y="15"/>
                  </a:lnTo>
                  <a:lnTo>
                    <a:pt x="200" y="14"/>
                  </a:lnTo>
                  <a:lnTo>
                    <a:pt x="205" y="13"/>
                  </a:lnTo>
                  <a:lnTo>
                    <a:pt x="210" y="13"/>
                  </a:lnTo>
                  <a:lnTo>
                    <a:pt x="215" y="12"/>
                  </a:lnTo>
                  <a:lnTo>
                    <a:pt x="220" y="12"/>
                  </a:lnTo>
                  <a:lnTo>
                    <a:pt x="224" y="11"/>
                  </a:lnTo>
                  <a:lnTo>
                    <a:pt x="229" y="11"/>
                  </a:lnTo>
                  <a:lnTo>
                    <a:pt x="234" y="10"/>
                  </a:lnTo>
                  <a:lnTo>
                    <a:pt x="236" y="9"/>
                  </a:lnTo>
                  <a:lnTo>
                    <a:pt x="236" y="7"/>
                  </a:lnTo>
                  <a:lnTo>
                    <a:pt x="236" y="5"/>
                  </a:lnTo>
                  <a:lnTo>
                    <a:pt x="236" y="2"/>
                  </a:lnTo>
                  <a:lnTo>
                    <a:pt x="233" y="0"/>
                  </a:lnTo>
                  <a:lnTo>
                    <a:pt x="226" y="0"/>
                  </a:lnTo>
                  <a:lnTo>
                    <a:pt x="219" y="1"/>
                  </a:lnTo>
                  <a:lnTo>
                    <a:pt x="211" y="2"/>
                  </a:lnTo>
                  <a:lnTo>
                    <a:pt x="204" y="3"/>
                  </a:lnTo>
                  <a:lnTo>
                    <a:pt x="197" y="3"/>
                  </a:lnTo>
                  <a:lnTo>
                    <a:pt x="190" y="4"/>
                  </a:lnTo>
                  <a:lnTo>
                    <a:pt x="182" y="5"/>
                  </a:lnTo>
                  <a:lnTo>
                    <a:pt x="175" y="6"/>
                  </a:lnTo>
                  <a:lnTo>
                    <a:pt x="168" y="7"/>
                  </a:lnTo>
                  <a:lnTo>
                    <a:pt x="161" y="9"/>
                  </a:lnTo>
                  <a:lnTo>
                    <a:pt x="154" y="9"/>
                  </a:lnTo>
                  <a:lnTo>
                    <a:pt x="147" y="11"/>
                  </a:lnTo>
                  <a:lnTo>
                    <a:pt x="139" y="12"/>
                  </a:lnTo>
                  <a:lnTo>
                    <a:pt x="132" y="13"/>
                  </a:lnTo>
                  <a:lnTo>
                    <a:pt x="125" y="14"/>
                  </a:lnTo>
                  <a:lnTo>
                    <a:pt x="118" y="15"/>
                  </a:lnTo>
                  <a:lnTo>
                    <a:pt x="111" y="16"/>
                  </a:lnTo>
                  <a:lnTo>
                    <a:pt x="104" y="18"/>
                  </a:lnTo>
                  <a:lnTo>
                    <a:pt x="96" y="19"/>
                  </a:lnTo>
                  <a:lnTo>
                    <a:pt x="89" y="20"/>
                  </a:lnTo>
                  <a:lnTo>
                    <a:pt x="82" y="21"/>
                  </a:lnTo>
                  <a:lnTo>
                    <a:pt x="75" y="22"/>
                  </a:lnTo>
                  <a:lnTo>
                    <a:pt x="68" y="24"/>
                  </a:lnTo>
                  <a:lnTo>
                    <a:pt x="61" y="25"/>
                  </a:lnTo>
                  <a:lnTo>
                    <a:pt x="53" y="26"/>
                  </a:lnTo>
                  <a:lnTo>
                    <a:pt x="46" y="27"/>
                  </a:lnTo>
                  <a:lnTo>
                    <a:pt x="39" y="28"/>
                  </a:lnTo>
                  <a:lnTo>
                    <a:pt x="32" y="30"/>
                  </a:lnTo>
                  <a:lnTo>
                    <a:pt x="25" y="31"/>
                  </a:lnTo>
                  <a:lnTo>
                    <a:pt x="18" y="32"/>
                  </a:lnTo>
                  <a:lnTo>
                    <a:pt x="10" y="33"/>
                  </a:lnTo>
                  <a:lnTo>
                    <a:pt x="3" y="3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87" name="Freeform 99">
              <a:extLst>
                <a:ext uri="{FF2B5EF4-FFF2-40B4-BE49-F238E27FC236}">
                  <a16:creationId xmlns:a16="http://schemas.microsoft.com/office/drawing/2014/main" id="{1301A190-0A1F-00FF-88B1-6262CC92D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7" y="3028"/>
              <a:ext cx="32" cy="58"/>
            </a:xfrm>
            <a:custGeom>
              <a:avLst/>
              <a:gdLst>
                <a:gd name="T0" fmla="*/ 0 w 32"/>
                <a:gd name="T1" fmla="*/ 51 h 58"/>
                <a:gd name="T2" fmla="*/ 0 w 32"/>
                <a:gd name="T3" fmla="*/ 52 h 58"/>
                <a:gd name="T4" fmla="*/ 1 w 32"/>
                <a:gd name="T5" fmla="*/ 54 h 58"/>
                <a:gd name="T6" fmla="*/ 2 w 32"/>
                <a:gd name="T7" fmla="*/ 54 h 58"/>
                <a:gd name="T8" fmla="*/ 3 w 32"/>
                <a:gd name="T9" fmla="*/ 55 h 58"/>
                <a:gd name="T10" fmla="*/ 5 w 32"/>
                <a:gd name="T11" fmla="*/ 55 h 58"/>
                <a:gd name="T12" fmla="*/ 7 w 32"/>
                <a:gd name="T13" fmla="*/ 55 h 58"/>
                <a:gd name="T14" fmla="*/ 8 w 32"/>
                <a:gd name="T15" fmla="*/ 56 h 58"/>
                <a:gd name="T16" fmla="*/ 10 w 32"/>
                <a:gd name="T17" fmla="*/ 57 h 58"/>
                <a:gd name="T18" fmla="*/ 12 w 32"/>
                <a:gd name="T19" fmla="*/ 57 h 58"/>
                <a:gd name="T20" fmla="*/ 13 w 32"/>
                <a:gd name="T21" fmla="*/ 53 h 58"/>
                <a:gd name="T22" fmla="*/ 13 w 32"/>
                <a:gd name="T23" fmla="*/ 49 h 58"/>
                <a:gd name="T24" fmla="*/ 14 w 32"/>
                <a:gd name="T25" fmla="*/ 45 h 58"/>
                <a:gd name="T26" fmla="*/ 15 w 32"/>
                <a:gd name="T27" fmla="*/ 41 h 58"/>
                <a:gd name="T28" fmla="*/ 16 w 32"/>
                <a:gd name="T29" fmla="*/ 38 h 58"/>
                <a:gd name="T30" fmla="*/ 17 w 32"/>
                <a:gd name="T31" fmla="*/ 34 h 58"/>
                <a:gd name="T32" fmla="*/ 19 w 32"/>
                <a:gd name="T33" fmla="*/ 31 h 58"/>
                <a:gd name="T34" fmla="*/ 20 w 32"/>
                <a:gd name="T35" fmla="*/ 27 h 58"/>
                <a:gd name="T36" fmla="*/ 22 w 32"/>
                <a:gd name="T37" fmla="*/ 24 h 58"/>
                <a:gd name="T38" fmla="*/ 23 w 32"/>
                <a:gd name="T39" fmla="*/ 20 h 58"/>
                <a:gd name="T40" fmla="*/ 25 w 32"/>
                <a:gd name="T41" fmla="*/ 17 h 58"/>
                <a:gd name="T42" fmla="*/ 26 w 32"/>
                <a:gd name="T43" fmla="*/ 14 h 58"/>
                <a:gd name="T44" fmla="*/ 27 w 32"/>
                <a:gd name="T45" fmla="*/ 10 h 58"/>
                <a:gd name="T46" fmla="*/ 28 w 32"/>
                <a:gd name="T47" fmla="*/ 7 h 58"/>
                <a:gd name="T48" fmla="*/ 29 w 32"/>
                <a:gd name="T49" fmla="*/ 3 h 58"/>
                <a:gd name="T50" fmla="*/ 31 w 32"/>
                <a:gd name="T51" fmla="*/ 0 h 58"/>
                <a:gd name="T52" fmla="*/ 28 w 32"/>
                <a:gd name="T53" fmla="*/ 2 h 58"/>
                <a:gd name="T54" fmla="*/ 26 w 32"/>
                <a:gd name="T55" fmla="*/ 4 h 58"/>
                <a:gd name="T56" fmla="*/ 23 w 32"/>
                <a:gd name="T57" fmla="*/ 7 h 58"/>
                <a:gd name="T58" fmla="*/ 21 w 32"/>
                <a:gd name="T59" fmla="*/ 10 h 58"/>
                <a:gd name="T60" fmla="*/ 18 w 32"/>
                <a:gd name="T61" fmla="*/ 13 h 58"/>
                <a:gd name="T62" fmla="*/ 16 w 32"/>
                <a:gd name="T63" fmla="*/ 15 h 58"/>
                <a:gd name="T64" fmla="*/ 14 w 32"/>
                <a:gd name="T65" fmla="*/ 19 h 58"/>
                <a:gd name="T66" fmla="*/ 11 w 32"/>
                <a:gd name="T67" fmla="*/ 21 h 58"/>
                <a:gd name="T68" fmla="*/ 10 w 32"/>
                <a:gd name="T69" fmla="*/ 25 h 58"/>
                <a:gd name="T70" fmla="*/ 7 w 32"/>
                <a:gd name="T71" fmla="*/ 28 h 58"/>
                <a:gd name="T72" fmla="*/ 5 w 32"/>
                <a:gd name="T73" fmla="*/ 32 h 58"/>
                <a:gd name="T74" fmla="*/ 4 w 32"/>
                <a:gd name="T75" fmla="*/ 35 h 58"/>
                <a:gd name="T76" fmla="*/ 2 w 32"/>
                <a:gd name="T77" fmla="*/ 39 h 58"/>
                <a:gd name="T78" fmla="*/ 1 w 32"/>
                <a:gd name="T79" fmla="*/ 43 h 58"/>
                <a:gd name="T80" fmla="*/ 0 w 32"/>
                <a:gd name="T81" fmla="*/ 47 h 58"/>
                <a:gd name="T82" fmla="*/ 0 w 32"/>
                <a:gd name="T83" fmla="*/ 5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" h="58">
                  <a:moveTo>
                    <a:pt x="0" y="51"/>
                  </a:moveTo>
                  <a:lnTo>
                    <a:pt x="0" y="52"/>
                  </a:lnTo>
                  <a:lnTo>
                    <a:pt x="1" y="54"/>
                  </a:lnTo>
                  <a:lnTo>
                    <a:pt x="2" y="54"/>
                  </a:lnTo>
                  <a:lnTo>
                    <a:pt x="3" y="55"/>
                  </a:lnTo>
                  <a:lnTo>
                    <a:pt x="5" y="55"/>
                  </a:lnTo>
                  <a:lnTo>
                    <a:pt x="7" y="55"/>
                  </a:lnTo>
                  <a:lnTo>
                    <a:pt x="8" y="56"/>
                  </a:lnTo>
                  <a:lnTo>
                    <a:pt x="10" y="57"/>
                  </a:lnTo>
                  <a:lnTo>
                    <a:pt x="12" y="57"/>
                  </a:lnTo>
                  <a:lnTo>
                    <a:pt x="13" y="53"/>
                  </a:lnTo>
                  <a:lnTo>
                    <a:pt x="13" y="49"/>
                  </a:lnTo>
                  <a:lnTo>
                    <a:pt x="14" y="45"/>
                  </a:lnTo>
                  <a:lnTo>
                    <a:pt x="15" y="41"/>
                  </a:lnTo>
                  <a:lnTo>
                    <a:pt x="16" y="38"/>
                  </a:lnTo>
                  <a:lnTo>
                    <a:pt x="17" y="34"/>
                  </a:lnTo>
                  <a:lnTo>
                    <a:pt x="19" y="31"/>
                  </a:lnTo>
                  <a:lnTo>
                    <a:pt x="20" y="27"/>
                  </a:lnTo>
                  <a:lnTo>
                    <a:pt x="22" y="24"/>
                  </a:lnTo>
                  <a:lnTo>
                    <a:pt x="23" y="20"/>
                  </a:lnTo>
                  <a:lnTo>
                    <a:pt x="25" y="17"/>
                  </a:lnTo>
                  <a:lnTo>
                    <a:pt x="26" y="14"/>
                  </a:lnTo>
                  <a:lnTo>
                    <a:pt x="27" y="10"/>
                  </a:lnTo>
                  <a:lnTo>
                    <a:pt x="28" y="7"/>
                  </a:lnTo>
                  <a:lnTo>
                    <a:pt x="29" y="3"/>
                  </a:lnTo>
                  <a:lnTo>
                    <a:pt x="31" y="0"/>
                  </a:lnTo>
                  <a:lnTo>
                    <a:pt x="28" y="2"/>
                  </a:lnTo>
                  <a:lnTo>
                    <a:pt x="26" y="4"/>
                  </a:lnTo>
                  <a:lnTo>
                    <a:pt x="23" y="7"/>
                  </a:lnTo>
                  <a:lnTo>
                    <a:pt x="21" y="10"/>
                  </a:lnTo>
                  <a:lnTo>
                    <a:pt x="18" y="13"/>
                  </a:lnTo>
                  <a:lnTo>
                    <a:pt x="16" y="15"/>
                  </a:lnTo>
                  <a:lnTo>
                    <a:pt x="14" y="19"/>
                  </a:lnTo>
                  <a:lnTo>
                    <a:pt x="11" y="21"/>
                  </a:lnTo>
                  <a:lnTo>
                    <a:pt x="10" y="25"/>
                  </a:lnTo>
                  <a:lnTo>
                    <a:pt x="7" y="28"/>
                  </a:lnTo>
                  <a:lnTo>
                    <a:pt x="5" y="32"/>
                  </a:lnTo>
                  <a:lnTo>
                    <a:pt x="4" y="35"/>
                  </a:lnTo>
                  <a:lnTo>
                    <a:pt x="2" y="39"/>
                  </a:lnTo>
                  <a:lnTo>
                    <a:pt x="1" y="43"/>
                  </a:lnTo>
                  <a:lnTo>
                    <a:pt x="0" y="47"/>
                  </a:lnTo>
                  <a:lnTo>
                    <a:pt x="0" y="51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88" name="Freeform 100">
              <a:extLst>
                <a:ext uri="{FF2B5EF4-FFF2-40B4-BE49-F238E27FC236}">
                  <a16:creationId xmlns:a16="http://schemas.microsoft.com/office/drawing/2014/main" id="{07043AF7-0677-A71D-F951-381A97CB4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0" y="3065"/>
              <a:ext cx="390" cy="592"/>
            </a:xfrm>
            <a:custGeom>
              <a:avLst/>
              <a:gdLst>
                <a:gd name="T0" fmla="*/ 23 w 390"/>
                <a:gd name="T1" fmla="*/ 85 h 592"/>
                <a:gd name="T2" fmla="*/ 12 w 390"/>
                <a:gd name="T3" fmla="*/ 118 h 592"/>
                <a:gd name="T4" fmla="*/ 12 w 390"/>
                <a:gd name="T5" fmla="*/ 157 h 592"/>
                <a:gd name="T6" fmla="*/ 35 w 390"/>
                <a:gd name="T7" fmla="*/ 179 h 592"/>
                <a:gd name="T8" fmla="*/ 34 w 390"/>
                <a:gd name="T9" fmla="*/ 280 h 592"/>
                <a:gd name="T10" fmla="*/ 10 w 390"/>
                <a:gd name="T11" fmla="*/ 433 h 592"/>
                <a:gd name="T12" fmla="*/ 28 w 390"/>
                <a:gd name="T13" fmla="*/ 557 h 592"/>
                <a:gd name="T14" fmla="*/ 47 w 390"/>
                <a:gd name="T15" fmla="*/ 576 h 592"/>
                <a:gd name="T16" fmla="*/ 33 w 390"/>
                <a:gd name="T17" fmla="*/ 510 h 592"/>
                <a:gd name="T18" fmla="*/ 37 w 390"/>
                <a:gd name="T19" fmla="*/ 461 h 592"/>
                <a:gd name="T20" fmla="*/ 64 w 390"/>
                <a:gd name="T21" fmla="*/ 562 h 592"/>
                <a:gd name="T22" fmla="*/ 49 w 390"/>
                <a:gd name="T23" fmla="*/ 480 h 592"/>
                <a:gd name="T24" fmla="*/ 57 w 390"/>
                <a:gd name="T25" fmla="*/ 422 h 592"/>
                <a:gd name="T26" fmla="*/ 79 w 390"/>
                <a:gd name="T27" fmla="*/ 561 h 592"/>
                <a:gd name="T28" fmla="*/ 77 w 390"/>
                <a:gd name="T29" fmla="*/ 530 h 592"/>
                <a:gd name="T30" fmla="*/ 85 w 390"/>
                <a:gd name="T31" fmla="*/ 398 h 592"/>
                <a:gd name="T32" fmla="*/ 92 w 390"/>
                <a:gd name="T33" fmla="*/ 515 h 592"/>
                <a:gd name="T34" fmla="*/ 140 w 390"/>
                <a:gd name="T35" fmla="*/ 572 h 592"/>
                <a:gd name="T36" fmla="*/ 134 w 390"/>
                <a:gd name="T37" fmla="*/ 533 h 592"/>
                <a:gd name="T38" fmla="*/ 123 w 390"/>
                <a:gd name="T39" fmla="*/ 451 h 592"/>
                <a:gd name="T40" fmla="*/ 134 w 390"/>
                <a:gd name="T41" fmla="*/ 355 h 592"/>
                <a:gd name="T42" fmla="*/ 133 w 390"/>
                <a:gd name="T43" fmla="*/ 464 h 592"/>
                <a:gd name="T44" fmla="*/ 152 w 390"/>
                <a:gd name="T45" fmla="*/ 525 h 592"/>
                <a:gd name="T46" fmla="*/ 152 w 390"/>
                <a:gd name="T47" fmla="*/ 382 h 592"/>
                <a:gd name="T48" fmla="*/ 162 w 390"/>
                <a:gd name="T49" fmla="*/ 308 h 592"/>
                <a:gd name="T50" fmla="*/ 159 w 390"/>
                <a:gd name="T51" fmla="*/ 389 h 592"/>
                <a:gd name="T52" fmla="*/ 161 w 390"/>
                <a:gd name="T53" fmla="*/ 486 h 592"/>
                <a:gd name="T54" fmla="*/ 179 w 390"/>
                <a:gd name="T55" fmla="*/ 544 h 592"/>
                <a:gd name="T56" fmla="*/ 267 w 390"/>
                <a:gd name="T57" fmla="*/ 558 h 592"/>
                <a:gd name="T58" fmla="*/ 269 w 390"/>
                <a:gd name="T59" fmla="*/ 495 h 592"/>
                <a:gd name="T60" fmla="*/ 269 w 390"/>
                <a:gd name="T61" fmla="*/ 393 h 592"/>
                <a:gd name="T62" fmla="*/ 282 w 390"/>
                <a:gd name="T63" fmla="*/ 309 h 592"/>
                <a:gd name="T64" fmla="*/ 288 w 390"/>
                <a:gd name="T65" fmla="*/ 322 h 592"/>
                <a:gd name="T66" fmla="*/ 282 w 390"/>
                <a:gd name="T67" fmla="*/ 474 h 592"/>
                <a:gd name="T68" fmla="*/ 298 w 390"/>
                <a:gd name="T69" fmla="*/ 509 h 592"/>
                <a:gd name="T70" fmla="*/ 288 w 390"/>
                <a:gd name="T71" fmla="*/ 407 h 592"/>
                <a:gd name="T72" fmla="*/ 295 w 390"/>
                <a:gd name="T73" fmla="*/ 313 h 592"/>
                <a:gd name="T74" fmla="*/ 296 w 390"/>
                <a:gd name="T75" fmla="*/ 241 h 592"/>
                <a:gd name="T76" fmla="*/ 302 w 390"/>
                <a:gd name="T77" fmla="*/ 341 h 592"/>
                <a:gd name="T78" fmla="*/ 310 w 390"/>
                <a:gd name="T79" fmla="*/ 474 h 592"/>
                <a:gd name="T80" fmla="*/ 365 w 390"/>
                <a:gd name="T81" fmla="*/ 478 h 592"/>
                <a:gd name="T82" fmla="*/ 333 w 390"/>
                <a:gd name="T83" fmla="*/ 361 h 592"/>
                <a:gd name="T84" fmla="*/ 331 w 390"/>
                <a:gd name="T85" fmla="*/ 318 h 592"/>
                <a:gd name="T86" fmla="*/ 375 w 390"/>
                <a:gd name="T87" fmla="*/ 417 h 592"/>
                <a:gd name="T88" fmla="*/ 354 w 390"/>
                <a:gd name="T89" fmla="*/ 356 h 592"/>
                <a:gd name="T90" fmla="*/ 333 w 390"/>
                <a:gd name="T91" fmla="*/ 249 h 592"/>
                <a:gd name="T92" fmla="*/ 302 w 390"/>
                <a:gd name="T93" fmla="*/ 109 h 592"/>
                <a:gd name="T94" fmla="*/ 283 w 390"/>
                <a:gd name="T95" fmla="*/ 100 h 592"/>
                <a:gd name="T96" fmla="*/ 308 w 390"/>
                <a:gd name="T97" fmla="*/ 163 h 592"/>
                <a:gd name="T98" fmla="*/ 265 w 390"/>
                <a:gd name="T99" fmla="*/ 88 h 592"/>
                <a:gd name="T100" fmla="*/ 252 w 390"/>
                <a:gd name="T101" fmla="*/ 90 h 592"/>
                <a:gd name="T102" fmla="*/ 263 w 390"/>
                <a:gd name="T103" fmla="*/ 133 h 592"/>
                <a:gd name="T104" fmla="*/ 238 w 390"/>
                <a:gd name="T105" fmla="*/ 97 h 592"/>
                <a:gd name="T106" fmla="*/ 216 w 390"/>
                <a:gd name="T107" fmla="*/ 70 h 592"/>
                <a:gd name="T108" fmla="*/ 217 w 390"/>
                <a:gd name="T109" fmla="*/ 91 h 592"/>
                <a:gd name="T110" fmla="*/ 191 w 390"/>
                <a:gd name="T111" fmla="*/ 71 h 592"/>
                <a:gd name="T112" fmla="*/ 190 w 390"/>
                <a:gd name="T113" fmla="*/ 148 h 592"/>
                <a:gd name="T114" fmla="*/ 153 w 390"/>
                <a:gd name="T115" fmla="*/ 22 h 592"/>
                <a:gd name="T116" fmla="*/ 81 w 390"/>
                <a:gd name="T117" fmla="*/ 6 h 592"/>
                <a:gd name="T118" fmla="*/ 22 w 390"/>
                <a:gd name="T119" fmla="*/ 63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0" h="592">
                  <a:moveTo>
                    <a:pt x="22" y="63"/>
                  </a:moveTo>
                  <a:lnTo>
                    <a:pt x="18" y="67"/>
                  </a:lnTo>
                  <a:lnTo>
                    <a:pt x="15" y="71"/>
                  </a:lnTo>
                  <a:lnTo>
                    <a:pt x="13" y="75"/>
                  </a:lnTo>
                  <a:lnTo>
                    <a:pt x="10" y="80"/>
                  </a:lnTo>
                  <a:lnTo>
                    <a:pt x="7" y="84"/>
                  </a:lnTo>
                  <a:lnTo>
                    <a:pt x="5" y="88"/>
                  </a:lnTo>
                  <a:lnTo>
                    <a:pt x="2" y="93"/>
                  </a:lnTo>
                  <a:lnTo>
                    <a:pt x="0" y="98"/>
                  </a:lnTo>
                  <a:lnTo>
                    <a:pt x="2" y="95"/>
                  </a:lnTo>
                  <a:lnTo>
                    <a:pt x="5" y="92"/>
                  </a:lnTo>
                  <a:lnTo>
                    <a:pt x="9" y="90"/>
                  </a:lnTo>
                  <a:lnTo>
                    <a:pt x="12" y="89"/>
                  </a:lnTo>
                  <a:lnTo>
                    <a:pt x="16" y="88"/>
                  </a:lnTo>
                  <a:lnTo>
                    <a:pt x="19" y="87"/>
                  </a:lnTo>
                  <a:lnTo>
                    <a:pt x="23" y="85"/>
                  </a:lnTo>
                  <a:lnTo>
                    <a:pt x="26" y="84"/>
                  </a:lnTo>
                  <a:lnTo>
                    <a:pt x="27" y="85"/>
                  </a:lnTo>
                  <a:lnTo>
                    <a:pt x="28" y="86"/>
                  </a:lnTo>
                  <a:lnTo>
                    <a:pt x="30" y="87"/>
                  </a:lnTo>
                  <a:lnTo>
                    <a:pt x="30" y="89"/>
                  </a:lnTo>
                  <a:lnTo>
                    <a:pt x="27" y="92"/>
                  </a:lnTo>
                  <a:lnTo>
                    <a:pt x="23" y="95"/>
                  </a:lnTo>
                  <a:lnTo>
                    <a:pt x="20" y="98"/>
                  </a:lnTo>
                  <a:lnTo>
                    <a:pt x="17" y="101"/>
                  </a:lnTo>
                  <a:lnTo>
                    <a:pt x="14" y="105"/>
                  </a:lnTo>
                  <a:lnTo>
                    <a:pt x="11" y="109"/>
                  </a:lnTo>
                  <a:lnTo>
                    <a:pt x="9" y="112"/>
                  </a:lnTo>
                  <a:lnTo>
                    <a:pt x="7" y="117"/>
                  </a:lnTo>
                  <a:lnTo>
                    <a:pt x="9" y="118"/>
                  </a:lnTo>
                  <a:lnTo>
                    <a:pt x="10" y="119"/>
                  </a:lnTo>
                  <a:lnTo>
                    <a:pt x="12" y="118"/>
                  </a:lnTo>
                  <a:lnTo>
                    <a:pt x="14" y="118"/>
                  </a:lnTo>
                  <a:lnTo>
                    <a:pt x="15" y="118"/>
                  </a:lnTo>
                  <a:lnTo>
                    <a:pt x="17" y="118"/>
                  </a:lnTo>
                  <a:lnTo>
                    <a:pt x="19" y="119"/>
                  </a:lnTo>
                  <a:lnTo>
                    <a:pt x="20" y="120"/>
                  </a:lnTo>
                  <a:lnTo>
                    <a:pt x="19" y="123"/>
                  </a:lnTo>
                  <a:lnTo>
                    <a:pt x="18" y="126"/>
                  </a:lnTo>
                  <a:lnTo>
                    <a:pt x="17" y="130"/>
                  </a:lnTo>
                  <a:lnTo>
                    <a:pt x="16" y="133"/>
                  </a:lnTo>
                  <a:lnTo>
                    <a:pt x="15" y="137"/>
                  </a:lnTo>
                  <a:lnTo>
                    <a:pt x="14" y="140"/>
                  </a:lnTo>
                  <a:lnTo>
                    <a:pt x="14" y="143"/>
                  </a:lnTo>
                  <a:lnTo>
                    <a:pt x="13" y="146"/>
                  </a:lnTo>
                  <a:lnTo>
                    <a:pt x="13" y="150"/>
                  </a:lnTo>
                  <a:lnTo>
                    <a:pt x="13" y="154"/>
                  </a:lnTo>
                  <a:lnTo>
                    <a:pt x="12" y="157"/>
                  </a:lnTo>
                  <a:lnTo>
                    <a:pt x="12" y="161"/>
                  </a:lnTo>
                  <a:lnTo>
                    <a:pt x="12" y="165"/>
                  </a:lnTo>
                  <a:lnTo>
                    <a:pt x="12" y="168"/>
                  </a:lnTo>
                  <a:lnTo>
                    <a:pt x="12" y="172"/>
                  </a:lnTo>
                  <a:lnTo>
                    <a:pt x="12" y="175"/>
                  </a:lnTo>
                  <a:lnTo>
                    <a:pt x="15" y="172"/>
                  </a:lnTo>
                  <a:lnTo>
                    <a:pt x="18" y="170"/>
                  </a:lnTo>
                  <a:lnTo>
                    <a:pt x="20" y="168"/>
                  </a:lnTo>
                  <a:lnTo>
                    <a:pt x="24" y="167"/>
                  </a:lnTo>
                  <a:lnTo>
                    <a:pt x="27" y="166"/>
                  </a:lnTo>
                  <a:lnTo>
                    <a:pt x="30" y="166"/>
                  </a:lnTo>
                  <a:lnTo>
                    <a:pt x="33" y="166"/>
                  </a:lnTo>
                  <a:lnTo>
                    <a:pt x="36" y="167"/>
                  </a:lnTo>
                  <a:lnTo>
                    <a:pt x="36" y="171"/>
                  </a:lnTo>
                  <a:lnTo>
                    <a:pt x="36" y="175"/>
                  </a:lnTo>
                  <a:lnTo>
                    <a:pt x="35" y="179"/>
                  </a:lnTo>
                  <a:lnTo>
                    <a:pt x="34" y="183"/>
                  </a:lnTo>
                  <a:lnTo>
                    <a:pt x="32" y="186"/>
                  </a:lnTo>
                  <a:lnTo>
                    <a:pt x="30" y="190"/>
                  </a:lnTo>
                  <a:lnTo>
                    <a:pt x="29" y="194"/>
                  </a:lnTo>
                  <a:lnTo>
                    <a:pt x="28" y="197"/>
                  </a:lnTo>
                  <a:lnTo>
                    <a:pt x="26" y="205"/>
                  </a:lnTo>
                  <a:lnTo>
                    <a:pt x="25" y="213"/>
                  </a:lnTo>
                  <a:lnTo>
                    <a:pt x="24" y="221"/>
                  </a:lnTo>
                  <a:lnTo>
                    <a:pt x="25" y="228"/>
                  </a:lnTo>
                  <a:lnTo>
                    <a:pt x="25" y="236"/>
                  </a:lnTo>
                  <a:lnTo>
                    <a:pt x="26" y="243"/>
                  </a:lnTo>
                  <a:lnTo>
                    <a:pt x="28" y="251"/>
                  </a:lnTo>
                  <a:lnTo>
                    <a:pt x="29" y="258"/>
                  </a:lnTo>
                  <a:lnTo>
                    <a:pt x="31" y="265"/>
                  </a:lnTo>
                  <a:lnTo>
                    <a:pt x="32" y="273"/>
                  </a:lnTo>
                  <a:lnTo>
                    <a:pt x="34" y="280"/>
                  </a:lnTo>
                  <a:lnTo>
                    <a:pt x="35" y="287"/>
                  </a:lnTo>
                  <a:lnTo>
                    <a:pt x="37" y="295"/>
                  </a:lnTo>
                  <a:lnTo>
                    <a:pt x="37" y="303"/>
                  </a:lnTo>
                  <a:lnTo>
                    <a:pt x="38" y="310"/>
                  </a:lnTo>
                  <a:lnTo>
                    <a:pt x="37" y="318"/>
                  </a:lnTo>
                  <a:lnTo>
                    <a:pt x="37" y="329"/>
                  </a:lnTo>
                  <a:lnTo>
                    <a:pt x="35" y="339"/>
                  </a:lnTo>
                  <a:lnTo>
                    <a:pt x="33" y="350"/>
                  </a:lnTo>
                  <a:lnTo>
                    <a:pt x="30" y="361"/>
                  </a:lnTo>
                  <a:lnTo>
                    <a:pt x="27" y="371"/>
                  </a:lnTo>
                  <a:lnTo>
                    <a:pt x="24" y="381"/>
                  </a:lnTo>
                  <a:lnTo>
                    <a:pt x="21" y="392"/>
                  </a:lnTo>
                  <a:lnTo>
                    <a:pt x="18" y="401"/>
                  </a:lnTo>
                  <a:lnTo>
                    <a:pt x="15" y="412"/>
                  </a:lnTo>
                  <a:lnTo>
                    <a:pt x="13" y="422"/>
                  </a:lnTo>
                  <a:lnTo>
                    <a:pt x="10" y="433"/>
                  </a:lnTo>
                  <a:lnTo>
                    <a:pt x="9" y="444"/>
                  </a:lnTo>
                  <a:lnTo>
                    <a:pt x="8" y="454"/>
                  </a:lnTo>
                  <a:lnTo>
                    <a:pt x="7" y="466"/>
                  </a:lnTo>
                  <a:lnTo>
                    <a:pt x="8" y="477"/>
                  </a:lnTo>
                  <a:lnTo>
                    <a:pt x="10" y="489"/>
                  </a:lnTo>
                  <a:lnTo>
                    <a:pt x="11" y="495"/>
                  </a:lnTo>
                  <a:lnTo>
                    <a:pt x="13" y="502"/>
                  </a:lnTo>
                  <a:lnTo>
                    <a:pt x="14" y="507"/>
                  </a:lnTo>
                  <a:lnTo>
                    <a:pt x="15" y="514"/>
                  </a:lnTo>
                  <a:lnTo>
                    <a:pt x="17" y="520"/>
                  </a:lnTo>
                  <a:lnTo>
                    <a:pt x="19" y="526"/>
                  </a:lnTo>
                  <a:lnTo>
                    <a:pt x="20" y="533"/>
                  </a:lnTo>
                  <a:lnTo>
                    <a:pt x="22" y="538"/>
                  </a:lnTo>
                  <a:lnTo>
                    <a:pt x="24" y="544"/>
                  </a:lnTo>
                  <a:lnTo>
                    <a:pt x="26" y="551"/>
                  </a:lnTo>
                  <a:lnTo>
                    <a:pt x="28" y="557"/>
                  </a:lnTo>
                  <a:lnTo>
                    <a:pt x="30" y="563"/>
                  </a:lnTo>
                  <a:lnTo>
                    <a:pt x="31" y="569"/>
                  </a:lnTo>
                  <a:lnTo>
                    <a:pt x="33" y="576"/>
                  </a:lnTo>
                  <a:lnTo>
                    <a:pt x="35" y="582"/>
                  </a:lnTo>
                  <a:lnTo>
                    <a:pt x="36" y="588"/>
                  </a:lnTo>
                  <a:lnTo>
                    <a:pt x="37" y="590"/>
                  </a:lnTo>
                  <a:lnTo>
                    <a:pt x="39" y="591"/>
                  </a:lnTo>
                  <a:lnTo>
                    <a:pt x="40" y="590"/>
                  </a:lnTo>
                  <a:lnTo>
                    <a:pt x="42" y="590"/>
                  </a:lnTo>
                  <a:lnTo>
                    <a:pt x="44" y="589"/>
                  </a:lnTo>
                  <a:lnTo>
                    <a:pt x="46" y="589"/>
                  </a:lnTo>
                  <a:lnTo>
                    <a:pt x="48" y="588"/>
                  </a:lnTo>
                  <a:lnTo>
                    <a:pt x="49" y="588"/>
                  </a:lnTo>
                  <a:lnTo>
                    <a:pt x="49" y="584"/>
                  </a:lnTo>
                  <a:lnTo>
                    <a:pt x="48" y="580"/>
                  </a:lnTo>
                  <a:lnTo>
                    <a:pt x="47" y="576"/>
                  </a:lnTo>
                  <a:lnTo>
                    <a:pt x="47" y="572"/>
                  </a:lnTo>
                  <a:lnTo>
                    <a:pt x="45" y="568"/>
                  </a:lnTo>
                  <a:lnTo>
                    <a:pt x="44" y="565"/>
                  </a:lnTo>
                  <a:lnTo>
                    <a:pt x="43" y="561"/>
                  </a:lnTo>
                  <a:lnTo>
                    <a:pt x="42" y="557"/>
                  </a:lnTo>
                  <a:lnTo>
                    <a:pt x="41" y="554"/>
                  </a:lnTo>
                  <a:lnTo>
                    <a:pt x="40" y="550"/>
                  </a:lnTo>
                  <a:lnTo>
                    <a:pt x="39" y="546"/>
                  </a:lnTo>
                  <a:lnTo>
                    <a:pt x="37" y="542"/>
                  </a:lnTo>
                  <a:lnTo>
                    <a:pt x="36" y="538"/>
                  </a:lnTo>
                  <a:lnTo>
                    <a:pt x="36" y="534"/>
                  </a:lnTo>
                  <a:lnTo>
                    <a:pt x="35" y="531"/>
                  </a:lnTo>
                  <a:lnTo>
                    <a:pt x="34" y="526"/>
                  </a:lnTo>
                  <a:lnTo>
                    <a:pt x="34" y="521"/>
                  </a:lnTo>
                  <a:lnTo>
                    <a:pt x="34" y="516"/>
                  </a:lnTo>
                  <a:lnTo>
                    <a:pt x="33" y="510"/>
                  </a:lnTo>
                  <a:lnTo>
                    <a:pt x="33" y="506"/>
                  </a:lnTo>
                  <a:lnTo>
                    <a:pt x="33" y="501"/>
                  </a:lnTo>
                  <a:lnTo>
                    <a:pt x="32" y="496"/>
                  </a:lnTo>
                  <a:lnTo>
                    <a:pt x="32" y="490"/>
                  </a:lnTo>
                  <a:lnTo>
                    <a:pt x="32" y="486"/>
                  </a:lnTo>
                  <a:lnTo>
                    <a:pt x="32" y="480"/>
                  </a:lnTo>
                  <a:lnTo>
                    <a:pt x="32" y="476"/>
                  </a:lnTo>
                  <a:lnTo>
                    <a:pt x="32" y="471"/>
                  </a:lnTo>
                  <a:lnTo>
                    <a:pt x="32" y="466"/>
                  </a:lnTo>
                  <a:lnTo>
                    <a:pt x="32" y="461"/>
                  </a:lnTo>
                  <a:lnTo>
                    <a:pt x="32" y="456"/>
                  </a:lnTo>
                  <a:lnTo>
                    <a:pt x="33" y="451"/>
                  </a:lnTo>
                  <a:lnTo>
                    <a:pt x="33" y="446"/>
                  </a:lnTo>
                  <a:lnTo>
                    <a:pt x="35" y="444"/>
                  </a:lnTo>
                  <a:lnTo>
                    <a:pt x="36" y="452"/>
                  </a:lnTo>
                  <a:lnTo>
                    <a:pt x="37" y="461"/>
                  </a:lnTo>
                  <a:lnTo>
                    <a:pt x="38" y="470"/>
                  </a:lnTo>
                  <a:lnTo>
                    <a:pt x="39" y="478"/>
                  </a:lnTo>
                  <a:lnTo>
                    <a:pt x="40" y="487"/>
                  </a:lnTo>
                  <a:lnTo>
                    <a:pt x="41" y="496"/>
                  </a:lnTo>
                  <a:lnTo>
                    <a:pt x="42" y="504"/>
                  </a:lnTo>
                  <a:lnTo>
                    <a:pt x="43" y="512"/>
                  </a:lnTo>
                  <a:lnTo>
                    <a:pt x="45" y="521"/>
                  </a:lnTo>
                  <a:lnTo>
                    <a:pt x="47" y="529"/>
                  </a:lnTo>
                  <a:lnTo>
                    <a:pt x="49" y="536"/>
                  </a:lnTo>
                  <a:lnTo>
                    <a:pt x="52" y="544"/>
                  </a:lnTo>
                  <a:lnTo>
                    <a:pt x="54" y="552"/>
                  </a:lnTo>
                  <a:lnTo>
                    <a:pt x="57" y="559"/>
                  </a:lnTo>
                  <a:lnTo>
                    <a:pt x="61" y="566"/>
                  </a:lnTo>
                  <a:lnTo>
                    <a:pt x="65" y="572"/>
                  </a:lnTo>
                  <a:lnTo>
                    <a:pt x="64" y="567"/>
                  </a:lnTo>
                  <a:lnTo>
                    <a:pt x="64" y="562"/>
                  </a:lnTo>
                  <a:lnTo>
                    <a:pt x="62" y="558"/>
                  </a:lnTo>
                  <a:lnTo>
                    <a:pt x="61" y="553"/>
                  </a:lnTo>
                  <a:lnTo>
                    <a:pt x="60" y="548"/>
                  </a:lnTo>
                  <a:lnTo>
                    <a:pt x="58" y="543"/>
                  </a:lnTo>
                  <a:lnTo>
                    <a:pt x="57" y="537"/>
                  </a:lnTo>
                  <a:lnTo>
                    <a:pt x="56" y="533"/>
                  </a:lnTo>
                  <a:lnTo>
                    <a:pt x="55" y="532"/>
                  </a:lnTo>
                  <a:lnTo>
                    <a:pt x="53" y="532"/>
                  </a:lnTo>
                  <a:lnTo>
                    <a:pt x="52" y="531"/>
                  </a:lnTo>
                  <a:lnTo>
                    <a:pt x="52" y="529"/>
                  </a:lnTo>
                  <a:lnTo>
                    <a:pt x="54" y="528"/>
                  </a:lnTo>
                  <a:lnTo>
                    <a:pt x="53" y="518"/>
                  </a:lnTo>
                  <a:lnTo>
                    <a:pt x="52" y="508"/>
                  </a:lnTo>
                  <a:lnTo>
                    <a:pt x="51" y="499"/>
                  </a:lnTo>
                  <a:lnTo>
                    <a:pt x="50" y="490"/>
                  </a:lnTo>
                  <a:lnTo>
                    <a:pt x="49" y="480"/>
                  </a:lnTo>
                  <a:lnTo>
                    <a:pt x="49" y="471"/>
                  </a:lnTo>
                  <a:lnTo>
                    <a:pt x="49" y="461"/>
                  </a:lnTo>
                  <a:lnTo>
                    <a:pt x="49" y="451"/>
                  </a:lnTo>
                  <a:lnTo>
                    <a:pt x="49" y="442"/>
                  </a:lnTo>
                  <a:lnTo>
                    <a:pt x="50" y="433"/>
                  </a:lnTo>
                  <a:lnTo>
                    <a:pt x="50" y="423"/>
                  </a:lnTo>
                  <a:lnTo>
                    <a:pt x="51" y="414"/>
                  </a:lnTo>
                  <a:lnTo>
                    <a:pt x="53" y="405"/>
                  </a:lnTo>
                  <a:lnTo>
                    <a:pt x="55" y="395"/>
                  </a:lnTo>
                  <a:lnTo>
                    <a:pt x="56" y="386"/>
                  </a:lnTo>
                  <a:lnTo>
                    <a:pt x="58" y="377"/>
                  </a:lnTo>
                  <a:lnTo>
                    <a:pt x="59" y="377"/>
                  </a:lnTo>
                  <a:lnTo>
                    <a:pt x="58" y="388"/>
                  </a:lnTo>
                  <a:lnTo>
                    <a:pt x="58" y="399"/>
                  </a:lnTo>
                  <a:lnTo>
                    <a:pt x="57" y="411"/>
                  </a:lnTo>
                  <a:lnTo>
                    <a:pt x="57" y="422"/>
                  </a:lnTo>
                  <a:lnTo>
                    <a:pt x="56" y="433"/>
                  </a:lnTo>
                  <a:lnTo>
                    <a:pt x="56" y="445"/>
                  </a:lnTo>
                  <a:lnTo>
                    <a:pt x="57" y="456"/>
                  </a:lnTo>
                  <a:lnTo>
                    <a:pt x="57" y="467"/>
                  </a:lnTo>
                  <a:lnTo>
                    <a:pt x="58" y="478"/>
                  </a:lnTo>
                  <a:lnTo>
                    <a:pt x="60" y="489"/>
                  </a:lnTo>
                  <a:lnTo>
                    <a:pt x="61" y="500"/>
                  </a:lnTo>
                  <a:lnTo>
                    <a:pt x="63" y="510"/>
                  </a:lnTo>
                  <a:lnTo>
                    <a:pt x="65" y="520"/>
                  </a:lnTo>
                  <a:lnTo>
                    <a:pt x="69" y="531"/>
                  </a:lnTo>
                  <a:lnTo>
                    <a:pt x="72" y="540"/>
                  </a:lnTo>
                  <a:lnTo>
                    <a:pt x="76" y="550"/>
                  </a:lnTo>
                  <a:lnTo>
                    <a:pt x="77" y="553"/>
                  </a:lnTo>
                  <a:lnTo>
                    <a:pt x="78" y="555"/>
                  </a:lnTo>
                  <a:lnTo>
                    <a:pt x="78" y="558"/>
                  </a:lnTo>
                  <a:lnTo>
                    <a:pt x="79" y="561"/>
                  </a:lnTo>
                  <a:lnTo>
                    <a:pt x="79" y="563"/>
                  </a:lnTo>
                  <a:lnTo>
                    <a:pt x="80" y="566"/>
                  </a:lnTo>
                  <a:lnTo>
                    <a:pt x="80" y="569"/>
                  </a:lnTo>
                  <a:lnTo>
                    <a:pt x="80" y="571"/>
                  </a:lnTo>
                  <a:lnTo>
                    <a:pt x="82" y="571"/>
                  </a:lnTo>
                  <a:lnTo>
                    <a:pt x="83" y="571"/>
                  </a:lnTo>
                  <a:lnTo>
                    <a:pt x="84" y="570"/>
                  </a:lnTo>
                  <a:lnTo>
                    <a:pt x="86" y="569"/>
                  </a:lnTo>
                  <a:lnTo>
                    <a:pt x="87" y="568"/>
                  </a:lnTo>
                  <a:lnTo>
                    <a:pt x="87" y="567"/>
                  </a:lnTo>
                  <a:lnTo>
                    <a:pt x="89" y="566"/>
                  </a:lnTo>
                  <a:lnTo>
                    <a:pt x="89" y="564"/>
                  </a:lnTo>
                  <a:lnTo>
                    <a:pt x="86" y="556"/>
                  </a:lnTo>
                  <a:lnTo>
                    <a:pt x="82" y="548"/>
                  </a:lnTo>
                  <a:lnTo>
                    <a:pt x="80" y="539"/>
                  </a:lnTo>
                  <a:lnTo>
                    <a:pt x="77" y="530"/>
                  </a:lnTo>
                  <a:lnTo>
                    <a:pt x="76" y="520"/>
                  </a:lnTo>
                  <a:lnTo>
                    <a:pt x="74" y="511"/>
                  </a:lnTo>
                  <a:lnTo>
                    <a:pt x="74" y="501"/>
                  </a:lnTo>
                  <a:lnTo>
                    <a:pt x="73" y="491"/>
                  </a:lnTo>
                  <a:lnTo>
                    <a:pt x="73" y="482"/>
                  </a:lnTo>
                  <a:lnTo>
                    <a:pt x="73" y="472"/>
                  </a:lnTo>
                  <a:lnTo>
                    <a:pt x="73" y="462"/>
                  </a:lnTo>
                  <a:lnTo>
                    <a:pt x="74" y="452"/>
                  </a:lnTo>
                  <a:lnTo>
                    <a:pt x="75" y="443"/>
                  </a:lnTo>
                  <a:lnTo>
                    <a:pt x="76" y="433"/>
                  </a:lnTo>
                  <a:lnTo>
                    <a:pt x="78" y="424"/>
                  </a:lnTo>
                  <a:lnTo>
                    <a:pt x="79" y="415"/>
                  </a:lnTo>
                  <a:lnTo>
                    <a:pt x="81" y="411"/>
                  </a:lnTo>
                  <a:lnTo>
                    <a:pt x="83" y="407"/>
                  </a:lnTo>
                  <a:lnTo>
                    <a:pt x="84" y="403"/>
                  </a:lnTo>
                  <a:lnTo>
                    <a:pt x="85" y="398"/>
                  </a:lnTo>
                  <a:lnTo>
                    <a:pt x="86" y="394"/>
                  </a:lnTo>
                  <a:lnTo>
                    <a:pt x="87" y="390"/>
                  </a:lnTo>
                  <a:lnTo>
                    <a:pt x="89" y="385"/>
                  </a:lnTo>
                  <a:lnTo>
                    <a:pt x="90" y="381"/>
                  </a:lnTo>
                  <a:lnTo>
                    <a:pt x="90" y="391"/>
                  </a:lnTo>
                  <a:lnTo>
                    <a:pt x="89" y="402"/>
                  </a:lnTo>
                  <a:lnTo>
                    <a:pt x="89" y="413"/>
                  </a:lnTo>
                  <a:lnTo>
                    <a:pt x="89" y="424"/>
                  </a:lnTo>
                  <a:lnTo>
                    <a:pt x="88" y="436"/>
                  </a:lnTo>
                  <a:lnTo>
                    <a:pt x="88" y="448"/>
                  </a:lnTo>
                  <a:lnTo>
                    <a:pt x="87" y="459"/>
                  </a:lnTo>
                  <a:lnTo>
                    <a:pt x="88" y="470"/>
                  </a:lnTo>
                  <a:lnTo>
                    <a:pt x="88" y="482"/>
                  </a:lnTo>
                  <a:lnTo>
                    <a:pt x="89" y="493"/>
                  </a:lnTo>
                  <a:lnTo>
                    <a:pt x="90" y="504"/>
                  </a:lnTo>
                  <a:lnTo>
                    <a:pt x="92" y="515"/>
                  </a:lnTo>
                  <a:lnTo>
                    <a:pt x="94" y="526"/>
                  </a:lnTo>
                  <a:lnTo>
                    <a:pt x="97" y="535"/>
                  </a:lnTo>
                  <a:lnTo>
                    <a:pt x="101" y="545"/>
                  </a:lnTo>
                  <a:lnTo>
                    <a:pt x="105" y="555"/>
                  </a:lnTo>
                  <a:lnTo>
                    <a:pt x="114" y="576"/>
                  </a:lnTo>
                  <a:lnTo>
                    <a:pt x="116" y="576"/>
                  </a:lnTo>
                  <a:lnTo>
                    <a:pt x="119" y="576"/>
                  </a:lnTo>
                  <a:lnTo>
                    <a:pt x="121" y="575"/>
                  </a:lnTo>
                  <a:lnTo>
                    <a:pt x="124" y="575"/>
                  </a:lnTo>
                  <a:lnTo>
                    <a:pt x="126" y="575"/>
                  </a:lnTo>
                  <a:lnTo>
                    <a:pt x="128" y="574"/>
                  </a:lnTo>
                  <a:lnTo>
                    <a:pt x="131" y="574"/>
                  </a:lnTo>
                  <a:lnTo>
                    <a:pt x="133" y="573"/>
                  </a:lnTo>
                  <a:lnTo>
                    <a:pt x="136" y="573"/>
                  </a:lnTo>
                  <a:lnTo>
                    <a:pt x="138" y="573"/>
                  </a:lnTo>
                  <a:lnTo>
                    <a:pt x="140" y="572"/>
                  </a:lnTo>
                  <a:lnTo>
                    <a:pt x="142" y="572"/>
                  </a:lnTo>
                  <a:lnTo>
                    <a:pt x="145" y="573"/>
                  </a:lnTo>
                  <a:lnTo>
                    <a:pt x="147" y="573"/>
                  </a:lnTo>
                  <a:lnTo>
                    <a:pt x="149" y="574"/>
                  </a:lnTo>
                  <a:lnTo>
                    <a:pt x="151" y="575"/>
                  </a:lnTo>
                  <a:lnTo>
                    <a:pt x="151" y="571"/>
                  </a:lnTo>
                  <a:lnTo>
                    <a:pt x="149" y="567"/>
                  </a:lnTo>
                  <a:lnTo>
                    <a:pt x="148" y="564"/>
                  </a:lnTo>
                  <a:lnTo>
                    <a:pt x="146" y="560"/>
                  </a:lnTo>
                  <a:lnTo>
                    <a:pt x="144" y="557"/>
                  </a:lnTo>
                  <a:lnTo>
                    <a:pt x="142" y="553"/>
                  </a:lnTo>
                  <a:lnTo>
                    <a:pt x="140" y="549"/>
                  </a:lnTo>
                  <a:lnTo>
                    <a:pt x="139" y="545"/>
                  </a:lnTo>
                  <a:lnTo>
                    <a:pt x="137" y="541"/>
                  </a:lnTo>
                  <a:lnTo>
                    <a:pt x="135" y="537"/>
                  </a:lnTo>
                  <a:lnTo>
                    <a:pt x="134" y="533"/>
                  </a:lnTo>
                  <a:lnTo>
                    <a:pt x="132" y="528"/>
                  </a:lnTo>
                  <a:lnTo>
                    <a:pt x="131" y="524"/>
                  </a:lnTo>
                  <a:lnTo>
                    <a:pt x="130" y="519"/>
                  </a:lnTo>
                  <a:lnTo>
                    <a:pt x="129" y="515"/>
                  </a:lnTo>
                  <a:lnTo>
                    <a:pt x="128" y="510"/>
                  </a:lnTo>
                  <a:lnTo>
                    <a:pt x="127" y="506"/>
                  </a:lnTo>
                  <a:lnTo>
                    <a:pt x="126" y="501"/>
                  </a:lnTo>
                  <a:lnTo>
                    <a:pt x="125" y="496"/>
                  </a:lnTo>
                  <a:lnTo>
                    <a:pt x="125" y="491"/>
                  </a:lnTo>
                  <a:lnTo>
                    <a:pt x="124" y="486"/>
                  </a:lnTo>
                  <a:lnTo>
                    <a:pt x="123" y="482"/>
                  </a:lnTo>
                  <a:lnTo>
                    <a:pt x="123" y="477"/>
                  </a:lnTo>
                  <a:lnTo>
                    <a:pt x="122" y="472"/>
                  </a:lnTo>
                  <a:lnTo>
                    <a:pt x="122" y="465"/>
                  </a:lnTo>
                  <a:lnTo>
                    <a:pt x="123" y="458"/>
                  </a:lnTo>
                  <a:lnTo>
                    <a:pt x="123" y="451"/>
                  </a:lnTo>
                  <a:lnTo>
                    <a:pt x="123" y="444"/>
                  </a:lnTo>
                  <a:lnTo>
                    <a:pt x="124" y="437"/>
                  </a:lnTo>
                  <a:lnTo>
                    <a:pt x="124" y="430"/>
                  </a:lnTo>
                  <a:lnTo>
                    <a:pt x="125" y="423"/>
                  </a:lnTo>
                  <a:lnTo>
                    <a:pt x="126" y="416"/>
                  </a:lnTo>
                  <a:lnTo>
                    <a:pt x="126" y="409"/>
                  </a:lnTo>
                  <a:lnTo>
                    <a:pt x="127" y="402"/>
                  </a:lnTo>
                  <a:lnTo>
                    <a:pt x="128" y="395"/>
                  </a:lnTo>
                  <a:lnTo>
                    <a:pt x="129" y="389"/>
                  </a:lnTo>
                  <a:lnTo>
                    <a:pt x="130" y="382"/>
                  </a:lnTo>
                  <a:lnTo>
                    <a:pt x="130" y="375"/>
                  </a:lnTo>
                  <a:lnTo>
                    <a:pt x="131" y="368"/>
                  </a:lnTo>
                  <a:lnTo>
                    <a:pt x="132" y="362"/>
                  </a:lnTo>
                  <a:lnTo>
                    <a:pt x="133" y="360"/>
                  </a:lnTo>
                  <a:lnTo>
                    <a:pt x="133" y="357"/>
                  </a:lnTo>
                  <a:lnTo>
                    <a:pt x="134" y="355"/>
                  </a:lnTo>
                  <a:lnTo>
                    <a:pt x="136" y="354"/>
                  </a:lnTo>
                  <a:lnTo>
                    <a:pt x="137" y="356"/>
                  </a:lnTo>
                  <a:lnTo>
                    <a:pt x="137" y="364"/>
                  </a:lnTo>
                  <a:lnTo>
                    <a:pt x="136" y="371"/>
                  </a:lnTo>
                  <a:lnTo>
                    <a:pt x="136" y="380"/>
                  </a:lnTo>
                  <a:lnTo>
                    <a:pt x="135" y="388"/>
                  </a:lnTo>
                  <a:lnTo>
                    <a:pt x="134" y="395"/>
                  </a:lnTo>
                  <a:lnTo>
                    <a:pt x="134" y="403"/>
                  </a:lnTo>
                  <a:lnTo>
                    <a:pt x="133" y="411"/>
                  </a:lnTo>
                  <a:lnTo>
                    <a:pt x="132" y="419"/>
                  </a:lnTo>
                  <a:lnTo>
                    <a:pt x="132" y="426"/>
                  </a:lnTo>
                  <a:lnTo>
                    <a:pt x="131" y="434"/>
                  </a:lnTo>
                  <a:lnTo>
                    <a:pt x="131" y="442"/>
                  </a:lnTo>
                  <a:lnTo>
                    <a:pt x="132" y="449"/>
                  </a:lnTo>
                  <a:lnTo>
                    <a:pt x="132" y="456"/>
                  </a:lnTo>
                  <a:lnTo>
                    <a:pt x="133" y="464"/>
                  </a:lnTo>
                  <a:lnTo>
                    <a:pt x="134" y="471"/>
                  </a:lnTo>
                  <a:lnTo>
                    <a:pt x="136" y="478"/>
                  </a:lnTo>
                  <a:lnTo>
                    <a:pt x="136" y="482"/>
                  </a:lnTo>
                  <a:lnTo>
                    <a:pt x="137" y="486"/>
                  </a:lnTo>
                  <a:lnTo>
                    <a:pt x="138" y="489"/>
                  </a:lnTo>
                  <a:lnTo>
                    <a:pt x="138" y="493"/>
                  </a:lnTo>
                  <a:lnTo>
                    <a:pt x="139" y="497"/>
                  </a:lnTo>
                  <a:lnTo>
                    <a:pt x="141" y="500"/>
                  </a:lnTo>
                  <a:lnTo>
                    <a:pt x="141" y="503"/>
                  </a:lnTo>
                  <a:lnTo>
                    <a:pt x="143" y="506"/>
                  </a:lnTo>
                  <a:lnTo>
                    <a:pt x="144" y="510"/>
                  </a:lnTo>
                  <a:lnTo>
                    <a:pt x="146" y="513"/>
                  </a:lnTo>
                  <a:lnTo>
                    <a:pt x="148" y="516"/>
                  </a:lnTo>
                  <a:lnTo>
                    <a:pt x="149" y="519"/>
                  </a:lnTo>
                  <a:lnTo>
                    <a:pt x="150" y="522"/>
                  </a:lnTo>
                  <a:lnTo>
                    <a:pt x="152" y="525"/>
                  </a:lnTo>
                  <a:lnTo>
                    <a:pt x="154" y="528"/>
                  </a:lnTo>
                  <a:lnTo>
                    <a:pt x="155" y="531"/>
                  </a:lnTo>
                  <a:lnTo>
                    <a:pt x="152" y="521"/>
                  </a:lnTo>
                  <a:lnTo>
                    <a:pt x="150" y="511"/>
                  </a:lnTo>
                  <a:lnTo>
                    <a:pt x="148" y="501"/>
                  </a:lnTo>
                  <a:lnTo>
                    <a:pt x="147" y="491"/>
                  </a:lnTo>
                  <a:lnTo>
                    <a:pt x="146" y="480"/>
                  </a:lnTo>
                  <a:lnTo>
                    <a:pt x="146" y="470"/>
                  </a:lnTo>
                  <a:lnTo>
                    <a:pt x="145" y="459"/>
                  </a:lnTo>
                  <a:lnTo>
                    <a:pt x="145" y="448"/>
                  </a:lnTo>
                  <a:lnTo>
                    <a:pt x="146" y="437"/>
                  </a:lnTo>
                  <a:lnTo>
                    <a:pt x="147" y="425"/>
                  </a:lnTo>
                  <a:lnTo>
                    <a:pt x="148" y="415"/>
                  </a:lnTo>
                  <a:lnTo>
                    <a:pt x="149" y="404"/>
                  </a:lnTo>
                  <a:lnTo>
                    <a:pt x="150" y="393"/>
                  </a:lnTo>
                  <a:lnTo>
                    <a:pt x="152" y="382"/>
                  </a:lnTo>
                  <a:lnTo>
                    <a:pt x="154" y="372"/>
                  </a:lnTo>
                  <a:lnTo>
                    <a:pt x="156" y="362"/>
                  </a:lnTo>
                  <a:lnTo>
                    <a:pt x="156" y="358"/>
                  </a:lnTo>
                  <a:lnTo>
                    <a:pt x="156" y="354"/>
                  </a:lnTo>
                  <a:lnTo>
                    <a:pt x="157" y="350"/>
                  </a:lnTo>
                  <a:lnTo>
                    <a:pt x="157" y="346"/>
                  </a:lnTo>
                  <a:lnTo>
                    <a:pt x="158" y="342"/>
                  </a:lnTo>
                  <a:lnTo>
                    <a:pt x="158" y="338"/>
                  </a:lnTo>
                  <a:lnTo>
                    <a:pt x="159" y="335"/>
                  </a:lnTo>
                  <a:lnTo>
                    <a:pt x="159" y="331"/>
                  </a:lnTo>
                  <a:lnTo>
                    <a:pt x="160" y="327"/>
                  </a:lnTo>
                  <a:lnTo>
                    <a:pt x="160" y="323"/>
                  </a:lnTo>
                  <a:lnTo>
                    <a:pt x="161" y="319"/>
                  </a:lnTo>
                  <a:lnTo>
                    <a:pt x="161" y="315"/>
                  </a:lnTo>
                  <a:lnTo>
                    <a:pt x="162" y="312"/>
                  </a:lnTo>
                  <a:lnTo>
                    <a:pt x="162" y="308"/>
                  </a:lnTo>
                  <a:lnTo>
                    <a:pt x="163" y="304"/>
                  </a:lnTo>
                  <a:lnTo>
                    <a:pt x="163" y="300"/>
                  </a:lnTo>
                  <a:lnTo>
                    <a:pt x="166" y="309"/>
                  </a:lnTo>
                  <a:lnTo>
                    <a:pt x="166" y="315"/>
                  </a:lnTo>
                  <a:lnTo>
                    <a:pt x="166" y="321"/>
                  </a:lnTo>
                  <a:lnTo>
                    <a:pt x="166" y="328"/>
                  </a:lnTo>
                  <a:lnTo>
                    <a:pt x="165" y="334"/>
                  </a:lnTo>
                  <a:lnTo>
                    <a:pt x="165" y="339"/>
                  </a:lnTo>
                  <a:lnTo>
                    <a:pt x="164" y="346"/>
                  </a:lnTo>
                  <a:lnTo>
                    <a:pt x="163" y="352"/>
                  </a:lnTo>
                  <a:lnTo>
                    <a:pt x="162" y="358"/>
                  </a:lnTo>
                  <a:lnTo>
                    <a:pt x="162" y="364"/>
                  </a:lnTo>
                  <a:lnTo>
                    <a:pt x="161" y="370"/>
                  </a:lnTo>
                  <a:lnTo>
                    <a:pt x="160" y="377"/>
                  </a:lnTo>
                  <a:lnTo>
                    <a:pt x="159" y="383"/>
                  </a:lnTo>
                  <a:lnTo>
                    <a:pt x="159" y="389"/>
                  </a:lnTo>
                  <a:lnTo>
                    <a:pt x="158" y="395"/>
                  </a:lnTo>
                  <a:lnTo>
                    <a:pt x="158" y="401"/>
                  </a:lnTo>
                  <a:lnTo>
                    <a:pt x="157" y="407"/>
                  </a:lnTo>
                  <a:lnTo>
                    <a:pt x="157" y="414"/>
                  </a:lnTo>
                  <a:lnTo>
                    <a:pt x="156" y="420"/>
                  </a:lnTo>
                  <a:lnTo>
                    <a:pt x="156" y="426"/>
                  </a:lnTo>
                  <a:lnTo>
                    <a:pt x="156" y="432"/>
                  </a:lnTo>
                  <a:lnTo>
                    <a:pt x="156" y="438"/>
                  </a:lnTo>
                  <a:lnTo>
                    <a:pt x="156" y="445"/>
                  </a:lnTo>
                  <a:lnTo>
                    <a:pt x="156" y="450"/>
                  </a:lnTo>
                  <a:lnTo>
                    <a:pt x="156" y="456"/>
                  </a:lnTo>
                  <a:lnTo>
                    <a:pt x="157" y="463"/>
                  </a:lnTo>
                  <a:lnTo>
                    <a:pt x="157" y="469"/>
                  </a:lnTo>
                  <a:lnTo>
                    <a:pt x="158" y="475"/>
                  </a:lnTo>
                  <a:lnTo>
                    <a:pt x="159" y="480"/>
                  </a:lnTo>
                  <a:lnTo>
                    <a:pt x="161" y="486"/>
                  </a:lnTo>
                  <a:lnTo>
                    <a:pt x="162" y="492"/>
                  </a:lnTo>
                  <a:lnTo>
                    <a:pt x="163" y="498"/>
                  </a:lnTo>
                  <a:lnTo>
                    <a:pt x="166" y="504"/>
                  </a:lnTo>
                  <a:lnTo>
                    <a:pt x="166" y="508"/>
                  </a:lnTo>
                  <a:lnTo>
                    <a:pt x="167" y="512"/>
                  </a:lnTo>
                  <a:lnTo>
                    <a:pt x="168" y="515"/>
                  </a:lnTo>
                  <a:lnTo>
                    <a:pt x="169" y="519"/>
                  </a:lnTo>
                  <a:lnTo>
                    <a:pt x="170" y="523"/>
                  </a:lnTo>
                  <a:lnTo>
                    <a:pt x="172" y="526"/>
                  </a:lnTo>
                  <a:lnTo>
                    <a:pt x="174" y="529"/>
                  </a:lnTo>
                  <a:lnTo>
                    <a:pt x="176" y="531"/>
                  </a:lnTo>
                  <a:lnTo>
                    <a:pt x="176" y="534"/>
                  </a:lnTo>
                  <a:lnTo>
                    <a:pt x="176" y="536"/>
                  </a:lnTo>
                  <a:lnTo>
                    <a:pt x="177" y="539"/>
                  </a:lnTo>
                  <a:lnTo>
                    <a:pt x="178" y="542"/>
                  </a:lnTo>
                  <a:lnTo>
                    <a:pt x="179" y="544"/>
                  </a:lnTo>
                  <a:lnTo>
                    <a:pt x="180" y="547"/>
                  </a:lnTo>
                  <a:lnTo>
                    <a:pt x="182" y="549"/>
                  </a:lnTo>
                  <a:lnTo>
                    <a:pt x="183" y="552"/>
                  </a:lnTo>
                  <a:lnTo>
                    <a:pt x="190" y="550"/>
                  </a:lnTo>
                  <a:lnTo>
                    <a:pt x="197" y="548"/>
                  </a:lnTo>
                  <a:lnTo>
                    <a:pt x="203" y="548"/>
                  </a:lnTo>
                  <a:lnTo>
                    <a:pt x="210" y="547"/>
                  </a:lnTo>
                  <a:lnTo>
                    <a:pt x="217" y="548"/>
                  </a:lnTo>
                  <a:lnTo>
                    <a:pt x="223" y="548"/>
                  </a:lnTo>
                  <a:lnTo>
                    <a:pt x="229" y="549"/>
                  </a:lnTo>
                  <a:lnTo>
                    <a:pt x="235" y="551"/>
                  </a:lnTo>
                  <a:lnTo>
                    <a:pt x="242" y="552"/>
                  </a:lnTo>
                  <a:lnTo>
                    <a:pt x="248" y="554"/>
                  </a:lnTo>
                  <a:lnTo>
                    <a:pt x="255" y="555"/>
                  </a:lnTo>
                  <a:lnTo>
                    <a:pt x="261" y="556"/>
                  </a:lnTo>
                  <a:lnTo>
                    <a:pt x="267" y="558"/>
                  </a:lnTo>
                  <a:lnTo>
                    <a:pt x="274" y="559"/>
                  </a:lnTo>
                  <a:lnTo>
                    <a:pt x="280" y="559"/>
                  </a:lnTo>
                  <a:lnTo>
                    <a:pt x="287" y="560"/>
                  </a:lnTo>
                  <a:lnTo>
                    <a:pt x="286" y="555"/>
                  </a:lnTo>
                  <a:lnTo>
                    <a:pt x="285" y="551"/>
                  </a:lnTo>
                  <a:lnTo>
                    <a:pt x="283" y="547"/>
                  </a:lnTo>
                  <a:lnTo>
                    <a:pt x="281" y="542"/>
                  </a:lnTo>
                  <a:lnTo>
                    <a:pt x="280" y="538"/>
                  </a:lnTo>
                  <a:lnTo>
                    <a:pt x="278" y="534"/>
                  </a:lnTo>
                  <a:lnTo>
                    <a:pt x="276" y="530"/>
                  </a:lnTo>
                  <a:lnTo>
                    <a:pt x="275" y="525"/>
                  </a:lnTo>
                  <a:lnTo>
                    <a:pt x="273" y="519"/>
                  </a:lnTo>
                  <a:lnTo>
                    <a:pt x="272" y="513"/>
                  </a:lnTo>
                  <a:lnTo>
                    <a:pt x="271" y="507"/>
                  </a:lnTo>
                  <a:lnTo>
                    <a:pt x="270" y="501"/>
                  </a:lnTo>
                  <a:lnTo>
                    <a:pt x="269" y="495"/>
                  </a:lnTo>
                  <a:lnTo>
                    <a:pt x="269" y="488"/>
                  </a:lnTo>
                  <a:lnTo>
                    <a:pt x="268" y="482"/>
                  </a:lnTo>
                  <a:lnTo>
                    <a:pt x="268" y="476"/>
                  </a:lnTo>
                  <a:lnTo>
                    <a:pt x="267" y="470"/>
                  </a:lnTo>
                  <a:lnTo>
                    <a:pt x="267" y="463"/>
                  </a:lnTo>
                  <a:lnTo>
                    <a:pt x="267" y="456"/>
                  </a:lnTo>
                  <a:lnTo>
                    <a:pt x="267" y="450"/>
                  </a:lnTo>
                  <a:lnTo>
                    <a:pt x="267" y="444"/>
                  </a:lnTo>
                  <a:lnTo>
                    <a:pt x="267" y="437"/>
                  </a:lnTo>
                  <a:lnTo>
                    <a:pt x="267" y="431"/>
                  </a:lnTo>
                  <a:lnTo>
                    <a:pt x="267" y="424"/>
                  </a:lnTo>
                  <a:lnTo>
                    <a:pt x="267" y="418"/>
                  </a:lnTo>
                  <a:lnTo>
                    <a:pt x="268" y="412"/>
                  </a:lnTo>
                  <a:lnTo>
                    <a:pt x="268" y="405"/>
                  </a:lnTo>
                  <a:lnTo>
                    <a:pt x="269" y="399"/>
                  </a:lnTo>
                  <a:lnTo>
                    <a:pt x="269" y="393"/>
                  </a:lnTo>
                  <a:lnTo>
                    <a:pt x="270" y="386"/>
                  </a:lnTo>
                  <a:lnTo>
                    <a:pt x="271" y="380"/>
                  </a:lnTo>
                  <a:lnTo>
                    <a:pt x="272" y="374"/>
                  </a:lnTo>
                  <a:lnTo>
                    <a:pt x="273" y="367"/>
                  </a:lnTo>
                  <a:lnTo>
                    <a:pt x="274" y="362"/>
                  </a:lnTo>
                  <a:lnTo>
                    <a:pt x="275" y="356"/>
                  </a:lnTo>
                  <a:lnTo>
                    <a:pt x="276" y="350"/>
                  </a:lnTo>
                  <a:lnTo>
                    <a:pt x="277" y="344"/>
                  </a:lnTo>
                  <a:lnTo>
                    <a:pt x="278" y="337"/>
                  </a:lnTo>
                  <a:lnTo>
                    <a:pt x="280" y="332"/>
                  </a:lnTo>
                  <a:lnTo>
                    <a:pt x="281" y="326"/>
                  </a:lnTo>
                  <a:lnTo>
                    <a:pt x="281" y="323"/>
                  </a:lnTo>
                  <a:lnTo>
                    <a:pt x="282" y="319"/>
                  </a:lnTo>
                  <a:lnTo>
                    <a:pt x="282" y="316"/>
                  </a:lnTo>
                  <a:lnTo>
                    <a:pt x="282" y="312"/>
                  </a:lnTo>
                  <a:lnTo>
                    <a:pt x="282" y="309"/>
                  </a:lnTo>
                  <a:lnTo>
                    <a:pt x="282" y="305"/>
                  </a:lnTo>
                  <a:lnTo>
                    <a:pt x="282" y="301"/>
                  </a:lnTo>
                  <a:lnTo>
                    <a:pt x="282" y="298"/>
                  </a:lnTo>
                  <a:lnTo>
                    <a:pt x="282" y="294"/>
                  </a:lnTo>
                  <a:lnTo>
                    <a:pt x="282" y="290"/>
                  </a:lnTo>
                  <a:lnTo>
                    <a:pt x="282" y="287"/>
                  </a:lnTo>
                  <a:lnTo>
                    <a:pt x="282" y="283"/>
                  </a:lnTo>
                  <a:lnTo>
                    <a:pt x="282" y="280"/>
                  </a:lnTo>
                  <a:lnTo>
                    <a:pt x="282" y="277"/>
                  </a:lnTo>
                  <a:lnTo>
                    <a:pt x="282" y="273"/>
                  </a:lnTo>
                  <a:lnTo>
                    <a:pt x="283" y="269"/>
                  </a:lnTo>
                  <a:lnTo>
                    <a:pt x="286" y="280"/>
                  </a:lnTo>
                  <a:lnTo>
                    <a:pt x="287" y="290"/>
                  </a:lnTo>
                  <a:lnTo>
                    <a:pt x="288" y="301"/>
                  </a:lnTo>
                  <a:lnTo>
                    <a:pt x="288" y="311"/>
                  </a:lnTo>
                  <a:lnTo>
                    <a:pt x="288" y="322"/>
                  </a:lnTo>
                  <a:lnTo>
                    <a:pt x="286" y="332"/>
                  </a:lnTo>
                  <a:lnTo>
                    <a:pt x="285" y="342"/>
                  </a:lnTo>
                  <a:lnTo>
                    <a:pt x="284" y="352"/>
                  </a:lnTo>
                  <a:lnTo>
                    <a:pt x="282" y="363"/>
                  </a:lnTo>
                  <a:lnTo>
                    <a:pt x="281" y="373"/>
                  </a:lnTo>
                  <a:lnTo>
                    <a:pt x="280" y="384"/>
                  </a:lnTo>
                  <a:lnTo>
                    <a:pt x="279" y="394"/>
                  </a:lnTo>
                  <a:lnTo>
                    <a:pt x="278" y="405"/>
                  </a:lnTo>
                  <a:lnTo>
                    <a:pt x="278" y="416"/>
                  </a:lnTo>
                  <a:lnTo>
                    <a:pt x="278" y="427"/>
                  </a:lnTo>
                  <a:lnTo>
                    <a:pt x="280" y="439"/>
                  </a:lnTo>
                  <a:lnTo>
                    <a:pt x="280" y="446"/>
                  </a:lnTo>
                  <a:lnTo>
                    <a:pt x="281" y="453"/>
                  </a:lnTo>
                  <a:lnTo>
                    <a:pt x="281" y="460"/>
                  </a:lnTo>
                  <a:lnTo>
                    <a:pt x="282" y="467"/>
                  </a:lnTo>
                  <a:lnTo>
                    <a:pt x="282" y="474"/>
                  </a:lnTo>
                  <a:lnTo>
                    <a:pt x="284" y="480"/>
                  </a:lnTo>
                  <a:lnTo>
                    <a:pt x="285" y="487"/>
                  </a:lnTo>
                  <a:lnTo>
                    <a:pt x="286" y="494"/>
                  </a:lnTo>
                  <a:lnTo>
                    <a:pt x="288" y="500"/>
                  </a:lnTo>
                  <a:lnTo>
                    <a:pt x="290" y="506"/>
                  </a:lnTo>
                  <a:lnTo>
                    <a:pt x="292" y="512"/>
                  </a:lnTo>
                  <a:lnTo>
                    <a:pt x="294" y="517"/>
                  </a:lnTo>
                  <a:lnTo>
                    <a:pt x="297" y="523"/>
                  </a:lnTo>
                  <a:lnTo>
                    <a:pt x="300" y="528"/>
                  </a:lnTo>
                  <a:lnTo>
                    <a:pt x="304" y="533"/>
                  </a:lnTo>
                  <a:lnTo>
                    <a:pt x="307" y="537"/>
                  </a:lnTo>
                  <a:lnTo>
                    <a:pt x="305" y="532"/>
                  </a:lnTo>
                  <a:lnTo>
                    <a:pt x="303" y="526"/>
                  </a:lnTo>
                  <a:lnTo>
                    <a:pt x="301" y="521"/>
                  </a:lnTo>
                  <a:lnTo>
                    <a:pt x="300" y="515"/>
                  </a:lnTo>
                  <a:lnTo>
                    <a:pt x="298" y="509"/>
                  </a:lnTo>
                  <a:lnTo>
                    <a:pt x="297" y="503"/>
                  </a:lnTo>
                  <a:lnTo>
                    <a:pt x="296" y="497"/>
                  </a:lnTo>
                  <a:lnTo>
                    <a:pt x="294" y="491"/>
                  </a:lnTo>
                  <a:lnTo>
                    <a:pt x="293" y="485"/>
                  </a:lnTo>
                  <a:lnTo>
                    <a:pt x="292" y="478"/>
                  </a:lnTo>
                  <a:lnTo>
                    <a:pt x="291" y="473"/>
                  </a:lnTo>
                  <a:lnTo>
                    <a:pt x="290" y="466"/>
                  </a:lnTo>
                  <a:lnTo>
                    <a:pt x="290" y="459"/>
                  </a:lnTo>
                  <a:lnTo>
                    <a:pt x="289" y="453"/>
                  </a:lnTo>
                  <a:lnTo>
                    <a:pt x="289" y="447"/>
                  </a:lnTo>
                  <a:lnTo>
                    <a:pt x="288" y="440"/>
                  </a:lnTo>
                  <a:lnTo>
                    <a:pt x="288" y="433"/>
                  </a:lnTo>
                  <a:lnTo>
                    <a:pt x="288" y="427"/>
                  </a:lnTo>
                  <a:lnTo>
                    <a:pt x="288" y="421"/>
                  </a:lnTo>
                  <a:lnTo>
                    <a:pt x="288" y="414"/>
                  </a:lnTo>
                  <a:lnTo>
                    <a:pt x="288" y="407"/>
                  </a:lnTo>
                  <a:lnTo>
                    <a:pt x="288" y="401"/>
                  </a:lnTo>
                  <a:lnTo>
                    <a:pt x="288" y="394"/>
                  </a:lnTo>
                  <a:lnTo>
                    <a:pt x="289" y="388"/>
                  </a:lnTo>
                  <a:lnTo>
                    <a:pt x="289" y="382"/>
                  </a:lnTo>
                  <a:lnTo>
                    <a:pt x="289" y="375"/>
                  </a:lnTo>
                  <a:lnTo>
                    <a:pt x="290" y="369"/>
                  </a:lnTo>
                  <a:lnTo>
                    <a:pt x="290" y="363"/>
                  </a:lnTo>
                  <a:lnTo>
                    <a:pt x="291" y="356"/>
                  </a:lnTo>
                  <a:lnTo>
                    <a:pt x="292" y="350"/>
                  </a:lnTo>
                  <a:lnTo>
                    <a:pt x="293" y="344"/>
                  </a:lnTo>
                  <a:lnTo>
                    <a:pt x="293" y="338"/>
                  </a:lnTo>
                  <a:lnTo>
                    <a:pt x="294" y="334"/>
                  </a:lnTo>
                  <a:lnTo>
                    <a:pt x="294" y="328"/>
                  </a:lnTo>
                  <a:lnTo>
                    <a:pt x="294" y="323"/>
                  </a:lnTo>
                  <a:lnTo>
                    <a:pt x="294" y="318"/>
                  </a:lnTo>
                  <a:lnTo>
                    <a:pt x="295" y="313"/>
                  </a:lnTo>
                  <a:lnTo>
                    <a:pt x="296" y="308"/>
                  </a:lnTo>
                  <a:lnTo>
                    <a:pt x="296" y="303"/>
                  </a:lnTo>
                  <a:lnTo>
                    <a:pt x="296" y="297"/>
                  </a:lnTo>
                  <a:lnTo>
                    <a:pt x="296" y="292"/>
                  </a:lnTo>
                  <a:lnTo>
                    <a:pt x="296" y="286"/>
                  </a:lnTo>
                  <a:lnTo>
                    <a:pt x="297" y="281"/>
                  </a:lnTo>
                  <a:lnTo>
                    <a:pt x="297" y="276"/>
                  </a:lnTo>
                  <a:lnTo>
                    <a:pt x="296" y="271"/>
                  </a:lnTo>
                  <a:lnTo>
                    <a:pt x="296" y="265"/>
                  </a:lnTo>
                  <a:lnTo>
                    <a:pt x="296" y="260"/>
                  </a:lnTo>
                  <a:lnTo>
                    <a:pt x="295" y="255"/>
                  </a:lnTo>
                  <a:lnTo>
                    <a:pt x="295" y="253"/>
                  </a:lnTo>
                  <a:lnTo>
                    <a:pt x="295" y="250"/>
                  </a:lnTo>
                  <a:lnTo>
                    <a:pt x="295" y="247"/>
                  </a:lnTo>
                  <a:lnTo>
                    <a:pt x="296" y="244"/>
                  </a:lnTo>
                  <a:lnTo>
                    <a:pt x="296" y="241"/>
                  </a:lnTo>
                  <a:lnTo>
                    <a:pt x="296" y="238"/>
                  </a:lnTo>
                  <a:lnTo>
                    <a:pt x="296" y="235"/>
                  </a:lnTo>
                  <a:lnTo>
                    <a:pt x="297" y="233"/>
                  </a:lnTo>
                  <a:lnTo>
                    <a:pt x="299" y="236"/>
                  </a:lnTo>
                  <a:lnTo>
                    <a:pt x="300" y="245"/>
                  </a:lnTo>
                  <a:lnTo>
                    <a:pt x="301" y="253"/>
                  </a:lnTo>
                  <a:lnTo>
                    <a:pt x="302" y="262"/>
                  </a:lnTo>
                  <a:lnTo>
                    <a:pt x="302" y="271"/>
                  </a:lnTo>
                  <a:lnTo>
                    <a:pt x="303" y="280"/>
                  </a:lnTo>
                  <a:lnTo>
                    <a:pt x="303" y="288"/>
                  </a:lnTo>
                  <a:lnTo>
                    <a:pt x="303" y="297"/>
                  </a:lnTo>
                  <a:lnTo>
                    <a:pt x="303" y="306"/>
                  </a:lnTo>
                  <a:lnTo>
                    <a:pt x="303" y="315"/>
                  </a:lnTo>
                  <a:lnTo>
                    <a:pt x="303" y="324"/>
                  </a:lnTo>
                  <a:lnTo>
                    <a:pt x="302" y="333"/>
                  </a:lnTo>
                  <a:lnTo>
                    <a:pt x="302" y="341"/>
                  </a:lnTo>
                  <a:lnTo>
                    <a:pt x="302" y="350"/>
                  </a:lnTo>
                  <a:lnTo>
                    <a:pt x="301" y="358"/>
                  </a:lnTo>
                  <a:lnTo>
                    <a:pt x="301" y="367"/>
                  </a:lnTo>
                  <a:lnTo>
                    <a:pt x="301" y="375"/>
                  </a:lnTo>
                  <a:lnTo>
                    <a:pt x="301" y="384"/>
                  </a:lnTo>
                  <a:lnTo>
                    <a:pt x="301" y="393"/>
                  </a:lnTo>
                  <a:lnTo>
                    <a:pt x="301" y="401"/>
                  </a:lnTo>
                  <a:lnTo>
                    <a:pt x="301" y="409"/>
                  </a:lnTo>
                  <a:lnTo>
                    <a:pt x="301" y="418"/>
                  </a:lnTo>
                  <a:lnTo>
                    <a:pt x="302" y="426"/>
                  </a:lnTo>
                  <a:lnTo>
                    <a:pt x="302" y="434"/>
                  </a:lnTo>
                  <a:lnTo>
                    <a:pt x="303" y="442"/>
                  </a:lnTo>
                  <a:lnTo>
                    <a:pt x="305" y="450"/>
                  </a:lnTo>
                  <a:lnTo>
                    <a:pt x="306" y="458"/>
                  </a:lnTo>
                  <a:lnTo>
                    <a:pt x="308" y="466"/>
                  </a:lnTo>
                  <a:lnTo>
                    <a:pt x="310" y="474"/>
                  </a:lnTo>
                  <a:lnTo>
                    <a:pt x="312" y="481"/>
                  </a:lnTo>
                  <a:lnTo>
                    <a:pt x="315" y="489"/>
                  </a:lnTo>
                  <a:lnTo>
                    <a:pt x="318" y="497"/>
                  </a:lnTo>
                  <a:lnTo>
                    <a:pt x="322" y="504"/>
                  </a:lnTo>
                  <a:lnTo>
                    <a:pt x="324" y="499"/>
                  </a:lnTo>
                  <a:lnTo>
                    <a:pt x="327" y="495"/>
                  </a:lnTo>
                  <a:lnTo>
                    <a:pt x="330" y="491"/>
                  </a:lnTo>
                  <a:lnTo>
                    <a:pt x="333" y="489"/>
                  </a:lnTo>
                  <a:lnTo>
                    <a:pt x="337" y="487"/>
                  </a:lnTo>
                  <a:lnTo>
                    <a:pt x="341" y="485"/>
                  </a:lnTo>
                  <a:lnTo>
                    <a:pt x="345" y="484"/>
                  </a:lnTo>
                  <a:lnTo>
                    <a:pt x="349" y="483"/>
                  </a:lnTo>
                  <a:lnTo>
                    <a:pt x="353" y="482"/>
                  </a:lnTo>
                  <a:lnTo>
                    <a:pt x="357" y="481"/>
                  </a:lnTo>
                  <a:lnTo>
                    <a:pt x="361" y="480"/>
                  </a:lnTo>
                  <a:lnTo>
                    <a:pt x="365" y="478"/>
                  </a:lnTo>
                  <a:lnTo>
                    <a:pt x="369" y="477"/>
                  </a:lnTo>
                  <a:lnTo>
                    <a:pt x="372" y="473"/>
                  </a:lnTo>
                  <a:lnTo>
                    <a:pt x="375" y="469"/>
                  </a:lnTo>
                  <a:lnTo>
                    <a:pt x="378" y="465"/>
                  </a:lnTo>
                  <a:lnTo>
                    <a:pt x="378" y="460"/>
                  </a:lnTo>
                  <a:lnTo>
                    <a:pt x="371" y="453"/>
                  </a:lnTo>
                  <a:lnTo>
                    <a:pt x="365" y="446"/>
                  </a:lnTo>
                  <a:lnTo>
                    <a:pt x="360" y="438"/>
                  </a:lnTo>
                  <a:lnTo>
                    <a:pt x="354" y="429"/>
                  </a:lnTo>
                  <a:lnTo>
                    <a:pt x="350" y="421"/>
                  </a:lnTo>
                  <a:lnTo>
                    <a:pt x="346" y="411"/>
                  </a:lnTo>
                  <a:lnTo>
                    <a:pt x="343" y="402"/>
                  </a:lnTo>
                  <a:lnTo>
                    <a:pt x="340" y="392"/>
                  </a:lnTo>
                  <a:lnTo>
                    <a:pt x="337" y="382"/>
                  </a:lnTo>
                  <a:lnTo>
                    <a:pt x="335" y="371"/>
                  </a:lnTo>
                  <a:lnTo>
                    <a:pt x="333" y="361"/>
                  </a:lnTo>
                  <a:lnTo>
                    <a:pt x="331" y="351"/>
                  </a:lnTo>
                  <a:lnTo>
                    <a:pt x="329" y="340"/>
                  </a:lnTo>
                  <a:lnTo>
                    <a:pt x="327" y="330"/>
                  </a:lnTo>
                  <a:lnTo>
                    <a:pt x="325" y="319"/>
                  </a:lnTo>
                  <a:lnTo>
                    <a:pt x="323" y="309"/>
                  </a:lnTo>
                  <a:lnTo>
                    <a:pt x="324" y="307"/>
                  </a:lnTo>
                  <a:lnTo>
                    <a:pt x="324" y="305"/>
                  </a:lnTo>
                  <a:lnTo>
                    <a:pt x="324" y="304"/>
                  </a:lnTo>
                  <a:lnTo>
                    <a:pt x="323" y="302"/>
                  </a:lnTo>
                  <a:lnTo>
                    <a:pt x="323" y="300"/>
                  </a:lnTo>
                  <a:lnTo>
                    <a:pt x="324" y="298"/>
                  </a:lnTo>
                  <a:lnTo>
                    <a:pt x="324" y="297"/>
                  </a:lnTo>
                  <a:lnTo>
                    <a:pt x="324" y="294"/>
                  </a:lnTo>
                  <a:lnTo>
                    <a:pt x="327" y="302"/>
                  </a:lnTo>
                  <a:lnTo>
                    <a:pt x="329" y="310"/>
                  </a:lnTo>
                  <a:lnTo>
                    <a:pt x="331" y="318"/>
                  </a:lnTo>
                  <a:lnTo>
                    <a:pt x="332" y="326"/>
                  </a:lnTo>
                  <a:lnTo>
                    <a:pt x="334" y="335"/>
                  </a:lnTo>
                  <a:lnTo>
                    <a:pt x="336" y="342"/>
                  </a:lnTo>
                  <a:lnTo>
                    <a:pt x="338" y="351"/>
                  </a:lnTo>
                  <a:lnTo>
                    <a:pt x="340" y="359"/>
                  </a:lnTo>
                  <a:lnTo>
                    <a:pt x="342" y="367"/>
                  </a:lnTo>
                  <a:lnTo>
                    <a:pt x="344" y="375"/>
                  </a:lnTo>
                  <a:lnTo>
                    <a:pt x="347" y="382"/>
                  </a:lnTo>
                  <a:lnTo>
                    <a:pt x="350" y="390"/>
                  </a:lnTo>
                  <a:lnTo>
                    <a:pt x="353" y="397"/>
                  </a:lnTo>
                  <a:lnTo>
                    <a:pt x="357" y="403"/>
                  </a:lnTo>
                  <a:lnTo>
                    <a:pt x="361" y="410"/>
                  </a:lnTo>
                  <a:lnTo>
                    <a:pt x="366" y="416"/>
                  </a:lnTo>
                  <a:lnTo>
                    <a:pt x="369" y="416"/>
                  </a:lnTo>
                  <a:lnTo>
                    <a:pt x="372" y="417"/>
                  </a:lnTo>
                  <a:lnTo>
                    <a:pt x="375" y="417"/>
                  </a:lnTo>
                  <a:lnTo>
                    <a:pt x="378" y="417"/>
                  </a:lnTo>
                  <a:lnTo>
                    <a:pt x="381" y="416"/>
                  </a:lnTo>
                  <a:lnTo>
                    <a:pt x="383" y="416"/>
                  </a:lnTo>
                  <a:lnTo>
                    <a:pt x="386" y="414"/>
                  </a:lnTo>
                  <a:lnTo>
                    <a:pt x="389" y="411"/>
                  </a:lnTo>
                  <a:lnTo>
                    <a:pt x="389" y="409"/>
                  </a:lnTo>
                  <a:lnTo>
                    <a:pt x="384" y="404"/>
                  </a:lnTo>
                  <a:lnTo>
                    <a:pt x="380" y="399"/>
                  </a:lnTo>
                  <a:lnTo>
                    <a:pt x="376" y="394"/>
                  </a:lnTo>
                  <a:lnTo>
                    <a:pt x="372" y="390"/>
                  </a:lnTo>
                  <a:lnTo>
                    <a:pt x="369" y="384"/>
                  </a:lnTo>
                  <a:lnTo>
                    <a:pt x="366" y="379"/>
                  </a:lnTo>
                  <a:lnTo>
                    <a:pt x="362" y="373"/>
                  </a:lnTo>
                  <a:lnTo>
                    <a:pt x="360" y="367"/>
                  </a:lnTo>
                  <a:lnTo>
                    <a:pt x="357" y="362"/>
                  </a:lnTo>
                  <a:lnTo>
                    <a:pt x="354" y="356"/>
                  </a:lnTo>
                  <a:lnTo>
                    <a:pt x="352" y="350"/>
                  </a:lnTo>
                  <a:lnTo>
                    <a:pt x="350" y="344"/>
                  </a:lnTo>
                  <a:lnTo>
                    <a:pt x="347" y="337"/>
                  </a:lnTo>
                  <a:lnTo>
                    <a:pt x="345" y="331"/>
                  </a:lnTo>
                  <a:lnTo>
                    <a:pt x="344" y="324"/>
                  </a:lnTo>
                  <a:lnTo>
                    <a:pt x="342" y="318"/>
                  </a:lnTo>
                  <a:lnTo>
                    <a:pt x="340" y="311"/>
                  </a:lnTo>
                  <a:lnTo>
                    <a:pt x="339" y="305"/>
                  </a:lnTo>
                  <a:lnTo>
                    <a:pt x="338" y="298"/>
                  </a:lnTo>
                  <a:lnTo>
                    <a:pt x="337" y="291"/>
                  </a:lnTo>
                  <a:lnTo>
                    <a:pt x="336" y="284"/>
                  </a:lnTo>
                  <a:lnTo>
                    <a:pt x="335" y="277"/>
                  </a:lnTo>
                  <a:lnTo>
                    <a:pt x="334" y="270"/>
                  </a:lnTo>
                  <a:lnTo>
                    <a:pt x="333" y="263"/>
                  </a:lnTo>
                  <a:lnTo>
                    <a:pt x="333" y="256"/>
                  </a:lnTo>
                  <a:lnTo>
                    <a:pt x="333" y="249"/>
                  </a:lnTo>
                  <a:lnTo>
                    <a:pt x="332" y="242"/>
                  </a:lnTo>
                  <a:lnTo>
                    <a:pt x="332" y="235"/>
                  </a:lnTo>
                  <a:lnTo>
                    <a:pt x="332" y="228"/>
                  </a:lnTo>
                  <a:lnTo>
                    <a:pt x="332" y="221"/>
                  </a:lnTo>
                  <a:lnTo>
                    <a:pt x="332" y="214"/>
                  </a:lnTo>
                  <a:lnTo>
                    <a:pt x="332" y="207"/>
                  </a:lnTo>
                  <a:lnTo>
                    <a:pt x="331" y="196"/>
                  </a:lnTo>
                  <a:lnTo>
                    <a:pt x="329" y="186"/>
                  </a:lnTo>
                  <a:lnTo>
                    <a:pt x="328" y="175"/>
                  </a:lnTo>
                  <a:lnTo>
                    <a:pt x="325" y="165"/>
                  </a:lnTo>
                  <a:lnTo>
                    <a:pt x="323" y="155"/>
                  </a:lnTo>
                  <a:lnTo>
                    <a:pt x="319" y="145"/>
                  </a:lnTo>
                  <a:lnTo>
                    <a:pt x="316" y="136"/>
                  </a:lnTo>
                  <a:lnTo>
                    <a:pt x="311" y="126"/>
                  </a:lnTo>
                  <a:lnTo>
                    <a:pt x="307" y="118"/>
                  </a:lnTo>
                  <a:lnTo>
                    <a:pt x="302" y="109"/>
                  </a:lnTo>
                  <a:lnTo>
                    <a:pt x="297" y="101"/>
                  </a:lnTo>
                  <a:lnTo>
                    <a:pt x="292" y="94"/>
                  </a:lnTo>
                  <a:lnTo>
                    <a:pt x="285" y="87"/>
                  </a:lnTo>
                  <a:lnTo>
                    <a:pt x="279" y="81"/>
                  </a:lnTo>
                  <a:lnTo>
                    <a:pt x="272" y="75"/>
                  </a:lnTo>
                  <a:lnTo>
                    <a:pt x="265" y="70"/>
                  </a:lnTo>
                  <a:lnTo>
                    <a:pt x="266" y="73"/>
                  </a:lnTo>
                  <a:lnTo>
                    <a:pt x="267" y="76"/>
                  </a:lnTo>
                  <a:lnTo>
                    <a:pt x="269" y="79"/>
                  </a:lnTo>
                  <a:lnTo>
                    <a:pt x="271" y="81"/>
                  </a:lnTo>
                  <a:lnTo>
                    <a:pt x="272" y="83"/>
                  </a:lnTo>
                  <a:lnTo>
                    <a:pt x="274" y="85"/>
                  </a:lnTo>
                  <a:lnTo>
                    <a:pt x="275" y="88"/>
                  </a:lnTo>
                  <a:lnTo>
                    <a:pt x="276" y="90"/>
                  </a:lnTo>
                  <a:lnTo>
                    <a:pt x="280" y="95"/>
                  </a:lnTo>
                  <a:lnTo>
                    <a:pt x="283" y="100"/>
                  </a:lnTo>
                  <a:lnTo>
                    <a:pt x="286" y="105"/>
                  </a:lnTo>
                  <a:lnTo>
                    <a:pt x="289" y="110"/>
                  </a:lnTo>
                  <a:lnTo>
                    <a:pt x="292" y="114"/>
                  </a:lnTo>
                  <a:lnTo>
                    <a:pt x="295" y="119"/>
                  </a:lnTo>
                  <a:lnTo>
                    <a:pt x="297" y="124"/>
                  </a:lnTo>
                  <a:lnTo>
                    <a:pt x="300" y="129"/>
                  </a:lnTo>
                  <a:lnTo>
                    <a:pt x="302" y="135"/>
                  </a:lnTo>
                  <a:lnTo>
                    <a:pt x="305" y="140"/>
                  </a:lnTo>
                  <a:lnTo>
                    <a:pt x="307" y="144"/>
                  </a:lnTo>
                  <a:lnTo>
                    <a:pt x="309" y="150"/>
                  </a:lnTo>
                  <a:lnTo>
                    <a:pt x="310" y="155"/>
                  </a:lnTo>
                  <a:lnTo>
                    <a:pt x="312" y="161"/>
                  </a:lnTo>
                  <a:lnTo>
                    <a:pt x="313" y="167"/>
                  </a:lnTo>
                  <a:lnTo>
                    <a:pt x="314" y="172"/>
                  </a:lnTo>
                  <a:lnTo>
                    <a:pt x="311" y="168"/>
                  </a:lnTo>
                  <a:lnTo>
                    <a:pt x="308" y="163"/>
                  </a:lnTo>
                  <a:lnTo>
                    <a:pt x="306" y="158"/>
                  </a:lnTo>
                  <a:lnTo>
                    <a:pt x="304" y="152"/>
                  </a:lnTo>
                  <a:lnTo>
                    <a:pt x="302" y="146"/>
                  </a:lnTo>
                  <a:lnTo>
                    <a:pt x="299" y="141"/>
                  </a:lnTo>
                  <a:lnTo>
                    <a:pt x="297" y="136"/>
                  </a:lnTo>
                  <a:lnTo>
                    <a:pt x="295" y="130"/>
                  </a:lnTo>
                  <a:lnTo>
                    <a:pt x="292" y="126"/>
                  </a:lnTo>
                  <a:lnTo>
                    <a:pt x="289" y="122"/>
                  </a:lnTo>
                  <a:lnTo>
                    <a:pt x="286" y="117"/>
                  </a:lnTo>
                  <a:lnTo>
                    <a:pt x="284" y="113"/>
                  </a:lnTo>
                  <a:lnTo>
                    <a:pt x="280" y="109"/>
                  </a:lnTo>
                  <a:lnTo>
                    <a:pt x="277" y="104"/>
                  </a:lnTo>
                  <a:lnTo>
                    <a:pt x="274" y="100"/>
                  </a:lnTo>
                  <a:lnTo>
                    <a:pt x="271" y="96"/>
                  </a:lnTo>
                  <a:lnTo>
                    <a:pt x="268" y="92"/>
                  </a:lnTo>
                  <a:lnTo>
                    <a:pt x="265" y="88"/>
                  </a:lnTo>
                  <a:lnTo>
                    <a:pt x="261" y="84"/>
                  </a:lnTo>
                  <a:lnTo>
                    <a:pt x="258" y="81"/>
                  </a:lnTo>
                  <a:lnTo>
                    <a:pt x="255" y="77"/>
                  </a:lnTo>
                  <a:lnTo>
                    <a:pt x="251" y="74"/>
                  </a:lnTo>
                  <a:lnTo>
                    <a:pt x="248" y="71"/>
                  </a:lnTo>
                  <a:lnTo>
                    <a:pt x="244" y="68"/>
                  </a:lnTo>
                  <a:lnTo>
                    <a:pt x="243" y="69"/>
                  </a:lnTo>
                  <a:lnTo>
                    <a:pt x="242" y="69"/>
                  </a:lnTo>
                  <a:lnTo>
                    <a:pt x="242" y="68"/>
                  </a:lnTo>
                  <a:lnTo>
                    <a:pt x="241" y="67"/>
                  </a:lnTo>
                  <a:lnTo>
                    <a:pt x="239" y="65"/>
                  </a:lnTo>
                  <a:lnTo>
                    <a:pt x="242" y="70"/>
                  </a:lnTo>
                  <a:lnTo>
                    <a:pt x="244" y="75"/>
                  </a:lnTo>
                  <a:lnTo>
                    <a:pt x="247" y="80"/>
                  </a:lnTo>
                  <a:lnTo>
                    <a:pt x="249" y="85"/>
                  </a:lnTo>
                  <a:lnTo>
                    <a:pt x="252" y="90"/>
                  </a:lnTo>
                  <a:lnTo>
                    <a:pt x="255" y="96"/>
                  </a:lnTo>
                  <a:lnTo>
                    <a:pt x="257" y="102"/>
                  </a:lnTo>
                  <a:lnTo>
                    <a:pt x="259" y="107"/>
                  </a:lnTo>
                  <a:lnTo>
                    <a:pt x="261" y="113"/>
                  </a:lnTo>
                  <a:lnTo>
                    <a:pt x="264" y="118"/>
                  </a:lnTo>
                  <a:lnTo>
                    <a:pt x="266" y="124"/>
                  </a:lnTo>
                  <a:lnTo>
                    <a:pt x="267" y="130"/>
                  </a:lnTo>
                  <a:lnTo>
                    <a:pt x="269" y="137"/>
                  </a:lnTo>
                  <a:lnTo>
                    <a:pt x="271" y="143"/>
                  </a:lnTo>
                  <a:lnTo>
                    <a:pt x="271" y="149"/>
                  </a:lnTo>
                  <a:lnTo>
                    <a:pt x="272" y="156"/>
                  </a:lnTo>
                  <a:lnTo>
                    <a:pt x="269" y="152"/>
                  </a:lnTo>
                  <a:lnTo>
                    <a:pt x="267" y="148"/>
                  </a:lnTo>
                  <a:lnTo>
                    <a:pt x="265" y="144"/>
                  </a:lnTo>
                  <a:lnTo>
                    <a:pt x="264" y="139"/>
                  </a:lnTo>
                  <a:lnTo>
                    <a:pt x="263" y="133"/>
                  </a:lnTo>
                  <a:lnTo>
                    <a:pt x="261" y="127"/>
                  </a:lnTo>
                  <a:lnTo>
                    <a:pt x="259" y="122"/>
                  </a:lnTo>
                  <a:lnTo>
                    <a:pt x="257" y="117"/>
                  </a:lnTo>
                  <a:lnTo>
                    <a:pt x="255" y="114"/>
                  </a:lnTo>
                  <a:lnTo>
                    <a:pt x="253" y="111"/>
                  </a:lnTo>
                  <a:lnTo>
                    <a:pt x="252" y="108"/>
                  </a:lnTo>
                  <a:lnTo>
                    <a:pt x="250" y="104"/>
                  </a:lnTo>
                  <a:lnTo>
                    <a:pt x="249" y="101"/>
                  </a:lnTo>
                  <a:lnTo>
                    <a:pt x="247" y="98"/>
                  </a:lnTo>
                  <a:lnTo>
                    <a:pt x="244" y="95"/>
                  </a:lnTo>
                  <a:lnTo>
                    <a:pt x="242" y="93"/>
                  </a:lnTo>
                  <a:lnTo>
                    <a:pt x="242" y="94"/>
                  </a:lnTo>
                  <a:lnTo>
                    <a:pt x="242" y="96"/>
                  </a:lnTo>
                  <a:lnTo>
                    <a:pt x="241" y="97"/>
                  </a:lnTo>
                  <a:lnTo>
                    <a:pt x="240" y="98"/>
                  </a:lnTo>
                  <a:lnTo>
                    <a:pt x="238" y="97"/>
                  </a:lnTo>
                  <a:lnTo>
                    <a:pt x="236" y="96"/>
                  </a:lnTo>
                  <a:lnTo>
                    <a:pt x="235" y="94"/>
                  </a:lnTo>
                  <a:lnTo>
                    <a:pt x="234" y="92"/>
                  </a:lnTo>
                  <a:lnTo>
                    <a:pt x="233" y="89"/>
                  </a:lnTo>
                  <a:lnTo>
                    <a:pt x="232" y="86"/>
                  </a:lnTo>
                  <a:lnTo>
                    <a:pt x="230" y="85"/>
                  </a:lnTo>
                  <a:lnTo>
                    <a:pt x="229" y="84"/>
                  </a:lnTo>
                  <a:lnTo>
                    <a:pt x="227" y="81"/>
                  </a:lnTo>
                  <a:lnTo>
                    <a:pt x="226" y="78"/>
                  </a:lnTo>
                  <a:lnTo>
                    <a:pt x="224" y="76"/>
                  </a:lnTo>
                  <a:lnTo>
                    <a:pt x="222" y="73"/>
                  </a:lnTo>
                  <a:lnTo>
                    <a:pt x="220" y="71"/>
                  </a:lnTo>
                  <a:lnTo>
                    <a:pt x="218" y="69"/>
                  </a:lnTo>
                  <a:lnTo>
                    <a:pt x="216" y="67"/>
                  </a:lnTo>
                  <a:lnTo>
                    <a:pt x="214" y="65"/>
                  </a:lnTo>
                  <a:lnTo>
                    <a:pt x="216" y="70"/>
                  </a:lnTo>
                  <a:lnTo>
                    <a:pt x="218" y="75"/>
                  </a:lnTo>
                  <a:lnTo>
                    <a:pt x="220" y="80"/>
                  </a:lnTo>
                  <a:lnTo>
                    <a:pt x="222" y="85"/>
                  </a:lnTo>
                  <a:lnTo>
                    <a:pt x="224" y="91"/>
                  </a:lnTo>
                  <a:lnTo>
                    <a:pt x="226" y="97"/>
                  </a:lnTo>
                  <a:lnTo>
                    <a:pt x="227" y="103"/>
                  </a:lnTo>
                  <a:lnTo>
                    <a:pt x="229" y="109"/>
                  </a:lnTo>
                  <a:lnTo>
                    <a:pt x="228" y="111"/>
                  </a:lnTo>
                  <a:lnTo>
                    <a:pt x="227" y="111"/>
                  </a:lnTo>
                  <a:lnTo>
                    <a:pt x="226" y="111"/>
                  </a:lnTo>
                  <a:lnTo>
                    <a:pt x="225" y="110"/>
                  </a:lnTo>
                  <a:lnTo>
                    <a:pt x="224" y="106"/>
                  </a:lnTo>
                  <a:lnTo>
                    <a:pt x="222" y="102"/>
                  </a:lnTo>
                  <a:lnTo>
                    <a:pt x="221" y="99"/>
                  </a:lnTo>
                  <a:lnTo>
                    <a:pt x="219" y="95"/>
                  </a:lnTo>
                  <a:lnTo>
                    <a:pt x="217" y="91"/>
                  </a:lnTo>
                  <a:lnTo>
                    <a:pt x="216" y="88"/>
                  </a:lnTo>
                  <a:lnTo>
                    <a:pt x="213" y="85"/>
                  </a:lnTo>
                  <a:lnTo>
                    <a:pt x="211" y="83"/>
                  </a:lnTo>
                  <a:lnTo>
                    <a:pt x="212" y="82"/>
                  </a:lnTo>
                  <a:lnTo>
                    <a:pt x="209" y="76"/>
                  </a:lnTo>
                  <a:lnTo>
                    <a:pt x="206" y="71"/>
                  </a:lnTo>
                  <a:lnTo>
                    <a:pt x="203" y="66"/>
                  </a:lnTo>
                  <a:lnTo>
                    <a:pt x="200" y="62"/>
                  </a:lnTo>
                  <a:lnTo>
                    <a:pt x="197" y="58"/>
                  </a:lnTo>
                  <a:lnTo>
                    <a:pt x="193" y="54"/>
                  </a:lnTo>
                  <a:lnTo>
                    <a:pt x="189" y="50"/>
                  </a:lnTo>
                  <a:lnTo>
                    <a:pt x="185" y="46"/>
                  </a:lnTo>
                  <a:lnTo>
                    <a:pt x="187" y="52"/>
                  </a:lnTo>
                  <a:lnTo>
                    <a:pt x="188" y="58"/>
                  </a:lnTo>
                  <a:lnTo>
                    <a:pt x="189" y="65"/>
                  </a:lnTo>
                  <a:lnTo>
                    <a:pt x="191" y="71"/>
                  </a:lnTo>
                  <a:lnTo>
                    <a:pt x="192" y="78"/>
                  </a:lnTo>
                  <a:lnTo>
                    <a:pt x="193" y="84"/>
                  </a:lnTo>
                  <a:lnTo>
                    <a:pt x="194" y="91"/>
                  </a:lnTo>
                  <a:lnTo>
                    <a:pt x="195" y="98"/>
                  </a:lnTo>
                  <a:lnTo>
                    <a:pt x="195" y="105"/>
                  </a:lnTo>
                  <a:lnTo>
                    <a:pt x="196" y="112"/>
                  </a:lnTo>
                  <a:lnTo>
                    <a:pt x="196" y="119"/>
                  </a:lnTo>
                  <a:lnTo>
                    <a:pt x="196" y="126"/>
                  </a:lnTo>
                  <a:lnTo>
                    <a:pt x="195" y="133"/>
                  </a:lnTo>
                  <a:lnTo>
                    <a:pt x="195" y="139"/>
                  </a:lnTo>
                  <a:lnTo>
                    <a:pt x="194" y="146"/>
                  </a:lnTo>
                  <a:lnTo>
                    <a:pt x="193" y="152"/>
                  </a:lnTo>
                  <a:lnTo>
                    <a:pt x="192" y="152"/>
                  </a:lnTo>
                  <a:lnTo>
                    <a:pt x="191" y="150"/>
                  </a:lnTo>
                  <a:lnTo>
                    <a:pt x="191" y="149"/>
                  </a:lnTo>
                  <a:lnTo>
                    <a:pt x="190" y="148"/>
                  </a:lnTo>
                  <a:lnTo>
                    <a:pt x="190" y="139"/>
                  </a:lnTo>
                  <a:lnTo>
                    <a:pt x="190" y="130"/>
                  </a:lnTo>
                  <a:lnTo>
                    <a:pt x="189" y="122"/>
                  </a:lnTo>
                  <a:lnTo>
                    <a:pt x="189" y="112"/>
                  </a:lnTo>
                  <a:lnTo>
                    <a:pt x="188" y="104"/>
                  </a:lnTo>
                  <a:lnTo>
                    <a:pt x="186" y="96"/>
                  </a:lnTo>
                  <a:lnTo>
                    <a:pt x="185" y="87"/>
                  </a:lnTo>
                  <a:lnTo>
                    <a:pt x="183" y="79"/>
                  </a:lnTo>
                  <a:lnTo>
                    <a:pt x="180" y="71"/>
                  </a:lnTo>
                  <a:lnTo>
                    <a:pt x="178" y="63"/>
                  </a:lnTo>
                  <a:lnTo>
                    <a:pt x="174" y="56"/>
                  </a:lnTo>
                  <a:lnTo>
                    <a:pt x="171" y="48"/>
                  </a:lnTo>
                  <a:lnTo>
                    <a:pt x="167" y="41"/>
                  </a:lnTo>
                  <a:lnTo>
                    <a:pt x="163" y="34"/>
                  </a:lnTo>
                  <a:lnTo>
                    <a:pt x="158" y="28"/>
                  </a:lnTo>
                  <a:lnTo>
                    <a:pt x="153" y="22"/>
                  </a:lnTo>
                  <a:lnTo>
                    <a:pt x="149" y="19"/>
                  </a:lnTo>
                  <a:lnTo>
                    <a:pt x="145" y="16"/>
                  </a:lnTo>
                  <a:lnTo>
                    <a:pt x="141" y="13"/>
                  </a:lnTo>
                  <a:lnTo>
                    <a:pt x="136" y="10"/>
                  </a:lnTo>
                  <a:lnTo>
                    <a:pt x="132" y="7"/>
                  </a:lnTo>
                  <a:lnTo>
                    <a:pt x="127" y="5"/>
                  </a:lnTo>
                  <a:lnTo>
                    <a:pt x="123" y="3"/>
                  </a:lnTo>
                  <a:lnTo>
                    <a:pt x="118" y="1"/>
                  </a:lnTo>
                  <a:lnTo>
                    <a:pt x="113" y="0"/>
                  </a:lnTo>
                  <a:lnTo>
                    <a:pt x="108" y="0"/>
                  </a:lnTo>
                  <a:lnTo>
                    <a:pt x="104" y="0"/>
                  </a:lnTo>
                  <a:lnTo>
                    <a:pt x="99" y="0"/>
                  </a:lnTo>
                  <a:lnTo>
                    <a:pt x="94" y="0"/>
                  </a:lnTo>
                  <a:lnTo>
                    <a:pt x="90" y="1"/>
                  </a:lnTo>
                  <a:lnTo>
                    <a:pt x="85" y="3"/>
                  </a:lnTo>
                  <a:lnTo>
                    <a:pt x="81" y="6"/>
                  </a:lnTo>
                  <a:lnTo>
                    <a:pt x="76" y="7"/>
                  </a:lnTo>
                  <a:lnTo>
                    <a:pt x="72" y="9"/>
                  </a:lnTo>
                  <a:lnTo>
                    <a:pt x="68" y="11"/>
                  </a:lnTo>
                  <a:lnTo>
                    <a:pt x="64" y="14"/>
                  </a:lnTo>
                  <a:lnTo>
                    <a:pt x="60" y="17"/>
                  </a:lnTo>
                  <a:lnTo>
                    <a:pt x="56" y="21"/>
                  </a:lnTo>
                  <a:lnTo>
                    <a:pt x="53" y="24"/>
                  </a:lnTo>
                  <a:lnTo>
                    <a:pt x="49" y="28"/>
                  </a:lnTo>
                  <a:lnTo>
                    <a:pt x="46" y="32"/>
                  </a:lnTo>
                  <a:lnTo>
                    <a:pt x="42" y="37"/>
                  </a:lnTo>
                  <a:lnTo>
                    <a:pt x="39" y="41"/>
                  </a:lnTo>
                  <a:lnTo>
                    <a:pt x="35" y="45"/>
                  </a:lnTo>
                  <a:lnTo>
                    <a:pt x="32" y="50"/>
                  </a:lnTo>
                  <a:lnTo>
                    <a:pt x="28" y="54"/>
                  </a:lnTo>
                  <a:lnTo>
                    <a:pt x="25" y="58"/>
                  </a:lnTo>
                  <a:lnTo>
                    <a:pt x="22" y="63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89" name="Freeform 101">
              <a:extLst>
                <a:ext uri="{FF2B5EF4-FFF2-40B4-BE49-F238E27FC236}">
                  <a16:creationId xmlns:a16="http://schemas.microsoft.com/office/drawing/2014/main" id="{09AAF19D-EF28-1010-65F8-F1C8C8A00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" y="3078"/>
              <a:ext cx="29" cy="23"/>
            </a:xfrm>
            <a:custGeom>
              <a:avLst/>
              <a:gdLst>
                <a:gd name="T0" fmla="*/ 4 w 29"/>
                <a:gd name="T1" fmla="*/ 15 h 23"/>
                <a:gd name="T2" fmla="*/ 5 w 29"/>
                <a:gd name="T3" fmla="*/ 16 h 23"/>
                <a:gd name="T4" fmla="*/ 4 w 29"/>
                <a:gd name="T5" fmla="*/ 18 h 23"/>
                <a:gd name="T6" fmla="*/ 2 w 29"/>
                <a:gd name="T7" fmla="*/ 18 h 23"/>
                <a:gd name="T8" fmla="*/ 1 w 29"/>
                <a:gd name="T9" fmla="*/ 19 h 23"/>
                <a:gd name="T10" fmla="*/ 0 w 29"/>
                <a:gd name="T11" fmla="*/ 19 h 23"/>
                <a:gd name="T12" fmla="*/ 1 w 29"/>
                <a:gd name="T13" fmla="*/ 21 h 23"/>
                <a:gd name="T14" fmla="*/ 2 w 29"/>
                <a:gd name="T15" fmla="*/ 22 h 23"/>
                <a:gd name="T16" fmla="*/ 4 w 29"/>
                <a:gd name="T17" fmla="*/ 22 h 23"/>
                <a:gd name="T18" fmla="*/ 5 w 29"/>
                <a:gd name="T19" fmla="*/ 21 h 23"/>
                <a:gd name="T20" fmla="*/ 6 w 29"/>
                <a:gd name="T21" fmla="*/ 20 h 23"/>
                <a:gd name="T22" fmla="*/ 8 w 29"/>
                <a:gd name="T23" fmla="*/ 18 h 23"/>
                <a:gd name="T24" fmla="*/ 9 w 29"/>
                <a:gd name="T25" fmla="*/ 17 h 23"/>
                <a:gd name="T26" fmla="*/ 10 w 29"/>
                <a:gd name="T27" fmla="*/ 16 h 23"/>
                <a:gd name="T28" fmla="*/ 28 w 29"/>
                <a:gd name="T29" fmla="*/ 0 h 23"/>
                <a:gd name="T30" fmla="*/ 24 w 29"/>
                <a:gd name="T31" fmla="*/ 0 h 23"/>
                <a:gd name="T32" fmla="*/ 21 w 29"/>
                <a:gd name="T33" fmla="*/ 1 h 23"/>
                <a:gd name="T34" fmla="*/ 18 w 29"/>
                <a:gd name="T35" fmla="*/ 3 h 23"/>
                <a:gd name="T36" fmla="*/ 15 w 29"/>
                <a:gd name="T37" fmla="*/ 6 h 23"/>
                <a:gd name="T38" fmla="*/ 12 w 29"/>
                <a:gd name="T39" fmla="*/ 8 h 23"/>
                <a:gd name="T40" fmla="*/ 10 w 29"/>
                <a:gd name="T41" fmla="*/ 11 h 23"/>
                <a:gd name="T42" fmla="*/ 7 w 29"/>
                <a:gd name="T43" fmla="*/ 13 h 23"/>
                <a:gd name="T44" fmla="*/ 4 w 29"/>
                <a:gd name="T45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23">
                  <a:moveTo>
                    <a:pt x="4" y="15"/>
                  </a:moveTo>
                  <a:lnTo>
                    <a:pt x="5" y="16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5" y="21"/>
                  </a:lnTo>
                  <a:lnTo>
                    <a:pt x="6" y="20"/>
                  </a:lnTo>
                  <a:lnTo>
                    <a:pt x="8" y="18"/>
                  </a:lnTo>
                  <a:lnTo>
                    <a:pt x="9" y="17"/>
                  </a:lnTo>
                  <a:lnTo>
                    <a:pt x="10" y="16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18" y="3"/>
                  </a:lnTo>
                  <a:lnTo>
                    <a:pt x="15" y="6"/>
                  </a:lnTo>
                  <a:lnTo>
                    <a:pt x="12" y="8"/>
                  </a:lnTo>
                  <a:lnTo>
                    <a:pt x="10" y="11"/>
                  </a:lnTo>
                  <a:lnTo>
                    <a:pt x="7" y="13"/>
                  </a:lnTo>
                  <a:lnTo>
                    <a:pt x="4" y="15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90" name="Freeform 102">
              <a:extLst>
                <a:ext uri="{FF2B5EF4-FFF2-40B4-BE49-F238E27FC236}">
                  <a16:creationId xmlns:a16="http://schemas.microsoft.com/office/drawing/2014/main" id="{65C19B8E-69FE-A905-6BEC-7E7459DA3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2" y="3116"/>
              <a:ext cx="872" cy="463"/>
            </a:xfrm>
            <a:custGeom>
              <a:avLst/>
              <a:gdLst>
                <a:gd name="T0" fmla="*/ 249 w 872"/>
                <a:gd name="T1" fmla="*/ 462 h 463"/>
                <a:gd name="T2" fmla="*/ 871 w 872"/>
                <a:gd name="T3" fmla="*/ 306 h 463"/>
                <a:gd name="T4" fmla="*/ 807 w 872"/>
                <a:gd name="T5" fmla="*/ 265 h 463"/>
                <a:gd name="T6" fmla="*/ 341 w 872"/>
                <a:gd name="T7" fmla="*/ 355 h 463"/>
                <a:gd name="T8" fmla="*/ 110 w 872"/>
                <a:gd name="T9" fmla="*/ 0 h 463"/>
                <a:gd name="T10" fmla="*/ 0 w 872"/>
                <a:gd name="T11" fmla="*/ 2 h 463"/>
                <a:gd name="T12" fmla="*/ 249 w 872"/>
                <a:gd name="T13" fmla="*/ 462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463">
                  <a:moveTo>
                    <a:pt x="249" y="462"/>
                  </a:moveTo>
                  <a:lnTo>
                    <a:pt x="871" y="306"/>
                  </a:lnTo>
                  <a:lnTo>
                    <a:pt x="807" y="265"/>
                  </a:lnTo>
                  <a:lnTo>
                    <a:pt x="341" y="355"/>
                  </a:lnTo>
                  <a:lnTo>
                    <a:pt x="110" y="0"/>
                  </a:lnTo>
                  <a:lnTo>
                    <a:pt x="0" y="2"/>
                  </a:lnTo>
                  <a:lnTo>
                    <a:pt x="249" y="462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91" name="Freeform 103">
              <a:extLst>
                <a:ext uri="{FF2B5EF4-FFF2-40B4-BE49-F238E27FC236}">
                  <a16:creationId xmlns:a16="http://schemas.microsoft.com/office/drawing/2014/main" id="{583C6ED9-83EB-48EE-F408-1BCB3932C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" y="3119"/>
              <a:ext cx="255" cy="84"/>
            </a:xfrm>
            <a:custGeom>
              <a:avLst/>
              <a:gdLst>
                <a:gd name="T0" fmla="*/ 0 w 255"/>
                <a:gd name="T1" fmla="*/ 74 h 84"/>
                <a:gd name="T2" fmla="*/ 0 w 255"/>
                <a:gd name="T3" fmla="*/ 77 h 84"/>
                <a:gd name="T4" fmla="*/ 1 w 255"/>
                <a:gd name="T5" fmla="*/ 80 h 84"/>
                <a:gd name="T6" fmla="*/ 2 w 255"/>
                <a:gd name="T7" fmla="*/ 82 h 84"/>
                <a:gd name="T8" fmla="*/ 11 w 255"/>
                <a:gd name="T9" fmla="*/ 82 h 84"/>
                <a:gd name="T10" fmla="*/ 27 w 255"/>
                <a:gd name="T11" fmla="*/ 79 h 84"/>
                <a:gd name="T12" fmla="*/ 43 w 255"/>
                <a:gd name="T13" fmla="*/ 75 h 84"/>
                <a:gd name="T14" fmla="*/ 58 w 255"/>
                <a:gd name="T15" fmla="*/ 72 h 84"/>
                <a:gd name="T16" fmla="*/ 74 w 255"/>
                <a:gd name="T17" fmla="*/ 68 h 84"/>
                <a:gd name="T18" fmla="*/ 90 w 255"/>
                <a:gd name="T19" fmla="*/ 64 h 84"/>
                <a:gd name="T20" fmla="*/ 106 w 255"/>
                <a:gd name="T21" fmla="*/ 59 h 84"/>
                <a:gd name="T22" fmla="*/ 121 w 255"/>
                <a:gd name="T23" fmla="*/ 55 h 84"/>
                <a:gd name="T24" fmla="*/ 137 w 255"/>
                <a:gd name="T25" fmla="*/ 50 h 84"/>
                <a:gd name="T26" fmla="*/ 153 w 255"/>
                <a:gd name="T27" fmla="*/ 45 h 84"/>
                <a:gd name="T28" fmla="*/ 168 w 255"/>
                <a:gd name="T29" fmla="*/ 41 h 84"/>
                <a:gd name="T30" fmla="*/ 183 w 255"/>
                <a:gd name="T31" fmla="*/ 35 h 84"/>
                <a:gd name="T32" fmla="*/ 199 w 255"/>
                <a:gd name="T33" fmla="*/ 30 h 84"/>
                <a:gd name="T34" fmla="*/ 214 w 255"/>
                <a:gd name="T35" fmla="*/ 24 h 84"/>
                <a:gd name="T36" fmla="*/ 229 w 255"/>
                <a:gd name="T37" fmla="*/ 19 h 84"/>
                <a:gd name="T38" fmla="*/ 244 w 255"/>
                <a:gd name="T39" fmla="*/ 13 h 84"/>
                <a:gd name="T40" fmla="*/ 253 w 255"/>
                <a:gd name="T41" fmla="*/ 8 h 84"/>
                <a:gd name="T42" fmla="*/ 254 w 255"/>
                <a:gd name="T43" fmla="*/ 4 h 84"/>
                <a:gd name="T44" fmla="*/ 250 w 255"/>
                <a:gd name="T45" fmla="*/ 0 h 84"/>
                <a:gd name="T46" fmla="*/ 235 w 255"/>
                <a:gd name="T47" fmla="*/ 6 h 84"/>
                <a:gd name="T48" fmla="*/ 220 w 255"/>
                <a:gd name="T49" fmla="*/ 12 h 84"/>
                <a:gd name="T50" fmla="*/ 205 w 255"/>
                <a:gd name="T51" fmla="*/ 17 h 84"/>
                <a:gd name="T52" fmla="*/ 189 w 255"/>
                <a:gd name="T53" fmla="*/ 23 h 84"/>
                <a:gd name="T54" fmla="*/ 174 w 255"/>
                <a:gd name="T55" fmla="*/ 28 h 84"/>
                <a:gd name="T56" fmla="*/ 159 w 255"/>
                <a:gd name="T57" fmla="*/ 33 h 84"/>
                <a:gd name="T58" fmla="*/ 143 w 255"/>
                <a:gd name="T59" fmla="*/ 39 h 84"/>
                <a:gd name="T60" fmla="*/ 128 w 255"/>
                <a:gd name="T61" fmla="*/ 43 h 84"/>
                <a:gd name="T62" fmla="*/ 112 w 255"/>
                <a:gd name="T63" fmla="*/ 47 h 84"/>
                <a:gd name="T64" fmla="*/ 96 w 255"/>
                <a:gd name="T65" fmla="*/ 52 h 84"/>
                <a:gd name="T66" fmla="*/ 81 w 255"/>
                <a:gd name="T67" fmla="*/ 56 h 84"/>
                <a:gd name="T68" fmla="*/ 65 w 255"/>
                <a:gd name="T69" fmla="*/ 60 h 84"/>
                <a:gd name="T70" fmla="*/ 49 w 255"/>
                <a:gd name="T71" fmla="*/ 63 h 84"/>
                <a:gd name="T72" fmla="*/ 33 w 255"/>
                <a:gd name="T73" fmla="*/ 67 h 84"/>
                <a:gd name="T74" fmla="*/ 17 w 255"/>
                <a:gd name="T75" fmla="*/ 70 h 84"/>
                <a:gd name="T76" fmla="*/ 1 w 255"/>
                <a:gd name="T77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5" h="84">
                  <a:moveTo>
                    <a:pt x="1" y="73"/>
                  </a:moveTo>
                  <a:lnTo>
                    <a:pt x="0" y="74"/>
                  </a:lnTo>
                  <a:lnTo>
                    <a:pt x="0" y="76"/>
                  </a:lnTo>
                  <a:lnTo>
                    <a:pt x="0" y="77"/>
                  </a:lnTo>
                  <a:lnTo>
                    <a:pt x="0" y="78"/>
                  </a:lnTo>
                  <a:lnTo>
                    <a:pt x="1" y="80"/>
                  </a:lnTo>
                  <a:lnTo>
                    <a:pt x="2" y="81"/>
                  </a:lnTo>
                  <a:lnTo>
                    <a:pt x="2" y="82"/>
                  </a:lnTo>
                  <a:lnTo>
                    <a:pt x="3" y="83"/>
                  </a:lnTo>
                  <a:lnTo>
                    <a:pt x="11" y="82"/>
                  </a:lnTo>
                  <a:lnTo>
                    <a:pt x="19" y="80"/>
                  </a:lnTo>
                  <a:lnTo>
                    <a:pt x="27" y="79"/>
                  </a:lnTo>
                  <a:lnTo>
                    <a:pt x="35" y="77"/>
                  </a:lnTo>
                  <a:lnTo>
                    <a:pt x="43" y="75"/>
                  </a:lnTo>
                  <a:lnTo>
                    <a:pt x="51" y="73"/>
                  </a:lnTo>
                  <a:lnTo>
                    <a:pt x="58" y="72"/>
                  </a:lnTo>
                  <a:lnTo>
                    <a:pt x="66" y="70"/>
                  </a:lnTo>
                  <a:lnTo>
                    <a:pt x="74" y="68"/>
                  </a:lnTo>
                  <a:lnTo>
                    <a:pt x="82" y="66"/>
                  </a:lnTo>
                  <a:lnTo>
                    <a:pt x="90" y="64"/>
                  </a:lnTo>
                  <a:lnTo>
                    <a:pt x="98" y="62"/>
                  </a:lnTo>
                  <a:lnTo>
                    <a:pt x="106" y="59"/>
                  </a:lnTo>
                  <a:lnTo>
                    <a:pt x="113" y="57"/>
                  </a:lnTo>
                  <a:lnTo>
                    <a:pt x="121" y="55"/>
                  </a:lnTo>
                  <a:lnTo>
                    <a:pt x="129" y="53"/>
                  </a:lnTo>
                  <a:lnTo>
                    <a:pt x="137" y="50"/>
                  </a:lnTo>
                  <a:lnTo>
                    <a:pt x="145" y="48"/>
                  </a:lnTo>
                  <a:lnTo>
                    <a:pt x="153" y="45"/>
                  </a:lnTo>
                  <a:lnTo>
                    <a:pt x="160" y="43"/>
                  </a:lnTo>
                  <a:lnTo>
                    <a:pt x="168" y="41"/>
                  </a:lnTo>
                  <a:lnTo>
                    <a:pt x="175" y="38"/>
                  </a:lnTo>
                  <a:lnTo>
                    <a:pt x="183" y="35"/>
                  </a:lnTo>
                  <a:lnTo>
                    <a:pt x="191" y="33"/>
                  </a:lnTo>
                  <a:lnTo>
                    <a:pt x="199" y="30"/>
                  </a:lnTo>
                  <a:lnTo>
                    <a:pt x="206" y="27"/>
                  </a:lnTo>
                  <a:lnTo>
                    <a:pt x="214" y="24"/>
                  </a:lnTo>
                  <a:lnTo>
                    <a:pt x="222" y="22"/>
                  </a:lnTo>
                  <a:lnTo>
                    <a:pt x="229" y="19"/>
                  </a:lnTo>
                  <a:lnTo>
                    <a:pt x="237" y="16"/>
                  </a:lnTo>
                  <a:lnTo>
                    <a:pt x="244" y="13"/>
                  </a:lnTo>
                  <a:lnTo>
                    <a:pt x="252" y="10"/>
                  </a:lnTo>
                  <a:lnTo>
                    <a:pt x="253" y="8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3" y="2"/>
                  </a:lnTo>
                  <a:lnTo>
                    <a:pt x="250" y="0"/>
                  </a:lnTo>
                  <a:lnTo>
                    <a:pt x="243" y="2"/>
                  </a:lnTo>
                  <a:lnTo>
                    <a:pt x="235" y="6"/>
                  </a:lnTo>
                  <a:lnTo>
                    <a:pt x="227" y="8"/>
                  </a:lnTo>
                  <a:lnTo>
                    <a:pt x="220" y="12"/>
                  </a:lnTo>
                  <a:lnTo>
                    <a:pt x="212" y="14"/>
                  </a:lnTo>
                  <a:lnTo>
                    <a:pt x="205" y="17"/>
                  </a:lnTo>
                  <a:lnTo>
                    <a:pt x="197" y="20"/>
                  </a:lnTo>
                  <a:lnTo>
                    <a:pt x="189" y="23"/>
                  </a:lnTo>
                  <a:lnTo>
                    <a:pt x="182" y="26"/>
                  </a:lnTo>
                  <a:lnTo>
                    <a:pt x="174" y="28"/>
                  </a:lnTo>
                  <a:lnTo>
                    <a:pt x="166" y="31"/>
                  </a:lnTo>
                  <a:lnTo>
                    <a:pt x="159" y="33"/>
                  </a:lnTo>
                  <a:lnTo>
                    <a:pt x="151" y="36"/>
                  </a:lnTo>
                  <a:lnTo>
                    <a:pt x="143" y="39"/>
                  </a:lnTo>
                  <a:lnTo>
                    <a:pt x="136" y="41"/>
                  </a:lnTo>
                  <a:lnTo>
                    <a:pt x="128" y="43"/>
                  </a:lnTo>
                  <a:lnTo>
                    <a:pt x="120" y="45"/>
                  </a:lnTo>
                  <a:lnTo>
                    <a:pt x="112" y="47"/>
                  </a:lnTo>
                  <a:lnTo>
                    <a:pt x="104" y="50"/>
                  </a:lnTo>
                  <a:lnTo>
                    <a:pt x="96" y="52"/>
                  </a:lnTo>
                  <a:lnTo>
                    <a:pt x="89" y="54"/>
                  </a:lnTo>
                  <a:lnTo>
                    <a:pt x="81" y="56"/>
                  </a:lnTo>
                  <a:lnTo>
                    <a:pt x="73" y="58"/>
                  </a:lnTo>
                  <a:lnTo>
                    <a:pt x="65" y="60"/>
                  </a:lnTo>
                  <a:lnTo>
                    <a:pt x="57" y="61"/>
                  </a:lnTo>
                  <a:lnTo>
                    <a:pt x="49" y="63"/>
                  </a:lnTo>
                  <a:lnTo>
                    <a:pt x="41" y="65"/>
                  </a:lnTo>
                  <a:lnTo>
                    <a:pt x="33" y="67"/>
                  </a:lnTo>
                  <a:lnTo>
                    <a:pt x="25" y="69"/>
                  </a:lnTo>
                  <a:lnTo>
                    <a:pt x="17" y="70"/>
                  </a:lnTo>
                  <a:lnTo>
                    <a:pt x="9" y="72"/>
                  </a:lnTo>
                  <a:lnTo>
                    <a:pt x="1" y="7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92" name="Freeform 104">
              <a:extLst>
                <a:ext uri="{FF2B5EF4-FFF2-40B4-BE49-F238E27FC236}">
                  <a16:creationId xmlns:a16="http://schemas.microsoft.com/office/drawing/2014/main" id="{4355B0F7-15C6-5593-B824-A59DDB15B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6" y="3124"/>
              <a:ext cx="17" cy="261"/>
            </a:xfrm>
            <a:custGeom>
              <a:avLst/>
              <a:gdLst>
                <a:gd name="T0" fmla="*/ 0 w 17"/>
                <a:gd name="T1" fmla="*/ 260 h 261"/>
                <a:gd name="T2" fmla="*/ 0 w 17"/>
                <a:gd name="T3" fmla="*/ 259 h 261"/>
                <a:gd name="T4" fmla="*/ 0 w 17"/>
                <a:gd name="T5" fmla="*/ 258 h 261"/>
                <a:gd name="T6" fmla="*/ 1 w 17"/>
                <a:gd name="T7" fmla="*/ 255 h 261"/>
                <a:gd name="T8" fmla="*/ 1 w 17"/>
                <a:gd name="T9" fmla="*/ 252 h 261"/>
                <a:gd name="T10" fmla="*/ 3 w 17"/>
                <a:gd name="T11" fmla="*/ 247 h 261"/>
                <a:gd name="T12" fmla="*/ 3 w 17"/>
                <a:gd name="T13" fmla="*/ 243 h 261"/>
                <a:gd name="T14" fmla="*/ 5 w 17"/>
                <a:gd name="T15" fmla="*/ 238 h 261"/>
                <a:gd name="T16" fmla="*/ 6 w 17"/>
                <a:gd name="T17" fmla="*/ 232 h 261"/>
                <a:gd name="T18" fmla="*/ 7 w 17"/>
                <a:gd name="T19" fmla="*/ 226 h 261"/>
                <a:gd name="T20" fmla="*/ 9 w 17"/>
                <a:gd name="T21" fmla="*/ 220 h 261"/>
                <a:gd name="T22" fmla="*/ 10 w 17"/>
                <a:gd name="T23" fmla="*/ 214 h 261"/>
                <a:gd name="T24" fmla="*/ 11 w 17"/>
                <a:gd name="T25" fmla="*/ 208 h 261"/>
                <a:gd name="T26" fmla="*/ 12 w 17"/>
                <a:gd name="T27" fmla="*/ 202 h 261"/>
                <a:gd name="T28" fmla="*/ 13 w 17"/>
                <a:gd name="T29" fmla="*/ 197 h 261"/>
                <a:gd name="T30" fmla="*/ 14 w 17"/>
                <a:gd name="T31" fmla="*/ 191 h 261"/>
                <a:gd name="T32" fmla="*/ 16 w 17"/>
                <a:gd name="T33" fmla="*/ 186 h 261"/>
                <a:gd name="T34" fmla="*/ 15 w 17"/>
                <a:gd name="T35" fmla="*/ 181 h 261"/>
                <a:gd name="T36" fmla="*/ 15 w 17"/>
                <a:gd name="T37" fmla="*/ 175 h 261"/>
                <a:gd name="T38" fmla="*/ 14 w 17"/>
                <a:gd name="T39" fmla="*/ 169 h 261"/>
                <a:gd name="T40" fmla="*/ 14 w 17"/>
                <a:gd name="T41" fmla="*/ 163 h 261"/>
                <a:gd name="T42" fmla="*/ 13 w 17"/>
                <a:gd name="T43" fmla="*/ 157 h 261"/>
                <a:gd name="T44" fmla="*/ 13 w 17"/>
                <a:gd name="T45" fmla="*/ 151 h 261"/>
                <a:gd name="T46" fmla="*/ 12 w 17"/>
                <a:gd name="T47" fmla="*/ 146 h 261"/>
                <a:gd name="T48" fmla="*/ 12 w 17"/>
                <a:gd name="T49" fmla="*/ 140 h 261"/>
                <a:gd name="T50" fmla="*/ 12 w 17"/>
                <a:gd name="T51" fmla="*/ 134 h 261"/>
                <a:gd name="T52" fmla="*/ 12 w 17"/>
                <a:gd name="T53" fmla="*/ 128 h 261"/>
                <a:gd name="T54" fmla="*/ 11 w 17"/>
                <a:gd name="T55" fmla="*/ 122 h 261"/>
                <a:gd name="T56" fmla="*/ 11 w 17"/>
                <a:gd name="T57" fmla="*/ 116 h 261"/>
                <a:gd name="T58" fmla="*/ 11 w 17"/>
                <a:gd name="T59" fmla="*/ 111 h 261"/>
                <a:gd name="T60" fmla="*/ 10 w 17"/>
                <a:gd name="T61" fmla="*/ 105 h 261"/>
                <a:gd name="T62" fmla="*/ 10 w 17"/>
                <a:gd name="T63" fmla="*/ 99 h 261"/>
                <a:gd name="T64" fmla="*/ 9 w 17"/>
                <a:gd name="T65" fmla="*/ 93 h 261"/>
                <a:gd name="T66" fmla="*/ 9 w 17"/>
                <a:gd name="T67" fmla="*/ 88 h 261"/>
                <a:gd name="T68" fmla="*/ 9 w 17"/>
                <a:gd name="T69" fmla="*/ 82 h 261"/>
                <a:gd name="T70" fmla="*/ 9 w 17"/>
                <a:gd name="T71" fmla="*/ 76 h 261"/>
                <a:gd name="T72" fmla="*/ 8 w 17"/>
                <a:gd name="T73" fmla="*/ 71 h 261"/>
                <a:gd name="T74" fmla="*/ 8 w 17"/>
                <a:gd name="T75" fmla="*/ 65 h 261"/>
                <a:gd name="T76" fmla="*/ 8 w 17"/>
                <a:gd name="T77" fmla="*/ 59 h 261"/>
                <a:gd name="T78" fmla="*/ 8 w 17"/>
                <a:gd name="T79" fmla="*/ 53 h 261"/>
                <a:gd name="T80" fmla="*/ 7 w 17"/>
                <a:gd name="T81" fmla="*/ 47 h 261"/>
                <a:gd name="T82" fmla="*/ 7 w 17"/>
                <a:gd name="T83" fmla="*/ 41 h 261"/>
                <a:gd name="T84" fmla="*/ 7 w 17"/>
                <a:gd name="T85" fmla="*/ 35 h 261"/>
                <a:gd name="T86" fmla="*/ 7 w 17"/>
                <a:gd name="T87" fmla="*/ 29 h 261"/>
                <a:gd name="T88" fmla="*/ 7 w 17"/>
                <a:gd name="T89" fmla="*/ 23 h 261"/>
                <a:gd name="T90" fmla="*/ 6 w 17"/>
                <a:gd name="T91" fmla="*/ 17 h 261"/>
                <a:gd name="T92" fmla="*/ 6 w 17"/>
                <a:gd name="T93" fmla="*/ 11 h 261"/>
                <a:gd name="T94" fmla="*/ 6 w 17"/>
                <a:gd name="T95" fmla="*/ 5 h 261"/>
                <a:gd name="T96" fmla="*/ 6 w 17"/>
                <a:gd name="T97" fmla="*/ 0 h 261"/>
                <a:gd name="T98" fmla="*/ 0 w 17"/>
                <a:gd name="T99" fmla="*/ 26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261">
                  <a:moveTo>
                    <a:pt x="0" y="260"/>
                  </a:moveTo>
                  <a:lnTo>
                    <a:pt x="0" y="259"/>
                  </a:lnTo>
                  <a:lnTo>
                    <a:pt x="0" y="258"/>
                  </a:lnTo>
                  <a:lnTo>
                    <a:pt x="1" y="255"/>
                  </a:lnTo>
                  <a:lnTo>
                    <a:pt x="1" y="252"/>
                  </a:lnTo>
                  <a:lnTo>
                    <a:pt x="3" y="247"/>
                  </a:lnTo>
                  <a:lnTo>
                    <a:pt x="3" y="243"/>
                  </a:lnTo>
                  <a:lnTo>
                    <a:pt x="5" y="238"/>
                  </a:lnTo>
                  <a:lnTo>
                    <a:pt x="6" y="232"/>
                  </a:lnTo>
                  <a:lnTo>
                    <a:pt x="7" y="226"/>
                  </a:lnTo>
                  <a:lnTo>
                    <a:pt x="9" y="220"/>
                  </a:lnTo>
                  <a:lnTo>
                    <a:pt x="10" y="214"/>
                  </a:lnTo>
                  <a:lnTo>
                    <a:pt x="11" y="208"/>
                  </a:lnTo>
                  <a:lnTo>
                    <a:pt x="12" y="202"/>
                  </a:lnTo>
                  <a:lnTo>
                    <a:pt x="13" y="197"/>
                  </a:lnTo>
                  <a:lnTo>
                    <a:pt x="14" y="191"/>
                  </a:lnTo>
                  <a:lnTo>
                    <a:pt x="16" y="186"/>
                  </a:lnTo>
                  <a:lnTo>
                    <a:pt x="15" y="181"/>
                  </a:lnTo>
                  <a:lnTo>
                    <a:pt x="15" y="175"/>
                  </a:lnTo>
                  <a:lnTo>
                    <a:pt x="14" y="169"/>
                  </a:lnTo>
                  <a:lnTo>
                    <a:pt x="14" y="163"/>
                  </a:lnTo>
                  <a:lnTo>
                    <a:pt x="13" y="157"/>
                  </a:lnTo>
                  <a:lnTo>
                    <a:pt x="13" y="151"/>
                  </a:lnTo>
                  <a:lnTo>
                    <a:pt x="12" y="146"/>
                  </a:lnTo>
                  <a:lnTo>
                    <a:pt x="12" y="140"/>
                  </a:lnTo>
                  <a:lnTo>
                    <a:pt x="12" y="134"/>
                  </a:lnTo>
                  <a:lnTo>
                    <a:pt x="12" y="128"/>
                  </a:lnTo>
                  <a:lnTo>
                    <a:pt x="11" y="122"/>
                  </a:lnTo>
                  <a:lnTo>
                    <a:pt x="11" y="116"/>
                  </a:lnTo>
                  <a:lnTo>
                    <a:pt x="11" y="111"/>
                  </a:lnTo>
                  <a:lnTo>
                    <a:pt x="10" y="105"/>
                  </a:lnTo>
                  <a:lnTo>
                    <a:pt x="10" y="99"/>
                  </a:lnTo>
                  <a:lnTo>
                    <a:pt x="9" y="93"/>
                  </a:lnTo>
                  <a:lnTo>
                    <a:pt x="9" y="88"/>
                  </a:lnTo>
                  <a:lnTo>
                    <a:pt x="9" y="82"/>
                  </a:lnTo>
                  <a:lnTo>
                    <a:pt x="9" y="76"/>
                  </a:lnTo>
                  <a:lnTo>
                    <a:pt x="8" y="71"/>
                  </a:lnTo>
                  <a:lnTo>
                    <a:pt x="8" y="65"/>
                  </a:lnTo>
                  <a:lnTo>
                    <a:pt x="8" y="59"/>
                  </a:lnTo>
                  <a:lnTo>
                    <a:pt x="8" y="53"/>
                  </a:lnTo>
                  <a:lnTo>
                    <a:pt x="7" y="47"/>
                  </a:lnTo>
                  <a:lnTo>
                    <a:pt x="7" y="41"/>
                  </a:lnTo>
                  <a:lnTo>
                    <a:pt x="7" y="35"/>
                  </a:lnTo>
                  <a:lnTo>
                    <a:pt x="7" y="29"/>
                  </a:lnTo>
                  <a:lnTo>
                    <a:pt x="7" y="23"/>
                  </a:lnTo>
                  <a:lnTo>
                    <a:pt x="6" y="17"/>
                  </a:lnTo>
                  <a:lnTo>
                    <a:pt x="6" y="11"/>
                  </a:lnTo>
                  <a:lnTo>
                    <a:pt x="6" y="5"/>
                  </a:lnTo>
                  <a:lnTo>
                    <a:pt x="6" y="0"/>
                  </a:lnTo>
                  <a:lnTo>
                    <a:pt x="0" y="26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93" name="Freeform 105">
              <a:extLst>
                <a:ext uri="{FF2B5EF4-FFF2-40B4-BE49-F238E27FC236}">
                  <a16:creationId xmlns:a16="http://schemas.microsoft.com/office/drawing/2014/main" id="{842BE486-84C8-39A3-FFC2-A9429D4A8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2" y="3134"/>
              <a:ext cx="260" cy="660"/>
            </a:xfrm>
            <a:custGeom>
              <a:avLst/>
              <a:gdLst>
                <a:gd name="T0" fmla="*/ 0 w 260"/>
                <a:gd name="T1" fmla="*/ 143 h 660"/>
                <a:gd name="T2" fmla="*/ 5 w 260"/>
                <a:gd name="T3" fmla="*/ 153 h 660"/>
                <a:gd name="T4" fmla="*/ 14 w 260"/>
                <a:gd name="T5" fmla="*/ 173 h 660"/>
                <a:gd name="T6" fmla="*/ 27 w 260"/>
                <a:gd name="T7" fmla="*/ 200 h 660"/>
                <a:gd name="T8" fmla="*/ 42 w 260"/>
                <a:gd name="T9" fmla="*/ 234 h 660"/>
                <a:gd name="T10" fmla="*/ 60 w 260"/>
                <a:gd name="T11" fmla="*/ 273 h 660"/>
                <a:gd name="T12" fmla="*/ 80 w 260"/>
                <a:gd name="T13" fmla="*/ 316 h 660"/>
                <a:gd name="T14" fmla="*/ 101 w 260"/>
                <a:gd name="T15" fmla="*/ 362 h 660"/>
                <a:gd name="T16" fmla="*/ 122 w 260"/>
                <a:gd name="T17" fmla="*/ 408 h 660"/>
                <a:gd name="T18" fmla="*/ 143 w 260"/>
                <a:gd name="T19" fmla="*/ 455 h 660"/>
                <a:gd name="T20" fmla="*/ 164 w 260"/>
                <a:gd name="T21" fmla="*/ 500 h 660"/>
                <a:gd name="T22" fmla="*/ 182 w 260"/>
                <a:gd name="T23" fmla="*/ 542 h 660"/>
                <a:gd name="T24" fmla="*/ 200 w 260"/>
                <a:gd name="T25" fmla="*/ 579 h 660"/>
                <a:gd name="T26" fmla="*/ 214 w 260"/>
                <a:gd name="T27" fmla="*/ 611 h 660"/>
                <a:gd name="T28" fmla="*/ 226 w 260"/>
                <a:gd name="T29" fmla="*/ 636 h 660"/>
                <a:gd name="T30" fmla="*/ 234 w 260"/>
                <a:gd name="T31" fmla="*/ 654 h 660"/>
                <a:gd name="T32" fmla="*/ 237 w 260"/>
                <a:gd name="T33" fmla="*/ 652 h 660"/>
                <a:gd name="T34" fmla="*/ 239 w 260"/>
                <a:gd name="T35" fmla="*/ 639 h 660"/>
                <a:gd name="T36" fmla="*/ 240 w 260"/>
                <a:gd name="T37" fmla="*/ 626 h 660"/>
                <a:gd name="T38" fmla="*/ 241 w 260"/>
                <a:gd name="T39" fmla="*/ 613 h 660"/>
                <a:gd name="T40" fmla="*/ 243 w 260"/>
                <a:gd name="T41" fmla="*/ 600 h 660"/>
                <a:gd name="T42" fmla="*/ 244 w 260"/>
                <a:gd name="T43" fmla="*/ 587 h 660"/>
                <a:gd name="T44" fmla="*/ 245 w 260"/>
                <a:gd name="T45" fmla="*/ 574 h 660"/>
                <a:gd name="T46" fmla="*/ 247 w 260"/>
                <a:gd name="T47" fmla="*/ 561 h 660"/>
                <a:gd name="T48" fmla="*/ 248 w 260"/>
                <a:gd name="T49" fmla="*/ 548 h 660"/>
                <a:gd name="T50" fmla="*/ 249 w 260"/>
                <a:gd name="T51" fmla="*/ 535 h 660"/>
                <a:gd name="T52" fmla="*/ 251 w 260"/>
                <a:gd name="T53" fmla="*/ 522 h 660"/>
                <a:gd name="T54" fmla="*/ 252 w 260"/>
                <a:gd name="T55" fmla="*/ 509 h 660"/>
                <a:gd name="T56" fmla="*/ 253 w 260"/>
                <a:gd name="T57" fmla="*/ 496 h 660"/>
                <a:gd name="T58" fmla="*/ 255 w 260"/>
                <a:gd name="T59" fmla="*/ 484 h 660"/>
                <a:gd name="T60" fmla="*/ 256 w 260"/>
                <a:gd name="T61" fmla="*/ 471 h 660"/>
                <a:gd name="T62" fmla="*/ 258 w 260"/>
                <a:gd name="T63" fmla="*/ 458 h 660"/>
                <a:gd name="T64" fmla="*/ 256 w 260"/>
                <a:gd name="T65" fmla="*/ 444 h 660"/>
                <a:gd name="T66" fmla="*/ 0 w 260"/>
                <a:gd name="T67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0" h="660">
                  <a:moveTo>
                    <a:pt x="0" y="141"/>
                  </a:moveTo>
                  <a:lnTo>
                    <a:pt x="0" y="143"/>
                  </a:lnTo>
                  <a:lnTo>
                    <a:pt x="2" y="147"/>
                  </a:lnTo>
                  <a:lnTo>
                    <a:pt x="5" y="153"/>
                  </a:lnTo>
                  <a:lnTo>
                    <a:pt x="9" y="162"/>
                  </a:lnTo>
                  <a:lnTo>
                    <a:pt x="14" y="173"/>
                  </a:lnTo>
                  <a:lnTo>
                    <a:pt x="20" y="186"/>
                  </a:lnTo>
                  <a:lnTo>
                    <a:pt x="27" y="200"/>
                  </a:lnTo>
                  <a:lnTo>
                    <a:pt x="34" y="217"/>
                  </a:lnTo>
                  <a:lnTo>
                    <a:pt x="42" y="234"/>
                  </a:lnTo>
                  <a:lnTo>
                    <a:pt x="51" y="253"/>
                  </a:lnTo>
                  <a:lnTo>
                    <a:pt x="60" y="273"/>
                  </a:lnTo>
                  <a:lnTo>
                    <a:pt x="70" y="295"/>
                  </a:lnTo>
                  <a:lnTo>
                    <a:pt x="80" y="316"/>
                  </a:lnTo>
                  <a:lnTo>
                    <a:pt x="90" y="339"/>
                  </a:lnTo>
                  <a:lnTo>
                    <a:pt x="101" y="362"/>
                  </a:lnTo>
                  <a:lnTo>
                    <a:pt x="111" y="385"/>
                  </a:lnTo>
                  <a:lnTo>
                    <a:pt x="122" y="408"/>
                  </a:lnTo>
                  <a:lnTo>
                    <a:pt x="132" y="432"/>
                  </a:lnTo>
                  <a:lnTo>
                    <a:pt x="143" y="455"/>
                  </a:lnTo>
                  <a:lnTo>
                    <a:pt x="153" y="477"/>
                  </a:lnTo>
                  <a:lnTo>
                    <a:pt x="164" y="500"/>
                  </a:lnTo>
                  <a:lnTo>
                    <a:pt x="173" y="521"/>
                  </a:lnTo>
                  <a:lnTo>
                    <a:pt x="182" y="542"/>
                  </a:lnTo>
                  <a:lnTo>
                    <a:pt x="191" y="561"/>
                  </a:lnTo>
                  <a:lnTo>
                    <a:pt x="200" y="579"/>
                  </a:lnTo>
                  <a:lnTo>
                    <a:pt x="208" y="596"/>
                  </a:lnTo>
                  <a:lnTo>
                    <a:pt x="214" y="611"/>
                  </a:lnTo>
                  <a:lnTo>
                    <a:pt x="221" y="625"/>
                  </a:lnTo>
                  <a:lnTo>
                    <a:pt x="226" y="636"/>
                  </a:lnTo>
                  <a:lnTo>
                    <a:pt x="230" y="646"/>
                  </a:lnTo>
                  <a:lnTo>
                    <a:pt x="234" y="654"/>
                  </a:lnTo>
                  <a:lnTo>
                    <a:pt x="236" y="659"/>
                  </a:lnTo>
                  <a:lnTo>
                    <a:pt x="237" y="652"/>
                  </a:lnTo>
                  <a:lnTo>
                    <a:pt x="238" y="646"/>
                  </a:lnTo>
                  <a:lnTo>
                    <a:pt x="239" y="639"/>
                  </a:lnTo>
                  <a:lnTo>
                    <a:pt x="239" y="633"/>
                  </a:lnTo>
                  <a:lnTo>
                    <a:pt x="240" y="626"/>
                  </a:lnTo>
                  <a:lnTo>
                    <a:pt x="241" y="620"/>
                  </a:lnTo>
                  <a:lnTo>
                    <a:pt x="241" y="613"/>
                  </a:lnTo>
                  <a:lnTo>
                    <a:pt x="242" y="607"/>
                  </a:lnTo>
                  <a:lnTo>
                    <a:pt x="243" y="600"/>
                  </a:lnTo>
                  <a:lnTo>
                    <a:pt x="243" y="593"/>
                  </a:lnTo>
                  <a:lnTo>
                    <a:pt x="244" y="587"/>
                  </a:lnTo>
                  <a:lnTo>
                    <a:pt x="244" y="581"/>
                  </a:lnTo>
                  <a:lnTo>
                    <a:pt x="245" y="574"/>
                  </a:lnTo>
                  <a:lnTo>
                    <a:pt x="246" y="568"/>
                  </a:lnTo>
                  <a:lnTo>
                    <a:pt x="247" y="561"/>
                  </a:lnTo>
                  <a:lnTo>
                    <a:pt x="247" y="555"/>
                  </a:lnTo>
                  <a:lnTo>
                    <a:pt x="248" y="548"/>
                  </a:lnTo>
                  <a:lnTo>
                    <a:pt x="248" y="542"/>
                  </a:lnTo>
                  <a:lnTo>
                    <a:pt x="249" y="535"/>
                  </a:lnTo>
                  <a:lnTo>
                    <a:pt x="250" y="528"/>
                  </a:lnTo>
                  <a:lnTo>
                    <a:pt x="251" y="522"/>
                  </a:lnTo>
                  <a:lnTo>
                    <a:pt x="251" y="516"/>
                  </a:lnTo>
                  <a:lnTo>
                    <a:pt x="252" y="509"/>
                  </a:lnTo>
                  <a:lnTo>
                    <a:pt x="252" y="503"/>
                  </a:lnTo>
                  <a:lnTo>
                    <a:pt x="253" y="496"/>
                  </a:lnTo>
                  <a:lnTo>
                    <a:pt x="254" y="490"/>
                  </a:lnTo>
                  <a:lnTo>
                    <a:pt x="255" y="484"/>
                  </a:lnTo>
                  <a:lnTo>
                    <a:pt x="255" y="477"/>
                  </a:lnTo>
                  <a:lnTo>
                    <a:pt x="256" y="471"/>
                  </a:lnTo>
                  <a:lnTo>
                    <a:pt x="257" y="464"/>
                  </a:lnTo>
                  <a:lnTo>
                    <a:pt x="258" y="458"/>
                  </a:lnTo>
                  <a:lnTo>
                    <a:pt x="259" y="452"/>
                  </a:lnTo>
                  <a:lnTo>
                    <a:pt x="256" y="44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41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94" name="Freeform 106">
              <a:extLst>
                <a:ext uri="{FF2B5EF4-FFF2-40B4-BE49-F238E27FC236}">
                  <a16:creationId xmlns:a16="http://schemas.microsoft.com/office/drawing/2014/main" id="{2B15D3B0-83FC-C0DF-ACF6-3616FA22E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" y="3161"/>
              <a:ext cx="159" cy="62"/>
            </a:xfrm>
            <a:custGeom>
              <a:avLst/>
              <a:gdLst>
                <a:gd name="T0" fmla="*/ 0 w 159"/>
                <a:gd name="T1" fmla="*/ 53 h 62"/>
                <a:gd name="T2" fmla="*/ 0 w 159"/>
                <a:gd name="T3" fmla="*/ 55 h 62"/>
                <a:gd name="T4" fmla="*/ 1 w 159"/>
                <a:gd name="T5" fmla="*/ 57 h 62"/>
                <a:gd name="T6" fmla="*/ 3 w 159"/>
                <a:gd name="T7" fmla="*/ 59 h 62"/>
                <a:gd name="T8" fmla="*/ 8 w 159"/>
                <a:gd name="T9" fmla="*/ 59 h 62"/>
                <a:gd name="T10" fmla="*/ 18 w 159"/>
                <a:gd name="T11" fmla="*/ 56 h 62"/>
                <a:gd name="T12" fmla="*/ 28 w 159"/>
                <a:gd name="T13" fmla="*/ 54 h 62"/>
                <a:gd name="T14" fmla="*/ 37 w 159"/>
                <a:gd name="T15" fmla="*/ 51 h 62"/>
                <a:gd name="T16" fmla="*/ 46 w 159"/>
                <a:gd name="T17" fmla="*/ 48 h 62"/>
                <a:gd name="T18" fmla="*/ 56 w 159"/>
                <a:gd name="T19" fmla="*/ 45 h 62"/>
                <a:gd name="T20" fmla="*/ 65 w 159"/>
                <a:gd name="T21" fmla="*/ 42 h 62"/>
                <a:gd name="T22" fmla="*/ 75 w 159"/>
                <a:gd name="T23" fmla="*/ 39 h 62"/>
                <a:gd name="T24" fmla="*/ 84 w 159"/>
                <a:gd name="T25" fmla="*/ 35 h 62"/>
                <a:gd name="T26" fmla="*/ 94 w 159"/>
                <a:gd name="T27" fmla="*/ 32 h 62"/>
                <a:gd name="T28" fmla="*/ 103 w 159"/>
                <a:gd name="T29" fmla="*/ 29 h 62"/>
                <a:gd name="T30" fmla="*/ 112 w 159"/>
                <a:gd name="T31" fmla="*/ 25 h 62"/>
                <a:gd name="T32" fmla="*/ 122 w 159"/>
                <a:gd name="T33" fmla="*/ 21 h 62"/>
                <a:gd name="T34" fmla="*/ 131 w 159"/>
                <a:gd name="T35" fmla="*/ 18 h 62"/>
                <a:gd name="T36" fmla="*/ 140 w 159"/>
                <a:gd name="T37" fmla="*/ 14 h 62"/>
                <a:gd name="T38" fmla="*/ 150 w 159"/>
                <a:gd name="T39" fmla="*/ 11 h 62"/>
                <a:gd name="T40" fmla="*/ 155 w 159"/>
                <a:gd name="T41" fmla="*/ 9 h 62"/>
                <a:gd name="T42" fmla="*/ 157 w 159"/>
                <a:gd name="T43" fmla="*/ 7 h 62"/>
                <a:gd name="T44" fmla="*/ 154 w 159"/>
                <a:gd name="T45" fmla="*/ 0 h 62"/>
                <a:gd name="T46" fmla="*/ 145 w 159"/>
                <a:gd name="T47" fmla="*/ 3 h 62"/>
                <a:gd name="T48" fmla="*/ 136 w 159"/>
                <a:gd name="T49" fmla="*/ 7 h 62"/>
                <a:gd name="T50" fmla="*/ 126 w 159"/>
                <a:gd name="T51" fmla="*/ 10 h 62"/>
                <a:gd name="T52" fmla="*/ 117 w 159"/>
                <a:gd name="T53" fmla="*/ 14 h 62"/>
                <a:gd name="T54" fmla="*/ 107 w 159"/>
                <a:gd name="T55" fmla="*/ 18 h 62"/>
                <a:gd name="T56" fmla="*/ 98 w 159"/>
                <a:gd name="T57" fmla="*/ 20 h 62"/>
                <a:gd name="T58" fmla="*/ 88 w 159"/>
                <a:gd name="T59" fmla="*/ 24 h 62"/>
                <a:gd name="T60" fmla="*/ 78 w 159"/>
                <a:gd name="T61" fmla="*/ 27 h 62"/>
                <a:gd name="T62" fmla="*/ 69 w 159"/>
                <a:gd name="T63" fmla="*/ 31 h 62"/>
                <a:gd name="T64" fmla="*/ 59 w 159"/>
                <a:gd name="T65" fmla="*/ 34 h 62"/>
                <a:gd name="T66" fmla="*/ 49 w 159"/>
                <a:gd name="T67" fmla="*/ 37 h 62"/>
                <a:gd name="T68" fmla="*/ 40 w 159"/>
                <a:gd name="T69" fmla="*/ 40 h 62"/>
                <a:gd name="T70" fmla="*/ 30 w 159"/>
                <a:gd name="T71" fmla="*/ 43 h 62"/>
                <a:gd name="T72" fmla="*/ 20 w 159"/>
                <a:gd name="T73" fmla="*/ 46 h 62"/>
                <a:gd name="T74" fmla="*/ 11 w 159"/>
                <a:gd name="T75" fmla="*/ 49 h 62"/>
                <a:gd name="T76" fmla="*/ 1 w 159"/>
                <a:gd name="T77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9" h="62">
                  <a:moveTo>
                    <a:pt x="1" y="52"/>
                  </a:moveTo>
                  <a:lnTo>
                    <a:pt x="0" y="53"/>
                  </a:lnTo>
                  <a:lnTo>
                    <a:pt x="0" y="54"/>
                  </a:lnTo>
                  <a:lnTo>
                    <a:pt x="0" y="55"/>
                  </a:lnTo>
                  <a:lnTo>
                    <a:pt x="0" y="56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3" y="59"/>
                  </a:lnTo>
                  <a:lnTo>
                    <a:pt x="4" y="61"/>
                  </a:lnTo>
                  <a:lnTo>
                    <a:pt x="8" y="59"/>
                  </a:lnTo>
                  <a:lnTo>
                    <a:pt x="13" y="58"/>
                  </a:lnTo>
                  <a:lnTo>
                    <a:pt x="18" y="56"/>
                  </a:lnTo>
                  <a:lnTo>
                    <a:pt x="23" y="55"/>
                  </a:lnTo>
                  <a:lnTo>
                    <a:pt x="28" y="54"/>
                  </a:lnTo>
                  <a:lnTo>
                    <a:pt x="32" y="52"/>
                  </a:lnTo>
                  <a:lnTo>
                    <a:pt x="37" y="51"/>
                  </a:lnTo>
                  <a:lnTo>
                    <a:pt x="42" y="50"/>
                  </a:lnTo>
                  <a:lnTo>
                    <a:pt x="46" y="48"/>
                  </a:lnTo>
                  <a:lnTo>
                    <a:pt x="51" y="46"/>
                  </a:lnTo>
                  <a:lnTo>
                    <a:pt x="56" y="45"/>
                  </a:lnTo>
                  <a:lnTo>
                    <a:pt x="61" y="43"/>
                  </a:lnTo>
                  <a:lnTo>
                    <a:pt x="65" y="42"/>
                  </a:lnTo>
                  <a:lnTo>
                    <a:pt x="70" y="40"/>
                  </a:lnTo>
                  <a:lnTo>
                    <a:pt x="75" y="39"/>
                  </a:lnTo>
                  <a:lnTo>
                    <a:pt x="80" y="37"/>
                  </a:lnTo>
                  <a:lnTo>
                    <a:pt x="84" y="35"/>
                  </a:lnTo>
                  <a:lnTo>
                    <a:pt x="89" y="34"/>
                  </a:lnTo>
                  <a:lnTo>
                    <a:pt x="94" y="32"/>
                  </a:lnTo>
                  <a:lnTo>
                    <a:pt x="98" y="30"/>
                  </a:lnTo>
                  <a:lnTo>
                    <a:pt x="103" y="29"/>
                  </a:lnTo>
                  <a:lnTo>
                    <a:pt x="108" y="27"/>
                  </a:lnTo>
                  <a:lnTo>
                    <a:pt x="112" y="25"/>
                  </a:lnTo>
                  <a:lnTo>
                    <a:pt x="117" y="23"/>
                  </a:lnTo>
                  <a:lnTo>
                    <a:pt x="122" y="21"/>
                  </a:lnTo>
                  <a:lnTo>
                    <a:pt x="126" y="20"/>
                  </a:lnTo>
                  <a:lnTo>
                    <a:pt x="131" y="18"/>
                  </a:lnTo>
                  <a:lnTo>
                    <a:pt x="136" y="16"/>
                  </a:lnTo>
                  <a:lnTo>
                    <a:pt x="140" y="14"/>
                  </a:lnTo>
                  <a:lnTo>
                    <a:pt x="145" y="13"/>
                  </a:lnTo>
                  <a:lnTo>
                    <a:pt x="150" y="11"/>
                  </a:lnTo>
                  <a:lnTo>
                    <a:pt x="154" y="9"/>
                  </a:lnTo>
                  <a:lnTo>
                    <a:pt x="155" y="9"/>
                  </a:lnTo>
                  <a:lnTo>
                    <a:pt x="156" y="8"/>
                  </a:lnTo>
                  <a:lnTo>
                    <a:pt x="157" y="7"/>
                  </a:lnTo>
                  <a:lnTo>
                    <a:pt x="158" y="6"/>
                  </a:lnTo>
                  <a:lnTo>
                    <a:pt x="154" y="0"/>
                  </a:lnTo>
                  <a:lnTo>
                    <a:pt x="150" y="1"/>
                  </a:lnTo>
                  <a:lnTo>
                    <a:pt x="145" y="3"/>
                  </a:lnTo>
                  <a:lnTo>
                    <a:pt x="140" y="5"/>
                  </a:lnTo>
                  <a:lnTo>
                    <a:pt x="136" y="7"/>
                  </a:lnTo>
                  <a:lnTo>
                    <a:pt x="131" y="8"/>
                  </a:lnTo>
                  <a:lnTo>
                    <a:pt x="126" y="10"/>
                  </a:lnTo>
                  <a:lnTo>
                    <a:pt x="121" y="12"/>
                  </a:lnTo>
                  <a:lnTo>
                    <a:pt x="117" y="14"/>
                  </a:lnTo>
                  <a:lnTo>
                    <a:pt x="112" y="16"/>
                  </a:lnTo>
                  <a:lnTo>
                    <a:pt x="107" y="18"/>
                  </a:lnTo>
                  <a:lnTo>
                    <a:pt x="102" y="19"/>
                  </a:lnTo>
                  <a:lnTo>
                    <a:pt x="98" y="20"/>
                  </a:lnTo>
                  <a:lnTo>
                    <a:pt x="93" y="22"/>
                  </a:lnTo>
                  <a:lnTo>
                    <a:pt x="88" y="24"/>
                  </a:lnTo>
                  <a:lnTo>
                    <a:pt x="83" y="26"/>
                  </a:lnTo>
                  <a:lnTo>
                    <a:pt x="78" y="27"/>
                  </a:lnTo>
                  <a:lnTo>
                    <a:pt x="73" y="29"/>
                  </a:lnTo>
                  <a:lnTo>
                    <a:pt x="69" y="31"/>
                  </a:lnTo>
                  <a:lnTo>
                    <a:pt x="64" y="33"/>
                  </a:lnTo>
                  <a:lnTo>
                    <a:pt x="59" y="34"/>
                  </a:lnTo>
                  <a:lnTo>
                    <a:pt x="54" y="36"/>
                  </a:lnTo>
                  <a:lnTo>
                    <a:pt x="49" y="37"/>
                  </a:lnTo>
                  <a:lnTo>
                    <a:pt x="45" y="39"/>
                  </a:lnTo>
                  <a:lnTo>
                    <a:pt x="40" y="40"/>
                  </a:lnTo>
                  <a:lnTo>
                    <a:pt x="35" y="42"/>
                  </a:lnTo>
                  <a:lnTo>
                    <a:pt x="30" y="43"/>
                  </a:lnTo>
                  <a:lnTo>
                    <a:pt x="25" y="45"/>
                  </a:lnTo>
                  <a:lnTo>
                    <a:pt x="20" y="46"/>
                  </a:lnTo>
                  <a:lnTo>
                    <a:pt x="15" y="48"/>
                  </a:lnTo>
                  <a:lnTo>
                    <a:pt x="11" y="49"/>
                  </a:lnTo>
                  <a:lnTo>
                    <a:pt x="6" y="50"/>
                  </a:lnTo>
                  <a:lnTo>
                    <a:pt x="1" y="5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95" name="Freeform 107">
              <a:extLst>
                <a:ext uri="{FF2B5EF4-FFF2-40B4-BE49-F238E27FC236}">
                  <a16:creationId xmlns:a16="http://schemas.microsoft.com/office/drawing/2014/main" id="{47BE44E7-012E-8CED-B72D-911C67C44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0" y="3241"/>
              <a:ext cx="479" cy="195"/>
            </a:xfrm>
            <a:custGeom>
              <a:avLst/>
              <a:gdLst>
                <a:gd name="T0" fmla="*/ 17 w 479"/>
                <a:gd name="T1" fmla="*/ 91 h 195"/>
                <a:gd name="T2" fmla="*/ 14 w 479"/>
                <a:gd name="T3" fmla="*/ 106 h 195"/>
                <a:gd name="T4" fmla="*/ 10 w 479"/>
                <a:gd name="T5" fmla="*/ 125 h 195"/>
                <a:gd name="T6" fmla="*/ 7 w 479"/>
                <a:gd name="T7" fmla="*/ 143 h 195"/>
                <a:gd name="T8" fmla="*/ 5 w 479"/>
                <a:gd name="T9" fmla="*/ 160 h 195"/>
                <a:gd name="T10" fmla="*/ 2 w 479"/>
                <a:gd name="T11" fmla="*/ 175 h 195"/>
                <a:gd name="T12" fmla="*/ 1 w 479"/>
                <a:gd name="T13" fmla="*/ 187 h 195"/>
                <a:gd name="T14" fmla="*/ 0 w 479"/>
                <a:gd name="T15" fmla="*/ 193 h 195"/>
                <a:gd name="T16" fmla="*/ 478 w 479"/>
                <a:gd name="T17" fmla="*/ 101 h 195"/>
                <a:gd name="T18" fmla="*/ 476 w 479"/>
                <a:gd name="T19" fmla="*/ 98 h 195"/>
                <a:gd name="T20" fmla="*/ 472 w 479"/>
                <a:gd name="T21" fmla="*/ 89 h 195"/>
                <a:gd name="T22" fmla="*/ 467 w 479"/>
                <a:gd name="T23" fmla="*/ 77 h 195"/>
                <a:gd name="T24" fmla="*/ 460 w 479"/>
                <a:gd name="T25" fmla="*/ 62 h 195"/>
                <a:gd name="T26" fmla="*/ 453 w 479"/>
                <a:gd name="T27" fmla="*/ 45 h 195"/>
                <a:gd name="T28" fmla="*/ 445 w 479"/>
                <a:gd name="T29" fmla="*/ 28 h 195"/>
                <a:gd name="T30" fmla="*/ 439 w 479"/>
                <a:gd name="T31" fmla="*/ 13 h 195"/>
                <a:gd name="T32" fmla="*/ 433 w 479"/>
                <a:gd name="T33" fmla="*/ 0 h 195"/>
                <a:gd name="T34" fmla="*/ 408 w 479"/>
                <a:gd name="T35" fmla="*/ 10 h 195"/>
                <a:gd name="T36" fmla="*/ 384 w 479"/>
                <a:gd name="T37" fmla="*/ 21 h 195"/>
                <a:gd name="T38" fmla="*/ 359 w 479"/>
                <a:gd name="T39" fmla="*/ 30 h 195"/>
                <a:gd name="T40" fmla="*/ 334 w 479"/>
                <a:gd name="T41" fmla="*/ 40 h 195"/>
                <a:gd name="T42" fmla="*/ 309 w 479"/>
                <a:gd name="T43" fmla="*/ 48 h 195"/>
                <a:gd name="T44" fmla="*/ 284 w 479"/>
                <a:gd name="T45" fmla="*/ 56 h 195"/>
                <a:gd name="T46" fmla="*/ 258 w 479"/>
                <a:gd name="T47" fmla="*/ 63 h 195"/>
                <a:gd name="T48" fmla="*/ 232 w 479"/>
                <a:gd name="T49" fmla="*/ 69 h 195"/>
                <a:gd name="T50" fmla="*/ 207 w 479"/>
                <a:gd name="T51" fmla="*/ 75 h 195"/>
                <a:gd name="T52" fmla="*/ 180 w 479"/>
                <a:gd name="T53" fmla="*/ 79 h 195"/>
                <a:gd name="T54" fmla="*/ 154 w 479"/>
                <a:gd name="T55" fmla="*/ 83 h 195"/>
                <a:gd name="T56" fmla="*/ 128 w 479"/>
                <a:gd name="T57" fmla="*/ 86 h 195"/>
                <a:gd name="T58" fmla="*/ 101 w 479"/>
                <a:gd name="T59" fmla="*/ 87 h 195"/>
                <a:gd name="T60" fmla="*/ 74 w 479"/>
                <a:gd name="T61" fmla="*/ 87 h 195"/>
                <a:gd name="T62" fmla="*/ 46 w 479"/>
                <a:gd name="T63" fmla="*/ 86 h 195"/>
                <a:gd name="T64" fmla="*/ 19 w 479"/>
                <a:gd name="T65" fmla="*/ 8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9" h="195">
                  <a:moveTo>
                    <a:pt x="19" y="84"/>
                  </a:moveTo>
                  <a:lnTo>
                    <a:pt x="17" y="91"/>
                  </a:lnTo>
                  <a:lnTo>
                    <a:pt x="15" y="98"/>
                  </a:lnTo>
                  <a:lnTo>
                    <a:pt x="14" y="106"/>
                  </a:lnTo>
                  <a:lnTo>
                    <a:pt x="12" y="115"/>
                  </a:lnTo>
                  <a:lnTo>
                    <a:pt x="10" y="125"/>
                  </a:lnTo>
                  <a:lnTo>
                    <a:pt x="9" y="134"/>
                  </a:lnTo>
                  <a:lnTo>
                    <a:pt x="7" y="143"/>
                  </a:lnTo>
                  <a:lnTo>
                    <a:pt x="6" y="152"/>
                  </a:lnTo>
                  <a:lnTo>
                    <a:pt x="5" y="160"/>
                  </a:lnTo>
                  <a:lnTo>
                    <a:pt x="3" y="168"/>
                  </a:lnTo>
                  <a:lnTo>
                    <a:pt x="2" y="175"/>
                  </a:lnTo>
                  <a:lnTo>
                    <a:pt x="1" y="182"/>
                  </a:lnTo>
                  <a:lnTo>
                    <a:pt x="1" y="187"/>
                  </a:lnTo>
                  <a:lnTo>
                    <a:pt x="0" y="190"/>
                  </a:lnTo>
                  <a:lnTo>
                    <a:pt x="0" y="193"/>
                  </a:lnTo>
                  <a:lnTo>
                    <a:pt x="0" y="194"/>
                  </a:lnTo>
                  <a:lnTo>
                    <a:pt x="478" y="101"/>
                  </a:lnTo>
                  <a:lnTo>
                    <a:pt x="477" y="100"/>
                  </a:lnTo>
                  <a:lnTo>
                    <a:pt x="476" y="98"/>
                  </a:lnTo>
                  <a:lnTo>
                    <a:pt x="474" y="94"/>
                  </a:lnTo>
                  <a:lnTo>
                    <a:pt x="472" y="89"/>
                  </a:lnTo>
                  <a:lnTo>
                    <a:pt x="470" y="84"/>
                  </a:lnTo>
                  <a:lnTo>
                    <a:pt x="467" y="77"/>
                  </a:lnTo>
                  <a:lnTo>
                    <a:pt x="463" y="70"/>
                  </a:lnTo>
                  <a:lnTo>
                    <a:pt x="460" y="62"/>
                  </a:lnTo>
                  <a:lnTo>
                    <a:pt x="456" y="53"/>
                  </a:lnTo>
                  <a:lnTo>
                    <a:pt x="453" y="45"/>
                  </a:lnTo>
                  <a:lnTo>
                    <a:pt x="449" y="37"/>
                  </a:lnTo>
                  <a:lnTo>
                    <a:pt x="445" y="28"/>
                  </a:lnTo>
                  <a:lnTo>
                    <a:pt x="442" y="20"/>
                  </a:lnTo>
                  <a:lnTo>
                    <a:pt x="439" y="13"/>
                  </a:lnTo>
                  <a:lnTo>
                    <a:pt x="435" y="6"/>
                  </a:lnTo>
                  <a:lnTo>
                    <a:pt x="433" y="0"/>
                  </a:lnTo>
                  <a:lnTo>
                    <a:pt x="420" y="5"/>
                  </a:lnTo>
                  <a:lnTo>
                    <a:pt x="408" y="10"/>
                  </a:lnTo>
                  <a:lnTo>
                    <a:pt x="396" y="15"/>
                  </a:lnTo>
                  <a:lnTo>
                    <a:pt x="384" y="21"/>
                  </a:lnTo>
                  <a:lnTo>
                    <a:pt x="371" y="26"/>
                  </a:lnTo>
                  <a:lnTo>
                    <a:pt x="359" y="30"/>
                  </a:lnTo>
                  <a:lnTo>
                    <a:pt x="346" y="35"/>
                  </a:lnTo>
                  <a:lnTo>
                    <a:pt x="334" y="40"/>
                  </a:lnTo>
                  <a:lnTo>
                    <a:pt x="321" y="44"/>
                  </a:lnTo>
                  <a:lnTo>
                    <a:pt x="309" y="48"/>
                  </a:lnTo>
                  <a:lnTo>
                    <a:pt x="296" y="52"/>
                  </a:lnTo>
                  <a:lnTo>
                    <a:pt x="284" y="56"/>
                  </a:lnTo>
                  <a:lnTo>
                    <a:pt x="271" y="59"/>
                  </a:lnTo>
                  <a:lnTo>
                    <a:pt x="258" y="63"/>
                  </a:lnTo>
                  <a:lnTo>
                    <a:pt x="245" y="66"/>
                  </a:lnTo>
                  <a:lnTo>
                    <a:pt x="232" y="69"/>
                  </a:lnTo>
                  <a:lnTo>
                    <a:pt x="220" y="72"/>
                  </a:lnTo>
                  <a:lnTo>
                    <a:pt x="207" y="75"/>
                  </a:lnTo>
                  <a:lnTo>
                    <a:pt x="194" y="77"/>
                  </a:lnTo>
                  <a:lnTo>
                    <a:pt x="180" y="79"/>
                  </a:lnTo>
                  <a:lnTo>
                    <a:pt x="167" y="81"/>
                  </a:lnTo>
                  <a:lnTo>
                    <a:pt x="154" y="83"/>
                  </a:lnTo>
                  <a:lnTo>
                    <a:pt x="141" y="85"/>
                  </a:lnTo>
                  <a:lnTo>
                    <a:pt x="128" y="86"/>
                  </a:lnTo>
                  <a:lnTo>
                    <a:pt x="114" y="87"/>
                  </a:lnTo>
                  <a:lnTo>
                    <a:pt x="101" y="87"/>
                  </a:lnTo>
                  <a:lnTo>
                    <a:pt x="88" y="87"/>
                  </a:lnTo>
                  <a:lnTo>
                    <a:pt x="74" y="87"/>
                  </a:lnTo>
                  <a:lnTo>
                    <a:pt x="60" y="87"/>
                  </a:lnTo>
                  <a:lnTo>
                    <a:pt x="46" y="86"/>
                  </a:lnTo>
                  <a:lnTo>
                    <a:pt x="33" y="85"/>
                  </a:lnTo>
                  <a:lnTo>
                    <a:pt x="19" y="84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96" name="Freeform 108">
              <a:extLst>
                <a:ext uri="{FF2B5EF4-FFF2-40B4-BE49-F238E27FC236}">
                  <a16:creationId xmlns:a16="http://schemas.microsoft.com/office/drawing/2014/main" id="{DC7CF5B8-1648-5585-7845-979699B81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2" y="3292"/>
              <a:ext cx="17" cy="46"/>
            </a:xfrm>
            <a:custGeom>
              <a:avLst/>
              <a:gdLst>
                <a:gd name="T0" fmla="*/ 0 w 17"/>
                <a:gd name="T1" fmla="*/ 26 h 46"/>
                <a:gd name="T2" fmla="*/ 1 w 17"/>
                <a:gd name="T3" fmla="*/ 29 h 46"/>
                <a:gd name="T4" fmla="*/ 2 w 17"/>
                <a:gd name="T5" fmla="*/ 32 h 46"/>
                <a:gd name="T6" fmla="*/ 4 w 17"/>
                <a:gd name="T7" fmla="*/ 35 h 46"/>
                <a:gd name="T8" fmla="*/ 6 w 17"/>
                <a:gd name="T9" fmla="*/ 38 h 46"/>
                <a:gd name="T10" fmla="*/ 8 w 17"/>
                <a:gd name="T11" fmla="*/ 40 h 46"/>
                <a:gd name="T12" fmla="*/ 11 w 17"/>
                <a:gd name="T13" fmla="*/ 42 h 46"/>
                <a:gd name="T14" fmla="*/ 13 w 17"/>
                <a:gd name="T15" fmla="*/ 43 h 46"/>
                <a:gd name="T16" fmla="*/ 16 w 17"/>
                <a:gd name="T17" fmla="*/ 45 h 46"/>
                <a:gd name="T18" fmla="*/ 11 w 17"/>
                <a:gd name="T19" fmla="*/ 0 h 46"/>
                <a:gd name="T20" fmla="*/ 9 w 17"/>
                <a:gd name="T21" fmla="*/ 2 h 46"/>
                <a:gd name="T22" fmla="*/ 7 w 17"/>
                <a:gd name="T23" fmla="*/ 5 h 46"/>
                <a:gd name="T24" fmla="*/ 4 w 17"/>
                <a:gd name="T25" fmla="*/ 8 h 46"/>
                <a:gd name="T26" fmla="*/ 3 w 17"/>
                <a:gd name="T27" fmla="*/ 11 h 46"/>
                <a:gd name="T28" fmla="*/ 1 w 17"/>
                <a:gd name="T29" fmla="*/ 15 h 46"/>
                <a:gd name="T30" fmla="*/ 0 w 17"/>
                <a:gd name="T31" fmla="*/ 18 h 46"/>
                <a:gd name="T32" fmla="*/ 0 w 17"/>
                <a:gd name="T33" fmla="*/ 22 h 46"/>
                <a:gd name="T34" fmla="*/ 0 w 17"/>
                <a:gd name="T35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46">
                  <a:moveTo>
                    <a:pt x="0" y="26"/>
                  </a:moveTo>
                  <a:lnTo>
                    <a:pt x="1" y="29"/>
                  </a:lnTo>
                  <a:lnTo>
                    <a:pt x="2" y="32"/>
                  </a:lnTo>
                  <a:lnTo>
                    <a:pt x="4" y="35"/>
                  </a:lnTo>
                  <a:lnTo>
                    <a:pt x="6" y="38"/>
                  </a:lnTo>
                  <a:lnTo>
                    <a:pt x="8" y="40"/>
                  </a:lnTo>
                  <a:lnTo>
                    <a:pt x="11" y="42"/>
                  </a:lnTo>
                  <a:lnTo>
                    <a:pt x="13" y="43"/>
                  </a:lnTo>
                  <a:lnTo>
                    <a:pt x="16" y="45"/>
                  </a:lnTo>
                  <a:lnTo>
                    <a:pt x="11" y="0"/>
                  </a:lnTo>
                  <a:lnTo>
                    <a:pt x="9" y="2"/>
                  </a:lnTo>
                  <a:lnTo>
                    <a:pt x="7" y="5"/>
                  </a:lnTo>
                  <a:lnTo>
                    <a:pt x="4" y="8"/>
                  </a:lnTo>
                  <a:lnTo>
                    <a:pt x="3" y="11"/>
                  </a:lnTo>
                  <a:lnTo>
                    <a:pt x="1" y="15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97" name="Freeform 109">
              <a:extLst>
                <a:ext uri="{FF2B5EF4-FFF2-40B4-BE49-F238E27FC236}">
                  <a16:creationId xmlns:a16="http://schemas.microsoft.com/office/drawing/2014/main" id="{5C8F7A82-569B-7A1D-7CC5-808CDC40E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" y="3351"/>
              <a:ext cx="35" cy="117"/>
            </a:xfrm>
            <a:custGeom>
              <a:avLst/>
              <a:gdLst>
                <a:gd name="T0" fmla="*/ 10 w 35"/>
                <a:gd name="T1" fmla="*/ 28 h 117"/>
                <a:gd name="T2" fmla="*/ 8 w 35"/>
                <a:gd name="T3" fmla="*/ 31 h 117"/>
                <a:gd name="T4" fmla="*/ 7 w 35"/>
                <a:gd name="T5" fmla="*/ 34 h 117"/>
                <a:gd name="T6" fmla="*/ 5 w 35"/>
                <a:gd name="T7" fmla="*/ 38 h 117"/>
                <a:gd name="T8" fmla="*/ 4 w 35"/>
                <a:gd name="T9" fmla="*/ 41 h 117"/>
                <a:gd name="T10" fmla="*/ 3 w 35"/>
                <a:gd name="T11" fmla="*/ 44 h 117"/>
                <a:gd name="T12" fmla="*/ 2 w 35"/>
                <a:gd name="T13" fmla="*/ 48 h 117"/>
                <a:gd name="T14" fmla="*/ 1 w 35"/>
                <a:gd name="T15" fmla="*/ 51 h 117"/>
                <a:gd name="T16" fmla="*/ 0 w 35"/>
                <a:gd name="T17" fmla="*/ 54 h 117"/>
                <a:gd name="T18" fmla="*/ 0 w 35"/>
                <a:gd name="T19" fmla="*/ 58 h 117"/>
                <a:gd name="T20" fmla="*/ 0 w 35"/>
                <a:gd name="T21" fmla="*/ 62 h 117"/>
                <a:gd name="T22" fmla="*/ 0 w 35"/>
                <a:gd name="T23" fmla="*/ 66 h 117"/>
                <a:gd name="T24" fmla="*/ 0 w 35"/>
                <a:gd name="T25" fmla="*/ 69 h 117"/>
                <a:gd name="T26" fmla="*/ 0 w 35"/>
                <a:gd name="T27" fmla="*/ 73 h 117"/>
                <a:gd name="T28" fmla="*/ 1 w 35"/>
                <a:gd name="T29" fmla="*/ 77 h 117"/>
                <a:gd name="T30" fmla="*/ 1 w 35"/>
                <a:gd name="T31" fmla="*/ 82 h 117"/>
                <a:gd name="T32" fmla="*/ 2 w 35"/>
                <a:gd name="T33" fmla="*/ 86 h 117"/>
                <a:gd name="T34" fmla="*/ 4 w 35"/>
                <a:gd name="T35" fmla="*/ 89 h 117"/>
                <a:gd name="T36" fmla="*/ 5 w 35"/>
                <a:gd name="T37" fmla="*/ 93 h 117"/>
                <a:gd name="T38" fmla="*/ 7 w 35"/>
                <a:gd name="T39" fmla="*/ 97 h 117"/>
                <a:gd name="T40" fmla="*/ 8 w 35"/>
                <a:gd name="T41" fmla="*/ 100 h 117"/>
                <a:gd name="T42" fmla="*/ 10 w 35"/>
                <a:gd name="T43" fmla="*/ 105 h 117"/>
                <a:gd name="T44" fmla="*/ 11 w 35"/>
                <a:gd name="T45" fmla="*/ 108 h 117"/>
                <a:gd name="T46" fmla="*/ 13 w 35"/>
                <a:gd name="T47" fmla="*/ 112 h 117"/>
                <a:gd name="T48" fmla="*/ 15 w 35"/>
                <a:gd name="T49" fmla="*/ 116 h 117"/>
                <a:gd name="T50" fmla="*/ 17 w 35"/>
                <a:gd name="T51" fmla="*/ 109 h 117"/>
                <a:gd name="T52" fmla="*/ 19 w 35"/>
                <a:gd name="T53" fmla="*/ 103 h 117"/>
                <a:gd name="T54" fmla="*/ 21 w 35"/>
                <a:gd name="T55" fmla="*/ 96 h 117"/>
                <a:gd name="T56" fmla="*/ 23 w 35"/>
                <a:gd name="T57" fmla="*/ 90 h 117"/>
                <a:gd name="T58" fmla="*/ 25 w 35"/>
                <a:gd name="T59" fmla="*/ 83 h 117"/>
                <a:gd name="T60" fmla="*/ 27 w 35"/>
                <a:gd name="T61" fmla="*/ 76 h 117"/>
                <a:gd name="T62" fmla="*/ 28 w 35"/>
                <a:gd name="T63" fmla="*/ 69 h 117"/>
                <a:gd name="T64" fmla="*/ 30 w 35"/>
                <a:gd name="T65" fmla="*/ 62 h 117"/>
                <a:gd name="T66" fmla="*/ 31 w 35"/>
                <a:gd name="T67" fmla="*/ 55 h 117"/>
                <a:gd name="T68" fmla="*/ 32 w 35"/>
                <a:gd name="T69" fmla="*/ 48 h 117"/>
                <a:gd name="T70" fmla="*/ 33 w 35"/>
                <a:gd name="T71" fmla="*/ 41 h 117"/>
                <a:gd name="T72" fmla="*/ 33 w 35"/>
                <a:gd name="T73" fmla="*/ 34 h 117"/>
                <a:gd name="T74" fmla="*/ 34 w 35"/>
                <a:gd name="T75" fmla="*/ 26 h 117"/>
                <a:gd name="T76" fmla="*/ 33 w 35"/>
                <a:gd name="T77" fmla="*/ 19 h 117"/>
                <a:gd name="T78" fmla="*/ 33 w 35"/>
                <a:gd name="T79" fmla="*/ 11 h 117"/>
                <a:gd name="T80" fmla="*/ 32 w 35"/>
                <a:gd name="T81" fmla="*/ 4 h 117"/>
                <a:gd name="T82" fmla="*/ 31 w 35"/>
                <a:gd name="T83" fmla="*/ 1 h 117"/>
                <a:gd name="T84" fmla="*/ 31 w 35"/>
                <a:gd name="T85" fmla="*/ 0 h 117"/>
                <a:gd name="T86" fmla="*/ 30 w 35"/>
                <a:gd name="T87" fmla="*/ 0 h 117"/>
                <a:gd name="T88" fmla="*/ 29 w 35"/>
                <a:gd name="T89" fmla="*/ 0 h 117"/>
                <a:gd name="T90" fmla="*/ 28 w 35"/>
                <a:gd name="T91" fmla="*/ 0 h 117"/>
                <a:gd name="T92" fmla="*/ 26 w 35"/>
                <a:gd name="T93" fmla="*/ 1 h 117"/>
                <a:gd name="T94" fmla="*/ 25 w 35"/>
                <a:gd name="T95" fmla="*/ 2 h 117"/>
                <a:gd name="T96" fmla="*/ 25 w 35"/>
                <a:gd name="T97" fmla="*/ 4 h 117"/>
                <a:gd name="T98" fmla="*/ 10 w 35"/>
                <a:gd name="T99" fmla="*/ 2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" h="117">
                  <a:moveTo>
                    <a:pt x="10" y="28"/>
                  </a:moveTo>
                  <a:lnTo>
                    <a:pt x="8" y="31"/>
                  </a:lnTo>
                  <a:lnTo>
                    <a:pt x="7" y="34"/>
                  </a:lnTo>
                  <a:lnTo>
                    <a:pt x="5" y="38"/>
                  </a:lnTo>
                  <a:lnTo>
                    <a:pt x="4" y="41"/>
                  </a:lnTo>
                  <a:lnTo>
                    <a:pt x="3" y="44"/>
                  </a:lnTo>
                  <a:lnTo>
                    <a:pt x="2" y="48"/>
                  </a:lnTo>
                  <a:lnTo>
                    <a:pt x="1" y="51"/>
                  </a:lnTo>
                  <a:lnTo>
                    <a:pt x="0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0" y="69"/>
                  </a:lnTo>
                  <a:lnTo>
                    <a:pt x="0" y="73"/>
                  </a:lnTo>
                  <a:lnTo>
                    <a:pt x="1" y="77"/>
                  </a:lnTo>
                  <a:lnTo>
                    <a:pt x="1" y="82"/>
                  </a:lnTo>
                  <a:lnTo>
                    <a:pt x="2" y="86"/>
                  </a:lnTo>
                  <a:lnTo>
                    <a:pt x="4" y="89"/>
                  </a:lnTo>
                  <a:lnTo>
                    <a:pt x="5" y="93"/>
                  </a:lnTo>
                  <a:lnTo>
                    <a:pt x="7" y="97"/>
                  </a:lnTo>
                  <a:lnTo>
                    <a:pt x="8" y="100"/>
                  </a:lnTo>
                  <a:lnTo>
                    <a:pt x="10" y="105"/>
                  </a:lnTo>
                  <a:lnTo>
                    <a:pt x="11" y="108"/>
                  </a:lnTo>
                  <a:lnTo>
                    <a:pt x="13" y="112"/>
                  </a:lnTo>
                  <a:lnTo>
                    <a:pt x="15" y="116"/>
                  </a:lnTo>
                  <a:lnTo>
                    <a:pt x="17" y="109"/>
                  </a:lnTo>
                  <a:lnTo>
                    <a:pt x="19" y="103"/>
                  </a:lnTo>
                  <a:lnTo>
                    <a:pt x="21" y="96"/>
                  </a:lnTo>
                  <a:lnTo>
                    <a:pt x="23" y="90"/>
                  </a:lnTo>
                  <a:lnTo>
                    <a:pt x="25" y="83"/>
                  </a:lnTo>
                  <a:lnTo>
                    <a:pt x="27" y="76"/>
                  </a:lnTo>
                  <a:lnTo>
                    <a:pt x="28" y="69"/>
                  </a:lnTo>
                  <a:lnTo>
                    <a:pt x="30" y="62"/>
                  </a:lnTo>
                  <a:lnTo>
                    <a:pt x="31" y="55"/>
                  </a:lnTo>
                  <a:lnTo>
                    <a:pt x="32" y="48"/>
                  </a:lnTo>
                  <a:lnTo>
                    <a:pt x="33" y="41"/>
                  </a:lnTo>
                  <a:lnTo>
                    <a:pt x="33" y="34"/>
                  </a:lnTo>
                  <a:lnTo>
                    <a:pt x="34" y="26"/>
                  </a:lnTo>
                  <a:lnTo>
                    <a:pt x="33" y="19"/>
                  </a:lnTo>
                  <a:lnTo>
                    <a:pt x="33" y="11"/>
                  </a:lnTo>
                  <a:lnTo>
                    <a:pt x="32" y="4"/>
                  </a:lnTo>
                  <a:lnTo>
                    <a:pt x="31" y="1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10" y="2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98" name="Freeform 110">
              <a:extLst>
                <a:ext uri="{FF2B5EF4-FFF2-40B4-BE49-F238E27FC236}">
                  <a16:creationId xmlns:a16="http://schemas.microsoft.com/office/drawing/2014/main" id="{857BD5AB-9781-5EC5-A4C4-C0DD40B7B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" y="3364"/>
              <a:ext cx="35" cy="54"/>
            </a:xfrm>
            <a:custGeom>
              <a:avLst/>
              <a:gdLst>
                <a:gd name="T0" fmla="*/ 0 w 35"/>
                <a:gd name="T1" fmla="*/ 37 h 54"/>
                <a:gd name="T2" fmla="*/ 0 w 35"/>
                <a:gd name="T3" fmla="*/ 40 h 54"/>
                <a:gd name="T4" fmla="*/ 1 w 35"/>
                <a:gd name="T5" fmla="*/ 43 h 54"/>
                <a:gd name="T6" fmla="*/ 3 w 35"/>
                <a:gd name="T7" fmla="*/ 45 h 54"/>
                <a:gd name="T8" fmla="*/ 5 w 35"/>
                <a:gd name="T9" fmla="*/ 48 h 54"/>
                <a:gd name="T10" fmla="*/ 7 w 35"/>
                <a:gd name="T11" fmla="*/ 50 h 54"/>
                <a:gd name="T12" fmla="*/ 9 w 35"/>
                <a:gd name="T13" fmla="*/ 51 h 54"/>
                <a:gd name="T14" fmla="*/ 11 w 35"/>
                <a:gd name="T15" fmla="*/ 52 h 54"/>
                <a:gd name="T16" fmla="*/ 13 w 35"/>
                <a:gd name="T17" fmla="*/ 53 h 54"/>
                <a:gd name="T18" fmla="*/ 13 w 35"/>
                <a:gd name="T19" fmla="*/ 48 h 54"/>
                <a:gd name="T20" fmla="*/ 13 w 35"/>
                <a:gd name="T21" fmla="*/ 43 h 54"/>
                <a:gd name="T22" fmla="*/ 13 w 35"/>
                <a:gd name="T23" fmla="*/ 38 h 54"/>
                <a:gd name="T24" fmla="*/ 15 w 35"/>
                <a:gd name="T25" fmla="*/ 33 h 54"/>
                <a:gd name="T26" fmla="*/ 16 w 35"/>
                <a:gd name="T27" fmla="*/ 29 h 54"/>
                <a:gd name="T28" fmla="*/ 17 w 35"/>
                <a:gd name="T29" fmla="*/ 24 h 54"/>
                <a:gd name="T30" fmla="*/ 19 w 35"/>
                <a:gd name="T31" fmla="*/ 20 h 54"/>
                <a:gd name="T32" fmla="*/ 21 w 35"/>
                <a:gd name="T33" fmla="*/ 16 h 54"/>
                <a:gd name="T34" fmla="*/ 24 w 35"/>
                <a:gd name="T35" fmla="*/ 13 h 54"/>
                <a:gd name="T36" fmla="*/ 26 w 35"/>
                <a:gd name="T37" fmla="*/ 9 h 54"/>
                <a:gd name="T38" fmla="*/ 28 w 35"/>
                <a:gd name="T39" fmla="*/ 7 h 54"/>
                <a:gd name="T40" fmla="*/ 30 w 35"/>
                <a:gd name="T41" fmla="*/ 4 h 54"/>
                <a:gd name="T42" fmla="*/ 31 w 35"/>
                <a:gd name="T43" fmla="*/ 2 h 54"/>
                <a:gd name="T44" fmla="*/ 32 w 35"/>
                <a:gd name="T45" fmla="*/ 1 h 54"/>
                <a:gd name="T46" fmla="*/ 33 w 35"/>
                <a:gd name="T47" fmla="*/ 0 h 54"/>
                <a:gd name="T48" fmla="*/ 34 w 35"/>
                <a:gd name="T49" fmla="*/ 0 h 54"/>
                <a:gd name="T50" fmla="*/ 31 w 35"/>
                <a:gd name="T51" fmla="*/ 1 h 54"/>
                <a:gd name="T52" fmla="*/ 29 w 35"/>
                <a:gd name="T53" fmla="*/ 3 h 54"/>
                <a:gd name="T54" fmla="*/ 26 w 35"/>
                <a:gd name="T55" fmla="*/ 5 h 54"/>
                <a:gd name="T56" fmla="*/ 24 w 35"/>
                <a:gd name="T57" fmla="*/ 7 h 54"/>
                <a:gd name="T58" fmla="*/ 21 w 35"/>
                <a:gd name="T59" fmla="*/ 8 h 54"/>
                <a:gd name="T60" fmla="*/ 18 w 35"/>
                <a:gd name="T61" fmla="*/ 9 h 54"/>
                <a:gd name="T62" fmla="*/ 15 w 35"/>
                <a:gd name="T63" fmla="*/ 11 h 54"/>
                <a:gd name="T64" fmla="*/ 12 w 35"/>
                <a:gd name="T65" fmla="*/ 12 h 54"/>
                <a:gd name="T66" fmla="*/ 10 w 35"/>
                <a:gd name="T67" fmla="*/ 14 h 54"/>
                <a:gd name="T68" fmla="*/ 7 w 35"/>
                <a:gd name="T69" fmla="*/ 16 h 54"/>
                <a:gd name="T70" fmla="*/ 5 w 35"/>
                <a:gd name="T71" fmla="*/ 18 h 54"/>
                <a:gd name="T72" fmla="*/ 3 w 35"/>
                <a:gd name="T73" fmla="*/ 21 h 54"/>
                <a:gd name="T74" fmla="*/ 2 w 35"/>
                <a:gd name="T75" fmla="*/ 24 h 54"/>
                <a:gd name="T76" fmla="*/ 1 w 35"/>
                <a:gd name="T77" fmla="*/ 27 h 54"/>
                <a:gd name="T78" fmla="*/ 0 w 35"/>
                <a:gd name="T79" fmla="*/ 32 h 54"/>
                <a:gd name="T80" fmla="*/ 0 w 35"/>
                <a:gd name="T81" fmla="*/ 3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" h="54">
                  <a:moveTo>
                    <a:pt x="0" y="37"/>
                  </a:moveTo>
                  <a:lnTo>
                    <a:pt x="0" y="40"/>
                  </a:lnTo>
                  <a:lnTo>
                    <a:pt x="1" y="43"/>
                  </a:lnTo>
                  <a:lnTo>
                    <a:pt x="3" y="45"/>
                  </a:lnTo>
                  <a:lnTo>
                    <a:pt x="5" y="48"/>
                  </a:lnTo>
                  <a:lnTo>
                    <a:pt x="7" y="50"/>
                  </a:lnTo>
                  <a:lnTo>
                    <a:pt x="9" y="51"/>
                  </a:lnTo>
                  <a:lnTo>
                    <a:pt x="11" y="52"/>
                  </a:lnTo>
                  <a:lnTo>
                    <a:pt x="13" y="53"/>
                  </a:lnTo>
                  <a:lnTo>
                    <a:pt x="13" y="48"/>
                  </a:lnTo>
                  <a:lnTo>
                    <a:pt x="13" y="43"/>
                  </a:lnTo>
                  <a:lnTo>
                    <a:pt x="13" y="38"/>
                  </a:lnTo>
                  <a:lnTo>
                    <a:pt x="15" y="33"/>
                  </a:lnTo>
                  <a:lnTo>
                    <a:pt x="16" y="29"/>
                  </a:lnTo>
                  <a:lnTo>
                    <a:pt x="17" y="24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4" y="13"/>
                  </a:lnTo>
                  <a:lnTo>
                    <a:pt x="26" y="9"/>
                  </a:lnTo>
                  <a:lnTo>
                    <a:pt x="28" y="7"/>
                  </a:lnTo>
                  <a:lnTo>
                    <a:pt x="30" y="4"/>
                  </a:lnTo>
                  <a:lnTo>
                    <a:pt x="31" y="2"/>
                  </a:lnTo>
                  <a:lnTo>
                    <a:pt x="32" y="1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31" y="1"/>
                  </a:lnTo>
                  <a:lnTo>
                    <a:pt x="29" y="3"/>
                  </a:lnTo>
                  <a:lnTo>
                    <a:pt x="26" y="5"/>
                  </a:lnTo>
                  <a:lnTo>
                    <a:pt x="24" y="7"/>
                  </a:lnTo>
                  <a:lnTo>
                    <a:pt x="21" y="8"/>
                  </a:lnTo>
                  <a:lnTo>
                    <a:pt x="18" y="9"/>
                  </a:lnTo>
                  <a:lnTo>
                    <a:pt x="15" y="11"/>
                  </a:lnTo>
                  <a:lnTo>
                    <a:pt x="12" y="12"/>
                  </a:lnTo>
                  <a:lnTo>
                    <a:pt x="10" y="14"/>
                  </a:lnTo>
                  <a:lnTo>
                    <a:pt x="7" y="16"/>
                  </a:lnTo>
                  <a:lnTo>
                    <a:pt x="5" y="18"/>
                  </a:lnTo>
                  <a:lnTo>
                    <a:pt x="3" y="21"/>
                  </a:lnTo>
                  <a:lnTo>
                    <a:pt x="2" y="24"/>
                  </a:lnTo>
                  <a:lnTo>
                    <a:pt x="1" y="27"/>
                  </a:lnTo>
                  <a:lnTo>
                    <a:pt x="0" y="32"/>
                  </a:lnTo>
                  <a:lnTo>
                    <a:pt x="0" y="3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99" name="Freeform 111">
              <a:extLst>
                <a:ext uri="{FF2B5EF4-FFF2-40B4-BE49-F238E27FC236}">
                  <a16:creationId xmlns:a16="http://schemas.microsoft.com/office/drawing/2014/main" id="{4A27E133-E4AD-A3E7-6788-1527C1B2E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" y="3455"/>
              <a:ext cx="647" cy="359"/>
            </a:xfrm>
            <a:custGeom>
              <a:avLst/>
              <a:gdLst>
                <a:gd name="T0" fmla="*/ 6 w 647"/>
                <a:gd name="T1" fmla="*/ 132 h 359"/>
                <a:gd name="T2" fmla="*/ 0 w 647"/>
                <a:gd name="T3" fmla="*/ 358 h 359"/>
                <a:gd name="T4" fmla="*/ 134 w 647"/>
                <a:gd name="T5" fmla="*/ 323 h 359"/>
                <a:gd name="T6" fmla="*/ 150 w 647"/>
                <a:gd name="T7" fmla="*/ 229 h 359"/>
                <a:gd name="T8" fmla="*/ 641 w 647"/>
                <a:gd name="T9" fmla="*/ 101 h 359"/>
                <a:gd name="T10" fmla="*/ 646 w 647"/>
                <a:gd name="T11" fmla="*/ 0 h 359"/>
                <a:gd name="T12" fmla="*/ 6 w 647"/>
                <a:gd name="T13" fmla="*/ 132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359">
                  <a:moveTo>
                    <a:pt x="6" y="132"/>
                  </a:moveTo>
                  <a:lnTo>
                    <a:pt x="0" y="358"/>
                  </a:lnTo>
                  <a:lnTo>
                    <a:pt x="134" y="323"/>
                  </a:lnTo>
                  <a:lnTo>
                    <a:pt x="150" y="229"/>
                  </a:lnTo>
                  <a:lnTo>
                    <a:pt x="641" y="101"/>
                  </a:lnTo>
                  <a:lnTo>
                    <a:pt x="646" y="0"/>
                  </a:lnTo>
                  <a:lnTo>
                    <a:pt x="6" y="132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00" name="Freeform 112">
              <a:extLst>
                <a:ext uri="{FF2B5EF4-FFF2-40B4-BE49-F238E27FC236}">
                  <a16:creationId xmlns:a16="http://schemas.microsoft.com/office/drawing/2014/main" id="{D5786375-0BD4-E02B-50BD-949DD6ABA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" y="3741"/>
              <a:ext cx="49" cy="240"/>
            </a:xfrm>
            <a:custGeom>
              <a:avLst/>
              <a:gdLst>
                <a:gd name="T0" fmla="*/ 0 w 49"/>
                <a:gd name="T1" fmla="*/ 51 h 240"/>
                <a:gd name="T2" fmla="*/ 48 w 49"/>
                <a:gd name="T3" fmla="*/ 239 h 240"/>
                <a:gd name="T4" fmla="*/ 4 w 49"/>
                <a:gd name="T5" fmla="*/ 0 h 240"/>
                <a:gd name="T6" fmla="*/ 0 w 49"/>
                <a:gd name="T7" fmla="*/ 5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40">
                  <a:moveTo>
                    <a:pt x="0" y="51"/>
                  </a:moveTo>
                  <a:lnTo>
                    <a:pt x="48" y="239"/>
                  </a:lnTo>
                  <a:lnTo>
                    <a:pt x="4" y="0"/>
                  </a:lnTo>
                  <a:lnTo>
                    <a:pt x="0" y="51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01" name="Freeform 113">
              <a:extLst>
                <a:ext uri="{FF2B5EF4-FFF2-40B4-BE49-F238E27FC236}">
                  <a16:creationId xmlns:a16="http://schemas.microsoft.com/office/drawing/2014/main" id="{391A2C84-2B85-F7EA-5708-FFF921ACB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" y="3558"/>
              <a:ext cx="588" cy="411"/>
            </a:xfrm>
            <a:custGeom>
              <a:avLst/>
              <a:gdLst>
                <a:gd name="T0" fmla="*/ 417 w 588"/>
                <a:gd name="T1" fmla="*/ 260 h 411"/>
                <a:gd name="T2" fmla="*/ 409 w 588"/>
                <a:gd name="T3" fmla="*/ 256 h 411"/>
                <a:gd name="T4" fmla="*/ 408 w 588"/>
                <a:gd name="T5" fmla="*/ 246 h 411"/>
                <a:gd name="T6" fmla="*/ 413 w 588"/>
                <a:gd name="T7" fmla="*/ 239 h 411"/>
                <a:gd name="T8" fmla="*/ 412 w 588"/>
                <a:gd name="T9" fmla="*/ 216 h 411"/>
                <a:gd name="T10" fmla="*/ 413 w 588"/>
                <a:gd name="T11" fmla="*/ 195 h 411"/>
                <a:gd name="T12" fmla="*/ 415 w 588"/>
                <a:gd name="T13" fmla="*/ 184 h 411"/>
                <a:gd name="T14" fmla="*/ 417 w 588"/>
                <a:gd name="T15" fmla="*/ 180 h 411"/>
                <a:gd name="T16" fmla="*/ 425 w 588"/>
                <a:gd name="T17" fmla="*/ 167 h 411"/>
                <a:gd name="T18" fmla="*/ 436 w 588"/>
                <a:gd name="T19" fmla="*/ 156 h 411"/>
                <a:gd name="T20" fmla="*/ 450 w 588"/>
                <a:gd name="T21" fmla="*/ 147 h 411"/>
                <a:gd name="T22" fmla="*/ 467 w 588"/>
                <a:gd name="T23" fmla="*/ 132 h 411"/>
                <a:gd name="T24" fmla="*/ 473 w 588"/>
                <a:gd name="T25" fmla="*/ 128 h 411"/>
                <a:gd name="T26" fmla="*/ 479 w 588"/>
                <a:gd name="T27" fmla="*/ 127 h 411"/>
                <a:gd name="T28" fmla="*/ 491 w 588"/>
                <a:gd name="T29" fmla="*/ 124 h 411"/>
                <a:gd name="T30" fmla="*/ 507 w 588"/>
                <a:gd name="T31" fmla="*/ 119 h 411"/>
                <a:gd name="T32" fmla="*/ 542 w 588"/>
                <a:gd name="T33" fmla="*/ 162 h 411"/>
                <a:gd name="T34" fmla="*/ 561 w 588"/>
                <a:gd name="T35" fmla="*/ 190 h 411"/>
                <a:gd name="T36" fmla="*/ 570 w 588"/>
                <a:gd name="T37" fmla="*/ 200 h 411"/>
                <a:gd name="T38" fmla="*/ 577 w 588"/>
                <a:gd name="T39" fmla="*/ 204 h 411"/>
                <a:gd name="T40" fmla="*/ 585 w 588"/>
                <a:gd name="T41" fmla="*/ 207 h 411"/>
                <a:gd name="T42" fmla="*/ 587 w 588"/>
                <a:gd name="T43" fmla="*/ 202 h 411"/>
                <a:gd name="T44" fmla="*/ 0 w 588"/>
                <a:gd name="T45" fmla="*/ 137 h 411"/>
                <a:gd name="T46" fmla="*/ 210 w 588"/>
                <a:gd name="T47" fmla="*/ 358 h 411"/>
                <a:gd name="T48" fmla="*/ 194 w 588"/>
                <a:gd name="T49" fmla="*/ 334 h 411"/>
                <a:gd name="T50" fmla="*/ 186 w 588"/>
                <a:gd name="T51" fmla="*/ 310 h 411"/>
                <a:gd name="T52" fmla="*/ 182 w 588"/>
                <a:gd name="T53" fmla="*/ 290 h 411"/>
                <a:gd name="T54" fmla="*/ 181 w 588"/>
                <a:gd name="T55" fmla="*/ 274 h 411"/>
                <a:gd name="T56" fmla="*/ 186 w 588"/>
                <a:gd name="T57" fmla="*/ 246 h 411"/>
                <a:gd name="T58" fmla="*/ 191 w 588"/>
                <a:gd name="T59" fmla="*/ 238 h 411"/>
                <a:gd name="T60" fmla="*/ 190 w 588"/>
                <a:gd name="T61" fmla="*/ 220 h 411"/>
                <a:gd name="T62" fmla="*/ 194 w 588"/>
                <a:gd name="T63" fmla="*/ 207 h 411"/>
                <a:gd name="T64" fmla="*/ 197 w 588"/>
                <a:gd name="T65" fmla="*/ 193 h 411"/>
                <a:gd name="T66" fmla="*/ 189 w 588"/>
                <a:gd name="T67" fmla="*/ 174 h 411"/>
                <a:gd name="T68" fmla="*/ 189 w 588"/>
                <a:gd name="T69" fmla="*/ 168 h 411"/>
                <a:gd name="T70" fmla="*/ 191 w 588"/>
                <a:gd name="T71" fmla="*/ 155 h 411"/>
                <a:gd name="T72" fmla="*/ 201 w 588"/>
                <a:gd name="T73" fmla="*/ 142 h 411"/>
                <a:gd name="T74" fmla="*/ 224 w 588"/>
                <a:gd name="T75" fmla="*/ 135 h 411"/>
                <a:gd name="T76" fmla="*/ 234 w 588"/>
                <a:gd name="T77" fmla="*/ 137 h 411"/>
                <a:gd name="T78" fmla="*/ 243 w 588"/>
                <a:gd name="T79" fmla="*/ 147 h 411"/>
                <a:gd name="T80" fmla="*/ 255 w 588"/>
                <a:gd name="T81" fmla="*/ 160 h 411"/>
                <a:gd name="T82" fmla="*/ 271 w 588"/>
                <a:gd name="T83" fmla="*/ 174 h 411"/>
                <a:gd name="T84" fmla="*/ 285 w 588"/>
                <a:gd name="T85" fmla="*/ 196 h 411"/>
                <a:gd name="T86" fmla="*/ 293 w 588"/>
                <a:gd name="T87" fmla="*/ 217 h 411"/>
                <a:gd name="T88" fmla="*/ 301 w 588"/>
                <a:gd name="T89" fmla="*/ 228 h 411"/>
                <a:gd name="T90" fmla="*/ 313 w 588"/>
                <a:gd name="T91" fmla="*/ 248 h 411"/>
                <a:gd name="T92" fmla="*/ 320 w 588"/>
                <a:gd name="T93" fmla="*/ 273 h 411"/>
                <a:gd name="T94" fmla="*/ 323 w 588"/>
                <a:gd name="T95" fmla="*/ 298 h 411"/>
                <a:gd name="T96" fmla="*/ 323 w 588"/>
                <a:gd name="T97" fmla="*/ 320 h 411"/>
                <a:gd name="T98" fmla="*/ 320 w 588"/>
                <a:gd name="T99" fmla="*/ 334 h 411"/>
                <a:gd name="T100" fmla="*/ 347 w 588"/>
                <a:gd name="T101" fmla="*/ 329 h 411"/>
                <a:gd name="T102" fmla="*/ 380 w 588"/>
                <a:gd name="T103" fmla="*/ 319 h 411"/>
                <a:gd name="T104" fmla="*/ 412 w 588"/>
                <a:gd name="T105" fmla="*/ 309 h 411"/>
                <a:gd name="T106" fmla="*/ 445 w 588"/>
                <a:gd name="T107" fmla="*/ 300 h 411"/>
                <a:gd name="T108" fmla="*/ 447 w 588"/>
                <a:gd name="T109" fmla="*/ 293 h 411"/>
                <a:gd name="T110" fmla="*/ 434 w 588"/>
                <a:gd name="T111" fmla="*/ 278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8" h="411">
                  <a:moveTo>
                    <a:pt x="423" y="266"/>
                  </a:moveTo>
                  <a:lnTo>
                    <a:pt x="421" y="264"/>
                  </a:lnTo>
                  <a:lnTo>
                    <a:pt x="419" y="262"/>
                  </a:lnTo>
                  <a:lnTo>
                    <a:pt x="417" y="260"/>
                  </a:lnTo>
                  <a:lnTo>
                    <a:pt x="414" y="259"/>
                  </a:lnTo>
                  <a:lnTo>
                    <a:pt x="412" y="258"/>
                  </a:lnTo>
                  <a:lnTo>
                    <a:pt x="410" y="257"/>
                  </a:lnTo>
                  <a:lnTo>
                    <a:pt x="409" y="256"/>
                  </a:lnTo>
                  <a:lnTo>
                    <a:pt x="408" y="256"/>
                  </a:lnTo>
                  <a:lnTo>
                    <a:pt x="407" y="252"/>
                  </a:lnTo>
                  <a:lnTo>
                    <a:pt x="407" y="249"/>
                  </a:lnTo>
                  <a:lnTo>
                    <a:pt x="408" y="246"/>
                  </a:lnTo>
                  <a:lnTo>
                    <a:pt x="409" y="244"/>
                  </a:lnTo>
                  <a:lnTo>
                    <a:pt x="410" y="242"/>
                  </a:lnTo>
                  <a:lnTo>
                    <a:pt x="412" y="240"/>
                  </a:lnTo>
                  <a:lnTo>
                    <a:pt x="413" y="239"/>
                  </a:lnTo>
                  <a:lnTo>
                    <a:pt x="413" y="239"/>
                  </a:lnTo>
                  <a:lnTo>
                    <a:pt x="412" y="230"/>
                  </a:lnTo>
                  <a:lnTo>
                    <a:pt x="412" y="223"/>
                  </a:lnTo>
                  <a:lnTo>
                    <a:pt x="412" y="216"/>
                  </a:lnTo>
                  <a:lnTo>
                    <a:pt x="412" y="210"/>
                  </a:lnTo>
                  <a:lnTo>
                    <a:pt x="412" y="204"/>
                  </a:lnTo>
                  <a:lnTo>
                    <a:pt x="413" y="200"/>
                  </a:lnTo>
                  <a:lnTo>
                    <a:pt x="413" y="195"/>
                  </a:lnTo>
                  <a:lnTo>
                    <a:pt x="413" y="192"/>
                  </a:lnTo>
                  <a:lnTo>
                    <a:pt x="414" y="188"/>
                  </a:lnTo>
                  <a:lnTo>
                    <a:pt x="414" y="186"/>
                  </a:lnTo>
                  <a:lnTo>
                    <a:pt x="415" y="184"/>
                  </a:lnTo>
                  <a:lnTo>
                    <a:pt x="416" y="183"/>
                  </a:lnTo>
                  <a:lnTo>
                    <a:pt x="416" y="181"/>
                  </a:lnTo>
                  <a:lnTo>
                    <a:pt x="417" y="181"/>
                  </a:lnTo>
                  <a:lnTo>
                    <a:pt x="417" y="180"/>
                  </a:lnTo>
                  <a:lnTo>
                    <a:pt x="417" y="180"/>
                  </a:lnTo>
                  <a:lnTo>
                    <a:pt x="419" y="176"/>
                  </a:lnTo>
                  <a:lnTo>
                    <a:pt x="422" y="171"/>
                  </a:lnTo>
                  <a:lnTo>
                    <a:pt x="425" y="167"/>
                  </a:lnTo>
                  <a:lnTo>
                    <a:pt x="428" y="164"/>
                  </a:lnTo>
                  <a:lnTo>
                    <a:pt x="431" y="160"/>
                  </a:lnTo>
                  <a:lnTo>
                    <a:pt x="434" y="158"/>
                  </a:lnTo>
                  <a:lnTo>
                    <a:pt x="436" y="156"/>
                  </a:lnTo>
                  <a:lnTo>
                    <a:pt x="439" y="154"/>
                  </a:lnTo>
                  <a:lnTo>
                    <a:pt x="442" y="152"/>
                  </a:lnTo>
                  <a:lnTo>
                    <a:pt x="445" y="150"/>
                  </a:lnTo>
                  <a:lnTo>
                    <a:pt x="450" y="147"/>
                  </a:lnTo>
                  <a:lnTo>
                    <a:pt x="454" y="143"/>
                  </a:lnTo>
                  <a:lnTo>
                    <a:pt x="458" y="139"/>
                  </a:lnTo>
                  <a:lnTo>
                    <a:pt x="463" y="135"/>
                  </a:lnTo>
                  <a:lnTo>
                    <a:pt x="467" y="132"/>
                  </a:lnTo>
                  <a:lnTo>
                    <a:pt x="471" y="129"/>
                  </a:lnTo>
                  <a:lnTo>
                    <a:pt x="471" y="129"/>
                  </a:lnTo>
                  <a:lnTo>
                    <a:pt x="472" y="129"/>
                  </a:lnTo>
                  <a:lnTo>
                    <a:pt x="473" y="128"/>
                  </a:lnTo>
                  <a:lnTo>
                    <a:pt x="475" y="128"/>
                  </a:lnTo>
                  <a:lnTo>
                    <a:pt x="476" y="127"/>
                  </a:lnTo>
                  <a:lnTo>
                    <a:pt x="478" y="127"/>
                  </a:lnTo>
                  <a:lnTo>
                    <a:pt x="479" y="127"/>
                  </a:lnTo>
                  <a:lnTo>
                    <a:pt x="480" y="126"/>
                  </a:lnTo>
                  <a:lnTo>
                    <a:pt x="484" y="126"/>
                  </a:lnTo>
                  <a:lnTo>
                    <a:pt x="488" y="125"/>
                  </a:lnTo>
                  <a:lnTo>
                    <a:pt x="491" y="124"/>
                  </a:lnTo>
                  <a:lnTo>
                    <a:pt x="495" y="122"/>
                  </a:lnTo>
                  <a:lnTo>
                    <a:pt x="499" y="120"/>
                  </a:lnTo>
                  <a:lnTo>
                    <a:pt x="503" y="119"/>
                  </a:lnTo>
                  <a:lnTo>
                    <a:pt x="507" y="119"/>
                  </a:lnTo>
                  <a:lnTo>
                    <a:pt x="511" y="120"/>
                  </a:lnTo>
                  <a:lnTo>
                    <a:pt x="528" y="140"/>
                  </a:lnTo>
                  <a:lnTo>
                    <a:pt x="536" y="152"/>
                  </a:lnTo>
                  <a:lnTo>
                    <a:pt x="542" y="162"/>
                  </a:lnTo>
                  <a:lnTo>
                    <a:pt x="548" y="171"/>
                  </a:lnTo>
                  <a:lnTo>
                    <a:pt x="553" y="179"/>
                  </a:lnTo>
                  <a:lnTo>
                    <a:pt x="557" y="185"/>
                  </a:lnTo>
                  <a:lnTo>
                    <a:pt x="561" y="190"/>
                  </a:lnTo>
                  <a:lnTo>
                    <a:pt x="563" y="194"/>
                  </a:lnTo>
                  <a:lnTo>
                    <a:pt x="566" y="196"/>
                  </a:lnTo>
                  <a:lnTo>
                    <a:pt x="568" y="199"/>
                  </a:lnTo>
                  <a:lnTo>
                    <a:pt x="570" y="200"/>
                  </a:lnTo>
                  <a:lnTo>
                    <a:pt x="572" y="202"/>
                  </a:lnTo>
                  <a:lnTo>
                    <a:pt x="574" y="202"/>
                  </a:lnTo>
                  <a:lnTo>
                    <a:pt x="575" y="203"/>
                  </a:lnTo>
                  <a:lnTo>
                    <a:pt x="577" y="204"/>
                  </a:lnTo>
                  <a:lnTo>
                    <a:pt x="579" y="204"/>
                  </a:lnTo>
                  <a:lnTo>
                    <a:pt x="581" y="206"/>
                  </a:lnTo>
                  <a:lnTo>
                    <a:pt x="584" y="207"/>
                  </a:lnTo>
                  <a:lnTo>
                    <a:pt x="585" y="207"/>
                  </a:lnTo>
                  <a:lnTo>
                    <a:pt x="586" y="206"/>
                  </a:lnTo>
                  <a:lnTo>
                    <a:pt x="587" y="205"/>
                  </a:lnTo>
                  <a:lnTo>
                    <a:pt x="587" y="203"/>
                  </a:lnTo>
                  <a:lnTo>
                    <a:pt x="587" y="202"/>
                  </a:lnTo>
                  <a:lnTo>
                    <a:pt x="587" y="200"/>
                  </a:lnTo>
                  <a:lnTo>
                    <a:pt x="586" y="200"/>
                  </a:lnTo>
                  <a:lnTo>
                    <a:pt x="549" y="0"/>
                  </a:lnTo>
                  <a:lnTo>
                    <a:pt x="0" y="137"/>
                  </a:lnTo>
                  <a:lnTo>
                    <a:pt x="47" y="410"/>
                  </a:lnTo>
                  <a:lnTo>
                    <a:pt x="214" y="363"/>
                  </a:lnTo>
                  <a:lnTo>
                    <a:pt x="213" y="361"/>
                  </a:lnTo>
                  <a:lnTo>
                    <a:pt x="210" y="358"/>
                  </a:lnTo>
                  <a:lnTo>
                    <a:pt x="207" y="353"/>
                  </a:lnTo>
                  <a:lnTo>
                    <a:pt x="202" y="347"/>
                  </a:lnTo>
                  <a:lnTo>
                    <a:pt x="198" y="341"/>
                  </a:lnTo>
                  <a:lnTo>
                    <a:pt x="194" y="334"/>
                  </a:lnTo>
                  <a:lnTo>
                    <a:pt x="191" y="327"/>
                  </a:lnTo>
                  <a:lnTo>
                    <a:pt x="189" y="321"/>
                  </a:lnTo>
                  <a:lnTo>
                    <a:pt x="188" y="319"/>
                  </a:lnTo>
                  <a:lnTo>
                    <a:pt x="186" y="310"/>
                  </a:lnTo>
                  <a:lnTo>
                    <a:pt x="184" y="303"/>
                  </a:lnTo>
                  <a:lnTo>
                    <a:pt x="183" y="298"/>
                  </a:lnTo>
                  <a:lnTo>
                    <a:pt x="182" y="293"/>
                  </a:lnTo>
                  <a:lnTo>
                    <a:pt x="182" y="290"/>
                  </a:lnTo>
                  <a:lnTo>
                    <a:pt x="182" y="287"/>
                  </a:lnTo>
                  <a:lnTo>
                    <a:pt x="182" y="286"/>
                  </a:lnTo>
                  <a:lnTo>
                    <a:pt x="182" y="285"/>
                  </a:lnTo>
                  <a:lnTo>
                    <a:pt x="181" y="274"/>
                  </a:lnTo>
                  <a:lnTo>
                    <a:pt x="181" y="264"/>
                  </a:lnTo>
                  <a:lnTo>
                    <a:pt x="182" y="257"/>
                  </a:lnTo>
                  <a:lnTo>
                    <a:pt x="184" y="251"/>
                  </a:lnTo>
                  <a:lnTo>
                    <a:pt x="186" y="246"/>
                  </a:lnTo>
                  <a:lnTo>
                    <a:pt x="188" y="243"/>
                  </a:lnTo>
                  <a:lnTo>
                    <a:pt x="189" y="242"/>
                  </a:lnTo>
                  <a:lnTo>
                    <a:pt x="190" y="241"/>
                  </a:lnTo>
                  <a:lnTo>
                    <a:pt x="191" y="238"/>
                  </a:lnTo>
                  <a:lnTo>
                    <a:pt x="191" y="234"/>
                  </a:lnTo>
                  <a:lnTo>
                    <a:pt x="191" y="229"/>
                  </a:lnTo>
                  <a:lnTo>
                    <a:pt x="190" y="225"/>
                  </a:lnTo>
                  <a:lnTo>
                    <a:pt x="190" y="220"/>
                  </a:lnTo>
                  <a:lnTo>
                    <a:pt x="190" y="216"/>
                  </a:lnTo>
                  <a:lnTo>
                    <a:pt x="191" y="212"/>
                  </a:lnTo>
                  <a:lnTo>
                    <a:pt x="193" y="209"/>
                  </a:lnTo>
                  <a:lnTo>
                    <a:pt x="194" y="207"/>
                  </a:lnTo>
                  <a:lnTo>
                    <a:pt x="198" y="204"/>
                  </a:lnTo>
                  <a:lnTo>
                    <a:pt x="199" y="201"/>
                  </a:lnTo>
                  <a:lnTo>
                    <a:pt x="198" y="197"/>
                  </a:lnTo>
                  <a:lnTo>
                    <a:pt x="197" y="193"/>
                  </a:lnTo>
                  <a:lnTo>
                    <a:pt x="195" y="189"/>
                  </a:lnTo>
                  <a:lnTo>
                    <a:pt x="192" y="185"/>
                  </a:lnTo>
                  <a:lnTo>
                    <a:pt x="190" y="180"/>
                  </a:lnTo>
                  <a:lnTo>
                    <a:pt x="189" y="174"/>
                  </a:lnTo>
                  <a:lnTo>
                    <a:pt x="189" y="174"/>
                  </a:lnTo>
                  <a:lnTo>
                    <a:pt x="189" y="173"/>
                  </a:lnTo>
                  <a:lnTo>
                    <a:pt x="189" y="171"/>
                  </a:lnTo>
                  <a:lnTo>
                    <a:pt x="189" y="168"/>
                  </a:lnTo>
                  <a:lnTo>
                    <a:pt x="189" y="166"/>
                  </a:lnTo>
                  <a:lnTo>
                    <a:pt x="189" y="162"/>
                  </a:lnTo>
                  <a:lnTo>
                    <a:pt x="190" y="159"/>
                  </a:lnTo>
                  <a:lnTo>
                    <a:pt x="191" y="155"/>
                  </a:lnTo>
                  <a:lnTo>
                    <a:pt x="193" y="152"/>
                  </a:lnTo>
                  <a:lnTo>
                    <a:pt x="195" y="149"/>
                  </a:lnTo>
                  <a:lnTo>
                    <a:pt x="198" y="145"/>
                  </a:lnTo>
                  <a:lnTo>
                    <a:pt x="201" y="142"/>
                  </a:lnTo>
                  <a:lnTo>
                    <a:pt x="205" y="140"/>
                  </a:lnTo>
                  <a:lnTo>
                    <a:pt x="211" y="137"/>
                  </a:lnTo>
                  <a:lnTo>
                    <a:pt x="217" y="136"/>
                  </a:lnTo>
                  <a:lnTo>
                    <a:pt x="224" y="135"/>
                  </a:lnTo>
                  <a:lnTo>
                    <a:pt x="226" y="135"/>
                  </a:lnTo>
                  <a:lnTo>
                    <a:pt x="229" y="135"/>
                  </a:lnTo>
                  <a:lnTo>
                    <a:pt x="231" y="136"/>
                  </a:lnTo>
                  <a:lnTo>
                    <a:pt x="234" y="137"/>
                  </a:lnTo>
                  <a:lnTo>
                    <a:pt x="236" y="139"/>
                  </a:lnTo>
                  <a:lnTo>
                    <a:pt x="238" y="141"/>
                  </a:lnTo>
                  <a:lnTo>
                    <a:pt x="241" y="144"/>
                  </a:lnTo>
                  <a:lnTo>
                    <a:pt x="243" y="147"/>
                  </a:lnTo>
                  <a:lnTo>
                    <a:pt x="246" y="149"/>
                  </a:lnTo>
                  <a:lnTo>
                    <a:pt x="249" y="152"/>
                  </a:lnTo>
                  <a:lnTo>
                    <a:pt x="252" y="156"/>
                  </a:lnTo>
                  <a:lnTo>
                    <a:pt x="255" y="160"/>
                  </a:lnTo>
                  <a:lnTo>
                    <a:pt x="259" y="163"/>
                  </a:lnTo>
                  <a:lnTo>
                    <a:pt x="262" y="167"/>
                  </a:lnTo>
                  <a:lnTo>
                    <a:pt x="266" y="171"/>
                  </a:lnTo>
                  <a:lnTo>
                    <a:pt x="271" y="174"/>
                  </a:lnTo>
                  <a:lnTo>
                    <a:pt x="274" y="180"/>
                  </a:lnTo>
                  <a:lnTo>
                    <a:pt x="278" y="185"/>
                  </a:lnTo>
                  <a:lnTo>
                    <a:pt x="282" y="190"/>
                  </a:lnTo>
                  <a:lnTo>
                    <a:pt x="285" y="196"/>
                  </a:lnTo>
                  <a:lnTo>
                    <a:pt x="288" y="201"/>
                  </a:lnTo>
                  <a:lnTo>
                    <a:pt x="290" y="206"/>
                  </a:lnTo>
                  <a:lnTo>
                    <a:pt x="292" y="212"/>
                  </a:lnTo>
                  <a:lnTo>
                    <a:pt x="293" y="217"/>
                  </a:lnTo>
                  <a:lnTo>
                    <a:pt x="294" y="218"/>
                  </a:lnTo>
                  <a:lnTo>
                    <a:pt x="296" y="220"/>
                  </a:lnTo>
                  <a:lnTo>
                    <a:pt x="298" y="223"/>
                  </a:lnTo>
                  <a:lnTo>
                    <a:pt x="301" y="228"/>
                  </a:lnTo>
                  <a:lnTo>
                    <a:pt x="304" y="232"/>
                  </a:lnTo>
                  <a:lnTo>
                    <a:pt x="308" y="238"/>
                  </a:lnTo>
                  <a:lnTo>
                    <a:pt x="310" y="243"/>
                  </a:lnTo>
                  <a:lnTo>
                    <a:pt x="313" y="248"/>
                  </a:lnTo>
                  <a:lnTo>
                    <a:pt x="315" y="254"/>
                  </a:lnTo>
                  <a:lnTo>
                    <a:pt x="317" y="260"/>
                  </a:lnTo>
                  <a:lnTo>
                    <a:pt x="318" y="267"/>
                  </a:lnTo>
                  <a:lnTo>
                    <a:pt x="320" y="273"/>
                  </a:lnTo>
                  <a:lnTo>
                    <a:pt x="321" y="280"/>
                  </a:lnTo>
                  <a:lnTo>
                    <a:pt x="322" y="286"/>
                  </a:lnTo>
                  <a:lnTo>
                    <a:pt x="323" y="293"/>
                  </a:lnTo>
                  <a:lnTo>
                    <a:pt x="323" y="298"/>
                  </a:lnTo>
                  <a:lnTo>
                    <a:pt x="323" y="304"/>
                  </a:lnTo>
                  <a:lnTo>
                    <a:pt x="324" y="310"/>
                  </a:lnTo>
                  <a:lnTo>
                    <a:pt x="323" y="315"/>
                  </a:lnTo>
                  <a:lnTo>
                    <a:pt x="323" y="320"/>
                  </a:lnTo>
                  <a:lnTo>
                    <a:pt x="323" y="324"/>
                  </a:lnTo>
                  <a:lnTo>
                    <a:pt x="322" y="328"/>
                  </a:lnTo>
                  <a:lnTo>
                    <a:pt x="321" y="331"/>
                  </a:lnTo>
                  <a:lnTo>
                    <a:pt x="320" y="334"/>
                  </a:lnTo>
                  <a:lnTo>
                    <a:pt x="322" y="336"/>
                  </a:lnTo>
                  <a:lnTo>
                    <a:pt x="331" y="334"/>
                  </a:lnTo>
                  <a:lnTo>
                    <a:pt x="339" y="331"/>
                  </a:lnTo>
                  <a:lnTo>
                    <a:pt x="347" y="329"/>
                  </a:lnTo>
                  <a:lnTo>
                    <a:pt x="355" y="327"/>
                  </a:lnTo>
                  <a:lnTo>
                    <a:pt x="364" y="324"/>
                  </a:lnTo>
                  <a:lnTo>
                    <a:pt x="371" y="321"/>
                  </a:lnTo>
                  <a:lnTo>
                    <a:pt x="380" y="319"/>
                  </a:lnTo>
                  <a:lnTo>
                    <a:pt x="388" y="316"/>
                  </a:lnTo>
                  <a:lnTo>
                    <a:pt x="396" y="314"/>
                  </a:lnTo>
                  <a:lnTo>
                    <a:pt x="404" y="312"/>
                  </a:lnTo>
                  <a:lnTo>
                    <a:pt x="412" y="309"/>
                  </a:lnTo>
                  <a:lnTo>
                    <a:pt x="421" y="307"/>
                  </a:lnTo>
                  <a:lnTo>
                    <a:pt x="428" y="304"/>
                  </a:lnTo>
                  <a:lnTo>
                    <a:pt x="436" y="302"/>
                  </a:lnTo>
                  <a:lnTo>
                    <a:pt x="445" y="300"/>
                  </a:lnTo>
                  <a:lnTo>
                    <a:pt x="453" y="297"/>
                  </a:lnTo>
                  <a:lnTo>
                    <a:pt x="452" y="297"/>
                  </a:lnTo>
                  <a:lnTo>
                    <a:pt x="450" y="295"/>
                  </a:lnTo>
                  <a:lnTo>
                    <a:pt x="447" y="293"/>
                  </a:lnTo>
                  <a:lnTo>
                    <a:pt x="444" y="290"/>
                  </a:lnTo>
                  <a:lnTo>
                    <a:pt x="440" y="287"/>
                  </a:lnTo>
                  <a:lnTo>
                    <a:pt x="437" y="283"/>
                  </a:lnTo>
                  <a:lnTo>
                    <a:pt x="434" y="278"/>
                  </a:lnTo>
                  <a:lnTo>
                    <a:pt x="431" y="274"/>
                  </a:lnTo>
                  <a:lnTo>
                    <a:pt x="425" y="267"/>
                  </a:lnTo>
                  <a:lnTo>
                    <a:pt x="423" y="266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02" name="Freeform 114">
              <a:extLst>
                <a:ext uri="{FF2B5EF4-FFF2-40B4-BE49-F238E27FC236}">
                  <a16:creationId xmlns:a16="http://schemas.microsoft.com/office/drawing/2014/main" id="{A994E585-E34A-835D-8D08-FED2A82F0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" y="3864"/>
              <a:ext cx="153" cy="56"/>
            </a:xfrm>
            <a:custGeom>
              <a:avLst/>
              <a:gdLst>
                <a:gd name="T0" fmla="*/ 0 w 153"/>
                <a:gd name="T1" fmla="*/ 42 h 56"/>
                <a:gd name="T2" fmla="*/ 3 w 153"/>
                <a:gd name="T3" fmla="*/ 55 h 56"/>
                <a:gd name="T4" fmla="*/ 152 w 153"/>
                <a:gd name="T5" fmla="*/ 11 h 56"/>
                <a:gd name="T6" fmla="*/ 145 w 153"/>
                <a:gd name="T7" fmla="*/ 0 h 56"/>
                <a:gd name="T8" fmla="*/ 0 w 153"/>
                <a:gd name="T9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56">
                  <a:moveTo>
                    <a:pt x="0" y="42"/>
                  </a:moveTo>
                  <a:lnTo>
                    <a:pt x="3" y="55"/>
                  </a:lnTo>
                  <a:lnTo>
                    <a:pt x="152" y="11"/>
                  </a:lnTo>
                  <a:lnTo>
                    <a:pt x="145" y="0"/>
                  </a:lnTo>
                  <a:lnTo>
                    <a:pt x="0" y="42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03" name="Freeform 115">
              <a:extLst>
                <a:ext uri="{FF2B5EF4-FFF2-40B4-BE49-F238E27FC236}">
                  <a16:creationId xmlns:a16="http://schemas.microsoft.com/office/drawing/2014/main" id="{8BD9A65D-ABC4-E84C-58C8-283D2F018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" y="3932"/>
              <a:ext cx="172" cy="61"/>
            </a:xfrm>
            <a:custGeom>
              <a:avLst/>
              <a:gdLst>
                <a:gd name="T0" fmla="*/ 0 w 172"/>
                <a:gd name="T1" fmla="*/ 47 h 61"/>
                <a:gd name="T2" fmla="*/ 2 w 172"/>
                <a:gd name="T3" fmla="*/ 60 h 61"/>
                <a:gd name="T4" fmla="*/ 166 w 172"/>
                <a:gd name="T5" fmla="*/ 14 h 61"/>
                <a:gd name="T6" fmla="*/ 166 w 172"/>
                <a:gd name="T7" fmla="*/ 14 h 61"/>
                <a:gd name="T8" fmla="*/ 167 w 172"/>
                <a:gd name="T9" fmla="*/ 13 h 61"/>
                <a:gd name="T10" fmla="*/ 167 w 172"/>
                <a:gd name="T11" fmla="*/ 12 h 61"/>
                <a:gd name="T12" fmla="*/ 168 w 172"/>
                <a:gd name="T13" fmla="*/ 11 h 61"/>
                <a:gd name="T14" fmla="*/ 169 w 172"/>
                <a:gd name="T15" fmla="*/ 9 h 61"/>
                <a:gd name="T16" fmla="*/ 170 w 172"/>
                <a:gd name="T17" fmla="*/ 7 h 61"/>
                <a:gd name="T18" fmla="*/ 171 w 172"/>
                <a:gd name="T19" fmla="*/ 5 h 61"/>
                <a:gd name="T20" fmla="*/ 171 w 172"/>
                <a:gd name="T21" fmla="*/ 3 h 61"/>
                <a:gd name="T22" fmla="*/ 167 w 172"/>
                <a:gd name="T23" fmla="*/ 0 h 61"/>
                <a:gd name="T24" fmla="*/ 0 w 172"/>
                <a:gd name="T25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61">
                  <a:moveTo>
                    <a:pt x="0" y="47"/>
                  </a:moveTo>
                  <a:lnTo>
                    <a:pt x="2" y="60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7" y="13"/>
                  </a:lnTo>
                  <a:lnTo>
                    <a:pt x="167" y="12"/>
                  </a:lnTo>
                  <a:lnTo>
                    <a:pt x="168" y="11"/>
                  </a:lnTo>
                  <a:lnTo>
                    <a:pt x="169" y="9"/>
                  </a:lnTo>
                  <a:lnTo>
                    <a:pt x="170" y="7"/>
                  </a:lnTo>
                  <a:lnTo>
                    <a:pt x="171" y="5"/>
                  </a:lnTo>
                  <a:lnTo>
                    <a:pt x="171" y="3"/>
                  </a:lnTo>
                  <a:lnTo>
                    <a:pt x="167" y="0"/>
                  </a:lnTo>
                  <a:lnTo>
                    <a:pt x="0" y="47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04" name="Freeform 116">
              <a:extLst>
                <a:ext uri="{FF2B5EF4-FFF2-40B4-BE49-F238E27FC236}">
                  <a16:creationId xmlns:a16="http://schemas.microsoft.com/office/drawing/2014/main" id="{4C45329F-A0E0-49C7-1569-CB4E14B7C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" y="4089"/>
              <a:ext cx="347" cy="38"/>
            </a:xfrm>
            <a:custGeom>
              <a:avLst/>
              <a:gdLst>
                <a:gd name="T0" fmla="*/ 6 w 347"/>
                <a:gd name="T1" fmla="*/ 36 h 38"/>
                <a:gd name="T2" fmla="*/ 18 w 347"/>
                <a:gd name="T3" fmla="*/ 35 h 38"/>
                <a:gd name="T4" fmla="*/ 30 w 347"/>
                <a:gd name="T5" fmla="*/ 33 h 38"/>
                <a:gd name="T6" fmla="*/ 43 w 347"/>
                <a:gd name="T7" fmla="*/ 32 h 38"/>
                <a:gd name="T8" fmla="*/ 55 w 347"/>
                <a:gd name="T9" fmla="*/ 30 h 38"/>
                <a:gd name="T10" fmla="*/ 68 w 347"/>
                <a:gd name="T11" fmla="*/ 29 h 38"/>
                <a:gd name="T12" fmla="*/ 80 w 347"/>
                <a:gd name="T13" fmla="*/ 28 h 38"/>
                <a:gd name="T14" fmla="*/ 93 w 347"/>
                <a:gd name="T15" fmla="*/ 26 h 38"/>
                <a:gd name="T16" fmla="*/ 105 w 347"/>
                <a:gd name="T17" fmla="*/ 25 h 38"/>
                <a:gd name="T18" fmla="*/ 118 w 347"/>
                <a:gd name="T19" fmla="*/ 24 h 38"/>
                <a:gd name="T20" fmla="*/ 131 w 347"/>
                <a:gd name="T21" fmla="*/ 23 h 38"/>
                <a:gd name="T22" fmla="*/ 144 w 347"/>
                <a:gd name="T23" fmla="*/ 22 h 38"/>
                <a:gd name="T24" fmla="*/ 157 w 347"/>
                <a:gd name="T25" fmla="*/ 21 h 38"/>
                <a:gd name="T26" fmla="*/ 169 w 347"/>
                <a:gd name="T27" fmla="*/ 21 h 38"/>
                <a:gd name="T28" fmla="*/ 182 w 347"/>
                <a:gd name="T29" fmla="*/ 20 h 38"/>
                <a:gd name="T30" fmla="*/ 195 w 347"/>
                <a:gd name="T31" fmla="*/ 20 h 38"/>
                <a:gd name="T32" fmla="*/ 206 w 347"/>
                <a:gd name="T33" fmla="*/ 20 h 38"/>
                <a:gd name="T34" fmla="*/ 216 w 347"/>
                <a:gd name="T35" fmla="*/ 21 h 38"/>
                <a:gd name="T36" fmla="*/ 224 w 347"/>
                <a:gd name="T37" fmla="*/ 21 h 38"/>
                <a:gd name="T38" fmla="*/ 233 w 347"/>
                <a:gd name="T39" fmla="*/ 21 h 38"/>
                <a:gd name="T40" fmla="*/ 242 w 347"/>
                <a:gd name="T41" fmla="*/ 22 h 38"/>
                <a:gd name="T42" fmla="*/ 251 w 347"/>
                <a:gd name="T43" fmla="*/ 22 h 38"/>
                <a:gd name="T44" fmla="*/ 260 w 347"/>
                <a:gd name="T45" fmla="*/ 23 h 38"/>
                <a:gd name="T46" fmla="*/ 269 w 347"/>
                <a:gd name="T47" fmla="*/ 23 h 38"/>
                <a:gd name="T48" fmla="*/ 278 w 347"/>
                <a:gd name="T49" fmla="*/ 24 h 38"/>
                <a:gd name="T50" fmla="*/ 287 w 347"/>
                <a:gd name="T51" fmla="*/ 24 h 38"/>
                <a:gd name="T52" fmla="*/ 296 w 347"/>
                <a:gd name="T53" fmla="*/ 25 h 38"/>
                <a:gd name="T54" fmla="*/ 305 w 347"/>
                <a:gd name="T55" fmla="*/ 26 h 38"/>
                <a:gd name="T56" fmla="*/ 314 w 347"/>
                <a:gd name="T57" fmla="*/ 27 h 38"/>
                <a:gd name="T58" fmla="*/ 322 w 347"/>
                <a:gd name="T59" fmla="*/ 28 h 38"/>
                <a:gd name="T60" fmla="*/ 331 w 347"/>
                <a:gd name="T61" fmla="*/ 28 h 38"/>
                <a:gd name="T62" fmla="*/ 340 w 347"/>
                <a:gd name="T63" fmla="*/ 29 h 38"/>
                <a:gd name="T64" fmla="*/ 346 w 347"/>
                <a:gd name="T65" fmla="*/ 28 h 38"/>
                <a:gd name="T66" fmla="*/ 346 w 347"/>
                <a:gd name="T67" fmla="*/ 26 h 38"/>
                <a:gd name="T68" fmla="*/ 345 w 347"/>
                <a:gd name="T69" fmla="*/ 24 h 38"/>
                <a:gd name="T70" fmla="*/ 344 w 347"/>
                <a:gd name="T71" fmla="*/ 21 h 38"/>
                <a:gd name="T72" fmla="*/ 337 w 347"/>
                <a:gd name="T73" fmla="*/ 18 h 38"/>
                <a:gd name="T74" fmla="*/ 324 w 347"/>
                <a:gd name="T75" fmla="*/ 13 h 38"/>
                <a:gd name="T76" fmla="*/ 310 w 347"/>
                <a:gd name="T77" fmla="*/ 9 h 38"/>
                <a:gd name="T78" fmla="*/ 297 w 347"/>
                <a:gd name="T79" fmla="*/ 6 h 38"/>
                <a:gd name="T80" fmla="*/ 284 w 347"/>
                <a:gd name="T81" fmla="*/ 4 h 38"/>
                <a:gd name="T82" fmla="*/ 270 w 347"/>
                <a:gd name="T83" fmla="*/ 2 h 38"/>
                <a:gd name="T84" fmla="*/ 257 w 347"/>
                <a:gd name="T85" fmla="*/ 1 h 38"/>
                <a:gd name="T86" fmla="*/ 244 w 347"/>
                <a:gd name="T87" fmla="*/ 0 h 38"/>
                <a:gd name="T88" fmla="*/ 230 w 347"/>
                <a:gd name="T89" fmla="*/ 0 h 38"/>
                <a:gd name="T90" fmla="*/ 217 w 347"/>
                <a:gd name="T91" fmla="*/ 0 h 38"/>
                <a:gd name="T92" fmla="*/ 204 w 347"/>
                <a:gd name="T93" fmla="*/ 0 h 38"/>
                <a:gd name="T94" fmla="*/ 190 w 347"/>
                <a:gd name="T95" fmla="*/ 1 h 38"/>
                <a:gd name="T96" fmla="*/ 177 w 347"/>
                <a:gd name="T97" fmla="*/ 1 h 38"/>
                <a:gd name="T98" fmla="*/ 164 w 347"/>
                <a:gd name="T99" fmla="*/ 3 h 38"/>
                <a:gd name="T100" fmla="*/ 151 w 347"/>
                <a:gd name="T101" fmla="*/ 4 h 38"/>
                <a:gd name="T102" fmla="*/ 138 w 347"/>
                <a:gd name="T103" fmla="*/ 5 h 38"/>
                <a:gd name="T104" fmla="*/ 123 w 347"/>
                <a:gd name="T105" fmla="*/ 7 h 38"/>
                <a:gd name="T106" fmla="*/ 107 w 347"/>
                <a:gd name="T107" fmla="*/ 9 h 38"/>
                <a:gd name="T108" fmla="*/ 91 w 347"/>
                <a:gd name="T109" fmla="*/ 12 h 38"/>
                <a:gd name="T110" fmla="*/ 74 w 347"/>
                <a:gd name="T111" fmla="*/ 16 h 38"/>
                <a:gd name="T112" fmla="*/ 57 w 347"/>
                <a:gd name="T113" fmla="*/ 20 h 38"/>
                <a:gd name="T114" fmla="*/ 40 w 347"/>
                <a:gd name="T115" fmla="*/ 25 h 38"/>
                <a:gd name="T116" fmla="*/ 24 w 347"/>
                <a:gd name="T117" fmla="*/ 30 h 38"/>
                <a:gd name="T118" fmla="*/ 7 w 347"/>
                <a:gd name="T119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7" h="38">
                  <a:moveTo>
                    <a:pt x="0" y="37"/>
                  </a:moveTo>
                  <a:lnTo>
                    <a:pt x="6" y="36"/>
                  </a:lnTo>
                  <a:lnTo>
                    <a:pt x="12" y="35"/>
                  </a:lnTo>
                  <a:lnTo>
                    <a:pt x="18" y="35"/>
                  </a:lnTo>
                  <a:lnTo>
                    <a:pt x="24" y="34"/>
                  </a:lnTo>
                  <a:lnTo>
                    <a:pt x="30" y="33"/>
                  </a:lnTo>
                  <a:lnTo>
                    <a:pt x="36" y="33"/>
                  </a:lnTo>
                  <a:lnTo>
                    <a:pt x="43" y="32"/>
                  </a:lnTo>
                  <a:lnTo>
                    <a:pt x="49" y="31"/>
                  </a:lnTo>
                  <a:lnTo>
                    <a:pt x="55" y="30"/>
                  </a:lnTo>
                  <a:lnTo>
                    <a:pt x="61" y="30"/>
                  </a:lnTo>
                  <a:lnTo>
                    <a:pt x="68" y="29"/>
                  </a:lnTo>
                  <a:lnTo>
                    <a:pt x="74" y="28"/>
                  </a:lnTo>
                  <a:lnTo>
                    <a:pt x="80" y="28"/>
                  </a:lnTo>
                  <a:lnTo>
                    <a:pt x="87" y="27"/>
                  </a:lnTo>
                  <a:lnTo>
                    <a:pt x="93" y="26"/>
                  </a:lnTo>
                  <a:lnTo>
                    <a:pt x="99" y="26"/>
                  </a:lnTo>
                  <a:lnTo>
                    <a:pt x="105" y="25"/>
                  </a:lnTo>
                  <a:lnTo>
                    <a:pt x="112" y="24"/>
                  </a:lnTo>
                  <a:lnTo>
                    <a:pt x="118" y="24"/>
                  </a:lnTo>
                  <a:lnTo>
                    <a:pt x="125" y="23"/>
                  </a:lnTo>
                  <a:lnTo>
                    <a:pt x="131" y="23"/>
                  </a:lnTo>
                  <a:lnTo>
                    <a:pt x="137" y="22"/>
                  </a:lnTo>
                  <a:lnTo>
                    <a:pt x="144" y="22"/>
                  </a:lnTo>
                  <a:lnTo>
                    <a:pt x="150" y="22"/>
                  </a:lnTo>
                  <a:lnTo>
                    <a:pt x="157" y="21"/>
                  </a:lnTo>
                  <a:lnTo>
                    <a:pt x="163" y="21"/>
                  </a:lnTo>
                  <a:lnTo>
                    <a:pt x="169" y="21"/>
                  </a:lnTo>
                  <a:lnTo>
                    <a:pt x="176" y="21"/>
                  </a:lnTo>
                  <a:lnTo>
                    <a:pt x="182" y="20"/>
                  </a:lnTo>
                  <a:lnTo>
                    <a:pt x="189" y="20"/>
                  </a:lnTo>
                  <a:lnTo>
                    <a:pt x="195" y="20"/>
                  </a:lnTo>
                  <a:lnTo>
                    <a:pt x="202" y="20"/>
                  </a:lnTo>
                  <a:lnTo>
                    <a:pt x="206" y="20"/>
                  </a:lnTo>
                  <a:lnTo>
                    <a:pt x="211" y="21"/>
                  </a:lnTo>
                  <a:lnTo>
                    <a:pt x="216" y="21"/>
                  </a:lnTo>
                  <a:lnTo>
                    <a:pt x="220" y="21"/>
                  </a:lnTo>
                  <a:lnTo>
                    <a:pt x="224" y="21"/>
                  </a:lnTo>
                  <a:lnTo>
                    <a:pt x="229" y="21"/>
                  </a:lnTo>
                  <a:lnTo>
                    <a:pt x="233" y="21"/>
                  </a:lnTo>
                  <a:lnTo>
                    <a:pt x="238" y="22"/>
                  </a:lnTo>
                  <a:lnTo>
                    <a:pt x="242" y="22"/>
                  </a:lnTo>
                  <a:lnTo>
                    <a:pt x="247" y="22"/>
                  </a:lnTo>
                  <a:lnTo>
                    <a:pt x="251" y="22"/>
                  </a:lnTo>
                  <a:lnTo>
                    <a:pt x="256" y="22"/>
                  </a:lnTo>
                  <a:lnTo>
                    <a:pt x="260" y="23"/>
                  </a:lnTo>
                  <a:lnTo>
                    <a:pt x="265" y="23"/>
                  </a:lnTo>
                  <a:lnTo>
                    <a:pt x="269" y="23"/>
                  </a:lnTo>
                  <a:lnTo>
                    <a:pt x="274" y="23"/>
                  </a:lnTo>
                  <a:lnTo>
                    <a:pt x="278" y="24"/>
                  </a:lnTo>
                  <a:lnTo>
                    <a:pt x="283" y="24"/>
                  </a:lnTo>
                  <a:lnTo>
                    <a:pt x="287" y="24"/>
                  </a:lnTo>
                  <a:lnTo>
                    <a:pt x="291" y="25"/>
                  </a:lnTo>
                  <a:lnTo>
                    <a:pt x="296" y="25"/>
                  </a:lnTo>
                  <a:lnTo>
                    <a:pt x="300" y="26"/>
                  </a:lnTo>
                  <a:lnTo>
                    <a:pt x="305" y="26"/>
                  </a:lnTo>
                  <a:lnTo>
                    <a:pt x="309" y="26"/>
                  </a:lnTo>
                  <a:lnTo>
                    <a:pt x="314" y="27"/>
                  </a:lnTo>
                  <a:lnTo>
                    <a:pt x="318" y="27"/>
                  </a:lnTo>
                  <a:lnTo>
                    <a:pt x="322" y="28"/>
                  </a:lnTo>
                  <a:lnTo>
                    <a:pt x="327" y="28"/>
                  </a:lnTo>
                  <a:lnTo>
                    <a:pt x="331" y="28"/>
                  </a:lnTo>
                  <a:lnTo>
                    <a:pt x="336" y="29"/>
                  </a:lnTo>
                  <a:lnTo>
                    <a:pt x="340" y="29"/>
                  </a:lnTo>
                  <a:lnTo>
                    <a:pt x="345" y="30"/>
                  </a:lnTo>
                  <a:lnTo>
                    <a:pt x="346" y="28"/>
                  </a:lnTo>
                  <a:lnTo>
                    <a:pt x="346" y="27"/>
                  </a:lnTo>
                  <a:lnTo>
                    <a:pt x="346" y="26"/>
                  </a:lnTo>
                  <a:lnTo>
                    <a:pt x="346" y="25"/>
                  </a:lnTo>
                  <a:lnTo>
                    <a:pt x="345" y="24"/>
                  </a:lnTo>
                  <a:lnTo>
                    <a:pt x="344" y="22"/>
                  </a:lnTo>
                  <a:lnTo>
                    <a:pt x="344" y="21"/>
                  </a:lnTo>
                  <a:lnTo>
                    <a:pt x="344" y="20"/>
                  </a:lnTo>
                  <a:lnTo>
                    <a:pt x="337" y="18"/>
                  </a:lnTo>
                  <a:lnTo>
                    <a:pt x="331" y="15"/>
                  </a:lnTo>
                  <a:lnTo>
                    <a:pt x="324" y="13"/>
                  </a:lnTo>
                  <a:lnTo>
                    <a:pt x="317" y="11"/>
                  </a:lnTo>
                  <a:lnTo>
                    <a:pt x="310" y="9"/>
                  </a:lnTo>
                  <a:lnTo>
                    <a:pt x="304" y="8"/>
                  </a:lnTo>
                  <a:lnTo>
                    <a:pt x="297" y="6"/>
                  </a:lnTo>
                  <a:lnTo>
                    <a:pt x="290" y="5"/>
                  </a:lnTo>
                  <a:lnTo>
                    <a:pt x="284" y="4"/>
                  </a:lnTo>
                  <a:lnTo>
                    <a:pt x="277" y="3"/>
                  </a:lnTo>
                  <a:lnTo>
                    <a:pt x="270" y="2"/>
                  </a:lnTo>
                  <a:lnTo>
                    <a:pt x="263" y="1"/>
                  </a:lnTo>
                  <a:lnTo>
                    <a:pt x="257" y="1"/>
                  </a:lnTo>
                  <a:lnTo>
                    <a:pt x="250" y="0"/>
                  </a:lnTo>
                  <a:lnTo>
                    <a:pt x="244" y="0"/>
                  </a:lnTo>
                  <a:lnTo>
                    <a:pt x="237" y="0"/>
                  </a:lnTo>
                  <a:lnTo>
                    <a:pt x="230" y="0"/>
                  </a:lnTo>
                  <a:lnTo>
                    <a:pt x="223" y="0"/>
                  </a:lnTo>
                  <a:lnTo>
                    <a:pt x="217" y="0"/>
                  </a:lnTo>
                  <a:lnTo>
                    <a:pt x="210" y="0"/>
                  </a:lnTo>
                  <a:lnTo>
                    <a:pt x="204" y="0"/>
                  </a:lnTo>
                  <a:lnTo>
                    <a:pt x="197" y="0"/>
                  </a:lnTo>
                  <a:lnTo>
                    <a:pt x="190" y="1"/>
                  </a:lnTo>
                  <a:lnTo>
                    <a:pt x="184" y="1"/>
                  </a:lnTo>
                  <a:lnTo>
                    <a:pt x="177" y="1"/>
                  </a:lnTo>
                  <a:lnTo>
                    <a:pt x="171" y="2"/>
                  </a:lnTo>
                  <a:lnTo>
                    <a:pt x="164" y="3"/>
                  </a:lnTo>
                  <a:lnTo>
                    <a:pt x="157" y="3"/>
                  </a:lnTo>
                  <a:lnTo>
                    <a:pt x="151" y="4"/>
                  </a:lnTo>
                  <a:lnTo>
                    <a:pt x="144" y="4"/>
                  </a:lnTo>
                  <a:lnTo>
                    <a:pt x="138" y="5"/>
                  </a:lnTo>
                  <a:lnTo>
                    <a:pt x="131" y="6"/>
                  </a:lnTo>
                  <a:lnTo>
                    <a:pt x="123" y="7"/>
                  </a:lnTo>
                  <a:lnTo>
                    <a:pt x="115" y="7"/>
                  </a:lnTo>
                  <a:lnTo>
                    <a:pt x="107" y="9"/>
                  </a:lnTo>
                  <a:lnTo>
                    <a:pt x="99" y="10"/>
                  </a:lnTo>
                  <a:lnTo>
                    <a:pt x="91" y="12"/>
                  </a:lnTo>
                  <a:lnTo>
                    <a:pt x="83" y="14"/>
                  </a:lnTo>
                  <a:lnTo>
                    <a:pt x="74" y="16"/>
                  </a:lnTo>
                  <a:lnTo>
                    <a:pt x="66" y="18"/>
                  </a:lnTo>
                  <a:lnTo>
                    <a:pt x="57" y="20"/>
                  </a:lnTo>
                  <a:lnTo>
                    <a:pt x="49" y="22"/>
                  </a:lnTo>
                  <a:lnTo>
                    <a:pt x="40" y="25"/>
                  </a:lnTo>
                  <a:lnTo>
                    <a:pt x="32" y="27"/>
                  </a:lnTo>
                  <a:lnTo>
                    <a:pt x="24" y="30"/>
                  </a:lnTo>
                  <a:lnTo>
                    <a:pt x="16" y="32"/>
                  </a:lnTo>
                  <a:lnTo>
                    <a:pt x="7" y="34"/>
                  </a:lnTo>
                  <a:lnTo>
                    <a:pt x="0" y="3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05" name="Freeform 117">
              <a:extLst>
                <a:ext uri="{FF2B5EF4-FFF2-40B4-BE49-F238E27FC236}">
                  <a16:creationId xmlns:a16="http://schemas.microsoft.com/office/drawing/2014/main" id="{F257E16B-E305-040D-ED97-24D5671D9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" y="3651"/>
              <a:ext cx="208" cy="73"/>
            </a:xfrm>
            <a:custGeom>
              <a:avLst/>
              <a:gdLst>
                <a:gd name="T0" fmla="*/ 103 w 208"/>
                <a:gd name="T1" fmla="*/ 17 h 73"/>
                <a:gd name="T2" fmla="*/ 99 w 208"/>
                <a:gd name="T3" fmla="*/ 16 h 73"/>
                <a:gd name="T4" fmla="*/ 93 w 208"/>
                <a:gd name="T5" fmla="*/ 14 h 73"/>
                <a:gd name="T6" fmla="*/ 87 w 208"/>
                <a:gd name="T7" fmla="*/ 13 h 73"/>
                <a:gd name="T8" fmla="*/ 80 w 208"/>
                <a:gd name="T9" fmla="*/ 11 h 73"/>
                <a:gd name="T10" fmla="*/ 74 w 208"/>
                <a:gd name="T11" fmla="*/ 9 h 73"/>
                <a:gd name="T12" fmla="*/ 69 w 208"/>
                <a:gd name="T13" fmla="*/ 7 h 73"/>
                <a:gd name="T14" fmla="*/ 65 w 208"/>
                <a:gd name="T15" fmla="*/ 5 h 73"/>
                <a:gd name="T16" fmla="*/ 60 w 208"/>
                <a:gd name="T17" fmla="*/ 5 h 73"/>
                <a:gd name="T18" fmla="*/ 52 w 208"/>
                <a:gd name="T19" fmla="*/ 8 h 73"/>
                <a:gd name="T20" fmla="*/ 45 w 208"/>
                <a:gd name="T21" fmla="*/ 11 h 73"/>
                <a:gd name="T22" fmla="*/ 37 w 208"/>
                <a:gd name="T23" fmla="*/ 15 h 73"/>
                <a:gd name="T24" fmla="*/ 32 w 208"/>
                <a:gd name="T25" fmla="*/ 19 h 73"/>
                <a:gd name="T26" fmla="*/ 28 w 208"/>
                <a:gd name="T27" fmla="*/ 23 h 73"/>
                <a:gd name="T28" fmla="*/ 24 w 208"/>
                <a:gd name="T29" fmla="*/ 28 h 73"/>
                <a:gd name="T30" fmla="*/ 20 w 208"/>
                <a:gd name="T31" fmla="*/ 35 h 73"/>
                <a:gd name="T32" fmla="*/ 15 w 208"/>
                <a:gd name="T33" fmla="*/ 42 h 73"/>
                <a:gd name="T34" fmla="*/ 10 w 208"/>
                <a:gd name="T35" fmla="*/ 50 h 73"/>
                <a:gd name="T36" fmla="*/ 5 w 208"/>
                <a:gd name="T37" fmla="*/ 58 h 73"/>
                <a:gd name="T38" fmla="*/ 1 w 208"/>
                <a:gd name="T39" fmla="*/ 67 h 73"/>
                <a:gd name="T40" fmla="*/ 5 w 208"/>
                <a:gd name="T41" fmla="*/ 72 h 73"/>
                <a:gd name="T42" fmla="*/ 14 w 208"/>
                <a:gd name="T43" fmla="*/ 70 h 73"/>
                <a:gd name="T44" fmla="*/ 23 w 208"/>
                <a:gd name="T45" fmla="*/ 67 h 73"/>
                <a:gd name="T46" fmla="*/ 31 w 208"/>
                <a:gd name="T47" fmla="*/ 62 h 73"/>
                <a:gd name="T48" fmla="*/ 39 w 208"/>
                <a:gd name="T49" fmla="*/ 57 h 73"/>
                <a:gd name="T50" fmla="*/ 47 w 208"/>
                <a:gd name="T51" fmla="*/ 52 h 73"/>
                <a:gd name="T52" fmla="*/ 56 w 208"/>
                <a:gd name="T53" fmla="*/ 48 h 73"/>
                <a:gd name="T54" fmla="*/ 65 w 208"/>
                <a:gd name="T55" fmla="*/ 44 h 73"/>
                <a:gd name="T56" fmla="*/ 72 w 208"/>
                <a:gd name="T57" fmla="*/ 43 h 73"/>
                <a:gd name="T58" fmla="*/ 80 w 208"/>
                <a:gd name="T59" fmla="*/ 42 h 73"/>
                <a:gd name="T60" fmla="*/ 89 w 208"/>
                <a:gd name="T61" fmla="*/ 40 h 73"/>
                <a:gd name="T62" fmla="*/ 97 w 208"/>
                <a:gd name="T63" fmla="*/ 38 h 73"/>
                <a:gd name="T64" fmla="*/ 103 w 208"/>
                <a:gd name="T65" fmla="*/ 36 h 73"/>
                <a:gd name="T66" fmla="*/ 115 w 208"/>
                <a:gd name="T67" fmla="*/ 34 h 73"/>
                <a:gd name="T68" fmla="*/ 128 w 208"/>
                <a:gd name="T69" fmla="*/ 33 h 73"/>
                <a:gd name="T70" fmla="*/ 141 w 208"/>
                <a:gd name="T71" fmla="*/ 33 h 73"/>
                <a:gd name="T72" fmla="*/ 155 w 208"/>
                <a:gd name="T73" fmla="*/ 34 h 73"/>
                <a:gd name="T74" fmla="*/ 168 w 208"/>
                <a:gd name="T75" fmla="*/ 35 h 73"/>
                <a:gd name="T76" fmla="*/ 181 w 208"/>
                <a:gd name="T77" fmla="*/ 38 h 73"/>
                <a:gd name="T78" fmla="*/ 194 w 208"/>
                <a:gd name="T79" fmla="*/ 41 h 73"/>
                <a:gd name="T80" fmla="*/ 207 w 208"/>
                <a:gd name="T81" fmla="*/ 46 h 73"/>
                <a:gd name="T82" fmla="*/ 205 w 208"/>
                <a:gd name="T83" fmla="*/ 42 h 73"/>
                <a:gd name="T84" fmla="*/ 202 w 208"/>
                <a:gd name="T85" fmla="*/ 36 h 73"/>
                <a:gd name="T86" fmla="*/ 198 w 208"/>
                <a:gd name="T87" fmla="*/ 29 h 73"/>
                <a:gd name="T88" fmla="*/ 193 w 208"/>
                <a:gd name="T89" fmla="*/ 21 h 73"/>
                <a:gd name="T90" fmla="*/ 187 w 208"/>
                <a:gd name="T91" fmla="*/ 14 h 73"/>
                <a:gd name="T92" fmla="*/ 182 w 208"/>
                <a:gd name="T93" fmla="*/ 7 h 73"/>
                <a:gd name="T94" fmla="*/ 178 w 208"/>
                <a:gd name="T95" fmla="*/ 2 h 73"/>
                <a:gd name="T96" fmla="*/ 174 w 208"/>
                <a:gd name="T97" fmla="*/ 0 h 73"/>
                <a:gd name="T98" fmla="*/ 164 w 208"/>
                <a:gd name="T99" fmla="*/ 19 h 73"/>
                <a:gd name="T100" fmla="*/ 162 w 208"/>
                <a:gd name="T101" fmla="*/ 20 h 73"/>
                <a:gd name="T102" fmla="*/ 160 w 208"/>
                <a:gd name="T103" fmla="*/ 21 h 73"/>
                <a:gd name="T104" fmla="*/ 158 w 208"/>
                <a:gd name="T105" fmla="*/ 21 h 73"/>
                <a:gd name="T106" fmla="*/ 154 w 208"/>
                <a:gd name="T107" fmla="*/ 20 h 73"/>
                <a:gd name="T108" fmla="*/ 148 w 208"/>
                <a:gd name="T109" fmla="*/ 20 h 73"/>
                <a:gd name="T110" fmla="*/ 142 w 208"/>
                <a:gd name="T111" fmla="*/ 20 h 73"/>
                <a:gd name="T112" fmla="*/ 137 w 208"/>
                <a:gd name="T113" fmla="*/ 20 h 73"/>
                <a:gd name="T114" fmla="*/ 131 w 208"/>
                <a:gd name="T115" fmla="*/ 20 h 73"/>
                <a:gd name="T116" fmla="*/ 126 w 208"/>
                <a:gd name="T117" fmla="*/ 20 h 73"/>
                <a:gd name="T118" fmla="*/ 120 w 208"/>
                <a:gd name="T119" fmla="*/ 20 h 73"/>
                <a:gd name="T120" fmla="*/ 115 w 208"/>
                <a:gd name="T121" fmla="*/ 19 h 73"/>
                <a:gd name="T122" fmla="*/ 109 w 208"/>
                <a:gd name="T123" fmla="*/ 1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8" h="73">
                  <a:moveTo>
                    <a:pt x="105" y="17"/>
                  </a:moveTo>
                  <a:lnTo>
                    <a:pt x="103" y="17"/>
                  </a:lnTo>
                  <a:lnTo>
                    <a:pt x="101" y="16"/>
                  </a:lnTo>
                  <a:lnTo>
                    <a:pt x="99" y="16"/>
                  </a:lnTo>
                  <a:lnTo>
                    <a:pt x="96" y="15"/>
                  </a:lnTo>
                  <a:lnTo>
                    <a:pt x="93" y="14"/>
                  </a:lnTo>
                  <a:lnTo>
                    <a:pt x="90" y="14"/>
                  </a:lnTo>
                  <a:lnTo>
                    <a:pt x="87" y="13"/>
                  </a:lnTo>
                  <a:lnTo>
                    <a:pt x="83" y="12"/>
                  </a:lnTo>
                  <a:lnTo>
                    <a:pt x="80" y="11"/>
                  </a:lnTo>
                  <a:lnTo>
                    <a:pt x="77" y="10"/>
                  </a:lnTo>
                  <a:lnTo>
                    <a:pt x="74" y="9"/>
                  </a:lnTo>
                  <a:lnTo>
                    <a:pt x="71" y="8"/>
                  </a:lnTo>
                  <a:lnTo>
                    <a:pt x="69" y="7"/>
                  </a:lnTo>
                  <a:lnTo>
                    <a:pt x="66" y="6"/>
                  </a:lnTo>
                  <a:lnTo>
                    <a:pt x="65" y="5"/>
                  </a:lnTo>
                  <a:lnTo>
                    <a:pt x="64" y="3"/>
                  </a:lnTo>
                  <a:lnTo>
                    <a:pt x="60" y="5"/>
                  </a:lnTo>
                  <a:lnTo>
                    <a:pt x="56" y="6"/>
                  </a:lnTo>
                  <a:lnTo>
                    <a:pt x="52" y="8"/>
                  </a:lnTo>
                  <a:lnTo>
                    <a:pt x="48" y="9"/>
                  </a:lnTo>
                  <a:lnTo>
                    <a:pt x="45" y="11"/>
                  </a:lnTo>
                  <a:lnTo>
                    <a:pt x="41" y="13"/>
                  </a:lnTo>
                  <a:lnTo>
                    <a:pt x="37" y="15"/>
                  </a:lnTo>
                  <a:lnTo>
                    <a:pt x="33" y="18"/>
                  </a:lnTo>
                  <a:lnTo>
                    <a:pt x="32" y="19"/>
                  </a:lnTo>
                  <a:lnTo>
                    <a:pt x="30" y="21"/>
                  </a:lnTo>
                  <a:lnTo>
                    <a:pt x="28" y="23"/>
                  </a:lnTo>
                  <a:lnTo>
                    <a:pt x="26" y="26"/>
                  </a:lnTo>
                  <a:lnTo>
                    <a:pt x="24" y="28"/>
                  </a:lnTo>
                  <a:lnTo>
                    <a:pt x="22" y="31"/>
                  </a:lnTo>
                  <a:lnTo>
                    <a:pt x="20" y="35"/>
                  </a:lnTo>
                  <a:lnTo>
                    <a:pt x="17" y="38"/>
                  </a:lnTo>
                  <a:lnTo>
                    <a:pt x="15" y="42"/>
                  </a:lnTo>
                  <a:lnTo>
                    <a:pt x="12" y="46"/>
                  </a:lnTo>
                  <a:lnTo>
                    <a:pt x="10" y="50"/>
                  </a:lnTo>
                  <a:lnTo>
                    <a:pt x="8" y="54"/>
                  </a:lnTo>
                  <a:lnTo>
                    <a:pt x="5" y="58"/>
                  </a:lnTo>
                  <a:lnTo>
                    <a:pt x="3" y="63"/>
                  </a:lnTo>
                  <a:lnTo>
                    <a:pt x="1" y="67"/>
                  </a:lnTo>
                  <a:lnTo>
                    <a:pt x="0" y="72"/>
                  </a:lnTo>
                  <a:lnTo>
                    <a:pt x="5" y="72"/>
                  </a:lnTo>
                  <a:lnTo>
                    <a:pt x="9" y="71"/>
                  </a:lnTo>
                  <a:lnTo>
                    <a:pt x="14" y="70"/>
                  </a:lnTo>
                  <a:lnTo>
                    <a:pt x="18" y="68"/>
                  </a:lnTo>
                  <a:lnTo>
                    <a:pt x="23" y="67"/>
                  </a:lnTo>
                  <a:lnTo>
                    <a:pt x="27" y="64"/>
                  </a:lnTo>
                  <a:lnTo>
                    <a:pt x="31" y="62"/>
                  </a:lnTo>
                  <a:lnTo>
                    <a:pt x="35" y="59"/>
                  </a:lnTo>
                  <a:lnTo>
                    <a:pt x="39" y="57"/>
                  </a:lnTo>
                  <a:lnTo>
                    <a:pt x="43" y="55"/>
                  </a:lnTo>
                  <a:lnTo>
                    <a:pt x="47" y="52"/>
                  </a:lnTo>
                  <a:lnTo>
                    <a:pt x="51" y="50"/>
                  </a:lnTo>
                  <a:lnTo>
                    <a:pt x="56" y="48"/>
                  </a:lnTo>
                  <a:lnTo>
                    <a:pt x="60" y="46"/>
                  </a:lnTo>
                  <a:lnTo>
                    <a:pt x="65" y="44"/>
                  </a:lnTo>
                  <a:lnTo>
                    <a:pt x="70" y="44"/>
                  </a:lnTo>
                  <a:lnTo>
                    <a:pt x="72" y="43"/>
                  </a:lnTo>
                  <a:lnTo>
                    <a:pt x="75" y="43"/>
                  </a:lnTo>
                  <a:lnTo>
                    <a:pt x="80" y="42"/>
                  </a:lnTo>
                  <a:lnTo>
                    <a:pt x="84" y="41"/>
                  </a:lnTo>
                  <a:lnTo>
                    <a:pt x="89" y="40"/>
                  </a:lnTo>
                  <a:lnTo>
                    <a:pt x="94" y="39"/>
                  </a:lnTo>
                  <a:lnTo>
                    <a:pt x="97" y="38"/>
                  </a:lnTo>
                  <a:lnTo>
                    <a:pt x="100" y="37"/>
                  </a:lnTo>
                  <a:lnTo>
                    <a:pt x="103" y="36"/>
                  </a:lnTo>
                  <a:lnTo>
                    <a:pt x="109" y="35"/>
                  </a:lnTo>
                  <a:lnTo>
                    <a:pt x="115" y="34"/>
                  </a:lnTo>
                  <a:lnTo>
                    <a:pt x="122" y="34"/>
                  </a:lnTo>
                  <a:lnTo>
                    <a:pt x="128" y="33"/>
                  </a:lnTo>
                  <a:lnTo>
                    <a:pt x="135" y="33"/>
                  </a:lnTo>
                  <a:lnTo>
                    <a:pt x="141" y="33"/>
                  </a:lnTo>
                  <a:lnTo>
                    <a:pt x="148" y="33"/>
                  </a:lnTo>
                  <a:lnTo>
                    <a:pt x="155" y="34"/>
                  </a:lnTo>
                  <a:lnTo>
                    <a:pt x="162" y="34"/>
                  </a:lnTo>
                  <a:lnTo>
                    <a:pt x="168" y="35"/>
                  </a:lnTo>
                  <a:lnTo>
                    <a:pt x="174" y="36"/>
                  </a:lnTo>
                  <a:lnTo>
                    <a:pt x="181" y="38"/>
                  </a:lnTo>
                  <a:lnTo>
                    <a:pt x="188" y="40"/>
                  </a:lnTo>
                  <a:lnTo>
                    <a:pt x="194" y="41"/>
                  </a:lnTo>
                  <a:lnTo>
                    <a:pt x="200" y="43"/>
                  </a:lnTo>
                  <a:lnTo>
                    <a:pt x="207" y="46"/>
                  </a:lnTo>
                  <a:lnTo>
                    <a:pt x="206" y="44"/>
                  </a:lnTo>
                  <a:lnTo>
                    <a:pt x="205" y="42"/>
                  </a:lnTo>
                  <a:lnTo>
                    <a:pt x="204" y="40"/>
                  </a:lnTo>
                  <a:lnTo>
                    <a:pt x="202" y="36"/>
                  </a:lnTo>
                  <a:lnTo>
                    <a:pt x="200" y="33"/>
                  </a:lnTo>
                  <a:lnTo>
                    <a:pt x="198" y="29"/>
                  </a:lnTo>
                  <a:lnTo>
                    <a:pt x="195" y="25"/>
                  </a:lnTo>
                  <a:lnTo>
                    <a:pt x="193" y="21"/>
                  </a:lnTo>
                  <a:lnTo>
                    <a:pt x="190" y="17"/>
                  </a:lnTo>
                  <a:lnTo>
                    <a:pt x="187" y="14"/>
                  </a:lnTo>
                  <a:lnTo>
                    <a:pt x="185" y="10"/>
                  </a:lnTo>
                  <a:lnTo>
                    <a:pt x="182" y="7"/>
                  </a:lnTo>
                  <a:lnTo>
                    <a:pt x="180" y="4"/>
                  </a:lnTo>
                  <a:lnTo>
                    <a:pt x="178" y="2"/>
                  </a:lnTo>
                  <a:lnTo>
                    <a:pt x="176" y="0"/>
                  </a:lnTo>
                  <a:lnTo>
                    <a:pt x="174" y="0"/>
                  </a:lnTo>
                  <a:lnTo>
                    <a:pt x="155" y="0"/>
                  </a:lnTo>
                  <a:lnTo>
                    <a:pt x="164" y="19"/>
                  </a:lnTo>
                  <a:lnTo>
                    <a:pt x="163" y="20"/>
                  </a:lnTo>
                  <a:lnTo>
                    <a:pt x="162" y="20"/>
                  </a:lnTo>
                  <a:lnTo>
                    <a:pt x="162" y="21"/>
                  </a:lnTo>
                  <a:lnTo>
                    <a:pt x="160" y="21"/>
                  </a:lnTo>
                  <a:lnTo>
                    <a:pt x="159" y="21"/>
                  </a:lnTo>
                  <a:lnTo>
                    <a:pt x="158" y="21"/>
                  </a:lnTo>
                  <a:lnTo>
                    <a:pt x="156" y="21"/>
                  </a:lnTo>
                  <a:lnTo>
                    <a:pt x="154" y="20"/>
                  </a:lnTo>
                  <a:lnTo>
                    <a:pt x="151" y="20"/>
                  </a:lnTo>
                  <a:lnTo>
                    <a:pt x="148" y="20"/>
                  </a:lnTo>
                  <a:lnTo>
                    <a:pt x="145" y="20"/>
                  </a:lnTo>
                  <a:lnTo>
                    <a:pt x="142" y="20"/>
                  </a:lnTo>
                  <a:lnTo>
                    <a:pt x="139" y="20"/>
                  </a:lnTo>
                  <a:lnTo>
                    <a:pt x="137" y="20"/>
                  </a:lnTo>
                  <a:lnTo>
                    <a:pt x="134" y="20"/>
                  </a:lnTo>
                  <a:lnTo>
                    <a:pt x="131" y="20"/>
                  </a:lnTo>
                  <a:lnTo>
                    <a:pt x="128" y="20"/>
                  </a:lnTo>
                  <a:lnTo>
                    <a:pt x="126" y="20"/>
                  </a:lnTo>
                  <a:lnTo>
                    <a:pt x="123" y="20"/>
                  </a:lnTo>
                  <a:lnTo>
                    <a:pt x="120" y="20"/>
                  </a:lnTo>
                  <a:lnTo>
                    <a:pt x="118" y="20"/>
                  </a:lnTo>
                  <a:lnTo>
                    <a:pt x="115" y="19"/>
                  </a:lnTo>
                  <a:lnTo>
                    <a:pt x="112" y="19"/>
                  </a:lnTo>
                  <a:lnTo>
                    <a:pt x="109" y="18"/>
                  </a:lnTo>
                  <a:lnTo>
                    <a:pt x="105" y="17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06" name="Freeform 118">
              <a:extLst>
                <a:ext uri="{FF2B5EF4-FFF2-40B4-BE49-F238E27FC236}">
                  <a16:creationId xmlns:a16="http://schemas.microsoft.com/office/drawing/2014/main" id="{4EC2DBA6-ED5A-C499-CA11-CC9638CB7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94"/>
              <a:ext cx="996" cy="507"/>
            </a:xfrm>
            <a:custGeom>
              <a:avLst/>
              <a:gdLst>
                <a:gd name="T0" fmla="*/ 578 w 996"/>
                <a:gd name="T1" fmla="*/ 47 h 507"/>
                <a:gd name="T2" fmla="*/ 531 w 996"/>
                <a:gd name="T3" fmla="*/ 60 h 507"/>
                <a:gd name="T4" fmla="*/ 487 w 996"/>
                <a:gd name="T5" fmla="*/ 70 h 507"/>
                <a:gd name="T6" fmla="*/ 445 w 996"/>
                <a:gd name="T7" fmla="*/ 80 h 507"/>
                <a:gd name="T8" fmla="*/ 451 w 996"/>
                <a:gd name="T9" fmla="*/ 123 h 507"/>
                <a:gd name="T10" fmla="*/ 426 w 996"/>
                <a:gd name="T11" fmla="*/ 100 h 507"/>
                <a:gd name="T12" fmla="*/ 378 w 996"/>
                <a:gd name="T13" fmla="*/ 88 h 507"/>
                <a:gd name="T14" fmla="*/ 339 w 996"/>
                <a:gd name="T15" fmla="*/ 142 h 507"/>
                <a:gd name="T16" fmla="*/ 375 w 996"/>
                <a:gd name="T17" fmla="*/ 158 h 507"/>
                <a:gd name="T18" fmla="*/ 347 w 996"/>
                <a:gd name="T19" fmla="*/ 183 h 507"/>
                <a:gd name="T20" fmla="*/ 294 w 996"/>
                <a:gd name="T21" fmla="*/ 230 h 507"/>
                <a:gd name="T22" fmla="*/ 251 w 996"/>
                <a:gd name="T23" fmla="*/ 312 h 507"/>
                <a:gd name="T24" fmla="*/ 286 w 996"/>
                <a:gd name="T25" fmla="*/ 312 h 507"/>
                <a:gd name="T26" fmla="*/ 256 w 996"/>
                <a:gd name="T27" fmla="*/ 331 h 507"/>
                <a:gd name="T28" fmla="*/ 212 w 996"/>
                <a:gd name="T29" fmla="*/ 363 h 507"/>
                <a:gd name="T30" fmla="*/ 239 w 996"/>
                <a:gd name="T31" fmla="*/ 377 h 507"/>
                <a:gd name="T32" fmla="*/ 225 w 996"/>
                <a:gd name="T33" fmla="*/ 387 h 507"/>
                <a:gd name="T34" fmla="*/ 185 w 996"/>
                <a:gd name="T35" fmla="*/ 408 h 507"/>
                <a:gd name="T36" fmla="*/ 193 w 996"/>
                <a:gd name="T37" fmla="*/ 445 h 507"/>
                <a:gd name="T38" fmla="*/ 157 w 996"/>
                <a:gd name="T39" fmla="*/ 441 h 507"/>
                <a:gd name="T40" fmla="*/ 148 w 996"/>
                <a:gd name="T41" fmla="*/ 468 h 507"/>
                <a:gd name="T42" fmla="*/ 150 w 996"/>
                <a:gd name="T43" fmla="*/ 406 h 507"/>
                <a:gd name="T44" fmla="*/ 118 w 996"/>
                <a:gd name="T45" fmla="*/ 401 h 507"/>
                <a:gd name="T46" fmla="*/ 71 w 996"/>
                <a:gd name="T47" fmla="*/ 386 h 507"/>
                <a:gd name="T48" fmla="*/ 33 w 996"/>
                <a:gd name="T49" fmla="*/ 406 h 507"/>
                <a:gd name="T50" fmla="*/ 81 w 996"/>
                <a:gd name="T51" fmla="*/ 372 h 507"/>
                <a:gd name="T52" fmla="*/ 126 w 996"/>
                <a:gd name="T53" fmla="*/ 372 h 507"/>
                <a:gd name="T54" fmla="*/ 88 w 996"/>
                <a:gd name="T55" fmla="*/ 358 h 507"/>
                <a:gd name="T56" fmla="*/ 43 w 996"/>
                <a:gd name="T57" fmla="*/ 358 h 507"/>
                <a:gd name="T58" fmla="*/ 89 w 996"/>
                <a:gd name="T59" fmla="*/ 338 h 507"/>
                <a:gd name="T60" fmla="*/ 66 w 996"/>
                <a:gd name="T61" fmla="*/ 310 h 507"/>
                <a:gd name="T62" fmla="*/ 11 w 996"/>
                <a:gd name="T63" fmla="*/ 367 h 507"/>
                <a:gd name="T64" fmla="*/ 16 w 996"/>
                <a:gd name="T65" fmla="*/ 409 h 507"/>
                <a:gd name="T66" fmla="*/ 1 w 996"/>
                <a:gd name="T67" fmla="*/ 459 h 507"/>
                <a:gd name="T68" fmla="*/ 305 w 996"/>
                <a:gd name="T69" fmla="*/ 499 h 507"/>
                <a:gd name="T70" fmla="*/ 354 w 996"/>
                <a:gd name="T71" fmla="*/ 482 h 507"/>
                <a:gd name="T72" fmla="*/ 345 w 996"/>
                <a:gd name="T73" fmla="*/ 458 h 507"/>
                <a:gd name="T74" fmla="*/ 314 w 996"/>
                <a:gd name="T75" fmla="*/ 449 h 507"/>
                <a:gd name="T76" fmla="*/ 392 w 996"/>
                <a:gd name="T77" fmla="*/ 418 h 507"/>
                <a:gd name="T78" fmla="*/ 445 w 996"/>
                <a:gd name="T79" fmla="*/ 341 h 507"/>
                <a:gd name="T80" fmla="*/ 435 w 996"/>
                <a:gd name="T81" fmla="*/ 221 h 507"/>
                <a:gd name="T82" fmla="*/ 413 w 996"/>
                <a:gd name="T83" fmla="*/ 165 h 507"/>
                <a:gd name="T84" fmla="*/ 428 w 996"/>
                <a:gd name="T85" fmla="*/ 181 h 507"/>
                <a:gd name="T86" fmla="*/ 454 w 996"/>
                <a:gd name="T87" fmla="*/ 240 h 507"/>
                <a:gd name="T88" fmla="*/ 465 w 996"/>
                <a:gd name="T89" fmla="*/ 312 h 507"/>
                <a:gd name="T90" fmla="*/ 444 w 996"/>
                <a:gd name="T91" fmla="*/ 374 h 507"/>
                <a:gd name="T92" fmla="*/ 560 w 996"/>
                <a:gd name="T93" fmla="*/ 401 h 507"/>
                <a:gd name="T94" fmla="*/ 677 w 996"/>
                <a:gd name="T95" fmla="*/ 368 h 507"/>
                <a:gd name="T96" fmla="*/ 790 w 996"/>
                <a:gd name="T97" fmla="*/ 359 h 507"/>
                <a:gd name="T98" fmla="*/ 902 w 996"/>
                <a:gd name="T99" fmla="*/ 364 h 507"/>
                <a:gd name="T100" fmla="*/ 949 w 996"/>
                <a:gd name="T101" fmla="*/ 415 h 507"/>
                <a:gd name="T102" fmla="*/ 962 w 996"/>
                <a:gd name="T103" fmla="*/ 480 h 507"/>
                <a:gd name="T104" fmla="*/ 992 w 996"/>
                <a:gd name="T105" fmla="*/ 456 h 507"/>
                <a:gd name="T106" fmla="*/ 969 w 996"/>
                <a:gd name="T107" fmla="*/ 311 h 507"/>
                <a:gd name="T108" fmla="*/ 952 w 996"/>
                <a:gd name="T109" fmla="*/ 206 h 507"/>
                <a:gd name="T110" fmla="*/ 946 w 996"/>
                <a:gd name="T111" fmla="*/ 135 h 507"/>
                <a:gd name="T112" fmla="*/ 902 w 996"/>
                <a:gd name="T113" fmla="*/ 74 h 507"/>
                <a:gd name="T114" fmla="*/ 825 w 996"/>
                <a:gd name="T115" fmla="*/ 41 h 507"/>
                <a:gd name="T116" fmla="*/ 742 w 996"/>
                <a:gd name="T117" fmla="*/ 11 h 507"/>
                <a:gd name="T118" fmla="*/ 677 w 996"/>
                <a:gd name="T119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6" h="507">
                  <a:moveTo>
                    <a:pt x="626" y="20"/>
                  </a:moveTo>
                  <a:lnTo>
                    <a:pt x="625" y="21"/>
                  </a:lnTo>
                  <a:lnTo>
                    <a:pt x="624" y="22"/>
                  </a:lnTo>
                  <a:lnTo>
                    <a:pt x="623" y="24"/>
                  </a:lnTo>
                  <a:lnTo>
                    <a:pt x="620" y="26"/>
                  </a:lnTo>
                  <a:lnTo>
                    <a:pt x="618" y="27"/>
                  </a:lnTo>
                  <a:lnTo>
                    <a:pt x="614" y="29"/>
                  </a:lnTo>
                  <a:lnTo>
                    <a:pt x="611" y="31"/>
                  </a:lnTo>
                  <a:lnTo>
                    <a:pt x="608" y="33"/>
                  </a:lnTo>
                  <a:lnTo>
                    <a:pt x="604" y="35"/>
                  </a:lnTo>
                  <a:lnTo>
                    <a:pt x="600" y="36"/>
                  </a:lnTo>
                  <a:lnTo>
                    <a:pt x="596" y="38"/>
                  </a:lnTo>
                  <a:lnTo>
                    <a:pt x="591" y="40"/>
                  </a:lnTo>
                  <a:lnTo>
                    <a:pt x="588" y="42"/>
                  </a:lnTo>
                  <a:lnTo>
                    <a:pt x="584" y="44"/>
                  </a:lnTo>
                  <a:lnTo>
                    <a:pt x="580" y="46"/>
                  </a:lnTo>
                  <a:lnTo>
                    <a:pt x="578" y="47"/>
                  </a:lnTo>
                  <a:lnTo>
                    <a:pt x="575" y="49"/>
                  </a:lnTo>
                  <a:lnTo>
                    <a:pt x="572" y="50"/>
                  </a:lnTo>
                  <a:lnTo>
                    <a:pt x="570" y="51"/>
                  </a:lnTo>
                  <a:lnTo>
                    <a:pt x="567" y="52"/>
                  </a:lnTo>
                  <a:lnTo>
                    <a:pt x="564" y="53"/>
                  </a:lnTo>
                  <a:lnTo>
                    <a:pt x="561" y="54"/>
                  </a:lnTo>
                  <a:lnTo>
                    <a:pt x="558" y="55"/>
                  </a:lnTo>
                  <a:lnTo>
                    <a:pt x="556" y="56"/>
                  </a:lnTo>
                  <a:lnTo>
                    <a:pt x="553" y="56"/>
                  </a:lnTo>
                  <a:lnTo>
                    <a:pt x="550" y="57"/>
                  </a:lnTo>
                  <a:lnTo>
                    <a:pt x="547" y="58"/>
                  </a:lnTo>
                  <a:lnTo>
                    <a:pt x="544" y="58"/>
                  </a:lnTo>
                  <a:lnTo>
                    <a:pt x="541" y="59"/>
                  </a:lnTo>
                  <a:lnTo>
                    <a:pt x="539" y="59"/>
                  </a:lnTo>
                  <a:lnTo>
                    <a:pt x="536" y="60"/>
                  </a:lnTo>
                  <a:lnTo>
                    <a:pt x="533" y="60"/>
                  </a:lnTo>
                  <a:lnTo>
                    <a:pt x="531" y="60"/>
                  </a:lnTo>
                  <a:lnTo>
                    <a:pt x="528" y="61"/>
                  </a:lnTo>
                  <a:lnTo>
                    <a:pt x="525" y="62"/>
                  </a:lnTo>
                  <a:lnTo>
                    <a:pt x="523" y="62"/>
                  </a:lnTo>
                  <a:lnTo>
                    <a:pt x="520" y="63"/>
                  </a:lnTo>
                  <a:lnTo>
                    <a:pt x="518" y="64"/>
                  </a:lnTo>
                  <a:lnTo>
                    <a:pt x="517" y="64"/>
                  </a:lnTo>
                  <a:lnTo>
                    <a:pt x="517" y="64"/>
                  </a:lnTo>
                  <a:lnTo>
                    <a:pt x="514" y="64"/>
                  </a:lnTo>
                  <a:lnTo>
                    <a:pt x="511" y="64"/>
                  </a:lnTo>
                  <a:lnTo>
                    <a:pt x="508" y="65"/>
                  </a:lnTo>
                  <a:lnTo>
                    <a:pt x="505" y="65"/>
                  </a:lnTo>
                  <a:lnTo>
                    <a:pt x="502" y="66"/>
                  </a:lnTo>
                  <a:lnTo>
                    <a:pt x="499" y="67"/>
                  </a:lnTo>
                  <a:lnTo>
                    <a:pt x="496" y="68"/>
                  </a:lnTo>
                  <a:lnTo>
                    <a:pt x="493" y="69"/>
                  </a:lnTo>
                  <a:lnTo>
                    <a:pt x="490" y="70"/>
                  </a:lnTo>
                  <a:lnTo>
                    <a:pt x="487" y="70"/>
                  </a:lnTo>
                  <a:lnTo>
                    <a:pt x="484" y="72"/>
                  </a:lnTo>
                  <a:lnTo>
                    <a:pt x="481" y="72"/>
                  </a:lnTo>
                  <a:lnTo>
                    <a:pt x="477" y="73"/>
                  </a:lnTo>
                  <a:lnTo>
                    <a:pt x="475" y="74"/>
                  </a:lnTo>
                  <a:lnTo>
                    <a:pt x="471" y="74"/>
                  </a:lnTo>
                  <a:lnTo>
                    <a:pt x="468" y="75"/>
                  </a:lnTo>
                  <a:lnTo>
                    <a:pt x="467" y="75"/>
                  </a:lnTo>
                  <a:lnTo>
                    <a:pt x="466" y="76"/>
                  </a:lnTo>
                  <a:lnTo>
                    <a:pt x="463" y="77"/>
                  </a:lnTo>
                  <a:lnTo>
                    <a:pt x="462" y="77"/>
                  </a:lnTo>
                  <a:lnTo>
                    <a:pt x="460" y="77"/>
                  </a:lnTo>
                  <a:lnTo>
                    <a:pt x="458" y="77"/>
                  </a:lnTo>
                  <a:lnTo>
                    <a:pt x="457" y="77"/>
                  </a:lnTo>
                  <a:lnTo>
                    <a:pt x="456" y="77"/>
                  </a:lnTo>
                  <a:lnTo>
                    <a:pt x="452" y="78"/>
                  </a:lnTo>
                  <a:lnTo>
                    <a:pt x="448" y="79"/>
                  </a:lnTo>
                  <a:lnTo>
                    <a:pt x="445" y="80"/>
                  </a:lnTo>
                  <a:lnTo>
                    <a:pt x="441" y="81"/>
                  </a:lnTo>
                  <a:lnTo>
                    <a:pt x="437" y="82"/>
                  </a:lnTo>
                  <a:lnTo>
                    <a:pt x="433" y="83"/>
                  </a:lnTo>
                  <a:lnTo>
                    <a:pt x="429" y="84"/>
                  </a:lnTo>
                  <a:lnTo>
                    <a:pt x="426" y="84"/>
                  </a:lnTo>
                  <a:lnTo>
                    <a:pt x="428" y="87"/>
                  </a:lnTo>
                  <a:lnTo>
                    <a:pt x="430" y="90"/>
                  </a:lnTo>
                  <a:lnTo>
                    <a:pt x="432" y="93"/>
                  </a:lnTo>
                  <a:lnTo>
                    <a:pt x="434" y="96"/>
                  </a:lnTo>
                  <a:lnTo>
                    <a:pt x="437" y="100"/>
                  </a:lnTo>
                  <a:lnTo>
                    <a:pt x="439" y="103"/>
                  </a:lnTo>
                  <a:lnTo>
                    <a:pt x="441" y="106"/>
                  </a:lnTo>
                  <a:lnTo>
                    <a:pt x="444" y="109"/>
                  </a:lnTo>
                  <a:lnTo>
                    <a:pt x="445" y="113"/>
                  </a:lnTo>
                  <a:lnTo>
                    <a:pt x="448" y="116"/>
                  </a:lnTo>
                  <a:lnTo>
                    <a:pt x="450" y="120"/>
                  </a:lnTo>
                  <a:lnTo>
                    <a:pt x="451" y="123"/>
                  </a:lnTo>
                  <a:lnTo>
                    <a:pt x="453" y="127"/>
                  </a:lnTo>
                  <a:lnTo>
                    <a:pt x="455" y="130"/>
                  </a:lnTo>
                  <a:lnTo>
                    <a:pt x="457" y="134"/>
                  </a:lnTo>
                  <a:lnTo>
                    <a:pt x="459" y="138"/>
                  </a:lnTo>
                  <a:lnTo>
                    <a:pt x="458" y="139"/>
                  </a:lnTo>
                  <a:lnTo>
                    <a:pt x="444" y="121"/>
                  </a:lnTo>
                  <a:lnTo>
                    <a:pt x="442" y="120"/>
                  </a:lnTo>
                  <a:lnTo>
                    <a:pt x="441" y="119"/>
                  </a:lnTo>
                  <a:lnTo>
                    <a:pt x="440" y="117"/>
                  </a:lnTo>
                  <a:lnTo>
                    <a:pt x="438" y="115"/>
                  </a:lnTo>
                  <a:lnTo>
                    <a:pt x="437" y="113"/>
                  </a:lnTo>
                  <a:lnTo>
                    <a:pt x="435" y="110"/>
                  </a:lnTo>
                  <a:lnTo>
                    <a:pt x="434" y="108"/>
                  </a:lnTo>
                  <a:lnTo>
                    <a:pt x="433" y="107"/>
                  </a:lnTo>
                  <a:lnTo>
                    <a:pt x="431" y="104"/>
                  </a:lnTo>
                  <a:lnTo>
                    <a:pt x="429" y="102"/>
                  </a:lnTo>
                  <a:lnTo>
                    <a:pt x="426" y="100"/>
                  </a:lnTo>
                  <a:lnTo>
                    <a:pt x="423" y="98"/>
                  </a:lnTo>
                  <a:lnTo>
                    <a:pt x="421" y="97"/>
                  </a:lnTo>
                  <a:lnTo>
                    <a:pt x="418" y="95"/>
                  </a:lnTo>
                  <a:lnTo>
                    <a:pt x="416" y="93"/>
                  </a:lnTo>
                  <a:lnTo>
                    <a:pt x="413" y="90"/>
                  </a:lnTo>
                  <a:lnTo>
                    <a:pt x="411" y="90"/>
                  </a:lnTo>
                  <a:lnTo>
                    <a:pt x="410" y="89"/>
                  </a:lnTo>
                  <a:lnTo>
                    <a:pt x="407" y="88"/>
                  </a:lnTo>
                  <a:lnTo>
                    <a:pt x="406" y="87"/>
                  </a:lnTo>
                  <a:lnTo>
                    <a:pt x="404" y="87"/>
                  </a:lnTo>
                  <a:lnTo>
                    <a:pt x="402" y="86"/>
                  </a:lnTo>
                  <a:lnTo>
                    <a:pt x="400" y="85"/>
                  </a:lnTo>
                  <a:lnTo>
                    <a:pt x="398" y="84"/>
                  </a:lnTo>
                  <a:lnTo>
                    <a:pt x="386" y="81"/>
                  </a:lnTo>
                  <a:lnTo>
                    <a:pt x="384" y="83"/>
                  </a:lnTo>
                  <a:lnTo>
                    <a:pt x="381" y="85"/>
                  </a:lnTo>
                  <a:lnTo>
                    <a:pt x="378" y="88"/>
                  </a:lnTo>
                  <a:lnTo>
                    <a:pt x="376" y="90"/>
                  </a:lnTo>
                  <a:lnTo>
                    <a:pt x="373" y="92"/>
                  </a:lnTo>
                  <a:lnTo>
                    <a:pt x="370" y="95"/>
                  </a:lnTo>
                  <a:lnTo>
                    <a:pt x="367" y="97"/>
                  </a:lnTo>
                  <a:lnTo>
                    <a:pt x="364" y="99"/>
                  </a:lnTo>
                  <a:lnTo>
                    <a:pt x="362" y="101"/>
                  </a:lnTo>
                  <a:lnTo>
                    <a:pt x="359" y="104"/>
                  </a:lnTo>
                  <a:lnTo>
                    <a:pt x="356" y="106"/>
                  </a:lnTo>
                  <a:lnTo>
                    <a:pt x="354" y="109"/>
                  </a:lnTo>
                  <a:lnTo>
                    <a:pt x="351" y="111"/>
                  </a:lnTo>
                  <a:lnTo>
                    <a:pt x="349" y="115"/>
                  </a:lnTo>
                  <a:lnTo>
                    <a:pt x="346" y="118"/>
                  </a:lnTo>
                  <a:lnTo>
                    <a:pt x="344" y="121"/>
                  </a:lnTo>
                  <a:lnTo>
                    <a:pt x="343" y="127"/>
                  </a:lnTo>
                  <a:lnTo>
                    <a:pt x="342" y="132"/>
                  </a:lnTo>
                  <a:lnTo>
                    <a:pt x="341" y="137"/>
                  </a:lnTo>
                  <a:lnTo>
                    <a:pt x="339" y="142"/>
                  </a:lnTo>
                  <a:lnTo>
                    <a:pt x="338" y="147"/>
                  </a:lnTo>
                  <a:lnTo>
                    <a:pt x="337" y="153"/>
                  </a:lnTo>
                  <a:lnTo>
                    <a:pt x="336" y="158"/>
                  </a:lnTo>
                  <a:lnTo>
                    <a:pt x="336" y="164"/>
                  </a:lnTo>
                  <a:lnTo>
                    <a:pt x="338" y="165"/>
                  </a:lnTo>
                  <a:lnTo>
                    <a:pt x="341" y="164"/>
                  </a:lnTo>
                  <a:lnTo>
                    <a:pt x="344" y="164"/>
                  </a:lnTo>
                  <a:lnTo>
                    <a:pt x="346" y="162"/>
                  </a:lnTo>
                  <a:lnTo>
                    <a:pt x="349" y="161"/>
                  </a:lnTo>
                  <a:lnTo>
                    <a:pt x="351" y="160"/>
                  </a:lnTo>
                  <a:lnTo>
                    <a:pt x="354" y="160"/>
                  </a:lnTo>
                  <a:lnTo>
                    <a:pt x="356" y="161"/>
                  </a:lnTo>
                  <a:lnTo>
                    <a:pt x="360" y="160"/>
                  </a:lnTo>
                  <a:lnTo>
                    <a:pt x="363" y="158"/>
                  </a:lnTo>
                  <a:lnTo>
                    <a:pt x="367" y="158"/>
                  </a:lnTo>
                  <a:lnTo>
                    <a:pt x="371" y="157"/>
                  </a:lnTo>
                  <a:lnTo>
                    <a:pt x="375" y="158"/>
                  </a:lnTo>
                  <a:lnTo>
                    <a:pt x="378" y="158"/>
                  </a:lnTo>
                  <a:lnTo>
                    <a:pt x="382" y="160"/>
                  </a:lnTo>
                  <a:lnTo>
                    <a:pt x="386" y="162"/>
                  </a:lnTo>
                  <a:lnTo>
                    <a:pt x="385" y="164"/>
                  </a:lnTo>
                  <a:lnTo>
                    <a:pt x="384" y="166"/>
                  </a:lnTo>
                  <a:lnTo>
                    <a:pt x="382" y="166"/>
                  </a:lnTo>
                  <a:lnTo>
                    <a:pt x="381" y="167"/>
                  </a:lnTo>
                  <a:lnTo>
                    <a:pt x="377" y="167"/>
                  </a:lnTo>
                  <a:lnTo>
                    <a:pt x="373" y="168"/>
                  </a:lnTo>
                  <a:lnTo>
                    <a:pt x="369" y="169"/>
                  </a:lnTo>
                  <a:lnTo>
                    <a:pt x="365" y="170"/>
                  </a:lnTo>
                  <a:lnTo>
                    <a:pt x="362" y="172"/>
                  </a:lnTo>
                  <a:lnTo>
                    <a:pt x="359" y="174"/>
                  </a:lnTo>
                  <a:lnTo>
                    <a:pt x="356" y="177"/>
                  </a:lnTo>
                  <a:lnTo>
                    <a:pt x="354" y="180"/>
                  </a:lnTo>
                  <a:lnTo>
                    <a:pt x="350" y="182"/>
                  </a:lnTo>
                  <a:lnTo>
                    <a:pt x="347" y="183"/>
                  </a:lnTo>
                  <a:lnTo>
                    <a:pt x="344" y="183"/>
                  </a:lnTo>
                  <a:lnTo>
                    <a:pt x="341" y="184"/>
                  </a:lnTo>
                  <a:lnTo>
                    <a:pt x="338" y="185"/>
                  </a:lnTo>
                  <a:lnTo>
                    <a:pt x="335" y="186"/>
                  </a:lnTo>
                  <a:lnTo>
                    <a:pt x="332" y="188"/>
                  </a:lnTo>
                  <a:lnTo>
                    <a:pt x="330" y="191"/>
                  </a:lnTo>
                  <a:lnTo>
                    <a:pt x="325" y="194"/>
                  </a:lnTo>
                  <a:lnTo>
                    <a:pt x="320" y="198"/>
                  </a:lnTo>
                  <a:lnTo>
                    <a:pt x="317" y="202"/>
                  </a:lnTo>
                  <a:lnTo>
                    <a:pt x="315" y="206"/>
                  </a:lnTo>
                  <a:lnTo>
                    <a:pt x="312" y="211"/>
                  </a:lnTo>
                  <a:lnTo>
                    <a:pt x="311" y="214"/>
                  </a:lnTo>
                  <a:lnTo>
                    <a:pt x="309" y="217"/>
                  </a:lnTo>
                  <a:lnTo>
                    <a:pt x="308" y="219"/>
                  </a:lnTo>
                  <a:lnTo>
                    <a:pt x="303" y="222"/>
                  </a:lnTo>
                  <a:lnTo>
                    <a:pt x="299" y="226"/>
                  </a:lnTo>
                  <a:lnTo>
                    <a:pt x="294" y="230"/>
                  </a:lnTo>
                  <a:lnTo>
                    <a:pt x="290" y="235"/>
                  </a:lnTo>
                  <a:lnTo>
                    <a:pt x="287" y="240"/>
                  </a:lnTo>
                  <a:lnTo>
                    <a:pt x="283" y="245"/>
                  </a:lnTo>
                  <a:lnTo>
                    <a:pt x="280" y="251"/>
                  </a:lnTo>
                  <a:lnTo>
                    <a:pt x="277" y="256"/>
                  </a:lnTo>
                  <a:lnTo>
                    <a:pt x="273" y="262"/>
                  </a:lnTo>
                  <a:lnTo>
                    <a:pt x="270" y="268"/>
                  </a:lnTo>
                  <a:lnTo>
                    <a:pt x="267" y="274"/>
                  </a:lnTo>
                  <a:lnTo>
                    <a:pt x="264" y="280"/>
                  </a:lnTo>
                  <a:lnTo>
                    <a:pt x="261" y="286"/>
                  </a:lnTo>
                  <a:lnTo>
                    <a:pt x="259" y="292"/>
                  </a:lnTo>
                  <a:lnTo>
                    <a:pt x="256" y="298"/>
                  </a:lnTo>
                  <a:lnTo>
                    <a:pt x="253" y="304"/>
                  </a:lnTo>
                  <a:lnTo>
                    <a:pt x="252" y="306"/>
                  </a:lnTo>
                  <a:lnTo>
                    <a:pt x="251" y="308"/>
                  </a:lnTo>
                  <a:lnTo>
                    <a:pt x="251" y="310"/>
                  </a:lnTo>
                  <a:lnTo>
                    <a:pt x="251" y="312"/>
                  </a:lnTo>
                  <a:lnTo>
                    <a:pt x="251" y="314"/>
                  </a:lnTo>
                  <a:lnTo>
                    <a:pt x="250" y="315"/>
                  </a:lnTo>
                  <a:lnTo>
                    <a:pt x="250" y="317"/>
                  </a:lnTo>
                  <a:lnTo>
                    <a:pt x="249" y="318"/>
                  </a:lnTo>
                  <a:lnTo>
                    <a:pt x="251" y="318"/>
                  </a:lnTo>
                  <a:lnTo>
                    <a:pt x="253" y="318"/>
                  </a:lnTo>
                  <a:lnTo>
                    <a:pt x="256" y="317"/>
                  </a:lnTo>
                  <a:lnTo>
                    <a:pt x="259" y="317"/>
                  </a:lnTo>
                  <a:lnTo>
                    <a:pt x="261" y="317"/>
                  </a:lnTo>
                  <a:lnTo>
                    <a:pt x="264" y="317"/>
                  </a:lnTo>
                  <a:lnTo>
                    <a:pt x="267" y="317"/>
                  </a:lnTo>
                  <a:lnTo>
                    <a:pt x="270" y="317"/>
                  </a:lnTo>
                  <a:lnTo>
                    <a:pt x="273" y="316"/>
                  </a:lnTo>
                  <a:lnTo>
                    <a:pt x="277" y="315"/>
                  </a:lnTo>
                  <a:lnTo>
                    <a:pt x="280" y="314"/>
                  </a:lnTo>
                  <a:lnTo>
                    <a:pt x="283" y="313"/>
                  </a:lnTo>
                  <a:lnTo>
                    <a:pt x="286" y="312"/>
                  </a:lnTo>
                  <a:lnTo>
                    <a:pt x="289" y="312"/>
                  </a:lnTo>
                  <a:lnTo>
                    <a:pt x="292" y="313"/>
                  </a:lnTo>
                  <a:lnTo>
                    <a:pt x="295" y="314"/>
                  </a:lnTo>
                  <a:lnTo>
                    <a:pt x="292" y="316"/>
                  </a:lnTo>
                  <a:lnTo>
                    <a:pt x="289" y="318"/>
                  </a:lnTo>
                  <a:lnTo>
                    <a:pt x="286" y="319"/>
                  </a:lnTo>
                  <a:lnTo>
                    <a:pt x="283" y="321"/>
                  </a:lnTo>
                  <a:lnTo>
                    <a:pt x="280" y="322"/>
                  </a:lnTo>
                  <a:lnTo>
                    <a:pt x="277" y="323"/>
                  </a:lnTo>
                  <a:lnTo>
                    <a:pt x="274" y="324"/>
                  </a:lnTo>
                  <a:lnTo>
                    <a:pt x="270" y="325"/>
                  </a:lnTo>
                  <a:lnTo>
                    <a:pt x="269" y="326"/>
                  </a:lnTo>
                  <a:lnTo>
                    <a:pt x="267" y="327"/>
                  </a:lnTo>
                  <a:lnTo>
                    <a:pt x="264" y="329"/>
                  </a:lnTo>
                  <a:lnTo>
                    <a:pt x="261" y="329"/>
                  </a:lnTo>
                  <a:lnTo>
                    <a:pt x="259" y="330"/>
                  </a:lnTo>
                  <a:lnTo>
                    <a:pt x="256" y="331"/>
                  </a:lnTo>
                  <a:lnTo>
                    <a:pt x="253" y="331"/>
                  </a:lnTo>
                  <a:lnTo>
                    <a:pt x="251" y="331"/>
                  </a:lnTo>
                  <a:lnTo>
                    <a:pt x="247" y="331"/>
                  </a:lnTo>
                  <a:lnTo>
                    <a:pt x="242" y="332"/>
                  </a:lnTo>
                  <a:lnTo>
                    <a:pt x="239" y="334"/>
                  </a:lnTo>
                  <a:lnTo>
                    <a:pt x="235" y="336"/>
                  </a:lnTo>
                  <a:lnTo>
                    <a:pt x="231" y="339"/>
                  </a:lnTo>
                  <a:lnTo>
                    <a:pt x="227" y="341"/>
                  </a:lnTo>
                  <a:lnTo>
                    <a:pt x="224" y="343"/>
                  </a:lnTo>
                  <a:lnTo>
                    <a:pt x="219" y="344"/>
                  </a:lnTo>
                  <a:lnTo>
                    <a:pt x="218" y="346"/>
                  </a:lnTo>
                  <a:lnTo>
                    <a:pt x="216" y="349"/>
                  </a:lnTo>
                  <a:lnTo>
                    <a:pt x="215" y="352"/>
                  </a:lnTo>
                  <a:lnTo>
                    <a:pt x="214" y="355"/>
                  </a:lnTo>
                  <a:lnTo>
                    <a:pt x="213" y="358"/>
                  </a:lnTo>
                  <a:lnTo>
                    <a:pt x="212" y="361"/>
                  </a:lnTo>
                  <a:lnTo>
                    <a:pt x="212" y="363"/>
                  </a:lnTo>
                  <a:lnTo>
                    <a:pt x="211" y="366"/>
                  </a:lnTo>
                  <a:lnTo>
                    <a:pt x="212" y="367"/>
                  </a:lnTo>
                  <a:lnTo>
                    <a:pt x="212" y="368"/>
                  </a:lnTo>
                  <a:lnTo>
                    <a:pt x="213" y="369"/>
                  </a:lnTo>
                  <a:lnTo>
                    <a:pt x="215" y="370"/>
                  </a:lnTo>
                  <a:lnTo>
                    <a:pt x="216" y="370"/>
                  </a:lnTo>
                  <a:lnTo>
                    <a:pt x="217" y="370"/>
                  </a:lnTo>
                  <a:lnTo>
                    <a:pt x="219" y="370"/>
                  </a:lnTo>
                  <a:lnTo>
                    <a:pt x="220" y="370"/>
                  </a:lnTo>
                  <a:lnTo>
                    <a:pt x="222" y="371"/>
                  </a:lnTo>
                  <a:lnTo>
                    <a:pt x="224" y="371"/>
                  </a:lnTo>
                  <a:lnTo>
                    <a:pt x="227" y="372"/>
                  </a:lnTo>
                  <a:lnTo>
                    <a:pt x="229" y="372"/>
                  </a:lnTo>
                  <a:lnTo>
                    <a:pt x="232" y="373"/>
                  </a:lnTo>
                  <a:lnTo>
                    <a:pt x="234" y="374"/>
                  </a:lnTo>
                  <a:lnTo>
                    <a:pt x="237" y="375"/>
                  </a:lnTo>
                  <a:lnTo>
                    <a:pt x="239" y="377"/>
                  </a:lnTo>
                  <a:lnTo>
                    <a:pt x="241" y="378"/>
                  </a:lnTo>
                  <a:lnTo>
                    <a:pt x="244" y="380"/>
                  </a:lnTo>
                  <a:lnTo>
                    <a:pt x="246" y="381"/>
                  </a:lnTo>
                  <a:lnTo>
                    <a:pt x="249" y="382"/>
                  </a:lnTo>
                  <a:lnTo>
                    <a:pt x="251" y="383"/>
                  </a:lnTo>
                  <a:lnTo>
                    <a:pt x="253" y="385"/>
                  </a:lnTo>
                  <a:lnTo>
                    <a:pt x="256" y="386"/>
                  </a:lnTo>
                  <a:lnTo>
                    <a:pt x="258" y="389"/>
                  </a:lnTo>
                  <a:lnTo>
                    <a:pt x="255" y="390"/>
                  </a:lnTo>
                  <a:lnTo>
                    <a:pt x="252" y="390"/>
                  </a:lnTo>
                  <a:lnTo>
                    <a:pt x="248" y="390"/>
                  </a:lnTo>
                  <a:lnTo>
                    <a:pt x="244" y="390"/>
                  </a:lnTo>
                  <a:lnTo>
                    <a:pt x="240" y="389"/>
                  </a:lnTo>
                  <a:lnTo>
                    <a:pt x="237" y="389"/>
                  </a:lnTo>
                  <a:lnTo>
                    <a:pt x="233" y="388"/>
                  </a:lnTo>
                  <a:lnTo>
                    <a:pt x="229" y="388"/>
                  </a:lnTo>
                  <a:lnTo>
                    <a:pt x="225" y="387"/>
                  </a:lnTo>
                  <a:lnTo>
                    <a:pt x="221" y="386"/>
                  </a:lnTo>
                  <a:lnTo>
                    <a:pt x="218" y="386"/>
                  </a:lnTo>
                  <a:lnTo>
                    <a:pt x="214" y="386"/>
                  </a:lnTo>
                  <a:lnTo>
                    <a:pt x="210" y="385"/>
                  </a:lnTo>
                  <a:lnTo>
                    <a:pt x="207" y="385"/>
                  </a:lnTo>
                  <a:lnTo>
                    <a:pt x="203" y="385"/>
                  </a:lnTo>
                  <a:lnTo>
                    <a:pt x="200" y="385"/>
                  </a:lnTo>
                  <a:lnTo>
                    <a:pt x="196" y="385"/>
                  </a:lnTo>
                  <a:lnTo>
                    <a:pt x="194" y="387"/>
                  </a:lnTo>
                  <a:lnTo>
                    <a:pt x="193" y="389"/>
                  </a:lnTo>
                  <a:lnTo>
                    <a:pt x="191" y="391"/>
                  </a:lnTo>
                  <a:lnTo>
                    <a:pt x="189" y="393"/>
                  </a:lnTo>
                  <a:lnTo>
                    <a:pt x="187" y="395"/>
                  </a:lnTo>
                  <a:lnTo>
                    <a:pt x="186" y="397"/>
                  </a:lnTo>
                  <a:lnTo>
                    <a:pt x="184" y="399"/>
                  </a:lnTo>
                  <a:lnTo>
                    <a:pt x="183" y="401"/>
                  </a:lnTo>
                  <a:lnTo>
                    <a:pt x="185" y="408"/>
                  </a:lnTo>
                  <a:lnTo>
                    <a:pt x="187" y="414"/>
                  </a:lnTo>
                  <a:lnTo>
                    <a:pt x="189" y="418"/>
                  </a:lnTo>
                  <a:lnTo>
                    <a:pt x="191" y="423"/>
                  </a:lnTo>
                  <a:lnTo>
                    <a:pt x="192" y="427"/>
                  </a:lnTo>
                  <a:lnTo>
                    <a:pt x="194" y="432"/>
                  </a:lnTo>
                  <a:lnTo>
                    <a:pt x="196" y="436"/>
                  </a:lnTo>
                  <a:lnTo>
                    <a:pt x="199" y="442"/>
                  </a:lnTo>
                  <a:lnTo>
                    <a:pt x="200" y="443"/>
                  </a:lnTo>
                  <a:lnTo>
                    <a:pt x="200" y="445"/>
                  </a:lnTo>
                  <a:lnTo>
                    <a:pt x="200" y="447"/>
                  </a:lnTo>
                  <a:lnTo>
                    <a:pt x="201" y="449"/>
                  </a:lnTo>
                  <a:lnTo>
                    <a:pt x="201" y="451"/>
                  </a:lnTo>
                  <a:lnTo>
                    <a:pt x="201" y="452"/>
                  </a:lnTo>
                  <a:lnTo>
                    <a:pt x="201" y="454"/>
                  </a:lnTo>
                  <a:lnTo>
                    <a:pt x="200" y="455"/>
                  </a:lnTo>
                  <a:lnTo>
                    <a:pt x="196" y="450"/>
                  </a:lnTo>
                  <a:lnTo>
                    <a:pt x="193" y="445"/>
                  </a:lnTo>
                  <a:lnTo>
                    <a:pt x="190" y="438"/>
                  </a:lnTo>
                  <a:lnTo>
                    <a:pt x="186" y="433"/>
                  </a:lnTo>
                  <a:lnTo>
                    <a:pt x="182" y="426"/>
                  </a:lnTo>
                  <a:lnTo>
                    <a:pt x="178" y="421"/>
                  </a:lnTo>
                  <a:lnTo>
                    <a:pt x="173" y="417"/>
                  </a:lnTo>
                  <a:lnTo>
                    <a:pt x="168" y="414"/>
                  </a:lnTo>
                  <a:lnTo>
                    <a:pt x="166" y="415"/>
                  </a:lnTo>
                  <a:lnTo>
                    <a:pt x="165" y="417"/>
                  </a:lnTo>
                  <a:lnTo>
                    <a:pt x="164" y="420"/>
                  </a:lnTo>
                  <a:lnTo>
                    <a:pt x="162" y="423"/>
                  </a:lnTo>
                  <a:lnTo>
                    <a:pt x="162" y="426"/>
                  </a:lnTo>
                  <a:lnTo>
                    <a:pt x="161" y="429"/>
                  </a:lnTo>
                  <a:lnTo>
                    <a:pt x="160" y="433"/>
                  </a:lnTo>
                  <a:lnTo>
                    <a:pt x="159" y="435"/>
                  </a:lnTo>
                  <a:lnTo>
                    <a:pt x="158" y="437"/>
                  </a:lnTo>
                  <a:lnTo>
                    <a:pt x="157" y="439"/>
                  </a:lnTo>
                  <a:lnTo>
                    <a:pt x="157" y="441"/>
                  </a:lnTo>
                  <a:lnTo>
                    <a:pt x="156" y="444"/>
                  </a:lnTo>
                  <a:lnTo>
                    <a:pt x="156" y="446"/>
                  </a:lnTo>
                  <a:lnTo>
                    <a:pt x="155" y="448"/>
                  </a:lnTo>
                  <a:lnTo>
                    <a:pt x="155" y="450"/>
                  </a:lnTo>
                  <a:lnTo>
                    <a:pt x="154" y="453"/>
                  </a:lnTo>
                  <a:lnTo>
                    <a:pt x="155" y="454"/>
                  </a:lnTo>
                  <a:lnTo>
                    <a:pt x="155" y="456"/>
                  </a:lnTo>
                  <a:lnTo>
                    <a:pt x="155" y="458"/>
                  </a:lnTo>
                  <a:lnTo>
                    <a:pt x="154" y="460"/>
                  </a:lnTo>
                  <a:lnTo>
                    <a:pt x="152" y="462"/>
                  </a:lnTo>
                  <a:lnTo>
                    <a:pt x="151" y="465"/>
                  </a:lnTo>
                  <a:lnTo>
                    <a:pt x="151" y="466"/>
                  </a:lnTo>
                  <a:lnTo>
                    <a:pt x="150" y="466"/>
                  </a:lnTo>
                  <a:lnTo>
                    <a:pt x="149" y="466"/>
                  </a:lnTo>
                  <a:lnTo>
                    <a:pt x="149" y="467"/>
                  </a:lnTo>
                  <a:lnTo>
                    <a:pt x="149" y="467"/>
                  </a:lnTo>
                  <a:lnTo>
                    <a:pt x="148" y="468"/>
                  </a:lnTo>
                  <a:lnTo>
                    <a:pt x="147" y="466"/>
                  </a:lnTo>
                  <a:lnTo>
                    <a:pt x="147" y="464"/>
                  </a:lnTo>
                  <a:lnTo>
                    <a:pt x="147" y="462"/>
                  </a:lnTo>
                  <a:lnTo>
                    <a:pt x="147" y="460"/>
                  </a:lnTo>
                  <a:lnTo>
                    <a:pt x="147" y="458"/>
                  </a:lnTo>
                  <a:lnTo>
                    <a:pt x="148" y="456"/>
                  </a:lnTo>
                  <a:lnTo>
                    <a:pt x="149" y="454"/>
                  </a:lnTo>
                  <a:lnTo>
                    <a:pt x="149" y="452"/>
                  </a:lnTo>
                  <a:lnTo>
                    <a:pt x="149" y="447"/>
                  </a:lnTo>
                  <a:lnTo>
                    <a:pt x="150" y="441"/>
                  </a:lnTo>
                  <a:lnTo>
                    <a:pt x="151" y="436"/>
                  </a:lnTo>
                  <a:lnTo>
                    <a:pt x="151" y="431"/>
                  </a:lnTo>
                  <a:lnTo>
                    <a:pt x="152" y="425"/>
                  </a:lnTo>
                  <a:lnTo>
                    <a:pt x="152" y="420"/>
                  </a:lnTo>
                  <a:lnTo>
                    <a:pt x="152" y="414"/>
                  </a:lnTo>
                  <a:lnTo>
                    <a:pt x="152" y="409"/>
                  </a:lnTo>
                  <a:lnTo>
                    <a:pt x="150" y="406"/>
                  </a:lnTo>
                  <a:lnTo>
                    <a:pt x="147" y="404"/>
                  </a:lnTo>
                  <a:lnTo>
                    <a:pt x="144" y="403"/>
                  </a:lnTo>
                  <a:lnTo>
                    <a:pt x="141" y="402"/>
                  </a:lnTo>
                  <a:lnTo>
                    <a:pt x="138" y="401"/>
                  </a:lnTo>
                  <a:lnTo>
                    <a:pt x="135" y="401"/>
                  </a:lnTo>
                  <a:lnTo>
                    <a:pt x="132" y="402"/>
                  </a:lnTo>
                  <a:lnTo>
                    <a:pt x="129" y="403"/>
                  </a:lnTo>
                  <a:lnTo>
                    <a:pt x="130" y="403"/>
                  </a:lnTo>
                  <a:lnTo>
                    <a:pt x="130" y="403"/>
                  </a:lnTo>
                  <a:lnTo>
                    <a:pt x="130" y="403"/>
                  </a:lnTo>
                  <a:lnTo>
                    <a:pt x="129" y="403"/>
                  </a:lnTo>
                  <a:lnTo>
                    <a:pt x="128" y="403"/>
                  </a:lnTo>
                  <a:lnTo>
                    <a:pt x="127" y="402"/>
                  </a:lnTo>
                  <a:lnTo>
                    <a:pt x="126" y="402"/>
                  </a:lnTo>
                  <a:lnTo>
                    <a:pt x="125" y="401"/>
                  </a:lnTo>
                  <a:lnTo>
                    <a:pt x="122" y="401"/>
                  </a:lnTo>
                  <a:lnTo>
                    <a:pt x="118" y="401"/>
                  </a:lnTo>
                  <a:lnTo>
                    <a:pt x="115" y="401"/>
                  </a:lnTo>
                  <a:lnTo>
                    <a:pt x="113" y="400"/>
                  </a:lnTo>
                  <a:lnTo>
                    <a:pt x="110" y="399"/>
                  </a:lnTo>
                  <a:lnTo>
                    <a:pt x="107" y="398"/>
                  </a:lnTo>
                  <a:lnTo>
                    <a:pt x="104" y="397"/>
                  </a:lnTo>
                  <a:lnTo>
                    <a:pt x="101" y="396"/>
                  </a:lnTo>
                  <a:lnTo>
                    <a:pt x="99" y="395"/>
                  </a:lnTo>
                  <a:lnTo>
                    <a:pt x="96" y="394"/>
                  </a:lnTo>
                  <a:lnTo>
                    <a:pt x="93" y="392"/>
                  </a:lnTo>
                  <a:lnTo>
                    <a:pt x="90" y="391"/>
                  </a:lnTo>
                  <a:lnTo>
                    <a:pt x="88" y="389"/>
                  </a:lnTo>
                  <a:lnTo>
                    <a:pt x="85" y="388"/>
                  </a:lnTo>
                  <a:lnTo>
                    <a:pt x="82" y="386"/>
                  </a:lnTo>
                  <a:lnTo>
                    <a:pt x="79" y="385"/>
                  </a:lnTo>
                  <a:lnTo>
                    <a:pt x="76" y="385"/>
                  </a:lnTo>
                  <a:lnTo>
                    <a:pt x="74" y="385"/>
                  </a:lnTo>
                  <a:lnTo>
                    <a:pt x="71" y="386"/>
                  </a:lnTo>
                  <a:lnTo>
                    <a:pt x="68" y="387"/>
                  </a:lnTo>
                  <a:lnTo>
                    <a:pt x="65" y="388"/>
                  </a:lnTo>
                  <a:lnTo>
                    <a:pt x="63" y="390"/>
                  </a:lnTo>
                  <a:lnTo>
                    <a:pt x="60" y="391"/>
                  </a:lnTo>
                  <a:lnTo>
                    <a:pt x="57" y="393"/>
                  </a:lnTo>
                  <a:lnTo>
                    <a:pt x="55" y="395"/>
                  </a:lnTo>
                  <a:lnTo>
                    <a:pt x="52" y="397"/>
                  </a:lnTo>
                  <a:lnTo>
                    <a:pt x="50" y="398"/>
                  </a:lnTo>
                  <a:lnTo>
                    <a:pt x="47" y="400"/>
                  </a:lnTo>
                  <a:lnTo>
                    <a:pt x="45" y="402"/>
                  </a:lnTo>
                  <a:lnTo>
                    <a:pt x="42" y="404"/>
                  </a:lnTo>
                  <a:lnTo>
                    <a:pt x="39" y="406"/>
                  </a:lnTo>
                  <a:lnTo>
                    <a:pt x="37" y="408"/>
                  </a:lnTo>
                  <a:lnTo>
                    <a:pt x="36" y="408"/>
                  </a:lnTo>
                  <a:lnTo>
                    <a:pt x="35" y="407"/>
                  </a:lnTo>
                  <a:lnTo>
                    <a:pt x="34" y="406"/>
                  </a:lnTo>
                  <a:lnTo>
                    <a:pt x="33" y="406"/>
                  </a:lnTo>
                  <a:lnTo>
                    <a:pt x="35" y="401"/>
                  </a:lnTo>
                  <a:lnTo>
                    <a:pt x="37" y="399"/>
                  </a:lnTo>
                  <a:lnTo>
                    <a:pt x="40" y="397"/>
                  </a:lnTo>
                  <a:lnTo>
                    <a:pt x="43" y="395"/>
                  </a:lnTo>
                  <a:lnTo>
                    <a:pt x="46" y="393"/>
                  </a:lnTo>
                  <a:lnTo>
                    <a:pt x="49" y="391"/>
                  </a:lnTo>
                  <a:lnTo>
                    <a:pt x="52" y="389"/>
                  </a:lnTo>
                  <a:lnTo>
                    <a:pt x="54" y="387"/>
                  </a:lnTo>
                  <a:lnTo>
                    <a:pt x="57" y="385"/>
                  </a:lnTo>
                  <a:lnTo>
                    <a:pt x="60" y="383"/>
                  </a:lnTo>
                  <a:lnTo>
                    <a:pt x="63" y="381"/>
                  </a:lnTo>
                  <a:lnTo>
                    <a:pt x="66" y="379"/>
                  </a:lnTo>
                  <a:lnTo>
                    <a:pt x="69" y="378"/>
                  </a:lnTo>
                  <a:lnTo>
                    <a:pt x="71" y="376"/>
                  </a:lnTo>
                  <a:lnTo>
                    <a:pt x="75" y="375"/>
                  </a:lnTo>
                  <a:lnTo>
                    <a:pt x="78" y="373"/>
                  </a:lnTo>
                  <a:lnTo>
                    <a:pt x="81" y="372"/>
                  </a:lnTo>
                  <a:lnTo>
                    <a:pt x="83" y="372"/>
                  </a:lnTo>
                  <a:lnTo>
                    <a:pt x="87" y="372"/>
                  </a:lnTo>
                  <a:lnTo>
                    <a:pt x="90" y="372"/>
                  </a:lnTo>
                  <a:lnTo>
                    <a:pt x="93" y="373"/>
                  </a:lnTo>
                  <a:lnTo>
                    <a:pt x="97" y="374"/>
                  </a:lnTo>
                  <a:lnTo>
                    <a:pt x="100" y="376"/>
                  </a:lnTo>
                  <a:lnTo>
                    <a:pt x="101" y="377"/>
                  </a:lnTo>
                  <a:lnTo>
                    <a:pt x="103" y="378"/>
                  </a:lnTo>
                  <a:lnTo>
                    <a:pt x="106" y="378"/>
                  </a:lnTo>
                  <a:lnTo>
                    <a:pt x="110" y="379"/>
                  </a:lnTo>
                  <a:lnTo>
                    <a:pt x="113" y="379"/>
                  </a:lnTo>
                  <a:lnTo>
                    <a:pt x="117" y="379"/>
                  </a:lnTo>
                  <a:lnTo>
                    <a:pt x="120" y="378"/>
                  </a:lnTo>
                  <a:lnTo>
                    <a:pt x="123" y="377"/>
                  </a:lnTo>
                  <a:lnTo>
                    <a:pt x="126" y="376"/>
                  </a:lnTo>
                  <a:lnTo>
                    <a:pt x="128" y="374"/>
                  </a:lnTo>
                  <a:lnTo>
                    <a:pt x="126" y="372"/>
                  </a:lnTo>
                  <a:lnTo>
                    <a:pt x="124" y="371"/>
                  </a:lnTo>
                  <a:lnTo>
                    <a:pt x="122" y="369"/>
                  </a:lnTo>
                  <a:lnTo>
                    <a:pt x="121" y="367"/>
                  </a:lnTo>
                  <a:lnTo>
                    <a:pt x="118" y="365"/>
                  </a:lnTo>
                  <a:lnTo>
                    <a:pt x="117" y="363"/>
                  </a:lnTo>
                  <a:lnTo>
                    <a:pt x="115" y="361"/>
                  </a:lnTo>
                  <a:lnTo>
                    <a:pt x="113" y="360"/>
                  </a:lnTo>
                  <a:lnTo>
                    <a:pt x="110" y="358"/>
                  </a:lnTo>
                  <a:lnTo>
                    <a:pt x="108" y="357"/>
                  </a:lnTo>
                  <a:lnTo>
                    <a:pt x="106" y="356"/>
                  </a:lnTo>
                  <a:lnTo>
                    <a:pt x="104" y="355"/>
                  </a:lnTo>
                  <a:lnTo>
                    <a:pt x="102" y="355"/>
                  </a:lnTo>
                  <a:lnTo>
                    <a:pt x="100" y="355"/>
                  </a:lnTo>
                  <a:lnTo>
                    <a:pt x="97" y="356"/>
                  </a:lnTo>
                  <a:lnTo>
                    <a:pt x="95" y="357"/>
                  </a:lnTo>
                  <a:lnTo>
                    <a:pt x="91" y="357"/>
                  </a:lnTo>
                  <a:lnTo>
                    <a:pt x="88" y="358"/>
                  </a:lnTo>
                  <a:lnTo>
                    <a:pt x="85" y="358"/>
                  </a:lnTo>
                  <a:lnTo>
                    <a:pt x="82" y="358"/>
                  </a:lnTo>
                  <a:lnTo>
                    <a:pt x="78" y="358"/>
                  </a:lnTo>
                  <a:lnTo>
                    <a:pt x="75" y="358"/>
                  </a:lnTo>
                  <a:lnTo>
                    <a:pt x="72" y="358"/>
                  </a:lnTo>
                  <a:lnTo>
                    <a:pt x="69" y="358"/>
                  </a:lnTo>
                  <a:lnTo>
                    <a:pt x="66" y="358"/>
                  </a:lnTo>
                  <a:lnTo>
                    <a:pt x="63" y="358"/>
                  </a:lnTo>
                  <a:lnTo>
                    <a:pt x="60" y="358"/>
                  </a:lnTo>
                  <a:lnTo>
                    <a:pt x="57" y="359"/>
                  </a:lnTo>
                  <a:lnTo>
                    <a:pt x="53" y="359"/>
                  </a:lnTo>
                  <a:lnTo>
                    <a:pt x="50" y="359"/>
                  </a:lnTo>
                  <a:lnTo>
                    <a:pt x="47" y="360"/>
                  </a:lnTo>
                  <a:lnTo>
                    <a:pt x="44" y="361"/>
                  </a:lnTo>
                  <a:lnTo>
                    <a:pt x="43" y="360"/>
                  </a:lnTo>
                  <a:lnTo>
                    <a:pt x="43" y="359"/>
                  </a:lnTo>
                  <a:lnTo>
                    <a:pt x="43" y="358"/>
                  </a:lnTo>
                  <a:lnTo>
                    <a:pt x="43" y="357"/>
                  </a:lnTo>
                  <a:lnTo>
                    <a:pt x="45" y="356"/>
                  </a:lnTo>
                  <a:lnTo>
                    <a:pt x="48" y="354"/>
                  </a:lnTo>
                  <a:lnTo>
                    <a:pt x="50" y="353"/>
                  </a:lnTo>
                  <a:lnTo>
                    <a:pt x="53" y="352"/>
                  </a:lnTo>
                  <a:lnTo>
                    <a:pt x="56" y="350"/>
                  </a:lnTo>
                  <a:lnTo>
                    <a:pt x="59" y="349"/>
                  </a:lnTo>
                  <a:lnTo>
                    <a:pt x="62" y="348"/>
                  </a:lnTo>
                  <a:lnTo>
                    <a:pt x="65" y="347"/>
                  </a:lnTo>
                  <a:lnTo>
                    <a:pt x="68" y="346"/>
                  </a:lnTo>
                  <a:lnTo>
                    <a:pt x="71" y="344"/>
                  </a:lnTo>
                  <a:lnTo>
                    <a:pt x="74" y="343"/>
                  </a:lnTo>
                  <a:lnTo>
                    <a:pt x="77" y="342"/>
                  </a:lnTo>
                  <a:lnTo>
                    <a:pt x="80" y="341"/>
                  </a:lnTo>
                  <a:lnTo>
                    <a:pt x="83" y="340"/>
                  </a:lnTo>
                  <a:lnTo>
                    <a:pt x="86" y="339"/>
                  </a:lnTo>
                  <a:lnTo>
                    <a:pt x="89" y="338"/>
                  </a:lnTo>
                  <a:lnTo>
                    <a:pt x="88" y="337"/>
                  </a:lnTo>
                  <a:lnTo>
                    <a:pt x="89" y="336"/>
                  </a:lnTo>
                  <a:lnTo>
                    <a:pt x="89" y="336"/>
                  </a:lnTo>
                  <a:lnTo>
                    <a:pt x="91" y="336"/>
                  </a:lnTo>
                  <a:lnTo>
                    <a:pt x="91" y="336"/>
                  </a:lnTo>
                  <a:lnTo>
                    <a:pt x="91" y="334"/>
                  </a:lnTo>
                  <a:lnTo>
                    <a:pt x="88" y="333"/>
                  </a:lnTo>
                  <a:lnTo>
                    <a:pt x="86" y="331"/>
                  </a:lnTo>
                  <a:lnTo>
                    <a:pt x="83" y="328"/>
                  </a:lnTo>
                  <a:lnTo>
                    <a:pt x="82" y="326"/>
                  </a:lnTo>
                  <a:lnTo>
                    <a:pt x="79" y="324"/>
                  </a:lnTo>
                  <a:lnTo>
                    <a:pt x="77" y="321"/>
                  </a:lnTo>
                  <a:lnTo>
                    <a:pt x="75" y="318"/>
                  </a:lnTo>
                  <a:lnTo>
                    <a:pt x="72" y="316"/>
                  </a:lnTo>
                  <a:lnTo>
                    <a:pt x="70" y="314"/>
                  </a:lnTo>
                  <a:lnTo>
                    <a:pt x="68" y="311"/>
                  </a:lnTo>
                  <a:lnTo>
                    <a:pt x="66" y="310"/>
                  </a:lnTo>
                  <a:lnTo>
                    <a:pt x="63" y="308"/>
                  </a:lnTo>
                  <a:lnTo>
                    <a:pt x="60" y="307"/>
                  </a:lnTo>
                  <a:lnTo>
                    <a:pt x="58" y="307"/>
                  </a:lnTo>
                  <a:lnTo>
                    <a:pt x="54" y="307"/>
                  </a:lnTo>
                  <a:lnTo>
                    <a:pt x="52" y="308"/>
                  </a:lnTo>
                  <a:lnTo>
                    <a:pt x="46" y="308"/>
                  </a:lnTo>
                  <a:lnTo>
                    <a:pt x="41" y="309"/>
                  </a:lnTo>
                  <a:lnTo>
                    <a:pt x="37" y="311"/>
                  </a:lnTo>
                  <a:lnTo>
                    <a:pt x="32" y="313"/>
                  </a:lnTo>
                  <a:lnTo>
                    <a:pt x="28" y="317"/>
                  </a:lnTo>
                  <a:lnTo>
                    <a:pt x="24" y="321"/>
                  </a:lnTo>
                  <a:lnTo>
                    <a:pt x="21" y="325"/>
                  </a:lnTo>
                  <a:lnTo>
                    <a:pt x="18" y="331"/>
                  </a:lnTo>
                  <a:lnTo>
                    <a:pt x="9" y="354"/>
                  </a:lnTo>
                  <a:lnTo>
                    <a:pt x="9" y="359"/>
                  </a:lnTo>
                  <a:lnTo>
                    <a:pt x="10" y="363"/>
                  </a:lnTo>
                  <a:lnTo>
                    <a:pt x="11" y="367"/>
                  </a:lnTo>
                  <a:lnTo>
                    <a:pt x="12" y="371"/>
                  </a:lnTo>
                  <a:lnTo>
                    <a:pt x="13" y="376"/>
                  </a:lnTo>
                  <a:lnTo>
                    <a:pt x="14" y="379"/>
                  </a:lnTo>
                  <a:lnTo>
                    <a:pt x="16" y="383"/>
                  </a:lnTo>
                  <a:lnTo>
                    <a:pt x="18" y="386"/>
                  </a:lnTo>
                  <a:lnTo>
                    <a:pt x="21" y="386"/>
                  </a:lnTo>
                  <a:lnTo>
                    <a:pt x="23" y="386"/>
                  </a:lnTo>
                  <a:lnTo>
                    <a:pt x="25" y="387"/>
                  </a:lnTo>
                  <a:lnTo>
                    <a:pt x="26" y="388"/>
                  </a:lnTo>
                  <a:lnTo>
                    <a:pt x="27" y="390"/>
                  </a:lnTo>
                  <a:lnTo>
                    <a:pt x="27" y="391"/>
                  </a:lnTo>
                  <a:lnTo>
                    <a:pt x="27" y="392"/>
                  </a:lnTo>
                  <a:lnTo>
                    <a:pt x="26" y="392"/>
                  </a:lnTo>
                  <a:lnTo>
                    <a:pt x="23" y="396"/>
                  </a:lnTo>
                  <a:lnTo>
                    <a:pt x="20" y="400"/>
                  </a:lnTo>
                  <a:lnTo>
                    <a:pt x="18" y="405"/>
                  </a:lnTo>
                  <a:lnTo>
                    <a:pt x="16" y="409"/>
                  </a:lnTo>
                  <a:lnTo>
                    <a:pt x="14" y="414"/>
                  </a:lnTo>
                  <a:lnTo>
                    <a:pt x="13" y="419"/>
                  </a:lnTo>
                  <a:lnTo>
                    <a:pt x="13" y="424"/>
                  </a:lnTo>
                  <a:lnTo>
                    <a:pt x="14" y="429"/>
                  </a:lnTo>
                  <a:lnTo>
                    <a:pt x="14" y="431"/>
                  </a:lnTo>
                  <a:lnTo>
                    <a:pt x="14" y="433"/>
                  </a:lnTo>
                  <a:lnTo>
                    <a:pt x="13" y="435"/>
                  </a:lnTo>
                  <a:lnTo>
                    <a:pt x="12" y="437"/>
                  </a:lnTo>
                  <a:lnTo>
                    <a:pt x="11" y="439"/>
                  </a:lnTo>
                  <a:lnTo>
                    <a:pt x="10" y="440"/>
                  </a:lnTo>
                  <a:lnTo>
                    <a:pt x="9" y="442"/>
                  </a:lnTo>
                  <a:lnTo>
                    <a:pt x="8" y="444"/>
                  </a:lnTo>
                  <a:lnTo>
                    <a:pt x="5" y="445"/>
                  </a:lnTo>
                  <a:lnTo>
                    <a:pt x="3" y="447"/>
                  </a:lnTo>
                  <a:lnTo>
                    <a:pt x="2" y="450"/>
                  </a:lnTo>
                  <a:lnTo>
                    <a:pt x="1" y="454"/>
                  </a:lnTo>
                  <a:lnTo>
                    <a:pt x="1" y="459"/>
                  </a:lnTo>
                  <a:lnTo>
                    <a:pt x="1" y="464"/>
                  </a:lnTo>
                  <a:lnTo>
                    <a:pt x="1" y="469"/>
                  </a:lnTo>
                  <a:lnTo>
                    <a:pt x="0" y="473"/>
                  </a:lnTo>
                  <a:lnTo>
                    <a:pt x="1" y="477"/>
                  </a:lnTo>
                  <a:lnTo>
                    <a:pt x="1" y="480"/>
                  </a:lnTo>
                  <a:lnTo>
                    <a:pt x="1" y="484"/>
                  </a:lnTo>
                  <a:lnTo>
                    <a:pt x="1" y="487"/>
                  </a:lnTo>
                  <a:lnTo>
                    <a:pt x="1" y="490"/>
                  </a:lnTo>
                  <a:lnTo>
                    <a:pt x="1" y="494"/>
                  </a:lnTo>
                  <a:lnTo>
                    <a:pt x="1" y="497"/>
                  </a:lnTo>
                  <a:lnTo>
                    <a:pt x="0" y="501"/>
                  </a:lnTo>
                  <a:lnTo>
                    <a:pt x="0" y="506"/>
                  </a:lnTo>
                  <a:lnTo>
                    <a:pt x="300" y="506"/>
                  </a:lnTo>
                  <a:lnTo>
                    <a:pt x="300" y="505"/>
                  </a:lnTo>
                  <a:lnTo>
                    <a:pt x="301" y="504"/>
                  </a:lnTo>
                  <a:lnTo>
                    <a:pt x="303" y="502"/>
                  </a:lnTo>
                  <a:lnTo>
                    <a:pt x="305" y="499"/>
                  </a:lnTo>
                  <a:lnTo>
                    <a:pt x="307" y="496"/>
                  </a:lnTo>
                  <a:lnTo>
                    <a:pt x="310" y="493"/>
                  </a:lnTo>
                  <a:lnTo>
                    <a:pt x="312" y="491"/>
                  </a:lnTo>
                  <a:lnTo>
                    <a:pt x="314" y="489"/>
                  </a:lnTo>
                  <a:lnTo>
                    <a:pt x="317" y="488"/>
                  </a:lnTo>
                  <a:lnTo>
                    <a:pt x="320" y="488"/>
                  </a:lnTo>
                  <a:lnTo>
                    <a:pt x="323" y="487"/>
                  </a:lnTo>
                  <a:lnTo>
                    <a:pt x="326" y="487"/>
                  </a:lnTo>
                  <a:lnTo>
                    <a:pt x="329" y="486"/>
                  </a:lnTo>
                  <a:lnTo>
                    <a:pt x="333" y="486"/>
                  </a:lnTo>
                  <a:lnTo>
                    <a:pt x="336" y="486"/>
                  </a:lnTo>
                  <a:lnTo>
                    <a:pt x="339" y="485"/>
                  </a:lnTo>
                  <a:lnTo>
                    <a:pt x="342" y="485"/>
                  </a:lnTo>
                  <a:lnTo>
                    <a:pt x="345" y="484"/>
                  </a:lnTo>
                  <a:lnTo>
                    <a:pt x="348" y="484"/>
                  </a:lnTo>
                  <a:lnTo>
                    <a:pt x="351" y="483"/>
                  </a:lnTo>
                  <a:lnTo>
                    <a:pt x="354" y="482"/>
                  </a:lnTo>
                  <a:lnTo>
                    <a:pt x="357" y="481"/>
                  </a:lnTo>
                  <a:lnTo>
                    <a:pt x="360" y="480"/>
                  </a:lnTo>
                  <a:lnTo>
                    <a:pt x="363" y="478"/>
                  </a:lnTo>
                  <a:lnTo>
                    <a:pt x="363" y="475"/>
                  </a:lnTo>
                  <a:lnTo>
                    <a:pt x="364" y="472"/>
                  </a:lnTo>
                  <a:lnTo>
                    <a:pt x="365" y="469"/>
                  </a:lnTo>
                  <a:lnTo>
                    <a:pt x="365" y="467"/>
                  </a:lnTo>
                  <a:lnTo>
                    <a:pt x="366" y="464"/>
                  </a:lnTo>
                  <a:lnTo>
                    <a:pt x="367" y="461"/>
                  </a:lnTo>
                  <a:lnTo>
                    <a:pt x="368" y="458"/>
                  </a:lnTo>
                  <a:lnTo>
                    <a:pt x="368" y="455"/>
                  </a:lnTo>
                  <a:lnTo>
                    <a:pt x="365" y="456"/>
                  </a:lnTo>
                  <a:lnTo>
                    <a:pt x="362" y="457"/>
                  </a:lnTo>
                  <a:lnTo>
                    <a:pt x="357" y="457"/>
                  </a:lnTo>
                  <a:lnTo>
                    <a:pt x="353" y="458"/>
                  </a:lnTo>
                  <a:lnTo>
                    <a:pt x="349" y="458"/>
                  </a:lnTo>
                  <a:lnTo>
                    <a:pt x="345" y="458"/>
                  </a:lnTo>
                  <a:lnTo>
                    <a:pt x="342" y="458"/>
                  </a:lnTo>
                  <a:lnTo>
                    <a:pt x="339" y="457"/>
                  </a:lnTo>
                  <a:lnTo>
                    <a:pt x="305" y="458"/>
                  </a:lnTo>
                  <a:lnTo>
                    <a:pt x="304" y="457"/>
                  </a:lnTo>
                  <a:lnTo>
                    <a:pt x="303" y="457"/>
                  </a:lnTo>
                  <a:lnTo>
                    <a:pt x="303" y="457"/>
                  </a:lnTo>
                  <a:lnTo>
                    <a:pt x="302" y="457"/>
                  </a:lnTo>
                  <a:lnTo>
                    <a:pt x="300" y="456"/>
                  </a:lnTo>
                  <a:lnTo>
                    <a:pt x="300" y="456"/>
                  </a:lnTo>
                  <a:lnTo>
                    <a:pt x="300" y="455"/>
                  </a:lnTo>
                  <a:lnTo>
                    <a:pt x="300" y="453"/>
                  </a:lnTo>
                  <a:lnTo>
                    <a:pt x="302" y="452"/>
                  </a:lnTo>
                  <a:lnTo>
                    <a:pt x="304" y="450"/>
                  </a:lnTo>
                  <a:lnTo>
                    <a:pt x="307" y="450"/>
                  </a:lnTo>
                  <a:lnTo>
                    <a:pt x="309" y="449"/>
                  </a:lnTo>
                  <a:lnTo>
                    <a:pt x="312" y="449"/>
                  </a:lnTo>
                  <a:lnTo>
                    <a:pt x="314" y="449"/>
                  </a:lnTo>
                  <a:lnTo>
                    <a:pt x="317" y="449"/>
                  </a:lnTo>
                  <a:lnTo>
                    <a:pt x="319" y="449"/>
                  </a:lnTo>
                  <a:lnTo>
                    <a:pt x="325" y="448"/>
                  </a:lnTo>
                  <a:lnTo>
                    <a:pt x="330" y="446"/>
                  </a:lnTo>
                  <a:lnTo>
                    <a:pt x="336" y="445"/>
                  </a:lnTo>
                  <a:lnTo>
                    <a:pt x="342" y="443"/>
                  </a:lnTo>
                  <a:lnTo>
                    <a:pt x="347" y="441"/>
                  </a:lnTo>
                  <a:lnTo>
                    <a:pt x="352" y="439"/>
                  </a:lnTo>
                  <a:lnTo>
                    <a:pt x="358" y="437"/>
                  </a:lnTo>
                  <a:lnTo>
                    <a:pt x="363" y="434"/>
                  </a:lnTo>
                  <a:lnTo>
                    <a:pt x="367" y="433"/>
                  </a:lnTo>
                  <a:lnTo>
                    <a:pt x="372" y="430"/>
                  </a:lnTo>
                  <a:lnTo>
                    <a:pt x="376" y="428"/>
                  </a:lnTo>
                  <a:lnTo>
                    <a:pt x="381" y="425"/>
                  </a:lnTo>
                  <a:lnTo>
                    <a:pt x="385" y="423"/>
                  </a:lnTo>
                  <a:lnTo>
                    <a:pt x="389" y="420"/>
                  </a:lnTo>
                  <a:lnTo>
                    <a:pt x="392" y="418"/>
                  </a:lnTo>
                  <a:lnTo>
                    <a:pt x="395" y="416"/>
                  </a:lnTo>
                  <a:lnTo>
                    <a:pt x="399" y="412"/>
                  </a:lnTo>
                  <a:lnTo>
                    <a:pt x="403" y="408"/>
                  </a:lnTo>
                  <a:lnTo>
                    <a:pt x="408" y="403"/>
                  </a:lnTo>
                  <a:lnTo>
                    <a:pt x="412" y="398"/>
                  </a:lnTo>
                  <a:lnTo>
                    <a:pt x="416" y="393"/>
                  </a:lnTo>
                  <a:lnTo>
                    <a:pt x="420" y="388"/>
                  </a:lnTo>
                  <a:lnTo>
                    <a:pt x="424" y="382"/>
                  </a:lnTo>
                  <a:lnTo>
                    <a:pt x="428" y="376"/>
                  </a:lnTo>
                  <a:lnTo>
                    <a:pt x="432" y="371"/>
                  </a:lnTo>
                  <a:lnTo>
                    <a:pt x="435" y="365"/>
                  </a:lnTo>
                  <a:lnTo>
                    <a:pt x="438" y="361"/>
                  </a:lnTo>
                  <a:lnTo>
                    <a:pt x="440" y="356"/>
                  </a:lnTo>
                  <a:lnTo>
                    <a:pt x="442" y="351"/>
                  </a:lnTo>
                  <a:lnTo>
                    <a:pt x="444" y="347"/>
                  </a:lnTo>
                  <a:lnTo>
                    <a:pt x="445" y="344"/>
                  </a:lnTo>
                  <a:lnTo>
                    <a:pt x="445" y="341"/>
                  </a:lnTo>
                  <a:lnTo>
                    <a:pt x="447" y="335"/>
                  </a:lnTo>
                  <a:lnTo>
                    <a:pt x="448" y="329"/>
                  </a:lnTo>
                  <a:lnTo>
                    <a:pt x="448" y="322"/>
                  </a:lnTo>
                  <a:lnTo>
                    <a:pt x="449" y="316"/>
                  </a:lnTo>
                  <a:lnTo>
                    <a:pt x="449" y="308"/>
                  </a:lnTo>
                  <a:lnTo>
                    <a:pt x="448" y="301"/>
                  </a:lnTo>
                  <a:lnTo>
                    <a:pt x="448" y="293"/>
                  </a:lnTo>
                  <a:lnTo>
                    <a:pt x="447" y="285"/>
                  </a:lnTo>
                  <a:lnTo>
                    <a:pt x="446" y="277"/>
                  </a:lnTo>
                  <a:lnTo>
                    <a:pt x="445" y="269"/>
                  </a:lnTo>
                  <a:lnTo>
                    <a:pt x="443" y="261"/>
                  </a:lnTo>
                  <a:lnTo>
                    <a:pt x="442" y="253"/>
                  </a:lnTo>
                  <a:lnTo>
                    <a:pt x="440" y="246"/>
                  </a:lnTo>
                  <a:lnTo>
                    <a:pt x="439" y="238"/>
                  </a:lnTo>
                  <a:lnTo>
                    <a:pt x="437" y="230"/>
                  </a:lnTo>
                  <a:lnTo>
                    <a:pt x="436" y="223"/>
                  </a:lnTo>
                  <a:lnTo>
                    <a:pt x="435" y="221"/>
                  </a:lnTo>
                  <a:lnTo>
                    <a:pt x="434" y="218"/>
                  </a:lnTo>
                  <a:lnTo>
                    <a:pt x="434" y="216"/>
                  </a:lnTo>
                  <a:lnTo>
                    <a:pt x="433" y="213"/>
                  </a:lnTo>
                  <a:lnTo>
                    <a:pt x="432" y="209"/>
                  </a:lnTo>
                  <a:lnTo>
                    <a:pt x="430" y="206"/>
                  </a:lnTo>
                  <a:lnTo>
                    <a:pt x="429" y="202"/>
                  </a:lnTo>
                  <a:lnTo>
                    <a:pt x="428" y="198"/>
                  </a:lnTo>
                  <a:lnTo>
                    <a:pt x="426" y="194"/>
                  </a:lnTo>
                  <a:lnTo>
                    <a:pt x="425" y="190"/>
                  </a:lnTo>
                  <a:lnTo>
                    <a:pt x="423" y="187"/>
                  </a:lnTo>
                  <a:lnTo>
                    <a:pt x="422" y="183"/>
                  </a:lnTo>
                  <a:lnTo>
                    <a:pt x="421" y="180"/>
                  </a:lnTo>
                  <a:lnTo>
                    <a:pt x="419" y="177"/>
                  </a:lnTo>
                  <a:lnTo>
                    <a:pt x="419" y="175"/>
                  </a:lnTo>
                  <a:lnTo>
                    <a:pt x="418" y="172"/>
                  </a:lnTo>
                  <a:lnTo>
                    <a:pt x="415" y="169"/>
                  </a:lnTo>
                  <a:lnTo>
                    <a:pt x="413" y="165"/>
                  </a:lnTo>
                  <a:lnTo>
                    <a:pt x="410" y="161"/>
                  </a:lnTo>
                  <a:lnTo>
                    <a:pt x="408" y="156"/>
                  </a:lnTo>
                  <a:lnTo>
                    <a:pt x="406" y="152"/>
                  </a:lnTo>
                  <a:lnTo>
                    <a:pt x="405" y="149"/>
                  </a:lnTo>
                  <a:lnTo>
                    <a:pt x="405" y="146"/>
                  </a:lnTo>
                  <a:lnTo>
                    <a:pt x="406" y="144"/>
                  </a:lnTo>
                  <a:lnTo>
                    <a:pt x="409" y="147"/>
                  </a:lnTo>
                  <a:lnTo>
                    <a:pt x="411" y="150"/>
                  </a:lnTo>
                  <a:lnTo>
                    <a:pt x="413" y="153"/>
                  </a:lnTo>
                  <a:lnTo>
                    <a:pt x="415" y="157"/>
                  </a:lnTo>
                  <a:lnTo>
                    <a:pt x="418" y="160"/>
                  </a:lnTo>
                  <a:lnTo>
                    <a:pt x="419" y="164"/>
                  </a:lnTo>
                  <a:lnTo>
                    <a:pt x="421" y="168"/>
                  </a:lnTo>
                  <a:lnTo>
                    <a:pt x="423" y="171"/>
                  </a:lnTo>
                  <a:lnTo>
                    <a:pt x="425" y="175"/>
                  </a:lnTo>
                  <a:lnTo>
                    <a:pt x="427" y="178"/>
                  </a:lnTo>
                  <a:lnTo>
                    <a:pt x="428" y="181"/>
                  </a:lnTo>
                  <a:lnTo>
                    <a:pt x="430" y="185"/>
                  </a:lnTo>
                  <a:lnTo>
                    <a:pt x="432" y="188"/>
                  </a:lnTo>
                  <a:lnTo>
                    <a:pt x="433" y="192"/>
                  </a:lnTo>
                  <a:lnTo>
                    <a:pt x="435" y="195"/>
                  </a:lnTo>
                  <a:lnTo>
                    <a:pt x="437" y="199"/>
                  </a:lnTo>
                  <a:lnTo>
                    <a:pt x="438" y="200"/>
                  </a:lnTo>
                  <a:lnTo>
                    <a:pt x="439" y="202"/>
                  </a:lnTo>
                  <a:lnTo>
                    <a:pt x="441" y="204"/>
                  </a:lnTo>
                  <a:lnTo>
                    <a:pt x="442" y="208"/>
                  </a:lnTo>
                  <a:lnTo>
                    <a:pt x="444" y="211"/>
                  </a:lnTo>
                  <a:lnTo>
                    <a:pt x="445" y="215"/>
                  </a:lnTo>
                  <a:lnTo>
                    <a:pt x="447" y="218"/>
                  </a:lnTo>
                  <a:lnTo>
                    <a:pt x="449" y="223"/>
                  </a:lnTo>
                  <a:lnTo>
                    <a:pt x="450" y="227"/>
                  </a:lnTo>
                  <a:lnTo>
                    <a:pt x="451" y="232"/>
                  </a:lnTo>
                  <a:lnTo>
                    <a:pt x="453" y="236"/>
                  </a:lnTo>
                  <a:lnTo>
                    <a:pt x="454" y="240"/>
                  </a:lnTo>
                  <a:lnTo>
                    <a:pt x="455" y="245"/>
                  </a:lnTo>
                  <a:lnTo>
                    <a:pt x="456" y="249"/>
                  </a:lnTo>
                  <a:lnTo>
                    <a:pt x="457" y="253"/>
                  </a:lnTo>
                  <a:lnTo>
                    <a:pt x="457" y="256"/>
                  </a:lnTo>
                  <a:lnTo>
                    <a:pt x="457" y="260"/>
                  </a:lnTo>
                  <a:lnTo>
                    <a:pt x="458" y="264"/>
                  </a:lnTo>
                  <a:lnTo>
                    <a:pt x="459" y="269"/>
                  </a:lnTo>
                  <a:lnTo>
                    <a:pt x="460" y="273"/>
                  </a:lnTo>
                  <a:lnTo>
                    <a:pt x="461" y="277"/>
                  </a:lnTo>
                  <a:lnTo>
                    <a:pt x="461" y="282"/>
                  </a:lnTo>
                  <a:lnTo>
                    <a:pt x="462" y="286"/>
                  </a:lnTo>
                  <a:lnTo>
                    <a:pt x="463" y="290"/>
                  </a:lnTo>
                  <a:lnTo>
                    <a:pt x="463" y="294"/>
                  </a:lnTo>
                  <a:lnTo>
                    <a:pt x="464" y="299"/>
                  </a:lnTo>
                  <a:lnTo>
                    <a:pt x="464" y="303"/>
                  </a:lnTo>
                  <a:lnTo>
                    <a:pt x="465" y="308"/>
                  </a:lnTo>
                  <a:lnTo>
                    <a:pt x="465" y="312"/>
                  </a:lnTo>
                  <a:lnTo>
                    <a:pt x="465" y="317"/>
                  </a:lnTo>
                  <a:lnTo>
                    <a:pt x="465" y="321"/>
                  </a:lnTo>
                  <a:lnTo>
                    <a:pt x="464" y="325"/>
                  </a:lnTo>
                  <a:lnTo>
                    <a:pt x="464" y="329"/>
                  </a:lnTo>
                  <a:lnTo>
                    <a:pt x="463" y="333"/>
                  </a:lnTo>
                  <a:lnTo>
                    <a:pt x="463" y="337"/>
                  </a:lnTo>
                  <a:lnTo>
                    <a:pt x="462" y="340"/>
                  </a:lnTo>
                  <a:lnTo>
                    <a:pt x="461" y="342"/>
                  </a:lnTo>
                  <a:lnTo>
                    <a:pt x="460" y="344"/>
                  </a:lnTo>
                  <a:lnTo>
                    <a:pt x="460" y="345"/>
                  </a:lnTo>
                  <a:lnTo>
                    <a:pt x="459" y="346"/>
                  </a:lnTo>
                  <a:lnTo>
                    <a:pt x="457" y="350"/>
                  </a:lnTo>
                  <a:lnTo>
                    <a:pt x="455" y="354"/>
                  </a:lnTo>
                  <a:lnTo>
                    <a:pt x="452" y="359"/>
                  </a:lnTo>
                  <a:lnTo>
                    <a:pt x="450" y="363"/>
                  </a:lnTo>
                  <a:lnTo>
                    <a:pt x="447" y="369"/>
                  </a:lnTo>
                  <a:lnTo>
                    <a:pt x="444" y="374"/>
                  </a:lnTo>
                  <a:lnTo>
                    <a:pt x="442" y="379"/>
                  </a:lnTo>
                  <a:lnTo>
                    <a:pt x="439" y="384"/>
                  </a:lnTo>
                  <a:lnTo>
                    <a:pt x="438" y="386"/>
                  </a:lnTo>
                  <a:lnTo>
                    <a:pt x="437" y="389"/>
                  </a:lnTo>
                  <a:lnTo>
                    <a:pt x="435" y="391"/>
                  </a:lnTo>
                  <a:lnTo>
                    <a:pt x="434" y="393"/>
                  </a:lnTo>
                  <a:lnTo>
                    <a:pt x="433" y="395"/>
                  </a:lnTo>
                  <a:lnTo>
                    <a:pt x="431" y="397"/>
                  </a:lnTo>
                  <a:lnTo>
                    <a:pt x="430" y="398"/>
                  </a:lnTo>
                  <a:lnTo>
                    <a:pt x="429" y="399"/>
                  </a:lnTo>
                  <a:lnTo>
                    <a:pt x="420" y="414"/>
                  </a:lnTo>
                  <a:lnTo>
                    <a:pt x="413" y="506"/>
                  </a:lnTo>
                  <a:lnTo>
                    <a:pt x="511" y="506"/>
                  </a:lnTo>
                  <a:lnTo>
                    <a:pt x="551" y="411"/>
                  </a:lnTo>
                  <a:lnTo>
                    <a:pt x="553" y="408"/>
                  </a:lnTo>
                  <a:lnTo>
                    <a:pt x="556" y="405"/>
                  </a:lnTo>
                  <a:lnTo>
                    <a:pt x="560" y="401"/>
                  </a:lnTo>
                  <a:lnTo>
                    <a:pt x="564" y="399"/>
                  </a:lnTo>
                  <a:lnTo>
                    <a:pt x="569" y="396"/>
                  </a:lnTo>
                  <a:lnTo>
                    <a:pt x="574" y="393"/>
                  </a:lnTo>
                  <a:lnTo>
                    <a:pt x="579" y="391"/>
                  </a:lnTo>
                  <a:lnTo>
                    <a:pt x="586" y="388"/>
                  </a:lnTo>
                  <a:lnTo>
                    <a:pt x="592" y="386"/>
                  </a:lnTo>
                  <a:lnTo>
                    <a:pt x="599" y="384"/>
                  </a:lnTo>
                  <a:lnTo>
                    <a:pt x="605" y="382"/>
                  </a:lnTo>
                  <a:lnTo>
                    <a:pt x="613" y="380"/>
                  </a:lnTo>
                  <a:lnTo>
                    <a:pt x="621" y="378"/>
                  </a:lnTo>
                  <a:lnTo>
                    <a:pt x="628" y="376"/>
                  </a:lnTo>
                  <a:lnTo>
                    <a:pt x="636" y="375"/>
                  </a:lnTo>
                  <a:lnTo>
                    <a:pt x="644" y="373"/>
                  </a:lnTo>
                  <a:lnTo>
                    <a:pt x="652" y="372"/>
                  </a:lnTo>
                  <a:lnTo>
                    <a:pt x="661" y="370"/>
                  </a:lnTo>
                  <a:lnTo>
                    <a:pt x="669" y="369"/>
                  </a:lnTo>
                  <a:lnTo>
                    <a:pt x="677" y="368"/>
                  </a:lnTo>
                  <a:lnTo>
                    <a:pt x="685" y="367"/>
                  </a:lnTo>
                  <a:lnTo>
                    <a:pt x="694" y="366"/>
                  </a:lnTo>
                  <a:lnTo>
                    <a:pt x="701" y="365"/>
                  </a:lnTo>
                  <a:lnTo>
                    <a:pt x="709" y="364"/>
                  </a:lnTo>
                  <a:lnTo>
                    <a:pt x="717" y="363"/>
                  </a:lnTo>
                  <a:lnTo>
                    <a:pt x="725" y="363"/>
                  </a:lnTo>
                  <a:lnTo>
                    <a:pt x="732" y="362"/>
                  </a:lnTo>
                  <a:lnTo>
                    <a:pt x="739" y="361"/>
                  </a:lnTo>
                  <a:lnTo>
                    <a:pt x="746" y="361"/>
                  </a:lnTo>
                  <a:lnTo>
                    <a:pt x="752" y="361"/>
                  </a:lnTo>
                  <a:lnTo>
                    <a:pt x="758" y="361"/>
                  </a:lnTo>
                  <a:lnTo>
                    <a:pt x="763" y="360"/>
                  </a:lnTo>
                  <a:lnTo>
                    <a:pt x="768" y="360"/>
                  </a:lnTo>
                  <a:lnTo>
                    <a:pt x="773" y="360"/>
                  </a:lnTo>
                  <a:lnTo>
                    <a:pt x="778" y="359"/>
                  </a:lnTo>
                  <a:lnTo>
                    <a:pt x="784" y="359"/>
                  </a:lnTo>
                  <a:lnTo>
                    <a:pt x="790" y="359"/>
                  </a:lnTo>
                  <a:lnTo>
                    <a:pt x="796" y="358"/>
                  </a:lnTo>
                  <a:lnTo>
                    <a:pt x="803" y="358"/>
                  </a:lnTo>
                  <a:lnTo>
                    <a:pt x="809" y="358"/>
                  </a:lnTo>
                  <a:lnTo>
                    <a:pt x="816" y="358"/>
                  </a:lnTo>
                  <a:lnTo>
                    <a:pt x="823" y="358"/>
                  </a:lnTo>
                  <a:lnTo>
                    <a:pt x="829" y="358"/>
                  </a:lnTo>
                  <a:lnTo>
                    <a:pt x="836" y="358"/>
                  </a:lnTo>
                  <a:lnTo>
                    <a:pt x="843" y="358"/>
                  </a:lnTo>
                  <a:lnTo>
                    <a:pt x="850" y="358"/>
                  </a:lnTo>
                  <a:lnTo>
                    <a:pt x="857" y="359"/>
                  </a:lnTo>
                  <a:lnTo>
                    <a:pt x="864" y="359"/>
                  </a:lnTo>
                  <a:lnTo>
                    <a:pt x="871" y="360"/>
                  </a:lnTo>
                  <a:lnTo>
                    <a:pt x="877" y="360"/>
                  </a:lnTo>
                  <a:lnTo>
                    <a:pt x="883" y="361"/>
                  </a:lnTo>
                  <a:lnTo>
                    <a:pt x="890" y="362"/>
                  </a:lnTo>
                  <a:lnTo>
                    <a:pt x="896" y="363"/>
                  </a:lnTo>
                  <a:lnTo>
                    <a:pt x="902" y="364"/>
                  </a:lnTo>
                  <a:lnTo>
                    <a:pt x="907" y="366"/>
                  </a:lnTo>
                  <a:lnTo>
                    <a:pt x="912" y="368"/>
                  </a:lnTo>
                  <a:lnTo>
                    <a:pt x="917" y="370"/>
                  </a:lnTo>
                  <a:lnTo>
                    <a:pt x="922" y="372"/>
                  </a:lnTo>
                  <a:lnTo>
                    <a:pt x="926" y="374"/>
                  </a:lnTo>
                  <a:lnTo>
                    <a:pt x="929" y="377"/>
                  </a:lnTo>
                  <a:lnTo>
                    <a:pt x="933" y="380"/>
                  </a:lnTo>
                  <a:lnTo>
                    <a:pt x="936" y="383"/>
                  </a:lnTo>
                  <a:lnTo>
                    <a:pt x="938" y="386"/>
                  </a:lnTo>
                  <a:lnTo>
                    <a:pt x="940" y="390"/>
                  </a:lnTo>
                  <a:lnTo>
                    <a:pt x="941" y="392"/>
                  </a:lnTo>
                  <a:lnTo>
                    <a:pt x="942" y="395"/>
                  </a:lnTo>
                  <a:lnTo>
                    <a:pt x="944" y="398"/>
                  </a:lnTo>
                  <a:lnTo>
                    <a:pt x="945" y="402"/>
                  </a:lnTo>
                  <a:lnTo>
                    <a:pt x="946" y="406"/>
                  </a:lnTo>
                  <a:lnTo>
                    <a:pt x="948" y="410"/>
                  </a:lnTo>
                  <a:lnTo>
                    <a:pt x="949" y="415"/>
                  </a:lnTo>
                  <a:lnTo>
                    <a:pt x="950" y="420"/>
                  </a:lnTo>
                  <a:lnTo>
                    <a:pt x="952" y="424"/>
                  </a:lnTo>
                  <a:lnTo>
                    <a:pt x="953" y="428"/>
                  </a:lnTo>
                  <a:lnTo>
                    <a:pt x="954" y="432"/>
                  </a:lnTo>
                  <a:lnTo>
                    <a:pt x="954" y="435"/>
                  </a:lnTo>
                  <a:lnTo>
                    <a:pt x="955" y="437"/>
                  </a:lnTo>
                  <a:lnTo>
                    <a:pt x="956" y="440"/>
                  </a:lnTo>
                  <a:lnTo>
                    <a:pt x="956" y="441"/>
                  </a:lnTo>
                  <a:lnTo>
                    <a:pt x="956" y="442"/>
                  </a:lnTo>
                  <a:lnTo>
                    <a:pt x="957" y="445"/>
                  </a:lnTo>
                  <a:lnTo>
                    <a:pt x="958" y="449"/>
                  </a:lnTo>
                  <a:lnTo>
                    <a:pt x="958" y="454"/>
                  </a:lnTo>
                  <a:lnTo>
                    <a:pt x="959" y="458"/>
                  </a:lnTo>
                  <a:lnTo>
                    <a:pt x="960" y="464"/>
                  </a:lnTo>
                  <a:lnTo>
                    <a:pt x="961" y="469"/>
                  </a:lnTo>
                  <a:lnTo>
                    <a:pt x="962" y="474"/>
                  </a:lnTo>
                  <a:lnTo>
                    <a:pt x="962" y="480"/>
                  </a:lnTo>
                  <a:lnTo>
                    <a:pt x="963" y="485"/>
                  </a:lnTo>
                  <a:lnTo>
                    <a:pt x="963" y="490"/>
                  </a:lnTo>
                  <a:lnTo>
                    <a:pt x="964" y="494"/>
                  </a:lnTo>
                  <a:lnTo>
                    <a:pt x="965" y="498"/>
                  </a:lnTo>
                  <a:lnTo>
                    <a:pt x="965" y="501"/>
                  </a:lnTo>
                  <a:lnTo>
                    <a:pt x="965" y="504"/>
                  </a:lnTo>
                  <a:lnTo>
                    <a:pt x="965" y="505"/>
                  </a:lnTo>
                  <a:lnTo>
                    <a:pt x="965" y="506"/>
                  </a:lnTo>
                  <a:lnTo>
                    <a:pt x="995" y="506"/>
                  </a:lnTo>
                  <a:lnTo>
                    <a:pt x="993" y="485"/>
                  </a:lnTo>
                  <a:lnTo>
                    <a:pt x="991" y="485"/>
                  </a:lnTo>
                  <a:lnTo>
                    <a:pt x="990" y="482"/>
                  </a:lnTo>
                  <a:lnTo>
                    <a:pt x="990" y="477"/>
                  </a:lnTo>
                  <a:lnTo>
                    <a:pt x="990" y="471"/>
                  </a:lnTo>
                  <a:lnTo>
                    <a:pt x="991" y="466"/>
                  </a:lnTo>
                  <a:lnTo>
                    <a:pt x="991" y="460"/>
                  </a:lnTo>
                  <a:lnTo>
                    <a:pt x="992" y="456"/>
                  </a:lnTo>
                  <a:lnTo>
                    <a:pt x="992" y="453"/>
                  </a:lnTo>
                  <a:lnTo>
                    <a:pt x="992" y="406"/>
                  </a:lnTo>
                  <a:lnTo>
                    <a:pt x="991" y="404"/>
                  </a:lnTo>
                  <a:lnTo>
                    <a:pt x="990" y="399"/>
                  </a:lnTo>
                  <a:lnTo>
                    <a:pt x="989" y="394"/>
                  </a:lnTo>
                  <a:lnTo>
                    <a:pt x="988" y="388"/>
                  </a:lnTo>
                  <a:lnTo>
                    <a:pt x="988" y="381"/>
                  </a:lnTo>
                  <a:lnTo>
                    <a:pt x="987" y="375"/>
                  </a:lnTo>
                  <a:lnTo>
                    <a:pt x="987" y="370"/>
                  </a:lnTo>
                  <a:lnTo>
                    <a:pt x="986" y="367"/>
                  </a:lnTo>
                  <a:lnTo>
                    <a:pt x="984" y="361"/>
                  </a:lnTo>
                  <a:lnTo>
                    <a:pt x="982" y="355"/>
                  </a:lnTo>
                  <a:lnTo>
                    <a:pt x="979" y="347"/>
                  </a:lnTo>
                  <a:lnTo>
                    <a:pt x="977" y="338"/>
                  </a:lnTo>
                  <a:lnTo>
                    <a:pt x="974" y="329"/>
                  </a:lnTo>
                  <a:lnTo>
                    <a:pt x="971" y="320"/>
                  </a:lnTo>
                  <a:lnTo>
                    <a:pt x="969" y="311"/>
                  </a:lnTo>
                  <a:lnTo>
                    <a:pt x="966" y="302"/>
                  </a:lnTo>
                  <a:lnTo>
                    <a:pt x="964" y="293"/>
                  </a:lnTo>
                  <a:lnTo>
                    <a:pt x="962" y="285"/>
                  </a:lnTo>
                  <a:lnTo>
                    <a:pt x="960" y="278"/>
                  </a:lnTo>
                  <a:lnTo>
                    <a:pt x="959" y="271"/>
                  </a:lnTo>
                  <a:lnTo>
                    <a:pt x="957" y="265"/>
                  </a:lnTo>
                  <a:lnTo>
                    <a:pt x="957" y="261"/>
                  </a:lnTo>
                  <a:lnTo>
                    <a:pt x="956" y="258"/>
                  </a:lnTo>
                  <a:lnTo>
                    <a:pt x="957" y="257"/>
                  </a:lnTo>
                  <a:lnTo>
                    <a:pt x="956" y="253"/>
                  </a:lnTo>
                  <a:lnTo>
                    <a:pt x="956" y="248"/>
                  </a:lnTo>
                  <a:lnTo>
                    <a:pt x="955" y="242"/>
                  </a:lnTo>
                  <a:lnTo>
                    <a:pt x="954" y="235"/>
                  </a:lnTo>
                  <a:lnTo>
                    <a:pt x="954" y="228"/>
                  </a:lnTo>
                  <a:lnTo>
                    <a:pt x="953" y="221"/>
                  </a:lnTo>
                  <a:lnTo>
                    <a:pt x="953" y="214"/>
                  </a:lnTo>
                  <a:lnTo>
                    <a:pt x="952" y="206"/>
                  </a:lnTo>
                  <a:lnTo>
                    <a:pt x="952" y="199"/>
                  </a:lnTo>
                  <a:lnTo>
                    <a:pt x="951" y="192"/>
                  </a:lnTo>
                  <a:lnTo>
                    <a:pt x="950" y="186"/>
                  </a:lnTo>
                  <a:lnTo>
                    <a:pt x="950" y="181"/>
                  </a:lnTo>
                  <a:lnTo>
                    <a:pt x="949" y="177"/>
                  </a:lnTo>
                  <a:lnTo>
                    <a:pt x="949" y="173"/>
                  </a:lnTo>
                  <a:lnTo>
                    <a:pt x="949" y="171"/>
                  </a:lnTo>
                  <a:lnTo>
                    <a:pt x="949" y="170"/>
                  </a:lnTo>
                  <a:lnTo>
                    <a:pt x="949" y="167"/>
                  </a:lnTo>
                  <a:lnTo>
                    <a:pt x="949" y="163"/>
                  </a:lnTo>
                  <a:lnTo>
                    <a:pt x="948" y="159"/>
                  </a:lnTo>
                  <a:lnTo>
                    <a:pt x="948" y="155"/>
                  </a:lnTo>
                  <a:lnTo>
                    <a:pt x="948" y="151"/>
                  </a:lnTo>
                  <a:lnTo>
                    <a:pt x="948" y="147"/>
                  </a:lnTo>
                  <a:lnTo>
                    <a:pt x="947" y="143"/>
                  </a:lnTo>
                  <a:lnTo>
                    <a:pt x="946" y="139"/>
                  </a:lnTo>
                  <a:lnTo>
                    <a:pt x="946" y="135"/>
                  </a:lnTo>
                  <a:lnTo>
                    <a:pt x="945" y="131"/>
                  </a:lnTo>
                  <a:lnTo>
                    <a:pt x="944" y="127"/>
                  </a:lnTo>
                  <a:lnTo>
                    <a:pt x="944" y="124"/>
                  </a:lnTo>
                  <a:lnTo>
                    <a:pt x="942" y="120"/>
                  </a:lnTo>
                  <a:lnTo>
                    <a:pt x="941" y="116"/>
                  </a:lnTo>
                  <a:lnTo>
                    <a:pt x="939" y="113"/>
                  </a:lnTo>
                  <a:lnTo>
                    <a:pt x="937" y="110"/>
                  </a:lnTo>
                  <a:lnTo>
                    <a:pt x="938" y="103"/>
                  </a:lnTo>
                  <a:lnTo>
                    <a:pt x="936" y="98"/>
                  </a:lnTo>
                  <a:lnTo>
                    <a:pt x="933" y="94"/>
                  </a:lnTo>
                  <a:lnTo>
                    <a:pt x="929" y="92"/>
                  </a:lnTo>
                  <a:lnTo>
                    <a:pt x="924" y="90"/>
                  </a:lnTo>
                  <a:lnTo>
                    <a:pt x="920" y="88"/>
                  </a:lnTo>
                  <a:lnTo>
                    <a:pt x="915" y="85"/>
                  </a:lnTo>
                  <a:lnTo>
                    <a:pt x="912" y="81"/>
                  </a:lnTo>
                  <a:lnTo>
                    <a:pt x="907" y="77"/>
                  </a:lnTo>
                  <a:lnTo>
                    <a:pt x="902" y="74"/>
                  </a:lnTo>
                  <a:lnTo>
                    <a:pt x="897" y="70"/>
                  </a:lnTo>
                  <a:lnTo>
                    <a:pt x="891" y="67"/>
                  </a:lnTo>
                  <a:lnTo>
                    <a:pt x="886" y="64"/>
                  </a:lnTo>
                  <a:lnTo>
                    <a:pt x="881" y="61"/>
                  </a:lnTo>
                  <a:lnTo>
                    <a:pt x="875" y="58"/>
                  </a:lnTo>
                  <a:lnTo>
                    <a:pt x="870" y="55"/>
                  </a:lnTo>
                  <a:lnTo>
                    <a:pt x="864" y="52"/>
                  </a:lnTo>
                  <a:lnTo>
                    <a:pt x="859" y="50"/>
                  </a:lnTo>
                  <a:lnTo>
                    <a:pt x="854" y="48"/>
                  </a:lnTo>
                  <a:lnTo>
                    <a:pt x="848" y="46"/>
                  </a:lnTo>
                  <a:lnTo>
                    <a:pt x="842" y="44"/>
                  </a:lnTo>
                  <a:lnTo>
                    <a:pt x="837" y="43"/>
                  </a:lnTo>
                  <a:lnTo>
                    <a:pt x="831" y="42"/>
                  </a:lnTo>
                  <a:lnTo>
                    <a:pt x="826" y="41"/>
                  </a:lnTo>
                  <a:lnTo>
                    <a:pt x="827" y="41"/>
                  </a:lnTo>
                  <a:lnTo>
                    <a:pt x="826" y="41"/>
                  </a:lnTo>
                  <a:lnTo>
                    <a:pt x="825" y="41"/>
                  </a:lnTo>
                  <a:lnTo>
                    <a:pt x="824" y="40"/>
                  </a:lnTo>
                  <a:lnTo>
                    <a:pt x="822" y="39"/>
                  </a:lnTo>
                  <a:lnTo>
                    <a:pt x="820" y="38"/>
                  </a:lnTo>
                  <a:lnTo>
                    <a:pt x="819" y="38"/>
                  </a:lnTo>
                  <a:lnTo>
                    <a:pt x="819" y="37"/>
                  </a:lnTo>
                  <a:lnTo>
                    <a:pt x="812" y="36"/>
                  </a:lnTo>
                  <a:lnTo>
                    <a:pt x="806" y="35"/>
                  </a:lnTo>
                  <a:lnTo>
                    <a:pt x="799" y="33"/>
                  </a:lnTo>
                  <a:lnTo>
                    <a:pt x="793" y="31"/>
                  </a:lnTo>
                  <a:lnTo>
                    <a:pt x="786" y="28"/>
                  </a:lnTo>
                  <a:lnTo>
                    <a:pt x="780" y="26"/>
                  </a:lnTo>
                  <a:lnTo>
                    <a:pt x="773" y="23"/>
                  </a:lnTo>
                  <a:lnTo>
                    <a:pt x="767" y="21"/>
                  </a:lnTo>
                  <a:lnTo>
                    <a:pt x="761" y="18"/>
                  </a:lnTo>
                  <a:lnTo>
                    <a:pt x="755" y="15"/>
                  </a:lnTo>
                  <a:lnTo>
                    <a:pt x="748" y="13"/>
                  </a:lnTo>
                  <a:lnTo>
                    <a:pt x="742" y="11"/>
                  </a:lnTo>
                  <a:lnTo>
                    <a:pt x="735" y="9"/>
                  </a:lnTo>
                  <a:lnTo>
                    <a:pt x="729" y="7"/>
                  </a:lnTo>
                  <a:lnTo>
                    <a:pt x="722" y="6"/>
                  </a:lnTo>
                  <a:lnTo>
                    <a:pt x="716" y="5"/>
                  </a:lnTo>
                  <a:lnTo>
                    <a:pt x="714" y="5"/>
                  </a:lnTo>
                  <a:lnTo>
                    <a:pt x="712" y="5"/>
                  </a:lnTo>
                  <a:lnTo>
                    <a:pt x="711" y="5"/>
                  </a:lnTo>
                  <a:lnTo>
                    <a:pt x="709" y="4"/>
                  </a:lnTo>
                  <a:lnTo>
                    <a:pt x="707" y="4"/>
                  </a:lnTo>
                  <a:lnTo>
                    <a:pt x="705" y="4"/>
                  </a:lnTo>
                  <a:lnTo>
                    <a:pt x="704" y="3"/>
                  </a:lnTo>
                  <a:lnTo>
                    <a:pt x="702" y="3"/>
                  </a:lnTo>
                  <a:lnTo>
                    <a:pt x="697" y="1"/>
                  </a:lnTo>
                  <a:lnTo>
                    <a:pt x="692" y="0"/>
                  </a:lnTo>
                  <a:lnTo>
                    <a:pt x="687" y="0"/>
                  </a:lnTo>
                  <a:lnTo>
                    <a:pt x="682" y="0"/>
                  </a:lnTo>
                  <a:lnTo>
                    <a:pt x="677" y="0"/>
                  </a:lnTo>
                  <a:lnTo>
                    <a:pt x="672" y="0"/>
                  </a:lnTo>
                  <a:lnTo>
                    <a:pt x="668" y="1"/>
                  </a:lnTo>
                  <a:lnTo>
                    <a:pt x="662" y="2"/>
                  </a:lnTo>
                  <a:lnTo>
                    <a:pt x="658" y="3"/>
                  </a:lnTo>
                  <a:lnTo>
                    <a:pt x="653" y="5"/>
                  </a:lnTo>
                  <a:lnTo>
                    <a:pt x="648" y="7"/>
                  </a:lnTo>
                  <a:lnTo>
                    <a:pt x="644" y="9"/>
                  </a:lnTo>
                  <a:lnTo>
                    <a:pt x="639" y="11"/>
                  </a:lnTo>
                  <a:lnTo>
                    <a:pt x="634" y="14"/>
                  </a:lnTo>
                  <a:lnTo>
                    <a:pt x="630" y="17"/>
                  </a:lnTo>
                  <a:lnTo>
                    <a:pt x="626" y="2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07" name="Freeform 119">
              <a:extLst>
                <a:ext uri="{FF2B5EF4-FFF2-40B4-BE49-F238E27FC236}">
                  <a16:creationId xmlns:a16="http://schemas.microsoft.com/office/drawing/2014/main" id="{57C66D6A-1021-E803-E3E6-ECD472495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2" y="3919"/>
              <a:ext cx="88" cy="71"/>
            </a:xfrm>
            <a:custGeom>
              <a:avLst/>
              <a:gdLst>
                <a:gd name="T0" fmla="*/ 16 w 88"/>
                <a:gd name="T1" fmla="*/ 11 h 71"/>
                <a:gd name="T2" fmla="*/ 11 w 88"/>
                <a:gd name="T3" fmla="*/ 19 h 71"/>
                <a:gd name="T4" fmla="*/ 8 w 88"/>
                <a:gd name="T5" fmla="*/ 27 h 71"/>
                <a:gd name="T6" fmla="*/ 5 w 88"/>
                <a:gd name="T7" fmla="*/ 32 h 71"/>
                <a:gd name="T8" fmla="*/ 0 w 88"/>
                <a:gd name="T9" fmla="*/ 70 h 71"/>
                <a:gd name="T10" fmla="*/ 5 w 88"/>
                <a:gd name="T11" fmla="*/ 69 h 71"/>
                <a:gd name="T12" fmla="*/ 10 w 88"/>
                <a:gd name="T13" fmla="*/ 68 h 71"/>
                <a:gd name="T14" fmla="*/ 15 w 88"/>
                <a:gd name="T15" fmla="*/ 66 h 71"/>
                <a:gd name="T16" fmla="*/ 20 w 88"/>
                <a:gd name="T17" fmla="*/ 65 h 71"/>
                <a:gd name="T18" fmla="*/ 26 w 88"/>
                <a:gd name="T19" fmla="*/ 63 h 71"/>
                <a:gd name="T20" fmla="*/ 31 w 88"/>
                <a:gd name="T21" fmla="*/ 61 h 71"/>
                <a:gd name="T22" fmla="*/ 37 w 88"/>
                <a:gd name="T23" fmla="*/ 60 h 71"/>
                <a:gd name="T24" fmla="*/ 42 w 88"/>
                <a:gd name="T25" fmla="*/ 59 h 71"/>
                <a:gd name="T26" fmla="*/ 42 w 88"/>
                <a:gd name="T27" fmla="*/ 57 h 71"/>
                <a:gd name="T28" fmla="*/ 45 w 88"/>
                <a:gd name="T29" fmla="*/ 56 h 71"/>
                <a:gd name="T30" fmla="*/ 49 w 88"/>
                <a:gd name="T31" fmla="*/ 56 h 71"/>
                <a:gd name="T32" fmla="*/ 51 w 88"/>
                <a:gd name="T33" fmla="*/ 56 h 71"/>
                <a:gd name="T34" fmla="*/ 58 w 88"/>
                <a:gd name="T35" fmla="*/ 58 h 71"/>
                <a:gd name="T36" fmla="*/ 66 w 88"/>
                <a:gd name="T37" fmla="*/ 59 h 71"/>
                <a:gd name="T38" fmla="*/ 75 w 88"/>
                <a:gd name="T39" fmla="*/ 59 h 71"/>
                <a:gd name="T40" fmla="*/ 82 w 88"/>
                <a:gd name="T41" fmla="*/ 54 h 71"/>
                <a:gd name="T42" fmla="*/ 86 w 88"/>
                <a:gd name="T43" fmla="*/ 50 h 71"/>
                <a:gd name="T44" fmla="*/ 84 w 88"/>
                <a:gd name="T45" fmla="*/ 39 h 71"/>
                <a:gd name="T46" fmla="*/ 82 w 88"/>
                <a:gd name="T47" fmla="*/ 28 h 71"/>
                <a:gd name="T48" fmla="*/ 79 w 88"/>
                <a:gd name="T49" fmla="*/ 17 h 71"/>
                <a:gd name="T50" fmla="*/ 76 w 88"/>
                <a:gd name="T51" fmla="*/ 12 h 71"/>
                <a:gd name="T52" fmla="*/ 72 w 88"/>
                <a:gd name="T53" fmla="*/ 10 h 71"/>
                <a:gd name="T54" fmla="*/ 67 w 88"/>
                <a:gd name="T55" fmla="*/ 7 h 71"/>
                <a:gd name="T56" fmla="*/ 62 w 88"/>
                <a:gd name="T57" fmla="*/ 4 h 71"/>
                <a:gd name="T58" fmla="*/ 58 w 88"/>
                <a:gd name="T59" fmla="*/ 2 h 71"/>
                <a:gd name="T60" fmla="*/ 52 w 88"/>
                <a:gd name="T61" fmla="*/ 0 h 71"/>
                <a:gd name="T62" fmla="*/ 47 w 88"/>
                <a:gd name="T63" fmla="*/ 0 h 71"/>
                <a:gd name="T64" fmla="*/ 41 w 88"/>
                <a:gd name="T65" fmla="*/ 0 h 71"/>
                <a:gd name="T66" fmla="*/ 36 w 88"/>
                <a:gd name="T67" fmla="*/ 0 h 71"/>
                <a:gd name="T68" fmla="*/ 30 w 88"/>
                <a:gd name="T69" fmla="*/ 2 h 71"/>
                <a:gd name="T70" fmla="*/ 25 w 88"/>
                <a:gd name="T71" fmla="*/ 4 h 71"/>
                <a:gd name="T72" fmla="*/ 20 w 88"/>
                <a:gd name="T73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8" h="71">
                  <a:moveTo>
                    <a:pt x="17" y="9"/>
                  </a:moveTo>
                  <a:lnTo>
                    <a:pt x="16" y="11"/>
                  </a:lnTo>
                  <a:lnTo>
                    <a:pt x="13" y="15"/>
                  </a:lnTo>
                  <a:lnTo>
                    <a:pt x="11" y="19"/>
                  </a:lnTo>
                  <a:lnTo>
                    <a:pt x="9" y="23"/>
                  </a:lnTo>
                  <a:lnTo>
                    <a:pt x="8" y="27"/>
                  </a:lnTo>
                  <a:lnTo>
                    <a:pt x="6" y="30"/>
                  </a:lnTo>
                  <a:lnTo>
                    <a:pt x="5" y="32"/>
                  </a:lnTo>
                  <a:lnTo>
                    <a:pt x="5" y="33"/>
                  </a:lnTo>
                  <a:lnTo>
                    <a:pt x="0" y="70"/>
                  </a:lnTo>
                  <a:lnTo>
                    <a:pt x="2" y="69"/>
                  </a:lnTo>
                  <a:lnTo>
                    <a:pt x="5" y="69"/>
                  </a:lnTo>
                  <a:lnTo>
                    <a:pt x="8" y="69"/>
                  </a:lnTo>
                  <a:lnTo>
                    <a:pt x="10" y="68"/>
                  </a:lnTo>
                  <a:lnTo>
                    <a:pt x="13" y="67"/>
                  </a:lnTo>
                  <a:lnTo>
                    <a:pt x="15" y="66"/>
                  </a:lnTo>
                  <a:lnTo>
                    <a:pt x="18" y="65"/>
                  </a:lnTo>
                  <a:lnTo>
                    <a:pt x="20" y="65"/>
                  </a:lnTo>
                  <a:lnTo>
                    <a:pt x="23" y="64"/>
                  </a:lnTo>
                  <a:lnTo>
                    <a:pt x="26" y="63"/>
                  </a:lnTo>
                  <a:lnTo>
                    <a:pt x="29" y="62"/>
                  </a:lnTo>
                  <a:lnTo>
                    <a:pt x="31" y="61"/>
                  </a:lnTo>
                  <a:lnTo>
                    <a:pt x="34" y="60"/>
                  </a:lnTo>
                  <a:lnTo>
                    <a:pt x="37" y="60"/>
                  </a:lnTo>
                  <a:lnTo>
                    <a:pt x="40" y="59"/>
                  </a:lnTo>
                  <a:lnTo>
                    <a:pt x="42" y="59"/>
                  </a:lnTo>
                  <a:lnTo>
                    <a:pt x="41" y="58"/>
                  </a:lnTo>
                  <a:lnTo>
                    <a:pt x="42" y="57"/>
                  </a:lnTo>
                  <a:lnTo>
                    <a:pt x="43" y="56"/>
                  </a:lnTo>
                  <a:lnTo>
                    <a:pt x="45" y="56"/>
                  </a:lnTo>
                  <a:lnTo>
                    <a:pt x="47" y="56"/>
                  </a:lnTo>
                  <a:lnTo>
                    <a:pt x="49" y="56"/>
                  </a:lnTo>
                  <a:lnTo>
                    <a:pt x="50" y="56"/>
                  </a:lnTo>
                  <a:lnTo>
                    <a:pt x="51" y="56"/>
                  </a:lnTo>
                  <a:lnTo>
                    <a:pt x="54" y="57"/>
                  </a:lnTo>
                  <a:lnTo>
                    <a:pt x="58" y="58"/>
                  </a:lnTo>
                  <a:lnTo>
                    <a:pt x="62" y="59"/>
                  </a:lnTo>
                  <a:lnTo>
                    <a:pt x="66" y="59"/>
                  </a:lnTo>
                  <a:lnTo>
                    <a:pt x="70" y="60"/>
                  </a:lnTo>
                  <a:lnTo>
                    <a:pt x="75" y="59"/>
                  </a:lnTo>
                  <a:lnTo>
                    <a:pt x="79" y="57"/>
                  </a:lnTo>
                  <a:lnTo>
                    <a:pt x="82" y="54"/>
                  </a:lnTo>
                  <a:lnTo>
                    <a:pt x="87" y="55"/>
                  </a:lnTo>
                  <a:lnTo>
                    <a:pt x="86" y="50"/>
                  </a:lnTo>
                  <a:lnTo>
                    <a:pt x="85" y="44"/>
                  </a:lnTo>
                  <a:lnTo>
                    <a:pt x="84" y="39"/>
                  </a:lnTo>
                  <a:lnTo>
                    <a:pt x="83" y="34"/>
                  </a:lnTo>
                  <a:lnTo>
                    <a:pt x="82" y="28"/>
                  </a:lnTo>
                  <a:lnTo>
                    <a:pt x="80" y="23"/>
                  </a:lnTo>
                  <a:lnTo>
                    <a:pt x="79" y="17"/>
                  </a:lnTo>
                  <a:lnTo>
                    <a:pt x="78" y="12"/>
                  </a:lnTo>
                  <a:lnTo>
                    <a:pt x="76" y="12"/>
                  </a:lnTo>
                  <a:lnTo>
                    <a:pt x="74" y="11"/>
                  </a:lnTo>
                  <a:lnTo>
                    <a:pt x="72" y="10"/>
                  </a:lnTo>
                  <a:lnTo>
                    <a:pt x="70" y="9"/>
                  </a:lnTo>
                  <a:lnTo>
                    <a:pt x="67" y="7"/>
                  </a:lnTo>
                  <a:lnTo>
                    <a:pt x="65" y="6"/>
                  </a:lnTo>
                  <a:lnTo>
                    <a:pt x="62" y="4"/>
                  </a:lnTo>
                  <a:lnTo>
                    <a:pt x="60" y="3"/>
                  </a:lnTo>
                  <a:lnTo>
                    <a:pt x="58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3" y="1"/>
                  </a:lnTo>
                  <a:lnTo>
                    <a:pt x="30" y="2"/>
                  </a:lnTo>
                  <a:lnTo>
                    <a:pt x="28" y="3"/>
                  </a:lnTo>
                  <a:lnTo>
                    <a:pt x="25" y="4"/>
                  </a:lnTo>
                  <a:lnTo>
                    <a:pt x="22" y="6"/>
                  </a:lnTo>
                  <a:lnTo>
                    <a:pt x="20" y="7"/>
                  </a:lnTo>
                  <a:lnTo>
                    <a:pt x="17" y="9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08" name="Freeform 120">
              <a:extLst>
                <a:ext uri="{FF2B5EF4-FFF2-40B4-BE49-F238E27FC236}">
                  <a16:creationId xmlns:a16="http://schemas.microsoft.com/office/drawing/2014/main" id="{B2EBE3F5-ADD6-DFC2-A2E9-B9143DDA9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" y="4000"/>
              <a:ext cx="35" cy="17"/>
            </a:xfrm>
            <a:custGeom>
              <a:avLst/>
              <a:gdLst>
                <a:gd name="T0" fmla="*/ 2 w 35"/>
                <a:gd name="T1" fmla="*/ 0 h 17"/>
                <a:gd name="T2" fmla="*/ 2 w 35"/>
                <a:gd name="T3" fmla="*/ 1 h 17"/>
                <a:gd name="T4" fmla="*/ 0 w 35"/>
                <a:gd name="T5" fmla="*/ 1 h 17"/>
                <a:gd name="T6" fmla="*/ 1 w 35"/>
                <a:gd name="T7" fmla="*/ 2 h 17"/>
                <a:gd name="T8" fmla="*/ 3 w 35"/>
                <a:gd name="T9" fmla="*/ 3 h 17"/>
                <a:gd name="T10" fmla="*/ 5 w 35"/>
                <a:gd name="T11" fmla="*/ 4 h 17"/>
                <a:gd name="T12" fmla="*/ 7 w 35"/>
                <a:gd name="T13" fmla="*/ 6 h 17"/>
                <a:gd name="T14" fmla="*/ 9 w 35"/>
                <a:gd name="T15" fmla="*/ 8 h 17"/>
                <a:gd name="T16" fmla="*/ 12 w 35"/>
                <a:gd name="T17" fmla="*/ 10 h 17"/>
                <a:gd name="T18" fmla="*/ 13 w 35"/>
                <a:gd name="T19" fmla="*/ 12 h 17"/>
                <a:gd name="T20" fmla="*/ 16 w 35"/>
                <a:gd name="T21" fmla="*/ 13 h 17"/>
                <a:gd name="T22" fmla="*/ 18 w 35"/>
                <a:gd name="T23" fmla="*/ 13 h 17"/>
                <a:gd name="T24" fmla="*/ 20 w 35"/>
                <a:gd name="T25" fmla="*/ 13 h 17"/>
                <a:gd name="T26" fmla="*/ 23 w 35"/>
                <a:gd name="T27" fmla="*/ 13 h 17"/>
                <a:gd name="T28" fmla="*/ 25 w 35"/>
                <a:gd name="T29" fmla="*/ 14 h 17"/>
                <a:gd name="T30" fmla="*/ 27 w 35"/>
                <a:gd name="T31" fmla="*/ 15 h 17"/>
                <a:gd name="T32" fmla="*/ 29 w 35"/>
                <a:gd name="T33" fmla="*/ 16 h 17"/>
                <a:gd name="T34" fmla="*/ 31 w 35"/>
                <a:gd name="T35" fmla="*/ 16 h 17"/>
                <a:gd name="T36" fmla="*/ 34 w 35"/>
                <a:gd name="T37" fmla="*/ 14 h 17"/>
                <a:gd name="T38" fmla="*/ 30 w 35"/>
                <a:gd name="T39" fmla="*/ 10 h 17"/>
                <a:gd name="T40" fmla="*/ 27 w 35"/>
                <a:gd name="T41" fmla="*/ 6 h 17"/>
                <a:gd name="T42" fmla="*/ 23 w 35"/>
                <a:gd name="T43" fmla="*/ 3 h 17"/>
                <a:gd name="T44" fmla="*/ 20 w 35"/>
                <a:gd name="T45" fmla="*/ 2 h 17"/>
                <a:gd name="T46" fmla="*/ 16 w 35"/>
                <a:gd name="T47" fmla="*/ 0 h 17"/>
                <a:gd name="T48" fmla="*/ 12 w 35"/>
                <a:gd name="T49" fmla="*/ 0 h 17"/>
                <a:gd name="T50" fmla="*/ 8 w 35"/>
                <a:gd name="T51" fmla="*/ 0 h 17"/>
                <a:gd name="T52" fmla="*/ 3 w 35"/>
                <a:gd name="T53" fmla="*/ 0 h 17"/>
                <a:gd name="T54" fmla="*/ 2 w 35"/>
                <a:gd name="T5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" h="17">
                  <a:moveTo>
                    <a:pt x="2" y="0"/>
                  </a:moveTo>
                  <a:lnTo>
                    <a:pt x="2" y="1"/>
                  </a:lnTo>
                  <a:lnTo>
                    <a:pt x="0" y="1"/>
                  </a:lnTo>
                  <a:lnTo>
                    <a:pt x="1" y="2"/>
                  </a:lnTo>
                  <a:lnTo>
                    <a:pt x="3" y="3"/>
                  </a:lnTo>
                  <a:lnTo>
                    <a:pt x="5" y="4"/>
                  </a:lnTo>
                  <a:lnTo>
                    <a:pt x="7" y="6"/>
                  </a:lnTo>
                  <a:lnTo>
                    <a:pt x="9" y="8"/>
                  </a:lnTo>
                  <a:lnTo>
                    <a:pt x="12" y="10"/>
                  </a:lnTo>
                  <a:lnTo>
                    <a:pt x="13" y="12"/>
                  </a:lnTo>
                  <a:lnTo>
                    <a:pt x="16" y="13"/>
                  </a:lnTo>
                  <a:lnTo>
                    <a:pt x="18" y="13"/>
                  </a:lnTo>
                  <a:lnTo>
                    <a:pt x="20" y="13"/>
                  </a:lnTo>
                  <a:lnTo>
                    <a:pt x="23" y="13"/>
                  </a:lnTo>
                  <a:lnTo>
                    <a:pt x="25" y="14"/>
                  </a:lnTo>
                  <a:lnTo>
                    <a:pt x="27" y="15"/>
                  </a:lnTo>
                  <a:lnTo>
                    <a:pt x="29" y="16"/>
                  </a:lnTo>
                  <a:lnTo>
                    <a:pt x="31" y="16"/>
                  </a:lnTo>
                  <a:lnTo>
                    <a:pt x="34" y="14"/>
                  </a:lnTo>
                  <a:lnTo>
                    <a:pt x="30" y="10"/>
                  </a:lnTo>
                  <a:lnTo>
                    <a:pt x="27" y="6"/>
                  </a:lnTo>
                  <a:lnTo>
                    <a:pt x="23" y="3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3" y="0"/>
                  </a:lnTo>
                  <a:lnTo>
                    <a:pt x="2" y="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09" name="Freeform 121">
              <a:extLst>
                <a:ext uri="{FF2B5EF4-FFF2-40B4-BE49-F238E27FC236}">
                  <a16:creationId xmlns:a16="http://schemas.microsoft.com/office/drawing/2014/main" id="{9E97145A-EDA2-7EFB-CDE5-2F1D38C7E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" y="4128"/>
              <a:ext cx="29" cy="62"/>
            </a:xfrm>
            <a:custGeom>
              <a:avLst/>
              <a:gdLst>
                <a:gd name="T0" fmla="*/ 0 w 29"/>
                <a:gd name="T1" fmla="*/ 60 h 62"/>
                <a:gd name="T2" fmla="*/ 1 w 29"/>
                <a:gd name="T3" fmla="*/ 60 h 62"/>
                <a:gd name="T4" fmla="*/ 4 w 29"/>
                <a:gd name="T5" fmla="*/ 61 h 62"/>
                <a:gd name="T6" fmla="*/ 7 w 29"/>
                <a:gd name="T7" fmla="*/ 61 h 62"/>
                <a:gd name="T8" fmla="*/ 11 w 29"/>
                <a:gd name="T9" fmla="*/ 60 h 62"/>
                <a:gd name="T10" fmla="*/ 14 w 29"/>
                <a:gd name="T11" fmla="*/ 60 h 62"/>
                <a:gd name="T12" fmla="*/ 16 w 29"/>
                <a:gd name="T13" fmla="*/ 60 h 62"/>
                <a:gd name="T14" fmla="*/ 18 w 29"/>
                <a:gd name="T15" fmla="*/ 60 h 62"/>
                <a:gd name="T16" fmla="*/ 19 w 29"/>
                <a:gd name="T17" fmla="*/ 60 h 62"/>
                <a:gd name="T18" fmla="*/ 19 w 29"/>
                <a:gd name="T19" fmla="*/ 59 h 62"/>
                <a:gd name="T20" fmla="*/ 19 w 29"/>
                <a:gd name="T21" fmla="*/ 58 h 62"/>
                <a:gd name="T22" fmla="*/ 19 w 29"/>
                <a:gd name="T23" fmla="*/ 56 h 62"/>
                <a:gd name="T24" fmla="*/ 20 w 29"/>
                <a:gd name="T25" fmla="*/ 53 h 62"/>
                <a:gd name="T26" fmla="*/ 20 w 29"/>
                <a:gd name="T27" fmla="*/ 50 h 62"/>
                <a:gd name="T28" fmla="*/ 21 w 29"/>
                <a:gd name="T29" fmla="*/ 46 h 62"/>
                <a:gd name="T30" fmla="*/ 22 w 29"/>
                <a:gd name="T31" fmla="*/ 42 h 62"/>
                <a:gd name="T32" fmla="*/ 22 w 29"/>
                <a:gd name="T33" fmla="*/ 37 h 62"/>
                <a:gd name="T34" fmla="*/ 23 w 29"/>
                <a:gd name="T35" fmla="*/ 32 h 62"/>
                <a:gd name="T36" fmla="*/ 24 w 29"/>
                <a:gd name="T37" fmla="*/ 27 h 62"/>
                <a:gd name="T38" fmla="*/ 25 w 29"/>
                <a:gd name="T39" fmla="*/ 23 h 62"/>
                <a:gd name="T40" fmla="*/ 26 w 29"/>
                <a:gd name="T41" fmla="*/ 17 h 62"/>
                <a:gd name="T42" fmla="*/ 26 w 29"/>
                <a:gd name="T43" fmla="*/ 12 h 62"/>
                <a:gd name="T44" fmla="*/ 27 w 29"/>
                <a:gd name="T45" fmla="*/ 8 h 62"/>
                <a:gd name="T46" fmla="*/ 27 w 29"/>
                <a:gd name="T47" fmla="*/ 3 h 62"/>
                <a:gd name="T48" fmla="*/ 28 w 29"/>
                <a:gd name="T49" fmla="*/ 0 h 62"/>
                <a:gd name="T50" fmla="*/ 26 w 29"/>
                <a:gd name="T51" fmla="*/ 3 h 62"/>
                <a:gd name="T52" fmla="*/ 25 w 29"/>
                <a:gd name="T53" fmla="*/ 7 h 62"/>
                <a:gd name="T54" fmla="*/ 24 w 29"/>
                <a:gd name="T55" fmla="*/ 12 h 62"/>
                <a:gd name="T56" fmla="*/ 23 w 29"/>
                <a:gd name="T57" fmla="*/ 16 h 62"/>
                <a:gd name="T58" fmla="*/ 22 w 29"/>
                <a:gd name="T59" fmla="*/ 21 h 62"/>
                <a:gd name="T60" fmla="*/ 21 w 29"/>
                <a:gd name="T61" fmla="*/ 25 h 62"/>
                <a:gd name="T62" fmla="*/ 20 w 29"/>
                <a:gd name="T63" fmla="*/ 30 h 62"/>
                <a:gd name="T64" fmla="*/ 19 w 29"/>
                <a:gd name="T65" fmla="*/ 35 h 62"/>
                <a:gd name="T66" fmla="*/ 17 w 29"/>
                <a:gd name="T67" fmla="*/ 39 h 62"/>
                <a:gd name="T68" fmla="*/ 16 w 29"/>
                <a:gd name="T69" fmla="*/ 43 h 62"/>
                <a:gd name="T70" fmla="*/ 14 w 29"/>
                <a:gd name="T71" fmla="*/ 47 h 62"/>
                <a:gd name="T72" fmla="*/ 12 w 29"/>
                <a:gd name="T73" fmla="*/ 50 h 62"/>
                <a:gd name="T74" fmla="*/ 9 w 29"/>
                <a:gd name="T75" fmla="*/ 54 h 62"/>
                <a:gd name="T76" fmla="*/ 6 w 29"/>
                <a:gd name="T77" fmla="*/ 56 h 62"/>
                <a:gd name="T78" fmla="*/ 3 w 29"/>
                <a:gd name="T79" fmla="*/ 58 h 62"/>
                <a:gd name="T80" fmla="*/ 0 w 29"/>
                <a:gd name="T81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" h="62">
                  <a:moveTo>
                    <a:pt x="0" y="60"/>
                  </a:moveTo>
                  <a:lnTo>
                    <a:pt x="1" y="60"/>
                  </a:lnTo>
                  <a:lnTo>
                    <a:pt x="4" y="61"/>
                  </a:lnTo>
                  <a:lnTo>
                    <a:pt x="7" y="61"/>
                  </a:lnTo>
                  <a:lnTo>
                    <a:pt x="11" y="60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8" y="60"/>
                  </a:lnTo>
                  <a:lnTo>
                    <a:pt x="19" y="60"/>
                  </a:lnTo>
                  <a:lnTo>
                    <a:pt x="19" y="59"/>
                  </a:lnTo>
                  <a:lnTo>
                    <a:pt x="19" y="58"/>
                  </a:lnTo>
                  <a:lnTo>
                    <a:pt x="19" y="56"/>
                  </a:lnTo>
                  <a:lnTo>
                    <a:pt x="20" y="53"/>
                  </a:lnTo>
                  <a:lnTo>
                    <a:pt x="20" y="50"/>
                  </a:lnTo>
                  <a:lnTo>
                    <a:pt x="21" y="46"/>
                  </a:lnTo>
                  <a:lnTo>
                    <a:pt x="22" y="42"/>
                  </a:lnTo>
                  <a:lnTo>
                    <a:pt x="22" y="37"/>
                  </a:lnTo>
                  <a:lnTo>
                    <a:pt x="23" y="32"/>
                  </a:lnTo>
                  <a:lnTo>
                    <a:pt x="24" y="27"/>
                  </a:lnTo>
                  <a:lnTo>
                    <a:pt x="25" y="23"/>
                  </a:lnTo>
                  <a:lnTo>
                    <a:pt x="26" y="17"/>
                  </a:lnTo>
                  <a:lnTo>
                    <a:pt x="26" y="12"/>
                  </a:lnTo>
                  <a:lnTo>
                    <a:pt x="27" y="8"/>
                  </a:lnTo>
                  <a:lnTo>
                    <a:pt x="27" y="3"/>
                  </a:lnTo>
                  <a:lnTo>
                    <a:pt x="28" y="0"/>
                  </a:lnTo>
                  <a:lnTo>
                    <a:pt x="26" y="3"/>
                  </a:lnTo>
                  <a:lnTo>
                    <a:pt x="25" y="7"/>
                  </a:lnTo>
                  <a:lnTo>
                    <a:pt x="24" y="12"/>
                  </a:lnTo>
                  <a:lnTo>
                    <a:pt x="23" y="16"/>
                  </a:lnTo>
                  <a:lnTo>
                    <a:pt x="22" y="21"/>
                  </a:lnTo>
                  <a:lnTo>
                    <a:pt x="21" y="25"/>
                  </a:lnTo>
                  <a:lnTo>
                    <a:pt x="20" y="30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6" y="43"/>
                  </a:lnTo>
                  <a:lnTo>
                    <a:pt x="14" y="47"/>
                  </a:lnTo>
                  <a:lnTo>
                    <a:pt x="12" y="50"/>
                  </a:lnTo>
                  <a:lnTo>
                    <a:pt x="9" y="54"/>
                  </a:lnTo>
                  <a:lnTo>
                    <a:pt x="6" y="56"/>
                  </a:lnTo>
                  <a:lnTo>
                    <a:pt x="3" y="58"/>
                  </a:lnTo>
                  <a:lnTo>
                    <a:pt x="0" y="6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10" name="Freeform 122">
              <a:extLst>
                <a:ext uri="{FF2B5EF4-FFF2-40B4-BE49-F238E27FC236}">
                  <a16:creationId xmlns:a16="http://schemas.microsoft.com/office/drawing/2014/main" id="{FCE6EFD3-E324-D08E-B62F-9788EF9DD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" y="3725"/>
              <a:ext cx="23" cy="26"/>
            </a:xfrm>
            <a:custGeom>
              <a:avLst/>
              <a:gdLst>
                <a:gd name="T0" fmla="*/ 10 w 23"/>
                <a:gd name="T1" fmla="*/ 25 h 26"/>
                <a:gd name="T2" fmla="*/ 8 w 23"/>
                <a:gd name="T3" fmla="*/ 24 h 26"/>
                <a:gd name="T4" fmla="*/ 6 w 23"/>
                <a:gd name="T5" fmla="*/ 23 h 26"/>
                <a:gd name="T6" fmla="*/ 4 w 23"/>
                <a:gd name="T7" fmla="*/ 22 h 26"/>
                <a:gd name="T8" fmla="*/ 3 w 23"/>
                <a:gd name="T9" fmla="*/ 21 h 26"/>
                <a:gd name="T10" fmla="*/ 1 w 23"/>
                <a:gd name="T11" fmla="*/ 19 h 26"/>
                <a:gd name="T12" fmla="*/ 0 w 23"/>
                <a:gd name="T13" fmla="*/ 17 h 26"/>
                <a:gd name="T14" fmla="*/ 0 w 23"/>
                <a:gd name="T15" fmla="*/ 14 h 26"/>
                <a:gd name="T16" fmla="*/ 0 w 23"/>
                <a:gd name="T17" fmla="*/ 12 h 26"/>
                <a:gd name="T18" fmla="*/ 0 w 23"/>
                <a:gd name="T19" fmla="*/ 9 h 26"/>
                <a:gd name="T20" fmla="*/ 0 w 23"/>
                <a:gd name="T21" fmla="*/ 7 h 26"/>
                <a:gd name="T22" fmla="*/ 1 w 23"/>
                <a:gd name="T23" fmla="*/ 5 h 26"/>
                <a:gd name="T24" fmla="*/ 3 w 23"/>
                <a:gd name="T25" fmla="*/ 3 h 26"/>
                <a:gd name="T26" fmla="*/ 4 w 23"/>
                <a:gd name="T27" fmla="*/ 2 h 26"/>
                <a:gd name="T28" fmla="*/ 6 w 23"/>
                <a:gd name="T29" fmla="*/ 1 h 26"/>
                <a:gd name="T30" fmla="*/ 8 w 23"/>
                <a:gd name="T31" fmla="*/ 0 h 26"/>
                <a:gd name="T32" fmla="*/ 10 w 23"/>
                <a:gd name="T33" fmla="*/ 0 h 26"/>
                <a:gd name="T34" fmla="*/ 13 w 23"/>
                <a:gd name="T35" fmla="*/ 0 h 26"/>
                <a:gd name="T36" fmla="*/ 15 w 23"/>
                <a:gd name="T37" fmla="*/ 1 h 26"/>
                <a:gd name="T38" fmla="*/ 16 w 23"/>
                <a:gd name="T39" fmla="*/ 2 h 26"/>
                <a:gd name="T40" fmla="*/ 18 w 23"/>
                <a:gd name="T41" fmla="*/ 3 h 26"/>
                <a:gd name="T42" fmla="*/ 20 w 23"/>
                <a:gd name="T43" fmla="*/ 5 h 26"/>
                <a:gd name="T44" fmla="*/ 20 w 23"/>
                <a:gd name="T45" fmla="*/ 7 h 26"/>
                <a:gd name="T46" fmla="*/ 21 w 23"/>
                <a:gd name="T47" fmla="*/ 9 h 26"/>
                <a:gd name="T48" fmla="*/ 22 w 23"/>
                <a:gd name="T49" fmla="*/ 12 h 26"/>
                <a:gd name="T50" fmla="*/ 21 w 23"/>
                <a:gd name="T51" fmla="*/ 14 h 26"/>
                <a:gd name="T52" fmla="*/ 20 w 23"/>
                <a:gd name="T53" fmla="*/ 17 h 26"/>
                <a:gd name="T54" fmla="*/ 20 w 23"/>
                <a:gd name="T55" fmla="*/ 19 h 26"/>
                <a:gd name="T56" fmla="*/ 18 w 23"/>
                <a:gd name="T57" fmla="*/ 21 h 26"/>
                <a:gd name="T58" fmla="*/ 16 w 23"/>
                <a:gd name="T59" fmla="*/ 22 h 26"/>
                <a:gd name="T60" fmla="*/ 15 w 23"/>
                <a:gd name="T61" fmla="*/ 23 h 26"/>
                <a:gd name="T62" fmla="*/ 13 w 23"/>
                <a:gd name="T63" fmla="*/ 24 h 26"/>
                <a:gd name="T64" fmla="*/ 10 w 23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2" y="12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20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5" y="23"/>
                  </a:lnTo>
                  <a:lnTo>
                    <a:pt x="13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11" name="Freeform 123">
              <a:extLst>
                <a:ext uri="{FF2B5EF4-FFF2-40B4-BE49-F238E27FC236}">
                  <a16:creationId xmlns:a16="http://schemas.microsoft.com/office/drawing/2014/main" id="{04CECECE-CC33-6877-99D2-A9F81E379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8" y="3765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2 w 22"/>
                <a:gd name="T9" fmla="*/ 19 h 24"/>
                <a:gd name="T10" fmla="*/ 1 w 22"/>
                <a:gd name="T11" fmla="*/ 17 h 24"/>
                <a:gd name="T12" fmla="*/ 1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7 h 24"/>
                <a:gd name="T22" fmla="*/ 1 w 22"/>
                <a:gd name="T23" fmla="*/ 5 h 24"/>
                <a:gd name="T24" fmla="*/ 2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1 w 22"/>
                <a:gd name="T47" fmla="*/ 9 h 24"/>
                <a:gd name="T48" fmla="*/ 21 w 22"/>
                <a:gd name="T49" fmla="*/ 11 h 24"/>
                <a:gd name="T50" fmla="*/ 21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12" name="Freeform 124">
              <a:extLst>
                <a:ext uri="{FF2B5EF4-FFF2-40B4-BE49-F238E27FC236}">
                  <a16:creationId xmlns:a16="http://schemas.microsoft.com/office/drawing/2014/main" id="{A2145291-6BE3-40FC-9888-A4545F2EC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0" y="3802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1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10 h 26"/>
                <a:gd name="T20" fmla="*/ 1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19 w 22"/>
                <a:gd name="T45" fmla="*/ 7 h 26"/>
                <a:gd name="T46" fmla="*/ 20 w 22"/>
                <a:gd name="T47" fmla="*/ 10 h 26"/>
                <a:gd name="T48" fmla="*/ 21 w 22"/>
                <a:gd name="T49" fmla="*/ 12 h 26"/>
                <a:gd name="T50" fmla="*/ 20 w 22"/>
                <a:gd name="T51" fmla="*/ 15 h 26"/>
                <a:gd name="T52" fmla="*/ 19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13" name="Freeform 125">
              <a:extLst>
                <a:ext uri="{FF2B5EF4-FFF2-40B4-BE49-F238E27FC236}">
                  <a16:creationId xmlns:a16="http://schemas.microsoft.com/office/drawing/2014/main" id="{5FE9AF32-8156-CA47-E8C7-5590A35D4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" y="3841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3 h 25"/>
                <a:gd name="T4" fmla="*/ 6 w 22"/>
                <a:gd name="T5" fmla="*/ 23 h 25"/>
                <a:gd name="T6" fmla="*/ 4 w 22"/>
                <a:gd name="T7" fmla="*/ 21 h 25"/>
                <a:gd name="T8" fmla="*/ 3 w 22"/>
                <a:gd name="T9" fmla="*/ 20 h 25"/>
                <a:gd name="T10" fmla="*/ 1 w 22"/>
                <a:gd name="T11" fmla="*/ 18 h 25"/>
                <a:gd name="T12" fmla="*/ 0 w 22"/>
                <a:gd name="T13" fmla="*/ 16 h 25"/>
                <a:gd name="T14" fmla="*/ 0 w 22"/>
                <a:gd name="T15" fmla="*/ 14 h 25"/>
                <a:gd name="T16" fmla="*/ 0 w 22"/>
                <a:gd name="T17" fmla="*/ 11 h 25"/>
                <a:gd name="T18" fmla="*/ 0 w 22"/>
                <a:gd name="T19" fmla="*/ 9 h 25"/>
                <a:gd name="T20" fmla="*/ 0 w 22"/>
                <a:gd name="T21" fmla="*/ 7 h 25"/>
                <a:gd name="T22" fmla="*/ 1 w 22"/>
                <a:gd name="T23" fmla="*/ 5 h 25"/>
                <a:gd name="T24" fmla="*/ 3 w 22"/>
                <a:gd name="T25" fmla="*/ 3 h 25"/>
                <a:gd name="T26" fmla="*/ 4 w 22"/>
                <a:gd name="T27" fmla="*/ 1 h 25"/>
                <a:gd name="T28" fmla="*/ 6 w 22"/>
                <a:gd name="T29" fmla="*/ 0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0 h 25"/>
                <a:gd name="T38" fmla="*/ 16 w 22"/>
                <a:gd name="T39" fmla="*/ 1 h 25"/>
                <a:gd name="T40" fmla="*/ 18 w 22"/>
                <a:gd name="T41" fmla="*/ 3 h 25"/>
                <a:gd name="T42" fmla="*/ 19 w 22"/>
                <a:gd name="T43" fmla="*/ 5 h 25"/>
                <a:gd name="T44" fmla="*/ 20 w 22"/>
                <a:gd name="T45" fmla="*/ 7 h 25"/>
                <a:gd name="T46" fmla="*/ 21 w 22"/>
                <a:gd name="T47" fmla="*/ 9 h 25"/>
                <a:gd name="T48" fmla="*/ 21 w 22"/>
                <a:gd name="T49" fmla="*/ 11 h 25"/>
                <a:gd name="T50" fmla="*/ 21 w 22"/>
                <a:gd name="T51" fmla="*/ 14 h 25"/>
                <a:gd name="T52" fmla="*/ 20 w 22"/>
                <a:gd name="T53" fmla="*/ 16 h 25"/>
                <a:gd name="T54" fmla="*/ 19 w 22"/>
                <a:gd name="T55" fmla="*/ 18 h 25"/>
                <a:gd name="T56" fmla="*/ 18 w 22"/>
                <a:gd name="T57" fmla="*/ 20 h 25"/>
                <a:gd name="T58" fmla="*/ 16 w 22"/>
                <a:gd name="T59" fmla="*/ 21 h 25"/>
                <a:gd name="T60" fmla="*/ 14 w 22"/>
                <a:gd name="T61" fmla="*/ 23 h 25"/>
                <a:gd name="T62" fmla="*/ 12 w 22"/>
                <a:gd name="T63" fmla="*/ 23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6" y="21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14" name="Freeform 126">
              <a:extLst>
                <a:ext uri="{FF2B5EF4-FFF2-40B4-BE49-F238E27FC236}">
                  <a16:creationId xmlns:a16="http://schemas.microsoft.com/office/drawing/2014/main" id="{D092FC88-590C-ECC2-518F-2532EDCFC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" y="3880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8 w 21"/>
                <a:gd name="T3" fmla="*/ 23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8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7 w 21"/>
                <a:gd name="T43" fmla="*/ 5 h 24"/>
                <a:gd name="T44" fmla="*/ 18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8 w 21"/>
                <a:gd name="T53" fmla="*/ 15 h 24"/>
                <a:gd name="T54" fmla="*/ 17 w 21"/>
                <a:gd name="T55" fmla="*/ 17 h 24"/>
                <a:gd name="T56" fmla="*/ 16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1 w 21"/>
                <a:gd name="T63" fmla="*/ 23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8" y="23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1" y="23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15" name="Freeform 127">
              <a:extLst>
                <a:ext uri="{FF2B5EF4-FFF2-40B4-BE49-F238E27FC236}">
                  <a16:creationId xmlns:a16="http://schemas.microsoft.com/office/drawing/2014/main" id="{2480076F-2EB3-000E-2DFB-A5624AF41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" y="3919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1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6 h 23"/>
                <a:gd name="T12" fmla="*/ 0 w 22"/>
                <a:gd name="T13" fmla="*/ 15 h 23"/>
                <a:gd name="T14" fmla="*/ 0 w 22"/>
                <a:gd name="T15" fmla="*/ 12 h 23"/>
                <a:gd name="T16" fmla="*/ 0 w 22"/>
                <a:gd name="T17" fmla="*/ 11 h 23"/>
                <a:gd name="T18" fmla="*/ 0 w 22"/>
                <a:gd name="T19" fmla="*/ 8 h 23"/>
                <a:gd name="T20" fmla="*/ 0 w 22"/>
                <a:gd name="T21" fmla="*/ 6 h 23"/>
                <a:gd name="T22" fmla="*/ 1 w 22"/>
                <a:gd name="T23" fmla="*/ 5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7 w 22"/>
                <a:gd name="T41" fmla="*/ 3 h 23"/>
                <a:gd name="T42" fmla="*/ 19 w 22"/>
                <a:gd name="T43" fmla="*/ 5 h 23"/>
                <a:gd name="T44" fmla="*/ 19 w 22"/>
                <a:gd name="T45" fmla="*/ 6 h 23"/>
                <a:gd name="T46" fmla="*/ 20 w 22"/>
                <a:gd name="T47" fmla="*/ 8 h 23"/>
                <a:gd name="T48" fmla="*/ 21 w 22"/>
                <a:gd name="T49" fmla="*/ 11 h 23"/>
                <a:gd name="T50" fmla="*/ 20 w 22"/>
                <a:gd name="T51" fmla="*/ 12 h 23"/>
                <a:gd name="T52" fmla="*/ 19 w 22"/>
                <a:gd name="T53" fmla="*/ 15 h 23"/>
                <a:gd name="T54" fmla="*/ 19 w 22"/>
                <a:gd name="T55" fmla="*/ 16 h 23"/>
                <a:gd name="T56" fmla="*/ 17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1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1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1" y="11"/>
                  </a:lnTo>
                  <a:lnTo>
                    <a:pt x="20" y="12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1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16" name="Freeform 128">
              <a:extLst>
                <a:ext uri="{FF2B5EF4-FFF2-40B4-BE49-F238E27FC236}">
                  <a16:creationId xmlns:a16="http://schemas.microsoft.com/office/drawing/2014/main" id="{51ABFA20-7B34-CE7E-6002-5935A3EDE0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3" y="3956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3 h 25"/>
                <a:gd name="T4" fmla="*/ 6 w 22"/>
                <a:gd name="T5" fmla="*/ 23 h 25"/>
                <a:gd name="T6" fmla="*/ 4 w 22"/>
                <a:gd name="T7" fmla="*/ 22 h 25"/>
                <a:gd name="T8" fmla="*/ 2 w 22"/>
                <a:gd name="T9" fmla="*/ 20 h 25"/>
                <a:gd name="T10" fmla="*/ 1 w 22"/>
                <a:gd name="T11" fmla="*/ 18 h 25"/>
                <a:gd name="T12" fmla="*/ 0 w 22"/>
                <a:gd name="T13" fmla="*/ 16 h 25"/>
                <a:gd name="T14" fmla="*/ 0 w 22"/>
                <a:gd name="T15" fmla="*/ 14 h 25"/>
                <a:gd name="T16" fmla="*/ 0 w 22"/>
                <a:gd name="T17" fmla="*/ 11 h 25"/>
                <a:gd name="T18" fmla="*/ 0 w 22"/>
                <a:gd name="T19" fmla="*/ 9 h 25"/>
                <a:gd name="T20" fmla="*/ 0 w 22"/>
                <a:gd name="T21" fmla="*/ 7 h 25"/>
                <a:gd name="T22" fmla="*/ 1 w 22"/>
                <a:gd name="T23" fmla="*/ 5 h 25"/>
                <a:gd name="T24" fmla="*/ 2 w 22"/>
                <a:gd name="T25" fmla="*/ 3 h 25"/>
                <a:gd name="T26" fmla="*/ 4 w 22"/>
                <a:gd name="T27" fmla="*/ 2 h 25"/>
                <a:gd name="T28" fmla="*/ 6 w 22"/>
                <a:gd name="T29" fmla="*/ 1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1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20 w 22"/>
                <a:gd name="T45" fmla="*/ 7 h 25"/>
                <a:gd name="T46" fmla="*/ 21 w 22"/>
                <a:gd name="T47" fmla="*/ 9 h 25"/>
                <a:gd name="T48" fmla="*/ 21 w 22"/>
                <a:gd name="T49" fmla="*/ 11 h 25"/>
                <a:gd name="T50" fmla="*/ 21 w 22"/>
                <a:gd name="T51" fmla="*/ 14 h 25"/>
                <a:gd name="T52" fmla="*/ 20 w 22"/>
                <a:gd name="T53" fmla="*/ 16 h 25"/>
                <a:gd name="T54" fmla="*/ 19 w 22"/>
                <a:gd name="T55" fmla="*/ 18 h 25"/>
                <a:gd name="T56" fmla="*/ 18 w 22"/>
                <a:gd name="T57" fmla="*/ 20 h 25"/>
                <a:gd name="T58" fmla="*/ 16 w 22"/>
                <a:gd name="T59" fmla="*/ 22 h 25"/>
                <a:gd name="T60" fmla="*/ 14 w 22"/>
                <a:gd name="T61" fmla="*/ 23 h 25"/>
                <a:gd name="T62" fmla="*/ 12 w 22"/>
                <a:gd name="T63" fmla="*/ 23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17" name="Freeform 129">
              <a:extLst>
                <a:ext uri="{FF2B5EF4-FFF2-40B4-BE49-F238E27FC236}">
                  <a16:creationId xmlns:a16="http://schemas.microsoft.com/office/drawing/2014/main" id="{23CD230D-C46C-5DDF-8220-E9B8A6287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3996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3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0 w 22"/>
                <a:gd name="T21" fmla="*/ 7 h 24"/>
                <a:gd name="T22" fmla="*/ 1 w 22"/>
                <a:gd name="T23" fmla="*/ 4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5 w 22"/>
                <a:gd name="T39" fmla="*/ 1 h 24"/>
                <a:gd name="T40" fmla="*/ 17 w 22"/>
                <a:gd name="T41" fmla="*/ 3 h 24"/>
                <a:gd name="T42" fmla="*/ 18 w 22"/>
                <a:gd name="T43" fmla="*/ 4 h 24"/>
                <a:gd name="T44" fmla="*/ 19 w 22"/>
                <a:gd name="T45" fmla="*/ 7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3 h 24"/>
                <a:gd name="T52" fmla="*/ 19 w 22"/>
                <a:gd name="T53" fmla="*/ 15 h 24"/>
                <a:gd name="T54" fmla="*/ 18 w 22"/>
                <a:gd name="T55" fmla="*/ 17 h 24"/>
                <a:gd name="T56" fmla="*/ 17 w 22"/>
                <a:gd name="T57" fmla="*/ 19 h 24"/>
                <a:gd name="T58" fmla="*/ 15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18" name="Freeform 130">
              <a:extLst>
                <a:ext uri="{FF2B5EF4-FFF2-40B4-BE49-F238E27FC236}">
                  <a16:creationId xmlns:a16="http://schemas.microsoft.com/office/drawing/2014/main" id="{4320AA3C-F711-9CAB-1D54-8EE8E121C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3" y="4036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7 w 21"/>
                <a:gd name="T3" fmla="*/ 25 h 26"/>
                <a:gd name="T4" fmla="*/ 6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6 w 21"/>
                <a:gd name="T29" fmla="*/ 1 h 26"/>
                <a:gd name="T30" fmla="*/ 7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4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2 w 21"/>
                <a:gd name="T63" fmla="*/ 25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7" y="25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19" name="Freeform 131">
              <a:extLst>
                <a:ext uri="{FF2B5EF4-FFF2-40B4-BE49-F238E27FC236}">
                  <a16:creationId xmlns:a16="http://schemas.microsoft.com/office/drawing/2014/main" id="{A1030E6A-C0EE-3B32-A2E3-6465420BE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1" y="4079"/>
              <a:ext cx="21" cy="25"/>
            </a:xfrm>
            <a:custGeom>
              <a:avLst/>
              <a:gdLst>
                <a:gd name="T0" fmla="*/ 9 w 21"/>
                <a:gd name="T1" fmla="*/ 24 h 25"/>
                <a:gd name="T2" fmla="*/ 7 w 21"/>
                <a:gd name="T3" fmla="*/ 24 h 25"/>
                <a:gd name="T4" fmla="*/ 5 w 21"/>
                <a:gd name="T5" fmla="*/ 23 h 25"/>
                <a:gd name="T6" fmla="*/ 4 w 21"/>
                <a:gd name="T7" fmla="*/ 22 h 25"/>
                <a:gd name="T8" fmla="*/ 3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3 w 21"/>
                <a:gd name="T25" fmla="*/ 3 h 25"/>
                <a:gd name="T26" fmla="*/ 4 w 21"/>
                <a:gd name="T27" fmla="*/ 2 h 25"/>
                <a:gd name="T28" fmla="*/ 5 w 21"/>
                <a:gd name="T29" fmla="*/ 1 h 25"/>
                <a:gd name="T30" fmla="*/ 7 w 21"/>
                <a:gd name="T31" fmla="*/ 0 h 25"/>
                <a:gd name="T32" fmla="*/ 9 w 21"/>
                <a:gd name="T33" fmla="*/ 0 h 25"/>
                <a:gd name="T34" fmla="*/ 11 w 21"/>
                <a:gd name="T35" fmla="*/ 0 h 25"/>
                <a:gd name="T36" fmla="*/ 14 w 21"/>
                <a:gd name="T37" fmla="*/ 1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2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1 w 21"/>
                <a:gd name="T63" fmla="*/ 24 h 25"/>
                <a:gd name="T64" fmla="*/ 9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9" y="24"/>
                  </a:moveTo>
                  <a:lnTo>
                    <a:pt x="7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20" name="Freeform 132">
              <a:extLst>
                <a:ext uri="{FF2B5EF4-FFF2-40B4-BE49-F238E27FC236}">
                  <a16:creationId xmlns:a16="http://schemas.microsoft.com/office/drawing/2014/main" id="{78AC302D-24B7-2D67-62CC-B23286B7C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4125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1 w 22"/>
                <a:gd name="T13" fmla="*/ 17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9 h 26"/>
                <a:gd name="T20" fmla="*/ 1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21" name="Freeform 133">
              <a:extLst>
                <a:ext uri="{FF2B5EF4-FFF2-40B4-BE49-F238E27FC236}">
                  <a16:creationId xmlns:a16="http://schemas.microsoft.com/office/drawing/2014/main" id="{7322E7F2-E128-E097-D87A-A8E5E79D1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" y="3769"/>
              <a:ext cx="23" cy="25"/>
            </a:xfrm>
            <a:custGeom>
              <a:avLst/>
              <a:gdLst>
                <a:gd name="T0" fmla="*/ 10 w 23"/>
                <a:gd name="T1" fmla="*/ 24 h 25"/>
                <a:gd name="T2" fmla="*/ 8 w 23"/>
                <a:gd name="T3" fmla="*/ 23 h 25"/>
                <a:gd name="T4" fmla="*/ 6 w 23"/>
                <a:gd name="T5" fmla="*/ 23 h 25"/>
                <a:gd name="T6" fmla="*/ 4 w 23"/>
                <a:gd name="T7" fmla="*/ 21 h 25"/>
                <a:gd name="T8" fmla="*/ 3 w 23"/>
                <a:gd name="T9" fmla="*/ 20 h 25"/>
                <a:gd name="T10" fmla="*/ 1 w 23"/>
                <a:gd name="T11" fmla="*/ 18 h 25"/>
                <a:gd name="T12" fmla="*/ 0 w 23"/>
                <a:gd name="T13" fmla="*/ 16 h 25"/>
                <a:gd name="T14" fmla="*/ 0 w 23"/>
                <a:gd name="T15" fmla="*/ 14 h 25"/>
                <a:gd name="T16" fmla="*/ 0 w 23"/>
                <a:gd name="T17" fmla="*/ 11 h 25"/>
                <a:gd name="T18" fmla="*/ 0 w 23"/>
                <a:gd name="T19" fmla="*/ 9 h 25"/>
                <a:gd name="T20" fmla="*/ 0 w 23"/>
                <a:gd name="T21" fmla="*/ 7 h 25"/>
                <a:gd name="T22" fmla="*/ 1 w 23"/>
                <a:gd name="T23" fmla="*/ 5 h 25"/>
                <a:gd name="T24" fmla="*/ 3 w 23"/>
                <a:gd name="T25" fmla="*/ 3 h 25"/>
                <a:gd name="T26" fmla="*/ 4 w 23"/>
                <a:gd name="T27" fmla="*/ 2 h 25"/>
                <a:gd name="T28" fmla="*/ 6 w 23"/>
                <a:gd name="T29" fmla="*/ 0 h 25"/>
                <a:gd name="T30" fmla="*/ 8 w 23"/>
                <a:gd name="T31" fmla="*/ 0 h 25"/>
                <a:gd name="T32" fmla="*/ 10 w 23"/>
                <a:gd name="T33" fmla="*/ 0 h 25"/>
                <a:gd name="T34" fmla="*/ 13 w 23"/>
                <a:gd name="T35" fmla="*/ 0 h 25"/>
                <a:gd name="T36" fmla="*/ 15 w 23"/>
                <a:gd name="T37" fmla="*/ 0 h 25"/>
                <a:gd name="T38" fmla="*/ 16 w 23"/>
                <a:gd name="T39" fmla="*/ 2 h 25"/>
                <a:gd name="T40" fmla="*/ 18 w 23"/>
                <a:gd name="T41" fmla="*/ 3 h 25"/>
                <a:gd name="T42" fmla="*/ 20 w 23"/>
                <a:gd name="T43" fmla="*/ 5 h 25"/>
                <a:gd name="T44" fmla="*/ 20 w 23"/>
                <a:gd name="T45" fmla="*/ 7 h 25"/>
                <a:gd name="T46" fmla="*/ 21 w 23"/>
                <a:gd name="T47" fmla="*/ 9 h 25"/>
                <a:gd name="T48" fmla="*/ 22 w 23"/>
                <a:gd name="T49" fmla="*/ 11 h 25"/>
                <a:gd name="T50" fmla="*/ 21 w 23"/>
                <a:gd name="T51" fmla="*/ 14 h 25"/>
                <a:gd name="T52" fmla="*/ 20 w 23"/>
                <a:gd name="T53" fmla="*/ 16 h 25"/>
                <a:gd name="T54" fmla="*/ 20 w 23"/>
                <a:gd name="T55" fmla="*/ 18 h 25"/>
                <a:gd name="T56" fmla="*/ 18 w 23"/>
                <a:gd name="T57" fmla="*/ 20 h 25"/>
                <a:gd name="T58" fmla="*/ 16 w 23"/>
                <a:gd name="T59" fmla="*/ 21 h 25"/>
                <a:gd name="T60" fmla="*/ 15 w 23"/>
                <a:gd name="T61" fmla="*/ 23 h 25"/>
                <a:gd name="T62" fmla="*/ 13 w 23"/>
                <a:gd name="T63" fmla="*/ 23 h 25"/>
                <a:gd name="T64" fmla="*/ 10 w 23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2" y="11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18" y="20"/>
                  </a:lnTo>
                  <a:lnTo>
                    <a:pt x="16" y="21"/>
                  </a:lnTo>
                  <a:lnTo>
                    <a:pt x="15" y="23"/>
                  </a:lnTo>
                  <a:lnTo>
                    <a:pt x="13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22" name="Freeform 134">
              <a:extLst>
                <a:ext uri="{FF2B5EF4-FFF2-40B4-BE49-F238E27FC236}">
                  <a16:creationId xmlns:a16="http://schemas.microsoft.com/office/drawing/2014/main" id="{C515543E-BE08-054F-AE31-6F93AFBEB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9" y="3808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0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0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23" name="Freeform 135">
              <a:extLst>
                <a:ext uri="{FF2B5EF4-FFF2-40B4-BE49-F238E27FC236}">
                  <a16:creationId xmlns:a16="http://schemas.microsoft.com/office/drawing/2014/main" id="{9120A324-7EC5-2879-FAE2-68F8D6BD3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9" y="3852"/>
              <a:ext cx="23" cy="23"/>
            </a:xfrm>
            <a:custGeom>
              <a:avLst/>
              <a:gdLst>
                <a:gd name="T0" fmla="*/ 10 w 23"/>
                <a:gd name="T1" fmla="*/ 22 h 23"/>
                <a:gd name="T2" fmla="*/ 8 w 23"/>
                <a:gd name="T3" fmla="*/ 22 h 23"/>
                <a:gd name="T4" fmla="*/ 6 w 23"/>
                <a:gd name="T5" fmla="*/ 21 h 23"/>
                <a:gd name="T6" fmla="*/ 4 w 23"/>
                <a:gd name="T7" fmla="*/ 20 h 23"/>
                <a:gd name="T8" fmla="*/ 3 w 23"/>
                <a:gd name="T9" fmla="*/ 18 h 23"/>
                <a:gd name="T10" fmla="*/ 1 w 23"/>
                <a:gd name="T11" fmla="*/ 16 h 23"/>
                <a:gd name="T12" fmla="*/ 0 w 23"/>
                <a:gd name="T13" fmla="*/ 14 h 23"/>
                <a:gd name="T14" fmla="*/ 0 w 23"/>
                <a:gd name="T15" fmla="*/ 13 h 23"/>
                <a:gd name="T16" fmla="*/ 0 w 23"/>
                <a:gd name="T17" fmla="*/ 10 h 23"/>
                <a:gd name="T18" fmla="*/ 0 w 23"/>
                <a:gd name="T19" fmla="*/ 8 h 23"/>
                <a:gd name="T20" fmla="*/ 0 w 23"/>
                <a:gd name="T21" fmla="*/ 6 h 23"/>
                <a:gd name="T22" fmla="*/ 1 w 23"/>
                <a:gd name="T23" fmla="*/ 4 h 23"/>
                <a:gd name="T24" fmla="*/ 3 w 23"/>
                <a:gd name="T25" fmla="*/ 3 h 23"/>
                <a:gd name="T26" fmla="*/ 4 w 23"/>
                <a:gd name="T27" fmla="*/ 1 h 23"/>
                <a:gd name="T28" fmla="*/ 6 w 23"/>
                <a:gd name="T29" fmla="*/ 0 h 23"/>
                <a:gd name="T30" fmla="*/ 8 w 23"/>
                <a:gd name="T31" fmla="*/ 0 h 23"/>
                <a:gd name="T32" fmla="*/ 10 w 23"/>
                <a:gd name="T33" fmla="*/ 0 h 23"/>
                <a:gd name="T34" fmla="*/ 13 w 23"/>
                <a:gd name="T35" fmla="*/ 0 h 23"/>
                <a:gd name="T36" fmla="*/ 15 w 23"/>
                <a:gd name="T37" fmla="*/ 0 h 23"/>
                <a:gd name="T38" fmla="*/ 16 w 23"/>
                <a:gd name="T39" fmla="*/ 1 h 23"/>
                <a:gd name="T40" fmla="*/ 18 w 23"/>
                <a:gd name="T41" fmla="*/ 3 h 23"/>
                <a:gd name="T42" fmla="*/ 20 w 23"/>
                <a:gd name="T43" fmla="*/ 4 h 23"/>
                <a:gd name="T44" fmla="*/ 21 w 23"/>
                <a:gd name="T45" fmla="*/ 6 h 23"/>
                <a:gd name="T46" fmla="*/ 21 w 23"/>
                <a:gd name="T47" fmla="*/ 8 h 23"/>
                <a:gd name="T48" fmla="*/ 22 w 23"/>
                <a:gd name="T49" fmla="*/ 10 h 23"/>
                <a:gd name="T50" fmla="*/ 21 w 23"/>
                <a:gd name="T51" fmla="*/ 13 h 23"/>
                <a:gd name="T52" fmla="*/ 21 w 23"/>
                <a:gd name="T53" fmla="*/ 14 h 23"/>
                <a:gd name="T54" fmla="*/ 20 w 23"/>
                <a:gd name="T55" fmla="*/ 16 h 23"/>
                <a:gd name="T56" fmla="*/ 18 w 23"/>
                <a:gd name="T57" fmla="*/ 18 h 23"/>
                <a:gd name="T58" fmla="*/ 16 w 23"/>
                <a:gd name="T59" fmla="*/ 20 h 23"/>
                <a:gd name="T60" fmla="*/ 15 w 23"/>
                <a:gd name="T61" fmla="*/ 21 h 23"/>
                <a:gd name="T62" fmla="*/ 13 w 23"/>
                <a:gd name="T63" fmla="*/ 22 h 23"/>
                <a:gd name="T64" fmla="*/ 10 w 23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20" y="4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2" y="10"/>
                  </a:lnTo>
                  <a:lnTo>
                    <a:pt x="21" y="13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24" name="Freeform 136">
              <a:extLst>
                <a:ext uri="{FF2B5EF4-FFF2-40B4-BE49-F238E27FC236}">
                  <a16:creationId xmlns:a16="http://schemas.microsoft.com/office/drawing/2014/main" id="{3BECF414-A133-72F9-1373-929CEE56C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9" y="3891"/>
              <a:ext cx="20" cy="26"/>
            </a:xfrm>
            <a:custGeom>
              <a:avLst/>
              <a:gdLst>
                <a:gd name="T0" fmla="*/ 9 w 20"/>
                <a:gd name="T1" fmla="*/ 25 h 26"/>
                <a:gd name="T2" fmla="*/ 7 w 20"/>
                <a:gd name="T3" fmla="*/ 24 h 26"/>
                <a:gd name="T4" fmla="*/ 5 w 20"/>
                <a:gd name="T5" fmla="*/ 23 h 26"/>
                <a:gd name="T6" fmla="*/ 4 w 20"/>
                <a:gd name="T7" fmla="*/ 22 h 26"/>
                <a:gd name="T8" fmla="*/ 2 w 20"/>
                <a:gd name="T9" fmla="*/ 21 h 26"/>
                <a:gd name="T10" fmla="*/ 1 w 20"/>
                <a:gd name="T11" fmla="*/ 19 h 26"/>
                <a:gd name="T12" fmla="*/ 0 w 20"/>
                <a:gd name="T13" fmla="*/ 17 h 26"/>
                <a:gd name="T14" fmla="*/ 0 w 20"/>
                <a:gd name="T15" fmla="*/ 15 h 26"/>
                <a:gd name="T16" fmla="*/ 0 w 20"/>
                <a:gd name="T17" fmla="*/ 12 h 26"/>
                <a:gd name="T18" fmla="*/ 0 w 20"/>
                <a:gd name="T19" fmla="*/ 9 h 26"/>
                <a:gd name="T20" fmla="*/ 0 w 20"/>
                <a:gd name="T21" fmla="*/ 7 h 26"/>
                <a:gd name="T22" fmla="*/ 1 w 20"/>
                <a:gd name="T23" fmla="*/ 5 h 26"/>
                <a:gd name="T24" fmla="*/ 2 w 20"/>
                <a:gd name="T25" fmla="*/ 3 h 26"/>
                <a:gd name="T26" fmla="*/ 4 w 20"/>
                <a:gd name="T27" fmla="*/ 2 h 26"/>
                <a:gd name="T28" fmla="*/ 5 w 20"/>
                <a:gd name="T29" fmla="*/ 0 h 26"/>
                <a:gd name="T30" fmla="*/ 7 w 20"/>
                <a:gd name="T31" fmla="*/ 0 h 26"/>
                <a:gd name="T32" fmla="*/ 9 w 20"/>
                <a:gd name="T33" fmla="*/ 0 h 26"/>
                <a:gd name="T34" fmla="*/ 11 w 20"/>
                <a:gd name="T35" fmla="*/ 0 h 26"/>
                <a:gd name="T36" fmla="*/ 13 w 20"/>
                <a:gd name="T37" fmla="*/ 0 h 26"/>
                <a:gd name="T38" fmla="*/ 14 w 20"/>
                <a:gd name="T39" fmla="*/ 2 h 26"/>
                <a:gd name="T40" fmla="*/ 16 w 20"/>
                <a:gd name="T41" fmla="*/ 3 h 26"/>
                <a:gd name="T42" fmla="*/ 17 w 20"/>
                <a:gd name="T43" fmla="*/ 5 h 26"/>
                <a:gd name="T44" fmla="*/ 18 w 20"/>
                <a:gd name="T45" fmla="*/ 7 h 26"/>
                <a:gd name="T46" fmla="*/ 19 w 20"/>
                <a:gd name="T47" fmla="*/ 9 h 26"/>
                <a:gd name="T48" fmla="*/ 19 w 20"/>
                <a:gd name="T49" fmla="*/ 12 h 26"/>
                <a:gd name="T50" fmla="*/ 19 w 20"/>
                <a:gd name="T51" fmla="*/ 15 h 26"/>
                <a:gd name="T52" fmla="*/ 18 w 20"/>
                <a:gd name="T53" fmla="*/ 17 h 26"/>
                <a:gd name="T54" fmla="*/ 17 w 20"/>
                <a:gd name="T55" fmla="*/ 19 h 26"/>
                <a:gd name="T56" fmla="*/ 16 w 20"/>
                <a:gd name="T57" fmla="*/ 21 h 26"/>
                <a:gd name="T58" fmla="*/ 14 w 20"/>
                <a:gd name="T59" fmla="*/ 22 h 26"/>
                <a:gd name="T60" fmla="*/ 13 w 20"/>
                <a:gd name="T61" fmla="*/ 23 h 26"/>
                <a:gd name="T62" fmla="*/ 11 w 20"/>
                <a:gd name="T63" fmla="*/ 24 h 26"/>
                <a:gd name="T64" fmla="*/ 9 w 20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6">
                  <a:moveTo>
                    <a:pt x="9" y="25"/>
                  </a:moveTo>
                  <a:lnTo>
                    <a:pt x="7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9" y="9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25" name="Freeform 137">
              <a:extLst>
                <a:ext uri="{FF2B5EF4-FFF2-40B4-BE49-F238E27FC236}">
                  <a16:creationId xmlns:a16="http://schemas.microsoft.com/office/drawing/2014/main" id="{67B2FBC1-937C-4F35-0688-08908B500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4" y="3936"/>
              <a:ext cx="23" cy="23"/>
            </a:xfrm>
            <a:custGeom>
              <a:avLst/>
              <a:gdLst>
                <a:gd name="T0" fmla="*/ 10 w 23"/>
                <a:gd name="T1" fmla="*/ 22 h 23"/>
                <a:gd name="T2" fmla="*/ 8 w 23"/>
                <a:gd name="T3" fmla="*/ 22 h 23"/>
                <a:gd name="T4" fmla="*/ 6 w 23"/>
                <a:gd name="T5" fmla="*/ 21 h 23"/>
                <a:gd name="T6" fmla="*/ 4 w 23"/>
                <a:gd name="T7" fmla="*/ 20 h 23"/>
                <a:gd name="T8" fmla="*/ 3 w 23"/>
                <a:gd name="T9" fmla="*/ 18 h 23"/>
                <a:gd name="T10" fmla="*/ 1 w 23"/>
                <a:gd name="T11" fmla="*/ 16 h 23"/>
                <a:gd name="T12" fmla="*/ 1 w 23"/>
                <a:gd name="T13" fmla="*/ 15 h 23"/>
                <a:gd name="T14" fmla="*/ 0 w 23"/>
                <a:gd name="T15" fmla="*/ 13 h 23"/>
                <a:gd name="T16" fmla="*/ 0 w 23"/>
                <a:gd name="T17" fmla="*/ 11 h 23"/>
                <a:gd name="T18" fmla="*/ 0 w 23"/>
                <a:gd name="T19" fmla="*/ 9 h 23"/>
                <a:gd name="T20" fmla="*/ 1 w 23"/>
                <a:gd name="T21" fmla="*/ 6 h 23"/>
                <a:gd name="T22" fmla="*/ 1 w 23"/>
                <a:gd name="T23" fmla="*/ 4 h 23"/>
                <a:gd name="T24" fmla="*/ 3 w 23"/>
                <a:gd name="T25" fmla="*/ 3 h 23"/>
                <a:gd name="T26" fmla="*/ 4 w 23"/>
                <a:gd name="T27" fmla="*/ 1 h 23"/>
                <a:gd name="T28" fmla="*/ 6 w 23"/>
                <a:gd name="T29" fmla="*/ 0 h 23"/>
                <a:gd name="T30" fmla="*/ 8 w 23"/>
                <a:gd name="T31" fmla="*/ 0 h 23"/>
                <a:gd name="T32" fmla="*/ 10 w 23"/>
                <a:gd name="T33" fmla="*/ 0 h 23"/>
                <a:gd name="T34" fmla="*/ 12 w 23"/>
                <a:gd name="T35" fmla="*/ 0 h 23"/>
                <a:gd name="T36" fmla="*/ 15 w 23"/>
                <a:gd name="T37" fmla="*/ 0 h 23"/>
                <a:gd name="T38" fmla="*/ 17 w 23"/>
                <a:gd name="T39" fmla="*/ 1 h 23"/>
                <a:gd name="T40" fmla="*/ 18 w 23"/>
                <a:gd name="T41" fmla="*/ 3 h 23"/>
                <a:gd name="T42" fmla="*/ 20 w 23"/>
                <a:gd name="T43" fmla="*/ 4 h 23"/>
                <a:gd name="T44" fmla="*/ 21 w 23"/>
                <a:gd name="T45" fmla="*/ 6 h 23"/>
                <a:gd name="T46" fmla="*/ 21 w 23"/>
                <a:gd name="T47" fmla="*/ 9 h 23"/>
                <a:gd name="T48" fmla="*/ 22 w 23"/>
                <a:gd name="T49" fmla="*/ 11 h 23"/>
                <a:gd name="T50" fmla="*/ 21 w 23"/>
                <a:gd name="T51" fmla="*/ 13 h 23"/>
                <a:gd name="T52" fmla="*/ 21 w 23"/>
                <a:gd name="T53" fmla="*/ 15 h 23"/>
                <a:gd name="T54" fmla="*/ 20 w 23"/>
                <a:gd name="T55" fmla="*/ 16 h 23"/>
                <a:gd name="T56" fmla="*/ 18 w 23"/>
                <a:gd name="T57" fmla="*/ 18 h 23"/>
                <a:gd name="T58" fmla="*/ 17 w 23"/>
                <a:gd name="T59" fmla="*/ 20 h 23"/>
                <a:gd name="T60" fmla="*/ 15 w 23"/>
                <a:gd name="T61" fmla="*/ 21 h 23"/>
                <a:gd name="T62" fmla="*/ 12 w 23"/>
                <a:gd name="T63" fmla="*/ 22 h 23"/>
                <a:gd name="T64" fmla="*/ 10 w 23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8" y="3"/>
                  </a:lnTo>
                  <a:lnTo>
                    <a:pt x="20" y="4"/>
                  </a:lnTo>
                  <a:lnTo>
                    <a:pt x="21" y="6"/>
                  </a:lnTo>
                  <a:lnTo>
                    <a:pt x="21" y="9"/>
                  </a:lnTo>
                  <a:lnTo>
                    <a:pt x="22" y="11"/>
                  </a:lnTo>
                  <a:lnTo>
                    <a:pt x="21" y="13"/>
                  </a:lnTo>
                  <a:lnTo>
                    <a:pt x="21" y="15"/>
                  </a:lnTo>
                  <a:lnTo>
                    <a:pt x="20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26" name="Freeform 138">
              <a:extLst>
                <a:ext uri="{FF2B5EF4-FFF2-40B4-BE49-F238E27FC236}">
                  <a16:creationId xmlns:a16="http://schemas.microsoft.com/office/drawing/2014/main" id="{7B764DA0-B2B4-4765-D430-DBD54D0D0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5" y="3975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9 h 26"/>
                <a:gd name="T48" fmla="*/ 21 w 22"/>
                <a:gd name="T49" fmla="*/ 12 h 26"/>
                <a:gd name="T50" fmla="*/ 21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27" name="Freeform 139">
              <a:extLst>
                <a:ext uri="{FF2B5EF4-FFF2-40B4-BE49-F238E27FC236}">
                  <a16:creationId xmlns:a16="http://schemas.microsoft.com/office/drawing/2014/main" id="{A889E284-843C-5BE6-0D3B-0899C5649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4" y="4056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8 w 21"/>
                <a:gd name="T3" fmla="*/ 23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8 h 25"/>
                <a:gd name="T12" fmla="*/ 1 w 21"/>
                <a:gd name="T13" fmla="*/ 16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9 h 25"/>
                <a:gd name="T20" fmla="*/ 1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0 h 25"/>
                <a:gd name="T30" fmla="*/ 8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4 w 21"/>
                <a:gd name="T37" fmla="*/ 0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2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2 w 21"/>
                <a:gd name="T63" fmla="*/ 23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28" name="Freeform 140">
              <a:extLst>
                <a:ext uri="{FF2B5EF4-FFF2-40B4-BE49-F238E27FC236}">
                  <a16:creationId xmlns:a16="http://schemas.microsoft.com/office/drawing/2014/main" id="{A395776F-7D6A-D29D-812F-8A3E6C264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" y="4108"/>
              <a:ext cx="21" cy="26"/>
            </a:xfrm>
            <a:custGeom>
              <a:avLst/>
              <a:gdLst>
                <a:gd name="T0" fmla="*/ 9 w 21"/>
                <a:gd name="T1" fmla="*/ 25 h 26"/>
                <a:gd name="T2" fmla="*/ 8 w 21"/>
                <a:gd name="T3" fmla="*/ 24 h 26"/>
                <a:gd name="T4" fmla="*/ 5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5 w 21"/>
                <a:gd name="T29" fmla="*/ 1 h 26"/>
                <a:gd name="T30" fmla="*/ 8 w 21"/>
                <a:gd name="T31" fmla="*/ 0 h 26"/>
                <a:gd name="T32" fmla="*/ 9 w 21"/>
                <a:gd name="T33" fmla="*/ 0 h 26"/>
                <a:gd name="T34" fmla="*/ 11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6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4 h 26"/>
                <a:gd name="T52" fmla="*/ 19 w 21"/>
                <a:gd name="T53" fmla="*/ 17 h 26"/>
                <a:gd name="T54" fmla="*/ 18 w 21"/>
                <a:gd name="T55" fmla="*/ 19 h 26"/>
                <a:gd name="T56" fmla="*/ 16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4 h 26"/>
                <a:gd name="T64" fmla="*/ 9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9" y="25"/>
                  </a:moveTo>
                  <a:lnTo>
                    <a:pt x="8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29" name="Freeform 141">
              <a:extLst>
                <a:ext uri="{FF2B5EF4-FFF2-40B4-BE49-F238E27FC236}">
                  <a16:creationId xmlns:a16="http://schemas.microsoft.com/office/drawing/2014/main" id="{A8C4D8AB-2F11-2315-9224-39B06307E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9" y="4153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3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20 h 24"/>
                <a:gd name="T10" fmla="*/ 1 w 21"/>
                <a:gd name="T11" fmla="*/ 18 h 24"/>
                <a:gd name="T12" fmla="*/ 0 w 21"/>
                <a:gd name="T13" fmla="*/ 16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6 h 24"/>
                <a:gd name="T54" fmla="*/ 18 w 21"/>
                <a:gd name="T55" fmla="*/ 18 h 24"/>
                <a:gd name="T56" fmla="*/ 17 w 21"/>
                <a:gd name="T57" fmla="*/ 20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3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3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3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30" name="Freeform 142">
              <a:extLst>
                <a:ext uri="{FF2B5EF4-FFF2-40B4-BE49-F238E27FC236}">
                  <a16:creationId xmlns:a16="http://schemas.microsoft.com/office/drawing/2014/main" id="{34B7E74F-EAD6-C704-543F-40FBCF76C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" y="3780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7 w 21"/>
                <a:gd name="T3" fmla="*/ 23 h 24"/>
                <a:gd name="T4" fmla="*/ 5 w 21"/>
                <a:gd name="T5" fmla="*/ 22 h 24"/>
                <a:gd name="T6" fmla="*/ 4 w 21"/>
                <a:gd name="T7" fmla="*/ 21 h 24"/>
                <a:gd name="T8" fmla="*/ 2 w 21"/>
                <a:gd name="T9" fmla="*/ 20 h 24"/>
                <a:gd name="T10" fmla="*/ 1 w 21"/>
                <a:gd name="T11" fmla="*/ 18 h 24"/>
                <a:gd name="T12" fmla="*/ 0 w 21"/>
                <a:gd name="T13" fmla="*/ 16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7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4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6 h 24"/>
                <a:gd name="T54" fmla="*/ 18 w 21"/>
                <a:gd name="T55" fmla="*/ 18 h 24"/>
                <a:gd name="T56" fmla="*/ 16 w 21"/>
                <a:gd name="T57" fmla="*/ 20 h 24"/>
                <a:gd name="T58" fmla="*/ 15 w 21"/>
                <a:gd name="T59" fmla="*/ 21 h 24"/>
                <a:gd name="T60" fmla="*/ 14 w 21"/>
                <a:gd name="T61" fmla="*/ 22 h 24"/>
                <a:gd name="T62" fmla="*/ 11 w 21"/>
                <a:gd name="T63" fmla="*/ 23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7" y="23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5" y="21"/>
                  </a:lnTo>
                  <a:lnTo>
                    <a:pt x="14" y="22"/>
                  </a:lnTo>
                  <a:lnTo>
                    <a:pt x="11" y="23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31" name="Freeform 143">
              <a:extLst>
                <a:ext uri="{FF2B5EF4-FFF2-40B4-BE49-F238E27FC236}">
                  <a16:creationId xmlns:a16="http://schemas.microsoft.com/office/drawing/2014/main" id="{7AD23555-E383-1867-F0CD-ACE90297A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" y="3815"/>
              <a:ext cx="21" cy="23"/>
            </a:xfrm>
            <a:custGeom>
              <a:avLst/>
              <a:gdLst>
                <a:gd name="T0" fmla="*/ 10 w 21"/>
                <a:gd name="T1" fmla="*/ 22 h 23"/>
                <a:gd name="T2" fmla="*/ 7 w 21"/>
                <a:gd name="T3" fmla="*/ 21 h 23"/>
                <a:gd name="T4" fmla="*/ 6 w 21"/>
                <a:gd name="T5" fmla="*/ 21 h 23"/>
                <a:gd name="T6" fmla="*/ 4 w 21"/>
                <a:gd name="T7" fmla="*/ 20 h 23"/>
                <a:gd name="T8" fmla="*/ 3 w 21"/>
                <a:gd name="T9" fmla="*/ 18 h 23"/>
                <a:gd name="T10" fmla="*/ 2 w 21"/>
                <a:gd name="T11" fmla="*/ 16 h 23"/>
                <a:gd name="T12" fmla="*/ 1 w 21"/>
                <a:gd name="T13" fmla="*/ 15 h 23"/>
                <a:gd name="T14" fmla="*/ 0 w 21"/>
                <a:gd name="T15" fmla="*/ 12 h 23"/>
                <a:gd name="T16" fmla="*/ 0 w 21"/>
                <a:gd name="T17" fmla="*/ 11 h 23"/>
                <a:gd name="T18" fmla="*/ 0 w 21"/>
                <a:gd name="T19" fmla="*/ 8 h 23"/>
                <a:gd name="T20" fmla="*/ 1 w 21"/>
                <a:gd name="T21" fmla="*/ 6 h 23"/>
                <a:gd name="T22" fmla="*/ 2 w 21"/>
                <a:gd name="T23" fmla="*/ 5 h 23"/>
                <a:gd name="T24" fmla="*/ 3 w 21"/>
                <a:gd name="T25" fmla="*/ 3 h 23"/>
                <a:gd name="T26" fmla="*/ 4 w 21"/>
                <a:gd name="T27" fmla="*/ 1 h 23"/>
                <a:gd name="T28" fmla="*/ 6 w 21"/>
                <a:gd name="T29" fmla="*/ 0 h 23"/>
                <a:gd name="T30" fmla="*/ 7 w 21"/>
                <a:gd name="T31" fmla="*/ 0 h 23"/>
                <a:gd name="T32" fmla="*/ 10 w 21"/>
                <a:gd name="T33" fmla="*/ 0 h 23"/>
                <a:gd name="T34" fmla="*/ 11 w 21"/>
                <a:gd name="T35" fmla="*/ 0 h 23"/>
                <a:gd name="T36" fmla="*/ 13 w 21"/>
                <a:gd name="T37" fmla="*/ 0 h 23"/>
                <a:gd name="T38" fmla="*/ 15 w 21"/>
                <a:gd name="T39" fmla="*/ 1 h 23"/>
                <a:gd name="T40" fmla="*/ 16 w 21"/>
                <a:gd name="T41" fmla="*/ 3 h 23"/>
                <a:gd name="T42" fmla="*/ 18 w 21"/>
                <a:gd name="T43" fmla="*/ 5 h 23"/>
                <a:gd name="T44" fmla="*/ 19 w 21"/>
                <a:gd name="T45" fmla="*/ 6 h 23"/>
                <a:gd name="T46" fmla="*/ 19 w 21"/>
                <a:gd name="T47" fmla="*/ 8 h 23"/>
                <a:gd name="T48" fmla="*/ 20 w 21"/>
                <a:gd name="T49" fmla="*/ 11 h 23"/>
                <a:gd name="T50" fmla="*/ 19 w 21"/>
                <a:gd name="T51" fmla="*/ 12 h 23"/>
                <a:gd name="T52" fmla="*/ 19 w 21"/>
                <a:gd name="T53" fmla="*/ 15 h 23"/>
                <a:gd name="T54" fmla="*/ 18 w 21"/>
                <a:gd name="T55" fmla="*/ 16 h 23"/>
                <a:gd name="T56" fmla="*/ 16 w 21"/>
                <a:gd name="T57" fmla="*/ 18 h 23"/>
                <a:gd name="T58" fmla="*/ 15 w 21"/>
                <a:gd name="T59" fmla="*/ 20 h 23"/>
                <a:gd name="T60" fmla="*/ 13 w 21"/>
                <a:gd name="T61" fmla="*/ 21 h 23"/>
                <a:gd name="T62" fmla="*/ 11 w 21"/>
                <a:gd name="T63" fmla="*/ 21 h 23"/>
                <a:gd name="T64" fmla="*/ 10 w 21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3">
                  <a:moveTo>
                    <a:pt x="10" y="22"/>
                  </a:moveTo>
                  <a:lnTo>
                    <a:pt x="7" y="21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0" y="11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5" y="20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32" name="Freeform 144">
              <a:extLst>
                <a:ext uri="{FF2B5EF4-FFF2-40B4-BE49-F238E27FC236}">
                  <a16:creationId xmlns:a16="http://schemas.microsoft.com/office/drawing/2014/main" id="{FE137DEC-3D37-4191-1AB2-6EE18D0A9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9" y="3854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7 w 21"/>
                <a:gd name="T3" fmla="*/ 24 h 25"/>
                <a:gd name="T4" fmla="*/ 6 w 21"/>
                <a:gd name="T5" fmla="*/ 23 h 25"/>
                <a:gd name="T6" fmla="*/ 4 w 21"/>
                <a:gd name="T7" fmla="*/ 21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1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0 h 25"/>
                <a:gd name="T30" fmla="*/ 7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3 w 21"/>
                <a:gd name="T37" fmla="*/ 0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1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1 h 25"/>
                <a:gd name="T60" fmla="*/ 13 w 21"/>
                <a:gd name="T61" fmla="*/ 23 h 25"/>
                <a:gd name="T62" fmla="*/ 12 w 21"/>
                <a:gd name="T63" fmla="*/ 24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7" y="24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33" name="Freeform 145">
              <a:extLst>
                <a:ext uri="{FF2B5EF4-FFF2-40B4-BE49-F238E27FC236}">
                  <a16:creationId xmlns:a16="http://schemas.microsoft.com/office/drawing/2014/main" id="{A6119EA9-C2F1-30BD-BF86-2E3CF420A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" y="3899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7 h 23"/>
                <a:gd name="T12" fmla="*/ 0 w 22"/>
                <a:gd name="T13" fmla="*/ 15 h 23"/>
                <a:gd name="T14" fmla="*/ 0 w 22"/>
                <a:gd name="T15" fmla="*/ 12 h 23"/>
                <a:gd name="T16" fmla="*/ 0 w 22"/>
                <a:gd name="T17" fmla="*/ 11 h 23"/>
                <a:gd name="T18" fmla="*/ 0 w 22"/>
                <a:gd name="T19" fmla="*/ 8 h 23"/>
                <a:gd name="T20" fmla="*/ 0 w 22"/>
                <a:gd name="T21" fmla="*/ 6 h 23"/>
                <a:gd name="T22" fmla="*/ 1 w 22"/>
                <a:gd name="T23" fmla="*/ 5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5 w 22"/>
                <a:gd name="T39" fmla="*/ 1 h 23"/>
                <a:gd name="T40" fmla="*/ 17 w 22"/>
                <a:gd name="T41" fmla="*/ 3 h 23"/>
                <a:gd name="T42" fmla="*/ 19 w 22"/>
                <a:gd name="T43" fmla="*/ 5 h 23"/>
                <a:gd name="T44" fmla="*/ 19 w 22"/>
                <a:gd name="T45" fmla="*/ 6 h 23"/>
                <a:gd name="T46" fmla="*/ 20 w 22"/>
                <a:gd name="T47" fmla="*/ 8 h 23"/>
                <a:gd name="T48" fmla="*/ 21 w 22"/>
                <a:gd name="T49" fmla="*/ 11 h 23"/>
                <a:gd name="T50" fmla="*/ 20 w 22"/>
                <a:gd name="T51" fmla="*/ 12 h 23"/>
                <a:gd name="T52" fmla="*/ 19 w 22"/>
                <a:gd name="T53" fmla="*/ 15 h 23"/>
                <a:gd name="T54" fmla="*/ 19 w 22"/>
                <a:gd name="T55" fmla="*/ 17 h 23"/>
                <a:gd name="T56" fmla="*/ 17 w 22"/>
                <a:gd name="T57" fmla="*/ 18 h 23"/>
                <a:gd name="T58" fmla="*/ 15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1" y="11"/>
                  </a:lnTo>
                  <a:lnTo>
                    <a:pt x="20" y="12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7" y="18"/>
                  </a:lnTo>
                  <a:lnTo>
                    <a:pt x="15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34" name="Freeform 146">
              <a:extLst>
                <a:ext uri="{FF2B5EF4-FFF2-40B4-BE49-F238E27FC236}">
                  <a16:creationId xmlns:a16="http://schemas.microsoft.com/office/drawing/2014/main" id="{C2427BC5-212B-00E9-F318-947808ED2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" y="393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9 h 26"/>
                <a:gd name="T48" fmla="*/ 21 w 22"/>
                <a:gd name="T49" fmla="*/ 12 h 26"/>
                <a:gd name="T50" fmla="*/ 21 w 22"/>
                <a:gd name="T51" fmla="*/ 15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2"/>
                  </a:lnTo>
                  <a:lnTo>
                    <a:pt x="21" y="15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35" name="Freeform 147">
              <a:extLst>
                <a:ext uri="{FF2B5EF4-FFF2-40B4-BE49-F238E27FC236}">
                  <a16:creationId xmlns:a16="http://schemas.microsoft.com/office/drawing/2014/main" id="{5E407A72-3E57-CC53-EE06-A5B82CC31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5" y="3984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8 w 21"/>
                <a:gd name="T3" fmla="*/ 22 h 24"/>
                <a:gd name="T4" fmla="*/ 5 w 21"/>
                <a:gd name="T5" fmla="*/ 22 h 24"/>
                <a:gd name="T6" fmla="*/ 4 w 21"/>
                <a:gd name="T7" fmla="*/ 20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8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8 w 21"/>
                <a:gd name="T31" fmla="*/ 0 h 24"/>
                <a:gd name="T32" fmla="*/ 10 w 21"/>
                <a:gd name="T33" fmla="*/ 0 h 24"/>
                <a:gd name="T34" fmla="*/ 11 w 21"/>
                <a:gd name="T35" fmla="*/ 0 h 24"/>
                <a:gd name="T36" fmla="*/ 14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8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0 h 24"/>
                <a:gd name="T60" fmla="*/ 14 w 21"/>
                <a:gd name="T61" fmla="*/ 22 h 24"/>
                <a:gd name="T62" fmla="*/ 11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8" y="22"/>
                  </a:lnTo>
                  <a:lnTo>
                    <a:pt x="5" y="22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1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36" name="Freeform 148">
              <a:extLst>
                <a:ext uri="{FF2B5EF4-FFF2-40B4-BE49-F238E27FC236}">
                  <a16:creationId xmlns:a16="http://schemas.microsoft.com/office/drawing/2014/main" id="{5D4C1DE6-9E03-193C-21AA-54A4CD8B8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" y="402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5 w 22"/>
                <a:gd name="T39" fmla="*/ 2 h 26"/>
                <a:gd name="T40" fmla="*/ 17 w 22"/>
                <a:gd name="T41" fmla="*/ 3 h 26"/>
                <a:gd name="T42" fmla="*/ 18 w 22"/>
                <a:gd name="T43" fmla="*/ 5 h 26"/>
                <a:gd name="T44" fmla="*/ 19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5 h 26"/>
                <a:gd name="T52" fmla="*/ 19 w 22"/>
                <a:gd name="T53" fmla="*/ 17 h 26"/>
                <a:gd name="T54" fmla="*/ 18 w 22"/>
                <a:gd name="T55" fmla="*/ 19 h 26"/>
                <a:gd name="T56" fmla="*/ 17 w 22"/>
                <a:gd name="T57" fmla="*/ 21 h 26"/>
                <a:gd name="T58" fmla="*/ 15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37" name="Freeform 149">
              <a:extLst>
                <a:ext uri="{FF2B5EF4-FFF2-40B4-BE49-F238E27FC236}">
                  <a16:creationId xmlns:a16="http://schemas.microsoft.com/office/drawing/2014/main" id="{3F2296EA-BE0D-7671-48A9-62C3B236D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" y="3822"/>
              <a:ext cx="20" cy="25"/>
            </a:xfrm>
            <a:custGeom>
              <a:avLst/>
              <a:gdLst>
                <a:gd name="T0" fmla="*/ 9 w 20"/>
                <a:gd name="T1" fmla="*/ 24 h 25"/>
                <a:gd name="T2" fmla="*/ 7 w 20"/>
                <a:gd name="T3" fmla="*/ 23 h 25"/>
                <a:gd name="T4" fmla="*/ 5 w 20"/>
                <a:gd name="T5" fmla="*/ 23 h 25"/>
                <a:gd name="T6" fmla="*/ 4 w 20"/>
                <a:gd name="T7" fmla="*/ 21 h 25"/>
                <a:gd name="T8" fmla="*/ 2 w 20"/>
                <a:gd name="T9" fmla="*/ 20 h 25"/>
                <a:gd name="T10" fmla="*/ 1 w 20"/>
                <a:gd name="T11" fmla="*/ 18 h 25"/>
                <a:gd name="T12" fmla="*/ 0 w 20"/>
                <a:gd name="T13" fmla="*/ 16 h 25"/>
                <a:gd name="T14" fmla="*/ 0 w 20"/>
                <a:gd name="T15" fmla="*/ 13 h 25"/>
                <a:gd name="T16" fmla="*/ 0 w 20"/>
                <a:gd name="T17" fmla="*/ 11 h 25"/>
                <a:gd name="T18" fmla="*/ 0 w 20"/>
                <a:gd name="T19" fmla="*/ 9 h 25"/>
                <a:gd name="T20" fmla="*/ 0 w 20"/>
                <a:gd name="T21" fmla="*/ 7 h 25"/>
                <a:gd name="T22" fmla="*/ 1 w 20"/>
                <a:gd name="T23" fmla="*/ 5 h 25"/>
                <a:gd name="T24" fmla="*/ 2 w 20"/>
                <a:gd name="T25" fmla="*/ 3 h 25"/>
                <a:gd name="T26" fmla="*/ 4 w 20"/>
                <a:gd name="T27" fmla="*/ 1 h 25"/>
                <a:gd name="T28" fmla="*/ 5 w 20"/>
                <a:gd name="T29" fmla="*/ 0 h 25"/>
                <a:gd name="T30" fmla="*/ 7 w 20"/>
                <a:gd name="T31" fmla="*/ 0 h 25"/>
                <a:gd name="T32" fmla="*/ 9 w 20"/>
                <a:gd name="T33" fmla="*/ 0 h 25"/>
                <a:gd name="T34" fmla="*/ 11 w 20"/>
                <a:gd name="T35" fmla="*/ 0 h 25"/>
                <a:gd name="T36" fmla="*/ 13 w 20"/>
                <a:gd name="T37" fmla="*/ 0 h 25"/>
                <a:gd name="T38" fmla="*/ 14 w 20"/>
                <a:gd name="T39" fmla="*/ 1 h 25"/>
                <a:gd name="T40" fmla="*/ 16 w 20"/>
                <a:gd name="T41" fmla="*/ 3 h 25"/>
                <a:gd name="T42" fmla="*/ 17 w 20"/>
                <a:gd name="T43" fmla="*/ 5 h 25"/>
                <a:gd name="T44" fmla="*/ 18 w 20"/>
                <a:gd name="T45" fmla="*/ 7 h 25"/>
                <a:gd name="T46" fmla="*/ 18 w 20"/>
                <a:gd name="T47" fmla="*/ 9 h 25"/>
                <a:gd name="T48" fmla="*/ 19 w 20"/>
                <a:gd name="T49" fmla="*/ 11 h 25"/>
                <a:gd name="T50" fmla="*/ 18 w 20"/>
                <a:gd name="T51" fmla="*/ 13 h 25"/>
                <a:gd name="T52" fmla="*/ 18 w 20"/>
                <a:gd name="T53" fmla="*/ 16 h 25"/>
                <a:gd name="T54" fmla="*/ 17 w 20"/>
                <a:gd name="T55" fmla="*/ 18 h 25"/>
                <a:gd name="T56" fmla="*/ 16 w 20"/>
                <a:gd name="T57" fmla="*/ 20 h 25"/>
                <a:gd name="T58" fmla="*/ 14 w 20"/>
                <a:gd name="T59" fmla="*/ 21 h 25"/>
                <a:gd name="T60" fmla="*/ 13 w 20"/>
                <a:gd name="T61" fmla="*/ 23 h 25"/>
                <a:gd name="T62" fmla="*/ 11 w 20"/>
                <a:gd name="T63" fmla="*/ 23 h 25"/>
                <a:gd name="T64" fmla="*/ 9 w 20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5">
                  <a:moveTo>
                    <a:pt x="9" y="24"/>
                  </a:moveTo>
                  <a:lnTo>
                    <a:pt x="7" y="23"/>
                  </a:lnTo>
                  <a:lnTo>
                    <a:pt x="5" y="23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38" name="Freeform 150">
              <a:extLst>
                <a:ext uri="{FF2B5EF4-FFF2-40B4-BE49-F238E27FC236}">
                  <a16:creationId xmlns:a16="http://schemas.microsoft.com/office/drawing/2014/main" id="{8835384A-637A-ADD6-78AF-A7B974C62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2" y="3861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10 h 26"/>
                <a:gd name="T20" fmla="*/ 0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10 h 26"/>
                <a:gd name="T48" fmla="*/ 21 w 22"/>
                <a:gd name="T49" fmla="*/ 12 h 26"/>
                <a:gd name="T50" fmla="*/ 21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10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39" name="Freeform 151">
              <a:extLst>
                <a:ext uri="{FF2B5EF4-FFF2-40B4-BE49-F238E27FC236}">
                  <a16:creationId xmlns:a16="http://schemas.microsoft.com/office/drawing/2014/main" id="{26CAA92C-AE03-1A97-C15A-91252233D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9" y="3899"/>
              <a:ext cx="23" cy="23"/>
            </a:xfrm>
            <a:custGeom>
              <a:avLst/>
              <a:gdLst>
                <a:gd name="T0" fmla="*/ 10 w 23"/>
                <a:gd name="T1" fmla="*/ 22 h 23"/>
                <a:gd name="T2" fmla="*/ 8 w 23"/>
                <a:gd name="T3" fmla="*/ 22 h 23"/>
                <a:gd name="T4" fmla="*/ 6 w 23"/>
                <a:gd name="T5" fmla="*/ 21 h 23"/>
                <a:gd name="T6" fmla="*/ 4 w 23"/>
                <a:gd name="T7" fmla="*/ 20 h 23"/>
                <a:gd name="T8" fmla="*/ 3 w 23"/>
                <a:gd name="T9" fmla="*/ 18 h 23"/>
                <a:gd name="T10" fmla="*/ 1 w 23"/>
                <a:gd name="T11" fmla="*/ 17 h 23"/>
                <a:gd name="T12" fmla="*/ 1 w 23"/>
                <a:gd name="T13" fmla="*/ 15 h 23"/>
                <a:gd name="T14" fmla="*/ 0 w 23"/>
                <a:gd name="T15" fmla="*/ 12 h 23"/>
                <a:gd name="T16" fmla="*/ 0 w 23"/>
                <a:gd name="T17" fmla="*/ 11 h 23"/>
                <a:gd name="T18" fmla="*/ 0 w 23"/>
                <a:gd name="T19" fmla="*/ 8 h 23"/>
                <a:gd name="T20" fmla="*/ 1 w 23"/>
                <a:gd name="T21" fmla="*/ 6 h 23"/>
                <a:gd name="T22" fmla="*/ 1 w 23"/>
                <a:gd name="T23" fmla="*/ 5 h 23"/>
                <a:gd name="T24" fmla="*/ 3 w 23"/>
                <a:gd name="T25" fmla="*/ 3 h 23"/>
                <a:gd name="T26" fmla="*/ 4 w 23"/>
                <a:gd name="T27" fmla="*/ 1 h 23"/>
                <a:gd name="T28" fmla="*/ 6 w 23"/>
                <a:gd name="T29" fmla="*/ 0 h 23"/>
                <a:gd name="T30" fmla="*/ 8 w 23"/>
                <a:gd name="T31" fmla="*/ 0 h 23"/>
                <a:gd name="T32" fmla="*/ 10 w 23"/>
                <a:gd name="T33" fmla="*/ 0 h 23"/>
                <a:gd name="T34" fmla="*/ 12 w 23"/>
                <a:gd name="T35" fmla="*/ 0 h 23"/>
                <a:gd name="T36" fmla="*/ 15 w 23"/>
                <a:gd name="T37" fmla="*/ 0 h 23"/>
                <a:gd name="T38" fmla="*/ 17 w 23"/>
                <a:gd name="T39" fmla="*/ 1 h 23"/>
                <a:gd name="T40" fmla="*/ 18 w 23"/>
                <a:gd name="T41" fmla="*/ 3 h 23"/>
                <a:gd name="T42" fmla="*/ 20 w 23"/>
                <a:gd name="T43" fmla="*/ 5 h 23"/>
                <a:gd name="T44" fmla="*/ 20 w 23"/>
                <a:gd name="T45" fmla="*/ 6 h 23"/>
                <a:gd name="T46" fmla="*/ 21 w 23"/>
                <a:gd name="T47" fmla="*/ 8 h 23"/>
                <a:gd name="T48" fmla="*/ 22 w 23"/>
                <a:gd name="T49" fmla="*/ 11 h 23"/>
                <a:gd name="T50" fmla="*/ 21 w 23"/>
                <a:gd name="T51" fmla="*/ 12 h 23"/>
                <a:gd name="T52" fmla="*/ 20 w 23"/>
                <a:gd name="T53" fmla="*/ 15 h 23"/>
                <a:gd name="T54" fmla="*/ 20 w 23"/>
                <a:gd name="T55" fmla="*/ 17 h 23"/>
                <a:gd name="T56" fmla="*/ 18 w 23"/>
                <a:gd name="T57" fmla="*/ 18 h 23"/>
                <a:gd name="T58" fmla="*/ 17 w 23"/>
                <a:gd name="T59" fmla="*/ 20 h 23"/>
                <a:gd name="T60" fmla="*/ 15 w 23"/>
                <a:gd name="T61" fmla="*/ 21 h 23"/>
                <a:gd name="T62" fmla="*/ 12 w 23"/>
                <a:gd name="T63" fmla="*/ 22 h 23"/>
                <a:gd name="T64" fmla="*/ 10 w 23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6"/>
                  </a:lnTo>
                  <a:lnTo>
                    <a:pt x="21" y="8"/>
                  </a:lnTo>
                  <a:lnTo>
                    <a:pt x="22" y="11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40" name="Freeform 152">
              <a:extLst>
                <a:ext uri="{FF2B5EF4-FFF2-40B4-BE49-F238E27FC236}">
                  <a16:creationId xmlns:a16="http://schemas.microsoft.com/office/drawing/2014/main" id="{32B50D66-B989-2675-40FD-E1D61AA3C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" y="3936"/>
              <a:ext cx="21" cy="26"/>
            </a:xfrm>
            <a:custGeom>
              <a:avLst/>
              <a:gdLst>
                <a:gd name="T0" fmla="*/ 9 w 21"/>
                <a:gd name="T1" fmla="*/ 25 h 26"/>
                <a:gd name="T2" fmla="*/ 7 w 21"/>
                <a:gd name="T3" fmla="*/ 24 h 26"/>
                <a:gd name="T4" fmla="*/ 5 w 21"/>
                <a:gd name="T5" fmla="*/ 23 h 26"/>
                <a:gd name="T6" fmla="*/ 4 w 21"/>
                <a:gd name="T7" fmla="*/ 22 h 26"/>
                <a:gd name="T8" fmla="*/ 2 w 21"/>
                <a:gd name="T9" fmla="*/ 20 h 26"/>
                <a:gd name="T10" fmla="*/ 1 w 21"/>
                <a:gd name="T11" fmla="*/ 19 h 26"/>
                <a:gd name="T12" fmla="*/ 0 w 21"/>
                <a:gd name="T13" fmla="*/ 16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9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5 w 21"/>
                <a:gd name="T29" fmla="*/ 1 h 26"/>
                <a:gd name="T30" fmla="*/ 7 w 21"/>
                <a:gd name="T31" fmla="*/ 0 h 26"/>
                <a:gd name="T32" fmla="*/ 9 w 21"/>
                <a:gd name="T33" fmla="*/ 0 h 26"/>
                <a:gd name="T34" fmla="*/ 11 w 21"/>
                <a:gd name="T35" fmla="*/ 0 h 26"/>
                <a:gd name="T36" fmla="*/ 14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9 h 26"/>
                <a:gd name="T48" fmla="*/ 20 w 21"/>
                <a:gd name="T49" fmla="*/ 12 h 26"/>
                <a:gd name="T50" fmla="*/ 20 w 21"/>
                <a:gd name="T51" fmla="*/ 14 h 26"/>
                <a:gd name="T52" fmla="*/ 19 w 21"/>
                <a:gd name="T53" fmla="*/ 16 h 26"/>
                <a:gd name="T54" fmla="*/ 18 w 21"/>
                <a:gd name="T55" fmla="*/ 19 h 26"/>
                <a:gd name="T56" fmla="*/ 17 w 21"/>
                <a:gd name="T57" fmla="*/ 20 h 26"/>
                <a:gd name="T58" fmla="*/ 15 w 21"/>
                <a:gd name="T59" fmla="*/ 22 h 26"/>
                <a:gd name="T60" fmla="*/ 14 w 21"/>
                <a:gd name="T61" fmla="*/ 23 h 26"/>
                <a:gd name="T62" fmla="*/ 11 w 21"/>
                <a:gd name="T63" fmla="*/ 24 h 26"/>
                <a:gd name="T64" fmla="*/ 9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9" y="25"/>
                  </a:moveTo>
                  <a:lnTo>
                    <a:pt x="7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41" name="Freeform 153">
              <a:extLst>
                <a:ext uri="{FF2B5EF4-FFF2-40B4-BE49-F238E27FC236}">
                  <a16:creationId xmlns:a16="http://schemas.microsoft.com/office/drawing/2014/main" id="{5ED6D675-34E0-4A6D-20EA-D5B0C4568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4" y="3978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8 w 21"/>
                <a:gd name="T3" fmla="*/ 23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0 h 25"/>
                <a:gd name="T30" fmla="*/ 8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4 w 21"/>
                <a:gd name="T37" fmla="*/ 0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2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2 w 21"/>
                <a:gd name="T63" fmla="*/ 23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42" name="Freeform 154">
              <a:extLst>
                <a:ext uri="{FF2B5EF4-FFF2-40B4-BE49-F238E27FC236}">
                  <a16:creationId xmlns:a16="http://schemas.microsoft.com/office/drawing/2014/main" id="{D1F12330-B125-94AC-B908-7A158BE6E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4" y="4021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3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5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43" name="Freeform 155">
              <a:extLst>
                <a:ext uri="{FF2B5EF4-FFF2-40B4-BE49-F238E27FC236}">
                  <a16:creationId xmlns:a16="http://schemas.microsoft.com/office/drawing/2014/main" id="{E988AEFC-9C95-A217-590E-9013107A3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" y="390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10 h 26"/>
                <a:gd name="T20" fmla="*/ 0 w 22"/>
                <a:gd name="T21" fmla="*/ 8 h 26"/>
                <a:gd name="T22" fmla="*/ 1 w 22"/>
                <a:gd name="T23" fmla="*/ 5 h 26"/>
                <a:gd name="T24" fmla="*/ 2 w 22"/>
                <a:gd name="T25" fmla="*/ 4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4 h 26"/>
                <a:gd name="T42" fmla="*/ 19 w 22"/>
                <a:gd name="T43" fmla="*/ 5 h 26"/>
                <a:gd name="T44" fmla="*/ 20 w 22"/>
                <a:gd name="T45" fmla="*/ 8 h 26"/>
                <a:gd name="T46" fmla="*/ 20 w 22"/>
                <a:gd name="T47" fmla="*/ 10 h 26"/>
                <a:gd name="T48" fmla="*/ 21 w 22"/>
                <a:gd name="T49" fmla="*/ 12 h 26"/>
                <a:gd name="T50" fmla="*/ 20 w 22"/>
                <a:gd name="T51" fmla="*/ 15 h 26"/>
                <a:gd name="T52" fmla="*/ 20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44" name="Freeform 156">
              <a:extLst>
                <a:ext uri="{FF2B5EF4-FFF2-40B4-BE49-F238E27FC236}">
                  <a16:creationId xmlns:a16="http://schemas.microsoft.com/office/drawing/2014/main" id="{83B27F13-4C9C-1AAC-D827-06EEB0C76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" y="3941"/>
              <a:ext cx="24" cy="26"/>
            </a:xfrm>
            <a:custGeom>
              <a:avLst/>
              <a:gdLst>
                <a:gd name="T0" fmla="*/ 11 w 24"/>
                <a:gd name="T1" fmla="*/ 25 h 26"/>
                <a:gd name="T2" fmla="*/ 9 w 24"/>
                <a:gd name="T3" fmla="*/ 25 h 26"/>
                <a:gd name="T4" fmla="*/ 7 w 24"/>
                <a:gd name="T5" fmla="*/ 23 h 26"/>
                <a:gd name="T6" fmla="*/ 5 w 24"/>
                <a:gd name="T7" fmla="*/ 22 h 26"/>
                <a:gd name="T8" fmla="*/ 3 w 24"/>
                <a:gd name="T9" fmla="*/ 21 h 26"/>
                <a:gd name="T10" fmla="*/ 1 w 24"/>
                <a:gd name="T11" fmla="*/ 19 h 26"/>
                <a:gd name="T12" fmla="*/ 0 w 24"/>
                <a:gd name="T13" fmla="*/ 17 h 26"/>
                <a:gd name="T14" fmla="*/ 0 w 24"/>
                <a:gd name="T15" fmla="*/ 15 h 26"/>
                <a:gd name="T16" fmla="*/ 0 w 24"/>
                <a:gd name="T17" fmla="*/ 13 h 26"/>
                <a:gd name="T18" fmla="*/ 0 w 24"/>
                <a:gd name="T19" fmla="*/ 10 h 26"/>
                <a:gd name="T20" fmla="*/ 0 w 24"/>
                <a:gd name="T21" fmla="*/ 7 h 26"/>
                <a:gd name="T22" fmla="*/ 1 w 24"/>
                <a:gd name="T23" fmla="*/ 5 h 26"/>
                <a:gd name="T24" fmla="*/ 3 w 24"/>
                <a:gd name="T25" fmla="*/ 3 h 26"/>
                <a:gd name="T26" fmla="*/ 5 w 24"/>
                <a:gd name="T27" fmla="*/ 2 h 26"/>
                <a:gd name="T28" fmla="*/ 7 w 24"/>
                <a:gd name="T29" fmla="*/ 1 h 26"/>
                <a:gd name="T30" fmla="*/ 9 w 24"/>
                <a:gd name="T31" fmla="*/ 0 h 26"/>
                <a:gd name="T32" fmla="*/ 11 w 24"/>
                <a:gd name="T33" fmla="*/ 0 h 26"/>
                <a:gd name="T34" fmla="*/ 13 w 24"/>
                <a:gd name="T35" fmla="*/ 0 h 26"/>
                <a:gd name="T36" fmla="*/ 15 w 24"/>
                <a:gd name="T37" fmla="*/ 1 h 26"/>
                <a:gd name="T38" fmla="*/ 17 w 24"/>
                <a:gd name="T39" fmla="*/ 2 h 26"/>
                <a:gd name="T40" fmla="*/ 19 w 24"/>
                <a:gd name="T41" fmla="*/ 3 h 26"/>
                <a:gd name="T42" fmla="*/ 20 w 24"/>
                <a:gd name="T43" fmla="*/ 5 h 26"/>
                <a:gd name="T44" fmla="*/ 21 w 24"/>
                <a:gd name="T45" fmla="*/ 7 h 26"/>
                <a:gd name="T46" fmla="*/ 22 w 24"/>
                <a:gd name="T47" fmla="*/ 10 h 26"/>
                <a:gd name="T48" fmla="*/ 23 w 24"/>
                <a:gd name="T49" fmla="*/ 13 h 26"/>
                <a:gd name="T50" fmla="*/ 22 w 24"/>
                <a:gd name="T51" fmla="*/ 15 h 26"/>
                <a:gd name="T52" fmla="*/ 21 w 24"/>
                <a:gd name="T53" fmla="*/ 17 h 26"/>
                <a:gd name="T54" fmla="*/ 20 w 24"/>
                <a:gd name="T55" fmla="*/ 19 h 26"/>
                <a:gd name="T56" fmla="*/ 19 w 24"/>
                <a:gd name="T57" fmla="*/ 21 h 26"/>
                <a:gd name="T58" fmla="*/ 17 w 24"/>
                <a:gd name="T59" fmla="*/ 22 h 26"/>
                <a:gd name="T60" fmla="*/ 15 w 24"/>
                <a:gd name="T61" fmla="*/ 23 h 26"/>
                <a:gd name="T62" fmla="*/ 13 w 24"/>
                <a:gd name="T63" fmla="*/ 25 h 26"/>
                <a:gd name="T64" fmla="*/ 11 w 24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26">
                  <a:moveTo>
                    <a:pt x="11" y="25"/>
                  </a:moveTo>
                  <a:lnTo>
                    <a:pt x="9" y="25"/>
                  </a:lnTo>
                  <a:lnTo>
                    <a:pt x="7" y="23"/>
                  </a:lnTo>
                  <a:lnTo>
                    <a:pt x="5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3" y="13"/>
                  </a:lnTo>
                  <a:lnTo>
                    <a:pt x="22" y="15"/>
                  </a:lnTo>
                  <a:lnTo>
                    <a:pt x="21" y="17"/>
                  </a:lnTo>
                  <a:lnTo>
                    <a:pt x="20" y="19"/>
                  </a:lnTo>
                  <a:lnTo>
                    <a:pt x="19" y="21"/>
                  </a:lnTo>
                  <a:lnTo>
                    <a:pt x="17" y="22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1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45" name="Freeform 157">
              <a:extLst>
                <a:ext uri="{FF2B5EF4-FFF2-40B4-BE49-F238E27FC236}">
                  <a16:creationId xmlns:a16="http://schemas.microsoft.com/office/drawing/2014/main" id="{393FDF66-E74C-F736-46E5-F283A5F1B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2" y="3984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0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8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8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0 h 24"/>
                <a:gd name="T60" fmla="*/ 13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46" name="Freeform 158">
              <a:extLst>
                <a:ext uri="{FF2B5EF4-FFF2-40B4-BE49-F238E27FC236}">
                  <a16:creationId xmlns:a16="http://schemas.microsoft.com/office/drawing/2014/main" id="{CAAE4FBB-78B9-6183-1321-0DF650501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4016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0 h 24"/>
                <a:gd name="T8" fmla="*/ 2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8 h 24"/>
                <a:gd name="T20" fmla="*/ 0 w 22"/>
                <a:gd name="T21" fmla="*/ 7 h 24"/>
                <a:gd name="T22" fmla="*/ 1 w 22"/>
                <a:gd name="T23" fmla="*/ 5 h 24"/>
                <a:gd name="T24" fmla="*/ 2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19 w 22"/>
                <a:gd name="T45" fmla="*/ 7 h 24"/>
                <a:gd name="T46" fmla="*/ 20 w 22"/>
                <a:gd name="T47" fmla="*/ 8 h 24"/>
                <a:gd name="T48" fmla="*/ 21 w 22"/>
                <a:gd name="T49" fmla="*/ 11 h 24"/>
                <a:gd name="T50" fmla="*/ 20 w 22"/>
                <a:gd name="T51" fmla="*/ 13 h 24"/>
                <a:gd name="T52" fmla="*/ 19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0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47" name="Freeform 159">
              <a:extLst>
                <a:ext uri="{FF2B5EF4-FFF2-40B4-BE49-F238E27FC236}">
                  <a16:creationId xmlns:a16="http://schemas.microsoft.com/office/drawing/2014/main" id="{5530466C-F4DC-A9EA-5755-4703675BB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6" y="3988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4 h 26"/>
                <a:gd name="T4" fmla="*/ 6 w 21"/>
                <a:gd name="T5" fmla="*/ 23 h 26"/>
                <a:gd name="T6" fmla="*/ 4 w 21"/>
                <a:gd name="T7" fmla="*/ 22 h 26"/>
                <a:gd name="T8" fmla="*/ 3 w 21"/>
                <a:gd name="T9" fmla="*/ 21 h 26"/>
                <a:gd name="T10" fmla="*/ 2 w 21"/>
                <a:gd name="T11" fmla="*/ 19 h 26"/>
                <a:gd name="T12" fmla="*/ 1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10 h 26"/>
                <a:gd name="T20" fmla="*/ 1 w 21"/>
                <a:gd name="T21" fmla="*/ 8 h 26"/>
                <a:gd name="T22" fmla="*/ 2 w 21"/>
                <a:gd name="T23" fmla="*/ 5 h 26"/>
                <a:gd name="T24" fmla="*/ 3 w 21"/>
                <a:gd name="T25" fmla="*/ 4 h 26"/>
                <a:gd name="T26" fmla="*/ 4 w 21"/>
                <a:gd name="T27" fmla="*/ 2 h 26"/>
                <a:gd name="T28" fmla="*/ 6 w 21"/>
                <a:gd name="T29" fmla="*/ 1 h 26"/>
                <a:gd name="T30" fmla="*/ 8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4 w 21"/>
                <a:gd name="T37" fmla="*/ 1 h 26"/>
                <a:gd name="T38" fmla="*/ 15 w 21"/>
                <a:gd name="T39" fmla="*/ 2 h 26"/>
                <a:gd name="T40" fmla="*/ 16 w 21"/>
                <a:gd name="T41" fmla="*/ 4 h 26"/>
                <a:gd name="T42" fmla="*/ 18 w 21"/>
                <a:gd name="T43" fmla="*/ 5 h 26"/>
                <a:gd name="T44" fmla="*/ 19 w 21"/>
                <a:gd name="T45" fmla="*/ 8 h 26"/>
                <a:gd name="T46" fmla="*/ 19 w 21"/>
                <a:gd name="T47" fmla="*/ 10 h 26"/>
                <a:gd name="T48" fmla="*/ 20 w 21"/>
                <a:gd name="T49" fmla="*/ 12 h 26"/>
                <a:gd name="T50" fmla="*/ 19 w 21"/>
                <a:gd name="T51" fmla="*/ 14 h 26"/>
                <a:gd name="T52" fmla="*/ 19 w 21"/>
                <a:gd name="T53" fmla="*/ 17 h 26"/>
                <a:gd name="T54" fmla="*/ 18 w 21"/>
                <a:gd name="T55" fmla="*/ 19 h 26"/>
                <a:gd name="T56" fmla="*/ 16 w 21"/>
                <a:gd name="T57" fmla="*/ 21 h 26"/>
                <a:gd name="T58" fmla="*/ 15 w 21"/>
                <a:gd name="T59" fmla="*/ 22 h 26"/>
                <a:gd name="T60" fmla="*/ 14 w 21"/>
                <a:gd name="T61" fmla="*/ 23 h 26"/>
                <a:gd name="T62" fmla="*/ 12 w 21"/>
                <a:gd name="T63" fmla="*/ 24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5"/>
                  </a:lnTo>
                  <a:lnTo>
                    <a:pt x="3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48" name="Freeform 160">
              <a:extLst>
                <a:ext uri="{FF2B5EF4-FFF2-40B4-BE49-F238E27FC236}">
                  <a16:creationId xmlns:a16="http://schemas.microsoft.com/office/drawing/2014/main" id="{841A77BA-A3DC-1507-7C28-06647FF54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" y="4023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4 h 25"/>
                <a:gd name="T4" fmla="*/ 6 w 22"/>
                <a:gd name="T5" fmla="*/ 23 h 25"/>
                <a:gd name="T6" fmla="*/ 4 w 22"/>
                <a:gd name="T7" fmla="*/ 22 h 25"/>
                <a:gd name="T8" fmla="*/ 2 w 22"/>
                <a:gd name="T9" fmla="*/ 20 h 25"/>
                <a:gd name="T10" fmla="*/ 1 w 22"/>
                <a:gd name="T11" fmla="*/ 19 h 25"/>
                <a:gd name="T12" fmla="*/ 1 w 22"/>
                <a:gd name="T13" fmla="*/ 16 h 25"/>
                <a:gd name="T14" fmla="*/ 0 w 22"/>
                <a:gd name="T15" fmla="*/ 14 h 25"/>
                <a:gd name="T16" fmla="*/ 0 w 22"/>
                <a:gd name="T17" fmla="*/ 12 h 25"/>
                <a:gd name="T18" fmla="*/ 0 w 22"/>
                <a:gd name="T19" fmla="*/ 9 h 25"/>
                <a:gd name="T20" fmla="*/ 1 w 22"/>
                <a:gd name="T21" fmla="*/ 7 h 25"/>
                <a:gd name="T22" fmla="*/ 1 w 22"/>
                <a:gd name="T23" fmla="*/ 5 h 25"/>
                <a:gd name="T24" fmla="*/ 2 w 22"/>
                <a:gd name="T25" fmla="*/ 3 h 25"/>
                <a:gd name="T26" fmla="*/ 4 w 22"/>
                <a:gd name="T27" fmla="*/ 2 h 25"/>
                <a:gd name="T28" fmla="*/ 6 w 22"/>
                <a:gd name="T29" fmla="*/ 1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1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19 w 22"/>
                <a:gd name="T45" fmla="*/ 7 h 25"/>
                <a:gd name="T46" fmla="*/ 20 w 22"/>
                <a:gd name="T47" fmla="*/ 9 h 25"/>
                <a:gd name="T48" fmla="*/ 21 w 22"/>
                <a:gd name="T49" fmla="*/ 12 h 25"/>
                <a:gd name="T50" fmla="*/ 20 w 22"/>
                <a:gd name="T51" fmla="*/ 14 h 25"/>
                <a:gd name="T52" fmla="*/ 19 w 22"/>
                <a:gd name="T53" fmla="*/ 16 h 25"/>
                <a:gd name="T54" fmla="*/ 19 w 22"/>
                <a:gd name="T55" fmla="*/ 19 h 25"/>
                <a:gd name="T56" fmla="*/ 18 w 22"/>
                <a:gd name="T57" fmla="*/ 20 h 25"/>
                <a:gd name="T58" fmla="*/ 16 w 22"/>
                <a:gd name="T59" fmla="*/ 22 h 25"/>
                <a:gd name="T60" fmla="*/ 14 w 22"/>
                <a:gd name="T61" fmla="*/ 23 h 25"/>
                <a:gd name="T62" fmla="*/ 12 w 22"/>
                <a:gd name="T63" fmla="*/ 24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49" name="Freeform 161">
              <a:extLst>
                <a:ext uri="{FF2B5EF4-FFF2-40B4-BE49-F238E27FC236}">
                  <a16:creationId xmlns:a16="http://schemas.microsoft.com/office/drawing/2014/main" id="{1B607B24-5390-06C5-6645-2E2D493F9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" y="4035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3 w 22"/>
                <a:gd name="T9" fmla="*/ 19 h 24"/>
                <a:gd name="T10" fmla="*/ 1 w 22"/>
                <a:gd name="T11" fmla="*/ 17 h 24"/>
                <a:gd name="T12" fmla="*/ 1 w 22"/>
                <a:gd name="T13" fmla="*/ 15 h 24"/>
                <a:gd name="T14" fmla="*/ 0 w 22"/>
                <a:gd name="T15" fmla="*/ 14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7 h 24"/>
                <a:gd name="T22" fmla="*/ 1 w 22"/>
                <a:gd name="T23" fmla="*/ 5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7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4 h 24"/>
                <a:gd name="T52" fmla="*/ 20 w 22"/>
                <a:gd name="T53" fmla="*/ 15 h 24"/>
                <a:gd name="T54" fmla="*/ 19 w 22"/>
                <a:gd name="T55" fmla="*/ 17 h 24"/>
                <a:gd name="T56" fmla="*/ 17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4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50" name="Freeform 162">
              <a:extLst>
                <a:ext uri="{FF2B5EF4-FFF2-40B4-BE49-F238E27FC236}">
                  <a16:creationId xmlns:a16="http://schemas.microsoft.com/office/drawing/2014/main" id="{23DD1A87-F674-6B93-A04D-3996EAF75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" y="3723"/>
              <a:ext cx="21" cy="26"/>
            </a:xfrm>
            <a:custGeom>
              <a:avLst/>
              <a:gdLst>
                <a:gd name="T0" fmla="*/ 9 w 21"/>
                <a:gd name="T1" fmla="*/ 25 h 26"/>
                <a:gd name="T2" fmla="*/ 8 w 21"/>
                <a:gd name="T3" fmla="*/ 25 h 26"/>
                <a:gd name="T4" fmla="*/ 5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5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5 w 21"/>
                <a:gd name="T29" fmla="*/ 1 h 26"/>
                <a:gd name="T30" fmla="*/ 8 w 21"/>
                <a:gd name="T31" fmla="*/ 0 h 26"/>
                <a:gd name="T32" fmla="*/ 9 w 21"/>
                <a:gd name="T33" fmla="*/ 0 h 26"/>
                <a:gd name="T34" fmla="*/ 11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6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5 h 26"/>
                <a:gd name="T52" fmla="*/ 19 w 21"/>
                <a:gd name="T53" fmla="*/ 17 h 26"/>
                <a:gd name="T54" fmla="*/ 18 w 21"/>
                <a:gd name="T55" fmla="*/ 19 h 26"/>
                <a:gd name="T56" fmla="*/ 16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5 h 26"/>
                <a:gd name="T64" fmla="*/ 9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9" y="25"/>
                  </a:moveTo>
                  <a:lnTo>
                    <a:pt x="8" y="25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51" name="Freeform 163">
              <a:extLst>
                <a:ext uri="{FF2B5EF4-FFF2-40B4-BE49-F238E27FC236}">
                  <a16:creationId xmlns:a16="http://schemas.microsoft.com/office/drawing/2014/main" id="{CC7E8C3E-2E8B-15A9-3EC1-EE8CA6BE1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6" y="3765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8 w 21"/>
                <a:gd name="T3" fmla="*/ 22 h 24"/>
                <a:gd name="T4" fmla="*/ 5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8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4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9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1 h 24"/>
                <a:gd name="T60" fmla="*/ 14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8" y="22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52" name="Freeform 164">
              <a:extLst>
                <a:ext uri="{FF2B5EF4-FFF2-40B4-BE49-F238E27FC236}">
                  <a16:creationId xmlns:a16="http://schemas.microsoft.com/office/drawing/2014/main" id="{76880554-34C4-F1D9-B9AE-29DD85166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4" y="3802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8 w 21"/>
                <a:gd name="T3" fmla="*/ 22 h 24"/>
                <a:gd name="T4" fmla="*/ 5 w 21"/>
                <a:gd name="T5" fmla="*/ 22 h 24"/>
                <a:gd name="T6" fmla="*/ 4 w 21"/>
                <a:gd name="T7" fmla="*/ 20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6 h 24"/>
                <a:gd name="T22" fmla="*/ 1 w 21"/>
                <a:gd name="T23" fmla="*/ 4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8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8 w 21"/>
                <a:gd name="T43" fmla="*/ 4 h 24"/>
                <a:gd name="T44" fmla="*/ 18 w 21"/>
                <a:gd name="T45" fmla="*/ 6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8 w 21"/>
                <a:gd name="T53" fmla="*/ 15 h 24"/>
                <a:gd name="T54" fmla="*/ 18 w 21"/>
                <a:gd name="T55" fmla="*/ 17 h 24"/>
                <a:gd name="T56" fmla="*/ 16 w 21"/>
                <a:gd name="T57" fmla="*/ 19 h 24"/>
                <a:gd name="T58" fmla="*/ 15 w 21"/>
                <a:gd name="T59" fmla="*/ 20 h 24"/>
                <a:gd name="T60" fmla="*/ 13 w 21"/>
                <a:gd name="T61" fmla="*/ 22 h 24"/>
                <a:gd name="T62" fmla="*/ 11 w 21"/>
                <a:gd name="T63" fmla="*/ 22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8" y="22"/>
                  </a:lnTo>
                  <a:lnTo>
                    <a:pt x="5" y="22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6" y="19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53" name="Freeform 165">
              <a:extLst>
                <a:ext uri="{FF2B5EF4-FFF2-40B4-BE49-F238E27FC236}">
                  <a16:creationId xmlns:a16="http://schemas.microsoft.com/office/drawing/2014/main" id="{F80CC331-1894-0974-F1B7-B1FFD943A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3844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0 h 26"/>
                <a:gd name="T10" fmla="*/ 1 w 22"/>
                <a:gd name="T11" fmla="*/ 19 h 26"/>
                <a:gd name="T12" fmla="*/ 0 w 22"/>
                <a:gd name="T13" fmla="*/ 16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10 h 26"/>
                <a:gd name="T20" fmla="*/ 0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10 h 26"/>
                <a:gd name="T48" fmla="*/ 21 w 22"/>
                <a:gd name="T49" fmla="*/ 12 h 26"/>
                <a:gd name="T50" fmla="*/ 21 w 22"/>
                <a:gd name="T51" fmla="*/ 14 h 26"/>
                <a:gd name="T52" fmla="*/ 20 w 22"/>
                <a:gd name="T53" fmla="*/ 16 h 26"/>
                <a:gd name="T54" fmla="*/ 19 w 22"/>
                <a:gd name="T55" fmla="*/ 19 h 26"/>
                <a:gd name="T56" fmla="*/ 18 w 22"/>
                <a:gd name="T57" fmla="*/ 20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10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54" name="Freeform 166">
              <a:extLst>
                <a:ext uri="{FF2B5EF4-FFF2-40B4-BE49-F238E27FC236}">
                  <a16:creationId xmlns:a16="http://schemas.microsoft.com/office/drawing/2014/main" id="{D3AD96B9-15F2-9A36-6ACA-7D2EDB334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4" y="3885"/>
              <a:ext cx="21" cy="23"/>
            </a:xfrm>
            <a:custGeom>
              <a:avLst/>
              <a:gdLst>
                <a:gd name="T0" fmla="*/ 9 w 21"/>
                <a:gd name="T1" fmla="*/ 22 h 23"/>
                <a:gd name="T2" fmla="*/ 8 w 21"/>
                <a:gd name="T3" fmla="*/ 22 h 23"/>
                <a:gd name="T4" fmla="*/ 6 w 21"/>
                <a:gd name="T5" fmla="*/ 21 h 23"/>
                <a:gd name="T6" fmla="*/ 4 w 21"/>
                <a:gd name="T7" fmla="*/ 20 h 23"/>
                <a:gd name="T8" fmla="*/ 2 w 21"/>
                <a:gd name="T9" fmla="*/ 18 h 23"/>
                <a:gd name="T10" fmla="*/ 1 w 21"/>
                <a:gd name="T11" fmla="*/ 17 h 23"/>
                <a:gd name="T12" fmla="*/ 1 w 21"/>
                <a:gd name="T13" fmla="*/ 15 h 23"/>
                <a:gd name="T14" fmla="*/ 0 w 21"/>
                <a:gd name="T15" fmla="*/ 13 h 23"/>
                <a:gd name="T16" fmla="*/ 0 w 21"/>
                <a:gd name="T17" fmla="*/ 11 h 23"/>
                <a:gd name="T18" fmla="*/ 0 w 21"/>
                <a:gd name="T19" fmla="*/ 8 h 23"/>
                <a:gd name="T20" fmla="*/ 1 w 21"/>
                <a:gd name="T21" fmla="*/ 6 h 23"/>
                <a:gd name="T22" fmla="*/ 1 w 21"/>
                <a:gd name="T23" fmla="*/ 4 h 23"/>
                <a:gd name="T24" fmla="*/ 2 w 21"/>
                <a:gd name="T25" fmla="*/ 3 h 23"/>
                <a:gd name="T26" fmla="*/ 4 w 21"/>
                <a:gd name="T27" fmla="*/ 1 h 23"/>
                <a:gd name="T28" fmla="*/ 6 w 21"/>
                <a:gd name="T29" fmla="*/ 0 h 23"/>
                <a:gd name="T30" fmla="*/ 8 w 21"/>
                <a:gd name="T31" fmla="*/ 0 h 23"/>
                <a:gd name="T32" fmla="*/ 9 w 21"/>
                <a:gd name="T33" fmla="*/ 0 h 23"/>
                <a:gd name="T34" fmla="*/ 11 w 21"/>
                <a:gd name="T35" fmla="*/ 0 h 23"/>
                <a:gd name="T36" fmla="*/ 13 w 21"/>
                <a:gd name="T37" fmla="*/ 0 h 23"/>
                <a:gd name="T38" fmla="*/ 15 w 21"/>
                <a:gd name="T39" fmla="*/ 1 h 23"/>
                <a:gd name="T40" fmla="*/ 17 w 21"/>
                <a:gd name="T41" fmla="*/ 3 h 23"/>
                <a:gd name="T42" fmla="*/ 18 w 21"/>
                <a:gd name="T43" fmla="*/ 4 h 23"/>
                <a:gd name="T44" fmla="*/ 18 w 21"/>
                <a:gd name="T45" fmla="*/ 6 h 23"/>
                <a:gd name="T46" fmla="*/ 19 w 21"/>
                <a:gd name="T47" fmla="*/ 8 h 23"/>
                <a:gd name="T48" fmla="*/ 20 w 21"/>
                <a:gd name="T49" fmla="*/ 11 h 23"/>
                <a:gd name="T50" fmla="*/ 19 w 21"/>
                <a:gd name="T51" fmla="*/ 13 h 23"/>
                <a:gd name="T52" fmla="*/ 18 w 21"/>
                <a:gd name="T53" fmla="*/ 15 h 23"/>
                <a:gd name="T54" fmla="*/ 18 w 21"/>
                <a:gd name="T55" fmla="*/ 17 h 23"/>
                <a:gd name="T56" fmla="*/ 17 w 21"/>
                <a:gd name="T57" fmla="*/ 18 h 23"/>
                <a:gd name="T58" fmla="*/ 15 w 21"/>
                <a:gd name="T59" fmla="*/ 20 h 23"/>
                <a:gd name="T60" fmla="*/ 13 w 21"/>
                <a:gd name="T61" fmla="*/ 21 h 23"/>
                <a:gd name="T62" fmla="*/ 11 w 21"/>
                <a:gd name="T63" fmla="*/ 22 h 23"/>
                <a:gd name="T64" fmla="*/ 9 w 21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3">
                  <a:moveTo>
                    <a:pt x="9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7" y="18"/>
                  </a:lnTo>
                  <a:lnTo>
                    <a:pt x="15" y="20"/>
                  </a:lnTo>
                  <a:lnTo>
                    <a:pt x="13" y="21"/>
                  </a:lnTo>
                  <a:lnTo>
                    <a:pt x="11" y="22"/>
                  </a:lnTo>
                  <a:lnTo>
                    <a:pt x="9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55" name="Freeform 167">
              <a:extLst>
                <a:ext uri="{FF2B5EF4-FFF2-40B4-BE49-F238E27FC236}">
                  <a16:creationId xmlns:a16="http://schemas.microsoft.com/office/drawing/2014/main" id="{61F3E29C-EF5A-FFAE-B187-FC62575DA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3" y="3928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8 w 21"/>
                <a:gd name="T3" fmla="*/ 24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9 h 25"/>
                <a:gd name="T12" fmla="*/ 1 w 21"/>
                <a:gd name="T13" fmla="*/ 17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10 h 25"/>
                <a:gd name="T20" fmla="*/ 1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1 h 25"/>
                <a:gd name="T30" fmla="*/ 8 w 21"/>
                <a:gd name="T31" fmla="*/ 0 h 25"/>
                <a:gd name="T32" fmla="*/ 10 w 21"/>
                <a:gd name="T33" fmla="*/ 0 h 25"/>
                <a:gd name="T34" fmla="*/ 11 w 21"/>
                <a:gd name="T35" fmla="*/ 0 h 25"/>
                <a:gd name="T36" fmla="*/ 14 w 21"/>
                <a:gd name="T37" fmla="*/ 1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19 w 21"/>
                <a:gd name="T47" fmla="*/ 10 h 25"/>
                <a:gd name="T48" fmla="*/ 20 w 21"/>
                <a:gd name="T49" fmla="*/ 12 h 25"/>
                <a:gd name="T50" fmla="*/ 19 w 21"/>
                <a:gd name="T51" fmla="*/ 14 h 25"/>
                <a:gd name="T52" fmla="*/ 19 w 21"/>
                <a:gd name="T53" fmla="*/ 17 h 25"/>
                <a:gd name="T54" fmla="*/ 18 w 21"/>
                <a:gd name="T55" fmla="*/ 19 h 25"/>
                <a:gd name="T56" fmla="*/ 17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1 w 21"/>
                <a:gd name="T63" fmla="*/ 24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56" name="Freeform 168">
              <a:extLst>
                <a:ext uri="{FF2B5EF4-FFF2-40B4-BE49-F238E27FC236}">
                  <a16:creationId xmlns:a16="http://schemas.microsoft.com/office/drawing/2014/main" id="{6B93FE8B-355C-7BB9-5425-F52B65E50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7" y="3978"/>
              <a:ext cx="23" cy="25"/>
            </a:xfrm>
            <a:custGeom>
              <a:avLst/>
              <a:gdLst>
                <a:gd name="T0" fmla="*/ 11 w 23"/>
                <a:gd name="T1" fmla="*/ 24 h 25"/>
                <a:gd name="T2" fmla="*/ 9 w 23"/>
                <a:gd name="T3" fmla="*/ 23 h 25"/>
                <a:gd name="T4" fmla="*/ 6 w 23"/>
                <a:gd name="T5" fmla="*/ 23 h 25"/>
                <a:gd name="T6" fmla="*/ 4 w 23"/>
                <a:gd name="T7" fmla="*/ 22 h 25"/>
                <a:gd name="T8" fmla="*/ 3 w 23"/>
                <a:gd name="T9" fmla="*/ 20 h 25"/>
                <a:gd name="T10" fmla="*/ 1 w 23"/>
                <a:gd name="T11" fmla="*/ 18 h 25"/>
                <a:gd name="T12" fmla="*/ 1 w 23"/>
                <a:gd name="T13" fmla="*/ 16 h 25"/>
                <a:gd name="T14" fmla="*/ 0 w 23"/>
                <a:gd name="T15" fmla="*/ 14 h 25"/>
                <a:gd name="T16" fmla="*/ 0 w 23"/>
                <a:gd name="T17" fmla="*/ 12 h 25"/>
                <a:gd name="T18" fmla="*/ 0 w 23"/>
                <a:gd name="T19" fmla="*/ 9 h 25"/>
                <a:gd name="T20" fmla="*/ 1 w 23"/>
                <a:gd name="T21" fmla="*/ 7 h 25"/>
                <a:gd name="T22" fmla="*/ 1 w 23"/>
                <a:gd name="T23" fmla="*/ 5 h 25"/>
                <a:gd name="T24" fmla="*/ 3 w 23"/>
                <a:gd name="T25" fmla="*/ 3 h 25"/>
                <a:gd name="T26" fmla="*/ 4 w 23"/>
                <a:gd name="T27" fmla="*/ 2 h 25"/>
                <a:gd name="T28" fmla="*/ 6 w 23"/>
                <a:gd name="T29" fmla="*/ 0 h 25"/>
                <a:gd name="T30" fmla="*/ 9 w 23"/>
                <a:gd name="T31" fmla="*/ 0 h 25"/>
                <a:gd name="T32" fmla="*/ 11 w 23"/>
                <a:gd name="T33" fmla="*/ 0 h 25"/>
                <a:gd name="T34" fmla="*/ 13 w 23"/>
                <a:gd name="T35" fmla="*/ 0 h 25"/>
                <a:gd name="T36" fmla="*/ 15 w 23"/>
                <a:gd name="T37" fmla="*/ 0 h 25"/>
                <a:gd name="T38" fmla="*/ 17 w 23"/>
                <a:gd name="T39" fmla="*/ 2 h 25"/>
                <a:gd name="T40" fmla="*/ 18 w 23"/>
                <a:gd name="T41" fmla="*/ 3 h 25"/>
                <a:gd name="T42" fmla="*/ 20 w 23"/>
                <a:gd name="T43" fmla="*/ 5 h 25"/>
                <a:gd name="T44" fmla="*/ 20 w 23"/>
                <a:gd name="T45" fmla="*/ 7 h 25"/>
                <a:gd name="T46" fmla="*/ 21 w 23"/>
                <a:gd name="T47" fmla="*/ 9 h 25"/>
                <a:gd name="T48" fmla="*/ 22 w 23"/>
                <a:gd name="T49" fmla="*/ 12 h 25"/>
                <a:gd name="T50" fmla="*/ 21 w 23"/>
                <a:gd name="T51" fmla="*/ 14 h 25"/>
                <a:gd name="T52" fmla="*/ 20 w 23"/>
                <a:gd name="T53" fmla="*/ 16 h 25"/>
                <a:gd name="T54" fmla="*/ 20 w 23"/>
                <a:gd name="T55" fmla="*/ 18 h 25"/>
                <a:gd name="T56" fmla="*/ 18 w 23"/>
                <a:gd name="T57" fmla="*/ 20 h 25"/>
                <a:gd name="T58" fmla="*/ 17 w 23"/>
                <a:gd name="T59" fmla="*/ 22 h 25"/>
                <a:gd name="T60" fmla="*/ 15 w 23"/>
                <a:gd name="T61" fmla="*/ 23 h 25"/>
                <a:gd name="T62" fmla="*/ 13 w 23"/>
                <a:gd name="T63" fmla="*/ 23 h 25"/>
                <a:gd name="T64" fmla="*/ 11 w 23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5">
                  <a:moveTo>
                    <a:pt x="11" y="24"/>
                  </a:moveTo>
                  <a:lnTo>
                    <a:pt x="9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2" y="12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18" y="20"/>
                  </a:lnTo>
                  <a:lnTo>
                    <a:pt x="17" y="22"/>
                  </a:lnTo>
                  <a:lnTo>
                    <a:pt x="15" y="23"/>
                  </a:lnTo>
                  <a:lnTo>
                    <a:pt x="13" y="23"/>
                  </a:lnTo>
                  <a:lnTo>
                    <a:pt x="11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57" name="Freeform 169">
              <a:extLst>
                <a:ext uri="{FF2B5EF4-FFF2-40B4-BE49-F238E27FC236}">
                  <a16:creationId xmlns:a16="http://schemas.microsoft.com/office/drawing/2014/main" id="{0AFD47F1-BD8C-B497-361F-A6B805067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" y="3752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4 h 25"/>
                <a:gd name="T4" fmla="*/ 6 w 22"/>
                <a:gd name="T5" fmla="*/ 23 h 25"/>
                <a:gd name="T6" fmla="*/ 4 w 22"/>
                <a:gd name="T7" fmla="*/ 22 h 25"/>
                <a:gd name="T8" fmla="*/ 2 w 22"/>
                <a:gd name="T9" fmla="*/ 20 h 25"/>
                <a:gd name="T10" fmla="*/ 1 w 22"/>
                <a:gd name="T11" fmla="*/ 19 h 25"/>
                <a:gd name="T12" fmla="*/ 1 w 22"/>
                <a:gd name="T13" fmla="*/ 17 h 25"/>
                <a:gd name="T14" fmla="*/ 0 w 22"/>
                <a:gd name="T15" fmla="*/ 14 h 25"/>
                <a:gd name="T16" fmla="*/ 0 w 22"/>
                <a:gd name="T17" fmla="*/ 12 h 25"/>
                <a:gd name="T18" fmla="*/ 0 w 22"/>
                <a:gd name="T19" fmla="*/ 10 h 25"/>
                <a:gd name="T20" fmla="*/ 1 w 22"/>
                <a:gd name="T21" fmla="*/ 7 h 25"/>
                <a:gd name="T22" fmla="*/ 1 w 22"/>
                <a:gd name="T23" fmla="*/ 5 h 25"/>
                <a:gd name="T24" fmla="*/ 2 w 22"/>
                <a:gd name="T25" fmla="*/ 3 h 25"/>
                <a:gd name="T26" fmla="*/ 4 w 22"/>
                <a:gd name="T27" fmla="*/ 2 h 25"/>
                <a:gd name="T28" fmla="*/ 6 w 22"/>
                <a:gd name="T29" fmla="*/ 1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1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19 w 22"/>
                <a:gd name="T45" fmla="*/ 7 h 25"/>
                <a:gd name="T46" fmla="*/ 20 w 22"/>
                <a:gd name="T47" fmla="*/ 10 h 25"/>
                <a:gd name="T48" fmla="*/ 21 w 22"/>
                <a:gd name="T49" fmla="*/ 12 h 25"/>
                <a:gd name="T50" fmla="*/ 20 w 22"/>
                <a:gd name="T51" fmla="*/ 14 h 25"/>
                <a:gd name="T52" fmla="*/ 19 w 22"/>
                <a:gd name="T53" fmla="*/ 17 h 25"/>
                <a:gd name="T54" fmla="*/ 19 w 22"/>
                <a:gd name="T55" fmla="*/ 19 h 25"/>
                <a:gd name="T56" fmla="*/ 18 w 22"/>
                <a:gd name="T57" fmla="*/ 20 h 25"/>
                <a:gd name="T58" fmla="*/ 16 w 22"/>
                <a:gd name="T59" fmla="*/ 22 h 25"/>
                <a:gd name="T60" fmla="*/ 14 w 22"/>
                <a:gd name="T61" fmla="*/ 23 h 25"/>
                <a:gd name="T62" fmla="*/ 12 w 22"/>
                <a:gd name="T63" fmla="*/ 24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58" name="Freeform 170">
              <a:extLst>
                <a:ext uri="{FF2B5EF4-FFF2-40B4-BE49-F238E27FC236}">
                  <a16:creationId xmlns:a16="http://schemas.microsoft.com/office/drawing/2014/main" id="{16A2BEC8-3D4D-D95C-20BA-CA6F11FD9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6" y="3799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8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8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59" name="Freeform 171">
              <a:extLst>
                <a:ext uri="{FF2B5EF4-FFF2-40B4-BE49-F238E27FC236}">
                  <a16:creationId xmlns:a16="http://schemas.microsoft.com/office/drawing/2014/main" id="{D32F53C4-5027-A1FB-4169-DBD9ED3AB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" y="3844"/>
              <a:ext cx="23" cy="26"/>
            </a:xfrm>
            <a:custGeom>
              <a:avLst/>
              <a:gdLst>
                <a:gd name="T0" fmla="*/ 11 w 23"/>
                <a:gd name="T1" fmla="*/ 25 h 26"/>
                <a:gd name="T2" fmla="*/ 8 w 23"/>
                <a:gd name="T3" fmla="*/ 24 h 26"/>
                <a:gd name="T4" fmla="*/ 6 w 23"/>
                <a:gd name="T5" fmla="*/ 23 h 26"/>
                <a:gd name="T6" fmla="*/ 5 w 23"/>
                <a:gd name="T7" fmla="*/ 22 h 26"/>
                <a:gd name="T8" fmla="*/ 3 w 23"/>
                <a:gd name="T9" fmla="*/ 20 h 26"/>
                <a:gd name="T10" fmla="*/ 1 w 23"/>
                <a:gd name="T11" fmla="*/ 19 h 26"/>
                <a:gd name="T12" fmla="*/ 1 w 23"/>
                <a:gd name="T13" fmla="*/ 16 h 26"/>
                <a:gd name="T14" fmla="*/ 0 w 23"/>
                <a:gd name="T15" fmla="*/ 14 h 26"/>
                <a:gd name="T16" fmla="*/ 0 w 23"/>
                <a:gd name="T17" fmla="*/ 12 h 26"/>
                <a:gd name="T18" fmla="*/ 0 w 23"/>
                <a:gd name="T19" fmla="*/ 10 h 26"/>
                <a:gd name="T20" fmla="*/ 1 w 23"/>
                <a:gd name="T21" fmla="*/ 7 h 26"/>
                <a:gd name="T22" fmla="*/ 1 w 23"/>
                <a:gd name="T23" fmla="*/ 5 h 26"/>
                <a:gd name="T24" fmla="*/ 3 w 23"/>
                <a:gd name="T25" fmla="*/ 3 h 26"/>
                <a:gd name="T26" fmla="*/ 5 w 23"/>
                <a:gd name="T27" fmla="*/ 2 h 26"/>
                <a:gd name="T28" fmla="*/ 6 w 23"/>
                <a:gd name="T29" fmla="*/ 1 h 26"/>
                <a:gd name="T30" fmla="*/ 8 w 23"/>
                <a:gd name="T31" fmla="*/ 0 h 26"/>
                <a:gd name="T32" fmla="*/ 11 w 23"/>
                <a:gd name="T33" fmla="*/ 0 h 26"/>
                <a:gd name="T34" fmla="*/ 13 w 23"/>
                <a:gd name="T35" fmla="*/ 0 h 26"/>
                <a:gd name="T36" fmla="*/ 15 w 23"/>
                <a:gd name="T37" fmla="*/ 1 h 26"/>
                <a:gd name="T38" fmla="*/ 17 w 23"/>
                <a:gd name="T39" fmla="*/ 2 h 26"/>
                <a:gd name="T40" fmla="*/ 18 w 23"/>
                <a:gd name="T41" fmla="*/ 3 h 26"/>
                <a:gd name="T42" fmla="*/ 20 w 23"/>
                <a:gd name="T43" fmla="*/ 5 h 26"/>
                <a:gd name="T44" fmla="*/ 20 w 23"/>
                <a:gd name="T45" fmla="*/ 7 h 26"/>
                <a:gd name="T46" fmla="*/ 21 w 23"/>
                <a:gd name="T47" fmla="*/ 10 h 26"/>
                <a:gd name="T48" fmla="*/ 22 w 23"/>
                <a:gd name="T49" fmla="*/ 12 h 26"/>
                <a:gd name="T50" fmla="*/ 21 w 23"/>
                <a:gd name="T51" fmla="*/ 14 h 26"/>
                <a:gd name="T52" fmla="*/ 20 w 23"/>
                <a:gd name="T53" fmla="*/ 16 h 26"/>
                <a:gd name="T54" fmla="*/ 20 w 23"/>
                <a:gd name="T55" fmla="*/ 19 h 26"/>
                <a:gd name="T56" fmla="*/ 18 w 23"/>
                <a:gd name="T57" fmla="*/ 20 h 26"/>
                <a:gd name="T58" fmla="*/ 17 w 23"/>
                <a:gd name="T59" fmla="*/ 22 h 26"/>
                <a:gd name="T60" fmla="*/ 15 w 23"/>
                <a:gd name="T61" fmla="*/ 23 h 26"/>
                <a:gd name="T62" fmla="*/ 13 w 23"/>
                <a:gd name="T63" fmla="*/ 24 h 26"/>
                <a:gd name="T64" fmla="*/ 11 w 23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6">
                  <a:moveTo>
                    <a:pt x="11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10"/>
                  </a:lnTo>
                  <a:lnTo>
                    <a:pt x="22" y="12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20" y="19"/>
                  </a:lnTo>
                  <a:lnTo>
                    <a:pt x="18" y="20"/>
                  </a:lnTo>
                  <a:lnTo>
                    <a:pt x="17" y="22"/>
                  </a:lnTo>
                  <a:lnTo>
                    <a:pt x="15" y="23"/>
                  </a:lnTo>
                  <a:lnTo>
                    <a:pt x="13" y="24"/>
                  </a:lnTo>
                  <a:lnTo>
                    <a:pt x="11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60" name="Freeform 172">
              <a:extLst>
                <a:ext uri="{FF2B5EF4-FFF2-40B4-BE49-F238E27FC236}">
                  <a16:creationId xmlns:a16="http://schemas.microsoft.com/office/drawing/2014/main" id="{0A7C1B5D-DB78-F88D-ED8C-7927CBFCE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9" y="3884"/>
              <a:ext cx="21" cy="23"/>
            </a:xfrm>
            <a:custGeom>
              <a:avLst/>
              <a:gdLst>
                <a:gd name="T0" fmla="*/ 10 w 21"/>
                <a:gd name="T1" fmla="*/ 22 h 23"/>
                <a:gd name="T2" fmla="*/ 8 w 21"/>
                <a:gd name="T3" fmla="*/ 22 h 23"/>
                <a:gd name="T4" fmla="*/ 6 w 21"/>
                <a:gd name="T5" fmla="*/ 21 h 23"/>
                <a:gd name="T6" fmla="*/ 4 w 21"/>
                <a:gd name="T7" fmla="*/ 20 h 23"/>
                <a:gd name="T8" fmla="*/ 2 w 21"/>
                <a:gd name="T9" fmla="*/ 19 h 23"/>
                <a:gd name="T10" fmla="*/ 1 w 21"/>
                <a:gd name="T11" fmla="*/ 17 h 23"/>
                <a:gd name="T12" fmla="*/ 0 w 21"/>
                <a:gd name="T13" fmla="*/ 14 h 23"/>
                <a:gd name="T14" fmla="*/ 0 w 21"/>
                <a:gd name="T15" fmla="*/ 13 h 23"/>
                <a:gd name="T16" fmla="*/ 0 w 21"/>
                <a:gd name="T17" fmla="*/ 10 h 23"/>
                <a:gd name="T18" fmla="*/ 0 w 21"/>
                <a:gd name="T19" fmla="*/ 8 h 23"/>
                <a:gd name="T20" fmla="*/ 0 w 21"/>
                <a:gd name="T21" fmla="*/ 6 h 23"/>
                <a:gd name="T22" fmla="*/ 1 w 21"/>
                <a:gd name="T23" fmla="*/ 4 h 23"/>
                <a:gd name="T24" fmla="*/ 2 w 21"/>
                <a:gd name="T25" fmla="*/ 3 h 23"/>
                <a:gd name="T26" fmla="*/ 4 w 21"/>
                <a:gd name="T27" fmla="*/ 1 h 23"/>
                <a:gd name="T28" fmla="*/ 6 w 21"/>
                <a:gd name="T29" fmla="*/ 0 h 23"/>
                <a:gd name="T30" fmla="*/ 8 w 21"/>
                <a:gd name="T31" fmla="*/ 0 h 23"/>
                <a:gd name="T32" fmla="*/ 10 w 21"/>
                <a:gd name="T33" fmla="*/ 0 h 23"/>
                <a:gd name="T34" fmla="*/ 12 w 21"/>
                <a:gd name="T35" fmla="*/ 0 h 23"/>
                <a:gd name="T36" fmla="*/ 13 w 21"/>
                <a:gd name="T37" fmla="*/ 0 h 23"/>
                <a:gd name="T38" fmla="*/ 15 w 21"/>
                <a:gd name="T39" fmla="*/ 1 h 23"/>
                <a:gd name="T40" fmla="*/ 17 w 21"/>
                <a:gd name="T41" fmla="*/ 3 h 23"/>
                <a:gd name="T42" fmla="*/ 18 w 21"/>
                <a:gd name="T43" fmla="*/ 4 h 23"/>
                <a:gd name="T44" fmla="*/ 19 w 21"/>
                <a:gd name="T45" fmla="*/ 6 h 23"/>
                <a:gd name="T46" fmla="*/ 20 w 21"/>
                <a:gd name="T47" fmla="*/ 8 h 23"/>
                <a:gd name="T48" fmla="*/ 20 w 21"/>
                <a:gd name="T49" fmla="*/ 10 h 23"/>
                <a:gd name="T50" fmla="*/ 20 w 21"/>
                <a:gd name="T51" fmla="*/ 13 h 23"/>
                <a:gd name="T52" fmla="*/ 19 w 21"/>
                <a:gd name="T53" fmla="*/ 14 h 23"/>
                <a:gd name="T54" fmla="*/ 18 w 21"/>
                <a:gd name="T55" fmla="*/ 17 h 23"/>
                <a:gd name="T56" fmla="*/ 17 w 21"/>
                <a:gd name="T57" fmla="*/ 19 h 23"/>
                <a:gd name="T58" fmla="*/ 15 w 21"/>
                <a:gd name="T59" fmla="*/ 20 h 23"/>
                <a:gd name="T60" fmla="*/ 13 w 21"/>
                <a:gd name="T61" fmla="*/ 21 h 23"/>
                <a:gd name="T62" fmla="*/ 12 w 21"/>
                <a:gd name="T63" fmla="*/ 22 h 23"/>
                <a:gd name="T64" fmla="*/ 10 w 21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3"/>
                  </a:lnTo>
                  <a:lnTo>
                    <a:pt x="19" y="14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3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61" name="Freeform 173">
              <a:extLst>
                <a:ext uri="{FF2B5EF4-FFF2-40B4-BE49-F238E27FC236}">
                  <a16:creationId xmlns:a16="http://schemas.microsoft.com/office/drawing/2014/main" id="{E64A27B2-CDFB-9639-04E7-7E010FCD9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" y="3927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4 h 26"/>
                <a:gd name="T4" fmla="*/ 6 w 21"/>
                <a:gd name="T5" fmla="*/ 23 h 26"/>
                <a:gd name="T6" fmla="*/ 4 w 21"/>
                <a:gd name="T7" fmla="*/ 22 h 26"/>
                <a:gd name="T8" fmla="*/ 3 w 21"/>
                <a:gd name="T9" fmla="*/ 20 h 26"/>
                <a:gd name="T10" fmla="*/ 2 w 21"/>
                <a:gd name="T11" fmla="*/ 19 h 26"/>
                <a:gd name="T12" fmla="*/ 1 w 21"/>
                <a:gd name="T13" fmla="*/ 16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9 h 26"/>
                <a:gd name="T20" fmla="*/ 1 w 21"/>
                <a:gd name="T21" fmla="*/ 7 h 26"/>
                <a:gd name="T22" fmla="*/ 2 w 21"/>
                <a:gd name="T23" fmla="*/ 5 h 26"/>
                <a:gd name="T24" fmla="*/ 3 w 21"/>
                <a:gd name="T25" fmla="*/ 3 h 26"/>
                <a:gd name="T26" fmla="*/ 4 w 21"/>
                <a:gd name="T27" fmla="*/ 2 h 26"/>
                <a:gd name="T28" fmla="*/ 6 w 21"/>
                <a:gd name="T29" fmla="*/ 1 h 26"/>
                <a:gd name="T30" fmla="*/ 8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4 w 21"/>
                <a:gd name="T37" fmla="*/ 1 h 26"/>
                <a:gd name="T38" fmla="*/ 15 w 21"/>
                <a:gd name="T39" fmla="*/ 2 h 26"/>
                <a:gd name="T40" fmla="*/ 16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19 w 21"/>
                <a:gd name="T47" fmla="*/ 9 h 26"/>
                <a:gd name="T48" fmla="*/ 20 w 21"/>
                <a:gd name="T49" fmla="*/ 12 h 26"/>
                <a:gd name="T50" fmla="*/ 19 w 21"/>
                <a:gd name="T51" fmla="*/ 14 h 26"/>
                <a:gd name="T52" fmla="*/ 19 w 21"/>
                <a:gd name="T53" fmla="*/ 16 h 26"/>
                <a:gd name="T54" fmla="*/ 18 w 21"/>
                <a:gd name="T55" fmla="*/ 19 h 26"/>
                <a:gd name="T56" fmla="*/ 16 w 21"/>
                <a:gd name="T57" fmla="*/ 20 h 26"/>
                <a:gd name="T58" fmla="*/ 15 w 21"/>
                <a:gd name="T59" fmla="*/ 22 h 26"/>
                <a:gd name="T60" fmla="*/ 14 w 21"/>
                <a:gd name="T61" fmla="*/ 23 h 26"/>
                <a:gd name="T62" fmla="*/ 12 w 21"/>
                <a:gd name="T63" fmla="*/ 24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62" name="Freeform 174">
              <a:extLst>
                <a:ext uri="{FF2B5EF4-FFF2-40B4-BE49-F238E27FC236}">
                  <a16:creationId xmlns:a16="http://schemas.microsoft.com/office/drawing/2014/main" id="{70F565AB-69CC-F611-586E-76867969F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4" y="3799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2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2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9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63" name="Freeform 175">
              <a:extLst>
                <a:ext uri="{FF2B5EF4-FFF2-40B4-BE49-F238E27FC236}">
                  <a16:creationId xmlns:a16="http://schemas.microsoft.com/office/drawing/2014/main" id="{AAC21102-B4DF-489E-BAB6-8AB5F072C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" y="3841"/>
              <a:ext cx="21" cy="25"/>
            </a:xfrm>
            <a:custGeom>
              <a:avLst/>
              <a:gdLst>
                <a:gd name="T0" fmla="*/ 9 w 21"/>
                <a:gd name="T1" fmla="*/ 24 h 25"/>
                <a:gd name="T2" fmla="*/ 8 w 21"/>
                <a:gd name="T3" fmla="*/ 24 h 25"/>
                <a:gd name="T4" fmla="*/ 5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9 h 25"/>
                <a:gd name="T12" fmla="*/ 0 w 21"/>
                <a:gd name="T13" fmla="*/ 17 h 25"/>
                <a:gd name="T14" fmla="*/ 0 w 21"/>
                <a:gd name="T15" fmla="*/ 14 h 25"/>
                <a:gd name="T16" fmla="*/ 0 w 21"/>
                <a:gd name="T17" fmla="*/ 12 h 25"/>
                <a:gd name="T18" fmla="*/ 0 w 21"/>
                <a:gd name="T19" fmla="*/ 10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5 w 21"/>
                <a:gd name="T29" fmla="*/ 1 h 25"/>
                <a:gd name="T30" fmla="*/ 8 w 21"/>
                <a:gd name="T31" fmla="*/ 0 h 25"/>
                <a:gd name="T32" fmla="*/ 9 w 21"/>
                <a:gd name="T33" fmla="*/ 0 h 25"/>
                <a:gd name="T34" fmla="*/ 11 w 21"/>
                <a:gd name="T35" fmla="*/ 0 h 25"/>
                <a:gd name="T36" fmla="*/ 14 w 21"/>
                <a:gd name="T37" fmla="*/ 1 h 25"/>
                <a:gd name="T38" fmla="*/ 15 w 21"/>
                <a:gd name="T39" fmla="*/ 2 h 25"/>
                <a:gd name="T40" fmla="*/ 16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10 h 25"/>
                <a:gd name="T48" fmla="*/ 20 w 21"/>
                <a:gd name="T49" fmla="*/ 12 h 25"/>
                <a:gd name="T50" fmla="*/ 20 w 21"/>
                <a:gd name="T51" fmla="*/ 14 h 25"/>
                <a:gd name="T52" fmla="*/ 19 w 21"/>
                <a:gd name="T53" fmla="*/ 17 h 25"/>
                <a:gd name="T54" fmla="*/ 18 w 21"/>
                <a:gd name="T55" fmla="*/ 19 h 25"/>
                <a:gd name="T56" fmla="*/ 16 w 21"/>
                <a:gd name="T57" fmla="*/ 20 h 25"/>
                <a:gd name="T58" fmla="*/ 15 w 21"/>
                <a:gd name="T59" fmla="*/ 22 h 25"/>
                <a:gd name="T60" fmla="*/ 14 w 21"/>
                <a:gd name="T61" fmla="*/ 23 h 25"/>
                <a:gd name="T62" fmla="*/ 11 w 21"/>
                <a:gd name="T63" fmla="*/ 24 h 25"/>
                <a:gd name="T64" fmla="*/ 9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9" y="24"/>
                  </a:moveTo>
                  <a:lnTo>
                    <a:pt x="8" y="24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64" name="Freeform 176">
              <a:extLst>
                <a:ext uri="{FF2B5EF4-FFF2-40B4-BE49-F238E27FC236}">
                  <a16:creationId xmlns:a16="http://schemas.microsoft.com/office/drawing/2014/main" id="{6E001990-53B3-DFEF-3790-57A7BB9FB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" y="4008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5 h 26"/>
                <a:gd name="T4" fmla="*/ 6 w 22"/>
                <a:gd name="T5" fmla="*/ 24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1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1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5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4 h 26"/>
                <a:gd name="T62" fmla="*/ 12 w 22"/>
                <a:gd name="T63" fmla="*/ 25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65" name="Freeform 177">
              <a:extLst>
                <a:ext uri="{FF2B5EF4-FFF2-40B4-BE49-F238E27FC236}">
                  <a16:creationId xmlns:a16="http://schemas.microsoft.com/office/drawing/2014/main" id="{C77CAA25-5980-FF1D-04F9-6511A10E6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7" y="3979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4 h 25"/>
                <a:gd name="T4" fmla="*/ 6 w 22"/>
                <a:gd name="T5" fmla="*/ 23 h 25"/>
                <a:gd name="T6" fmla="*/ 4 w 22"/>
                <a:gd name="T7" fmla="*/ 21 h 25"/>
                <a:gd name="T8" fmla="*/ 3 w 22"/>
                <a:gd name="T9" fmla="*/ 20 h 25"/>
                <a:gd name="T10" fmla="*/ 1 w 22"/>
                <a:gd name="T11" fmla="*/ 18 h 25"/>
                <a:gd name="T12" fmla="*/ 1 w 22"/>
                <a:gd name="T13" fmla="*/ 16 h 25"/>
                <a:gd name="T14" fmla="*/ 0 w 22"/>
                <a:gd name="T15" fmla="*/ 14 h 25"/>
                <a:gd name="T16" fmla="*/ 0 w 22"/>
                <a:gd name="T17" fmla="*/ 12 h 25"/>
                <a:gd name="T18" fmla="*/ 0 w 22"/>
                <a:gd name="T19" fmla="*/ 9 h 25"/>
                <a:gd name="T20" fmla="*/ 1 w 22"/>
                <a:gd name="T21" fmla="*/ 7 h 25"/>
                <a:gd name="T22" fmla="*/ 1 w 22"/>
                <a:gd name="T23" fmla="*/ 5 h 25"/>
                <a:gd name="T24" fmla="*/ 3 w 22"/>
                <a:gd name="T25" fmla="*/ 3 h 25"/>
                <a:gd name="T26" fmla="*/ 4 w 22"/>
                <a:gd name="T27" fmla="*/ 2 h 25"/>
                <a:gd name="T28" fmla="*/ 6 w 22"/>
                <a:gd name="T29" fmla="*/ 0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0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20 w 22"/>
                <a:gd name="T45" fmla="*/ 7 h 25"/>
                <a:gd name="T46" fmla="*/ 21 w 22"/>
                <a:gd name="T47" fmla="*/ 9 h 25"/>
                <a:gd name="T48" fmla="*/ 21 w 22"/>
                <a:gd name="T49" fmla="*/ 12 h 25"/>
                <a:gd name="T50" fmla="*/ 21 w 22"/>
                <a:gd name="T51" fmla="*/ 14 h 25"/>
                <a:gd name="T52" fmla="*/ 20 w 22"/>
                <a:gd name="T53" fmla="*/ 16 h 25"/>
                <a:gd name="T54" fmla="*/ 19 w 22"/>
                <a:gd name="T55" fmla="*/ 18 h 25"/>
                <a:gd name="T56" fmla="*/ 18 w 22"/>
                <a:gd name="T57" fmla="*/ 20 h 25"/>
                <a:gd name="T58" fmla="*/ 16 w 22"/>
                <a:gd name="T59" fmla="*/ 21 h 25"/>
                <a:gd name="T60" fmla="*/ 14 w 22"/>
                <a:gd name="T61" fmla="*/ 23 h 25"/>
                <a:gd name="T62" fmla="*/ 12 w 22"/>
                <a:gd name="T63" fmla="*/ 24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6" y="21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66" name="Freeform 178">
              <a:extLst>
                <a:ext uri="{FF2B5EF4-FFF2-40B4-BE49-F238E27FC236}">
                  <a16:creationId xmlns:a16="http://schemas.microsoft.com/office/drawing/2014/main" id="{FD3CE3E2-493F-9E8A-9A23-AE58761B4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3" y="4030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3 h 25"/>
                <a:gd name="T4" fmla="*/ 6 w 22"/>
                <a:gd name="T5" fmla="*/ 23 h 25"/>
                <a:gd name="T6" fmla="*/ 4 w 22"/>
                <a:gd name="T7" fmla="*/ 22 h 25"/>
                <a:gd name="T8" fmla="*/ 3 w 22"/>
                <a:gd name="T9" fmla="*/ 20 h 25"/>
                <a:gd name="T10" fmla="*/ 1 w 22"/>
                <a:gd name="T11" fmla="*/ 18 h 25"/>
                <a:gd name="T12" fmla="*/ 1 w 22"/>
                <a:gd name="T13" fmla="*/ 16 h 25"/>
                <a:gd name="T14" fmla="*/ 0 w 22"/>
                <a:gd name="T15" fmla="*/ 14 h 25"/>
                <a:gd name="T16" fmla="*/ 0 w 22"/>
                <a:gd name="T17" fmla="*/ 12 h 25"/>
                <a:gd name="T18" fmla="*/ 0 w 22"/>
                <a:gd name="T19" fmla="*/ 9 h 25"/>
                <a:gd name="T20" fmla="*/ 1 w 22"/>
                <a:gd name="T21" fmla="*/ 7 h 25"/>
                <a:gd name="T22" fmla="*/ 1 w 22"/>
                <a:gd name="T23" fmla="*/ 5 h 25"/>
                <a:gd name="T24" fmla="*/ 3 w 22"/>
                <a:gd name="T25" fmla="*/ 3 h 25"/>
                <a:gd name="T26" fmla="*/ 4 w 22"/>
                <a:gd name="T27" fmla="*/ 1 h 25"/>
                <a:gd name="T28" fmla="*/ 6 w 22"/>
                <a:gd name="T29" fmla="*/ 0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0 h 25"/>
                <a:gd name="T38" fmla="*/ 16 w 22"/>
                <a:gd name="T39" fmla="*/ 1 h 25"/>
                <a:gd name="T40" fmla="*/ 17 w 22"/>
                <a:gd name="T41" fmla="*/ 3 h 25"/>
                <a:gd name="T42" fmla="*/ 19 w 22"/>
                <a:gd name="T43" fmla="*/ 5 h 25"/>
                <a:gd name="T44" fmla="*/ 19 w 22"/>
                <a:gd name="T45" fmla="*/ 7 h 25"/>
                <a:gd name="T46" fmla="*/ 20 w 22"/>
                <a:gd name="T47" fmla="*/ 9 h 25"/>
                <a:gd name="T48" fmla="*/ 21 w 22"/>
                <a:gd name="T49" fmla="*/ 12 h 25"/>
                <a:gd name="T50" fmla="*/ 20 w 22"/>
                <a:gd name="T51" fmla="*/ 14 h 25"/>
                <a:gd name="T52" fmla="*/ 19 w 22"/>
                <a:gd name="T53" fmla="*/ 16 h 25"/>
                <a:gd name="T54" fmla="*/ 19 w 22"/>
                <a:gd name="T55" fmla="*/ 18 h 25"/>
                <a:gd name="T56" fmla="*/ 17 w 22"/>
                <a:gd name="T57" fmla="*/ 20 h 25"/>
                <a:gd name="T58" fmla="*/ 16 w 22"/>
                <a:gd name="T59" fmla="*/ 22 h 25"/>
                <a:gd name="T60" fmla="*/ 14 w 22"/>
                <a:gd name="T61" fmla="*/ 23 h 25"/>
                <a:gd name="T62" fmla="*/ 12 w 22"/>
                <a:gd name="T63" fmla="*/ 23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7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67" name="Freeform 179">
              <a:extLst>
                <a:ext uri="{FF2B5EF4-FFF2-40B4-BE49-F238E27FC236}">
                  <a16:creationId xmlns:a16="http://schemas.microsoft.com/office/drawing/2014/main" id="{134A140D-D0AA-1EE6-A80D-FC72D008C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" y="407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3 w 22"/>
                <a:gd name="T9" fmla="*/ 21 h 26"/>
                <a:gd name="T10" fmla="*/ 1 w 22"/>
                <a:gd name="T11" fmla="*/ 19 h 26"/>
                <a:gd name="T12" fmla="*/ 1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9 h 26"/>
                <a:gd name="T20" fmla="*/ 1 w 22"/>
                <a:gd name="T21" fmla="*/ 7 h 26"/>
                <a:gd name="T22" fmla="*/ 1 w 22"/>
                <a:gd name="T23" fmla="*/ 5 h 26"/>
                <a:gd name="T24" fmla="*/ 3 w 22"/>
                <a:gd name="T25" fmla="*/ 3 h 26"/>
                <a:gd name="T26" fmla="*/ 4 w 22"/>
                <a:gd name="T27" fmla="*/ 2 h 26"/>
                <a:gd name="T28" fmla="*/ 6 w 22"/>
                <a:gd name="T29" fmla="*/ 0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0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19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5 h 26"/>
                <a:gd name="T52" fmla="*/ 19 w 22"/>
                <a:gd name="T53" fmla="*/ 17 h 26"/>
                <a:gd name="T54" fmla="*/ 19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9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68" name="Freeform 180">
              <a:extLst>
                <a:ext uri="{FF2B5EF4-FFF2-40B4-BE49-F238E27FC236}">
                  <a16:creationId xmlns:a16="http://schemas.microsoft.com/office/drawing/2014/main" id="{647EB6F7-3D0F-ECB2-5F09-829B1ADD2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" y="3985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2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2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7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1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69" name="Freeform 181">
              <a:extLst>
                <a:ext uri="{FF2B5EF4-FFF2-40B4-BE49-F238E27FC236}">
                  <a16:creationId xmlns:a16="http://schemas.microsoft.com/office/drawing/2014/main" id="{5FE5D885-E1AB-ACBE-AB26-4C8678B25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1" y="3936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2 w 22"/>
                <a:gd name="T9" fmla="*/ 18 h 23"/>
                <a:gd name="T10" fmla="*/ 1 w 22"/>
                <a:gd name="T11" fmla="*/ 16 h 23"/>
                <a:gd name="T12" fmla="*/ 0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9 h 23"/>
                <a:gd name="T20" fmla="*/ 0 w 22"/>
                <a:gd name="T21" fmla="*/ 6 h 23"/>
                <a:gd name="T22" fmla="*/ 1 w 22"/>
                <a:gd name="T23" fmla="*/ 4 h 23"/>
                <a:gd name="T24" fmla="*/ 2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7 w 22"/>
                <a:gd name="T41" fmla="*/ 3 h 23"/>
                <a:gd name="T42" fmla="*/ 19 w 22"/>
                <a:gd name="T43" fmla="*/ 4 h 23"/>
                <a:gd name="T44" fmla="*/ 20 w 22"/>
                <a:gd name="T45" fmla="*/ 6 h 23"/>
                <a:gd name="T46" fmla="*/ 20 w 22"/>
                <a:gd name="T47" fmla="*/ 9 h 23"/>
                <a:gd name="T48" fmla="*/ 21 w 22"/>
                <a:gd name="T49" fmla="*/ 11 h 23"/>
                <a:gd name="T50" fmla="*/ 20 w 22"/>
                <a:gd name="T51" fmla="*/ 13 h 23"/>
                <a:gd name="T52" fmla="*/ 20 w 22"/>
                <a:gd name="T53" fmla="*/ 15 h 23"/>
                <a:gd name="T54" fmla="*/ 19 w 22"/>
                <a:gd name="T55" fmla="*/ 16 h 23"/>
                <a:gd name="T56" fmla="*/ 17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70" name="Freeform 182">
              <a:extLst>
                <a:ext uri="{FF2B5EF4-FFF2-40B4-BE49-F238E27FC236}">
                  <a16:creationId xmlns:a16="http://schemas.microsoft.com/office/drawing/2014/main" id="{D8D31293-A79C-8C87-A028-339D6609B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" y="4036"/>
              <a:ext cx="21" cy="26"/>
            </a:xfrm>
            <a:custGeom>
              <a:avLst/>
              <a:gdLst>
                <a:gd name="T0" fmla="*/ 9 w 21"/>
                <a:gd name="T1" fmla="*/ 25 h 26"/>
                <a:gd name="T2" fmla="*/ 8 w 21"/>
                <a:gd name="T3" fmla="*/ 25 h 26"/>
                <a:gd name="T4" fmla="*/ 5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5 w 21"/>
                <a:gd name="T29" fmla="*/ 1 h 26"/>
                <a:gd name="T30" fmla="*/ 8 w 21"/>
                <a:gd name="T31" fmla="*/ 0 h 26"/>
                <a:gd name="T32" fmla="*/ 9 w 21"/>
                <a:gd name="T33" fmla="*/ 0 h 26"/>
                <a:gd name="T34" fmla="*/ 11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8 w 21"/>
                <a:gd name="T45" fmla="*/ 7 h 26"/>
                <a:gd name="T46" fmla="*/ 19 w 21"/>
                <a:gd name="T47" fmla="*/ 10 h 26"/>
                <a:gd name="T48" fmla="*/ 20 w 21"/>
                <a:gd name="T49" fmla="*/ 12 h 26"/>
                <a:gd name="T50" fmla="*/ 19 w 21"/>
                <a:gd name="T51" fmla="*/ 14 h 26"/>
                <a:gd name="T52" fmla="*/ 18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5 h 26"/>
                <a:gd name="T64" fmla="*/ 9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9" y="25"/>
                  </a:moveTo>
                  <a:lnTo>
                    <a:pt x="8" y="25"/>
                  </a:lnTo>
                  <a:lnTo>
                    <a:pt x="5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9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9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71" name="Freeform 183">
              <a:extLst>
                <a:ext uri="{FF2B5EF4-FFF2-40B4-BE49-F238E27FC236}">
                  <a16:creationId xmlns:a16="http://schemas.microsoft.com/office/drawing/2014/main" id="{E1C4AFEF-CDB8-E32F-5472-52D277565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4090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4 h 26"/>
                <a:gd name="T4" fmla="*/ 6 w 21"/>
                <a:gd name="T5" fmla="*/ 23 h 26"/>
                <a:gd name="T6" fmla="*/ 4 w 21"/>
                <a:gd name="T7" fmla="*/ 22 h 26"/>
                <a:gd name="T8" fmla="*/ 3 w 21"/>
                <a:gd name="T9" fmla="*/ 20 h 26"/>
                <a:gd name="T10" fmla="*/ 2 w 21"/>
                <a:gd name="T11" fmla="*/ 19 h 26"/>
                <a:gd name="T12" fmla="*/ 1 w 21"/>
                <a:gd name="T13" fmla="*/ 17 h 26"/>
                <a:gd name="T14" fmla="*/ 0 w 21"/>
                <a:gd name="T15" fmla="*/ 14 h 26"/>
                <a:gd name="T16" fmla="*/ 0 w 21"/>
                <a:gd name="T17" fmla="*/ 12 h 26"/>
                <a:gd name="T18" fmla="*/ 0 w 21"/>
                <a:gd name="T19" fmla="*/ 9 h 26"/>
                <a:gd name="T20" fmla="*/ 1 w 21"/>
                <a:gd name="T21" fmla="*/ 7 h 26"/>
                <a:gd name="T22" fmla="*/ 2 w 21"/>
                <a:gd name="T23" fmla="*/ 5 h 26"/>
                <a:gd name="T24" fmla="*/ 3 w 21"/>
                <a:gd name="T25" fmla="*/ 3 h 26"/>
                <a:gd name="T26" fmla="*/ 4 w 21"/>
                <a:gd name="T27" fmla="*/ 2 h 26"/>
                <a:gd name="T28" fmla="*/ 6 w 21"/>
                <a:gd name="T29" fmla="*/ 0 h 26"/>
                <a:gd name="T30" fmla="*/ 8 w 21"/>
                <a:gd name="T31" fmla="*/ 0 h 26"/>
                <a:gd name="T32" fmla="*/ 10 w 21"/>
                <a:gd name="T33" fmla="*/ 0 h 26"/>
                <a:gd name="T34" fmla="*/ 11 w 21"/>
                <a:gd name="T35" fmla="*/ 0 h 26"/>
                <a:gd name="T36" fmla="*/ 13 w 21"/>
                <a:gd name="T37" fmla="*/ 0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9 h 26"/>
                <a:gd name="T48" fmla="*/ 20 w 21"/>
                <a:gd name="T49" fmla="*/ 12 h 26"/>
                <a:gd name="T50" fmla="*/ 20 w 21"/>
                <a:gd name="T51" fmla="*/ 14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0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4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72" name="Freeform 184">
              <a:extLst>
                <a:ext uri="{FF2B5EF4-FFF2-40B4-BE49-F238E27FC236}">
                  <a16:creationId xmlns:a16="http://schemas.microsoft.com/office/drawing/2014/main" id="{E19F40AE-0DCB-7BF8-8327-009B21960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" y="4143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7 w 21"/>
                <a:gd name="T3" fmla="*/ 24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1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0 h 25"/>
                <a:gd name="T30" fmla="*/ 7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3 w 21"/>
                <a:gd name="T37" fmla="*/ 0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1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3 w 21"/>
                <a:gd name="T61" fmla="*/ 23 h 25"/>
                <a:gd name="T62" fmla="*/ 12 w 21"/>
                <a:gd name="T63" fmla="*/ 24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7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73" name="Freeform 185">
              <a:extLst>
                <a:ext uri="{FF2B5EF4-FFF2-40B4-BE49-F238E27FC236}">
                  <a16:creationId xmlns:a16="http://schemas.microsoft.com/office/drawing/2014/main" id="{60970CEB-3CC8-042F-A85B-D019938DC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7" y="3899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7 h 23"/>
                <a:gd name="T12" fmla="*/ 1 w 22"/>
                <a:gd name="T13" fmla="*/ 15 h 23"/>
                <a:gd name="T14" fmla="*/ 0 w 22"/>
                <a:gd name="T15" fmla="*/ 12 h 23"/>
                <a:gd name="T16" fmla="*/ 0 w 22"/>
                <a:gd name="T17" fmla="*/ 11 h 23"/>
                <a:gd name="T18" fmla="*/ 0 w 22"/>
                <a:gd name="T19" fmla="*/ 8 h 23"/>
                <a:gd name="T20" fmla="*/ 1 w 22"/>
                <a:gd name="T21" fmla="*/ 6 h 23"/>
                <a:gd name="T22" fmla="*/ 1 w 22"/>
                <a:gd name="T23" fmla="*/ 5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8 w 22"/>
                <a:gd name="T41" fmla="*/ 3 h 23"/>
                <a:gd name="T42" fmla="*/ 19 w 22"/>
                <a:gd name="T43" fmla="*/ 5 h 23"/>
                <a:gd name="T44" fmla="*/ 20 w 22"/>
                <a:gd name="T45" fmla="*/ 6 h 23"/>
                <a:gd name="T46" fmla="*/ 21 w 22"/>
                <a:gd name="T47" fmla="*/ 8 h 23"/>
                <a:gd name="T48" fmla="*/ 21 w 22"/>
                <a:gd name="T49" fmla="*/ 11 h 23"/>
                <a:gd name="T50" fmla="*/ 21 w 22"/>
                <a:gd name="T51" fmla="*/ 12 h 23"/>
                <a:gd name="T52" fmla="*/ 20 w 22"/>
                <a:gd name="T53" fmla="*/ 15 h 23"/>
                <a:gd name="T54" fmla="*/ 19 w 22"/>
                <a:gd name="T55" fmla="*/ 17 h 23"/>
                <a:gd name="T56" fmla="*/ 18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6"/>
                  </a:lnTo>
                  <a:lnTo>
                    <a:pt x="21" y="8"/>
                  </a:lnTo>
                  <a:lnTo>
                    <a:pt x="21" y="11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74" name="Freeform 186">
              <a:extLst>
                <a:ext uri="{FF2B5EF4-FFF2-40B4-BE49-F238E27FC236}">
                  <a16:creationId xmlns:a16="http://schemas.microsoft.com/office/drawing/2014/main" id="{5CAFA60B-E4F9-24BC-6D76-E22D43E0C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" y="3942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4 h 26"/>
                <a:gd name="T4" fmla="*/ 6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5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6 w 21"/>
                <a:gd name="T29" fmla="*/ 1 h 26"/>
                <a:gd name="T30" fmla="*/ 8 w 21"/>
                <a:gd name="T31" fmla="*/ 0 h 26"/>
                <a:gd name="T32" fmla="*/ 10 w 21"/>
                <a:gd name="T33" fmla="*/ 0 h 26"/>
                <a:gd name="T34" fmla="*/ 11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5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3 w 21"/>
                <a:gd name="T61" fmla="*/ 23 h 26"/>
                <a:gd name="T62" fmla="*/ 11 w 21"/>
                <a:gd name="T63" fmla="*/ 24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75" name="Freeform 187">
              <a:extLst>
                <a:ext uri="{FF2B5EF4-FFF2-40B4-BE49-F238E27FC236}">
                  <a16:creationId xmlns:a16="http://schemas.microsoft.com/office/drawing/2014/main" id="{1D4E3406-CEC6-4F30-1A7A-E3BA0F8D2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6" y="3996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2 w 22"/>
                <a:gd name="T9" fmla="*/ 19 h 24"/>
                <a:gd name="T10" fmla="*/ 1 w 22"/>
                <a:gd name="T11" fmla="*/ 17 h 24"/>
                <a:gd name="T12" fmla="*/ 1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7 h 24"/>
                <a:gd name="T22" fmla="*/ 1 w 22"/>
                <a:gd name="T23" fmla="*/ 4 h 24"/>
                <a:gd name="T24" fmla="*/ 2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4 h 24"/>
                <a:gd name="T44" fmla="*/ 20 w 22"/>
                <a:gd name="T45" fmla="*/ 7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4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76" name="Freeform 188">
              <a:extLst>
                <a:ext uri="{FF2B5EF4-FFF2-40B4-BE49-F238E27FC236}">
                  <a16:creationId xmlns:a16="http://schemas.microsoft.com/office/drawing/2014/main" id="{09DDB2AA-282C-A0A1-F3A5-64D1CFD58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6" y="4052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7 w 21"/>
                <a:gd name="T3" fmla="*/ 22 h 24"/>
                <a:gd name="T4" fmla="*/ 5 w 21"/>
                <a:gd name="T5" fmla="*/ 22 h 24"/>
                <a:gd name="T6" fmla="*/ 4 w 21"/>
                <a:gd name="T7" fmla="*/ 20 h 24"/>
                <a:gd name="T8" fmla="*/ 3 w 21"/>
                <a:gd name="T9" fmla="*/ 19 h 24"/>
                <a:gd name="T10" fmla="*/ 1 w 21"/>
                <a:gd name="T11" fmla="*/ 17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3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7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5 h 24"/>
                <a:gd name="T54" fmla="*/ 18 w 21"/>
                <a:gd name="T55" fmla="*/ 17 h 24"/>
                <a:gd name="T56" fmla="*/ 16 w 21"/>
                <a:gd name="T57" fmla="*/ 19 h 24"/>
                <a:gd name="T58" fmla="*/ 15 w 21"/>
                <a:gd name="T59" fmla="*/ 20 h 24"/>
                <a:gd name="T60" fmla="*/ 13 w 21"/>
                <a:gd name="T61" fmla="*/ 22 h 24"/>
                <a:gd name="T62" fmla="*/ 11 w 21"/>
                <a:gd name="T63" fmla="*/ 22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7" y="22"/>
                  </a:lnTo>
                  <a:lnTo>
                    <a:pt x="5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6" y="19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77" name="Freeform 189">
              <a:extLst>
                <a:ext uri="{FF2B5EF4-FFF2-40B4-BE49-F238E27FC236}">
                  <a16:creationId xmlns:a16="http://schemas.microsoft.com/office/drawing/2014/main" id="{0BFFFBBE-7D3B-1D05-56E7-4D926215D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" y="4094"/>
              <a:ext cx="20" cy="25"/>
            </a:xfrm>
            <a:custGeom>
              <a:avLst/>
              <a:gdLst>
                <a:gd name="T0" fmla="*/ 9 w 20"/>
                <a:gd name="T1" fmla="*/ 24 h 25"/>
                <a:gd name="T2" fmla="*/ 7 w 20"/>
                <a:gd name="T3" fmla="*/ 24 h 25"/>
                <a:gd name="T4" fmla="*/ 6 w 20"/>
                <a:gd name="T5" fmla="*/ 23 h 25"/>
                <a:gd name="T6" fmla="*/ 4 w 20"/>
                <a:gd name="T7" fmla="*/ 22 h 25"/>
                <a:gd name="T8" fmla="*/ 2 w 20"/>
                <a:gd name="T9" fmla="*/ 20 h 25"/>
                <a:gd name="T10" fmla="*/ 1 w 20"/>
                <a:gd name="T11" fmla="*/ 18 h 25"/>
                <a:gd name="T12" fmla="*/ 1 w 20"/>
                <a:gd name="T13" fmla="*/ 16 h 25"/>
                <a:gd name="T14" fmla="*/ 0 w 20"/>
                <a:gd name="T15" fmla="*/ 14 h 25"/>
                <a:gd name="T16" fmla="*/ 0 w 20"/>
                <a:gd name="T17" fmla="*/ 12 h 25"/>
                <a:gd name="T18" fmla="*/ 0 w 20"/>
                <a:gd name="T19" fmla="*/ 9 h 25"/>
                <a:gd name="T20" fmla="*/ 1 w 20"/>
                <a:gd name="T21" fmla="*/ 7 h 25"/>
                <a:gd name="T22" fmla="*/ 1 w 20"/>
                <a:gd name="T23" fmla="*/ 5 h 25"/>
                <a:gd name="T24" fmla="*/ 2 w 20"/>
                <a:gd name="T25" fmla="*/ 3 h 25"/>
                <a:gd name="T26" fmla="*/ 4 w 20"/>
                <a:gd name="T27" fmla="*/ 2 h 25"/>
                <a:gd name="T28" fmla="*/ 6 w 20"/>
                <a:gd name="T29" fmla="*/ 1 h 25"/>
                <a:gd name="T30" fmla="*/ 7 w 20"/>
                <a:gd name="T31" fmla="*/ 0 h 25"/>
                <a:gd name="T32" fmla="*/ 9 w 20"/>
                <a:gd name="T33" fmla="*/ 0 h 25"/>
                <a:gd name="T34" fmla="*/ 11 w 20"/>
                <a:gd name="T35" fmla="*/ 0 h 25"/>
                <a:gd name="T36" fmla="*/ 13 w 20"/>
                <a:gd name="T37" fmla="*/ 1 h 25"/>
                <a:gd name="T38" fmla="*/ 15 w 20"/>
                <a:gd name="T39" fmla="*/ 2 h 25"/>
                <a:gd name="T40" fmla="*/ 16 w 20"/>
                <a:gd name="T41" fmla="*/ 3 h 25"/>
                <a:gd name="T42" fmla="*/ 17 w 20"/>
                <a:gd name="T43" fmla="*/ 5 h 25"/>
                <a:gd name="T44" fmla="*/ 18 w 20"/>
                <a:gd name="T45" fmla="*/ 7 h 25"/>
                <a:gd name="T46" fmla="*/ 18 w 20"/>
                <a:gd name="T47" fmla="*/ 9 h 25"/>
                <a:gd name="T48" fmla="*/ 19 w 20"/>
                <a:gd name="T49" fmla="*/ 12 h 25"/>
                <a:gd name="T50" fmla="*/ 18 w 20"/>
                <a:gd name="T51" fmla="*/ 14 h 25"/>
                <a:gd name="T52" fmla="*/ 18 w 20"/>
                <a:gd name="T53" fmla="*/ 16 h 25"/>
                <a:gd name="T54" fmla="*/ 17 w 20"/>
                <a:gd name="T55" fmla="*/ 18 h 25"/>
                <a:gd name="T56" fmla="*/ 16 w 20"/>
                <a:gd name="T57" fmla="*/ 20 h 25"/>
                <a:gd name="T58" fmla="*/ 15 w 20"/>
                <a:gd name="T59" fmla="*/ 22 h 25"/>
                <a:gd name="T60" fmla="*/ 13 w 20"/>
                <a:gd name="T61" fmla="*/ 23 h 25"/>
                <a:gd name="T62" fmla="*/ 11 w 20"/>
                <a:gd name="T63" fmla="*/ 24 h 25"/>
                <a:gd name="T64" fmla="*/ 9 w 20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5">
                  <a:moveTo>
                    <a:pt x="9" y="24"/>
                  </a:moveTo>
                  <a:lnTo>
                    <a:pt x="7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9"/>
                  </a:lnTo>
                  <a:lnTo>
                    <a:pt x="19" y="12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1" y="24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78" name="Freeform 190">
              <a:extLst>
                <a:ext uri="{FF2B5EF4-FFF2-40B4-BE49-F238E27FC236}">
                  <a16:creationId xmlns:a16="http://schemas.microsoft.com/office/drawing/2014/main" id="{F64A20EC-E68E-301F-E0FD-7CB87304E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4137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5 h 26"/>
                <a:gd name="T16" fmla="*/ 0 w 22"/>
                <a:gd name="T17" fmla="*/ 12 h 26"/>
                <a:gd name="T18" fmla="*/ 0 w 22"/>
                <a:gd name="T19" fmla="*/ 10 h 26"/>
                <a:gd name="T20" fmla="*/ 0 w 22"/>
                <a:gd name="T21" fmla="*/ 8 h 26"/>
                <a:gd name="T22" fmla="*/ 1 w 22"/>
                <a:gd name="T23" fmla="*/ 5 h 26"/>
                <a:gd name="T24" fmla="*/ 2 w 22"/>
                <a:gd name="T25" fmla="*/ 4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4 h 26"/>
                <a:gd name="T42" fmla="*/ 18 w 22"/>
                <a:gd name="T43" fmla="*/ 5 h 26"/>
                <a:gd name="T44" fmla="*/ 19 w 22"/>
                <a:gd name="T45" fmla="*/ 8 h 26"/>
                <a:gd name="T46" fmla="*/ 20 w 22"/>
                <a:gd name="T47" fmla="*/ 10 h 26"/>
                <a:gd name="T48" fmla="*/ 21 w 22"/>
                <a:gd name="T49" fmla="*/ 12 h 26"/>
                <a:gd name="T50" fmla="*/ 20 w 22"/>
                <a:gd name="T51" fmla="*/ 15 h 26"/>
                <a:gd name="T52" fmla="*/ 19 w 22"/>
                <a:gd name="T53" fmla="*/ 17 h 26"/>
                <a:gd name="T54" fmla="*/ 18 w 22"/>
                <a:gd name="T55" fmla="*/ 19 h 26"/>
                <a:gd name="T56" fmla="*/ 17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21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79" name="Freeform 191">
              <a:extLst>
                <a:ext uri="{FF2B5EF4-FFF2-40B4-BE49-F238E27FC236}">
                  <a16:creationId xmlns:a16="http://schemas.microsoft.com/office/drawing/2014/main" id="{6320A1EF-D8C0-A41C-6746-F53A5E771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1" y="3948"/>
              <a:ext cx="20" cy="24"/>
            </a:xfrm>
            <a:custGeom>
              <a:avLst/>
              <a:gdLst>
                <a:gd name="T0" fmla="*/ 9 w 20"/>
                <a:gd name="T1" fmla="*/ 23 h 24"/>
                <a:gd name="T2" fmla="*/ 7 w 20"/>
                <a:gd name="T3" fmla="*/ 22 h 24"/>
                <a:gd name="T4" fmla="*/ 5 w 20"/>
                <a:gd name="T5" fmla="*/ 22 h 24"/>
                <a:gd name="T6" fmla="*/ 4 w 20"/>
                <a:gd name="T7" fmla="*/ 21 h 24"/>
                <a:gd name="T8" fmla="*/ 2 w 20"/>
                <a:gd name="T9" fmla="*/ 19 h 24"/>
                <a:gd name="T10" fmla="*/ 1 w 20"/>
                <a:gd name="T11" fmla="*/ 17 h 24"/>
                <a:gd name="T12" fmla="*/ 0 w 20"/>
                <a:gd name="T13" fmla="*/ 15 h 24"/>
                <a:gd name="T14" fmla="*/ 0 w 20"/>
                <a:gd name="T15" fmla="*/ 13 h 24"/>
                <a:gd name="T16" fmla="*/ 0 w 20"/>
                <a:gd name="T17" fmla="*/ 11 h 24"/>
                <a:gd name="T18" fmla="*/ 0 w 20"/>
                <a:gd name="T19" fmla="*/ 8 h 24"/>
                <a:gd name="T20" fmla="*/ 0 w 20"/>
                <a:gd name="T21" fmla="*/ 7 h 24"/>
                <a:gd name="T22" fmla="*/ 1 w 20"/>
                <a:gd name="T23" fmla="*/ 5 h 24"/>
                <a:gd name="T24" fmla="*/ 2 w 20"/>
                <a:gd name="T25" fmla="*/ 3 h 24"/>
                <a:gd name="T26" fmla="*/ 4 w 20"/>
                <a:gd name="T27" fmla="*/ 1 h 24"/>
                <a:gd name="T28" fmla="*/ 5 w 20"/>
                <a:gd name="T29" fmla="*/ 0 h 24"/>
                <a:gd name="T30" fmla="*/ 7 w 20"/>
                <a:gd name="T31" fmla="*/ 0 h 24"/>
                <a:gd name="T32" fmla="*/ 9 w 20"/>
                <a:gd name="T33" fmla="*/ 0 h 24"/>
                <a:gd name="T34" fmla="*/ 11 w 20"/>
                <a:gd name="T35" fmla="*/ 0 h 24"/>
                <a:gd name="T36" fmla="*/ 13 w 20"/>
                <a:gd name="T37" fmla="*/ 0 h 24"/>
                <a:gd name="T38" fmla="*/ 14 w 20"/>
                <a:gd name="T39" fmla="*/ 1 h 24"/>
                <a:gd name="T40" fmla="*/ 16 w 20"/>
                <a:gd name="T41" fmla="*/ 3 h 24"/>
                <a:gd name="T42" fmla="*/ 17 w 20"/>
                <a:gd name="T43" fmla="*/ 5 h 24"/>
                <a:gd name="T44" fmla="*/ 18 w 20"/>
                <a:gd name="T45" fmla="*/ 7 h 24"/>
                <a:gd name="T46" fmla="*/ 19 w 20"/>
                <a:gd name="T47" fmla="*/ 8 h 24"/>
                <a:gd name="T48" fmla="*/ 19 w 20"/>
                <a:gd name="T49" fmla="*/ 11 h 24"/>
                <a:gd name="T50" fmla="*/ 19 w 20"/>
                <a:gd name="T51" fmla="*/ 13 h 24"/>
                <a:gd name="T52" fmla="*/ 18 w 20"/>
                <a:gd name="T53" fmla="*/ 15 h 24"/>
                <a:gd name="T54" fmla="*/ 17 w 20"/>
                <a:gd name="T55" fmla="*/ 17 h 24"/>
                <a:gd name="T56" fmla="*/ 16 w 20"/>
                <a:gd name="T57" fmla="*/ 19 h 24"/>
                <a:gd name="T58" fmla="*/ 14 w 20"/>
                <a:gd name="T59" fmla="*/ 21 h 24"/>
                <a:gd name="T60" fmla="*/ 13 w 20"/>
                <a:gd name="T61" fmla="*/ 22 h 24"/>
                <a:gd name="T62" fmla="*/ 11 w 20"/>
                <a:gd name="T63" fmla="*/ 22 h 24"/>
                <a:gd name="T64" fmla="*/ 9 w 20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4">
                  <a:moveTo>
                    <a:pt x="9" y="23"/>
                  </a:moveTo>
                  <a:lnTo>
                    <a:pt x="7" y="22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9" y="8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80" name="Freeform 192">
              <a:extLst>
                <a:ext uri="{FF2B5EF4-FFF2-40B4-BE49-F238E27FC236}">
                  <a16:creationId xmlns:a16="http://schemas.microsoft.com/office/drawing/2014/main" id="{2C557164-68F0-EAD7-D608-967B27DC7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" y="3817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3 w 22"/>
                <a:gd name="T9" fmla="*/ 19 h 24"/>
                <a:gd name="T10" fmla="*/ 1 w 22"/>
                <a:gd name="T11" fmla="*/ 18 h 24"/>
                <a:gd name="T12" fmla="*/ 1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6 h 24"/>
                <a:gd name="T22" fmla="*/ 1 w 22"/>
                <a:gd name="T23" fmla="*/ 4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7 w 22"/>
                <a:gd name="T41" fmla="*/ 3 h 24"/>
                <a:gd name="T42" fmla="*/ 19 w 22"/>
                <a:gd name="T43" fmla="*/ 4 h 24"/>
                <a:gd name="T44" fmla="*/ 19 w 22"/>
                <a:gd name="T45" fmla="*/ 6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3 h 24"/>
                <a:gd name="T52" fmla="*/ 19 w 22"/>
                <a:gd name="T53" fmla="*/ 15 h 24"/>
                <a:gd name="T54" fmla="*/ 19 w 22"/>
                <a:gd name="T55" fmla="*/ 18 h 24"/>
                <a:gd name="T56" fmla="*/ 17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1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19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8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81" name="Freeform 193">
              <a:extLst>
                <a:ext uri="{FF2B5EF4-FFF2-40B4-BE49-F238E27FC236}">
                  <a16:creationId xmlns:a16="http://schemas.microsoft.com/office/drawing/2014/main" id="{19CAFA03-9472-8D1D-0356-CA5A465D3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" y="4156"/>
              <a:ext cx="23" cy="27"/>
            </a:xfrm>
            <a:custGeom>
              <a:avLst/>
              <a:gdLst>
                <a:gd name="T0" fmla="*/ 11 w 23"/>
                <a:gd name="T1" fmla="*/ 26 h 27"/>
                <a:gd name="T2" fmla="*/ 8 w 23"/>
                <a:gd name="T3" fmla="*/ 25 h 27"/>
                <a:gd name="T4" fmla="*/ 6 w 23"/>
                <a:gd name="T5" fmla="*/ 24 h 27"/>
                <a:gd name="T6" fmla="*/ 4 w 23"/>
                <a:gd name="T7" fmla="*/ 23 h 27"/>
                <a:gd name="T8" fmla="*/ 3 w 23"/>
                <a:gd name="T9" fmla="*/ 21 h 27"/>
                <a:gd name="T10" fmla="*/ 1 w 23"/>
                <a:gd name="T11" fmla="*/ 20 h 27"/>
                <a:gd name="T12" fmla="*/ 1 w 23"/>
                <a:gd name="T13" fmla="*/ 17 h 27"/>
                <a:gd name="T14" fmla="*/ 0 w 23"/>
                <a:gd name="T15" fmla="*/ 15 h 27"/>
                <a:gd name="T16" fmla="*/ 0 w 23"/>
                <a:gd name="T17" fmla="*/ 12 h 27"/>
                <a:gd name="T18" fmla="*/ 0 w 23"/>
                <a:gd name="T19" fmla="*/ 10 h 27"/>
                <a:gd name="T20" fmla="*/ 1 w 23"/>
                <a:gd name="T21" fmla="*/ 7 h 27"/>
                <a:gd name="T22" fmla="*/ 1 w 23"/>
                <a:gd name="T23" fmla="*/ 5 h 27"/>
                <a:gd name="T24" fmla="*/ 3 w 23"/>
                <a:gd name="T25" fmla="*/ 3 h 27"/>
                <a:gd name="T26" fmla="*/ 4 w 23"/>
                <a:gd name="T27" fmla="*/ 2 h 27"/>
                <a:gd name="T28" fmla="*/ 6 w 23"/>
                <a:gd name="T29" fmla="*/ 1 h 27"/>
                <a:gd name="T30" fmla="*/ 8 w 23"/>
                <a:gd name="T31" fmla="*/ 0 h 27"/>
                <a:gd name="T32" fmla="*/ 11 w 23"/>
                <a:gd name="T33" fmla="*/ 0 h 27"/>
                <a:gd name="T34" fmla="*/ 12 w 23"/>
                <a:gd name="T35" fmla="*/ 0 h 27"/>
                <a:gd name="T36" fmla="*/ 15 w 23"/>
                <a:gd name="T37" fmla="*/ 1 h 27"/>
                <a:gd name="T38" fmla="*/ 17 w 23"/>
                <a:gd name="T39" fmla="*/ 2 h 27"/>
                <a:gd name="T40" fmla="*/ 18 w 23"/>
                <a:gd name="T41" fmla="*/ 3 h 27"/>
                <a:gd name="T42" fmla="*/ 20 w 23"/>
                <a:gd name="T43" fmla="*/ 5 h 27"/>
                <a:gd name="T44" fmla="*/ 21 w 23"/>
                <a:gd name="T45" fmla="*/ 7 h 27"/>
                <a:gd name="T46" fmla="*/ 21 w 23"/>
                <a:gd name="T47" fmla="*/ 10 h 27"/>
                <a:gd name="T48" fmla="*/ 22 w 23"/>
                <a:gd name="T49" fmla="*/ 12 h 27"/>
                <a:gd name="T50" fmla="*/ 21 w 23"/>
                <a:gd name="T51" fmla="*/ 15 h 27"/>
                <a:gd name="T52" fmla="*/ 21 w 23"/>
                <a:gd name="T53" fmla="*/ 17 h 27"/>
                <a:gd name="T54" fmla="*/ 20 w 23"/>
                <a:gd name="T55" fmla="*/ 20 h 27"/>
                <a:gd name="T56" fmla="*/ 18 w 23"/>
                <a:gd name="T57" fmla="*/ 21 h 27"/>
                <a:gd name="T58" fmla="*/ 17 w 23"/>
                <a:gd name="T59" fmla="*/ 23 h 27"/>
                <a:gd name="T60" fmla="*/ 15 w 23"/>
                <a:gd name="T61" fmla="*/ 24 h 27"/>
                <a:gd name="T62" fmla="*/ 12 w 23"/>
                <a:gd name="T63" fmla="*/ 25 h 27"/>
                <a:gd name="T64" fmla="*/ 11 w 23"/>
                <a:gd name="T6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7">
                  <a:moveTo>
                    <a:pt x="11" y="26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4" y="23"/>
                  </a:lnTo>
                  <a:lnTo>
                    <a:pt x="3" y="21"/>
                  </a:lnTo>
                  <a:lnTo>
                    <a:pt x="1" y="20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22" y="12"/>
                  </a:lnTo>
                  <a:lnTo>
                    <a:pt x="21" y="15"/>
                  </a:lnTo>
                  <a:lnTo>
                    <a:pt x="21" y="17"/>
                  </a:lnTo>
                  <a:lnTo>
                    <a:pt x="20" y="20"/>
                  </a:lnTo>
                  <a:lnTo>
                    <a:pt x="18" y="21"/>
                  </a:lnTo>
                  <a:lnTo>
                    <a:pt x="17" y="23"/>
                  </a:lnTo>
                  <a:lnTo>
                    <a:pt x="15" y="24"/>
                  </a:lnTo>
                  <a:lnTo>
                    <a:pt x="12" y="25"/>
                  </a:lnTo>
                  <a:lnTo>
                    <a:pt x="11" y="2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82" name="Freeform 194">
              <a:extLst>
                <a:ext uri="{FF2B5EF4-FFF2-40B4-BE49-F238E27FC236}">
                  <a16:creationId xmlns:a16="http://schemas.microsoft.com/office/drawing/2014/main" id="{46A7EF3F-B1C3-8303-537D-19217D7B1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9" y="4113"/>
              <a:ext cx="21" cy="24"/>
            </a:xfrm>
            <a:custGeom>
              <a:avLst/>
              <a:gdLst>
                <a:gd name="T0" fmla="*/ 9 w 21"/>
                <a:gd name="T1" fmla="*/ 23 h 24"/>
                <a:gd name="T2" fmla="*/ 7 w 21"/>
                <a:gd name="T3" fmla="*/ 23 h 24"/>
                <a:gd name="T4" fmla="*/ 5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8 h 24"/>
                <a:gd name="T12" fmla="*/ 0 w 21"/>
                <a:gd name="T13" fmla="*/ 16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4 h 24"/>
                <a:gd name="T24" fmla="*/ 2 w 21"/>
                <a:gd name="T25" fmla="*/ 3 h 24"/>
                <a:gd name="T26" fmla="*/ 4 w 21"/>
                <a:gd name="T27" fmla="*/ 1 h 24"/>
                <a:gd name="T28" fmla="*/ 5 w 21"/>
                <a:gd name="T29" fmla="*/ 0 h 24"/>
                <a:gd name="T30" fmla="*/ 7 w 21"/>
                <a:gd name="T31" fmla="*/ 0 h 24"/>
                <a:gd name="T32" fmla="*/ 9 w 21"/>
                <a:gd name="T33" fmla="*/ 0 h 24"/>
                <a:gd name="T34" fmla="*/ 11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6 w 21"/>
                <a:gd name="T41" fmla="*/ 3 h 24"/>
                <a:gd name="T42" fmla="*/ 18 w 21"/>
                <a:gd name="T43" fmla="*/ 4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6 h 24"/>
                <a:gd name="T54" fmla="*/ 18 w 21"/>
                <a:gd name="T55" fmla="*/ 18 h 24"/>
                <a:gd name="T56" fmla="*/ 16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1 w 21"/>
                <a:gd name="T63" fmla="*/ 23 h 24"/>
                <a:gd name="T64" fmla="*/ 9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9" y="23"/>
                  </a:moveTo>
                  <a:lnTo>
                    <a:pt x="7" y="23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4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1" y="23"/>
                  </a:lnTo>
                  <a:lnTo>
                    <a:pt x="9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83" name="Freeform 195">
              <a:extLst>
                <a:ext uri="{FF2B5EF4-FFF2-40B4-BE49-F238E27FC236}">
                  <a16:creationId xmlns:a16="http://schemas.microsoft.com/office/drawing/2014/main" id="{9FE69E88-B510-14A3-B56C-1D864BB13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" y="4162"/>
              <a:ext cx="21" cy="25"/>
            </a:xfrm>
            <a:custGeom>
              <a:avLst/>
              <a:gdLst>
                <a:gd name="T0" fmla="*/ 10 w 21"/>
                <a:gd name="T1" fmla="*/ 24 h 25"/>
                <a:gd name="T2" fmla="*/ 7 w 21"/>
                <a:gd name="T3" fmla="*/ 24 h 25"/>
                <a:gd name="T4" fmla="*/ 6 w 21"/>
                <a:gd name="T5" fmla="*/ 23 h 25"/>
                <a:gd name="T6" fmla="*/ 4 w 21"/>
                <a:gd name="T7" fmla="*/ 22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1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2 h 25"/>
                <a:gd name="T28" fmla="*/ 6 w 21"/>
                <a:gd name="T29" fmla="*/ 1 h 25"/>
                <a:gd name="T30" fmla="*/ 7 w 21"/>
                <a:gd name="T31" fmla="*/ 0 h 25"/>
                <a:gd name="T32" fmla="*/ 10 w 21"/>
                <a:gd name="T33" fmla="*/ 0 h 25"/>
                <a:gd name="T34" fmla="*/ 12 w 21"/>
                <a:gd name="T35" fmla="*/ 0 h 25"/>
                <a:gd name="T36" fmla="*/ 13 w 21"/>
                <a:gd name="T37" fmla="*/ 1 h 25"/>
                <a:gd name="T38" fmla="*/ 15 w 21"/>
                <a:gd name="T39" fmla="*/ 2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19 w 21"/>
                <a:gd name="T47" fmla="*/ 9 h 25"/>
                <a:gd name="T48" fmla="*/ 20 w 21"/>
                <a:gd name="T49" fmla="*/ 11 h 25"/>
                <a:gd name="T50" fmla="*/ 19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2 h 25"/>
                <a:gd name="T60" fmla="*/ 13 w 21"/>
                <a:gd name="T61" fmla="*/ 23 h 25"/>
                <a:gd name="T62" fmla="*/ 12 w 21"/>
                <a:gd name="T63" fmla="*/ 24 h 25"/>
                <a:gd name="T64" fmla="*/ 10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10" y="24"/>
                  </a:moveTo>
                  <a:lnTo>
                    <a:pt x="7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84" name="Freeform 196">
              <a:extLst>
                <a:ext uri="{FF2B5EF4-FFF2-40B4-BE49-F238E27FC236}">
                  <a16:creationId xmlns:a16="http://schemas.microsoft.com/office/drawing/2014/main" id="{4B252D71-8E9D-C65B-7267-45CA0E092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4014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1 h 23"/>
                <a:gd name="T4" fmla="*/ 6 w 22"/>
                <a:gd name="T5" fmla="*/ 21 h 23"/>
                <a:gd name="T6" fmla="*/ 4 w 22"/>
                <a:gd name="T7" fmla="*/ 20 h 23"/>
                <a:gd name="T8" fmla="*/ 2 w 22"/>
                <a:gd name="T9" fmla="*/ 18 h 23"/>
                <a:gd name="T10" fmla="*/ 1 w 22"/>
                <a:gd name="T11" fmla="*/ 17 h 23"/>
                <a:gd name="T12" fmla="*/ 0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9 h 23"/>
                <a:gd name="T20" fmla="*/ 0 w 22"/>
                <a:gd name="T21" fmla="*/ 6 h 23"/>
                <a:gd name="T22" fmla="*/ 1 w 22"/>
                <a:gd name="T23" fmla="*/ 5 h 23"/>
                <a:gd name="T24" fmla="*/ 2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7 w 22"/>
                <a:gd name="T41" fmla="*/ 3 h 23"/>
                <a:gd name="T42" fmla="*/ 19 w 22"/>
                <a:gd name="T43" fmla="*/ 5 h 23"/>
                <a:gd name="T44" fmla="*/ 19 w 22"/>
                <a:gd name="T45" fmla="*/ 6 h 23"/>
                <a:gd name="T46" fmla="*/ 20 w 22"/>
                <a:gd name="T47" fmla="*/ 9 h 23"/>
                <a:gd name="T48" fmla="*/ 21 w 22"/>
                <a:gd name="T49" fmla="*/ 11 h 23"/>
                <a:gd name="T50" fmla="*/ 20 w 22"/>
                <a:gd name="T51" fmla="*/ 13 h 23"/>
                <a:gd name="T52" fmla="*/ 19 w 22"/>
                <a:gd name="T53" fmla="*/ 15 h 23"/>
                <a:gd name="T54" fmla="*/ 19 w 22"/>
                <a:gd name="T55" fmla="*/ 17 h 23"/>
                <a:gd name="T56" fmla="*/ 17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1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1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1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85" name="Freeform 197">
              <a:extLst>
                <a:ext uri="{FF2B5EF4-FFF2-40B4-BE49-F238E27FC236}">
                  <a16:creationId xmlns:a16="http://schemas.microsoft.com/office/drawing/2014/main" id="{2DA1DEC5-3AC5-09E1-32FB-2FBDA975F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8" y="3950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2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0 w 22"/>
                <a:gd name="T21" fmla="*/ 7 h 24"/>
                <a:gd name="T22" fmla="*/ 1 w 22"/>
                <a:gd name="T23" fmla="*/ 5 h 24"/>
                <a:gd name="T24" fmla="*/ 2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1 w 22"/>
                <a:gd name="T47" fmla="*/ 9 h 24"/>
                <a:gd name="T48" fmla="*/ 21 w 22"/>
                <a:gd name="T49" fmla="*/ 11 h 24"/>
                <a:gd name="T50" fmla="*/ 21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86" name="Freeform 198">
              <a:extLst>
                <a:ext uri="{FF2B5EF4-FFF2-40B4-BE49-F238E27FC236}">
                  <a16:creationId xmlns:a16="http://schemas.microsoft.com/office/drawing/2014/main" id="{03C9EBF4-8BA9-0A95-7057-C39DC716F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6" y="3922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7 w 21"/>
                <a:gd name="T3" fmla="*/ 25 h 26"/>
                <a:gd name="T4" fmla="*/ 6 w 21"/>
                <a:gd name="T5" fmla="*/ 24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5 h 26"/>
                <a:gd name="T16" fmla="*/ 0 w 21"/>
                <a:gd name="T17" fmla="*/ 13 h 26"/>
                <a:gd name="T18" fmla="*/ 0 w 21"/>
                <a:gd name="T19" fmla="*/ 9 h 26"/>
                <a:gd name="T20" fmla="*/ 0 w 21"/>
                <a:gd name="T21" fmla="*/ 7 h 26"/>
                <a:gd name="T22" fmla="*/ 1 w 21"/>
                <a:gd name="T23" fmla="*/ 5 h 26"/>
                <a:gd name="T24" fmla="*/ 2 w 21"/>
                <a:gd name="T25" fmla="*/ 3 h 26"/>
                <a:gd name="T26" fmla="*/ 4 w 21"/>
                <a:gd name="T27" fmla="*/ 2 h 26"/>
                <a:gd name="T28" fmla="*/ 6 w 21"/>
                <a:gd name="T29" fmla="*/ 1 h 26"/>
                <a:gd name="T30" fmla="*/ 7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3 w 21"/>
                <a:gd name="T37" fmla="*/ 1 h 26"/>
                <a:gd name="T38" fmla="*/ 15 w 21"/>
                <a:gd name="T39" fmla="*/ 2 h 26"/>
                <a:gd name="T40" fmla="*/ 17 w 21"/>
                <a:gd name="T41" fmla="*/ 3 h 26"/>
                <a:gd name="T42" fmla="*/ 18 w 21"/>
                <a:gd name="T43" fmla="*/ 5 h 26"/>
                <a:gd name="T44" fmla="*/ 19 w 21"/>
                <a:gd name="T45" fmla="*/ 7 h 26"/>
                <a:gd name="T46" fmla="*/ 20 w 21"/>
                <a:gd name="T47" fmla="*/ 9 h 26"/>
                <a:gd name="T48" fmla="*/ 20 w 21"/>
                <a:gd name="T49" fmla="*/ 13 h 26"/>
                <a:gd name="T50" fmla="*/ 20 w 21"/>
                <a:gd name="T51" fmla="*/ 15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3 w 21"/>
                <a:gd name="T61" fmla="*/ 24 h 26"/>
                <a:gd name="T62" fmla="*/ 12 w 21"/>
                <a:gd name="T63" fmla="*/ 25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7" y="25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87" name="Freeform 199">
              <a:extLst>
                <a:ext uri="{FF2B5EF4-FFF2-40B4-BE49-F238E27FC236}">
                  <a16:creationId xmlns:a16="http://schemas.microsoft.com/office/drawing/2014/main" id="{3D617868-C8F8-DF8D-BA65-E2345447D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" y="3917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3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20 h 24"/>
                <a:gd name="T10" fmla="*/ 1 w 21"/>
                <a:gd name="T11" fmla="*/ 18 h 24"/>
                <a:gd name="T12" fmla="*/ 0 w 21"/>
                <a:gd name="T13" fmla="*/ 15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4 h 24"/>
                <a:gd name="T24" fmla="*/ 2 w 21"/>
                <a:gd name="T25" fmla="*/ 2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2 h 24"/>
                <a:gd name="T42" fmla="*/ 18 w 21"/>
                <a:gd name="T43" fmla="*/ 4 h 24"/>
                <a:gd name="T44" fmla="*/ 19 w 21"/>
                <a:gd name="T45" fmla="*/ 7 h 24"/>
                <a:gd name="T46" fmla="*/ 19 w 21"/>
                <a:gd name="T47" fmla="*/ 9 h 24"/>
                <a:gd name="T48" fmla="*/ 20 w 21"/>
                <a:gd name="T49" fmla="*/ 11 h 24"/>
                <a:gd name="T50" fmla="*/ 19 w 21"/>
                <a:gd name="T51" fmla="*/ 13 h 24"/>
                <a:gd name="T52" fmla="*/ 19 w 21"/>
                <a:gd name="T53" fmla="*/ 15 h 24"/>
                <a:gd name="T54" fmla="*/ 18 w 21"/>
                <a:gd name="T55" fmla="*/ 18 h 24"/>
                <a:gd name="T56" fmla="*/ 17 w 21"/>
                <a:gd name="T57" fmla="*/ 20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3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3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3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88" name="Freeform 200">
              <a:extLst>
                <a:ext uri="{FF2B5EF4-FFF2-40B4-BE49-F238E27FC236}">
                  <a16:creationId xmlns:a16="http://schemas.microsoft.com/office/drawing/2014/main" id="{FA5587F4-9F98-4503-813F-32E3C2C5D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" y="4186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1 h 24"/>
                <a:gd name="T8" fmla="*/ 3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0 w 22"/>
                <a:gd name="T21" fmla="*/ 7 h 24"/>
                <a:gd name="T22" fmla="*/ 1 w 22"/>
                <a:gd name="T23" fmla="*/ 5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1 w 22"/>
                <a:gd name="T47" fmla="*/ 9 h 24"/>
                <a:gd name="T48" fmla="*/ 21 w 22"/>
                <a:gd name="T49" fmla="*/ 11 h 24"/>
                <a:gd name="T50" fmla="*/ 21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1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89" name="Freeform 201">
              <a:extLst>
                <a:ext uri="{FF2B5EF4-FFF2-40B4-BE49-F238E27FC236}">
                  <a16:creationId xmlns:a16="http://schemas.microsoft.com/office/drawing/2014/main" id="{021A116A-ABFE-8613-32A0-0D3380C12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" y="4186"/>
              <a:ext cx="21" cy="25"/>
            </a:xfrm>
            <a:custGeom>
              <a:avLst/>
              <a:gdLst>
                <a:gd name="T0" fmla="*/ 9 w 21"/>
                <a:gd name="T1" fmla="*/ 24 h 25"/>
                <a:gd name="T2" fmla="*/ 7 w 21"/>
                <a:gd name="T3" fmla="*/ 23 h 25"/>
                <a:gd name="T4" fmla="*/ 6 w 21"/>
                <a:gd name="T5" fmla="*/ 23 h 25"/>
                <a:gd name="T6" fmla="*/ 4 w 21"/>
                <a:gd name="T7" fmla="*/ 21 h 25"/>
                <a:gd name="T8" fmla="*/ 2 w 21"/>
                <a:gd name="T9" fmla="*/ 20 h 25"/>
                <a:gd name="T10" fmla="*/ 1 w 21"/>
                <a:gd name="T11" fmla="*/ 18 h 25"/>
                <a:gd name="T12" fmla="*/ 0 w 21"/>
                <a:gd name="T13" fmla="*/ 16 h 25"/>
                <a:gd name="T14" fmla="*/ 0 w 21"/>
                <a:gd name="T15" fmla="*/ 14 h 25"/>
                <a:gd name="T16" fmla="*/ 0 w 21"/>
                <a:gd name="T17" fmla="*/ 11 h 25"/>
                <a:gd name="T18" fmla="*/ 0 w 21"/>
                <a:gd name="T19" fmla="*/ 9 h 25"/>
                <a:gd name="T20" fmla="*/ 0 w 21"/>
                <a:gd name="T21" fmla="*/ 7 h 25"/>
                <a:gd name="T22" fmla="*/ 1 w 21"/>
                <a:gd name="T23" fmla="*/ 5 h 25"/>
                <a:gd name="T24" fmla="*/ 2 w 21"/>
                <a:gd name="T25" fmla="*/ 3 h 25"/>
                <a:gd name="T26" fmla="*/ 4 w 21"/>
                <a:gd name="T27" fmla="*/ 1 h 25"/>
                <a:gd name="T28" fmla="*/ 6 w 21"/>
                <a:gd name="T29" fmla="*/ 0 h 25"/>
                <a:gd name="T30" fmla="*/ 7 w 21"/>
                <a:gd name="T31" fmla="*/ 0 h 25"/>
                <a:gd name="T32" fmla="*/ 9 w 21"/>
                <a:gd name="T33" fmla="*/ 0 h 25"/>
                <a:gd name="T34" fmla="*/ 11 w 21"/>
                <a:gd name="T35" fmla="*/ 0 h 25"/>
                <a:gd name="T36" fmla="*/ 13 w 21"/>
                <a:gd name="T37" fmla="*/ 0 h 25"/>
                <a:gd name="T38" fmla="*/ 15 w 21"/>
                <a:gd name="T39" fmla="*/ 1 h 25"/>
                <a:gd name="T40" fmla="*/ 17 w 21"/>
                <a:gd name="T41" fmla="*/ 3 h 25"/>
                <a:gd name="T42" fmla="*/ 18 w 21"/>
                <a:gd name="T43" fmla="*/ 5 h 25"/>
                <a:gd name="T44" fmla="*/ 19 w 21"/>
                <a:gd name="T45" fmla="*/ 7 h 25"/>
                <a:gd name="T46" fmla="*/ 20 w 21"/>
                <a:gd name="T47" fmla="*/ 9 h 25"/>
                <a:gd name="T48" fmla="*/ 20 w 21"/>
                <a:gd name="T49" fmla="*/ 11 h 25"/>
                <a:gd name="T50" fmla="*/ 20 w 21"/>
                <a:gd name="T51" fmla="*/ 14 h 25"/>
                <a:gd name="T52" fmla="*/ 19 w 21"/>
                <a:gd name="T53" fmla="*/ 16 h 25"/>
                <a:gd name="T54" fmla="*/ 18 w 21"/>
                <a:gd name="T55" fmla="*/ 18 h 25"/>
                <a:gd name="T56" fmla="*/ 17 w 21"/>
                <a:gd name="T57" fmla="*/ 20 h 25"/>
                <a:gd name="T58" fmla="*/ 15 w 21"/>
                <a:gd name="T59" fmla="*/ 21 h 25"/>
                <a:gd name="T60" fmla="*/ 13 w 21"/>
                <a:gd name="T61" fmla="*/ 23 h 25"/>
                <a:gd name="T62" fmla="*/ 11 w 21"/>
                <a:gd name="T63" fmla="*/ 23 h 25"/>
                <a:gd name="T64" fmla="*/ 9 w 21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9" y="24"/>
                  </a:moveTo>
                  <a:lnTo>
                    <a:pt x="7" y="23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90" name="Freeform 202">
              <a:extLst>
                <a:ext uri="{FF2B5EF4-FFF2-40B4-BE49-F238E27FC236}">
                  <a16:creationId xmlns:a16="http://schemas.microsoft.com/office/drawing/2014/main" id="{DFFC7E61-607B-9493-F59D-E0E6ADCF3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994"/>
              <a:ext cx="23" cy="26"/>
            </a:xfrm>
            <a:custGeom>
              <a:avLst/>
              <a:gdLst>
                <a:gd name="T0" fmla="*/ 11 w 23"/>
                <a:gd name="T1" fmla="*/ 25 h 26"/>
                <a:gd name="T2" fmla="*/ 8 w 23"/>
                <a:gd name="T3" fmla="*/ 25 h 26"/>
                <a:gd name="T4" fmla="*/ 6 w 23"/>
                <a:gd name="T5" fmla="*/ 24 h 26"/>
                <a:gd name="T6" fmla="*/ 5 w 23"/>
                <a:gd name="T7" fmla="*/ 22 h 26"/>
                <a:gd name="T8" fmla="*/ 3 w 23"/>
                <a:gd name="T9" fmla="*/ 21 h 26"/>
                <a:gd name="T10" fmla="*/ 1 w 23"/>
                <a:gd name="T11" fmla="*/ 19 h 26"/>
                <a:gd name="T12" fmla="*/ 1 w 23"/>
                <a:gd name="T13" fmla="*/ 17 h 26"/>
                <a:gd name="T14" fmla="*/ 0 w 23"/>
                <a:gd name="T15" fmla="*/ 14 h 26"/>
                <a:gd name="T16" fmla="*/ 0 w 23"/>
                <a:gd name="T17" fmla="*/ 12 h 26"/>
                <a:gd name="T18" fmla="*/ 0 w 23"/>
                <a:gd name="T19" fmla="*/ 9 h 26"/>
                <a:gd name="T20" fmla="*/ 1 w 23"/>
                <a:gd name="T21" fmla="*/ 7 h 26"/>
                <a:gd name="T22" fmla="*/ 1 w 23"/>
                <a:gd name="T23" fmla="*/ 5 h 26"/>
                <a:gd name="T24" fmla="*/ 3 w 23"/>
                <a:gd name="T25" fmla="*/ 3 h 26"/>
                <a:gd name="T26" fmla="*/ 5 w 23"/>
                <a:gd name="T27" fmla="*/ 2 h 26"/>
                <a:gd name="T28" fmla="*/ 6 w 23"/>
                <a:gd name="T29" fmla="*/ 1 h 26"/>
                <a:gd name="T30" fmla="*/ 8 w 23"/>
                <a:gd name="T31" fmla="*/ 0 h 26"/>
                <a:gd name="T32" fmla="*/ 11 w 23"/>
                <a:gd name="T33" fmla="*/ 0 h 26"/>
                <a:gd name="T34" fmla="*/ 13 w 23"/>
                <a:gd name="T35" fmla="*/ 0 h 26"/>
                <a:gd name="T36" fmla="*/ 15 w 23"/>
                <a:gd name="T37" fmla="*/ 1 h 26"/>
                <a:gd name="T38" fmla="*/ 17 w 23"/>
                <a:gd name="T39" fmla="*/ 2 h 26"/>
                <a:gd name="T40" fmla="*/ 18 w 23"/>
                <a:gd name="T41" fmla="*/ 3 h 26"/>
                <a:gd name="T42" fmla="*/ 20 w 23"/>
                <a:gd name="T43" fmla="*/ 5 h 26"/>
                <a:gd name="T44" fmla="*/ 21 w 23"/>
                <a:gd name="T45" fmla="*/ 7 h 26"/>
                <a:gd name="T46" fmla="*/ 22 w 23"/>
                <a:gd name="T47" fmla="*/ 9 h 26"/>
                <a:gd name="T48" fmla="*/ 22 w 23"/>
                <a:gd name="T49" fmla="*/ 12 h 26"/>
                <a:gd name="T50" fmla="*/ 22 w 23"/>
                <a:gd name="T51" fmla="*/ 14 h 26"/>
                <a:gd name="T52" fmla="*/ 21 w 23"/>
                <a:gd name="T53" fmla="*/ 17 h 26"/>
                <a:gd name="T54" fmla="*/ 20 w 23"/>
                <a:gd name="T55" fmla="*/ 19 h 26"/>
                <a:gd name="T56" fmla="*/ 18 w 23"/>
                <a:gd name="T57" fmla="*/ 21 h 26"/>
                <a:gd name="T58" fmla="*/ 17 w 23"/>
                <a:gd name="T59" fmla="*/ 22 h 26"/>
                <a:gd name="T60" fmla="*/ 15 w 23"/>
                <a:gd name="T61" fmla="*/ 24 h 26"/>
                <a:gd name="T62" fmla="*/ 13 w 23"/>
                <a:gd name="T63" fmla="*/ 25 h 26"/>
                <a:gd name="T64" fmla="*/ 11 w 23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6">
                  <a:moveTo>
                    <a:pt x="11" y="25"/>
                  </a:moveTo>
                  <a:lnTo>
                    <a:pt x="8" y="25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2" y="9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1" y="17"/>
                  </a:lnTo>
                  <a:lnTo>
                    <a:pt x="20" y="19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5" y="24"/>
                  </a:lnTo>
                  <a:lnTo>
                    <a:pt x="13" y="25"/>
                  </a:lnTo>
                  <a:lnTo>
                    <a:pt x="11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91" name="Freeform 203">
              <a:extLst>
                <a:ext uri="{FF2B5EF4-FFF2-40B4-BE49-F238E27FC236}">
                  <a16:creationId xmlns:a16="http://schemas.microsoft.com/office/drawing/2014/main" id="{B15368F7-B0C8-6174-C8F8-2CBCF5BCC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" y="4053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0 h 24"/>
                <a:gd name="T8" fmla="*/ 3 w 22"/>
                <a:gd name="T9" fmla="*/ 19 h 24"/>
                <a:gd name="T10" fmla="*/ 1 w 22"/>
                <a:gd name="T11" fmla="*/ 17 h 24"/>
                <a:gd name="T12" fmla="*/ 0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0 w 22"/>
                <a:gd name="T21" fmla="*/ 7 h 24"/>
                <a:gd name="T22" fmla="*/ 1 w 22"/>
                <a:gd name="T23" fmla="*/ 5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8 w 22"/>
                <a:gd name="T41" fmla="*/ 3 h 24"/>
                <a:gd name="T42" fmla="*/ 19 w 22"/>
                <a:gd name="T43" fmla="*/ 5 h 24"/>
                <a:gd name="T44" fmla="*/ 20 w 22"/>
                <a:gd name="T45" fmla="*/ 7 h 24"/>
                <a:gd name="T46" fmla="*/ 21 w 22"/>
                <a:gd name="T47" fmla="*/ 9 h 24"/>
                <a:gd name="T48" fmla="*/ 21 w 22"/>
                <a:gd name="T49" fmla="*/ 11 h 24"/>
                <a:gd name="T50" fmla="*/ 21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8 w 22"/>
                <a:gd name="T57" fmla="*/ 19 h 24"/>
                <a:gd name="T58" fmla="*/ 16 w 22"/>
                <a:gd name="T59" fmla="*/ 20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92" name="Freeform 204">
              <a:extLst>
                <a:ext uri="{FF2B5EF4-FFF2-40B4-BE49-F238E27FC236}">
                  <a16:creationId xmlns:a16="http://schemas.microsoft.com/office/drawing/2014/main" id="{2F6E984C-EE33-76CE-6F73-068EA5DE4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" y="4100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7 h 23"/>
                <a:gd name="T12" fmla="*/ 0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9 h 23"/>
                <a:gd name="T20" fmla="*/ 0 w 22"/>
                <a:gd name="T21" fmla="*/ 6 h 23"/>
                <a:gd name="T22" fmla="*/ 1 w 22"/>
                <a:gd name="T23" fmla="*/ 5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7 w 22"/>
                <a:gd name="T41" fmla="*/ 3 h 23"/>
                <a:gd name="T42" fmla="*/ 19 w 22"/>
                <a:gd name="T43" fmla="*/ 5 h 23"/>
                <a:gd name="T44" fmla="*/ 20 w 22"/>
                <a:gd name="T45" fmla="*/ 6 h 23"/>
                <a:gd name="T46" fmla="*/ 20 w 22"/>
                <a:gd name="T47" fmla="*/ 9 h 23"/>
                <a:gd name="T48" fmla="*/ 21 w 22"/>
                <a:gd name="T49" fmla="*/ 11 h 23"/>
                <a:gd name="T50" fmla="*/ 20 w 22"/>
                <a:gd name="T51" fmla="*/ 13 h 23"/>
                <a:gd name="T52" fmla="*/ 20 w 22"/>
                <a:gd name="T53" fmla="*/ 15 h 23"/>
                <a:gd name="T54" fmla="*/ 19 w 22"/>
                <a:gd name="T55" fmla="*/ 17 h 23"/>
                <a:gd name="T56" fmla="*/ 17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93" name="Freeform 205">
              <a:extLst>
                <a:ext uri="{FF2B5EF4-FFF2-40B4-BE49-F238E27FC236}">
                  <a16:creationId xmlns:a16="http://schemas.microsoft.com/office/drawing/2014/main" id="{6C9A0065-5344-FC1D-7468-6F47721F3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3" y="4056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4 w 22"/>
                <a:gd name="T7" fmla="*/ 22 h 26"/>
                <a:gd name="T8" fmla="*/ 2 w 22"/>
                <a:gd name="T9" fmla="*/ 21 h 26"/>
                <a:gd name="T10" fmla="*/ 1 w 22"/>
                <a:gd name="T11" fmla="*/ 19 h 26"/>
                <a:gd name="T12" fmla="*/ 0 w 22"/>
                <a:gd name="T13" fmla="*/ 17 h 26"/>
                <a:gd name="T14" fmla="*/ 0 w 22"/>
                <a:gd name="T15" fmla="*/ 14 h 26"/>
                <a:gd name="T16" fmla="*/ 0 w 22"/>
                <a:gd name="T17" fmla="*/ 11 h 26"/>
                <a:gd name="T18" fmla="*/ 0 w 22"/>
                <a:gd name="T19" fmla="*/ 9 h 26"/>
                <a:gd name="T20" fmla="*/ 0 w 22"/>
                <a:gd name="T21" fmla="*/ 7 h 26"/>
                <a:gd name="T22" fmla="*/ 1 w 22"/>
                <a:gd name="T23" fmla="*/ 5 h 26"/>
                <a:gd name="T24" fmla="*/ 2 w 22"/>
                <a:gd name="T25" fmla="*/ 3 h 26"/>
                <a:gd name="T26" fmla="*/ 4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8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1 w 22"/>
                <a:gd name="T47" fmla="*/ 9 h 26"/>
                <a:gd name="T48" fmla="*/ 21 w 22"/>
                <a:gd name="T49" fmla="*/ 11 h 26"/>
                <a:gd name="T50" fmla="*/ 21 w 22"/>
                <a:gd name="T51" fmla="*/ 14 h 26"/>
                <a:gd name="T52" fmla="*/ 20 w 22"/>
                <a:gd name="T53" fmla="*/ 17 h 26"/>
                <a:gd name="T54" fmla="*/ 19 w 22"/>
                <a:gd name="T55" fmla="*/ 19 h 26"/>
                <a:gd name="T56" fmla="*/ 18 w 22"/>
                <a:gd name="T57" fmla="*/ 21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0" y="17"/>
                  </a:lnTo>
                  <a:lnTo>
                    <a:pt x="19" y="19"/>
                  </a:lnTo>
                  <a:lnTo>
                    <a:pt x="18" y="21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94" name="Freeform 206">
              <a:extLst>
                <a:ext uri="{FF2B5EF4-FFF2-40B4-BE49-F238E27FC236}">
                  <a16:creationId xmlns:a16="http://schemas.microsoft.com/office/drawing/2014/main" id="{CD9210DC-63FD-C195-BA49-205EC52C0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" y="4100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2 w 22"/>
                <a:gd name="T9" fmla="*/ 18 h 23"/>
                <a:gd name="T10" fmla="*/ 1 w 22"/>
                <a:gd name="T11" fmla="*/ 17 h 23"/>
                <a:gd name="T12" fmla="*/ 1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9 h 23"/>
                <a:gd name="T20" fmla="*/ 1 w 22"/>
                <a:gd name="T21" fmla="*/ 6 h 23"/>
                <a:gd name="T22" fmla="*/ 1 w 22"/>
                <a:gd name="T23" fmla="*/ 5 h 23"/>
                <a:gd name="T24" fmla="*/ 2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8 w 22"/>
                <a:gd name="T41" fmla="*/ 3 h 23"/>
                <a:gd name="T42" fmla="*/ 19 w 22"/>
                <a:gd name="T43" fmla="*/ 5 h 23"/>
                <a:gd name="T44" fmla="*/ 19 w 22"/>
                <a:gd name="T45" fmla="*/ 6 h 23"/>
                <a:gd name="T46" fmla="*/ 20 w 22"/>
                <a:gd name="T47" fmla="*/ 9 h 23"/>
                <a:gd name="T48" fmla="*/ 21 w 22"/>
                <a:gd name="T49" fmla="*/ 11 h 23"/>
                <a:gd name="T50" fmla="*/ 20 w 22"/>
                <a:gd name="T51" fmla="*/ 13 h 23"/>
                <a:gd name="T52" fmla="*/ 19 w 22"/>
                <a:gd name="T53" fmla="*/ 15 h 23"/>
                <a:gd name="T54" fmla="*/ 19 w 22"/>
                <a:gd name="T55" fmla="*/ 17 h 23"/>
                <a:gd name="T56" fmla="*/ 18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95" name="Freeform 207">
              <a:extLst>
                <a:ext uri="{FF2B5EF4-FFF2-40B4-BE49-F238E27FC236}">
                  <a16:creationId xmlns:a16="http://schemas.microsoft.com/office/drawing/2014/main" id="{1A7E4D2A-E349-EABB-88DE-8ED7DD969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5" y="3635"/>
              <a:ext cx="490" cy="139"/>
            </a:xfrm>
            <a:custGeom>
              <a:avLst/>
              <a:gdLst>
                <a:gd name="T0" fmla="*/ 0 w 490"/>
                <a:gd name="T1" fmla="*/ 124 h 139"/>
                <a:gd name="T2" fmla="*/ 1 w 490"/>
                <a:gd name="T3" fmla="*/ 138 h 139"/>
                <a:gd name="T4" fmla="*/ 489 w 490"/>
                <a:gd name="T5" fmla="*/ 11 h 139"/>
                <a:gd name="T6" fmla="*/ 486 w 490"/>
                <a:gd name="T7" fmla="*/ 0 h 139"/>
                <a:gd name="T8" fmla="*/ 0 w 490"/>
                <a:gd name="T9" fmla="*/ 12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39">
                  <a:moveTo>
                    <a:pt x="0" y="124"/>
                  </a:moveTo>
                  <a:lnTo>
                    <a:pt x="1" y="138"/>
                  </a:lnTo>
                  <a:lnTo>
                    <a:pt x="489" y="11"/>
                  </a:lnTo>
                  <a:lnTo>
                    <a:pt x="486" y="0"/>
                  </a:lnTo>
                  <a:lnTo>
                    <a:pt x="0" y="1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96" name="Freeform 208">
              <a:extLst>
                <a:ext uri="{FF2B5EF4-FFF2-40B4-BE49-F238E27FC236}">
                  <a16:creationId xmlns:a16="http://schemas.microsoft.com/office/drawing/2014/main" id="{25C4B23F-A36C-7FEA-4724-3BD70E9F4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2" y="3669"/>
              <a:ext cx="489" cy="139"/>
            </a:xfrm>
            <a:custGeom>
              <a:avLst/>
              <a:gdLst>
                <a:gd name="T0" fmla="*/ 0 w 489"/>
                <a:gd name="T1" fmla="*/ 124 h 139"/>
                <a:gd name="T2" fmla="*/ 2 w 489"/>
                <a:gd name="T3" fmla="*/ 138 h 139"/>
                <a:gd name="T4" fmla="*/ 488 w 489"/>
                <a:gd name="T5" fmla="*/ 11 h 139"/>
                <a:gd name="T6" fmla="*/ 485 w 489"/>
                <a:gd name="T7" fmla="*/ 0 h 139"/>
                <a:gd name="T8" fmla="*/ 0 w 489"/>
                <a:gd name="T9" fmla="*/ 12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139">
                  <a:moveTo>
                    <a:pt x="0" y="124"/>
                  </a:moveTo>
                  <a:lnTo>
                    <a:pt x="2" y="138"/>
                  </a:lnTo>
                  <a:lnTo>
                    <a:pt x="488" y="11"/>
                  </a:lnTo>
                  <a:lnTo>
                    <a:pt x="485" y="0"/>
                  </a:lnTo>
                  <a:lnTo>
                    <a:pt x="0" y="1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97" name="Freeform 209">
              <a:extLst>
                <a:ext uri="{FF2B5EF4-FFF2-40B4-BE49-F238E27FC236}">
                  <a16:creationId xmlns:a16="http://schemas.microsoft.com/office/drawing/2014/main" id="{5511C956-EAAE-C5C0-81AE-245F24C6C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8" y="3702"/>
              <a:ext cx="490" cy="141"/>
            </a:xfrm>
            <a:custGeom>
              <a:avLst/>
              <a:gdLst>
                <a:gd name="T0" fmla="*/ 0 w 490"/>
                <a:gd name="T1" fmla="*/ 126 h 141"/>
                <a:gd name="T2" fmla="*/ 1 w 490"/>
                <a:gd name="T3" fmla="*/ 140 h 141"/>
                <a:gd name="T4" fmla="*/ 489 w 490"/>
                <a:gd name="T5" fmla="*/ 12 h 141"/>
                <a:gd name="T6" fmla="*/ 486 w 490"/>
                <a:gd name="T7" fmla="*/ 0 h 141"/>
                <a:gd name="T8" fmla="*/ 0 w 490"/>
                <a:gd name="T9" fmla="*/ 12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41">
                  <a:moveTo>
                    <a:pt x="0" y="126"/>
                  </a:moveTo>
                  <a:lnTo>
                    <a:pt x="1" y="140"/>
                  </a:lnTo>
                  <a:lnTo>
                    <a:pt x="489" y="12"/>
                  </a:lnTo>
                  <a:lnTo>
                    <a:pt x="486" y="0"/>
                  </a:lnTo>
                  <a:lnTo>
                    <a:pt x="0" y="12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98" name="Freeform 210">
              <a:extLst>
                <a:ext uri="{FF2B5EF4-FFF2-40B4-BE49-F238E27FC236}">
                  <a16:creationId xmlns:a16="http://schemas.microsoft.com/office/drawing/2014/main" id="{199F2797-162F-2B7A-FF3A-9438124C6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5" y="3745"/>
              <a:ext cx="490" cy="140"/>
            </a:xfrm>
            <a:custGeom>
              <a:avLst/>
              <a:gdLst>
                <a:gd name="T0" fmla="*/ 0 w 490"/>
                <a:gd name="T1" fmla="*/ 125 h 140"/>
                <a:gd name="T2" fmla="*/ 1 w 490"/>
                <a:gd name="T3" fmla="*/ 139 h 140"/>
                <a:gd name="T4" fmla="*/ 489 w 490"/>
                <a:gd name="T5" fmla="*/ 11 h 140"/>
                <a:gd name="T6" fmla="*/ 487 w 490"/>
                <a:gd name="T7" fmla="*/ 0 h 140"/>
                <a:gd name="T8" fmla="*/ 0 w 490"/>
                <a:gd name="T9" fmla="*/ 1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40">
                  <a:moveTo>
                    <a:pt x="0" y="125"/>
                  </a:moveTo>
                  <a:lnTo>
                    <a:pt x="1" y="139"/>
                  </a:lnTo>
                  <a:lnTo>
                    <a:pt x="489" y="11"/>
                  </a:lnTo>
                  <a:lnTo>
                    <a:pt x="487" y="0"/>
                  </a:lnTo>
                  <a:lnTo>
                    <a:pt x="0" y="1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499" name="Freeform 211">
              <a:extLst>
                <a:ext uri="{FF2B5EF4-FFF2-40B4-BE49-F238E27FC236}">
                  <a16:creationId xmlns:a16="http://schemas.microsoft.com/office/drawing/2014/main" id="{87DA34FC-D4A3-2718-01E8-1F47D1A4B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2" y="3780"/>
              <a:ext cx="490" cy="140"/>
            </a:xfrm>
            <a:custGeom>
              <a:avLst/>
              <a:gdLst>
                <a:gd name="T0" fmla="*/ 0 w 490"/>
                <a:gd name="T1" fmla="*/ 125 h 140"/>
                <a:gd name="T2" fmla="*/ 2 w 490"/>
                <a:gd name="T3" fmla="*/ 139 h 140"/>
                <a:gd name="T4" fmla="*/ 489 w 490"/>
                <a:gd name="T5" fmla="*/ 12 h 140"/>
                <a:gd name="T6" fmla="*/ 487 w 490"/>
                <a:gd name="T7" fmla="*/ 0 h 140"/>
                <a:gd name="T8" fmla="*/ 0 w 490"/>
                <a:gd name="T9" fmla="*/ 1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40">
                  <a:moveTo>
                    <a:pt x="0" y="125"/>
                  </a:moveTo>
                  <a:lnTo>
                    <a:pt x="2" y="139"/>
                  </a:lnTo>
                  <a:lnTo>
                    <a:pt x="489" y="12"/>
                  </a:lnTo>
                  <a:lnTo>
                    <a:pt x="487" y="0"/>
                  </a:lnTo>
                  <a:lnTo>
                    <a:pt x="0" y="1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00" name="Freeform 212">
              <a:extLst>
                <a:ext uri="{FF2B5EF4-FFF2-40B4-BE49-F238E27FC236}">
                  <a16:creationId xmlns:a16="http://schemas.microsoft.com/office/drawing/2014/main" id="{DE0D3B84-A16C-981B-EAA3-F89DB8F0C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" y="3688"/>
              <a:ext cx="143" cy="173"/>
            </a:xfrm>
            <a:custGeom>
              <a:avLst/>
              <a:gdLst>
                <a:gd name="T0" fmla="*/ 55 w 143"/>
                <a:gd name="T1" fmla="*/ 10 h 173"/>
                <a:gd name="T2" fmla="*/ 49 w 143"/>
                <a:gd name="T3" fmla="*/ 15 h 173"/>
                <a:gd name="T4" fmla="*/ 42 w 143"/>
                <a:gd name="T5" fmla="*/ 23 h 173"/>
                <a:gd name="T6" fmla="*/ 24 w 143"/>
                <a:gd name="T7" fmla="*/ 36 h 173"/>
                <a:gd name="T8" fmla="*/ 10 w 143"/>
                <a:gd name="T9" fmla="*/ 46 h 173"/>
                <a:gd name="T10" fmla="*/ 4 w 143"/>
                <a:gd name="T11" fmla="*/ 60 h 173"/>
                <a:gd name="T12" fmla="*/ 1 w 143"/>
                <a:gd name="T13" fmla="*/ 77 h 173"/>
                <a:gd name="T14" fmla="*/ 2 w 143"/>
                <a:gd name="T15" fmla="*/ 94 h 173"/>
                <a:gd name="T16" fmla="*/ 10 w 143"/>
                <a:gd name="T17" fmla="*/ 85 h 173"/>
                <a:gd name="T18" fmla="*/ 21 w 143"/>
                <a:gd name="T19" fmla="*/ 60 h 173"/>
                <a:gd name="T20" fmla="*/ 38 w 143"/>
                <a:gd name="T21" fmla="*/ 51 h 173"/>
                <a:gd name="T22" fmla="*/ 51 w 143"/>
                <a:gd name="T23" fmla="*/ 46 h 173"/>
                <a:gd name="T24" fmla="*/ 62 w 143"/>
                <a:gd name="T25" fmla="*/ 40 h 173"/>
                <a:gd name="T26" fmla="*/ 72 w 143"/>
                <a:gd name="T27" fmla="*/ 32 h 173"/>
                <a:gd name="T28" fmla="*/ 79 w 143"/>
                <a:gd name="T29" fmla="*/ 34 h 173"/>
                <a:gd name="T30" fmla="*/ 72 w 143"/>
                <a:gd name="T31" fmla="*/ 43 h 173"/>
                <a:gd name="T32" fmla="*/ 53 w 143"/>
                <a:gd name="T33" fmla="*/ 50 h 173"/>
                <a:gd name="T34" fmla="*/ 34 w 143"/>
                <a:gd name="T35" fmla="*/ 60 h 173"/>
                <a:gd name="T36" fmla="*/ 25 w 143"/>
                <a:gd name="T37" fmla="*/ 76 h 173"/>
                <a:gd name="T38" fmla="*/ 17 w 143"/>
                <a:gd name="T39" fmla="*/ 90 h 173"/>
                <a:gd name="T40" fmla="*/ 13 w 143"/>
                <a:gd name="T41" fmla="*/ 104 h 173"/>
                <a:gd name="T42" fmla="*/ 20 w 143"/>
                <a:gd name="T43" fmla="*/ 105 h 173"/>
                <a:gd name="T44" fmla="*/ 29 w 143"/>
                <a:gd name="T45" fmla="*/ 103 h 173"/>
                <a:gd name="T46" fmla="*/ 40 w 143"/>
                <a:gd name="T47" fmla="*/ 96 h 173"/>
                <a:gd name="T48" fmla="*/ 49 w 143"/>
                <a:gd name="T49" fmla="*/ 84 h 173"/>
                <a:gd name="T50" fmla="*/ 58 w 143"/>
                <a:gd name="T51" fmla="*/ 79 h 173"/>
                <a:gd name="T52" fmla="*/ 68 w 143"/>
                <a:gd name="T53" fmla="*/ 76 h 173"/>
                <a:gd name="T54" fmla="*/ 79 w 143"/>
                <a:gd name="T55" fmla="*/ 73 h 173"/>
                <a:gd name="T56" fmla="*/ 85 w 143"/>
                <a:gd name="T57" fmla="*/ 71 h 173"/>
                <a:gd name="T58" fmla="*/ 82 w 143"/>
                <a:gd name="T59" fmla="*/ 82 h 173"/>
                <a:gd name="T60" fmla="*/ 81 w 143"/>
                <a:gd name="T61" fmla="*/ 94 h 173"/>
                <a:gd name="T62" fmla="*/ 80 w 143"/>
                <a:gd name="T63" fmla="*/ 107 h 173"/>
                <a:gd name="T64" fmla="*/ 78 w 143"/>
                <a:gd name="T65" fmla="*/ 118 h 173"/>
                <a:gd name="T66" fmla="*/ 76 w 143"/>
                <a:gd name="T67" fmla="*/ 121 h 173"/>
                <a:gd name="T68" fmla="*/ 70 w 143"/>
                <a:gd name="T69" fmla="*/ 122 h 173"/>
                <a:gd name="T70" fmla="*/ 63 w 143"/>
                <a:gd name="T71" fmla="*/ 119 h 173"/>
                <a:gd name="T72" fmla="*/ 46 w 143"/>
                <a:gd name="T73" fmla="*/ 114 h 173"/>
                <a:gd name="T74" fmla="*/ 27 w 143"/>
                <a:gd name="T75" fmla="*/ 111 h 173"/>
                <a:gd name="T76" fmla="*/ 11 w 143"/>
                <a:gd name="T77" fmla="*/ 112 h 173"/>
                <a:gd name="T78" fmla="*/ 1 w 143"/>
                <a:gd name="T79" fmla="*/ 116 h 173"/>
                <a:gd name="T80" fmla="*/ 0 w 143"/>
                <a:gd name="T81" fmla="*/ 122 h 173"/>
                <a:gd name="T82" fmla="*/ 6 w 143"/>
                <a:gd name="T83" fmla="*/ 126 h 173"/>
                <a:gd name="T84" fmla="*/ 19 w 143"/>
                <a:gd name="T85" fmla="*/ 131 h 173"/>
                <a:gd name="T86" fmla="*/ 30 w 143"/>
                <a:gd name="T87" fmla="*/ 139 h 173"/>
                <a:gd name="T88" fmla="*/ 45 w 143"/>
                <a:gd name="T89" fmla="*/ 146 h 173"/>
                <a:gd name="T90" fmla="*/ 64 w 143"/>
                <a:gd name="T91" fmla="*/ 151 h 173"/>
                <a:gd name="T92" fmla="*/ 77 w 143"/>
                <a:gd name="T93" fmla="*/ 167 h 173"/>
                <a:gd name="T94" fmla="*/ 87 w 143"/>
                <a:gd name="T95" fmla="*/ 166 h 173"/>
                <a:gd name="T96" fmla="*/ 91 w 143"/>
                <a:gd name="T97" fmla="*/ 146 h 173"/>
                <a:gd name="T98" fmla="*/ 97 w 143"/>
                <a:gd name="T99" fmla="*/ 129 h 173"/>
                <a:gd name="T100" fmla="*/ 104 w 143"/>
                <a:gd name="T101" fmla="*/ 115 h 173"/>
                <a:gd name="T102" fmla="*/ 142 w 143"/>
                <a:gd name="T103" fmla="*/ 79 h 173"/>
                <a:gd name="T104" fmla="*/ 129 w 143"/>
                <a:gd name="T105" fmla="*/ 57 h 173"/>
                <a:gd name="T106" fmla="*/ 117 w 143"/>
                <a:gd name="T107" fmla="*/ 36 h 173"/>
                <a:gd name="T108" fmla="*/ 104 w 143"/>
                <a:gd name="T109" fmla="*/ 17 h 173"/>
                <a:gd name="T110" fmla="*/ 91 w 143"/>
                <a:gd name="T111" fmla="*/ 3 h 173"/>
                <a:gd name="T112" fmla="*/ 82 w 143"/>
                <a:gd name="T113" fmla="*/ 1 h 173"/>
                <a:gd name="T114" fmla="*/ 65 w 143"/>
                <a:gd name="T115" fmla="*/ 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3" h="173">
                  <a:moveTo>
                    <a:pt x="65" y="6"/>
                  </a:moveTo>
                  <a:lnTo>
                    <a:pt x="61" y="8"/>
                  </a:lnTo>
                  <a:lnTo>
                    <a:pt x="58" y="9"/>
                  </a:lnTo>
                  <a:lnTo>
                    <a:pt x="55" y="10"/>
                  </a:lnTo>
                  <a:lnTo>
                    <a:pt x="53" y="11"/>
                  </a:lnTo>
                  <a:lnTo>
                    <a:pt x="51" y="13"/>
                  </a:lnTo>
                  <a:lnTo>
                    <a:pt x="50" y="14"/>
                  </a:lnTo>
                  <a:lnTo>
                    <a:pt x="49" y="15"/>
                  </a:lnTo>
                  <a:lnTo>
                    <a:pt x="48" y="17"/>
                  </a:lnTo>
                  <a:lnTo>
                    <a:pt x="46" y="19"/>
                  </a:lnTo>
                  <a:lnTo>
                    <a:pt x="45" y="21"/>
                  </a:lnTo>
                  <a:lnTo>
                    <a:pt x="42" y="23"/>
                  </a:lnTo>
                  <a:lnTo>
                    <a:pt x="39" y="25"/>
                  </a:lnTo>
                  <a:lnTo>
                    <a:pt x="35" y="28"/>
                  </a:lnTo>
                  <a:lnTo>
                    <a:pt x="30" y="32"/>
                  </a:lnTo>
                  <a:lnTo>
                    <a:pt x="24" y="36"/>
                  </a:lnTo>
                  <a:lnTo>
                    <a:pt x="17" y="40"/>
                  </a:lnTo>
                  <a:lnTo>
                    <a:pt x="14" y="42"/>
                  </a:lnTo>
                  <a:lnTo>
                    <a:pt x="12" y="43"/>
                  </a:lnTo>
                  <a:lnTo>
                    <a:pt x="10" y="46"/>
                  </a:lnTo>
                  <a:lnTo>
                    <a:pt x="9" y="49"/>
                  </a:lnTo>
                  <a:lnTo>
                    <a:pt x="7" y="52"/>
                  </a:lnTo>
                  <a:lnTo>
                    <a:pt x="5" y="56"/>
                  </a:lnTo>
                  <a:lnTo>
                    <a:pt x="4" y="60"/>
                  </a:lnTo>
                  <a:lnTo>
                    <a:pt x="3" y="64"/>
                  </a:lnTo>
                  <a:lnTo>
                    <a:pt x="2" y="68"/>
                  </a:lnTo>
                  <a:lnTo>
                    <a:pt x="1" y="73"/>
                  </a:lnTo>
                  <a:lnTo>
                    <a:pt x="1" y="77"/>
                  </a:lnTo>
                  <a:lnTo>
                    <a:pt x="1" y="82"/>
                  </a:lnTo>
                  <a:lnTo>
                    <a:pt x="1" y="86"/>
                  </a:lnTo>
                  <a:lnTo>
                    <a:pt x="1" y="89"/>
                  </a:lnTo>
                  <a:lnTo>
                    <a:pt x="2" y="94"/>
                  </a:lnTo>
                  <a:lnTo>
                    <a:pt x="3" y="98"/>
                  </a:lnTo>
                  <a:lnTo>
                    <a:pt x="5" y="98"/>
                  </a:lnTo>
                  <a:lnTo>
                    <a:pt x="8" y="91"/>
                  </a:lnTo>
                  <a:lnTo>
                    <a:pt x="10" y="85"/>
                  </a:lnTo>
                  <a:lnTo>
                    <a:pt x="12" y="78"/>
                  </a:lnTo>
                  <a:lnTo>
                    <a:pt x="15" y="71"/>
                  </a:lnTo>
                  <a:lnTo>
                    <a:pt x="17" y="65"/>
                  </a:lnTo>
                  <a:lnTo>
                    <a:pt x="21" y="60"/>
                  </a:lnTo>
                  <a:lnTo>
                    <a:pt x="25" y="55"/>
                  </a:lnTo>
                  <a:lnTo>
                    <a:pt x="31" y="53"/>
                  </a:lnTo>
                  <a:lnTo>
                    <a:pt x="35" y="52"/>
                  </a:lnTo>
                  <a:lnTo>
                    <a:pt x="38" y="51"/>
                  </a:lnTo>
                  <a:lnTo>
                    <a:pt x="41" y="50"/>
                  </a:lnTo>
                  <a:lnTo>
                    <a:pt x="45" y="49"/>
                  </a:lnTo>
                  <a:lnTo>
                    <a:pt x="47" y="47"/>
                  </a:lnTo>
                  <a:lnTo>
                    <a:pt x="51" y="46"/>
                  </a:lnTo>
                  <a:lnTo>
                    <a:pt x="54" y="44"/>
                  </a:lnTo>
                  <a:lnTo>
                    <a:pt x="56" y="43"/>
                  </a:lnTo>
                  <a:lnTo>
                    <a:pt x="59" y="41"/>
                  </a:lnTo>
                  <a:lnTo>
                    <a:pt x="62" y="40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69" y="34"/>
                  </a:lnTo>
                  <a:lnTo>
                    <a:pt x="72" y="32"/>
                  </a:lnTo>
                  <a:lnTo>
                    <a:pt x="73" y="30"/>
                  </a:lnTo>
                  <a:lnTo>
                    <a:pt x="75" y="28"/>
                  </a:lnTo>
                  <a:lnTo>
                    <a:pt x="78" y="32"/>
                  </a:lnTo>
                  <a:lnTo>
                    <a:pt x="79" y="34"/>
                  </a:lnTo>
                  <a:lnTo>
                    <a:pt x="79" y="37"/>
                  </a:lnTo>
                  <a:lnTo>
                    <a:pt x="77" y="39"/>
                  </a:lnTo>
                  <a:lnTo>
                    <a:pt x="75" y="41"/>
                  </a:lnTo>
                  <a:lnTo>
                    <a:pt x="72" y="43"/>
                  </a:lnTo>
                  <a:lnTo>
                    <a:pt x="68" y="44"/>
                  </a:lnTo>
                  <a:lnTo>
                    <a:pt x="63" y="46"/>
                  </a:lnTo>
                  <a:lnTo>
                    <a:pt x="58" y="48"/>
                  </a:lnTo>
                  <a:lnTo>
                    <a:pt x="53" y="50"/>
                  </a:lnTo>
                  <a:lnTo>
                    <a:pt x="48" y="52"/>
                  </a:lnTo>
                  <a:lnTo>
                    <a:pt x="43" y="54"/>
                  </a:lnTo>
                  <a:lnTo>
                    <a:pt x="38" y="57"/>
                  </a:lnTo>
                  <a:lnTo>
                    <a:pt x="34" y="60"/>
                  </a:lnTo>
                  <a:lnTo>
                    <a:pt x="31" y="64"/>
                  </a:lnTo>
                  <a:lnTo>
                    <a:pt x="28" y="68"/>
                  </a:lnTo>
                  <a:lnTo>
                    <a:pt x="27" y="72"/>
                  </a:lnTo>
                  <a:lnTo>
                    <a:pt x="25" y="76"/>
                  </a:lnTo>
                  <a:lnTo>
                    <a:pt x="24" y="80"/>
                  </a:lnTo>
                  <a:lnTo>
                    <a:pt x="21" y="83"/>
                  </a:lnTo>
                  <a:lnTo>
                    <a:pt x="19" y="86"/>
                  </a:lnTo>
                  <a:lnTo>
                    <a:pt x="17" y="90"/>
                  </a:lnTo>
                  <a:lnTo>
                    <a:pt x="14" y="93"/>
                  </a:lnTo>
                  <a:lnTo>
                    <a:pt x="12" y="97"/>
                  </a:lnTo>
                  <a:lnTo>
                    <a:pt x="12" y="103"/>
                  </a:lnTo>
                  <a:lnTo>
                    <a:pt x="13" y="104"/>
                  </a:lnTo>
                  <a:lnTo>
                    <a:pt x="15" y="104"/>
                  </a:lnTo>
                  <a:lnTo>
                    <a:pt x="16" y="105"/>
                  </a:lnTo>
                  <a:lnTo>
                    <a:pt x="18" y="105"/>
                  </a:lnTo>
                  <a:lnTo>
                    <a:pt x="20" y="105"/>
                  </a:lnTo>
                  <a:lnTo>
                    <a:pt x="22" y="105"/>
                  </a:lnTo>
                  <a:lnTo>
                    <a:pt x="24" y="105"/>
                  </a:lnTo>
                  <a:lnTo>
                    <a:pt x="27" y="104"/>
                  </a:lnTo>
                  <a:lnTo>
                    <a:pt x="29" y="103"/>
                  </a:lnTo>
                  <a:lnTo>
                    <a:pt x="32" y="102"/>
                  </a:lnTo>
                  <a:lnTo>
                    <a:pt x="35" y="100"/>
                  </a:lnTo>
                  <a:lnTo>
                    <a:pt x="37" y="98"/>
                  </a:lnTo>
                  <a:lnTo>
                    <a:pt x="40" y="96"/>
                  </a:lnTo>
                  <a:lnTo>
                    <a:pt x="42" y="93"/>
                  </a:lnTo>
                  <a:lnTo>
                    <a:pt x="44" y="89"/>
                  </a:lnTo>
                  <a:lnTo>
                    <a:pt x="46" y="86"/>
                  </a:lnTo>
                  <a:lnTo>
                    <a:pt x="49" y="84"/>
                  </a:lnTo>
                  <a:lnTo>
                    <a:pt x="51" y="83"/>
                  </a:lnTo>
                  <a:lnTo>
                    <a:pt x="53" y="81"/>
                  </a:lnTo>
                  <a:lnTo>
                    <a:pt x="56" y="80"/>
                  </a:lnTo>
                  <a:lnTo>
                    <a:pt x="58" y="79"/>
                  </a:lnTo>
                  <a:lnTo>
                    <a:pt x="61" y="78"/>
                  </a:lnTo>
                  <a:lnTo>
                    <a:pt x="63" y="78"/>
                  </a:lnTo>
                  <a:lnTo>
                    <a:pt x="66" y="77"/>
                  </a:lnTo>
                  <a:lnTo>
                    <a:pt x="68" y="76"/>
                  </a:lnTo>
                  <a:lnTo>
                    <a:pt x="71" y="76"/>
                  </a:lnTo>
                  <a:lnTo>
                    <a:pt x="73" y="75"/>
                  </a:lnTo>
                  <a:lnTo>
                    <a:pt x="76" y="74"/>
                  </a:lnTo>
                  <a:lnTo>
                    <a:pt x="79" y="73"/>
                  </a:lnTo>
                  <a:lnTo>
                    <a:pt x="81" y="72"/>
                  </a:lnTo>
                  <a:lnTo>
                    <a:pt x="83" y="71"/>
                  </a:lnTo>
                  <a:lnTo>
                    <a:pt x="86" y="69"/>
                  </a:lnTo>
                  <a:lnTo>
                    <a:pt x="85" y="71"/>
                  </a:lnTo>
                  <a:lnTo>
                    <a:pt x="84" y="74"/>
                  </a:lnTo>
                  <a:lnTo>
                    <a:pt x="83" y="76"/>
                  </a:lnTo>
                  <a:lnTo>
                    <a:pt x="83" y="79"/>
                  </a:lnTo>
                  <a:lnTo>
                    <a:pt x="82" y="82"/>
                  </a:lnTo>
                  <a:lnTo>
                    <a:pt x="82" y="85"/>
                  </a:lnTo>
                  <a:lnTo>
                    <a:pt x="81" y="88"/>
                  </a:lnTo>
                  <a:lnTo>
                    <a:pt x="81" y="91"/>
                  </a:lnTo>
                  <a:lnTo>
                    <a:pt x="81" y="94"/>
                  </a:lnTo>
                  <a:lnTo>
                    <a:pt x="80" y="97"/>
                  </a:lnTo>
                  <a:lnTo>
                    <a:pt x="80" y="100"/>
                  </a:lnTo>
                  <a:lnTo>
                    <a:pt x="80" y="104"/>
                  </a:lnTo>
                  <a:lnTo>
                    <a:pt x="80" y="107"/>
                  </a:lnTo>
                  <a:lnTo>
                    <a:pt x="80" y="110"/>
                  </a:lnTo>
                  <a:lnTo>
                    <a:pt x="79" y="113"/>
                  </a:lnTo>
                  <a:lnTo>
                    <a:pt x="79" y="116"/>
                  </a:lnTo>
                  <a:lnTo>
                    <a:pt x="78" y="118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77" y="121"/>
                  </a:lnTo>
                  <a:lnTo>
                    <a:pt x="76" y="121"/>
                  </a:lnTo>
                  <a:lnTo>
                    <a:pt x="74" y="121"/>
                  </a:lnTo>
                  <a:lnTo>
                    <a:pt x="73" y="122"/>
                  </a:lnTo>
                  <a:lnTo>
                    <a:pt x="71" y="122"/>
                  </a:lnTo>
                  <a:lnTo>
                    <a:pt x="70" y="122"/>
                  </a:lnTo>
                  <a:lnTo>
                    <a:pt x="68" y="122"/>
                  </a:lnTo>
                  <a:lnTo>
                    <a:pt x="67" y="121"/>
                  </a:lnTo>
                  <a:lnTo>
                    <a:pt x="66" y="121"/>
                  </a:lnTo>
                  <a:lnTo>
                    <a:pt x="63" y="119"/>
                  </a:lnTo>
                  <a:lnTo>
                    <a:pt x="59" y="117"/>
                  </a:lnTo>
                  <a:lnTo>
                    <a:pt x="55" y="116"/>
                  </a:lnTo>
                  <a:lnTo>
                    <a:pt x="50" y="115"/>
                  </a:lnTo>
                  <a:lnTo>
                    <a:pt x="46" y="114"/>
                  </a:lnTo>
                  <a:lnTo>
                    <a:pt x="41" y="113"/>
                  </a:lnTo>
                  <a:lnTo>
                    <a:pt x="37" y="112"/>
                  </a:lnTo>
                  <a:lnTo>
                    <a:pt x="32" y="111"/>
                  </a:lnTo>
                  <a:lnTo>
                    <a:pt x="27" y="111"/>
                  </a:lnTo>
                  <a:lnTo>
                    <a:pt x="23" y="111"/>
                  </a:lnTo>
                  <a:lnTo>
                    <a:pt x="19" y="111"/>
                  </a:lnTo>
                  <a:lnTo>
                    <a:pt x="15" y="112"/>
                  </a:lnTo>
                  <a:lnTo>
                    <a:pt x="11" y="112"/>
                  </a:lnTo>
                  <a:lnTo>
                    <a:pt x="7" y="113"/>
                  </a:lnTo>
                  <a:lnTo>
                    <a:pt x="5" y="114"/>
                  </a:lnTo>
                  <a:lnTo>
                    <a:pt x="2" y="116"/>
                  </a:lnTo>
                  <a:lnTo>
                    <a:pt x="1" y="116"/>
                  </a:lnTo>
                  <a:lnTo>
                    <a:pt x="1" y="118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0" y="122"/>
                  </a:lnTo>
                  <a:lnTo>
                    <a:pt x="0" y="124"/>
                  </a:lnTo>
                  <a:lnTo>
                    <a:pt x="1" y="125"/>
                  </a:lnTo>
                  <a:lnTo>
                    <a:pt x="2" y="125"/>
                  </a:lnTo>
                  <a:lnTo>
                    <a:pt x="6" y="126"/>
                  </a:lnTo>
                  <a:lnTo>
                    <a:pt x="10" y="127"/>
                  </a:lnTo>
                  <a:lnTo>
                    <a:pt x="13" y="128"/>
                  </a:lnTo>
                  <a:lnTo>
                    <a:pt x="16" y="129"/>
                  </a:lnTo>
                  <a:lnTo>
                    <a:pt x="19" y="131"/>
                  </a:lnTo>
                  <a:lnTo>
                    <a:pt x="21" y="133"/>
                  </a:lnTo>
                  <a:lnTo>
                    <a:pt x="24" y="135"/>
                  </a:lnTo>
                  <a:lnTo>
                    <a:pt x="27" y="137"/>
                  </a:lnTo>
                  <a:lnTo>
                    <a:pt x="30" y="139"/>
                  </a:lnTo>
                  <a:lnTo>
                    <a:pt x="33" y="141"/>
                  </a:lnTo>
                  <a:lnTo>
                    <a:pt x="37" y="143"/>
                  </a:lnTo>
                  <a:lnTo>
                    <a:pt x="41" y="144"/>
                  </a:lnTo>
                  <a:lnTo>
                    <a:pt x="45" y="146"/>
                  </a:lnTo>
                  <a:lnTo>
                    <a:pt x="50" y="147"/>
                  </a:lnTo>
                  <a:lnTo>
                    <a:pt x="55" y="148"/>
                  </a:lnTo>
                  <a:lnTo>
                    <a:pt x="61" y="148"/>
                  </a:lnTo>
                  <a:lnTo>
                    <a:pt x="64" y="151"/>
                  </a:lnTo>
                  <a:lnTo>
                    <a:pt x="68" y="155"/>
                  </a:lnTo>
                  <a:lnTo>
                    <a:pt x="71" y="160"/>
                  </a:lnTo>
                  <a:lnTo>
                    <a:pt x="74" y="164"/>
                  </a:lnTo>
                  <a:lnTo>
                    <a:pt x="77" y="167"/>
                  </a:lnTo>
                  <a:lnTo>
                    <a:pt x="80" y="170"/>
                  </a:lnTo>
                  <a:lnTo>
                    <a:pt x="83" y="172"/>
                  </a:lnTo>
                  <a:lnTo>
                    <a:pt x="86" y="171"/>
                  </a:lnTo>
                  <a:lnTo>
                    <a:pt x="87" y="166"/>
                  </a:lnTo>
                  <a:lnTo>
                    <a:pt x="89" y="161"/>
                  </a:lnTo>
                  <a:lnTo>
                    <a:pt x="89" y="156"/>
                  </a:lnTo>
                  <a:lnTo>
                    <a:pt x="90" y="151"/>
                  </a:lnTo>
                  <a:lnTo>
                    <a:pt x="91" y="146"/>
                  </a:lnTo>
                  <a:lnTo>
                    <a:pt x="93" y="142"/>
                  </a:lnTo>
                  <a:lnTo>
                    <a:pt x="94" y="138"/>
                  </a:lnTo>
                  <a:lnTo>
                    <a:pt x="95" y="133"/>
                  </a:lnTo>
                  <a:lnTo>
                    <a:pt x="97" y="129"/>
                  </a:lnTo>
                  <a:lnTo>
                    <a:pt x="98" y="126"/>
                  </a:lnTo>
                  <a:lnTo>
                    <a:pt x="100" y="122"/>
                  </a:lnTo>
                  <a:lnTo>
                    <a:pt x="102" y="119"/>
                  </a:lnTo>
                  <a:lnTo>
                    <a:pt x="104" y="115"/>
                  </a:lnTo>
                  <a:lnTo>
                    <a:pt x="106" y="112"/>
                  </a:lnTo>
                  <a:lnTo>
                    <a:pt x="108" y="109"/>
                  </a:lnTo>
                  <a:lnTo>
                    <a:pt x="111" y="106"/>
                  </a:lnTo>
                  <a:lnTo>
                    <a:pt x="142" y="79"/>
                  </a:lnTo>
                  <a:lnTo>
                    <a:pt x="139" y="73"/>
                  </a:lnTo>
                  <a:lnTo>
                    <a:pt x="135" y="68"/>
                  </a:lnTo>
                  <a:lnTo>
                    <a:pt x="132" y="62"/>
                  </a:lnTo>
                  <a:lnTo>
                    <a:pt x="129" y="57"/>
                  </a:lnTo>
                  <a:lnTo>
                    <a:pt x="126" y="51"/>
                  </a:lnTo>
                  <a:lnTo>
                    <a:pt x="123" y="46"/>
                  </a:lnTo>
                  <a:lnTo>
                    <a:pt x="120" y="41"/>
                  </a:lnTo>
                  <a:lnTo>
                    <a:pt x="117" y="36"/>
                  </a:lnTo>
                  <a:lnTo>
                    <a:pt x="113" y="31"/>
                  </a:lnTo>
                  <a:lnTo>
                    <a:pt x="110" y="26"/>
                  </a:lnTo>
                  <a:lnTo>
                    <a:pt x="107" y="21"/>
                  </a:lnTo>
                  <a:lnTo>
                    <a:pt x="104" y="17"/>
                  </a:lnTo>
                  <a:lnTo>
                    <a:pt x="100" y="13"/>
                  </a:lnTo>
                  <a:lnTo>
                    <a:pt x="97" y="9"/>
                  </a:lnTo>
                  <a:lnTo>
                    <a:pt x="94" y="6"/>
                  </a:lnTo>
                  <a:lnTo>
                    <a:pt x="91" y="3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79" y="2"/>
                  </a:lnTo>
                  <a:lnTo>
                    <a:pt x="75" y="4"/>
                  </a:lnTo>
                  <a:lnTo>
                    <a:pt x="70" y="5"/>
                  </a:lnTo>
                  <a:lnTo>
                    <a:pt x="65" y="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01" name="Freeform 213">
              <a:extLst>
                <a:ext uri="{FF2B5EF4-FFF2-40B4-BE49-F238E27FC236}">
                  <a16:creationId xmlns:a16="http://schemas.microsoft.com/office/drawing/2014/main" id="{8E98097D-E07C-C23E-9911-783CC5571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1" y="3705"/>
              <a:ext cx="123" cy="215"/>
            </a:xfrm>
            <a:custGeom>
              <a:avLst/>
              <a:gdLst>
                <a:gd name="T0" fmla="*/ 8 w 123"/>
                <a:gd name="T1" fmla="*/ 16 h 215"/>
                <a:gd name="T2" fmla="*/ 7 w 123"/>
                <a:gd name="T3" fmla="*/ 22 h 215"/>
                <a:gd name="T4" fmla="*/ 7 w 123"/>
                <a:gd name="T5" fmla="*/ 27 h 215"/>
                <a:gd name="T6" fmla="*/ 9 w 123"/>
                <a:gd name="T7" fmla="*/ 33 h 215"/>
                <a:gd name="T8" fmla="*/ 12 w 123"/>
                <a:gd name="T9" fmla="*/ 37 h 215"/>
                <a:gd name="T10" fmla="*/ 15 w 123"/>
                <a:gd name="T11" fmla="*/ 43 h 215"/>
                <a:gd name="T12" fmla="*/ 17 w 123"/>
                <a:gd name="T13" fmla="*/ 50 h 215"/>
                <a:gd name="T14" fmla="*/ 16 w 123"/>
                <a:gd name="T15" fmla="*/ 57 h 215"/>
                <a:gd name="T16" fmla="*/ 11 w 123"/>
                <a:gd name="T17" fmla="*/ 64 h 215"/>
                <a:gd name="T18" fmla="*/ 10 w 123"/>
                <a:gd name="T19" fmla="*/ 75 h 215"/>
                <a:gd name="T20" fmla="*/ 12 w 123"/>
                <a:gd name="T21" fmla="*/ 87 h 215"/>
                <a:gd name="T22" fmla="*/ 12 w 123"/>
                <a:gd name="T23" fmla="*/ 98 h 215"/>
                <a:gd name="T24" fmla="*/ 7 w 123"/>
                <a:gd name="T25" fmla="*/ 104 h 215"/>
                <a:gd name="T26" fmla="*/ 2 w 123"/>
                <a:gd name="T27" fmla="*/ 108 h 215"/>
                <a:gd name="T28" fmla="*/ 0 w 123"/>
                <a:gd name="T29" fmla="*/ 115 h 215"/>
                <a:gd name="T30" fmla="*/ 0 w 123"/>
                <a:gd name="T31" fmla="*/ 122 h 215"/>
                <a:gd name="T32" fmla="*/ 0 w 123"/>
                <a:gd name="T33" fmla="*/ 130 h 215"/>
                <a:gd name="T34" fmla="*/ 0 w 123"/>
                <a:gd name="T35" fmla="*/ 138 h 215"/>
                <a:gd name="T36" fmla="*/ 1 w 123"/>
                <a:gd name="T37" fmla="*/ 144 h 215"/>
                <a:gd name="T38" fmla="*/ 2 w 123"/>
                <a:gd name="T39" fmla="*/ 149 h 215"/>
                <a:gd name="T40" fmla="*/ 3 w 123"/>
                <a:gd name="T41" fmla="*/ 156 h 215"/>
                <a:gd name="T42" fmla="*/ 6 w 123"/>
                <a:gd name="T43" fmla="*/ 166 h 215"/>
                <a:gd name="T44" fmla="*/ 9 w 123"/>
                <a:gd name="T45" fmla="*/ 174 h 215"/>
                <a:gd name="T46" fmla="*/ 13 w 123"/>
                <a:gd name="T47" fmla="*/ 181 h 215"/>
                <a:gd name="T48" fmla="*/ 17 w 123"/>
                <a:gd name="T49" fmla="*/ 188 h 215"/>
                <a:gd name="T50" fmla="*/ 22 w 123"/>
                <a:gd name="T51" fmla="*/ 195 h 215"/>
                <a:gd name="T52" fmla="*/ 27 w 123"/>
                <a:gd name="T53" fmla="*/ 202 h 215"/>
                <a:gd name="T54" fmla="*/ 34 w 123"/>
                <a:gd name="T55" fmla="*/ 209 h 215"/>
                <a:gd name="T56" fmla="*/ 42 w 123"/>
                <a:gd name="T57" fmla="*/ 209 h 215"/>
                <a:gd name="T58" fmla="*/ 51 w 123"/>
                <a:gd name="T59" fmla="*/ 202 h 215"/>
                <a:gd name="T60" fmla="*/ 61 w 123"/>
                <a:gd name="T61" fmla="*/ 196 h 215"/>
                <a:gd name="T62" fmla="*/ 71 w 123"/>
                <a:gd name="T63" fmla="*/ 193 h 215"/>
                <a:gd name="T64" fmla="*/ 81 w 123"/>
                <a:gd name="T65" fmla="*/ 190 h 215"/>
                <a:gd name="T66" fmla="*/ 91 w 123"/>
                <a:gd name="T67" fmla="*/ 190 h 215"/>
                <a:gd name="T68" fmla="*/ 101 w 123"/>
                <a:gd name="T69" fmla="*/ 191 h 215"/>
                <a:gd name="T70" fmla="*/ 111 w 123"/>
                <a:gd name="T71" fmla="*/ 194 h 215"/>
                <a:gd name="T72" fmla="*/ 118 w 123"/>
                <a:gd name="T73" fmla="*/ 187 h 215"/>
                <a:gd name="T74" fmla="*/ 121 w 123"/>
                <a:gd name="T75" fmla="*/ 170 h 215"/>
                <a:gd name="T76" fmla="*/ 122 w 123"/>
                <a:gd name="T77" fmla="*/ 153 h 215"/>
                <a:gd name="T78" fmla="*/ 120 w 123"/>
                <a:gd name="T79" fmla="*/ 137 h 215"/>
                <a:gd name="T80" fmla="*/ 117 w 123"/>
                <a:gd name="T81" fmla="*/ 122 h 215"/>
                <a:gd name="T82" fmla="*/ 112 w 123"/>
                <a:gd name="T83" fmla="*/ 107 h 215"/>
                <a:gd name="T84" fmla="*/ 106 w 123"/>
                <a:gd name="T85" fmla="*/ 93 h 215"/>
                <a:gd name="T86" fmla="*/ 98 w 123"/>
                <a:gd name="T87" fmla="*/ 80 h 215"/>
                <a:gd name="T88" fmla="*/ 92 w 123"/>
                <a:gd name="T89" fmla="*/ 69 h 215"/>
                <a:gd name="T90" fmla="*/ 87 w 123"/>
                <a:gd name="T91" fmla="*/ 58 h 215"/>
                <a:gd name="T92" fmla="*/ 81 w 123"/>
                <a:gd name="T93" fmla="*/ 48 h 215"/>
                <a:gd name="T94" fmla="*/ 73 w 123"/>
                <a:gd name="T95" fmla="*/ 39 h 215"/>
                <a:gd name="T96" fmla="*/ 66 w 123"/>
                <a:gd name="T97" fmla="*/ 32 h 215"/>
                <a:gd name="T98" fmla="*/ 58 w 123"/>
                <a:gd name="T99" fmla="*/ 24 h 215"/>
                <a:gd name="T100" fmla="*/ 50 w 123"/>
                <a:gd name="T101" fmla="*/ 16 h 215"/>
                <a:gd name="T102" fmla="*/ 43 w 123"/>
                <a:gd name="T103" fmla="*/ 8 h 215"/>
                <a:gd name="T104" fmla="*/ 37 w 123"/>
                <a:gd name="T105" fmla="*/ 1 h 215"/>
                <a:gd name="T106" fmla="*/ 28 w 123"/>
                <a:gd name="T107" fmla="*/ 0 h 215"/>
                <a:gd name="T108" fmla="*/ 19 w 123"/>
                <a:gd name="T109" fmla="*/ 2 h 215"/>
                <a:gd name="T110" fmla="*/ 11 w 123"/>
                <a:gd name="T111" fmla="*/ 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3" h="215">
                  <a:moveTo>
                    <a:pt x="9" y="13"/>
                  </a:moveTo>
                  <a:lnTo>
                    <a:pt x="8" y="16"/>
                  </a:lnTo>
                  <a:lnTo>
                    <a:pt x="8" y="19"/>
                  </a:lnTo>
                  <a:lnTo>
                    <a:pt x="7" y="22"/>
                  </a:lnTo>
                  <a:lnTo>
                    <a:pt x="7" y="24"/>
                  </a:lnTo>
                  <a:lnTo>
                    <a:pt x="7" y="27"/>
                  </a:lnTo>
                  <a:lnTo>
                    <a:pt x="8" y="30"/>
                  </a:lnTo>
                  <a:lnTo>
                    <a:pt x="9" y="33"/>
                  </a:lnTo>
                  <a:lnTo>
                    <a:pt x="10" y="35"/>
                  </a:lnTo>
                  <a:lnTo>
                    <a:pt x="12" y="37"/>
                  </a:lnTo>
                  <a:lnTo>
                    <a:pt x="14" y="40"/>
                  </a:lnTo>
                  <a:lnTo>
                    <a:pt x="15" y="43"/>
                  </a:lnTo>
                  <a:lnTo>
                    <a:pt x="16" y="46"/>
                  </a:lnTo>
                  <a:lnTo>
                    <a:pt x="17" y="50"/>
                  </a:lnTo>
                  <a:lnTo>
                    <a:pt x="17" y="53"/>
                  </a:lnTo>
                  <a:lnTo>
                    <a:pt x="16" y="57"/>
                  </a:lnTo>
                  <a:lnTo>
                    <a:pt x="14" y="60"/>
                  </a:lnTo>
                  <a:lnTo>
                    <a:pt x="11" y="64"/>
                  </a:lnTo>
                  <a:lnTo>
                    <a:pt x="10" y="70"/>
                  </a:lnTo>
                  <a:lnTo>
                    <a:pt x="10" y="75"/>
                  </a:lnTo>
                  <a:lnTo>
                    <a:pt x="11" y="81"/>
                  </a:lnTo>
                  <a:lnTo>
                    <a:pt x="12" y="87"/>
                  </a:lnTo>
                  <a:lnTo>
                    <a:pt x="13" y="92"/>
                  </a:lnTo>
                  <a:lnTo>
                    <a:pt x="12" y="98"/>
                  </a:lnTo>
                  <a:lnTo>
                    <a:pt x="10" y="103"/>
                  </a:lnTo>
                  <a:lnTo>
                    <a:pt x="7" y="104"/>
                  </a:lnTo>
                  <a:lnTo>
                    <a:pt x="4" y="106"/>
                  </a:lnTo>
                  <a:lnTo>
                    <a:pt x="2" y="108"/>
                  </a:lnTo>
                  <a:lnTo>
                    <a:pt x="1" y="111"/>
                  </a:lnTo>
                  <a:lnTo>
                    <a:pt x="0" y="115"/>
                  </a:lnTo>
                  <a:lnTo>
                    <a:pt x="0" y="118"/>
                  </a:lnTo>
                  <a:lnTo>
                    <a:pt x="0" y="122"/>
                  </a:lnTo>
                  <a:lnTo>
                    <a:pt x="0" y="126"/>
                  </a:lnTo>
                  <a:lnTo>
                    <a:pt x="0" y="130"/>
                  </a:lnTo>
                  <a:lnTo>
                    <a:pt x="0" y="134"/>
                  </a:lnTo>
                  <a:lnTo>
                    <a:pt x="0" y="138"/>
                  </a:lnTo>
                  <a:lnTo>
                    <a:pt x="1" y="141"/>
                  </a:lnTo>
                  <a:lnTo>
                    <a:pt x="1" y="144"/>
                  </a:lnTo>
                  <a:lnTo>
                    <a:pt x="1" y="147"/>
                  </a:lnTo>
                  <a:lnTo>
                    <a:pt x="2" y="149"/>
                  </a:lnTo>
                  <a:lnTo>
                    <a:pt x="2" y="151"/>
                  </a:lnTo>
                  <a:lnTo>
                    <a:pt x="3" y="156"/>
                  </a:lnTo>
                  <a:lnTo>
                    <a:pt x="5" y="161"/>
                  </a:lnTo>
                  <a:lnTo>
                    <a:pt x="6" y="166"/>
                  </a:lnTo>
                  <a:lnTo>
                    <a:pt x="8" y="170"/>
                  </a:lnTo>
                  <a:lnTo>
                    <a:pt x="9" y="174"/>
                  </a:lnTo>
                  <a:lnTo>
                    <a:pt x="11" y="178"/>
                  </a:lnTo>
                  <a:lnTo>
                    <a:pt x="13" y="181"/>
                  </a:lnTo>
                  <a:lnTo>
                    <a:pt x="15" y="185"/>
                  </a:lnTo>
                  <a:lnTo>
                    <a:pt x="17" y="188"/>
                  </a:lnTo>
                  <a:lnTo>
                    <a:pt x="19" y="191"/>
                  </a:lnTo>
                  <a:lnTo>
                    <a:pt x="22" y="195"/>
                  </a:lnTo>
                  <a:lnTo>
                    <a:pt x="24" y="198"/>
                  </a:lnTo>
                  <a:lnTo>
                    <a:pt x="27" y="202"/>
                  </a:lnTo>
                  <a:lnTo>
                    <a:pt x="31" y="206"/>
                  </a:lnTo>
                  <a:lnTo>
                    <a:pt x="34" y="209"/>
                  </a:lnTo>
                  <a:lnTo>
                    <a:pt x="38" y="214"/>
                  </a:lnTo>
                  <a:lnTo>
                    <a:pt x="42" y="209"/>
                  </a:lnTo>
                  <a:lnTo>
                    <a:pt x="47" y="206"/>
                  </a:lnTo>
                  <a:lnTo>
                    <a:pt x="51" y="202"/>
                  </a:lnTo>
                  <a:lnTo>
                    <a:pt x="56" y="199"/>
                  </a:lnTo>
                  <a:lnTo>
                    <a:pt x="61" y="196"/>
                  </a:lnTo>
                  <a:lnTo>
                    <a:pt x="66" y="194"/>
                  </a:lnTo>
                  <a:lnTo>
                    <a:pt x="71" y="193"/>
                  </a:lnTo>
                  <a:lnTo>
                    <a:pt x="76" y="191"/>
                  </a:lnTo>
                  <a:lnTo>
                    <a:pt x="81" y="190"/>
                  </a:lnTo>
                  <a:lnTo>
                    <a:pt x="86" y="190"/>
                  </a:lnTo>
                  <a:lnTo>
                    <a:pt x="91" y="190"/>
                  </a:lnTo>
                  <a:lnTo>
                    <a:pt x="96" y="190"/>
                  </a:lnTo>
                  <a:lnTo>
                    <a:pt x="101" y="191"/>
                  </a:lnTo>
                  <a:lnTo>
                    <a:pt x="106" y="192"/>
                  </a:lnTo>
                  <a:lnTo>
                    <a:pt x="111" y="194"/>
                  </a:lnTo>
                  <a:lnTo>
                    <a:pt x="115" y="196"/>
                  </a:lnTo>
                  <a:lnTo>
                    <a:pt x="118" y="187"/>
                  </a:lnTo>
                  <a:lnTo>
                    <a:pt x="120" y="179"/>
                  </a:lnTo>
                  <a:lnTo>
                    <a:pt x="121" y="170"/>
                  </a:lnTo>
                  <a:lnTo>
                    <a:pt x="122" y="162"/>
                  </a:lnTo>
                  <a:lnTo>
                    <a:pt x="122" y="153"/>
                  </a:lnTo>
                  <a:lnTo>
                    <a:pt x="121" y="145"/>
                  </a:lnTo>
                  <a:lnTo>
                    <a:pt x="120" y="137"/>
                  </a:lnTo>
                  <a:lnTo>
                    <a:pt x="119" y="129"/>
                  </a:lnTo>
                  <a:lnTo>
                    <a:pt x="117" y="122"/>
                  </a:lnTo>
                  <a:lnTo>
                    <a:pt x="115" y="114"/>
                  </a:lnTo>
                  <a:lnTo>
                    <a:pt x="112" y="107"/>
                  </a:lnTo>
                  <a:lnTo>
                    <a:pt x="109" y="100"/>
                  </a:lnTo>
                  <a:lnTo>
                    <a:pt x="106" y="93"/>
                  </a:lnTo>
                  <a:lnTo>
                    <a:pt x="102" y="87"/>
                  </a:lnTo>
                  <a:lnTo>
                    <a:pt x="98" y="80"/>
                  </a:lnTo>
                  <a:lnTo>
                    <a:pt x="94" y="74"/>
                  </a:lnTo>
                  <a:lnTo>
                    <a:pt x="92" y="69"/>
                  </a:lnTo>
                  <a:lnTo>
                    <a:pt x="89" y="63"/>
                  </a:lnTo>
                  <a:lnTo>
                    <a:pt x="87" y="58"/>
                  </a:lnTo>
                  <a:lnTo>
                    <a:pt x="84" y="53"/>
                  </a:lnTo>
                  <a:lnTo>
                    <a:pt x="81" y="48"/>
                  </a:lnTo>
                  <a:lnTo>
                    <a:pt x="77" y="44"/>
                  </a:lnTo>
                  <a:lnTo>
                    <a:pt x="73" y="39"/>
                  </a:lnTo>
                  <a:lnTo>
                    <a:pt x="70" y="35"/>
                  </a:lnTo>
                  <a:lnTo>
                    <a:pt x="66" y="32"/>
                  </a:lnTo>
                  <a:lnTo>
                    <a:pt x="62" y="28"/>
                  </a:lnTo>
                  <a:lnTo>
                    <a:pt x="58" y="24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2"/>
                  </a:lnTo>
                  <a:lnTo>
                    <a:pt x="43" y="8"/>
                  </a:lnTo>
                  <a:lnTo>
                    <a:pt x="40" y="3"/>
                  </a:lnTo>
                  <a:lnTo>
                    <a:pt x="37" y="1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19" y="2"/>
                  </a:lnTo>
                  <a:lnTo>
                    <a:pt x="15" y="5"/>
                  </a:lnTo>
                  <a:lnTo>
                    <a:pt x="11" y="9"/>
                  </a:lnTo>
                  <a:lnTo>
                    <a:pt x="9" y="1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02" name="Freeform 214">
              <a:extLst>
                <a:ext uri="{FF2B5EF4-FFF2-40B4-BE49-F238E27FC236}">
                  <a16:creationId xmlns:a16="http://schemas.microsoft.com/office/drawing/2014/main" id="{1219434A-2F4E-86FA-B21A-D548A6FCD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" y="3593"/>
              <a:ext cx="487" cy="140"/>
            </a:xfrm>
            <a:custGeom>
              <a:avLst/>
              <a:gdLst>
                <a:gd name="T0" fmla="*/ 0 w 487"/>
                <a:gd name="T1" fmla="*/ 125 h 140"/>
                <a:gd name="T2" fmla="*/ 1 w 487"/>
                <a:gd name="T3" fmla="*/ 139 h 140"/>
                <a:gd name="T4" fmla="*/ 486 w 487"/>
                <a:gd name="T5" fmla="*/ 12 h 140"/>
                <a:gd name="T6" fmla="*/ 483 w 487"/>
                <a:gd name="T7" fmla="*/ 0 h 140"/>
                <a:gd name="T8" fmla="*/ 0 w 487"/>
                <a:gd name="T9" fmla="*/ 1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40">
                  <a:moveTo>
                    <a:pt x="0" y="125"/>
                  </a:moveTo>
                  <a:lnTo>
                    <a:pt x="1" y="139"/>
                  </a:lnTo>
                  <a:lnTo>
                    <a:pt x="486" y="12"/>
                  </a:lnTo>
                  <a:lnTo>
                    <a:pt x="483" y="0"/>
                  </a:lnTo>
                  <a:lnTo>
                    <a:pt x="0" y="1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03" name="Freeform 215">
              <a:extLst>
                <a:ext uri="{FF2B5EF4-FFF2-40B4-BE49-F238E27FC236}">
                  <a16:creationId xmlns:a16="http://schemas.microsoft.com/office/drawing/2014/main" id="{5B2BB25B-A112-E062-DD50-80D0BB8A7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0" y="3037"/>
              <a:ext cx="129" cy="42"/>
            </a:xfrm>
            <a:custGeom>
              <a:avLst/>
              <a:gdLst>
                <a:gd name="T0" fmla="*/ 0 w 129"/>
                <a:gd name="T1" fmla="*/ 32 h 42"/>
                <a:gd name="T2" fmla="*/ 0 w 129"/>
                <a:gd name="T3" fmla="*/ 34 h 42"/>
                <a:gd name="T4" fmla="*/ 0 w 129"/>
                <a:gd name="T5" fmla="*/ 36 h 42"/>
                <a:gd name="T6" fmla="*/ 0 w 129"/>
                <a:gd name="T7" fmla="*/ 38 h 42"/>
                <a:gd name="T8" fmla="*/ 1 w 129"/>
                <a:gd name="T9" fmla="*/ 40 h 42"/>
                <a:gd name="T10" fmla="*/ 6 w 129"/>
                <a:gd name="T11" fmla="*/ 41 h 42"/>
                <a:gd name="T12" fmla="*/ 15 w 129"/>
                <a:gd name="T13" fmla="*/ 39 h 42"/>
                <a:gd name="T14" fmla="*/ 25 w 129"/>
                <a:gd name="T15" fmla="*/ 37 h 42"/>
                <a:gd name="T16" fmla="*/ 32 w 129"/>
                <a:gd name="T17" fmla="*/ 35 h 42"/>
                <a:gd name="T18" fmla="*/ 40 w 129"/>
                <a:gd name="T19" fmla="*/ 34 h 42"/>
                <a:gd name="T20" fmla="*/ 47 w 129"/>
                <a:gd name="T21" fmla="*/ 32 h 42"/>
                <a:gd name="T22" fmla="*/ 53 w 129"/>
                <a:gd name="T23" fmla="*/ 31 h 42"/>
                <a:gd name="T24" fmla="*/ 59 w 129"/>
                <a:gd name="T25" fmla="*/ 29 h 42"/>
                <a:gd name="T26" fmla="*/ 65 w 129"/>
                <a:gd name="T27" fmla="*/ 28 h 42"/>
                <a:gd name="T28" fmla="*/ 71 w 129"/>
                <a:gd name="T29" fmla="*/ 26 h 42"/>
                <a:gd name="T30" fmla="*/ 77 w 129"/>
                <a:gd name="T31" fmla="*/ 24 h 42"/>
                <a:gd name="T32" fmla="*/ 84 w 129"/>
                <a:gd name="T33" fmla="*/ 22 h 42"/>
                <a:gd name="T34" fmla="*/ 91 w 129"/>
                <a:gd name="T35" fmla="*/ 20 h 42"/>
                <a:gd name="T36" fmla="*/ 98 w 129"/>
                <a:gd name="T37" fmla="*/ 17 h 42"/>
                <a:gd name="T38" fmla="*/ 106 w 129"/>
                <a:gd name="T39" fmla="*/ 15 h 42"/>
                <a:gd name="T40" fmla="*/ 116 w 129"/>
                <a:gd name="T41" fmla="*/ 12 h 42"/>
                <a:gd name="T42" fmla="*/ 126 w 129"/>
                <a:gd name="T43" fmla="*/ 8 h 42"/>
                <a:gd name="T44" fmla="*/ 128 w 129"/>
                <a:gd name="T45" fmla="*/ 7 h 42"/>
                <a:gd name="T46" fmla="*/ 122 w 129"/>
                <a:gd name="T47" fmla="*/ 0 h 42"/>
                <a:gd name="T48" fmla="*/ 113 w 129"/>
                <a:gd name="T49" fmla="*/ 2 h 42"/>
                <a:gd name="T50" fmla="*/ 104 w 129"/>
                <a:gd name="T51" fmla="*/ 5 h 42"/>
                <a:gd name="T52" fmla="*/ 96 w 129"/>
                <a:gd name="T53" fmla="*/ 7 h 42"/>
                <a:gd name="T54" fmla="*/ 88 w 129"/>
                <a:gd name="T55" fmla="*/ 10 h 42"/>
                <a:gd name="T56" fmla="*/ 81 w 129"/>
                <a:gd name="T57" fmla="*/ 12 h 42"/>
                <a:gd name="T58" fmla="*/ 75 w 129"/>
                <a:gd name="T59" fmla="*/ 14 h 42"/>
                <a:gd name="T60" fmla="*/ 68 w 129"/>
                <a:gd name="T61" fmla="*/ 15 h 42"/>
                <a:gd name="T62" fmla="*/ 62 w 129"/>
                <a:gd name="T63" fmla="*/ 17 h 42"/>
                <a:gd name="T64" fmla="*/ 56 w 129"/>
                <a:gd name="T65" fmla="*/ 19 h 42"/>
                <a:gd name="T66" fmla="*/ 50 w 129"/>
                <a:gd name="T67" fmla="*/ 20 h 42"/>
                <a:gd name="T68" fmla="*/ 43 w 129"/>
                <a:gd name="T69" fmla="*/ 22 h 42"/>
                <a:gd name="T70" fmla="*/ 36 w 129"/>
                <a:gd name="T71" fmla="*/ 24 h 42"/>
                <a:gd name="T72" fmla="*/ 29 w 129"/>
                <a:gd name="T73" fmla="*/ 26 h 42"/>
                <a:gd name="T74" fmla="*/ 20 w 129"/>
                <a:gd name="T75" fmla="*/ 28 h 42"/>
                <a:gd name="T76" fmla="*/ 10 w 129"/>
                <a:gd name="T77" fmla="*/ 30 h 42"/>
                <a:gd name="T78" fmla="*/ 0 w 129"/>
                <a:gd name="T7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9" h="42">
                  <a:moveTo>
                    <a:pt x="0" y="32"/>
                  </a:moveTo>
                  <a:lnTo>
                    <a:pt x="0" y="34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1" y="40"/>
                  </a:lnTo>
                  <a:lnTo>
                    <a:pt x="6" y="41"/>
                  </a:lnTo>
                  <a:lnTo>
                    <a:pt x="15" y="39"/>
                  </a:lnTo>
                  <a:lnTo>
                    <a:pt x="25" y="37"/>
                  </a:lnTo>
                  <a:lnTo>
                    <a:pt x="32" y="35"/>
                  </a:lnTo>
                  <a:lnTo>
                    <a:pt x="40" y="34"/>
                  </a:lnTo>
                  <a:lnTo>
                    <a:pt x="47" y="32"/>
                  </a:lnTo>
                  <a:lnTo>
                    <a:pt x="53" y="31"/>
                  </a:lnTo>
                  <a:lnTo>
                    <a:pt x="59" y="29"/>
                  </a:lnTo>
                  <a:lnTo>
                    <a:pt x="65" y="28"/>
                  </a:lnTo>
                  <a:lnTo>
                    <a:pt x="71" y="26"/>
                  </a:lnTo>
                  <a:lnTo>
                    <a:pt x="77" y="24"/>
                  </a:lnTo>
                  <a:lnTo>
                    <a:pt x="84" y="22"/>
                  </a:lnTo>
                  <a:lnTo>
                    <a:pt x="91" y="20"/>
                  </a:lnTo>
                  <a:lnTo>
                    <a:pt x="98" y="17"/>
                  </a:lnTo>
                  <a:lnTo>
                    <a:pt x="106" y="15"/>
                  </a:lnTo>
                  <a:lnTo>
                    <a:pt x="116" y="12"/>
                  </a:lnTo>
                  <a:lnTo>
                    <a:pt x="126" y="8"/>
                  </a:lnTo>
                  <a:lnTo>
                    <a:pt x="128" y="7"/>
                  </a:lnTo>
                  <a:lnTo>
                    <a:pt x="122" y="0"/>
                  </a:lnTo>
                  <a:lnTo>
                    <a:pt x="113" y="2"/>
                  </a:lnTo>
                  <a:lnTo>
                    <a:pt x="104" y="5"/>
                  </a:lnTo>
                  <a:lnTo>
                    <a:pt x="96" y="7"/>
                  </a:lnTo>
                  <a:lnTo>
                    <a:pt x="88" y="10"/>
                  </a:lnTo>
                  <a:lnTo>
                    <a:pt x="81" y="12"/>
                  </a:lnTo>
                  <a:lnTo>
                    <a:pt x="75" y="14"/>
                  </a:lnTo>
                  <a:lnTo>
                    <a:pt x="68" y="15"/>
                  </a:lnTo>
                  <a:lnTo>
                    <a:pt x="62" y="17"/>
                  </a:lnTo>
                  <a:lnTo>
                    <a:pt x="56" y="19"/>
                  </a:lnTo>
                  <a:lnTo>
                    <a:pt x="50" y="20"/>
                  </a:lnTo>
                  <a:lnTo>
                    <a:pt x="43" y="22"/>
                  </a:lnTo>
                  <a:lnTo>
                    <a:pt x="36" y="24"/>
                  </a:lnTo>
                  <a:lnTo>
                    <a:pt x="29" y="26"/>
                  </a:lnTo>
                  <a:lnTo>
                    <a:pt x="20" y="28"/>
                  </a:lnTo>
                  <a:lnTo>
                    <a:pt x="10" y="30"/>
                  </a:lnTo>
                  <a:lnTo>
                    <a:pt x="0" y="3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04" name="Freeform 216">
              <a:extLst>
                <a:ext uri="{FF2B5EF4-FFF2-40B4-BE49-F238E27FC236}">
                  <a16:creationId xmlns:a16="http://schemas.microsoft.com/office/drawing/2014/main" id="{7CC43D56-662F-4E2F-4663-14EBBF69A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4" y="3076"/>
              <a:ext cx="215" cy="73"/>
            </a:xfrm>
            <a:custGeom>
              <a:avLst/>
              <a:gdLst>
                <a:gd name="T0" fmla="*/ 0 w 215"/>
                <a:gd name="T1" fmla="*/ 63 h 73"/>
                <a:gd name="T2" fmla="*/ 0 w 215"/>
                <a:gd name="T3" fmla="*/ 66 h 73"/>
                <a:gd name="T4" fmla="*/ 1 w 215"/>
                <a:gd name="T5" fmla="*/ 68 h 73"/>
                <a:gd name="T6" fmla="*/ 2 w 215"/>
                <a:gd name="T7" fmla="*/ 70 h 73"/>
                <a:gd name="T8" fmla="*/ 10 w 215"/>
                <a:gd name="T9" fmla="*/ 70 h 73"/>
                <a:gd name="T10" fmla="*/ 25 w 215"/>
                <a:gd name="T11" fmla="*/ 68 h 73"/>
                <a:gd name="T12" fmla="*/ 40 w 215"/>
                <a:gd name="T13" fmla="*/ 65 h 73"/>
                <a:gd name="T14" fmla="*/ 53 w 215"/>
                <a:gd name="T15" fmla="*/ 63 h 73"/>
                <a:gd name="T16" fmla="*/ 67 w 215"/>
                <a:gd name="T17" fmla="*/ 60 h 73"/>
                <a:gd name="T18" fmla="*/ 79 w 215"/>
                <a:gd name="T19" fmla="*/ 57 h 73"/>
                <a:gd name="T20" fmla="*/ 92 w 215"/>
                <a:gd name="T21" fmla="*/ 54 h 73"/>
                <a:gd name="T22" fmla="*/ 103 w 215"/>
                <a:gd name="T23" fmla="*/ 50 h 73"/>
                <a:gd name="T24" fmla="*/ 116 w 215"/>
                <a:gd name="T25" fmla="*/ 47 h 73"/>
                <a:gd name="T26" fmla="*/ 128 w 215"/>
                <a:gd name="T27" fmla="*/ 43 h 73"/>
                <a:gd name="T28" fmla="*/ 140 w 215"/>
                <a:gd name="T29" fmla="*/ 39 h 73"/>
                <a:gd name="T30" fmla="*/ 152 w 215"/>
                <a:gd name="T31" fmla="*/ 34 h 73"/>
                <a:gd name="T32" fmla="*/ 164 w 215"/>
                <a:gd name="T33" fmla="*/ 29 h 73"/>
                <a:gd name="T34" fmla="*/ 177 w 215"/>
                <a:gd name="T35" fmla="*/ 24 h 73"/>
                <a:gd name="T36" fmla="*/ 190 w 215"/>
                <a:gd name="T37" fmla="*/ 19 h 73"/>
                <a:gd name="T38" fmla="*/ 204 w 215"/>
                <a:gd name="T39" fmla="*/ 13 h 73"/>
                <a:gd name="T40" fmla="*/ 212 w 215"/>
                <a:gd name="T41" fmla="*/ 8 h 73"/>
                <a:gd name="T42" fmla="*/ 214 w 215"/>
                <a:gd name="T43" fmla="*/ 4 h 73"/>
                <a:gd name="T44" fmla="*/ 210 w 215"/>
                <a:gd name="T45" fmla="*/ 0 h 73"/>
                <a:gd name="T46" fmla="*/ 195 w 215"/>
                <a:gd name="T47" fmla="*/ 5 h 73"/>
                <a:gd name="T48" fmla="*/ 182 w 215"/>
                <a:gd name="T49" fmla="*/ 11 h 73"/>
                <a:gd name="T50" fmla="*/ 168 w 215"/>
                <a:gd name="T51" fmla="*/ 16 h 73"/>
                <a:gd name="T52" fmla="*/ 155 w 215"/>
                <a:gd name="T53" fmla="*/ 21 h 73"/>
                <a:gd name="T54" fmla="*/ 143 w 215"/>
                <a:gd name="T55" fmla="*/ 25 h 73"/>
                <a:gd name="T56" fmla="*/ 131 w 215"/>
                <a:gd name="T57" fmla="*/ 30 h 73"/>
                <a:gd name="T58" fmla="*/ 119 w 215"/>
                <a:gd name="T59" fmla="*/ 34 h 73"/>
                <a:gd name="T60" fmla="*/ 107 w 215"/>
                <a:gd name="T61" fmla="*/ 37 h 73"/>
                <a:gd name="T62" fmla="*/ 96 w 215"/>
                <a:gd name="T63" fmla="*/ 41 h 73"/>
                <a:gd name="T64" fmla="*/ 84 w 215"/>
                <a:gd name="T65" fmla="*/ 44 h 73"/>
                <a:gd name="T66" fmla="*/ 71 w 215"/>
                <a:gd name="T67" fmla="*/ 48 h 73"/>
                <a:gd name="T68" fmla="*/ 59 w 215"/>
                <a:gd name="T69" fmla="*/ 51 h 73"/>
                <a:gd name="T70" fmla="*/ 45 w 215"/>
                <a:gd name="T71" fmla="*/ 54 h 73"/>
                <a:gd name="T72" fmla="*/ 31 w 215"/>
                <a:gd name="T73" fmla="*/ 56 h 73"/>
                <a:gd name="T74" fmla="*/ 16 w 215"/>
                <a:gd name="T75" fmla="*/ 59 h 73"/>
                <a:gd name="T76" fmla="*/ 1 w 215"/>
                <a:gd name="T77" fmla="*/ 6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5" h="73">
                  <a:moveTo>
                    <a:pt x="1" y="62"/>
                  </a:moveTo>
                  <a:lnTo>
                    <a:pt x="0" y="63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0" y="67"/>
                  </a:lnTo>
                  <a:lnTo>
                    <a:pt x="1" y="68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2" y="72"/>
                  </a:lnTo>
                  <a:lnTo>
                    <a:pt x="10" y="70"/>
                  </a:lnTo>
                  <a:lnTo>
                    <a:pt x="18" y="69"/>
                  </a:lnTo>
                  <a:lnTo>
                    <a:pt x="25" y="68"/>
                  </a:lnTo>
                  <a:lnTo>
                    <a:pt x="33" y="67"/>
                  </a:lnTo>
                  <a:lnTo>
                    <a:pt x="40" y="65"/>
                  </a:lnTo>
                  <a:lnTo>
                    <a:pt x="47" y="64"/>
                  </a:lnTo>
                  <a:lnTo>
                    <a:pt x="53" y="63"/>
                  </a:lnTo>
                  <a:lnTo>
                    <a:pt x="60" y="61"/>
                  </a:lnTo>
                  <a:lnTo>
                    <a:pt x="67" y="60"/>
                  </a:lnTo>
                  <a:lnTo>
                    <a:pt x="73" y="58"/>
                  </a:lnTo>
                  <a:lnTo>
                    <a:pt x="79" y="57"/>
                  </a:lnTo>
                  <a:lnTo>
                    <a:pt x="85" y="55"/>
                  </a:lnTo>
                  <a:lnTo>
                    <a:pt x="92" y="54"/>
                  </a:lnTo>
                  <a:lnTo>
                    <a:pt x="98" y="52"/>
                  </a:lnTo>
                  <a:lnTo>
                    <a:pt x="103" y="50"/>
                  </a:lnTo>
                  <a:lnTo>
                    <a:pt x="110" y="48"/>
                  </a:lnTo>
                  <a:lnTo>
                    <a:pt x="116" y="47"/>
                  </a:lnTo>
                  <a:lnTo>
                    <a:pt x="121" y="45"/>
                  </a:lnTo>
                  <a:lnTo>
                    <a:pt x="128" y="43"/>
                  </a:lnTo>
                  <a:lnTo>
                    <a:pt x="133" y="41"/>
                  </a:lnTo>
                  <a:lnTo>
                    <a:pt x="140" y="39"/>
                  </a:lnTo>
                  <a:lnTo>
                    <a:pt x="146" y="37"/>
                  </a:lnTo>
                  <a:lnTo>
                    <a:pt x="152" y="34"/>
                  </a:lnTo>
                  <a:lnTo>
                    <a:pt x="158" y="32"/>
                  </a:lnTo>
                  <a:lnTo>
                    <a:pt x="164" y="29"/>
                  </a:lnTo>
                  <a:lnTo>
                    <a:pt x="171" y="27"/>
                  </a:lnTo>
                  <a:lnTo>
                    <a:pt x="177" y="24"/>
                  </a:lnTo>
                  <a:lnTo>
                    <a:pt x="184" y="22"/>
                  </a:lnTo>
                  <a:lnTo>
                    <a:pt x="190" y="19"/>
                  </a:lnTo>
                  <a:lnTo>
                    <a:pt x="197" y="16"/>
                  </a:lnTo>
                  <a:lnTo>
                    <a:pt x="204" y="13"/>
                  </a:lnTo>
                  <a:lnTo>
                    <a:pt x="212" y="10"/>
                  </a:lnTo>
                  <a:lnTo>
                    <a:pt x="212" y="8"/>
                  </a:lnTo>
                  <a:lnTo>
                    <a:pt x="213" y="6"/>
                  </a:lnTo>
                  <a:lnTo>
                    <a:pt x="214" y="4"/>
                  </a:lnTo>
                  <a:lnTo>
                    <a:pt x="213" y="3"/>
                  </a:lnTo>
                  <a:lnTo>
                    <a:pt x="210" y="0"/>
                  </a:lnTo>
                  <a:lnTo>
                    <a:pt x="203" y="2"/>
                  </a:lnTo>
                  <a:lnTo>
                    <a:pt x="195" y="5"/>
                  </a:lnTo>
                  <a:lnTo>
                    <a:pt x="189" y="8"/>
                  </a:lnTo>
                  <a:lnTo>
                    <a:pt x="182" y="11"/>
                  </a:lnTo>
                  <a:lnTo>
                    <a:pt x="175" y="14"/>
                  </a:lnTo>
                  <a:lnTo>
                    <a:pt x="168" y="16"/>
                  </a:lnTo>
                  <a:lnTo>
                    <a:pt x="162" y="18"/>
                  </a:lnTo>
                  <a:lnTo>
                    <a:pt x="155" y="21"/>
                  </a:lnTo>
                  <a:lnTo>
                    <a:pt x="150" y="23"/>
                  </a:lnTo>
                  <a:lnTo>
                    <a:pt x="143" y="25"/>
                  </a:lnTo>
                  <a:lnTo>
                    <a:pt x="137" y="28"/>
                  </a:lnTo>
                  <a:lnTo>
                    <a:pt x="131" y="30"/>
                  </a:lnTo>
                  <a:lnTo>
                    <a:pt x="125" y="32"/>
                  </a:lnTo>
                  <a:lnTo>
                    <a:pt x="119" y="34"/>
                  </a:lnTo>
                  <a:lnTo>
                    <a:pt x="114" y="36"/>
                  </a:lnTo>
                  <a:lnTo>
                    <a:pt x="107" y="37"/>
                  </a:lnTo>
                  <a:lnTo>
                    <a:pt x="102" y="39"/>
                  </a:lnTo>
                  <a:lnTo>
                    <a:pt x="96" y="41"/>
                  </a:lnTo>
                  <a:lnTo>
                    <a:pt x="90" y="43"/>
                  </a:lnTo>
                  <a:lnTo>
                    <a:pt x="84" y="44"/>
                  </a:lnTo>
                  <a:lnTo>
                    <a:pt x="77" y="46"/>
                  </a:lnTo>
                  <a:lnTo>
                    <a:pt x="71" y="48"/>
                  </a:lnTo>
                  <a:lnTo>
                    <a:pt x="65" y="49"/>
                  </a:lnTo>
                  <a:lnTo>
                    <a:pt x="59" y="51"/>
                  </a:lnTo>
                  <a:lnTo>
                    <a:pt x="52" y="52"/>
                  </a:lnTo>
                  <a:lnTo>
                    <a:pt x="45" y="54"/>
                  </a:lnTo>
                  <a:lnTo>
                    <a:pt x="38" y="55"/>
                  </a:lnTo>
                  <a:lnTo>
                    <a:pt x="31" y="56"/>
                  </a:lnTo>
                  <a:lnTo>
                    <a:pt x="24" y="58"/>
                  </a:lnTo>
                  <a:lnTo>
                    <a:pt x="16" y="59"/>
                  </a:lnTo>
                  <a:lnTo>
                    <a:pt x="9" y="60"/>
                  </a:lnTo>
                  <a:lnTo>
                    <a:pt x="1" y="6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05" name="Freeform 217">
              <a:extLst>
                <a:ext uri="{FF2B5EF4-FFF2-40B4-BE49-F238E27FC236}">
                  <a16:creationId xmlns:a16="http://schemas.microsoft.com/office/drawing/2014/main" id="{38D740EB-D6F6-B844-BA1E-01ABA2DDA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8" y="2990"/>
              <a:ext cx="272" cy="61"/>
            </a:xfrm>
            <a:custGeom>
              <a:avLst/>
              <a:gdLst>
                <a:gd name="T0" fmla="*/ 0 w 272"/>
                <a:gd name="T1" fmla="*/ 51 h 61"/>
                <a:gd name="T2" fmla="*/ 0 w 272"/>
                <a:gd name="T3" fmla="*/ 53 h 61"/>
                <a:gd name="T4" fmla="*/ 1 w 272"/>
                <a:gd name="T5" fmla="*/ 56 h 61"/>
                <a:gd name="T6" fmla="*/ 2 w 272"/>
                <a:gd name="T7" fmla="*/ 58 h 61"/>
                <a:gd name="T8" fmla="*/ 10 w 272"/>
                <a:gd name="T9" fmla="*/ 59 h 61"/>
                <a:gd name="T10" fmla="*/ 27 w 272"/>
                <a:gd name="T11" fmla="*/ 58 h 61"/>
                <a:gd name="T12" fmla="*/ 44 w 272"/>
                <a:gd name="T13" fmla="*/ 56 h 61"/>
                <a:gd name="T14" fmla="*/ 61 w 272"/>
                <a:gd name="T15" fmla="*/ 54 h 61"/>
                <a:gd name="T16" fmla="*/ 79 w 272"/>
                <a:gd name="T17" fmla="*/ 52 h 61"/>
                <a:gd name="T18" fmla="*/ 97 w 272"/>
                <a:gd name="T19" fmla="*/ 49 h 61"/>
                <a:gd name="T20" fmla="*/ 115 w 272"/>
                <a:gd name="T21" fmla="*/ 47 h 61"/>
                <a:gd name="T22" fmla="*/ 134 w 272"/>
                <a:gd name="T23" fmla="*/ 43 h 61"/>
                <a:gd name="T24" fmla="*/ 152 w 272"/>
                <a:gd name="T25" fmla="*/ 40 h 61"/>
                <a:gd name="T26" fmla="*/ 169 w 272"/>
                <a:gd name="T27" fmla="*/ 37 h 61"/>
                <a:gd name="T28" fmla="*/ 187 w 272"/>
                <a:gd name="T29" fmla="*/ 33 h 61"/>
                <a:gd name="T30" fmla="*/ 203 w 272"/>
                <a:gd name="T31" fmla="*/ 29 h 61"/>
                <a:gd name="T32" fmla="*/ 220 w 272"/>
                <a:gd name="T33" fmla="*/ 25 h 61"/>
                <a:gd name="T34" fmla="*/ 235 w 272"/>
                <a:gd name="T35" fmla="*/ 20 h 61"/>
                <a:gd name="T36" fmla="*/ 249 w 272"/>
                <a:gd name="T37" fmla="*/ 17 h 61"/>
                <a:gd name="T38" fmla="*/ 263 w 272"/>
                <a:gd name="T39" fmla="*/ 12 h 61"/>
                <a:gd name="T40" fmla="*/ 270 w 272"/>
                <a:gd name="T41" fmla="*/ 8 h 61"/>
                <a:gd name="T42" fmla="*/ 271 w 272"/>
                <a:gd name="T43" fmla="*/ 4 h 61"/>
                <a:gd name="T44" fmla="*/ 268 w 272"/>
                <a:gd name="T45" fmla="*/ 0 h 61"/>
                <a:gd name="T46" fmla="*/ 252 w 272"/>
                <a:gd name="T47" fmla="*/ 4 h 61"/>
                <a:gd name="T48" fmla="*/ 236 w 272"/>
                <a:gd name="T49" fmla="*/ 8 h 61"/>
                <a:gd name="T50" fmla="*/ 220 w 272"/>
                <a:gd name="T51" fmla="*/ 13 h 61"/>
                <a:gd name="T52" fmla="*/ 204 w 272"/>
                <a:gd name="T53" fmla="*/ 17 h 61"/>
                <a:gd name="T54" fmla="*/ 187 w 272"/>
                <a:gd name="T55" fmla="*/ 20 h 61"/>
                <a:gd name="T56" fmla="*/ 170 w 272"/>
                <a:gd name="T57" fmla="*/ 24 h 61"/>
                <a:gd name="T58" fmla="*/ 153 w 272"/>
                <a:gd name="T59" fmla="*/ 27 h 61"/>
                <a:gd name="T60" fmla="*/ 136 w 272"/>
                <a:gd name="T61" fmla="*/ 30 h 61"/>
                <a:gd name="T62" fmla="*/ 119 w 272"/>
                <a:gd name="T63" fmla="*/ 34 h 61"/>
                <a:gd name="T64" fmla="*/ 102 w 272"/>
                <a:gd name="T65" fmla="*/ 37 h 61"/>
                <a:gd name="T66" fmla="*/ 85 w 272"/>
                <a:gd name="T67" fmla="*/ 40 h 61"/>
                <a:gd name="T68" fmla="*/ 67 w 272"/>
                <a:gd name="T69" fmla="*/ 41 h 61"/>
                <a:gd name="T70" fmla="*/ 51 w 272"/>
                <a:gd name="T71" fmla="*/ 44 h 61"/>
                <a:gd name="T72" fmla="*/ 34 w 272"/>
                <a:gd name="T73" fmla="*/ 46 h 61"/>
                <a:gd name="T74" fmla="*/ 17 w 272"/>
                <a:gd name="T75" fmla="*/ 48 h 61"/>
                <a:gd name="T76" fmla="*/ 1 w 272"/>
                <a:gd name="T77" fmla="*/ 5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2" h="61">
                  <a:moveTo>
                    <a:pt x="1" y="50"/>
                  </a:moveTo>
                  <a:lnTo>
                    <a:pt x="0" y="51"/>
                  </a:lnTo>
                  <a:lnTo>
                    <a:pt x="0" y="52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1" y="57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10" y="59"/>
                  </a:lnTo>
                  <a:lnTo>
                    <a:pt x="18" y="58"/>
                  </a:lnTo>
                  <a:lnTo>
                    <a:pt x="27" y="58"/>
                  </a:lnTo>
                  <a:lnTo>
                    <a:pt x="35" y="57"/>
                  </a:lnTo>
                  <a:lnTo>
                    <a:pt x="44" y="56"/>
                  </a:lnTo>
                  <a:lnTo>
                    <a:pt x="52" y="55"/>
                  </a:lnTo>
                  <a:lnTo>
                    <a:pt x="61" y="54"/>
                  </a:lnTo>
                  <a:lnTo>
                    <a:pt x="70" y="53"/>
                  </a:lnTo>
                  <a:lnTo>
                    <a:pt x="79" y="52"/>
                  </a:lnTo>
                  <a:lnTo>
                    <a:pt x="88" y="51"/>
                  </a:lnTo>
                  <a:lnTo>
                    <a:pt x="97" y="49"/>
                  </a:lnTo>
                  <a:lnTo>
                    <a:pt x="106" y="48"/>
                  </a:lnTo>
                  <a:lnTo>
                    <a:pt x="115" y="47"/>
                  </a:lnTo>
                  <a:lnTo>
                    <a:pt x="125" y="45"/>
                  </a:lnTo>
                  <a:lnTo>
                    <a:pt x="134" y="43"/>
                  </a:lnTo>
                  <a:lnTo>
                    <a:pt x="143" y="42"/>
                  </a:lnTo>
                  <a:lnTo>
                    <a:pt x="152" y="40"/>
                  </a:lnTo>
                  <a:lnTo>
                    <a:pt x="161" y="39"/>
                  </a:lnTo>
                  <a:lnTo>
                    <a:pt x="169" y="37"/>
                  </a:lnTo>
                  <a:lnTo>
                    <a:pt x="178" y="35"/>
                  </a:lnTo>
                  <a:lnTo>
                    <a:pt x="187" y="33"/>
                  </a:lnTo>
                  <a:lnTo>
                    <a:pt x="195" y="31"/>
                  </a:lnTo>
                  <a:lnTo>
                    <a:pt x="203" y="29"/>
                  </a:lnTo>
                  <a:lnTo>
                    <a:pt x="212" y="27"/>
                  </a:lnTo>
                  <a:lnTo>
                    <a:pt x="220" y="25"/>
                  </a:lnTo>
                  <a:lnTo>
                    <a:pt x="227" y="23"/>
                  </a:lnTo>
                  <a:lnTo>
                    <a:pt x="235" y="20"/>
                  </a:lnTo>
                  <a:lnTo>
                    <a:pt x="242" y="19"/>
                  </a:lnTo>
                  <a:lnTo>
                    <a:pt x="249" y="17"/>
                  </a:lnTo>
                  <a:lnTo>
                    <a:pt x="256" y="14"/>
                  </a:lnTo>
                  <a:lnTo>
                    <a:pt x="263" y="12"/>
                  </a:lnTo>
                  <a:lnTo>
                    <a:pt x="269" y="10"/>
                  </a:lnTo>
                  <a:lnTo>
                    <a:pt x="270" y="8"/>
                  </a:lnTo>
                  <a:lnTo>
                    <a:pt x="271" y="6"/>
                  </a:lnTo>
                  <a:lnTo>
                    <a:pt x="271" y="4"/>
                  </a:lnTo>
                  <a:lnTo>
                    <a:pt x="270" y="2"/>
                  </a:lnTo>
                  <a:lnTo>
                    <a:pt x="268" y="0"/>
                  </a:lnTo>
                  <a:lnTo>
                    <a:pt x="260" y="2"/>
                  </a:lnTo>
                  <a:lnTo>
                    <a:pt x="252" y="4"/>
                  </a:lnTo>
                  <a:lnTo>
                    <a:pt x="244" y="6"/>
                  </a:lnTo>
                  <a:lnTo>
                    <a:pt x="236" y="8"/>
                  </a:lnTo>
                  <a:lnTo>
                    <a:pt x="228" y="11"/>
                  </a:lnTo>
                  <a:lnTo>
                    <a:pt x="220" y="13"/>
                  </a:lnTo>
                  <a:lnTo>
                    <a:pt x="212" y="15"/>
                  </a:lnTo>
                  <a:lnTo>
                    <a:pt x="204" y="17"/>
                  </a:lnTo>
                  <a:lnTo>
                    <a:pt x="195" y="19"/>
                  </a:lnTo>
                  <a:lnTo>
                    <a:pt x="187" y="20"/>
                  </a:lnTo>
                  <a:lnTo>
                    <a:pt x="179" y="22"/>
                  </a:lnTo>
                  <a:lnTo>
                    <a:pt x="170" y="24"/>
                  </a:lnTo>
                  <a:lnTo>
                    <a:pt x="162" y="26"/>
                  </a:lnTo>
                  <a:lnTo>
                    <a:pt x="153" y="27"/>
                  </a:lnTo>
                  <a:lnTo>
                    <a:pt x="145" y="29"/>
                  </a:lnTo>
                  <a:lnTo>
                    <a:pt x="136" y="30"/>
                  </a:lnTo>
                  <a:lnTo>
                    <a:pt x="128" y="32"/>
                  </a:lnTo>
                  <a:lnTo>
                    <a:pt x="119" y="34"/>
                  </a:lnTo>
                  <a:lnTo>
                    <a:pt x="110" y="35"/>
                  </a:lnTo>
                  <a:lnTo>
                    <a:pt x="102" y="37"/>
                  </a:lnTo>
                  <a:lnTo>
                    <a:pt x="93" y="38"/>
                  </a:lnTo>
                  <a:lnTo>
                    <a:pt x="85" y="40"/>
                  </a:lnTo>
                  <a:lnTo>
                    <a:pt x="76" y="40"/>
                  </a:lnTo>
                  <a:lnTo>
                    <a:pt x="67" y="41"/>
                  </a:lnTo>
                  <a:lnTo>
                    <a:pt x="59" y="43"/>
                  </a:lnTo>
                  <a:lnTo>
                    <a:pt x="51" y="44"/>
                  </a:lnTo>
                  <a:lnTo>
                    <a:pt x="42" y="45"/>
                  </a:lnTo>
                  <a:lnTo>
                    <a:pt x="34" y="46"/>
                  </a:lnTo>
                  <a:lnTo>
                    <a:pt x="26" y="47"/>
                  </a:lnTo>
                  <a:lnTo>
                    <a:pt x="17" y="48"/>
                  </a:lnTo>
                  <a:lnTo>
                    <a:pt x="9" y="49"/>
                  </a:lnTo>
                  <a:lnTo>
                    <a:pt x="1" y="5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06" name="Freeform 218">
              <a:extLst>
                <a:ext uri="{FF2B5EF4-FFF2-40B4-BE49-F238E27FC236}">
                  <a16:creationId xmlns:a16="http://schemas.microsoft.com/office/drawing/2014/main" id="{08A8FC63-F2B5-17FC-35C0-B74AAFDB7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3" y="4124"/>
              <a:ext cx="22" cy="25"/>
            </a:xfrm>
            <a:custGeom>
              <a:avLst/>
              <a:gdLst>
                <a:gd name="T0" fmla="*/ 10 w 22"/>
                <a:gd name="T1" fmla="*/ 24 h 25"/>
                <a:gd name="T2" fmla="*/ 8 w 22"/>
                <a:gd name="T3" fmla="*/ 24 h 25"/>
                <a:gd name="T4" fmla="*/ 6 w 22"/>
                <a:gd name="T5" fmla="*/ 23 h 25"/>
                <a:gd name="T6" fmla="*/ 4 w 22"/>
                <a:gd name="T7" fmla="*/ 21 h 25"/>
                <a:gd name="T8" fmla="*/ 2 w 22"/>
                <a:gd name="T9" fmla="*/ 20 h 25"/>
                <a:gd name="T10" fmla="*/ 1 w 22"/>
                <a:gd name="T11" fmla="*/ 18 h 25"/>
                <a:gd name="T12" fmla="*/ 0 w 22"/>
                <a:gd name="T13" fmla="*/ 16 h 25"/>
                <a:gd name="T14" fmla="*/ 0 w 22"/>
                <a:gd name="T15" fmla="*/ 14 h 25"/>
                <a:gd name="T16" fmla="*/ 0 w 22"/>
                <a:gd name="T17" fmla="*/ 11 h 25"/>
                <a:gd name="T18" fmla="*/ 0 w 22"/>
                <a:gd name="T19" fmla="*/ 9 h 25"/>
                <a:gd name="T20" fmla="*/ 0 w 22"/>
                <a:gd name="T21" fmla="*/ 7 h 25"/>
                <a:gd name="T22" fmla="*/ 1 w 22"/>
                <a:gd name="T23" fmla="*/ 5 h 25"/>
                <a:gd name="T24" fmla="*/ 2 w 22"/>
                <a:gd name="T25" fmla="*/ 3 h 25"/>
                <a:gd name="T26" fmla="*/ 4 w 22"/>
                <a:gd name="T27" fmla="*/ 2 h 25"/>
                <a:gd name="T28" fmla="*/ 6 w 22"/>
                <a:gd name="T29" fmla="*/ 0 h 25"/>
                <a:gd name="T30" fmla="*/ 8 w 22"/>
                <a:gd name="T31" fmla="*/ 0 h 25"/>
                <a:gd name="T32" fmla="*/ 10 w 22"/>
                <a:gd name="T33" fmla="*/ 0 h 25"/>
                <a:gd name="T34" fmla="*/ 12 w 22"/>
                <a:gd name="T35" fmla="*/ 0 h 25"/>
                <a:gd name="T36" fmla="*/ 14 w 22"/>
                <a:gd name="T37" fmla="*/ 0 h 25"/>
                <a:gd name="T38" fmla="*/ 16 w 22"/>
                <a:gd name="T39" fmla="*/ 2 h 25"/>
                <a:gd name="T40" fmla="*/ 18 w 22"/>
                <a:gd name="T41" fmla="*/ 3 h 25"/>
                <a:gd name="T42" fmla="*/ 19 w 22"/>
                <a:gd name="T43" fmla="*/ 5 h 25"/>
                <a:gd name="T44" fmla="*/ 20 w 22"/>
                <a:gd name="T45" fmla="*/ 7 h 25"/>
                <a:gd name="T46" fmla="*/ 21 w 22"/>
                <a:gd name="T47" fmla="*/ 9 h 25"/>
                <a:gd name="T48" fmla="*/ 21 w 22"/>
                <a:gd name="T49" fmla="*/ 11 h 25"/>
                <a:gd name="T50" fmla="*/ 21 w 22"/>
                <a:gd name="T51" fmla="*/ 14 h 25"/>
                <a:gd name="T52" fmla="*/ 20 w 22"/>
                <a:gd name="T53" fmla="*/ 16 h 25"/>
                <a:gd name="T54" fmla="*/ 19 w 22"/>
                <a:gd name="T55" fmla="*/ 18 h 25"/>
                <a:gd name="T56" fmla="*/ 18 w 22"/>
                <a:gd name="T57" fmla="*/ 20 h 25"/>
                <a:gd name="T58" fmla="*/ 16 w 22"/>
                <a:gd name="T59" fmla="*/ 21 h 25"/>
                <a:gd name="T60" fmla="*/ 14 w 22"/>
                <a:gd name="T61" fmla="*/ 23 h 25"/>
                <a:gd name="T62" fmla="*/ 12 w 22"/>
                <a:gd name="T63" fmla="*/ 24 h 25"/>
                <a:gd name="T64" fmla="*/ 10 w 22"/>
                <a:gd name="T6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5">
                  <a:moveTo>
                    <a:pt x="10" y="24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4" y="21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4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6" y="21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07" name="Freeform 219">
              <a:extLst>
                <a:ext uri="{FF2B5EF4-FFF2-40B4-BE49-F238E27FC236}">
                  <a16:creationId xmlns:a16="http://schemas.microsoft.com/office/drawing/2014/main" id="{303CEBE5-7543-25BF-BB13-97818BC9A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2" y="4170"/>
              <a:ext cx="22" cy="23"/>
            </a:xfrm>
            <a:custGeom>
              <a:avLst/>
              <a:gdLst>
                <a:gd name="T0" fmla="*/ 10 w 22"/>
                <a:gd name="T1" fmla="*/ 22 h 23"/>
                <a:gd name="T2" fmla="*/ 8 w 22"/>
                <a:gd name="T3" fmla="*/ 22 h 23"/>
                <a:gd name="T4" fmla="*/ 6 w 22"/>
                <a:gd name="T5" fmla="*/ 21 h 23"/>
                <a:gd name="T6" fmla="*/ 4 w 22"/>
                <a:gd name="T7" fmla="*/ 20 h 23"/>
                <a:gd name="T8" fmla="*/ 3 w 22"/>
                <a:gd name="T9" fmla="*/ 18 h 23"/>
                <a:gd name="T10" fmla="*/ 1 w 22"/>
                <a:gd name="T11" fmla="*/ 17 h 23"/>
                <a:gd name="T12" fmla="*/ 0 w 22"/>
                <a:gd name="T13" fmla="*/ 15 h 23"/>
                <a:gd name="T14" fmla="*/ 0 w 22"/>
                <a:gd name="T15" fmla="*/ 13 h 23"/>
                <a:gd name="T16" fmla="*/ 0 w 22"/>
                <a:gd name="T17" fmla="*/ 11 h 23"/>
                <a:gd name="T18" fmla="*/ 0 w 22"/>
                <a:gd name="T19" fmla="*/ 8 h 23"/>
                <a:gd name="T20" fmla="*/ 0 w 22"/>
                <a:gd name="T21" fmla="*/ 6 h 23"/>
                <a:gd name="T22" fmla="*/ 1 w 22"/>
                <a:gd name="T23" fmla="*/ 4 h 23"/>
                <a:gd name="T24" fmla="*/ 3 w 22"/>
                <a:gd name="T25" fmla="*/ 3 h 23"/>
                <a:gd name="T26" fmla="*/ 4 w 22"/>
                <a:gd name="T27" fmla="*/ 1 h 23"/>
                <a:gd name="T28" fmla="*/ 6 w 22"/>
                <a:gd name="T29" fmla="*/ 0 h 23"/>
                <a:gd name="T30" fmla="*/ 8 w 22"/>
                <a:gd name="T31" fmla="*/ 0 h 23"/>
                <a:gd name="T32" fmla="*/ 10 w 22"/>
                <a:gd name="T33" fmla="*/ 0 h 23"/>
                <a:gd name="T34" fmla="*/ 12 w 22"/>
                <a:gd name="T35" fmla="*/ 0 h 23"/>
                <a:gd name="T36" fmla="*/ 14 w 22"/>
                <a:gd name="T37" fmla="*/ 0 h 23"/>
                <a:gd name="T38" fmla="*/ 16 w 22"/>
                <a:gd name="T39" fmla="*/ 1 h 23"/>
                <a:gd name="T40" fmla="*/ 18 w 22"/>
                <a:gd name="T41" fmla="*/ 3 h 23"/>
                <a:gd name="T42" fmla="*/ 19 w 22"/>
                <a:gd name="T43" fmla="*/ 4 h 23"/>
                <a:gd name="T44" fmla="*/ 20 w 22"/>
                <a:gd name="T45" fmla="*/ 6 h 23"/>
                <a:gd name="T46" fmla="*/ 21 w 22"/>
                <a:gd name="T47" fmla="*/ 8 h 23"/>
                <a:gd name="T48" fmla="*/ 21 w 22"/>
                <a:gd name="T49" fmla="*/ 11 h 23"/>
                <a:gd name="T50" fmla="*/ 21 w 22"/>
                <a:gd name="T51" fmla="*/ 13 h 23"/>
                <a:gd name="T52" fmla="*/ 20 w 22"/>
                <a:gd name="T53" fmla="*/ 15 h 23"/>
                <a:gd name="T54" fmla="*/ 19 w 22"/>
                <a:gd name="T55" fmla="*/ 17 h 23"/>
                <a:gd name="T56" fmla="*/ 18 w 22"/>
                <a:gd name="T57" fmla="*/ 18 h 23"/>
                <a:gd name="T58" fmla="*/ 16 w 22"/>
                <a:gd name="T59" fmla="*/ 20 h 23"/>
                <a:gd name="T60" fmla="*/ 14 w 22"/>
                <a:gd name="T61" fmla="*/ 21 h 23"/>
                <a:gd name="T62" fmla="*/ 12 w 22"/>
                <a:gd name="T63" fmla="*/ 22 h 23"/>
                <a:gd name="T64" fmla="*/ 10 w 22"/>
                <a:gd name="T6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0" y="22"/>
                  </a:moveTo>
                  <a:lnTo>
                    <a:pt x="8" y="22"/>
                  </a:lnTo>
                  <a:lnTo>
                    <a:pt x="6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1" y="8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08" name="Freeform 220">
              <a:extLst>
                <a:ext uri="{FF2B5EF4-FFF2-40B4-BE49-F238E27FC236}">
                  <a16:creationId xmlns:a16="http://schemas.microsoft.com/office/drawing/2014/main" id="{9E6AA738-F836-900A-8DD2-1E3593479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6" y="4118"/>
              <a:ext cx="21" cy="24"/>
            </a:xfrm>
            <a:custGeom>
              <a:avLst/>
              <a:gdLst>
                <a:gd name="T0" fmla="*/ 10 w 21"/>
                <a:gd name="T1" fmla="*/ 23 h 24"/>
                <a:gd name="T2" fmla="*/ 7 w 21"/>
                <a:gd name="T3" fmla="*/ 22 h 24"/>
                <a:gd name="T4" fmla="*/ 6 w 21"/>
                <a:gd name="T5" fmla="*/ 22 h 24"/>
                <a:gd name="T6" fmla="*/ 4 w 21"/>
                <a:gd name="T7" fmla="*/ 21 h 24"/>
                <a:gd name="T8" fmla="*/ 2 w 21"/>
                <a:gd name="T9" fmla="*/ 19 h 24"/>
                <a:gd name="T10" fmla="*/ 1 w 21"/>
                <a:gd name="T11" fmla="*/ 18 h 24"/>
                <a:gd name="T12" fmla="*/ 0 w 21"/>
                <a:gd name="T13" fmla="*/ 16 h 24"/>
                <a:gd name="T14" fmla="*/ 0 w 21"/>
                <a:gd name="T15" fmla="*/ 13 h 24"/>
                <a:gd name="T16" fmla="*/ 0 w 21"/>
                <a:gd name="T17" fmla="*/ 11 h 24"/>
                <a:gd name="T18" fmla="*/ 0 w 21"/>
                <a:gd name="T19" fmla="*/ 9 h 24"/>
                <a:gd name="T20" fmla="*/ 0 w 21"/>
                <a:gd name="T21" fmla="*/ 7 h 24"/>
                <a:gd name="T22" fmla="*/ 1 w 21"/>
                <a:gd name="T23" fmla="*/ 5 h 24"/>
                <a:gd name="T24" fmla="*/ 2 w 21"/>
                <a:gd name="T25" fmla="*/ 3 h 24"/>
                <a:gd name="T26" fmla="*/ 4 w 21"/>
                <a:gd name="T27" fmla="*/ 1 h 24"/>
                <a:gd name="T28" fmla="*/ 6 w 21"/>
                <a:gd name="T29" fmla="*/ 0 h 24"/>
                <a:gd name="T30" fmla="*/ 7 w 21"/>
                <a:gd name="T31" fmla="*/ 0 h 24"/>
                <a:gd name="T32" fmla="*/ 10 w 21"/>
                <a:gd name="T33" fmla="*/ 0 h 24"/>
                <a:gd name="T34" fmla="*/ 12 w 21"/>
                <a:gd name="T35" fmla="*/ 0 h 24"/>
                <a:gd name="T36" fmla="*/ 13 w 21"/>
                <a:gd name="T37" fmla="*/ 0 h 24"/>
                <a:gd name="T38" fmla="*/ 15 w 21"/>
                <a:gd name="T39" fmla="*/ 1 h 24"/>
                <a:gd name="T40" fmla="*/ 17 w 21"/>
                <a:gd name="T41" fmla="*/ 3 h 24"/>
                <a:gd name="T42" fmla="*/ 18 w 21"/>
                <a:gd name="T43" fmla="*/ 5 h 24"/>
                <a:gd name="T44" fmla="*/ 19 w 21"/>
                <a:gd name="T45" fmla="*/ 7 h 24"/>
                <a:gd name="T46" fmla="*/ 20 w 21"/>
                <a:gd name="T47" fmla="*/ 9 h 24"/>
                <a:gd name="T48" fmla="*/ 20 w 21"/>
                <a:gd name="T49" fmla="*/ 11 h 24"/>
                <a:gd name="T50" fmla="*/ 20 w 21"/>
                <a:gd name="T51" fmla="*/ 13 h 24"/>
                <a:gd name="T52" fmla="*/ 19 w 21"/>
                <a:gd name="T53" fmla="*/ 16 h 24"/>
                <a:gd name="T54" fmla="*/ 18 w 21"/>
                <a:gd name="T55" fmla="*/ 18 h 24"/>
                <a:gd name="T56" fmla="*/ 17 w 21"/>
                <a:gd name="T57" fmla="*/ 19 h 24"/>
                <a:gd name="T58" fmla="*/ 15 w 21"/>
                <a:gd name="T59" fmla="*/ 21 h 24"/>
                <a:gd name="T60" fmla="*/ 13 w 21"/>
                <a:gd name="T61" fmla="*/ 22 h 24"/>
                <a:gd name="T62" fmla="*/ 12 w 21"/>
                <a:gd name="T63" fmla="*/ 22 h 24"/>
                <a:gd name="T64" fmla="*/ 10 w 21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4">
                  <a:moveTo>
                    <a:pt x="10" y="23"/>
                  </a:move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09" name="Freeform 221">
              <a:extLst>
                <a:ext uri="{FF2B5EF4-FFF2-40B4-BE49-F238E27FC236}">
                  <a16:creationId xmlns:a16="http://schemas.microsoft.com/office/drawing/2014/main" id="{087CB893-0303-5F3F-B10A-6CD711140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7" y="3727"/>
              <a:ext cx="21" cy="26"/>
            </a:xfrm>
            <a:custGeom>
              <a:avLst/>
              <a:gdLst>
                <a:gd name="T0" fmla="*/ 10 w 21"/>
                <a:gd name="T1" fmla="*/ 25 h 26"/>
                <a:gd name="T2" fmla="*/ 8 w 21"/>
                <a:gd name="T3" fmla="*/ 25 h 26"/>
                <a:gd name="T4" fmla="*/ 6 w 21"/>
                <a:gd name="T5" fmla="*/ 23 h 26"/>
                <a:gd name="T6" fmla="*/ 4 w 21"/>
                <a:gd name="T7" fmla="*/ 22 h 26"/>
                <a:gd name="T8" fmla="*/ 2 w 21"/>
                <a:gd name="T9" fmla="*/ 21 h 26"/>
                <a:gd name="T10" fmla="*/ 1 w 21"/>
                <a:gd name="T11" fmla="*/ 19 h 26"/>
                <a:gd name="T12" fmla="*/ 0 w 21"/>
                <a:gd name="T13" fmla="*/ 17 h 26"/>
                <a:gd name="T14" fmla="*/ 0 w 21"/>
                <a:gd name="T15" fmla="*/ 15 h 26"/>
                <a:gd name="T16" fmla="*/ 0 w 21"/>
                <a:gd name="T17" fmla="*/ 12 h 26"/>
                <a:gd name="T18" fmla="*/ 0 w 21"/>
                <a:gd name="T19" fmla="*/ 10 h 26"/>
                <a:gd name="T20" fmla="*/ 0 w 21"/>
                <a:gd name="T21" fmla="*/ 8 h 26"/>
                <a:gd name="T22" fmla="*/ 1 w 21"/>
                <a:gd name="T23" fmla="*/ 5 h 26"/>
                <a:gd name="T24" fmla="*/ 2 w 21"/>
                <a:gd name="T25" fmla="*/ 4 h 26"/>
                <a:gd name="T26" fmla="*/ 4 w 21"/>
                <a:gd name="T27" fmla="*/ 2 h 26"/>
                <a:gd name="T28" fmla="*/ 6 w 21"/>
                <a:gd name="T29" fmla="*/ 1 h 26"/>
                <a:gd name="T30" fmla="*/ 8 w 21"/>
                <a:gd name="T31" fmla="*/ 0 h 26"/>
                <a:gd name="T32" fmla="*/ 10 w 21"/>
                <a:gd name="T33" fmla="*/ 0 h 26"/>
                <a:gd name="T34" fmla="*/ 12 w 21"/>
                <a:gd name="T35" fmla="*/ 0 h 26"/>
                <a:gd name="T36" fmla="*/ 14 w 21"/>
                <a:gd name="T37" fmla="*/ 1 h 26"/>
                <a:gd name="T38" fmla="*/ 15 w 21"/>
                <a:gd name="T39" fmla="*/ 2 h 26"/>
                <a:gd name="T40" fmla="*/ 17 w 21"/>
                <a:gd name="T41" fmla="*/ 4 h 26"/>
                <a:gd name="T42" fmla="*/ 18 w 21"/>
                <a:gd name="T43" fmla="*/ 5 h 26"/>
                <a:gd name="T44" fmla="*/ 19 w 21"/>
                <a:gd name="T45" fmla="*/ 8 h 26"/>
                <a:gd name="T46" fmla="*/ 20 w 21"/>
                <a:gd name="T47" fmla="*/ 10 h 26"/>
                <a:gd name="T48" fmla="*/ 20 w 21"/>
                <a:gd name="T49" fmla="*/ 12 h 26"/>
                <a:gd name="T50" fmla="*/ 20 w 21"/>
                <a:gd name="T51" fmla="*/ 15 h 26"/>
                <a:gd name="T52" fmla="*/ 19 w 21"/>
                <a:gd name="T53" fmla="*/ 17 h 26"/>
                <a:gd name="T54" fmla="*/ 18 w 21"/>
                <a:gd name="T55" fmla="*/ 19 h 26"/>
                <a:gd name="T56" fmla="*/ 17 w 21"/>
                <a:gd name="T57" fmla="*/ 21 h 26"/>
                <a:gd name="T58" fmla="*/ 15 w 21"/>
                <a:gd name="T59" fmla="*/ 22 h 26"/>
                <a:gd name="T60" fmla="*/ 14 w 21"/>
                <a:gd name="T61" fmla="*/ 23 h 26"/>
                <a:gd name="T62" fmla="*/ 12 w 21"/>
                <a:gd name="T63" fmla="*/ 25 h 26"/>
                <a:gd name="T64" fmla="*/ 10 w 21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6">
                  <a:moveTo>
                    <a:pt x="10" y="25"/>
                  </a:moveTo>
                  <a:lnTo>
                    <a:pt x="8" y="25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7" y="21"/>
                  </a:lnTo>
                  <a:lnTo>
                    <a:pt x="15" y="22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10" name="Freeform 222">
              <a:extLst>
                <a:ext uri="{FF2B5EF4-FFF2-40B4-BE49-F238E27FC236}">
                  <a16:creationId xmlns:a16="http://schemas.microsoft.com/office/drawing/2014/main" id="{792D957B-5584-7879-DFEA-2FF2AB3AC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" y="3713"/>
              <a:ext cx="22" cy="24"/>
            </a:xfrm>
            <a:custGeom>
              <a:avLst/>
              <a:gdLst>
                <a:gd name="T0" fmla="*/ 10 w 22"/>
                <a:gd name="T1" fmla="*/ 23 h 24"/>
                <a:gd name="T2" fmla="*/ 8 w 22"/>
                <a:gd name="T3" fmla="*/ 22 h 24"/>
                <a:gd name="T4" fmla="*/ 6 w 22"/>
                <a:gd name="T5" fmla="*/ 22 h 24"/>
                <a:gd name="T6" fmla="*/ 4 w 22"/>
                <a:gd name="T7" fmla="*/ 20 h 24"/>
                <a:gd name="T8" fmla="*/ 3 w 22"/>
                <a:gd name="T9" fmla="*/ 19 h 24"/>
                <a:gd name="T10" fmla="*/ 2 w 22"/>
                <a:gd name="T11" fmla="*/ 17 h 24"/>
                <a:gd name="T12" fmla="*/ 1 w 22"/>
                <a:gd name="T13" fmla="*/ 15 h 24"/>
                <a:gd name="T14" fmla="*/ 0 w 22"/>
                <a:gd name="T15" fmla="*/ 13 h 24"/>
                <a:gd name="T16" fmla="*/ 0 w 22"/>
                <a:gd name="T17" fmla="*/ 11 h 24"/>
                <a:gd name="T18" fmla="*/ 0 w 22"/>
                <a:gd name="T19" fmla="*/ 9 h 24"/>
                <a:gd name="T20" fmla="*/ 1 w 22"/>
                <a:gd name="T21" fmla="*/ 6 h 24"/>
                <a:gd name="T22" fmla="*/ 2 w 22"/>
                <a:gd name="T23" fmla="*/ 4 h 24"/>
                <a:gd name="T24" fmla="*/ 3 w 22"/>
                <a:gd name="T25" fmla="*/ 3 h 24"/>
                <a:gd name="T26" fmla="*/ 4 w 22"/>
                <a:gd name="T27" fmla="*/ 1 h 24"/>
                <a:gd name="T28" fmla="*/ 6 w 22"/>
                <a:gd name="T29" fmla="*/ 0 h 24"/>
                <a:gd name="T30" fmla="*/ 8 w 22"/>
                <a:gd name="T31" fmla="*/ 0 h 24"/>
                <a:gd name="T32" fmla="*/ 10 w 22"/>
                <a:gd name="T33" fmla="*/ 0 h 24"/>
                <a:gd name="T34" fmla="*/ 12 w 22"/>
                <a:gd name="T35" fmla="*/ 0 h 24"/>
                <a:gd name="T36" fmla="*/ 14 w 22"/>
                <a:gd name="T37" fmla="*/ 0 h 24"/>
                <a:gd name="T38" fmla="*/ 16 w 22"/>
                <a:gd name="T39" fmla="*/ 1 h 24"/>
                <a:gd name="T40" fmla="*/ 17 w 22"/>
                <a:gd name="T41" fmla="*/ 3 h 24"/>
                <a:gd name="T42" fmla="*/ 19 w 22"/>
                <a:gd name="T43" fmla="*/ 4 h 24"/>
                <a:gd name="T44" fmla="*/ 20 w 22"/>
                <a:gd name="T45" fmla="*/ 6 h 24"/>
                <a:gd name="T46" fmla="*/ 20 w 22"/>
                <a:gd name="T47" fmla="*/ 9 h 24"/>
                <a:gd name="T48" fmla="*/ 21 w 22"/>
                <a:gd name="T49" fmla="*/ 11 h 24"/>
                <a:gd name="T50" fmla="*/ 20 w 22"/>
                <a:gd name="T51" fmla="*/ 13 h 24"/>
                <a:gd name="T52" fmla="*/ 20 w 22"/>
                <a:gd name="T53" fmla="*/ 15 h 24"/>
                <a:gd name="T54" fmla="*/ 19 w 22"/>
                <a:gd name="T55" fmla="*/ 17 h 24"/>
                <a:gd name="T56" fmla="*/ 17 w 22"/>
                <a:gd name="T57" fmla="*/ 19 h 24"/>
                <a:gd name="T58" fmla="*/ 16 w 22"/>
                <a:gd name="T59" fmla="*/ 20 h 24"/>
                <a:gd name="T60" fmla="*/ 14 w 22"/>
                <a:gd name="T61" fmla="*/ 22 h 24"/>
                <a:gd name="T62" fmla="*/ 12 w 22"/>
                <a:gd name="T63" fmla="*/ 22 h 24"/>
                <a:gd name="T64" fmla="*/ 10 w 22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4">
                  <a:moveTo>
                    <a:pt x="10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2" y="4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11" name="Freeform 223">
              <a:extLst>
                <a:ext uri="{FF2B5EF4-FFF2-40B4-BE49-F238E27FC236}">
                  <a16:creationId xmlns:a16="http://schemas.microsoft.com/office/drawing/2014/main" id="{CBAAB3B8-1D3C-CD64-085B-AE34B22A3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1" y="3759"/>
              <a:ext cx="22" cy="26"/>
            </a:xfrm>
            <a:custGeom>
              <a:avLst/>
              <a:gdLst>
                <a:gd name="T0" fmla="*/ 10 w 22"/>
                <a:gd name="T1" fmla="*/ 25 h 26"/>
                <a:gd name="T2" fmla="*/ 8 w 22"/>
                <a:gd name="T3" fmla="*/ 24 h 26"/>
                <a:gd name="T4" fmla="*/ 6 w 22"/>
                <a:gd name="T5" fmla="*/ 23 h 26"/>
                <a:gd name="T6" fmla="*/ 5 w 22"/>
                <a:gd name="T7" fmla="*/ 22 h 26"/>
                <a:gd name="T8" fmla="*/ 3 w 22"/>
                <a:gd name="T9" fmla="*/ 20 h 26"/>
                <a:gd name="T10" fmla="*/ 2 w 22"/>
                <a:gd name="T11" fmla="*/ 19 h 26"/>
                <a:gd name="T12" fmla="*/ 1 w 22"/>
                <a:gd name="T13" fmla="*/ 16 h 26"/>
                <a:gd name="T14" fmla="*/ 0 w 22"/>
                <a:gd name="T15" fmla="*/ 14 h 26"/>
                <a:gd name="T16" fmla="*/ 0 w 22"/>
                <a:gd name="T17" fmla="*/ 12 h 26"/>
                <a:gd name="T18" fmla="*/ 0 w 22"/>
                <a:gd name="T19" fmla="*/ 9 h 26"/>
                <a:gd name="T20" fmla="*/ 1 w 22"/>
                <a:gd name="T21" fmla="*/ 7 h 26"/>
                <a:gd name="T22" fmla="*/ 2 w 22"/>
                <a:gd name="T23" fmla="*/ 5 h 26"/>
                <a:gd name="T24" fmla="*/ 3 w 22"/>
                <a:gd name="T25" fmla="*/ 3 h 26"/>
                <a:gd name="T26" fmla="*/ 5 w 22"/>
                <a:gd name="T27" fmla="*/ 2 h 26"/>
                <a:gd name="T28" fmla="*/ 6 w 22"/>
                <a:gd name="T29" fmla="*/ 1 h 26"/>
                <a:gd name="T30" fmla="*/ 8 w 22"/>
                <a:gd name="T31" fmla="*/ 0 h 26"/>
                <a:gd name="T32" fmla="*/ 10 w 22"/>
                <a:gd name="T33" fmla="*/ 0 h 26"/>
                <a:gd name="T34" fmla="*/ 12 w 22"/>
                <a:gd name="T35" fmla="*/ 0 h 26"/>
                <a:gd name="T36" fmla="*/ 14 w 22"/>
                <a:gd name="T37" fmla="*/ 1 h 26"/>
                <a:gd name="T38" fmla="*/ 16 w 22"/>
                <a:gd name="T39" fmla="*/ 2 h 26"/>
                <a:gd name="T40" fmla="*/ 17 w 22"/>
                <a:gd name="T41" fmla="*/ 3 h 26"/>
                <a:gd name="T42" fmla="*/ 19 w 22"/>
                <a:gd name="T43" fmla="*/ 5 h 26"/>
                <a:gd name="T44" fmla="*/ 20 w 22"/>
                <a:gd name="T45" fmla="*/ 7 h 26"/>
                <a:gd name="T46" fmla="*/ 20 w 22"/>
                <a:gd name="T47" fmla="*/ 9 h 26"/>
                <a:gd name="T48" fmla="*/ 21 w 22"/>
                <a:gd name="T49" fmla="*/ 12 h 26"/>
                <a:gd name="T50" fmla="*/ 20 w 22"/>
                <a:gd name="T51" fmla="*/ 14 h 26"/>
                <a:gd name="T52" fmla="*/ 20 w 22"/>
                <a:gd name="T53" fmla="*/ 16 h 26"/>
                <a:gd name="T54" fmla="*/ 19 w 22"/>
                <a:gd name="T55" fmla="*/ 19 h 26"/>
                <a:gd name="T56" fmla="*/ 17 w 22"/>
                <a:gd name="T57" fmla="*/ 20 h 26"/>
                <a:gd name="T58" fmla="*/ 16 w 22"/>
                <a:gd name="T59" fmla="*/ 22 h 26"/>
                <a:gd name="T60" fmla="*/ 14 w 22"/>
                <a:gd name="T61" fmla="*/ 23 h 26"/>
                <a:gd name="T62" fmla="*/ 12 w 22"/>
                <a:gd name="T63" fmla="*/ 24 h 26"/>
                <a:gd name="T64" fmla="*/ 10 w 22"/>
                <a:gd name="T6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6">
                  <a:moveTo>
                    <a:pt x="10" y="25"/>
                  </a:moveTo>
                  <a:lnTo>
                    <a:pt x="8" y="24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1" y="12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19" y="19"/>
                  </a:lnTo>
                  <a:lnTo>
                    <a:pt x="17" y="20"/>
                  </a:lnTo>
                  <a:lnTo>
                    <a:pt x="16" y="22"/>
                  </a:lnTo>
                  <a:lnTo>
                    <a:pt x="14" y="23"/>
                  </a:lnTo>
                  <a:lnTo>
                    <a:pt x="12" y="24"/>
                  </a:lnTo>
                  <a:lnTo>
                    <a:pt x="10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12" name="Freeform 224">
              <a:extLst>
                <a:ext uri="{FF2B5EF4-FFF2-40B4-BE49-F238E27FC236}">
                  <a16:creationId xmlns:a16="http://schemas.microsoft.com/office/drawing/2014/main" id="{C02C3310-BFB9-7FB3-CF08-F83EB010F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" y="3766"/>
              <a:ext cx="23" cy="24"/>
            </a:xfrm>
            <a:custGeom>
              <a:avLst/>
              <a:gdLst>
                <a:gd name="T0" fmla="*/ 11 w 23"/>
                <a:gd name="T1" fmla="*/ 23 h 24"/>
                <a:gd name="T2" fmla="*/ 8 w 23"/>
                <a:gd name="T3" fmla="*/ 22 h 24"/>
                <a:gd name="T4" fmla="*/ 6 w 23"/>
                <a:gd name="T5" fmla="*/ 22 h 24"/>
                <a:gd name="T6" fmla="*/ 4 w 23"/>
                <a:gd name="T7" fmla="*/ 20 h 24"/>
                <a:gd name="T8" fmla="*/ 3 w 23"/>
                <a:gd name="T9" fmla="*/ 19 h 24"/>
                <a:gd name="T10" fmla="*/ 2 w 23"/>
                <a:gd name="T11" fmla="*/ 17 h 24"/>
                <a:gd name="T12" fmla="*/ 1 w 23"/>
                <a:gd name="T13" fmla="*/ 15 h 24"/>
                <a:gd name="T14" fmla="*/ 0 w 23"/>
                <a:gd name="T15" fmla="*/ 13 h 24"/>
                <a:gd name="T16" fmla="*/ 0 w 23"/>
                <a:gd name="T17" fmla="*/ 11 h 24"/>
                <a:gd name="T18" fmla="*/ 0 w 23"/>
                <a:gd name="T19" fmla="*/ 8 h 24"/>
                <a:gd name="T20" fmla="*/ 1 w 23"/>
                <a:gd name="T21" fmla="*/ 7 h 24"/>
                <a:gd name="T22" fmla="*/ 2 w 23"/>
                <a:gd name="T23" fmla="*/ 5 h 24"/>
                <a:gd name="T24" fmla="*/ 3 w 23"/>
                <a:gd name="T25" fmla="*/ 3 h 24"/>
                <a:gd name="T26" fmla="*/ 4 w 23"/>
                <a:gd name="T27" fmla="*/ 1 h 24"/>
                <a:gd name="T28" fmla="*/ 6 w 23"/>
                <a:gd name="T29" fmla="*/ 0 h 24"/>
                <a:gd name="T30" fmla="*/ 8 w 23"/>
                <a:gd name="T31" fmla="*/ 0 h 24"/>
                <a:gd name="T32" fmla="*/ 11 w 23"/>
                <a:gd name="T33" fmla="*/ 0 h 24"/>
                <a:gd name="T34" fmla="*/ 12 w 23"/>
                <a:gd name="T35" fmla="*/ 0 h 24"/>
                <a:gd name="T36" fmla="*/ 15 w 23"/>
                <a:gd name="T37" fmla="*/ 0 h 24"/>
                <a:gd name="T38" fmla="*/ 17 w 23"/>
                <a:gd name="T39" fmla="*/ 1 h 24"/>
                <a:gd name="T40" fmla="*/ 18 w 23"/>
                <a:gd name="T41" fmla="*/ 3 h 24"/>
                <a:gd name="T42" fmla="*/ 20 w 23"/>
                <a:gd name="T43" fmla="*/ 5 h 24"/>
                <a:gd name="T44" fmla="*/ 21 w 23"/>
                <a:gd name="T45" fmla="*/ 7 h 24"/>
                <a:gd name="T46" fmla="*/ 21 w 23"/>
                <a:gd name="T47" fmla="*/ 8 h 24"/>
                <a:gd name="T48" fmla="*/ 22 w 23"/>
                <a:gd name="T49" fmla="*/ 11 h 24"/>
                <a:gd name="T50" fmla="*/ 21 w 23"/>
                <a:gd name="T51" fmla="*/ 13 h 24"/>
                <a:gd name="T52" fmla="*/ 21 w 23"/>
                <a:gd name="T53" fmla="*/ 15 h 24"/>
                <a:gd name="T54" fmla="*/ 20 w 23"/>
                <a:gd name="T55" fmla="*/ 17 h 24"/>
                <a:gd name="T56" fmla="*/ 18 w 23"/>
                <a:gd name="T57" fmla="*/ 19 h 24"/>
                <a:gd name="T58" fmla="*/ 17 w 23"/>
                <a:gd name="T59" fmla="*/ 20 h 24"/>
                <a:gd name="T60" fmla="*/ 15 w 23"/>
                <a:gd name="T61" fmla="*/ 22 h 24"/>
                <a:gd name="T62" fmla="*/ 12 w 23"/>
                <a:gd name="T63" fmla="*/ 22 h 24"/>
                <a:gd name="T64" fmla="*/ 11 w 23"/>
                <a:gd name="T6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4">
                  <a:moveTo>
                    <a:pt x="11" y="23"/>
                  </a:moveTo>
                  <a:lnTo>
                    <a:pt x="8" y="22"/>
                  </a:lnTo>
                  <a:lnTo>
                    <a:pt x="6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8" y="3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1" y="8"/>
                  </a:lnTo>
                  <a:lnTo>
                    <a:pt x="22" y="11"/>
                  </a:lnTo>
                  <a:lnTo>
                    <a:pt x="21" y="13"/>
                  </a:lnTo>
                  <a:lnTo>
                    <a:pt x="21" y="15"/>
                  </a:lnTo>
                  <a:lnTo>
                    <a:pt x="20" y="17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2" y="22"/>
                  </a:lnTo>
                  <a:lnTo>
                    <a:pt x="11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13" name="Freeform 225">
              <a:extLst>
                <a:ext uri="{FF2B5EF4-FFF2-40B4-BE49-F238E27FC236}">
                  <a16:creationId xmlns:a16="http://schemas.microsoft.com/office/drawing/2014/main" id="{220D7D57-86AF-5323-A9B8-76BAEE581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0" y="3166"/>
              <a:ext cx="137" cy="130"/>
            </a:xfrm>
            <a:custGeom>
              <a:avLst/>
              <a:gdLst>
                <a:gd name="T0" fmla="*/ 1 w 137"/>
                <a:gd name="T1" fmla="*/ 0 h 130"/>
                <a:gd name="T2" fmla="*/ 0 w 137"/>
                <a:gd name="T3" fmla="*/ 9 h 130"/>
                <a:gd name="T4" fmla="*/ 0 w 137"/>
                <a:gd name="T5" fmla="*/ 25 h 130"/>
                <a:gd name="T6" fmla="*/ 1 w 137"/>
                <a:gd name="T7" fmla="*/ 45 h 130"/>
                <a:gd name="T8" fmla="*/ 5 w 137"/>
                <a:gd name="T9" fmla="*/ 66 h 130"/>
                <a:gd name="T10" fmla="*/ 12 w 137"/>
                <a:gd name="T11" fmla="*/ 87 h 130"/>
                <a:gd name="T12" fmla="*/ 23 w 137"/>
                <a:gd name="T13" fmla="*/ 105 h 130"/>
                <a:gd name="T14" fmla="*/ 41 w 137"/>
                <a:gd name="T15" fmla="*/ 117 h 130"/>
                <a:gd name="T16" fmla="*/ 64 w 137"/>
                <a:gd name="T17" fmla="*/ 123 h 130"/>
                <a:gd name="T18" fmla="*/ 84 w 137"/>
                <a:gd name="T19" fmla="*/ 126 h 130"/>
                <a:gd name="T20" fmla="*/ 99 w 137"/>
                <a:gd name="T21" fmla="*/ 128 h 130"/>
                <a:gd name="T22" fmla="*/ 112 w 137"/>
                <a:gd name="T23" fmla="*/ 129 h 130"/>
                <a:gd name="T24" fmla="*/ 121 w 137"/>
                <a:gd name="T25" fmla="*/ 128 h 130"/>
                <a:gd name="T26" fmla="*/ 127 w 137"/>
                <a:gd name="T27" fmla="*/ 128 h 130"/>
                <a:gd name="T28" fmla="*/ 132 w 137"/>
                <a:gd name="T29" fmla="*/ 127 h 130"/>
                <a:gd name="T30" fmla="*/ 134 w 137"/>
                <a:gd name="T31" fmla="*/ 127 h 130"/>
                <a:gd name="T32" fmla="*/ 136 w 137"/>
                <a:gd name="T33" fmla="*/ 126 h 130"/>
                <a:gd name="T34" fmla="*/ 133 w 137"/>
                <a:gd name="T35" fmla="*/ 125 h 130"/>
                <a:gd name="T36" fmla="*/ 129 w 137"/>
                <a:gd name="T37" fmla="*/ 124 h 130"/>
                <a:gd name="T38" fmla="*/ 123 w 137"/>
                <a:gd name="T39" fmla="*/ 122 h 130"/>
                <a:gd name="T40" fmla="*/ 115 w 137"/>
                <a:gd name="T41" fmla="*/ 119 h 130"/>
                <a:gd name="T42" fmla="*/ 106 w 137"/>
                <a:gd name="T43" fmla="*/ 115 h 130"/>
                <a:gd name="T44" fmla="*/ 95 w 137"/>
                <a:gd name="T45" fmla="*/ 110 h 130"/>
                <a:gd name="T46" fmla="*/ 84 w 137"/>
                <a:gd name="T47" fmla="*/ 104 h 130"/>
                <a:gd name="T48" fmla="*/ 72 w 137"/>
                <a:gd name="T49" fmla="*/ 97 h 130"/>
                <a:gd name="T50" fmla="*/ 60 w 137"/>
                <a:gd name="T51" fmla="*/ 89 h 130"/>
                <a:gd name="T52" fmla="*/ 48 w 137"/>
                <a:gd name="T53" fmla="*/ 79 h 130"/>
                <a:gd name="T54" fmla="*/ 37 w 137"/>
                <a:gd name="T55" fmla="*/ 68 h 130"/>
                <a:gd name="T56" fmla="*/ 26 w 137"/>
                <a:gd name="T57" fmla="*/ 56 h 130"/>
                <a:gd name="T58" fmla="*/ 17 w 137"/>
                <a:gd name="T59" fmla="*/ 42 h 130"/>
                <a:gd name="T60" fmla="*/ 9 w 137"/>
                <a:gd name="T61" fmla="*/ 26 h 130"/>
                <a:gd name="T62" fmla="*/ 3 w 137"/>
                <a:gd name="T63" fmla="*/ 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7" h="130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17"/>
                  </a:lnTo>
                  <a:lnTo>
                    <a:pt x="0" y="25"/>
                  </a:lnTo>
                  <a:lnTo>
                    <a:pt x="0" y="35"/>
                  </a:lnTo>
                  <a:lnTo>
                    <a:pt x="1" y="45"/>
                  </a:lnTo>
                  <a:lnTo>
                    <a:pt x="2" y="55"/>
                  </a:lnTo>
                  <a:lnTo>
                    <a:pt x="5" y="66"/>
                  </a:lnTo>
                  <a:lnTo>
                    <a:pt x="7" y="77"/>
                  </a:lnTo>
                  <a:lnTo>
                    <a:pt x="12" y="87"/>
                  </a:lnTo>
                  <a:lnTo>
                    <a:pt x="17" y="96"/>
                  </a:lnTo>
                  <a:lnTo>
                    <a:pt x="23" y="105"/>
                  </a:lnTo>
                  <a:lnTo>
                    <a:pt x="32" y="112"/>
                  </a:lnTo>
                  <a:lnTo>
                    <a:pt x="41" y="117"/>
                  </a:lnTo>
                  <a:lnTo>
                    <a:pt x="52" y="121"/>
                  </a:lnTo>
                  <a:lnTo>
                    <a:pt x="64" y="123"/>
                  </a:lnTo>
                  <a:lnTo>
                    <a:pt x="74" y="125"/>
                  </a:lnTo>
                  <a:lnTo>
                    <a:pt x="84" y="126"/>
                  </a:lnTo>
                  <a:lnTo>
                    <a:pt x="92" y="127"/>
                  </a:lnTo>
                  <a:lnTo>
                    <a:pt x="99" y="128"/>
                  </a:lnTo>
                  <a:lnTo>
                    <a:pt x="106" y="128"/>
                  </a:lnTo>
                  <a:lnTo>
                    <a:pt x="112" y="129"/>
                  </a:lnTo>
                  <a:lnTo>
                    <a:pt x="116" y="129"/>
                  </a:lnTo>
                  <a:lnTo>
                    <a:pt x="121" y="128"/>
                  </a:lnTo>
                  <a:lnTo>
                    <a:pt x="124" y="128"/>
                  </a:lnTo>
                  <a:lnTo>
                    <a:pt x="127" y="128"/>
                  </a:lnTo>
                  <a:lnTo>
                    <a:pt x="130" y="127"/>
                  </a:lnTo>
                  <a:lnTo>
                    <a:pt x="132" y="127"/>
                  </a:lnTo>
                  <a:lnTo>
                    <a:pt x="133" y="127"/>
                  </a:lnTo>
                  <a:lnTo>
                    <a:pt x="134" y="127"/>
                  </a:lnTo>
                  <a:lnTo>
                    <a:pt x="136" y="126"/>
                  </a:lnTo>
                  <a:lnTo>
                    <a:pt x="136" y="126"/>
                  </a:lnTo>
                  <a:lnTo>
                    <a:pt x="135" y="126"/>
                  </a:lnTo>
                  <a:lnTo>
                    <a:pt x="133" y="125"/>
                  </a:lnTo>
                  <a:lnTo>
                    <a:pt x="132" y="125"/>
                  </a:lnTo>
                  <a:lnTo>
                    <a:pt x="129" y="124"/>
                  </a:lnTo>
                  <a:lnTo>
                    <a:pt x="126" y="123"/>
                  </a:lnTo>
                  <a:lnTo>
                    <a:pt x="123" y="122"/>
                  </a:lnTo>
                  <a:lnTo>
                    <a:pt x="119" y="120"/>
                  </a:lnTo>
                  <a:lnTo>
                    <a:pt x="115" y="119"/>
                  </a:lnTo>
                  <a:lnTo>
                    <a:pt x="110" y="117"/>
                  </a:lnTo>
                  <a:lnTo>
                    <a:pt x="106" y="115"/>
                  </a:lnTo>
                  <a:lnTo>
                    <a:pt x="100" y="113"/>
                  </a:lnTo>
                  <a:lnTo>
                    <a:pt x="95" y="110"/>
                  </a:lnTo>
                  <a:lnTo>
                    <a:pt x="89" y="107"/>
                  </a:lnTo>
                  <a:lnTo>
                    <a:pt x="84" y="104"/>
                  </a:lnTo>
                  <a:lnTo>
                    <a:pt x="78" y="101"/>
                  </a:lnTo>
                  <a:lnTo>
                    <a:pt x="72" y="97"/>
                  </a:lnTo>
                  <a:lnTo>
                    <a:pt x="66" y="93"/>
                  </a:lnTo>
                  <a:lnTo>
                    <a:pt x="60" y="89"/>
                  </a:lnTo>
                  <a:lnTo>
                    <a:pt x="54" y="84"/>
                  </a:lnTo>
                  <a:lnTo>
                    <a:pt x="48" y="79"/>
                  </a:lnTo>
                  <a:lnTo>
                    <a:pt x="42" y="74"/>
                  </a:lnTo>
                  <a:lnTo>
                    <a:pt x="37" y="68"/>
                  </a:lnTo>
                  <a:lnTo>
                    <a:pt x="31" y="62"/>
                  </a:lnTo>
                  <a:lnTo>
                    <a:pt x="26" y="56"/>
                  </a:lnTo>
                  <a:lnTo>
                    <a:pt x="22" y="49"/>
                  </a:lnTo>
                  <a:lnTo>
                    <a:pt x="17" y="42"/>
                  </a:lnTo>
                  <a:lnTo>
                    <a:pt x="13" y="34"/>
                  </a:lnTo>
                  <a:lnTo>
                    <a:pt x="9" y="26"/>
                  </a:lnTo>
                  <a:lnTo>
                    <a:pt x="6" y="17"/>
                  </a:lnTo>
                  <a:lnTo>
                    <a:pt x="3" y="9"/>
                  </a:lnTo>
                  <a:lnTo>
                    <a:pt x="1" y="0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14" name="Freeform 226">
              <a:extLst>
                <a:ext uri="{FF2B5EF4-FFF2-40B4-BE49-F238E27FC236}">
                  <a16:creationId xmlns:a16="http://schemas.microsoft.com/office/drawing/2014/main" id="{F81597D7-3A8F-4DCC-E23B-83349556D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" y="3167"/>
              <a:ext cx="133" cy="127"/>
            </a:xfrm>
            <a:custGeom>
              <a:avLst/>
              <a:gdLst>
                <a:gd name="T0" fmla="*/ 132 w 133"/>
                <a:gd name="T1" fmla="*/ 123 h 127"/>
                <a:gd name="T2" fmla="*/ 130 w 133"/>
                <a:gd name="T3" fmla="*/ 123 h 127"/>
                <a:gd name="T4" fmla="*/ 125 w 133"/>
                <a:gd name="T5" fmla="*/ 121 h 127"/>
                <a:gd name="T6" fmla="*/ 120 w 133"/>
                <a:gd name="T7" fmla="*/ 119 h 127"/>
                <a:gd name="T8" fmla="*/ 112 w 133"/>
                <a:gd name="T9" fmla="*/ 116 h 127"/>
                <a:gd name="T10" fmla="*/ 102 w 133"/>
                <a:gd name="T11" fmla="*/ 112 h 127"/>
                <a:gd name="T12" fmla="*/ 92 w 133"/>
                <a:gd name="T13" fmla="*/ 108 h 127"/>
                <a:gd name="T14" fmla="*/ 81 w 133"/>
                <a:gd name="T15" fmla="*/ 102 h 127"/>
                <a:gd name="T16" fmla="*/ 69 w 133"/>
                <a:gd name="T17" fmla="*/ 95 h 127"/>
                <a:gd name="T18" fmla="*/ 58 w 133"/>
                <a:gd name="T19" fmla="*/ 87 h 127"/>
                <a:gd name="T20" fmla="*/ 46 w 133"/>
                <a:gd name="T21" fmla="*/ 77 h 127"/>
                <a:gd name="T22" fmla="*/ 35 w 133"/>
                <a:gd name="T23" fmla="*/ 66 h 127"/>
                <a:gd name="T24" fmla="*/ 25 w 133"/>
                <a:gd name="T25" fmla="*/ 55 h 127"/>
                <a:gd name="T26" fmla="*/ 16 w 133"/>
                <a:gd name="T27" fmla="*/ 41 h 127"/>
                <a:gd name="T28" fmla="*/ 9 w 133"/>
                <a:gd name="T29" fmla="*/ 26 h 127"/>
                <a:gd name="T30" fmla="*/ 3 w 133"/>
                <a:gd name="T31" fmla="*/ 8 h 127"/>
                <a:gd name="T32" fmla="*/ 0 w 133"/>
                <a:gd name="T33" fmla="*/ 0 h 127"/>
                <a:gd name="T34" fmla="*/ 0 w 133"/>
                <a:gd name="T35" fmla="*/ 9 h 127"/>
                <a:gd name="T36" fmla="*/ 0 w 133"/>
                <a:gd name="T37" fmla="*/ 24 h 127"/>
                <a:gd name="T38" fmla="*/ 1 w 133"/>
                <a:gd name="T39" fmla="*/ 44 h 127"/>
                <a:gd name="T40" fmla="*/ 4 w 133"/>
                <a:gd name="T41" fmla="*/ 65 h 127"/>
                <a:gd name="T42" fmla="*/ 11 w 133"/>
                <a:gd name="T43" fmla="*/ 85 h 127"/>
                <a:gd name="T44" fmla="*/ 23 w 133"/>
                <a:gd name="T45" fmla="*/ 103 h 127"/>
                <a:gd name="T46" fmla="*/ 40 w 133"/>
                <a:gd name="T47" fmla="*/ 115 h 127"/>
                <a:gd name="T48" fmla="*/ 62 w 133"/>
                <a:gd name="T49" fmla="*/ 120 h 127"/>
                <a:gd name="T50" fmla="*/ 81 w 133"/>
                <a:gd name="T51" fmla="*/ 123 h 127"/>
                <a:gd name="T52" fmla="*/ 97 w 133"/>
                <a:gd name="T53" fmla="*/ 125 h 127"/>
                <a:gd name="T54" fmla="*/ 108 w 133"/>
                <a:gd name="T55" fmla="*/ 126 h 127"/>
                <a:gd name="T56" fmla="*/ 117 w 133"/>
                <a:gd name="T57" fmla="*/ 126 h 127"/>
                <a:gd name="T58" fmla="*/ 124 w 133"/>
                <a:gd name="T59" fmla="*/ 125 h 127"/>
                <a:gd name="T60" fmla="*/ 128 w 133"/>
                <a:gd name="T61" fmla="*/ 125 h 127"/>
                <a:gd name="T62" fmla="*/ 131 w 133"/>
                <a:gd name="T63" fmla="*/ 12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3" h="127">
                  <a:moveTo>
                    <a:pt x="132" y="124"/>
                  </a:moveTo>
                  <a:lnTo>
                    <a:pt x="132" y="123"/>
                  </a:lnTo>
                  <a:lnTo>
                    <a:pt x="131" y="123"/>
                  </a:lnTo>
                  <a:lnTo>
                    <a:pt x="130" y="123"/>
                  </a:lnTo>
                  <a:lnTo>
                    <a:pt x="128" y="122"/>
                  </a:lnTo>
                  <a:lnTo>
                    <a:pt x="125" y="121"/>
                  </a:lnTo>
                  <a:lnTo>
                    <a:pt x="123" y="120"/>
                  </a:lnTo>
                  <a:lnTo>
                    <a:pt x="120" y="119"/>
                  </a:lnTo>
                  <a:lnTo>
                    <a:pt x="116" y="118"/>
                  </a:lnTo>
                  <a:lnTo>
                    <a:pt x="112" y="116"/>
                  </a:lnTo>
                  <a:lnTo>
                    <a:pt x="107" y="114"/>
                  </a:lnTo>
                  <a:lnTo>
                    <a:pt x="102" y="112"/>
                  </a:lnTo>
                  <a:lnTo>
                    <a:pt x="97" y="110"/>
                  </a:lnTo>
                  <a:lnTo>
                    <a:pt x="92" y="108"/>
                  </a:lnTo>
                  <a:lnTo>
                    <a:pt x="86" y="105"/>
                  </a:lnTo>
                  <a:lnTo>
                    <a:pt x="81" y="102"/>
                  </a:lnTo>
                  <a:lnTo>
                    <a:pt x="75" y="99"/>
                  </a:lnTo>
                  <a:lnTo>
                    <a:pt x="69" y="95"/>
                  </a:lnTo>
                  <a:lnTo>
                    <a:pt x="64" y="91"/>
                  </a:lnTo>
                  <a:lnTo>
                    <a:pt x="58" y="87"/>
                  </a:lnTo>
                  <a:lnTo>
                    <a:pt x="52" y="82"/>
                  </a:lnTo>
                  <a:lnTo>
                    <a:pt x="46" y="77"/>
                  </a:lnTo>
                  <a:lnTo>
                    <a:pt x="41" y="72"/>
                  </a:lnTo>
                  <a:lnTo>
                    <a:pt x="35" y="66"/>
                  </a:lnTo>
                  <a:lnTo>
                    <a:pt x="30" y="61"/>
                  </a:lnTo>
                  <a:lnTo>
                    <a:pt x="25" y="55"/>
                  </a:lnTo>
                  <a:lnTo>
                    <a:pt x="20" y="48"/>
                  </a:lnTo>
                  <a:lnTo>
                    <a:pt x="16" y="41"/>
                  </a:lnTo>
                  <a:lnTo>
                    <a:pt x="12" y="33"/>
                  </a:lnTo>
                  <a:lnTo>
                    <a:pt x="9" y="26"/>
                  </a:lnTo>
                  <a:lnTo>
                    <a:pt x="5" y="17"/>
                  </a:lnTo>
                  <a:lnTo>
                    <a:pt x="3" y="8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4"/>
                  </a:lnTo>
                  <a:lnTo>
                    <a:pt x="1" y="44"/>
                  </a:lnTo>
                  <a:lnTo>
                    <a:pt x="2" y="54"/>
                  </a:lnTo>
                  <a:lnTo>
                    <a:pt x="4" y="65"/>
                  </a:lnTo>
                  <a:lnTo>
                    <a:pt x="7" y="75"/>
                  </a:lnTo>
                  <a:lnTo>
                    <a:pt x="11" y="85"/>
                  </a:lnTo>
                  <a:lnTo>
                    <a:pt x="16" y="95"/>
                  </a:lnTo>
                  <a:lnTo>
                    <a:pt x="23" y="103"/>
                  </a:lnTo>
                  <a:lnTo>
                    <a:pt x="30" y="110"/>
                  </a:lnTo>
                  <a:lnTo>
                    <a:pt x="40" y="115"/>
                  </a:lnTo>
                  <a:lnTo>
                    <a:pt x="51" y="118"/>
                  </a:lnTo>
                  <a:lnTo>
                    <a:pt x="62" y="120"/>
                  </a:lnTo>
                  <a:lnTo>
                    <a:pt x="72" y="122"/>
                  </a:lnTo>
                  <a:lnTo>
                    <a:pt x="81" y="123"/>
                  </a:lnTo>
                  <a:lnTo>
                    <a:pt x="89" y="124"/>
                  </a:lnTo>
                  <a:lnTo>
                    <a:pt x="97" y="125"/>
                  </a:lnTo>
                  <a:lnTo>
                    <a:pt x="103" y="125"/>
                  </a:lnTo>
                  <a:lnTo>
                    <a:pt x="108" y="126"/>
                  </a:lnTo>
                  <a:lnTo>
                    <a:pt x="113" y="126"/>
                  </a:lnTo>
                  <a:lnTo>
                    <a:pt x="117" y="126"/>
                  </a:lnTo>
                  <a:lnTo>
                    <a:pt x="121" y="125"/>
                  </a:lnTo>
                  <a:lnTo>
                    <a:pt x="124" y="125"/>
                  </a:lnTo>
                  <a:lnTo>
                    <a:pt x="126" y="125"/>
                  </a:lnTo>
                  <a:lnTo>
                    <a:pt x="128" y="125"/>
                  </a:lnTo>
                  <a:lnTo>
                    <a:pt x="129" y="124"/>
                  </a:lnTo>
                  <a:lnTo>
                    <a:pt x="131" y="124"/>
                  </a:lnTo>
                  <a:lnTo>
                    <a:pt x="132" y="124"/>
                  </a:lnTo>
                </a:path>
              </a:pathLst>
            </a:custGeom>
            <a:solidFill>
              <a:srgbClr val="85858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15" name="Freeform 227">
              <a:extLst>
                <a:ext uri="{FF2B5EF4-FFF2-40B4-BE49-F238E27FC236}">
                  <a16:creationId xmlns:a16="http://schemas.microsoft.com/office/drawing/2014/main" id="{0F360022-244B-E0DB-AB23-0FA867335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" y="3169"/>
              <a:ext cx="130" cy="124"/>
            </a:xfrm>
            <a:custGeom>
              <a:avLst/>
              <a:gdLst>
                <a:gd name="T0" fmla="*/ 129 w 130"/>
                <a:gd name="T1" fmla="*/ 121 h 124"/>
                <a:gd name="T2" fmla="*/ 128 w 130"/>
                <a:gd name="T3" fmla="*/ 121 h 124"/>
                <a:gd name="T4" fmla="*/ 125 w 130"/>
                <a:gd name="T5" fmla="*/ 119 h 124"/>
                <a:gd name="T6" fmla="*/ 120 w 130"/>
                <a:gd name="T7" fmla="*/ 118 h 124"/>
                <a:gd name="T8" fmla="*/ 113 w 130"/>
                <a:gd name="T9" fmla="*/ 115 h 124"/>
                <a:gd name="T10" fmla="*/ 105 w 130"/>
                <a:gd name="T11" fmla="*/ 112 h 124"/>
                <a:gd name="T12" fmla="*/ 95 w 130"/>
                <a:gd name="T13" fmla="*/ 108 h 124"/>
                <a:gd name="T14" fmla="*/ 85 w 130"/>
                <a:gd name="T15" fmla="*/ 103 h 124"/>
                <a:gd name="T16" fmla="*/ 74 w 130"/>
                <a:gd name="T17" fmla="*/ 96 h 124"/>
                <a:gd name="T18" fmla="*/ 63 w 130"/>
                <a:gd name="T19" fmla="*/ 89 h 124"/>
                <a:gd name="T20" fmla="*/ 51 w 130"/>
                <a:gd name="T21" fmla="*/ 80 h 124"/>
                <a:gd name="T22" fmla="*/ 40 w 130"/>
                <a:gd name="T23" fmla="*/ 70 h 124"/>
                <a:gd name="T24" fmla="*/ 30 w 130"/>
                <a:gd name="T25" fmla="*/ 60 h 124"/>
                <a:gd name="T26" fmla="*/ 20 w 130"/>
                <a:gd name="T27" fmla="*/ 47 h 124"/>
                <a:gd name="T28" fmla="*/ 12 w 130"/>
                <a:gd name="T29" fmla="*/ 33 h 124"/>
                <a:gd name="T30" fmla="*/ 5 w 130"/>
                <a:gd name="T31" fmla="*/ 17 h 124"/>
                <a:gd name="T32" fmla="*/ 1 w 130"/>
                <a:gd name="T33" fmla="*/ 0 h 124"/>
                <a:gd name="T34" fmla="*/ 1 w 130"/>
                <a:gd name="T35" fmla="*/ 1 h 124"/>
                <a:gd name="T36" fmla="*/ 0 w 130"/>
                <a:gd name="T37" fmla="*/ 4 h 124"/>
                <a:gd name="T38" fmla="*/ 0 w 130"/>
                <a:gd name="T39" fmla="*/ 9 h 124"/>
                <a:gd name="T40" fmla="*/ 0 w 130"/>
                <a:gd name="T41" fmla="*/ 16 h 124"/>
                <a:gd name="T42" fmla="*/ 0 w 130"/>
                <a:gd name="T43" fmla="*/ 24 h 124"/>
                <a:gd name="T44" fmla="*/ 0 w 130"/>
                <a:gd name="T45" fmla="*/ 33 h 124"/>
                <a:gd name="T46" fmla="*/ 1 w 130"/>
                <a:gd name="T47" fmla="*/ 43 h 124"/>
                <a:gd name="T48" fmla="*/ 2 w 130"/>
                <a:gd name="T49" fmla="*/ 53 h 124"/>
                <a:gd name="T50" fmla="*/ 5 w 130"/>
                <a:gd name="T51" fmla="*/ 63 h 124"/>
                <a:gd name="T52" fmla="*/ 7 w 130"/>
                <a:gd name="T53" fmla="*/ 74 h 124"/>
                <a:gd name="T54" fmla="*/ 11 w 130"/>
                <a:gd name="T55" fmla="*/ 83 h 124"/>
                <a:gd name="T56" fmla="*/ 16 w 130"/>
                <a:gd name="T57" fmla="*/ 93 h 124"/>
                <a:gd name="T58" fmla="*/ 23 w 130"/>
                <a:gd name="T59" fmla="*/ 101 h 124"/>
                <a:gd name="T60" fmla="*/ 30 w 130"/>
                <a:gd name="T61" fmla="*/ 107 h 124"/>
                <a:gd name="T62" fmla="*/ 39 w 130"/>
                <a:gd name="T63" fmla="*/ 112 h 124"/>
                <a:gd name="T64" fmla="*/ 50 w 130"/>
                <a:gd name="T65" fmla="*/ 116 h 124"/>
                <a:gd name="T66" fmla="*/ 61 w 130"/>
                <a:gd name="T67" fmla="*/ 118 h 124"/>
                <a:gd name="T68" fmla="*/ 71 w 130"/>
                <a:gd name="T69" fmla="*/ 119 h 124"/>
                <a:gd name="T70" fmla="*/ 79 w 130"/>
                <a:gd name="T71" fmla="*/ 121 h 124"/>
                <a:gd name="T72" fmla="*/ 87 w 130"/>
                <a:gd name="T73" fmla="*/ 122 h 124"/>
                <a:gd name="T74" fmla="*/ 95 w 130"/>
                <a:gd name="T75" fmla="*/ 122 h 124"/>
                <a:gd name="T76" fmla="*/ 101 w 130"/>
                <a:gd name="T77" fmla="*/ 123 h 124"/>
                <a:gd name="T78" fmla="*/ 106 w 130"/>
                <a:gd name="T79" fmla="*/ 123 h 124"/>
                <a:gd name="T80" fmla="*/ 111 w 130"/>
                <a:gd name="T81" fmla="*/ 123 h 124"/>
                <a:gd name="T82" fmla="*/ 115 w 130"/>
                <a:gd name="T83" fmla="*/ 123 h 124"/>
                <a:gd name="T84" fmla="*/ 118 w 130"/>
                <a:gd name="T85" fmla="*/ 123 h 124"/>
                <a:gd name="T86" fmla="*/ 121 w 130"/>
                <a:gd name="T87" fmla="*/ 122 h 124"/>
                <a:gd name="T88" fmla="*/ 123 w 130"/>
                <a:gd name="T89" fmla="*/ 122 h 124"/>
                <a:gd name="T90" fmla="*/ 125 w 130"/>
                <a:gd name="T91" fmla="*/ 122 h 124"/>
                <a:gd name="T92" fmla="*/ 126 w 130"/>
                <a:gd name="T93" fmla="*/ 121 h 124"/>
                <a:gd name="T94" fmla="*/ 128 w 130"/>
                <a:gd name="T95" fmla="*/ 121 h 124"/>
                <a:gd name="T96" fmla="*/ 129 w 130"/>
                <a:gd name="T97" fmla="*/ 12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124">
                  <a:moveTo>
                    <a:pt x="129" y="121"/>
                  </a:moveTo>
                  <a:lnTo>
                    <a:pt x="128" y="121"/>
                  </a:lnTo>
                  <a:lnTo>
                    <a:pt x="125" y="119"/>
                  </a:lnTo>
                  <a:lnTo>
                    <a:pt x="120" y="118"/>
                  </a:lnTo>
                  <a:lnTo>
                    <a:pt x="113" y="115"/>
                  </a:lnTo>
                  <a:lnTo>
                    <a:pt x="105" y="112"/>
                  </a:lnTo>
                  <a:lnTo>
                    <a:pt x="95" y="108"/>
                  </a:lnTo>
                  <a:lnTo>
                    <a:pt x="85" y="103"/>
                  </a:lnTo>
                  <a:lnTo>
                    <a:pt x="74" y="96"/>
                  </a:lnTo>
                  <a:lnTo>
                    <a:pt x="63" y="89"/>
                  </a:lnTo>
                  <a:lnTo>
                    <a:pt x="51" y="80"/>
                  </a:lnTo>
                  <a:lnTo>
                    <a:pt x="40" y="70"/>
                  </a:lnTo>
                  <a:lnTo>
                    <a:pt x="30" y="60"/>
                  </a:lnTo>
                  <a:lnTo>
                    <a:pt x="20" y="47"/>
                  </a:lnTo>
                  <a:lnTo>
                    <a:pt x="12" y="33"/>
                  </a:lnTo>
                  <a:lnTo>
                    <a:pt x="5" y="17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3"/>
                  </a:lnTo>
                  <a:lnTo>
                    <a:pt x="1" y="43"/>
                  </a:lnTo>
                  <a:lnTo>
                    <a:pt x="2" y="53"/>
                  </a:lnTo>
                  <a:lnTo>
                    <a:pt x="5" y="63"/>
                  </a:lnTo>
                  <a:lnTo>
                    <a:pt x="7" y="74"/>
                  </a:lnTo>
                  <a:lnTo>
                    <a:pt x="11" y="83"/>
                  </a:lnTo>
                  <a:lnTo>
                    <a:pt x="16" y="93"/>
                  </a:lnTo>
                  <a:lnTo>
                    <a:pt x="23" y="101"/>
                  </a:lnTo>
                  <a:lnTo>
                    <a:pt x="30" y="107"/>
                  </a:lnTo>
                  <a:lnTo>
                    <a:pt x="39" y="112"/>
                  </a:lnTo>
                  <a:lnTo>
                    <a:pt x="50" y="116"/>
                  </a:lnTo>
                  <a:lnTo>
                    <a:pt x="61" y="118"/>
                  </a:lnTo>
                  <a:lnTo>
                    <a:pt x="71" y="119"/>
                  </a:lnTo>
                  <a:lnTo>
                    <a:pt x="79" y="121"/>
                  </a:lnTo>
                  <a:lnTo>
                    <a:pt x="87" y="122"/>
                  </a:lnTo>
                  <a:lnTo>
                    <a:pt x="95" y="122"/>
                  </a:lnTo>
                  <a:lnTo>
                    <a:pt x="101" y="123"/>
                  </a:lnTo>
                  <a:lnTo>
                    <a:pt x="106" y="123"/>
                  </a:lnTo>
                  <a:lnTo>
                    <a:pt x="111" y="123"/>
                  </a:lnTo>
                  <a:lnTo>
                    <a:pt x="115" y="123"/>
                  </a:lnTo>
                  <a:lnTo>
                    <a:pt x="118" y="123"/>
                  </a:lnTo>
                  <a:lnTo>
                    <a:pt x="121" y="122"/>
                  </a:lnTo>
                  <a:lnTo>
                    <a:pt x="123" y="122"/>
                  </a:lnTo>
                  <a:lnTo>
                    <a:pt x="125" y="122"/>
                  </a:lnTo>
                  <a:lnTo>
                    <a:pt x="126" y="121"/>
                  </a:lnTo>
                  <a:lnTo>
                    <a:pt x="128" y="121"/>
                  </a:lnTo>
                  <a:lnTo>
                    <a:pt x="129" y="121"/>
                  </a:lnTo>
                </a:path>
              </a:pathLst>
            </a:custGeom>
            <a:solidFill>
              <a:srgbClr val="8C8C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16" name="Freeform 228">
              <a:extLst>
                <a:ext uri="{FF2B5EF4-FFF2-40B4-BE49-F238E27FC236}">
                  <a16:creationId xmlns:a16="http://schemas.microsoft.com/office/drawing/2014/main" id="{65FF1A18-AF96-4AF8-95E3-965F30D11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172"/>
              <a:ext cx="127" cy="121"/>
            </a:xfrm>
            <a:custGeom>
              <a:avLst/>
              <a:gdLst>
                <a:gd name="T0" fmla="*/ 126 w 127"/>
                <a:gd name="T1" fmla="*/ 118 h 121"/>
                <a:gd name="T2" fmla="*/ 125 w 127"/>
                <a:gd name="T3" fmla="*/ 117 h 121"/>
                <a:gd name="T4" fmla="*/ 122 w 127"/>
                <a:gd name="T5" fmla="*/ 116 h 121"/>
                <a:gd name="T6" fmla="*/ 117 w 127"/>
                <a:gd name="T7" fmla="*/ 115 h 121"/>
                <a:gd name="T8" fmla="*/ 111 w 127"/>
                <a:gd name="T9" fmla="*/ 112 h 121"/>
                <a:gd name="T10" fmla="*/ 102 w 127"/>
                <a:gd name="T11" fmla="*/ 109 h 121"/>
                <a:gd name="T12" fmla="*/ 93 w 127"/>
                <a:gd name="T13" fmla="*/ 105 h 121"/>
                <a:gd name="T14" fmla="*/ 83 w 127"/>
                <a:gd name="T15" fmla="*/ 100 h 121"/>
                <a:gd name="T16" fmla="*/ 72 w 127"/>
                <a:gd name="T17" fmla="*/ 94 h 121"/>
                <a:gd name="T18" fmla="*/ 61 w 127"/>
                <a:gd name="T19" fmla="*/ 87 h 121"/>
                <a:gd name="T20" fmla="*/ 50 w 127"/>
                <a:gd name="T21" fmla="*/ 78 h 121"/>
                <a:gd name="T22" fmla="*/ 39 w 127"/>
                <a:gd name="T23" fmla="*/ 69 h 121"/>
                <a:gd name="T24" fmla="*/ 29 w 127"/>
                <a:gd name="T25" fmla="*/ 58 h 121"/>
                <a:gd name="T26" fmla="*/ 19 w 127"/>
                <a:gd name="T27" fmla="*/ 45 h 121"/>
                <a:gd name="T28" fmla="*/ 12 w 127"/>
                <a:gd name="T29" fmla="*/ 31 h 121"/>
                <a:gd name="T30" fmla="*/ 5 w 127"/>
                <a:gd name="T31" fmla="*/ 16 h 121"/>
                <a:gd name="T32" fmla="*/ 1 w 127"/>
                <a:gd name="T33" fmla="*/ 0 h 121"/>
                <a:gd name="T34" fmla="*/ 0 w 127"/>
                <a:gd name="T35" fmla="*/ 0 h 121"/>
                <a:gd name="T36" fmla="*/ 0 w 127"/>
                <a:gd name="T37" fmla="*/ 3 h 121"/>
                <a:gd name="T38" fmla="*/ 0 w 127"/>
                <a:gd name="T39" fmla="*/ 8 h 121"/>
                <a:gd name="T40" fmla="*/ 0 w 127"/>
                <a:gd name="T41" fmla="*/ 15 h 121"/>
                <a:gd name="T42" fmla="*/ 0 w 127"/>
                <a:gd name="T43" fmla="*/ 23 h 121"/>
                <a:gd name="T44" fmla="*/ 0 w 127"/>
                <a:gd name="T45" fmla="*/ 32 h 121"/>
                <a:gd name="T46" fmla="*/ 1 w 127"/>
                <a:gd name="T47" fmla="*/ 42 h 121"/>
                <a:gd name="T48" fmla="*/ 2 w 127"/>
                <a:gd name="T49" fmla="*/ 51 h 121"/>
                <a:gd name="T50" fmla="*/ 4 w 127"/>
                <a:gd name="T51" fmla="*/ 62 h 121"/>
                <a:gd name="T52" fmla="*/ 7 w 127"/>
                <a:gd name="T53" fmla="*/ 71 h 121"/>
                <a:gd name="T54" fmla="*/ 11 w 127"/>
                <a:gd name="T55" fmla="*/ 81 h 121"/>
                <a:gd name="T56" fmla="*/ 16 w 127"/>
                <a:gd name="T57" fmla="*/ 90 h 121"/>
                <a:gd name="T58" fmla="*/ 22 w 127"/>
                <a:gd name="T59" fmla="*/ 98 h 121"/>
                <a:gd name="T60" fmla="*/ 29 w 127"/>
                <a:gd name="T61" fmla="*/ 104 h 121"/>
                <a:gd name="T62" fmla="*/ 38 w 127"/>
                <a:gd name="T63" fmla="*/ 109 h 121"/>
                <a:gd name="T64" fmla="*/ 48 w 127"/>
                <a:gd name="T65" fmla="*/ 113 h 121"/>
                <a:gd name="T66" fmla="*/ 59 w 127"/>
                <a:gd name="T67" fmla="*/ 115 h 121"/>
                <a:gd name="T68" fmla="*/ 69 w 127"/>
                <a:gd name="T69" fmla="*/ 116 h 121"/>
                <a:gd name="T70" fmla="*/ 77 w 127"/>
                <a:gd name="T71" fmla="*/ 117 h 121"/>
                <a:gd name="T72" fmla="*/ 85 w 127"/>
                <a:gd name="T73" fmla="*/ 118 h 121"/>
                <a:gd name="T74" fmla="*/ 92 w 127"/>
                <a:gd name="T75" fmla="*/ 119 h 121"/>
                <a:gd name="T76" fmla="*/ 98 w 127"/>
                <a:gd name="T77" fmla="*/ 119 h 121"/>
                <a:gd name="T78" fmla="*/ 103 w 127"/>
                <a:gd name="T79" fmla="*/ 120 h 121"/>
                <a:gd name="T80" fmla="*/ 108 w 127"/>
                <a:gd name="T81" fmla="*/ 120 h 121"/>
                <a:gd name="T82" fmla="*/ 112 w 127"/>
                <a:gd name="T83" fmla="*/ 119 h 121"/>
                <a:gd name="T84" fmla="*/ 115 w 127"/>
                <a:gd name="T85" fmla="*/ 119 h 121"/>
                <a:gd name="T86" fmla="*/ 118 w 127"/>
                <a:gd name="T87" fmla="*/ 119 h 121"/>
                <a:gd name="T88" fmla="*/ 120 w 127"/>
                <a:gd name="T89" fmla="*/ 119 h 121"/>
                <a:gd name="T90" fmla="*/ 122 w 127"/>
                <a:gd name="T91" fmla="*/ 119 h 121"/>
                <a:gd name="T92" fmla="*/ 124 w 127"/>
                <a:gd name="T93" fmla="*/ 118 h 121"/>
                <a:gd name="T94" fmla="*/ 125 w 127"/>
                <a:gd name="T95" fmla="*/ 118 h 121"/>
                <a:gd name="T96" fmla="*/ 126 w 127"/>
                <a:gd name="T97" fmla="*/ 11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7" h="121">
                  <a:moveTo>
                    <a:pt x="126" y="118"/>
                  </a:moveTo>
                  <a:lnTo>
                    <a:pt x="125" y="117"/>
                  </a:lnTo>
                  <a:lnTo>
                    <a:pt x="122" y="116"/>
                  </a:lnTo>
                  <a:lnTo>
                    <a:pt x="117" y="115"/>
                  </a:lnTo>
                  <a:lnTo>
                    <a:pt x="111" y="112"/>
                  </a:lnTo>
                  <a:lnTo>
                    <a:pt x="102" y="109"/>
                  </a:lnTo>
                  <a:lnTo>
                    <a:pt x="93" y="105"/>
                  </a:lnTo>
                  <a:lnTo>
                    <a:pt x="83" y="100"/>
                  </a:lnTo>
                  <a:lnTo>
                    <a:pt x="72" y="94"/>
                  </a:lnTo>
                  <a:lnTo>
                    <a:pt x="61" y="87"/>
                  </a:lnTo>
                  <a:lnTo>
                    <a:pt x="50" y="78"/>
                  </a:lnTo>
                  <a:lnTo>
                    <a:pt x="39" y="69"/>
                  </a:lnTo>
                  <a:lnTo>
                    <a:pt x="29" y="58"/>
                  </a:lnTo>
                  <a:lnTo>
                    <a:pt x="19" y="45"/>
                  </a:lnTo>
                  <a:lnTo>
                    <a:pt x="12" y="31"/>
                  </a:lnTo>
                  <a:lnTo>
                    <a:pt x="5" y="16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0" y="32"/>
                  </a:lnTo>
                  <a:lnTo>
                    <a:pt x="1" y="42"/>
                  </a:lnTo>
                  <a:lnTo>
                    <a:pt x="2" y="51"/>
                  </a:lnTo>
                  <a:lnTo>
                    <a:pt x="4" y="62"/>
                  </a:lnTo>
                  <a:lnTo>
                    <a:pt x="7" y="71"/>
                  </a:lnTo>
                  <a:lnTo>
                    <a:pt x="11" y="81"/>
                  </a:lnTo>
                  <a:lnTo>
                    <a:pt x="16" y="90"/>
                  </a:lnTo>
                  <a:lnTo>
                    <a:pt x="22" y="98"/>
                  </a:lnTo>
                  <a:lnTo>
                    <a:pt x="29" y="104"/>
                  </a:lnTo>
                  <a:lnTo>
                    <a:pt x="38" y="109"/>
                  </a:lnTo>
                  <a:lnTo>
                    <a:pt x="48" y="113"/>
                  </a:lnTo>
                  <a:lnTo>
                    <a:pt x="59" y="115"/>
                  </a:lnTo>
                  <a:lnTo>
                    <a:pt x="69" y="116"/>
                  </a:lnTo>
                  <a:lnTo>
                    <a:pt x="77" y="117"/>
                  </a:lnTo>
                  <a:lnTo>
                    <a:pt x="85" y="118"/>
                  </a:lnTo>
                  <a:lnTo>
                    <a:pt x="92" y="119"/>
                  </a:lnTo>
                  <a:lnTo>
                    <a:pt x="98" y="119"/>
                  </a:lnTo>
                  <a:lnTo>
                    <a:pt x="103" y="120"/>
                  </a:lnTo>
                  <a:lnTo>
                    <a:pt x="108" y="120"/>
                  </a:lnTo>
                  <a:lnTo>
                    <a:pt x="112" y="119"/>
                  </a:lnTo>
                  <a:lnTo>
                    <a:pt x="115" y="119"/>
                  </a:lnTo>
                  <a:lnTo>
                    <a:pt x="118" y="119"/>
                  </a:lnTo>
                  <a:lnTo>
                    <a:pt x="120" y="119"/>
                  </a:lnTo>
                  <a:lnTo>
                    <a:pt x="122" y="119"/>
                  </a:lnTo>
                  <a:lnTo>
                    <a:pt x="124" y="118"/>
                  </a:lnTo>
                  <a:lnTo>
                    <a:pt x="125" y="118"/>
                  </a:lnTo>
                  <a:lnTo>
                    <a:pt x="126" y="118"/>
                  </a:lnTo>
                </a:path>
              </a:pathLst>
            </a:custGeom>
            <a:solidFill>
              <a:srgbClr val="8F8F8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17" name="Freeform 229">
              <a:extLst>
                <a:ext uri="{FF2B5EF4-FFF2-40B4-BE49-F238E27FC236}">
                  <a16:creationId xmlns:a16="http://schemas.microsoft.com/office/drawing/2014/main" id="{47D5BB72-5F35-4ADB-95A7-C1CB3CCBA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175"/>
              <a:ext cx="124" cy="117"/>
            </a:xfrm>
            <a:custGeom>
              <a:avLst/>
              <a:gdLst>
                <a:gd name="T0" fmla="*/ 123 w 124"/>
                <a:gd name="T1" fmla="*/ 114 h 117"/>
                <a:gd name="T2" fmla="*/ 122 w 124"/>
                <a:gd name="T3" fmla="*/ 114 h 117"/>
                <a:gd name="T4" fmla="*/ 119 w 124"/>
                <a:gd name="T5" fmla="*/ 113 h 117"/>
                <a:gd name="T6" fmla="*/ 114 w 124"/>
                <a:gd name="T7" fmla="*/ 111 h 117"/>
                <a:gd name="T8" fmla="*/ 108 w 124"/>
                <a:gd name="T9" fmla="*/ 109 h 117"/>
                <a:gd name="T10" fmla="*/ 100 w 124"/>
                <a:gd name="T11" fmla="*/ 106 h 117"/>
                <a:gd name="T12" fmla="*/ 91 w 124"/>
                <a:gd name="T13" fmla="*/ 102 h 117"/>
                <a:gd name="T14" fmla="*/ 81 w 124"/>
                <a:gd name="T15" fmla="*/ 97 h 117"/>
                <a:gd name="T16" fmla="*/ 70 w 124"/>
                <a:gd name="T17" fmla="*/ 91 h 117"/>
                <a:gd name="T18" fmla="*/ 59 w 124"/>
                <a:gd name="T19" fmla="*/ 84 h 117"/>
                <a:gd name="T20" fmla="*/ 49 w 124"/>
                <a:gd name="T21" fmla="*/ 76 h 117"/>
                <a:gd name="T22" fmla="*/ 38 w 124"/>
                <a:gd name="T23" fmla="*/ 67 h 117"/>
                <a:gd name="T24" fmla="*/ 28 w 124"/>
                <a:gd name="T25" fmla="*/ 56 h 117"/>
                <a:gd name="T26" fmla="*/ 19 w 124"/>
                <a:gd name="T27" fmla="*/ 44 h 117"/>
                <a:gd name="T28" fmla="*/ 11 w 124"/>
                <a:gd name="T29" fmla="*/ 31 h 117"/>
                <a:gd name="T30" fmla="*/ 5 w 124"/>
                <a:gd name="T31" fmla="*/ 16 h 117"/>
                <a:gd name="T32" fmla="*/ 1 w 124"/>
                <a:gd name="T33" fmla="*/ 0 h 117"/>
                <a:gd name="T34" fmla="*/ 1 w 124"/>
                <a:gd name="T35" fmla="*/ 0 h 117"/>
                <a:gd name="T36" fmla="*/ 0 w 124"/>
                <a:gd name="T37" fmla="*/ 4 h 117"/>
                <a:gd name="T38" fmla="*/ 0 w 124"/>
                <a:gd name="T39" fmla="*/ 8 h 117"/>
                <a:gd name="T40" fmla="*/ 0 w 124"/>
                <a:gd name="T41" fmla="*/ 15 h 117"/>
                <a:gd name="T42" fmla="*/ 0 w 124"/>
                <a:gd name="T43" fmla="*/ 23 h 117"/>
                <a:gd name="T44" fmla="*/ 0 w 124"/>
                <a:gd name="T45" fmla="*/ 31 h 117"/>
                <a:gd name="T46" fmla="*/ 1 w 124"/>
                <a:gd name="T47" fmla="*/ 40 h 117"/>
                <a:gd name="T48" fmla="*/ 2 w 124"/>
                <a:gd name="T49" fmla="*/ 50 h 117"/>
                <a:gd name="T50" fmla="*/ 4 w 124"/>
                <a:gd name="T51" fmla="*/ 60 h 117"/>
                <a:gd name="T52" fmla="*/ 7 w 124"/>
                <a:gd name="T53" fmla="*/ 70 h 117"/>
                <a:gd name="T54" fmla="*/ 11 w 124"/>
                <a:gd name="T55" fmla="*/ 78 h 117"/>
                <a:gd name="T56" fmla="*/ 15 w 124"/>
                <a:gd name="T57" fmla="*/ 87 h 117"/>
                <a:gd name="T58" fmla="*/ 22 w 124"/>
                <a:gd name="T59" fmla="*/ 95 h 117"/>
                <a:gd name="T60" fmla="*/ 28 w 124"/>
                <a:gd name="T61" fmla="*/ 101 h 117"/>
                <a:gd name="T62" fmla="*/ 37 w 124"/>
                <a:gd name="T63" fmla="*/ 106 h 117"/>
                <a:gd name="T64" fmla="*/ 48 w 124"/>
                <a:gd name="T65" fmla="*/ 109 h 117"/>
                <a:gd name="T66" fmla="*/ 58 w 124"/>
                <a:gd name="T67" fmla="*/ 111 h 117"/>
                <a:gd name="T68" fmla="*/ 67 w 124"/>
                <a:gd name="T69" fmla="*/ 112 h 117"/>
                <a:gd name="T70" fmla="*/ 76 w 124"/>
                <a:gd name="T71" fmla="*/ 114 h 117"/>
                <a:gd name="T72" fmla="*/ 83 w 124"/>
                <a:gd name="T73" fmla="*/ 114 h 117"/>
                <a:gd name="T74" fmla="*/ 90 w 124"/>
                <a:gd name="T75" fmla="*/ 115 h 117"/>
                <a:gd name="T76" fmla="*/ 96 w 124"/>
                <a:gd name="T77" fmla="*/ 116 h 117"/>
                <a:gd name="T78" fmla="*/ 101 w 124"/>
                <a:gd name="T79" fmla="*/ 116 h 117"/>
                <a:gd name="T80" fmla="*/ 105 w 124"/>
                <a:gd name="T81" fmla="*/ 116 h 117"/>
                <a:gd name="T82" fmla="*/ 109 w 124"/>
                <a:gd name="T83" fmla="*/ 116 h 117"/>
                <a:gd name="T84" fmla="*/ 112 w 124"/>
                <a:gd name="T85" fmla="*/ 116 h 117"/>
                <a:gd name="T86" fmla="*/ 115 w 124"/>
                <a:gd name="T87" fmla="*/ 115 h 117"/>
                <a:gd name="T88" fmla="*/ 117 w 124"/>
                <a:gd name="T89" fmla="*/ 115 h 117"/>
                <a:gd name="T90" fmla="*/ 119 w 124"/>
                <a:gd name="T91" fmla="*/ 115 h 117"/>
                <a:gd name="T92" fmla="*/ 121 w 124"/>
                <a:gd name="T93" fmla="*/ 114 h 117"/>
                <a:gd name="T94" fmla="*/ 121 w 124"/>
                <a:gd name="T95" fmla="*/ 114 h 117"/>
                <a:gd name="T96" fmla="*/ 123 w 124"/>
                <a:gd name="T97" fmla="*/ 1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" h="117">
                  <a:moveTo>
                    <a:pt x="123" y="114"/>
                  </a:moveTo>
                  <a:lnTo>
                    <a:pt x="122" y="114"/>
                  </a:lnTo>
                  <a:lnTo>
                    <a:pt x="119" y="113"/>
                  </a:lnTo>
                  <a:lnTo>
                    <a:pt x="114" y="111"/>
                  </a:lnTo>
                  <a:lnTo>
                    <a:pt x="108" y="109"/>
                  </a:lnTo>
                  <a:lnTo>
                    <a:pt x="100" y="106"/>
                  </a:lnTo>
                  <a:lnTo>
                    <a:pt x="91" y="102"/>
                  </a:lnTo>
                  <a:lnTo>
                    <a:pt x="81" y="97"/>
                  </a:lnTo>
                  <a:lnTo>
                    <a:pt x="70" y="91"/>
                  </a:lnTo>
                  <a:lnTo>
                    <a:pt x="59" y="84"/>
                  </a:lnTo>
                  <a:lnTo>
                    <a:pt x="49" y="76"/>
                  </a:lnTo>
                  <a:lnTo>
                    <a:pt x="38" y="67"/>
                  </a:lnTo>
                  <a:lnTo>
                    <a:pt x="28" y="56"/>
                  </a:lnTo>
                  <a:lnTo>
                    <a:pt x="19" y="44"/>
                  </a:lnTo>
                  <a:lnTo>
                    <a:pt x="11" y="31"/>
                  </a:lnTo>
                  <a:lnTo>
                    <a:pt x="5" y="16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23"/>
                  </a:lnTo>
                  <a:lnTo>
                    <a:pt x="0" y="31"/>
                  </a:lnTo>
                  <a:lnTo>
                    <a:pt x="1" y="40"/>
                  </a:lnTo>
                  <a:lnTo>
                    <a:pt x="2" y="50"/>
                  </a:lnTo>
                  <a:lnTo>
                    <a:pt x="4" y="60"/>
                  </a:lnTo>
                  <a:lnTo>
                    <a:pt x="7" y="70"/>
                  </a:lnTo>
                  <a:lnTo>
                    <a:pt x="11" y="78"/>
                  </a:lnTo>
                  <a:lnTo>
                    <a:pt x="15" y="87"/>
                  </a:lnTo>
                  <a:lnTo>
                    <a:pt x="22" y="95"/>
                  </a:lnTo>
                  <a:lnTo>
                    <a:pt x="28" y="101"/>
                  </a:lnTo>
                  <a:lnTo>
                    <a:pt x="37" y="106"/>
                  </a:lnTo>
                  <a:lnTo>
                    <a:pt x="48" y="109"/>
                  </a:lnTo>
                  <a:lnTo>
                    <a:pt x="58" y="111"/>
                  </a:lnTo>
                  <a:lnTo>
                    <a:pt x="67" y="112"/>
                  </a:lnTo>
                  <a:lnTo>
                    <a:pt x="76" y="114"/>
                  </a:lnTo>
                  <a:lnTo>
                    <a:pt x="83" y="114"/>
                  </a:lnTo>
                  <a:lnTo>
                    <a:pt x="90" y="115"/>
                  </a:lnTo>
                  <a:lnTo>
                    <a:pt x="96" y="116"/>
                  </a:lnTo>
                  <a:lnTo>
                    <a:pt x="101" y="116"/>
                  </a:lnTo>
                  <a:lnTo>
                    <a:pt x="105" y="116"/>
                  </a:lnTo>
                  <a:lnTo>
                    <a:pt x="109" y="116"/>
                  </a:lnTo>
                  <a:lnTo>
                    <a:pt x="112" y="116"/>
                  </a:lnTo>
                  <a:lnTo>
                    <a:pt x="115" y="115"/>
                  </a:lnTo>
                  <a:lnTo>
                    <a:pt x="117" y="115"/>
                  </a:lnTo>
                  <a:lnTo>
                    <a:pt x="119" y="115"/>
                  </a:lnTo>
                  <a:lnTo>
                    <a:pt x="121" y="114"/>
                  </a:lnTo>
                  <a:lnTo>
                    <a:pt x="121" y="114"/>
                  </a:lnTo>
                  <a:lnTo>
                    <a:pt x="123" y="114"/>
                  </a:lnTo>
                </a:path>
              </a:pathLst>
            </a:cu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18" name="Freeform 230">
              <a:extLst>
                <a:ext uri="{FF2B5EF4-FFF2-40B4-BE49-F238E27FC236}">
                  <a16:creationId xmlns:a16="http://schemas.microsoft.com/office/drawing/2014/main" id="{4D8367A6-44C9-ECC2-08EC-603010B2D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" y="3178"/>
              <a:ext cx="120" cy="113"/>
            </a:xfrm>
            <a:custGeom>
              <a:avLst/>
              <a:gdLst>
                <a:gd name="T0" fmla="*/ 119 w 120"/>
                <a:gd name="T1" fmla="*/ 109 h 113"/>
                <a:gd name="T2" fmla="*/ 118 w 120"/>
                <a:gd name="T3" fmla="*/ 109 h 113"/>
                <a:gd name="T4" fmla="*/ 115 w 120"/>
                <a:gd name="T5" fmla="*/ 108 h 113"/>
                <a:gd name="T6" fmla="*/ 111 w 120"/>
                <a:gd name="T7" fmla="*/ 107 h 113"/>
                <a:gd name="T8" fmla="*/ 104 w 120"/>
                <a:gd name="T9" fmla="*/ 105 h 113"/>
                <a:gd name="T10" fmla="*/ 97 w 120"/>
                <a:gd name="T11" fmla="*/ 102 h 113"/>
                <a:gd name="T12" fmla="*/ 87 w 120"/>
                <a:gd name="T13" fmla="*/ 98 h 113"/>
                <a:gd name="T14" fmla="*/ 78 w 120"/>
                <a:gd name="T15" fmla="*/ 93 h 113"/>
                <a:gd name="T16" fmla="*/ 68 w 120"/>
                <a:gd name="T17" fmla="*/ 88 h 113"/>
                <a:gd name="T18" fmla="*/ 57 w 120"/>
                <a:gd name="T19" fmla="*/ 81 h 113"/>
                <a:gd name="T20" fmla="*/ 47 w 120"/>
                <a:gd name="T21" fmla="*/ 73 h 113"/>
                <a:gd name="T22" fmla="*/ 37 w 120"/>
                <a:gd name="T23" fmla="*/ 64 h 113"/>
                <a:gd name="T24" fmla="*/ 27 w 120"/>
                <a:gd name="T25" fmla="*/ 54 h 113"/>
                <a:gd name="T26" fmla="*/ 18 w 120"/>
                <a:gd name="T27" fmla="*/ 43 h 113"/>
                <a:gd name="T28" fmla="*/ 11 w 120"/>
                <a:gd name="T29" fmla="*/ 29 h 113"/>
                <a:gd name="T30" fmla="*/ 5 w 120"/>
                <a:gd name="T31" fmla="*/ 15 h 113"/>
                <a:gd name="T32" fmla="*/ 0 w 120"/>
                <a:gd name="T33" fmla="*/ 0 h 113"/>
                <a:gd name="T34" fmla="*/ 0 w 120"/>
                <a:gd name="T35" fmla="*/ 0 h 113"/>
                <a:gd name="T36" fmla="*/ 0 w 120"/>
                <a:gd name="T37" fmla="*/ 3 h 113"/>
                <a:gd name="T38" fmla="*/ 0 w 120"/>
                <a:gd name="T39" fmla="*/ 8 h 113"/>
                <a:gd name="T40" fmla="*/ 0 w 120"/>
                <a:gd name="T41" fmla="*/ 14 h 113"/>
                <a:gd name="T42" fmla="*/ 0 w 120"/>
                <a:gd name="T43" fmla="*/ 22 h 113"/>
                <a:gd name="T44" fmla="*/ 0 w 120"/>
                <a:gd name="T45" fmla="*/ 30 h 113"/>
                <a:gd name="T46" fmla="*/ 0 w 120"/>
                <a:gd name="T47" fmla="*/ 39 h 113"/>
                <a:gd name="T48" fmla="*/ 2 w 120"/>
                <a:gd name="T49" fmla="*/ 48 h 113"/>
                <a:gd name="T50" fmla="*/ 3 w 120"/>
                <a:gd name="T51" fmla="*/ 58 h 113"/>
                <a:gd name="T52" fmla="*/ 6 w 120"/>
                <a:gd name="T53" fmla="*/ 67 h 113"/>
                <a:gd name="T54" fmla="*/ 10 w 120"/>
                <a:gd name="T55" fmla="*/ 75 h 113"/>
                <a:gd name="T56" fmla="*/ 15 w 120"/>
                <a:gd name="T57" fmla="*/ 84 h 113"/>
                <a:gd name="T58" fmla="*/ 20 w 120"/>
                <a:gd name="T59" fmla="*/ 91 h 113"/>
                <a:gd name="T60" fmla="*/ 27 w 120"/>
                <a:gd name="T61" fmla="*/ 97 h 113"/>
                <a:gd name="T62" fmla="*/ 36 w 120"/>
                <a:gd name="T63" fmla="*/ 102 h 113"/>
                <a:gd name="T64" fmla="*/ 45 w 120"/>
                <a:gd name="T65" fmla="*/ 105 h 113"/>
                <a:gd name="T66" fmla="*/ 56 w 120"/>
                <a:gd name="T67" fmla="*/ 107 h 113"/>
                <a:gd name="T68" fmla="*/ 65 w 120"/>
                <a:gd name="T69" fmla="*/ 108 h 113"/>
                <a:gd name="T70" fmla="*/ 73 w 120"/>
                <a:gd name="T71" fmla="*/ 109 h 113"/>
                <a:gd name="T72" fmla="*/ 80 w 120"/>
                <a:gd name="T73" fmla="*/ 110 h 113"/>
                <a:gd name="T74" fmla="*/ 87 w 120"/>
                <a:gd name="T75" fmla="*/ 111 h 113"/>
                <a:gd name="T76" fmla="*/ 93 w 120"/>
                <a:gd name="T77" fmla="*/ 111 h 113"/>
                <a:gd name="T78" fmla="*/ 98 w 120"/>
                <a:gd name="T79" fmla="*/ 112 h 113"/>
                <a:gd name="T80" fmla="*/ 102 w 120"/>
                <a:gd name="T81" fmla="*/ 112 h 113"/>
                <a:gd name="T82" fmla="*/ 106 w 120"/>
                <a:gd name="T83" fmla="*/ 112 h 113"/>
                <a:gd name="T84" fmla="*/ 109 w 120"/>
                <a:gd name="T85" fmla="*/ 111 h 113"/>
                <a:gd name="T86" fmla="*/ 111 w 120"/>
                <a:gd name="T87" fmla="*/ 111 h 113"/>
                <a:gd name="T88" fmla="*/ 113 w 120"/>
                <a:gd name="T89" fmla="*/ 111 h 113"/>
                <a:gd name="T90" fmla="*/ 115 w 120"/>
                <a:gd name="T91" fmla="*/ 110 h 113"/>
                <a:gd name="T92" fmla="*/ 117 w 120"/>
                <a:gd name="T93" fmla="*/ 110 h 113"/>
                <a:gd name="T94" fmla="*/ 118 w 120"/>
                <a:gd name="T95" fmla="*/ 110 h 113"/>
                <a:gd name="T96" fmla="*/ 119 w 120"/>
                <a:gd name="T97" fmla="*/ 10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0" h="113">
                  <a:moveTo>
                    <a:pt x="119" y="109"/>
                  </a:moveTo>
                  <a:lnTo>
                    <a:pt x="118" y="109"/>
                  </a:lnTo>
                  <a:lnTo>
                    <a:pt x="115" y="108"/>
                  </a:lnTo>
                  <a:lnTo>
                    <a:pt x="111" y="107"/>
                  </a:lnTo>
                  <a:lnTo>
                    <a:pt x="104" y="105"/>
                  </a:lnTo>
                  <a:lnTo>
                    <a:pt x="97" y="102"/>
                  </a:lnTo>
                  <a:lnTo>
                    <a:pt x="87" y="98"/>
                  </a:lnTo>
                  <a:lnTo>
                    <a:pt x="78" y="93"/>
                  </a:lnTo>
                  <a:lnTo>
                    <a:pt x="68" y="88"/>
                  </a:lnTo>
                  <a:lnTo>
                    <a:pt x="57" y="81"/>
                  </a:lnTo>
                  <a:lnTo>
                    <a:pt x="47" y="73"/>
                  </a:lnTo>
                  <a:lnTo>
                    <a:pt x="37" y="64"/>
                  </a:lnTo>
                  <a:lnTo>
                    <a:pt x="27" y="54"/>
                  </a:lnTo>
                  <a:lnTo>
                    <a:pt x="18" y="43"/>
                  </a:lnTo>
                  <a:lnTo>
                    <a:pt x="11" y="29"/>
                  </a:lnTo>
                  <a:lnTo>
                    <a:pt x="5" y="1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0" y="39"/>
                  </a:lnTo>
                  <a:lnTo>
                    <a:pt x="2" y="48"/>
                  </a:lnTo>
                  <a:lnTo>
                    <a:pt x="3" y="58"/>
                  </a:lnTo>
                  <a:lnTo>
                    <a:pt x="6" y="67"/>
                  </a:lnTo>
                  <a:lnTo>
                    <a:pt x="10" y="75"/>
                  </a:lnTo>
                  <a:lnTo>
                    <a:pt x="15" y="84"/>
                  </a:lnTo>
                  <a:lnTo>
                    <a:pt x="20" y="91"/>
                  </a:lnTo>
                  <a:lnTo>
                    <a:pt x="27" y="97"/>
                  </a:lnTo>
                  <a:lnTo>
                    <a:pt x="36" y="102"/>
                  </a:lnTo>
                  <a:lnTo>
                    <a:pt x="45" y="105"/>
                  </a:lnTo>
                  <a:lnTo>
                    <a:pt x="56" y="107"/>
                  </a:lnTo>
                  <a:lnTo>
                    <a:pt x="65" y="108"/>
                  </a:lnTo>
                  <a:lnTo>
                    <a:pt x="73" y="109"/>
                  </a:lnTo>
                  <a:lnTo>
                    <a:pt x="80" y="110"/>
                  </a:lnTo>
                  <a:lnTo>
                    <a:pt x="87" y="111"/>
                  </a:lnTo>
                  <a:lnTo>
                    <a:pt x="93" y="111"/>
                  </a:lnTo>
                  <a:lnTo>
                    <a:pt x="98" y="112"/>
                  </a:lnTo>
                  <a:lnTo>
                    <a:pt x="102" y="112"/>
                  </a:lnTo>
                  <a:lnTo>
                    <a:pt x="106" y="112"/>
                  </a:lnTo>
                  <a:lnTo>
                    <a:pt x="109" y="111"/>
                  </a:lnTo>
                  <a:lnTo>
                    <a:pt x="111" y="111"/>
                  </a:lnTo>
                  <a:lnTo>
                    <a:pt x="113" y="111"/>
                  </a:lnTo>
                  <a:lnTo>
                    <a:pt x="115" y="110"/>
                  </a:lnTo>
                  <a:lnTo>
                    <a:pt x="117" y="110"/>
                  </a:lnTo>
                  <a:lnTo>
                    <a:pt x="118" y="110"/>
                  </a:lnTo>
                  <a:lnTo>
                    <a:pt x="119" y="109"/>
                  </a:lnTo>
                </a:path>
              </a:pathLst>
            </a:custGeom>
            <a:solidFill>
              <a:srgbClr val="9C9C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19" name="Freeform 231">
              <a:extLst>
                <a:ext uri="{FF2B5EF4-FFF2-40B4-BE49-F238E27FC236}">
                  <a16:creationId xmlns:a16="http://schemas.microsoft.com/office/drawing/2014/main" id="{C0DC7087-CEB0-4B4A-1BA9-1DB43F174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" y="3181"/>
              <a:ext cx="117" cy="109"/>
            </a:xfrm>
            <a:custGeom>
              <a:avLst/>
              <a:gdLst>
                <a:gd name="T0" fmla="*/ 116 w 117"/>
                <a:gd name="T1" fmla="*/ 106 h 109"/>
                <a:gd name="T2" fmla="*/ 115 w 117"/>
                <a:gd name="T3" fmla="*/ 106 h 109"/>
                <a:gd name="T4" fmla="*/ 112 w 117"/>
                <a:gd name="T5" fmla="*/ 105 h 109"/>
                <a:gd name="T6" fmla="*/ 108 w 117"/>
                <a:gd name="T7" fmla="*/ 103 h 109"/>
                <a:gd name="T8" fmla="*/ 101 w 117"/>
                <a:gd name="T9" fmla="*/ 101 h 109"/>
                <a:gd name="T10" fmla="*/ 94 w 117"/>
                <a:gd name="T11" fmla="*/ 98 h 109"/>
                <a:gd name="T12" fmla="*/ 86 w 117"/>
                <a:gd name="T13" fmla="*/ 94 h 109"/>
                <a:gd name="T14" fmla="*/ 76 w 117"/>
                <a:gd name="T15" fmla="*/ 90 h 109"/>
                <a:gd name="T16" fmla="*/ 66 w 117"/>
                <a:gd name="T17" fmla="*/ 85 h 109"/>
                <a:gd name="T18" fmla="*/ 56 w 117"/>
                <a:gd name="T19" fmla="*/ 78 h 109"/>
                <a:gd name="T20" fmla="*/ 46 w 117"/>
                <a:gd name="T21" fmla="*/ 71 h 109"/>
                <a:gd name="T22" fmla="*/ 36 w 117"/>
                <a:gd name="T23" fmla="*/ 62 h 109"/>
                <a:gd name="T24" fmla="*/ 27 w 117"/>
                <a:gd name="T25" fmla="*/ 52 h 109"/>
                <a:gd name="T26" fmla="*/ 18 w 117"/>
                <a:gd name="T27" fmla="*/ 41 h 109"/>
                <a:gd name="T28" fmla="*/ 11 w 117"/>
                <a:gd name="T29" fmla="*/ 29 h 109"/>
                <a:gd name="T30" fmla="*/ 5 w 117"/>
                <a:gd name="T31" fmla="*/ 15 h 109"/>
                <a:gd name="T32" fmla="*/ 1 w 117"/>
                <a:gd name="T33" fmla="*/ 0 h 109"/>
                <a:gd name="T34" fmla="*/ 0 w 117"/>
                <a:gd name="T35" fmla="*/ 0 h 109"/>
                <a:gd name="T36" fmla="*/ 0 w 117"/>
                <a:gd name="T37" fmla="*/ 3 h 109"/>
                <a:gd name="T38" fmla="*/ 0 w 117"/>
                <a:gd name="T39" fmla="*/ 8 h 109"/>
                <a:gd name="T40" fmla="*/ 0 w 117"/>
                <a:gd name="T41" fmla="*/ 14 h 109"/>
                <a:gd name="T42" fmla="*/ 0 w 117"/>
                <a:gd name="T43" fmla="*/ 21 h 109"/>
                <a:gd name="T44" fmla="*/ 0 w 117"/>
                <a:gd name="T45" fmla="*/ 29 h 109"/>
                <a:gd name="T46" fmla="*/ 1 w 117"/>
                <a:gd name="T47" fmla="*/ 37 h 109"/>
                <a:gd name="T48" fmla="*/ 2 w 117"/>
                <a:gd name="T49" fmla="*/ 46 h 109"/>
                <a:gd name="T50" fmla="*/ 4 w 117"/>
                <a:gd name="T51" fmla="*/ 55 h 109"/>
                <a:gd name="T52" fmla="*/ 6 w 117"/>
                <a:gd name="T53" fmla="*/ 65 h 109"/>
                <a:gd name="T54" fmla="*/ 10 w 117"/>
                <a:gd name="T55" fmla="*/ 73 h 109"/>
                <a:gd name="T56" fmla="*/ 15 w 117"/>
                <a:gd name="T57" fmla="*/ 81 h 109"/>
                <a:gd name="T58" fmla="*/ 20 w 117"/>
                <a:gd name="T59" fmla="*/ 88 h 109"/>
                <a:gd name="T60" fmla="*/ 27 w 117"/>
                <a:gd name="T61" fmla="*/ 94 h 109"/>
                <a:gd name="T62" fmla="*/ 35 w 117"/>
                <a:gd name="T63" fmla="*/ 98 h 109"/>
                <a:gd name="T64" fmla="*/ 45 w 117"/>
                <a:gd name="T65" fmla="*/ 101 h 109"/>
                <a:gd name="T66" fmla="*/ 55 w 117"/>
                <a:gd name="T67" fmla="*/ 103 h 109"/>
                <a:gd name="T68" fmla="*/ 64 w 117"/>
                <a:gd name="T69" fmla="*/ 104 h 109"/>
                <a:gd name="T70" fmla="*/ 72 w 117"/>
                <a:gd name="T71" fmla="*/ 106 h 109"/>
                <a:gd name="T72" fmla="*/ 79 w 117"/>
                <a:gd name="T73" fmla="*/ 106 h 109"/>
                <a:gd name="T74" fmla="*/ 85 w 117"/>
                <a:gd name="T75" fmla="*/ 107 h 109"/>
                <a:gd name="T76" fmla="*/ 90 w 117"/>
                <a:gd name="T77" fmla="*/ 108 h 109"/>
                <a:gd name="T78" fmla="*/ 95 w 117"/>
                <a:gd name="T79" fmla="*/ 108 h 109"/>
                <a:gd name="T80" fmla="*/ 100 w 117"/>
                <a:gd name="T81" fmla="*/ 108 h 109"/>
                <a:gd name="T82" fmla="*/ 103 w 117"/>
                <a:gd name="T83" fmla="*/ 108 h 109"/>
                <a:gd name="T84" fmla="*/ 106 w 117"/>
                <a:gd name="T85" fmla="*/ 108 h 109"/>
                <a:gd name="T86" fmla="*/ 109 w 117"/>
                <a:gd name="T87" fmla="*/ 107 h 109"/>
                <a:gd name="T88" fmla="*/ 111 w 117"/>
                <a:gd name="T89" fmla="*/ 107 h 109"/>
                <a:gd name="T90" fmla="*/ 112 w 117"/>
                <a:gd name="T91" fmla="*/ 107 h 109"/>
                <a:gd name="T92" fmla="*/ 114 w 117"/>
                <a:gd name="T93" fmla="*/ 106 h 109"/>
                <a:gd name="T94" fmla="*/ 115 w 117"/>
                <a:gd name="T95" fmla="*/ 106 h 109"/>
                <a:gd name="T96" fmla="*/ 116 w 117"/>
                <a:gd name="T97" fmla="*/ 10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7" h="109">
                  <a:moveTo>
                    <a:pt x="116" y="106"/>
                  </a:moveTo>
                  <a:lnTo>
                    <a:pt x="115" y="106"/>
                  </a:lnTo>
                  <a:lnTo>
                    <a:pt x="112" y="105"/>
                  </a:lnTo>
                  <a:lnTo>
                    <a:pt x="108" y="103"/>
                  </a:lnTo>
                  <a:lnTo>
                    <a:pt x="101" y="101"/>
                  </a:lnTo>
                  <a:lnTo>
                    <a:pt x="94" y="98"/>
                  </a:lnTo>
                  <a:lnTo>
                    <a:pt x="86" y="94"/>
                  </a:lnTo>
                  <a:lnTo>
                    <a:pt x="76" y="90"/>
                  </a:lnTo>
                  <a:lnTo>
                    <a:pt x="66" y="85"/>
                  </a:lnTo>
                  <a:lnTo>
                    <a:pt x="56" y="78"/>
                  </a:lnTo>
                  <a:lnTo>
                    <a:pt x="46" y="71"/>
                  </a:lnTo>
                  <a:lnTo>
                    <a:pt x="36" y="62"/>
                  </a:lnTo>
                  <a:lnTo>
                    <a:pt x="27" y="52"/>
                  </a:lnTo>
                  <a:lnTo>
                    <a:pt x="18" y="41"/>
                  </a:lnTo>
                  <a:lnTo>
                    <a:pt x="11" y="29"/>
                  </a:lnTo>
                  <a:lnTo>
                    <a:pt x="5" y="15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1" y="37"/>
                  </a:lnTo>
                  <a:lnTo>
                    <a:pt x="2" y="46"/>
                  </a:lnTo>
                  <a:lnTo>
                    <a:pt x="4" y="55"/>
                  </a:lnTo>
                  <a:lnTo>
                    <a:pt x="6" y="65"/>
                  </a:lnTo>
                  <a:lnTo>
                    <a:pt x="10" y="73"/>
                  </a:lnTo>
                  <a:lnTo>
                    <a:pt x="15" y="81"/>
                  </a:lnTo>
                  <a:lnTo>
                    <a:pt x="20" y="88"/>
                  </a:lnTo>
                  <a:lnTo>
                    <a:pt x="27" y="94"/>
                  </a:lnTo>
                  <a:lnTo>
                    <a:pt x="35" y="98"/>
                  </a:lnTo>
                  <a:lnTo>
                    <a:pt x="45" y="101"/>
                  </a:lnTo>
                  <a:lnTo>
                    <a:pt x="55" y="103"/>
                  </a:lnTo>
                  <a:lnTo>
                    <a:pt x="64" y="104"/>
                  </a:lnTo>
                  <a:lnTo>
                    <a:pt x="72" y="106"/>
                  </a:lnTo>
                  <a:lnTo>
                    <a:pt x="79" y="106"/>
                  </a:lnTo>
                  <a:lnTo>
                    <a:pt x="85" y="107"/>
                  </a:lnTo>
                  <a:lnTo>
                    <a:pt x="90" y="108"/>
                  </a:lnTo>
                  <a:lnTo>
                    <a:pt x="95" y="108"/>
                  </a:lnTo>
                  <a:lnTo>
                    <a:pt x="100" y="108"/>
                  </a:lnTo>
                  <a:lnTo>
                    <a:pt x="103" y="108"/>
                  </a:lnTo>
                  <a:lnTo>
                    <a:pt x="106" y="108"/>
                  </a:lnTo>
                  <a:lnTo>
                    <a:pt x="109" y="107"/>
                  </a:lnTo>
                  <a:lnTo>
                    <a:pt x="111" y="107"/>
                  </a:lnTo>
                  <a:lnTo>
                    <a:pt x="112" y="107"/>
                  </a:lnTo>
                  <a:lnTo>
                    <a:pt x="114" y="106"/>
                  </a:lnTo>
                  <a:lnTo>
                    <a:pt x="115" y="106"/>
                  </a:lnTo>
                  <a:lnTo>
                    <a:pt x="116" y="106"/>
                  </a:lnTo>
                </a:path>
              </a:pathLst>
            </a:custGeom>
            <a:solidFill>
              <a:srgbClr val="A1A1A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20" name="Freeform 232">
              <a:extLst>
                <a:ext uri="{FF2B5EF4-FFF2-40B4-BE49-F238E27FC236}">
                  <a16:creationId xmlns:a16="http://schemas.microsoft.com/office/drawing/2014/main" id="{DDC7D251-4234-DCA1-45DC-1A09C1B24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" y="3183"/>
              <a:ext cx="114" cy="106"/>
            </a:xfrm>
            <a:custGeom>
              <a:avLst/>
              <a:gdLst>
                <a:gd name="T0" fmla="*/ 113 w 114"/>
                <a:gd name="T1" fmla="*/ 103 h 106"/>
                <a:gd name="T2" fmla="*/ 112 w 114"/>
                <a:gd name="T3" fmla="*/ 103 h 106"/>
                <a:gd name="T4" fmla="*/ 109 w 114"/>
                <a:gd name="T5" fmla="*/ 102 h 106"/>
                <a:gd name="T6" fmla="*/ 105 w 114"/>
                <a:gd name="T7" fmla="*/ 100 h 106"/>
                <a:gd name="T8" fmla="*/ 99 w 114"/>
                <a:gd name="T9" fmla="*/ 98 h 106"/>
                <a:gd name="T10" fmla="*/ 92 w 114"/>
                <a:gd name="T11" fmla="*/ 95 h 106"/>
                <a:gd name="T12" fmla="*/ 83 w 114"/>
                <a:gd name="T13" fmla="*/ 91 h 106"/>
                <a:gd name="T14" fmla="*/ 74 w 114"/>
                <a:gd name="T15" fmla="*/ 88 h 106"/>
                <a:gd name="T16" fmla="*/ 64 w 114"/>
                <a:gd name="T17" fmla="*/ 82 h 106"/>
                <a:gd name="T18" fmla="*/ 55 w 114"/>
                <a:gd name="T19" fmla="*/ 75 h 106"/>
                <a:gd name="T20" fmla="*/ 45 w 114"/>
                <a:gd name="T21" fmla="*/ 68 h 106"/>
                <a:gd name="T22" fmla="*/ 35 w 114"/>
                <a:gd name="T23" fmla="*/ 60 h 106"/>
                <a:gd name="T24" fmla="*/ 26 w 114"/>
                <a:gd name="T25" fmla="*/ 50 h 106"/>
                <a:gd name="T26" fmla="*/ 18 w 114"/>
                <a:gd name="T27" fmla="*/ 40 h 106"/>
                <a:gd name="T28" fmla="*/ 10 w 114"/>
                <a:gd name="T29" fmla="*/ 28 h 106"/>
                <a:gd name="T30" fmla="*/ 5 w 114"/>
                <a:gd name="T31" fmla="*/ 14 h 106"/>
                <a:gd name="T32" fmla="*/ 0 w 114"/>
                <a:gd name="T33" fmla="*/ 0 h 106"/>
                <a:gd name="T34" fmla="*/ 0 w 114"/>
                <a:gd name="T35" fmla="*/ 0 h 106"/>
                <a:gd name="T36" fmla="*/ 0 w 114"/>
                <a:gd name="T37" fmla="*/ 3 h 106"/>
                <a:gd name="T38" fmla="*/ 0 w 114"/>
                <a:gd name="T39" fmla="*/ 8 h 106"/>
                <a:gd name="T40" fmla="*/ 0 w 114"/>
                <a:gd name="T41" fmla="*/ 14 h 106"/>
                <a:gd name="T42" fmla="*/ 0 w 114"/>
                <a:gd name="T43" fmla="*/ 20 h 106"/>
                <a:gd name="T44" fmla="*/ 0 w 114"/>
                <a:gd name="T45" fmla="*/ 28 h 106"/>
                <a:gd name="T46" fmla="*/ 1 w 114"/>
                <a:gd name="T47" fmla="*/ 36 h 106"/>
                <a:gd name="T48" fmla="*/ 2 w 114"/>
                <a:gd name="T49" fmla="*/ 45 h 106"/>
                <a:gd name="T50" fmla="*/ 3 w 114"/>
                <a:gd name="T51" fmla="*/ 54 h 106"/>
                <a:gd name="T52" fmla="*/ 6 w 114"/>
                <a:gd name="T53" fmla="*/ 62 h 106"/>
                <a:gd name="T54" fmla="*/ 10 w 114"/>
                <a:gd name="T55" fmla="*/ 71 h 106"/>
                <a:gd name="T56" fmla="*/ 14 w 114"/>
                <a:gd name="T57" fmla="*/ 79 h 106"/>
                <a:gd name="T58" fmla="*/ 19 w 114"/>
                <a:gd name="T59" fmla="*/ 86 h 106"/>
                <a:gd name="T60" fmla="*/ 26 w 114"/>
                <a:gd name="T61" fmla="*/ 91 h 106"/>
                <a:gd name="T62" fmla="*/ 34 w 114"/>
                <a:gd name="T63" fmla="*/ 95 h 106"/>
                <a:gd name="T64" fmla="*/ 44 w 114"/>
                <a:gd name="T65" fmla="*/ 98 h 106"/>
                <a:gd name="T66" fmla="*/ 53 w 114"/>
                <a:gd name="T67" fmla="*/ 100 h 106"/>
                <a:gd name="T68" fmla="*/ 62 w 114"/>
                <a:gd name="T69" fmla="*/ 101 h 106"/>
                <a:gd name="T70" fmla="*/ 70 w 114"/>
                <a:gd name="T71" fmla="*/ 103 h 106"/>
                <a:gd name="T72" fmla="*/ 77 w 114"/>
                <a:gd name="T73" fmla="*/ 103 h 106"/>
                <a:gd name="T74" fmla="*/ 83 w 114"/>
                <a:gd name="T75" fmla="*/ 104 h 106"/>
                <a:gd name="T76" fmla="*/ 88 w 114"/>
                <a:gd name="T77" fmla="*/ 104 h 106"/>
                <a:gd name="T78" fmla="*/ 93 w 114"/>
                <a:gd name="T79" fmla="*/ 105 h 106"/>
                <a:gd name="T80" fmla="*/ 97 w 114"/>
                <a:gd name="T81" fmla="*/ 105 h 106"/>
                <a:gd name="T82" fmla="*/ 101 w 114"/>
                <a:gd name="T83" fmla="*/ 105 h 106"/>
                <a:gd name="T84" fmla="*/ 103 w 114"/>
                <a:gd name="T85" fmla="*/ 104 h 106"/>
                <a:gd name="T86" fmla="*/ 106 w 114"/>
                <a:gd name="T87" fmla="*/ 104 h 106"/>
                <a:gd name="T88" fmla="*/ 108 w 114"/>
                <a:gd name="T89" fmla="*/ 104 h 106"/>
                <a:gd name="T90" fmla="*/ 109 w 114"/>
                <a:gd name="T91" fmla="*/ 103 h 106"/>
                <a:gd name="T92" fmla="*/ 111 w 114"/>
                <a:gd name="T93" fmla="*/ 103 h 106"/>
                <a:gd name="T94" fmla="*/ 112 w 114"/>
                <a:gd name="T95" fmla="*/ 103 h 106"/>
                <a:gd name="T96" fmla="*/ 113 w 114"/>
                <a:gd name="T97" fmla="*/ 10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4" h="106">
                  <a:moveTo>
                    <a:pt x="113" y="103"/>
                  </a:moveTo>
                  <a:lnTo>
                    <a:pt x="112" y="103"/>
                  </a:lnTo>
                  <a:lnTo>
                    <a:pt x="109" y="102"/>
                  </a:lnTo>
                  <a:lnTo>
                    <a:pt x="105" y="100"/>
                  </a:lnTo>
                  <a:lnTo>
                    <a:pt x="99" y="98"/>
                  </a:lnTo>
                  <a:lnTo>
                    <a:pt x="92" y="95"/>
                  </a:lnTo>
                  <a:lnTo>
                    <a:pt x="83" y="91"/>
                  </a:lnTo>
                  <a:lnTo>
                    <a:pt x="74" y="88"/>
                  </a:lnTo>
                  <a:lnTo>
                    <a:pt x="64" y="82"/>
                  </a:lnTo>
                  <a:lnTo>
                    <a:pt x="55" y="75"/>
                  </a:lnTo>
                  <a:lnTo>
                    <a:pt x="45" y="68"/>
                  </a:lnTo>
                  <a:lnTo>
                    <a:pt x="35" y="60"/>
                  </a:lnTo>
                  <a:lnTo>
                    <a:pt x="26" y="50"/>
                  </a:lnTo>
                  <a:lnTo>
                    <a:pt x="18" y="40"/>
                  </a:lnTo>
                  <a:lnTo>
                    <a:pt x="10" y="28"/>
                  </a:lnTo>
                  <a:lnTo>
                    <a:pt x="5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1" y="36"/>
                  </a:lnTo>
                  <a:lnTo>
                    <a:pt x="2" y="45"/>
                  </a:lnTo>
                  <a:lnTo>
                    <a:pt x="3" y="54"/>
                  </a:lnTo>
                  <a:lnTo>
                    <a:pt x="6" y="62"/>
                  </a:lnTo>
                  <a:lnTo>
                    <a:pt x="10" y="71"/>
                  </a:lnTo>
                  <a:lnTo>
                    <a:pt x="14" y="79"/>
                  </a:lnTo>
                  <a:lnTo>
                    <a:pt x="19" y="86"/>
                  </a:lnTo>
                  <a:lnTo>
                    <a:pt x="26" y="91"/>
                  </a:lnTo>
                  <a:lnTo>
                    <a:pt x="34" y="95"/>
                  </a:lnTo>
                  <a:lnTo>
                    <a:pt x="44" y="98"/>
                  </a:lnTo>
                  <a:lnTo>
                    <a:pt x="53" y="100"/>
                  </a:lnTo>
                  <a:lnTo>
                    <a:pt x="62" y="101"/>
                  </a:lnTo>
                  <a:lnTo>
                    <a:pt x="70" y="103"/>
                  </a:lnTo>
                  <a:lnTo>
                    <a:pt x="77" y="103"/>
                  </a:lnTo>
                  <a:lnTo>
                    <a:pt x="83" y="104"/>
                  </a:lnTo>
                  <a:lnTo>
                    <a:pt x="88" y="104"/>
                  </a:lnTo>
                  <a:lnTo>
                    <a:pt x="93" y="105"/>
                  </a:lnTo>
                  <a:lnTo>
                    <a:pt x="97" y="105"/>
                  </a:lnTo>
                  <a:lnTo>
                    <a:pt x="101" y="105"/>
                  </a:lnTo>
                  <a:lnTo>
                    <a:pt x="103" y="104"/>
                  </a:lnTo>
                  <a:lnTo>
                    <a:pt x="106" y="104"/>
                  </a:lnTo>
                  <a:lnTo>
                    <a:pt x="108" y="104"/>
                  </a:lnTo>
                  <a:lnTo>
                    <a:pt x="109" y="103"/>
                  </a:lnTo>
                  <a:lnTo>
                    <a:pt x="111" y="103"/>
                  </a:lnTo>
                  <a:lnTo>
                    <a:pt x="112" y="103"/>
                  </a:lnTo>
                  <a:lnTo>
                    <a:pt x="113" y="103"/>
                  </a:lnTo>
                </a:path>
              </a:pathLst>
            </a:cu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21" name="Freeform 233">
              <a:extLst>
                <a:ext uri="{FF2B5EF4-FFF2-40B4-BE49-F238E27FC236}">
                  <a16:creationId xmlns:a16="http://schemas.microsoft.com/office/drawing/2014/main" id="{56482713-B117-A3FF-C834-EA51FC0BB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" y="3183"/>
              <a:ext cx="111" cy="105"/>
            </a:xfrm>
            <a:custGeom>
              <a:avLst/>
              <a:gdLst>
                <a:gd name="T0" fmla="*/ 110 w 111"/>
                <a:gd name="T1" fmla="*/ 102 h 105"/>
                <a:gd name="T2" fmla="*/ 109 w 111"/>
                <a:gd name="T3" fmla="*/ 102 h 105"/>
                <a:gd name="T4" fmla="*/ 107 w 111"/>
                <a:gd name="T5" fmla="*/ 101 h 105"/>
                <a:gd name="T6" fmla="*/ 102 w 111"/>
                <a:gd name="T7" fmla="*/ 99 h 105"/>
                <a:gd name="T8" fmla="*/ 96 w 111"/>
                <a:gd name="T9" fmla="*/ 97 h 105"/>
                <a:gd name="T10" fmla="*/ 89 w 111"/>
                <a:gd name="T11" fmla="*/ 95 h 105"/>
                <a:gd name="T12" fmla="*/ 81 w 111"/>
                <a:gd name="T13" fmla="*/ 91 h 105"/>
                <a:gd name="T14" fmla="*/ 72 w 111"/>
                <a:gd name="T15" fmla="*/ 87 h 105"/>
                <a:gd name="T16" fmla="*/ 63 w 111"/>
                <a:gd name="T17" fmla="*/ 81 h 105"/>
                <a:gd name="T18" fmla="*/ 53 w 111"/>
                <a:gd name="T19" fmla="*/ 75 h 105"/>
                <a:gd name="T20" fmla="*/ 43 w 111"/>
                <a:gd name="T21" fmla="*/ 68 h 105"/>
                <a:gd name="T22" fmla="*/ 34 w 111"/>
                <a:gd name="T23" fmla="*/ 60 h 105"/>
                <a:gd name="T24" fmla="*/ 25 w 111"/>
                <a:gd name="T25" fmla="*/ 50 h 105"/>
                <a:gd name="T26" fmla="*/ 17 w 111"/>
                <a:gd name="T27" fmla="*/ 40 h 105"/>
                <a:gd name="T28" fmla="*/ 10 w 111"/>
                <a:gd name="T29" fmla="*/ 28 h 105"/>
                <a:gd name="T30" fmla="*/ 5 w 111"/>
                <a:gd name="T31" fmla="*/ 14 h 105"/>
                <a:gd name="T32" fmla="*/ 1 w 111"/>
                <a:gd name="T33" fmla="*/ 0 h 105"/>
                <a:gd name="T34" fmla="*/ 0 w 111"/>
                <a:gd name="T35" fmla="*/ 0 h 105"/>
                <a:gd name="T36" fmla="*/ 0 w 111"/>
                <a:gd name="T37" fmla="*/ 3 h 105"/>
                <a:gd name="T38" fmla="*/ 0 w 111"/>
                <a:gd name="T39" fmla="*/ 8 h 105"/>
                <a:gd name="T40" fmla="*/ 0 w 111"/>
                <a:gd name="T41" fmla="*/ 14 h 105"/>
                <a:gd name="T42" fmla="*/ 0 w 111"/>
                <a:gd name="T43" fmla="*/ 20 h 105"/>
                <a:gd name="T44" fmla="*/ 0 w 111"/>
                <a:gd name="T45" fmla="*/ 28 h 105"/>
                <a:gd name="T46" fmla="*/ 1 w 111"/>
                <a:gd name="T47" fmla="*/ 36 h 105"/>
                <a:gd name="T48" fmla="*/ 2 w 111"/>
                <a:gd name="T49" fmla="*/ 45 h 105"/>
                <a:gd name="T50" fmla="*/ 3 w 111"/>
                <a:gd name="T51" fmla="*/ 54 h 105"/>
                <a:gd name="T52" fmla="*/ 6 w 111"/>
                <a:gd name="T53" fmla="*/ 62 h 105"/>
                <a:gd name="T54" fmla="*/ 9 w 111"/>
                <a:gd name="T55" fmla="*/ 70 h 105"/>
                <a:gd name="T56" fmla="*/ 14 w 111"/>
                <a:gd name="T57" fmla="*/ 78 h 105"/>
                <a:gd name="T58" fmla="*/ 19 w 111"/>
                <a:gd name="T59" fmla="*/ 85 h 105"/>
                <a:gd name="T60" fmla="*/ 26 w 111"/>
                <a:gd name="T61" fmla="*/ 90 h 105"/>
                <a:gd name="T62" fmla="*/ 33 w 111"/>
                <a:gd name="T63" fmla="*/ 95 h 105"/>
                <a:gd name="T64" fmla="*/ 42 w 111"/>
                <a:gd name="T65" fmla="*/ 97 h 105"/>
                <a:gd name="T66" fmla="*/ 52 w 111"/>
                <a:gd name="T67" fmla="*/ 99 h 105"/>
                <a:gd name="T68" fmla="*/ 60 w 111"/>
                <a:gd name="T69" fmla="*/ 101 h 105"/>
                <a:gd name="T70" fmla="*/ 68 w 111"/>
                <a:gd name="T71" fmla="*/ 102 h 105"/>
                <a:gd name="T72" fmla="*/ 74 w 111"/>
                <a:gd name="T73" fmla="*/ 103 h 105"/>
                <a:gd name="T74" fmla="*/ 81 w 111"/>
                <a:gd name="T75" fmla="*/ 103 h 105"/>
                <a:gd name="T76" fmla="*/ 86 w 111"/>
                <a:gd name="T77" fmla="*/ 104 h 105"/>
                <a:gd name="T78" fmla="*/ 90 w 111"/>
                <a:gd name="T79" fmla="*/ 104 h 105"/>
                <a:gd name="T80" fmla="*/ 94 w 111"/>
                <a:gd name="T81" fmla="*/ 104 h 105"/>
                <a:gd name="T82" fmla="*/ 98 w 111"/>
                <a:gd name="T83" fmla="*/ 104 h 105"/>
                <a:gd name="T84" fmla="*/ 100 w 111"/>
                <a:gd name="T85" fmla="*/ 104 h 105"/>
                <a:gd name="T86" fmla="*/ 103 w 111"/>
                <a:gd name="T87" fmla="*/ 103 h 105"/>
                <a:gd name="T88" fmla="*/ 105 w 111"/>
                <a:gd name="T89" fmla="*/ 103 h 105"/>
                <a:gd name="T90" fmla="*/ 107 w 111"/>
                <a:gd name="T91" fmla="*/ 103 h 105"/>
                <a:gd name="T92" fmla="*/ 108 w 111"/>
                <a:gd name="T93" fmla="*/ 103 h 105"/>
                <a:gd name="T94" fmla="*/ 108 w 111"/>
                <a:gd name="T95" fmla="*/ 103 h 105"/>
                <a:gd name="T96" fmla="*/ 110 w 111"/>
                <a:gd name="T97" fmla="*/ 10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1" h="105">
                  <a:moveTo>
                    <a:pt x="110" y="102"/>
                  </a:moveTo>
                  <a:lnTo>
                    <a:pt x="109" y="102"/>
                  </a:lnTo>
                  <a:lnTo>
                    <a:pt x="107" y="101"/>
                  </a:lnTo>
                  <a:lnTo>
                    <a:pt x="102" y="99"/>
                  </a:lnTo>
                  <a:lnTo>
                    <a:pt x="96" y="97"/>
                  </a:lnTo>
                  <a:lnTo>
                    <a:pt x="89" y="95"/>
                  </a:lnTo>
                  <a:lnTo>
                    <a:pt x="81" y="91"/>
                  </a:lnTo>
                  <a:lnTo>
                    <a:pt x="72" y="87"/>
                  </a:lnTo>
                  <a:lnTo>
                    <a:pt x="63" y="81"/>
                  </a:lnTo>
                  <a:lnTo>
                    <a:pt x="53" y="75"/>
                  </a:lnTo>
                  <a:lnTo>
                    <a:pt x="43" y="68"/>
                  </a:lnTo>
                  <a:lnTo>
                    <a:pt x="34" y="60"/>
                  </a:lnTo>
                  <a:lnTo>
                    <a:pt x="25" y="50"/>
                  </a:lnTo>
                  <a:lnTo>
                    <a:pt x="17" y="40"/>
                  </a:lnTo>
                  <a:lnTo>
                    <a:pt x="10" y="28"/>
                  </a:lnTo>
                  <a:lnTo>
                    <a:pt x="5" y="1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1" y="36"/>
                  </a:lnTo>
                  <a:lnTo>
                    <a:pt x="2" y="45"/>
                  </a:lnTo>
                  <a:lnTo>
                    <a:pt x="3" y="54"/>
                  </a:lnTo>
                  <a:lnTo>
                    <a:pt x="6" y="62"/>
                  </a:lnTo>
                  <a:lnTo>
                    <a:pt x="9" y="70"/>
                  </a:lnTo>
                  <a:lnTo>
                    <a:pt x="14" y="78"/>
                  </a:lnTo>
                  <a:lnTo>
                    <a:pt x="19" y="85"/>
                  </a:lnTo>
                  <a:lnTo>
                    <a:pt x="26" y="90"/>
                  </a:lnTo>
                  <a:lnTo>
                    <a:pt x="33" y="95"/>
                  </a:lnTo>
                  <a:lnTo>
                    <a:pt x="42" y="97"/>
                  </a:lnTo>
                  <a:lnTo>
                    <a:pt x="52" y="99"/>
                  </a:lnTo>
                  <a:lnTo>
                    <a:pt x="60" y="101"/>
                  </a:lnTo>
                  <a:lnTo>
                    <a:pt x="68" y="102"/>
                  </a:lnTo>
                  <a:lnTo>
                    <a:pt x="74" y="103"/>
                  </a:lnTo>
                  <a:lnTo>
                    <a:pt x="81" y="103"/>
                  </a:lnTo>
                  <a:lnTo>
                    <a:pt x="86" y="104"/>
                  </a:lnTo>
                  <a:lnTo>
                    <a:pt x="90" y="104"/>
                  </a:lnTo>
                  <a:lnTo>
                    <a:pt x="94" y="104"/>
                  </a:lnTo>
                  <a:lnTo>
                    <a:pt x="98" y="104"/>
                  </a:lnTo>
                  <a:lnTo>
                    <a:pt x="100" y="104"/>
                  </a:lnTo>
                  <a:lnTo>
                    <a:pt x="103" y="103"/>
                  </a:lnTo>
                  <a:lnTo>
                    <a:pt x="105" y="103"/>
                  </a:lnTo>
                  <a:lnTo>
                    <a:pt x="107" y="103"/>
                  </a:lnTo>
                  <a:lnTo>
                    <a:pt x="108" y="103"/>
                  </a:lnTo>
                  <a:lnTo>
                    <a:pt x="108" y="103"/>
                  </a:lnTo>
                  <a:lnTo>
                    <a:pt x="110" y="102"/>
                  </a:lnTo>
                </a:path>
              </a:pathLst>
            </a:custGeom>
            <a:solidFill>
              <a:srgbClr val="ABAB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22" name="Freeform 234">
              <a:extLst>
                <a:ext uri="{FF2B5EF4-FFF2-40B4-BE49-F238E27FC236}">
                  <a16:creationId xmlns:a16="http://schemas.microsoft.com/office/drawing/2014/main" id="{F4008D65-83B4-52DA-73FC-2E1AEB60A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3186"/>
              <a:ext cx="106" cy="102"/>
            </a:xfrm>
            <a:custGeom>
              <a:avLst/>
              <a:gdLst>
                <a:gd name="T0" fmla="*/ 105 w 106"/>
                <a:gd name="T1" fmla="*/ 99 h 102"/>
                <a:gd name="T2" fmla="*/ 104 w 106"/>
                <a:gd name="T3" fmla="*/ 99 h 102"/>
                <a:gd name="T4" fmla="*/ 102 w 106"/>
                <a:gd name="T5" fmla="*/ 98 h 102"/>
                <a:gd name="T6" fmla="*/ 97 w 106"/>
                <a:gd name="T7" fmla="*/ 97 h 102"/>
                <a:gd name="T8" fmla="*/ 92 w 106"/>
                <a:gd name="T9" fmla="*/ 95 h 102"/>
                <a:gd name="T10" fmla="*/ 85 w 106"/>
                <a:gd name="T11" fmla="*/ 92 h 102"/>
                <a:gd name="T12" fmla="*/ 77 w 106"/>
                <a:gd name="T13" fmla="*/ 88 h 102"/>
                <a:gd name="T14" fmla="*/ 69 w 106"/>
                <a:gd name="T15" fmla="*/ 84 h 102"/>
                <a:gd name="T16" fmla="*/ 60 w 106"/>
                <a:gd name="T17" fmla="*/ 79 h 102"/>
                <a:gd name="T18" fmla="*/ 51 w 106"/>
                <a:gd name="T19" fmla="*/ 73 h 102"/>
                <a:gd name="T20" fmla="*/ 41 w 106"/>
                <a:gd name="T21" fmla="*/ 66 h 102"/>
                <a:gd name="T22" fmla="*/ 32 w 106"/>
                <a:gd name="T23" fmla="*/ 58 h 102"/>
                <a:gd name="T24" fmla="*/ 24 w 106"/>
                <a:gd name="T25" fmla="*/ 49 h 102"/>
                <a:gd name="T26" fmla="*/ 16 w 106"/>
                <a:gd name="T27" fmla="*/ 38 h 102"/>
                <a:gd name="T28" fmla="*/ 10 w 106"/>
                <a:gd name="T29" fmla="*/ 27 h 102"/>
                <a:gd name="T30" fmla="*/ 4 w 106"/>
                <a:gd name="T31" fmla="*/ 13 h 102"/>
                <a:gd name="T32" fmla="*/ 0 w 106"/>
                <a:gd name="T33" fmla="*/ 0 h 102"/>
                <a:gd name="T34" fmla="*/ 0 w 106"/>
                <a:gd name="T35" fmla="*/ 0 h 102"/>
                <a:gd name="T36" fmla="*/ 0 w 106"/>
                <a:gd name="T37" fmla="*/ 3 h 102"/>
                <a:gd name="T38" fmla="*/ 0 w 106"/>
                <a:gd name="T39" fmla="*/ 7 h 102"/>
                <a:gd name="T40" fmla="*/ 0 w 106"/>
                <a:gd name="T41" fmla="*/ 13 h 102"/>
                <a:gd name="T42" fmla="*/ 0 w 106"/>
                <a:gd name="T43" fmla="*/ 19 h 102"/>
                <a:gd name="T44" fmla="*/ 0 w 106"/>
                <a:gd name="T45" fmla="*/ 27 h 102"/>
                <a:gd name="T46" fmla="*/ 0 w 106"/>
                <a:gd name="T47" fmla="*/ 35 h 102"/>
                <a:gd name="T48" fmla="*/ 1 w 106"/>
                <a:gd name="T49" fmla="*/ 43 h 102"/>
                <a:gd name="T50" fmla="*/ 3 w 106"/>
                <a:gd name="T51" fmla="*/ 51 h 102"/>
                <a:gd name="T52" fmla="*/ 6 w 106"/>
                <a:gd name="T53" fmla="*/ 60 h 102"/>
                <a:gd name="T54" fmla="*/ 9 w 106"/>
                <a:gd name="T55" fmla="*/ 68 h 102"/>
                <a:gd name="T56" fmla="*/ 13 w 106"/>
                <a:gd name="T57" fmla="*/ 75 h 102"/>
                <a:gd name="T58" fmla="*/ 18 w 106"/>
                <a:gd name="T59" fmla="*/ 82 h 102"/>
                <a:gd name="T60" fmla="*/ 24 w 106"/>
                <a:gd name="T61" fmla="*/ 88 h 102"/>
                <a:gd name="T62" fmla="*/ 31 w 106"/>
                <a:gd name="T63" fmla="*/ 92 h 102"/>
                <a:gd name="T64" fmla="*/ 40 w 106"/>
                <a:gd name="T65" fmla="*/ 95 h 102"/>
                <a:gd name="T66" fmla="*/ 49 w 106"/>
                <a:gd name="T67" fmla="*/ 96 h 102"/>
                <a:gd name="T68" fmla="*/ 57 w 106"/>
                <a:gd name="T69" fmla="*/ 97 h 102"/>
                <a:gd name="T70" fmla="*/ 65 w 106"/>
                <a:gd name="T71" fmla="*/ 99 h 102"/>
                <a:gd name="T72" fmla="*/ 71 w 106"/>
                <a:gd name="T73" fmla="*/ 99 h 102"/>
                <a:gd name="T74" fmla="*/ 77 w 106"/>
                <a:gd name="T75" fmla="*/ 100 h 102"/>
                <a:gd name="T76" fmla="*/ 82 w 106"/>
                <a:gd name="T77" fmla="*/ 100 h 102"/>
                <a:gd name="T78" fmla="*/ 86 w 106"/>
                <a:gd name="T79" fmla="*/ 100 h 102"/>
                <a:gd name="T80" fmla="*/ 90 w 106"/>
                <a:gd name="T81" fmla="*/ 101 h 102"/>
                <a:gd name="T82" fmla="*/ 93 w 106"/>
                <a:gd name="T83" fmla="*/ 100 h 102"/>
                <a:gd name="T84" fmla="*/ 96 w 106"/>
                <a:gd name="T85" fmla="*/ 100 h 102"/>
                <a:gd name="T86" fmla="*/ 98 w 106"/>
                <a:gd name="T87" fmla="*/ 100 h 102"/>
                <a:gd name="T88" fmla="*/ 100 w 106"/>
                <a:gd name="T89" fmla="*/ 100 h 102"/>
                <a:gd name="T90" fmla="*/ 102 w 106"/>
                <a:gd name="T91" fmla="*/ 99 h 102"/>
                <a:gd name="T92" fmla="*/ 103 w 106"/>
                <a:gd name="T93" fmla="*/ 99 h 102"/>
                <a:gd name="T94" fmla="*/ 104 w 106"/>
                <a:gd name="T95" fmla="*/ 99 h 102"/>
                <a:gd name="T96" fmla="*/ 105 w 106"/>
                <a:gd name="T97" fmla="*/ 9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6" h="102">
                  <a:moveTo>
                    <a:pt x="105" y="99"/>
                  </a:moveTo>
                  <a:lnTo>
                    <a:pt x="104" y="99"/>
                  </a:lnTo>
                  <a:lnTo>
                    <a:pt x="102" y="98"/>
                  </a:lnTo>
                  <a:lnTo>
                    <a:pt x="97" y="97"/>
                  </a:lnTo>
                  <a:lnTo>
                    <a:pt x="92" y="95"/>
                  </a:lnTo>
                  <a:lnTo>
                    <a:pt x="85" y="92"/>
                  </a:lnTo>
                  <a:lnTo>
                    <a:pt x="77" y="88"/>
                  </a:lnTo>
                  <a:lnTo>
                    <a:pt x="69" y="84"/>
                  </a:lnTo>
                  <a:lnTo>
                    <a:pt x="60" y="79"/>
                  </a:lnTo>
                  <a:lnTo>
                    <a:pt x="51" y="73"/>
                  </a:lnTo>
                  <a:lnTo>
                    <a:pt x="41" y="66"/>
                  </a:lnTo>
                  <a:lnTo>
                    <a:pt x="32" y="58"/>
                  </a:lnTo>
                  <a:lnTo>
                    <a:pt x="24" y="49"/>
                  </a:lnTo>
                  <a:lnTo>
                    <a:pt x="16" y="38"/>
                  </a:lnTo>
                  <a:lnTo>
                    <a:pt x="10" y="27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1" y="43"/>
                  </a:lnTo>
                  <a:lnTo>
                    <a:pt x="3" y="51"/>
                  </a:lnTo>
                  <a:lnTo>
                    <a:pt x="6" y="60"/>
                  </a:lnTo>
                  <a:lnTo>
                    <a:pt x="9" y="68"/>
                  </a:lnTo>
                  <a:lnTo>
                    <a:pt x="13" y="75"/>
                  </a:lnTo>
                  <a:lnTo>
                    <a:pt x="18" y="82"/>
                  </a:lnTo>
                  <a:lnTo>
                    <a:pt x="24" y="88"/>
                  </a:lnTo>
                  <a:lnTo>
                    <a:pt x="31" y="92"/>
                  </a:lnTo>
                  <a:lnTo>
                    <a:pt x="40" y="95"/>
                  </a:lnTo>
                  <a:lnTo>
                    <a:pt x="49" y="96"/>
                  </a:lnTo>
                  <a:lnTo>
                    <a:pt x="57" y="97"/>
                  </a:lnTo>
                  <a:lnTo>
                    <a:pt x="65" y="99"/>
                  </a:lnTo>
                  <a:lnTo>
                    <a:pt x="71" y="99"/>
                  </a:lnTo>
                  <a:lnTo>
                    <a:pt x="77" y="100"/>
                  </a:lnTo>
                  <a:lnTo>
                    <a:pt x="82" y="100"/>
                  </a:lnTo>
                  <a:lnTo>
                    <a:pt x="86" y="100"/>
                  </a:lnTo>
                  <a:lnTo>
                    <a:pt x="90" y="101"/>
                  </a:lnTo>
                  <a:lnTo>
                    <a:pt x="93" y="100"/>
                  </a:lnTo>
                  <a:lnTo>
                    <a:pt x="96" y="100"/>
                  </a:lnTo>
                  <a:lnTo>
                    <a:pt x="98" y="100"/>
                  </a:lnTo>
                  <a:lnTo>
                    <a:pt x="100" y="100"/>
                  </a:lnTo>
                  <a:lnTo>
                    <a:pt x="102" y="99"/>
                  </a:lnTo>
                  <a:lnTo>
                    <a:pt x="103" y="99"/>
                  </a:lnTo>
                  <a:lnTo>
                    <a:pt x="104" y="99"/>
                  </a:lnTo>
                  <a:lnTo>
                    <a:pt x="105" y="99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23" name="Freeform 235">
              <a:extLst>
                <a:ext uri="{FF2B5EF4-FFF2-40B4-BE49-F238E27FC236}">
                  <a16:creationId xmlns:a16="http://schemas.microsoft.com/office/drawing/2014/main" id="{5FA3DD31-8366-4E13-7F95-76506351A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3188"/>
              <a:ext cx="104" cy="99"/>
            </a:xfrm>
            <a:custGeom>
              <a:avLst/>
              <a:gdLst>
                <a:gd name="T0" fmla="*/ 103 w 104"/>
                <a:gd name="T1" fmla="*/ 96 h 99"/>
                <a:gd name="T2" fmla="*/ 102 w 104"/>
                <a:gd name="T3" fmla="*/ 96 h 99"/>
                <a:gd name="T4" fmla="*/ 100 w 104"/>
                <a:gd name="T5" fmla="*/ 95 h 99"/>
                <a:gd name="T6" fmla="*/ 96 w 104"/>
                <a:gd name="T7" fmla="*/ 93 h 99"/>
                <a:gd name="T8" fmla="*/ 90 w 104"/>
                <a:gd name="T9" fmla="*/ 92 h 99"/>
                <a:gd name="T10" fmla="*/ 83 w 104"/>
                <a:gd name="T11" fmla="*/ 89 h 99"/>
                <a:gd name="T12" fmla="*/ 76 w 104"/>
                <a:gd name="T13" fmla="*/ 86 h 99"/>
                <a:gd name="T14" fmla="*/ 68 w 104"/>
                <a:gd name="T15" fmla="*/ 82 h 99"/>
                <a:gd name="T16" fmla="*/ 59 w 104"/>
                <a:gd name="T17" fmla="*/ 76 h 99"/>
                <a:gd name="T18" fmla="*/ 50 w 104"/>
                <a:gd name="T19" fmla="*/ 71 h 99"/>
                <a:gd name="T20" fmla="*/ 41 w 104"/>
                <a:gd name="T21" fmla="*/ 64 h 99"/>
                <a:gd name="T22" fmla="*/ 32 w 104"/>
                <a:gd name="T23" fmla="*/ 56 h 99"/>
                <a:gd name="T24" fmla="*/ 24 w 104"/>
                <a:gd name="T25" fmla="*/ 47 h 99"/>
                <a:gd name="T26" fmla="*/ 16 w 104"/>
                <a:gd name="T27" fmla="*/ 37 h 99"/>
                <a:gd name="T28" fmla="*/ 10 w 104"/>
                <a:gd name="T29" fmla="*/ 26 h 99"/>
                <a:gd name="T30" fmla="*/ 4 w 104"/>
                <a:gd name="T31" fmla="*/ 13 h 99"/>
                <a:gd name="T32" fmla="*/ 1 w 104"/>
                <a:gd name="T33" fmla="*/ 0 h 99"/>
                <a:gd name="T34" fmla="*/ 1 w 104"/>
                <a:gd name="T35" fmla="*/ 0 h 99"/>
                <a:gd name="T36" fmla="*/ 0 w 104"/>
                <a:gd name="T37" fmla="*/ 3 h 99"/>
                <a:gd name="T38" fmla="*/ 0 w 104"/>
                <a:gd name="T39" fmla="*/ 7 h 99"/>
                <a:gd name="T40" fmla="*/ 0 w 104"/>
                <a:gd name="T41" fmla="*/ 13 h 99"/>
                <a:gd name="T42" fmla="*/ 0 w 104"/>
                <a:gd name="T43" fmla="*/ 19 h 99"/>
                <a:gd name="T44" fmla="*/ 0 w 104"/>
                <a:gd name="T45" fmla="*/ 26 h 99"/>
                <a:gd name="T46" fmla="*/ 1 w 104"/>
                <a:gd name="T47" fmla="*/ 34 h 99"/>
                <a:gd name="T48" fmla="*/ 2 w 104"/>
                <a:gd name="T49" fmla="*/ 43 h 99"/>
                <a:gd name="T50" fmla="*/ 3 w 104"/>
                <a:gd name="T51" fmla="*/ 50 h 99"/>
                <a:gd name="T52" fmla="*/ 6 w 104"/>
                <a:gd name="T53" fmla="*/ 58 h 99"/>
                <a:gd name="T54" fmla="*/ 9 w 104"/>
                <a:gd name="T55" fmla="*/ 66 h 99"/>
                <a:gd name="T56" fmla="*/ 13 w 104"/>
                <a:gd name="T57" fmla="*/ 74 h 99"/>
                <a:gd name="T58" fmla="*/ 18 w 104"/>
                <a:gd name="T59" fmla="*/ 80 h 99"/>
                <a:gd name="T60" fmla="*/ 24 w 104"/>
                <a:gd name="T61" fmla="*/ 85 h 99"/>
                <a:gd name="T62" fmla="*/ 31 w 104"/>
                <a:gd name="T63" fmla="*/ 89 h 99"/>
                <a:gd name="T64" fmla="*/ 39 w 104"/>
                <a:gd name="T65" fmla="*/ 92 h 99"/>
                <a:gd name="T66" fmla="*/ 48 w 104"/>
                <a:gd name="T67" fmla="*/ 93 h 99"/>
                <a:gd name="T68" fmla="*/ 56 w 104"/>
                <a:gd name="T69" fmla="*/ 95 h 99"/>
                <a:gd name="T70" fmla="*/ 64 w 104"/>
                <a:gd name="T71" fmla="*/ 96 h 99"/>
                <a:gd name="T72" fmla="*/ 70 w 104"/>
                <a:gd name="T73" fmla="*/ 97 h 99"/>
                <a:gd name="T74" fmla="*/ 75 w 104"/>
                <a:gd name="T75" fmla="*/ 97 h 99"/>
                <a:gd name="T76" fmla="*/ 80 w 104"/>
                <a:gd name="T77" fmla="*/ 97 h 99"/>
                <a:gd name="T78" fmla="*/ 84 w 104"/>
                <a:gd name="T79" fmla="*/ 98 h 99"/>
                <a:gd name="T80" fmla="*/ 88 w 104"/>
                <a:gd name="T81" fmla="*/ 98 h 99"/>
                <a:gd name="T82" fmla="*/ 91 w 104"/>
                <a:gd name="T83" fmla="*/ 97 h 99"/>
                <a:gd name="T84" fmla="*/ 94 w 104"/>
                <a:gd name="T85" fmla="*/ 97 h 99"/>
                <a:gd name="T86" fmla="*/ 96 w 104"/>
                <a:gd name="T87" fmla="*/ 97 h 99"/>
                <a:gd name="T88" fmla="*/ 98 w 104"/>
                <a:gd name="T89" fmla="*/ 97 h 99"/>
                <a:gd name="T90" fmla="*/ 100 w 104"/>
                <a:gd name="T91" fmla="*/ 97 h 99"/>
                <a:gd name="T92" fmla="*/ 101 w 104"/>
                <a:gd name="T93" fmla="*/ 96 h 99"/>
                <a:gd name="T94" fmla="*/ 102 w 104"/>
                <a:gd name="T95" fmla="*/ 96 h 99"/>
                <a:gd name="T96" fmla="*/ 103 w 104"/>
                <a:gd name="T97" fmla="*/ 9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4" h="99">
                  <a:moveTo>
                    <a:pt x="103" y="96"/>
                  </a:moveTo>
                  <a:lnTo>
                    <a:pt x="102" y="96"/>
                  </a:lnTo>
                  <a:lnTo>
                    <a:pt x="100" y="95"/>
                  </a:lnTo>
                  <a:lnTo>
                    <a:pt x="96" y="93"/>
                  </a:lnTo>
                  <a:lnTo>
                    <a:pt x="90" y="92"/>
                  </a:lnTo>
                  <a:lnTo>
                    <a:pt x="83" y="89"/>
                  </a:lnTo>
                  <a:lnTo>
                    <a:pt x="76" y="86"/>
                  </a:lnTo>
                  <a:lnTo>
                    <a:pt x="68" y="82"/>
                  </a:lnTo>
                  <a:lnTo>
                    <a:pt x="59" y="76"/>
                  </a:lnTo>
                  <a:lnTo>
                    <a:pt x="50" y="71"/>
                  </a:lnTo>
                  <a:lnTo>
                    <a:pt x="41" y="64"/>
                  </a:lnTo>
                  <a:lnTo>
                    <a:pt x="32" y="56"/>
                  </a:lnTo>
                  <a:lnTo>
                    <a:pt x="24" y="47"/>
                  </a:lnTo>
                  <a:lnTo>
                    <a:pt x="16" y="37"/>
                  </a:lnTo>
                  <a:lnTo>
                    <a:pt x="10" y="26"/>
                  </a:lnTo>
                  <a:lnTo>
                    <a:pt x="4" y="13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1" y="34"/>
                  </a:lnTo>
                  <a:lnTo>
                    <a:pt x="2" y="43"/>
                  </a:lnTo>
                  <a:lnTo>
                    <a:pt x="3" y="50"/>
                  </a:lnTo>
                  <a:lnTo>
                    <a:pt x="6" y="58"/>
                  </a:lnTo>
                  <a:lnTo>
                    <a:pt x="9" y="66"/>
                  </a:lnTo>
                  <a:lnTo>
                    <a:pt x="13" y="74"/>
                  </a:lnTo>
                  <a:lnTo>
                    <a:pt x="18" y="80"/>
                  </a:lnTo>
                  <a:lnTo>
                    <a:pt x="24" y="85"/>
                  </a:lnTo>
                  <a:lnTo>
                    <a:pt x="31" y="89"/>
                  </a:lnTo>
                  <a:lnTo>
                    <a:pt x="39" y="92"/>
                  </a:lnTo>
                  <a:lnTo>
                    <a:pt x="48" y="93"/>
                  </a:lnTo>
                  <a:lnTo>
                    <a:pt x="56" y="95"/>
                  </a:lnTo>
                  <a:lnTo>
                    <a:pt x="64" y="96"/>
                  </a:lnTo>
                  <a:lnTo>
                    <a:pt x="70" y="97"/>
                  </a:lnTo>
                  <a:lnTo>
                    <a:pt x="75" y="97"/>
                  </a:lnTo>
                  <a:lnTo>
                    <a:pt x="80" y="97"/>
                  </a:lnTo>
                  <a:lnTo>
                    <a:pt x="84" y="98"/>
                  </a:lnTo>
                  <a:lnTo>
                    <a:pt x="88" y="98"/>
                  </a:lnTo>
                  <a:lnTo>
                    <a:pt x="91" y="97"/>
                  </a:lnTo>
                  <a:lnTo>
                    <a:pt x="94" y="97"/>
                  </a:lnTo>
                  <a:lnTo>
                    <a:pt x="96" y="97"/>
                  </a:lnTo>
                  <a:lnTo>
                    <a:pt x="98" y="97"/>
                  </a:lnTo>
                  <a:lnTo>
                    <a:pt x="100" y="97"/>
                  </a:lnTo>
                  <a:lnTo>
                    <a:pt x="101" y="96"/>
                  </a:lnTo>
                  <a:lnTo>
                    <a:pt x="102" y="96"/>
                  </a:lnTo>
                  <a:lnTo>
                    <a:pt x="103" y="96"/>
                  </a:lnTo>
                </a:path>
              </a:pathLst>
            </a:custGeom>
            <a:solidFill>
              <a:srgbClr val="B8B8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24" name="Freeform 236">
              <a:extLst>
                <a:ext uri="{FF2B5EF4-FFF2-40B4-BE49-F238E27FC236}">
                  <a16:creationId xmlns:a16="http://schemas.microsoft.com/office/drawing/2014/main" id="{47855989-16FA-7257-1C17-7A51FFFEB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3191"/>
              <a:ext cx="101" cy="94"/>
            </a:xfrm>
            <a:custGeom>
              <a:avLst/>
              <a:gdLst>
                <a:gd name="T0" fmla="*/ 100 w 101"/>
                <a:gd name="T1" fmla="*/ 91 h 94"/>
                <a:gd name="T2" fmla="*/ 99 w 101"/>
                <a:gd name="T3" fmla="*/ 91 h 94"/>
                <a:gd name="T4" fmla="*/ 97 w 101"/>
                <a:gd name="T5" fmla="*/ 90 h 94"/>
                <a:gd name="T6" fmla="*/ 93 w 101"/>
                <a:gd name="T7" fmla="*/ 89 h 94"/>
                <a:gd name="T8" fmla="*/ 88 w 101"/>
                <a:gd name="T9" fmla="*/ 87 h 94"/>
                <a:gd name="T10" fmla="*/ 81 w 101"/>
                <a:gd name="T11" fmla="*/ 85 h 94"/>
                <a:gd name="T12" fmla="*/ 74 w 101"/>
                <a:gd name="T13" fmla="*/ 81 h 94"/>
                <a:gd name="T14" fmla="*/ 66 w 101"/>
                <a:gd name="T15" fmla="*/ 77 h 94"/>
                <a:gd name="T16" fmla="*/ 57 w 101"/>
                <a:gd name="T17" fmla="*/ 73 h 94"/>
                <a:gd name="T18" fmla="*/ 48 w 101"/>
                <a:gd name="T19" fmla="*/ 68 h 94"/>
                <a:gd name="T20" fmla="*/ 40 w 101"/>
                <a:gd name="T21" fmla="*/ 61 h 94"/>
                <a:gd name="T22" fmla="*/ 31 w 101"/>
                <a:gd name="T23" fmla="*/ 54 h 94"/>
                <a:gd name="T24" fmla="*/ 23 w 101"/>
                <a:gd name="T25" fmla="*/ 45 h 94"/>
                <a:gd name="T26" fmla="*/ 16 w 101"/>
                <a:gd name="T27" fmla="*/ 35 h 94"/>
                <a:gd name="T28" fmla="*/ 9 w 101"/>
                <a:gd name="T29" fmla="*/ 25 h 94"/>
                <a:gd name="T30" fmla="*/ 4 w 101"/>
                <a:gd name="T31" fmla="*/ 13 h 94"/>
                <a:gd name="T32" fmla="*/ 0 w 101"/>
                <a:gd name="T33" fmla="*/ 0 h 94"/>
                <a:gd name="T34" fmla="*/ 0 w 101"/>
                <a:gd name="T35" fmla="*/ 0 h 94"/>
                <a:gd name="T36" fmla="*/ 0 w 101"/>
                <a:gd name="T37" fmla="*/ 3 h 94"/>
                <a:gd name="T38" fmla="*/ 0 w 101"/>
                <a:gd name="T39" fmla="*/ 7 h 94"/>
                <a:gd name="T40" fmla="*/ 0 w 101"/>
                <a:gd name="T41" fmla="*/ 12 h 94"/>
                <a:gd name="T42" fmla="*/ 0 w 101"/>
                <a:gd name="T43" fmla="*/ 18 h 94"/>
                <a:gd name="T44" fmla="*/ 0 w 101"/>
                <a:gd name="T45" fmla="*/ 25 h 94"/>
                <a:gd name="T46" fmla="*/ 0 w 101"/>
                <a:gd name="T47" fmla="*/ 32 h 94"/>
                <a:gd name="T48" fmla="*/ 2 w 101"/>
                <a:gd name="T49" fmla="*/ 40 h 94"/>
                <a:gd name="T50" fmla="*/ 3 w 101"/>
                <a:gd name="T51" fmla="*/ 48 h 94"/>
                <a:gd name="T52" fmla="*/ 5 w 101"/>
                <a:gd name="T53" fmla="*/ 55 h 94"/>
                <a:gd name="T54" fmla="*/ 9 w 101"/>
                <a:gd name="T55" fmla="*/ 63 h 94"/>
                <a:gd name="T56" fmla="*/ 13 w 101"/>
                <a:gd name="T57" fmla="*/ 70 h 94"/>
                <a:gd name="T58" fmla="*/ 17 w 101"/>
                <a:gd name="T59" fmla="*/ 76 h 94"/>
                <a:gd name="T60" fmla="*/ 23 w 101"/>
                <a:gd name="T61" fmla="*/ 81 h 94"/>
                <a:gd name="T62" fmla="*/ 30 w 101"/>
                <a:gd name="T63" fmla="*/ 85 h 94"/>
                <a:gd name="T64" fmla="*/ 39 w 101"/>
                <a:gd name="T65" fmla="*/ 88 h 94"/>
                <a:gd name="T66" fmla="*/ 47 w 101"/>
                <a:gd name="T67" fmla="*/ 89 h 94"/>
                <a:gd name="T68" fmla="*/ 55 w 101"/>
                <a:gd name="T69" fmla="*/ 90 h 94"/>
                <a:gd name="T70" fmla="*/ 62 w 101"/>
                <a:gd name="T71" fmla="*/ 91 h 94"/>
                <a:gd name="T72" fmla="*/ 68 w 101"/>
                <a:gd name="T73" fmla="*/ 92 h 94"/>
                <a:gd name="T74" fmla="*/ 73 w 101"/>
                <a:gd name="T75" fmla="*/ 93 h 94"/>
                <a:gd name="T76" fmla="*/ 78 w 101"/>
                <a:gd name="T77" fmla="*/ 93 h 94"/>
                <a:gd name="T78" fmla="*/ 82 w 101"/>
                <a:gd name="T79" fmla="*/ 93 h 94"/>
                <a:gd name="T80" fmla="*/ 86 w 101"/>
                <a:gd name="T81" fmla="*/ 93 h 94"/>
                <a:gd name="T82" fmla="*/ 89 w 101"/>
                <a:gd name="T83" fmla="*/ 93 h 94"/>
                <a:gd name="T84" fmla="*/ 92 w 101"/>
                <a:gd name="T85" fmla="*/ 93 h 94"/>
                <a:gd name="T86" fmla="*/ 94 w 101"/>
                <a:gd name="T87" fmla="*/ 93 h 94"/>
                <a:gd name="T88" fmla="*/ 96 w 101"/>
                <a:gd name="T89" fmla="*/ 92 h 94"/>
                <a:gd name="T90" fmla="*/ 97 w 101"/>
                <a:gd name="T91" fmla="*/ 92 h 94"/>
                <a:gd name="T92" fmla="*/ 98 w 101"/>
                <a:gd name="T93" fmla="*/ 92 h 94"/>
                <a:gd name="T94" fmla="*/ 99 w 101"/>
                <a:gd name="T95" fmla="*/ 92 h 94"/>
                <a:gd name="T96" fmla="*/ 100 w 101"/>
                <a:gd name="T97" fmla="*/ 9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1" h="94">
                  <a:moveTo>
                    <a:pt x="100" y="91"/>
                  </a:moveTo>
                  <a:lnTo>
                    <a:pt x="99" y="91"/>
                  </a:lnTo>
                  <a:lnTo>
                    <a:pt x="97" y="90"/>
                  </a:lnTo>
                  <a:lnTo>
                    <a:pt x="93" y="89"/>
                  </a:lnTo>
                  <a:lnTo>
                    <a:pt x="88" y="87"/>
                  </a:lnTo>
                  <a:lnTo>
                    <a:pt x="81" y="85"/>
                  </a:lnTo>
                  <a:lnTo>
                    <a:pt x="74" y="81"/>
                  </a:lnTo>
                  <a:lnTo>
                    <a:pt x="66" y="77"/>
                  </a:lnTo>
                  <a:lnTo>
                    <a:pt x="57" y="73"/>
                  </a:lnTo>
                  <a:lnTo>
                    <a:pt x="48" y="68"/>
                  </a:lnTo>
                  <a:lnTo>
                    <a:pt x="40" y="61"/>
                  </a:lnTo>
                  <a:lnTo>
                    <a:pt x="31" y="54"/>
                  </a:lnTo>
                  <a:lnTo>
                    <a:pt x="23" y="45"/>
                  </a:lnTo>
                  <a:lnTo>
                    <a:pt x="16" y="35"/>
                  </a:lnTo>
                  <a:lnTo>
                    <a:pt x="9" y="25"/>
                  </a:lnTo>
                  <a:lnTo>
                    <a:pt x="4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5"/>
                  </a:lnTo>
                  <a:lnTo>
                    <a:pt x="0" y="32"/>
                  </a:lnTo>
                  <a:lnTo>
                    <a:pt x="2" y="40"/>
                  </a:lnTo>
                  <a:lnTo>
                    <a:pt x="3" y="48"/>
                  </a:lnTo>
                  <a:lnTo>
                    <a:pt x="5" y="55"/>
                  </a:lnTo>
                  <a:lnTo>
                    <a:pt x="9" y="63"/>
                  </a:lnTo>
                  <a:lnTo>
                    <a:pt x="13" y="70"/>
                  </a:lnTo>
                  <a:lnTo>
                    <a:pt x="17" y="76"/>
                  </a:lnTo>
                  <a:lnTo>
                    <a:pt x="23" y="81"/>
                  </a:lnTo>
                  <a:lnTo>
                    <a:pt x="30" y="85"/>
                  </a:lnTo>
                  <a:lnTo>
                    <a:pt x="39" y="88"/>
                  </a:lnTo>
                  <a:lnTo>
                    <a:pt x="47" y="89"/>
                  </a:lnTo>
                  <a:lnTo>
                    <a:pt x="55" y="90"/>
                  </a:lnTo>
                  <a:lnTo>
                    <a:pt x="62" y="91"/>
                  </a:lnTo>
                  <a:lnTo>
                    <a:pt x="68" y="92"/>
                  </a:lnTo>
                  <a:lnTo>
                    <a:pt x="73" y="93"/>
                  </a:lnTo>
                  <a:lnTo>
                    <a:pt x="78" y="93"/>
                  </a:lnTo>
                  <a:lnTo>
                    <a:pt x="82" y="93"/>
                  </a:lnTo>
                  <a:lnTo>
                    <a:pt x="86" y="93"/>
                  </a:lnTo>
                  <a:lnTo>
                    <a:pt x="89" y="93"/>
                  </a:lnTo>
                  <a:lnTo>
                    <a:pt x="92" y="93"/>
                  </a:lnTo>
                  <a:lnTo>
                    <a:pt x="94" y="93"/>
                  </a:lnTo>
                  <a:lnTo>
                    <a:pt x="96" y="92"/>
                  </a:lnTo>
                  <a:lnTo>
                    <a:pt x="97" y="92"/>
                  </a:lnTo>
                  <a:lnTo>
                    <a:pt x="98" y="92"/>
                  </a:lnTo>
                  <a:lnTo>
                    <a:pt x="99" y="92"/>
                  </a:lnTo>
                  <a:lnTo>
                    <a:pt x="100" y="91"/>
                  </a:lnTo>
                </a:path>
              </a:pathLst>
            </a:custGeom>
            <a:solidFill>
              <a:srgbClr val="BDBD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25" name="Freeform 237">
              <a:extLst>
                <a:ext uri="{FF2B5EF4-FFF2-40B4-BE49-F238E27FC236}">
                  <a16:creationId xmlns:a16="http://schemas.microsoft.com/office/drawing/2014/main" id="{2BC5B1AA-D1C6-1E82-B7A0-FEAD7C3F9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8" y="3194"/>
              <a:ext cx="98" cy="91"/>
            </a:xfrm>
            <a:custGeom>
              <a:avLst/>
              <a:gdLst>
                <a:gd name="T0" fmla="*/ 97 w 98"/>
                <a:gd name="T1" fmla="*/ 88 h 91"/>
                <a:gd name="T2" fmla="*/ 96 w 98"/>
                <a:gd name="T3" fmla="*/ 88 h 91"/>
                <a:gd name="T4" fmla="*/ 94 w 98"/>
                <a:gd name="T5" fmla="*/ 87 h 91"/>
                <a:gd name="T6" fmla="*/ 90 w 98"/>
                <a:gd name="T7" fmla="*/ 86 h 91"/>
                <a:gd name="T8" fmla="*/ 85 w 98"/>
                <a:gd name="T9" fmla="*/ 84 h 91"/>
                <a:gd name="T10" fmla="*/ 79 w 98"/>
                <a:gd name="T11" fmla="*/ 82 h 91"/>
                <a:gd name="T12" fmla="*/ 71 w 98"/>
                <a:gd name="T13" fmla="*/ 79 h 91"/>
                <a:gd name="T14" fmla="*/ 64 w 98"/>
                <a:gd name="T15" fmla="*/ 75 h 91"/>
                <a:gd name="T16" fmla="*/ 55 w 98"/>
                <a:gd name="T17" fmla="*/ 70 h 91"/>
                <a:gd name="T18" fmla="*/ 47 w 98"/>
                <a:gd name="T19" fmla="*/ 65 h 91"/>
                <a:gd name="T20" fmla="*/ 38 w 98"/>
                <a:gd name="T21" fmla="*/ 59 h 91"/>
                <a:gd name="T22" fmla="*/ 30 w 98"/>
                <a:gd name="T23" fmla="*/ 52 h 91"/>
                <a:gd name="T24" fmla="*/ 22 w 98"/>
                <a:gd name="T25" fmla="*/ 43 h 91"/>
                <a:gd name="T26" fmla="*/ 15 w 98"/>
                <a:gd name="T27" fmla="*/ 34 h 91"/>
                <a:gd name="T28" fmla="*/ 9 w 98"/>
                <a:gd name="T29" fmla="*/ 24 h 91"/>
                <a:gd name="T30" fmla="*/ 4 w 98"/>
                <a:gd name="T31" fmla="*/ 12 h 91"/>
                <a:gd name="T32" fmla="*/ 0 w 98"/>
                <a:gd name="T33" fmla="*/ 0 h 91"/>
                <a:gd name="T34" fmla="*/ 0 w 98"/>
                <a:gd name="T35" fmla="*/ 0 h 91"/>
                <a:gd name="T36" fmla="*/ 0 w 98"/>
                <a:gd name="T37" fmla="*/ 3 h 91"/>
                <a:gd name="T38" fmla="*/ 0 w 98"/>
                <a:gd name="T39" fmla="*/ 6 h 91"/>
                <a:gd name="T40" fmla="*/ 0 w 98"/>
                <a:gd name="T41" fmla="*/ 12 h 91"/>
                <a:gd name="T42" fmla="*/ 0 w 98"/>
                <a:gd name="T43" fmla="*/ 18 h 91"/>
                <a:gd name="T44" fmla="*/ 0 w 98"/>
                <a:gd name="T45" fmla="*/ 24 h 91"/>
                <a:gd name="T46" fmla="*/ 1 w 98"/>
                <a:gd name="T47" fmla="*/ 31 h 91"/>
                <a:gd name="T48" fmla="*/ 2 w 98"/>
                <a:gd name="T49" fmla="*/ 39 h 91"/>
                <a:gd name="T50" fmla="*/ 3 w 98"/>
                <a:gd name="T51" fmla="*/ 46 h 91"/>
                <a:gd name="T52" fmla="*/ 5 w 98"/>
                <a:gd name="T53" fmla="*/ 54 h 91"/>
                <a:gd name="T54" fmla="*/ 8 w 98"/>
                <a:gd name="T55" fmla="*/ 61 h 91"/>
                <a:gd name="T56" fmla="*/ 12 w 98"/>
                <a:gd name="T57" fmla="*/ 68 h 91"/>
                <a:gd name="T58" fmla="*/ 17 w 98"/>
                <a:gd name="T59" fmla="*/ 73 h 91"/>
                <a:gd name="T60" fmla="*/ 22 w 98"/>
                <a:gd name="T61" fmla="*/ 78 h 91"/>
                <a:gd name="T62" fmla="*/ 29 w 98"/>
                <a:gd name="T63" fmla="*/ 82 h 91"/>
                <a:gd name="T64" fmla="*/ 37 w 98"/>
                <a:gd name="T65" fmla="*/ 84 h 91"/>
                <a:gd name="T66" fmla="*/ 46 w 98"/>
                <a:gd name="T67" fmla="*/ 86 h 91"/>
                <a:gd name="T68" fmla="*/ 53 w 98"/>
                <a:gd name="T69" fmla="*/ 87 h 91"/>
                <a:gd name="T70" fmla="*/ 60 w 98"/>
                <a:gd name="T71" fmla="*/ 88 h 91"/>
                <a:gd name="T72" fmla="*/ 66 w 98"/>
                <a:gd name="T73" fmla="*/ 89 h 91"/>
                <a:gd name="T74" fmla="*/ 71 w 98"/>
                <a:gd name="T75" fmla="*/ 89 h 91"/>
                <a:gd name="T76" fmla="*/ 76 w 98"/>
                <a:gd name="T77" fmla="*/ 90 h 91"/>
                <a:gd name="T78" fmla="*/ 80 w 98"/>
                <a:gd name="T79" fmla="*/ 90 h 91"/>
                <a:gd name="T80" fmla="*/ 83 w 98"/>
                <a:gd name="T81" fmla="*/ 90 h 91"/>
                <a:gd name="T82" fmla="*/ 86 w 98"/>
                <a:gd name="T83" fmla="*/ 90 h 91"/>
                <a:gd name="T84" fmla="*/ 89 w 98"/>
                <a:gd name="T85" fmla="*/ 90 h 91"/>
                <a:gd name="T86" fmla="*/ 91 w 98"/>
                <a:gd name="T87" fmla="*/ 89 h 91"/>
                <a:gd name="T88" fmla="*/ 93 w 98"/>
                <a:gd name="T89" fmla="*/ 89 h 91"/>
                <a:gd name="T90" fmla="*/ 94 w 98"/>
                <a:gd name="T91" fmla="*/ 89 h 91"/>
                <a:gd name="T92" fmla="*/ 95 w 98"/>
                <a:gd name="T93" fmla="*/ 88 h 91"/>
                <a:gd name="T94" fmla="*/ 96 w 98"/>
                <a:gd name="T95" fmla="*/ 88 h 91"/>
                <a:gd name="T96" fmla="*/ 97 w 98"/>
                <a:gd name="T97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" h="91">
                  <a:moveTo>
                    <a:pt x="97" y="88"/>
                  </a:moveTo>
                  <a:lnTo>
                    <a:pt x="96" y="88"/>
                  </a:lnTo>
                  <a:lnTo>
                    <a:pt x="94" y="87"/>
                  </a:lnTo>
                  <a:lnTo>
                    <a:pt x="90" y="86"/>
                  </a:lnTo>
                  <a:lnTo>
                    <a:pt x="85" y="84"/>
                  </a:lnTo>
                  <a:lnTo>
                    <a:pt x="79" y="82"/>
                  </a:lnTo>
                  <a:lnTo>
                    <a:pt x="71" y="79"/>
                  </a:lnTo>
                  <a:lnTo>
                    <a:pt x="64" y="75"/>
                  </a:lnTo>
                  <a:lnTo>
                    <a:pt x="55" y="70"/>
                  </a:lnTo>
                  <a:lnTo>
                    <a:pt x="47" y="65"/>
                  </a:lnTo>
                  <a:lnTo>
                    <a:pt x="38" y="59"/>
                  </a:lnTo>
                  <a:lnTo>
                    <a:pt x="30" y="52"/>
                  </a:lnTo>
                  <a:lnTo>
                    <a:pt x="22" y="43"/>
                  </a:lnTo>
                  <a:lnTo>
                    <a:pt x="15" y="34"/>
                  </a:lnTo>
                  <a:lnTo>
                    <a:pt x="9" y="24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" y="31"/>
                  </a:lnTo>
                  <a:lnTo>
                    <a:pt x="2" y="39"/>
                  </a:lnTo>
                  <a:lnTo>
                    <a:pt x="3" y="46"/>
                  </a:lnTo>
                  <a:lnTo>
                    <a:pt x="5" y="54"/>
                  </a:lnTo>
                  <a:lnTo>
                    <a:pt x="8" y="61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2" y="78"/>
                  </a:lnTo>
                  <a:lnTo>
                    <a:pt x="29" y="82"/>
                  </a:lnTo>
                  <a:lnTo>
                    <a:pt x="37" y="84"/>
                  </a:lnTo>
                  <a:lnTo>
                    <a:pt x="46" y="86"/>
                  </a:lnTo>
                  <a:lnTo>
                    <a:pt x="53" y="87"/>
                  </a:lnTo>
                  <a:lnTo>
                    <a:pt x="60" y="88"/>
                  </a:lnTo>
                  <a:lnTo>
                    <a:pt x="66" y="89"/>
                  </a:lnTo>
                  <a:lnTo>
                    <a:pt x="71" y="89"/>
                  </a:lnTo>
                  <a:lnTo>
                    <a:pt x="76" y="90"/>
                  </a:lnTo>
                  <a:lnTo>
                    <a:pt x="80" y="90"/>
                  </a:lnTo>
                  <a:lnTo>
                    <a:pt x="83" y="90"/>
                  </a:lnTo>
                  <a:lnTo>
                    <a:pt x="86" y="90"/>
                  </a:lnTo>
                  <a:lnTo>
                    <a:pt x="89" y="90"/>
                  </a:lnTo>
                  <a:lnTo>
                    <a:pt x="91" y="89"/>
                  </a:lnTo>
                  <a:lnTo>
                    <a:pt x="93" y="89"/>
                  </a:lnTo>
                  <a:lnTo>
                    <a:pt x="94" y="89"/>
                  </a:lnTo>
                  <a:lnTo>
                    <a:pt x="95" y="88"/>
                  </a:lnTo>
                  <a:lnTo>
                    <a:pt x="96" y="88"/>
                  </a:lnTo>
                  <a:lnTo>
                    <a:pt x="97" y="88"/>
                  </a:lnTo>
                </a:path>
              </a:pathLst>
            </a:custGeom>
            <a:solidFill>
              <a:srgbClr val="C2C2C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26" name="Freeform 238">
              <a:extLst>
                <a:ext uri="{FF2B5EF4-FFF2-40B4-BE49-F238E27FC236}">
                  <a16:creationId xmlns:a16="http://schemas.microsoft.com/office/drawing/2014/main" id="{B616732B-D341-D5C1-652A-AC4A949AF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" y="3197"/>
              <a:ext cx="94" cy="88"/>
            </a:xfrm>
            <a:custGeom>
              <a:avLst/>
              <a:gdLst>
                <a:gd name="T0" fmla="*/ 93 w 94"/>
                <a:gd name="T1" fmla="*/ 86 h 88"/>
                <a:gd name="T2" fmla="*/ 92 w 94"/>
                <a:gd name="T3" fmla="*/ 86 h 88"/>
                <a:gd name="T4" fmla="*/ 90 w 94"/>
                <a:gd name="T5" fmla="*/ 85 h 88"/>
                <a:gd name="T6" fmla="*/ 86 w 94"/>
                <a:gd name="T7" fmla="*/ 84 h 88"/>
                <a:gd name="T8" fmla="*/ 81 w 94"/>
                <a:gd name="T9" fmla="*/ 82 h 88"/>
                <a:gd name="T10" fmla="*/ 75 w 94"/>
                <a:gd name="T11" fmla="*/ 79 h 88"/>
                <a:gd name="T12" fmla="*/ 68 w 94"/>
                <a:gd name="T13" fmla="*/ 76 h 88"/>
                <a:gd name="T14" fmla="*/ 61 w 94"/>
                <a:gd name="T15" fmla="*/ 73 h 88"/>
                <a:gd name="T16" fmla="*/ 53 w 94"/>
                <a:gd name="T17" fmla="*/ 68 h 88"/>
                <a:gd name="T18" fmla="*/ 45 w 94"/>
                <a:gd name="T19" fmla="*/ 63 h 88"/>
                <a:gd name="T20" fmla="*/ 36 w 94"/>
                <a:gd name="T21" fmla="*/ 57 h 88"/>
                <a:gd name="T22" fmla="*/ 29 w 94"/>
                <a:gd name="T23" fmla="*/ 50 h 88"/>
                <a:gd name="T24" fmla="*/ 21 w 94"/>
                <a:gd name="T25" fmla="*/ 42 h 88"/>
                <a:gd name="T26" fmla="*/ 15 w 94"/>
                <a:gd name="T27" fmla="*/ 33 h 88"/>
                <a:gd name="T28" fmla="*/ 8 w 94"/>
                <a:gd name="T29" fmla="*/ 23 h 88"/>
                <a:gd name="T30" fmla="*/ 4 w 94"/>
                <a:gd name="T31" fmla="*/ 12 h 88"/>
                <a:gd name="T32" fmla="*/ 0 w 94"/>
                <a:gd name="T33" fmla="*/ 0 h 88"/>
                <a:gd name="T34" fmla="*/ 0 w 94"/>
                <a:gd name="T35" fmla="*/ 0 h 88"/>
                <a:gd name="T36" fmla="*/ 0 w 94"/>
                <a:gd name="T37" fmla="*/ 2 h 88"/>
                <a:gd name="T38" fmla="*/ 0 w 94"/>
                <a:gd name="T39" fmla="*/ 6 h 88"/>
                <a:gd name="T40" fmla="*/ 0 w 94"/>
                <a:gd name="T41" fmla="*/ 11 h 88"/>
                <a:gd name="T42" fmla="*/ 0 w 94"/>
                <a:gd name="T43" fmla="*/ 17 h 88"/>
                <a:gd name="T44" fmla="*/ 0 w 94"/>
                <a:gd name="T45" fmla="*/ 23 h 88"/>
                <a:gd name="T46" fmla="*/ 1 w 94"/>
                <a:gd name="T47" fmla="*/ 30 h 88"/>
                <a:gd name="T48" fmla="*/ 1 w 94"/>
                <a:gd name="T49" fmla="*/ 38 h 88"/>
                <a:gd name="T50" fmla="*/ 3 w 94"/>
                <a:gd name="T51" fmla="*/ 45 h 88"/>
                <a:gd name="T52" fmla="*/ 5 w 94"/>
                <a:gd name="T53" fmla="*/ 52 h 88"/>
                <a:gd name="T54" fmla="*/ 8 w 94"/>
                <a:gd name="T55" fmla="*/ 59 h 88"/>
                <a:gd name="T56" fmla="*/ 11 w 94"/>
                <a:gd name="T57" fmla="*/ 65 h 88"/>
                <a:gd name="T58" fmla="*/ 16 w 94"/>
                <a:gd name="T59" fmla="*/ 71 h 88"/>
                <a:gd name="T60" fmla="*/ 21 w 94"/>
                <a:gd name="T61" fmla="*/ 76 h 88"/>
                <a:gd name="T62" fmla="*/ 28 w 94"/>
                <a:gd name="T63" fmla="*/ 79 h 88"/>
                <a:gd name="T64" fmla="*/ 36 w 94"/>
                <a:gd name="T65" fmla="*/ 82 h 88"/>
                <a:gd name="T66" fmla="*/ 44 w 94"/>
                <a:gd name="T67" fmla="*/ 83 h 88"/>
                <a:gd name="T68" fmla="*/ 51 w 94"/>
                <a:gd name="T69" fmla="*/ 84 h 88"/>
                <a:gd name="T70" fmla="*/ 57 w 94"/>
                <a:gd name="T71" fmla="*/ 85 h 88"/>
                <a:gd name="T72" fmla="*/ 63 w 94"/>
                <a:gd name="T73" fmla="*/ 86 h 88"/>
                <a:gd name="T74" fmla="*/ 68 w 94"/>
                <a:gd name="T75" fmla="*/ 86 h 88"/>
                <a:gd name="T76" fmla="*/ 72 w 94"/>
                <a:gd name="T77" fmla="*/ 87 h 88"/>
                <a:gd name="T78" fmla="*/ 76 w 94"/>
                <a:gd name="T79" fmla="*/ 87 h 88"/>
                <a:gd name="T80" fmla="*/ 80 w 94"/>
                <a:gd name="T81" fmla="*/ 87 h 88"/>
                <a:gd name="T82" fmla="*/ 82 w 94"/>
                <a:gd name="T83" fmla="*/ 87 h 88"/>
                <a:gd name="T84" fmla="*/ 85 w 94"/>
                <a:gd name="T85" fmla="*/ 87 h 88"/>
                <a:gd name="T86" fmla="*/ 87 w 94"/>
                <a:gd name="T87" fmla="*/ 87 h 88"/>
                <a:gd name="T88" fmla="*/ 89 w 94"/>
                <a:gd name="T89" fmla="*/ 86 h 88"/>
                <a:gd name="T90" fmla="*/ 90 w 94"/>
                <a:gd name="T91" fmla="*/ 86 h 88"/>
                <a:gd name="T92" fmla="*/ 91 w 94"/>
                <a:gd name="T93" fmla="*/ 86 h 88"/>
                <a:gd name="T94" fmla="*/ 92 w 94"/>
                <a:gd name="T95" fmla="*/ 86 h 88"/>
                <a:gd name="T96" fmla="*/ 93 w 94"/>
                <a:gd name="T97" fmla="*/ 8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4" h="88">
                  <a:moveTo>
                    <a:pt x="93" y="86"/>
                  </a:moveTo>
                  <a:lnTo>
                    <a:pt x="92" y="86"/>
                  </a:lnTo>
                  <a:lnTo>
                    <a:pt x="90" y="85"/>
                  </a:lnTo>
                  <a:lnTo>
                    <a:pt x="86" y="84"/>
                  </a:lnTo>
                  <a:lnTo>
                    <a:pt x="81" y="82"/>
                  </a:lnTo>
                  <a:lnTo>
                    <a:pt x="75" y="79"/>
                  </a:lnTo>
                  <a:lnTo>
                    <a:pt x="68" y="76"/>
                  </a:lnTo>
                  <a:lnTo>
                    <a:pt x="61" y="73"/>
                  </a:lnTo>
                  <a:lnTo>
                    <a:pt x="53" y="68"/>
                  </a:lnTo>
                  <a:lnTo>
                    <a:pt x="45" y="63"/>
                  </a:lnTo>
                  <a:lnTo>
                    <a:pt x="36" y="57"/>
                  </a:lnTo>
                  <a:lnTo>
                    <a:pt x="29" y="50"/>
                  </a:lnTo>
                  <a:lnTo>
                    <a:pt x="21" y="42"/>
                  </a:lnTo>
                  <a:lnTo>
                    <a:pt x="15" y="33"/>
                  </a:lnTo>
                  <a:lnTo>
                    <a:pt x="8" y="23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0" y="23"/>
                  </a:lnTo>
                  <a:lnTo>
                    <a:pt x="1" y="30"/>
                  </a:lnTo>
                  <a:lnTo>
                    <a:pt x="1" y="38"/>
                  </a:lnTo>
                  <a:lnTo>
                    <a:pt x="3" y="45"/>
                  </a:lnTo>
                  <a:lnTo>
                    <a:pt x="5" y="52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6" y="71"/>
                  </a:lnTo>
                  <a:lnTo>
                    <a:pt x="21" y="76"/>
                  </a:lnTo>
                  <a:lnTo>
                    <a:pt x="28" y="79"/>
                  </a:lnTo>
                  <a:lnTo>
                    <a:pt x="36" y="82"/>
                  </a:lnTo>
                  <a:lnTo>
                    <a:pt x="44" y="83"/>
                  </a:lnTo>
                  <a:lnTo>
                    <a:pt x="51" y="84"/>
                  </a:lnTo>
                  <a:lnTo>
                    <a:pt x="57" y="85"/>
                  </a:lnTo>
                  <a:lnTo>
                    <a:pt x="63" y="86"/>
                  </a:lnTo>
                  <a:lnTo>
                    <a:pt x="68" y="86"/>
                  </a:lnTo>
                  <a:lnTo>
                    <a:pt x="72" y="87"/>
                  </a:lnTo>
                  <a:lnTo>
                    <a:pt x="76" y="87"/>
                  </a:lnTo>
                  <a:lnTo>
                    <a:pt x="80" y="87"/>
                  </a:lnTo>
                  <a:lnTo>
                    <a:pt x="82" y="87"/>
                  </a:lnTo>
                  <a:lnTo>
                    <a:pt x="85" y="87"/>
                  </a:lnTo>
                  <a:lnTo>
                    <a:pt x="87" y="87"/>
                  </a:lnTo>
                  <a:lnTo>
                    <a:pt x="89" y="86"/>
                  </a:lnTo>
                  <a:lnTo>
                    <a:pt x="90" y="86"/>
                  </a:lnTo>
                  <a:lnTo>
                    <a:pt x="91" y="86"/>
                  </a:lnTo>
                  <a:lnTo>
                    <a:pt x="92" y="86"/>
                  </a:lnTo>
                  <a:lnTo>
                    <a:pt x="93" y="86"/>
                  </a:lnTo>
                </a:path>
              </a:pathLst>
            </a:custGeom>
            <a:solidFill>
              <a:srgbClr val="C7C7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27" name="Freeform 239">
              <a:extLst>
                <a:ext uri="{FF2B5EF4-FFF2-40B4-BE49-F238E27FC236}">
                  <a16:creationId xmlns:a16="http://schemas.microsoft.com/office/drawing/2014/main" id="{53AB44A2-4885-E0D1-08D5-899930F3C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" y="3199"/>
              <a:ext cx="90" cy="85"/>
            </a:xfrm>
            <a:custGeom>
              <a:avLst/>
              <a:gdLst>
                <a:gd name="T0" fmla="*/ 89 w 90"/>
                <a:gd name="T1" fmla="*/ 82 h 85"/>
                <a:gd name="T2" fmla="*/ 88 w 90"/>
                <a:gd name="T3" fmla="*/ 82 h 85"/>
                <a:gd name="T4" fmla="*/ 86 w 90"/>
                <a:gd name="T5" fmla="*/ 81 h 85"/>
                <a:gd name="T6" fmla="*/ 82 w 90"/>
                <a:gd name="T7" fmla="*/ 80 h 85"/>
                <a:gd name="T8" fmla="*/ 78 w 90"/>
                <a:gd name="T9" fmla="*/ 78 h 85"/>
                <a:gd name="T10" fmla="*/ 72 w 90"/>
                <a:gd name="T11" fmla="*/ 76 h 85"/>
                <a:gd name="T12" fmla="*/ 65 w 90"/>
                <a:gd name="T13" fmla="*/ 73 h 85"/>
                <a:gd name="T14" fmla="*/ 58 w 90"/>
                <a:gd name="T15" fmla="*/ 70 h 85"/>
                <a:gd name="T16" fmla="*/ 50 w 90"/>
                <a:gd name="T17" fmla="*/ 65 h 85"/>
                <a:gd name="T18" fmla="*/ 42 w 90"/>
                <a:gd name="T19" fmla="*/ 61 h 85"/>
                <a:gd name="T20" fmla="*/ 35 w 90"/>
                <a:gd name="T21" fmla="*/ 55 h 85"/>
                <a:gd name="T22" fmla="*/ 27 w 90"/>
                <a:gd name="T23" fmla="*/ 48 h 85"/>
                <a:gd name="T24" fmla="*/ 20 w 90"/>
                <a:gd name="T25" fmla="*/ 40 h 85"/>
                <a:gd name="T26" fmla="*/ 13 w 90"/>
                <a:gd name="T27" fmla="*/ 32 h 85"/>
                <a:gd name="T28" fmla="*/ 8 w 90"/>
                <a:gd name="T29" fmla="*/ 22 h 85"/>
                <a:gd name="T30" fmla="*/ 3 w 90"/>
                <a:gd name="T31" fmla="*/ 11 h 85"/>
                <a:gd name="T32" fmla="*/ 0 w 90"/>
                <a:gd name="T33" fmla="*/ 0 h 85"/>
                <a:gd name="T34" fmla="*/ 0 w 90"/>
                <a:gd name="T35" fmla="*/ 0 h 85"/>
                <a:gd name="T36" fmla="*/ 0 w 90"/>
                <a:gd name="T37" fmla="*/ 2 h 85"/>
                <a:gd name="T38" fmla="*/ 0 w 90"/>
                <a:gd name="T39" fmla="*/ 6 h 85"/>
                <a:gd name="T40" fmla="*/ 0 w 90"/>
                <a:gd name="T41" fmla="*/ 11 h 85"/>
                <a:gd name="T42" fmla="*/ 0 w 90"/>
                <a:gd name="T43" fmla="*/ 16 h 85"/>
                <a:gd name="T44" fmla="*/ 0 w 90"/>
                <a:gd name="T45" fmla="*/ 22 h 85"/>
                <a:gd name="T46" fmla="*/ 0 w 90"/>
                <a:gd name="T47" fmla="*/ 29 h 85"/>
                <a:gd name="T48" fmla="*/ 1 w 90"/>
                <a:gd name="T49" fmla="*/ 36 h 85"/>
                <a:gd name="T50" fmla="*/ 2 w 90"/>
                <a:gd name="T51" fmla="*/ 43 h 85"/>
                <a:gd name="T52" fmla="*/ 5 w 90"/>
                <a:gd name="T53" fmla="*/ 50 h 85"/>
                <a:gd name="T54" fmla="*/ 7 w 90"/>
                <a:gd name="T55" fmla="*/ 57 h 85"/>
                <a:gd name="T56" fmla="*/ 11 w 90"/>
                <a:gd name="T57" fmla="*/ 63 h 85"/>
                <a:gd name="T58" fmla="*/ 15 w 90"/>
                <a:gd name="T59" fmla="*/ 68 h 85"/>
                <a:gd name="T60" fmla="*/ 20 w 90"/>
                <a:gd name="T61" fmla="*/ 73 h 85"/>
                <a:gd name="T62" fmla="*/ 26 w 90"/>
                <a:gd name="T63" fmla="*/ 76 h 85"/>
                <a:gd name="T64" fmla="*/ 34 w 90"/>
                <a:gd name="T65" fmla="*/ 79 h 85"/>
                <a:gd name="T66" fmla="*/ 41 w 90"/>
                <a:gd name="T67" fmla="*/ 80 h 85"/>
                <a:gd name="T68" fmla="*/ 48 w 90"/>
                <a:gd name="T69" fmla="*/ 81 h 85"/>
                <a:gd name="T70" fmla="*/ 55 w 90"/>
                <a:gd name="T71" fmla="*/ 82 h 85"/>
                <a:gd name="T72" fmla="*/ 60 w 90"/>
                <a:gd name="T73" fmla="*/ 83 h 85"/>
                <a:gd name="T74" fmla="*/ 65 w 90"/>
                <a:gd name="T75" fmla="*/ 83 h 85"/>
                <a:gd name="T76" fmla="*/ 69 w 90"/>
                <a:gd name="T77" fmla="*/ 84 h 85"/>
                <a:gd name="T78" fmla="*/ 73 w 90"/>
                <a:gd name="T79" fmla="*/ 84 h 85"/>
                <a:gd name="T80" fmla="*/ 76 w 90"/>
                <a:gd name="T81" fmla="*/ 84 h 85"/>
                <a:gd name="T82" fmla="*/ 79 w 90"/>
                <a:gd name="T83" fmla="*/ 84 h 85"/>
                <a:gd name="T84" fmla="*/ 81 w 90"/>
                <a:gd name="T85" fmla="*/ 84 h 85"/>
                <a:gd name="T86" fmla="*/ 83 w 90"/>
                <a:gd name="T87" fmla="*/ 83 h 85"/>
                <a:gd name="T88" fmla="*/ 85 w 90"/>
                <a:gd name="T89" fmla="*/ 83 h 85"/>
                <a:gd name="T90" fmla="*/ 86 w 90"/>
                <a:gd name="T91" fmla="*/ 83 h 85"/>
                <a:gd name="T92" fmla="*/ 87 w 90"/>
                <a:gd name="T93" fmla="*/ 83 h 85"/>
                <a:gd name="T94" fmla="*/ 88 w 90"/>
                <a:gd name="T95" fmla="*/ 82 h 85"/>
                <a:gd name="T96" fmla="*/ 89 w 90"/>
                <a:gd name="T97" fmla="*/ 8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0" h="85">
                  <a:moveTo>
                    <a:pt x="89" y="82"/>
                  </a:moveTo>
                  <a:lnTo>
                    <a:pt x="88" y="82"/>
                  </a:lnTo>
                  <a:lnTo>
                    <a:pt x="86" y="81"/>
                  </a:lnTo>
                  <a:lnTo>
                    <a:pt x="82" y="80"/>
                  </a:lnTo>
                  <a:lnTo>
                    <a:pt x="78" y="78"/>
                  </a:lnTo>
                  <a:lnTo>
                    <a:pt x="72" y="76"/>
                  </a:lnTo>
                  <a:lnTo>
                    <a:pt x="65" y="73"/>
                  </a:lnTo>
                  <a:lnTo>
                    <a:pt x="58" y="70"/>
                  </a:lnTo>
                  <a:lnTo>
                    <a:pt x="50" y="65"/>
                  </a:lnTo>
                  <a:lnTo>
                    <a:pt x="42" y="61"/>
                  </a:lnTo>
                  <a:lnTo>
                    <a:pt x="35" y="55"/>
                  </a:lnTo>
                  <a:lnTo>
                    <a:pt x="27" y="48"/>
                  </a:lnTo>
                  <a:lnTo>
                    <a:pt x="20" y="40"/>
                  </a:lnTo>
                  <a:lnTo>
                    <a:pt x="13" y="32"/>
                  </a:lnTo>
                  <a:lnTo>
                    <a:pt x="8" y="22"/>
                  </a:lnTo>
                  <a:lnTo>
                    <a:pt x="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1" y="36"/>
                  </a:lnTo>
                  <a:lnTo>
                    <a:pt x="2" y="43"/>
                  </a:lnTo>
                  <a:lnTo>
                    <a:pt x="5" y="50"/>
                  </a:lnTo>
                  <a:lnTo>
                    <a:pt x="7" y="57"/>
                  </a:lnTo>
                  <a:lnTo>
                    <a:pt x="11" y="63"/>
                  </a:lnTo>
                  <a:lnTo>
                    <a:pt x="15" y="68"/>
                  </a:lnTo>
                  <a:lnTo>
                    <a:pt x="20" y="73"/>
                  </a:lnTo>
                  <a:lnTo>
                    <a:pt x="26" y="76"/>
                  </a:lnTo>
                  <a:lnTo>
                    <a:pt x="34" y="79"/>
                  </a:lnTo>
                  <a:lnTo>
                    <a:pt x="41" y="80"/>
                  </a:lnTo>
                  <a:lnTo>
                    <a:pt x="48" y="81"/>
                  </a:lnTo>
                  <a:lnTo>
                    <a:pt x="55" y="82"/>
                  </a:lnTo>
                  <a:lnTo>
                    <a:pt x="60" y="83"/>
                  </a:lnTo>
                  <a:lnTo>
                    <a:pt x="65" y="83"/>
                  </a:lnTo>
                  <a:lnTo>
                    <a:pt x="69" y="84"/>
                  </a:lnTo>
                  <a:lnTo>
                    <a:pt x="73" y="84"/>
                  </a:lnTo>
                  <a:lnTo>
                    <a:pt x="76" y="84"/>
                  </a:lnTo>
                  <a:lnTo>
                    <a:pt x="79" y="84"/>
                  </a:lnTo>
                  <a:lnTo>
                    <a:pt x="81" y="84"/>
                  </a:lnTo>
                  <a:lnTo>
                    <a:pt x="83" y="83"/>
                  </a:lnTo>
                  <a:lnTo>
                    <a:pt x="85" y="83"/>
                  </a:lnTo>
                  <a:lnTo>
                    <a:pt x="86" y="83"/>
                  </a:lnTo>
                  <a:lnTo>
                    <a:pt x="87" y="83"/>
                  </a:lnTo>
                  <a:lnTo>
                    <a:pt x="88" y="82"/>
                  </a:lnTo>
                  <a:lnTo>
                    <a:pt x="89" y="82"/>
                  </a:lnTo>
                </a:path>
              </a:pathLst>
            </a:custGeom>
            <a:solidFill>
              <a:srgbClr val="CFC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28" name="Freeform 240">
              <a:extLst>
                <a:ext uri="{FF2B5EF4-FFF2-40B4-BE49-F238E27FC236}">
                  <a16:creationId xmlns:a16="http://schemas.microsoft.com/office/drawing/2014/main" id="{AB7066F8-EE53-07B5-012F-3E264B874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" y="3201"/>
              <a:ext cx="87" cy="83"/>
            </a:xfrm>
            <a:custGeom>
              <a:avLst/>
              <a:gdLst>
                <a:gd name="T0" fmla="*/ 86 w 87"/>
                <a:gd name="T1" fmla="*/ 81 h 83"/>
                <a:gd name="T2" fmla="*/ 85 w 87"/>
                <a:gd name="T3" fmla="*/ 80 h 83"/>
                <a:gd name="T4" fmla="*/ 83 w 87"/>
                <a:gd name="T5" fmla="*/ 80 h 83"/>
                <a:gd name="T6" fmla="*/ 80 w 87"/>
                <a:gd name="T7" fmla="*/ 79 h 83"/>
                <a:gd name="T8" fmla="*/ 75 w 87"/>
                <a:gd name="T9" fmla="*/ 77 h 83"/>
                <a:gd name="T10" fmla="*/ 70 w 87"/>
                <a:gd name="T11" fmla="*/ 75 h 83"/>
                <a:gd name="T12" fmla="*/ 64 w 87"/>
                <a:gd name="T13" fmla="*/ 72 h 83"/>
                <a:gd name="T14" fmla="*/ 56 w 87"/>
                <a:gd name="T15" fmla="*/ 68 h 83"/>
                <a:gd name="T16" fmla="*/ 49 w 87"/>
                <a:gd name="T17" fmla="*/ 64 h 83"/>
                <a:gd name="T18" fmla="*/ 41 w 87"/>
                <a:gd name="T19" fmla="*/ 59 h 83"/>
                <a:gd name="T20" fmla="*/ 34 w 87"/>
                <a:gd name="T21" fmla="*/ 54 h 83"/>
                <a:gd name="T22" fmla="*/ 26 w 87"/>
                <a:gd name="T23" fmla="*/ 47 h 83"/>
                <a:gd name="T24" fmla="*/ 20 w 87"/>
                <a:gd name="T25" fmla="*/ 40 h 83"/>
                <a:gd name="T26" fmla="*/ 13 w 87"/>
                <a:gd name="T27" fmla="*/ 31 h 83"/>
                <a:gd name="T28" fmla="*/ 8 w 87"/>
                <a:gd name="T29" fmla="*/ 22 h 83"/>
                <a:gd name="T30" fmla="*/ 3 w 87"/>
                <a:gd name="T31" fmla="*/ 11 h 83"/>
                <a:gd name="T32" fmla="*/ 0 w 87"/>
                <a:gd name="T33" fmla="*/ 0 h 83"/>
                <a:gd name="T34" fmla="*/ 0 w 87"/>
                <a:gd name="T35" fmla="*/ 0 h 83"/>
                <a:gd name="T36" fmla="*/ 0 w 87"/>
                <a:gd name="T37" fmla="*/ 3 h 83"/>
                <a:gd name="T38" fmla="*/ 0 w 87"/>
                <a:gd name="T39" fmla="*/ 6 h 83"/>
                <a:gd name="T40" fmla="*/ 0 w 87"/>
                <a:gd name="T41" fmla="*/ 11 h 83"/>
                <a:gd name="T42" fmla="*/ 0 w 87"/>
                <a:gd name="T43" fmla="*/ 16 h 83"/>
                <a:gd name="T44" fmla="*/ 0 w 87"/>
                <a:gd name="T45" fmla="*/ 22 h 83"/>
                <a:gd name="T46" fmla="*/ 0 w 87"/>
                <a:gd name="T47" fmla="*/ 29 h 83"/>
                <a:gd name="T48" fmla="*/ 1 w 87"/>
                <a:gd name="T49" fmla="*/ 36 h 83"/>
                <a:gd name="T50" fmla="*/ 2 w 87"/>
                <a:gd name="T51" fmla="*/ 42 h 83"/>
                <a:gd name="T52" fmla="*/ 5 w 87"/>
                <a:gd name="T53" fmla="*/ 49 h 83"/>
                <a:gd name="T54" fmla="*/ 7 w 87"/>
                <a:gd name="T55" fmla="*/ 56 h 83"/>
                <a:gd name="T56" fmla="*/ 10 w 87"/>
                <a:gd name="T57" fmla="*/ 62 h 83"/>
                <a:gd name="T58" fmla="*/ 15 w 87"/>
                <a:gd name="T59" fmla="*/ 67 h 83"/>
                <a:gd name="T60" fmla="*/ 20 w 87"/>
                <a:gd name="T61" fmla="*/ 71 h 83"/>
                <a:gd name="T62" fmla="*/ 25 w 87"/>
                <a:gd name="T63" fmla="*/ 75 h 83"/>
                <a:gd name="T64" fmla="*/ 33 w 87"/>
                <a:gd name="T65" fmla="*/ 77 h 83"/>
                <a:gd name="T66" fmla="*/ 40 w 87"/>
                <a:gd name="T67" fmla="*/ 78 h 83"/>
                <a:gd name="T68" fmla="*/ 47 w 87"/>
                <a:gd name="T69" fmla="*/ 79 h 83"/>
                <a:gd name="T70" fmla="*/ 53 w 87"/>
                <a:gd name="T71" fmla="*/ 80 h 83"/>
                <a:gd name="T72" fmla="*/ 58 w 87"/>
                <a:gd name="T73" fmla="*/ 81 h 83"/>
                <a:gd name="T74" fmla="*/ 63 w 87"/>
                <a:gd name="T75" fmla="*/ 81 h 83"/>
                <a:gd name="T76" fmla="*/ 67 w 87"/>
                <a:gd name="T77" fmla="*/ 82 h 83"/>
                <a:gd name="T78" fmla="*/ 71 w 87"/>
                <a:gd name="T79" fmla="*/ 82 h 83"/>
                <a:gd name="T80" fmla="*/ 74 w 87"/>
                <a:gd name="T81" fmla="*/ 82 h 83"/>
                <a:gd name="T82" fmla="*/ 77 w 87"/>
                <a:gd name="T83" fmla="*/ 82 h 83"/>
                <a:gd name="T84" fmla="*/ 79 w 87"/>
                <a:gd name="T85" fmla="*/ 82 h 83"/>
                <a:gd name="T86" fmla="*/ 80 w 87"/>
                <a:gd name="T87" fmla="*/ 81 h 83"/>
                <a:gd name="T88" fmla="*/ 82 w 87"/>
                <a:gd name="T89" fmla="*/ 81 h 83"/>
                <a:gd name="T90" fmla="*/ 83 w 87"/>
                <a:gd name="T91" fmla="*/ 81 h 83"/>
                <a:gd name="T92" fmla="*/ 84 w 87"/>
                <a:gd name="T93" fmla="*/ 81 h 83"/>
                <a:gd name="T94" fmla="*/ 85 w 87"/>
                <a:gd name="T95" fmla="*/ 81 h 83"/>
                <a:gd name="T96" fmla="*/ 86 w 87"/>
                <a:gd name="T97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7" h="83">
                  <a:moveTo>
                    <a:pt x="86" y="81"/>
                  </a:moveTo>
                  <a:lnTo>
                    <a:pt x="85" y="80"/>
                  </a:lnTo>
                  <a:lnTo>
                    <a:pt x="83" y="80"/>
                  </a:lnTo>
                  <a:lnTo>
                    <a:pt x="80" y="79"/>
                  </a:lnTo>
                  <a:lnTo>
                    <a:pt x="75" y="77"/>
                  </a:lnTo>
                  <a:lnTo>
                    <a:pt x="70" y="75"/>
                  </a:lnTo>
                  <a:lnTo>
                    <a:pt x="64" y="72"/>
                  </a:lnTo>
                  <a:lnTo>
                    <a:pt x="56" y="68"/>
                  </a:lnTo>
                  <a:lnTo>
                    <a:pt x="49" y="64"/>
                  </a:lnTo>
                  <a:lnTo>
                    <a:pt x="41" y="59"/>
                  </a:lnTo>
                  <a:lnTo>
                    <a:pt x="34" y="54"/>
                  </a:lnTo>
                  <a:lnTo>
                    <a:pt x="26" y="47"/>
                  </a:lnTo>
                  <a:lnTo>
                    <a:pt x="20" y="40"/>
                  </a:lnTo>
                  <a:lnTo>
                    <a:pt x="13" y="31"/>
                  </a:lnTo>
                  <a:lnTo>
                    <a:pt x="8" y="22"/>
                  </a:lnTo>
                  <a:lnTo>
                    <a:pt x="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9"/>
                  </a:lnTo>
                  <a:lnTo>
                    <a:pt x="7" y="56"/>
                  </a:lnTo>
                  <a:lnTo>
                    <a:pt x="10" y="62"/>
                  </a:lnTo>
                  <a:lnTo>
                    <a:pt x="15" y="67"/>
                  </a:lnTo>
                  <a:lnTo>
                    <a:pt x="20" y="71"/>
                  </a:lnTo>
                  <a:lnTo>
                    <a:pt x="25" y="75"/>
                  </a:lnTo>
                  <a:lnTo>
                    <a:pt x="33" y="77"/>
                  </a:lnTo>
                  <a:lnTo>
                    <a:pt x="40" y="78"/>
                  </a:lnTo>
                  <a:lnTo>
                    <a:pt x="47" y="79"/>
                  </a:lnTo>
                  <a:lnTo>
                    <a:pt x="53" y="80"/>
                  </a:lnTo>
                  <a:lnTo>
                    <a:pt x="58" y="81"/>
                  </a:lnTo>
                  <a:lnTo>
                    <a:pt x="63" y="81"/>
                  </a:lnTo>
                  <a:lnTo>
                    <a:pt x="67" y="82"/>
                  </a:lnTo>
                  <a:lnTo>
                    <a:pt x="71" y="82"/>
                  </a:lnTo>
                  <a:lnTo>
                    <a:pt x="74" y="82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80" y="81"/>
                  </a:lnTo>
                  <a:lnTo>
                    <a:pt x="82" y="81"/>
                  </a:lnTo>
                  <a:lnTo>
                    <a:pt x="83" y="81"/>
                  </a:lnTo>
                  <a:lnTo>
                    <a:pt x="84" y="81"/>
                  </a:lnTo>
                  <a:lnTo>
                    <a:pt x="85" y="81"/>
                  </a:lnTo>
                  <a:lnTo>
                    <a:pt x="86" y="81"/>
                  </a:lnTo>
                </a:path>
              </a:pathLst>
            </a:custGeom>
            <a:solidFill>
              <a:srgbClr val="D4D4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29" name="Freeform 241">
              <a:extLst>
                <a:ext uri="{FF2B5EF4-FFF2-40B4-BE49-F238E27FC236}">
                  <a16:creationId xmlns:a16="http://schemas.microsoft.com/office/drawing/2014/main" id="{D166BD3E-6D7F-40E1-6424-6AB06BD3F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" y="3202"/>
              <a:ext cx="82" cy="82"/>
            </a:xfrm>
            <a:custGeom>
              <a:avLst/>
              <a:gdLst>
                <a:gd name="T0" fmla="*/ 0 w 82"/>
                <a:gd name="T1" fmla="*/ 0 h 82"/>
                <a:gd name="T2" fmla="*/ 0 w 82"/>
                <a:gd name="T3" fmla="*/ 1 h 82"/>
                <a:gd name="T4" fmla="*/ 0 w 82"/>
                <a:gd name="T5" fmla="*/ 3 h 82"/>
                <a:gd name="T6" fmla="*/ 0 w 82"/>
                <a:gd name="T7" fmla="*/ 6 h 82"/>
                <a:gd name="T8" fmla="*/ 0 w 82"/>
                <a:gd name="T9" fmla="*/ 11 h 82"/>
                <a:gd name="T10" fmla="*/ 0 w 82"/>
                <a:gd name="T11" fmla="*/ 16 h 82"/>
                <a:gd name="T12" fmla="*/ 0 w 82"/>
                <a:gd name="T13" fmla="*/ 22 h 82"/>
                <a:gd name="T14" fmla="*/ 0 w 82"/>
                <a:gd name="T15" fmla="*/ 28 h 82"/>
                <a:gd name="T16" fmla="*/ 1 w 82"/>
                <a:gd name="T17" fmla="*/ 35 h 82"/>
                <a:gd name="T18" fmla="*/ 2 w 82"/>
                <a:gd name="T19" fmla="*/ 42 h 82"/>
                <a:gd name="T20" fmla="*/ 4 w 82"/>
                <a:gd name="T21" fmla="*/ 48 h 82"/>
                <a:gd name="T22" fmla="*/ 7 w 82"/>
                <a:gd name="T23" fmla="*/ 55 h 82"/>
                <a:gd name="T24" fmla="*/ 10 w 82"/>
                <a:gd name="T25" fmla="*/ 61 h 82"/>
                <a:gd name="T26" fmla="*/ 14 w 82"/>
                <a:gd name="T27" fmla="*/ 66 h 82"/>
                <a:gd name="T28" fmla="*/ 19 w 82"/>
                <a:gd name="T29" fmla="*/ 70 h 82"/>
                <a:gd name="T30" fmla="*/ 24 w 82"/>
                <a:gd name="T31" fmla="*/ 74 h 82"/>
                <a:gd name="T32" fmla="*/ 31 w 82"/>
                <a:gd name="T33" fmla="*/ 76 h 82"/>
                <a:gd name="T34" fmla="*/ 38 w 82"/>
                <a:gd name="T35" fmla="*/ 77 h 82"/>
                <a:gd name="T36" fmla="*/ 44 w 82"/>
                <a:gd name="T37" fmla="*/ 78 h 82"/>
                <a:gd name="T38" fmla="*/ 50 w 82"/>
                <a:gd name="T39" fmla="*/ 79 h 82"/>
                <a:gd name="T40" fmla="*/ 55 w 82"/>
                <a:gd name="T41" fmla="*/ 79 h 82"/>
                <a:gd name="T42" fmla="*/ 59 w 82"/>
                <a:gd name="T43" fmla="*/ 80 h 82"/>
                <a:gd name="T44" fmla="*/ 63 w 82"/>
                <a:gd name="T45" fmla="*/ 81 h 82"/>
                <a:gd name="T46" fmla="*/ 66 w 82"/>
                <a:gd name="T47" fmla="*/ 81 h 82"/>
                <a:gd name="T48" fmla="*/ 69 w 82"/>
                <a:gd name="T49" fmla="*/ 81 h 82"/>
                <a:gd name="T50" fmla="*/ 72 w 82"/>
                <a:gd name="T51" fmla="*/ 81 h 82"/>
                <a:gd name="T52" fmla="*/ 74 w 82"/>
                <a:gd name="T53" fmla="*/ 81 h 82"/>
                <a:gd name="T54" fmla="*/ 76 w 82"/>
                <a:gd name="T55" fmla="*/ 80 h 82"/>
                <a:gd name="T56" fmla="*/ 77 w 82"/>
                <a:gd name="T57" fmla="*/ 80 h 82"/>
                <a:gd name="T58" fmla="*/ 78 w 82"/>
                <a:gd name="T59" fmla="*/ 80 h 82"/>
                <a:gd name="T60" fmla="*/ 79 w 82"/>
                <a:gd name="T61" fmla="*/ 79 h 82"/>
                <a:gd name="T62" fmla="*/ 80 w 82"/>
                <a:gd name="T63" fmla="*/ 79 h 82"/>
                <a:gd name="T64" fmla="*/ 81 w 82"/>
                <a:gd name="T65" fmla="*/ 79 h 82"/>
                <a:gd name="T66" fmla="*/ 81 w 82"/>
                <a:gd name="T67" fmla="*/ 79 h 82"/>
                <a:gd name="T68" fmla="*/ 78 w 82"/>
                <a:gd name="T69" fmla="*/ 78 h 82"/>
                <a:gd name="T70" fmla="*/ 75 w 82"/>
                <a:gd name="T71" fmla="*/ 77 h 82"/>
                <a:gd name="T72" fmla="*/ 71 w 82"/>
                <a:gd name="T73" fmla="*/ 76 h 82"/>
                <a:gd name="T74" fmla="*/ 66 w 82"/>
                <a:gd name="T75" fmla="*/ 73 h 82"/>
                <a:gd name="T76" fmla="*/ 60 w 82"/>
                <a:gd name="T77" fmla="*/ 71 h 82"/>
                <a:gd name="T78" fmla="*/ 53 w 82"/>
                <a:gd name="T79" fmla="*/ 67 h 82"/>
                <a:gd name="T80" fmla="*/ 46 w 82"/>
                <a:gd name="T81" fmla="*/ 63 h 82"/>
                <a:gd name="T82" fmla="*/ 39 w 82"/>
                <a:gd name="T83" fmla="*/ 58 h 82"/>
                <a:gd name="T84" fmla="*/ 32 w 82"/>
                <a:gd name="T85" fmla="*/ 53 h 82"/>
                <a:gd name="T86" fmla="*/ 25 w 82"/>
                <a:gd name="T87" fmla="*/ 47 h 82"/>
                <a:gd name="T88" fmla="*/ 19 w 82"/>
                <a:gd name="T89" fmla="*/ 39 h 82"/>
                <a:gd name="T90" fmla="*/ 12 w 82"/>
                <a:gd name="T91" fmla="*/ 31 h 82"/>
                <a:gd name="T92" fmla="*/ 7 w 82"/>
                <a:gd name="T93" fmla="*/ 22 h 82"/>
                <a:gd name="T94" fmla="*/ 3 w 82"/>
                <a:gd name="T95" fmla="*/ 11 h 82"/>
                <a:gd name="T96" fmla="*/ 0 w 82"/>
                <a:gd name="T9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82"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1" y="35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7" y="55"/>
                  </a:lnTo>
                  <a:lnTo>
                    <a:pt x="10" y="61"/>
                  </a:lnTo>
                  <a:lnTo>
                    <a:pt x="14" y="66"/>
                  </a:lnTo>
                  <a:lnTo>
                    <a:pt x="19" y="70"/>
                  </a:lnTo>
                  <a:lnTo>
                    <a:pt x="24" y="74"/>
                  </a:lnTo>
                  <a:lnTo>
                    <a:pt x="31" y="76"/>
                  </a:lnTo>
                  <a:lnTo>
                    <a:pt x="38" y="77"/>
                  </a:lnTo>
                  <a:lnTo>
                    <a:pt x="44" y="78"/>
                  </a:lnTo>
                  <a:lnTo>
                    <a:pt x="50" y="79"/>
                  </a:lnTo>
                  <a:lnTo>
                    <a:pt x="55" y="79"/>
                  </a:lnTo>
                  <a:lnTo>
                    <a:pt x="59" y="80"/>
                  </a:lnTo>
                  <a:lnTo>
                    <a:pt x="63" y="81"/>
                  </a:lnTo>
                  <a:lnTo>
                    <a:pt x="66" y="81"/>
                  </a:lnTo>
                  <a:lnTo>
                    <a:pt x="69" y="81"/>
                  </a:lnTo>
                  <a:lnTo>
                    <a:pt x="72" y="81"/>
                  </a:lnTo>
                  <a:lnTo>
                    <a:pt x="74" y="81"/>
                  </a:lnTo>
                  <a:lnTo>
                    <a:pt x="76" y="80"/>
                  </a:lnTo>
                  <a:lnTo>
                    <a:pt x="77" y="80"/>
                  </a:lnTo>
                  <a:lnTo>
                    <a:pt x="78" y="80"/>
                  </a:lnTo>
                  <a:lnTo>
                    <a:pt x="79" y="79"/>
                  </a:lnTo>
                  <a:lnTo>
                    <a:pt x="80" y="79"/>
                  </a:lnTo>
                  <a:lnTo>
                    <a:pt x="81" y="79"/>
                  </a:lnTo>
                  <a:lnTo>
                    <a:pt x="81" y="79"/>
                  </a:lnTo>
                  <a:lnTo>
                    <a:pt x="78" y="78"/>
                  </a:lnTo>
                  <a:lnTo>
                    <a:pt x="75" y="77"/>
                  </a:lnTo>
                  <a:lnTo>
                    <a:pt x="71" y="76"/>
                  </a:lnTo>
                  <a:lnTo>
                    <a:pt x="66" y="73"/>
                  </a:lnTo>
                  <a:lnTo>
                    <a:pt x="60" y="71"/>
                  </a:lnTo>
                  <a:lnTo>
                    <a:pt x="53" y="67"/>
                  </a:lnTo>
                  <a:lnTo>
                    <a:pt x="46" y="63"/>
                  </a:lnTo>
                  <a:lnTo>
                    <a:pt x="39" y="58"/>
                  </a:lnTo>
                  <a:lnTo>
                    <a:pt x="32" y="53"/>
                  </a:lnTo>
                  <a:lnTo>
                    <a:pt x="25" y="47"/>
                  </a:lnTo>
                  <a:lnTo>
                    <a:pt x="19" y="39"/>
                  </a:lnTo>
                  <a:lnTo>
                    <a:pt x="12" y="31"/>
                  </a:lnTo>
                  <a:lnTo>
                    <a:pt x="7" y="22"/>
                  </a:lnTo>
                  <a:lnTo>
                    <a:pt x="3" y="11"/>
                  </a:lnTo>
                  <a:lnTo>
                    <a:pt x="0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30" name="Freeform 242">
              <a:extLst>
                <a:ext uri="{FF2B5EF4-FFF2-40B4-BE49-F238E27FC236}">
                  <a16:creationId xmlns:a16="http://schemas.microsoft.com/office/drawing/2014/main" id="{A4C6F041-E363-24CB-A934-8CF7CECBB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3822"/>
              <a:ext cx="49" cy="87"/>
            </a:xfrm>
            <a:custGeom>
              <a:avLst/>
              <a:gdLst>
                <a:gd name="T0" fmla="*/ 1 w 49"/>
                <a:gd name="T1" fmla="*/ 0 h 87"/>
                <a:gd name="T2" fmla="*/ 1 w 49"/>
                <a:gd name="T3" fmla="*/ 0 h 87"/>
                <a:gd name="T4" fmla="*/ 0 w 49"/>
                <a:gd name="T5" fmla="*/ 1 h 87"/>
                <a:gd name="T6" fmla="*/ 0 w 49"/>
                <a:gd name="T7" fmla="*/ 3 h 87"/>
                <a:gd name="T8" fmla="*/ 0 w 49"/>
                <a:gd name="T9" fmla="*/ 7 h 87"/>
                <a:gd name="T10" fmla="*/ 0 w 49"/>
                <a:gd name="T11" fmla="*/ 10 h 87"/>
                <a:gd name="T12" fmla="*/ 0 w 49"/>
                <a:gd name="T13" fmla="*/ 15 h 87"/>
                <a:gd name="T14" fmla="*/ 0 w 49"/>
                <a:gd name="T15" fmla="*/ 20 h 87"/>
                <a:gd name="T16" fmla="*/ 1 w 49"/>
                <a:gd name="T17" fmla="*/ 25 h 87"/>
                <a:gd name="T18" fmla="*/ 2 w 49"/>
                <a:gd name="T19" fmla="*/ 31 h 87"/>
                <a:gd name="T20" fmla="*/ 3 w 49"/>
                <a:gd name="T21" fmla="*/ 37 h 87"/>
                <a:gd name="T22" fmla="*/ 5 w 49"/>
                <a:gd name="T23" fmla="*/ 44 h 87"/>
                <a:gd name="T24" fmla="*/ 8 w 49"/>
                <a:gd name="T25" fmla="*/ 51 h 87"/>
                <a:gd name="T26" fmla="*/ 11 w 49"/>
                <a:gd name="T27" fmla="*/ 58 h 87"/>
                <a:gd name="T28" fmla="*/ 16 w 49"/>
                <a:gd name="T29" fmla="*/ 65 h 87"/>
                <a:gd name="T30" fmla="*/ 20 w 49"/>
                <a:gd name="T31" fmla="*/ 72 h 87"/>
                <a:gd name="T32" fmla="*/ 27 w 49"/>
                <a:gd name="T33" fmla="*/ 79 h 87"/>
                <a:gd name="T34" fmla="*/ 27 w 49"/>
                <a:gd name="T35" fmla="*/ 79 h 87"/>
                <a:gd name="T36" fmla="*/ 28 w 49"/>
                <a:gd name="T37" fmla="*/ 80 h 87"/>
                <a:gd name="T38" fmla="*/ 29 w 49"/>
                <a:gd name="T39" fmla="*/ 82 h 87"/>
                <a:gd name="T40" fmla="*/ 30 w 49"/>
                <a:gd name="T41" fmla="*/ 83 h 87"/>
                <a:gd name="T42" fmla="*/ 31 w 49"/>
                <a:gd name="T43" fmla="*/ 84 h 87"/>
                <a:gd name="T44" fmla="*/ 33 w 49"/>
                <a:gd name="T45" fmla="*/ 85 h 87"/>
                <a:gd name="T46" fmla="*/ 34 w 49"/>
                <a:gd name="T47" fmla="*/ 86 h 87"/>
                <a:gd name="T48" fmla="*/ 35 w 49"/>
                <a:gd name="T49" fmla="*/ 86 h 87"/>
                <a:gd name="T50" fmla="*/ 36 w 49"/>
                <a:gd name="T51" fmla="*/ 84 h 87"/>
                <a:gd name="T52" fmla="*/ 38 w 49"/>
                <a:gd name="T53" fmla="*/ 83 h 87"/>
                <a:gd name="T54" fmla="*/ 39 w 49"/>
                <a:gd name="T55" fmla="*/ 81 h 87"/>
                <a:gd name="T56" fmla="*/ 41 w 49"/>
                <a:gd name="T57" fmla="*/ 80 h 87"/>
                <a:gd name="T58" fmla="*/ 42 w 49"/>
                <a:gd name="T59" fmla="*/ 78 h 87"/>
                <a:gd name="T60" fmla="*/ 44 w 49"/>
                <a:gd name="T61" fmla="*/ 77 h 87"/>
                <a:gd name="T62" fmla="*/ 45 w 49"/>
                <a:gd name="T63" fmla="*/ 76 h 87"/>
                <a:gd name="T64" fmla="*/ 47 w 49"/>
                <a:gd name="T65" fmla="*/ 76 h 87"/>
                <a:gd name="T66" fmla="*/ 48 w 49"/>
                <a:gd name="T67" fmla="*/ 76 h 87"/>
                <a:gd name="T68" fmla="*/ 48 w 49"/>
                <a:gd name="T69" fmla="*/ 76 h 87"/>
                <a:gd name="T70" fmla="*/ 47 w 49"/>
                <a:gd name="T71" fmla="*/ 76 h 87"/>
                <a:gd name="T72" fmla="*/ 46 w 49"/>
                <a:gd name="T73" fmla="*/ 76 h 87"/>
                <a:gd name="T74" fmla="*/ 45 w 49"/>
                <a:gd name="T75" fmla="*/ 76 h 87"/>
                <a:gd name="T76" fmla="*/ 42 w 49"/>
                <a:gd name="T77" fmla="*/ 75 h 87"/>
                <a:gd name="T78" fmla="*/ 40 w 49"/>
                <a:gd name="T79" fmla="*/ 73 h 87"/>
                <a:gd name="T80" fmla="*/ 38 w 49"/>
                <a:gd name="T81" fmla="*/ 70 h 87"/>
                <a:gd name="T82" fmla="*/ 35 w 49"/>
                <a:gd name="T83" fmla="*/ 66 h 87"/>
                <a:gd name="T84" fmla="*/ 31 w 49"/>
                <a:gd name="T85" fmla="*/ 62 h 87"/>
                <a:gd name="T86" fmla="*/ 27 w 49"/>
                <a:gd name="T87" fmla="*/ 56 h 87"/>
                <a:gd name="T88" fmla="*/ 23 w 49"/>
                <a:gd name="T89" fmla="*/ 48 h 87"/>
                <a:gd name="T90" fmla="*/ 18 w 49"/>
                <a:gd name="T91" fmla="*/ 39 h 87"/>
                <a:gd name="T92" fmla="*/ 12 w 49"/>
                <a:gd name="T93" fmla="*/ 27 h 87"/>
                <a:gd name="T94" fmla="*/ 7 w 49"/>
                <a:gd name="T95" fmla="*/ 15 h 87"/>
                <a:gd name="T96" fmla="*/ 1 w 49"/>
                <a:gd name="T9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87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1" y="25"/>
                  </a:lnTo>
                  <a:lnTo>
                    <a:pt x="2" y="31"/>
                  </a:lnTo>
                  <a:lnTo>
                    <a:pt x="3" y="37"/>
                  </a:lnTo>
                  <a:lnTo>
                    <a:pt x="5" y="44"/>
                  </a:lnTo>
                  <a:lnTo>
                    <a:pt x="8" y="51"/>
                  </a:lnTo>
                  <a:lnTo>
                    <a:pt x="11" y="58"/>
                  </a:lnTo>
                  <a:lnTo>
                    <a:pt x="16" y="65"/>
                  </a:lnTo>
                  <a:lnTo>
                    <a:pt x="20" y="72"/>
                  </a:lnTo>
                  <a:lnTo>
                    <a:pt x="27" y="79"/>
                  </a:lnTo>
                  <a:lnTo>
                    <a:pt x="27" y="79"/>
                  </a:lnTo>
                  <a:lnTo>
                    <a:pt x="28" y="80"/>
                  </a:lnTo>
                  <a:lnTo>
                    <a:pt x="29" y="82"/>
                  </a:lnTo>
                  <a:lnTo>
                    <a:pt x="30" y="83"/>
                  </a:lnTo>
                  <a:lnTo>
                    <a:pt x="31" y="84"/>
                  </a:lnTo>
                  <a:lnTo>
                    <a:pt x="33" y="85"/>
                  </a:lnTo>
                  <a:lnTo>
                    <a:pt x="34" y="86"/>
                  </a:lnTo>
                  <a:lnTo>
                    <a:pt x="35" y="86"/>
                  </a:lnTo>
                  <a:lnTo>
                    <a:pt x="36" y="84"/>
                  </a:lnTo>
                  <a:lnTo>
                    <a:pt x="38" y="83"/>
                  </a:lnTo>
                  <a:lnTo>
                    <a:pt x="39" y="81"/>
                  </a:lnTo>
                  <a:lnTo>
                    <a:pt x="41" y="80"/>
                  </a:lnTo>
                  <a:lnTo>
                    <a:pt x="42" y="78"/>
                  </a:lnTo>
                  <a:lnTo>
                    <a:pt x="44" y="77"/>
                  </a:lnTo>
                  <a:lnTo>
                    <a:pt x="45" y="76"/>
                  </a:lnTo>
                  <a:lnTo>
                    <a:pt x="47" y="76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47" y="76"/>
                  </a:lnTo>
                  <a:lnTo>
                    <a:pt x="46" y="76"/>
                  </a:lnTo>
                  <a:lnTo>
                    <a:pt x="45" y="76"/>
                  </a:lnTo>
                  <a:lnTo>
                    <a:pt x="42" y="75"/>
                  </a:lnTo>
                  <a:lnTo>
                    <a:pt x="40" y="73"/>
                  </a:lnTo>
                  <a:lnTo>
                    <a:pt x="38" y="70"/>
                  </a:lnTo>
                  <a:lnTo>
                    <a:pt x="35" y="66"/>
                  </a:lnTo>
                  <a:lnTo>
                    <a:pt x="31" y="62"/>
                  </a:lnTo>
                  <a:lnTo>
                    <a:pt x="27" y="56"/>
                  </a:lnTo>
                  <a:lnTo>
                    <a:pt x="23" y="48"/>
                  </a:lnTo>
                  <a:lnTo>
                    <a:pt x="18" y="39"/>
                  </a:lnTo>
                  <a:lnTo>
                    <a:pt x="12" y="27"/>
                  </a:lnTo>
                  <a:lnTo>
                    <a:pt x="7" y="15"/>
                  </a:lnTo>
                  <a:lnTo>
                    <a:pt x="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31" name="Freeform 243">
              <a:extLst>
                <a:ext uri="{FF2B5EF4-FFF2-40B4-BE49-F238E27FC236}">
                  <a16:creationId xmlns:a16="http://schemas.microsoft.com/office/drawing/2014/main" id="{895F3FD3-F9C3-97DE-0CB6-39084E3FB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3823"/>
              <a:ext cx="48" cy="86"/>
            </a:xfrm>
            <a:custGeom>
              <a:avLst/>
              <a:gdLst>
                <a:gd name="T0" fmla="*/ 35 w 48"/>
                <a:gd name="T1" fmla="*/ 84 h 86"/>
                <a:gd name="T2" fmla="*/ 36 w 48"/>
                <a:gd name="T3" fmla="*/ 83 h 86"/>
                <a:gd name="T4" fmla="*/ 37 w 48"/>
                <a:gd name="T5" fmla="*/ 82 h 86"/>
                <a:gd name="T6" fmla="*/ 38 w 48"/>
                <a:gd name="T7" fmla="*/ 80 h 86"/>
                <a:gd name="T8" fmla="*/ 40 w 48"/>
                <a:gd name="T9" fmla="*/ 78 h 86"/>
                <a:gd name="T10" fmla="*/ 42 w 48"/>
                <a:gd name="T11" fmla="*/ 77 h 86"/>
                <a:gd name="T12" fmla="*/ 43 w 48"/>
                <a:gd name="T13" fmla="*/ 75 h 86"/>
                <a:gd name="T14" fmla="*/ 45 w 48"/>
                <a:gd name="T15" fmla="*/ 75 h 86"/>
                <a:gd name="T16" fmla="*/ 46 w 48"/>
                <a:gd name="T17" fmla="*/ 74 h 86"/>
                <a:gd name="T18" fmla="*/ 47 w 48"/>
                <a:gd name="T19" fmla="*/ 75 h 86"/>
                <a:gd name="T20" fmla="*/ 47 w 48"/>
                <a:gd name="T21" fmla="*/ 75 h 86"/>
                <a:gd name="T22" fmla="*/ 46 w 48"/>
                <a:gd name="T23" fmla="*/ 75 h 86"/>
                <a:gd name="T24" fmla="*/ 45 w 48"/>
                <a:gd name="T25" fmla="*/ 75 h 86"/>
                <a:gd name="T26" fmla="*/ 44 w 48"/>
                <a:gd name="T27" fmla="*/ 75 h 86"/>
                <a:gd name="T28" fmla="*/ 42 w 48"/>
                <a:gd name="T29" fmla="*/ 74 h 86"/>
                <a:gd name="T30" fmla="*/ 40 w 48"/>
                <a:gd name="T31" fmla="*/ 72 h 86"/>
                <a:gd name="T32" fmla="*/ 37 w 48"/>
                <a:gd name="T33" fmla="*/ 69 h 86"/>
                <a:gd name="T34" fmla="*/ 34 w 48"/>
                <a:gd name="T35" fmla="*/ 66 h 86"/>
                <a:gd name="T36" fmla="*/ 30 w 48"/>
                <a:gd name="T37" fmla="*/ 61 h 86"/>
                <a:gd name="T38" fmla="*/ 26 w 48"/>
                <a:gd name="T39" fmla="*/ 55 h 86"/>
                <a:gd name="T40" fmla="*/ 22 w 48"/>
                <a:gd name="T41" fmla="*/ 47 h 86"/>
                <a:gd name="T42" fmla="*/ 17 w 48"/>
                <a:gd name="T43" fmla="*/ 38 h 86"/>
                <a:gd name="T44" fmla="*/ 12 w 48"/>
                <a:gd name="T45" fmla="*/ 27 h 86"/>
                <a:gd name="T46" fmla="*/ 6 w 48"/>
                <a:gd name="T47" fmla="*/ 14 h 86"/>
                <a:gd name="T48" fmla="*/ 1 w 48"/>
                <a:gd name="T49" fmla="*/ 0 h 86"/>
                <a:gd name="T50" fmla="*/ 1 w 48"/>
                <a:gd name="T51" fmla="*/ 0 h 86"/>
                <a:gd name="T52" fmla="*/ 0 w 48"/>
                <a:gd name="T53" fmla="*/ 1 h 86"/>
                <a:gd name="T54" fmla="*/ 0 w 48"/>
                <a:gd name="T55" fmla="*/ 3 h 86"/>
                <a:gd name="T56" fmla="*/ 0 w 48"/>
                <a:gd name="T57" fmla="*/ 6 h 86"/>
                <a:gd name="T58" fmla="*/ 0 w 48"/>
                <a:gd name="T59" fmla="*/ 10 h 86"/>
                <a:gd name="T60" fmla="*/ 0 w 48"/>
                <a:gd name="T61" fmla="*/ 15 h 86"/>
                <a:gd name="T62" fmla="*/ 0 w 48"/>
                <a:gd name="T63" fmla="*/ 19 h 86"/>
                <a:gd name="T64" fmla="*/ 1 w 48"/>
                <a:gd name="T65" fmla="*/ 25 h 86"/>
                <a:gd name="T66" fmla="*/ 2 w 48"/>
                <a:gd name="T67" fmla="*/ 30 h 86"/>
                <a:gd name="T68" fmla="*/ 3 w 48"/>
                <a:gd name="T69" fmla="*/ 37 h 86"/>
                <a:gd name="T70" fmla="*/ 5 w 48"/>
                <a:gd name="T71" fmla="*/ 43 h 86"/>
                <a:gd name="T72" fmla="*/ 8 w 48"/>
                <a:gd name="T73" fmla="*/ 50 h 86"/>
                <a:gd name="T74" fmla="*/ 11 w 48"/>
                <a:gd name="T75" fmla="*/ 57 h 86"/>
                <a:gd name="T76" fmla="*/ 15 w 48"/>
                <a:gd name="T77" fmla="*/ 64 h 86"/>
                <a:gd name="T78" fmla="*/ 20 w 48"/>
                <a:gd name="T79" fmla="*/ 71 h 86"/>
                <a:gd name="T80" fmla="*/ 26 w 48"/>
                <a:gd name="T81" fmla="*/ 78 h 86"/>
                <a:gd name="T82" fmla="*/ 26 w 48"/>
                <a:gd name="T83" fmla="*/ 78 h 86"/>
                <a:gd name="T84" fmla="*/ 27 w 48"/>
                <a:gd name="T85" fmla="*/ 79 h 86"/>
                <a:gd name="T86" fmla="*/ 28 w 48"/>
                <a:gd name="T87" fmla="*/ 80 h 86"/>
                <a:gd name="T88" fmla="*/ 29 w 48"/>
                <a:gd name="T89" fmla="*/ 82 h 86"/>
                <a:gd name="T90" fmla="*/ 31 w 48"/>
                <a:gd name="T91" fmla="*/ 83 h 86"/>
                <a:gd name="T92" fmla="*/ 32 w 48"/>
                <a:gd name="T93" fmla="*/ 84 h 86"/>
                <a:gd name="T94" fmla="*/ 34 w 48"/>
                <a:gd name="T95" fmla="*/ 85 h 86"/>
                <a:gd name="T96" fmla="*/ 35 w 48"/>
                <a:gd name="T97" fmla="*/ 8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" h="86">
                  <a:moveTo>
                    <a:pt x="35" y="84"/>
                  </a:moveTo>
                  <a:lnTo>
                    <a:pt x="36" y="83"/>
                  </a:lnTo>
                  <a:lnTo>
                    <a:pt x="37" y="82"/>
                  </a:lnTo>
                  <a:lnTo>
                    <a:pt x="38" y="80"/>
                  </a:lnTo>
                  <a:lnTo>
                    <a:pt x="40" y="78"/>
                  </a:lnTo>
                  <a:lnTo>
                    <a:pt x="42" y="77"/>
                  </a:lnTo>
                  <a:lnTo>
                    <a:pt x="43" y="75"/>
                  </a:lnTo>
                  <a:lnTo>
                    <a:pt x="45" y="75"/>
                  </a:lnTo>
                  <a:lnTo>
                    <a:pt x="46" y="74"/>
                  </a:lnTo>
                  <a:lnTo>
                    <a:pt x="47" y="75"/>
                  </a:lnTo>
                  <a:lnTo>
                    <a:pt x="47" y="75"/>
                  </a:lnTo>
                  <a:lnTo>
                    <a:pt x="46" y="75"/>
                  </a:lnTo>
                  <a:lnTo>
                    <a:pt x="45" y="75"/>
                  </a:lnTo>
                  <a:lnTo>
                    <a:pt x="44" y="75"/>
                  </a:lnTo>
                  <a:lnTo>
                    <a:pt x="42" y="74"/>
                  </a:lnTo>
                  <a:lnTo>
                    <a:pt x="40" y="72"/>
                  </a:lnTo>
                  <a:lnTo>
                    <a:pt x="37" y="69"/>
                  </a:lnTo>
                  <a:lnTo>
                    <a:pt x="34" y="66"/>
                  </a:lnTo>
                  <a:lnTo>
                    <a:pt x="30" y="61"/>
                  </a:lnTo>
                  <a:lnTo>
                    <a:pt x="26" y="55"/>
                  </a:lnTo>
                  <a:lnTo>
                    <a:pt x="22" y="47"/>
                  </a:lnTo>
                  <a:lnTo>
                    <a:pt x="17" y="38"/>
                  </a:lnTo>
                  <a:lnTo>
                    <a:pt x="12" y="27"/>
                  </a:lnTo>
                  <a:lnTo>
                    <a:pt x="6" y="14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5"/>
                  </a:lnTo>
                  <a:lnTo>
                    <a:pt x="2" y="30"/>
                  </a:lnTo>
                  <a:lnTo>
                    <a:pt x="3" y="37"/>
                  </a:lnTo>
                  <a:lnTo>
                    <a:pt x="5" y="43"/>
                  </a:lnTo>
                  <a:lnTo>
                    <a:pt x="8" y="50"/>
                  </a:lnTo>
                  <a:lnTo>
                    <a:pt x="11" y="57"/>
                  </a:lnTo>
                  <a:lnTo>
                    <a:pt x="15" y="64"/>
                  </a:lnTo>
                  <a:lnTo>
                    <a:pt x="20" y="71"/>
                  </a:lnTo>
                  <a:lnTo>
                    <a:pt x="26" y="78"/>
                  </a:lnTo>
                  <a:lnTo>
                    <a:pt x="26" y="78"/>
                  </a:lnTo>
                  <a:lnTo>
                    <a:pt x="27" y="79"/>
                  </a:lnTo>
                  <a:lnTo>
                    <a:pt x="28" y="80"/>
                  </a:lnTo>
                  <a:lnTo>
                    <a:pt x="29" y="82"/>
                  </a:lnTo>
                  <a:lnTo>
                    <a:pt x="31" y="83"/>
                  </a:lnTo>
                  <a:lnTo>
                    <a:pt x="32" y="84"/>
                  </a:lnTo>
                  <a:lnTo>
                    <a:pt x="34" y="85"/>
                  </a:lnTo>
                  <a:lnTo>
                    <a:pt x="35" y="84"/>
                  </a:lnTo>
                </a:path>
              </a:pathLst>
            </a:custGeom>
            <a:solidFill>
              <a:srgbClr val="FCFCF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32" name="Freeform 244">
              <a:extLst>
                <a:ext uri="{FF2B5EF4-FFF2-40B4-BE49-F238E27FC236}">
                  <a16:creationId xmlns:a16="http://schemas.microsoft.com/office/drawing/2014/main" id="{2681D1E6-FA65-0CEA-28FE-39B7FB5BD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" y="3824"/>
              <a:ext cx="45" cy="84"/>
            </a:xfrm>
            <a:custGeom>
              <a:avLst/>
              <a:gdLst>
                <a:gd name="T0" fmla="*/ 33 w 45"/>
                <a:gd name="T1" fmla="*/ 83 h 84"/>
                <a:gd name="T2" fmla="*/ 34 w 45"/>
                <a:gd name="T3" fmla="*/ 82 h 84"/>
                <a:gd name="T4" fmla="*/ 35 w 45"/>
                <a:gd name="T5" fmla="*/ 80 h 84"/>
                <a:gd name="T6" fmla="*/ 36 w 45"/>
                <a:gd name="T7" fmla="*/ 78 h 84"/>
                <a:gd name="T8" fmla="*/ 38 w 45"/>
                <a:gd name="T9" fmla="*/ 77 h 84"/>
                <a:gd name="T10" fmla="*/ 39 w 45"/>
                <a:gd name="T11" fmla="*/ 75 h 84"/>
                <a:gd name="T12" fmla="*/ 41 w 45"/>
                <a:gd name="T13" fmla="*/ 74 h 84"/>
                <a:gd name="T14" fmla="*/ 42 w 45"/>
                <a:gd name="T15" fmla="*/ 73 h 84"/>
                <a:gd name="T16" fmla="*/ 43 w 45"/>
                <a:gd name="T17" fmla="*/ 73 h 84"/>
                <a:gd name="T18" fmla="*/ 44 w 45"/>
                <a:gd name="T19" fmla="*/ 73 h 84"/>
                <a:gd name="T20" fmla="*/ 44 w 45"/>
                <a:gd name="T21" fmla="*/ 73 h 84"/>
                <a:gd name="T22" fmla="*/ 43 w 45"/>
                <a:gd name="T23" fmla="*/ 73 h 84"/>
                <a:gd name="T24" fmla="*/ 42 w 45"/>
                <a:gd name="T25" fmla="*/ 73 h 84"/>
                <a:gd name="T26" fmla="*/ 41 w 45"/>
                <a:gd name="T27" fmla="*/ 73 h 84"/>
                <a:gd name="T28" fmla="*/ 39 w 45"/>
                <a:gd name="T29" fmla="*/ 72 h 84"/>
                <a:gd name="T30" fmla="*/ 37 w 45"/>
                <a:gd name="T31" fmla="*/ 70 h 84"/>
                <a:gd name="T32" fmla="*/ 35 w 45"/>
                <a:gd name="T33" fmla="*/ 68 h 84"/>
                <a:gd name="T34" fmla="*/ 32 w 45"/>
                <a:gd name="T35" fmla="*/ 64 h 84"/>
                <a:gd name="T36" fmla="*/ 28 w 45"/>
                <a:gd name="T37" fmla="*/ 60 h 84"/>
                <a:gd name="T38" fmla="*/ 25 w 45"/>
                <a:gd name="T39" fmla="*/ 54 h 84"/>
                <a:gd name="T40" fmla="*/ 21 w 45"/>
                <a:gd name="T41" fmla="*/ 46 h 84"/>
                <a:gd name="T42" fmla="*/ 16 w 45"/>
                <a:gd name="T43" fmla="*/ 38 h 84"/>
                <a:gd name="T44" fmla="*/ 11 w 45"/>
                <a:gd name="T45" fmla="*/ 27 h 84"/>
                <a:gd name="T46" fmla="*/ 6 w 45"/>
                <a:gd name="T47" fmla="*/ 14 h 84"/>
                <a:gd name="T48" fmla="*/ 0 w 45"/>
                <a:gd name="T49" fmla="*/ 0 h 84"/>
                <a:gd name="T50" fmla="*/ 0 w 45"/>
                <a:gd name="T51" fmla="*/ 0 h 84"/>
                <a:gd name="T52" fmla="*/ 0 w 45"/>
                <a:gd name="T53" fmla="*/ 1 h 84"/>
                <a:gd name="T54" fmla="*/ 0 w 45"/>
                <a:gd name="T55" fmla="*/ 3 h 84"/>
                <a:gd name="T56" fmla="*/ 0 w 45"/>
                <a:gd name="T57" fmla="*/ 6 h 84"/>
                <a:gd name="T58" fmla="*/ 0 w 45"/>
                <a:gd name="T59" fmla="*/ 10 h 84"/>
                <a:gd name="T60" fmla="*/ 0 w 45"/>
                <a:gd name="T61" fmla="*/ 14 h 84"/>
                <a:gd name="T62" fmla="*/ 0 w 45"/>
                <a:gd name="T63" fmla="*/ 19 h 84"/>
                <a:gd name="T64" fmla="*/ 0 w 45"/>
                <a:gd name="T65" fmla="*/ 24 h 84"/>
                <a:gd name="T66" fmla="*/ 1 w 45"/>
                <a:gd name="T67" fmla="*/ 30 h 84"/>
                <a:gd name="T68" fmla="*/ 3 w 45"/>
                <a:gd name="T69" fmla="*/ 36 h 84"/>
                <a:gd name="T70" fmla="*/ 5 w 45"/>
                <a:gd name="T71" fmla="*/ 42 h 84"/>
                <a:gd name="T72" fmla="*/ 7 w 45"/>
                <a:gd name="T73" fmla="*/ 48 h 84"/>
                <a:gd name="T74" fmla="*/ 10 w 45"/>
                <a:gd name="T75" fmla="*/ 55 h 84"/>
                <a:gd name="T76" fmla="*/ 14 w 45"/>
                <a:gd name="T77" fmla="*/ 62 h 84"/>
                <a:gd name="T78" fmla="*/ 19 w 45"/>
                <a:gd name="T79" fmla="*/ 69 h 84"/>
                <a:gd name="T80" fmla="*/ 24 w 45"/>
                <a:gd name="T81" fmla="*/ 76 h 84"/>
                <a:gd name="T82" fmla="*/ 24 w 45"/>
                <a:gd name="T83" fmla="*/ 76 h 84"/>
                <a:gd name="T84" fmla="*/ 25 w 45"/>
                <a:gd name="T85" fmla="*/ 77 h 84"/>
                <a:gd name="T86" fmla="*/ 26 w 45"/>
                <a:gd name="T87" fmla="*/ 78 h 84"/>
                <a:gd name="T88" fmla="*/ 27 w 45"/>
                <a:gd name="T89" fmla="*/ 80 h 84"/>
                <a:gd name="T90" fmla="*/ 29 w 45"/>
                <a:gd name="T91" fmla="*/ 82 h 84"/>
                <a:gd name="T92" fmla="*/ 30 w 45"/>
                <a:gd name="T93" fmla="*/ 82 h 84"/>
                <a:gd name="T94" fmla="*/ 32 w 45"/>
                <a:gd name="T95" fmla="*/ 83 h 84"/>
                <a:gd name="T96" fmla="*/ 33 w 45"/>
                <a:gd name="T97" fmla="*/ 8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84">
                  <a:moveTo>
                    <a:pt x="33" y="83"/>
                  </a:moveTo>
                  <a:lnTo>
                    <a:pt x="34" y="82"/>
                  </a:lnTo>
                  <a:lnTo>
                    <a:pt x="35" y="80"/>
                  </a:lnTo>
                  <a:lnTo>
                    <a:pt x="36" y="78"/>
                  </a:lnTo>
                  <a:lnTo>
                    <a:pt x="38" y="77"/>
                  </a:lnTo>
                  <a:lnTo>
                    <a:pt x="39" y="75"/>
                  </a:lnTo>
                  <a:lnTo>
                    <a:pt x="41" y="74"/>
                  </a:lnTo>
                  <a:lnTo>
                    <a:pt x="42" y="73"/>
                  </a:lnTo>
                  <a:lnTo>
                    <a:pt x="43" y="73"/>
                  </a:lnTo>
                  <a:lnTo>
                    <a:pt x="44" y="73"/>
                  </a:lnTo>
                  <a:lnTo>
                    <a:pt x="44" y="73"/>
                  </a:lnTo>
                  <a:lnTo>
                    <a:pt x="43" y="73"/>
                  </a:lnTo>
                  <a:lnTo>
                    <a:pt x="42" y="73"/>
                  </a:lnTo>
                  <a:lnTo>
                    <a:pt x="41" y="73"/>
                  </a:lnTo>
                  <a:lnTo>
                    <a:pt x="39" y="72"/>
                  </a:lnTo>
                  <a:lnTo>
                    <a:pt x="37" y="70"/>
                  </a:lnTo>
                  <a:lnTo>
                    <a:pt x="35" y="68"/>
                  </a:lnTo>
                  <a:lnTo>
                    <a:pt x="32" y="64"/>
                  </a:lnTo>
                  <a:lnTo>
                    <a:pt x="28" y="60"/>
                  </a:lnTo>
                  <a:lnTo>
                    <a:pt x="25" y="54"/>
                  </a:lnTo>
                  <a:lnTo>
                    <a:pt x="21" y="46"/>
                  </a:lnTo>
                  <a:lnTo>
                    <a:pt x="16" y="38"/>
                  </a:lnTo>
                  <a:lnTo>
                    <a:pt x="11" y="27"/>
                  </a:lnTo>
                  <a:lnTo>
                    <a:pt x="6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1" y="30"/>
                  </a:lnTo>
                  <a:lnTo>
                    <a:pt x="3" y="36"/>
                  </a:lnTo>
                  <a:lnTo>
                    <a:pt x="5" y="42"/>
                  </a:lnTo>
                  <a:lnTo>
                    <a:pt x="7" y="48"/>
                  </a:lnTo>
                  <a:lnTo>
                    <a:pt x="10" y="55"/>
                  </a:lnTo>
                  <a:lnTo>
                    <a:pt x="14" y="62"/>
                  </a:lnTo>
                  <a:lnTo>
                    <a:pt x="19" y="69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5" y="77"/>
                  </a:lnTo>
                  <a:lnTo>
                    <a:pt x="26" y="78"/>
                  </a:lnTo>
                  <a:lnTo>
                    <a:pt x="27" y="80"/>
                  </a:lnTo>
                  <a:lnTo>
                    <a:pt x="29" y="82"/>
                  </a:lnTo>
                  <a:lnTo>
                    <a:pt x="30" y="82"/>
                  </a:lnTo>
                  <a:lnTo>
                    <a:pt x="32" y="83"/>
                  </a:lnTo>
                  <a:lnTo>
                    <a:pt x="33" y="83"/>
                  </a:lnTo>
                </a:path>
              </a:pathLst>
            </a:custGeom>
            <a:solidFill>
              <a:srgbClr val="FAFA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33" name="Freeform 245">
              <a:extLst>
                <a:ext uri="{FF2B5EF4-FFF2-40B4-BE49-F238E27FC236}">
                  <a16:creationId xmlns:a16="http://schemas.microsoft.com/office/drawing/2014/main" id="{FFFF7810-1BDD-C849-FE2A-87C12082D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826"/>
              <a:ext cx="44" cy="82"/>
            </a:xfrm>
            <a:custGeom>
              <a:avLst/>
              <a:gdLst>
                <a:gd name="T0" fmla="*/ 32 w 44"/>
                <a:gd name="T1" fmla="*/ 80 h 82"/>
                <a:gd name="T2" fmla="*/ 33 w 44"/>
                <a:gd name="T3" fmla="*/ 79 h 82"/>
                <a:gd name="T4" fmla="*/ 34 w 44"/>
                <a:gd name="T5" fmla="*/ 78 h 82"/>
                <a:gd name="T6" fmla="*/ 36 w 44"/>
                <a:gd name="T7" fmla="*/ 76 h 82"/>
                <a:gd name="T8" fmla="*/ 37 w 44"/>
                <a:gd name="T9" fmla="*/ 75 h 82"/>
                <a:gd name="T10" fmla="*/ 38 w 44"/>
                <a:gd name="T11" fmla="*/ 73 h 82"/>
                <a:gd name="T12" fmla="*/ 40 w 44"/>
                <a:gd name="T13" fmla="*/ 72 h 82"/>
                <a:gd name="T14" fmla="*/ 41 w 44"/>
                <a:gd name="T15" fmla="*/ 71 h 82"/>
                <a:gd name="T16" fmla="*/ 42 w 44"/>
                <a:gd name="T17" fmla="*/ 71 h 82"/>
                <a:gd name="T18" fmla="*/ 43 w 44"/>
                <a:gd name="T19" fmla="*/ 71 h 82"/>
                <a:gd name="T20" fmla="*/ 42 w 44"/>
                <a:gd name="T21" fmla="*/ 72 h 82"/>
                <a:gd name="T22" fmla="*/ 42 w 44"/>
                <a:gd name="T23" fmla="*/ 72 h 82"/>
                <a:gd name="T24" fmla="*/ 41 w 44"/>
                <a:gd name="T25" fmla="*/ 72 h 82"/>
                <a:gd name="T26" fmla="*/ 40 w 44"/>
                <a:gd name="T27" fmla="*/ 71 h 82"/>
                <a:gd name="T28" fmla="*/ 38 w 44"/>
                <a:gd name="T29" fmla="*/ 70 h 82"/>
                <a:gd name="T30" fmla="*/ 36 w 44"/>
                <a:gd name="T31" fmla="*/ 69 h 82"/>
                <a:gd name="T32" fmla="*/ 34 w 44"/>
                <a:gd name="T33" fmla="*/ 66 h 82"/>
                <a:gd name="T34" fmla="*/ 31 w 44"/>
                <a:gd name="T35" fmla="*/ 63 h 82"/>
                <a:gd name="T36" fmla="*/ 28 w 44"/>
                <a:gd name="T37" fmla="*/ 58 h 82"/>
                <a:gd name="T38" fmla="*/ 24 w 44"/>
                <a:gd name="T39" fmla="*/ 52 h 82"/>
                <a:gd name="T40" fmla="*/ 20 w 44"/>
                <a:gd name="T41" fmla="*/ 45 h 82"/>
                <a:gd name="T42" fmla="*/ 16 w 44"/>
                <a:gd name="T43" fmla="*/ 36 h 82"/>
                <a:gd name="T44" fmla="*/ 11 w 44"/>
                <a:gd name="T45" fmla="*/ 26 h 82"/>
                <a:gd name="T46" fmla="*/ 6 w 44"/>
                <a:gd name="T47" fmla="*/ 14 h 82"/>
                <a:gd name="T48" fmla="*/ 0 w 44"/>
                <a:gd name="T49" fmla="*/ 0 h 82"/>
                <a:gd name="T50" fmla="*/ 0 w 44"/>
                <a:gd name="T51" fmla="*/ 0 h 82"/>
                <a:gd name="T52" fmla="*/ 0 w 44"/>
                <a:gd name="T53" fmla="*/ 1 h 82"/>
                <a:gd name="T54" fmla="*/ 0 w 44"/>
                <a:gd name="T55" fmla="*/ 3 h 82"/>
                <a:gd name="T56" fmla="*/ 0 w 44"/>
                <a:gd name="T57" fmla="*/ 6 h 82"/>
                <a:gd name="T58" fmla="*/ 0 w 44"/>
                <a:gd name="T59" fmla="*/ 10 h 82"/>
                <a:gd name="T60" fmla="*/ 0 w 44"/>
                <a:gd name="T61" fmla="*/ 14 h 82"/>
                <a:gd name="T62" fmla="*/ 0 w 44"/>
                <a:gd name="T63" fmla="*/ 19 h 82"/>
                <a:gd name="T64" fmla="*/ 0 w 44"/>
                <a:gd name="T65" fmla="*/ 23 h 82"/>
                <a:gd name="T66" fmla="*/ 1 w 44"/>
                <a:gd name="T67" fmla="*/ 29 h 82"/>
                <a:gd name="T68" fmla="*/ 3 w 44"/>
                <a:gd name="T69" fmla="*/ 35 h 82"/>
                <a:gd name="T70" fmla="*/ 4 w 44"/>
                <a:gd name="T71" fmla="*/ 41 h 82"/>
                <a:gd name="T72" fmla="*/ 7 w 44"/>
                <a:gd name="T73" fmla="*/ 47 h 82"/>
                <a:gd name="T74" fmla="*/ 10 w 44"/>
                <a:gd name="T75" fmla="*/ 54 h 82"/>
                <a:gd name="T76" fmla="*/ 13 w 44"/>
                <a:gd name="T77" fmla="*/ 60 h 82"/>
                <a:gd name="T78" fmla="*/ 18 w 44"/>
                <a:gd name="T79" fmla="*/ 67 h 82"/>
                <a:gd name="T80" fmla="*/ 24 w 44"/>
                <a:gd name="T81" fmla="*/ 74 h 82"/>
                <a:gd name="T82" fmla="*/ 24 w 44"/>
                <a:gd name="T83" fmla="*/ 74 h 82"/>
                <a:gd name="T84" fmla="*/ 24 w 44"/>
                <a:gd name="T85" fmla="*/ 75 h 82"/>
                <a:gd name="T86" fmla="*/ 25 w 44"/>
                <a:gd name="T87" fmla="*/ 76 h 82"/>
                <a:gd name="T88" fmla="*/ 27 w 44"/>
                <a:gd name="T89" fmla="*/ 78 h 82"/>
                <a:gd name="T90" fmla="*/ 28 w 44"/>
                <a:gd name="T91" fmla="*/ 79 h 82"/>
                <a:gd name="T92" fmla="*/ 30 w 44"/>
                <a:gd name="T93" fmla="*/ 80 h 82"/>
                <a:gd name="T94" fmla="*/ 31 w 44"/>
                <a:gd name="T95" fmla="*/ 81 h 82"/>
                <a:gd name="T96" fmla="*/ 32 w 44"/>
                <a:gd name="T97" fmla="*/ 8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82">
                  <a:moveTo>
                    <a:pt x="32" y="80"/>
                  </a:moveTo>
                  <a:lnTo>
                    <a:pt x="33" y="79"/>
                  </a:lnTo>
                  <a:lnTo>
                    <a:pt x="34" y="78"/>
                  </a:lnTo>
                  <a:lnTo>
                    <a:pt x="36" y="76"/>
                  </a:lnTo>
                  <a:lnTo>
                    <a:pt x="37" y="75"/>
                  </a:lnTo>
                  <a:lnTo>
                    <a:pt x="38" y="73"/>
                  </a:lnTo>
                  <a:lnTo>
                    <a:pt x="40" y="72"/>
                  </a:lnTo>
                  <a:lnTo>
                    <a:pt x="41" y="71"/>
                  </a:lnTo>
                  <a:lnTo>
                    <a:pt x="42" y="71"/>
                  </a:lnTo>
                  <a:lnTo>
                    <a:pt x="43" y="71"/>
                  </a:lnTo>
                  <a:lnTo>
                    <a:pt x="42" y="72"/>
                  </a:lnTo>
                  <a:lnTo>
                    <a:pt x="42" y="72"/>
                  </a:lnTo>
                  <a:lnTo>
                    <a:pt x="41" y="72"/>
                  </a:lnTo>
                  <a:lnTo>
                    <a:pt x="40" y="71"/>
                  </a:lnTo>
                  <a:lnTo>
                    <a:pt x="38" y="70"/>
                  </a:lnTo>
                  <a:lnTo>
                    <a:pt x="36" y="69"/>
                  </a:lnTo>
                  <a:lnTo>
                    <a:pt x="34" y="66"/>
                  </a:lnTo>
                  <a:lnTo>
                    <a:pt x="31" y="63"/>
                  </a:lnTo>
                  <a:lnTo>
                    <a:pt x="28" y="58"/>
                  </a:lnTo>
                  <a:lnTo>
                    <a:pt x="24" y="52"/>
                  </a:lnTo>
                  <a:lnTo>
                    <a:pt x="20" y="45"/>
                  </a:lnTo>
                  <a:lnTo>
                    <a:pt x="16" y="36"/>
                  </a:lnTo>
                  <a:lnTo>
                    <a:pt x="11" y="26"/>
                  </a:lnTo>
                  <a:lnTo>
                    <a:pt x="6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1" y="29"/>
                  </a:lnTo>
                  <a:lnTo>
                    <a:pt x="3" y="35"/>
                  </a:lnTo>
                  <a:lnTo>
                    <a:pt x="4" y="41"/>
                  </a:lnTo>
                  <a:lnTo>
                    <a:pt x="7" y="47"/>
                  </a:lnTo>
                  <a:lnTo>
                    <a:pt x="10" y="54"/>
                  </a:lnTo>
                  <a:lnTo>
                    <a:pt x="13" y="60"/>
                  </a:lnTo>
                  <a:lnTo>
                    <a:pt x="18" y="67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5"/>
                  </a:lnTo>
                  <a:lnTo>
                    <a:pt x="25" y="76"/>
                  </a:lnTo>
                  <a:lnTo>
                    <a:pt x="27" y="78"/>
                  </a:lnTo>
                  <a:lnTo>
                    <a:pt x="28" y="79"/>
                  </a:lnTo>
                  <a:lnTo>
                    <a:pt x="30" y="80"/>
                  </a:lnTo>
                  <a:lnTo>
                    <a:pt x="31" y="81"/>
                  </a:lnTo>
                  <a:lnTo>
                    <a:pt x="32" y="80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34" name="Freeform 246">
              <a:extLst>
                <a:ext uri="{FF2B5EF4-FFF2-40B4-BE49-F238E27FC236}">
                  <a16:creationId xmlns:a16="http://schemas.microsoft.com/office/drawing/2014/main" id="{2541B417-96FC-348D-2903-D234B1FDB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827"/>
              <a:ext cx="43" cy="81"/>
            </a:xfrm>
            <a:custGeom>
              <a:avLst/>
              <a:gdLst>
                <a:gd name="T0" fmla="*/ 31 w 43"/>
                <a:gd name="T1" fmla="*/ 79 h 81"/>
                <a:gd name="T2" fmla="*/ 32 w 43"/>
                <a:gd name="T3" fmla="*/ 78 h 81"/>
                <a:gd name="T4" fmla="*/ 33 w 43"/>
                <a:gd name="T5" fmla="*/ 77 h 81"/>
                <a:gd name="T6" fmla="*/ 35 w 43"/>
                <a:gd name="T7" fmla="*/ 75 h 81"/>
                <a:gd name="T8" fmla="*/ 36 w 43"/>
                <a:gd name="T9" fmla="*/ 74 h 81"/>
                <a:gd name="T10" fmla="*/ 37 w 43"/>
                <a:gd name="T11" fmla="*/ 72 h 81"/>
                <a:gd name="T12" fmla="*/ 39 w 43"/>
                <a:gd name="T13" fmla="*/ 71 h 81"/>
                <a:gd name="T14" fmla="*/ 40 w 43"/>
                <a:gd name="T15" fmla="*/ 71 h 81"/>
                <a:gd name="T16" fmla="*/ 41 w 43"/>
                <a:gd name="T17" fmla="*/ 71 h 81"/>
                <a:gd name="T18" fmla="*/ 42 w 43"/>
                <a:gd name="T19" fmla="*/ 71 h 81"/>
                <a:gd name="T20" fmla="*/ 42 w 43"/>
                <a:gd name="T21" fmla="*/ 71 h 81"/>
                <a:gd name="T22" fmla="*/ 41 w 43"/>
                <a:gd name="T23" fmla="*/ 71 h 81"/>
                <a:gd name="T24" fmla="*/ 40 w 43"/>
                <a:gd name="T25" fmla="*/ 71 h 81"/>
                <a:gd name="T26" fmla="*/ 39 w 43"/>
                <a:gd name="T27" fmla="*/ 71 h 81"/>
                <a:gd name="T28" fmla="*/ 37 w 43"/>
                <a:gd name="T29" fmla="*/ 70 h 81"/>
                <a:gd name="T30" fmla="*/ 36 w 43"/>
                <a:gd name="T31" fmla="*/ 68 h 81"/>
                <a:gd name="T32" fmla="*/ 33 w 43"/>
                <a:gd name="T33" fmla="*/ 65 h 81"/>
                <a:gd name="T34" fmla="*/ 30 w 43"/>
                <a:gd name="T35" fmla="*/ 62 h 81"/>
                <a:gd name="T36" fmla="*/ 27 w 43"/>
                <a:gd name="T37" fmla="*/ 57 h 81"/>
                <a:gd name="T38" fmla="*/ 24 w 43"/>
                <a:gd name="T39" fmla="*/ 52 h 81"/>
                <a:gd name="T40" fmla="*/ 20 w 43"/>
                <a:gd name="T41" fmla="*/ 44 h 81"/>
                <a:gd name="T42" fmla="*/ 15 w 43"/>
                <a:gd name="T43" fmla="*/ 36 h 81"/>
                <a:gd name="T44" fmla="*/ 11 w 43"/>
                <a:gd name="T45" fmla="*/ 26 h 81"/>
                <a:gd name="T46" fmla="*/ 6 w 43"/>
                <a:gd name="T47" fmla="*/ 13 h 81"/>
                <a:gd name="T48" fmla="*/ 0 w 43"/>
                <a:gd name="T49" fmla="*/ 0 h 81"/>
                <a:gd name="T50" fmla="*/ 0 w 43"/>
                <a:gd name="T51" fmla="*/ 0 h 81"/>
                <a:gd name="T52" fmla="*/ 0 w 43"/>
                <a:gd name="T53" fmla="*/ 1 h 81"/>
                <a:gd name="T54" fmla="*/ 0 w 43"/>
                <a:gd name="T55" fmla="*/ 3 h 81"/>
                <a:gd name="T56" fmla="*/ 0 w 43"/>
                <a:gd name="T57" fmla="*/ 6 h 81"/>
                <a:gd name="T58" fmla="*/ 0 w 43"/>
                <a:gd name="T59" fmla="*/ 9 h 81"/>
                <a:gd name="T60" fmla="*/ 0 w 43"/>
                <a:gd name="T61" fmla="*/ 13 h 81"/>
                <a:gd name="T62" fmla="*/ 0 w 43"/>
                <a:gd name="T63" fmla="*/ 18 h 81"/>
                <a:gd name="T64" fmla="*/ 0 w 43"/>
                <a:gd name="T65" fmla="*/ 23 h 81"/>
                <a:gd name="T66" fmla="*/ 1 w 43"/>
                <a:gd name="T67" fmla="*/ 29 h 81"/>
                <a:gd name="T68" fmla="*/ 2 w 43"/>
                <a:gd name="T69" fmla="*/ 34 h 81"/>
                <a:gd name="T70" fmla="*/ 4 w 43"/>
                <a:gd name="T71" fmla="*/ 40 h 81"/>
                <a:gd name="T72" fmla="*/ 7 w 43"/>
                <a:gd name="T73" fmla="*/ 46 h 81"/>
                <a:gd name="T74" fmla="*/ 9 w 43"/>
                <a:gd name="T75" fmla="*/ 53 h 81"/>
                <a:gd name="T76" fmla="*/ 13 w 43"/>
                <a:gd name="T77" fmla="*/ 60 h 81"/>
                <a:gd name="T78" fmla="*/ 18 w 43"/>
                <a:gd name="T79" fmla="*/ 66 h 81"/>
                <a:gd name="T80" fmla="*/ 23 w 43"/>
                <a:gd name="T81" fmla="*/ 73 h 81"/>
                <a:gd name="T82" fmla="*/ 23 w 43"/>
                <a:gd name="T83" fmla="*/ 73 h 81"/>
                <a:gd name="T84" fmla="*/ 24 w 43"/>
                <a:gd name="T85" fmla="*/ 74 h 81"/>
                <a:gd name="T86" fmla="*/ 25 w 43"/>
                <a:gd name="T87" fmla="*/ 75 h 81"/>
                <a:gd name="T88" fmla="*/ 26 w 43"/>
                <a:gd name="T89" fmla="*/ 77 h 81"/>
                <a:gd name="T90" fmla="*/ 27 w 43"/>
                <a:gd name="T91" fmla="*/ 78 h 81"/>
                <a:gd name="T92" fmla="*/ 29 w 43"/>
                <a:gd name="T93" fmla="*/ 79 h 81"/>
                <a:gd name="T94" fmla="*/ 30 w 43"/>
                <a:gd name="T95" fmla="*/ 80 h 81"/>
                <a:gd name="T96" fmla="*/ 31 w 43"/>
                <a:gd name="T97" fmla="*/ 7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" h="81">
                  <a:moveTo>
                    <a:pt x="31" y="79"/>
                  </a:moveTo>
                  <a:lnTo>
                    <a:pt x="32" y="78"/>
                  </a:lnTo>
                  <a:lnTo>
                    <a:pt x="33" y="77"/>
                  </a:lnTo>
                  <a:lnTo>
                    <a:pt x="35" y="75"/>
                  </a:lnTo>
                  <a:lnTo>
                    <a:pt x="36" y="74"/>
                  </a:lnTo>
                  <a:lnTo>
                    <a:pt x="37" y="72"/>
                  </a:lnTo>
                  <a:lnTo>
                    <a:pt x="39" y="71"/>
                  </a:lnTo>
                  <a:lnTo>
                    <a:pt x="40" y="71"/>
                  </a:lnTo>
                  <a:lnTo>
                    <a:pt x="41" y="71"/>
                  </a:lnTo>
                  <a:lnTo>
                    <a:pt x="42" y="71"/>
                  </a:lnTo>
                  <a:lnTo>
                    <a:pt x="42" y="71"/>
                  </a:lnTo>
                  <a:lnTo>
                    <a:pt x="41" y="71"/>
                  </a:lnTo>
                  <a:lnTo>
                    <a:pt x="40" y="71"/>
                  </a:lnTo>
                  <a:lnTo>
                    <a:pt x="39" y="71"/>
                  </a:lnTo>
                  <a:lnTo>
                    <a:pt x="37" y="70"/>
                  </a:lnTo>
                  <a:lnTo>
                    <a:pt x="36" y="68"/>
                  </a:lnTo>
                  <a:lnTo>
                    <a:pt x="33" y="65"/>
                  </a:lnTo>
                  <a:lnTo>
                    <a:pt x="30" y="62"/>
                  </a:lnTo>
                  <a:lnTo>
                    <a:pt x="27" y="57"/>
                  </a:lnTo>
                  <a:lnTo>
                    <a:pt x="24" y="52"/>
                  </a:lnTo>
                  <a:lnTo>
                    <a:pt x="20" y="44"/>
                  </a:lnTo>
                  <a:lnTo>
                    <a:pt x="15" y="36"/>
                  </a:lnTo>
                  <a:lnTo>
                    <a:pt x="11" y="26"/>
                  </a:lnTo>
                  <a:lnTo>
                    <a:pt x="6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0" y="23"/>
                  </a:lnTo>
                  <a:lnTo>
                    <a:pt x="1" y="29"/>
                  </a:lnTo>
                  <a:lnTo>
                    <a:pt x="2" y="34"/>
                  </a:lnTo>
                  <a:lnTo>
                    <a:pt x="4" y="40"/>
                  </a:lnTo>
                  <a:lnTo>
                    <a:pt x="7" y="46"/>
                  </a:lnTo>
                  <a:lnTo>
                    <a:pt x="9" y="53"/>
                  </a:lnTo>
                  <a:lnTo>
                    <a:pt x="13" y="60"/>
                  </a:lnTo>
                  <a:lnTo>
                    <a:pt x="18" y="66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24" y="74"/>
                  </a:lnTo>
                  <a:lnTo>
                    <a:pt x="25" y="75"/>
                  </a:lnTo>
                  <a:lnTo>
                    <a:pt x="26" y="77"/>
                  </a:lnTo>
                  <a:lnTo>
                    <a:pt x="27" y="78"/>
                  </a:lnTo>
                  <a:lnTo>
                    <a:pt x="29" y="79"/>
                  </a:lnTo>
                  <a:lnTo>
                    <a:pt x="30" y="80"/>
                  </a:lnTo>
                  <a:lnTo>
                    <a:pt x="31" y="79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35" name="Freeform 247">
              <a:extLst>
                <a:ext uri="{FF2B5EF4-FFF2-40B4-BE49-F238E27FC236}">
                  <a16:creationId xmlns:a16="http://schemas.microsoft.com/office/drawing/2014/main" id="{53327E99-497A-3EBB-1EC6-AFE754436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827"/>
              <a:ext cx="43" cy="79"/>
            </a:xfrm>
            <a:custGeom>
              <a:avLst/>
              <a:gdLst>
                <a:gd name="T0" fmla="*/ 31 w 43"/>
                <a:gd name="T1" fmla="*/ 78 h 79"/>
                <a:gd name="T2" fmla="*/ 33 w 43"/>
                <a:gd name="T3" fmla="*/ 77 h 79"/>
                <a:gd name="T4" fmla="*/ 34 w 43"/>
                <a:gd name="T5" fmla="*/ 76 h 79"/>
                <a:gd name="T6" fmla="*/ 35 w 43"/>
                <a:gd name="T7" fmla="*/ 74 h 79"/>
                <a:gd name="T8" fmla="*/ 36 w 43"/>
                <a:gd name="T9" fmla="*/ 72 h 79"/>
                <a:gd name="T10" fmla="*/ 37 w 43"/>
                <a:gd name="T11" fmla="*/ 71 h 79"/>
                <a:gd name="T12" fmla="*/ 39 w 43"/>
                <a:gd name="T13" fmla="*/ 70 h 79"/>
                <a:gd name="T14" fmla="*/ 40 w 43"/>
                <a:gd name="T15" fmla="*/ 69 h 79"/>
                <a:gd name="T16" fmla="*/ 41 w 43"/>
                <a:gd name="T17" fmla="*/ 69 h 79"/>
                <a:gd name="T18" fmla="*/ 42 w 43"/>
                <a:gd name="T19" fmla="*/ 69 h 79"/>
                <a:gd name="T20" fmla="*/ 42 w 43"/>
                <a:gd name="T21" fmla="*/ 70 h 79"/>
                <a:gd name="T22" fmla="*/ 41 w 43"/>
                <a:gd name="T23" fmla="*/ 70 h 79"/>
                <a:gd name="T24" fmla="*/ 40 w 43"/>
                <a:gd name="T25" fmla="*/ 70 h 79"/>
                <a:gd name="T26" fmla="*/ 39 w 43"/>
                <a:gd name="T27" fmla="*/ 69 h 79"/>
                <a:gd name="T28" fmla="*/ 38 w 43"/>
                <a:gd name="T29" fmla="*/ 68 h 79"/>
                <a:gd name="T30" fmla="*/ 35 w 43"/>
                <a:gd name="T31" fmla="*/ 66 h 79"/>
                <a:gd name="T32" fmla="*/ 33 w 43"/>
                <a:gd name="T33" fmla="*/ 64 h 79"/>
                <a:gd name="T34" fmla="*/ 30 w 43"/>
                <a:gd name="T35" fmla="*/ 60 h 79"/>
                <a:gd name="T36" fmla="*/ 27 w 43"/>
                <a:gd name="T37" fmla="*/ 56 h 79"/>
                <a:gd name="T38" fmla="*/ 24 w 43"/>
                <a:gd name="T39" fmla="*/ 50 h 79"/>
                <a:gd name="T40" fmla="*/ 20 w 43"/>
                <a:gd name="T41" fmla="*/ 43 h 79"/>
                <a:gd name="T42" fmla="*/ 16 w 43"/>
                <a:gd name="T43" fmla="*/ 35 h 79"/>
                <a:gd name="T44" fmla="*/ 11 w 43"/>
                <a:gd name="T45" fmla="*/ 25 h 79"/>
                <a:gd name="T46" fmla="*/ 6 w 43"/>
                <a:gd name="T47" fmla="*/ 13 h 79"/>
                <a:gd name="T48" fmla="*/ 1 w 43"/>
                <a:gd name="T49" fmla="*/ 0 h 79"/>
                <a:gd name="T50" fmla="*/ 1 w 43"/>
                <a:gd name="T51" fmla="*/ 0 h 79"/>
                <a:gd name="T52" fmla="*/ 1 w 43"/>
                <a:gd name="T53" fmla="*/ 1 h 79"/>
                <a:gd name="T54" fmla="*/ 0 w 43"/>
                <a:gd name="T55" fmla="*/ 3 h 79"/>
                <a:gd name="T56" fmla="*/ 0 w 43"/>
                <a:gd name="T57" fmla="*/ 5 h 79"/>
                <a:gd name="T58" fmla="*/ 0 w 43"/>
                <a:gd name="T59" fmla="*/ 9 h 79"/>
                <a:gd name="T60" fmla="*/ 0 w 43"/>
                <a:gd name="T61" fmla="*/ 13 h 79"/>
                <a:gd name="T62" fmla="*/ 0 w 43"/>
                <a:gd name="T63" fmla="*/ 17 h 79"/>
                <a:gd name="T64" fmla="*/ 1 w 43"/>
                <a:gd name="T65" fmla="*/ 22 h 79"/>
                <a:gd name="T66" fmla="*/ 1 w 43"/>
                <a:gd name="T67" fmla="*/ 28 h 79"/>
                <a:gd name="T68" fmla="*/ 2 w 43"/>
                <a:gd name="T69" fmla="*/ 33 h 79"/>
                <a:gd name="T70" fmla="*/ 5 w 43"/>
                <a:gd name="T71" fmla="*/ 39 h 79"/>
                <a:gd name="T72" fmla="*/ 7 w 43"/>
                <a:gd name="T73" fmla="*/ 45 h 79"/>
                <a:gd name="T74" fmla="*/ 10 w 43"/>
                <a:gd name="T75" fmla="*/ 51 h 79"/>
                <a:gd name="T76" fmla="*/ 14 w 43"/>
                <a:gd name="T77" fmla="*/ 58 h 79"/>
                <a:gd name="T78" fmla="*/ 18 w 43"/>
                <a:gd name="T79" fmla="*/ 65 h 79"/>
                <a:gd name="T80" fmla="*/ 23 w 43"/>
                <a:gd name="T81" fmla="*/ 71 h 79"/>
                <a:gd name="T82" fmla="*/ 23 w 43"/>
                <a:gd name="T83" fmla="*/ 72 h 79"/>
                <a:gd name="T84" fmla="*/ 24 w 43"/>
                <a:gd name="T85" fmla="*/ 73 h 79"/>
                <a:gd name="T86" fmla="*/ 25 w 43"/>
                <a:gd name="T87" fmla="*/ 74 h 79"/>
                <a:gd name="T88" fmla="*/ 26 w 43"/>
                <a:gd name="T89" fmla="*/ 75 h 79"/>
                <a:gd name="T90" fmla="*/ 28 w 43"/>
                <a:gd name="T91" fmla="*/ 77 h 79"/>
                <a:gd name="T92" fmla="*/ 29 w 43"/>
                <a:gd name="T93" fmla="*/ 78 h 79"/>
                <a:gd name="T94" fmla="*/ 30 w 43"/>
                <a:gd name="T95" fmla="*/ 78 h 79"/>
                <a:gd name="T96" fmla="*/ 31 w 43"/>
                <a:gd name="T97" fmla="*/ 7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" h="79">
                  <a:moveTo>
                    <a:pt x="31" y="78"/>
                  </a:moveTo>
                  <a:lnTo>
                    <a:pt x="33" y="77"/>
                  </a:lnTo>
                  <a:lnTo>
                    <a:pt x="34" y="76"/>
                  </a:lnTo>
                  <a:lnTo>
                    <a:pt x="35" y="74"/>
                  </a:lnTo>
                  <a:lnTo>
                    <a:pt x="36" y="72"/>
                  </a:lnTo>
                  <a:lnTo>
                    <a:pt x="37" y="71"/>
                  </a:lnTo>
                  <a:lnTo>
                    <a:pt x="39" y="70"/>
                  </a:lnTo>
                  <a:lnTo>
                    <a:pt x="40" y="69"/>
                  </a:lnTo>
                  <a:lnTo>
                    <a:pt x="41" y="69"/>
                  </a:lnTo>
                  <a:lnTo>
                    <a:pt x="42" y="69"/>
                  </a:lnTo>
                  <a:lnTo>
                    <a:pt x="42" y="70"/>
                  </a:lnTo>
                  <a:lnTo>
                    <a:pt x="41" y="70"/>
                  </a:lnTo>
                  <a:lnTo>
                    <a:pt x="40" y="70"/>
                  </a:lnTo>
                  <a:lnTo>
                    <a:pt x="39" y="69"/>
                  </a:lnTo>
                  <a:lnTo>
                    <a:pt x="38" y="68"/>
                  </a:lnTo>
                  <a:lnTo>
                    <a:pt x="35" y="66"/>
                  </a:lnTo>
                  <a:lnTo>
                    <a:pt x="33" y="64"/>
                  </a:lnTo>
                  <a:lnTo>
                    <a:pt x="30" y="60"/>
                  </a:lnTo>
                  <a:lnTo>
                    <a:pt x="27" y="56"/>
                  </a:lnTo>
                  <a:lnTo>
                    <a:pt x="24" y="50"/>
                  </a:lnTo>
                  <a:lnTo>
                    <a:pt x="20" y="43"/>
                  </a:lnTo>
                  <a:lnTo>
                    <a:pt x="16" y="35"/>
                  </a:lnTo>
                  <a:lnTo>
                    <a:pt x="11" y="25"/>
                  </a:lnTo>
                  <a:lnTo>
                    <a:pt x="6" y="13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2"/>
                  </a:lnTo>
                  <a:lnTo>
                    <a:pt x="1" y="28"/>
                  </a:lnTo>
                  <a:lnTo>
                    <a:pt x="2" y="33"/>
                  </a:lnTo>
                  <a:lnTo>
                    <a:pt x="5" y="39"/>
                  </a:lnTo>
                  <a:lnTo>
                    <a:pt x="7" y="45"/>
                  </a:lnTo>
                  <a:lnTo>
                    <a:pt x="10" y="51"/>
                  </a:lnTo>
                  <a:lnTo>
                    <a:pt x="14" y="58"/>
                  </a:lnTo>
                  <a:lnTo>
                    <a:pt x="18" y="65"/>
                  </a:lnTo>
                  <a:lnTo>
                    <a:pt x="23" y="71"/>
                  </a:lnTo>
                  <a:lnTo>
                    <a:pt x="23" y="72"/>
                  </a:lnTo>
                  <a:lnTo>
                    <a:pt x="24" y="73"/>
                  </a:lnTo>
                  <a:lnTo>
                    <a:pt x="25" y="74"/>
                  </a:lnTo>
                  <a:lnTo>
                    <a:pt x="26" y="75"/>
                  </a:lnTo>
                  <a:lnTo>
                    <a:pt x="28" y="77"/>
                  </a:lnTo>
                  <a:lnTo>
                    <a:pt x="29" y="78"/>
                  </a:lnTo>
                  <a:lnTo>
                    <a:pt x="30" y="78"/>
                  </a:lnTo>
                  <a:lnTo>
                    <a:pt x="31" y="78"/>
                  </a:ln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36" name="Freeform 248">
              <a:extLst>
                <a:ext uri="{FF2B5EF4-FFF2-40B4-BE49-F238E27FC236}">
                  <a16:creationId xmlns:a16="http://schemas.microsoft.com/office/drawing/2014/main" id="{6BD52BD4-7A3B-91CA-7406-84FC78E83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829"/>
              <a:ext cx="42" cy="76"/>
            </a:xfrm>
            <a:custGeom>
              <a:avLst/>
              <a:gdLst>
                <a:gd name="T0" fmla="*/ 30 w 42"/>
                <a:gd name="T1" fmla="*/ 75 h 76"/>
                <a:gd name="T2" fmla="*/ 32 w 42"/>
                <a:gd name="T3" fmla="*/ 74 h 76"/>
                <a:gd name="T4" fmla="*/ 33 w 42"/>
                <a:gd name="T5" fmla="*/ 72 h 76"/>
                <a:gd name="T6" fmla="*/ 34 w 42"/>
                <a:gd name="T7" fmla="*/ 71 h 76"/>
                <a:gd name="T8" fmla="*/ 35 w 42"/>
                <a:gd name="T9" fmla="*/ 69 h 76"/>
                <a:gd name="T10" fmla="*/ 36 w 42"/>
                <a:gd name="T11" fmla="*/ 68 h 76"/>
                <a:gd name="T12" fmla="*/ 38 w 42"/>
                <a:gd name="T13" fmla="*/ 67 h 76"/>
                <a:gd name="T14" fmla="*/ 39 w 42"/>
                <a:gd name="T15" fmla="*/ 66 h 76"/>
                <a:gd name="T16" fmla="*/ 40 w 42"/>
                <a:gd name="T17" fmla="*/ 66 h 76"/>
                <a:gd name="T18" fmla="*/ 41 w 42"/>
                <a:gd name="T19" fmla="*/ 66 h 76"/>
                <a:gd name="T20" fmla="*/ 41 w 42"/>
                <a:gd name="T21" fmla="*/ 66 h 76"/>
                <a:gd name="T22" fmla="*/ 40 w 42"/>
                <a:gd name="T23" fmla="*/ 67 h 76"/>
                <a:gd name="T24" fmla="*/ 39 w 42"/>
                <a:gd name="T25" fmla="*/ 66 h 76"/>
                <a:gd name="T26" fmla="*/ 38 w 42"/>
                <a:gd name="T27" fmla="*/ 66 h 76"/>
                <a:gd name="T28" fmla="*/ 37 w 42"/>
                <a:gd name="T29" fmla="*/ 65 h 76"/>
                <a:gd name="T30" fmla="*/ 35 w 42"/>
                <a:gd name="T31" fmla="*/ 63 h 76"/>
                <a:gd name="T32" fmla="*/ 32 w 42"/>
                <a:gd name="T33" fmla="*/ 61 h 76"/>
                <a:gd name="T34" fmla="*/ 30 w 42"/>
                <a:gd name="T35" fmla="*/ 58 h 76"/>
                <a:gd name="T36" fmla="*/ 27 w 42"/>
                <a:gd name="T37" fmla="*/ 54 h 76"/>
                <a:gd name="T38" fmla="*/ 23 w 42"/>
                <a:gd name="T39" fmla="*/ 48 h 76"/>
                <a:gd name="T40" fmla="*/ 20 w 42"/>
                <a:gd name="T41" fmla="*/ 42 h 76"/>
                <a:gd name="T42" fmla="*/ 15 w 42"/>
                <a:gd name="T43" fmla="*/ 33 h 76"/>
                <a:gd name="T44" fmla="*/ 11 w 42"/>
                <a:gd name="T45" fmla="*/ 24 h 76"/>
                <a:gd name="T46" fmla="*/ 6 w 42"/>
                <a:gd name="T47" fmla="*/ 13 h 76"/>
                <a:gd name="T48" fmla="*/ 1 w 42"/>
                <a:gd name="T49" fmla="*/ 0 h 76"/>
                <a:gd name="T50" fmla="*/ 1 w 42"/>
                <a:gd name="T51" fmla="*/ 0 h 76"/>
                <a:gd name="T52" fmla="*/ 0 w 42"/>
                <a:gd name="T53" fmla="*/ 1 h 76"/>
                <a:gd name="T54" fmla="*/ 0 w 42"/>
                <a:gd name="T55" fmla="*/ 3 h 76"/>
                <a:gd name="T56" fmla="*/ 0 w 42"/>
                <a:gd name="T57" fmla="*/ 6 h 76"/>
                <a:gd name="T58" fmla="*/ 0 w 42"/>
                <a:gd name="T59" fmla="*/ 9 h 76"/>
                <a:gd name="T60" fmla="*/ 0 w 42"/>
                <a:gd name="T61" fmla="*/ 12 h 76"/>
                <a:gd name="T62" fmla="*/ 0 w 42"/>
                <a:gd name="T63" fmla="*/ 16 h 76"/>
                <a:gd name="T64" fmla="*/ 0 w 42"/>
                <a:gd name="T65" fmla="*/ 21 h 76"/>
                <a:gd name="T66" fmla="*/ 1 w 42"/>
                <a:gd name="T67" fmla="*/ 26 h 76"/>
                <a:gd name="T68" fmla="*/ 3 w 42"/>
                <a:gd name="T69" fmla="*/ 31 h 76"/>
                <a:gd name="T70" fmla="*/ 4 w 42"/>
                <a:gd name="T71" fmla="*/ 37 h 76"/>
                <a:gd name="T72" fmla="*/ 6 w 42"/>
                <a:gd name="T73" fmla="*/ 43 h 76"/>
                <a:gd name="T74" fmla="*/ 9 w 42"/>
                <a:gd name="T75" fmla="*/ 49 h 76"/>
                <a:gd name="T76" fmla="*/ 13 w 42"/>
                <a:gd name="T77" fmla="*/ 55 h 76"/>
                <a:gd name="T78" fmla="*/ 17 w 42"/>
                <a:gd name="T79" fmla="*/ 61 h 76"/>
                <a:gd name="T80" fmla="*/ 23 w 42"/>
                <a:gd name="T81" fmla="*/ 68 h 76"/>
                <a:gd name="T82" fmla="*/ 23 w 42"/>
                <a:gd name="T83" fmla="*/ 68 h 76"/>
                <a:gd name="T84" fmla="*/ 24 w 42"/>
                <a:gd name="T85" fmla="*/ 69 h 76"/>
                <a:gd name="T86" fmla="*/ 24 w 42"/>
                <a:gd name="T87" fmla="*/ 71 h 76"/>
                <a:gd name="T88" fmla="*/ 25 w 42"/>
                <a:gd name="T89" fmla="*/ 72 h 76"/>
                <a:gd name="T90" fmla="*/ 27 w 42"/>
                <a:gd name="T91" fmla="*/ 73 h 76"/>
                <a:gd name="T92" fmla="*/ 28 w 42"/>
                <a:gd name="T93" fmla="*/ 74 h 76"/>
                <a:gd name="T94" fmla="*/ 29 w 42"/>
                <a:gd name="T95" fmla="*/ 75 h 76"/>
                <a:gd name="T96" fmla="*/ 30 w 42"/>
                <a:gd name="T97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" h="76">
                  <a:moveTo>
                    <a:pt x="30" y="75"/>
                  </a:moveTo>
                  <a:lnTo>
                    <a:pt x="32" y="74"/>
                  </a:lnTo>
                  <a:lnTo>
                    <a:pt x="33" y="72"/>
                  </a:lnTo>
                  <a:lnTo>
                    <a:pt x="34" y="71"/>
                  </a:lnTo>
                  <a:lnTo>
                    <a:pt x="35" y="69"/>
                  </a:lnTo>
                  <a:lnTo>
                    <a:pt x="36" y="68"/>
                  </a:lnTo>
                  <a:lnTo>
                    <a:pt x="38" y="67"/>
                  </a:lnTo>
                  <a:lnTo>
                    <a:pt x="39" y="66"/>
                  </a:lnTo>
                  <a:lnTo>
                    <a:pt x="40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0" y="67"/>
                  </a:lnTo>
                  <a:lnTo>
                    <a:pt x="39" y="66"/>
                  </a:lnTo>
                  <a:lnTo>
                    <a:pt x="38" y="66"/>
                  </a:lnTo>
                  <a:lnTo>
                    <a:pt x="37" y="65"/>
                  </a:lnTo>
                  <a:lnTo>
                    <a:pt x="35" y="63"/>
                  </a:lnTo>
                  <a:lnTo>
                    <a:pt x="32" y="61"/>
                  </a:lnTo>
                  <a:lnTo>
                    <a:pt x="30" y="58"/>
                  </a:lnTo>
                  <a:lnTo>
                    <a:pt x="27" y="54"/>
                  </a:lnTo>
                  <a:lnTo>
                    <a:pt x="23" y="48"/>
                  </a:lnTo>
                  <a:lnTo>
                    <a:pt x="20" y="42"/>
                  </a:lnTo>
                  <a:lnTo>
                    <a:pt x="15" y="33"/>
                  </a:lnTo>
                  <a:lnTo>
                    <a:pt x="11" y="24"/>
                  </a:lnTo>
                  <a:lnTo>
                    <a:pt x="6" y="13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1" y="26"/>
                  </a:lnTo>
                  <a:lnTo>
                    <a:pt x="3" y="31"/>
                  </a:lnTo>
                  <a:lnTo>
                    <a:pt x="4" y="37"/>
                  </a:lnTo>
                  <a:lnTo>
                    <a:pt x="6" y="43"/>
                  </a:lnTo>
                  <a:lnTo>
                    <a:pt x="9" y="49"/>
                  </a:lnTo>
                  <a:lnTo>
                    <a:pt x="13" y="55"/>
                  </a:lnTo>
                  <a:lnTo>
                    <a:pt x="17" y="61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24" y="69"/>
                  </a:lnTo>
                  <a:lnTo>
                    <a:pt x="24" y="71"/>
                  </a:lnTo>
                  <a:lnTo>
                    <a:pt x="25" y="72"/>
                  </a:lnTo>
                  <a:lnTo>
                    <a:pt x="27" y="73"/>
                  </a:lnTo>
                  <a:lnTo>
                    <a:pt x="28" y="74"/>
                  </a:lnTo>
                  <a:lnTo>
                    <a:pt x="29" y="75"/>
                  </a:lnTo>
                  <a:lnTo>
                    <a:pt x="30" y="75"/>
                  </a:lnTo>
                </a:path>
              </a:pathLst>
            </a:custGeom>
            <a:solidFill>
              <a:srgbClr val="EDED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37" name="Freeform 249">
              <a:extLst>
                <a:ext uri="{FF2B5EF4-FFF2-40B4-BE49-F238E27FC236}">
                  <a16:creationId xmlns:a16="http://schemas.microsoft.com/office/drawing/2014/main" id="{D191249B-0F6E-426E-973B-0723AE3F2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0"/>
              <a:ext cx="39" cy="74"/>
            </a:xfrm>
            <a:custGeom>
              <a:avLst/>
              <a:gdLst>
                <a:gd name="T0" fmla="*/ 28 w 39"/>
                <a:gd name="T1" fmla="*/ 73 h 74"/>
                <a:gd name="T2" fmla="*/ 29 w 39"/>
                <a:gd name="T3" fmla="*/ 72 h 74"/>
                <a:gd name="T4" fmla="*/ 30 w 39"/>
                <a:gd name="T5" fmla="*/ 70 h 74"/>
                <a:gd name="T6" fmla="*/ 32 w 39"/>
                <a:gd name="T7" fmla="*/ 69 h 74"/>
                <a:gd name="T8" fmla="*/ 33 w 39"/>
                <a:gd name="T9" fmla="*/ 67 h 74"/>
                <a:gd name="T10" fmla="*/ 34 w 39"/>
                <a:gd name="T11" fmla="*/ 66 h 74"/>
                <a:gd name="T12" fmla="*/ 35 w 39"/>
                <a:gd name="T13" fmla="*/ 65 h 74"/>
                <a:gd name="T14" fmla="*/ 36 w 39"/>
                <a:gd name="T15" fmla="*/ 65 h 74"/>
                <a:gd name="T16" fmla="*/ 37 w 39"/>
                <a:gd name="T17" fmla="*/ 64 h 74"/>
                <a:gd name="T18" fmla="*/ 38 w 39"/>
                <a:gd name="T19" fmla="*/ 65 h 74"/>
                <a:gd name="T20" fmla="*/ 38 w 39"/>
                <a:gd name="T21" fmla="*/ 65 h 74"/>
                <a:gd name="T22" fmla="*/ 37 w 39"/>
                <a:gd name="T23" fmla="*/ 65 h 74"/>
                <a:gd name="T24" fmla="*/ 36 w 39"/>
                <a:gd name="T25" fmla="*/ 65 h 74"/>
                <a:gd name="T26" fmla="*/ 35 w 39"/>
                <a:gd name="T27" fmla="*/ 64 h 74"/>
                <a:gd name="T28" fmla="*/ 34 w 39"/>
                <a:gd name="T29" fmla="*/ 63 h 74"/>
                <a:gd name="T30" fmla="*/ 32 w 39"/>
                <a:gd name="T31" fmla="*/ 62 h 74"/>
                <a:gd name="T32" fmla="*/ 30 w 39"/>
                <a:gd name="T33" fmla="*/ 59 h 74"/>
                <a:gd name="T34" fmla="*/ 27 w 39"/>
                <a:gd name="T35" fmla="*/ 57 h 74"/>
                <a:gd name="T36" fmla="*/ 25 w 39"/>
                <a:gd name="T37" fmla="*/ 52 h 74"/>
                <a:gd name="T38" fmla="*/ 21 w 39"/>
                <a:gd name="T39" fmla="*/ 47 h 74"/>
                <a:gd name="T40" fmla="*/ 18 w 39"/>
                <a:gd name="T41" fmla="*/ 41 h 74"/>
                <a:gd name="T42" fmla="*/ 14 w 39"/>
                <a:gd name="T43" fmla="*/ 33 h 74"/>
                <a:gd name="T44" fmla="*/ 10 w 39"/>
                <a:gd name="T45" fmla="*/ 23 h 74"/>
                <a:gd name="T46" fmla="*/ 5 w 39"/>
                <a:gd name="T47" fmla="*/ 13 h 74"/>
                <a:gd name="T48" fmla="*/ 0 w 39"/>
                <a:gd name="T49" fmla="*/ 0 h 74"/>
                <a:gd name="T50" fmla="*/ 0 w 39"/>
                <a:gd name="T51" fmla="*/ 0 h 74"/>
                <a:gd name="T52" fmla="*/ 0 w 39"/>
                <a:gd name="T53" fmla="*/ 1 h 74"/>
                <a:gd name="T54" fmla="*/ 0 w 39"/>
                <a:gd name="T55" fmla="*/ 3 h 74"/>
                <a:gd name="T56" fmla="*/ 0 w 39"/>
                <a:gd name="T57" fmla="*/ 5 h 74"/>
                <a:gd name="T58" fmla="*/ 0 w 39"/>
                <a:gd name="T59" fmla="*/ 9 h 74"/>
                <a:gd name="T60" fmla="*/ 0 w 39"/>
                <a:gd name="T61" fmla="*/ 12 h 74"/>
                <a:gd name="T62" fmla="*/ 0 w 39"/>
                <a:gd name="T63" fmla="*/ 16 h 74"/>
                <a:gd name="T64" fmla="*/ 0 w 39"/>
                <a:gd name="T65" fmla="*/ 20 h 74"/>
                <a:gd name="T66" fmla="*/ 1 w 39"/>
                <a:gd name="T67" fmla="*/ 26 h 74"/>
                <a:gd name="T68" fmla="*/ 2 w 39"/>
                <a:gd name="T69" fmla="*/ 31 h 74"/>
                <a:gd name="T70" fmla="*/ 3 w 39"/>
                <a:gd name="T71" fmla="*/ 36 h 74"/>
                <a:gd name="T72" fmla="*/ 5 w 39"/>
                <a:gd name="T73" fmla="*/ 42 h 74"/>
                <a:gd name="T74" fmla="*/ 8 w 39"/>
                <a:gd name="T75" fmla="*/ 48 h 74"/>
                <a:gd name="T76" fmla="*/ 12 w 39"/>
                <a:gd name="T77" fmla="*/ 54 h 74"/>
                <a:gd name="T78" fmla="*/ 16 w 39"/>
                <a:gd name="T79" fmla="*/ 60 h 74"/>
                <a:gd name="T80" fmla="*/ 20 w 39"/>
                <a:gd name="T81" fmla="*/ 66 h 74"/>
                <a:gd name="T82" fmla="*/ 21 w 39"/>
                <a:gd name="T83" fmla="*/ 66 h 74"/>
                <a:gd name="T84" fmla="*/ 21 w 39"/>
                <a:gd name="T85" fmla="*/ 67 h 74"/>
                <a:gd name="T86" fmla="*/ 22 w 39"/>
                <a:gd name="T87" fmla="*/ 69 h 74"/>
                <a:gd name="T88" fmla="*/ 24 w 39"/>
                <a:gd name="T89" fmla="*/ 70 h 74"/>
                <a:gd name="T90" fmla="*/ 25 w 39"/>
                <a:gd name="T91" fmla="*/ 71 h 74"/>
                <a:gd name="T92" fmla="*/ 26 w 39"/>
                <a:gd name="T93" fmla="*/ 72 h 74"/>
                <a:gd name="T94" fmla="*/ 27 w 39"/>
                <a:gd name="T95" fmla="*/ 73 h 74"/>
                <a:gd name="T96" fmla="*/ 28 w 39"/>
                <a:gd name="T97" fmla="*/ 7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74">
                  <a:moveTo>
                    <a:pt x="28" y="73"/>
                  </a:moveTo>
                  <a:lnTo>
                    <a:pt x="29" y="72"/>
                  </a:lnTo>
                  <a:lnTo>
                    <a:pt x="30" y="70"/>
                  </a:lnTo>
                  <a:lnTo>
                    <a:pt x="32" y="69"/>
                  </a:lnTo>
                  <a:lnTo>
                    <a:pt x="33" y="67"/>
                  </a:lnTo>
                  <a:lnTo>
                    <a:pt x="34" y="66"/>
                  </a:lnTo>
                  <a:lnTo>
                    <a:pt x="35" y="65"/>
                  </a:lnTo>
                  <a:lnTo>
                    <a:pt x="36" y="65"/>
                  </a:lnTo>
                  <a:lnTo>
                    <a:pt x="37" y="64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37" y="65"/>
                  </a:lnTo>
                  <a:lnTo>
                    <a:pt x="36" y="65"/>
                  </a:lnTo>
                  <a:lnTo>
                    <a:pt x="35" y="64"/>
                  </a:lnTo>
                  <a:lnTo>
                    <a:pt x="34" y="63"/>
                  </a:lnTo>
                  <a:lnTo>
                    <a:pt x="32" y="62"/>
                  </a:lnTo>
                  <a:lnTo>
                    <a:pt x="30" y="59"/>
                  </a:lnTo>
                  <a:lnTo>
                    <a:pt x="27" y="57"/>
                  </a:lnTo>
                  <a:lnTo>
                    <a:pt x="25" y="52"/>
                  </a:lnTo>
                  <a:lnTo>
                    <a:pt x="21" y="47"/>
                  </a:lnTo>
                  <a:lnTo>
                    <a:pt x="18" y="41"/>
                  </a:lnTo>
                  <a:lnTo>
                    <a:pt x="14" y="33"/>
                  </a:lnTo>
                  <a:lnTo>
                    <a:pt x="10" y="23"/>
                  </a:lnTo>
                  <a:lnTo>
                    <a:pt x="5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1" y="26"/>
                  </a:lnTo>
                  <a:lnTo>
                    <a:pt x="2" y="31"/>
                  </a:lnTo>
                  <a:lnTo>
                    <a:pt x="3" y="36"/>
                  </a:lnTo>
                  <a:lnTo>
                    <a:pt x="5" y="42"/>
                  </a:lnTo>
                  <a:lnTo>
                    <a:pt x="8" y="48"/>
                  </a:lnTo>
                  <a:lnTo>
                    <a:pt x="12" y="54"/>
                  </a:lnTo>
                  <a:lnTo>
                    <a:pt x="16" y="60"/>
                  </a:lnTo>
                  <a:lnTo>
                    <a:pt x="20" y="66"/>
                  </a:lnTo>
                  <a:lnTo>
                    <a:pt x="21" y="66"/>
                  </a:lnTo>
                  <a:lnTo>
                    <a:pt x="21" y="67"/>
                  </a:lnTo>
                  <a:lnTo>
                    <a:pt x="22" y="69"/>
                  </a:lnTo>
                  <a:lnTo>
                    <a:pt x="24" y="70"/>
                  </a:lnTo>
                  <a:lnTo>
                    <a:pt x="25" y="71"/>
                  </a:lnTo>
                  <a:lnTo>
                    <a:pt x="26" y="72"/>
                  </a:lnTo>
                  <a:lnTo>
                    <a:pt x="27" y="73"/>
                  </a:lnTo>
                  <a:lnTo>
                    <a:pt x="28" y="73"/>
                  </a:lnTo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38" name="Freeform 250">
              <a:extLst>
                <a:ext uri="{FF2B5EF4-FFF2-40B4-BE49-F238E27FC236}">
                  <a16:creationId xmlns:a16="http://schemas.microsoft.com/office/drawing/2014/main" id="{C86EA72A-4B9D-C523-DBBE-EB24B9575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3"/>
              <a:ext cx="39" cy="71"/>
            </a:xfrm>
            <a:custGeom>
              <a:avLst/>
              <a:gdLst>
                <a:gd name="T0" fmla="*/ 28 w 39"/>
                <a:gd name="T1" fmla="*/ 69 h 71"/>
                <a:gd name="T2" fmla="*/ 29 w 39"/>
                <a:gd name="T3" fmla="*/ 68 h 71"/>
                <a:gd name="T4" fmla="*/ 30 w 39"/>
                <a:gd name="T5" fmla="*/ 67 h 71"/>
                <a:gd name="T6" fmla="*/ 31 w 39"/>
                <a:gd name="T7" fmla="*/ 66 h 71"/>
                <a:gd name="T8" fmla="*/ 33 w 39"/>
                <a:gd name="T9" fmla="*/ 64 h 71"/>
                <a:gd name="T10" fmla="*/ 34 w 39"/>
                <a:gd name="T11" fmla="*/ 63 h 71"/>
                <a:gd name="T12" fmla="*/ 35 w 39"/>
                <a:gd name="T13" fmla="*/ 62 h 71"/>
                <a:gd name="T14" fmla="*/ 36 w 39"/>
                <a:gd name="T15" fmla="*/ 62 h 71"/>
                <a:gd name="T16" fmla="*/ 37 w 39"/>
                <a:gd name="T17" fmla="*/ 62 h 71"/>
                <a:gd name="T18" fmla="*/ 38 w 39"/>
                <a:gd name="T19" fmla="*/ 62 h 71"/>
                <a:gd name="T20" fmla="*/ 38 w 39"/>
                <a:gd name="T21" fmla="*/ 62 h 71"/>
                <a:gd name="T22" fmla="*/ 37 w 39"/>
                <a:gd name="T23" fmla="*/ 62 h 71"/>
                <a:gd name="T24" fmla="*/ 36 w 39"/>
                <a:gd name="T25" fmla="*/ 62 h 71"/>
                <a:gd name="T26" fmla="*/ 35 w 39"/>
                <a:gd name="T27" fmla="*/ 62 h 71"/>
                <a:gd name="T28" fmla="*/ 34 w 39"/>
                <a:gd name="T29" fmla="*/ 60 h 71"/>
                <a:gd name="T30" fmla="*/ 32 w 39"/>
                <a:gd name="T31" fmla="*/ 59 h 71"/>
                <a:gd name="T32" fmla="*/ 30 w 39"/>
                <a:gd name="T33" fmla="*/ 57 h 71"/>
                <a:gd name="T34" fmla="*/ 27 w 39"/>
                <a:gd name="T35" fmla="*/ 54 h 71"/>
                <a:gd name="T36" fmla="*/ 25 w 39"/>
                <a:gd name="T37" fmla="*/ 50 h 71"/>
                <a:gd name="T38" fmla="*/ 22 w 39"/>
                <a:gd name="T39" fmla="*/ 45 h 71"/>
                <a:gd name="T40" fmla="*/ 18 w 39"/>
                <a:gd name="T41" fmla="*/ 39 h 71"/>
                <a:gd name="T42" fmla="*/ 14 w 39"/>
                <a:gd name="T43" fmla="*/ 31 h 71"/>
                <a:gd name="T44" fmla="*/ 10 w 39"/>
                <a:gd name="T45" fmla="*/ 22 h 71"/>
                <a:gd name="T46" fmla="*/ 5 w 39"/>
                <a:gd name="T47" fmla="*/ 11 h 71"/>
                <a:gd name="T48" fmla="*/ 0 w 39"/>
                <a:gd name="T49" fmla="*/ 0 h 71"/>
                <a:gd name="T50" fmla="*/ 0 w 39"/>
                <a:gd name="T51" fmla="*/ 0 h 71"/>
                <a:gd name="T52" fmla="*/ 0 w 39"/>
                <a:gd name="T53" fmla="*/ 0 h 71"/>
                <a:gd name="T54" fmla="*/ 0 w 39"/>
                <a:gd name="T55" fmla="*/ 2 h 71"/>
                <a:gd name="T56" fmla="*/ 0 w 39"/>
                <a:gd name="T57" fmla="*/ 5 h 71"/>
                <a:gd name="T58" fmla="*/ 0 w 39"/>
                <a:gd name="T59" fmla="*/ 8 h 71"/>
                <a:gd name="T60" fmla="*/ 0 w 39"/>
                <a:gd name="T61" fmla="*/ 11 h 71"/>
                <a:gd name="T62" fmla="*/ 0 w 39"/>
                <a:gd name="T63" fmla="*/ 15 h 71"/>
                <a:gd name="T64" fmla="*/ 0 w 39"/>
                <a:gd name="T65" fmla="*/ 19 h 71"/>
                <a:gd name="T66" fmla="*/ 1 w 39"/>
                <a:gd name="T67" fmla="*/ 24 h 71"/>
                <a:gd name="T68" fmla="*/ 2 w 39"/>
                <a:gd name="T69" fmla="*/ 29 h 71"/>
                <a:gd name="T70" fmla="*/ 4 w 39"/>
                <a:gd name="T71" fmla="*/ 34 h 71"/>
                <a:gd name="T72" fmla="*/ 6 w 39"/>
                <a:gd name="T73" fmla="*/ 40 h 71"/>
                <a:gd name="T74" fmla="*/ 8 w 39"/>
                <a:gd name="T75" fmla="*/ 46 h 71"/>
                <a:gd name="T76" fmla="*/ 12 w 39"/>
                <a:gd name="T77" fmla="*/ 51 h 71"/>
                <a:gd name="T78" fmla="*/ 16 w 39"/>
                <a:gd name="T79" fmla="*/ 57 h 71"/>
                <a:gd name="T80" fmla="*/ 20 w 39"/>
                <a:gd name="T81" fmla="*/ 63 h 71"/>
                <a:gd name="T82" fmla="*/ 21 w 39"/>
                <a:gd name="T83" fmla="*/ 64 h 71"/>
                <a:gd name="T84" fmla="*/ 22 w 39"/>
                <a:gd name="T85" fmla="*/ 64 h 71"/>
                <a:gd name="T86" fmla="*/ 23 w 39"/>
                <a:gd name="T87" fmla="*/ 66 h 71"/>
                <a:gd name="T88" fmla="*/ 24 w 39"/>
                <a:gd name="T89" fmla="*/ 67 h 71"/>
                <a:gd name="T90" fmla="*/ 25 w 39"/>
                <a:gd name="T91" fmla="*/ 68 h 71"/>
                <a:gd name="T92" fmla="*/ 26 w 39"/>
                <a:gd name="T93" fmla="*/ 69 h 71"/>
                <a:gd name="T94" fmla="*/ 27 w 39"/>
                <a:gd name="T95" fmla="*/ 70 h 71"/>
                <a:gd name="T96" fmla="*/ 28 w 39"/>
                <a:gd name="T97" fmla="*/ 6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71">
                  <a:moveTo>
                    <a:pt x="28" y="69"/>
                  </a:moveTo>
                  <a:lnTo>
                    <a:pt x="29" y="68"/>
                  </a:lnTo>
                  <a:lnTo>
                    <a:pt x="30" y="67"/>
                  </a:lnTo>
                  <a:lnTo>
                    <a:pt x="31" y="66"/>
                  </a:lnTo>
                  <a:lnTo>
                    <a:pt x="33" y="64"/>
                  </a:lnTo>
                  <a:lnTo>
                    <a:pt x="34" y="63"/>
                  </a:lnTo>
                  <a:lnTo>
                    <a:pt x="35" y="62"/>
                  </a:lnTo>
                  <a:lnTo>
                    <a:pt x="36" y="62"/>
                  </a:lnTo>
                  <a:lnTo>
                    <a:pt x="37" y="62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7" y="62"/>
                  </a:lnTo>
                  <a:lnTo>
                    <a:pt x="36" y="62"/>
                  </a:lnTo>
                  <a:lnTo>
                    <a:pt x="35" y="62"/>
                  </a:lnTo>
                  <a:lnTo>
                    <a:pt x="34" y="60"/>
                  </a:lnTo>
                  <a:lnTo>
                    <a:pt x="32" y="59"/>
                  </a:lnTo>
                  <a:lnTo>
                    <a:pt x="30" y="57"/>
                  </a:lnTo>
                  <a:lnTo>
                    <a:pt x="27" y="54"/>
                  </a:lnTo>
                  <a:lnTo>
                    <a:pt x="25" y="50"/>
                  </a:lnTo>
                  <a:lnTo>
                    <a:pt x="22" y="45"/>
                  </a:lnTo>
                  <a:lnTo>
                    <a:pt x="18" y="39"/>
                  </a:lnTo>
                  <a:lnTo>
                    <a:pt x="14" y="31"/>
                  </a:lnTo>
                  <a:lnTo>
                    <a:pt x="10" y="22"/>
                  </a:lnTo>
                  <a:lnTo>
                    <a:pt x="5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2" y="29"/>
                  </a:lnTo>
                  <a:lnTo>
                    <a:pt x="4" y="34"/>
                  </a:lnTo>
                  <a:lnTo>
                    <a:pt x="6" y="40"/>
                  </a:lnTo>
                  <a:lnTo>
                    <a:pt x="8" y="46"/>
                  </a:lnTo>
                  <a:lnTo>
                    <a:pt x="12" y="51"/>
                  </a:lnTo>
                  <a:lnTo>
                    <a:pt x="16" y="57"/>
                  </a:lnTo>
                  <a:lnTo>
                    <a:pt x="20" y="63"/>
                  </a:lnTo>
                  <a:lnTo>
                    <a:pt x="21" y="64"/>
                  </a:lnTo>
                  <a:lnTo>
                    <a:pt x="22" y="64"/>
                  </a:lnTo>
                  <a:lnTo>
                    <a:pt x="23" y="66"/>
                  </a:lnTo>
                  <a:lnTo>
                    <a:pt x="24" y="67"/>
                  </a:lnTo>
                  <a:lnTo>
                    <a:pt x="25" y="68"/>
                  </a:lnTo>
                  <a:lnTo>
                    <a:pt x="26" y="69"/>
                  </a:lnTo>
                  <a:lnTo>
                    <a:pt x="27" y="70"/>
                  </a:lnTo>
                  <a:lnTo>
                    <a:pt x="28" y="69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39" name="Freeform 251">
              <a:extLst>
                <a:ext uri="{FF2B5EF4-FFF2-40B4-BE49-F238E27FC236}">
                  <a16:creationId xmlns:a16="http://schemas.microsoft.com/office/drawing/2014/main" id="{ABBA563C-C702-CA6F-356F-36883698D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3"/>
              <a:ext cx="39" cy="71"/>
            </a:xfrm>
            <a:custGeom>
              <a:avLst/>
              <a:gdLst>
                <a:gd name="T0" fmla="*/ 29 w 39"/>
                <a:gd name="T1" fmla="*/ 69 h 71"/>
                <a:gd name="T2" fmla="*/ 30 w 39"/>
                <a:gd name="T3" fmla="*/ 69 h 71"/>
                <a:gd name="T4" fmla="*/ 31 w 39"/>
                <a:gd name="T5" fmla="*/ 67 h 71"/>
                <a:gd name="T6" fmla="*/ 32 w 39"/>
                <a:gd name="T7" fmla="*/ 66 h 71"/>
                <a:gd name="T8" fmla="*/ 33 w 39"/>
                <a:gd name="T9" fmla="*/ 65 h 71"/>
                <a:gd name="T10" fmla="*/ 34 w 39"/>
                <a:gd name="T11" fmla="*/ 64 h 71"/>
                <a:gd name="T12" fmla="*/ 35 w 39"/>
                <a:gd name="T13" fmla="*/ 63 h 71"/>
                <a:gd name="T14" fmla="*/ 36 w 39"/>
                <a:gd name="T15" fmla="*/ 62 h 71"/>
                <a:gd name="T16" fmla="*/ 37 w 39"/>
                <a:gd name="T17" fmla="*/ 62 h 71"/>
                <a:gd name="T18" fmla="*/ 38 w 39"/>
                <a:gd name="T19" fmla="*/ 62 h 71"/>
                <a:gd name="T20" fmla="*/ 38 w 39"/>
                <a:gd name="T21" fmla="*/ 62 h 71"/>
                <a:gd name="T22" fmla="*/ 37 w 39"/>
                <a:gd name="T23" fmla="*/ 63 h 71"/>
                <a:gd name="T24" fmla="*/ 36 w 39"/>
                <a:gd name="T25" fmla="*/ 62 h 71"/>
                <a:gd name="T26" fmla="*/ 36 w 39"/>
                <a:gd name="T27" fmla="*/ 62 h 71"/>
                <a:gd name="T28" fmla="*/ 34 w 39"/>
                <a:gd name="T29" fmla="*/ 61 h 71"/>
                <a:gd name="T30" fmla="*/ 32 w 39"/>
                <a:gd name="T31" fmla="*/ 59 h 71"/>
                <a:gd name="T32" fmla="*/ 30 w 39"/>
                <a:gd name="T33" fmla="*/ 57 h 71"/>
                <a:gd name="T34" fmla="*/ 28 w 39"/>
                <a:gd name="T35" fmla="*/ 54 h 71"/>
                <a:gd name="T36" fmla="*/ 25 w 39"/>
                <a:gd name="T37" fmla="*/ 50 h 71"/>
                <a:gd name="T38" fmla="*/ 22 w 39"/>
                <a:gd name="T39" fmla="*/ 45 h 71"/>
                <a:gd name="T40" fmla="*/ 18 w 39"/>
                <a:gd name="T41" fmla="*/ 39 h 71"/>
                <a:gd name="T42" fmla="*/ 14 w 39"/>
                <a:gd name="T43" fmla="*/ 31 h 71"/>
                <a:gd name="T44" fmla="*/ 10 w 39"/>
                <a:gd name="T45" fmla="*/ 22 h 71"/>
                <a:gd name="T46" fmla="*/ 5 w 39"/>
                <a:gd name="T47" fmla="*/ 12 h 71"/>
                <a:gd name="T48" fmla="*/ 0 w 39"/>
                <a:gd name="T49" fmla="*/ 0 h 71"/>
                <a:gd name="T50" fmla="*/ 0 w 39"/>
                <a:gd name="T51" fmla="*/ 0 h 71"/>
                <a:gd name="T52" fmla="*/ 0 w 39"/>
                <a:gd name="T53" fmla="*/ 1 h 71"/>
                <a:gd name="T54" fmla="*/ 0 w 39"/>
                <a:gd name="T55" fmla="*/ 3 h 71"/>
                <a:gd name="T56" fmla="*/ 0 w 39"/>
                <a:gd name="T57" fmla="*/ 5 h 71"/>
                <a:gd name="T58" fmla="*/ 0 w 39"/>
                <a:gd name="T59" fmla="*/ 8 h 71"/>
                <a:gd name="T60" fmla="*/ 0 w 39"/>
                <a:gd name="T61" fmla="*/ 11 h 71"/>
                <a:gd name="T62" fmla="*/ 0 w 39"/>
                <a:gd name="T63" fmla="*/ 15 h 71"/>
                <a:gd name="T64" fmla="*/ 0 w 39"/>
                <a:gd name="T65" fmla="*/ 19 h 71"/>
                <a:gd name="T66" fmla="*/ 1 w 39"/>
                <a:gd name="T67" fmla="*/ 24 h 71"/>
                <a:gd name="T68" fmla="*/ 2 w 39"/>
                <a:gd name="T69" fmla="*/ 29 h 71"/>
                <a:gd name="T70" fmla="*/ 4 w 39"/>
                <a:gd name="T71" fmla="*/ 35 h 71"/>
                <a:gd name="T72" fmla="*/ 6 w 39"/>
                <a:gd name="T73" fmla="*/ 39 h 71"/>
                <a:gd name="T74" fmla="*/ 9 w 39"/>
                <a:gd name="T75" fmla="*/ 46 h 71"/>
                <a:gd name="T76" fmla="*/ 12 w 39"/>
                <a:gd name="T77" fmla="*/ 52 h 71"/>
                <a:gd name="T78" fmla="*/ 16 w 39"/>
                <a:gd name="T79" fmla="*/ 57 h 71"/>
                <a:gd name="T80" fmla="*/ 21 w 39"/>
                <a:gd name="T81" fmla="*/ 63 h 71"/>
                <a:gd name="T82" fmla="*/ 21 w 39"/>
                <a:gd name="T83" fmla="*/ 64 h 71"/>
                <a:gd name="T84" fmla="*/ 22 w 39"/>
                <a:gd name="T85" fmla="*/ 65 h 71"/>
                <a:gd name="T86" fmla="*/ 23 w 39"/>
                <a:gd name="T87" fmla="*/ 66 h 71"/>
                <a:gd name="T88" fmla="*/ 24 w 39"/>
                <a:gd name="T89" fmla="*/ 67 h 71"/>
                <a:gd name="T90" fmla="*/ 25 w 39"/>
                <a:gd name="T91" fmla="*/ 69 h 71"/>
                <a:gd name="T92" fmla="*/ 27 w 39"/>
                <a:gd name="T93" fmla="*/ 69 h 71"/>
                <a:gd name="T94" fmla="*/ 28 w 39"/>
                <a:gd name="T95" fmla="*/ 70 h 71"/>
                <a:gd name="T96" fmla="*/ 29 w 39"/>
                <a:gd name="T97" fmla="*/ 6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71">
                  <a:moveTo>
                    <a:pt x="29" y="69"/>
                  </a:moveTo>
                  <a:lnTo>
                    <a:pt x="30" y="69"/>
                  </a:lnTo>
                  <a:lnTo>
                    <a:pt x="31" y="67"/>
                  </a:lnTo>
                  <a:lnTo>
                    <a:pt x="32" y="66"/>
                  </a:lnTo>
                  <a:lnTo>
                    <a:pt x="33" y="65"/>
                  </a:lnTo>
                  <a:lnTo>
                    <a:pt x="34" y="64"/>
                  </a:lnTo>
                  <a:lnTo>
                    <a:pt x="35" y="63"/>
                  </a:lnTo>
                  <a:lnTo>
                    <a:pt x="36" y="62"/>
                  </a:lnTo>
                  <a:lnTo>
                    <a:pt x="37" y="62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7" y="63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4" y="61"/>
                  </a:lnTo>
                  <a:lnTo>
                    <a:pt x="32" y="59"/>
                  </a:lnTo>
                  <a:lnTo>
                    <a:pt x="30" y="57"/>
                  </a:lnTo>
                  <a:lnTo>
                    <a:pt x="28" y="54"/>
                  </a:lnTo>
                  <a:lnTo>
                    <a:pt x="25" y="50"/>
                  </a:lnTo>
                  <a:lnTo>
                    <a:pt x="22" y="45"/>
                  </a:lnTo>
                  <a:lnTo>
                    <a:pt x="18" y="39"/>
                  </a:lnTo>
                  <a:lnTo>
                    <a:pt x="14" y="31"/>
                  </a:lnTo>
                  <a:lnTo>
                    <a:pt x="10" y="22"/>
                  </a:lnTo>
                  <a:lnTo>
                    <a:pt x="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2" y="29"/>
                  </a:lnTo>
                  <a:lnTo>
                    <a:pt x="4" y="35"/>
                  </a:lnTo>
                  <a:lnTo>
                    <a:pt x="6" y="39"/>
                  </a:lnTo>
                  <a:lnTo>
                    <a:pt x="9" y="46"/>
                  </a:lnTo>
                  <a:lnTo>
                    <a:pt x="12" y="52"/>
                  </a:lnTo>
                  <a:lnTo>
                    <a:pt x="16" y="57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2" y="65"/>
                  </a:lnTo>
                  <a:lnTo>
                    <a:pt x="23" y="66"/>
                  </a:lnTo>
                  <a:lnTo>
                    <a:pt x="24" y="67"/>
                  </a:lnTo>
                  <a:lnTo>
                    <a:pt x="25" y="69"/>
                  </a:lnTo>
                  <a:lnTo>
                    <a:pt x="27" y="69"/>
                  </a:lnTo>
                  <a:lnTo>
                    <a:pt x="28" y="70"/>
                  </a:lnTo>
                  <a:lnTo>
                    <a:pt x="29" y="69"/>
                  </a:lnTo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40" name="Freeform 252">
              <a:extLst>
                <a:ext uri="{FF2B5EF4-FFF2-40B4-BE49-F238E27FC236}">
                  <a16:creationId xmlns:a16="http://schemas.microsoft.com/office/drawing/2014/main" id="{DD54FE30-BC63-FC12-C360-CA177F1E0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3"/>
              <a:ext cx="38" cy="70"/>
            </a:xfrm>
            <a:custGeom>
              <a:avLst/>
              <a:gdLst>
                <a:gd name="T0" fmla="*/ 28 w 38"/>
                <a:gd name="T1" fmla="*/ 69 h 70"/>
                <a:gd name="T2" fmla="*/ 29 w 38"/>
                <a:gd name="T3" fmla="*/ 68 h 70"/>
                <a:gd name="T4" fmla="*/ 30 w 38"/>
                <a:gd name="T5" fmla="*/ 67 h 70"/>
                <a:gd name="T6" fmla="*/ 31 w 38"/>
                <a:gd name="T7" fmla="*/ 65 h 70"/>
                <a:gd name="T8" fmla="*/ 32 w 38"/>
                <a:gd name="T9" fmla="*/ 64 h 70"/>
                <a:gd name="T10" fmla="*/ 33 w 38"/>
                <a:gd name="T11" fmla="*/ 63 h 70"/>
                <a:gd name="T12" fmla="*/ 34 w 38"/>
                <a:gd name="T13" fmla="*/ 62 h 70"/>
                <a:gd name="T14" fmla="*/ 35 w 38"/>
                <a:gd name="T15" fmla="*/ 61 h 70"/>
                <a:gd name="T16" fmla="*/ 37 w 38"/>
                <a:gd name="T17" fmla="*/ 61 h 70"/>
                <a:gd name="T18" fmla="*/ 37 w 38"/>
                <a:gd name="T19" fmla="*/ 61 h 70"/>
                <a:gd name="T20" fmla="*/ 37 w 38"/>
                <a:gd name="T21" fmla="*/ 61 h 70"/>
                <a:gd name="T22" fmla="*/ 37 w 38"/>
                <a:gd name="T23" fmla="*/ 61 h 70"/>
                <a:gd name="T24" fmla="*/ 36 w 38"/>
                <a:gd name="T25" fmla="*/ 61 h 70"/>
                <a:gd name="T26" fmla="*/ 35 w 38"/>
                <a:gd name="T27" fmla="*/ 61 h 70"/>
                <a:gd name="T28" fmla="*/ 33 w 38"/>
                <a:gd name="T29" fmla="*/ 60 h 70"/>
                <a:gd name="T30" fmla="*/ 32 w 38"/>
                <a:gd name="T31" fmla="*/ 58 h 70"/>
                <a:gd name="T32" fmla="*/ 29 w 38"/>
                <a:gd name="T33" fmla="*/ 56 h 70"/>
                <a:gd name="T34" fmla="*/ 27 w 38"/>
                <a:gd name="T35" fmla="*/ 53 h 70"/>
                <a:gd name="T36" fmla="*/ 24 w 38"/>
                <a:gd name="T37" fmla="*/ 49 h 70"/>
                <a:gd name="T38" fmla="*/ 21 w 38"/>
                <a:gd name="T39" fmla="*/ 44 h 70"/>
                <a:gd name="T40" fmla="*/ 18 w 38"/>
                <a:gd name="T41" fmla="*/ 38 h 70"/>
                <a:gd name="T42" fmla="*/ 14 w 38"/>
                <a:gd name="T43" fmla="*/ 31 h 70"/>
                <a:gd name="T44" fmla="*/ 10 w 38"/>
                <a:gd name="T45" fmla="*/ 22 h 70"/>
                <a:gd name="T46" fmla="*/ 5 w 38"/>
                <a:gd name="T47" fmla="*/ 12 h 70"/>
                <a:gd name="T48" fmla="*/ 1 w 38"/>
                <a:gd name="T49" fmla="*/ 0 h 70"/>
                <a:gd name="T50" fmla="*/ 1 w 38"/>
                <a:gd name="T51" fmla="*/ 0 h 70"/>
                <a:gd name="T52" fmla="*/ 0 w 38"/>
                <a:gd name="T53" fmla="*/ 1 h 70"/>
                <a:gd name="T54" fmla="*/ 0 w 38"/>
                <a:gd name="T55" fmla="*/ 2 h 70"/>
                <a:gd name="T56" fmla="*/ 0 w 38"/>
                <a:gd name="T57" fmla="*/ 5 h 70"/>
                <a:gd name="T58" fmla="*/ 0 w 38"/>
                <a:gd name="T59" fmla="*/ 8 h 70"/>
                <a:gd name="T60" fmla="*/ 0 w 38"/>
                <a:gd name="T61" fmla="*/ 11 h 70"/>
                <a:gd name="T62" fmla="*/ 0 w 38"/>
                <a:gd name="T63" fmla="*/ 15 h 70"/>
                <a:gd name="T64" fmla="*/ 0 w 38"/>
                <a:gd name="T65" fmla="*/ 19 h 70"/>
                <a:gd name="T66" fmla="*/ 1 w 38"/>
                <a:gd name="T67" fmla="*/ 23 h 70"/>
                <a:gd name="T68" fmla="*/ 2 w 38"/>
                <a:gd name="T69" fmla="*/ 28 h 70"/>
                <a:gd name="T70" fmla="*/ 4 w 38"/>
                <a:gd name="T71" fmla="*/ 34 h 70"/>
                <a:gd name="T72" fmla="*/ 6 w 38"/>
                <a:gd name="T73" fmla="*/ 39 h 70"/>
                <a:gd name="T74" fmla="*/ 8 w 38"/>
                <a:gd name="T75" fmla="*/ 45 h 70"/>
                <a:gd name="T76" fmla="*/ 12 w 38"/>
                <a:gd name="T77" fmla="*/ 50 h 70"/>
                <a:gd name="T78" fmla="*/ 16 w 38"/>
                <a:gd name="T79" fmla="*/ 56 h 70"/>
                <a:gd name="T80" fmla="*/ 21 w 38"/>
                <a:gd name="T81" fmla="*/ 62 h 70"/>
                <a:gd name="T82" fmla="*/ 21 w 38"/>
                <a:gd name="T83" fmla="*/ 63 h 70"/>
                <a:gd name="T84" fmla="*/ 21 w 38"/>
                <a:gd name="T85" fmla="*/ 63 h 70"/>
                <a:gd name="T86" fmla="*/ 22 w 38"/>
                <a:gd name="T87" fmla="*/ 65 h 70"/>
                <a:gd name="T88" fmla="*/ 24 w 38"/>
                <a:gd name="T89" fmla="*/ 66 h 70"/>
                <a:gd name="T90" fmla="*/ 25 w 38"/>
                <a:gd name="T91" fmla="*/ 68 h 70"/>
                <a:gd name="T92" fmla="*/ 26 w 38"/>
                <a:gd name="T93" fmla="*/ 68 h 70"/>
                <a:gd name="T94" fmla="*/ 27 w 38"/>
                <a:gd name="T95" fmla="*/ 69 h 70"/>
                <a:gd name="T96" fmla="*/ 28 w 38"/>
                <a:gd name="T97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8" h="70">
                  <a:moveTo>
                    <a:pt x="28" y="69"/>
                  </a:moveTo>
                  <a:lnTo>
                    <a:pt x="29" y="68"/>
                  </a:lnTo>
                  <a:lnTo>
                    <a:pt x="30" y="67"/>
                  </a:lnTo>
                  <a:lnTo>
                    <a:pt x="31" y="65"/>
                  </a:lnTo>
                  <a:lnTo>
                    <a:pt x="32" y="64"/>
                  </a:lnTo>
                  <a:lnTo>
                    <a:pt x="33" y="63"/>
                  </a:lnTo>
                  <a:lnTo>
                    <a:pt x="34" y="62"/>
                  </a:lnTo>
                  <a:lnTo>
                    <a:pt x="35" y="61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6" y="61"/>
                  </a:lnTo>
                  <a:lnTo>
                    <a:pt x="35" y="61"/>
                  </a:lnTo>
                  <a:lnTo>
                    <a:pt x="33" y="60"/>
                  </a:lnTo>
                  <a:lnTo>
                    <a:pt x="32" y="58"/>
                  </a:lnTo>
                  <a:lnTo>
                    <a:pt x="29" y="56"/>
                  </a:lnTo>
                  <a:lnTo>
                    <a:pt x="27" y="53"/>
                  </a:lnTo>
                  <a:lnTo>
                    <a:pt x="24" y="49"/>
                  </a:lnTo>
                  <a:lnTo>
                    <a:pt x="21" y="44"/>
                  </a:lnTo>
                  <a:lnTo>
                    <a:pt x="18" y="38"/>
                  </a:lnTo>
                  <a:lnTo>
                    <a:pt x="14" y="31"/>
                  </a:lnTo>
                  <a:lnTo>
                    <a:pt x="10" y="22"/>
                  </a:lnTo>
                  <a:lnTo>
                    <a:pt x="5" y="12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2" y="28"/>
                  </a:lnTo>
                  <a:lnTo>
                    <a:pt x="4" y="34"/>
                  </a:lnTo>
                  <a:lnTo>
                    <a:pt x="6" y="39"/>
                  </a:lnTo>
                  <a:lnTo>
                    <a:pt x="8" y="45"/>
                  </a:lnTo>
                  <a:lnTo>
                    <a:pt x="12" y="50"/>
                  </a:lnTo>
                  <a:lnTo>
                    <a:pt x="16" y="56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21" y="63"/>
                  </a:lnTo>
                  <a:lnTo>
                    <a:pt x="22" y="65"/>
                  </a:lnTo>
                  <a:lnTo>
                    <a:pt x="24" y="66"/>
                  </a:lnTo>
                  <a:lnTo>
                    <a:pt x="25" y="68"/>
                  </a:lnTo>
                  <a:lnTo>
                    <a:pt x="26" y="68"/>
                  </a:lnTo>
                  <a:lnTo>
                    <a:pt x="27" y="69"/>
                  </a:lnTo>
                  <a:lnTo>
                    <a:pt x="28" y="69"/>
                  </a:lnTo>
                </a:path>
              </a:pathLst>
            </a:custGeom>
            <a:solidFill>
              <a:srgbClr val="DEDE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41" name="Freeform 253">
              <a:extLst>
                <a:ext uri="{FF2B5EF4-FFF2-40B4-BE49-F238E27FC236}">
                  <a16:creationId xmlns:a16="http://schemas.microsoft.com/office/drawing/2014/main" id="{58E545E2-6FA7-AB8D-67E0-71274BC5E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3835"/>
              <a:ext cx="37" cy="68"/>
            </a:xfrm>
            <a:custGeom>
              <a:avLst/>
              <a:gdLst>
                <a:gd name="T0" fmla="*/ 28 w 37"/>
                <a:gd name="T1" fmla="*/ 67 h 68"/>
                <a:gd name="T2" fmla="*/ 28 w 37"/>
                <a:gd name="T3" fmla="*/ 66 h 68"/>
                <a:gd name="T4" fmla="*/ 29 w 37"/>
                <a:gd name="T5" fmla="*/ 64 h 68"/>
                <a:gd name="T6" fmla="*/ 30 w 37"/>
                <a:gd name="T7" fmla="*/ 63 h 68"/>
                <a:gd name="T8" fmla="*/ 31 w 37"/>
                <a:gd name="T9" fmla="*/ 62 h 68"/>
                <a:gd name="T10" fmla="*/ 32 w 37"/>
                <a:gd name="T11" fmla="*/ 61 h 68"/>
                <a:gd name="T12" fmla="*/ 33 w 37"/>
                <a:gd name="T13" fmla="*/ 60 h 68"/>
                <a:gd name="T14" fmla="*/ 34 w 37"/>
                <a:gd name="T15" fmla="*/ 60 h 68"/>
                <a:gd name="T16" fmla="*/ 35 w 37"/>
                <a:gd name="T17" fmla="*/ 60 h 68"/>
                <a:gd name="T18" fmla="*/ 36 w 37"/>
                <a:gd name="T19" fmla="*/ 60 h 68"/>
                <a:gd name="T20" fmla="*/ 36 w 37"/>
                <a:gd name="T21" fmla="*/ 60 h 68"/>
                <a:gd name="T22" fmla="*/ 35 w 37"/>
                <a:gd name="T23" fmla="*/ 60 h 68"/>
                <a:gd name="T24" fmla="*/ 35 w 37"/>
                <a:gd name="T25" fmla="*/ 60 h 68"/>
                <a:gd name="T26" fmla="*/ 34 w 37"/>
                <a:gd name="T27" fmla="*/ 59 h 68"/>
                <a:gd name="T28" fmla="*/ 32 w 37"/>
                <a:gd name="T29" fmla="*/ 58 h 68"/>
                <a:gd name="T30" fmla="*/ 31 w 37"/>
                <a:gd name="T31" fmla="*/ 57 h 68"/>
                <a:gd name="T32" fmla="*/ 29 w 37"/>
                <a:gd name="T33" fmla="*/ 54 h 68"/>
                <a:gd name="T34" fmla="*/ 26 w 37"/>
                <a:gd name="T35" fmla="*/ 52 h 68"/>
                <a:gd name="T36" fmla="*/ 24 w 37"/>
                <a:gd name="T37" fmla="*/ 48 h 68"/>
                <a:gd name="T38" fmla="*/ 21 w 37"/>
                <a:gd name="T39" fmla="*/ 43 h 68"/>
                <a:gd name="T40" fmla="*/ 17 w 37"/>
                <a:gd name="T41" fmla="*/ 37 h 68"/>
                <a:gd name="T42" fmla="*/ 14 w 37"/>
                <a:gd name="T43" fmla="*/ 30 h 68"/>
                <a:gd name="T44" fmla="*/ 10 w 37"/>
                <a:gd name="T45" fmla="*/ 21 h 68"/>
                <a:gd name="T46" fmla="*/ 5 w 37"/>
                <a:gd name="T47" fmla="*/ 11 h 68"/>
                <a:gd name="T48" fmla="*/ 0 w 37"/>
                <a:gd name="T49" fmla="*/ 0 h 68"/>
                <a:gd name="T50" fmla="*/ 0 w 37"/>
                <a:gd name="T51" fmla="*/ 0 h 68"/>
                <a:gd name="T52" fmla="*/ 0 w 37"/>
                <a:gd name="T53" fmla="*/ 1 h 68"/>
                <a:gd name="T54" fmla="*/ 0 w 37"/>
                <a:gd name="T55" fmla="*/ 2 h 68"/>
                <a:gd name="T56" fmla="*/ 0 w 37"/>
                <a:gd name="T57" fmla="*/ 4 h 68"/>
                <a:gd name="T58" fmla="*/ 0 w 37"/>
                <a:gd name="T59" fmla="*/ 7 h 68"/>
                <a:gd name="T60" fmla="*/ 0 w 37"/>
                <a:gd name="T61" fmla="*/ 10 h 68"/>
                <a:gd name="T62" fmla="*/ 0 w 37"/>
                <a:gd name="T63" fmla="*/ 14 h 68"/>
                <a:gd name="T64" fmla="*/ 0 w 37"/>
                <a:gd name="T65" fmla="*/ 18 h 68"/>
                <a:gd name="T66" fmla="*/ 1 w 37"/>
                <a:gd name="T67" fmla="*/ 22 h 68"/>
                <a:gd name="T68" fmla="*/ 2 w 37"/>
                <a:gd name="T69" fmla="*/ 27 h 68"/>
                <a:gd name="T70" fmla="*/ 4 w 37"/>
                <a:gd name="T71" fmla="*/ 33 h 68"/>
                <a:gd name="T72" fmla="*/ 5 w 37"/>
                <a:gd name="T73" fmla="*/ 37 h 68"/>
                <a:gd name="T74" fmla="*/ 8 w 37"/>
                <a:gd name="T75" fmla="*/ 43 h 68"/>
                <a:gd name="T76" fmla="*/ 11 w 37"/>
                <a:gd name="T77" fmla="*/ 49 h 68"/>
                <a:gd name="T78" fmla="*/ 15 w 37"/>
                <a:gd name="T79" fmla="*/ 54 h 68"/>
                <a:gd name="T80" fmla="*/ 20 w 37"/>
                <a:gd name="T81" fmla="*/ 60 h 68"/>
                <a:gd name="T82" fmla="*/ 20 w 37"/>
                <a:gd name="T83" fmla="*/ 61 h 68"/>
                <a:gd name="T84" fmla="*/ 21 w 37"/>
                <a:gd name="T85" fmla="*/ 62 h 68"/>
                <a:gd name="T86" fmla="*/ 22 w 37"/>
                <a:gd name="T87" fmla="*/ 63 h 68"/>
                <a:gd name="T88" fmla="*/ 23 w 37"/>
                <a:gd name="T89" fmla="*/ 64 h 68"/>
                <a:gd name="T90" fmla="*/ 24 w 37"/>
                <a:gd name="T91" fmla="*/ 65 h 68"/>
                <a:gd name="T92" fmla="*/ 25 w 37"/>
                <a:gd name="T93" fmla="*/ 67 h 68"/>
                <a:gd name="T94" fmla="*/ 27 w 37"/>
                <a:gd name="T95" fmla="*/ 67 h 68"/>
                <a:gd name="T96" fmla="*/ 28 w 37"/>
                <a:gd name="T97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" h="68">
                  <a:moveTo>
                    <a:pt x="28" y="67"/>
                  </a:moveTo>
                  <a:lnTo>
                    <a:pt x="28" y="66"/>
                  </a:lnTo>
                  <a:lnTo>
                    <a:pt x="29" y="64"/>
                  </a:lnTo>
                  <a:lnTo>
                    <a:pt x="30" y="63"/>
                  </a:lnTo>
                  <a:lnTo>
                    <a:pt x="31" y="62"/>
                  </a:lnTo>
                  <a:lnTo>
                    <a:pt x="32" y="61"/>
                  </a:lnTo>
                  <a:lnTo>
                    <a:pt x="33" y="60"/>
                  </a:lnTo>
                  <a:lnTo>
                    <a:pt x="34" y="60"/>
                  </a:lnTo>
                  <a:lnTo>
                    <a:pt x="35" y="60"/>
                  </a:lnTo>
                  <a:lnTo>
                    <a:pt x="36" y="60"/>
                  </a:lnTo>
                  <a:lnTo>
                    <a:pt x="36" y="60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34" y="59"/>
                  </a:lnTo>
                  <a:lnTo>
                    <a:pt x="32" y="58"/>
                  </a:lnTo>
                  <a:lnTo>
                    <a:pt x="31" y="57"/>
                  </a:lnTo>
                  <a:lnTo>
                    <a:pt x="29" y="54"/>
                  </a:lnTo>
                  <a:lnTo>
                    <a:pt x="26" y="52"/>
                  </a:lnTo>
                  <a:lnTo>
                    <a:pt x="24" y="48"/>
                  </a:lnTo>
                  <a:lnTo>
                    <a:pt x="21" y="43"/>
                  </a:lnTo>
                  <a:lnTo>
                    <a:pt x="17" y="37"/>
                  </a:lnTo>
                  <a:lnTo>
                    <a:pt x="14" y="30"/>
                  </a:lnTo>
                  <a:lnTo>
                    <a:pt x="10" y="21"/>
                  </a:lnTo>
                  <a:lnTo>
                    <a:pt x="5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2" y="27"/>
                  </a:lnTo>
                  <a:lnTo>
                    <a:pt x="4" y="33"/>
                  </a:lnTo>
                  <a:lnTo>
                    <a:pt x="5" y="37"/>
                  </a:lnTo>
                  <a:lnTo>
                    <a:pt x="8" y="43"/>
                  </a:lnTo>
                  <a:lnTo>
                    <a:pt x="11" y="49"/>
                  </a:lnTo>
                  <a:lnTo>
                    <a:pt x="15" y="54"/>
                  </a:lnTo>
                  <a:lnTo>
                    <a:pt x="20" y="60"/>
                  </a:lnTo>
                  <a:lnTo>
                    <a:pt x="20" y="61"/>
                  </a:lnTo>
                  <a:lnTo>
                    <a:pt x="21" y="62"/>
                  </a:lnTo>
                  <a:lnTo>
                    <a:pt x="22" y="63"/>
                  </a:lnTo>
                  <a:lnTo>
                    <a:pt x="23" y="64"/>
                  </a:lnTo>
                  <a:lnTo>
                    <a:pt x="24" y="65"/>
                  </a:lnTo>
                  <a:lnTo>
                    <a:pt x="25" y="67"/>
                  </a:lnTo>
                  <a:lnTo>
                    <a:pt x="27" y="67"/>
                  </a:lnTo>
                  <a:lnTo>
                    <a:pt x="28" y="67"/>
                  </a:lnTo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42" name="Freeform 254">
              <a:extLst>
                <a:ext uri="{FF2B5EF4-FFF2-40B4-BE49-F238E27FC236}">
                  <a16:creationId xmlns:a16="http://schemas.microsoft.com/office/drawing/2014/main" id="{C7C7D68B-AAC0-E678-C64E-6C0B8E10F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" y="3835"/>
              <a:ext cx="34" cy="67"/>
            </a:xfrm>
            <a:custGeom>
              <a:avLst/>
              <a:gdLst>
                <a:gd name="T0" fmla="*/ 25 w 34"/>
                <a:gd name="T1" fmla="*/ 66 h 67"/>
                <a:gd name="T2" fmla="*/ 26 w 34"/>
                <a:gd name="T3" fmla="*/ 65 h 67"/>
                <a:gd name="T4" fmla="*/ 27 w 34"/>
                <a:gd name="T5" fmla="*/ 64 h 67"/>
                <a:gd name="T6" fmla="*/ 28 w 34"/>
                <a:gd name="T7" fmla="*/ 62 h 67"/>
                <a:gd name="T8" fmla="*/ 29 w 34"/>
                <a:gd name="T9" fmla="*/ 61 h 67"/>
                <a:gd name="T10" fmla="*/ 30 w 34"/>
                <a:gd name="T11" fmla="*/ 60 h 67"/>
                <a:gd name="T12" fmla="*/ 30 w 34"/>
                <a:gd name="T13" fmla="*/ 59 h 67"/>
                <a:gd name="T14" fmla="*/ 31 w 34"/>
                <a:gd name="T15" fmla="*/ 59 h 67"/>
                <a:gd name="T16" fmla="*/ 32 w 34"/>
                <a:gd name="T17" fmla="*/ 59 h 67"/>
                <a:gd name="T18" fmla="*/ 33 w 34"/>
                <a:gd name="T19" fmla="*/ 59 h 67"/>
                <a:gd name="T20" fmla="*/ 33 w 34"/>
                <a:gd name="T21" fmla="*/ 59 h 67"/>
                <a:gd name="T22" fmla="*/ 32 w 34"/>
                <a:gd name="T23" fmla="*/ 59 h 67"/>
                <a:gd name="T24" fmla="*/ 32 w 34"/>
                <a:gd name="T25" fmla="*/ 59 h 67"/>
                <a:gd name="T26" fmla="*/ 31 w 34"/>
                <a:gd name="T27" fmla="*/ 59 h 67"/>
                <a:gd name="T28" fmla="*/ 29 w 34"/>
                <a:gd name="T29" fmla="*/ 58 h 67"/>
                <a:gd name="T30" fmla="*/ 28 w 34"/>
                <a:gd name="T31" fmla="*/ 56 h 67"/>
                <a:gd name="T32" fmla="*/ 26 w 34"/>
                <a:gd name="T33" fmla="*/ 54 h 67"/>
                <a:gd name="T34" fmla="*/ 24 w 34"/>
                <a:gd name="T35" fmla="*/ 51 h 67"/>
                <a:gd name="T36" fmla="*/ 22 w 34"/>
                <a:gd name="T37" fmla="*/ 48 h 67"/>
                <a:gd name="T38" fmla="*/ 19 w 34"/>
                <a:gd name="T39" fmla="*/ 43 h 67"/>
                <a:gd name="T40" fmla="*/ 16 w 34"/>
                <a:gd name="T41" fmla="*/ 37 h 67"/>
                <a:gd name="T42" fmla="*/ 12 w 34"/>
                <a:gd name="T43" fmla="*/ 29 h 67"/>
                <a:gd name="T44" fmla="*/ 9 w 34"/>
                <a:gd name="T45" fmla="*/ 21 h 67"/>
                <a:gd name="T46" fmla="*/ 5 w 34"/>
                <a:gd name="T47" fmla="*/ 11 h 67"/>
                <a:gd name="T48" fmla="*/ 0 w 34"/>
                <a:gd name="T49" fmla="*/ 0 h 67"/>
                <a:gd name="T50" fmla="*/ 0 w 34"/>
                <a:gd name="T51" fmla="*/ 0 h 67"/>
                <a:gd name="T52" fmla="*/ 0 w 34"/>
                <a:gd name="T53" fmla="*/ 1 h 67"/>
                <a:gd name="T54" fmla="*/ 0 w 34"/>
                <a:gd name="T55" fmla="*/ 2 h 67"/>
                <a:gd name="T56" fmla="*/ 0 w 34"/>
                <a:gd name="T57" fmla="*/ 4 h 67"/>
                <a:gd name="T58" fmla="*/ 0 w 34"/>
                <a:gd name="T59" fmla="*/ 7 h 67"/>
                <a:gd name="T60" fmla="*/ 0 w 34"/>
                <a:gd name="T61" fmla="*/ 10 h 67"/>
                <a:gd name="T62" fmla="*/ 0 w 34"/>
                <a:gd name="T63" fmla="*/ 14 h 67"/>
                <a:gd name="T64" fmla="*/ 0 w 34"/>
                <a:gd name="T65" fmla="*/ 18 h 67"/>
                <a:gd name="T66" fmla="*/ 1 w 34"/>
                <a:gd name="T67" fmla="*/ 22 h 67"/>
                <a:gd name="T68" fmla="*/ 2 w 34"/>
                <a:gd name="T69" fmla="*/ 27 h 67"/>
                <a:gd name="T70" fmla="*/ 3 w 34"/>
                <a:gd name="T71" fmla="*/ 32 h 67"/>
                <a:gd name="T72" fmla="*/ 5 w 34"/>
                <a:gd name="T73" fmla="*/ 37 h 67"/>
                <a:gd name="T74" fmla="*/ 7 w 34"/>
                <a:gd name="T75" fmla="*/ 43 h 67"/>
                <a:gd name="T76" fmla="*/ 10 w 34"/>
                <a:gd name="T77" fmla="*/ 48 h 67"/>
                <a:gd name="T78" fmla="*/ 14 w 34"/>
                <a:gd name="T79" fmla="*/ 54 h 67"/>
                <a:gd name="T80" fmla="*/ 18 w 34"/>
                <a:gd name="T81" fmla="*/ 60 h 67"/>
                <a:gd name="T82" fmla="*/ 18 w 34"/>
                <a:gd name="T83" fmla="*/ 60 h 67"/>
                <a:gd name="T84" fmla="*/ 19 w 34"/>
                <a:gd name="T85" fmla="*/ 61 h 67"/>
                <a:gd name="T86" fmla="*/ 20 w 34"/>
                <a:gd name="T87" fmla="*/ 62 h 67"/>
                <a:gd name="T88" fmla="*/ 21 w 34"/>
                <a:gd name="T89" fmla="*/ 64 h 67"/>
                <a:gd name="T90" fmla="*/ 22 w 34"/>
                <a:gd name="T91" fmla="*/ 65 h 67"/>
                <a:gd name="T92" fmla="*/ 23 w 34"/>
                <a:gd name="T93" fmla="*/ 66 h 67"/>
                <a:gd name="T94" fmla="*/ 24 w 34"/>
                <a:gd name="T95" fmla="*/ 66 h 67"/>
                <a:gd name="T96" fmla="*/ 25 w 34"/>
                <a:gd name="T97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" h="67">
                  <a:moveTo>
                    <a:pt x="25" y="66"/>
                  </a:moveTo>
                  <a:lnTo>
                    <a:pt x="26" y="65"/>
                  </a:lnTo>
                  <a:lnTo>
                    <a:pt x="27" y="64"/>
                  </a:lnTo>
                  <a:lnTo>
                    <a:pt x="28" y="62"/>
                  </a:lnTo>
                  <a:lnTo>
                    <a:pt x="29" y="61"/>
                  </a:lnTo>
                  <a:lnTo>
                    <a:pt x="30" y="60"/>
                  </a:lnTo>
                  <a:lnTo>
                    <a:pt x="30" y="59"/>
                  </a:lnTo>
                  <a:lnTo>
                    <a:pt x="31" y="59"/>
                  </a:lnTo>
                  <a:lnTo>
                    <a:pt x="32" y="59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1" y="59"/>
                  </a:lnTo>
                  <a:lnTo>
                    <a:pt x="29" y="58"/>
                  </a:lnTo>
                  <a:lnTo>
                    <a:pt x="28" y="56"/>
                  </a:lnTo>
                  <a:lnTo>
                    <a:pt x="26" y="54"/>
                  </a:lnTo>
                  <a:lnTo>
                    <a:pt x="24" y="51"/>
                  </a:lnTo>
                  <a:lnTo>
                    <a:pt x="22" y="48"/>
                  </a:lnTo>
                  <a:lnTo>
                    <a:pt x="19" y="43"/>
                  </a:lnTo>
                  <a:lnTo>
                    <a:pt x="16" y="37"/>
                  </a:lnTo>
                  <a:lnTo>
                    <a:pt x="12" y="29"/>
                  </a:lnTo>
                  <a:lnTo>
                    <a:pt x="9" y="21"/>
                  </a:lnTo>
                  <a:lnTo>
                    <a:pt x="5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2" y="27"/>
                  </a:lnTo>
                  <a:lnTo>
                    <a:pt x="3" y="32"/>
                  </a:lnTo>
                  <a:lnTo>
                    <a:pt x="5" y="37"/>
                  </a:lnTo>
                  <a:lnTo>
                    <a:pt x="7" y="43"/>
                  </a:lnTo>
                  <a:lnTo>
                    <a:pt x="10" y="48"/>
                  </a:lnTo>
                  <a:lnTo>
                    <a:pt x="14" y="54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9" y="61"/>
                  </a:lnTo>
                  <a:lnTo>
                    <a:pt x="20" y="62"/>
                  </a:lnTo>
                  <a:lnTo>
                    <a:pt x="21" y="64"/>
                  </a:lnTo>
                  <a:lnTo>
                    <a:pt x="22" y="65"/>
                  </a:lnTo>
                  <a:lnTo>
                    <a:pt x="23" y="66"/>
                  </a:lnTo>
                  <a:lnTo>
                    <a:pt x="24" y="66"/>
                  </a:lnTo>
                  <a:lnTo>
                    <a:pt x="25" y="66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43" name="Freeform 255">
              <a:extLst>
                <a:ext uri="{FF2B5EF4-FFF2-40B4-BE49-F238E27FC236}">
                  <a16:creationId xmlns:a16="http://schemas.microsoft.com/office/drawing/2014/main" id="{069A1FCE-F2EE-3A18-D752-8A8AFD5E0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3836"/>
              <a:ext cx="33" cy="65"/>
            </a:xfrm>
            <a:custGeom>
              <a:avLst/>
              <a:gdLst>
                <a:gd name="T0" fmla="*/ 24 w 33"/>
                <a:gd name="T1" fmla="*/ 63 h 65"/>
                <a:gd name="T2" fmla="*/ 25 w 33"/>
                <a:gd name="T3" fmla="*/ 63 h 65"/>
                <a:gd name="T4" fmla="*/ 26 w 33"/>
                <a:gd name="T5" fmla="*/ 62 h 65"/>
                <a:gd name="T6" fmla="*/ 27 w 33"/>
                <a:gd name="T7" fmla="*/ 61 h 65"/>
                <a:gd name="T8" fmla="*/ 28 w 33"/>
                <a:gd name="T9" fmla="*/ 60 h 65"/>
                <a:gd name="T10" fmla="*/ 28 w 33"/>
                <a:gd name="T11" fmla="*/ 58 h 65"/>
                <a:gd name="T12" fmla="*/ 29 w 33"/>
                <a:gd name="T13" fmla="*/ 58 h 65"/>
                <a:gd name="T14" fmla="*/ 30 w 33"/>
                <a:gd name="T15" fmla="*/ 57 h 65"/>
                <a:gd name="T16" fmla="*/ 31 w 33"/>
                <a:gd name="T17" fmla="*/ 57 h 65"/>
                <a:gd name="T18" fmla="*/ 32 w 33"/>
                <a:gd name="T19" fmla="*/ 57 h 65"/>
                <a:gd name="T20" fmla="*/ 32 w 33"/>
                <a:gd name="T21" fmla="*/ 58 h 65"/>
                <a:gd name="T22" fmla="*/ 31 w 33"/>
                <a:gd name="T23" fmla="*/ 58 h 65"/>
                <a:gd name="T24" fmla="*/ 30 w 33"/>
                <a:gd name="T25" fmla="*/ 57 h 65"/>
                <a:gd name="T26" fmla="*/ 30 w 33"/>
                <a:gd name="T27" fmla="*/ 57 h 65"/>
                <a:gd name="T28" fmla="*/ 28 w 33"/>
                <a:gd name="T29" fmla="*/ 56 h 65"/>
                <a:gd name="T30" fmla="*/ 27 w 33"/>
                <a:gd name="T31" fmla="*/ 54 h 65"/>
                <a:gd name="T32" fmla="*/ 25 w 33"/>
                <a:gd name="T33" fmla="*/ 52 h 65"/>
                <a:gd name="T34" fmla="*/ 23 w 33"/>
                <a:gd name="T35" fmla="*/ 49 h 65"/>
                <a:gd name="T36" fmla="*/ 21 w 33"/>
                <a:gd name="T37" fmla="*/ 46 h 65"/>
                <a:gd name="T38" fmla="*/ 18 w 33"/>
                <a:gd name="T39" fmla="*/ 41 h 65"/>
                <a:gd name="T40" fmla="*/ 15 w 33"/>
                <a:gd name="T41" fmla="*/ 35 h 65"/>
                <a:gd name="T42" fmla="*/ 12 w 33"/>
                <a:gd name="T43" fmla="*/ 29 h 65"/>
                <a:gd name="T44" fmla="*/ 9 w 33"/>
                <a:gd name="T45" fmla="*/ 20 h 65"/>
                <a:gd name="T46" fmla="*/ 5 w 33"/>
                <a:gd name="T47" fmla="*/ 11 h 65"/>
                <a:gd name="T48" fmla="*/ 1 w 33"/>
                <a:gd name="T49" fmla="*/ 0 h 65"/>
                <a:gd name="T50" fmla="*/ 1 w 33"/>
                <a:gd name="T51" fmla="*/ 0 h 65"/>
                <a:gd name="T52" fmla="*/ 0 w 33"/>
                <a:gd name="T53" fmla="*/ 1 h 65"/>
                <a:gd name="T54" fmla="*/ 0 w 33"/>
                <a:gd name="T55" fmla="*/ 2 h 65"/>
                <a:gd name="T56" fmla="*/ 0 w 33"/>
                <a:gd name="T57" fmla="*/ 4 h 65"/>
                <a:gd name="T58" fmla="*/ 0 w 33"/>
                <a:gd name="T59" fmla="*/ 7 h 65"/>
                <a:gd name="T60" fmla="*/ 0 w 33"/>
                <a:gd name="T61" fmla="*/ 10 h 65"/>
                <a:gd name="T62" fmla="*/ 0 w 33"/>
                <a:gd name="T63" fmla="*/ 13 h 65"/>
                <a:gd name="T64" fmla="*/ 0 w 33"/>
                <a:gd name="T65" fmla="*/ 17 h 65"/>
                <a:gd name="T66" fmla="*/ 1 w 33"/>
                <a:gd name="T67" fmla="*/ 21 h 65"/>
                <a:gd name="T68" fmla="*/ 2 w 33"/>
                <a:gd name="T69" fmla="*/ 25 h 65"/>
                <a:gd name="T70" fmla="*/ 3 w 33"/>
                <a:gd name="T71" fmla="*/ 30 h 65"/>
                <a:gd name="T72" fmla="*/ 5 w 33"/>
                <a:gd name="T73" fmla="*/ 35 h 65"/>
                <a:gd name="T74" fmla="*/ 7 w 33"/>
                <a:gd name="T75" fmla="*/ 41 h 65"/>
                <a:gd name="T76" fmla="*/ 9 w 33"/>
                <a:gd name="T77" fmla="*/ 46 h 65"/>
                <a:gd name="T78" fmla="*/ 13 w 33"/>
                <a:gd name="T79" fmla="*/ 52 h 65"/>
                <a:gd name="T80" fmla="*/ 17 w 33"/>
                <a:gd name="T81" fmla="*/ 58 h 65"/>
                <a:gd name="T82" fmla="*/ 17 w 33"/>
                <a:gd name="T83" fmla="*/ 58 h 65"/>
                <a:gd name="T84" fmla="*/ 18 w 33"/>
                <a:gd name="T85" fmla="*/ 59 h 65"/>
                <a:gd name="T86" fmla="*/ 19 w 33"/>
                <a:gd name="T87" fmla="*/ 60 h 65"/>
                <a:gd name="T88" fmla="*/ 20 w 33"/>
                <a:gd name="T89" fmla="*/ 61 h 65"/>
                <a:gd name="T90" fmla="*/ 21 w 33"/>
                <a:gd name="T91" fmla="*/ 62 h 65"/>
                <a:gd name="T92" fmla="*/ 22 w 33"/>
                <a:gd name="T93" fmla="*/ 63 h 65"/>
                <a:gd name="T94" fmla="*/ 24 w 33"/>
                <a:gd name="T95" fmla="*/ 64 h 65"/>
                <a:gd name="T96" fmla="*/ 24 w 33"/>
                <a:gd name="T97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65">
                  <a:moveTo>
                    <a:pt x="24" y="63"/>
                  </a:moveTo>
                  <a:lnTo>
                    <a:pt x="25" y="63"/>
                  </a:lnTo>
                  <a:lnTo>
                    <a:pt x="26" y="62"/>
                  </a:lnTo>
                  <a:lnTo>
                    <a:pt x="27" y="61"/>
                  </a:lnTo>
                  <a:lnTo>
                    <a:pt x="28" y="60"/>
                  </a:lnTo>
                  <a:lnTo>
                    <a:pt x="28" y="58"/>
                  </a:lnTo>
                  <a:lnTo>
                    <a:pt x="29" y="58"/>
                  </a:lnTo>
                  <a:lnTo>
                    <a:pt x="30" y="57"/>
                  </a:lnTo>
                  <a:lnTo>
                    <a:pt x="31" y="57"/>
                  </a:lnTo>
                  <a:lnTo>
                    <a:pt x="32" y="57"/>
                  </a:lnTo>
                  <a:lnTo>
                    <a:pt x="32" y="58"/>
                  </a:lnTo>
                  <a:lnTo>
                    <a:pt x="31" y="58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8" y="56"/>
                  </a:lnTo>
                  <a:lnTo>
                    <a:pt x="27" y="54"/>
                  </a:lnTo>
                  <a:lnTo>
                    <a:pt x="25" y="52"/>
                  </a:lnTo>
                  <a:lnTo>
                    <a:pt x="23" y="49"/>
                  </a:lnTo>
                  <a:lnTo>
                    <a:pt x="21" y="46"/>
                  </a:lnTo>
                  <a:lnTo>
                    <a:pt x="18" y="41"/>
                  </a:lnTo>
                  <a:lnTo>
                    <a:pt x="15" y="35"/>
                  </a:lnTo>
                  <a:lnTo>
                    <a:pt x="12" y="29"/>
                  </a:lnTo>
                  <a:lnTo>
                    <a:pt x="9" y="20"/>
                  </a:lnTo>
                  <a:lnTo>
                    <a:pt x="5" y="11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2" y="25"/>
                  </a:lnTo>
                  <a:lnTo>
                    <a:pt x="3" y="30"/>
                  </a:lnTo>
                  <a:lnTo>
                    <a:pt x="5" y="35"/>
                  </a:lnTo>
                  <a:lnTo>
                    <a:pt x="7" y="41"/>
                  </a:lnTo>
                  <a:lnTo>
                    <a:pt x="9" y="46"/>
                  </a:lnTo>
                  <a:lnTo>
                    <a:pt x="13" y="52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8" y="59"/>
                  </a:lnTo>
                  <a:lnTo>
                    <a:pt x="19" y="60"/>
                  </a:lnTo>
                  <a:lnTo>
                    <a:pt x="20" y="61"/>
                  </a:lnTo>
                  <a:lnTo>
                    <a:pt x="21" y="62"/>
                  </a:lnTo>
                  <a:lnTo>
                    <a:pt x="22" y="63"/>
                  </a:lnTo>
                  <a:lnTo>
                    <a:pt x="24" y="64"/>
                  </a:lnTo>
                  <a:lnTo>
                    <a:pt x="24" y="63"/>
                  </a:lnTo>
                </a:path>
              </a:pathLst>
            </a:custGeom>
            <a:solidFill>
              <a:srgbClr val="D6D6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44" name="Freeform 256">
              <a:extLst>
                <a:ext uri="{FF2B5EF4-FFF2-40B4-BE49-F238E27FC236}">
                  <a16:creationId xmlns:a16="http://schemas.microsoft.com/office/drawing/2014/main" id="{2F8BB39E-1EDA-39C8-4D80-3A7B327C2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3836"/>
              <a:ext cx="32" cy="64"/>
            </a:xfrm>
            <a:custGeom>
              <a:avLst/>
              <a:gdLst>
                <a:gd name="T0" fmla="*/ 24 w 32"/>
                <a:gd name="T1" fmla="*/ 63 h 64"/>
                <a:gd name="T2" fmla="*/ 24 w 32"/>
                <a:gd name="T3" fmla="*/ 62 h 64"/>
                <a:gd name="T4" fmla="*/ 25 w 32"/>
                <a:gd name="T5" fmla="*/ 61 h 64"/>
                <a:gd name="T6" fmla="*/ 26 w 32"/>
                <a:gd name="T7" fmla="*/ 60 h 64"/>
                <a:gd name="T8" fmla="*/ 27 w 32"/>
                <a:gd name="T9" fmla="*/ 58 h 64"/>
                <a:gd name="T10" fmla="*/ 28 w 32"/>
                <a:gd name="T11" fmla="*/ 57 h 64"/>
                <a:gd name="T12" fmla="*/ 28 w 32"/>
                <a:gd name="T13" fmla="*/ 56 h 64"/>
                <a:gd name="T14" fmla="*/ 29 w 32"/>
                <a:gd name="T15" fmla="*/ 56 h 64"/>
                <a:gd name="T16" fmla="*/ 30 w 32"/>
                <a:gd name="T17" fmla="*/ 56 h 64"/>
                <a:gd name="T18" fmla="*/ 31 w 32"/>
                <a:gd name="T19" fmla="*/ 56 h 64"/>
                <a:gd name="T20" fmla="*/ 31 w 32"/>
                <a:gd name="T21" fmla="*/ 56 h 64"/>
                <a:gd name="T22" fmla="*/ 30 w 32"/>
                <a:gd name="T23" fmla="*/ 56 h 64"/>
                <a:gd name="T24" fmla="*/ 30 w 32"/>
                <a:gd name="T25" fmla="*/ 56 h 64"/>
                <a:gd name="T26" fmla="*/ 29 w 32"/>
                <a:gd name="T27" fmla="*/ 56 h 64"/>
                <a:gd name="T28" fmla="*/ 28 w 32"/>
                <a:gd name="T29" fmla="*/ 55 h 64"/>
                <a:gd name="T30" fmla="*/ 27 w 32"/>
                <a:gd name="T31" fmla="*/ 53 h 64"/>
                <a:gd name="T32" fmla="*/ 25 w 32"/>
                <a:gd name="T33" fmla="*/ 51 h 64"/>
                <a:gd name="T34" fmla="*/ 23 w 32"/>
                <a:gd name="T35" fmla="*/ 49 h 64"/>
                <a:gd name="T36" fmla="*/ 21 w 32"/>
                <a:gd name="T37" fmla="*/ 45 h 64"/>
                <a:gd name="T38" fmla="*/ 18 w 32"/>
                <a:gd name="T39" fmla="*/ 40 h 64"/>
                <a:gd name="T40" fmla="*/ 15 w 32"/>
                <a:gd name="T41" fmla="*/ 35 h 64"/>
                <a:gd name="T42" fmla="*/ 12 w 32"/>
                <a:gd name="T43" fmla="*/ 28 h 64"/>
                <a:gd name="T44" fmla="*/ 8 w 32"/>
                <a:gd name="T45" fmla="*/ 20 h 64"/>
                <a:gd name="T46" fmla="*/ 4 w 32"/>
                <a:gd name="T47" fmla="*/ 11 h 64"/>
                <a:gd name="T48" fmla="*/ 0 w 32"/>
                <a:gd name="T49" fmla="*/ 0 h 64"/>
                <a:gd name="T50" fmla="*/ 0 w 32"/>
                <a:gd name="T51" fmla="*/ 0 h 64"/>
                <a:gd name="T52" fmla="*/ 0 w 32"/>
                <a:gd name="T53" fmla="*/ 1 h 64"/>
                <a:gd name="T54" fmla="*/ 0 w 32"/>
                <a:gd name="T55" fmla="*/ 2 h 64"/>
                <a:gd name="T56" fmla="*/ 0 w 32"/>
                <a:gd name="T57" fmla="*/ 4 h 64"/>
                <a:gd name="T58" fmla="*/ 0 w 32"/>
                <a:gd name="T59" fmla="*/ 7 h 64"/>
                <a:gd name="T60" fmla="*/ 0 w 32"/>
                <a:gd name="T61" fmla="*/ 10 h 64"/>
                <a:gd name="T62" fmla="*/ 0 w 32"/>
                <a:gd name="T63" fmla="*/ 13 h 64"/>
                <a:gd name="T64" fmla="*/ 0 w 32"/>
                <a:gd name="T65" fmla="*/ 17 h 64"/>
                <a:gd name="T66" fmla="*/ 1 w 32"/>
                <a:gd name="T67" fmla="*/ 21 h 64"/>
                <a:gd name="T68" fmla="*/ 1 w 32"/>
                <a:gd name="T69" fmla="*/ 25 h 64"/>
                <a:gd name="T70" fmla="*/ 3 w 32"/>
                <a:gd name="T71" fmla="*/ 30 h 64"/>
                <a:gd name="T72" fmla="*/ 4 w 32"/>
                <a:gd name="T73" fmla="*/ 35 h 64"/>
                <a:gd name="T74" fmla="*/ 7 w 32"/>
                <a:gd name="T75" fmla="*/ 40 h 64"/>
                <a:gd name="T76" fmla="*/ 9 w 32"/>
                <a:gd name="T77" fmla="*/ 45 h 64"/>
                <a:gd name="T78" fmla="*/ 13 w 32"/>
                <a:gd name="T79" fmla="*/ 50 h 64"/>
                <a:gd name="T80" fmla="*/ 17 w 32"/>
                <a:gd name="T81" fmla="*/ 56 h 64"/>
                <a:gd name="T82" fmla="*/ 17 w 32"/>
                <a:gd name="T83" fmla="*/ 56 h 64"/>
                <a:gd name="T84" fmla="*/ 17 w 32"/>
                <a:gd name="T85" fmla="*/ 57 h 64"/>
                <a:gd name="T86" fmla="*/ 18 w 32"/>
                <a:gd name="T87" fmla="*/ 58 h 64"/>
                <a:gd name="T88" fmla="*/ 19 w 32"/>
                <a:gd name="T89" fmla="*/ 60 h 64"/>
                <a:gd name="T90" fmla="*/ 21 w 32"/>
                <a:gd name="T91" fmla="*/ 61 h 64"/>
                <a:gd name="T92" fmla="*/ 22 w 32"/>
                <a:gd name="T93" fmla="*/ 62 h 64"/>
                <a:gd name="T94" fmla="*/ 23 w 32"/>
                <a:gd name="T95" fmla="*/ 63 h 64"/>
                <a:gd name="T96" fmla="*/ 24 w 32"/>
                <a:gd name="T97" fmla="*/ 6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" h="64">
                  <a:moveTo>
                    <a:pt x="24" y="63"/>
                  </a:moveTo>
                  <a:lnTo>
                    <a:pt x="24" y="62"/>
                  </a:lnTo>
                  <a:lnTo>
                    <a:pt x="25" y="61"/>
                  </a:lnTo>
                  <a:lnTo>
                    <a:pt x="26" y="60"/>
                  </a:lnTo>
                  <a:lnTo>
                    <a:pt x="27" y="58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29" y="56"/>
                  </a:lnTo>
                  <a:lnTo>
                    <a:pt x="30" y="56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9" y="56"/>
                  </a:lnTo>
                  <a:lnTo>
                    <a:pt x="28" y="55"/>
                  </a:lnTo>
                  <a:lnTo>
                    <a:pt x="27" y="53"/>
                  </a:lnTo>
                  <a:lnTo>
                    <a:pt x="25" y="51"/>
                  </a:lnTo>
                  <a:lnTo>
                    <a:pt x="23" y="49"/>
                  </a:lnTo>
                  <a:lnTo>
                    <a:pt x="21" y="45"/>
                  </a:lnTo>
                  <a:lnTo>
                    <a:pt x="18" y="40"/>
                  </a:lnTo>
                  <a:lnTo>
                    <a:pt x="15" y="35"/>
                  </a:lnTo>
                  <a:lnTo>
                    <a:pt x="12" y="28"/>
                  </a:lnTo>
                  <a:lnTo>
                    <a:pt x="8" y="20"/>
                  </a:lnTo>
                  <a:lnTo>
                    <a:pt x="4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1" y="25"/>
                  </a:lnTo>
                  <a:lnTo>
                    <a:pt x="3" y="30"/>
                  </a:lnTo>
                  <a:lnTo>
                    <a:pt x="4" y="35"/>
                  </a:lnTo>
                  <a:lnTo>
                    <a:pt x="7" y="40"/>
                  </a:lnTo>
                  <a:lnTo>
                    <a:pt x="9" y="45"/>
                  </a:lnTo>
                  <a:lnTo>
                    <a:pt x="13" y="50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17" y="57"/>
                  </a:lnTo>
                  <a:lnTo>
                    <a:pt x="18" y="58"/>
                  </a:lnTo>
                  <a:lnTo>
                    <a:pt x="19" y="60"/>
                  </a:lnTo>
                  <a:lnTo>
                    <a:pt x="21" y="61"/>
                  </a:lnTo>
                  <a:lnTo>
                    <a:pt x="22" y="62"/>
                  </a:lnTo>
                  <a:lnTo>
                    <a:pt x="23" y="63"/>
                  </a:lnTo>
                  <a:lnTo>
                    <a:pt x="24" y="63"/>
                  </a:lnTo>
                </a:path>
              </a:pathLst>
            </a:custGeom>
            <a:solidFill>
              <a:srgbClr val="D1D1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45" name="Freeform 257">
              <a:extLst>
                <a:ext uri="{FF2B5EF4-FFF2-40B4-BE49-F238E27FC236}">
                  <a16:creationId xmlns:a16="http://schemas.microsoft.com/office/drawing/2014/main" id="{E7A56ABD-BF92-7031-7B90-752E5E4F4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" y="3837"/>
              <a:ext cx="31" cy="63"/>
            </a:xfrm>
            <a:custGeom>
              <a:avLst/>
              <a:gdLst>
                <a:gd name="T0" fmla="*/ 24 w 31"/>
                <a:gd name="T1" fmla="*/ 62 h 63"/>
                <a:gd name="T2" fmla="*/ 25 w 31"/>
                <a:gd name="T3" fmla="*/ 59 h 63"/>
                <a:gd name="T4" fmla="*/ 26 w 31"/>
                <a:gd name="T5" fmla="*/ 57 h 63"/>
                <a:gd name="T6" fmla="*/ 28 w 31"/>
                <a:gd name="T7" fmla="*/ 55 h 63"/>
                <a:gd name="T8" fmla="*/ 29 w 31"/>
                <a:gd name="T9" fmla="*/ 55 h 63"/>
                <a:gd name="T10" fmla="*/ 30 w 31"/>
                <a:gd name="T11" fmla="*/ 55 h 63"/>
                <a:gd name="T12" fmla="*/ 30 w 31"/>
                <a:gd name="T13" fmla="*/ 55 h 63"/>
                <a:gd name="T14" fmla="*/ 30 w 31"/>
                <a:gd name="T15" fmla="*/ 55 h 63"/>
                <a:gd name="T16" fmla="*/ 29 w 31"/>
                <a:gd name="T17" fmla="*/ 55 h 63"/>
                <a:gd name="T18" fmla="*/ 28 w 31"/>
                <a:gd name="T19" fmla="*/ 55 h 63"/>
                <a:gd name="T20" fmla="*/ 27 w 31"/>
                <a:gd name="T21" fmla="*/ 54 h 63"/>
                <a:gd name="T22" fmla="*/ 26 w 31"/>
                <a:gd name="T23" fmla="*/ 52 h 63"/>
                <a:gd name="T24" fmla="*/ 24 w 31"/>
                <a:gd name="T25" fmla="*/ 50 h 63"/>
                <a:gd name="T26" fmla="*/ 22 w 31"/>
                <a:gd name="T27" fmla="*/ 48 h 63"/>
                <a:gd name="T28" fmla="*/ 20 w 31"/>
                <a:gd name="T29" fmla="*/ 44 h 63"/>
                <a:gd name="T30" fmla="*/ 18 w 31"/>
                <a:gd name="T31" fmla="*/ 40 h 63"/>
                <a:gd name="T32" fmla="*/ 15 w 31"/>
                <a:gd name="T33" fmla="*/ 34 h 63"/>
                <a:gd name="T34" fmla="*/ 11 w 31"/>
                <a:gd name="T35" fmla="*/ 27 h 63"/>
                <a:gd name="T36" fmla="*/ 8 w 31"/>
                <a:gd name="T37" fmla="*/ 19 h 63"/>
                <a:gd name="T38" fmla="*/ 5 w 31"/>
                <a:gd name="T39" fmla="*/ 10 h 63"/>
                <a:gd name="T40" fmla="*/ 0 w 31"/>
                <a:gd name="T41" fmla="*/ 0 h 63"/>
                <a:gd name="T42" fmla="*/ 0 w 31"/>
                <a:gd name="T43" fmla="*/ 0 h 63"/>
                <a:gd name="T44" fmla="*/ 0 w 31"/>
                <a:gd name="T45" fmla="*/ 1 h 63"/>
                <a:gd name="T46" fmla="*/ 0 w 31"/>
                <a:gd name="T47" fmla="*/ 2 h 63"/>
                <a:gd name="T48" fmla="*/ 0 w 31"/>
                <a:gd name="T49" fmla="*/ 4 h 63"/>
                <a:gd name="T50" fmla="*/ 0 w 31"/>
                <a:gd name="T51" fmla="*/ 6 h 63"/>
                <a:gd name="T52" fmla="*/ 0 w 31"/>
                <a:gd name="T53" fmla="*/ 9 h 63"/>
                <a:gd name="T54" fmla="*/ 0 w 31"/>
                <a:gd name="T55" fmla="*/ 12 h 63"/>
                <a:gd name="T56" fmla="*/ 0 w 31"/>
                <a:gd name="T57" fmla="*/ 16 h 63"/>
                <a:gd name="T58" fmla="*/ 1 w 31"/>
                <a:gd name="T59" fmla="*/ 20 h 63"/>
                <a:gd name="T60" fmla="*/ 1 w 31"/>
                <a:gd name="T61" fmla="*/ 24 h 63"/>
                <a:gd name="T62" fmla="*/ 3 w 31"/>
                <a:gd name="T63" fmla="*/ 28 h 63"/>
                <a:gd name="T64" fmla="*/ 4 w 31"/>
                <a:gd name="T65" fmla="*/ 34 h 63"/>
                <a:gd name="T66" fmla="*/ 6 w 31"/>
                <a:gd name="T67" fmla="*/ 39 h 63"/>
                <a:gd name="T68" fmla="*/ 9 w 31"/>
                <a:gd name="T69" fmla="*/ 44 h 63"/>
                <a:gd name="T70" fmla="*/ 13 w 31"/>
                <a:gd name="T71" fmla="*/ 50 h 63"/>
                <a:gd name="T72" fmla="*/ 16 w 31"/>
                <a:gd name="T73" fmla="*/ 55 h 63"/>
                <a:gd name="T74" fmla="*/ 16 w 31"/>
                <a:gd name="T75" fmla="*/ 56 h 63"/>
                <a:gd name="T76" fmla="*/ 17 w 31"/>
                <a:gd name="T77" fmla="*/ 57 h 63"/>
                <a:gd name="T78" fmla="*/ 18 w 31"/>
                <a:gd name="T79" fmla="*/ 57 h 63"/>
                <a:gd name="T80" fmla="*/ 19 w 31"/>
                <a:gd name="T81" fmla="*/ 59 h 63"/>
                <a:gd name="T82" fmla="*/ 20 w 31"/>
                <a:gd name="T83" fmla="*/ 60 h 63"/>
                <a:gd name="T84" fmla="*/ 22 w 31"/>
                <a:gd name="T85" fmla="*/ 61 h 63"/>
                <a:gd name="T86" fmla="*/ 23 w 31"/>
                <a:gd name="T87" fmla="*/ 62 h 63"/>
                <a:gd name="T88" fmla="*/ 24 w 31"/>
                <a:gd name="T89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" h="63">
                  <a:moveTo>
                    <a:pt x="24" y="62"/>
                  </a:moveTo>
                  <a:lnTo>
                    <a:pt x="25" y="59"/>
                  </a:lnTo>
                  <a:lnTo>
                    <a:pt x="26" y="57"/>
                  </a:lnTo>
                  <a:lnTo>
                    <a:pt x="28" y="55"/>
                  </a:lnTo>
                  <a:lnTo>
                    <a:pt x="29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9" y="55"/>
                  </a:lnTo>
                  <a:lnTo>
                    <a:pt x="28" y="55"/>
                  </a:lnTo>
                  <a:lnTo>
                    <a:pt x="27" y="54"/>
                  </a:lnTo>
                  <a:lnTo>
                    <a:pt x="26" y="52"/>
                  </a:lnTo>
                  <a:lnTo>
                    <a:pt x="24" y="50"/>
                  </a:lnTo>
                  <a:lnTo>
                    <a:pt x="22" y="48"/>
                  </a:lnTo>
                  <a:lnTo>
                    <a:pt x="20" y="44"/>
                  </a:lnTo>
                  <a:lnTo>
                    <a:pt x="18" y="40"/>
                  </a:lnTo>
                  <a:lnTo>
                    <a:pt x="15" y="34"/>
                  </a:lnTo>
                  <a:lnTo>
                    <a:pt x="11" y="27"/>
                  </a:lnTo>
                  <a:lnTo>
                    <a:pt x="8" y="19"/>
                  </a:lnTo>
                  <a:lnTo>
                    <a:pt x="5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1" y="20"/>
                  </a:lnTo>
                  <a:lnTo>
                    <a:pt x="1" y="24"/>
                  </a:lnTo>
                  <a:lnTo>
                    <a:pt x="3" y="28"/>
                  </a:lnTo>
                  <a:lnTo>
                    <a:pt x="4" y="34"/>
                  </a:lnTo>
                  <a:lnTo>
                    <a:pt x="6" y="39"/>
                  </a:lnTo>
                  <a:lnTo>
                    <a:pt x="9" y="44"/>
                  </a:lnTo>
                  <a:lnTo>
                    <a:pt x="13" y="50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7" y="57"/>
                  </a:lnTo>
                  <a:lnTo>
                    <a:pt x="18" y="57"/>
                  </a:lnTo>
                  <a:lnTo>
                    <a:pt x="19" y="59"/>
                  </a:lnTo>
                  <a:lnTo>
                    <a:pt x="20" y="60"/>
                  </a:lnTo>
                  <a:lnTo>
                    <a:pt x="22" y="61"/>
                  </a:lnTo>
                  <a:lnTo>
                    <a:pt x="23" y="62"/>
                  </a:lnTo>
                  <a:lnTo>
                    <a:pt x="24" y="62"/>
                  </a:lnTo>
                </a:path>
              </a:pathLst>
            </a:custGeom>
            <a:solidFill>
              <a:srgbClr val="CFC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46" name="Freeform 258">
              <a:extLst>
                <a:ext uri="{FF2B5EF4-FFF2-40B4-BE49-F238E27FC236}">
                  <a16:creationId xmlns:a16="http://schemas.microsoft.com/office/drawing/2014/main" id="{1EF99F74-A8E8-E29C-5D38-750DD1272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1" y="3838"/>
              <a:ext cx="29" cy="61"/>
            </a:xfrm>
            <a:custGeom>
              <a:avLst/>
              <a:gdLst>
                <a:gd name="T0" fmla="*/ 0 w 29"/>
                <a:gd name="T1" fmla="*/ 0 h 61"/>
                <a:gd name="T2" fmla="*/ 0 w 29"/>
                <a:gd name="T3" fmla="*/ 0 h 61"/>
                <a:gd name="T4" fmla="*/ 0 w 29"/>
                <a:gd name="T5" fmla="*/ 1 h 61"/>
                <a:gd name="T6" fmla="*/ 0 w 29"/>
                <a:gd name="T7" fmla="*/ 2 h 61"/>
                <a:gd name="T8" fmla="*/ 0 w 29"/>
                <a:gd name="T9" fmla="*/ 4 h 61"/>
                <a:gd name="T10" fmla="*/ 0 w 29"/>
                <a:gd name="T11" fmla="*/ 6 h 61"/>
                <a:gd name="T12" fmla="*/ 0 w 29"/>
                <a:gd name="T13" fmla="*/ 9 h 61"/>
                <a:gd name="T14" fmla="*/ 0 w 29"/>
                <a:gd name="T15" fmla="*/ 12 h 61"/>
                <a:gd name="T16" fmla="*/ 0 w 29"/>
                <a:gd name="T17" fmla="*/ 15 h 61"/>
                <a:gd name="T18" fmla="*/ 0 w 29"/>
                <a:gd name="T19" fmla="*/ 19 h 61"/>
                <a:gd name="T20" fmla="*/ 1 w 29"/>
                <a:gd name="T21" fmla="*/ 23 h 61"/>
                <a:gd name="T22" fmla="*/ 2 w 29"/>
                <a:gd name="T23" fmla="*/ 27 h 61"/>
                <a:gd name="T24" fmla="*/ 4 w 29"/>
                <a:gd name="T25" fmla="*/ 33 h 61"/>
                <a:gd name="T26" fmla="*/ 6 w 29"/>
                <a:gd name="T27" fmla="*/ 38 h 61"/>
                <a:gd name="T28" fmla="*/ 8 w 29"/>
                <a:gd name="T29" fmla="*/ 43 h 61"/>
                <a:gd name="T30" fmla="*/ 11 w 29"/>
                <a:gd name="T31" fmla="*/ 48 h 61"/>
                <a:gd name="T32" fmla="*/ 15 w 29"/>
                <a:gd name="T33" fmla="*/ 54 h 61"/>
                <a:gd name="T34" fmla="*/ 15 w 29"/>
                <a:gd name="T35" fmla="*/ 54 h 61"/>
                <a:gd name="T36" fmla="*/ 16 w 29"/>
                <a:gd name="T37" fmla="*/ 55 h 61"/>
                <a:gd name="T38" fmla="*/ 16 w 29"/>
                <a:gd name="T39" fmla="*/ 56 h 61"/>
                <a:gd name="T40" fmla="*/ 17 w 29"/>
                <a:gd name="T41" fmla="*/ 57 h 61"/>
                <a:gd name="T42" fmla="*/ 19 w 29"/>
                <a:gd name="T43" fmla="*/ 58 h 61"/>
                <a:gd name="T44" fmla="*/ 20 w 29"/>
                <a:gd name="T45" fmla="*/ 59 h 61"/>
                <a:gd name="T46" fmla="*/ 21 w 29"/>
                <a:gd name="T47" fmla="*/ 60 h 61"/>
                <a:gd name="T48" fmla="*/ 22 w 29"/>
                <a:gd name="T49" fmla="*/ 60 h 61"/>
                <a:gd name="T50" fmla="*/ 23 w 29"/>
                <a:gd name="T51" fmla="*/ 58 h 61"/>
                <a:gd name="T52" fmla="*/ 24 w 29"/>
                <a:gd name="T53" fmla="*/ 56 h 61"/>
                <a:gd name="T54" fmla="*/ 25 w 29"/>
                <a:gd name="T55" fmla="*/ 54 h 61"/>
                <a:gd name="T56" fmla="*/ 27 w 29"/>
                <a:gd name="T57" fmla="*/ 54 h 61"/>
                <a:gd name="T58" fmla="*/ 27 w 29"/>
                <a:gd name="T59" fmla="*/ 54 h 61"/>
                <a:gd name="T60" fmla="*/ 28 w 29"/>
                <a:gd name="T61" fmla="*/ 54 h 61"/>
                <a:gd name="T62" fmla="*/ 27 w 29"/>
                <a:gd name="T63" fmla="*/ 54 h 61"/>
                <a:gd name="T64" fmla="*/ 26 w 29"/>
                <a:gd name="T65" fmla="*/ 54 h 61"/>
                <a:gd name="T66" fmla="*/ 26 w 29"/>
                <a:gd name="T67" fmla="*/ 53 h 61"/>
                <a:gd name="T68" fmla="*/ 25 w 29"/>
                <a:gd name="T69" fmla="*/ 52 h 61"/>
                <a:gd name="T70" fmla="*/ 24 w 29"/>
                <a:gd name="T71" fmla="*/ 51 h 61"/>
                <a:gd name="T72" fmla="*/ 22 w 29"/>
                <a:gd name="T73" fmla="*/ 49 h 61"/>
                <a:gd name="T74" fmla="*/ 20 w 29"/>
                <a:gd name="T75" fmla="*/ 46 h 61"/>
                <a:gd name="T76" fmla="*/ 19 w 29"/>
                <a:gd name="T77" fmla="*/ 43 h 61"/>
                <a:gd name="T78" fmla="*/ 16 w 29"/>
                <a:gd name="T79" fmla="*/ 39 h 61"/>
                <a:gd name="T80" fmla="*/ 13 w 29"/>
                <a:gd name="T81" fmla="*/ 33 h 61"/>
                <a:gd name="T82" fmla="*/ 11 w 29"/>
                <a:gd name="T83" fmla="*/ 26 h 61"/>
                <a:gd name="T84" fmla="*/ 7 w 29"/>
                <a:gd name="T85" fmla="*/ 19 h 61"/>
                <a:gd name="T86" fmla="*/ 4 w 29"/>
                <a:gd name="T87" fmla="*/ 10 h 61"/>
                <a:gd name="T88" fmla="*/ 0 w 29"/>
                <a:gd name="T8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" h="6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2" y="27"/>
                  </a:lnTo>
                  <a:lnTo>
                    <a:pt x="4" y="33"/>
                  </a:lnTo>
                  <a:lnTo>
                    <a:pt x="6" y="38"/>
                  </a:lnTo>
                  <a:lnTo>
                    <a:pt x="8" y="43"/>
                  </a:lnTo>
                  <a:lnTo>
                    <a:pt x="11" y="48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7" y="57"/>
                  </a:lnTo>
                  <a:lnTo>
                    <a:pt x="19" y="58"/>
                  </a:lnTo>
                  <a:lnTo>
                    <a:pt x="20" y="59"/>
                  </a:lnTo>
                  <a:lnTo>
                    <a:pt x="21" y="60"/>
                  </a:lnTo>
                  <a:lnTo>
                    <a:pt x="22" y="60"/>
                  </a:lnTo>
                  <a:lnTo>
                    <a:pt x="23" y="58"/>
                  </a:lnTo>
                  <a:lnTo>
                    <a:pt x="24" y="56"/>
                  </a:lnTo>
                  <a:lnTo>
                    <a:pt x="25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8" y="54"/>
                  </a:lnTo>
                  <a:lnTo>
                    <a:pt x="27" y="54"/>
                  </a:lnTo>
                  <a:lnTo>
                    <a:pt x="26" y="54"/>
                  </a:lnTo>
                  <a:lnTo>
                    <a:pt x="26" y="53"/>
                  </a:lnTo>
                  <a:lnTo>
                    <a:pt x="25" y="52"/>
                  </a:lnTo>
                  <a:lnTo>
                    <a:pt x="24" y="51"/>
                  </a:lnTo>
                  <a:lnTo>
                    <a:pt x="22" y="49"/>
                  </a:lnTo>
                  <a:lnTo>
                    <a:pt x="20" y="46"/>
                  </a:lnTo>
                  <a:lnTo>
                    <a:pt x="19" y="43"/>
                  </a:lnTo>
                  <a:lnTo>
                    <a:pt x="16" y="39"/>
                  </a:lnTo>
                  <a:lnTo>
                    <a:pt x="13" y="33"/>
                  </a:lnTo>
                  <a:lnTo>
                    <a:pt x="11" y="26"/>
                  </a:lnTo>
                  <a:lnTo>
                    <a:pt x="7" y="19"/>
                  </a:lnTo>
                  <a:lnTo>
                    <a:pt x="4" y="10"/>
                  </a:lnTo>
                  <a:lnTo>
                    <a:pt x="0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47" name="Freeform 259">
              <a:extLst>
                <a:ext uri="{FF2B5EF4-FFF2-40B4-BE49-F238E27FC236}">
                  <a16:creationId xmlns:a16="http://schemas.microsoft.com/office/drawing/2014/main" id="{1A24CC38-F768-CF99-3431-478A5B58C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760"/>
              <a:ext cx="21" cy="52"/>
            </a:xfrm>
            <a:custGeom>
              <a:avLst/>
              <a:gdLst>
                <a:gd name="T0" fmla="*/ 7 w 21"/>
                <a:gd name="T1" fmla="*/ 0 h 52"/>
                <a:gd name="T2" fmla="*/ 7 w 21"/>
                <a:gd name="T3" fmla="*/ 0 h 52"/>
                <a:gd name="T4" fmla="*/ 6 w 21"/>
                <a:gd name="T5" fmla="*/ 1 h 52"/>
                <a:gd name="T6" fmla="*/ 6 w 21"/>
                <a:gd name="T7" fmla="*/ 3 h 52"/>
                <a:gd name="T8" fmla="*/ 5 w 21"/>
                <a:gd name="T9" fmla="*/ 5 h 52"/>
                <a:gd name="T10" fmla="*/ 4 w 21"/>
                <a:gd name="T11" fmla="*/ 9 h 52"/>
                <a:gd name="T12" fmla="*/ 3 w 21"/>
                <a:gd name="T13" fmla="*/ 14 h 52"/>
                <a:gd name="T14" fmla="*/ 2 w 21"/>
                <a:gd name="T15" fmla="*/ 20 h 52"/>
                <a:gd name="T16" fmla="*/ 1 w 21"/>
                <a:gd name="T17" fmla="*/ 27 h 52"/>
                <a:gd name="T18" fmla="*/ 1 w 21"/>
                <a:gd name="T19" fmla="*/ 31 h 52"/>
                <a:gd name="T20" fmla="*/ 1 w 21"/>
                <a:gd name="T21" fmla="*/ 34 h 52"/>
                <a:gd name="T22" fmla="*/ 1 w 21"/>
                <a:gd name="T23" fmla="*/ 38 h 52"/>
                <a:gd name="T24" fmla="*/ 0 w 21"/>
                <a:gd name="T25" fmla="*/ 42 h 52"/>
                <a:gd name="T26" fmla="*/ 0 w 21"/>
                <a:gd name="T27" fmla="*/ 46 h 52"/>
                <a:gd name="T28" fmla="*/ 0 w 21"/>
                <a:gd name="T29" fmla="*/ 49 h 52"/>
                <a:gd name="T30" fmla="*/ 0 w 21"/>
                <a:gd name="T31" fmla="*/ 50 h 52"/>
                <a:gd name="T32" fmla="*/ 0 w 21"/>
                <a:gd name="T33" fmla="*/ 51 h 52"/>
                <a:gd name="T34" fmla="*/ 0 w 21"/>
                <a:gd name="T35" fmla="*/ 50 h 52"/>
                <a:gd name="T36" fmla="*/ 3 w 21"/>
                <a:gd name="T37" fmla="*/ 48 h 52"/>
                <a:gd name="T38" fmla="*/ 6 w 21"/>
                <a:gd name="T39" fmla="*/ 45 h 52"/>
                <a:gd name="T40" fmla="*/ 10 w 21"/>
                <a:gd name="T41" fmla="*/ 41 h 52"/>
                <a:gd name="T42" fmla="*/ 13 w 21"/>
                <a:gd name="T43" fmla="*/ 36 h 52"/>
                <a:gd name="T44" fmla="*/ 17 w 21"/>
                <a:gd name="T45" fmla="*/ 31 h 52"/>
                <a:gd name="T46" fmla="*/ 19 w 21"/>
                <a:gd name="T47" fmla="*/ 26 h 52"/>
                <a:gd name="T48" fmla="*/ 20 w 21"/>
                <a:gd name="T49" fmla="*/ 21 h 52"/>
                <a:gd name="T50" fmla="*/ 20 w 21"/>
                <a:gd name="T51" fmla="*/ 17 h 52"/>
                <a:gd name="T52" fmla="*/ 19 w 21"/>
                <a:gd name="T53" fmla="*/ 13 h 52"/>
                <a:gd name="T54" fmla="*/ 19 w 21"/>
                <a:gd name="T55" fmla="*/ 10 h 52"/>
                <a:gd name="T56" fmla="*/ 18 w 21"/>
                <a:gd name="T57" fmla="*/ 7 h 52"/>
                <a:gd name="T58" fmla="*/ 17 w 21"/>
                <a:gd name="T59" fmla="*/ 5 h 52"/>
                <a:gd name="T60" fmla="*/ 15 w 21"/>
                <a:gd name="T61" fmla="*/ 3 h 52"/>
                <a:gd name="T62" fmla="*/ 11 w 21"/>
                <a:gd name="T63" fmla="*/ 1 h 52"/>
                <a:gd name="T64" fmla="*/ 7 w 21"/>
                <a:gd name="T6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52">
                  <a:moveTo>
                    <a:pt x="7" y="0"/>
                  </a:moveTo>
                  <a:lnTo>
                    <a:pt x="7" y="0"/>
                  </a:lnTo>
                  <a:lnTo>
                    <a:pt x="6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4" y="9"/>
                  </a:lnTo>
                  <a:lnTo>
                    <a:pt x="3" y="14"/>
                  </a:lnTo>
                  <a:lnTo>
                    <a:pt x="2" y="20"/>
                  </a:lnTo>
                  <a:lnTo>
                    <a:pt x="1" y="27"/>
                  </a:lnTo>
                  <a:lnTo>
                    <a:pt x="1" y="31"/>
                  </a:lnTo>
                  <a:lnTo>
                    <a:pt x="1" y="34"/>
                  </a:lnTo>
                  <a:lnTo>
                    <a:pt x="1" y="38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9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0" y="50"/>
                  </a:lnTo>
                  <a:lnTo>
                    <a:pt x="3" y="48"/>
                  </a:lnTo>
                  <a:lnTo>
                    <a:pt x="6" y="45"/>
                  </a:lnTo>
                  <a:lnTo>
                    <a:pt x="10" y="41"/>
                  </a:lnTo>
                  <a:lnTo>
                    <a:pt x="13" y="36"/>
                  </a:lnTo>
                  <a:lnTo>
                    <a:pt x="17" y="31"/>
                  </a:lnTo>
                  <a:lnTo>
                    <a:pt x="19" y="26"/>
                  </a:lnTo>
                  <a:lnTo>
                    <a:pt x="20" y="21"/>
                  </a:lnTo>
                  <a:lnTo>
                    <a:pt x="20" y="17"/>
                  </a:lnTo>
                  <a:lnTo>
                    <a:pt x="19" y="13"/>
                  </a:lnTo>
                  <a:lnTo>
                    <a:pt x="19" y="10"/>
                  </a:lnTo>
                  <a:lnTo>
                    <a:pt x="18" y="7"/>
                  </a:lnTo>
                  <a:lnTo>
                    <a:pt x="17" y="5"/>
                  </a:lnTo>
                  <a:lnTo>
                    <a:pt x="15" y="3"/>
                  </a:lnTo>
                  <a:lnTo>
                    <a:pt x="11" y="1"/>
                  </a:lnTo>
                  <a:lnTo>
                    <a:pt x="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48" name="Freeform 260">
              <a:extLst>
                <a:ext uri="{FF2B5EF4-FFF2-40B4-BE49-F238E27FC236}">
                  <a16:creationId xmlns:a16="http://schemas.microsoft.com/office/drawing/2014/main" id="{84D7AEB6-148A-955A-B494-685DFFFB0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760"/>
              <a:ext cx="20" cy="50"/>
            </a:xfrm>
            <a:custGeom>
              <a:avLst/>
              <a:gdLst>
                <a:gd name="T0" fmla="*/ 19 w 20"/>
                <a:gd name="T1" fmla="*/ 21 h 50"/>
                <a:gd name="T2" fmla="*/ 19 w 20"/>
                <a:gd name="T3" fmla="*/ 17 h 50"/>
                <a:gd name="T4" fmla="*/ 18 w 20"/>
                <a:gd name="T5" fmla="*/ 13 h 50"/>
                <a:gd name="T6" fmla="*/ 18 w 20"/>
                <a:gd name="T7" fmla="*/ 10 h 50"/>
                <a:gd name="T8" fmla="*/ 17 w 20"/>
                <a:gd name="T9" fmla="*/ 7 h 50"/>
                <a:gd name="T10" fmla="*/ 16 w 20"/>
                <a:gd name="T11" fmla="*/ 5 h 50"/>
                <a:gd name="T12" fmla="*/ 14 w 20"/>
                <a:gd name="T13" fmla="*/ 3 h 50"/>
                <a:gd name="T14" fmla="*/ 11 w 20"/>
                <a:gd name="T15" fmla="*/ 1 h 50"/>
                <a:gd name="T16" fmla="*/ 7 w 20"/>
                <a:gd name="T17" fmla="*/ 0 h 50"/>
                <a:gd name="T18" fmla="*/ 6 w 20"/>
                <a:gd name="T19" fmla="*/ 0 h 50"/>
                <a:gd name="T20" fmla="*/ 6 w 20"/>
                <a:gd name="T21" fmla="*/ 1 h 50"/>
                <a:gd name="T22" fmla="*/ 5 w 20"/>
                <a:gd name="T23" fmla="*/ 3 h 50"/>
                <a:gd name="T24" fmla="*/ 4 w 20"/>
                <a:gd name="T25" fmla="*/ 5 h 50"/>
                <a:gd name="T26" fmla="*/ 4 w 20"/>
                <a:gd name="T27" fmla="*/ 9 h 50"/>
                <a:gd name="T28" fmla="*/ 2 w 20"/>
                <a:gd name="T29" fmla="*/ 14 h 50"/>
                <a:gd name="T30" fmla="*/ 2 w 20"/>
                <a:gd name="T31" fmla="*/ 20 h 50"/>
                <a:gd name="T32" fmla="*/ 1 w 20"/>
                <a:gd name="T33" fmla="*/ 26 h 50"/>
                <a:gd name="T34" fmla="*/ 1 w 20"/>
                <a:gd name="T35" fmla="*/ 29 h 50"/>
                <a:gd name="T36" fmla="*/ 1 w 20"/>
                <a:gd name="T37" fmla="*/ 33 h 50"/>
                <a:gd name="T38" fmla="*/ 0 w 20"/>
                <a:gd name="T39" fmla="*/ 37 h 50"/>
                <a:gd name="T40" fmla="*/ 0 w 20"/>
                <a:gd name="T41" fmla="*/ 41 h 50"/>
                <a:gd name="T42" fmla="*/ 0 w 20"/>
                <a:gd name="T43" fmla="*/ 44 h 50"/>
                <a:gd name="T44" fmla="*/ 0 w 20"/>
                <a:gd name="T45" fmla="*/ 47 h 50"/>
                <a:gd name="T46" fmla="*/ 0 w 20"/>
                <a:gd name="T47" fmla="*/ 48 h 50"/>
                <a:gd name="T48" fmla="*/ 0 w 20"/>
                <a:gd name="T49" fmla="*/ 49 h 50"/>
                <a:gd name="T50" fmla="*/ 0 w 20"/>
                <a:gd name="T51" fmla="*/ 48 h 50"/>
                <a:gd name="T52" fmla="*/ 2 w 20"/>
                <a:gd name="T53" fmla="*/ 46 h 50"/>
                <a:gd name="T54" fmla="*/ 6 w 20"/>
                <a:gd name="T55" fmla="*/ 43 h 50"/>
                <a:gd name="T56" fmla="*/ 9 w 20"/>
                <a:gd name="T57" fmla="*/ 39 h 50"/>
                <a:gd name="T58" fmla="*/ 13 w 20"/>
                <a:gd name="T59" fmla="*/ 35 h 50"/>
                <a:gd name="T60" fmla="*/ 16 w 20"/>
                <a:gd name="T61" fmla="*/ 30 h 50"/>
                <a:gd name="T62" fmla="*/ 18 w 20"/>
                <a:gd name="T63" fmla="*/ 25 h 50"/>
                <a:gd name="T64" fmla="*/ 19 w 20"/>
                <a:gd name="T65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50">
                  <a:moveTo>
                    <a:pt x="19" y="21"/>
                  </a:moveTo>
                  <a:lnTo>
                    <a:pt x="19" y="17"/>
                  </a:lnTo>
                  <a:lnTo>
                    <a:pt x="18" y="13"/>
                  </a:lnTo>
                  <a:lnTo>
                    <a:pt x="18" y="10"/>
                  </a:lnTo>
                  <a:lnTo>
                    <a:pt x="17" y="7"/>
                  </a:lnTo>
                  <a:lnTo>
                    <a:pt x="16" y="5"/>
                  </a:lnTo>
                  <a:lnTo>
                    <a:pt x="14" y="3"/>
                  </a:lnTo>
                  <a:lnTo>
                    <a:pt x="11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9"/>
                  </a:lnTo>
                  <a:lnTo>
                    <a:pt x="2" y="14"/>
                  </a:lnTo>
                  <a:lnTo>
                    <a:pt x="2" y="20"/>
                  </a:lnTo>
                  <a:lnTo>
                    <a:pt x="1" y="26"/>
                  </a:lnTo>
                  <a:lnTo>
                    <a:pt x="1" y="29"/>
                  </a:lnTo>
                  <a:lnTo>
                    <a:pt x="1" y="33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0" y="48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2" y="46"/>
                  </a:lnTo>
                  <a:lnTo>
                    <a:pt x="6" y="43"/>
                  </a:lnTo>
                  <a:lnTo>
                    <a:pt x="9" y="39"/>
                  </a:lnTo>
                  <a:lnTo>
                    <a:pt x="13" y="35"/>
                  </a:lnTo>
                  <a:lnTo>
                    <a:pt x="16" y="30"/>
                  </a:lnTo>
                  <a:lnTo>
                    <a:pt x="18" y="25"/>
                  </a:lnTo>
                  <a:lnTo>
                    <a:pt x="19" y="21"/>
                  </a:lnTo>
                </a:path>
              </a:pathLst>
            </a:custGeom>
            <a:solidFill>
              <a:srgbClr val="FAFA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49" name="Freeform 261">
              <a:extLst>
                <a:ext uri="{FF2B5EF4-FFF2-40B4-BE49-F238E27FC236}">
                  <a16:creationId xmlns:a16="http://schemas.microsoft.com/office/drawing/2014/main" id="{CA1190B4-9A70-1970-9343-B2CD641B1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761"/>
              <a:ext cx="20" cy="49"/>
            </a:xfrm>
            <a:custGeom>
              <a:avLst/>
              <a:gdLst>
                <a:gd name="T0" fmla="*/ 19 w 20"/>
                <a:gd name="T1" fmla="*/ 20 h 49"/>
                <a:gd name="T2" fmla="*/ 19 w 20"/>
                <a:gd name="T3" fmla="*/ 16 h 49"/>
                <a:gd name="T4" fmla="*/ 19 w 20"/>
                <a:gd name="T5" fmla="*/ 12 h 49"/>
                <a:gd name="T6" fmla="*/ 18 w 20"/>
                <a:gd name="T7" fmla="*/ 9 h 49"/>
                <a:gd name="T8" fmla="*/ 17 w 20"/>
                <a:gd name="T9" fmla="*/ 6 h 49"/>
                <a:gd name="T10" fmla="*/ 16 w 20"/>
                <a:gd name="T11" fmla="*/ 4 h 49"/>
                <a:gd name="T12" fmla="*/ 14 w 20"/>
                <a:gd name="T13" fmla="*/ 2 h 49"/>
                <a:gd name="T14" fmla="*/ 11 w 20"/>
                <a:gd name="T15" fmla="*/ 0 h 49"/>
                <a:gd name="T16" fmla="*/ 7 w 20"/>
                <a:gd name="T17" fmla="*/ 0 h 49"/>
                <a:gd name="T18" fmla="*/ 7 w 20"/>
                <a:gd name="T19" fmla="*/ 0 h 49"/>
                <a:gd name="T20" fmla="*/ 6 w 20"/>
                <a:gd name="T21" fmla="*/ 0 h 49"/>
                <a:gd name="T22" fmla="*/ 5 w 20"/>
                <a:gd name="T23" fmla="*/ 2 h 49"/>
                <a:gd name="T24" fmla="*/ 4 w 20"/>
                <a:gd name="T25" fmla="*/ 5 h 49"/>
                <a:gd name="T26" fmla="*/ 4 w 20"/>
                <a:gd name="T27" fmla="*/ 8 h 49"/>
                <a:gd name="T28" fmla="*/ 3 w 20"/>
                <a:gd name="T29" fmla="*/ 13 h 49"/>
                <a:gd name="T30" fmla="*/ 2 w 20"/>
                <a:gd name="T31" fmla="*/ 19 h 49"/>
                <a:gd name="T32" fmla="*/ 1 w 20"/>
                <a:gd name="T33" fmla="*/ 25 h 49"/>
                <a:gd name="T34" fmla="*/ 1 w 20"/>
                <a:gd name="T35" fmla="*/ 29 h 49"/>
                <a:gd name="T36" fmla="*/ 1 w 20"/>
                <a:gd name="T37" fmla="*/ 32 h 49"/>
                <a:gd name="T38" fmla="*/ 0 w 20"/>
                <a:gd name="T39" fmla="*/ 36 h 49"/>
                <a:gd name="T40" fmla="*/ 0 w 20"/>
                <a:gd name="T41" fmla="*/ 40 h 49"/>
                <a:gd name="T42" fmla="*/ 0 w 20"/>
                <a:gd name="T43" fmla="*/ 43 h 49"/>
                <a:gd name="T44" fmla="*/ 0 w 20"/>
                <a:gd name="T45" fmla="*/ 46 h 49"/>
                <a:gd name="T46" fmla="*/ 0 w 20"/>
                <a:gd name="T47" fmla="*/ 47 h 49"/>
                <a:gd name="T48" fmla="*/ 0 w 20"/>
                <a:gd name="T49" fmla="*/ 48 h 49"/>
                <a:gd name="T50" fmla="*/ 0 w 20"/>
                <a:gd name="T51" fmla="*/ 47 h 49"/>
                <a:gd name="T52" fmla="*/ 3 w 20"/>
                <a:gd name="T53" fmla="*/ 45 h 49"/>
                <a:gd name="T54" fmla="*/ 6 w 20"/>
                <a:gd name="T55" fmla="*/ 42 h 49"/>
                <a:gd name="T56" fmla="*/ 9 w 20"/>
                <a:gd name="T57" fmla="*/ 38 h 49"/>
                <a:gd name="T58" fmla="*/ 13 w 20"/>
                <a:gd name="T59" fmla="*/ 34 h 49"/>
                <a:gd name="T60" fmla="*/ 16 w 20"/>
                <a:gd name="T61" fmla="*/ 29 h 49"/>
                <a:gd name="T62" fmla="*/ 18 w 20"/>
                <a:gd name="T63" fmla="*/ 25 h 49"/>
                <a:gd name="T64" fmla="*/ 19 w 20"/>
                <a:gd name="T65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9">
                  <a:moveTo>
                    <a:pt x="19" y="20"/>
                  </a:moveTo>
                  <a:lnTo>
                    <a:pt x="19" y="16"/>
                  </a:lnTo>
                  <a:lnTo>
                    <a:pt x="19" y="12"/>
                  </a:lnTo>
                  <a:lnTo>
                    <a:pt x="18" y="9"/>
                  </a:lnTo>
                  <a:lnTo>
                    <a:pt x="17" y="6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2"/>
                  </a:lnTo>
                  <a:lnTo>
                    <a:pt x="4" y="5"/>
                  </a:lnTo>
                  <a:lnTo>
                    <a:pt x="4" y="8"/>
                  </a:lnTo>
                  <a:lnTo>
                    <a:pt x="3" y="13"/>
                  </a:lnTo>
                  <a:lnTo>
                    <a:pt x="2" y="19"/>
                  </a:lnTo>
                  <a:lnTo>
                    <a:pt x="1" y="25"/>
                  </a:lnTo>
                  <a:lnTo>
                    <a:pt x="1" y="29"/>
                  </a:lnTo>
                  <a:lnTo>
                    <a:pt x="1" y="32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3" y="45"/>
                  </a:lnTo>
                  <a:lnTo>
                    <a:pt x="6" y="42"/>
                  </a:lnTo>
                  <a:lnTo>
                    <a:pt x="9" y="38"/>
                  </a:lnTo>
                  <a:lnTo>
                    <a:pt x="13" y="34"/>
                  </a:lnTo>
                  <a:lnTo>
                    <a:pt x="16" y="29"/>
                  </a:lnTo>
                  <a:lnTo>
                    <a:pt x="18" y="25"/>
                  </a:lnTo>
                  <a:lnTo>
                    <a:pt x="19" y="20"/>
                  </a:lnTo>
                </a:path>
              </a:pathLst>
            </a:custGeom>
            <a:solidFill>
              <a:srgbClr val="F7F7F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50" name="Freeform 262">
              <a:extLst>
                <a:ext uri="{FF2B5EF4-FFF2-40B4-BE49-F238E27FC236}">
                  <a16:creationId xmlns:a16="http://schemas.microsoft.com/office/drawing/2014/main" id="{2F721F2D-3E66-7DB7-578F-FEF20AEF1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3761"/>
              <a:ext cx="18" cy="48"/>
            </a:xfrm>
            <a:custGeom>
              <a:avLst/>
              <a:gdLst>
                <a:gd name="T0" fmla="*/ 17 w 18"/>
                <a:gd name="T1" fmla="*/ 20 h 48"/>
                <a:gd name="T2" fmla="*/ 17 w 18"/>
                <a:gd name="T3" fmla="*/ 16 h 48"/>
                <a:gd name="T4" fmla="*/ 17 w 18"/>
                <a:gd name="T5" fmla="*/ 13 h 48"/>
                <a:gd name="T6" fmla="*/ 17 w 18"/>
                <a:gd name="T7" fmla="*/ 9 h 48"/>
                <a:gd name="T8" fmla="*/ 16 w 18"/>
                <a:gd name="T9" fmla="*/ 7 h 48"/>
                <a:gd name="T10" fmla="*/ 14 w 18"/>
                <a:gd name="T11" fmla="*/ 4 h 48"/>
                <a:gd name="T12" fmla="*/ 13 w 18"/>
                <a:gd name="T13" fmla="*/ 2 h 48"/>
                <a:gd name="T14" fmla="*/ 10 w 18"/>
                <a:gd name="T15" fmla="*/ 1 h 48"/>
                <a:gd name="T16" fmla="*/ 6 w 18"/>
                <a:gd name="T17" fmla="*/ 0 h 48"/>
                <a:gd name="T18" fmla="*/ 6 w 18"/>
                <a:gd name="T19" fmla="*/ 0 h 48"/>
                <a:gd name="T20" fmla="*/ 5 w 18"/>
                <a:gd name="T21" fmla="*/ 1 h 48"/>
                <a:gd name="T22" fmla="*/ 4 w 18"/>
                <a:gd name="T23" fmla="*/ 3 h 48"/>
                <a:gd name="T24" fmla="*/ 4 w 18"/>
                <a:gd name="T25" fmla="*/ 5 h 48"/>
                <a:gd name="T26" fmla="*/ 3 w 18"/>
                <a:gd name="T27" fmla="*/ 9 h 48"/>
                <a:gd name="T28" fmla="*/ 2 w 18"/>
                <a:gd name="T29" fmla="*/ 14 h 48"/>
                <a:gd name="T30" fmla="*/ 2 w 18"/>
                <a:gd name="T31" fmla="*/ 19 h 48"/>
                <a:gd name="T32" fmla="*/ 1 w 18"/>
                <a:gd name="T33" fmla="*/ 25 h 48"/>
                <a:gd name="T34" fmla="*/ 1 w 18"/>
                <a:gd name="T35" fmla="*/ 28 h 48"/>
                <a:gd name="T36" fmla="*/ 1 w 18"/>
                <a:gd name="T37" fmla="*/ 32 h 48"/>
                <a:gd name="T38" fmla="*/ 0 w 18"/>
                <a:gd name="T39" fmla="*/ 35 h 48"/>
                <a:gd name="T40" fmla="*/ 0 w 18"/>
                <a:gd name="T41" fmla="*/ 39 h 48"/>
                <a:gd name="T42" fmla="*/ 0 w 18"/>
                <a:gd name="T43" fmla="*/ 42 h 48"/>
                <a:gd name="T44" fmla="*/ 0 w 18"/>
                <a:gd name="T45" fmla="*/ 44 h 48"/>
                <a:gd name="T46" fmla="*/ 0 w 18"/>
                <a:gd name="T47" fmla="*/ 46 h 48"/>
                <a:gd name="T48" fmla="*/ 0 w 18"/>
                <a:gd name="T49" fmla="*/ 47 h 48"/>
                <a:gd name="T50" fmla="*/ 0 w 18"/>
                <a:gd name="T51" fmla="*/ 46 h 48"/>
                <a:gd name="T52" fmla="*/ 2 w 18"/>
                <a:gd name="T53" fmla="*/ 44 h 48"/>
                <a:gd name="T54" fmla="*/ 5 w 18"/>
                <a:gd name="T55" fmla="*/ 41 h 48"/>
                <a:gd name="T56" fmla="*/ 8 w 18"/>
                <a:gd name="T57" fmla="*/ 37 h 48"/>
                <a:gd name="T58" fmla="*/ 11 w 18"/>
                <a:gd name="T59" fmla="*/ 33 h 48"/>
                <a:gd name="T60" fmla="*/ 14 w 18"/>
                <a:gd name="T61" fmla="*/ 29 h 48"/>
                <a:gd name="T62" fmla="*/ 16 w 18"/>
                <a:gd name="T63" fmla="*/ 24 h 48"/>
                <a:gd name="T64" fmla="*/ 17 w 18"/>
                <a:gd name="T65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48">
                  <a:moveTo>
                    <a:pt x="17" y="20"/>
                  </a:moveTo>
                  <a:lnTo>
                    <a:pt x="17" y="16"/>
                  </a:lnTo>
                  <a:lnTo>
                    <a:pt x="17" y="13"/>
                  </a:lnTo>
                  <a:lnTo>
                    <a:pt x="17" y="9"/>
                  </a:lnTo>
                  <a:lnTo>
                    <a:pt x="16" y="7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9"/>
                  </a:lnTo>
                  <a:lnTo>
                    <a:pt x="2" y="14"/>
                  </a:lnTo>
                  <a:lnTo>
                    <a:pt x="2" y="19"/>
                  </a:lnTo>
                  <a:lnTo>
                    <a:pt x="1" y="25"/>
                  </a:lnTo>
                  <a:lnTo>
                    <a:pt x="1" y="28"/>
                  </a:lnTo>
                  <a:lnTo>
                    <a:pt x="1" y="32"/>
                  </a:lnTo>
                  <a:lnTo>
                    <a:pt x="0" y="35"/>
                  </a:lnTo>
                  <a:lnTo>
                    <a:pt x="0" y="39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1"/>
                  </a:lnTo>
                  <a:lnTo>
                    <a:pt x="8" y="37"/>
                  </a:lnTo>
                  <a:lnTo>
                    <a:pt x="11" y="33"/>
                  </a:lnTo>
                  <a:lnTo>
                    <a:pt x="14" y="29"/>
                  </a:lnTo>
                  <a:lnTo>
                    <a:pt x="16" y="24"/>
                  </a:lnTo>
                  <a:lnTo>
                    <a:pt x="17" y="2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51" name="Freeform 263">
              <a:extLst>
                <a:ext uri="{FF2B5EF4-FFF2-40B4-BE49-F238E27FC236}">
                  <a16:creationId xmlns:a16="http://schemas.microsoft.com/office/drawing/2014/main" id="{160A21B5-EBC0-1DB5-E9EF-593CEE5C6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3762"/>
              <a:ext cx="18" cy="47"/>
            </a:xfrm>
            <a:custGeom>
              <a:avLst/>
              <a:gdLst>
                <a:gd name="T0" fmla="*/ 17 w 18"/>
                <a:gd name="T1" fmla="*/ 19 h 47"/>
                <a:gd name="T2" fmla="*/ 17 w 18"/>
                <a:gd name="T3" fmla="*/ 15 h 47"/>
                <a:gd name="T4" fmla="*/ 17 w 18"/>
                <a:gd name="T5" fmla="*/ 12 h 47"/>
                <a:gd name="T6" fmla="*/ 16 w 18"/>
                <a:gd name="T7" fmla="*/ 9 h 47"/>
                <a:gd name="T8" fmla="*/ 15 w 18"/>
                <a:gd name="T9" fmla="*/ 7 h 47"/>
                <a:gd name="T10" fmla="*/ 14 w 18"/>
                <a:gd name="T11" fmla="*/ 4 h 47"/>
                <a:gd name="T12" fmla="*/ 13 w 18"/>
                <a:gd name="T13" fmla="*/ 2 h 47"/>
                <a:gd name="T14" fmla="*/ 10 w 18"/>
                <a:gd name="T15" fmla="*/ 1 h 47"/>
                <a:gd name="T16" fmla="*/ 6 w 18"/>
                <a:gd name="T17" fmla="*/ 0 h 47"/>
                <a:gd name="T18" fmla="*/ 6 w 18"/>
                <a:gd name="T19" fmla="*/ 0 h 47"/>
                <a:gd name="T20" fmla="*/ 6 w 18"/>
                <a:gd name="T21" fmla="*/ 1 h 47"/>
                <a:gd name="T22" fmla="*/ 5 w 18"/>
                <a:gd name="T23" fmla="*/ 3 h 47"/>
                <a:gd name="T24" fmla="*/ 4 w 18"/>
                <a:gd name="T25" fmla="*/ 5 h 47"/>
                <a:gd name="T26" fmla="*/ 3 w 18"/>
                <a:gd name="T27" fmla="*/ 9 h 47"/>
                <a:gd name="T28" fmla="*/ 2 w 18"/>
                <a:gd name="T29" fmla="*/ 13 h 47"/>
                <a:gd name="T30" fmla="*/ 2 w 18"/>
                <a:gd name="T31" fmla="*/ 19 h 47"/>
                <a:gd name="T32" fmla="*/ 1 w 18"/>
                <a:gd name="T33" fmla="*/ 25 h 47"/>
                <a:gd name="T34" fmla="*/ 1 w 18"/>
                <a:gd name="T35" fmla="*/ 28 h 47"/>
                <a:gd name="T36" fmla="*/ 1 w 18"/>
                <a:gd name="T37" fmla="*/ 32 h 47"/>
                <a:gd name="T38" fmla="*/ 1 w 18"/>
                <a:gd name="T39" fmla="*/ 35 h 47"/>
                <a:gd name="T40" fmla="*/ 0 w 18"/>
                <a:gd name="T41" fmla="*/ 38 h 47"/>
                <a:gd name="T42" fmla="*/ 0 w 18"/>
                <a:gd name="T43" fmla="*/ 41 h 47"/>
                <a:gd name="T44" fmla="*/ 0 w 18"/>
                <a:gd name="T45" fmla="*/ 44 h 47"/>
                <a:gd name="T46" fmla="*/ 0 w 18"/>
                <a:gd name="T47" fmla="*/ 45 h 47"/>
                <a:gd name="T48" fmla="*/ 0 w 18"/>
                <a:gd name="T49" fmla="*/ 46 h 47"/>
                <a:gd name="T50" fmla="*/ 1 w 18"/>
                <a:gd name="T51" fmla="*/ 45 h 47"/>
                <a:gd name="T52" fmla="*/ 2 w 18"/>
                <a:gd name="T53" fmla="*/ 43 h 47"/>
                <a:gd name="T54" fmla="*/ 5 w 18"/>
                <a:gd name="T55" fmla="*/ 40 h 47"/>
                <a:gd name="T56" fmla="*/ 8 w 18"/>
                <a:gd name="T57" fmla="*/ 37 h 47"/>
                <a:gd name="T58" fmla="*/ 11 w 18"/>
                <a:gd name="T59" fmla="*/ 33 h 47"/>
                <a:gd name="T60" fmla="*/ 14 w 18"/>
                <a:gd name="T61" fmla="*/ 28 h 47"/>
                <a:gd name="T62" fmla="*/ 15 w 18"/>
                <a:gd name="T63" fmla="*/ 24 h 47"/>
                <a:gd name="T64" fmla="*/ 17 w 18"/>
                <a:gd name="T65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47">
                  <a:moveTo>
                    <a:pt x="17" y="19"/>
                  </a:moveTo>
                  <a:lnTo>
                    <a:pt x="17" y="15"/>
                  </a:lnTo>
                  <a:lnTo>
                    <a:pt x="17" y="12"/>
                  </a:lnTo>
                  <a:lnTo>
                    <a:pt x="16" y="9"/>
                  </a:lnTo>
                  <a:lnTo>
                    <a:pt x="15" y="7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3" y="9"/>
                  </a:lnTo>
                  <a:lnTo>
                    <a:pt x="2" y="13"/>
                  </a:lnTo>
                  <a:lnTo>
                    <a:pt x="2" y="19"/>
                  </a:lnTo>
                  <a:lnTo>
                    <a:pt x="1" y="25"/>
                  </a:lnTo>
                  <a:lnTo>
                    <a:pt x="1" y="28"/>
                  </a:lnTo>
                  <a:lnTo>
                    <a:pt x="1" y="32"/>
                  </a:lnTo>
                  <a:lnTo>
                    <a:pt x="1" y="35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1" y="45"/>
                  </a:lnTo>
                  <a:lnTo>
                    <a:pt x="2" y="43"/>
                  </a:lnTo>
                  <a:lnTo>
                    <a:pt x="5" y="40"/>
                  </a:lnTo>
                  <a:lnTo>
                    <a:pt x="8" y="37"/>
                  </a:lnTo>
                  <a:lnTo>
                    <a:pt x="11" y="33"/>
                  </a:lnTo>
                  <a:lnTo>
                    <a:pt x="14" y="28"/>
                  </a:lnTo>
                  <a:lnTo>
                    <a:pt x="15" y="24"/>
                  </a:lnTo>
                  <a:lnTo>
                    <a:pt x="17" y="19"/>
                  </a:ln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52" name="Freeform 264">
              <a:extLst>
                <a:ext uri="{FF2B5EF4-FFF2-40B4-BE49-F238E27FC236}">
                  <a16:creationId xmlns:a16="http://schemas.microsoft.com/office/drawing/2014/main" id="{A32E8ADC-667A-3C47-D09C-B61443AD0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3763"/>
              <a:ext cx="17" cy="45"/>
            </a:xfrm>
            <a:custGeom>
              <a:avLst/>
              <a:gdLst>
                <a:gd name="T0" fmla="*/ 16 w 17"/>
                <a:gd name="T1" fmla="*/ 18 h 45"/>
                <a:gd name="T2" fmla="*/ 16 w 17"/>
                <a:gd name="T3" fmla="*/ 14 h 45"/>
                <a:gd name="T4" fmla="*/ 16 w 17"/>
                <a:gd name="T5" fmla="*/ 12 h 45"/>
                <a:gd name="T6" fmla="*/ 16 w 17"/>
                <a:gd name="T7" fmla="*/ 9 h 45"/>
                <a:gd name="T8" fmla="*/ 15 w 17"/>
                <a:gd name="T9" fmla="*/ 6 h 45"/>
                <a:gd name="T10" fmla="*/ 14 w 17"/>
                <a:gd name="T11" fmla="*/ 4 h 45"/>
                <a:gd name="T12" fmla="*/ 12 w 17"/>
                <a:gd name="T13" fmla="*/ 2 h 45"/>
                <a:gd name="T14" fmla="*/ 10 w 17"/>
                <a:gd name="T15" fmla="*/ 1 h 45"/>
                <a:gd name="T16" fmla="*/ 6 w 17"/>
                <a:gd name="T17" fmla="*/ 0 h 45"/>
                <a:gd name="T18" fmla="*/ 6 w 17"/>
                <a:gd name="T19" fmla="*/ 0 h 45"/>
                <a:gd name="T20" fmla="*/ 6 w 17"/>
                <a:gd name="T21" fmla="*/ 1 h 45"/>
                <a:gd name="T22" fmla="*/ 4 w 17"/>
                <a:gd name="T23" fmla="*/ 3 h 45"/>
                <a:gd name="T24" fmla="*/ 4 w 17"/>
                <a:gd name="T25" fmla="*/ 5 h 45"/>
                <a:gd name="T26" fmla="*/ 3 w 17"/>
                <a:gd name="T27" fmla="*/ 9 h 45"/>
                <a:gd name="T28" fmla="*/ 2 w 17"/>
                <a:gd name="T29" fmla="*/ 13 h 45"/>
                <a:gd name="T30" fmla="*/ 2 w 17"/>
                <a:gd name="T31" fmla="*/ 18 h 45"/>
                <a:gd name="T32" fmla="*/ 1 w 17"/>
                <a:gd name="T33" fmla="*/ 24 h 45"/>
                <a:gd name="T34" fmla="*/ 1 w 17"/>
                <a:gd name="T35" fmla="*/ 27 h 45"/>
                <a:gd name="T36" fmla="*/ 1 w 17"/>
                <a:gd name="T37" fmla="*/ 30 h 45"/>
                <a:gd name="T38" fmla="*/ 1 w 17"/>
                <a:gd name="T39" fmla="*/ 34 h 45"/>
                <a:gd name="T40" fmla="*/ 0 w 17"/>
                <a:gd name="T41" fmla="*/ 37 h 45"/>
                <a:gd name="T42" fmla="*/ 0 w 17"/>
                <a:gd name="T43" fmla="*/ 40 h 45"/>
                <a:gd name="T44" fmla="*/ 0 w 17"/>
                <a:gd name="T45" fmla="*/ 42 h 45"/>
                <a:gd name="T46" fmla="*/ 0 w 17"/>
                <a:gd name="T47" fmla="*/ 43 h 45"/>
                <a:gd name="T48" fmla="*/ 0 w 17"/>
                <a:gd name="T49" fmla="*/ 44 h 45"/>
                <a:gd name="T50" fmla="*/ 0 w 17"/>
                <a:gd name="T51" fmla="*/ 43 h 45"/>
                <a:gd name="T52" fmla="*/ 2 w 17"/>
                <a:gd name="T53" fmla="*/ 41 h 45"/>
                <a:gd name="T54" fmla="*/ 5 w 17"/>
                <a:gd name="T55" fmla="*/ 39 h 45"/>
                <a:gd name="T56" fmla="*/ 8 w 17"/>
                <a:gd name="T57" fmla="*/ 35 h 45"/>
                <a:gd name="T58" fmla="*/ 11 w 17"/>
                <a:gd name="T59" fmla="*/ 31 h 45"/>
                <a:gd name="T60" fmla="*/ 13 w 17"/>
                <a:gd name="T61" fmla="*/ 27 h 45"/>
                <a:gd name="T62" fmla="*/ 15 w 17"/>
                <a:gd name="T63" fmla="*/ 23 h 45"/>
                <a:gd name="T64" fmla="*/ 16 w 17"/>
                <a:gd name="T65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5">
                  <a:moveTo>
                    <a:pt x="16" y="18"/>
                  </a:moveTo>
                  <a:lnTo>
                    <a:pt x="16" y="14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5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9"/>
                  </a:lnTo>
                  <a:lnTo>
                    <a:pt x="2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1" y="27"/>
                  </a:lnTo>
                  <a:lnTo>
                    <a:pt x="1" y="30"/>
                  </a:lnTo>
                  <a:lnTo>
                    <a:pt x="1" y="34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2" y="41"/>
                  </a:lnTo>
                  <a:lnTo>
                    <a:pt x="5" y="39"/>
                  </a:lnTo>
                  <a:lnTo>
                    <a:pt x="8" y="35"/>
                  </a:lnTo>
                  <a:lnTo>
                    <a:pt x="11" y="31"/>
                  </a:lnTo>
                  <a:lnTo>
                    <a:pt x="13" y="27"/>
                  </a:lnTo>
                  <a:lnTo>
                    <a:pt x="15" y="23"/>
                  </a:lnTo>
                  <a:lnTo>
                    <a:pt x="16" y="18"/>
                  </a:lnTo>
                </a:path>
              </a:pathLst>
            </a:custGeom>
            <a:solidFill>
              <a:srgbClr val="EBEBE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53" name="Freeform 265">
              <a:extLst>
                <a:ext uri="{FF2B5EF4-FFF2-40B4-BE49-F238E27FC236}">
                  <a16:creationId xmlns:a16="http://schemas.microsoft.com/office/drawing/2014/main" id="{12A6D491-80AB-9F4E-4E1D-E14CAFE37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" y="3763"/>
              <a:ext cx="17" cy="45"/>
            </a:xfrm>
            <a:custGeom>
              <a:avLst/>
              <a:gdLst>
                <a:gd name="T0" fmla="*/ 16 w 17"/>
                <a:gd name="T1" fmla="*/ 18 h 45"/>
                <a:gd name="T2" fmla="*/ 16 w 17"/>
                <a:gd name="T3" fmla="*/ 15 h 45"/>
                <a:gd name="T4" fmla="*/ 16 w 17"/>
                <a:gd name="T5" fmla="*/ 12 h 45"/>
                <a:gd name="T6" fmla="*/ 15 w 17"/>
                <a:gd name="T7" fmla="*/ 9 h 45"/>
                <a:gd name="T8" fmla="*/ 15 w 17"/>
                <a:gd name="T9" fmla="*/ 6 h 45"/>
                <a:gd name="T10" fmla="*/ 14 w 17"/>
                <a:gd name="T11" fmla="*/ 4 h 45"/>
                <a:gd name="T12" fmla="*/ 12 w 17"/>
                <a:gd name="T13" fmla="*/ 2 h 45"/>
                <a:gd name="T14" fmla="*/ 10 w 17"/>
                <a:gd name="T15" fmla="*/ 1 h 45"/>
                <a:gd name="T16" fmla="*/ 6 w 17"/>
                <a:gd name="T17" fmla="*/ 0 h 45"/>
                <a:gd name="T18" fmla="*/ 6 w 17"/>
                <a:gd name="T19" fmla="*/ 0 h 45"/>
                <a:gd name="T20" fmla="*/ 5 w 17"/>
                <a:gd name="T21" fmla="*/ 1 h 45"/>
                <a:gd name="T22" fmla="*/ 5 w 17"/>
                <a:gd name="T23" fmla="*/ 2 h 45"/>
                <a:gd name="T24" fmla="*/ 4 w 17"/>
                <a:gd name="T25" fmla="*/ 5 h 45"/>
                <a:gd name="T26" fmla="*/ 3 w 17"/>
                <a:gd name="T27" fmla="*/ 8 h 45"/>
                <a:gd name="T28" fmla="*/ 2 w 17"/>
                <a:gd name="T29" fmla="*/ 13 h 45"/>
                <a:gd name="T30" fmla="*/ 1 w 17"/>
                <a:gd name="T31" fmla="*/ 18 h 45"/>
                <a:gd name="T32" fmla="*/ 1 w 17"/>
                <a:gd name="T33" fmla="*/ 24 h 45"/>
                <a:gd name="T34" fmla="*/ 1 w 17"/>
                <a:gd name="T35" fmla="*/ 27 h 45"/>
                <a:gd name="T36" fmla="*/ 1 w 17"/>
                <a:gd name="T37" fmla="*/ 30 h 45"/>
                <a:gd name="T38" fmla="*/ 0 w 17"/>
                <a:gd name="T39" fmla="*/ 33 h 45"/>
                <a:gd name="T40" fmla="*/ 0 w 17"/>
                <a:gd name="T41" fmla="*/ 37 h 45"/>
                <a:gd name="T42" fmla="*/ 0 w 17"/>
                <a:gd name="T43" fmla="*/ 39 h 45"/>
                <a:gd name="T44" fmla="*/ 0 w 17"/>
                <a:gd name="T45" fmla="*/ 41 h 45"/>
                <a:gd name="T46" fmla="*/ 0 w 17"/>
                <a:gd name="T47" fmla="*/ 43 h 45"/>
                <a:gd name="T48" fmla="*/ 0 w 17"/>
                <a:gd name="T49" fmla="*/ 44 h 45"/>
                <a:gd name="T50" fmla="*/ 0 w 17"/>
                <a:gd name="T51" fmla="*/ 43 h 45"/>
                <a:gd name="T52" fmla="*/ 2 w 17"/>
                <a:gd name="T53" fmla="*/ 41 h 45"/>
                <a:gd name="T54" fmla="*/ 5 w 17"/>
                <a:gd name="T55" fmla="*/ 38 h 45"/>
                <a:gd name="T56" fmla="*/ 8 w 17"/>
                <a:gd name="T57" fmla="*/ 35 h 45"/>
                <a:gd name="T58" fmla="*/ 10 w 17"/>
                <a:gd name="T59" fmla="*/ 31 h 45"/>
                <a:gd name="T60" fmla="*/ 13 w 17"/>
                <a:gd name="T61" fmla="*/ 27 h 45"/>
                <a:gd name="T62" fmla="*/ 15 w 17"/>
                <a:gd name="T63" fmla="*/ 23 h 45"/>
                <a:gd name="T64" fmla="*/ 16 w 17"/>
                <a:gd name="T65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5">
                  <a:moveTo>
                    <a:pt x="16" y="18"/>
                  </a:moveTo>
                  <a:lnTo>
                    <a:pt x="16" y="15"/>
                  </a:lnTo>
                  <a:lnTo>
                    <a:pt x="16" y="12"/>
                  </a:lnTo>
                  <a:lnTo>
                    <a:pt x="15" y="9"/>
                  </a:lnTo>
                  <a:lnTo>
                    <a:pt x="15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1" y="18"/>
                  </a:lnTo>
                  <a:lnTo>
                    <a:pt x="1" y="24"/>
                  </a:lnTo>
                  <a:lnTo>
                    <a:pt x="1" y="27"/>
                  </a:lnTo>
                  <a:lnTo>
                    <a:pt x="1" y="30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2" y="41"/>
                  </a:lnTo>
                  <a:lnTo>
                    <a:pt x="5" y="38"/>
                  </a:lnTo>
                  <a:lnTo>
                    <a:pt x="8" y="35"/>
                  </a:lnTo>
                  <a:lnTo>
                    <a:pt x="10" y="31"/>
                  </a:lnTo>
                  <a:lnTo>
                    <a:pt x="13" y="27"/>
                  </a:lnTo>
                  <a:lnTo>
                    <a:pt x="15" y="23"/>
                  </a:lnTo>
                  <a:lnTo>
                    <a:pt x="16" y="18"/>
                  </a:lnTo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54" name="Freeform 266">
              <a:extLst>
                <a:ext uri="{FF2B5EF4-FFF2-40B4-BE49-F238E27FC236}">
                  <a16:creationId xmlns:a16="http://schemas.microsoft.com/office/drawing/2014/main" id="{89910835-8939-8464-3267-9B77D4383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" y="3764"/>
              <a:ext cx="17" cy="42"/>
            </a:xfrm>
            <a:custGeom>
              <a:avLst/>
              <a:gdLst>
                <a:gd name="T0" fmla="*/ 16 w 17"/>
                <a:gd name="T1" fmla="*/ 17 h 42"/>
                <a:gd name="T2" fmla="*/ 16 w 17"/>
                <a:gd name="T3" fmla="*/ 14 h 42"/>
                <a:gd name="T4" fmla="*/ 16 w 17"/>
                <a:gd name="T5" fmla="*/ 11 h 42"/>
                <a:gd name="T6" fmla="*/ 16 w 17"/>
                <a:gd name="T7" fmla="*/ 9 h 42"/>
                <a:gd name="T8" fmla="*/ 15 w 17"/>
                <a:gd name="T9" fmla="*/ 6 h 42"/>
                <a:gd name="T10" fmla="*/ 14 w 17"/>
                <a:gd name="T11" fmla="*/ 4 h 42"/>
                <a:gd name="T12" fmla="*/ 12 w 17"/>
                <a:gd name="T13" fmla="*/ 2 h 42"/>
                <a:gd name="T14" fmla="*/ 9 w 17"/>
                <a:gd name="T15" fmla="*/ 1 h 42"/>
                <a:gd name="T16" fmla="*/ 6 w 17"/>
                <a:gd name="T17" fmla="*/ 0 h 42"/>
                <a:gd name="T18" fmla="*/ 6 w 17"/>
                <a:gd name="T19" fmla="*/ 0 h 42"/>
                <a:gd name="T20" fmla="*/ 5 w 17"/>
                <a:gd name="T21" fmla="*/ 1 h 42"/>
                <a:gd name="T22" fmla="*/ 4 w 17"/>
                <a:gd name="T23" fmla="*/ 2 h 42"/>
                <a:gd name="T24" fmla="*/ 4 w 17"/>
                <a:gd name="T25" fmla="*/ 5 h 42"/>
                <a:gd name="T26" fmla="*/ 3 w 17"/>
                <a:gd name="T27" fmla="*/ 9 h 42"/>
                <a:gd name="T28" fmla="*/ 2 w 17"/>
                <a:gd name="T29" fmla="*/ 12 h 42"/>
                <a:gd name="T30" fmla="*/ 1 w 17"/>
                <a:gd name="T31" fmla="*/ 17 h 42"/>
                <a:gd name="T32" fmla="*/ 1 w 17"/>
                <a:gd name="T33" fmla="*/ 22 h 42"/>
                <a:gd name="T34" fmla="*/ 1 w 17"/>
                <a:gd name="T35" fmla="*/ 25 h 42"/>
                <a:gd name="T36" fmla="*/ 1 w 17"/>
                <a:gd name="T37" fmla="*/ 28 h 42"/>
                <a:gd name="T38" fmla="*/ 1 w 17"/>
                <a:gd name="T39" fmla="*/ 31 h 42"/>
                <a:gd name="T40" fmla="*/ 0 w 17"/>
                <a:gd name="T41" fmla="*/ 34 h 42"/>
                <a:gd name="T42" fmla="*/ 0 w 17"/>
                <a:gd name="T43" fmla="*/ 37 h 42"/>
                <a:gd name="T44" fmla="*/ 0 w 17"/>
                <a:gd name="T45" fmla="*/ 39 h 42"/>
                <a:gd name="T46" fmla="*/ 0 w 17"/>
                <a:gd name="T47" fmla="*/ 40 h 42"/>
                <a:gd name="T48" fmla="*/ 0 w 17"/>
                <a:gd name="T49" fmla="*/ 41 h 42"/>
                <a:gd name="T50" fmla="*/ 0 w 17"/>
                <a:gd name="T51" fmla="*/ 40 h 42"/>
                <a:gd name="T52" fmla="*/ 2 w 17"/>
                <a:gd name="T53" fmla="*/ 39 h 42"/>
                <a:gd name="T54" fmla="*/ 4 w 17"/>
                <a:gd name="T55" fmla="*/ 36 h 42"/>
                <a:gd name="T56" fmla="*/ 8 w 17"/>
                <a:gd name="T57" fmla="*/ 33 h 42"/>
                <a:gd name="T58" fmla="*/ 10 w 17"/>
                <a:gd name="T59" fmla="*/ 29 h 42"/>
                <a:gd name="T60" fmla="*/ 13 w 17"/>
                <a:gd name="T61" fmla="*/ 25 h 42"/>
                <a:gd name="T62" fmla="*/ 15 w 17"/>
                <a:gd name="T63" fmla="*/ 21 h 42"/>
                <a:gd name="T64" fmla="*/ 16 w 17"/>
                <a:gd name="T65" fmla="*/ 1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2">
                  <a:moveTo>
                    <a:pt x="16" y="17"/>
                  </a:moveTo>
                  <a:lnTo>
                    <a:pt x="16" y="14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5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2"/>
                  </a:lnTo>
                  <a:lnTo>
                    <a:pt x="4" y="5"/>
                  </a:lnTo>
                  <a:lnTo>
                    <a:pt x="3" y="9"/>
                  </a:lnTo>
                  <a:lnTo>
                    <a:pt x="2" y="12"/>
                  </a:lnTo>
                  <a:lnTo>
                    <a:pt x="1" y="17"/>
                  </a:lnTo>
                  <a:lnTo>
                    <a:pt x="1" y="22"/>
                  </a:lnTo>
                  <a:lnTo>
                    <a:pt x="1" y="25"/>
                  </a:lnTo>
                  <a:lnTo>
                    <a:pt x="1" y="28"/>
                  </a:lnTo>
                  <a:lnTo>
                    <a:pt x="1" y="31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2" y="39"/>
                  </a:lnTo>
                  <a:lnTo>
                    <a:pt x="4" y="36"/>
                  </a:lnTo>
                  <a:lnTo>
                    <a:pt x="8" y="33"/>
                  </a:lnTo>
                  <a:lnTo>
                    <a:pt x="10" y="29"/>
                  </a:lnTo>
                  <a:lnTo>
                    <a:pt x="13" y="25"/>
                  </a:lnTo>
                  <a:lnTo>
                    <a:pt x="15" y="21"/>
                  </a:lnTo>
                  <a:lnTo>
                    <a:pt x="16" y="17"/>
                  </a:lnTo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55" name="Freeform 267">
              <a:extLst>
                <a:ext uri="{FF2B5EF4-FFF2-40B4-BE49-F238E27FC236}">
                  <a16:creationId xmlns:a16="http://schemas.microsoft.com/office/drawing/2014/main" id="{F9292DCA-6FC0-85B6-6002-233942777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765"/>
              <a:ext cx="17" cy="40"/>
            </a:xfrm>
            <a:custGeom>
              <a:avLst/>
              <a:gdLst>
                <a:gd name="T0" fmla="*/ 15 w 17"/>
                <a:gd name="T1" fmla="*/ 16 h 40"/>
                <a:gd name="T2" fmla="*/ 15 w 17"/>
                <a:gd name="T3" fmla="*/ 13 h 40"/>
                <a:gd name="T4" fmla="*/ 16 w 17"/>
                <a:gd name="T5" fmla="*/ 10 h 40"/>
                <a:gd name="T6" fmla="*/ 15 w 17"/>
                <a:gd name="T7" fmla="*/ 8 h 40"/>
                <a:gd name="T8" fmla="*/ 15 w 17"/>
                <a:gd name="T9" fmla="*/ 6 h 40"/>
                <a:gd name="T10" fmla="*/ 14 w 17"/>
                <a:gd name="T11" fmla="*/ 4 h 40"/>
                <a:gd name="T12" fmla="*/ 12 w 17"/>
                <a:gd name="T13" fmla="*/ 2 h 40"/>
                <a:gd name="T14" fmla="*/ 10 w 17"/>
                <a:gd name="T15" fmla="*/ 1 h 40"/>
                <a:gd name="T16" fmla="*/ 6 w 17"/>
                <a:gd name="T17" fmla="*/ 0 h 40"/>
                <a:gd name="T18" fmla="*/ 6 w 17"/>
                <a:gd name="T19" fmla="*/ 0 h 40"/>
                <a:gd name="T20" fmla="*/ 5 w 17"/>
                <a:gd name="T21" fmla="*/ 1 h 40"/>
                <a:gd name="T22" fmla="*/ 5 w 17"/>
                <a:gd name="T23" fmla="*/ 3 h 40"/>
                <a:gd name="T24" fmla="*/ 4 w 17"/>
                <a:gd name="T25" fmla="*/ 5 h 40"/>
                <a:gd name="T26" fmla="*/ 3 w 17"/>
                <a:gd name="T27" fmla="*/ 8 h 40"/>
                <a:gd name="T28" fmla="*/ 2 w 17"/>
                <a:gd name="T29" fmla="*/ 12 h 40"/>
                <a:gd name="T30" fmla="*/ 1 w 17"/>
                <a:gd name="T31" fmla="*/ 16 h 40"/>
                <a:gd name="T32" fmla="*/ 1 w 17"/>
                <a:gd name="T33" fmla="*/ 21 h 40"/>
                <a:gd name="T34" fmla="*/ 1 w 17"/>
                <a:gd name="T35" fmla="*/ 24 h 40"/>
                <a:gd name="T36" fmla="*/ 1 w 17"/>
                <a:gd name="T37" fmla="*/ 27 h 40"/>
                <a:gd name="T38" fmla="*/ 0 w 17"/>
                <a:gd name="T39" fmla="*/ 30 h 40"/>
                <a:gd name="T40" fmla="*/ 0 w 17"/>
                <a:gd name="T41" fmla="*/ 32 h 40"/>
                <a:gd name="T42" fmla="*/ 0 w 17"/>
                <a:gd name="T43" fmla="*/ 35 h 40"/>
                <a:gd name="T44" fmla="*/ 0 w 17"/>
                <a:gd name="T45" fmla="*/ 37 h 40"/>
                <a:gd name="T46" fmla="*/ 0 w 17"/>
                <a:gd name="T47" fmla="*/ 38 h 40"/>
                <a:gd name="T48" fmla="*/ 0 w 17"/>
                <a:gd name="T49" fmla="*/ 39 h 40"/>
                <a:gd name="T50" fmla="*/ 0 w 17"/>
                <a:gd name="T51" fmla="*/ 38 h 40"/>
                <a:gd name="T52" fmla="*/ 2 w 17"/>
                <a:gd name="T53" fmla="*/ 36 h 40"/>
                <a:gd name="T54" fmla="*/ 5 w 17"/>
                <a:gd name="T55" fmla="*/ 34 h 40"/>
                <a:gd name="T56" fmla="*/ 7 w 17"/>
                <a:gd name="T57" fmla="*/ 31 h 40"/>
                <a:gd name="T58" fmla="*/ 10 w 17"/>
                <a:gd name="T59" fmla="*/ 27 h 40"/>
                <a:gd name="T60" fmla="*/ 13 w 17"/>
                <a:gd name="T61" fmla="*/ 24 h 40"/>
                <a:gd name="T62" fmla="*/ 14 w 17"/>
                <a:gd name="T63" fmla="*/ 20 h 40"/>
                <a:gd name="T64" fmla="*/ 15 w 17"/>
                <a:gd name="T65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0">
                  <a:moveTo>
                    <a:pt x="15" y="16"/>
                  </a:moveTo>
                  <a:lnTo>
                    <a:pt x="15" y="13"/>
                  </a:lnTo>
                  <a:lnTo>
                    <a:pt x="16" y="10"/>
                  </a:lnTo>
                  <a:lnTo>
                    <a:pt x="15" y="8"/>
                  </a:lnTo>
                  <a:lnTo>
                    <a:pt x="15" y="6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2"/>
                  </a:lnTo>
                  <a:lnTo>
                    <a:pt x="1" y="16"/>
                  </a:lnTo>
                  <a:lnTo>
                    <a:pt x="1" y="21"/>
                  </a:lnTo>
                  <a:lnTo>
                    <a:pt x="1" y="24"/>
                  </a:lnTo>
                  <a:lnTo>
                    <a:pt x="1" y="27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5" y="34"/>
                  </a:lnTo>
                  <a:lnTo>
                    <a:pt x="7" y="31"/>
                  </a:lnTo>
                  <a:lnTo>
                    <a:pt x="10" y="27"/>
                  </a:lnTo>
                  <a:lnTo>
                    <a:pt x="13" y="24"/>
                  </a:lnTo>
                  <a:lnTo>
                    <a:pt x="14" y="20"/>
                  </a:lnTo>
                  <a:lnTo>
                    <a:pt x="15" y="16"/>
                  </a:lnTo>
                </a:path>
              </a:pathLst>
            </a:cu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56" name="Freeform 268">
              <a:extLst>
                <a:ext uri="{FF2B5EF4-FFF2-40B4-BE49-F238E27FC236}">
                  <a16:creationId xmlns:a16="http://schemas.microsoft.com/office/drawing/2014/main" id="{11B771B4-D521-959A-3F32-87D886723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766"/>
              <a:ext cx="17" cy="38"/>
            </a:xfrm>
            <a:custGeom>
              <a:avLst/>
              <a:gdLst>
                <a:gd name="T0" fmla="*/ 16 w 17"/>
                <a:gd name="T1" fmla="*/ 15 h 38"/>
                <a:gd name="T2" fmla="*/ 16 w 17"/>
                <a:gd name="T3" fmla="*/ 13 h 38"/>
                <a:gd name="T4" fmla="*/ 16 w 17"/>
                <a:gd name="T5" fmla="*/ 10 h 38"/>
                <a:gd name="T6" fmla="*/ 16 w 17"/>
                <a:gd name="T7" fmla="*/ 7 h 38"/>
                <a:gd name="T8" fmla="*/ 15 w 17"/>
                <a:gd name="T9" fmla="*/ 5 h 38"/>
                <a:gd name="T10" fmla="*/ 14 w 17"/>
                <a:gd name="T11" fmla="*/ 3 h 38"/>
                <a:gd name="T12" fmla="*/ 13 w 17"/>
                <a:gd name="T13" fmla="*/ 2 h 38"/>
                <a:gd name="T14" fmla="*/ 10 w 17"/>
                <a:gd name="T15" fmla="*/ 0 h 38"/>
                <a:gd name="T16" fmla="*/ 6 w 17"/>
                <a:gd name="T17" fmla="*/ 0 h 38"/>
                <a:gd name="T18" fmla="*/ 6 w 17"/>
                <a:gd name="T19" fmla="*/ 0 h 38"/>
                <a:gd name="T20" fmla="*/ 5 w 17"/>
                <a:gd name="T21" fmla="*/ 1 h 38"/>
                <a:gd name="T22" fmla="*/ 5 w 17"/>
                <a:gd name="T23" fmla="*/ 2 h 38"/>
                <a:gd name="T24" fmla="*/ 4 w 17"/>
                <a:gd name="T25" fmla="*/ 5 h 38"/>
                <a:gd name="T26" fmla="*/ 3 w 17"/>
                <a:gd name="T27" fmla="*/ 8 h 38"/>
                <a:gd name="T28" fmla="*/ 2 w 17"/>
                <a:gd name="T29" fmla="*/ 11 h 38"/>
                <a:gd name="T30" fmla="*/ 1 w 17"/>
                <a:gd name="T31" fmla="*/ 15 h 38"/>
                <a:gd name="T32" fmla="*/ 1 w 17"/>
                <a:gd name="T33" fmla="*/ 21 h 38"/>
                <a:gd name="T34" fmla="*/ 0 w 17"/>
                <a:gd name="T35" fmla="*/ 23 h 38"/>
                <a:gd name="T36" fmla="*/ 0 w 17"/>
                <a:gd name="T37" fmla="*/ 26 h 38"/>
                <a:gd name="T38" fmla="*/ 0 w 17"/>
                <a:gd name="T39" fmla="*/ 28 h 38"/>
                <a:gd name="T40" fmla="*/ 0 w 17"/>
                <a:gd name="T41" fmla="*/ 31 h 38"/>
                <a:gd name="T42" fmla="*/ 0 w 17"/>
                <a:gd name="T43" fmla="*/ 33 h 38"/>
                <a:gd name="T44" fmla="*/ 0 w 17"/>
                <a:gd name="T45" fmla="*/ 35 h 38"/>
                <a:gd name="T46" fmla="*/ 0 w 17"/>
                <a:gd name="T47" fmla="*/ 36 h 38"/>
                <a:gd name="T48" fmla="*/ 0 w 17"/>
                <a:gd name="T49" fmla="*/ 37 h 38"/>
                <a:gd name="T50" fmla="*/ 0 w 17"/>
                <a:gd name="T51" fmla="*/ 36 h 38"/>
                <a:gd name="T52" fmla="*/ 2 w 17"/>
                <a:gd name="T53" fmla="*/ 34 h 38"/>
                <a:gd name="T54" fmla="*/ 5 w 17"/>
                <a:gd name="T55" fmla="*/ 32 h 38"/>
                <a:gd name="T56" fmla="*/ 8 w 17"/>
                <a:gd name="T57" fmla="*/ 29 h 38"/>
                <a:gd name="T58" fmla="*/ 10 w 17"/>
                <a:gd name="T59" fmla="*/ 26 h 38"/>
                <a:gd name="T60" fmla="*/ 13 w 17"/>
                <a:gd name="T61" fmla="*/ 22 h 38"/>
                <a:gd name="T62" fmla="*/ 15 w 17"/>
                <a:gd name="T63" fmla="*/ 19 h 38"/>
                <a:gd name="T64" fmla="*/ 16 w 17"/>
                <a:gd name="T65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8">
                  <a:moveTo>
                    <a:pt x="16" y="15"/>
                  </a:moveTo>
                  <a:lnTo>
                    <a:pt x="16" y="13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5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1" y="21"/>
                  </a:lnTo>
                  <a:lnTo>
                    <a:pt x="0" y="23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2" y="34"/>
                  </a:lnTo>
                  <a:lnTo>
                    <a:pt x="5" y="32"/>
                  </a:lnTo>
                  <a:lnTo>
                    <a:pt x="8" y="29"/>
                  </a:lnTo>
                  <a:lnTo>
                    <a:pt x="10" y="26"/>
                  </a:lnTo>
                  <a:lnTo>
                    <a:pt x="13" y="22"/>
                  </a:lnTo>
                  <a:lnTo>
                    <a:pt x="15" y="19"/>
                  </a:lnTo>
                  <a:lnTo>
                    <a:pt x="16" y="15"/>
                  </a:lnTo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57" name="Freeform 269">
              <a:extLst>
                <a:ext uri="{FF2B5EF4-FFF2-40B4-BE49-F238E27FC236}">
                  <a16:creationId xmlns:a16="http://schemas.microsoft.com/office/drawing/2014/main" id="{10C274E3-6431-76CA-8119-9BFC98774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766"/>
              <a:ext cx="17" cy="37"/>
            </a:xfrm>
            <a:custGeom>
              <a:avLst/>
              <a:gdLst>
                <a:gd name="T0" fmla="*/ 15 w 17"/>
                <a:gd name="T1" fmla="*/ 15 h 37"/>
                <a:gd name="T2" fmla="*/ 15 w 17"/>
                <a:gd name="T3" fmla="*/ 13 h 37"/>
                <a:gd name="T4" fmla="*/ 16 w 17"/>
                <a:gd name="T5" fmla="*/ 10 h 37"/>
                <a:gd name="T6" fmla="*/ 15 w 17"/>
                <a:gd name="T7" fmla="*/ 8 h 37"/>
                <a:gd name="T8" fmla="*/ 15 w 17"/>
                <a:gd name="T9" fmla="*/ 5 h 37"/>
                <a:gd name="T10" fmla="*/ 14 w 17"/>
                <a:gd name="T11" fmla="*/ 4 h 37"/>
                <a:gd name="T12" fmla="*/ 12 w 17"/>
                <a:gd name="T13" fmla="*/ 2 h 37"/>
                <a:gd name="T14" fmla="*/ 10 w 17"/>
                <a:gd name="T15" fmla="*/ 1 h 37"/>
                <a:gd name="T16" fmla="*/ 6 w 17"/>
                <a:gd name="T17" fmla="*/ 0 h 37"/>
                <a:gd name="T18" fmla="*/ 6 w 17"/>
                <a:gd name="T19" fmla="*/ 0 h 37"/>
                <a:gd name="T20" fmla="*/ 5 w 17"/>
                <a:gd name="T21" fmla="*/ 1 h 37"/>
                <a:gd name="T22" fmla="*/ 5 w 17"/>
                <a:gd name="T23" fmla="*/ 3 h 37"/>
                <a:gd name="T24" fmla="*/ 3 w 17"/>
                <a:gd name="T25" fmla="*/ 5 h 37"/>
                <a:gd name="T26" fmla="*/ 3 w 17"/>
                <a:gd name="T27" fmla="*/ 8 h 37"/>
                <a:gd name="T28" fmla="*/ 2 w 17"/>
                <a:gd name="T29" fmla="*/ 11 h 37"/>
                <a:gd name="T30" fmla="*/ 1 w 17"/>
                <a:gd name="T31" fmla="*/ 15 h 37"/>
                <a:gd name="T32" fmla="*/ 0 w 17"/>
                <a:gd name="T33" fmla="*/ 20 h 37"/>
                <a:gd name="T34" fmla="*/ 0 w 17"/>
                <a:gd name="T35" fmla="*/ 22 h 37"/>
                <a:gd name="T36" fmla="*/ 0 w 17"/>
                <a:gd name="T37" fmla="*/ 25 h 37"/>
                <a:gd name="T38" fmla="*/ 0 w 17"/>
                <a:gd name="T39" fmla="*/ 28 h 37"/>
                <a:gd name="T40" fmla="*/ 0 w 17"/>
                <a:gd name="T41" fmla="*/ 30 h 37"/>
                <a:gd name="T42" fmla="*/ 0 w 17"/>
                <a:gd name="T43" fmla="*/ 32 h 37"/>
                <a:gd name="T44" fmla="*/ 0 w 17"/>
                <a:gd name="T45" fmla="*/ 34 h 37"/>
                <a:gd name="T46" fmla="*/ 0 w 17"/>
                <a:gd name="T47" fmla="*/ 35 h 37"/>
                <a:gd name="T48" fmla="*/ 0 w 17"/>
                <a:gd name="T49" fmla="*/ 36 h 37"/>
                <a:gd name="T50" fmla="*/ 0 w 17"/>
                <a:gd name="T51" fmla="*/ 35 h 37"/>
                <a:gd name="T52" fmla="*/ 2 w 17"/>
                <a:gd name="T53" fmla="*/ 34 h 37"/>
                <a:gd name="T54" fmla="*/ 4 w 17"/>
                <a:gd name="T55" fmla="*/ 31 h 37"/>
                <a:gd name="T56" fmla="*/ 7 w 17"/>
                <a:gd name="T57" fmla="*/ 29 h 37"/>
                <a:gd name="T58" fmla="*/ 10 w 17"/>
                <a:gd name="T59" fmla="*/ 26 h 37"/>
                <a:gd name="T60" fmla="*/ 12 w 17"/>
                <a:gd name="T61" fmla="*/ 22 h 37"/>
                <a:gd name="T62" fmla="*/ 15 w 17"/>
                <a:gd name="T63" fmla="*/ 18 h 37"/>
                <a:gd name="T64" fmla="*/ 15 w 17"/>
                <a:gd name="T65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7">
                  <a:moveTo>
                    <a:pt x="15" y="15"/>
                  </a:moveTo>
                  <a:lnTo>
                    <a:pt x="15" y="13"/>
                  </a:lnTo>
                  <a:lnTo>
                    <a:pt x="16" y="10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34"/>
                  </a:lnTo>
                  <a:lnTo>
                    <a:pt x="4" y="31"/>
                  </a:lnTo>
                  <a:lnTo>
                    <a:pt x="7" y="29"/>
                  </a:lnTo>
                  <a:lnTo>
                    <a:pt x="10" y="26"/>
                  </a:lnTo>
                  <a:lnTo>
                    <a:pt x="12" y="22"/>
                  </a:lnTo>
                  <a:lnTo>
                    <a:pt x="15" y="18"/>
                  </a:lnTo>
                  <a:lnTo>
                    <a:pt x="15" y="1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58" name="Freeform 270">
              <a:extLst>
                <a:ext uri="{FF2B5EF4-FFF2-40B4-BE49-F238E27FC236}">
                  <a16:creationId xmlns:a16="http://schemas.microsoft.com/office/drawing/2014/main" id="{9E304464-D558-F37F-C87F-ED65BCA65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766"/>
              <a:ext cx="17" cy="37"/>
            </a:xfrm>
            <a:custGeom>
              <a:avLst/>
              <a:gdLst>
                <a:gd name="T0" fmla="*/ 15 w 17"/>
                <a:gd name="T1" fmla="*/ 15 h 37"/>
                <a:gd name="T2" fmla="*/ 15 w 17"/>
                <a:gd name="T3" fmla="*/ 12 h 37"/>
                <a:gd name="T4" fmla="*/ 16 w 17"/>
                <a:gd name="T5" fmla="*/ 9 h 37"/>
                <a:gd name="T6" fmla="*/ 16 w 17"/>
                <a:gd name="T7" fmla="*/ 8 h 37"/>
                <a:gd name="T8" fmla="*/ 15 w 17"/>
                <a:gd name="T9" fmla="*/ 5 h 37"/>
                <a:gd name="T10" fmla="*/ 14 w 17"/>
                <a:gd name="T11" fmla="*/ 3 h 37"/>
                <a:gd name="T12" fmla="*/ 12 w 17"/>
                <a:gd name="T13" fmla="*/ 2 h 37"/>
                <a:gd name="T14" fmla="*/ 10 w 17"/>
                <a:gd name="T15" fmla="*/ 0 h 37"/>
                <a:gd name="T16" fmla="*/ 6 w 17"/>
                <a:gd name="T17" fmla="*/ 0 h 37"/>
                <a:gd name="T18" fmla="*/ 6 w 17"/>
                <a:gd name="T19" fmla="*/ 0 h 37"/>
                <a:gd name="T20" fmla="*/ 5 w 17"/>
                <a:gd name="T21" fmla="*/ 0 h 37"/>
                <a:gd name="T22" fmla="*/ 5 w 17"/>
                <a:gd name="T23" fmla="*/ 2 h 37"/>
                <a:gd name="T24" fmla="*/ 4 w 17"/>
                <a:gd name="T25" fmla="*/ 5 h 37"/>
                <a:gd name="T26" fmla="*/ 3 w 17"/>
                <a:gd name="T27" fmla="*/ 8 h 37"/>
                <a:gd name="T28" fmla="*/ 2 w 17"/>
                <a:gd name="T29" fmla="*/ 11 h 37"/>
                <a:gd name="T30" fmla="*/ 1 w 17"/>
                <a:gd name="T31" fmla="*/ 15 h 37"/>
                <a:gd name="T32" fmla="*/ 1 w 17"/>
                <a:gd name="T33" fmla="*/ 20 h 37"/>
                <a:gd name="T34" fmla="*/ 0 w 17"/>
                <a:gd name="T35" fmla="*/ 23 h 37"/>
                <a:gd name="T36" fmla="*/ 0 w 17"/>
                <a:gd name="T37" fmla="*/ 25 h 37"/>
                <a:gd name="T38" fmla="*/ 0 w 17"/>
                <a:gd name="T39" fmla="*/ 28 h 37"/>
                <a:gd name="T40" fmla="*/ 0 w 17"/>
                <a:gd name="T41" fmla="*/ 30 h 37"/>
                <a:gd name="T42" fmla="*/ 0 w 17"/>
                <a:gd name="T43" fmla="*/ 32 h 37"/>
                <a:gd name="T44" fmla="*/ 0 w 17"/>
                <a:gd name="T45" fmla="*/ 34 h 37"/>
                <a:gd name="T46" fmla="*/ 0 w 17"/>
                <a:gd name="T47" fmla="*/ 35 h 37"/>
                <a:gd name="T48" fmla="*/ 0 w 17"/>
                <a:gd name="T49" fmla="*/ 36 h 37"/>
                <a:gd name="T50" fmla="*/ 0 w 17"/>
                <a:gd name="T51" fmla="*/ 35 h 37"/>
                <a:gd name="T52" fmla="*/ 2 w 17"/>
                <a:gd name="T53" fmla="*/ 34 h 37"/>
                <a:gd name="T54" fmla="*/ 5 w 17"/>
                <a:gd name="T55" fmla="*/ 31 h 37"/>
                <a:gd name="T56" fmla="*/ 7 w 17"/>
                <a:gd name="T57" fmla="*/ 28 h 37"/>
                <a:gd name="T58" fmla="*/ 10 w 17"/>
                <a:gd name="T59" fmla="*/ 26 h 37"/>
                <a:gd name="T60" fmla="*/ 12 w 17"/>
                <a:gd name="T61" fmla="*/ 22 h 37"/>
                <a:gd name="T62" fmla="*/ 14 w 17"/>
                <a:gd name="T63" fmla="*/ 18 h 37"/>
                <a:gd name="T64" fmla="*/ 15 w 17"/>
                <a:gd name="T65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7">
                  <a:moveTo>
                    <a:pt x="15" y="15"/>
                  </a:moveTo>
                  <a:lnTo>
                    <a:pt x="15" y="12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4" y="3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5"/>
                  </a:lnTo>
                  <a:lnTo>
                    <a:pt x="1" y="20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34"/>
                  </a:lnTo>
                  <a:lnTo>
                    <a:pt x="5" y="31"/>
                  </a:lnTo>
                  <a:lnTo>
                    <a:pt x="7" y="28"/>
                  </a:lnTo>
                  <a:lnTo>
                    <a:pt x="10" y="26"/>
                  </a:lnTo>
                  <a:lnTo>
                    <a:pt x="12" y="22"/>
                  </a:lnTo>
                  <a:lnTo>
                    <a:pt x="14" y="18"/>
                  </a:lnTo>
                  <a:lnTo>
                    <a:pt x="15" y="15"/>
                  </a:lnTo>
                </a:path>
              </a:pathLst>
            </a:custGeom>
            <a:solidFill>
              <a:srgbClr val="D4D4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59" name="Freeform 271">
              <a:extLst>
                <a:ext uri="{FF2B5EF4-FFF2-40B4-BE49-F238E27FC236}">
                  <a16:creationId xmlns:a16="http://schemas.microsoft.com/office/drawing/2014/main" id="{D55C44DA-2AFD-18D9-F935-821EA8ED6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" y="3766"/>
              <a:ext cx="17" cy="37"/>
            </a:xfrm>
            <a:custGeom>
              <a:avLst/>
              <a:gdLst>
                <a:gd name="T0" fmla="*/ 15 w 17"/>
                <a:gd name="T1" fmla="*/ 15 h 37"/>
                <a:gd name="T2" fmla="*/ 15 w 17"/>
                <a:gd name="T3" fmla="*/ 12 h 37"/>
                <a:gd name="T4" fmla="*/ 16 w 17"/>
                <a:gd name="T5" fmla="*/ 10 h 37"/>
                <a:gd name="T6" fmla="*/ 16 w 17"/>
                <a:gd name="T7" fmla="*/ 8 h 37"/>
                <a:gd name="T8" fmla="*/ 15 w 17"/>
                <a:gd name="T9" fmla="*/ 5 h 37"/>
                <a:gd name="T10" fmla="*/ 14 w 17"/>
                <a:gd name="T11" fmla="*/ 4 h 37"/>
                <a:gd name="T12" fmla="*/ 13 w 17"/>
                <a:gd name="T13" fmla="*/ 2 h 37"/>
                <a:gd name="T14" fmla="*/ 10 w 17"/>
                <a:gd name="T15" fmla="*/ 0 h 37"/>
                <a:gd name="T16" fmla="*/ 6 w 17"/>
                <a:gd name="T17" fmla="*/ 0 h 37"/>
                <a:gd name="T18" fmla="*/ 6 w 17"/>
                <a:gd name="T19" fmla="*/ 0 h 37"/>
                <a:gd name="T20" fmla="*/ 5 w 17"/>
                <a:gd name="T21" fmla="*/ 1 h 37"/>
                <a:gd name="T22" fmla="*/ 4 w 17"/>
                <a:gd name="T23" fmla="*/ 2 h 37"/>
                <a:gd name="T24" fmla="*/ 3 w 17"/>
                <a:gd name="T25" fmla="*/ 5 h 37"/>
                <a:gd name="T26" fmla="*/ 2 w 17"/>
                <a:gd name="T27" fmla="*/ 8 h 37"/>
                <a:gd name="T28" fmla="*/ 1 w 17"/>
                <a:gd name="T29" fmla="*/ 12 h 37"/>
                <a:gd name="T30" fmla="*/ 1 w 17"/>
                <a:gd name="T31" fmla="*/ 16 h 37"/>
                <a:gd name="T32" fmla="*/ 0 w 17"/>
                <a:gd name="T33" fmla="*/ 21 h 37"/>
                <a:gd name="T34" fmla="*/ 0 w 17"/>
                <a:gd name="T35" fmla="*/ 23 h 37"/>
                <a:gd name="T36" fmla="*/ 0 w 17"/>
                <a:gd name="T37" fmla="*/ 25 h 37"/>
                <a:gd name="T38" fmla="*/ 0 w 17"/>
                <a:gd name="T39" fmla="*/ 28 h 37"/>
                <a:gd name="T40" fmla="*/ 0 w 17"/>
                <a:gd name="T41" fmla="*/ 30 h 37"/>
                <a:gd name="T42" fmla="*/ 0 w 17"/>
                <a:gd name="T43" fmla="*/ 33 h 37"/>
                <a:gd name="T44" fmla="*/ 0 w 17"/>
                <a:gd name="T45" fmla="*/ 34 h 37"/>
                <a:gd name="T46" fmla="*/ 0 w 17"/>
                <a:gd name="T47" fmla="*/ 35 h 37"/>
                <a:gd name="T48" fmla="*/ 0 w 17"/>
                <a:gd name="T49" fmla="*/ 36 h 37"/>
                <a:gd name="T50" fmla="*/ 0 w 17"/>
                <a:gd name="T51" fmla="*/ 35 h 37"/>
                <a:gd name="T52" fmla="*/ 2 w 17"/>
                <a:gd name="T53" fmla="*/ 34 h 37"/>
                <a:gd name="T54" fmla="*/ 4 w 17"/>
                <a:gd name="T55" fmla="*/ 32 h 37"/>
                <a:gd name="T56" fmla="*/ 7 w 17"/>
                <a:gd name="T57" fmla="*/ 29 h 37"/>
                <a:gd name="T58" fmla="*/ 10 w 17"/>
                <a:gd name="T59" fmla="*/ 25 h 37"/>
                <a:gd name="T60" fmla="*/ 12 w 17"/>
                <a:gd name="T61" fmla="*/ 22 h 37"/>
                <a:gd name="T62" fmla="*/ 14 w 17"/>
                <a:gd name="T63" fmla="*/ 19 h 37"/>
                <a:gd name="T64" fmla="*/ 15 w 17"/>
                <a:gd name="T65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7">
                  <a:moveTo>
                    <a:pt x="15" y="15"/>
                  </a:moveTo>
                  <a:lnTo>
                    <a:pt x="15" y="12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5"/>
                  </a:lnTo>
                  <a:lnTo>
                    <a:pt x="2" y="8"/>
                  </a:lnTo>
                  <a:lnTo>
                    <a:pt x="1" y="12"/>
                  </a:lnTo>
                  <a:lnTo>
                    <a:pt x="1" y="16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34"/>
                  </a:lnTo>
                  <a:lnTo>
                    <a:pt x="4" y="32"/>
                  </a:lnTo>
                  <a:lnTo>
                    <a:pt x="7" y="29"/>
                  </a:lnTo>
                  <a:lnTo>
                    <a:pt x="10" y="25"/>
                  </a:lnTo>
                  <a:lnTo>
                    <a:pt x="12" y="22"/>
                  </a:lnTo>
                  <a:lnTo>
                    <a:pt x="14" y="19"/>
                  </a:lnTo>
                  <a:lnTo>
                    <a:pt x="15" y="15"/>
                  </a:lnTo>
                </a:path>
              </a:pathLst>
            </a:custGeom>
            <a:solidFill>
              <a:srgbClr val="D1D1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60" name="Freeform 272">
              <a:extLst>
                <a:ext uri="{FF2B5EF4-FFF2-40B4-BE49-F238E27FC236}">
                  <a16:creationId xmlns:a16="http://schemas.microsoft.com/office/drawing/2014/main" id="{C00D3DFF-1EC3-4A88-19DF-FD8F9AAD2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" y="3766"/>
              <a:ext cx="17" cy="37"/>
            </a:xfrm>
            <a:custGeom>
              <a:avLst/>
              <a:gdLst>
                <a:gd name="T0" fmla="*/ 7 w 17"/>
                <a:gd name="T1" fmla="*/ 0 h 37"/>
                <a:gd name="T2" fmla="*/ 7 w 17"/>
                <a:gd name="T3" fmla="*/ 0 h 37"/>
                <a:gd name="T4" fmla="*/ 6 w 17"/>
                <a:gd name="T5" fmla="*/ 1 h 37"/>
                <a:gd name="T6" fmla="*/ 5 w 17"/>
                <a:gd name="T7" fmla="*/ 3 h 37"/>
                <a:gd name="T8" fmla="*/ 4 w 17"/>
                <a:gd name="T9" fmla="*/ 5 h 37"/>
                <a:gd name="T10" fmla="*/ 3 w 17"/>
                <a:gd name="T11" fmla="*/ 8 h 37"/>
                <a:gd name="T12" fmla="*/ 2 w 17"/>
                <a:gd name="T13" fmla="*/ 12 h 37"/>
                <a:gd name="T14" fmla="*/ 1 w 17"/>
                <a:gd name="T15" fmla="*/ 16 h 37"/>
                <a:gd name="T16" fmla="*/ 1 w 17"/>
                <a:gd name="T17" fmla="*/ 21 h 37"/>
                <a:gd name="T18" fmla="*/ 1 w 17"/>
                <a:gd name="T19" fmla="*/ 23 h 37"/>
                <a:gd name="T20" fmla="*/ 1 w 17"/>
                <a:gd name="T21" fmla="*/ 26 h 37"/>
                <a:gd name="T22" fmla="*/ 1 w 17"/>
                <a:gd name="T23" fmla="*/ 28 h 37"/>
                <a:gd name="T24" fmla="*/ 0 w 17"/>
                <a:gd name="T25" fmla="*/ 30 h 37"/>
                <a:gd name="T26" fmla="*/ 0 w 17"/>
                <a:gd name="T27" fmla="*/ 32 h 37"/>
                <a:gd name="T28" fmla="*/ 0 w 17"/>
                <a:gd name="T29" fmla="*/ 34 h 37"/>
                <a:gd name="T30" fmla="*/ 0 w 17"/>
                <a:gd name="T31" fmla="*/ 35 h 37"/>
                <a:gd name="T32" fmla="*/ 0 w 17"/>
                <a:gd name="T33" fmla="*/ 36 h 37"/>
                <a:gd name="T34" fmla="*/ 1 w 17"/>
                <a:gd name="T35" fmla="*/ 35 h 37"/>
                <a:gd name="T36" fmla="*/ 2 w 17"/>
                <a:gd name="T37" fmla="*/ 34 h 37"/>
                <a:gd name="T38" fmla="*/ 5 w 17"/>
                <a:gd name="T39" fmla="*/ 31 h 37"/>
                <a:gd name="T40" fmla="*/ 7 w 17"/>
                <a:gd name="T41" fmla="*/ 28 h 37"/>
                <a:gd name="T42" fmla="*/ 10 w 17"/>
                <a:gd name="T43" fmla="*/ 25 h 37"/>
                <a:gd name="T44" fmla="*/ 13 w 17"/>
                <a:gd name="T45" fmla="*/ 22 h 37"/>
                <a:gd name="T46" fmla="*/ 14 w 17"/>
                <a:gd name="T47" fmla="*/ 18 h 37"/>
                <a:gd name="T48" fmla="*/ 15 w 17"/>
                <a:gd name="T49" fmla="*/ 15 h 37"/>
                <a:gd name="T50" fmla="*/ 15 w 17"/>
                <a:gd name="T51" fmla="*/ 13 h 37"/>
                <a:gd name="T52" fmla="*/ 15 w 17"/>
                <a:gd name="T53" fmla="*/ 10 h 37"/>
                <a:gd name="T54" fmla="*/ 16 w 17"/>
                <a:gd name="T55" fmla="*/ 8 h 37"/>
                <a:gd name="T56" fmla="*/ 15 w 17"/>
                <a:gd name="T57" fmla="*/ 5 h 37"/>
                <a:gd name="T58" fmla="*/ 15 w 17"/>
                <a:gd name="T59" fmla="*/ 4 h 37"/>
                <a:gd name="T60" fmla="*/ 13 w 17"/>
                <a:gd name="T61" fmla="*/ 2 h 37"/>
                <a:gd name="T62" fmla="*/ 11 w 17"/>
                <a:gd name="T63" fmla="*/ 1 h 37"/>
                <a:gd name="T64" fmla="*/ 7 w 17"/>
                <a:gd name="T6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37">
                  <a:moveTo>
                    <a:pt x="7" y="0"/>
                  </a:moveTo>
                  <a:lnTo>
                    <a:pt x="7" y="0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3" y="8"/>
                  </a:lnTo>
                  <a:lnTo>
                    <a:pt x="2" y="12"/>
                  </a:lnTo>
                  <a:lnTo>
                    <a:pt x="1" y="16"/>
                  </a:lnTo>
                  <a:lnTo>
                    <a:pt x="1" y="21"/>
                  </a:lnTo>
                  <a:lnTo>
                    <a:pt x="1" y="23"/>
                  </a:lnTo>
                  <a:lnTo>
                    <a:pt x="1" y="26"/>
                  </a:lnTo>
                  <a:lnTo>
                    <a:pt x="1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1" y="35"/>
                  </a:lnTo>
                  <a:lnTo>
                    <a:pt x="2" y="34"/>
                  </a:lnTo>
                  <a:lnTo>
                    <a:pt x="5" y="31"/>
                  </a:lnTo>
                  <a:lnTo>
                    <a:pt x="7" y="28"/>
                  </a:lnTo>
                  <a:lnTo>
                    <a:pt x="10" y="25"/>
                  </a:lnTo>
                  <a:lnTo>
                    <a:pt x="13" y="22"/>
                  </a:lnTo>
                  <a:lnTo>
                    <a:pt x="14" y="18"/>
                  </a:lnTo>
                  <a:lnTo>
                    <a:pt x="15" y="15"/>
                  </a:lnTo>
                  <a:lnTo>
                    <a:pt x="15" y="13"/>
                  </a:lnTo>
                  <a:lnTo>
                    <a:pt x="15" y="10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7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61" name="Freeform 273">
              <a:extLst>
                <a:ext uri="{FF2B5EF4-FFF2-40B4-BE49-F238E27FC236}">
                  <a16:creationId xmlns:a16="http://schemas.microsoft.com/office/drawing/2014/main" id="{76094F92-499D-1984-5B0B-1C62E0260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1" y="3808"/>
              <a:ext cx="73" cy="49"/>
            </a:xfrm>
            <a:custGeom>
              <a:avLst/>
              <a:gdLst>
                <a:gd name="T0" fmla="*/ 66 w 73"/>
                <a:gd name="T1" fmla="*/ 47 h 49"/>
                <a:gd name="T2" fmla="*/ 63 w 73"/>
                <a:gd name="T3" fmla="*/ 42 h 49"/>
                <a:gd name="T4" fmla="*/ 57 w 73"/>
                <a:gd name="T5" fmla="*/ 36 h 49"/>
                <a:gd name="T6" fmla="*/ 52 w 73"/>
                <a:gd name="T7" fmla="*/ 29 h 49"/>
                <a:gd name="T8" fmla="*/ 49 w 73"/>
                <a:gd name="T9" fmla="*/ 27 h 49"/>
                <a:gd name="T10" fmla="*/ 46 w 73"/>
                <a:gd name="T11" fmla="*/ 26 h 49"/>
                <a:gd name="T12" fmla="*/ 42 w 73"/>
                <a:gd name="T13" fmla="*/ 25 h 49"/>
                <a:gd name="T14" fmla="*/ 36 w 73"/>
                <a:gd name="T15" fmla="*/ 24 h 49"/>
                <a:gd name="T16" fmla="*/ 30 w 73"/>
                <a:gd name="T17" fmla="*/ 23 h 49"/>
                <a:gd name="T18" fmla="*/ 24 w 73"/>
                <a:gd name="T19" fmla="*/ 20 h 49"/>
                <a:gd name="T20" fmla="*/ 18 w 73"/>
                <a:gd name="T21" fmla="*/ 17 h 49"/>
                <a:gd name="T22" fmla="*/ 11 w 73"/>
                <a:gd name="T23" fmla="*/ 13 h 49"/>
                <a:gd name="T24" fmla="*/ 8 w 73"/>
                <a:gd name="T25" fmla="*/ 11 h 49"/>
                <a:gd name="T26" fmla="*/ 5 w 73"/>
                <a:gd name="T27" fmla="*/ 10 h 49"/>
                <a:gd name="T28" fmla="*/ 2 w 73"/>
                <a:gd name="T29" fmla="*/ 7 h 49"/>
                <a:gd name="T30" fmla="*/ 0 w 73"/>
                <a:gd name="T31" fmla="*/ 5 h 49"/>
                <a:gd name="T32" fmla="*/ 0 w 73"/>
                <a:gd name="T33" fmla="*/ 3 h 49"/>
                <a:gd name="T34" fmla="*/ 2 w 73"/>
                <a:gd name="T35" fmla="*/ 0 h 49"/>
                <a:gd name="T36" fmla="*/ 9 w 73"/>
                <a:gd name="T37" fmla="*/ 0 h 49"/>
                <a:gd name="T38" fmla="*/ 20 w 73"/>
                <a:gd name="T39" fmla="*/ 1 h 49"/>
                <a:gd name="T40" fmla="*/ 34 w 73"/>
                <a:gd name="T41" fmla="*/ 7 h 49"/>
                <a:gd name="T42" fmla="*/ 43 w 73"/>
                <a:gd name="T43" fmla="*/ 11 h 49"/>
                <a:gd name="T44" fmla="*/ 51 w 73"/>
                <a:gd name="T45" fmla="*/ 14 h 49"/>
                <a:gd name="T46" fmla="*/ 57 w 73"/>
                <a:gd name="T47" fmla="*/ 18 h 49"/>
                <a:gd name="T48" fmla="*/ 63 w 73"/>
                <a:gd name="T49" fmla="*/ 21 h 49"/>
                <a:gd name="T50" fmla="*/ 67 w 73"/>
                <a:gd name="T51" fmla="*/ 24 h 49"/>
                <a:gd name="T52" fmla="*/ 70 w 73"/>
                <a:gd name="T53" fmla="*/ 26 h 49"/>
                <a:gd name="T54" fmla="*/ 72 w 73"/>
                <a:gd name="T55" fmla="*/ 28 h 49"/>
                <a:gd name="T56" fmla="*/ 72 w 73"/>
                <a:gd name="T57" fmla="*/ 30 h 49"/>
                <a:gd name="T58" fmla="*/ 70 w 73"/>
                <a:gd name="T59" fmla="*/ 33 h 49"/>
                <a:gd name="T60" fmla="*/ 68 w 73"/>
                <a:gd name="T61" fmla="*/ 37 h 49"/>
                <a:gd name="T62" fmla="*/ 67 w 73"/>
                <a:gd name="T63" fmla="*/ 4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" h="49">
                  <a:moveTo>
                    <a:pt x="67" y="48"/>
                  </a:moveTo>
                  <a:lnTo>
                    <a:pt x="66" y="47"/>
                  </a:lnTo>
                  <a:lnTo>
                    <a:pt x="65" y="45"/>
                  </a:lnTo>
                  <a:lnTo>
                    <a:pt x="63" y="42"/>
                  </a:lnTo>
                  <a:lnTo>
                    <a:pt x="60" y="39"/>
                  </a:lnTo>
                  <a:lnTo>
                    <a:pt x="57" y="36"/>
                  </a:lnTo>
                  <a:lnTo>
                    <a:pt x="54" y="32"/>
                  </a:lnTo>
                  <a:lnTo>
                    <a:pt x="52" y="29"/>
                  </a:lnTo>
                  <a:lnTo>
                    <a:pt x="50" y="27"/>
                  </a:lnTo>
                  <a:lnTo>
                    <a:pt x="49" y="27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39" y="24"/>
                  </a:lnTo>
                  <a:lnTo>
                    <a:pt x="36" y="24"/>
                  </a:lnTo>
                  <a:lnTo>
                    <a:pt x="34" y="23"/>
                  </a:lnTo>
                  <a:lnTo>
                    <a:pt x="30" y="23"/>
                  </a:lnTo>
                  <a:lnTo>
                    <a:pt x="27" y="21"/>
                  </a:lnTo>
                  <a:lnTo>
                    <a:pt x="24" y="20"/>
                  </a:lnTo>
                  <a:lnTo>
                    <a:pt x="21" y="19"/>
                  </a:lnTo>
                  <a:lnTo>
                    <a:pt x="18" y="17"/>
                  </a:lnTo>
                  <a:lnTo>
                    <a:pt x="14" y="15"/>
                  </a:lnTo>
                  <a:lnTo>
                    <a:pt x="11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3" y="8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20" y="1"/>
                  </a:lnTo>
                  <a:lnTo>
                    <a:pt x="29" y="5"/>
                  </a:lnTo>
                  <a:lnTo>
                    <a:pt x="34" y="7"/>
                  </a:lnTo>
                  <a:lnTo>
                    <a:pt x="38" y="9"/>
                  </a:lnTo>
                  <a:lnTo>
                    <a:pt x="43" y="11"/>
                  </a:lnTo>
                  <a:lnTo>
                    <a:pt x="47" y="12"/>
                  </a:lnTo>
                  <a:lnTo>
                    <a:pt x="51" y="14"/>
                  </a:lnTo>
                  <a:lnTo>
                    <a:pt x="54" y="16"/>
                  </a:lnTo>
                  <a:lnTo>
                    <a:pt x="57" y="18"/>
                  </a:lnTo>
                  <a:lnTo>
                    <a:pt x="60" y="19"/>
                  </a:lnTo>
                  <a:lnTo>
                    <a:pt x="63" y="21"/>
                  </a:lnTo>
                  <a:lnTo>
                    <a:pt x="65" y="23"/>
                  </a:lnTo>
                  <a:lnTo>
                    <a:pt x="67" y="24"/>
                  </a:lnTo>
                  <a:lnTo>
                    <a:pt x="69" y="25"/>
                  </a:lnTo>
                  <a:lnTo>
                    <a:pt x="70" y="26"/>
                  </a:lnTo>
                  <a:lnTo>
                    <a:pt x="71" y="27"/>
                  </a:lnTo>
                  <a:lnTo>
                    <a:pt x="72" y="28"/>
                  </a:lnTo>
                  <a:lnTo>
                    <a:pt x="72" y="29"/>
                  </a:lnTo>
                  <a:lnTo>
                    <a:pt x="72" y="30"/>
                  </a:lnTo>
                  <a:lnTo>
                    <a:pt x="71" y="31"/>
                  </a:lnTo>
                  <a:lnTo>
                    <a:pt x="70" y="33"/>
                  </a:lnTo>
                  <a:lnTo>
                    <a:pt x="69" y="35"/>
                  </a:lnTo>
                  <a:lnTo>
                    <a:pt x="68" y="37"/>
                  </a:lnTo>
                  <a:lnTo>
                    <a:pt x="68" y="40"/>
                  </a:lnTo>
                  <a:lnTo>
                    <a:pt x="67" y="43"/>
                  </a:lnTo>
                  <a:lnTo>
                    <a:pt x="67" y="4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62" name="Freeform 274">
              <a:extLst>
                <a:ext uri="{FF2B5EF4-FFF2-40B4-BE49-F238E27FC236}">
                  <a16:creationId xmlns:a16="http://schemas.microsoft.com/office/drawing/2014/main" id="{29CF1754-7427-9A09-2048-E028B5577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1" y="3808"/>
              <a:ext cx="73" cy="48"/>
            </a:xfrm>
            <a:custGeom>
              <a:avLst/>
              <a:gdLst>
                <a:gd name="T0" fmla="*/ 0 w 73"/>
                <a:gd name="T1" fmla="*/ 5 h 48"/>
                <a:gd name="T2" fmla="*/ 1 w 73"/>
                <a:gd name="T3" fmla="*/ 7 h 48"/>
                <a:gd name="T4" fmla="*/ 5 w 73"/>
                <a:gd name="T5" fmla="*/ 9 h 48"/>
                <a:gd name="T6" fmla="*/ 8 w 73"/>
                <a:gd name="T7" fmla="*/ 10 h 48"/>
                <a:gd name="T8" fmla="*/ 11 w 73"/>
                <a:gd name="T9" fmla="*/ 13 h 48"/>
                <a:gd name="T10" fmla="*/ 18 w 73"/>
                <a:gd name="T11" fmla="*/ 17 h 48"/>
                <a:gd name="T12" fmla="*/ 24 w 73"/>
                <a:gd name="T13" fmla="*/ 20 h 48"/>
                <a:gd name="T14" fmla="*/ 30 w 73"/>
                <a:gd name="T15" fmla="*/ 22 h 48"/>
                <a:gd name="T16" fmla="*/ 36 w 73"/>
                <a:gd name="T17" fmla="*/ 23 h 48"/>
                <a:gd name="T18" fmla="*/ 42 w 73"/>
                <a:gd name="T19" fmla="*/ 25 h 48"/>
                <a:gd name="T20" fmla="*/ 46 w 73"/>
                <a:gd name="T21" fmla="*/ 26 h 48"/>
                <a:gd name="T22" fmla="*/ 49 w 73"/>
                <a:gd name="T23" fmla="*/ 27 h 48"/>
                <a:gd name="T24" fmla="*/ 52 w 73"/>
                <a:gd name="T25" fmla="*/ 29 h 48"/>
                <a:gd name="T26" fmla="*/ 57 w 73"/>
                <a:gd name="T27" fmla="*/ 35 h 48"/>
                <a:gd name="T28" fmla="*/ 62 w 73"/>
                <a:gd name="T29" fmla="*/ 41 h 48"/>
                <a:gd name="T30" fmla="*/ 66 w 73"/>
                <a:gd name="T31" fmla="*/ 46 h 48"/>
                <a:gd name="T32" fmla="*/ 67 w 73"/>
                <a:gd name="T33" fmla="*/ 43 h 48"/>
                <a:gd name="T34" fmla="*/ 68 w 73"/>
                <a:gd name="T35" fmla="*/ 37 h 48"/>
                <a:gd name="T36" fmla="*/ 70 w 73"/>
                <a:gd name="T37" fmla="*/ 32 h 48"/>
                <a:gd name="T38" fmla="*/ 71 w 73"/>
                <a:gd name="T39" fmla="*/ 29 h 48"/>
                <a:gd name="T40" fmla="*/ 71 w 73"/>
                <a:gd name="T41" fmla="*/ 28 h 48"/>
                <a:gd name="T42" fmla="*/ 70 w 73"/>
                <a:gd name="T43" fmla="*/ 26 h 48"/>
                <a:gd name="T44" fmla="*/ 67 w 73"/>
                <a:gd name="T45" fmla="*/ 23 h 48"/>
                <a:gd name="T46" fmla="*/ 63 w 73"/>
                <a:gd name="T47" fmla="*/ 21 h 48"/>
                <a:gd name="T48" fmla="*/ 57 w 73"/>
                <a:gd name="T49" fmla="*/ 18 h 48"/>
                <a:gd name="T50" fmla="*/ 50 w 73"/>
                <a:gd name="T51" fmla="*/ 14 h 48"/>
                <a:gd name="T52" fmla="*/ 42 w 73"/>
                <a:gd name="T53" fmla="*/ 10 h 48"/>
                <a:gd name="T54" fmla="*/ 33 w 73"/>
                <a:gd name="T55" fmla="*/ 7 h 48"/>
                <a:gd name="T56" fmla="*/ 20 w 73"/>
                <a:gd name="T57" fmla="*/ 2 h 48"/>
                <a:gd name="T58" fmla="*/ 8 w 73"/>
                <a:gd name="T59" fmla="*/ 0 h 48"/>
                <a:gd name="T60" fmla="*/ 2 w 73"/>
                <a:gd name="T61" fmla="*/ 1 h 48"/>
                <a:gd name="T62" fmla="*/ 0 w 73"/>
                <a:gd name="T63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" h="48">
                  <a:moveTo>
                    <a:pt x="0" y="4"/>
                  </a:moveTo>
                  <a:lnTo>
                    <a:pt x="0" y="5"/>
                  </a:lnTo>
                  <a:lnTo>
                    <a:pt x="0" y="6"/>
                  </a:lnTo>
                  <a:lnTo>
                    <a:pt x="1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11" y="13"/>
                  </a:lnTo>
                  <a:lnTo>
                    <a:pt x="14" y="15"/>
                  </a:lnTo>
                  <a:lnTo>
                    <a:pt x="18" y="17"/>
                  </a:lnTo>
                  <a:lnTo>
                    <a:pt x="21" y="18"/>
                  </a:lnTo>
                  <a:lnTo>
                    <a:pt x="24" y="20"/>
                  </a:lnTo>
                  <a:lnTo>
                    <a:pt x="27" y="21"/>
                  </a:lnTo>
                  <a:lnTo>
                    <a:pt x="30" y="22"/>
                  </a:lnTo>
                  <a:lnTo>
                    <a:pt x="33" y="23"/>
                  </a:lnTo>
                  <a:lnTo>
                    <a:pt x="36" y="23"/>
                  </a:lnTo>
                  <a:lnTo>
                    <a:pt x="39" y="24"/>
                  </a:lnTo>
                  <a:lnTo>
                    <a:pt x="42" y="25"/>
                  </a:lnTo>
                  <a:lnTo>
                    <a:pt x="44" y="25"/>
                  </a:lnTo>
                  <a:lnTo>
                    <a:pt x="46" y="26"/>
                  </a:lnTo>
                  <a:lnTo>
                    <a:pt x="48" y="26"/>
                  </a:lnTo>
                  <a:lnTo>
                    <a:pt x="49" y="27"/>
                  </a:lnTo>
                  <a:lnTo>
                    <a:pt x="50" y="27"/>
                  </a:lnTo>
                  <a:lnTo>
                    <a:pt x="52" y="29"/>
                  </a:lnTo>
                  <a:lnTo>
                    <a:pt x="55" y="32"/>
                  </a:lnTo>
                  <a:lnTo>
                    <a:pt x="57" y="35"/>
                  </a:lnTo>
                  <a:lnTo>
                    <a:pt x="60" y="38"/>
                  </a:lnTo>
                  <a:lnTo>
                    <a:pt x="62" y="41"/>
                  </a:lnTo>
                  <a:lnTo>
                    <a:pt x="65" y="44"/>
                  </a:lnTo>
                  <a:lnTo>
                    <a:pt x="66" y="46"/>
                  </a:lnTo>
                  <a:lnTo>
                    <a:pt x="67" y="47"/>
                  </a:lnTo>
                  <a:lnTo>
                    <a:pt x="67" y="43"/>
                  </a:lnTo>
                  <a:lnTo>
                    <a:pt x="67" y="39"/>
                  </a:lnTo>
                  <a:lnTo>
                    <a:pt x="68" y="37"/>
                  </a:lnTo>
                  <a:lnTo>
                    <a:pt x="69" y="34"/>
                  </a:lnTo>
                  <a:lnTo>
                    <a:pt x="70" y="32"/>
                  </a:lnTo>
                  <a:lnTo>
                    <a:pt x="71" y="31"/>
                  </a:lnTo>
                  <a:lnTo>
                    <a:pt x="71" y="29"/>
                  </a:lnTo>
                  <a:lnTo>
                    <a:pt x="72" y="28"/>
                  </a:lnTo>
                  <a:lnTo>
                    <a:pt x="71" y="28"/>
                  </a:lnTo>
                  <a:lnTo>
                    <a:pt x="71" y="27"/>
                  </a:lnTo>
                  <a:lnTo>
                    <a:pt x="70" y="26"/>
                  </a:lnTo>
                  <a:lnTo>
                    <a:pt x="69" y="25"/>
                  </a:lnTo>
                  <a:lnTo>
                    <a:pt x="67" y="23"/>
                  </a:lnTo>
                  <a:lnTo>
                    <a:pt x="65" y="22"/>
                  </a:lnTo>
                  <a:lnTo>
                    <a:pt x="63" y="21"/>
                  </a:lnTo>
                  <a:lnTo>
                    <a:pt x="60" y="19"/>
                  </a:lnTo>
                  <a:lnTo>
                    <a:pt x="57" y="18"/>
                  </a:lnTo>
                  <a:lnTo>
                    <a:pt x="54" y="16"/>
                  </a:lnTo>
                  <a:lnTo>
                    <a:pt x="50" y="14"/>
                  </a:lnTo>
                  <a:lnTo>
                    <a:pt x="46" y="12"/>
                  </a:lnTo>
                  <a:lnTo>
                    <a:pt x="42" y="10"/>
                  </a:lnTo>
                  <a:lnTo>
                    <a:pt x="38" y="9"/>
                  </a:lnTo>
                  <a:lnTo>
                    <a:pt x="33" y="7"/>
                  </a:lnTo>
                  <a:lnTo>
                    <a:pt x="29" y="5"/>
                  </a:lnTo>
                  <a:lnTo>
                    <a:pt x="20" y="2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</a:path>
              </a:pathLst>
            </a:custGeom>
            <a:solidFill>
              <a:srgbClr val="FCFCF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63" name="Freeform 275">
              <a:extLst>
                <a:ext uri="{FF2B5EF4-FFF2-40B4-BE49-F238E27FC236}">
                  <a16:creationId xmlns:a16="http://schemas.microsoft.com/office/drawing/2014/main" id="{596FE027-61C7-CD41-2542-452494D10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3" y="3808"/>
              <a:ext cx="70" cy="48"/>
            </a:xfrm>
            <a:custGeom>
              <a:avLst/>
              <a:gdLst>
                <a:gd name="T0" fmla="*/ 0 w 70"/>
                <a:gd name="T1" fmla="*/ 4 h 48"/>
                <a:gd name="T2" fmla="*/ 2 w 70"/>
                <a:gd name="T3" fmla="*/ 7 h 48"/>
                <a:gd name="T4" fmla="*/ 5 w 70"/>
                <a:gd name="T5" fmla="*/ 9 h 48"/>
                <a:gd name="T6" fmla="*/ 7 w 70"/>
                <a:gd name="T7" fmla="*/ 10 h 48"/>
                <a:gd name="T8" fmla="*/ 11 w 70"/>
                <a:gd name="T9" fmla="*/ 13 h 48"/>
                <a:gd name="T10" fmla="*/ 17 w 70"/>
                <a:gd name="T11" fmla="*/ 17 h 48"/>
                <a:gd name="T12" fmla="*/ 23 w 70"/>
                <a:gd name="T13" fmla="*/ 20 h 48"/>
                <a:gd name="T14" fmla="*/ 29 w 70"/>
                <a:gd name="T15" fmla="*/ 22 h 48"/>
                <a:gd name="T16" fmla="*/ 35 w 70"/>
                <a:gd name="T17" fmla="*/ 23 h 48"/>
                <a:gd name="T18" fmla="*/ 40 w 70"/>
                <a:gd name="T19" fmla="*/ 24 h 48"/>
                <a:gd name="T20" fmla="*/ 44 w 70"/>
                <a:gd name="T21" fmla="*/ 25 h 48"/>
                <a:gd name="T22" fmla="*/ 47 w 70"/>
                <a:gd name="T23" fmla="*/ 26 h 48"/>
                <a:gd name="T24" fmla="*/ 50 w 70"/>
                <a:gd name="T25" fmla="*/ 29 h 48"/>
                <a:gd name="T26" fmla="*/ 55 w 70"/>
                <a:gd name="T27" fmla="*/ 35 h 48"/>
                <a:gd name="T28" fmla="*/ 60 w 70"/>
                <a:gd name="T29" fmla="*/ 41 h 48"/>
                <a:gd name="T30" fmla="*/ 63 w 70"/>
                <a:gd name="T31" fmla="*/ 46 h 48"/>
                <a:gd name="T32" fmla="*/ 64 w 70"/>
                <a:gd name="T33" fmla="*/ 43 h 48"/>
                <a:gd name="T34" fmla="*/ 65 w 70"/>
                <a:gd name="T35" fmla="*/ 37 h 48"/>
                <a:gd name="T36" fmla="*/ 67 w 70"/>
                <a:gd name="T37" fmla="*/ 32 h 48"/>
                <a:gd name="T38" fmla="*/ 68 w 70"/>
                <a:gd name="T39" fmla="*/ 29 h 48"/>
                <a:gd name="T40" fmla="*/ 68 w 70"/>
                <a:gd name="T41" fmla="*/ 27 h 48"/>
                <a:gd name="T42" fmla="*/ 67 w 70"/>
                <a:gd name="T43" fmla="*/ 25 h 48"/>
                <a:gd name="T44" fmla="*/ 64 w 70"/>
                <a:gd name="T45" fmla="*/ 23 h 48"/>
                <a:gd name="T46" fmla="*/ 60 w 70"/>
                <a:gd name="T47" fmla="*/ 21 h 48"/>
                <a:gd name="T48" fmla="*/ 55 w 70"/>
                <a:gd name="T49" fmla="*/ 17 h 48"/>
                <a:gd name="T50" fmla="*/ 48 w 70"/>
                <a:gd name="T51" fmla="*/ 14 h 48"/>
                <a:gd name="T52" fmla="*/ 41 w 70"/>
                <a:gd name="T53" fmla="*/ 10 h 48"/>
                <a:gd name="T54" fmla="*/ 33 w 70"/>
                <a:gd name="T55" fmla="*/ 6 h 48"/>
                <a:gd name="T56" fmla="*/ 20 w 70"/>
                <a:gd name="T57" fmla="*/ 1 h 48"/>
                <a:gd name="T58" fmla="*/ 8 w 70"/>
                <a:gd name="T59" fmla="*/ 0 h 48"/>
                <a:gd name="T60" fmla="*/ 3 w 70"/>
                <a:gd name="T61" fmla="*/ 0 h 48"/>
                <a:gd name="T62" fmla="*/ 0 w 70"/>
                <a:gd name="T6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" h="48">
                  <a:moveTo>
                    <a:pt x="0" y="4"/>
                  </a:moveTo>
                  <a:lnTo>
                    <a:pt x="0" y="4"/>
                  </a:lnTo>
                  <a:lnTo>
                    <a:pt x="1" y="6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8" y="11"/>
                  </a:lnTo>
                  <a:lnTo>
                    <a:pt x="11" y="13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0" y="19"/>
                  </a:lnTo>
                  <a:lnTo>
                    <a:pt x="23" y="20"/>
                  </a:lnTo>
                  <a:lnTo>
                    <a:pt x="26" y="21"/>
                  </a:lnTo>
                  <a:lnTo>
                    <a:pt x="29" y="22"/>
                  </a:lnTo>
                  <a:lnTo>
                    <a:pt x="32" y="23"/>
                  </a:lnTo>
                  <a:lnTo>
                    <a:pt x="35" y="23"/>
                  </a:lnTo>
                  <a:lnTo>
                    <a:pt x="38" y="24"/>
                  </a:lnTo>
                  <a:lnTo>
                    <a:pt x="40" y="24"/>
                  </a:lnTo>
                  <a:lnTo>
                    <a:pt x="42" y="25"/>
                  </a:lnTo>
                  <a:lnTo>
                    <a:pt x="44" y="25"/>
                  </a:lnTo>
                  <a:lnTo>
                    <a:pt x="46" y="26"/>
                  </a:lnTo>
                  <a:lnTo>
                    <a:pt x="47" y="26"/>
                  </a:lnTo>
                  <a:lnTo>
                    <a:pt x="48" y="27"/>
                  </a:lnTo>
                  <a:lnTo>
                    <a:pt x="50" y="29"/>
                  </a:lnTo>
                  <a:lnTo>
                    <a:pt x="52" y="32"/>
                  </a:lnTo>
                  <a:lnTo>
                    <a:pt x="55" y="35"/>
                  </a:lnTo>
                  <a:lnTo>
                    <a:pt x="57" y="38"/>
                  </a:lnTo>
                  <a:lnTo>
                    <a:pt x="60" y="41"/>
                  </a:lnTo>
                  <a:lnTo>
                    <a:pt x="62" y="44"/>
                  </a:lnTo>
                  <a:lnTo>
                    <a:pt x="63" y="46"/>
                  </a:lnTo>
                  <a:lnTo>
                    <a:pt x="63" y="47"/>
                  </a:lnTo>
                  <a:lnTo>
                    <a:pt x="64" y="43"/>
                  </a:lnTo>
                  <a:lnTo>
                    <a:pt x="65" y="39"/>
                  </a:lnTo>
                  <a:lnTo>
                    <a:pt x="65" y="37"/>
                  </a:lnTo>
                  <a:lnTo>
                    <a:pt x="66" y="34"/>
                  </a:lnTo>
                  <a:lnTo>
                    <a:pt x="67" y="32"/>
                  </a:lnTo>
                  <a:lnTo>
                    <a:pt x="67" y="31"/>
                  </a:lnTo>
                  <a:lnTo>
                    <a:pt x="68" y="29"/>
                  </a:lnTo>
                  <a:lnTo>
                    <a:pt x="69" y="28"/>
                  </a:lnTo>
                  <a:lnTo>
                    <a:pt x="68" y="27"/>
                  </a:lnTo>
                  <a:lnTo>
                    <a:pt x="68" y="26"/>
                  </a:lnTo>
                  <a:lnTo>
                    <a:pt x="67" y="25"/>
                  </a:lnTo>
                  <a:lnTo>
                    <a:pt x="66" y="24"/>
                  </a:lnTo>
                  <a:lnTo>
                    <a:pt x="64" y="23"/>
                  </a:lnTo>
                  <a:lnTo>
                    <a:pt x="62" y="22"/>
                  </a:lnTo>
                  <a:lnTo>
                    <a:pt x="60" y="21"/>
                  </a:lnTo>
                  <a:lnTo>
                    <a:pt x="57" y="19"/>
                  </a:lnTo>
                  <a:lnTo>
                    <a:pt x="55" y="17"/>
                  </a:lnTo>
                  <a:lnTo>
                    <a:pt x="51" y="16"/>
                  </a:lnTo>
                  <a:lnTo>
                    <a:pt x="48" y="14"/>
                  </a:lnTo>
                  <a:lnTo>
                    <a:pt x="45" y="12"/>
                  </a:lnTo>
                  <a:lnTo>
                    <a:pt x="41" y="10"/>
                  </a:lnTo>
                  <a:lnTo>
                    <a:pt x="37" y="8"/>
                  </a:lnTo>
                  <a:lnTo>
                    <a:pt x="33" y="6"/>
                  </a:lnTo>
                  <a:lnTo>
                    <a:pt x="28" y="4"/>
                  </a:lnTo>
                  <a:lnTo>
                    <a:pt x="20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</a:path>
              </a:pathLst>
            </a:custGeom>
            <a:solidFill>
              <a:srgbClr val="FAFA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64" name="Freeform 276">
              <a:extLst>
                <a:ext uri="{FF2B5EF4-FFF2-40B4-BE49-F238E27FC236}">
                  <a16:creationId xmlns:a16="http://schemas.microsoft.com/office/drawing/2014/main" id="{F732E957-064D-7A0E-0886-6859B400B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4" y="3809"/>
              <a:ext cx="69" cy="47"/>
            </a:xfrm>
            <a:custGeom>
              <a:avLst/>
              <a:gdLst>
                <a:gd name="T0" fmla="*/ 0 w 69"/>
                <a:gd name="T1" fmla="*/ 4 h 47"/>
                <a:gd name="T2" fmla="*/ 2 w 69"/>
                <a:gd name="T3" fmla="*/ 7 h 47"/>
                <a:gd name="T4" fmla="*/ 5 w 69"/>
                <a:gd name="T5" fmla="*/ 9 h 47"/>
                <a:gd name="T6" fmla="*/ 7 w 69"/>
                <a:gd name="T7" fmla="*/ 10 h 47"/>
                <a:gd name="T8" fmla="*/ 11 w 69"/>
                <a:gd name="T9" fmla="*/ 13 h 47"/>
                <a:gd name="T10" fmla="*/ 17 w 69"/>
                <a:gd name="T11" fmla="*/ 16 h 47"/>
                <a:gd name="T12" fmla="*/ 23 w 69"/>
                <a:gd name="T13" fmla="*/ 20 h 47"/>
                <a:gd name="T14" fmla="*/ 29 w 69"/>
                <a:gd name="T15" fmla="*/ 22 h 47"/>
                <a:gd name="T16" fmla="*/ 34 w 69"/>
                <a:gd name="T17" fmla="*/ 23 h 47"/>
                <a:gd name="T18" fmla="*/ 39 w 69"/>
                <a:gd name="T19" fmla="*/ 23 h 47"/>
                <a:gd name="T20" fmla="*/ 43 w 69"/>
                <a:gd name="T21" fmla="*/ 24 h 47"/>
                <a:gd name="T22" fmla="*/ 47 w 69"/>
                <a:gd name="T23" fmla="*/ 25 h 47"/>
                <a:gd name="T24" fmla="*/ 49 w 69"/>
                <a:gd name="T25" fmla="*/ 28 h 47"/>
                <a:gd name="T26" fmla="*/ 54 w 69"/>
                <a:gd name="T27" fmla="*/ 34 h 47"/>
                <a:gd name="T28" fmla="*/ 59 w 69"/>
                <a:gd name="T29" fmla="*/ 41 h 47"/>
                <a:gd name="T30" fmla="*/ 62 w 69"/>
                <a:gd name="T31" fmla="*/ 45 h 47"/>
                <a:gd name="T32" fmla="*/ 63 w 69"/>
                <a:gd name="T33" fmla="*/ 42 h 47"/>
                <a:gd name="T34" fmla="*/ 64 w 69"/>
                <a:gd name="T35" fmla="*/ 36 h 47"/>
                <a:gd name="T36" fmla="*/ 66 w 69"/>
                <a:gd name="T37" fmla="*/ 31 h 47"/>
                <a:gd name="T38" fmla="*/ 68 w 69"/>
                <a:gd name="T39" fmla="*/ 28 h 47"/>
                <a:gd name="T40" fmla="*/ 68 w 69"/>
                <a:gd name="T41" fmla="*/ 26 h 47"/>
                <a:gd name="T42" fmla="*/ 66 w 69"/>
                <a:gd name="T43" fmla="*/ 25 h 47"/>
                <a:gd name="T44" fmla="*/ 63 w 69"/>
                <a:gd name="T45" fmla="*/ 23 h 47"/>
                <a:gd name="T46" fmla="*/ 59 w 69"/>
                <a:gd name="T47" fmla="*/ 20 h 47"/>
                <a:gd name="T48" fmla="*/ 54 w 69"/>
                <a:gd name="T49" fmla="*/ 17 h 47"/>
                <a:gd name="T50" fmla="*/ 47 w 69"/>
                <a:gd name="T51" fmla="*/ 13 h 47"/>
                <a:gd name="T52" fmla="*/ 40 w 69"/>
                <a:gd name="T53" fmla="*/ 10 h 47"/>
                <a:gd name="T54" fmla="*/ 32 w 69"/>
                <a:gd name="T55" fmla="*/ 6 h 47"/>
                <a:gd name="T56" fmla="*/ 19 w 69"/>
                <a:gd name="T57" fmla="*/ 1 h 47"/>
                <a:gd name="T58" fmla="*/ 8 w 69"/>
                <a:gd name="T59" fmla="*/ 0 h 47"/>
                <a:gd name="T60" fmla="*/ 2 w 69"/>
                <a:gd name="T61" fmla="*/ 0 h 47"/>
                <a:gd name="T62" fmla="*/ 0 w 69"/>
                <a:gd name="T63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9" h="47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2" y="7"/>
                  </a:lnTo>
                  <a:lnTo>
                    <a:pt x="3" y="7"/>
                  </a:lnTo>
                  <a:lnTo>
                    <a:pt x="5" y="9"/>
                  </a:lnTo>
                  <a:lnTo>
                    <a:pt x="6" y="9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11" y="13"/>
                  </a:lnTo>
                  <a:lnTo>
                    <a:pt x="14" y="15"/>
                  </a:lnTo>
                  <a:lnTo>
                    <a:pt x="17" y="16"/>
                  </a:lnTo>
                  <a:lnTo>
                    <a:pt x="20" y="18"/>
                  </a:lnTo>
                  <a:lnTo>
                    <a:pt x="23" y="20"/>
                  </a:lnTo>
                  <a:lnTo>
                    <a:pt x="26" y="20"/>
                  </a:lnTo>
                  <a:lnTo>
                    <a:pt x="29" y="22"/>
                  </a:lnTo>
                  <a:lnTo>
                    <a:pt x="32" y="22"/>
                  </a:lnTo>
                  <a:lnTo>
                    <a:pt x="34" y="23"/>
                  </a:lnTo>
                  <a:lnTo>
                    <a:pt x="37" y="23"/>
                  </a:lnTo>
                  <a:lnTo>
                    <a:pt x="39" y="23"/>
                  </a:lnTo>
                  <a:lnTo>
                    <a:pt x="42" y="24"/>
                  </a:lnTo>
                  <a:lnTo>
                    <a:pt x="43" y="24"/>
                  </a:lnTo>
                  <a:lnTo>
                    <a:pt x="45" y="25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9" y="28"/>
                  </a:lnTo>
                  <a:lnTo>
                    <a:pt x="52" y="31"/>
                  </a:lnTo>
                  <a:lnTo>
                    <a:pt x="54" y="34"/>
                  </a:lnTo>
                  <a:lnTo>
                    <a:pt x="57" y="37"/>
                  </a:lnTo>
                  <a:lnTo>
                    <a:pt x="59" y="41"/>
                  </a:lnTo>
                  <a:lnTo>
                    <a:pt x="61" y="43"/>
                  </a:lnTo>
                  <a:lnTo>
                    <a:pt x="62" y="45"/>
                  </a:lnTo>
                  <a:lnTo>
                    <a:pt x="63" y="46"/>
                  </a:lnTo>
                  <a:lnTo>
                    <a:pt x="63" y="42"/>
                  </a:lnTo>
                  <a:lnTo>
                    <a:pt x="64" y="39"/>
                  </a:lnTo>
                  <a:lnTo>
                    <a:pt x="64" y="36"/>
                  </a:lnTo>
                  <a:lnTo>
                    <a:pt x="65" y="33"/>
                  </a:lnTo>
                  <a:lnTo>
                    <a:pt x="66" y="31"/>
                  </a:lnTo>
                  <a:lnTo>
                    <a:pt x="67" y="30"/>
                  </a:lnTo>
                  <a:lnTo>
                    <a:pt x="68" y="28"/>
                  </a:lnTo>
                  <a:lnTo>
                    <a:pt x="68" y="27"/>
                  </a:lnTo>
                  <a:lnTo>
                    <a:pt x="68" y="26"/>
                  </a:lnTo>
                  <a:lnTo>
                    <a:pt x="67" y="26"/>
                  </a:lnTo>
                  <a:lnTo>
                    <a:pt x="66" y="25"/>
                  </a:lnTo>
                  <a:lnTo>
                    <a:pt x="65" y="24"/>
                  </a:lnTo>
                  <a:lnTo>
                    <a:pt x="63" y="23"/>
                  </a:lnTo>
                  <a:lnTo>
                    <a:pt x="61" y="22"/>
                  </a:lnTo>
                  <a:lnTo>
                    <a:pt x="59" y="20"/>
                  </a:lnTo>
                  <a:lnTo>
                    <a:pt x="57" y="19"/>
                  </a:lnTo>
                  <a:lnTo>
                    <a:pt x="54" y="17"/>
                  </a:lnTo>
                  <a:lnTo>
                    <a:pt x="51" y="15"/>
                  </a:lnTo>
                  <a:lnTo>
                    <a:pt x="47" y="13"/>
                  </a:lnTo>
                  <a:lnTo>
                    <a:pt x="44" y="12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2" y="6"/>
                  </a:lnTo>
                  <a:lnTo>
                    <a:pt x="27" y="4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F7F7F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65" name="Freeform 277">
              <a:extLst>
                <a:ext uri="{FF2B5EF4-FFF2-40B4-BE49-F238E27FC236}">
                  <a16:creationId xmlns:a16="http://schemas.microsoft.com/office/drawing/2014/main" id="{CC78CFF9-E70A-B11B-706D-527B6B947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5" y="3809"/>
              <a:ext cx="68" cy="47"/>
            </a:xfrm>
            <a:custGeom>
              <a:avLst/>
              <a:gdLst>
                <a:gd name="T0" fmla="*/ 0 w 68"/>
                <a:gd name="T1" fmla="*/ 5 h 47"/>
                <a:gd name="T2" fmla="*/ 2 w 68"/>
                <a:gd name="T3" fmla="*/ 7 h 47"/>
                <a:gd name="T4" fmla="*/ 5 w 68"/>
                <a:gd name="T5" fmla="*/ 9 h 47"/>
                <a:gd name="T6" fmla="*/ 7 w 68"/>
                <a:gd name="T7" fmla="*/ 10 h 47"/>
                <a:gd name="T8" fmla="*/ 10 w 68"/>
                <a:gd name="T9" fmla="*/ 13 h 47"/>
                <a:gd name="T10" fmla="*/ 16 w 68"/>
                <a:gd name="T11" fmla="*/ 17 h 47"/>
                <a:gd name="T12" fmla="*/ 23 w 68"/>
                <a:gd name="T13" fmla="*/ 20 h 47"/>
                <a:gd name="T14" fmla="*/ 28 w 68"/>
                <a:gd name="T15" fmla="*/ 22 h 47"/>
                <a:gd name="T16" fmla="*/ 34 w 68"/>
                <a:gd name="T17" fmla="*/ 23 h 47"/>
                <a:gd name="T18" fmla="*/ 39 w 68"/>
                <a:gd name="T19" fmla="*/ 24 h 47"/>
                <a:gd name="T20" fmla="*/ 43 w 68"/>
                <a:gd name="T21" fmla="*/ 25 h 47"/>
                <a:gd name="T22" fmla="*/ 46 w 68"/>
                <a:gd name="T23" fmla="*/ 26 h 47"/>
                <a:gd name="T24" fmla="*/ 48 w 68"/>
                <a:gd name="T25" fmla="*/ 28 h 47"/>
                <a:gd name="T26" fmla="*/ 53 w 68"/>
                <a:gd name="T27" fmla="*/ 34 h 47"/>
                <a:gd name="T28" fmla="*/ 58 w 68"/>
                <a:gd name="T29" fmla="*/ 41 h 47"/>
                <a:gd name="T30" fmla="*/ 61 w 68"/>
                <a:gd name="T31" fmla="*/ 45 h 47"/>
                <a:gd name="T32" fmla="*/ 62 w 68"/>
                <a:gd name="T33" fmla="*/ 42 h 47"/>
                <a:gd name="T34" fmla="*/ 63 w 68"/>
                <a:gd name="T35" fmla="*/ 36 h 47"/>
                <a:gd name="T36" fmla="*/ 65 w 68"/>
                <a:gd name="T37" fmla="*/ 32 h 47"/>
                <a:gd name="T38" fmla="*/ 66 w 68"/>
                <a:gd name="T39" fmla="*/ 29 h 47"/>
                <a:gd name="T40" fmla="*/ 67 w 68"/>
                <a:gd name="T41" fmla="*/ 27 h 47"/>
                <a:gd name="T42" fmla="*/ 65 w 68"/>
                <a:gd name="T43" fmla="*/ 25 h 47"/>
                <a:gd name="T44" fmla="*/ 62 w 68"/>
                <a:gd name="T45" fmla="*/ 23 h 47"/>
                <a:gd name="T46" fmla="*/ 58 w 68"/>
                <a:gd name="T47" fmla="*/ 20 h 47"/>
                <a:gd name="T48" fmla="*/ 53 w 68"/>
                <a:gd name="T49" fmla="*/ 17 h 47"/>
                <a:gd name="T50" fmla="*/ 47 w 68"/>
                <a:gd name="T51" fmla="*/ 13 h 47"/>
                <a:gd name="T52" fmla="*/ 39 w 68"/>
                <a:gd name="T53" fmla="*/ 10 h 47"/>
                <a:gd name="T54" fmla="*/ 31 w 68"/>
                <a:gd name="T55" fmla="*/ 6 h 47"/>
                <a:gd name="T56" fmla="*/ 19 w 68"/>
                <a:gd name="T57" fmla="*/ 1 h 47"/>
                <a:gd name="T58" fmla="*/ 8 w 68"/>
                <a:gd name="T59" fmla="*/ 0 h 47"/>
                <a:gd name="T60" fmla="*/ 2 w 68"/>
                <a:gd name="T61" fmla="*/ 1 h 47"/>
                <a:gd name="T62" fmla="*/ 0 w 68"/>
                <a:gd name="T63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4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6" y="17"/>
                  </a:lnTo>
                  <a:lnTo>
                    <a:pt x="19" y="18"/>
                  </a:lnTo>
                  <a:lnTo>
                    <a:pt x="23" y="20"/>
                  </a:lnTo>
                  <a:lnTo>
                    <a:pt x="25" y="21"/>
                  </a:lnTo>
                  <a:lnTo>
                    <a:pt x="28" y="22"/>
                  </a:lnTo>
                  <a:lnTo>
                    <a:pt x="31" y="22"/>
                  </a:lnTo>
                  <a:lnTo>
                    <a:pt x="34" y="23"/>
                  </a:lnTo>
                  <a:lnTo>
                    <a:pt x="37" y="24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3" y="25"/>
                  </a:lnTo>
                  <a:lnTo>
                    <a:pt x="45" y="25"/>
                  </a:lnTo>
                  <a:lnTo>
                    <a:pt x="46" y="26"/>
                  </a:lnTo>
                  <a:lnTo>
                    <a:pt x="47" y="26"/>
                  </a:lnTo>
                  <a:lnTo>
                    <a:pt x="48" y="28"/>
                  </a:lnTo>
                  <a:lnTo>
                    <a:pt x="51" y="31"/>
                  </a:lnTo>
                  <a:lnTo>
                    <a:pt x="53" y="34"/>
                  </a:lnTo>
                  <a:lnTo>
                    <a:pt x="56" y="37"/>
                  </a:lnTo>
                  <a:lnTo>
                    <a:pt x="58" y="41"/>
                  </a:lnTo>
                  <a:lnTo>
                    <a:pt x="60" y="43"/>
                  </a:lnTo>
                  <a:lnTo>
                    <a:pt x="61" y="45"/>
                  </a:lnTo>
                  <a:lnTo>
                    <a:pt x="62" y="46"/>
                  </a:lnTo>
                  <a:lnTo>
                    <a:pt x="62" y="42"/>
                  </a:lnTo>
                  <a:lnTo>
                    <a:pt x="63" y="39"/>
                  </a:lnTo>
                  <a:lnTo>
                    <a:pt x="63" y="36"/>
                  </a:lnTo>
                  <a:lnTo>
                    <a:pt x="64" y="34"/>
                  </a:lnTo>
                  <a:lnTo>
                    <a:pt x="65" y="32"/>
                  </a:lnTo>
                  <a:lnTo>
                    <a:pt x="66" y="30"/>
                  </a:lnTo>
                  <a:lnTo>
                    <a:pt x="66" y="29"/>
                  </a:lnTo>
                  <a:lnTo>
                    <a:pt x="67" y="28"/>
                  </a:lnTo>
                  <a:lnTo>
                    <a:pt x="67" y="27"/>
                  </a:lnTo>
                  <a:lnTo>
                    <a:pt x="66" y="26"/>
                  </a:lnTo>
                  <a:lnTo>
                    <a:pt x="65" y="25"/>
                  </a:lnTo>
                  <a:lnTo>
                    <a:pt x="64" y="24"/>
                  </a:lnTo>
                  <a:lnTo>
                    <a:pt x="62" y="23"/>
                  </a:lnTo>
                  <a:lnTo>
                    <a:pt x="60" y="22"/>
                  </a:lnTo>
                  <a:lnTo>
                    <a:pt x="58" y="20"/>
                  </a:lnTo>
                  <a:lnTo>
                    <a:pt x="56" y="19"/>
                  </a:lnTo>
                  <a:lnTo>
                    <a:pt x="53" y="17"/>
                  </a:lnTo>
                  <a:lnTo>
                    <a:pt x="50" y="15"/>
                  </a:lnTo>
                  <a:lnTo>
                    <a:pt x="47" y="13"/>
                  </a:lnTo>
                  <a:lnTo>
                    <a:pt x="43" y="12"/>
                  </a:lnTo>
                  <a:lnTo>
                    <a:pt x="39" y="10"/>
                  </a:lnTo>
                  <a:lnTo>
                    <a:pt x="36" y="8"/>
                  </a:lnTo>
                  <a:lnTo>
                    <a:pt x="31" y="6"/>
                  </a:lnTo>
                  <a:lnTo>
                    <a:pt x="27" y="4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66" name="Freeform 278">
              <a:extLst>
                <a:ext uri="{FF2B5EF4-FFF2-40B4-BE49-F238E27FC236}">
                  <a16:creationId xmlns:a16="http://schemas.microsoft.com/office/drawing/2014/main" id="{9430DDFF-76E3-2C8C-2678-BA6040CE8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809"/>
              <a:ext cx="66" cy="46"/>
            </a:xfrm>
            <a:custGeom>
              <a:avLst/>
              <a:gdLst>
                <a:gd name="T0" fmla="*/ 0 w 66"/>
                <a:gd name="T1" fmla="*/ 5 h 46"/>
                <a:gd name="T2" fmla="*/ 2 w 66"/>
                <a:gd name="T3" fmla="*/ 7 h 46"/>
                <a:gd name="T4" fmla="*/ 5 w 66"/>
                <a:gd name="T5" fmla="*/ 9 h 46"/>
                <a:gd name="T6" fmla="*/ 7 w 66"/>
                <a:gd name="T7" fmla="*/ 10 h 46"/>
                <a:gd name="T8" fmla="*/ 10 w 66"/>
                <a:gd name="T9" fmla="*/ 13 h 46"/>
                <a:gd name="T10" fmla="*/ 16 w 66"/>
                <a:gd name="T11" fmla="*/ 16 h 46"/>
                <a:gd name="T12" fmla="*/ 22 w 66"/>
                <a:gd name="T13" fmla="*/ 19 h 46"/>
                <a:gd name="T14" fmla="*/ 27 w 66"/>
                <a:gd name="T15" fmla="*/ 21 h 46"/>
                <a:gd name="T16" fmla="*/ 33 w 66"/>
                <a:gd name="T17" fmla="*/ 22 h 46"/>
                <a:gd name="T18" fmla="*/ 38 w 66"/>
                <a:gd name="T19" fmla="*/ 23 h 46"/>
                <a:gd name="T20" fmla="*/ 42 w 66"/>
                <a:gd name="T21" fmla="*/ 24 h 46"/>
                <a:gd name="T22" fmla="*/ 45 w 66"/>
                <a:gd name="T23" fmla="*/ 25 h 46"/>
                <a:gd name="T24" fmla="*/ 47 w 66"/>
                <a:gd name="T25" fmla="*/ 28 h 46"/>
                <a:gd name="T26" fmla="*/ 52 w 66"/>
                <a:gd name="T27" fmla="*/ 33 h 46"/>
                <a:gd name="T28" fmla="*/ 56 w 66"/>
                <a:gd name="T29" fmla="*/ 40 h 46"/>
                <a:gd name="T30" fmla="*/ 60 w 66"/>
                <a:gd name="T31" fmla="*/ 44 h 46"/>
                <a:gd name="T32" fmla="*/ 60 w 66"/>
                <a:gd name="T33" fmla="*/ 41 h 46"/>
                <a:gd name="T34" fmla="*/ 61 w 66"/>
                <a:gd name="T35" fmla="*/ 35 h 46"/>
                <a:gd name="T36" fmla="*/ 63 w 66"/>
                <a:gd name="T37" fmla="*/ 31 h 46"/>
                <a:gd name="T38" fmla="*/ 64 w 66"/>
                <a:gd name="T39" fmla="*/ 28 h 46"/>
                <a:gd name="T40" fmla="*/ 64 w 66"/>
                <a:gd name="T41" fmla="*/ 26 h 46"/>
                <a:gd name="T42" fmla="*/ 63 w 66"/>
                <a:gd name="T43" fmla="*/ 24 h 46"/>
                <a:gd name="T44" fmla="*/ 60 w 66"/>
                <a:gd name="T45" fmla="*/ 22 h 46"/>
                <a:gd name="T46" fmla="*/ 56 w 66"/>
                <a:gd name="T47" fmla="*/ 20 h 46"/>
                <a:gd name="T48" fmla="*/ 52 w 66"/>
                <a:gd name="T49" fmla="*/ 16 h 46"/>
                <a:gd name="T50" fmla="*/ 45 w 66"/>
                <a:gd name="T51" fmla="*/ 13 h 46"/>
                <a:gd name="T52" fmla="*/ 38 w 66"/>
                <a:gd name="T53" fmla="*/ 10 h 46"/>
                <a:gd name="T54" fmla="*/ 30 w 66"/>
                <a:gd name="T55" fmla="*/ 6 h 46"/>
                <a:gd name="T56" fmla="*/ 18 w 66"/>
                <a:gd name="T57" fmla="*/ 1 h 46"/>
                <a:gd name="T58" fmla="*/ 8 w 66"/>
                <a:gd name="T59" fmla="*/ 0 h 46"/>
                <a:gd name="T60" fmla="*/ 2 w 66"/>
                <a:gd name="T61" fmla="*/ 1 h 46"/>
                <a:gd name="T62" fmla="*/ 0 w 66"/>
                <a:gd name="T6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" h="46">
                  <a:moveTo>
                    <a:pt x="0" y="4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6" y="16"/>
                  </a:lnTo>
                  <a:lnTo>
                    <a:pt x="19" y="18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7" y="21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5" y="23"/>
                  </a:lnTo>
                  <a:lnTo>
                    <a:pt x="38" y="23"/>
                  </a:lnTo>
                  <a:lnTo>
                    <a:pt x="40" y="24"/>
                  </a:lnTo>
                  <a:lnTo>
                    <a:pt x="42" y="24"/>
                  </a:lnTo>
                  <a:lnTo>
                    <a:pt x="43" y="25"/>
                  </a:lnTo>
                  <a:lnTo>
                    <a:pt x="45" y="25"/>
                  </a:lnTo>
                  <a:lnTo>
                    <a:pt x="45" y="26"/>
                  </a:lnTo>
                  <a:lnTo>
                    <a:pt x="47" y="28"/>
                  </a:lnTo>
                  <a:lnTo>
                    <a:pt x="49" y="30"/>
                  </a:lnTo>
                  <a:lnTo>
                    <a:pt x="52" y="33"/>
                  </a:lnTo>
                  <a:lnTo>
                    <a:pt x="54" y="37"/>
                  </a:lnTo>
                  <a:lnTo>
                    <a:pt x="56" y="40"/>
                  </a:lnTo>
                  <a:lnTo>
                    <a:pt x="58" y="42"/>
                  </a:lnTo>
                  <a:lnTo>
                    <a:pt x="60" y="44"/>
                  </a:lnTo>
                  <a:lnTo>
                    <a:pt x="60" y="45"/>
                  </a:lnTo>
                  <a:lnTo>
                    <a:pt x="60" y="41"/>
                  </a:lnTo>
                  <a:lnTo>
                    <a:pt x="61" y="38"/>
                  </a:lnTo>
                  <a:lnTo>
                    <a:pt x="61" y="35"/>
                  </a:lnTo>
                  <a:lnTo>
                    <a:pt x="62" y="33"/>
                  </a:lnTo>
                  <a:lnTo>
                    <a:pt x="63" y="31"/>
                  </a:lnTo>
                  <a:lnTo>
                    <a:pt x="64" y="30"/>
                  </a:lnTo>
                  <a:lnTo>
                    <a:pt x="64" y="28"/>
                  </a:lnTo>
                  <a:lnTo>
                    <a:pt x="65" y="27"/>
                  </a:lnTo>
                  <a:lnTo>
                    <a:pt x="64" y="26"/>
                  </a:lnTo>
                  <a:lnTo>
                    <a:pt x="64" y="25"/>
                  </a:lnTo>
                  <a:lnTo>
                    <a:pt x="63" y="24"/>
                  </a:lnTo>
                  <a:lnTo>
                    <a:pt x="62" y="23"/>
                  </a:lnTo>
                  <a:lnTo>
                    <a:pt x="60" y="22"/>
                  </a:lnTo>
                  <a:lnTo>
                    <a:pt x="59" y="21"/>
                  </a:lnTo>
                  <a:lnTo>
                    <a:pt x="56" y="20"/>
                  </a:lnTo>
                  <a:lnTo>
                    <a:pt x="54" y="18"/>
                  </a:lnTo>
                  <a:lnTo>
                    <a:pt x="52" y="16"/>
                  </a:lnTo>
                  <a:lnTo>
                    <a:pt x="48" y="15"/>
                  </a:lnTo>
                  <a:lnTo>
                    <a:pt x="45" y="13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5" y="8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8" y="1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67" name="Freeform 279">
              <a:extLst>
                <a:ext uri="{FF2B5EF4-FFF2-40B4-BE49-F238E27FC236}">
                  <a16:creationId xmlns:a16="http://schemas.microsoft.com/office/drawing/2014/main" id="{3A45B074-ACD6-EFAE-8C64-F9BFFC4E2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810"/>
              <a:ext cx="66" cy="45"/>
            </a:xfrm>
            <a:custGeom>
              <a:avLst/>
              <a:gdLst>
                <a:gd name="T0" fmla="*/ 0 w 66"/>
                <a:gd name="T1" fmla="*/ 4 h 45"/>
                <a:gd name="T2" fmla="*/ 2 w 66"/>
                <a:gd name="T3" fmla="*/ 6 h 45"/>
                <a:gd name="T4" fmla="*/ 5 w 66"/>
                <a:gd name="T5" fmla="*/ 8 h 45"/>
                <a:gd name="T6" fmla="*/ 7 w 66"/>
                <a:gd name="T7" fmla="*/ 10 h 45"/>
                <a:gd name="T8" fmla="*/ 10 w 66"/>
                <a:gd name="T9" fmla="*/ 12 h 45"/>
                <a:gd name="T10" fmla="*/ 16 w 66"/>
                <a:gd name="T11" fmla="*/ 16 h 45"/>
                <a:gd name="T12" fmla="*/ 22 w 66"/>
                <a:gd name="T13" fmla="*/ 19 h 45"/>
                <a:gd name="T14" fmla="*/ 28 w 66"/>
                <a:gd name="T15" fmla="*/ 21 h 45"/>
                <a:gd name="T16" fmla="*/ 33 w 66"/>
                <a:gd name="T17" fmla="*/ 22 h 45"/>
                <a:gd name="T18" fmla="*/ 38 w 66"/>
                <a:gd name="T19" fmla="*/ 22 h 45"/>
                <a:gd name="T20" fmla="*/ 42 w 66"/>
                <a:gd name="T21" fmla="*/ 23 h 45"/>
                <a:gd name="T22" fmla="*/ 45 w 66"/>
                <a:gd name="T23" fmla="*/ 24 h 45"/>
                <a:gd name="T24" fmla="*/ 47 w 66"/>
                <a:gd name="T25" fmla="*/ 27 h 45"/>
                <a:gd name="T26" fmla="*/ 52 w 66"/>
                <a:gd name="T27" fmla="*/ 32 h 45"/>
                <a:gd name="T28" fmla="*/ 57 w 66"/>
                <a:gd name="T29" fmla="*/ 39 h 45"/>
                <a:gd name="T30" fmla="*/ 60 w 66"/>
                <a:gd name="T31" fmla="*/ 43 h 45"/>
                <a:gd name="T32" fmla="*/ 60 w 66"/>
                <a:gd name="T33" fmla="*/ 40 h 45"/>
                <a:gd name="T34" fmla="*/ 61 w 66"/>
                <a:gd name="T35" fmla="*/ 34 h 45"/>
                <a:gd name="T36" fmla="*/ 63 w 66"/>
                <a:gd name="T37" fmla="*/ 30 h 45"/>
                <a:gd name="T38" fmla="*/ 64 w 66"/>
                <a:gd name="T39" fmla="*/ 27 h 45"/>
                <a:gd name="T40" fmla="*/ 65 w 66"/>
                <a:gd name="T41" fmla="*/ 25 h 45"/>
                <a:gd name="T42" fmla="*/ 63 w 66"/>
                <a:gd name="T43" fmla="*/ 23 h 45"/>
                <a:gd name="T44" fmla="*/ 61 w 66"/>
                <a:gd name="T45" fmla="*/ 22 h 45"/>
                <a:gd name="T46" fmla="*/ 57 w 66"/>
                <a:gd name="T47" fmla="*/ 19 h 45"/>
                <a:gd name="T48" fmla="*/ 51 w 66"/>
                <a:gd name="T49" fmla="*/ 16 h 45"/>
                <a:gd name="T50" fmla="*/ 45 w 66"/>
                <a:gd name="T51" fmla="*/ 13 h 45"/>
                <a:gd name="T52" fmla="*/ 38 w 66"/>
                <a:gd name="T53" fmla="*/ 10 h 45"/>
                <a:gd name="T54" fmla="*/ 31 w 66"/>
                <a:gd name="T55" fmla="*/ 6 h 45"/>
                <a:gd name="T56" fmla="*/ 19 w 66"/>
                <a:gd name="T57" fmla="*/ 1 h 45"/>
                <a:gd name="T58" fmla="*/ 8 w 66"/>
                <a:gd name="T59" fmla="*/ 0 h 45"/>
                <a:gd name="T60" fmla="*/ 2 w 66"/>
                <a:gd name="T61" fmla="*/ 0 h 45"/>
                <a:gd name="T62" fmla="*/ 0 w 66"/>
                <a:gd name="T6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" h="45">
                  <a:moveTo>
                    <a:pt x="0" y="3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5" y="8"/>
                  </a:lnTo>
                  <a:lnTo>
                    <a:pt x="6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2"/>
                  </a:lnTo>
                  <a:lnTo>
                    <a:pt x="13" y="14"/>
                  </a:lnTo>
                  <a:lnTo>
                    <a:pt x="16" y="16"/>
                  </a:lnTo>
                  <a:lnTo>
                    <a:pt x="19" y="17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8" y="21"/>
                  </a:lnTo>
                  <a:lnTo>
                    <a:pt x="30" y="21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8" y="22"/>
                  </a:lnTo>
                  <a:lnTo>
                    <a:pt x="40" y="23"/>
                  </a:lnTo>
                  <a:lnTo>
                    <a:pt x="42" y="23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5"/>
                  </a:lnTo>
                  <a:lnTo>
                    <a:pt x="47" y="27"/>
                  </a:lnTo>
                  <a:lnTo>
                    <a:pt x="49" y="29"/>
                  </a:lnTo>
                  <a:lnTo>
                    <a:pt x="52" y="32"/>
                  </a:lnTo>
                  <a:lnTo>
                    <a:pt x="54" y="36"/>
                  </a:lnTo>
                  <a:lnTo>
                    <a:pt x="57" y="39"/>
                  </a:lnTo>
                  <a:lnTo>
                    <a:pt x="58" y="41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0"/>
                  </a:lnTo>
                  <a:lnTo>
                    <a:pt x="61" y="37"/>
                  </a:lnTo>
                  <a:lnTo>
                    <a:pt x="61" y="34"/>
                  </a:lnTo>
                  <a:lnTo>
                    <a:pt x="62" y="32"/>
                  </a:lnTo>
                  <a:lnTo>
                    <a:pt x="63" y="30"/>
                  </a:lnTo>
                  <a:lnTo>
                    <a:pt x="64" y="28"/>
                  </a:lnTo>
                  <a:lnTo>
                    <a:pt x="64" y="27"/>
                  </a:lnTo>
                  <a:lnTo>
                    <a:pt x="65" y="26"/>
                  </a:lnTo>
                  <a:lnTo>
                    <a:pt x="65" y="25"/>
                  </a:lnTo>
                  <a:lnTo>
                    <a:pt x="64" y="24"/>
                  </a:lnTo>
                  <a:lnTo>
                    <a:pt x="63" y="23"/>
                  </a:lnTo>
                  <a:lnTo>
                    <a:pt x="62" y="22"/>
                  </a:lnTo>
                  <a:lnTo>
                    <a:pt x="61" y="22"/>
                  </a:lnTo>
                  <a:lnTo>
                    <a:pt x="59" y="21"/>
                  </a:lnTo>
                  <a:lnTo>
                    <a:pt x="57" y="19"/>
                  </a:lnTo>
                  <a:lnTo>
                    <a:pt x="54" y="18"/>
                  </a:lnTo>
                  <a:lnTo>
                    <a:pt x="51" y="16"/>
                  </a:lnTo>
                  <a:lnTo>
                    <a:pt x="49" y="14"/>
                  </a:lnTo>
                  <a:lnTo>
                    <a:pt x="45" y="13"/>
                  </a:lnTo>
                  <a:lnTo>
                    <a:pt x="42" y="11"/>
                  </a:lnTo>
                  <a:lnTo>
                    <a:pt x="38" y="10"/>
                  </a:lnTo>
                  <a:lnTo>
                    <a:pt x="35" y="8"/>
                  </a:lnTo>
                  <a:lnTo>
                    <a:pt x="31" y="6"/>
                  </a:lnTo>
                  <a:lnTo>
                    <a:pt x="26" y="4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68" name="Freeform 280">
              <a:extLst>
                <a:ext uri="{FF2B5EF4-FFF2-40B4-BE49-F238E27FC236}">
                  <a16:creationId xmlns:a16="http://schemas.microsoft.com/office/drawing/2014/main" id="{4A251260-61A4-5186-5FA7-FE2438879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8" y="3811"/>
              <a:ext cx="64" cy="43"/>
            </a:xfrm>
            <a:custGeom>
              <a:avLst/>
              <a:gdLst>
                <a:gd name="T0" fmla="*/ 0 w 64"/>
                <a:gd name="T1" fmla="*/ 4 h 43"/>
                <a:gd name="T2" fmla="*/ 2 w 64"/>
                <a:gd name="T3" fmla="*/ 6 h 43"/>
                <a:gd name="T4" fmla="*/ 5 w 64"/>
                <a:gd name="T5" fmla="*/ 9 h 43"/>
                <a:gd name="T6" fmla="*/ 6 w 64"/>
                <a:gd name="T7" fmla="*/ 10 h 43"/>
                <a:gd name="T8" fmla="*/ 10 w 64"/>
                <a:gd name="T9" fmla="*/ 12 h 43"/>
                <a:gd name="T10" fmla="*/ 15 w 64"/>
                <a:gd name="T11" fmla="*/ 15 h 43"/>
                <a:gd name="T12" fmla="*/ 21 w 64"/>
                <a:gd name="T13" fmla="*/ 18 h 43"/>
                <a:gd name="T14" fmla="*/ 27 w 64"/>
                <a:gd name="T15" fmla="*/ 20 h 43"/>
                <a:gd name="T16" fmla="*/ 32 w 64"/>
                <a:gd name="T17" fmla="*/ 21 h 43"/>
                <a:gd name="T18" fmla="*/ 36 w 64"/>
                <a:gd name="T19" fmla="*/ 21 h 43"/>
                <a:gd name="T20" fmla="*/ 40 w 64"/>
                <a:gd name="T21" fmla="*/ 22 h 43"/>
                <a:gd name="T22" fmla="*/ 43 w 64"/>
                <a:gd name="T23" fmla="*/ 23 h 43"/>
                <a:gd name="T24" fmla="*/ 46 w 64"/>
                <a:gd name="T25" fmla="*/ 26 h 43"/>
                <a:gd name="T26" fmla="*/ 50 w 64"/>
                <a:gd name="T27" fmla="*/ 31 h 43"/>
                <a:gd name="T28" fmla="*/ 55 w 64"/>
                <a:gd name="T29" fmla="*/ 37 h 43"/>
                <a:gd name="T30" fmla="*/ 58 w 64"/>
                <a:gd name="T31" fmla="*/ 41 h 43"/>
                <a:gd name="T32" fmla="*/ 59 w 64"/>
                <a:gd name="T33" fmla="*/ 38 h 43"/>
                <a:gd name="T34" fmla="*/ 60 w 64"/>
                <a:gd name="T35" fmla="*/ 32 h 43"/>
                <a:gd name="T36" fmla="*/ 61 w 64"/>
                <a:gd name="T37" fmla="*/ 29 h 43"/>
                <a:gd name="T38" fmla="*/ 63 w 64"/>
                <a:gd name="T39" fmla="*/ 26 h 43"/>
                <a:gd name="T40" fmla="*/ 63 w 64"/>
                <a:gd name="T41" fmla="*/ 24 h 43"/>
                <a:gd name="T42" fmla="*/ 61 w 64"/>
                <a:gd name="T43" fmla="*/ 22 h 43"/>
                <a:gd name="T44" fmla="*/ 59 w 64"/>
                <a:gd name="T45" fmla="*/ 21 h 43"/>
                <a:gd name="T46" fmla="*/ 55 w 64"/>
                <a:gd name="T47" fmla="*/ 18 h 43"/>
                <a:gd name="T48" fmla="*/ 50 w 64"/>
                <a:gd name="T49" fmla="*/ 15 h 43"/>
                <a:gd name="T50" fmla="*/ 44 w 64"/>
                <a:gd name="T51" fmla="*/ 12 h 43"/>
                <a:gd name="T52" fmla="*/ 37 w 64"/>
                <a:gd name="T53" fmla="*/ 9 h 43"/>
                <a:gd name="T54" fmla="*/ 30 w 64"/>
                <a:gd name="T55" fmla="*/ 6 h 43"/>
                <a:gd name="T56" fmla="*/ 18 w 64"/>
                <a:gd name="T57" fmla="*/ 1 h 43"/>
                <a:gd name="T58" fmla="*/ 7 w 64"/>
                <a:gd name="T59" fmla="*/ 0 h 43"/>
                <a:gd name="T60" fmla="*/ 2 w 64"/>
                <a:gd name="T61" fmla="*/ 0 h 43"/>
                <a:gd name="T62" fmla="*/ 0 w 64"/>
                <a:gd name="T63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43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5" y="9"/>
                  </a:lnTo>
                  <a:lnTo>
                    <a:pt x="6" y="9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8" y="17"/>
                  </a:lnTo>
                  <a:lnTo>
                    <a:pt x="21" y="18"/>
                  </a:lnTo>
                  <a:lnTo>
                    <a:pt x="24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2" y="21"/>
                  </a:lnTo>
                  <a:lnTo>
                    <a:pt x="34" y="21"/>
                  </a:lnTo>
                  <a:lnTo>
                    <a:pt x="36" y="21"/>
                  </a:lnTo>
                  <a:lnTo>
                    <a:pt x="39" y="22"/>
                  </a:lnTo>
                  <a:lnTo>
                    <a:pt x="40" y="22"/>
                  </a:lnTo>
                  <a:lnTo>
                    <a:pt x="42" y="23"/>
                  </a:lnTo>
                  <a:lnTo>
                    <a:pt x="43" y="23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48" y="28"/>
                  </a:lnTo>
                  <a:lnTo>
                    <a:pt x="50" y="31"/>
                  </a:lnTo>
                  <a:lnTo>
                    <a:pt x="52" y="34"/>
                  </a:lnTo>
                  <a:lnTo>
                    <a:pt x="55" y="37"/>
                  </a:lnTo>
                  <a:lnTo>
                    <a:pt x="57" y="39"/>
                  </a:lnTo>
                  <a:lnTo>
                    <a:pt x="58" y="41"/>
                  </a:lnTo>
                  <a:lnTo>
                    <a:pt x="58" y="42"/>
                  </a:lnTo>
                  <a:lnTo>
                    <a:pt x="59" y="38"/>
                  </a:lnTo>
                  <a:lnTo>
                    <a:pt x="59" y="35"/>
                  </a:lnTo>
                  <a:lnTo>
                    <a:pt x="60" y="32"/>
                  </a:lnTo>
                  <a:lnTo>
                    <a:pt x="60" y="31"/>
                  </a:lnTo>
                  <a:lnTo>
                    <a:pt x="61" y="29"/>
                  </a:lnTo>
                  <a:lnTo>
                    <a:pt x="62" y="27"/>
                  </a:lnTo>
                  <a:lnTo>
                    <a:pt x="63" y="26"/>
                  </a:lnTo>
                  <a:lnTo>
                    <a:pt x="63" y="25"/>
                  </a:lnTo>
                  <a:lnTo>
                    <a:pt x="63" y="24"/>
                  </a:lnTo>
                  <a:lnTo>
                    <a:pt x="62" y="23"/>
                  </a:lnTo>
                  <a:lnTo>
                    <a:pt x="61" y="22"/>
                  </a:lnTo>
                  <a:lnTo>
                    <a:pt x="60" y="21"/>
                  </a:lnTo>
                  <a:lnTo>
                    <a:pt x="59" y="21"/>
                  </a:lnTo>
                  <a:lnTo>
                    <a:pt x="57" y="20"/>
                  </a:lnTo>
                  <a:lnTo>
                    <a:pt x="55" y="18"/>
                  </a:lnTo>
                  <a:lnTo>
                    <a:pt x="53" y="17"/>
                  </a:lnTo>
                  <a:lnTo>
                    <a:pt x="50" y="15"/>
                  </a:lnTo>
                  <a:lnTo>
                    <a:pt x="47" y="14"/>
                  </a:lnTo>
                  <a:lnTo>
                    <a:pt x="44" y="12"/>
                  </a:lnTo>
                  <a:lnTo>
                    <a:pt x="41" y="11"/>
                  </a:lnTo>
                  <a:lnTo>
                    <a:pt x="37" y="9"/>
                  </a:lnTo>
                  <a:lnTo>
                    <a:pt x="34" y="8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8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EDED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69" name="Freeform 281">
              <a:extLst>
                <a:ext uri="{FF2B5EF4-FFF2-40B4-BE49-F238E27FC236}">
                  <a16:creationId xmlns:a16="http://schemas.microsoft.com/office/drawing/2014/main" id="{9C8B57FA-4396-B6EA-6CF7-49EA45D2B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9" y="3812"/>
              <a:ext cx="62" cy="41"/>
            </a:xfrm>
            <a:custGeom>
              <a:avLst/>
              <a:gdLst>
                <a:gd name="T0" fmla="*/ 0 w 62"/>
                <a:gd name="T1" fmla="*/ 4 h 41"/>
                <a:gd name="T2" fmla="*/ 1 w 62"/>
                <a:gd name="T3" fmla="*/ 6 h 41"/>
                <a:gd name="T4" fmla="*/ 4 w 62"/>
                <a:gd name="T5" fmla="*/ 8 h 41"/>
                <a:gd name="T6" fmla="*/ 6 w 62"/>
                <a:gd name="T7" fmla="*/ 9 h 41"/>
                <a:gd name="T8" fmla="*/ 9 w 62"/>
                <a:gd name="T9" fmla="*/ 11 h 41"/>
                <a:gd name="T10" fmla="*/ 15 w 62"/>
                <a:gd name="T11" fmla="*/ 15 h 41"/>
                <a:gd name="T12" fmla="*/ 20 w 62"/>
                <a:gd name="T13" fmla="*/ 17 h 41"/>
                <a:gd name="T14" fmla="*/ 26 w 62"/>
                <a:gd name="T15" fmla="*/ 19 h 41"/>
                <a:gd name="T16" fmla="*/ 31 w 62"/>
                <a:gd name="T17" fmla="*/ 20 h 41"/>
                <a:gd name="T18" fmla="*/ 35 w 62"/>
                <a:gd name="T19" fmla="*/ 21 h 41"/>
                <a:gd name="T20" fmla="*/ 39 w 62"/>
                <a:gd name="T21" fmla="*/ 22 h 41"/>
                <a:gd name="T22" fmla="*/ 42 w 62"/>
                <a:gd name="T23" fmla="*/ 23 h 41"/>
                <a:gd name="T24" fmla="*/ 44 w 62"/>
                <a:gd name="T25" fmla="*/ 25 h 41"/>
                <a:gd name="T26" fmla="*/ 49 w 62"/>
                <a:gd name="T27" fmla="*/ 30 h 41"/>
                <a:gd name="T28" fmla="*/ 53 w 62"/>
                <a:gd name="T29" fmla="*/ 35 h 41"/>
                <a:gd name="T30" fmla="*/ 56 w 62"/>
                <a:gd name="T31" fmla="*/ 39 h 41"/>
                <a:gd name="T32" fmla="*/ 57 w 62"/>
                <a:gd name="T33" fmla="*/ 36 h 41"/>
                <a:gd name="T34" fmla="*/ 58 w 62"/>
                <a:gd name="T35" fmla="*/ 31 h 41"/>
                <a:gd name="T36" fmla="*/ 59 w 62"/>
                <a:gd name="T37" fmla="*/ 27 h 41"/>
                <a:gd name="T38" fmla="*/ 60 w 62"/>
                <a:gd name="T39" fmla="*/ 25 h 41"/>
                <a:gd name="T40" fmla="*/ 61 w 62"/>
                <a:gd name="T41" fmla="*/ 24 h 41"/>
                <a:gd name="T42" fmla="*/ 59 w 62"/>
                <a:gd name="T43" fmla="*/ 22 h 41"/>
                <a:gd name="T44" fmla="*/ 57 w 62"/>
                <a:gd name="T45" fmla="*/ 20 h 41"/>
                <a:gd name="T46" fmla="*/ 53 w 62"/>
                <a:gd name="T47" fmla="*/ 17 h 41"/>
                <a:gd name="T48" fmla="*/ 48 w 62"/>
                <a:gd name="T49" fmla="*/ 15 h 41"/>
                <a:gd name="T50" fmla="*/ 43 w 62"/>
                <a:gd name="T51" fmla="*/ 12 h 41"/>
                <a:gd name="T52" fmla="*/ 36 w 62"/>
                <a:gd name="T53" fmla="*/ 8 h 41"/>
                <a:gd name="T54" fmla="*/ 28 w 62"/>
                <a:gd name="T55" fmla="*/ 6 h 41"/>
                <a:gd name="T56" fmla="*/ 17 w 62"/>
                <a:gd name="T57" fmla="*/ 1 h 41"/>
                <a:gd name="T58" fmla="*/ 7 w 62"/>
                <a:gd name="T59" fmla="*/ 0 h 41"/>
                <a:gd name="T60" fmla="*/ 2 w 62"/>
                <a:gd name="T61" fmla="*/ 0 h 41"/>
                <a:gd name="T62" fmla="*/ 0 w 62"/>
                <a:gd name="T6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41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7" y="9"/>
                  </a:lnTo>
                  <a:lnTo>
                    <a:pt x="9" y="11"/>
                  </a:lnTo>
                  <a:lnTo>
                    <a:pt x="12" y="13"/>
                  </a:lnTo>
                  <a:lnTo>
                    <a:pt x="15" y="15"/>
                  </a:lnTo>
                  <a:lnTo>
                    <a:pt x="17" y="16"/>
                  </a:lnTo>
                  <a:lnTo>
                    <a:pt x="20" y="17"/>
                  </a:lnTo>
                  <a:lnTo>
                    <a:pt x="23" y="18"/>
                  </a:lnTo>
                  <a:lnTo>
                    <a:pt x="26" y="19"/>
                  </a:lnTo>
                  <a:lnTo>
                    <a:pt x="28" y="19"/>
                  </a:lnTo>
                  <a:lnTo>
                    <a:pt x="31" y="20"/>
                  </a:lnTo>
                  <a:lnTo>
                    <a:pt x="33" y="21"/>
                  </a:lnTo>
                  <a:lnTo>
                    <a:pt x="35" y="21"/>
                  </a:lnTo>
                  <a:lnTo>
                    <a:pt x="38" y="21"/>
                  </a:lnTo>
                  <a:lnTo>
                    <a:pt x="39" y="22"/>
                  </a:lnTo>
                  <a:lnTo>
                    <a:pt x="40" y="22"/>
                  </a:lnTo>
                  <a:lnTo>
                    <a:pt x="42" y="23"/>
                  </a:lnTo>
                  <a:lnTo>
                    <a:pt x="43" y="23"/>
                  </a:lnTo>
                  <a:lnTo>
                    <a:pt x="44" y="25"/>
                  </a:lnTo>
                  <a:lnTo>
                    <a:pt x="46" y="27"/>
                  </a:lnTo>
                  <a:lnTo>
                    <a:pt x="49" y="30"/>
                  </a:lnTo>
                  <a:lnTo>
                    <a:pt x="51" y="32"/>
                  </a:lnTo>
                  <a:lnTo>
                    <a:pt x="53" y="35"/>
                  </a:lnTo>
                  <a:lnTo>
                    <a:pt x="55" y="37"/>
                  </a:lnTo>
                  <a:lnTo>
                    <a:pt x="56" y="39"/>
                  </a:lnTo>
                  <a:lnTo>
                    <a:pt x="57" y="40"/>
                  </a:lnTo>
                  <a:lnTo>
                    <a:pt x="57" y="36"/>
                  </a:lnTo>
                  <a:lnTo>
                    <a:pt x="57" y="33"/>
                  </a:lnTo>
                  <a:lnTo>
                    <a:pt x="58" y="31"/>
                  </a:lnTo>
                  <a:lnTo>
                    <a:pt x="58" y="29"/>
                  </a:lnTo>
                  <a:lnTo>
                    <a:pt x="59" y="27"/>
                  </a:lnTo>
                  <a:lnTo>
                    <a:pt x="60" y="26"/>
                  </a:lnTo>
                  <a:lnTo>
                    <a:pt x="60" y="25"/>
                  </a:lnTo>
                  <a:lnTo>
                    <a:pt x="61" y="24"/>
                  </a:lnTo>
                  <a:lnTo>
                    <a:pt x="61" y="24"/>
                  </a:lnTo>
                  <a:lnTo>
                    <a:pt x="60" y="23"/>
                  </a:lnTo>
                  <a:lnTo>
                    <a:pt x="59" y="22"/>
                  </a:lnTo>
                  <a:lnTo>
                    <a:pt x="58" y="21"/>
                  </a:lnTo>
                  <a:lnTo>
                    <a:pt x="57" y="20"/>
                  </a:lnTo>
                  <a:lnTo>
                    <a:pt x="55" y="19"/>
                  </a:lnTo>
                  <a:lnTo>
                    <a:pt x="53" y="17"/>
                  </a:lnTo>
                  <a:lnTo>
                    <a:pt x="51" y="16"/>
                  </a:lnTo>
                  <a:lnTo>
                    <a:pt x="48" y="15"/>
                  </a:lnTo>
                  <a:lnTo>
                    <a:pt x="45" y="13"/>
                  </a:lnTo>
                  <a:lnTo>
                    <a:pt x="43" y="12"/>
                  </a:lnTo>
                  <a:lnTo>
                    <a:pt x="39" y="10"/>
                  </a:lnTo>
                  <a:lnTo>
                    <a:pt x="36" y="8"/>
                  </a:lnTo>
                  <a:lnTo>
                    <a:pt x="32" y="7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EBEBE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70" name="Freeform 282">
              <a:extLst>
                <a:ext uri="{FF2B5EF4-FFF2-40B4-BE49-F238E27FC236}">
                  <a16:creationId xmlns:a16="http://schemas.microsoft.com/office/drawing/2014/main" id="{FE4A05DB-4804-A292-F216-5B5540D86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1" y="3812"/>
              <a:ext cx="60" cy="41"/>
            </a:xfrm>
            <a:custGeom>
              <a:avLst/>
              <a:gdLst>
                <a:gd name="T0" fmla="*/ 0 w 60"/>
                <a:gd name="T1" fmla="*/ 4 h 41"/>
                <a:gd name="T2" fmla="*/ 1 w 60"/>
                <a:gd name="T3" fmla="*/ 6 h 41"/>
                <a:gd name="T4" fmla="*/ 4 w 60"/>
                <a:gd name="T5" fmla="*/ 8 h 41"/>
                <a:gd name="T6" fmla="*/ 6 w 60"/>
                <a:gd name="T7" fmla="*/ 9 h 41"/>
                <a:gd name="T8" fmla="*/ 9 w 60"/>
                <a:gd name="T9" fmla="*/ 11 h 41"/>
                <a:gd name="T10" fmla="*/ 14 w 60"/>
                <a:gd name="T11" fmla="*/ 14 h 41"/>
                <a:gd name="T12" fmla="*/ 20 w 60"/>
                <a:gd name="T13" fmla="*/ 17 h 41"/>
                <a:gd name="T14" fmla="*/ 25 w 60"/>
                <a:gd name="T15" fmla="*/ 19 h 41"/>
                <a:gd name="T16" fmla="*/ 30 w 60"/>
                <a:gd name="T17" fmla="*/ 20 h 41"/>
                <a:gd name="T18" fmla="*/ 34 w 60"/>
                <a:gd name="T19" fmla="*/ 21 h 41"/>
                <a:gd name="T20" fmla="*/ 38 w 60"/>
                <a:gd name="T21" fmla="*/ 22 h 41"/>
                <a:gd name="T22" fmla="*/ 40 w 60"/>
                <a:gd name="T23" fmla="*/ 23 h 41"/>
                <a:gd name="T24" fmla="*/ 43 w 60"/>
                <a:gd name="T25" fmla="*/ 25 h 41"/>
                <a:gd name="T26" fmla="*/ 47 w 60"/>
                <a:gd name="T27" fmla="*/ 30 h 41"/>
                <a:gd name="T28" fmla="*/ 51 w 60"/>
                <a:gd name="T29" fmla="*/ 35 h 41"/>
                <a:gd name="T30" fmla="*/ 54 w 60"/>
                <a:gd name="T31" fmla="*/ 39 h 41"/>
                <a:gd name="T32" fmla="*/ 55 w 60"/>
                <a:gd name="T33" fmla="*/ 36 h 41"/>
                <a:gd name="T34" fmla="*/ 56 w 60"/>
                <a:gd name="T35" fmla="*/ 31 h 41"/>
                <a:gd name="T36" fmla="*/ 57 w 60"/>
                <a:gd name="T37" fmla="*/ 27 h 41"/>
                <a:gd name="T38" fmla="*/ 59 w 60"/>
                <a:gd name="T39" fmla="*/ 25 h 41"/>
                <a:gd name="T40" fmla="*/ 59 w 60"/>
                <a:gd name="T41" fmla="*/ 24 h 41"/>
                <a:gd name="T42" fmla="*/ 57 w 60"/>
                <a:gd name="T43" fmla="*/ 22 h 41"/>
                <a:gd name="T44" fmla="*/ 55 w 60"/>
                <a:gd name="T45" fmla="*/ 20 h 41"/>
                <a:gd name="T46" fmla="*/ 51 w 60"/>
                <a:gd name="T47" fmla="*/ 17 h 41"/>
                <a:gd name="T48" fmla="*/ 47 w 60"/>
                <a:gd name="T49" fmla="*/ 14 h 41"/>
                <a:gd name="T50" fmla="*/ 41 w 60"/>
                <a:gd name="T51" fmla="*/ 12 h 41"/>
                <a:gd name="T52" fmla="*/ 35 w 60"/>
                <a:gd name="T53" fmla="*/ 9 h 41"/>
                <a:gd name="T54" fmla="*/ 28 w 60"/>
                <a:gd name="T55" fmla="*/ 5 h 41"/>
                <a:gd name="T56" fmla="*/ 17 w 60"/>
                <a:gd name="T57" fmla="*/ 1 h 41"/>
                <a:gd name="T58" fmla="*/ 7 w 60"/>
                <a:gd name="T59" fmla="*/ 0 h 41"/>
                <a:gd name="T60" fmla="*/ 2 w 60"/>
                <a:gd name="T61" fmla="*/ 0 h 41"/>
                <a:gd name="T62" fmla="*/ 0 w 60"/>
                <a:gd name="T6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" h="41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9"/>
                  </a:lnTo>
                  <a:lnTo>
                    <a:pt x="6" y="9"/>
                  </a:lnTo>
                  <a:lnTo>
                    <a:pt x="7" y="9"/>
                  </a:lnTo>
                  <a:lnTo>
                    <a:pt x="9" y="11"/>
                  </a:lnTo>
                  <a:lnTo>
                    <a:pt x="12" y="13"/>
                  </a:lnTo>
                  <a:lnTo>
                    <a:pt x="14" y="14"/>
                  </a:lnTo>
                  <a:lnTo>
                    <a:pt x="17" y="16"/>
                  </a:lnTo>
                  <a:lnTo>
                    <a:pt x="20" y="17"/>
                  </a:lnTo>
                  <a:lnTo>
                    <a:pt x="23" y="18"/>
                  </a:lnTo>
                  <a:lnTo>
                    <a:pt x="25" y="19"/>
                  </a:lnTo>
                  <a:lnTo>
                    <a:pt x="28" y="19"/>
                  </a:lnTo>
                  <a:lnTo>
                    <a:pt x="30" y="20"/>
                  </a:lnTo>
                  <a:lnTo>
                    <a:pt x="32" y="20"/>
                  </a:lnTo>
                  <a:lnTo>
                    <a:pt x="34" y="21"/>
                  </a:lnTo>
                  <a:lnTo>
                    <a:pt x="36" y="21"/>
                  </a:lnTo>
                  <a:lnTo>
                    <a:pt x="38" y="22"/>
                  </a:lnTo>
                  <a:lnTo>
                    <a:pt x="39" y="22"/>
                  </a:lnTo>
                  <a:lnTo>
                    <a:pt x="40" y="23"/>
                  </a:lnTo>
                  <a:lnTo>
                    <a:pt x="41" y="23"/>
                  </a:lnTo>
                  <a:lnTo>
                    <a:pt x="43" y="25"/>
                  </a:lnTo>
                  <a:lnTo>
                    <a:pt x="45" y="27"/>
                  </a:lnTo>
                  <a:lnTo>
                    <a:pt x="47" y="30"/>
                  </a:lnTo>
                  <a:lnTo>
                    <a:pt x="49" y="32"/>
                  </a:lnTo>
                  <a:lnTo>
                    <a:pt x="51" y="35"/>
                  </a:lnTo>
                  <a:lnTo>
                    <a:pt x="53" y="37"/>
                  </a:lnTo>
                  <a:lnTo>
                    <a:pt x="54" y="39"/>
                  </a:lnTo>
                  <a:lnTo>
                    <a:pt x="55" y="40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7" y="27"/>
                  </a:lnTo>
                  <a:lnTo>
                    <a:pt x="58" y="26"/>
                  </a:lnTo>
                  <a:lnTo>
                    <a:pt x="59" y="25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58" y="23"/>
                  </a:lnTo>
                  <a:lnTo>
                    <a:pt x="57" y="22"/>
                  </a:lnTo>
                  <a:lnTo>
                    <a:pt x="56" y="21"/>
                  </a:lnTo>
                  <a:lnTo>
                    <a:pt x="55" y="20"/>
                  </a:lnTo>
                  <a:lnTo>
                    <a:pt x="53" y="19"/>
                  </a:lnTo>
                  <a:lnTo>
                    <a:pt x="51" y="17"/>
                  </a:lnTo>
                  <a:lnTo>
                    <a:pt x="49" y="16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41" y="12"/>
                  </a:lnTo>
                  <a:lnTo>
                    <a:pt x="38" y="10"/>
                  </a:lnTo>
                  <a:lnTo>
                    <a:pt x="35" y="9"/>
                  </a:lnTo>
                  <a:lnTo>
                    <a:pt x="31" y="7"/>
                  </a:lnTo>
                  <a:lnTo>
                    <a:pt x="28" y="5"/>
                  </a:lnTo>
                  <a:lnTo>
                    <a:pt x="24" y="3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71" name="Freeform 283">
              <a:extLst>
                <a:ext uri="{FF2B5EF4-FFF2-40B4-BE49-F238E27FC236}">
                  <a16:creationId xmlns:a16="http://schemas.microsoft.com/office/drawing/2014/main" id="{6C7819A4-5B3B-9DDA-21E1-C03C171DA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" y="3812"/>
              <a:ext cx="59" cy="41"/>
            </a:xfrm>
            <a:custGeom>
              <a:avLst/>
              <a:gdLst>
                <a:gd name="T0" fmla="*/ 0 w 59"/>
                <a:gd name="T1" fmla="*/ 4 h 41"/>
                <a:gd name="T2" fmla="*/ 1 w 59"/>
                <a:gd name="T3" fmla="*/ 6 h 41"/>
                <a:gd name="T4" fmla="*/ 4 w 59"/>
                <a:gd name="T5" fmla="*/ 8 h 41"/>
                <a:gd name="T6" fmla="*/ 6 w 59"/>
                <a:gd name="T7" fmla="*/ 9 h 41"/>
                <a:gd name="T8" fmla="*/ 9 w 59"/>
                <a:gd name="T9" fmla="*/ 11 h 41"/>
                <a:gd name="T10" fmla="*/ 14 w 59"/>
                <a:gd name="T11" fmla="*/ 15 h 41"/>
                <a:gd name="T12" fmla="*/ 19 w 59"/>
                <a:gd name="T13" fmla="*/ 17 h 41"/>
                <a:gd name="T14" fmla="*/ 25 w 59"/>
                <a:gd name="T15" fmla="*/ 19 h 41"/>
                <a:gd name="T16" fmla="*/ 30 w 59"/>
                <a:gd name="T17" fmla="*/ 20 h 41"/>
                <a:gd name="T18" fmla="*/ 34 w 59"/>
                <a:gd name="T19" fmla="*/ 21 h 41"/>
                <a:gd name="T20" fmla="*/ 37 w 59"/>
                <a:gd name="T21" fmla="*/ 22 h 41"/>
                <a:gd name="T22" fmla="*/ 40 w 59"/>
                <a:gd name="T23" fmla="*/ 23 h 41"/>
                <a:gd name="T24" fmla="*/ 42 w 59"/>
                <a:gd name="T25" fmla="*/ 25 h 41"/>
                <a:gd name="T26" fmla="*/ 46 w 59"/>
                <a:gd name="T27" fmla="*/ 30 h 41"/>
                <a:gd name="T28" fmla="*/ 51 w 59"/>
                <a:gd name="T29" fmla="*/ 35 h 41"/>
                <a:gd name="T30" fmla="*/ 54 w 59"/>
                <a:gd name="T31" fmla="*/ 39 h 41"/>
                <a:gd name="T32" fmla="*/ 54 w 59"/>
                <a:gd name="T33" fmla="*/ 36 h 41"/>
                <a:gd name="T34" fmla="*/ 55 w 59"/>
                <a:gd name="T35" fmla="*/ 31 h 41"/>
                <a:gd name="T36" fmla="*/ 56 w 59"/>
                <a:gd name="T37" fmla="*/ 28 h 41"/>
                <a:gd name="T38" fmla="*/ 58 w 59"/>
                <a:gd name="T39" fmla="*/ 25 h 41"/>
                <a:gd name="T40" fmla="*/ 58 w 59"/>
                <a:gd name="T41" fmla="*/ 23 h 41"/>
                <a:gd name="T42" fmla="*/ 56 w 59"/>
                <a:gd name="T43" fmla="*/ 22 h 41"/>
                <a:gd name="T44" fmla="*/ 54 w 59"/>
                <a:gd name="T45" fmla="*/ 20 h 41"/>
                <a:gd name="T46" fmla="*/ 51 w 59"/>
                <a:gd name="T47" fmla="*/ 18 h 41"/>
                <a:gd name="T48" fmla="*/ 46 w 59"/>
                <a:gd name="T49" fmla="*/ 15 h 41"/>
                <a:gd name="T50" fmla="*/ 41 w 59"/>
                <a:gd name="T51" fmla="*/ 12 h 41"/>
                <a:gd name="T52" fmla="*/ 34 w 59"/>
                <a:gd name="T53" fmla="*/ 9 h 41"/>
                <a:gd name="T54" fmla="*/ 27 w 59"/>
                <a:gd name="T55" fmla="*/ 6 h 41"/>
                <a:gd name="T56" fmla="*/ 17 w 59"/>
                <a:gd name="T57" fmla="*/ 1 h 41"/>
                <a:gd name="T58" fmla="*/ 7 w 59"/>
                <a:gd name="T59" fmla="*/ 0 h 41"/>
                <a:gd name="T60" fmla="*/ 2 w 59"/>
                <a:gd name="T61" fmla="*/ 1 h 41"/>
                <a:gd name="T62" fmla="*/ 0 w 59"/>
                <a:gd name="T63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41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9"/>
                  </a:lnTo>
                  <a:lnTo>
                    <a:pt x="6" y="9"/>
                  </a:lnTo>
                  <a:lnTo>
                    <a:pt x="7" y="9"/>
                  </a:lnTo>
                  <a:lnTo>
                    <a:pt x="9" y="11"/>
                  </a:lnTo>
                  <a:lnTo>
                    <a:pt x="12" y="13"/>
                  </a:lnTo>
                  <a:lnTo>
                    <a:pt x="14" y="15"/>
                  </a:lnTo>
                  <a:lnTo>
                    <a:pt x="17" y="16"/>
                  </a:lnTo>
                  <a:lnTo>
                    <a:pt x="19" y="17"/>
                  </a:lnTo>
                  <a:lnTo>
                    <a:pt x="22" y="18"/>
                  </a:lnTo>
                  <a:lnTo>
                    <a:pt x="25" y="19"/>
                  </a:lnTo>
                  <a:lnTo>
                    <a:pt x="27" y="20"/>
                  </a:lnTo>
                  <a:lnTo>
                    <a:pt x="30" y="20"/>
                  </a:lnTo>
                  <a:lnTo>
                    <a:pt x="32" y="20"/>
                  </a:lnTo>
                  <a:lnTo>
                    <a:pt x="34" y="21"/>
                  </a:lnTo>
                  <a:lnTo>
                    <a:pt x="36" y="21"/>
                  </a:lnTo>
                  <a:lnTo>
                    <a:pt x="37" y="22"/>
                  </a:lnTo>
                  <a:lnTo>
                    <a:pt x="39" y="22"/>
                  </a:lnTo>
                  <a:lnTo>
                    <a:pt x="40" y="23"/>
                  </a:lnTo>
                  <a:lnTo>
                    <a:pt x="41" y="23"/>
                  </a:lnTo>
                  <a:lnTo>
                    <a:pt x="42" y="25"/>
                  </a:lnTo>
                  <a:lnTo>
                    <a:pt x="44" y="27"/>
                  </a:lnTo>
                  <a:lnTo>
                    <a:pt x="46" y="30"/>
                  </a:lnTo>
                  <a:lnTo>
                    <a:pt x="48" y="33"/>
                  </a:lnTo>
                  <a:lnTo>
                    <a:pt x="51" y="35"/>
                  </a:lnTo>
                  <a:lnTo>
                    <a:pt x="52" y="37"/>
                  </a:lnTo>
                  <a:lnTo>
                    <a:pt x="54" y="39"/>
                  </a:lnTo>
                  <a:lnTo>
                    <a:pt x="54" y="40"/>
                  </a:lnTo>
                  <a:lnTo>
                    <a:pt x="54" y="36"/>
                  </a:lnTo>
                  <a:lnTo>
                    <a:pt x="55" y="33"/>
                  </a:lnTo>
                  <a:lnTo>
                    <a:pt x="55" y="31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7" y="26"/>
                  </a:lnTo>
                  <a:lnTo>
                    <a:pt x="58" y="25"/>
                  </a:lnTo>
                  <a:lnTo>
                    <a:pt x="58" y="24"/>
                  </a:lnTo>
                  <a:lnTo>
                    <a:pt x="58" y="23"/>
                  </a:lnTo>
                  <a:lnTo>
                    <a:pt x="57" y="23"/>
                  </a:lnTo>
                  <a:lnTo>
                    <a:pt x="56" y="22"/>
                  </a:lnTo>
                  <a:lnTo>
                    <a:pt x="55" y="21"/>
                  </a:lnTo>
                  <a:lnTo>
                    <a:pt x="54" y="20"/>
                  </a:lnTo>
                  <a:lnTo>
                    <a:pt x="53" y="19"/>
                  </a:lnTo>
                  <a:lnTo>
                    <a:pt x="51" y="18"/>
                  </a:lnTo>
                  <a:lnTo>
                    <a:pt x="48" y="16"/>
                  </a:lnTo>
                  <a:lnTo>
                    <a:pt x="46" y="15"/>
                  </a:lnTo>
                  <a:lnTo>
                    <a:pt x="44" y="14"/>
                  </a:lnTo>
                  <a:lnTo>
                    <a:pt x="41" y="12"/>
                  </a:lnTo>
                  <a:lnTo>
                    <a:pt x="38" y="11"/>
                  </a:lnTo>
                  <a:lnTo>
                    <a:pt x="34" y="9"/>
                  </a:lnTo>
                  <a:lnTo>
                    <a:pt x="31" y="8"/>
                  </a:lnTo>
                  <a:lnTo>
                    <a:pt x="27" y="6"/>
                  </a:lnTo>
                  <a:lnTo>
                    <a:pt x="23" y="4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72" name="Freeform 284">
              <a:extLst>
                <a:ext uri="{FF2B5EF4-FFF2-40B4-BE49-F238E27FC236}">
                  <a16:creationId xmlns:a16="http://schemas.microsoft.com/office/drawing/2014/main" id="{FC382D8C-8F35-7370-AFCC-48D224D8E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" y="3813"/>
              <a:ext cx="59" cy="40"/>
            </a:xfrm>
            <a:custGeom>
              <a:avLst/>
              <a:gdLst>
                <a:gd name="T0" fmla="*/ 0 w 59"/>
                <a:gd name="T1" fmla="*/ 4 h 40"/>
                <a:gd name="T2" fmla="*/ 2 w 59"/>
                <a:gd name="T3" fmla="*/ 6 h 40"/>
                <a:gd name="T4" fmla="*/ 4 w 59"/>
                <a:gd name="T5" fmla="*/ 7 h 40"/>
                <a:gd name="T6" fmla="*/ 6 w 59"/>
                <a:gd name="T7" fmla="*/ 9 h 40"/>
                <a:gd name="T8" fmla="*/ 9 w 59"/>
                <a:gd name="T9" fmla="*/ 11 h 40"/>
                <a:gd name="T10" fmla="*/ 14 w 59"/>
                <a:gd name="T11" fmla="*/ 14 h 40"/>
                <a:gd name="T12" fmla="*/ 19 w 59"/>
                <a:gd name="T13" fmla="*/ 17 h 40"/>
                <a:gd name="T14" fmla="*/ 25 w 59"/>
                <a:gd name="T15" fmla="*/ 18 h 40"/>
                <a:gd name="T16" fmla="*/ 30 w 59"/>
                <a:gd name="T17" fmla="*/ 19 h 40"/>
                <a:gd name="T18" fmla="*/ 34 w 59"/>
                <a:gd name="T19" fmla="*/ 20 h 40"/>
                <a:gd name="T20" fmla="*/ 37 w 59"/>
                <a:gd name="T21" fmla="*/ 21 h 40"/>
                <a:gd name="T22" fmla="*/ 39 w 59"/>
                <a:gd name="T23" fmla="*/ 22 h 40"/>
                <a:gd name="T24" fmla="*/ 42 w 59"/>
                <a:gd name="T25" fmla="*/ 24 h 40"/>
                <a:gd name="T26" fmla="*/ 46 w 59"/>
                <a:gd name="T27" fmla="*/ 29 h 40"/>
                <a:gd name="T28" fmla="*/ 50 w 59"/>
                <a:gd name="T29" fmla="*/ 34 h 40"/>
                <a:gd name="T30" fmla="*/ 53 w 59"/>
                <a:gd name="T31" fmla="*/ 38 h 40"/>
                <a:gd name="T32" fmla="*/ 54 w 59"/>
                <a:gd name="T33" fmla="*/ 36 h 40"/>
                <a:gd name="T34" fmla="*/ 55 w 59"/>
                <a:gd name="T35" fmla="*/ 31 h 40"/>
                <a:gd name="T36" fmla="*/ 56 w 59"/>
                <a:gd name="T37" fmla="*/ 27 h 40"/>
                <a:gd name="T38" fmla="*/ 57 w 59"/>
                <a:gd name="T39" fmla="*/ 25 h 40"/>
                <a:gd name="T40" fmla="*/ 57 w 59"/>
                <a:gd name="T41" fmla="*/ 23 h 40"/>
                <a:gd name="T42" fmla="*/ 56 w 59"/>
                <a:gd name="T43" fmla="*/ 21 h 40"/>
                <a:gd name="T44" fmla="*/ 54 w 59"/>
                <a:gd name="T45" fmla="*/ 19 h 40"/>
                <a:gd name="T46" fmla="*/ 50 w 59"/>
                <a:gd name="T47" fmla="*/ 17 h 40"/>
                <a:gd name="T48" fmla="*/ 46 w 59"/>
                <a:gd name="T49" fmla="*/ 14 h 40"/>
                <a:gd name="T50" fmla="*/ 40 w 59"/>
                <a:gd name="T51" fmla="*/ 11 h 40"/>
                <a:gd name="T52" fmla="*/ 34 w 59"/>
                <a:gd name="T53" fmla="*/ 8 h 40"/>
                <a:gd name="T54" fmla="*/ 27 w 59"/>
                <a:gd name="T55" fmla="*/ 5 h 40"/>
                <a:gd name="T56" fmla="*/ 17 w 59"/>
                <a:gd name="T57" fmla="*/ 1 h 40"/>
                <a:gd name="T58" fmla="*/ 7 w 59"/>
                <a:gd name="T59" fmla="*/ 0 h 40"/>
                <a:gd name="T60" fmla="*/ 2 w 59"/>
                <a:gd name="T61" fmla="*/ 0 h 40"/>
                <a:gd name="T62" fmla="*/ 0 w 59"/>
                <a:gd name="T63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40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9" y="11"/>
                  </a:lnTo>
                  <a:lnTo>
                    <a:pt x="11" y="13"/>
                  </a:lnTo>
                  <a:lnTo>
                    <a:pt x="14" y="14"/>
                  </a:lnTo>
                  <a:lnTo>
                    <a:pt x="17" y="15"/>
                  </a:lnTo>
                  <a:lnTo>
                    <a:pt x="19" y="17"/>
                  </a:lnTo>
                  <a:lnTo>
                    <a:pt x="22" y="17"/>
                  </a:lnTo>
                  <a:lnTo>
                    <a:pt x="25" y="18"/>
                  </a:lnTo>
                  <a:lnTo>
                    <a:pt x="27" y="19"/>
                  </a:lnTo>
                  <a:lnTo>
                    <a:pt x="30" y="19"/>
                  </a:lnTo>
                  <a:lnTo>
                    <a:pt x="31" y="20"/>
                  </a:lnTo>
                  <a:lnTo>
                    <a:pt x="34" y="20"/>
                  </a:lnTo>
                  <a:lnTo>
                    <a:pt x="35" y="21"/>
                  </a:lnTo>
                  <a:lnTo>
                    <a:pt x="37" y="21"/>
                  </a:lnTo>
                  <a:lnTo>
                    <a:pt x="38" y="21"/>
                  </a:lnTo>
                  <a:lnTo>
                    <a:pt x="39" y="22"/>
                  </a:lnTo>
                  <a:lnTo>
                    <a:pt x="40" y="23"/>
                  </a:lnTo>
                  <a:lnTo>
                    <a:pt x="42" y="24"/>
                  </a:lnTo>
                  <a:lnTo>
                    <a:pt x="44" y="26"/>
                  </a:lnTo>
                  <a:lnTo>
                    <a:pt x="46" y="29"/>
                  </a:lnTo>
                  <a:lnTo>
                    <a:pt x="48" y="32"/>
                  </a:lnTo>
                  <a:lnTo>
                    <a:pt x="50" y="34"/>
                  </a:lnTo>
                  <a:lnTo>
                    <a:pt x="52" y="37"/>
                  </a:lnTo>
                  <a:lnTo>
                    <a:pt x="53" y="38"/>
                  </a:lnTo>
                  <a:lnTo>
                    <a:pt x="54" y="39"/>
                  </a:lnTo>
                  <a:lnTo>
                    <a:pt x="54" y="36"/>
                  </a:lnTo>
                  <a:lnTo>
                    <a:pt x="54" y="33"/>
                  </a:lnTo>
                  <a:lnTo>
                    <a:pt x="55" y="31"/>
                  </a:lnTo>
                  <a:lnTo>
                    <a:pt x="55" y="29"/>
                  </a:lnTo>
                  <a:lnTo>
                    <a:pt x="56" y="27"/>
                  </a:lnTo>
                  <a:lnTo>
                    <a:pt x="57" y="26"/>
                  </a:lnTo>
                  <a:lnTo>
                    <a:pt x="57" y="25"/>
                  </a:lnTo>
                  <a:lnTo>
                    <a:pt x="58" y="23"/>
                  </a:lnTo>
                  <a:lnTo>
                    <a:pt x="57" y="23"/>
                  </a:lnTo>
                  <a:lnTo>
                    <a:pt x="57" y="22"/>
                  </a:lnTo>
                  <a:lnTo>
                    <a:pt x="56" y="21"/>
                  </a:lnTo>
                  <a:lnTo>
                    <a:pt x="55" y="20"/>
                  </a:lnTo>
                  <a:lnTo>
                    <a:pt x="54" y="19"/>
                  </a:lnTo>
                  <a:lnTo>
                    <a:pt x="52" y="18"/>
                  </a:lnTo>
                  <a:lnTo>
                    <a:pt x="50" y="17"/>
                  </a:lnTo>
                  <a:lnTo>
                    <a:pt x="48" y="15"/>
                  </a:lnTo>
                  <a:lnTo>
                    <a:pt x="46" y="14"/>
                  </a:lnTo>
                  <a:lnTo>
                    <a:pt x="43" y="13"/>
                  </a:lnTo>
                  <a:lnTo>
                    <a:pt x="40" y="11"/>
                  </a:lnTo>
                  <a:lnTo>
                    <a:pt x="38" y="10"/>
                  </a:lnTo>
                  <a:lnTo>
                    <a:pt x="34" y="8"/>
                  </a:lnTo>
                  <a:lnTo>
                    <a:pt x="31" y="7"/>
                  </a:lnTo>
                  <a:lnTo>
                    <a:pt x="27" y="5"/>
                  </a:lnTo>
                  <a:lnTo>
                    <a:pt x="23" y="3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73" name="Freeform 285">
              <a:extLst>
                <a:ext uri="{FF2B5EF4-FFF2-40B4-BE49-F238E27FC236}">
                  <a16:creationId xmlns:a16="http://schemas.microsoft.com/office/drawing/2014/main" id="{B6A57BC7-C5AC-7C91-EDF0-102ACA63E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4" y="3813"/>
              <a:ext cx="57" cy="40"/>
            </a:xfrm>
            <a:custGeom>
              <a:avLst/>
              <a:gdLst>
                <a:gd name="T0" fmla="*/ 0 w 57"/>
                <a:gd name="T1" fmla="*/ 3 h 40"/>
                <a:gd name="T2" fmla="*/ 0 w 57"/>
                <a:gd name="T3" fmla="*/ 4 h 40"/>
                <a:gd name="T4" fmla="*/ 0 w 57"/>
                <a:gd name="T5" fmla="*/ 5 h 40"/>
                <a:gd name="T6" fmla="*/ 1 w 57"/>
                <a:gd name="T7" fmla="*/ 6 h 40"/>
                <a:gd name="T8" fmla="*/ 2 w 57"/>
                <a:gd name="T9" fmla="*/ 7 h 40"/>
                <a:gd name="T10" fmla="*/ 4 w 57"/>
                <a:gd name="T11" fmla="*/ 8 h 40"/>
                <a:gd name="T12" fmla="*/ 5 w 57"/>
                <a:gd name="T13" fmla="*/ 8 h 40"/>
                <a:gd name="T14" fmla="*/ 6 w 57"/>
                <a:gd name="T15" fmla="*/ 9 h 40"/>
                <a:gd name="T16" fmla="*/ 6 w 57"/>
                <a:gd name="T17" fmla="*/ 9 h 40"/>
                <a:gd name="T18" fmla="*/ 11 w 57"/>
                <a:gd name="T19" fmla="*/ 13 h 40"/>
                <a:gd name="T20" fmla="*/ 16 w 57"/>
                <a:gd name="T21" fmla="*/ 15 h 40"/>
                <a:gd name="T22" fmla="*/ 21 w 57"/>
                <a:gd name="T23" fmla="*/ 17 h 40"/>
                <a:gd name="T24" fmla="*/ 26 w 57"/>
                <a:gd name="T25" fmla="*/ 19 h 40"/>
                <a:gd name="T26" fmla="*/ 30 w 57"/>
                <a:gd name="T27" fmla="*/ 20 h 40"/>
                <a:gd name="T28" fmla="*/ 34 w 57"/>
                <a:gd name="T29" fmla="*/ 21 h 40"/>
                <a:gd name="T30" fmla="*/ 37 w 57"/>
                <a:gd name="T31" fmla="*/ 21 h 40"/>
                <a:gd name="T32" fmla="*/ 39 w 57"/>
                <a:gd name="T33" fmla="*/ 23 h 40"/>
                <a:gd name="T34" fmla="*/ 40 w 57"/>
                <a:gd name="T35" fmla="*/ 24 h 40"/>
                <a:gd name="T36" fmla="*/ 42 w 57"/>
                <a:gd name="T37" fmla="*/ 26 h 40"/>
                <a:gd name="T38" fmla="*/ 44 w 57"/>
                <a:gd name="T39" fmla="*/ 29 h 40"/>
                <a:gd name="T40" fmla="*/ 46 w 57"/>
                <a:gd name="T41" fmla="*/ 32 h 40"/>
                <a:gd name="T42" fmla="*/ 48 w 57"/>
                <a:gd name="T43" fmla="*/ 34 h 40"/>
                <a:gd name="T44" fmla="*/ 50 w 57"/>
                <a:gd name="T45" fmla="*/ 36 h 40"/>
                <a:gd name="T46" fmla="*/ 51 w 57"/>
                <a:gd name="T47" fmla="*/ 38 h 40"/>
                <a:gd name="T48" fmla="*/ 51 w 57"/>
                <a:gd name="T49" fmla="*/ 39 h 40"/>
                <a:gd name="T50" fmla="*/ 52 w 57"/>
                <a:gd name="T51" fmla="*/ 35 h 40"/>
                <a:gd name="T52" fmla="*/ 52 w 57"/>
                <a:gd name="T53" fmla="*/ 33 h 40"/>
                <a:gd name="T54" fmla="*/ 53 w 57"/>
                <a:gd name="T55" fmla="*/ 30 h 40"/>
                <a:gd name="T56" fmla="*/ 53 w 57"/>
                <a:gd name="T57" fmla="*/ 28 h 40"/>
                <a:gd name="T58" fmla="*/ 54 w 57"/>
                <a:gd name="T59" fmla="*/ 27 h 40"/>
                <a:gd name="T60" fmla="*/ 54 w 57"/>
                <a:gd name="T61" fmla="*/ 25 h 40"/>
                <a:gd name="T62" fmla="*/ 55 w 57"/>
                <a:gd name="T63" fmla="*/ 25 h 40"/>
                <a:gd name="T64" fmla="*/ 56 w 57"/>
                <a:gd name="T65" fmla="*/ 23 h 40"/>
                <a:gd name="T66" fmla="*/ 55 w 57"/>
                <a:gd name="T67" fmla="*/ 23 h 40"/>
                <a:gd name="T68" fmla="*/ 55 w 57"/>
                <a:gd name="T69" fmla="*/ 22 h 40"/>
                <a:gd name="T70" fmla="*/ 54 w 57"/>
                <a:gd name="T71" fmla="*/ 21 h 40"/>
                <a:gd name="T72" fmla="*/ 53 w 57"/>
                <a:gd name="T73" fmla="*/ 20 h 40"/>
                <a:gd name="T74" fmla="*/ 52 w 57"/>
                <a:gd name="T75" fmla="*/ 19 h 40"/>
                <a:gd name="T76" fmla="*/ 50 w 57"/>
                <a:gd name="T77" fmla="*/ 18 h 40"/>
                <a:gd name="T78" fmla="*/ 48 w 57"/>
                <a:gd name="T79" fmla="*/ 17 h 40"/>
                <a:gd name="T80" fmla="*/ 46 w 57"/>
                <a:gd name="T81" fmla="*/ 16 h 40"/>
                <a:gd name="T82" fmla="*/ 44 w 57"/>
                <a:gd name="T83" fmla="*/ 14 h 40"/>
                <a:gd name="T84" fmla="*/ 42 w 57"/>
                <a:gd name="T85" fmla="*/ 13 h 40"/>
                <a:gd name="T86" fmla="*/ 39 w 57"/>
                <a:gd name="T87" fmla="*/ 12 h 40"/>
                <a:gd name="T88" fmla="*/ 36 w 57"/>
                <a:gd name="T89" fmla="*/ 10 h 40"/>
                <a:gd name="T90" fmla="*/ 33 w 57"/>
                <a:gd name="T91" fmla="*/ 9 h 40"/>
                <a:gd name="T92" fmla="*/ 29 w 57"/>
                <a:gd name="T93" fmla="*/ 7 h 40"/>
                <a:gd name="T94" fmla="*/ 26 w 57"/>
                <a:gd name="T95" fmla="*/ 5 h 40"/>
                <a:gd name="T96" fmla="*/ 22 w 57"/>
                <a:gd name="T97" fmla="*/ 4 h 40"/>
                <a:gd name="T98" fmla="*/ 16 w 57"/>
                <a:gd name="T99" fmla="*/ 1 h 40"/>
                <a:gd name="T100" fmla="*/ 11 w 57"/>
                <a:gd name="T101" fmla="*/ 0 h 40"/>
                <a:gd name="T102" fmla="*/ 7 w 57"/>
                <a:gd name="T103" fmla="*/ 0 h 40"/>
                <a:gd name="T104" fmla="*/ 4 w 57"/>
                <a:gd name="T105" fmla="*/ 0 h 40"/>
                <a:gd name="T106" fmla="*/ 2 w 57"/>
                <a:gd name="T107" fmla="*/ 0 h 40"/>
                <a:gd name="T108" fmla="*/ 1 w 57"/>
                <a:gd name="T109" fmla="*/ 2 h 40"/>
                <a:gd name="T110" fmla="*/ 0 w 57"/>
                <a:gd name="T111" fmla="*/ 2 h 40"/>
                <a:gd name="T112" fmla="*/ 0 w 57"/>
                <a:gd name="T113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40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11" y="13"/>
                  </a:lnTo>
                  <a:lnTo>
                    <a:pt x="16" y="15"/>
                  </a:lnTo>
                  <a:lnTo>
                    <a:pt x="21" y="17"/>
                  </a:lnTo>
                  <a:lnTo>
                    <a:pt x="26" y="19"/>
                  </a:lnTo>
                  <a:lnTo>
                    <a:pt x="30" y="20"/>
                  </a:lnTo>
                  <a:lnTo>
                    <a:pt x="34" y="21"/>
                  </a:lnTo>
                  <a:lnTo>
                    <a:pt x="37" y="21"/>
                  </a:lnTo>
                  <a:lnTo>
                    <a:pt x="39" y="23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4" y="29"/>
                  </a:lnTo>
                  <a:lnTo>
                    <a:pt x="46" y="32"/>
                  </a:lnTo>
                  <a:lnTo>
                    <a:pt x="48" y="34"/>
                  </a:lnTo>
                  <a:lnTo>
                    <a:pt x="50" y="36"/>
                  </a:lnTo>
                  <a:lnTo>
                    <a:pt x="51" y="38"/>
                  </a:lnTo>
                  <a:lnTo>
                    <a:pt x="51" y="39"/>
                  </a:lnTo>
                  <a:lnTo>
                    <a:pt x="52" y="35"/>
                  </a:lnTo>
                  <a:lnTo>
                    <a:pt x="52" y="33"/>
                  </a:lnTo>
                  <a:lnTo>
                    <a:pt x="53" y="30"/>
                  </a:lnTo>
                  <a:lnTo>
                    <a:pt x="53" y="28"/>
                  </a:lnTo>
                  <a:lnTo>
                    <a:pt x="54" y="27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6" y="23"/>
                  </a:lnTo>
                  <a:lnTo>
                    <a:pt x="55" y="23"/>
                  </a:lnTo>
                  <a:lnTo>
                    <a:pt x="55" y="22"/>
                  </a:lnTo>
                  <a:lnTo>
                    <a:pt x="54" y="21"/>
                  </a:lnTo>
                  <a:lnTo>
                    <a:pt x="53" y="20"/>
                  </a:lnTo>
                  <a:lnTo>
                    <a:pt x="52" y="19"/>
                  </a:lnTo>
                  <a:lnTo>
                    <a:pt x="50" y="18"/>
                  </a:lnTo>
                  <a:lnTo>
                    <a:pt x="48" y="17"/>
                  </a:lnTo>
                  <a:lnTo>
                    <a:pt x="46" y="16"/>
                  </a:lnTo>
                  <a:lnTo>
                    <a:pt x="44" y="14"/>
                  </a:lnTo>
                  <a:lnTo>
                    <a:pt x="42" y="13"/>
                  </a:lnTo>
                  <a:lnTo>
                    <a:pt x="39" y="12"/>
                  </a:lnTo>
                  <a:lnTo>
                    <a:pt x="36" y="10"/>
                  </a:lnTo>
                  <a:lnTo>
                    <a:pt x="33" y="9"/>
                  </a:lnTo>
                  <a:lnTo>
                    <a:pt x="29" y="7"/>
                  </a:lnTo>
                  <a:lnTo>
                    <a:pt x="26" y="5"/>
                  </a:lnTo>
                  <a:lnTo>
                    <a:pt x="22" y="4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DEDE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74" name="Freeform 286">
              <a:extLst>
                <a:ext uri="{FF2B5EF4-FFF2-40B4-BE49-F238E27FC236}">
                  <a16:creationId xmlns:a16="http://schemas.microsoft.com/office/drawing/2014/main" id="{E3994A16-1C89-5C49-6FB7-624B0160E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4" y="3813"/>
              <a:ext cx="56" cy="40"/>
            </a:xfrm>
            <a:custGeom>
              <a:avLst/>
              <a:gdLst>
                <a:gd name="T0" fmla="*/ 0 w 56"/>
                <a:gd name="T1" fmla="*/ 3 h 40"/>
                <a:gd name="T2" fmla="*/ 0 w 56"/>
                <a:gd name="T3" fmla="*/ 4 h 40"/>
                <a:gd name="T4" fmla="*/ 0 w 56"/>
                <a:gd name="T5" fmla="*/ 5 h 40"/>
                <a:gd name="T6" fmla="*/ 1 w 56"/>
                <a:gd name="T7" fmla="*/ 6 h 40"/>
                <a:gd name="T8" fmla="*/ 3 w 56"/>
                <a:gd name="T9" fmla="*/ 7 h 40"/>
                <a:gd name="T10" fmla="*/ 4 w 56"/>
                <a:gd name="T11" fmla="*/ 8 h 40"/>
                <a:gd name="T12" fmla="*/ 5 w 56"/>
                <a:gd name="T13" fmla="*/ 9 h 40"/>
                <a:gd name="T14" fmla="*/ 6 w 56"/>
                <a:gd name="T15" fmla="*/ 9 h 40"/>
                <a:gd name="T16" fmla="*/ 6 w 56"/>
                <a:gd name="T17" fmla="*/ 9 h 40"/>
                <a:gd name="T18" fmla="*/ 11 w 56"/>
                <a:gd name="T19" fmla="*/ 13 h 40"/>
                <a:gd name="T20" fmla="*/ 16 w 56"/>
                <a:gd name="T21" fmla="*/ 15 h 40"/>
                <a:gd name="T22" fmla="*/ 21 w 56"/>
                <a:gd name="T23" fmla="*/ 17 h 40"/>
                <a:gd name="T24" fmla="*/ 26 w 56"/>
                <a:gd name="T25" fmla="*/ 19 h 40"/>
                <a:gd name="T26" fmla="*/ 30 w 56"/>
                <a:gd name="T27" fmla="*/ 21 h 40"/>
                <a:gd name="T28" fmla="*/ 34 w 56"/>
                <a:gd name="T29" fmla="*/ 21 h 40"/>
                <a:gd name="T30" fmla="*/ 37 w 56"/>
                <a:gd name="T31" fmla="*/ 22 h 40"/>
                <a:gd name="T32" fmla="*/ 38 w 56"/>
                <a:gd name="T33" fmla="*/ 23 h 40"/>
                <a:gd name="T34" fmla="*/ 40 w 56"/>
                <a:gd name="T35" fmla="*/ 25 h 40"/>
                <a:gd name="T36" fmla="*/ 42 w 56"/>
                <a:gd name="T37" fmla="*/ 27 h 40"/>
                <a:gd name="T38" fmla="*/ 44 w 56"/>
                <a:gd name="T39" fmla="*/ 29 h 40"/>
                <a:gd name="T40" fmla="*/ 46 w 56"/>
                <a:gd name="T41" fmla="*/ 32 h 40"/>
                <a:gd name="T42" fmla="*/ 48 w 56"/>
                <a:gd name="T43" fmla="*/ 34 h 40"/>
                <a:gd name="T44" fmla="*/ 49 w 56"/>
                <a:gd name="T45" fmla="*/ 36 h 40"/>
                <a:gd name="T46" fmla="*/ 50 w 56"/>
                <a:gd name="T47" fmla="*/ 38 h 40"/>
                <a:gd name="T48" fmla="*/ 51 w 56"/>
                <a:gd name="T49" fmla="*/ 39 h 40"/>
                <a:gd name="T50" fmla="*/ 51 w 56"/>
                <a:gd name="T51" fmla="*/ 35 h 40"/>
                <a:gd name="T52" fmla="*/ 51 w 56"/>
                <a:gd name="T53" fmla="*/ 33 h 40"/>
                <a:gd name="T54" fmla="*/ 52 w 56"/>
                <a:gd name="T55" fmla="*/ 31 h 40"/>
                <a:gd name="T56" fmla="*/ 52 w 56"/>
                <a:gd name="T57" fmla="*/ 29 h 40"/>
                <a:gd name="T58" fmla="*/ 53 w 56"/>
                <a:gd name="T59" fmla="*/ 27 h 40"/>
                <a:gd name="T60" fmla="*/ 54 w 56"/>
                <a:gd name="T61" fmla="*/ 26 h 40"/>
                <a:gd name="T62" fmla="*/ 54 w 56"/>
                <a:gd name="T63" fmla="*/ 25 h 40"/>
                <a:gd name="T64" fmla="*/ 55 w 56"/>
                <a:gd name="T65" fmla="*/ 24 h 40"/>
                <a:gd name="T66" fmla="*/ 54 w 56"/>
                <a:gd name="T67" fmla="*/ 23 h 40"/>
                <a:gd name="T68" fmla="*/ 52 w 56"/>
                <a:gd name="T69" fmla="*/ 21 h 40"/>
                <a:gd name="T70" fmla="*/ 49 w 56"/>
                <a:gd name="T71" fmla="*/ 18 h 40"/>
                <a:gd name="T72" fmla="*/ 46 w 56"/>
                <a:gd name="T73" fmla="*/ 16 h 40"/>
                <a:gd name="T74" fmla="*/ 41 w 56"/>
                <a:gd name="T75" fmla="*/ 13 h 40"/>
                <a:gd name="T76" fmla="*/ 35 w 56"/>
                <a:gd name="T77" fmla="*/ 10 h 40"/>
                <a:gd name="T78" fmla="*/ 29 w 56"/>
                <a:gd name="T79" fmla="*/ 7 h 40"/>
                <a:gd name="T80" fmla="*/ 22 w 56"/>
                <a:gd name="T81" fmla="*/ 5 h 40"/>
                <a:gd name="T82" fmla="*/ 15 w 56"/>
                <a:gd name="T83" fmla="*/ 2 h 40"/>
                <a:gd name="T84" fmla="*/ 11 w 56"/>
                <a:gd name="T85" fmla="*/ 0 h 40"/>
                <a:gd name="T86" fmla="*/ 7 w 56"/>
                <a:gd name="T87" fmla="*/ 0 h 40"/>
                <a:gd name="T88" fmla="*/ 4 w 56"/>
                <a:gd name="T89" fmla="*/ 0 h 40"/>
                <a:gd name="T90" fmla="*/ 2 w 56"/>
                <a:gd name="T91" fmla="*/ 1 h 40"/>
                <a:gd name="T92" fmla="*/ 1 w 56"/>
                <a:gd name="T93" fmla="*/ 2 h 40"/>
                <a:gd name="T94" fmla="*/ 0 w 56"/>
                <a:gd name="T95" fmla="*/ 2 h 40"/>
                <a:gd name="T96" fmla="*/ 0 w 56"/>
                <a:gd name="T97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40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11" y="13"/>
                  </a:lnTo>
                  <a:lnTo>
                    <a:pt x="16" y="15"/>
                  </a:lnTo>
                  <a:lnTo>
                    <a:pt x="21" y="17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4" y="21"/>
                  </a:lnTo>
                  <a:lnTo>
                    <a:pt x="37" y="22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2" y="27"/>
                  </a:lnTo>
                  <a:lnTo>
                    <a:pt x="44" y="29"/>
                  </a:lnTo>
                  <a:lnTo>
                    <a:pt x="46" y="32"/>
                  </a:lnTo>
                  <a:lnTo>
                    <a:pt x="48" y="34"/>
                  </a:lnTo>
                  <a:lnTo>
                    <a:pt x="49" y="36"/>
                  </a:lnTo>
                  <a:lnTo>
                    <a:pt x="50" y="38"/>
                  </a:lnTo>
                  <a:lnTo>
                    <a:pt x="51" y="39"/>
                  </a:lnTo>
                  <a:lnTo>
                    <a:pt x="51" y="35"/>
                  </a:lnTo>
                  <a:lnTo>
                    <a:pt x="51" y="33"/>
                  </a:lnTo>
                  <a:lnTo>
                    <a:pt x="52" y="31"/>
                  </a:lnTo>
                  <a:lnTo>
                    <a:pt x="52" y="29"/>
                  </a:lnTo>
                  <a:lnTo>
                    <a:pt x="53" y="27"/>
                  </a:lnTo>
                  <a:lnTo>
                    <a:pt x="54" y="26"/>
                  </a:lnTo>
                  <a:lnTo>
                    <a:pt x="54" y="25"/>
                  </a:lnTo>
                  <a:lnTo>
                    <a:pt x="55" y="24"/>
                  </a:lnTo>
                  <a:lnTo>
                    <a:pt x="54" y="23"/>
                  </a:lnTo>
                  <a:lnTo>
                    <a:pt x="52" y="21"/>
                  </a:lnTo>
                  <a:lnTo>
                    <a:pt x="49" y="18"/>
                  </a:lnTo>
                  <a:lnTo>
                    <a:pt x="46" y="16"/>
                  </a:lnTo>
                  <a:lnTo>
                    <a:pt x="41" y="13"/>
                  </a:lnTo>
                  <a:lnTo>
                    <a:pt x="35" y="10"/>
                  </a:lnTo>
                  <a:lnTo>
                    <a:pt x="29" y="7"/>
                  </a:lnTo>
                  <a:lnTo>
                    <a:pt x="22" y="5"/>
                  </a:lnTo>
                  <a:lnTo>
                    <a:pt x="15" y="2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75" name="Freeform 287">
              <a:extLst>
                <a:ext uri="{FF2B5EF4-FFF2-40B4-BE49-F238E27FC236}">
                  <a16:creationId xmlns:a16="http://schemas.microsoft.com/office/drawing/2014/main" id="{03670947-9A96-5879-F541-AA261ECA5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6" y="3814"/>
              <a:ext cx="54" cy="39"/>
            </a:xfrm>
            <a:custGeom>
              <a:avLst/>
              <a:gdLst>
                <a:gd name="T0" fmla="*/ 0 w 54"/>
                <a:gd name="T1" fmla="*/ 3 h 39"/>
                <a:gd name="T2" fmla="*/ 0 w 54"/>
                <a:gd name="T3" fmla="*/ 4 h 39"/>
                <a:gd name="T4" fmla="*/ 0 w 54"/>
                <a:gd name="T5" fmla="*/ 5 h 39"/>
                <a:gd name="T6" fmla="*/ 1 w 54"/>
                <a:gd name="T7" fmla="*/ 6 h 39"/>
                <a:gd name="T8" fmla="*/ 2 w 54"/>
                <a:gd name="T9" fmla="*/ 7 h 39"/>
                <a:gd name="T10" fmla="*/ 3 w 54"/>
                <a:gd name="T11" fmla="*/ 8 h 39"/>
                <a:gd name="T12" fmla="*/ 5 w 54"/>
                <a:gd name="T13" fmla="*/ 9 h 39"/>
                <a:gd name="T14" fmla="*/ 5 w 54"/>
                <a:gd name="T15" fmla="*/ 9 h 39"/>
                <a:gd name="T16" fmla="*/ 6 w 54"/>
                <a:gd name="T17" fmla="*/ 9 h 39"/>
                <a:gd name="T18" fmla="*/ 10 w 54"/>
                <a:gd name="T19" fmla="*/ 13 h 39"/>
                <a:gd name="T20" fmla="*/ 15 w 54"/>
                <a:gd name="T21" fmla="*/ 15 h 39"/>
                <a:gd name="T22" fmla="*/ 20 w 54"/>
                <a:gd name="T23" fmla="*/ 17 h 39"/>
                <a:gd name="T24" fmla="*/ 24 w 54"/>
                <a:gd name="T25" fmla="*/ 18 h 39"/>
                <a:gd name="T26" fmla="*/ 29 w 54"/>
                <a:gd name="T27" fmla="*/ 19 h 39"/>
                <a:gd name="T28" fmla="*/ 32 w 54"/>
                <a:gd name="T29" fmla="*/ 20 h 39"/>
                <a:gd name="T30" fmla="*/ 35 w 54"/>
                <a:gd name="T31" fmla="*/ 21 h 39"/>
                <a:gd name="T32" fmla="*/ 37 w 54"/>
                <a:gd name="T33" fmla="*/ 22 h 39"/>
                <a:gd name="T34" fmla="*/ 38 w 54"/>
                <a:gd name="T35" fmla="*/ 23 h 39"/>
                <a:gd name="T36" fmla="*/ 40 w 54"/>
                <a:gd name="T37" fmla="*/ 25 h 39"/>
                <a:gd name="T38" fmla="*/ 42 w 54"/>
                <a:gd name="T39" fmla="*/ 28 h 39"/>
                <a:gd name="T40" fmla="*/ 44 w 54"/>
                <a:gd name="T41" fmla="*/ 30 h 39"/>
                <a:gd name="T42" fmla="*/ 46 w 54"/>
                <a:gd name="T43" fmla="*/ 33 h 39"/>
                <a:gd name="T44" fmla="*/ 47 w 54"/>
                <a:gd name="T45" fmla="*/ 35 h 39"/>
                <a:gd name="T46" fmla="*/ 48 w 54"/>
                <a:gd name="T47" fmla="*/ 36 h 39"/>
                <a:gd name="T48" fmla="*/ 49 w 54"/>
                <a:gd name="T49" fmla="*/ 38 h 39"/>
                <a:gd name="T50" fmla="*/ 49 w 54"/>
                <a:gd name="T51" fmla="*/ 34 h 39"/>
                <a:gd name="T52" fmla="*/ 49 w 54"/>
                <a:gd name="T53" fmla="*/ 31 h 39"/>
                <a:gd name="T54" fmla="*/ 50 w 54"/>
                <a:gd name="T55" fmla="*/ 29 h 39"/>
                <a:gd name="T56" fmla="*/ 50 w 54"/>
                <a:gd name="T57" fmla="*/ 27 h 39"/>
                <a:gd name="T58" fmla="*/ 51 w 54"/>
                <a:gd name="T59" fmla="*/ 26 h 39"/>
                <a:gd name="T60" fmla="*/ 52 w 54"/>
                <a:gd name="T61" fmla="*/ 24 h 39"/>
                <a:gd name="T62" fmla="*/ 52 w 54"/>
                <a:gd name="T63" fmla="*/ 24 h 39"/>
                <a:gd name="T64" fmla="*/ 53 w 54"/>
                <a:gd name="T65" fmla="*/ 22 h 39"/>
                <a:gd name="T66" fmla="*/ 52 w 54"/>
                <a:gd name="T67" fmla="*/ 21 h 39"/>
                <a:gd name="T68" fmla="*/ 50 w 54"/>
                <a:gd name="T69" fmla="*/ 20 h 39"/>
                <a:gd name="T70" fmla="*/ 47 w 54"/>
                <a:gd name="T71" fmla="*/ 18 h 39"/>
                <a:gd name="T72" fmla="*/ 44 w 54"/>
                <a:gd name="T73" fmla="*/ 16 h 39"/>
                <a:gd name="T74" fmla="*/ 39 w 54"/>
                <a:gd name="T75" fmla="*/ 13 h 39"/>
                <a:gd name="T76" fmla="*/ 34 w 54"/>
                <a:gd name="T77" fmla="*/ 10 h 39"/>
                <a:gd name="T78" fmla="*/ 28 w 54"/>
                <a:gd name="T79" fmla="*/ 7 h 39"/>
                <a:gd name="T80" fmla="*/ 21 w 54"/>
                <a:gd name="T81" fmla="*/ 4 h 39"/>
                <a:gd name="T82" fmla="*/ 15 w 54"/>
                <a:gd name="T83" fmla="*/ 2 h 39"/>
                <a:gd name="T84" fmla="*/ 10 w 54"/>
                <a:gd name="T85" fmla="*/ 1 h 39"/>
                <a:gd name="T86" fmla="*/ 6 w 54"/>
                <a:gd name="T87" fmla="*/ 0 h 39"/>
                <a:gd name="T88" fmla="*/ 3 w 54"/>
                <a:gd name="T89" fmla="*/ 0 h 39"/>
                <a:gd name="T90" fmla="*/ 2 w 54"/>
                <a:gd name="T91" fmla="*/ 1 h 39"/>
                <a:gd name="T92" fmla="*/ 0 w 54"/>
                <a:gd name="T93" fmla="*/ 2 h 39"/>
                <a:gd name="T94" fmla="*/ 0 w 54"/>
                <a:gd name="T95" fmla="*/ 3 h 39"/>
                <a:gd name="T96" fmla="*/ 0 w 54"/>
                <a:gd name="T97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" h="39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10" y="13"/>
                  </a:lnTo>
                  <a:lnTo>
                    <a:pt x="15" y="15"/>
                  </a:lnTo>
                  <a:lnTo>
                    <a:pt x="20" y="17"/>
                  </a:lnTo>
                  <a:lnTo>
                    <a:pt x="24" y="18"/>
                  </a:lnTo>
                  <a:lnTo>
                    <a:pt x="29" y="19"/>
                  </a:lnTo>
                  <a:lnTo>
                    <a:pt x="32" y="20"/>
                  </a:lnTo>
                  <a:lnTo>
                    <a:pt x="35" y="21"/>
                  </a:lnTo>
                  <a:lnTo>
                    <a:pt x="37" y="22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2" y="28"/>
                  </a:lnTo>
                  <a:lnTo>
                    <a:pt x="44" y="30"/>
                  </a:lnTo>
                  <a:lnTo>
                    <a:pt x="46" y="33"/>
                  </a:lnTo>
                  <a:lnTo>
                    <a:pt x="47" y="35"/>
                  </a:lnTo>
                  <a:lnTo>
                    <a:pt x="48" y="36"/>
                  </a:lnTo>
                  <a:lnTo>
                    <a:pt x="49" y="38"/>
                  </a:lnTo>
                  <a:lnTo>
                    <a:pt x="49" y="34"/>
                  </a:lnTo>
                  <a:lnTo>
                    <a:pt x="49" y="31"/>
                  </a:lnTo>
                  <a:lnTo>
                    <a:pt x="50" y="29"/>
                  </a:lnTo>
                  <a:lnTo>
                    <a:pt x="50" y="27"/>
                  </a:lnTo>
                  <a:lnTo>
                    <a:pt x="51" y="26"/>
                  </a:lnTo>
                  <a:lnTo>
                    <a:pt x="52" y="24"/>
                  </a:lnTo>
                  <a:lnTo>
                    <a:pt x="52" y="24"/>
                  </a:lnTo>
                  <a:lnTo>
                    <a:pt x="53" y="22"/>
                  </a:lnTo>
                  <a:lnTo>
                    <a:pt x="52" y="21"/>
                  </a:lnTo>
                  <a:lnTo>
                    <a:pt x="50" y="20"/>
                  </a:lnTo>
                  <a:lnTo>
                    <a:pt x="47" y="18"/>
                  </a:lnTo>
                  <a:lnTo>
                    <a:pt x="44" y="16"/>
                  </a:lnTo>
                  <a:lnTo>
                    <a:pt x="39" y="13"/>
                  </a:lnTo>
                  <a:lnTo>
                    <a:pt x="34" y="10"/>
                  </a:lnTo>
                  <a:lnTo>
                    <a:pt x="28" y="7"/>
                  </a:lnTo>
                  <a:lnTo>
                    <a:pt x="21" y="4"/>
                  </a:lnTo>
                  <a:lnTo>
                    <a:pt x="15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76" name="Freeform 288">
              <a:extLst>
                <a:ext uri="{FF2B5EF4-FFF2-40B4-BE49-F238E27FC236}">
                  <a16:creationId xmlns:a16="http://schemas.microsoft.com/office/drawing/2014/main" id="{49A4611E-7FB2-ECB5-57C4-8DD700949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" y="3814"/>
              <a:ext cx="53" cy="37"/>
            </a:xfrm>
            <a:custGeom>
              <a:avLst/>
              <a:gdLst>
                <a:gd name="T0" fmla="*/ 0 w 53"/>
                <a:gd name="T1" fmla="*/ 4 h 37"/>
                <a:gd name="T2" fmla="*/ 0 w 53"/>
                <a:gd name="T3" fmla="*/ 4 h 37"/>
                <a:gd name="T4" fmla="*/ 0 w 53"/>
                <a:gd name="T5" fmla="*/ 5 h 37"/>
                <a:gd name="T6" fmla="*/ 1 w 53"/>
                <a:gd name="T7" fmla="*/ 6 h 37"/>
                <a:gd name="T8" fmla="*/ 2 w 53"/>
                <a:gd name="T9" fmla="*/ 7 h 37"/>
                <a:gd name="T10" fmla="*/ 3 w 53"/>
                <a:gd name="T11" fmla="*/ 8 h 37"/>
                <a:gd name="T12" fmla="*/ 5 w 53"/>
                <a:gd name="T13" fmla="*/ 8 h 37"/>
                <a:gd name="T14" fmla="*/ 6 w 53"/>
                <a:gd name="T15" fmla="*/ 8 h 37"/>
                <a:gd name="T16" fmla="*/ 6 w 53"/>
                <a:gd name="T17" fmla="*/ 9 h 37"/>
                <a:gd name="T18" fmla="*/ 10 w 53"/>
                <a:gd name="T19" fmla="*/ 12 h 37"/>
                <a:gd name="T20" fmla="*/ 15 w 53"/>
                <a:gd name="T21" fmla="*/ 15 h 37"/>
                <a:gd name="T22" fmla="*/ 20 w 53"/>
                <a:gd name="T23" fmla="*/ 16 h 37"/>
                <a:gd name="T24" fmla="*/ 24 w 53"/>
                <a:gd name="T25" fmla="*/ 18 h 37"/>
                <a:gd name="T26" fmla="*/ 28 w 53"/>
                <a:gd name="T27" fmla="*/ 19 h 37"/>
                <a:gd name="T28" fmla="*/ 32 w 53"/>
                <a:gd name="T29" fmla="*/ 20 h 37"/>
                <a:gd name="T30" fmla="*/ 34 w 53"/>
                <a:gd name="T31" fmla="*/ 20 h 37"/>
                <a:gd name="T32" fmla="*/ 36 w 53"/>
                <a:gd name="T33" fmla="*/ 21 h 37"/>
                <a:gd name="T34" fmla="*/ 38 w 53"/>
                <a:gd name="T35" fmla="*/ 22 h 37"/>
                <a:gd name="T36" fmla="*/ 39 w 53"/>
                <a:gd name="T37" fmla="*/ 25 h 37"/>
                <a:gd name="T38" fmla="*/ 41 w 53"/>
                <a:gd name="T39" fmla="*/ 27 h 37"/>
                <a:gd name="T40" fmla="*/ 43 w 53"/>
                <a:gd name="T41" fmla="*/ 30 h 37"/>
                <a:gd name="T42" fmla="*/ 45 w 53"/>
                <a:gd name="T43" fmla="*/ 32 h 37"/>
                <a:gd name="T44" fmla="*/ 46 w 53"/>
                <a:gd name="T45" fmla="*/ 34 h 37"/>
                <a:gd name="T46" fmla="*/ 48 w 53"/>
                <a:gd name="T47" fmla="*/ 35 h 37"/>
                <a:gd name="T48" fmla="*/ 48 w 53"/>
                <a:gd name="T49" fmla="*/ 36 h 37"/>
                <a:gd name="T50" fmla="*/ 48 w 53"/>
                <a:gd name="T51" fmla="*/ 33 h 37"/>
                <a:gd name="T52" fmla="*/ 49 w 53"/>
                <a:gd name="T53" fmla="*/ 31 h 37"/>
                <a:gd name="T54" fmla="*/ 49 w 53"/>
                <a:gd name="T55" fmla="*/ 29 h 37"/>
                <a:gd name="T56" fmla="*/ 50 w 53"/>
                <a:gd name="T57" fmla="*/ 27 h 37"/>
                <a:gd name="T58" fmla="*/ 50 w 53"/>
                <a:gd name="T59" fmla="*/ 25 h 37"/>
                <a:gd name="T60" fmla="*/ 51 w 53"/>
                <a:gd name="T61" fmla="*/ 24 h 37"/>
                <a:gd name="T62" fmla="*/ 51 w 53"/>
                <a:gd name="T63" fmla="*/ 23 h 37"/>
                <a:gd name="T64" fmla="*/ 52 w 53"/>
                <a:gd name="T65" fmla="*/ 22 h 37"/>
                <a:gd name="T66" fmla="*/ 51 w 53"/>
                <a:gd name="T67" fmla="*/ 21 h 37"/>
                <a:gd name="T68" fmla="*/ 49 w 53"/>
                <a:gd name="T69" fmla="*/ 19 h 37"/>
                <a:gd name="T70" fmla="*/ 47 w 53"/>
                <a:gd name="T71" fmla="*/ 17 h 37"/>
                <a:gd name="T72" fmla="*/ 43 w 53"/>
                <a:gd name="T73" fmla="*/ 15 h 37"/>
                <a:gd name="T74" fmla="*/ 39 w 53"/>
                <a:gd name="T75" fmla="*/ 12 h 37"/>
                <a:gd name="T76" fmla="*/ 34 w 53"/>
                <a:gd name="T77" fmla="*/ 10 h 37"/>
                <a:gd name="T78" fmla="*/ 27 w 53"/>
                <a:gd name="T79" fmla="*/ 7 h 37"/>
                <a:gd name="T80" fmla="*/ 21 w 53"/>
                <a:gd name="T81" fmla="*/ 4 h 37"/>
                <a:gd name="T82" fmla="*/ 15 w 53"/>
                <a:gd name="T83" fmla="*/ 1 h 37"/>
                <a:gd name="T84" fmla="*/ 10 w 53"/>
                <a:gd name="T85" fmla="*/ 0 h 37"/>
                <a:gd name="T86" fmla="*/ 6 w 53"/>
                <a:gd name="T87" fmla="*/ 0 h 37"/>
                <a:gd name="T88" fmla="*/ 3 w 53"/>
                <a:gd name="T89" fmla="*/ 0 h 37"/>
                <a:gd name="T90" fmla="*/ 2 w 53"/>
                <a:gd name="T91" fmla="*/ 1 h 37"/>
                <a:gd name="T92" fmla="*/ 1 w 53"/>
                <a:gd name="T93" fmla="*/ 2 h 37"/>
                <a:gd name="T94" fmla="*/ 0 w 53"/>
                <a:gd name="T95" fmla="*/ 3 h 37"/>
                <a:gd name="T96" fmla="*/ 0 w 53"/>
                <a:gd name="T97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" h="37">
                  <a:moveTo>
                    <a:pt x="0" y="4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10" y="12"/>
                  </a:lnTo>
                  <a:lnTo>
                    <a:pt x="15" y="15"/>
                  </a:lnTo>
                  <a:lnTo>
                    <a:pt x="20" y="16"/>
                  </a:lnTo>
                  <a:lnTo>
                    <a:pt x="24" y="18"/>
                  </a:lnTo>
                  <a:lnTo>
                    <a:pt x="28" y="19"/>
                  </a:lnTo>
                  <a:lnTo>
                    <a:pt x="32" y="20"/>
                  </a:lnTo>
                  <a:lnTo>
                    <a:pt x="34" y="20"/>
                  </a:lnTo>
                  <a:lnTo>
                    <a:pt x="36" y="21"/>
                  </a:lnTo>
                  <a:lnTo>
                    <a:pt x="38" y="22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3" y="30"/>
                  </a:lnTo>
                  <a:lnTo>
                    <a:pt x="45" y="32"/>
                  </a:lnTo>
                  <a:lnTo>
                    <a:pt x="46" y="34"/>
                  </a:lnTo>
                  <a:lnTo>
                    <a:pt x="48" y="35"/>
                  </a:lnTo>
                  <a:lnTo>
                    <a:pt x="48" y="36"/>
                  </a:lnTo>
                  <a:lnTo>
                    <a:pt x="48" y="33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50" y="27"/>
                  </a:lnTo>
                  <a:lnTo>
                    <a:pt x="50" y="25"/>
                  </a:lnTo>
                  <a:lnTo>
                    <a:pt x="51" y="24"/>
                  </a:lnTo>
                  <a:lnTo>
                    <a:pt x="51" y="23"/>
                  </a:lnTo>
                  <a:lnTo>
                    <a:pt x="52" y="22"/>
                  </a:lnTo>
                  <a:lnTo>
                    <a:pt x="51" y="21"/>
                  </a:lnTo>
                  <a:lnTo>
                    <a:pt x="49" y="19"/>
                  </a:lnTo>
                  <a:lnTo>
                    <a:pt x="47" y="17"/>
                  </a:lnTo>
                  <a:lnTo>
                    <a:pt x="43" y="15"/>
                  </a:lnTo>
                  <a:lnTo>
                    <a:pt x="39" y="12"/>
                  </a:lnTo>
                  <a:lnTo>
                    <a:pt x="34" y="10"/>
                  </a:lnTo>
                  <a:lnTo>
                    <a:pt x="27" y="7"/>
                  </a:lnTo>
                  <a:lnTo>
                    <a:pt x="21" y="4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</a:path>
              </a:pathLst>
            </a:custGeom>
            <a:solidFill>
              <a:srgbClr val="D6D6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77" name="Freeform 289">
              <a:extLst>
                <a:ext uri="{FF2B5EF4-FFF2-40B4-BE49-F238E27FC236}">
                  <a16:creationId xmlns:a16="http://schemas.microsoft.com/office/drawing/2014/main" id="{E547BCBD-90B7-6A00-AAD3-7D03346A3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" y="3815"/>
              <a:ext cx="52" cy="36"/>
            </a:xfrm>
            <a:custGeom>
              <a:avLst/>
              <a:gdLst>
                <a:gd name="T0" fmla="*/ 0 w 52"/>
                <a:gd name="T1" fmla="*/ 3 h 36"/>
                <a:gd name="T2" fmla="*/ 0 w 52"/>
                <a:gd name="T3" fmla="*/ 4 h 36"/>
                <a:gd name="T4" fmla="*/ 0 w 52"/>
                <a:gd name="T5" fmla="*/ 4 h 36"/>
                <a:gd name="T6" fmla="*/ 1 w 52"/>
                <a:gd name="T7" fmla="*/ 5 h 36"/>
                <a:gd name="T8" fmla="*/ 2 w 52"/>
                <a:gd name="T9" fmla="*/ 6 h 36"/>
                <a:gd name="T10" fmla="*/ 3 w 52"/>
                <a:gd name="T11" fmla="*/ 7 h 36"/>
                <a:gd name="T12" fmla="*/ 5 w 52"/>
                <a:gd name="T13" fmla="*/ 8 h 36"/>
                <a:gd name="T14" fmla="*/ 5 w 52"/>
                <a:gd name="T15" fmla="*/ 8 h 36"/>
                <a:gd name="T16" fmla="*/ 5 w 52"/>
                <a:gd name="T17" fmla="*/ 8 h 36"/>
                <a:gd name="T18" fmla="*/ 10 w 52"/>
                <a:gd name="T19" fmla="*/ 11 h 36"/>
                <a:gd name="T20" fmla="*/ 15 w 52"/>
                <a:gd name="T21" fmla="*/ 14 h 36"/>
                <a:gd name="T22" fmla="*/ 19 w 52"/>
                <a:gd name="T23" fmla="*/ 16 h 36"/>
                <a:gd name="T24" fmla="*/ 24 w 52"/>
                <a:gd name="T25" fmla="*/ 17 h 36"/>
                <a:gd name="T26" fmla="*/ 28 w 52"/>
                <a:gd name="T27" fmla="*/ 18 h 36"/>
                <a:gd name="T28" fmla="*/ 31 w 52"/>
                <a:gd name="T29" fmla="*/ 19 h 36"/>
                <a:gd name="T30" fmla="*/ 34 w 52"/>
                <a:gd name="T31" fmla="*/ 19 h 36"/>
                <a:gd name="T32" fmla="*/ 36 w 52"/>
                <a:gd name="T33" fmla="*/ 20 h 36"/>
                <a:gd name="T34" fmla="*/ 37 w 52"/>
                <a:gd name="T35" fmla="*/ 21 h 36"/>
                <a:gd name="T36" fmla="*/ 39 w 52"/>
                <a:gd name="T37" fmla="*/ 23 h 36"/>
                <a:gd name="T38" fmla="*/ 40 w 52"/>
                <a:gd name="T39" fmla="*/ 26 h 36"/>
                <a:gd name="T40" fmla="*/ 42 w 52"/>
                <a:gd name="T41" fmla="*/ 28 h 36"/>
                <a:gd name="T42" fmla="*/ 44 w 52"/>
                <a:gd name="T43" fmla="*/ 31 h 36"/>
                <a:gd name="T44" fmla="*/ 45 w 52"/>
                <a:gd name="T45" fmla="*/ 33 h 36"/>
                <a:gd name="T46" fmla="*/ 47 w 52"/>
                <a:gd name="T47" fmla="*/ 34 h 36"/>
                <a:gd name="T48" fmla="*/ 47 w 52"/>
                <a:gd name="T49" fmla="*/ 35 h 36"/>
                <a:gd name="T50" fmla="*/ 47 w 52"/>
                <a:gd name="T51" fmla="*/ 32 h 36"/>
                <a:gd name="T52" fmla="*/ 48 w 52"/>
                <a:gd name="T53" fmla="*/ 29 h 36"/>
                <a:gd name="T54" fmla="*/ 48 w 52"/>
                <a:gd name="T55" fmla="*/ 27 h 36"/>
                <a:gd name="T56" fmla="*/ 49 w 52"/>
                <a:gd name="T57" fmla="*/ 25 h 36"/>
                <a:gd name="T58" fmla="*/ 49 w 52"/>
                <a:gd name="T59" fmla="*/ 24 h 36"/>
                <a:gd name="T60" fmla="*/ 50 w 52"/>
                <a:gd name="T61" fmla="*/ 23 h 36"/>
                <a:gd name="T62" fmla="*/ 51 w 52"/>
                <a:gd name="T63" fmla="*/ 22 h 36"/>
                <a:gd name="T64" fmla="*/ 51 w 52"/>
                <a:gd name="T65" fmla="*/ 21 h 36"/>
                <a:gd name="T66" fmla="*/ 50 w 52"/>
                <a:gd name="T67" fmla="*/ 20 h 36"/>
                <a:gd name="T68" fmla="*/ 49 w 52"/>
                <a:gd name="T69" fmla="*/ 18 h 36"/>
                <a:gd name="T70" fmla="*/ 46 w 52"/>
                <a:gd name="T71" fmla="*/ 16 h 36"/>
                <a:gd name="T72" fmla="*/ 43 w 52"/>
                <a:gd name="T73" fmla="*/ 14 h 36"/>
                <a:gd name="T74" fmla="*/ 38 w 52"/>
                <a:gd name="T75" fmla="*/ 11 h 36"/>
                <a:gd name="T76" fmla="*/ 33 w 52"/>
                <a:gd name="T77" fmla="*/ 9 h 36"/>
                <a:gd name="T78" fmla="*/ 27 w 52"/>
                <a:gd name="T79" fmla="*/ 6 h 36"/>
                <a:gd name="T80" fmla="*/ 20 w 52"/>
                <a:gd name="T81" fmla="*/ 3 h 36"/>
                <a:gd name="T82" fmla="*/ 14 w 52"/>
                <a:gd name="T83" fmla="*/ 1 h 36"/>
                <a:gd name="T84" fmla="*/ 10 w 52"/>
                <a:gd name="T85" fmla="*/ 0 h 36"/>
                <a:gd name="T86" fmla="*/ 6 w 52"/>
                <a:gd name="T87" fmla="*/ 0 h 36"/>
                <a:gd name="T88" fmla="*/ 3 w 52"/>
                <a:gd name="T89" fmla="*/ 0 h 36"/>
                <a:gd name="T90" fmla="*/ 2 w 52"/>
                <a:gd name="T91" fmla="*/ 0 h 36"/>
                <a:gd name="T92" fmla="*/ 1 w 52"/>
                <a:gd name="T93" fmla="*/ 1 h 36"/>
                <a:gd name="T94" fmla="*/ 0 w 52"/>
                <a:gd name="T95" fmla="*/ 2 h 36"/>
                <a:gd name="T96" fmla="*/ 0 w 52"/>
                <a:gd name="T9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" h="36">
                  <a:moveTo>
                    <a:pt x="0" y="3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10" y="11"/>
                  </a:lnTo>
                  <a:lnTo>
                    <a:pt x="15" y="14"/>
                  </a:lnTo>
                  <a:lnTo>
                    <a:pt x="19" y="16"/>
                  </a:lnTo>
                  <a:lnTo>
                    <a:pt x="24" y="17"/>
                  </a:lnTo>
                  <a:lnTo>
                    <a:pt x="28" y="18"/>
                  </a:lnTo>
                  <a:lnTo>
                    <a:pt x="31" y="19"/>
                  </a:lnTo>
                  <a:lnTo>
                    <a:pt x="34" y="19"/>
                  </a:lnTo>
                  <a:lnTo>
                    <a:pt x="36" y="20"/>
                  </a:lnTo>
                  <a:lnTo>
                    <a:pt x="37" y="21"/>
                  </a:lnTo>
                  <a:lnTo>
                    <a:pt x="39" y="23"/>
                  </a:lnTo>
                  <a:lnTo>
                    <a:pt x="40" y="26"/>
                  </a:lnTo>
                  <a:lnTo>
                    <a:pt x="42" y="28"/>
                  </a:lnTo>
                  <a:lnTo>
                    <a:pt x="44" y="31"/>
                  </a:lnTo>
                  <a:lnTo>
                    <a:pt x="45" y="33"/>
                  </a:lnTo>
                  <a:lnTo>
                    <a:pt x="47" y="34"/>
                  </a:lnTo>
                  <a:lnTo>
                    <a:pt x="47" y="35"/>
                  </a:lnTo>
                  <a:lnTo>
                    <a:pt x="47" y="32"/>
                  </a:lnTo>
                  <a:lnTo>
                    <a:pt x="48" y="29"/>
                  </a:lnTo>
                  <a:lnTo>
                    <a:pt x="48" y="27"/>
                  </a:lnTo>
                  <a:lnTo>
                    <a:pt x="49" y="25"/>
                  </a:lnTo>
                  <a:lnTo>
                    <a:pt x="49" y="24"/>
                  </a:lnTo>
                  <a:lnTo>
                    <a:pt x="50" y="23"/>
                  </a:lnTo>
                  <a:lnTo>
                    <a:pt x="51" y="22"/>
                  </a:lnTo>
                  <a:lnTo>
                    <a:pt x="51" y="21"/>
                  </a:lnTo>
                  <a:lnTo>
                    <a:pt x="50" y="20"/>
                  </a:lnTo>
                  <a:lnTo>
                    <a:pt x="49" y="18"/>
                  </a:lnTo>
                  <a:lnTo>
                    <a:pt x="46" y="16"/>
                  </a:lnTo>
                  <a:lnTo>
                    <a:pt x="43" y="14"/>
                  </a:lnTo>
                  <a:lnTo>
                    <a:pt x="38" y="11"/>
                  </a:lnTo>
                  <a:lnTo>
                    <a:pt x="33" y="9"/>
                  </a:lnTo>
                  <a:lnTo>
                    <a:pt x="27" y="6"/>
                  </a:lnTo>
                  <a:lnTo>
                    <a:pt x="20" y="3"/>
                  </a:lnTo>
                  <a:lnTo>
                    <a:pt x="14" y="1"/>
                  </a:lnTo>
                  <a:lnTo>
                    <a:pt x="10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D4D4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78" name="Freeform 290">
              <a:extLst>
                <a:ext uri="{FF2B5EF4-FFF2-40B4-BE49-F238E27FC236}">
                  <a16:creationId xmlns:a16="http://schemas.microsoft.com/office/drawing/2014/main" id="{3DB003F6-D9DF-36FC-210E-670A16441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815"/>
              <a:ext cx="50" cy="36"/>
            </a:xfrm>
            <a:custGeom>
              <a:avLst/>
              <a:gdLst>
                <a:gd name="T0" fmla="*/ 0 w 50"/>
                <a:gd name="T1" fmla="*/ 3 h 36"/>
                <a:gd name="T2" fmla="*/ 0 w 50"/>
                <a:gd name="T3" fmla="*/ 4 h 36"/>
                <a:gd name="T4" fmla="*/ 0 w 50"/>
                <a:gd name="T5" fmla="*/ 5 h 36"/>
                <a:gd name="T6" fmla="*/ 1 w 50"/>
                <a:gd name="T7" fmla="*/ 5 h 36"/>
                <a:gd name="T8" fmla="*/ 2 w 50"/>
                <a:gd name="T9" fmla="*/ 6 h 36"/>
                <a:gd name="T10" fmla="*/ 3 w 50"/>
                <a:gd name="T11" fmla="*/ 7 h 36"/>
                <a:gd name="T12" fmla="*/ 4 w 50"/>
                <a:gd name="T13" fmla="*/ 8 h 36"/>
                <a:gd name="T14" fmla="*/ 5 w 50"/>
                <a:gd name="T15" fmla="*/ 8 h 36"/>
                <a:gd name="T16" fmla="*/ 5 w 50"/>
                <a:gd name="T17" fmla="*/ 8 h 36"/>
                <a:gd name="T18" fmla="*/ 10 w 50"/>
                <a:gd name="T19" fmla="*/ 11 h 36"/>
                <a:gd name="T20" fmla="*/ 14 w 50"/>
                <a:gd name="T21" fmla="*/ 14 h 36"/>
                <a:gd name="T22" fmla="*/ 18 w 50"/>
                <a:gd name="T23" fmla="*/ 16 h 36"/>
                <a:gd name="T24" fmla="*/ 23 w 50"/>
                <a:gd name="T25" fmla="*/ 17 h 36"/>
                <a:gd name="T26" fmla="*/ 27 w 50"/>
                <a:gd name="T27" fmla="*/ 18 h 36"/>
                <a:gd name="T28" fmla="*/ 30 w 50"/>
                <a:gd name="T29" fmla="*/ 19 h 36"/>
                <a:gd name="T30" fmla="*/ 32 w 50"/>
                <a:gd name="T31" fmla="*/ 19 h 36"/>
                <a:gd name="T32" fmla="*/ 34 w 50"/>
                <a:gd name="T33" fmla="*/ 20 h 36"/>
                <a:gd name="T34" fmla="*/ 35 w 50"/>
                <a:gd name="T35" fmla="*/ 21 h 36"/>
                <a:gd name="T36" fmla="*/ 37 w 50"/>
                <a:gd name="T37" fmla="*/ 23 h 36"/>
                <a:gd name="T38" fmla="*/ 39 w 50"/>
                <a:gd name="T39" fmla="*/ 25 h 36"/>
                <a:gd name="T40" fmla="*/ 41 w 50"/>
                <a:gd name="T41" fmla="*/ 28 h 36"/>
                <a:gd name="T42" fmla="*/ 42 w 50"/>
                <a:gd name="T43" fmla="*/ 30 h 36"/>
                <a:gd name="T44" fmla="*/ 44 w 50"/>
                <a:gd name="T45" fmla="*/ 32 h 36"/>
                <a:gd name="T46" fmla="*/ 45 w 50"/>
                <a:gd name="T47" fmla="*/ 34 h 36"/>
                <a:gd name="T48" fmla="*/ 45 w 50"/>
                <a:gd name="T49" fmla="*/ 35 h 36"/>
                <a:gd name="T50" fmla="*/ 45 w 50"/>
                <a:gd name="T51" fmla="*/ 32 h 36"/>
                <a:gd name="T52" fmla="*/ 46 w 50"/>
                <a:gd name="T53" fmla="*/ 29 h 36"/>
                <a:gd name="T54" fmla="*/ 46 w 50"/>
                <a:gd name="T55" fmla="*/ 27 h 36"/>
                <a:gd name="T56" fmla="*/ 47 w 50"/>
                <a:gd name="T57" fmla="*/ 25 h 36"/>
                <a:gd name="T58" fmla="*/ 47 w 50"/>
                <a:gd name="T59" fmla="*/ 24 h 36"/>
                <a:gd name="T60" fmla="*/ 48 w 50"/>
                <a:gd name="T61" fmla="*/ 23 h 36"/>
                <a:gd name="T62" fmla="*/ 49 w 50"/>
                <a:gd name="T63" fmla="*/ 22 h 36"/>
                <a:gd name="T64" fmla="*/ 49 w 50"/>
                <a:gd name="T65" fmla="*/ 21 h 36"/>
                <a:gd name="T66" fmla="*/ 48 w 50"/>
                <a:gd name="T67" fmla="*/ 20 h 36"/>
                <a:gd name="T68" fmla="*/ 47 w 50"/>
                <a:gd name="T69" fmla="*/ 18 h 36"/>
                <a:gd name="T70" fmla="*/ 44 w 50"/>
                <a:gd name="T71" fmla="*/ 16 h 36"/>
                <a:gd name="T72" fmla="*/ 41 w 50"/>
                <a:gd name="T73" fmla="*/ 14 h 36"/>
                <a:gd name="T74" fmla="*/ 37 w 50"/>
                <a:gd name="T75" fmla="*/ 12 h 36"/>
                <a:gd name="T76" fmla="*/ 32 w 50"/>
                <a:gd name="T77" fmla="*/ 9 h 36"/>
                <a:gd name="T78" fmla="*/ 26 w 50"/>
                <a:gd name="T79" fmla="*/ 7 h 36"/>
                <a:gd name="T80" fmla="*/ 20 w 50"/>
                <a:gd name="T81" fmla="*/ 4 h 36"/>
                <a:gd name="T82" fmla="*/ 14 w 50"/>
                <a:gd name="T83" fmla="*/ 1 h 36"/>
                <a:gd name="T84" fmla="*/ 9 w 50"/>
                <a:gd name="T85" fmla="*/ 0 h 36"/>
                <a:gd name="T86" fmla="*/ 6 w 50"/>
                <a:gd name="T87" fmla="*/ 0 h 36"/>
                <a:gd name="T88" fmla="*/ 3 w 50"/>
                <a:gd name="T89" fmla="*/ 0 h 36"/>
                <a:gd name="T90" fmla="*/ 1 w 50"/>
                <a:gd name="T91" fmla="*/ 0 h 36"/>
                <a:gd name="T92" fmla="*/ 1 w 50"/>
                <a:gd name="T93" fmla="*/ 2 h 36"/>
                <a:gd name="T94" fmla="*/ 0 w 50"/>
                <a:gd name="T95" fmla="*/ 3 h 36"/>
                <a:gd name="T96" fmla="*/ 0 w 50"/>
                <a:gd name="T9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36">
                  <a:moveTo>
                    <a:pt x="0" y="3"/>
                  </a:move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10" y="11"/>
                  </a:lnTo>
                  <a:lnTo>
                    <a:pt x="14" y="14"/>
                  </a:lnTo>
                  <a:lnTo>
                    <a:pt x="18" y="16"/>
                  </a:lnTo>
                  <a:lnTo>
                    <a:pt x="23" y="17"/>
                  </a:lnTo>
                  <a:lnTo>
                    <a:pt x="27" y="18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4" y="20"/>
                  </a:lnTo>
                  <a:lnTo>
                    <a:pt x="35" y="21"/>
                  </a:lnTo>
                  <a:lnTo>
                    <a:pt x="37" y="23"/>
                  </a:lnTo>
                  <a:lnTo>
                    <a:pt x="39" y="25"/>
                  </a:lnTo>
                  <a:lnTo>
                    <a:pt x="41" y="28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45" y="34"/>
                  </a:lnTo>
                  <a:lnTo>
                    <a:pt x="45" y="35"/>
                  </a:lnTo>
                  <a:lnTo>
                    <a:pt x="45" y="32"/>
                  </a:lnTo>
                  <a:lnTo>
                    <a:pt x="46" y="29"/>
                  </a:lnTo>
                  <a:lnTo>
                    <a:pt x="46" y="27"/>
                  </a:lnTo>
                  <a:lnTo>
                    <a:pt x="47" y="25"/>
                  </a:lnTo>
                  <a:lnTo>
                    <a:pt x="47" y="24"/>
                  </a:lnTo>
                  <a:lnTo>
                    <a:pt x="48" y="23"/>
                  </a:lnTo>
                  <a:lnTo>
                    <a:pt x="49" y="22"/>
                  </a:lnTo>
                  <a:lnTo>
                    <a:pt x="49" y="21"/>
                  </a:lnTo>
                  <a:lnTo>
                    <a:pt x="48" y="20"/>
                  </a:lnTo>
                  <a:lnTo>
                    <a:pt x="47" y="18"/>
                  </a:lnTo>
                  <a:lnTo>
                    <a:pt x="44" y="16"/>
                  </a:lnTo>
                  <a:lnTo>
                    <a:pt x="41" y="14"/>
                  </a:lnTo>
                  <a:lnTo>
                    <a:pt x="37" y="12"/>
                  </a:lnTo>
                  <a:lnTo>
                    <a:pt x="32" y="9"/>
                  </a:lnTo>
                  <a:lnTo>
                    <a:pt x="26" y="7"/>
                  </a:lnTo>
                  <a:lnTo>
                    <a:pt x="20" y="4"/>
                  </a:lnTo>
                  <a:lnTo>
                    <a:pt x="14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solidFill>
              <a:srgbClr val="D1D1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79" name="Freeform 291">
              <a:extLst>
                <a:ext uri="{FF2B5EF4-FFF2-40B4-BE49-F238E27FC236}">
                  <a16:creationId xmlns:a16="http://schemas.microsoft.com/office/drawing/2014/main" id="{FA921FC8-665D-300C-C5F5-66CED802F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816"/>
              <a:ext cx="50" cy="34"/>
            </a:xfrm>
            <a:custGeom>
              <a:avLst/>
              <a:gdLst>
                <a:gd name="T0" fmla="*/ 0 w 50"/>
                <a:gd name="T1" fmla="*/ 3 h 34"/>
                <a:gd name="T2" fmla="*/ 0 w 50"/>
                <a:gd name="T3" fmla="*/ 3 h 34"/>
                <a:gd name="T4" fmla="*/ 0 w 50"/>
                <a:gd name="T5" fmla="*/ 4 h 34"/>
                <a:gd name="T6" fmla="*/ 1 w 50"/>
                <a:gd name="T7" fmla="*/ 5 h 34"/>
                <a:gd name="T8" fmla="*/ 2 w 50"/>
                <a:gd name="T9" fmla="*/ 6 h 34"/>
                <a:gd name="T10" fmla="*/ 3 w 50"/>
                <a:gd name="T11" fmla="*/ 6 h 34"/>
                <a:gd name="T12" fmla="*/ 4 w 50"/>
                <a:gd name="T13" fmla="*/ 7 h 34"/>
                <a:gd name="T14" fmla="*/ 5 w 50"/>
                <a:gd name="T15" fmla="*/ 7 h 34"/>
                <a:gd name="T16" fmla="*/ 5 w 50"/>
                <a:gd name="T17" fmla="*/ 8 h 34"/>
                <a:gd name="T18" fmla="*/ 9 w 50"/>
                <a:gd name="T19" fmla="*/ 11 h 34"/>
                <a:gd name="T20" fmla="*/ 14 w 50"/>
                <a:gd name="T21" fmla="*/ 13 h 34"/>
                <a:gd name="T22" fmla="*/ 18 w 50"/>
                <a:gd name="T23" fmla="*/ 15 h 34"/>
                <a:gd name="T24" fmla="*/ 23 w 50"/>
                <a:gd name="T25" fmla="*/ 16 h 34"/>
                <a:gd name="T26" fmla="*/ 27 w 50"/>
                <a:gd name="T27" fmla="*/ 17 h 34"/>
                <a:gd name="T28" fmla="*/ 30 w 50"/>
                <a:gd name="T29" fmla="*/ 18 h 34"/>
                <a:gd name="T30" fmla="*/ 32 w 50"/>
                <a:gd name="T31" fmla="*/ 18 h 34"/>
                <a:gd name="T32" fmla="*/ 34 w 50"/>
                <a:gd name="T33" fmla="*/ 19 h 34"/>
                <a:gd name="T34" fmla="*/ 35 w 50"/>
                <a:gd name="T35" fmla="*/ 20 h 34"/>
                <a:gd name="T36" fmla="*/ 37 w 50"/>
                <a:gd name="T37" fmla="*/ 22 h 34"/>
                <a:gd name="T38" fmla="*/ 39 w 50"/>
                <a:gd name="T39" fmla="*/ 24 h 34"/>
                <a:gd name="T40" fmla="*/ 40 w 50"/>
                <a:gd name="T41" fmla="*/ 27 h 34"/>
                <a:gd name="T42" fmla="*/ 42 w 50"/>
                <a:gd name="T43" fmla="*/ 29 h 34"/>
                <a:gd name="T44" fmla="*/ 44 w 50"/>
                <a:gd name="T45" fmla="*/ 31 h 34"/>
                <a:gd name="T46" fmla="*/ 44 w 50"/>
                <a:gd name="T47" fmla="*/ 32 h 34"/>
                <a:gd name="T48" fmla="*/ 45 w 50"/>
                <a:gd name="T49" fmla="*/ 33 h 34"/>
                <a:gd name="T50" fmla="*/ 45 w 50"/>
                <a:gd name="T51" fmla="*/ 30 h 34"/>
                <a:gd name="T52" fmla="*/ 46 w 50"/>
                <a:gd name="T53" fmla="*/ 28 h 34"/>
                <a:gd name="T54" fmla="*/ 46 w 50"/>
                <a:gd name="T55" fmla="*/ 26 h 34"/>
                <a:gd name="T56" fmla="*/ 47 w 50"/>
                <a:gd name="T57" fmla="*/ 24 h 34"/>
                <a:gd name="T58" fmla="*/ 47 w 50"/>
                <a:gd name="T59" fmla="*/ 23 h 34"/>
                <a:gd name="T60" fmla="*/ 48 w 50"/>
                <a:gd name="T61" fmla="*/ 22 h 34"/>
                <a:gd name="T62" fmla="*/ 48 w 50"/>
                <a:gd name="T63" fmla="*/ 21 h 34"/>
                <a:gd name="T64" fmla="*/ 49 w 50"/>
                <a:gd name="T65" fmla="*/ 20 h 34"/>
                <a:gd name="T66" fmla="*/ 48 w 50"/>
                <a:gd name="T67" fmla="*/ 19 h 34"/>
                <a:gd name="T68" fmla="*/ 46 w 50"/>
                <a:gd name="T69" fmla="*/ 17 h 34"/>
                <a:gd name="T70" fmla="*/ 44 w 50"/>
                <a:gd name="T71" fmla="*/ 15 h 34"/>
                <a:gd name="T72" fmla="*/ 40 w 50"/>
                <a:gd name="T73" fmla="*/ 13 h 34"/>
                <a:gd name="T74" fmla="*/ 36 w 50"/>
                <a:gd name="T75" fmla="*/ 11 h 34"/>
                <a:gd name="T76" fmla="*/ 32 w 50"/>
                <a:gd name="T77" fmla="*/ 8 h 34"/>
                <a:gd name="T78" fmla="*/ 26 w 50"/>
                <a:gd name="T79" fmla="*/ 6 h 34"/>
                <a:gd name="T80" fmla="*/ 20 w 50"/>
                <a:gd name="T81" fmla="*/ 3 h 34"/>
                <a:gd name="T82" fmla="*/ 14 w 50"/>
                <a:gd name="T83" fmla="*/ 1 h 34"/>
                <a:gd name="T84" fmla="*/ 9 w 50"/>
                <a:gd name="T85" fmla="*/ 0 h 34"/>
                <a:gd name="T86" fmla="*/ 6 w 50"/>
                <a:gd name="T87" fmla="*/ 0 h 34"/>
                <a:gd name="T88" fmla="*/ 3 w 50"/>
                <a:gd name="T89" fmla="*/ 0 h 34"/>
                <a:gd name="T90" fmla="*/ 1 w 50"/>
                <a:gd name="T91" fmla="*/ 0 h 34"/>
                <a:gd name="T92" fmla="*/ 0 w 50"/>
                <a:gd name="T93" fmla="*/ 1 h 34"/>
                <a:gd name="T94" fmla="*/ 0 w 50"/>
                <a:gd name="T95" fmla="*/ 2 h 34"/>
                <a:gd name="T96" fmla="*/ 0 w 50"/>
                <a:gd name="T9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34">
                  <a:moveTo>
                    <a:pt x="0" y="3"/>
                  </a:moveTo>
                  <a:lnTo>
                    <a:pt x="0" y="3"/>
                  </a:ln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9" y="11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3" y="16"/>
                  </a:lnTo>
                  <a:lnTo>
                    <a:pt x="27" y="17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4" y="19"/>
                  </a:lnTo>
                  <a:lnTo>
                    <a:pt x="35" y="20"/>
                  </a:lnTo>
                  <a:lnTo>
                    <a:pt x="37" y="22"/>
                  </a:lnTo>
                  <a:lnTo>
                    <a:pt x="39" y="24"/>
                  </a:lnTo>
                  <a:lnTo>
                    <a:pt x="40" y="27"/>
                  </a:lnTo>
                  <a:lnTo>
                    <a:pt x="42" y="29"/>
                  </a:lnTo>
                  <a:lnTo>
                    <a:pt x="44" y="31"/>
                  </a:lnTo>
                  <a:lnTo>
                    <a:pt x="44" y="32"/>
                  </a:lnTo>
                  <a:lnTo>
                    <a:pt x="45" y="33"/>
                  </a:lnTo>
                  <a:lnTo>
                    <a:pt x="45" y="30"/>
                  </a:lnTo>
                  <a:lnTo>
                    <a:pt x="46" y="28"/>
                  </a:lnTo>
                  <a:lnTo>
                    <a:pt x="46" y="26"/>
                  </a:lnTo>
                  <a:lnTo>
                    <a:pt x="47" y="24"/>
                  </a:lnTo>
                  <a:lnTo>
                    <a:pt x="47" y="23"/>
                  </a:lnTo>
                  <a:lnTo>
                    <a:pt x="48" y="22"/>
                  </a:lnTo>
                  <a:lnTo>
                    <a:pt x="48" y="21"/>
                  </a:lnTo>
                  <a:lnTo>
                    <a:pt x="49" y="20"/>
                  </a:lnTo>
                  <a:lnTo>
                    <a:pt x="48" y="19"/>
                  </a:lnTo>
                  <a:lnTo>
                    <a:pt x="46" y="17"/>
                  </a:lnTo>
                  <a:lnTo>
                    <a:pt x="44" y="15"/>
                  </a:lnTo>
                  <a:lnTo>
                    <a:pt x="40" y="13"/>
                  </a:lnTo>
                  <a:lnTo>
                    <a:pt x="36" y="11"/>
                  </a:lnTo>
                  <a:lnTo>
                    <a:pt x="32" y="8"/>
                  </a:lnTo>
                  <a:lnTo>
                    <a:pt x="26" y="6"/>
                  </a:lnTo>
                  <a:lnTo>
                    <a:pt x="20" y="3"/>
                  </a:lnTo>
                  <a:lnTo>
                    <a:pt x="14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</a:path>
              </a:pathLst>
            </a:custGeom>
            <a:solidFill>
              <a:srgbClr val="CFC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80" name="Freeform 292">
              <a:extLst>
                <a:ext uri="{FF2B5EF4-FFF2-40B4-BE49-F238E27FC236}">
                  <a16:creationId xmlns:a16="http://schemas.microsoft.com/office/drawing/2014/main" id="{D0B7A7FB-CF7F-D581-52C5-CEF7BE634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817"/>
              <a:ext cx="48" cy="32"/>
            </a:xfrm>
            <a:custGeom>
              <a:avLst/>
              <a:gdLst>
                <a:gd name="T0" fmla="*/ 44 w 48"/>
                <a:gd name="T1" fmla="*/ 31 h 32"/>
                <a:gd name="T2" fmla="*/ 43 w 48"/>
                <a:gd name="T3" fmla="*/ 30 h 32"/>
                <a:gd name="T4" fmla="*/ 42 w 48"/>
                <a:gd name="T5" fmla="*/ 29 h 32"/>
                <a:gd name="T6" fmla="*/ 41 w 48"/>
                <a:gd name="T7" fmla="*/ 27 h 32"/>
                <a:gd name="T8" fmla="*/ 39 w 48"/>
                <a:gd name="T9" fmla="*/ 25 h 32"/>
                <a:gd name="T10" fmla="*/ 37 w 48"/>
                <a:gd name="T11" fmla="*/ 23 h 32"/>
                <a:gd name="T12" fmla="*/ 36 w 48"/>
                <a:gd name="T13" fmla="*/ 21 h 32"/>
                <a:gd name="T14" fmla="*/ 34 w 48"/>
                <a:gd name="T15" fmla="*/ 19 h 32"/>
                <a:gd name="T16" fmla="*/ 33 w 48"/>
                <a:gd name="T17" fmla="*/ 18 h 32"/>
                <a:gd name="T18" fmla="*/ 31 w 48"/>
                <a:gd name="T19" fmla="*/ 17 h 32"/>
                <a:gd name="T20" fmla="*/ 29 w 48"/>
                <a:gd name="T21" fmla="*/ 16 h 32"/>
                <a:gd name="T22" fmla="*/ 26 w 48"/>
                <a:gd name="T23" fmla="*/ 15 h 32"/>
                <a:gd name="T24" fmla="*/ 22 w 48"/>
                <a:gd name="T25" fmla="*/ 15 h 32"/>
                <a:gd name="T26" fmla="*/ 18 w 48"/>
                <a:gd name="T27" fmla="*/ 14 h 32"/>
                <a:gd name="T28" fmla="*/ 14 w 48"/>
                <a:gd name="T29" fmla="*/ 12 h 32"/>
                <a:gd name="T30" fmla="*/ 9 w 48"/>
                <a:gd name="T31" fmla="*/ 10 h 32"/>
                <a:gd name="T32" fmla="*/ 6 w 48"/>
                <a:gd name="T33" fmla="*/ 7 h 32"/>
                <a:gd name="T34" fmla="*/ 5 w 48"/>
                <a:gd name="T35" fmla="*/ 7 h 32"/>
                <a:gd name="T36" fmla="*/ 5 w 48"/>
                <a:gd name="T37" fmla="*/ 6 h 32"/>
                <a:gd name="T38" fmla="*/ 3 w 48"/>
                <a:gd name="T39" fmla="*/ 5 h 32"/>
                <a:gd name="T40" fmla="*/ 2 w 48"/>
                <a:gd name="T41" fmla="*/ 5 h 32"/>
                <a:gd name="T42" fmla="*/ 1 w 48"/>
                <a:gd name="T43" fmla="*/ 4 h 32"/>
                <a:gd name="T44" fmla="*/ 0 w 48"/>
                <a:gd name="T45" fmla="*/ 3 h 32"/>
                <a:gd name="T46" fmla="*/ 0 w 48"/>
                <a:gd name="T47" fmla="*/ 3 h 32"/>
                <a:gd name="T48" fmla="*/ 0 w 48"/>
                <a:gd name="T49" fmla="*/ 2 h 32"/>
                <a:gd name="T50" fmla="*/ 0 w 48"/>
                <a:gd name="T51" fmla="*/ 1 h 32"/>
                <a:gd name="T52" fmla="*/ 1 w 48"/>
                <a:gd name="T53" fmla="*/ 1 h 32"/>
                <a:gd name="T54" fmla="*/ 2 w 48"/>
                <a:gd name="T55" fmla="*/ 0 h 32"/>
                <a:gd name="T56" fmla="*/ 3 w 48"/>
                <a:gd name="T57" fmla="*/ 0 h 32"/>
                <a:gd name="T58" fmla="*/ 6 w 48"/>
                <a:gd name="T59" fmla="*/ 0 h 32"/>
                <a:gd name="T60" fmla="*/ 9 w 48"/>
                <a:gd name="T61" fmla="*/ 0 h 32"/>
                <a:gd name="T62" fmla="*/ 13 w 48"/>
                <a:gd name="T63" fmla="*/ 1 h 32"/>
                <a:gd name="T64" fmla="*/ 19 w 48"/>
                <a:gd name="T65" fmla="*/ 3 h 32"/>
                <a:gd name="T66" fmla="*/ 25 w 48"/>
                <a:gd name="T67" fmla="*/ 5 h 32"/>
                <a:gd name="T68" fmla="*/ 31 w 48"/>
                <a:gd name="T69" fmla="*/ 7 h 32"/>
                <a:gd name="T70" fmla="*/ 35 w 48"/>
                <a:gd name="T71" fmla="*/ 10 h 32"/>
                <a:gd name="T72" fmla="*/ 39 w 48"/>
                <a:gd name="T73" fmla="*/ 12 h 32"/>
                <a:gd name="T74" fmla="*/ 43 w 48"/>
                <a:gd name="T75" fmla="*/ 14 h 32"/>
                <a:gd name="T76" fmla="*/ 45 w 48"/>
                <a:gd name="T77" fmla="*/ 16 h 32"/>
                <a:gd name="T78" fmla="*/ 46 w 48"/>
                <a:gd name="T79" fmla="*/ 17 h 32"/>
                <a:gd name="T80" fmla="*/ 47 w 48"/>
                <a:gd name="T81" fmla="*/ 18 h 32"/>
                <a:gd name="T82" fmla="*/ 47 w 48"/>
                <a:gd name="T83" fmla="*/ 19 h 32"/>
                <a:gd name="T84" fmla="*/ 46 w 48"/>
                <a:gd name="T85" fmla="*/ 20 h 32"/>
                <a:gd name="T86" fmla="*/ 46 w 48"/>
                <a:gd name="T87" fmla="*/ 21 h 32"/>
                <a:gd name="T88" fmla="*/ 45 w 48"/>
                <a:gd name="T89" fmla="*/ 22 h 32"/>
                <a:gd name="T90" fmla="*/ 45 w 48"/>
                <a:gd name="T91" fmla="*/ 24 h 32"/>
                <a:gd name="T92" fmla="*/ 44 w 48"/>
                <a:gd name="T93" fmla="*/ 26 h 32"/>
                <a:gd name="T94" fmla="*/ 44 w 48"/>
                <a:gd name="T95" fmla="*/ 28 h 32"/>
                <a:gd name="T96" fmla="*/ 44 w 48"/>
                <a:gd name="T9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" h="32">
                  <a:moveTo>
                    <a:pt x="44" y="31"/>
                  </a:moveTo>
                  <a:lnTo>
                    <a:pt x="43" y="30"/>
                  </a:lnTo>
                  <a:lnTo>
                    <a:pt x="42" y="29"/>
                  </a:lnTo>
                  <a:lnTo>
                    <a:pt x="41" y="27"/>
                  </a:lnTo>
                  <a:lnTo>
                    <a:pt x="39" y="25"/>
                  </a:lnTo>
                  <a:lnTo>
                    <a:pt x="37" y="23"/>
                  </a:lnTo>
                  <a:lnTo>
                    <a:pt x="36" y="21"/>
                  </a:lnTo>
                  <a:lnTo>
                    <a:pt x="34" y="19"/>
                  </a:lnTo>
                  <a:lnTo>
                    <a:pt x="33" y="18"/>
                  </a:lnTo>
                  <a:lnTo>
                    <a:pt x="31" y="17"/>
                  </a:lnTo>
                  <a:lnTo>
                    <a:pt x="29" y="16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8" y="14"/>
                  </a:lnTo>
                  <a:lnTo>
                    <a:pt x="14" y="12"/>
                  </a:lnTo>
                  <a:lnTo>
                    <a:pt x="9" y="10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3" y="5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9" y="3"/>
                  </a:lnTo>
                  <a:lnTo>
                    <a:pt x="25" y="5"/>
                  </a:lnTo>
                  <a:lnTo>
                    <a:pt x="31" y="7"/>
                  </a:lnTo>
                  <a:lnTo>
                    <a:pt x="35" y="10"/>
                  </a:lnTo>
                  <a:lnTo>
                    <a:pt x="39" y="12"/>
                  </a:lnTo>
                  <a:lnTo>
                    <a:pt x="43" y="14"/>
                  </a:lnTo>
                  <a:lnTo>
                    <a:pt x="45" y="16"/>
                  </a:lnTo>
                  <a:lnTo>
                    <a:pt x="46" y="17"/>
                  </a:lnTo>
                  <a:lnTo>
                    <a:pt x="47" y="18"/>
                  </a:lnTo>
                  <a:lnTo>
                    <a:pt x="47" y="19"/>
                  </a:lnTo>
                  <a:lnTo>
                    <a:pt x="46" y="20"/>
                  </a:lnTo>
                  <a:lnTo>
                    <a:pt x="46" y="21"/>
                  </a:lnTo>
                  <a:lnTo>
                    <a:pt x="45" y="22"/>
                  </a:lnTo>
                  <a:lnTo>
                    <a:pt x="45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4" y="31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81" name="Freeform 293">
              <a:extLst>
                <a:ext uri="{FF2B5EF4-FFF2-40B4-BE49-F238E27FC236}">
                  <a16:creationId xmlns:a16="http://schemas.microsoft.com/office/drawing/2014/main" id="{29021E4E-B45C-F986-1899-57EA68DE2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" y="3619"/>
              <a:ext cx="56" cy="152"/>
            </a:xfrm>
            <a:custGeom>
              <a:avLst/>
              <a:gdLst>
                <a:gd name="T0" fmla="*/ 0 w 56"/>
                <a:gd name="T1" fmla="*/ 151 h 152"/>
                <a:gd name="T2" fmla="*/ 2 w 56"/>
                <a:gd name="T3" fmla="*/ 10 h 152"/>
                <a:gd name="T4" fmla="*/ 55 w 56"/>
                <a:gd name="T5" fmla="*/ 0 h 152"/>
                <a:gd name="T6" fmla="*/ 52 w 56"/>
                <a:gd name="T7" fmla="*/ 136 h 152"/>
                <a:gd name="T8" fmla="*/ 0 w 56"/>
                <a:gd name="T9" fmla="*/ 15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52">
                  <a:moveTo>
                    <a:pt x="0" y="151"/>
                  </a:moveTo>
                  <a:lnTo>
                    <a:pt x="2" y="10"/>
                  </a:lnTo>
                  <a:lnTo>
                    <a:pt x="55" y="0"/>
                  </a:lnTo>
                  <a:lnTo>
                    <a:pt x="52" y="136"/>
                  </a:lnTo>
                  <a:lnTo>
                    <a:pt x="0" y="15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82" name="Freeform 294">
              <a:extLst>
                <a:ext uri="{FF2B5EF4-FFF2-40B4-BE49-F238E27FC236}">
                  <a16:creationId xmlns:a16="http://schemas.microsoft.com/office/drawing/2014/main" id="{C251595A-FB5F-5746-C120-A9AFCFC2C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1" y="3618"/>
              <a:ext cx="57" cy="152"/>
            </a:xfrm>
            <a:custGeom>
              <a:avLst/>
              <a:gdLst>
                <a:gd name="T0" fmla="*/ 0 w 57"/>
                <a:gd name="T1" fmla="*/ 151 h 152"/>
                <a:gd name="T2" fmla="*/ 2 w 57"/>
                <a:gd name="T3" fmla="*/ 9 h 152"/>
                <a:gd name="T4" fmla="*/ 56 w 57"/>
                <a:gd name="T5" fmla="*/ 0 h 152"/>
                <a:gd name="T6" fmla="*/ 53 w 57"/>
                <a:gd name="T7" fmla="*/ 136 h 152"/>
                <a:gd name="T8" fmla="*/ 0 w 57"/>
                <a:gd name="T9" fmla="*/ 15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52">
                  <a:moveTo>
                    <a:pt x="0" y="151"/>
                  </a:moveTo>
                  <a:lnTo>
                    <a:pt x="2" y="9"/>
                  </a:lnTo>
                  <a:lnTo>
                    <a:pt x="56" y="0"/>
                  </a:lnTo>
                  <a:lnTo>
                    <a:pt x="53" y="136"/>
                  </a:lnTo>
                  <a:lnTo>
                    <a:pt x="0" y="151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83" name="Freeform 295">
              <a:extLst>
                <a:ext uri="{FF2B5EF4-FFF2-40B4-BE49-F238E27FC236}">
                  <a16:creationId xmlns:a16="http://schemas.microsoft.com/office/drawing/2014/main" id="{CE1EC656-6F79-AAC2-B816-58159A8BE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" y="3646"/>
              <a:ext cx="37" cy="99"/>
            </a:xfrm>
            <a:custGeom>
              <a:avLst/>
              <a:gdLst>
                <a:gd name="T0" fmla="*/ 0 w 37"/>
                <a:gd name="T1" fmla="*/ 98 h 99"/>
                <a:gd name="T2" fmla="*/ 1 w 37"/>
                <a:gd name="T3" fmla="*/ 6 h 99"/>
                <a:gd name="T4" fmla="*/ 36 w 37"/>
                <a:gd name="T5" fmla="*/ 0 h 99"/>
                <a:gd name="T6" fmla="*/ 34 w 37"/>
                <a:gd name="T7" fmla="*/ 88 h 99"/>
                <a:gd name="T8" fmla="*/ 0 w 37"/>
                <a:gd name="T9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9">
                  <a:moveTo>
                    <a:pt x="0" y="98"/>
                  </a:moveTo>
                  <a:lnTo>
                    <a:pt x="1" y="6"/>
                  </a:lnTo>
                  <a:lnTo>
                    <a:pt x="36" y="0"/>
                  </a:lnTo>
                  <a:lnTo>
                    <a:pt x="34" y="88"/>
                  </a:lnTo>
                  <a:lnTo>
                    <a:pt x="0" y="98"/>
                  </a:lnTo>
                </a:path>
              </a:pathLst>
            </a:cu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84" name="Freeform 296">
              <a:extLst>
                <a:ext uri="{FF2B5EF4-FFF2-40B4-BE49-F238E27FC236}">
                  <a16:creationId xmlns:a16="http://schemas.microsoft.com/office/drawing/2014/main" id="{C50E688D-09D9-9200-5326-F802E2D35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3664"/>
              <a:ext cx="25" cy="63"/>
            </a:xfrm>
            <a:custGeom>
              <a:avLst/>
              <a:gdLst>
                <a:gd name="T0" fmla="*/ 0 w 25"/>
                <a:gd name="T1" fmla="*/ 62 h 63"/>
                <a:gd name="T2" fmla="*/ 0 w 25"/>
                <a:gd name="T3" fmla="*/ 33 h 63"/>
                <a:gd name="T4" fmla="*/ 0 w 25"/>
                <a:gd name="T5" fmla="*/ 3 h 63"/>
                <a:gd name="T6" fmla="*/ 24 w 25"/>
                <a:gd name="T7" fmla="*/ 0 h 63"/>
                <a:gd name="T8" fmla="*/ 23 w 25"/>
                <a:gd name="T9" fmla="*/ 30 h 63"/>
                <a:gd name="T10" fmla="*/ 22 w 25"/>
                <a:gd name="T11" fmla="*/ 55 h 63"/>
                <a:gd name="T12" fmla="*/ 0 w 25"/>
                <a:gd name="T13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63">
                  <a:moveTo>
                    <a:pt x="0" y="62"/>
                  </a:moveTo>
                  <a:lnTo>
                    <a:pt x="0" y="33"/>
                  </a:lnTo>
                  <a:lnTo>
                    <a:pt x="0" y="3"/>
                  </a:lnTo>
                  <a:lnTo>
                    <a:pt x="24" y="0"/>
                  </a:lnTo>
                  <a:lnTo>
                    <a:pt x="23" y="30"/>
                  </a:lnTo>
                  <a:lnTo>
                    <a:pt x="22" y="55"/>
                  </a:lnTo>
                  <a:lnTo>
                    <a:pt x="0" y="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85" name="Freeform 297">
              <a:extLst>
                <a:ext uri="{FF2B5EF4-FFF2-40B4-BE49-F238E27FC236}">
                  <a16:creationId xmlns:a16="http://schemas.microsoft.com/office/drawing/2014/main" id="{3980582E-AB24-328F-A8F8-FC9C81EC0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5" y="3665"/>
              <a:ext cx="23" cy="63"/>
            </a:xfrm>
            <a:custGeom>
              <a:avLst/>
              <a:gdLst>
                <a:gd name="T0" fmla="*/ 0 w 23"/>
                <a:gd name="T1" fmla="*/ 62 h 63"/>
                <a:gd name="T2" fmla="*/ 0 w 23"/>
                <a:gd name="T3" fmla="*/ 33 h 63"/>
                <a:gd name="T4" fmla="*/ 1 w 23"/>
                <a:gd name="T5" fmla="*/ 4 h 63"/>
                <a:gd name="T6" fmla="*/ 22 w 23"/>
                <a:gd name="T7" fmla="*/ 0 h 63"/>
                <a:gd name="T8" fmla="*/ 21 w 23"/>
                <a:gd name="T9" fmla="*/ 30 h 63"/>
                <a:gd name="T10" fmla="*/ 21 w 23"/>
                <a:gd name="T11" fmla="*/ 55 h 63"/>
                <a:gd name="T12" fmla="*/ 0 w 23"/>
                <a:gd name="T13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3">
                  <a:moveTo>
                    <a:pt x="0" y="62"/>
                  </a:moveTo>
                  <a:lnTo>
                    <a:pt x="0" y="33"/>
                  </a:lnTo>
                  <a:lnTo>
                    <a:pt x="1" y="4"/>
                  </a:lnTo>
                  <a:lnTo>
                    <a:pt x="22" y="0"/>
                  </a:lnTo>
                  <a:lnTo>
                    <a:pt x="21" y="30"/>
                  </a:lnTo>
                  <a:lnTo>
                    <a:pt x="21" y="55"/>
                  </a:lnTo>
                  <a:lnTo>
                    <a:pt x="0" y="6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586" name="Freeform 298">
              <a:extLst>
                <a:ext uri="{FF2B5EF4-FFF2-40B4-BE49-F238E27FC236}">
                  <a16:creationId xmlns:a16="http://schemas.microsoft.com/office/drawing/2014/main" id="{69554E0A-AF20-5FD5-3AD3-35EA4EFDA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5" y="3664"/>
              <a:ext cx="28" cy="63"/>
            </a:xfrm>
            <a:custGeom>
              <a:avLst/>
              <a:gdLst>
                <a:gd name="T0" fmla="*/ 3 w 28"/>
                <a:gd name="T1" fmla="*/ 62 h 63"/>
                <a:gd name="T2" fmla="*/ 0 w 28"/>
                <a:gd name="T3" fmla="*/ 33 h 63"/>
                <a:gd name="T4" fmla="*/ 4 w 28"/>
                <a:gd name="T5" fmla="*/ 3 h 63"/>
                <a:gd name="T6" fmla="*/ 27 w 28"/>
                <a:gd name="T7" fmla="*/ 0 h 63"/>
                <a:gd name="T8" fmla="*/ 22 w 28"/>
                <a:gd name="T9" fmla="*/ 27 h 63"/>
                <a:gd name="T10" fmla="*/ 25 w 28"/>
                <a:gd name="T11" fmla="*/ 55 h 63"/>
                <a:gd name="T12" fmla="*/ 3 w 28"/>
                <a:gd name="T13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63">
                  <a:moveTo>
                    <a:pt x="3" y="62"/>
                  </a:moveTo>
                  <a:lnTo>
                    <a:pt x="0" y="33"/>
                  </a:lnTo>
                  <a:lnTo>
                    <a:pt x="4" y="3"/>
                  </a:lnTo>
                  <a:lnTo>
                    <a:pt x="27" y="0"/>
                  </a:lnTo>
                  <a:lnTo>
                    <a:pt x="22" y="27"/>
                  </a:lnTo>
                  <a:lnTo>
                    <a:pt x="25" y="55"/>
                  </a:lnTo>
                  <a:lnTo>
                    <a:pt x="3" y="62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2588" name="Rectangle 300">
            <a:extLst>
              <a:ext uri="{FF2B5EF4-FFF2-40B4-BE49-F238E27FC236}">
                <a16:creationId xmlns:a16="http://schemas.microsoft.com/office/drawing/2014/main" id="{02CE4A56-4053-1316-40E0-ABC635BAF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2438" y="222250"/>
            <a:ext cx="6061075" cy="57785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3600"/>
              <a:t>GroupWeb: shared interaction?</a:t>
            </a:r>
          </a:p>
        </p:txBody>
      </p:sp>
      <p:grpSp>
        <p:nvGrpSpPr>
          <p:cNvPr id="12595" name="Group 307">
            <a:extLst>
              <a:ext uri="{FF2B5EF4-FFF2-40B4-BE49-F238E27FC236}">
                <a16:creationId xmlns:a16="http://schemas.microsoft.com/office/drawing/2014/main" id="{E7191C4D-913F-E7A5-91C3-D4DA21A3E548}"/>
              </a:ext>
            </a:extLst>
          </p:cNvPr>
          <p:cNvGrpSpPr>
            <a:grpSpLocks/>
          </p:cNvGrpSpPr>
          <p:nvPr/>
        </p:nvGrpSpPr>
        <p:grpSpPr bwMode="auto">
          <a:xfrm>
            <a:off x="1795463" y="979488"/>
            <a:ext cx="6046787" cy="5240337"/>
            <a:chOff x="1131" y="617"/>
            <a:chExt cx="3809" cy="3301"/>
          </a:xfrm>
        </p:grpSpPr>
        <p:sp>
          <p:nvSpPr>
            <p:cNvPr id="12589" name="Line 301">
              <a:extLst>
                <a:ext uri="{FF2B5EF4-FFF2-40B4-BE49-F238E27FC236}">
                  <a16:creationId xmlns:a16="http://schemas.microsoft.com/office/drawing/2014/main" id="{1A80456B-57D3-DB5B-3A2D-47FFF2DDA0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31" y="2175"/>
              <a:ext cx="1" cy="159"/>
            </a:xfrm>
            <a:prstGeom prst="line">
              <a:avLst/>
            </a:prstGeom>
            <a:noFill/>
            <a:ln w="50800">
              <a:solidFill>
                <a:schemeClr val="accent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590" name="Line 302">
              <a:extLst>
                <a:ext uri="{FF2B5EF4-FFF2-40B4-BE49-F238E27FC236}">
                  <a16:creationId xmlns:a16="http://schemas.microsoft.com/office/drawing/2014/main" id="{60017B36-F6A3-3EFE-A558-C02193B674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34" y="2172"/>
              <a:ext cx="1" cy="159"/>
            </a:xfrm>
            <a:prstGeom prst="line">
              <a:avLst/>
            </a:prstGeom>
            <a:noFill/>
            <a:ln w="50800">
              <a:solidFill>
                <a:schemeClr val="accent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2594" name="Group 306">
              <a:extLst>
                <a:ext uri="{FF2B5EF4-FFF2-40B4-BE49-F238E27FC236}">
                  <a16:creationId xmlns:a16="http://schemas.microsoft.com/office/drawing/2014/main" id="{467538C6-8718-3F4D-E4C3-EB13D9A9BC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8" y="617"/>
              <a:ext cx="3802" cy="3301"/>
              <a:chOff x="1138" y="617"/>
              <a:chExt cx="3802" cy="3301"/>
            </a:xfrm>
          </p:grpSpPr>
          <p:sp>
            <p:nvSpPr>
              <p:cNvPr id="12591" name="Oval 303">
                <a:extLst>
                  <a:ext uri="{FF2B5EF4-FFF2-40B4-BE49-F238E27FC236}">
                    <a16:creationId xmlns:a16="http://schemas.microsoft.com/office/drawing/2014/main" id="{3CB52CA4-727B-D518-1FBE-F82D8E546F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8" y="622"/>
                <a:ext cx="3802" cy="3286"/>
              </a:xfrm>
              <a:prstGeom prst="ellipse">
                <a:avLst/>
              </a:prstGeom>
              <a:noFill/>
              <a:ln w="508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592" name="Line 304">
                <a:extLst>
                  <a:ext uri="{FF2B5EF4-FFF2-40B4-BE49-F238E27FC236}">
                    <a16:creationId xmlns:a16="http://schemas.microsoft.com/office/drawing/2014/main" id="{7E9A2A54-3883-186A-19EB-9ECA01A4C6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1" y="617"/>
                <a:ext cx="164" cy="1"/>
              </a:xfrm>
              <a:prstGeom prst="line">
                <a:avLst/>
              </a:prstGeom>
              <a:noFill/>
              <a:ln w="50800">
                <a:solidFill>
                  <a:schemeClr val="accent1"/>
                </a:solidFill>
                <a:round/>
                <a:headEnd type="none" w="sm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593" name="Line 305">
                <a:extLst>
                  <a:ext uri="{FF2B5EF4-FFF2-40B4-BE49-F238E27FC236}">
                    <a16:creationId xmlns:a16="http://schemas.microsoft.com/office/drawing/2014/main" id="{A310D815-708F-DF04-F250-ACAD0D4A36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63" y="3917"/>
                <a:ext cx="164" cy="1"/>
              </a:xfrm>
              <a:prstGeom prst="line">
                <a:avLst/>
              </a:prstGeom>
              <a:noFill/>
              <a:ln w="50800">
                <a:solidFill>
                  <a:schemeClr val="accent1"/>
                </a:solidFill>
                <a:round/>
                <a:headEnd type="none" w="sm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pic>
        <p:nvPicPr>
          <p:cNvPr id="12596" name="Picture 308">
            <a:extLst>
              <a:ext uri="{FF2B5EF4-FFF2-40B4-BE49-F238E27FC236}">
                <a16:creationId xmlns:a16="http://schemas.microsoft.com/office/drawing/2014/main" id="{B033870E-8D6C-72A3-D147-BEABF798684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27038"/>
            <a:ext cx="2624137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597" name="Line 309">
            <a:extLst>
              <a:ext uri="{FF2B5EF4-FFF2-40B4-BE49-F238E27FC236}">
                <a16:creationId xmlns:a16="http://schemas.microsoft.com/office/drawing/2014/main" id="{6B95813D-8901-B1B6-F3E1-F39296710E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4419600"/>
            <a:ext cx="5334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598" name="Line 310">
            <a:extLst>
              <a:ext uri="{FF2B5EF4-FFF2-40B4-BE49-F238E27FC236}">
                <a16:creationId xmlns:a16="http://schemas.microsoft.com/office/drawing/2014/main" id="{29FCED1E-02F2-1207-F34D-D372609850C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67400" y="4343400"/>
            <a:ext cx="4572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599" name="Line 311">
            <a:extLst>
              <a:ext uri="{FF2B5EF4-FFF2-40B4-BE49-F238E27FC236}">
                <a16:creationId xmlns:a16="http://schemas.microsoft.com/office/drawing/2014/main" id="{52515A33-2402-A714-0689-73B76CEE615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76600" y="1981200"/>
            <a:ext cx="5334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12600" name="Picture 312">
            <a:extLst>
              <a:ext uri="{FF2B5EF4-FFF2-40B4-BE49-F238E27FC236}">
                <a16:creationId xmlns:a16="http://schemas.microsoft.com/office/drawing/2014/main" id="{4B89CFCA-64C1-006D-83D5-3282CB94100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13" y="3711575"/>
            <a:ext cx="1389062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675" name="Group 387">
            <a:extLst>
              <a:ext uri="{FF2B5EF4-FFF2-40B4-BE49-F238E27FC236}">
                <a16:creationId xmlns:a16="http://schemas.microsoft.com/office/drawing/2014/main" id="{EC8CBE44-569D-83C4-9E72-4F8A9E239650}"/>
              </a:ext>
            </a:extLst>
          </p:cNvPr>
          <p:cNvGrpSpPr>
            <a:grpSpLocks/>
          </p:cNvGrpSpPr>
          <p:nvPr/>
        </p:nvGrpSpPr>
        <p:grpSpPr bwMode="auto">
          <a:xfrm>
            <a:off x="3862388" y="1771650"/>
            <a:ext cx="2128837" cy="1812925"/>
            <a:chOff x="2433" y="1116"/>
            <a:chExt cx="1341" cy="1142"/>
          </a:xfrm>
        </p:grpSpPr>
        <p:grpSp>
          <p:nvGrpSpPr>
            <p:cNvPr id="12671" name="Group 383">
              <a:extLst>
                <a:ext uri="{FF2B5EF4-FFF2-40B4-BE49-F238E27FC236}">
                  <a16:creationId xmlns:a16="http://schemas.microsoft.com/office/drawing/2014/main" id="{35444485-847C-0D26-795A-CE0AECEF12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3" y="1116"/>
              <a:ext cx="1341" cy="1142"/>
              <a:chOff x="2433" y="1116"/>
              <a:chExt cx="1341" cy="1142"/>
            </a:xfrm>
          </p:grpSpPr>
          <p:sp>
            <p:nvSpPr>
              <p:cNvPr id="12601" name="Freeform 313">
                <a:extLst>
                  <a:ext uri="{FF2B5EF4-FFF2-40B4-BE49-F238E27FC236}">
                    <a16:creationId xmlns:a16="http://schemas.microsoft.com/office/drawing/2014/main" id="{DE8E86FA-3974-6A38-FF85-7C7B5047FE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1" y="1120"/>
                <a:ext cx="1316" cy="1134"/>
              </a:xfrm>
              <a:custGeom>
                <a:avLst/>
                <a:gdLst>
                  <a:gd name="T0" fmla="*/ 1116 w 1316"/>
                  <a:gd name="T1" fmla="*/ 987 h 1134"/>
                  <a:gd name="T2" fmla="*/ 871 w 1316"/>
                  <a:gd name="T3" fmla="*/ 959 h 1134"/>
                  <a:gd name="T4" fmla="*/ 881 w 1316"/>
                  <a:gd name="T5" fmla="*/ 953 h 1134"/>
                  <a:gd name="T6" fmla="*/ 891 w 1316"/>
                  <a:gd name="T7" fmla="*/ 944 h 1134"/>
                  <a:gd name="T8" fmla="*/ 898 w 1316"/>
                  <a:gd name="T9" fmla="*/ 936 h 1134"/>
                  <a:gd name="T10" fmla="*/ 1241 w 1316"/>
                  <a:gd name="T11" fmla="*/ 901 h 1134"/>
                  <a:gd name="T12" fmla="*/ 1251 w 1316"/>
                  <a:gd name="T13" fmla="*/ 897 h 1134"/>
                  <a:gd name="T14" fmla="*/ 1257 w 1316"/>
                  <a:gd name="T15" fmla="*/ 886 h 1134"/>
                  <a:gd name="T16" fmla="*/ 1262 w 1316"/>
                  <a:gd name="T17" fmla="*/ 876 h 1134"/>
                  <a:gd name="T18" fmla="*/ 1262 w 1316"/>
                  <a:gd name="T19" fmla="*/ 864 h 1134"/>
                  <a:gd name="T20" fmla="*/ 1267 w 1316"/>
                  <a:gd name="T21" fmla="*/ 817 h 1134"/>
                  <a:gd name="T22" fmla="*/ 1277 w 1316"/>
                  <a:gd name="T23" fmla="*/ 812 h 1134"/>
                  <a:gd name="T24" fmla="*/ 1287 w 1316"/>
                  <a:gd name="T25" fmla="*/ 806 h 1134"/>
                  <a:gd name="T26" fmla="*/ 1293 w 1316"/>
                  <a:gd name="T27" fmla="*/ 795 h 1134"/>
                  <a:gd name="T28" fmla="*/ 1315 w 1316"/>
                  <a:gd name="T29" fmla="*/ 291 h 1134"/>
                  <a:gd name="T30" fmla="*/ 1312 w 1316"/>
                  <a:gd name="T31" fmla="*/ 281 h 1134"/>
                  <a:gd name="T32" fmla="*/ 1310 w 1316"/>
                  <a:gd name="T33" fmla="*/ 273 h 1134"/>
                  <a:gd name="T34" fmla="*/ 1303 w 1316"/>
                  <a:gd name="T35" fmla="*/ 265 h 1134"/>
                  <a:gd name="T36" fmla="*/ 1231 w 1316"/>
                  <a:gd name="T37" fmla="*/ 157 h 1134"/>
                  <a:gd name="T38" fmla="*/ 1225 w 1316"/>
                  <a:gd name="T39" fmla="*/ 87 h 1134"/>
                  <a:gd name="T40" fmla="*/ 1214 w 1316"/>
                  <a:gd name="T41" fmla="*/ 75 h 1134"/>
                  <a:gd name="T42" fmla="*/ 1039 w 1316"/>
                  <a:gd name="T43" fmla="*/ 15 h 1134"/>
                  <a:gd name="T44" fmla="*/ 913 w 1316"/>
                  <a:gd name="T45" fmla="*/ 8 h 1134"/>
                  <a:gd name="T46" fmla="*/ 784 w 1316"/>
                  <a:gd name="T47" fmla="*/ 2 h 1134"/>
                  <a:gd name="T48" fmla="*/ 655 w 1316"/>
                  <a:gd name="T49" fmla="*/ 1 h 1134"/>
                  <a:gd name="T50" fmla="*/ 525 w 1316"/>
                  <a:gd name="T51" fmla="*/ 2 h 1134"/>
                  <a:gd name="T52" fmla="*/ 395 w 1316"/>
                  <a:gd name="T53" fmla="*/ 2 h 1134"/>
                  <a:gd name="T54" fmla="*/ 265 w 1316"/>
                  <a:gd name="T55" fmla="*/ 7 h 1134"/>
                  <a:gd name="T56" fmla="*/ 140 w 1316"/>
                  <a:gd name="T57" fmla="*/ 12 h 1134"/>
                  <a:gd name="T58" fmla="*/ 67 w 1316"/>
                  <a:gd name="T59" fmla="*/ 15 h 1134"/>
                  <a:gd name="T60" fmla="*/ 53 w 1316"/>
                  <a:gd name="T61" fmla="*/ 20 h 1134"/>
                  <a:gd name="T62" fmla="*/ 43 w 1316"/>
                  <a:gd name="T63" fmla="*/ 29 h 1134"/>
                  <a:gd name="T64" fmla="*/ 38 w 1316"/>
                  <a:gd name="T65" fmla="*/ 39 h 1134"/>
                  <a:gd name="T66" fmla="*/ 29 w 1316"/>
                  <a:gd name="T67" fmla="*/ 95 h 1134"/>
                  <a:gd name="T68" fmla="*/ 17 w 1316"/>
                  <a:gd name="T69" fmla="*/ 190 h 1134"/>
                  <a:gd name="T70" fmla="*/ 8 w 1316"/>
                  <a:gd name="T71" fmla="*/ 288 h 1134"/>
                  <a:gd name="T72" fmla="*/ 3 w 1316"/>
                  <a:gd name="T73" fmla="*/ 384 h 1134"/>
                  <a:gd name="T74" fmla="*/ 2 w 1316"/>
                  <a:gd name="T75" fmla="*/ 479 h 1134"/>
                  <a:gd name="T76" fmla="*/ 1 w 1316"/>
                  <a:gd name="T77" fmla="*/ 573 h 1134"/>
                  <a:gd name="T78" fmla="*/ 2 w 1316"/>
                  <a:gd name="T79" fmla="*/ 668 h 1134"/>
                  <a:gd name="T80" fmla="*/ 5 w 1316"/>
                  <a:gd name="T81" fmla="*/ 765 h 1134"/>
                  <a:gd name="T82" fmla="*/ 8 w 1316"/>
                  <a:gd name="T83" fmla="*/ 818 h 1134"/>
                  <a:gd name="T84" fmla="*/ 10 w 1316"/>
                  <a:gd name="T85" fmla="*/ 828 h 1134"/>
                  <a:gd name="T86" fmla="*/ 17 w 1316"/>
                  <a:gd name="T87" fmla="*/ 836 h 1134"/>
                  <a:gd name="T88" fmla="*/ 25 w 1316"/>
                  <a:gd name="T89" fmla="*/ 843 h 1134"/>
                  <a:gd name="T90" fmla="*/ 390 w 1316"/>
                  <a:gd name="T91" fmla="*/ 914 h 1134"/>
                  <a:gd name="T92" fmla="*/ 405 w 1316"/>
                  <a:gd name="T93" fmla="*/ 929 h 1134"/>
                  <a:gd name="T94" fmla="*/ 422 w 1316"/>
                  <a:gd name="T95" fmla="*/ 942 h 1134"/>
                  <a:gd name="T96" fmla="*/ 441 w 1316"/>
                  <a:gd name="T97" fmla="*/ 955 h 1134"/>
                  <a:gd name="T98" fmla="*/ 460 w 1316"/>
                  <a:gd name="T99" fmla="*/ 967 h 1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316" h="1134">
                    <a:moveTo>
                      <a:pt x="181" y="1107"/>
                    </a:moveTo>
                    <a:lnTo>
                      <a:pt x="996" y="1133"/>
                    </a:lnTo>
                    <a:lnTo>
                      <a:pt x="1118" y="1030"/>
                    </a:lnTo>
                    <a:lnTo>
                      <a:pt x="1116" y="987"/>
                    </a:lnTo>
                    <a:lnTo>
                      <a:pt x="878" y="981"/>
                    </a:lnTo>
                    <a:lnTo>
                      <a:pt x="867" y="964"/>
                    </a:lnTo>
                    <a:lnTo>
                      <a:pt x="869" y="961"/>
                    </a:lnTo>
                    <a:lnTo>
                      <a:pt x="871" y="959"/>
                    </a:lnTo>
                    <a:lnTo>
                      <a:pt x="875" y="957"/>
                    </a:lnTo>
                    <a:lnTo>
                      <a:pt x="877" y="957"/>
                    </a:lnTo>
                    <a:lnTo>
                      <a:pt x="879" y="955"/>
                    </a:lnTo>
                    <a:lnTo>
                      <a:pt x="881" y="953"/>
                    </a:lnTo>
                    <a:lnTo>
                      <a:pt x="883" y="951"/>
                    </a:lnTo>
                    <a:lnTo>
                      <a:pt x="885" y="948"/>
                    </a:lnTo>
                    <a:lnTo>
                      <a:pt x="887" y="946"/>
                    </a:lnTo>
                    <a:lnTo>
                      <a:pt x="891" y="944"/>
                    </a:lnTo>
                    <a:lnTo>
                      <a:pt x="893" y="942"/>
                    </a:lnTo>
                    <a:lnTo>
                      <a:pt x="894" y="940"/>
                    </a:lnTo>
                    <a:lnTo>
                      <a:pt x="896" y="938"/>
                    </a:lnTo>
                    <a:lnTo>
                      <a:pt x="898" y="936"/>
                    </a:lnTo>
                    <a:lnTo>
                      <a:pt x="900" y="935"/>
                    </a:lnTo>
                    <a:lnTo>
                      <a:pt x="902" y="931"/>
                    </a:lnTo>
                    <a:lnTo>
                      <a:pt x="1113" y="930"/>
                    </a:lnTo>
                    <a:lnTo>
                      <a:pt x="1241" y="901"/>
                    </a:lnTo>
                    <a:lnTo>
                      <a:pt x="1243" y="901"/>
                    </a:lnTo>
                    <a:lnTo>
                      <a:pt x="1247" y="899"/>
                    </a:lnTo>
                    <a:lnTo>
                      <a:pt x="1247" y="897"/>
                    </a:lnTo>
                    <a:lnTo>
                      <a:pt x="1251" y="897"/>
                    </a:lnTo>
                    <a:lnTo>
                      <a:pt x="1253" y="893"/>
                    </a:lnTo>
                    <a:lnTo>
                      <a:pt x="1255" y="893"/>
                    </a:lnTo>
                    <a:lnTo>
                      <a:pt x="1257" y="890"/>
                    </a:lnTo>
                    <a:lnTo>
                      <a:pt x="1257" y="886"/>
                    </a:lnTo>
                    <a:lnTo>
                      <a:pt x="1259" y="884"/>
                    </a:lnTo>
                    <a:lnTo>
                      <a:pt x="1261" y="882"/>
                    </a:lnTo>
                    <a:lnTo>
                      <a:pt x="1260" y="878"/>
                    </a:lnTo>
                    <a:lnTo>
                      <a:pt x="1262" y="876"/>
                    </a:lnTo>
                    <a:lnTo>
                      <a:pt x="1262" y="874"/>
                    </a:lnTo>
                    <a:lnTo>
                      <a:pt x="1262" y="870"/>
                    </a:lnTo>
                    <a:lnTo>
                      <a:pt x="1262" y="866"/>
                    </a:lnTo>
                    <a:lnTo>
                      <a:pt x="1262" y="864"/>
                    </a:lnTo>
                    <a:lnTo>
                      <a:pt x="1259" y="821"/>
                    </a:lnTo>
                    <a:lnTo>
                      <a:pt x="1263" y="819"/>
                    </a:lnTo>
                    <a:lnTo>
                      <a:pt x="1263" y="817"/>
                    </a:lnTo>
                    <a:lnTo>
                      <a:pt x="1267" y="817"/>
                    </a:lnTo>
                    <a:lnTo>
                      <a:pt x="1269" y="815"/>
                    </a:lnTo>
                    <a:lnTo>
                      <a:pt x="1271" y="813"/>
                    </a:lnTo>
                    <a:lnTo>
                      <a:pt x="1275" y="812"/>
                    </a:lnTo>
                    <a:lnTo>
                      <a:pt x="1277" y="812"/>
                    </a:lnTo>
                    <a:lnTo>
                      <a:pt x="1279" y="810"/>
                    </a:lnTo>
                    <a:lnTo>
                      <a:pt x="1283" y="810"/>
                    </a:lnTo>
                    <a:lnTo>
                      <a:pt x="1285" y="808"/>
                    </a:lnTo>
                    <a:lnTo>
                      <a:pt x="1287" y="806"/>
                    </a:lnTo>
                    <a:lnTo>
                      <a:pt x="1289" y="804"/>
                    </a:lnTo>
                    <a:lnTo>
                      <a:pt x="1291" y="801"/>
                    </a:lnTo>
                    <a:lnTo>
                      <a:pt x="1293" y="799"/>
                    </a:lnTo>
                    <a:lnTo>
                      <a:pt x="1293" y="795"/>
                    </a:lnTo>
                    <a:lnTo>
                      <a:pt x="1294" y="793"/>
                    </a:lnTo>
                    <a:lnTo>
                      <a:pt x="1315" y="297"/>
                    </a:lnTo>
                    <a:lnTo>
                      <a:pt x="1315" y="293"/>
                    </a:lnTo>
                    <a:lnTo>
                      <a:pt x="1315" y="291"/>
                    </a:lnTo>
                    <a:lnTo>
                      <a:pt x="1315" y="289"/>
                    </a:lnTo>
                    <a:lnTo>
                      <a:pt x="1315" y="287"/>
                    </a:lnTo>
                    <a:lnTo>
                      <a:pt x="1313" y="285"/>
                    </a:lnTo>
                    <a:lnTo>
                      <a:pt x="1312" y="281"/>
                    </a:lnTo>
                    <a:lnTo>
                      <a:pt x="1312" y="279"/>
                    </a:lnTo>
                    <a:lnTo>
                      <a:pt x="1312" y="277"/>
                    </a:lnTo>
                    <a:lnTo>
                      <a:pt x="1310" y="275"/>
                    </a:lnTo>
                    <a:lnTo>
                      <a:pt x="1310" y="273"/>
                    </a:lnTo>
                    <a:lnTo>
                      <a:pt x="1308" y="271"/>
                    </a:lnTo>
                    <a:lnTo>
                      <a:pt x="1306" y="269"/>
                    </a:lnTo>
                    <a:lnTo>
                      <a:pt x="1305" y="267"/>
                    </a:lnTo>
                    <a:lnTo>
                      <a:pt x="1303" y="265"/>
                    </a:lnTo>
                    <a:lnTo>
                      <a:pt x="1303" y="261"/>
                    </a:lnTo>
                    <a:lnTo>
                      <a:pt x="1301" y="261"/>
                    </a:lnTo>
                    <a:lnTo>
                      <a:pt x="1239" y="200"/>
                    </a:lnTo>
                    <a:lnTo>
                      <a:pt x="1231" y="157"/>
                    </a:lnTo>
                    <a:lnTo>
                      <a:pt x="1228" y="99"/>
                    </a:lnTo>
                    <a:lnTo>
                      <a:pt x="1227" y="95"/>
                    </a:lnTo>
                    <a:lnTo>
                      <a:pt x="1227" y="91"/>
                    </a:lnTo>
                    <a:lnTo>
                      <a:pt x="1225" y="87"/>
                    </a:lnTo>
                    <a:lnTo>
                      <a:pt x="1223" y="85"/>
                    </a:lnTo>
                    <a:lnTo>
                      <a:pt x="1221" y="81"/>
                    </a:lnTo>
                    <a:lnTo>
                      <a:pt x="1217" y="79"/>
                    </a:lnTo>
                    <a:lnTo>
                      <a:pt x="1214" y="75"/>
                    </a:lnTo>
                    <a:lnTo>
                      <a:pt x="1208" y="73"/>
                    </a:lnTo>
                    <a:lnTo>
                      <a:pt x="1102" y="20"/>
                    </a:lnTo>
                    <a:lnTo>
                      <a:pt x="1071" y="18"/>
                    </a:lnTo>
                    <a:lnTo>
                      <a:pt x="1039" y="15"/>
                    </a:lnTo>
                    <a:lnTo>
                      <a:pt x="1008" y="13"/>
                    </a:lnTo>
                    <a:lnTo>
                      <a:pt x="976" y="10"/>
                    </a:lnTo>
                    <a:lnTo>
                      <a:pt x="945" y="10"/>
                    </a:lnTo>
                    <a:lnTo>
                      <a:pt x="913" y="8"/>
                    </a:lnTo>
                    <a:lnTo>
                      <a:pt x="882" y="5"/>
                    </a:lnTo>
                    <a:lnTo>
                      <a:pt x="850" y="5"/>
                    </a:lnTo>
                    <a:lnTo>
                      <a:pt x="817" y="3"/>
                    </a:lnTo>
                    <a:lnTo>
                      <a:pt x="784" y="2"/>
                    </a:lnTo>
                    <a:lnTo>
                      <a:pt x="752" y="2"/>
                    </a:lnTo>
                    <a:lnTo>
                      <a:pt x="720" y="2"/>
                    </a:lnTo>
                    <a:lnTo>
                      <a:pt x="687" y="1"/>
                    </a:lnTo>
                    <a:lnTo>
                      <a:pt x="655" y="1"/>
                    </a:lnTo>
                    <a:lnTo>
                      <a:pt x="622" y="1"/>
                    </a:lnTo>
                    <a:lnTo>
                      <a:pt x="590" y="0"/>
                    </a:lnTo>
                    <a:lnTo>
                      <a:pt x="557" y="0"/>
                    </a:lnTo>
                    <a:lnTo>
                      <a:pt x="525" y="2"/>
                    </a:lnTo>
                    <a:lnTo>
                      <a:pt x="492" y="1"/>
                    </a:lnTo>
                    <a:lnTo>
                      <a:pt x="460" y="1"/>
                    </a:lnTo>
                    <a:lnTo>
                      <a:pt x="427" y="3"/>
                    </a:lnTo>
                    <a:lnTo>
                      <a:pt x="395" y="2"/>
                    </a:lnTo>
                    <a:lnTo>
                      <a:pt x="363" y="4"/>
                    </a:lnTo>
                    <a:lnTo>
                      <a:pt x="330" y="6"/>
                    </a:lnTo>
                    <a:lnTo>
                      <a:pt x="298" y="5"/>
                    </a:lnTo>
                    <a:lnTo>
                      <a:pt x="265" y="7"/>
                    </a:lnTo>
                    <a:lnTo>
                      <a:pt x="233" y="9"/>
                    </a:lnTo>
                    <a:lnTo>
                      <a:pt x="203" y="8"/>
                    </a:lnTo>
                    <a:lnTo>
                      <a:pt x="170" y="10"/>
                    </a:lnTo>
                    <a:lnTo>
                      <a:pt x="140" y="12"/>
                    </a:lnTo>
                    <a:lnTo>
                      <a:pt x="108" y="13"/>
                    </a:lnTo>
                    <a:lnTo>
                      <a:pt x="77" y="15"/>
                    </a:lnTo>
                    <a:lnTo>
                      <a:pt x="71" y="15"/>
                    </a:lnTo>
                    <a:lnTo>
                      <a:pt x="67" y="15"/>
                    </a:lnTo>
                    <a:lnTo>
                      <a:pt x="63" y="18"/>
                    </a:lnTo>
                    <a:lnTo>
                      <a:pt x="59" y="18"/>
                    </a:lnTo>
                    <a:lnTo>
                      <a:pt x="55" y="20"/>
                    </a:lnTo>
                    <a:lnTo>
                      <a:pt x="53" y="20"/>
                    </a:lnTo>
                    <a:lnTo>
                      <a:pt x="49" y="22"/>
                    </a:lnTo>
                    <a:lnTo>
                      <a:pt x="47" y="25"/>
                    </a:lnTo>
                    <a:lnTo>
                      <a:pt x="45" y="27"/>
                    </a:lnTo>
                    <a:lnTo>
                      <a:pt x="43" y="29"/>
                    </a:lnTo>
                    <a:lnTo>
                      <a:pt x="41" y="31"/>
                    </a:lnTo>
                    <a:lnTo>
                      <a:pt x="40" y="33"/>
                    </a:lnTo>
                    <a:lnTo>
                      <a:pt x="40" y="35"/>
                    </a:lnTo>
                    <a:lnTo>
                      <a:pt x="38" y="39"/>
                    </a:lnTo>
                    <a:lnTo>
                      <a:pt x="38" y="41"/>
                    </a:lnTo>
                    <a:lnTo>
                      <a:pt x="36" y="43"/>
                    </a:lnTo>
                    <a:lnTo>
                      <a:pt x="33" y="70"/>
                    </a:lnTo>
                    <a:lnTo>
                      <a:pt x="29" y="95"/>
                    </a:lnTo>
                    <a:lnTo>
                      <a:pt x="26" y="117"/>
                    </a:lnTo>
                    <a:lnTo>
                      <a:pt x="23" y="144"/>
                    </a:lnTo>
                    <a:lnTo>
                      <a:pt x="20" y="168"/>
                    </a:lnTo>
                    <a:lnTo>
                      <a:pt x="17" y="190"/>
                    </a:lnTo>
                    <a:lnTo>
                      <a:pt x="15" y="215"/>
                    </a:lnTo>
                    <a:lnTo>
                      <a:pt x="12" y="239"/>
                    </a:lnTo>
                    <a:lnTo>
                      <a:pt x="9" y="264"/>
                    </a:lnTo>
                    <a:lnTo>
                      <a:pt x="8" y="288"/>
                    </a:lnTo>
                    <a:lnTo>
                      <a:pt x="8" y="313"/>
                    </a:lnTo>
                    <a:lnTo>
                      <a:pt x="7" y="335"/>
                    </a:lnTo>
                    <a:lnTo>
                      <a:pt x="4" y="360"/>
                    </a:lnTo>
                    <a:lnTo>
                      <a:pt x="3" y="384"/>
                    </a:lnTo>
                    <a:lnTo>
                      <a:pt x="2" y="408"/>
                    </a:lnTo>
                    <a:lnTo>
                      <a:pt x="2" y="431"/>
                    </a:lnTo>
                    <a:lnTo>
                      <a:pt x="3" y="455"/>
                    </a:lnTo>
                    <a:lnTo>
                      <a:pt x="2" y="479"/>
                    </a:lnTo>
                    <a:lnTo>
                      <a:pt x="1" y="502"/>
                    </a:lnTo>
                    <a:lnTo>
                      <a:pt x="0" y="526"/>
                    </a:lnTo>
                    <a:lnTo>
                      <a:pt x="2" y="550"/>
                    </a:lnTo>
                    <a:lnTo>
                      <a:pt x="1" y="573"/>
                    </a:lnTo>
                    <a:lnTo>
                      <a:pt x="2" y="597"/>
                    </a:lnTo>
                    <a:lnTo>
                      <a:pt x="1" y="621"/>
                    </a:lnTo>
                    <a:lnTo>
                      <a:pt x="3" y="646"/>
                    </a:lnTo>
                    <a:lnTo>
                      <a:pt x="2" y="668"/>
                    </a:lnTo>
                    <a:lnTo>
                      <a:pt x="3" y="692"/>
                    </a:lnTo>
                    <a:lnTo>
                      <a:pt x="4" y="717"/>
                    </a:lnTo>
                    <a:lnTo>
                      <a:pt x="6" y="741"/>
                    </a:lnTo>
                    <a:lnTo>
                      <a:pt x="5" y="765"/>
                    </a:lnTo>
                    <a:lnTo>
                      <a:pt x="6" y="788"/>
                    </a:lnTo>
                    <a:lnTo>
                      <a:pt x="7" y="812"/>
                    </a:lnTo>
                    <a:lnTo>
                      <a:pt x="7" y="814"/>
                    </a:lnTo>
                    <a:lnTo>
                      <a:pt x="8" y="818"/>
                    </a:lnTo>
                    <a:lnTo>
                      <a:pt x="8" y="820"/>
                    </a:lnTo>
                    <a:lnTo>
                      <a:pt x="8" y="824"/>
                    </a:lnTo>
                    <a:lnTo>
                      <a:pt x="10" y="826"/>
                    </a:lnTo>
                    <a:lnTo>
                      <a:pt x="10" y="828"/>
                    </a:lnTo>
                    <a:lnTo>
                      <a:pt x="12" y="830"/>
                    </a:lnTo>
                    <a:lnTo>
                      <a:pt x="12" y="832"/>
                    </a:lnTo>
                    <a:lnTo>
                      <a:pt x="15" y="834"/>
                    </a:lnTo>
                    <a:lnTo>
                      <a:pt x="17" y="836"/>
                    </a:lnTo>
                    <a:lnTo>
                      <a:pt x="19" y="838"/>
                    </a:lnTo>
                    <a:lnTo>
                      <a:pt x="21" y="840"/>
                    </a:lnTo>
                    <a:lnTo>
                      <a:pt x="23" y="841"/>
                    </a:lnTo>
                    <a:lnTo>
                      <a:pt x="25" y="843"/>
                    </a:lnTo>
                    <a:lnTo>
                      <a:pt x="29" y="845"/>
                    </a:lnTo>
                    <a:lnTo>
                      <a:pt x="31" y="847"/>
                    </a:lnTo>
                    <a:lnTo>
                      <a:pt x="121" y="897"/>
                    </a:lnTo>
                    <a:lnTo>
                      <a:pt x="390" y="914"/>
                    </a:lnTo>
                    <a:lnTo>
                      <a:pt x="392" y="917"/>
                    </a:lnTo>
                    <a:lnTo>
                      <a:pt x="396" y="921"/>
                    </a:lnTo>
                    <a:lnTo>
                      <a:pt x="399" y="925"/>
                    </a:lnTo>
                    <a:lnTo>
                      <a:pt x="405" y="929"/>
                    </a:lnTo>
                    <a:lnTo>
                      <a:pt x="407" y="931"/>
                    </a:lnTo>
                    <a:lnTo>
                      <a:pt x="411" y="935"/>
                    </a:lnTo>
                    <a:lnTo>
                      <a:pt x="416" y="939"/>
                    </a:lnTo>
                    <a:lnTo>
                      <a:pt x="422" y="942"/>
                    </a:lnTo>
                    <a:lnTo>
                      <a:pt x="426" y="946"/>
                    </a:lnTo>
                    <a:lnTo>
                      <a:pt x="430" y="950"/>
                    </a:lnTo>
                    <a:lnTo>
                      <a:pt x="437" y="952"/>
                    </a:lnTo>
                    <a:lnTo>
                      <a:pt x="441" y="955"/>
                    </a:lnTo>
                    <a:lnTo>
                      <a:pt x="445" y="957"/>
                    </a:lnTo>
                    <a:lnTo>
                      <a:pt x="449" y="961"/>
                    </a:lnTo>
                    <a:lnTo>
                      <a:pt x="455" y="963"/>
                    </a:lnTo>
                    <a:lnTo>
                      <a:pt x="460" y="967"/>
                    </a:lnTo>
                    <a:lnTo>
                      <a:pt x="378" y="963"/>
                    </a:lnTo>
                    <a:lnTo>
                      <a:pt x="179" y="1071"/>
                    </a:lnTo>
                    <a:lnTo>
                      <a:pt x="181" y="1107"/>
                    </a:lnTo>
                  </a:path>
                </a:pathLst>
              </a:custGeom>
              <a:solidFill>
                <a:srgbClr val="BFBFB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02" name="Freeform 314">
                <a:extLst>
                  <a:ext uri="{FF2B5EF4-FFF2-40B4-BE49-F238E27FC236}">
                    <a16:creationId xmlns:a16="http://schemas.microsoft.com/office/drawing/2014/main" id="{1AD3173D-10CA-5992-2EEB-93A5161D8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4" y="2227"/>
                <a:ext cx="821" cy="31"/>
              </a:xfrm>
              <a:custGeom>
                <a:avLst/>
                <a:gdLst>
                  <a:gd name="T0" fmla="*/ 815 w 821"/>
                  <a:gd name="T1" fmla="*/ 26 h 31"/>
                  <a:gd name="T2" fmla="*/ 817 w 821"/>
                  <a:gd name="T3" fmla="*/ 26 h 31"/>
                  <a:gd name="T4" fmla="*/ 2 w 821"/>
                  <a:gd name="T5" fmla="*/ 0 h 31"/>
                  <a:gd name="T6" fmla="*/ 0 w 821"/>
                  <a:gd name="T7" fmla="*/ 4 h 31"/>
                  <a:gd name="T8" fmla="*/ 818 w 821"/>
                  <a:gd name="T9" fmla="*/ 30 h 31"/>
                  <a:gd name="T10" fmla="*/ 818 w 821"/>
                  <a:gd name="T11" fmla="*/ 30 h 31"/>
                  <a:gd name="T12" fmla="*/ 818 w 821"/>
                  <a:gd name="T13" fmla="*/ 30 h 31"/>
                  <a:gd name="T14" fmla="*/ 820 w 821"/>
                  <a:gd name="T15" fmla="*/ 29 h 31"/>
                  <a:gd name="T16" fmla="*/ 820 w 821"/>
                  <a:gd name="T17" fmla="*/ 27 h 31"/>
                  <a:gd name="T18" fmla="*/ 819 w 821"/>
                  <a:gd name="T19" fmla="*/ 25 h 31"/>
                  <a:gd name="T20" fmla="*/ 817 w 821"/>
                  <a:gd name="T21" fmla="*/ 26 h 31"/>
                  <a:gd name="T22" fmla="*/ 815 w 821"/>
                  <a:gd name="T23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21" h="31">
                    <a:moveTo>
                      <a:pt x="815" y="26"/>
                    </a:moveTo>
                    <a:lnTo>
                      <a:pt x="817" y="26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818" y="30"/>
                    </a:lnTo>
                    <a:lnTo>
                      <a:pt x="818" y="30"/>
                    </a:lnTo>
                    <a:lnTo>
                      <a:pt x="818" y="30"/>
                    </a:lnTo>
                    <a:lnTo>
                      <a:pt x="820" y="29"/>
                    </a:lnTo>
                    <a:lnTo>
                      <a:pt x="820" y="27"/>
                    </a:lnTo>
                    <a:lnTo>
                      <a:pt x="819" y="25"/>
                    </a:lnTo>
                    <a:lnTo>
                      <a:pt x="817" y="26"/>
                    </a:lnTo>
                    <a:lnTo>
                      <a:pt x="815" y="26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03" name="Freeform 315">
                <a:extLst>
                  <a:ext uri="{FF2B5EF4-FFF2-40B4-BE49-F238E27FC236}">
                    <a16:creationId xmlns:a16="http://schemas.microsoft.com/office/drawing/2014/main" id="{1B9EE1F4-97C3-8573-7044-BB124BD42B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0" y="2147"/>
                <a:ext cx="128" cy="111"/>
              </a:xfrm>
              <a:custGeom>
                <a:avLst/>
                <a:gdLst>
                  <a:gd name="T0" fmla="*/ 123 w 128"/>
                  <a:gd name="T1" fmla="*/ 2 h 111"/>
                  <a:gd name="T2" fmla="*/ 125 w 128"/>
                  <a:gd name="T3" fmla="*/ 0 h 111"/>
                  <a:gd name="T4" fmla="*/ 0 w 128"/>
                  <a:gd name="T5" fmla="*/ 107 h 111"/>
                  <a:gd name="T6" fmla="*/ 4 w 128"/>
                  <a:gd name="T7" fmla="*/ 110 h 111"/>
                  <a:gd name="T8" fmla="*/ 127 w 128"/>
                  <a:gd name="T9" fmla="*/ 4 h 111"/>
                  <a:gd name="T10" fmla="*/ 127 w 128"/>
                  <a:gd name="T11" fmla="*/ 2 h 111"/>
                  <a:gd name="T12" fmla="*/ 127 w 128"/>
                  <a:gd name="T13" fmla="*/ 4 h 111"/>
                  <a:gd name="T14" fmla="*/ 127 w 128"/>
                  <a:gd name="T15" fmla="*/ 2 h 111"/>
                  <a:gd name="T16" fmla="*/ 127 w 128"/>
                  <a:gd name="T17" fmla="*/ 0 h 111"/>
                  <a:gd name="T18" fmla="*/ 125 w 128"/>
                  <a:gd name="T19" fmla="*/ 0 h 111"/>
                  <a:gd name="T20" fmla="*/ 125 w 128"/>
                  <a:gd name="T21" fmla="*/ 0 h 111"/>
                  <a:gd name="T22" fmla="*/ 123 w 128"/>
                  <a:gd name="T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111">
                    <a:moveTo>
                      <a:pt x="123" y="2"/>
                    </a:moveTo>
                    <a:lnTo>
                      <a:pt x="125" y="0"/>
                    </a:lnTo>
                    <a:lnTo>
                      <a:pt x="0" y="107"/>
                    </a:lnTo>
                    <a:lnTo>
                      <a:pt x="4" y="110"/>
                    </a:lnTo>
                    <a:lnTo>
                      <a:pt x="127" y="4"/>
                    </a:lnTo>
                    <a:lnTo>
                      <a:pt x="127" y="2"/>
                    </a:lnTo>
                    <a:lnTo>
                      <a:pt x="127" y="4"/>
                    </a:lnTo>
                    <a:lnTo>
                      <a:pt x="127" y="2"/>
                    </a:lnTo>
                    <a:lnTo>
                      <a:pt x="127" y="0"/>
                    </a:lnTo>
                    <a:lnTo>
                      <a:pt x="125" y="0"/>
                    </a:lnTo>
                    <a:lnTo>
                      <a:pt x="125" y="0"/>
                    </a:lnTo>
                    <a:lnTo>
                      <a:pt x="123" y="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04" name="Freeform 316">
                <a:extLst>
                  <a:ext uri="{FF2B5EF4-FFF2-40B4-BE49-F238E27FC236}">
                    <a16:creationId xmlns:a16="http://schemas.microsoft.com/office/drawing/2014/main" id="{38CFEC81-D450-E9EA-8554-D6D3A0D0D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2" y="2108"/>
                <a:ext cx="44" cy="47"/>
              </a:xfrm>
              <a:custGeom>
                <a:avLst/>
                <a:gdLst>
                  <a:gd name="T0" fmla="*/ 17 w 44"/>
                  <a:gd name="T1" fmla="*/ 4 h 47"/>
                  <a:gd name="T2" fmla="*/ 0 w 44"/>
                  <a:gd name="T3" fmla="*/ 3 h 47"/>
                  <a:gd name="T4" fmla="*/ 2 w 44"/>
                  <a:gd name="T5" fmla="*/ 46 h 47"/>
                  <a:gd name="T6" fmla="*/ 43 w 44"/>
                  <a:gd name="T7" fmla="*/ 44 h 47"/>
                  <a:gd name="T8" fmla="*/ 41 w 44"/>
                  <a:gd name="T9" fmla="*/ 1 h 47"/>
                  <a:gd name="T10" fmla="*/ 23 w 44"/>
                  <a:gd name="T11" fmla="*/ 0 h 47"/>
                  <a:gd name="T12" fmla="*/ 41 w 44"/>
                  <a:gd name="T13" fmla="*/ 1 h 47"/>
                  <a:gd name="T14" fmla="*/ 31 w 44"/>
                  <a:gd name="T15" fmla="*/ 0 h 47"/>
                  <a:gd name="T16" fmla="*/ 23 w 44"/>
                  <a:gd name="T17" fmla="*/ 0 h 47"/>
                  <a:gd name="T18" fmla="*/ 8 w 44"/>
                  <a:gd name="T19" fmla="*/ 1 h 47"/>
                  <a:gd name="T20" fmla="*/ 0 w 44"/>
                  <a:gd name="T21" fmla="*/ 3 h 47"/>
                  <a:gd name="T22" fmla="*/ 17 w 44"/>
                  <a:gd name="T23" fmla="*/ 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7">
                    <a:moveTo>
                      <a:pt x="17" y="4"/>
                    </a:moveTo>
                    <a:lnTo>
                      <a:pt x="0" y="3"/>
                    </a:lnTo>
                    <a:lnTo>
                      <a:pt x="2" y="46"/>
                    </a:lnTo>
                    <a:lnTo>
                      <a:pt x="43" y="44"/>
                    </a:lnTo>
                    <a:lnTo>
                      <a:pt x="41" y="1"/>
                    </a:lnTo>
                    <a:lnTo>
                      <a:pt x="23" y="0"/>
                    </a:lnTo>
                    <a:lnTo>
                      <a:pt x="41" y="1"/>
                    </a:lnTo>
                    <a:lnTo>
                      <a:pt x="31" y="0"/>
                    </a:lnTo>
                    <a:lnTo>
                      <a:pt x="23" y="0"/>
                    </a:lnTo>
                    <a:lnTo>
                      <a:pt x="8" y="1"/>
                    </a:lnTo>
                    <a:lnTo>
                      <a:pt x="0" y="3"/>
                    </a:lnTo>
                    <a:lnTo>
                      <a:pt x="17" y="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05" name="Freeform 317">
                <a:extLst>
                  <a:ext uri="{FF2B5EF4-FFF2-40B4-BE49-F238E27FC236}">
                    <a16:creationId xmlns:a16="http://schemas.microsoft.com/office/drawing/2014/main" id="{0170341D-2F22-96F5-C3F9-3953950DA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2" y="2101"/>
                <a:ext cx="241" cy="28"/>
              </a:xfrm>
              <a:custGeom>
                <a:avLst/>
                <a:gdLst>
                  <a:gd name="T0" fmla="*/ 0 w 241"/>
                  <a:gd name="T1" fmla="*/ 4 h 28"/>
                  <a:gd name="T2" fmla="*/ 2 w 241"/>
                  <a:gd name="T3" fmla="*/ 6 h 28"/>
                  <a:gd name="T4" fmla="*/ 240 w 241"/>
                  <a:gd name="T5" fmla="*/ 27 h 28"/>
                  <a:gd name="T6" fmla="*/ 239 w 241"/>
                  <a:gd name="T7" fmla="*/ 18 h 28"/>
                  <a:gd name="T8" fmla="*/ 4 w 241"/>
                  <a:gd name="T9" fmla="*/ 0 h 28"/>
                  <a:gd name="T10" fmla="*/ 4 w 241"/>
                  <a:gd name="T11" fmla="*/ 2 h 28"/>
                  <a:gd name="T12" fmla="*/ 4 w 241"/>
                  <a:gd name="T13" fmla="*/ 0 h 28"/>
                  <a:gd name="T14" fmla="*/ 2 w 241"/>
                  <a:gd name="T15" fmla="*/ 0 h 28"/>
                  <a:gd name="T16" fmla="*/ 0 w 241"/>
                  <a:gd name="T17" fmla="*/ 4 h 28"/>
                  <a:gd name="T18" fmla="*/ 0 w 241"/>
                  <a:gd name="T19" fmla="*/ 6 h 28"/>
                  <a:gd name="T20" fmla="*/ 2 w 241"/>
                  <a:gd name="T21" fmla="*/ 6 h 28"/>
                  <a:gd name="T22" fmla="*/ 0 w 241"/>
                  <a:gd name="T23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1" h="28">
                    <a:moveTo>
                      <a:pt x="0" y="4"/>
                    </a:moveTo>
                    <a:lnTo>
                      <a:pt x="2" y="6"/>
                    </a:lnTo>
                    <a:lnTo>
                      <a:pt x="240" y="27"/>
                    </a:lnTo>
                    <a:lnTo>
                      <a:pt x="239" y="18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06" name="Freeform 318">
                <a:extLst>
                  <a:ext uri="{FF2B5EF4-FFF2-40B4-BE49-F238E27FC236}">
                    <a16:creationId xmlns:a16="http://schemas.microsoft.com/office/drawing/2014/main" id="{BF9B10B0-1DD2-58B9-9429-5B7A9A6EA3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5" y="2084"/>
                <a:ext cx="43" cy="40"/>
              </a:xfrm>
              <a:custGeom>
                <a:avLst/>
                <a:gdLst>
                  <a:gd name="T0" fmla="*/ 2 w 43"/>
                  <a:gd name="T1" fmla="*/ 0 h 40"/>
                  <a:gd name="T2" fmla="*/ 0 w 43"/>
                  <a:gd name="T3" fmla="*/ 7 h 40"/>
                  <a:gd name="T4" fmla="*/ 30 w 43"/>
                  <a:gd name="T5" fmla="*/ 39 h 40"/>
                  <a:gd name="T6" fmla="*/ 42 w 43"/>
                  <a:gd name="T7" fmla="*/ 36 h 40"/>
                  <a:gd name="T8" fmla="*/ 12 w 43"/>
                  <a:gd name="T9" fmla="*/ 2 h 40"/>
                  <a:gd name="T10" fmla="*/ 8 w 43"/>
                  <a:gd name="T11" fmla="*/ 8 h 40"/>
                  <a:gd name="T12" fmla="*/ 12 w 43"/>
                  <a:gd name="T13" fmla="*/ 2 h 40"/>
                  <a:gd name="T14" fmla="*/ 8 w 43"/>
                  <a:gd name="T15" fmla="*/ 0 h 40"/>
                  <a:gd name="T16" fmla="*/ 4 w 43"/>
                  <a:gd name="T17" fmla="*/ 0 h 40"/>
                  <a:gd name="T18" fmla="*/ 0 w 43"/>
                  <a:gd name="T19" fmla="*/ 3 h 40"/>
                  <a:gd name="T20" fmla="*/ 0 w 43"/>
                  <a:gd name="T21" fmla="*/ 7 h 40"/>
                  <a:gd name="T22" fmla="*/ 2 w 43"/>
                  <a:gd name="T2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40">
                    <a:moveTo>
                      <a:pt x="2" y="0"/>
                    </a:moveTo>
                    <a:lnTo>
                      <a:pt x="0" y="7"/>
                    </a:lnTo>
                    <a:lnTo>
                      <a:pt x="30" y="39"/>
                    </a:lnTo>
                    <a:lnTo>
                      <a:pt x="42" y="36"/>
                    </a:lnTo>
                    <a:lnTo>
                      <a:pt x="12" y="2"/>
                    </a:lnTo>
                    <a:lnTo>
                      <a:pt x="8" y="8"/>
                    </a:lnTo>
                    <a:lnTo>
                      <a:pt x="12" y="2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07" name="Freeform 319">
                <a:extLst>
                  <a:ext uri="{FF2B5EF4-FFF2-40B4-BE49-F238E27FC236}">
                    <a16:creationId xmlns:a16="http://schemas.microsoft.com/office/drawing/2014/main" id="{ACDB863B-93CE-E71E-DA99-34DA505D5C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3" y="2051"/>
                <a:ext cx="38" cy="41"/>
              </a:xfrm>
              <a:custGeom>
                <a:avLst/>
                <a:gdLst>
                  <a:gd name="T0" fmla="*/ 33 w 38"/>
                  <a:gd name="T1" fmla="*/ 0 h 41"/>
                  <a:gd name="T2" fmla="*/ 33 w 38"/>
                  <a:gd name="T3" fmla="*/ 2 h 41"/>
                  <a:gd name="T4" fmla="*/ 31 w 38"/>
                  <a:gd name="T5" fmla="*/ 4 h 41"/>
                  <a:gd name="T6" fmla="*/ 29 w 38"/>
                  <a:gd name="T7" fmla="*/ 6 h 41"/>
                  <a:gd name="T8" fmla="*/ 27 w 38"/>
                  <a:gd name="T9" fmla="*/ 8 h 41"/>
                  <a:gd name="T10" fmla="*/ 25 w 38"/>
                  <a:gd name="T11" fmla="*/ 10 h 41"/>
                  <a:gd name="T12" fmla="*/ 21 w 38"/>
                  <a:gd name="T13" fmla="*/ 14 h 41"/>
                  <a:gd name="T14" fmla="*/ 21 w 38"/>
                  <a:gd name="T15" fmla="*/ 16 h 41"/>
                  <a:gd name="T16" fmla="*/ 17 w 38"/>
                  <a:gd name="T17" fmla="*/ 18 h 41"/>
                  <a:gd name="T18" fmla="*/ 17 w 38"/>
                  <a:gd name="T19" fmla="*/ 20 h 41"/>
                  <a:gd name="T20" fmla="*/ 13 w 38"/>
                  <a:gd name="T21" fmla="*/ 22 h 41"/>
                  <a:gd name="T22" fmla="*/ 13 w 38"/>
                  <a:gd name="T23" fmla="*/ 24 h 41"/>
                  <a:gd name="T24" fmla="*/ 9 w 38"/>
                  <a:gd name="T25" fmla="*/ 26 h 41"/>
                  <a:gd name="T26" fmla="*/ 7 w 38"/>
                  <a:gd name="T27" fmla="*/ 28 h 41"/>
                  <a:gd name="T28" fmla="*/ 6 w 38"/>
                  <a:gd name="T29" fmla="*/ 31 h 41"/>
                  <a:gd name="T30" fmla="*/ 4 w 38"/>
                  <a:gd name="T31" fmla="*/ 33 h 41"/>
                  <a:gd name="T32" fmla="*/ 2 w 38"/>
                  <a:gd name="T33" fmla="*/ 35 h 41"/>
                  <a:gd name="T34" fmla="*/ 0 w 38"/>
                  <a:gd name="T35" fmla="*/ 37 h 41"/>
                  <a:gd name="T36" fmla="*/ 2 w 38"/>
                  <a:gd name="T37" fmla="*/ 40 h 41"/>
                  <a:gd name="T38" fmla="*/ 4 w 38"/>
                  <a:gd name="T39" fmla="*/ 38 h 41"/>
                  <a:gd name="T40" fmla="*/ 6 w 38"/>
                  <a:gd name="T41" fmla="*/ 36 h 41"/>
                  <a:gd name="T42" fmla="*/ 8 w 38"/>
                  <a:gd name="T43" fmla="*/ 34 h 41"/>
                  <a:gd name="T44" fmla="*/ 10 w 38"/>
                  <a:gd name="T45" fmla="*/ 32 h 41"/>
                  <a:gd name="T46" fmla="*/ 14 w 38"/>
                  <a:gd name="T47" fmla="*/ 30 h 41"/>
                  <a:gd name="T48" fmla="*/ 16 w 38"/>
                  <a:gd name="T49" fmla="*/ 28 h 41"/>
                  <a:gd name="T50" fmla="*/ 18 w 38"/>
                  <a:gd name="T51" fmla="*/ 26 h 41"/>
                  <a:gd name="T52" fmla="*/ 20 w 38"/>
                  <a:gd name="T53" fmla="*/ 24 h 41"/>
                  <a:gd name="T54" fmla="*/ 22 w 38"/>
                  <a:gd name="T55" fmla="*/ 22 h 41"/>
                  <a:gd name="T56" fmla="*/ 23 w 38"/>
                  <a:gd name="T57" fmla="*/ 20 h 41"/>
                  <a:gd name="T58" fmla="*/ 25 w 38"/>
                  <a:gd name="T59" fmla="*/ 18 h 41"/>
                  <a:gd name="T60" fmla="*/ 27 w 38"/>
                  <a:gd name="T61" fmla="*/ 16 h 41"/>
                  <a:gd name="T62" fmla="*/ 29 w 38"/>
                  <a:gd name="T63" fmla="*/ 12 h 41"/>
                  <a:gd name="T64" fmla="*/ 31 w 38"/>
                  <a:gd name="T65" fmla="*/ 10 h 41"/>
                  <a:gd name="T66" fmla="*/ 33 w 38"/>
                  <a:gd name="T67" fmla="*/ 8 h 41"/>
                  <a:gd name="T68" fmla="*/ 35 w 38"/>
                  <a:gd name="T69" fmla="*/ 6 h 41"/>
                  <a:gd name="T70" fmla="*/ 33 w 38"/>
                  <a:gd name="T71" fmla="*/ 6 h 41"/>
                  <a:gd name="T72" fmla="*/ 35 w 38"/>
                  <a:gd name="T73" fmla="*/ 6 h 41"/>
                  <a:gd name="T74" fmla="*/ 37 w 38"/>
                  <a:gd name="T75" fmla="*/ 4 h 41"/>
                  <a:gd name="T76" fmla="*/ 35 w 38"/>
                  <a:gd name="T77" fmla="*/ 2 h 41"/>
                  <a:gd name="T78" fmla="*/ 33 w 38"/>
                  <a:gd name="T79" fmla="*/ 2 h 41"/>
                  <a:gd name="T80" fmla="*/ 33 w 38"/>
                  <a:gd name="T81" fmla="*/ 2 h 41"/>
                  <a:gd name="T82" fmla="*/ 33 w 38"/>
                  <a:gd name="T8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8" h="41">
                    <a:moveTo>
                      <a:pt x="33" y="0"/>
                    </a:moveTo>
                    <a:lnTo>
                      <a:pt x="33" y="2"/>
                    </a:lnTo>
                    <a:lnTo>
                      <a:pt x="31" y="4"/>
                    </a:lnTo>
                    <a:lnTo>
                      <a:pt x="29" y="6"/>
                    </a:lnTo>
                    <a:lnTo>
                      <a:pt x="27" y="8"/>
                    </a:lnTo>
                    <a:lnTo>
                      <a:pt x="25" y="10"/>
                    </a:lnTo>
                    <a:lnTo>
                      <a:pt x="21" y="14"/>
                    </a:lnTo>
                    <a:lnTo>
                      <a:pt x="21" y="16"/>
                    </a:lnTo>
                    <a:lnTo>
                      <a:pt x="17" y="18"/>
                    </a:lnTo>
                    <a:lnTo>
                      <a:pt x="17" y="20"/>
                    </a:lnTo>
                    <a:lnTo>
                      <a:pt x="13" y="22"/>
                    </a:lnTo>
                    <a:lnTo>
                      <a:pt x="13" y="24"/>
                    </a:lnTo>
                    <a:lnTo>
                      <a:pt x="9" y="26"/>
                    </a:lnTo>
                    <a:lnTo>
                      <a:pt x="7" y="28"/>
                    </a:lnTo>
                    <a:lnTo>
                      <a:pt x="6" y="31"/>
                    </a:lnTo>
                    <a:lnTo>
                      <a:pt x="4" y="33"/>
                    </a:lnTo>
                    <a:lnTo>
                      <a:pt x="2" y="35"/>
                    </a:lnTo>
                    <a:lnTo>
                      <a:pt x="0" y="37"/>
                    </a:lnTo>
                    <a:lnTo>
                      <a:pt x="2" y="40"/>
                    </a:lnTo>
                    <a:lnTo>
                      <a:pt x="4" y="38"/>
                    </a:lnTo>
                    <a:lnTo>
                      <a:pt x="6" y="36"/>
                    </a:lnTo>
                    <a:lnTo>
                      <a:pt x="8" y="34"/>
                    </a:lnTo>
                    <a:lnTo>
                      <a:pt x="10" y="32"/>
                    </a:lnTo>
                    <a:lnTo>
                      <a:pt x="14" y="30"/>
                    </a:lnTo>
                    <a:lnTo>
                      <a:pt x="16" y="28"/>
                    </a:lnTo>
                    <a:lnTo>
                      <a:pt x="18" y="26"/>
                    </a:lnTo>
                    <a:lnTo>
                      <a:pt x="20" y="24"/>
                    </a:lnTo>
                    <a:lnTo>
                      <a:pt x="22" y="22"/>
                    </a:lnTo>
                    <a:lnTo>
                      <a:pt x="23" y="20"/>
                    </a:lnTo>
                    <a:lnTo>
                      <a:pt x="25" y="18"/>
                    </a:lnTo>
                    <a:lnTo>
                      <a:pt x="27" y="16"/>
                    </a:lnTo>
                    <a:lnTo>
                      <a:pt x="29" y="12"/>
                    </a:lnTo>
                    <a:lnTo>
                      <a:pt x="31" y="10"/>
                    </a:lnTo>
                    <a:lnTo>
                      <a:pt x="33" y="8"/>
                    </a:lnTo>
                    <a:lnTo>
                      <a:pt x="35" y="6"/>
                    </a:lnTo>
                    <a:lnTo>
                      <a:pt x="33" y="6"/>
                    </a:lnTo>
                    <a:lnTo>
                      <a:pt x="35" y="6"/>
                    </a:lnTo>
                    <a:lnTo>
                      <a:pt x="37" y="4"/>
                    </a:lnTo>
                    <a:lnTo>
                      <a:pt x="35" y="2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33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08" name="Freeform 320">
                <a:extLst>
                  <a:ext uri="{FF2B5EF4-FFF2-40B4-BE49-F238E27FC236}">
                    <a16:creationId xmlns:a16="http://schemas.microsoft.com/office/drawing/2014/main" id="{062AE97C-7CA4-1F68-0199-20A0ADB5E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6" y="2051"/>
                <a:ext cx="217" cy="29"/>
              </a:xfrm>
              <a:custGeom>
                <a:avLst/>
                <a:gdLst>
                  <a:gd name="T0" fmla="*/ 213 w 217"/>
                  <a:gd name="T1" fmla="*/ 16 h 29"/>
                  <a:gd name="T2" fmla="*/ 213 w 217"/>
                  <a:gd name="T3" fmla="*/ 16 h 29"/>
                  <a:gd name="T4" fmla="*/ 0 w 217"/>
                  <a:gd name="T5" fmla="*/ 0 h 29"/>
                  <a:gd name="T6" fmla="*/ 1 w 217"/>
                  <a:gd name="T7" fmla="*/ 13 h 29"/>
                  <a:gd name="T8" fmla="*/ 214 w 217"/>
                  <a:gd name="T9" fmla="*/ 28 h 29"/>
                  <a:gd name="T10" fmla="*/ 214 w 217"/>
                  <a:gd name="T11" fmla="*/ 28 h 29"/>
                  <a:gd name="T12" fmla="*/ 214 w 217"/>
                  <a:gd name="T13" fmla="*/ 28 h 29"/>
                  <a:gd name="T14" fmla="*/ 216 w 217"/>
                  <a:gd name="T15" fmla="*/ 28 h 29"/>
                  <a:gd name="T16" fmla="*/ 216 w 217"/>
                  <a:gd name="T17" fmla="*/ 22 h 29"/>
                  <a:gd name="T18" fmla="*/ 215 w 217"/>
                  <a:gd name="T19" fmla="*/ 18 h 29"/>
                  <a:gd name="T20" fmla="*/ 213 w 217"/>
                  <a:gd name="T21" fmla="*/ 16 h 29"/>
                  <a:gd name="T22" fmla="*/ 213 w 217"/>
                  <a:gd name="T23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7" h="29">
                    <a:moveTo>
                      <a:pt x="213" y="16"/>
                    </a:moveTo>
                    <a:lnTo>
                      <a:pt x="213" y="16"/>
                    </a:lnTo>
                    <a:lnTo>
                      <a:pt x="0" y="0"/>
                    </a:lnTo>
                    <a:lnTo>
                      <a:pt x="1" y="13"/>
                    </a:lnTo>
                    <a:lnTo>
                      <a:pt x="214" y="28"/>
                    </a:lnTo>
                    <a:lnTo>
                      <a:pt x="214" y="28"/>
                    </a:lnTo>
                    <a:lnTo>
                      <a:pt x="214" y="28"/>
                    </a:lnTo>
                    <a:lnTo>
                      <a:pt x="216" y="28"/>
                    </a:lnTo>
                    <a:lnTo>
                      <a:pt x="216" y="22"/>
                    </a:lnTo>
                    <a:lnTo>
                      <a:pt x="215" y="18"/>
                    </a:lnTo>
                    <a:lnTo>
                      <a:pt x="213" y="16"/>
                    </a:lnTo>
                    <a:lnTo>
                      <a:pt x="213" y="16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09" name="Freeform 321">
                <a:extLst>
                  <a:ext uri="{FF2B5EF4-FFF2-40B4-BE49-F238E27FC236}">
                    <a16:creationId xmlns:a16="http://schemas.microsoft.com/office/drawing/2014/main" id="{DD001763-D6A7-3A23-10E9-FC79075AB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8" y="2017"/>
                <a:ext cx="130" cy="50"/>
              </a:xfrm>
              <a:custGeom>
                <a:avLst/>
                <a:gdLst>
                  <a:gd name="T0" fmla="*/ 126 w 130"/>
                  <a:gd name="T1" fmla="*/ 1 h 50"/>
                  <a:gd name="T2" fmla="*/ 126 w 130"/>
                  <a:gd name="T3" fmla="*/ 1 h 50"/>
                  <a:gd name="T4" fmla="*/ 0 w 130"/>
                  <a:gd name="T5" fmla="*/ 43 h 50"/>
                  <a:gd name="T6" fmla="*/ 2 w 130"/>
                  <a:gd name="T7" fmla="*/ 49 h 50"/>
                  <a:gd name="T8" fmla="*/ 129 w 130"/>
                  <a:gd name="T9" fmla="*/ 7 h 50"/>
                  <a:gd name="T10" fmla="*/ 129 w 130"/>
                  <a:gd name="T11" fmla="*/ 7 h 50"/>
                  <a:gd name="T12" fmla="*/ 129 w 130"/>
                  <a:gd name="T13" fmla="*/ 7 h 50"/>
                  <a:gd name="T14" fmla="*/ 129 w 130"/>
                  <a:gd name="T15" fmla="*/ 5 h 50"/>
                  <a:gd name="T16" fmla="*/ 129 w 130"/>
                  <a:gd name="T17" fmla="*/ 3 h 50"/>
                  <a:gd name="T18" fmla="*/ 128 w 130"/>
                  <a:gd name="T19" fmla="*/ 0 h 50"/>
                  <a:gd name="T20" fmla="*/ 126 w 130"/>
                  <a:gd name="T21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0" h="50">
                    <a:moveTo>
                      <a:pt x="126" y="1"/>
                    </a:moveTo>
                    <a:lnTo>
                      <a:pt x="126" y="1"/>
                    </a:lnTo>
                    <a:lnTo>
                      <a:pt x="0" y="43"/>
                    </a:lnTo>
                    <a:lnTo>
                      <a:pt x="2" y="49"/>
                    </a:lnTo>
                    <a:lnTo>
                      <a:pt x="129" y="7"/>
                    </a:lnTo>
                    <a:lnTo>
                      <a:pt x="129" y="7"/>
                    </a:lnTo>
                    <a:lnTo>
                      <a:pt x="129" y="7"/>
                    </a:lnTo>
                    <a:lnTo>
                      <a:pt x="129" y="5"/>
                    </a:lnTo>
                    <a:lnTo>
                      <a:pt x="129" y="3"/>
                    </a:lnTo>
                    <a:lnTo>
                      <a:pt x="128" y="0"/>
                    </a:lnTo>
                    <a:lnTo>
                      <a:pt x="126" y="1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10" name="Freeform 322">
                <a:extLst>
                  <a:ext uri="{FF2B5EF4-FFF2-40B4-BE49-F238E27FC236}">
                    <a16:creationId xmlns:a16="http://schemas.microsoft.com/office/drawing/2014/main" id="{8F2233C8-3F88-1021-0102-BE126740A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" y="1979"/>
                <a:ext cx="40" cy="51"/>
              </a:xfrm>
              <a:custGeom>
                <a:avLst/>
                <a:gdLst>
                  <a:gd name="T0" fmla="*/ 32 w 40"/>
                  <a:gd name="T1" fmla="*/ 3 h 51"/>
                  <a:gd name="T2" fmla="*/ 32 w 40"/>
                  <a:gd name="T3" fmla="*/ 3 h 51"/>
                  <a:gd name="T4" fmla="*/ 32 w 40"/>
                  <a:gd name="T5" fmla="*/ 5 h 51"/>
                  <a:gd name="T6" fmla="*/ 32 w 40"/>
                  <a:gd name="T7" fmla="*/ 9 h 51"/>
                  <a:gd name="T8" fmla="*/ 30 w 40"/>
                  <a:gd name="T9" fmla="*/ 13 h 51"/>
                  <a:gd name="T10" fmla="*/ 28 w 40"/>
                  <a:gd name="T11" fmla="*/ 17 h 51"/>
                  <a:gd name="T12" fmla="*/ 29 w 40"/>
                  <a:gd name="T13" fmla="*/ 19 h 51"/>
                  <a:gd name="T14" fmla="*/ 27 w 40"/>
                  <a:gd name="T15" fmla="*/ 24 h 51"/>
                  <a:gd name="T16" fmla="*/ 25 w 40"/>
                  <a:gd name="T17" fmla="*/ 26 h 51"/>
                  <a:gd name="T18" fmla="*/ 25 w 40"/>
                  <a:gd name="T19" fmla="*/ 30 h 51"/>
                  <a:gd name="T20" fmla="*/ 23 w 40"/>
                  <a:gd name="T21" fmla="*/ 30 h 51"/>
                  <a:gd name="T22" fmla="*/ 19 w 40"/>
                  <a:gd name="T23" fmla="*/ 35 h 51"/>
                  <a:gd name="T24" fmla="*/ 17 w 40"/>
                  <a:gd name="T25" fmla="*/ 37 h 51"/>
                  <a:gd name="T26" fmla="*/ 15 w 40"/>
                  <a:gd name="T27" fmla="*/ 39 h 51"/>
                  <a:gd name="T28" fmla="*/ 11 w 40"/>
                  <a:gd name="T29" fmla="*/ 41 h 51"/>
                  <a:gd name="T30" fmla="*/ 7 w 40"/>
                  <a:gd name="T31" fmla="*/ 42 h 51"/>
                  <a:gd name="T32" fmla="*/ 5 w 40"/>
                  <a:gd name="T33" fmla="*/ 44 h 51"/>
                  <a:gd name="T34" fmla="*/ 0 w 40"/>
                  <a:gd name="T35" fmla="*/ 46 h 51"/>
                  <a:gd name="T36" fmla="*/ 3 w 40"/>
                  <a:gd name="T37" fmla="*/ 50 h 51"/>
                  <a:gd name="T38" fmla="*/ 7 w 40"/>
                  <a:gd name="T39" fmla="*/ 48 h 51"/>
                  <a:gd name="T40" fmla="*/ 11 w 40"/>
                  <a:gd name="T41" fmla="*/ 45 h 51"/>
                  <a:gd name="T42" fmla="*/ 15 w 40"/>
                  <a:gd name="T43" fmla="*/ 45 h 51"/>
                  <a:gd name="T44" fmla="*/ 19 w 40"/>
                  <a:gd name="T45" fmla="*/ 43 h 51"/>
                  <a:gd name="T46" fmla="*/ 23 w 40"/>
                  <a:gd name="T47" fmla="*/ 39 h 51"/>
                  <a:gd name="T48" fmla="*/ 25 w 40"/>
                  <a:gd name="T49" fmla="*/ 38 h 51"/>
                  <a:gd name="T50" fmla="*/ 27 w 40"/>
                  <a:gd name="T51" fmla="*/ 34 h 51"/>
                  <a:gd name="T52" fmla="*/ 29 w 40"/>
                  <a:gd name="T53" fmla="*/ 30 h 51"/>
                  <a:gd name="T54" fmla="*/ 33 w 40"/>
                  <a:gd name="T55" fmla="*/ 28 h 51"/>
                  <a:gd name="T56" fmla="*/ 33 w 40"/>
                  <a:gd name="T57" fmla="*/ 23 h 51"/>
                  <a:gd name="T58" fmla="*/ 35 w 40"/>
                  <a:gd name="T59" fmla="*/ 21 h 51"/>
                  <a:gd name="T60" fmla="*/ 35 w 40"/>
                  <a:gd name="T61" fmla="*/ 17 h 51"/>
                  <a:gd name="T62" fmla="*/ 37 w 40"/>
                  <a:gd name="T63" fmla="*/ 13 h 51"/>
                  <a:gd name="T64" fmla="*/ 39 w 40"/>
                  <a:gd name="T65" fmla="*/ 8 h 51"/>
                  <a:gd name="T66" fmla="*/ 38 w 40"/>
                  <a:gd name="T67" fmla="*/ 6 h 51"/>
                  <a:gd name="T68" fmla="*/ 38 w 40"/>
                  <a:gd name="T69" fmla="*/ 2 h 51"/>
                  <a:gd name="T70" fmla="*/ 38 w 40"/>
                  <a:gd name="T71" fmla="*/ 2 h 51"/>
                  <a:gd name="T72" fmla="*/ 38 w 40"/>
                  <a:gd name="T73" fmla="*/ 2 h 51"/>
                  <a:gd name="T74" fmla="*/ 38 w 40"/>
                  <a:gd name="T75" fmla="*/ 0 h 51"/>
                  <a:gd name="T76" fmla="*/ 34 w 40"/>
                  <a:gd name="T77" fmla="*/ 0 h 51"/>
                  <a:gd name="T78" fmla="*/ 32 w 40"/>
                  <a:gd name="T79" fmla="*/ 0 h 51"/>
                  <a:gd name="T80" fmla="*/ 32 w 40"/>
                  <a:gd name="T81" fmla="*/ 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" h="51">
                    <a:moveTo>
                      <a:pt x="32" y="3"/>
                    </a:moveTo>
                    <a:lnTo>
                      <a:pt x="32" y="3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0" y="13"/>
                    </a:lnTo>
                    <a:lnTo>
                      <a:pt x="28" y="17"/>
                    </a:lnTo>
                    <a:lnTo>
                      <a:pt x="29" y="19"/>
                    </a:lnTo>
                    <a:lnTo>
                      <a:pt x="27" y="24"/>
                    </a:lnTo>
                    <a:lnTo>
                      <a:pt x="25" y="26"/>
                    </a:lnTo>
                    <a:lnTo>
                      <a:pt x="25" y="30"/>
                    </a:lnTo>
                    <a:lnTo>
                      <a:pt x="23" y="30"/>
                    </a:lnTo>
                    <a:lnTo>
                      <a:pt x="19" y="35"/>
                    </a:lnTo>
                    <a:lnTo>
                      <a:pt x="17" y="37"/>
                    </a:lnTo>
                    <a:lnTo>
                      <a:pt x="15" y="39"/>
                    </a:lnTo>
                    <a:lnTo>
                      <a:pt x="11" y="41"/>
                    </a:lnTo>
                    <a:lnTo>
                      <a:pt x="7" y="42"/>
                    </a:lnTo>
                    <a:lnTo>
                      <a:pt x="5" y="44"/>
                    </a:lnTo>
                    <a:lnTo>
                      <a:pt x="0" y="46"/>
                    </a:lnTo>
                    <a:lnTo>
                      <a:pt x="3" y="50"/>
                    </a:lnTo>
                    <a:lnTo>
                      <a:pt x="7" y="48"/>
                    </a:lnTo>
                    <a:lnTo>
                      <a:pt x="11" y="45"/>
                    </a:lnTo>
                    <a:lnTo>
                      <a:pt x="15" y="45"/>
                    </a:lnTo>
                    <a:lnTo>
                      <a:pt x="19" y="43"/>
                    </a:lnTo>
                    <a:lnTo>
                      <a:pt x="23" y="39"/>
                    </a:lnTo>
                    <a:lnTo>
                      <a:pt x="25" y="38"/>
                    </a:lnTo>
                    <a:lnTo>
                      <a:pt x="27" y="34"/>
                    </a:lnTo>
                    <a:lnTo>
                      <a:pt x="29" y="30"/>
                    </a:lnTo>
                    <a:lnTo>
                      <a:pt x="33" y="28"/>
                    </a:lnTo>
                    <a:lnTo>
                      <a:pt x="33" y="23"/>
                    </a:lnTo>
                    <a:lnTo>
                      <a:pt x="35" y="21"/>
                    </a:lnTo>
                    <a:lnTo>
                      <a:pt x="35" y="17"/>
                    </a:lnTo>
                    <a:lnTo>
                      <a:pt x="37" y="13"/>
                    </a:lnTo>
                    <a:lnTo>
                      <a:pt x="39" y="8"/>
                    </a:lnTo>
                    <a:lnTo>
                      <a:pt x="38" y="6"/>
                    </a:lnTo>
                    <a:lnTo>
                      <a:pt x="38" y="2"/>
                    </a:lnTo>
                    <a:lnTo>
                      <a:pt x="38" y="2"/>
                    </a:lnTo>
                    <a:lnTo>
                      <a:pt x="38" y="2"/>
                    </a:lnTo>
                    <a:lnTo>
                      <a:pt x="38" y="0"/>
                    </a:lnTo>
                    <a:lnTo>
                      <a:pt x="34" y="0"/>
                    </a:lnTo>
                    <a:lnTo>
                      <a:pt x="32" y="0"/>
                    </a:lnTo>
                    <a:lnTo>
                      <a:pt x="32" y="3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11" name="Freeform 323">
                <a:extLst>
                  <a:ext uri="{FF2B5EF4-FFF2-40B4-BE49-F238E27FC236}">
                    <a16:creationId xmlns:a16="http://schemas.microsoft.com/office/drawing/2014/main" id="{44539ABC-ECC8-DF4F-D0A3-3A85F1FAE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7" y="1940"/>
                <a:ext cx="44" cy="47"/>
              </a:xfrm>
              <a:custGeom>
                <a:avLst/>
                <a:gdLst>
                  <a:gd name="T0" fmla="*/ 8 w 44"/>
                  <a:gd name="T1" fmla="*/ 1 h 47"/>
                  <a:gd name="T2" fmla="*/ 0 w 44"/>
                  <a:gd name="T3" fmla="*/ 4 h 47"/>
                  <a:gd name="T4" fmla="*/ 2 w 44"/>
                  <a:gd name="T5" fmla="*/ 46 h 47"/>
                  <a:gd name="T6" fmla="*/ 43 w 44"/>
                  <a:gd name="T7" fmla="*/ 44 h 47"/>
                  <a:gd name="T8" fmla="*/ 41 w 44"/>
                  <a:gd name="T9" fmla="*/ 2 h 47"/>
                  <a:gd name="T10" fmla="*/ 28 w 44"/>
                  <a:gd name="T11" fmla="*/ 4 h 47"/>
                  <a:gd name="T12" fmla="*/ 41 w 44"/>
                  <a:gd name="T13" fmla="*/ 2 h 47"/>
                  <a:gd name="T14" fmla="*/ 32 w 44"/>
                  <a:gd name="T15" fmla="*/ 0 h 47"/>
                  <a:gd name="T16" fmla="*/ 20 w 44"/>
                  <a:gd name="T17" fmla="*/ 1 h 47"/>
                  <a:gd name="T18" fmla="*/ 8 w 44"/>
                  <a:gd name="T19" fmla="*/ 1 h 47"/>
                  <a:gd name="T20" fmla="*/ 0 w 44"/>
                  <a:gd name="T21" fmla="*/ 4 h 47"/>
                  <a:gd name="T22" fmla="*/ 8 w 44"/>
                  <a:gd name="T23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7">
                    <a:moveTo>
                      <a:pt x="8" y="1"/>
                    </a:moveTo>
                    <a:lnTo>
                      <a:pt x="0" y="4"/>
                    </a:lnTo>
                    <a:lnTo>
                      <a:pt x="2" y="46"/>
                    </a:lnTo>
                    <a:lnTo>
                      <a:pt x="43" y="44"/>
                    </a:lnTo>
                    <a:lnTo>
                      <a:pt x="41" y="2"/>
                    </a:lnTo>
                    <a:lnTo>
                      <a:pt x="28" y="4"/>
                    </a:lnTo>
                    <a:lnTo>
                      <a:pt x="41" y="2"/>
                    </a:lnTo>
                    <a:lnTo>
                      <a:pt x="32" y="0"/>
                    </a:lnTo>
                    <a:lnTo>
                      <a:pt x="20" y="1"/>
                    </a:lnTo>
                    <a:lnTo>
                      <a:pt x="8" y="1"/>
                    </a:lnTo>
                    <a:lnTo>
                      <a:pt x="0" y="4"/>
                    </a:lnTo>
                    <a:lnTo>
                      <a:pt x="8" y="1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12" name="Freeform 324">
                <a:extLst>
                  <a:ext uri="{FF2B5EF4-FFF2-40B4-BE49-F238E27FC236}">
                    <a16:creationId xmlns:a16="http://schemas.microsoft.com/office/drawing/2014/main" id="{760993B8-01F2-DD22-39B7-8FCD8412F7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4" y="1909"/>
                <a:ext cx="42" cy="44"/>
              </a:xfrm>
              <a:custGeom>
                <a:avLst/>
                <a:gdLst>
                  <a:gd name="T0" fmla="*/ 37 w 42"/>
                  <a:gd name="T1" fmla="*/ 2 h 44"/>
                  <a:gd name="T2" fmla="*/ 37 w 42"/>
                  <a:gd name="T3" fmla="*/ 2 h 44"/>
                  <a:gd name="T4" fmla="*/ 35 w 42"/>
                  <a:gd name="T5" fmla="*/ 6 h 44"/>
                  <a:gd name="T6" fmla="*/ 35 w 42"/>
                  <a:gd name="T7" fmla="*/ 10 h 44"/>
                  <a:gd name="T8" fmla="*/ 33 w 42"/>
                  <a:gd name="T9" fmla="*/ 12 h 44"/>
                  <a:gd name="T10" fmla="*/ 32 w 42"/>
                  <a:gd name="T11" fmla="*/ 17 h 44"/>
                  <a:gd name="T12" fmla="*/ 32 w 42"/>
                  <a:gd name="T13" fmla="*/ 19 h 44"/>
                  <a:gd name="T14" fmla="*/ 28 w 42"/>
                  <a:gd name="T15" fmla="*/ 21 h 44"/>
                  <a:gd name="T16" fmla="*/ 26 w 42"/>
                  <a:gd name="T17" fmla="*/ 23 h 44"/>
                  <a:gd name="T18" fmla="*/ 24 w 42"/>
                  <a:gd name="T19" fmla="*/ 25 h 44"/>
                  <a:gd name="T20" fmla="*/ 22 w 42"/>
                  <a:gd name="T21" fmla="*/ 25 h 44"/>
                  <a:gd name="T22" fmla="*/ 18 w 42"/>
                  <a:gd name="T23" fmla="*/ 28 h 44"/>
                  <a:gd name="T24" fmla="*/ 16 w 42"/>
                  <a:gd name="T25" fmla="*/ 30 h 44"/>
                  <a:gd name="T26" fmla="*/ 12 w 42"/>
                  <a:gd name="T27" fmla="*/ 30 h 44"/>
                  <a:gd name="T28" fmla="*/ 10 w 42"/>
                  <a:gd name="T29" fmla="*/ 32 h 44"/>
                  <a:gd name="T30" fmla="*/ 6 w 42"/>
                  <a:gd name="T31" fmla="*/ 34 h 44"/>
                  <a:gd name="T32" fmla="*/ 4 w 42"/>
                  <a:gd name="T33" fmla="*/ 37 h 44"/>
                  <a:gd name="T34" fmla="*/ 0 w 42"/>
                  <a:gd name="T35" fmla="*/ 39 h 44"/>
                  <a:gd name="T36" fmla="*/ 4 w 42"/>
                  <a:gd name="T37" fmla="*/ 43 h 44"/>
                  <a:gd name="T38" fmla="*/ 6 w 42"/>
                  <a:gd name="T39" fmla="*/ 41 h 44"/>
                  <a:gd name="T40" fmla="*/ 10 w 42"/>
                  <a:gd name="T41" fmla="*/ 38 h 44"/>
                  <a:gd name="T42" fmla="*/ 12 w 42"/>
                  <a:gd name="T43" fmla="*/ 38 h 44"/>
                  <a:gd name="T44" fmla="*/ 14 w 42"/>
                  <a:gd name="T45" fmla="*/ 36 h 44"/>
                  <a:gd name="T46" fmla="*/ 16 w 42"/>
                  <a:gd name="T47" fmla="*/ 34 h 44"/>
                  <a:gd name="T48" fmla="*/ 20 w 42"/>
                  <a:gd name="T49" fmla="*/ 34 h 44"/>
                  <a:gd name="T50" fmla="*/ 22 w 42"/>
                  <a:gd name="T51" fmla="*/ 32 h 44"/>
                  <a:gd name="T52" fmla="*/ 26 w 42"/>
                  <a:gd name="T53" fmla="*/ 29 h 44"/>
                  <a:gd name="T54" fmla="*/ 28 w 42"/>
                  <a:gd name="T55" fmla="*/ 27 h 44"/>
                  <a:gd name="T56" fmla="*/ 32 w 42"/>
                  <a:gd name="T57" fmla="*/ 25 h 44"/>
                  <a:gd name="T58" fmla="*/ 34 w 42"/>
                  <a:gd name="T59" fmla="*/ 23 h 44"/>
                  <a:gd name="T60" fmla="*/ 36 w 42"/>
                  <a:gd name="T61" fmla="*/ 18 h 44"/>
                  <a:gd name="T62" fmla="*/ 38 w 42"/>
                  <a:gd name="T63" fmla="*/ 16 h 44"/>
                  <a:gd name="T64" fmla="*/ 39 w 42"/>
                  <a:gd name="T65" fmla="*/ 12 h 44"/>
                  <a:gd name="T66" fmla="*/ 41 w 42"/>
                  <a:gd name="T67" fmla="*/ 8 h 44"/>
                  <a:gd name="T68" fmla="*/ 41 w 42"/>
                  <a:gd name="T69" fmla="*/ 4 h 44"/>
                  <a:gd name="T70" fmla="*/ 41 w 42"/>
                  <a:gd name="T71" fmla="*/ 2 h 44"/>
                  <a:gd name="T72" fmla="*/ 41 w 42"/>
                  <a:gd name="T73" fmla="*/ 4 h 44"/>
                  <a:gd name="T74" fmla="*/ 41 w 42"/>
                  <a:gd name="T75" fmla="*/ 0 h 44"/>
                  <a:gd name="T76" fmla="*/ 39 w 42"/>
                  <a:gd name="T77" fmla="*/ 0 h 44"/>
                  <a:gd name="T78" fmla="*/ 39 w 42"/>
                  <a:gd name="T79" fmla="*/ 0 h 44"/>
                  <a:gd name="T80" fmla="*/ 37 w 42"/>
                  <a:gd name="T81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2" h="44">
                    <a:moveTo>
                      <a:pt x="37" y="2"/>
                    </a:moveTo>
                    <a:lnTo>
                      <a:pt x="37" y="2"/>
                    </a:lnTo>
                    <a:lnTo>
                      <a:pt x="35" y="6"/>
                    </a:lnTo>
                    <a:lnTo>
                      <a:pt x="35" y="10"/>
                    </a:lnTo>
                    <a:lnTo>
                      <a:pt x="33" y="12"/>
                    </a:lnTo>
                    <a:lnTo>
                      <a:pt x="32" y="17"/>
                    </a:lnTo>
                    <a:lnTo>
                      <a:pt x="32" y="19"/>
                    </a:lnTo>
                    <a:lnTo>
                      <a:pt x="28" y="21"/>
                    </a:lnTo>
                    <a:lnTo>
                      <a:pt x="26" y="23"/>
                    </a:lnTo>
                    <a:lnTo>
                      <a:pt x="24" y="25"/>
                    </a:lnTo>
                    <a:lnTo>
                      <a:pt x="22" y="25"/>
                    </a:lnTo>
                    <a:lnTo>
                      <a:pt x="18" y="28"/>
                    </a:lnTo>
                    <a:lnTo>
                      <a:pt x="16" y="30"/>
                    </a:lnTo>
                    <a:lnTo>
                      <a:pt x="12" y="30"/>
                    </a:lnTo>
                    <a:lnTo>
                      <a:pt x="10" y="32"/>
                    </a:lnTo>
                    <a:lnTo>
                      <a:pt x="6" y="34"/>
                    </a:lnTo>
                    <a:lnTo>
                      <a:pt x="4" y="37"/>
                    </a:lnTo>
                    <a:lnTo>
                      <a:pt x="0" y="39"/>
                    </a:lnTo>
                    <a:lnTo>
                      <a:pt x="4" y="43"/>
                    </a:lnTo>
                    <a:lnTo>
                      <a:pt x="6" y="41"/>
                    </a:lnTo>
                    <a:lnTo>
                      <a:pt x="10" y="38"/>
                    </a:lnTo>
                    <a:lnTo>
                      <a:pt x="12" y="38"/>
                    </a:lnTo>
                    <a:lnTo>
                      <a:pt x="14" y="36"/>
                    </a:lnTo>
                    <a:lnTo>
                      <a:pt x="16" y="34"/>
                    </a:lnTo>
                    <a:lnTo>
                      <a:pt x="20" y="34"/>
                    </a:lnTo>
                    <a:lnTo>
                      <a:pt x="22" y="32"/>
                    </a:lnTo>
                    <a:lnTo>
                      <a:pt x="26" y="29"/>
                    </a:lnTo>
                    <a:lnTo>
                      <a:pt x="28" y="27"/>
                    </a:lnTo>
                    <a:lnTo>
                      <a:pt x="32" y="25"/>
                    </a:lnTo>
                    <a:lnTo>
                      <a:pt x="34" y="23"/>
                    </a:lnTo>
                    <a:lnTo>
                      <a:pt x="36" y="18"/>
                    </a:lnTo>
                    <a:lnTo>
                      <a:pt x="38" y="16"/>
                    </a:lnTo>
                    <a:lnTo>
                      <a:pt x="39" y="12"/>
                    </a:lnTo>
                    <a:lnTo>
                      <a:pt x="41" y="8"/>
                    </a:lnTo>
                    <a:lnTo>
                      <a:pt x="41" y="4"/>
                    </a:lnTo>
                    <a:lnTo>
                      <a:pt x="41" y="2"/>
                    </a:lnTo>
                    <a:lnTo>
                      <a:pt x="41" y="4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7" y="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13" name="Freeform 325">
                <a:extLst>
                  <a:ext uri="{FF2B5EF4-FFF2-40B4-BE49-F238E27FC236}">
                    <a16:creationId xmlns:a16="http://schemas.microsoft.com/office/drawing/2014/main" id="{8E1223ED-630F-8A8F-E87A-E07DAFF84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4" y="1414"/>
                <a:ext cx="30" cy="497"/>
              </a:xfrm>
              <a:custGeom>
                <a:avLst/>
                <a:gdLst>
                  <a:gd name="T0" fmla="*/ 22 w 30"/>
                  <a:gd name="T1" fmla="*/ 2 h 497"/>
                  <a:gd name="T2" fmla="*/ 22 w 30"/>
                  <a:gd name="T3" fmla="*/ 2 h 497"/>
                  <a:gd name="T4" fmla="*/ 0 w 30"/>
                  <a:gd name="T5" fmla="*/ 496 h 497"/>
                  <a:gd name="T6" fmla="*/ 5 w 30"/>
                  <a:gd name="T7" fmla="*/ 496 h 497"/>
                  <a:gd name="T8" fmla="*/ 29 w 30"/>
                  <a:gd name="T9" fmla="*/ 2 h 497"/>
                  <a:gd name="T10" fmla="*/ 29 w 30"/>
                  <a:gd name="T11" fmla="*/ 2 h 497"/>
                  <a:gd name="T12" fmla="*/ 29 w 30"/>
                  <a:gd name="T13" fmla="*/ 2 h 497"/>
                  <a:gd name="T14" fmla="*/ 26 w 30"/>
                  <a:gd name="T15" fmla="*/ 0 h 497"/>
                  <a:gd name="T16" fmla="*/ 26 w 30"/>
                  <a:gd name="T17" fmla="*/ 0 h 497"/>
                  <a:gd name="T18" fmla="*/ 24 w 30"/>
                  <a:gd name="T19" fmla="*/ 0 h 497"/>
                  <a:gd name="T20" fmla="*/ 22 w 30"/>
                  <a:gd name="T21" fmla="*/ 2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497">
                    <a:moveTo>
                      <a:pt x="22" y="2"/>
                    </a:moveTo>
                    <a:lnTo>
                      <a:pt x="22" y="2"/>
                    </a:lnTo>
                    <a:lnTo>
                      <a:pt x="0" y="496"/>
                    </a:lnTo>
                    <a:lnTo>
                      <a:pt x="5" y="496"/>
                    </a:lnTo>
                    <a:lnTo>
                      <a:pt x="29" y="2"/>
                    </a:lnTo>
                    <a:lnTo>
                      <a:pt x="29" y="2"/>
                    </a:lnTo>
                    <a:lnTo>
                      <a:pt x="29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14" name="Freeform 326">
                <a:extLst>
                  <a:ext uri="{FF2B5EF4-FFF2-40B4-BE49-F238E27FC236}">
                    <a16:creationId xmlns:a16="http://schemas.microsoft.com/office/drawing/2014/main" id="{21EE27AE-6B6B-ACD0-E5F4-09819767D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1381"/>
                <a:ext cx="44" cy="41"/>
              </a:xfrm>
              <a:custGeom>
                <a:avLst/>
                <a:gdLst>
                  <a:gd name="T0" fmla="*/ 3 w 44"/>
                  <a:gd name="T1" fmla="*/ 4 h 41"/>
                  <a:gd name="T2" fmla="*/ 3 w 44"/>
                  <a:gd name="T3" fmla="*/ 4 h 41"/>
                  <a:gd name="T4" fmla="*/ 5 w 44"/>
                  <a:gd name="T5" fmla="*/ 6 h 41"/>
                  <a:gd name="T6" fmla="*/ 9 w 44"/>
                  <a:gd name="T7" fmla="*/ 8 h 41"/>
                  <a:gd name="T8" fmla="*/ 13 w 44"/>
                  <a:gd name="T9" fmla="*/ 10 h 41"/>
                  <a:gd name="T10" fmla="*/ 15 w 44"/>
                  <a:gd name="T11" fmla="*/ 12 h 41"/>
                  <a:gd name="T12" fmla="*/ 17 w 44"/>
                  <a:gd name="T13" fmla="*/ 14 h 41"/>
                  <a:gd name="T14" fmla="*/ 20 w 44"/>
                  <a:gd name="T15" fmla="*/ 16 h 41"/>
                  <a:gd name="T16" fmla="*/ 24 w 44"/>
                  <a:gd name="T17" fmla="*/ 18 h 41"/>
                  <a:gd name="T18" fmla="*/ 26 w 44"/>
                  <a:gd name="T19" fmla="*/ 20 h 41"/>
                  <a:gd name="T20" fmla="*/ 26 w 44"/>
                  <a:gd name="T21" fmla="*/ 24 h 41"/>
                  <a:gd name="T22" fmla="*/ 28 w 44"/>
                  <a:gd name="T23" fmla="*/ 26 h 41"/>
                  <a:gd name="T24" fmla="*/ 30 w 44"/>
                  <a:gd name="T25" fmla="*/ 28 h 41"/>
                  <a:gd name="T26" fmla="*/ 31 w 44"/>
                  <a:gd name="T27" fmla="*/ 30 h 41"/>
                  <a:gd name="T28" fmla="*/ 31 w 44"/>
                  <a:gd name="T29" fmla="*/ 32 h 41"/>
                  <a:gd name="T30" fmla="*/ 31 w 44"/>
                  <a:gd name="T31" fmla="*/ 34 h 41"/>
                  <a:gd name="T32" fmla="*/ 31 w 44"/>
                  <a:gd name="T33" fmla="*/ 38 h 41"/>
                  <a:gd name="T34" fmla="*/ 31 w 44"/>
                  <a:gd name="T35" fmla="*/ 40 h 41"/>
                  <a:gd name="T36" fmla="*/ 43 w 44"/>
                  <a:gd name="T37" fmla="*/ 39 h 41"/>
                  <a:gd name="T38" fmla="*/ 43 w 44"/>
                  <a:gd name="T39" fmla="*/ 37 h 41"/>
                  <a:gd name="T40" fmla="*/ 43 w 44"/>
                  <a:gd name="T41" fmla="*/ 33 h 41"/>
                  <a:gd name="T42" fmla="*/ 43 w 44"/>
                  <a:gd name="T43" fmla="*/ 31 h 41"/>
                  <a:gd name="T44" fmla="*/ 41 w 44"/>
                  <a:gd name="T45" fmla="*/ 29 h 41"/>
                  <a:gd name="T46" fmla="*/ 41 w 44"/>
                  <a:gd name="T47" fmla="*/ 27 h 41"/>
                  <a:gd name="T48" fmla="*/ 38 w 44"/>
                  <a:gd name="T49" fmla="*/ 23 h 41"/>
                  <a:gd name="T50" fmla="*/ 36 w 44"/>
                  <a:gd name="T51" fmla="*/ 21 h 41"/>
                  <a:gd name="T52" fmla="*/ 36 w 44"/>
                  <a:gd name="T53" fmla="*/ 19 h 41"/>
                  <a:gd name="T54" fmla="*/ 34 w 44"/>
                  <a:gd name="T55" fmla="*/ 15 h 41"/>
                  <a:gd name="T56" fmla="*/ 30 w 44"/>
                  <a:gd name="T57" fmla="*/ 13 h 41"/>
                  <a:gd name="T58" fmla="*/ 28 w 44"/>
                  <a:gd name="T59" fmla="*/ 11 h 41"/>
                  <a:gd name="T60" fmla="*/ 25 w 44"/>
                  <a:gd name="T61" fmla="*/ 9 h 41"/>
                  <a:gd name="T62" fmla="*/ 21 w 44"/>
                  <a:gd name="T63" fmla="*/ 7 h 41"/>
                  <a:gd name="T64" fmla="*/ 19 w 44"/>
                  <a:gd name="T65" fmla="*/ 6 h 41"/>
                  <a:gd name="T66" fmla="*/ 15 w 44"/>
                  <a:gd name="T67" fmla="*/ 4 h 41"/>
                  <a:gd name="T68" fmla="*/ 11 w 44"/>
                  <a:gd name="T69" fmla="*/ 2 h 41"/>
                  <a:gd name="T70" fmla="*/ 11 w 44"/>
                  <a:gd name="T71" fmla="*/ 2 h 41"/>
                  <a:gd name="T72" fmla="*/ 11 w 44"/>
                  <a:gd name="T73" fmla="*/ 2 h 41"/>
                  <a:gd name="T74" fmla="*/ 6 w 44"/>
                  <a:gd name="T75" fmla="*/ 0 h 41"/>
                  <a:gd name="T76" fmla="*/ 4 w 44"/>
                  <a:gd name="T77" fmla="*/ 0 h 41"/>
                  <a:gd name="T78" fmla="*/ 0 w 44"/>
                  <a:gd name="T79" fmla="*/ 2 h 41"/>
                  <a:gd name="T80" fmla="*/ 3 w 44"/>
                  <a:gd name="T81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4" h="41">
                    <a:moveTo>
                      <a:pt x="3" y="4"/>
                    </a:moveTo>
                    <a:lnTo>
                      <a:pt x="3" y="4"/>
                    </a:lnTo>
                    <a:lnTo>
                      <a:pt x="5" y="6"/>
                    </a:lnTo>
                    <a:lnTo>
                      <a:pt x="9" y="8"/>
                    </a:lnTo>
                    <a:lnTo>
                      <a:pt x="13" y="10"/>
                    </a:lnTo>
                    <a:lnTo>
                      <a:pt x="15" y="12"/>
                    </a:lnTo>
                    <a:lnTo>
                      <a:pt x="17" y="14"/>
                    </a:lnTo>
                    <a:lnTo>
                      <a:pt x="20" y="16"/>
                    </a:lnTo>
                    <a:lnTo>
                      <a:pt x="24" y="18"/>
                    </a:lnTo>
                    <a:lnTo>
                      <a:pt x="26" y="20"/>
                    </a:lnTo>
                    <a:lnTo>
                      <a:pt x="26" y="24"/>
                    </a:lnTo>
                    <a:lnTo>
                      <a:pt x="28" y="26"/>
                    </a:lnTo>
                    <a:lnTo>
                      <a:pt x="30" y="28"/>
                    </a:lnTo>
                    <a:lnTo>
                      <a:pt x="31" y="30"/>
                    </a:lnTo>
                    <a:lnTo>
                      <a:pt x="31" y="32"/>
                    </a:lnTo>
                    <a:lnTo>
                      <a:pt x="31" y="34"/>
                    </a:lnTo>
                    <a:lnTo>
                      <a:pt x="31" y="38"/>
                    </a:lnTo>
                    <a:lnTo>
                      <a:pt x="31" y="40"/>
                    </a:lnTo>
                    <a:lnTo>
                      <a:pt x="43" y="39"/>
                    </a:lnTo>
                    <a:lnTo>
                      <a:pt x="43" y="37"/>
                    </a:lnTo>
                    <a:lnTo>
                      <a:pt x="43" y="33"/>
                    </a:lnTo>
                    <a:lnTo>
                      <a:pt x="43" y="31"/>
                    </a:lnTo>
                    <a:lnTo>
                      <a:pt x="41" y="29"/>
                    </a:lnTo>
                    <a:lnTo>
                      <a:pt x="41" y="27"/>
                    </a:lnTo>
                    <a:lnTo>
                      <a:pt x="38" y="23"/>
                    </a:lnTo>
                    <a:lnTo>
                      <a:pt x="36" y="21"/>
                    </a:lnTo>
                    <a:lnTo>
                      <a:pt x="36" y="19"/>
                    </a:lnTo>
                    <a:lnTo>
                      <a:pt x="34" y="15"/>
                    </a:lnTo>
                    <a:lnTo>
                      <a:pt x="30" y="13"/>
                    </a:lnTo>
                    <a:lnTo>
                      <a:pt x="28" y="11"/>
                    </a:lnTo>
                    <a:lnTo>
                      <a:pt x="25" y="9"/>
                    </a:lnTo>
                    <a:lnTo>
                      <a:pt x="21" y="7"/>
                    </a:lnTo>
                    <a:lnTo>
                      <a:pt x="19" y="6"/>
                    </a:lnTo>
                    <a:lnTo>
                      <a:pt x="15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3" y="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15" name="Freeform 327">
                <a:extLst>
                  <a:ext uri="{FF2B5EF4-FFF2-40B4-BE49-F238E27FC236}">
                    <a16:creationId xmlns:a16="http://schemas.microsoft.com/office/drawing/2014/main" id="{C551404B-1E30-3F73-9C2F-99D39D640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3" y="1317"/>
                <a:ext cx="67" cy="66"/>
              </a:xfrm>
              <a:custGeom>
                <a:avLst/>
                <a:gdLst>
                  <a:gd name="T0" fmla="*/ 0 w 67"/>
                  <a:gd name="T1" fmla="*/ 5 h 66"/>
                  <a:gd name="T2" fmla="*/ 0 w 67"/>
                  <a:gd name="T3" fmla="*/ 5 h 66"/>
                  <a:gd name="T4" fmla="*/ 64 w 67"/>
                  <a:gd name="T5" fmla="*/ 65 h 66"/>
                  <a:gd name="T6" fmla="*/ 66 w 67"/>
                  <a:gd name="T7" fmla="*/ 61 h 66"/>
                  <a:gd name="T8" fmla="*/ 4 w 67"/>
                  <a:gd name="T9" fmla="*/ 2 h 66"/>
                  <a:gd name="T10" fmla="*/ 4 w 67"/>
                  <a:gd name="T11" fmla="*/ 2 h 66"/>
                  <a:gd name="T12" fmla="*/ 4 w 67"/>
                  <a:gd name="T13" fmla="*/ 2 h 66"/>
                  <a:gd name="T14" fmla="*/ 4 w 67"/>
                  <a:gd name="T15" fmla="*/ 0 h 66"/>
                  <a:gd name="T16" fmla="*/ 2 w 67"/>
                  <a:gd name="T17" fmla="*/ 1 h 66"/>
                  <a:gd name="T18" fmla="*/ 0 w 67"/>
                  <a:gd name="T19" fmla="*/ 3 h 66"/>
                  <a:gd name="T20" fmla="*/ 0 w 67"/>
                  <a:gd name="T21" fmla="*/ 5 h 66"/>
                  <a:gd name="T22" fmla="*/ 0 w 67"/>
                  <a:gd name="T23" fmla="*/ 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66">
                    <a:moveTo>
                      <a:pt x="0" y="5"/>
                    </a:moveTo>
                    <a:lnTo>
                      <a:pt x="0" y="5"/>
                    </a:lnTo>
                    <a:lnTo>
                      <a:pt x="64" y="65"/>
                    </a:lnTo>
                    <a:lnTo>
                      <a:pt x="66" y="61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16" name="Freeform 328">
                <a:extLst>
                  <a:ext uri="{FF2B5EF4-FFF2-40B4-BE49-F238E27FC236}">
                    <a16:creationId xmlns:a16="http://schemas.microsoft.com/office/drawing/2014/main" id="{5919C86C-B00B-B6E2-216F-EFAE7D144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8" y="1277"/>
                <a:ext cx="42" cy="44"/>
              </a:xfrm>
              <a:custGeom>
                <a:avLst/>
                <a:gdLst>
                  <a:gd name="T0" fmla="*/ 0 w 42"/>
                  <a:gd name="T1" fmla="*/ 3 h 44"/>
                  <a:gd name="T2" fmla="*/ 0 w 42"/>
                  <a:gd name="T3" fmla="*/ 3 h 44"/>
                  <a:gd name="T4" fmla="*/ 23 w 42"/>
                  <a:gd name="T5" fmla="*/ 43 h 44"/>
                  <a:gd name="T6" fmla="*/ 41 w 42"/>
                  <a:gd name="T7" fmla="*/ 42 h 44"/>
                  <a:gd name="T8" fmla="*/ 16 w 42"/>
                  <a:gd name="T9" fmla="*/ 2 h 44"/>
                  <a:gd name="T10" fmla="*/ 16 w 42"/>
                  <a:gd name="T11" fmla="*/ 2 h 44"/>
                  <a:gd name="T12" fmla="*/ 16 w 42"/>
                  <a:gd name="T13" fmla="*/ 2 h 44"/>
                  <a:gd name="T14" fmla="*/ 10 w 42"/>
                  <a:gd name="T15" fmla="*/ 0 h 44"/>
                  <a:gd name="T16" fmla="*/ 6 w 42"/>
                  <a:gd name="T17" fmla="*/ 1 h 44"/>
                  <a:gd name="T18" fmla="*/ 2 w 42"/>
                  <a:gd name="T19" fmla="*/ 1 h 44"/>
                  <a:gd name="T20" fmla="*/ 0 w 42"/>
                  <a:gd name="T21" fmla="*/ 3 h 44"/>
                  <a:gd name="T22" fmla="*/ 0 w 42"/>
                  <a:gd name="T23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44">
                    <a:moveTo>
                      <a:pt x="0" y="3"/>
                    </a:moveTo>
                    <a:lnTo>
                      <a:pt x="0" y="3"/>
                    </a:lnTo>
                    <a:lnTo>
                      <a:pt x="23" y="43"/>
                    </a:lnTo>
                    <a:lnTo>
                      <a:pt x="41" y="42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0" y="3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17" name="Freeform 329">
                <a:extLst>
                  <a:ext uri="{FF2B5EF4-FFF2-40B4-BE49-F238E27FC236}">
                    <a16:creationId xmlns:a16="http://schemas.microsoft.com/office/drawing/2014/main" id="{09B65644-C6FD-C814-6920-497EDE6342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" y="1215"/>
                <a:ext cx="45" cy="64"/>
              </a:xfrm>
              <a:custGeom>
                <a:avLst/>
                <a:gdLst>
                  <a:gd name="T0" fmla="*/ 0 w 45"/>
                  <a:gd name="T1" fmla="*/ 4 h 64"/>
                  <a:gd name="T2" fmla="*/ 0 w 45"/>
                  <a:gd name="T3" fmla="*/ 4 h 64"/>
                  <a:gd name="T4" fmla="*/ 3 w 45"/>
                  <a:gd name="T5" fmla="*/ 63 h 64"/>
                  <a:gd name="T6" fmla="*/ 44 w 45"/>
                  <a:gd name="T7" fmla="*/ 61 h 64"/>
                  <a:gd name="T8" fmla="*/ 41 w 45"/>
                  <a:gd name="T9" fmla="*/ 2 h 64"/>
                  <a:gd name="T10" fmla="*/ 41 w 45"/>
                  <a:gd name="T11" fmla="*/ 2 h 64"/>
                  <a:gd name="T12" fmla="*/ 41 w 45"/>
                  <a:gd name="T13" fmla="*/ 2 h 64"/>
                  <a:gd name="T14" fmla="*/ 41 w 45"/>
                  <a:gd name="T15" fmla="*/ 0 h 64"/>
                  <a:gd name="T16" fmla="*/ 22 w 45"/>
                  <a:gd name="T17" fmla="*/ 1 h 64"/>
                  <a:gd name="T18" fmla="*/ 8 w 45"/>
                  <a:gd name="T19" fmla="*/ 2 h 64"/>
                  <a:gd name="T20" fmla="*/ 0 w 45"/>
                  <a:gd name="T21" fmla="*/ 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64">
                    <a:moveTo>
                      <a:pt x="0" y="4"/>
                    </a:moveTo>
                    <a:lnTo>
                      <a:pt x="0" y="4"/>
                    </a:lnTo>
                    <a:lnTo>
                      <a:pt x="3" y="63"/>
                    </a:lnTo>
                    <a:lnTo>
                      <a:pt x="44" y="61"/>
                    </a:lnTo>
                    <a:lnTo>
                      <a:pt x="41" y="2"/>
                    </a:lnTo>
                    <a:lnTo>
                      <a:pt x="41" y="2"/>
                    </a:lnTo>
                    <a:lnTo>
                      <a:pt x="41" y="2"/>
                    </a:lnTo>
                    <a:lnTo>
                      <a:pt x="41" y="0"/>
                    </a:lnTo>
                    <a:lnTo>
                      <a:pt x="22" y="1"/>
                    </a:lnTo>
                    <a:lnTo>
                      <a:pt x="8" y="2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18" name="Freeform 330">
                <a:extLst>
                  <a:ext uri="{FF2B5EF4-FFF2-40B4-BE49-F238E27FC236}">
                    <a16:creationId xmlns:a16="http://schemas.microsoft.com/office/drawing/2014/main" id="{D3FE6540-A08B-E897-DA74-F79048072C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3" y="1192"/>
                <a:ext cx="44" cy="41"/>
              </a:xfrm>
              <a:custGeom>
                <a:avLst/>
                <a:gdLst>
                  <a:gd name="T0" fmla="*/ 5 w 44"/>
                  <a:gd name="T1" fmla="*/ 7 h 41"/>
                  <a:gd name="T2" fmla="*/ 5 w 44"/>
                  <a:gd name="T3" fmla="*/ 7 h 41"/>
                  <a:gd name="T4" fmla="*/ 11 w 44"/>
                  <a:gd name="T5" fmla="*/ 10 h 41"/>
                  <a:gd name="T6" fmla="*/ 17 w 44"/>
                  <a:gd name="T7" fmla="*/ 12 h 41"/>
                  <a:gd name="T8" fmla="*/ 22 w 44"/>
                  <a:gd name="T9" fmla="*/ 16 h 41"/>
                  <a:gd name="T10" fmla="*/ 26 w 44"/>
                  <a:gd name="T11" fmla="*/ 22 h 41"/>
                  <a:gd name="T12" fmla="*/ 30 w 44"/>
                  <a:gd name="T13" fmla="*/ 26 h 41"/>
                  <a:gd name="T14" fmla="*/ 33 w 44"/>
                  <a:gd name="T15" fmla="*/ 30 h 41"/>
                  <a:gd name="T16" fmla="*/ 35 w 44"/>
                  <a:gd name="T17" fmla="*/ 34 h 41"/>
                  <a:gd name="T18" fmla="*/ 35 w 44"/>
                  <a:gd name="T19" fmla="*/ 40 h 41"/>
                  <a:gd name="T20" fmla="*/ 43 w 44"/>
                  <a:gd name="T21" fmla="*/ 39 h 41"/>
                  <a:gd name="T22" fmla="*/ 43 w 44"/>
                  <a:gd name="T23" fmla="*/ 33 h 41"/>
                  <a:gd name="T24" fmla="*/ 41 w 44"/>
                  <a:gd name="T25" fmla="*/ 27 h 41"/>
                  <a:gd name="T26" fmla="*/ 38 w 44"/>
                  <a:gd name="T27" fmla="*/ 21 h 41"/>
                  <a:gd name="T28" fmla="*/ 32 w 44"/>
                  <a:gd name="T29" fmla="*/ 17 h 41"/>
                  <a:gd name="T30" fmla="*/ 28 w 44"/>
                  <a:gd name="T31" fmla="*/ 14 h 41"/>
                  <a:gd name="T32" fmla="*/ 21 w 44"/>
                  <a:gd name="T33" fmla="*/ 10 h 41"/>
                  <a:gd name="T34" fmla="*/ 15 w 44"/>
                  <a:gd name="T35" fmla="*/ 4 h 41"/>
                  <a:gd name="T36" fmla="*/ 9 w 44"/>
                  <a:gd name="T37" fmla="*/ 2 h 41"/>
                  <a:gd name="T38" fmla="*/ 8 w 44"/>
                  <a:gd name="T39" fmla="*/ 0 h 41"/>
                  <a:gd name="T40" fmla="*/ 9 w 44"/>
                  <a:gd name="T41" fmla="*/ 2 h 41"/>
                  <a:gd name="T42" fmla="*/ 4 w 44"/>
                  <a:gd name="T43" fmla="*/ 0 h 41"/>
                  <a:gd name="T44" fmla="*/ 2 w 44"/>
                  <a:gd name="T45" fmla="*/ 3 h 41"/>
                  <a:gd name="T46" fmla="*/ 0 w 44"/>
                  <a:gd name="T47" fmla="*/ 5 h 41"/>
                  <a:gd name="T48" fmla="*/ 5 w 44"/>
                  <a:gd name="T49" fmla="*/ 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" h="41">
                    <a:moveTo>
                      <a:pt x="5" y="7"/>
                    </a:moveTo>
                    <a:lnTo>
                      <a:pt x="5" y="7"/>
                    </a:lnTo>
                    <a:lnTo>
                      <a:pt x="11" y="10"/>
                    </a:lnTo>
                    <a:lnTo>
                      <a:pt x="17" y="12"/>
                    </a:lnTo>
                    <a:lnTo>
                      <a:pt x="22" y="16"/>
                    </a:lnTo>
                    <a:lnTo>
                      <a:pt x="26" y="22"/>
                    </a:lnTo>
                    <a:lnTo>
                      <a:pt x="30" y="26"/>
                    </a:lnTo>
                    <a:lnTo>
                      <a:pt x="33" y="30"/>
                    </a:lnTo>
                    <a:lnTo>
                      <a:pt x="35" y="34"/>
                    </a:lnTo>
                    <a:lnTo>
                      <a:pt x="35" y="40"/>
                    </a:lnTo>
                    <a:lnTo>
                      <a:pt x="43" y="39"/>
                    </a:lnTo>
                    <a:lnTo>
                      <a:pt x="43" y="33"/>
                    </a:lnTo>
                    <a:lnTo>
                      <a:pt x="41" y="27"/>
                    </a:lnTo>
                    <a:lnTo>
                      <a:pt x="38" y="21"/>
                    </a:lnTo>
                    <a:lnTo>
                      <a:pt x="32" y="17"/>
                    </a:lnTo>
                    <a:lnTo>
                      <a:pt x="28" y="14"/>
                    </a:lnTo>
                    <a:lnTo>
                      <a:pt x="21" y="10"/>
                    </a:lnTo>
                    <a:lnTo>
                      <a:pt x="15" y="4"/>
                    </a:lnTo>
                    <a:lnTo>
                      <a:pt x="9" y="2"/>
                    </a:lnTo>
                    <a:lnTo>
                      <a:pt x="8" y="0"/>
                    </a:lnTo>
                    <a:lnTo>
                      <a:pt x="9" y="2"/>
                    </a:lnTo>
                    <a:lnTo>
                      <a:pt x="4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5" y="7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19" name="Freeform 331">
                <a:extLst>
                  <a:ext uri="{FF2B5EF4-FFF2-40B4-BE49-F238E27FC236}">
                    <a16:creationId xmlns:a16="http://schemas.microsoft.com/office/drawing/2014/main" id="{9350BDEE-DEB7-1C86-B429-E8276D2323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4" y="1137"/>
                <a:ext cx="115" cy="57"/>
              </a:xfrm>
              <a:custGeom>
                <a:avLst/>
                <a:gdLst>
                  <a:gd name="T0" fmla="*/ 0 w 115"/>
                  <a:gd name="T1" fmla="*/ 4 h 57"/>
                  <a:gd name="T2" fmla="*/ 0 w 115"/>
                  <a:gd name="T3" fmla="*/ 4 h 57"/>
                  <a:gd name="T4" fmla="*/ 110 w 115"/>
                  <a:gd name="T5" fmla="*/ 56 h 57"/>
                  <a:gd name="T6" fmla="*/ 114 w 115"/>
                  <a:gd name="T7" fmla="*/ 54 h 57"/>
                  <a:gd name="T8" fmla="*/ 2 w 115"/>
                  <a:gd name="T9" fmla="*/ 0 h 57"/>
                  <a:gd name="T10" fmla="*/ 2 w 115"/>
                  <a:gd name="T11" fmla="*/ 0 h 57"/>
                  <a:gd name="T12" fmla="*/ 2 w 115"/>
                  <a:gd name="T13" fmla="*/ 0 h 57"/>
                  <a:gd name="T14" fmla="*/ 0 w 115"/>
                  <a:gd name="T15" fmla="*/ 0 h 57"/>
                  <a:gd name="T16" fmla="*/ 0 w 115"/>
                  <a:gd name="T17" fmla="*/ 2 h 57"/>
                  <a:gd name="T18" fmla="*/ 0 w 115"/>
                  <a:gd name="T19" fmla="*/ 4 h 57"/>
                  <a:gd name="T20" fmla="*/ 0 w 115"/>
                  <a:gd name="T21" fmla="*/ 4 h 57"/>
                  <a:gd name="T22" fmla="*/ 0 w 115"/>
                  <a:gd name="T23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" h="57">
                    <a:moveTo>
                      <a:pt x="0" y="4"/>
                    </a:moveTo>
                    <a:lnTo>
                      <a:pt x="0" y="4"/>
                    </a:lnTo>
                    <a:lnTo>
                      <a:pt x="110" y="56"/>
                    </a:lnTo>
                    <a:lnTo>
                      <a:pt x="114" y="5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20" name="Freeform 332">
                <a:extLst>
                  <a:ext uri="{FF2B5EF4-FFF2-40B4-BE49-F238E27FC236}">
                    <a16:creationId xmlns:a16="http://schemas.microsoft.com/office/drawing/2014/main" id="{9B28F3FD-2DAF-E9AE-72A8-04F973DAD3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9" y="1117"/>
                <a:ext cx="1027" cy="25"/>
              </a:xfrm>
              <a:custGeom>
                <a:avLst/>
                <a:gdLst>
                  <a:gd name="T0" fmla="*/ 2 w 1027"/>
                  <a:gd name="T1" fmla="*/ 21 h 25"/>
                  <a:gd name="T2" fmla="*/ 65 w 1027"/>
                  <a:gd name="T3" fmla="*/ 18 h 25"/>
                  <a:gd name="T4" fmla="*/ 127 w 1027"/>
                  <a:gd name="T5" fmla="*/ 14 h 25"/>
                  <a:gd name="T6" fmla="*/ 192 w 1027"/>
                  <a:gd name="T7" fmla="*/ 11 h 25"/>
                  <a:gd name="T8" fmla="*/ 255 w 1027"/>
                  <a:gd name="T9" fmla="*/ 10 h 25"/>
                  <a:gd name="T10" fmla="*/ 320 w 1027"/>
                  <a:gd name="T11" fmla="*/ 8 h 25"/>
                  <a:gd name="T12" fmla="*/ 384 w 1027"/>
                  <a:gd name="T13" fmla="*/ 5 h 25"/>
                  <a:gd name="T14" fmla="*/ 449 w 1027"/>
                  <a:gd name="T15" fmla="*/ 6 h 25"/>
                  <a:gd name="T16" fmla="*/ 514 w 1027"/>
                  <a:gd name="T17" fmla="*/ 4 h 25"/>
                  <a:gd name="T18" fmla="*/ 579 w 1027"/>
                  <a:gd name="T19" fmla="*/ 5 h 25"/>
                  <a:gd name="T20" fmla="*/ 644 w 1027"/>
                  <a:gd name="T21" fmla="*/ 5 h 25"/>
                  <a:gd name="T22" fmla="*/ 709 w 1027"/>
                  <a:gd name="T23" fmla="*/ 6 h 25"/>
                  <a:gd name="T24" fmla="*/ 774 w 1027"/>
                  <a:gd name="T25" fmla="*/ 9 h 25"/>
                  <a:gd name="T26" fmla="*/ 837 w 1027"/>
                  <a:gd name="T27" fmla="*/ 12 h 25"/>
                  <a:gd name="T28" fmla="*/ 900 w 1027"/>
                  <a:gd name="T29" fmla="*/ 14 h 25"/>
                  <a:gd name="T30" fmla="*/ 963 w 1027"/>
                  <a:gd name="T31" fmla="*/ 19 h 25"/>
                  <a:gd name="T32" fmla="*/ 1024 w 1027"/>
                  <a:gd name="T33" fmla="*/ 24 h 25"/>
                  <a:gd name="T34" fmla="*/ 996 w 1027"/>
                  <a:gd name="T35" fmla="*/ 18 h 25"/>
                  <a:gd name="T36" fmla="*/ 933 w 1027"/>
                  <a:gd name="T37" fmla="*/ 13 h 25"/>
                  <a:gd name="T38" fmla="*/ 869 w 1027"/>
                  <a:gd name="T39" fmla="*/ 8 h 25"/>
                  <a:gd name="T40" fmla="*/ 806 w 1027"/>
                  <a:gd name="T41" fmla="*/ 5 h 25"/>
                  <a:gd name="T42" fmla="*/ 741 w 1027"/>
                  <a:gd name="T43" fmla="*/ 2 h 25"/>
                  <a:gd name="T44" fmla="*/ 676 w 1027"/>
                  <a:gd name="T45" fmla="*/ 2 h 25"/>
                  <a:gd name="T46" fmla="*/ 613 w 1027"/>
                  <a:gd name="T47" fmla="*/ 1 h 25"/>
                  <a:gd name="T48" fmla="*/ 549 w 1027"/>
                  <a:gd name="T49" fmla="*/ 0 h 25"/>
                  <a:gd name="T50" fmla="*/ 484 w 1027"/>
                  <a:gd name="T51" fmla="*/ 0 h 25"/>
                  <a:gd name="T52" fmla="*/ 417 w 1027"/>
                  <a:gd name="T53" fmla="*/ 1 h 25"/>
                  <a:gd name="T54" fmla="*/ 352 w 1027"/>
                  <a:gd name="T55" fmla="*/ 2 h 25"/>
                  <a:gd name="T56" fmla="*/ 287 w 1027"/>
                  <a:gd name="T57" fmla="*/ 4 h 25"/>
                  <a:gd name="T58" fmla="*/ 222 w 1027"/>
                  <a:gd name="T59" fmla="*/ 5 h 25"/>
                  <a:gd name="T60" fmla="*/ 159 w 1027"/>
                  <a:gd name="T61" fmla="*/ 8 h 25"/>
                  <a:gd name="T62" fmla="*/ 97 w 1027"/>
                  <a:gd name="T63" fmla="*/ 12 h 25"/>
                  <a:gd name="T64" fmla="*/ 34 w 1027"/>
                  <a:gd name="T65" fmla="*/ 15 h 25"/>
                  <a:gd name="T66" fmla="*/ 2 w 1027"/>
                  <a:gd name="T67" fmla="*/ 17 h 25"/>
                  <a:gd name="T68" fmla="*/ 0 w 1027"/>
                  <a:gd name="T69" fmla="*/ 17 h 25"/>
                  <a:gd name="T70" fmla="*/ 0 w 1027"/>
                  <a:gd name="T71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27" h="25">
                    <a:moveTo>
                      <a:pt x="2" y="21"/>
                    </a:moveTo>
                    <a:lnTo>
                      <a:pt x="2" y="21"/>
                    </a:lnTo>
                    <a:lnTo>
                      <a:pt x="34" y="19"/>
                    </a:lnTo>
                    <a:lnTo>
                      <a:pt x="65" y="18"/>
                    </a:lnTo>
                    <a:lnTo>
                      <a:pt x="97" y="16"/>
                    </a:lnTo>
                    <a:lnTo>
                      <a:pt x="127" y="14"/>
                    </a:lnTo>
                    <a:lnTo>
                      <a:pt x="160" y="13"/>
                    </a:lnTo>
                    <a:lnTo>
                      <a:pt x="192" y="11"/>
                    </a:lnTo>
                    <a:lnTo>
                      <a:pt x="223" y="11"/>
                    </a:lnTo>
                    <a:lnTo>
                      <a:pt x="255" y="10"/>
                    </a:lnTo>
                    <a:lnTo>
                      <a:pt x="287" y="8"/>
                    </a:lnTo>
                    <a:lnTo>
                      <a:pt x="320" y="8"/>
                    </a:lnTo>
                    <a:lnTo>
                      <a:pt x="352" y="7"/>
                    </a:lnTo>
                    <a:lnTo>
                      <a:pt x="384" y="5"/>
                    </a:lnTo>
                    <a:lnTo>
                      <a:pt x="417" y="5"/>
                    </a:lnTo>
                    <a:lnTo>
                      <a:pt x="449" y="6"/>
                    </a:lnTo>
                    <a:lnTo>
                      <a:pt x="482" y="4"/>
                    </a:lnTo>
                    <a:lnTo>
                      <a:pt x="514" y="4"/>
                    </a:lnTo>
                    <a:lnTo>
                      <a:pt x="547" y="4"/>
                    </a:lnTo>
                    <a:lnTo>
                      <a:pt x="579" y="5"/>
                    </a:lnTo>
                    <a:lnTo>
                      <a:pt x="612" y="5"/>
                    </a:lnTo>
                    <a:lnTo>
                      <a:pt x="644" y="5"/>
                    </a:lnTo>
                    <a:lnTo>
                      <a:pt x="677" y="6"/>
                    </a:lnTo>
                    <a:lnTo>
                      <a:pt x="709" y="6"/>
                    </a:lnTo>
                    <a:lnTo>
                      <a:pt x="742" y="9"/>
                    </a:lnTo>
                    <a:lnTo>
                      <a:pt x="774" y="9"/>
                    </a:lnTo>
                    <a:lnTo>
                      <a:pt x="805" y="9"/>
                    </a:lnTo>
                    <a:lnTo>
                      <a:pt x="837" y="12"/>
                    </a:lnTo>
                    <a:lnTo>
                      <a:pt x="870" y="12"/>
                    </a:lnTo>
                    <a:lnTo>
                      <a:pt x="900" y="14"/>
                    </a:lnTo>
                    <a:lnTo>
                      <a:pt x="933" y="17"/>
                    </a:lnTo>
                    <a:lnTo>
                      <a:pt x="963" y="19"/>
                    </a:lnTo>
                    <a:lnTo>
                      <a:pt x="994" y="22"/>
                    </a:lnTo>
                    <a:lnTo>
                      <a:pt x="1024" y="24"/>
                    </a:lnTo>
                    <a:lnTo>
                      <a:pt x="1026" y="20"/>
                    </a:lnTo>
                    <a:lnTo>
                      <a:pt x="996" y="18"/>
                    </a:lnTo>
                    <a:lnTo>
                      <a:pt x="965" y="15"/>
                    </a:lnTo>
                    <a:lnTo>
                      <a:pt x="933" y="13"/>
                    </a:lnTo>
                    <a:lnTo>
                      <a:pt x="900" y="10"/>
                    </a:lnTo>
                    <a:lnTo>
                      <a:pt x="869" y="8"/>
                    </a:lnTo>
                    <a:lnTo>
                      <a:pt x="837" y="6"/>
                    </a:lnTo>
                    <a:lnTo>
                      <a:pt x="806" y="5"/>
                    </a:lnTo>
                    <a:lnTo>
                      <a:pt x="774" y="5"/>
                    </a:lnTo>
                    <a:lnTo>
                      <a:pt x="741" y="2"/>
                    </a:lnTo>
                    <a:lnTo>
                      <a:pt x="709" y="2"/>
                    </a:lnTo>
                    <a:lnTo>
                      <a:pt x="676" y="2"/>
                    </a:lnTo>
                    <a:lnTo>
                      <a:pt x="646" y="1"/>
                    </a:lnTo>
                    <a:lnTo>
                      <a:pt x="613" y="1"/>
                    </a:lnTo>
                    <a:lnTo>
                      <a:pt x="581" y="1"/>
                    </a:lnTo>
                    <a:lnTo>
                      <a:pt x="549" y="0"/>
                    </a:lnTo>
                    <a:lnTo>
                      <a:pt x="516" y="0"/>
                    </a:lnTo>
                    <a:lnTo>
                      <a:pt x="484" y="0"/>
                    </a:lnTo>
                    <a:lnTo>
                      <a:pt x="449" y="1"/>
                    </a:lnTo>
                    <a:lnTo>
                      <a:pt x="417" y="1"/>
                    </a:lnTo>
                    <a:lnTo>
                      <a:pt x="384" y="3"/>
                    </a:lnTo>
                    <a:lnTo>
                      <a:pt x="352" y="2"/>
                    </a:lnTo>
                    <a:lnTo>
                      <a:pt x="319" y="2"/>
                    </a:lnTo>
                    <a:lnTo>
                      <a:pt x="287" y="4"/>
                    </a:lnTo>
                    <a:lnTo>
                      <a:pt x="255" y="6"/>
                    </a:lnTo>
                    <a:lnTo>
                      <a:pt x="222" y="5"/>
                    </a:lnTo>
                    <a:lnTo>
                      <a:pt x="192" y="7"/>
                    </a:lnTo>
                    <a:lnTo>
                      <a:pt x="159" y="8"/>
                    </a:lnTo>
                    <a:lnTo>
                      <a:pt x="127" y="10"/>
                    </a:lnTo>
                    <a:lnTo>
                      <a:pt x="97" y="12"/>
                    </a:lnTo>
                    <a:lnTo>
                      <a:pt x="64" y="13"/>
                    </a:lnTo>
                    <a:lnTo>
                      <a:pt x="34" y="15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2" y="21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21" name="Freeform 333">
                <a:extLst>
                  <a:ext uri="{FF2B5EF4-FFF2-40B4-BE49-F238E27FC236}">
                    <a16:creationId xmlns:a16="http://schemas.microsoft.com/office/drawing/2014/main" id="{A74FA32A-D8D6-6FC3-CD6C-D432D8D92A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1" y="1134"/>
                <a:ext cx="41" cy="44"/>
              </a:xfrm>
              <a:custGeom>
                <a:avLst/>
                <a:gdLst>
                  <a:gd name="T0" fmla="*/ 5 w 41"/>
                  <a:gd name="T1" fmla="*/ 41 h 44"/>
                  <a:gd name="T2" fmla="*/ 5 w 41"/>
                  <a:gd name="T3" fmla="*/ 41 h 44"/>
                  <a:gd name="T4" fmla="*/ 4 w 41"/>
                  <a:gd name="T5" fmla="*/ 36 h 44"/>
                  <a:gd name="T6" fmla="*/ 4 w 41"/>
                  <a:gd name="T7" fmla="*/ 34 h 44"/>
                  <a:gd name="T8" fmla="*/ 6 w 41"/>
                  <a:gd name="T9" fmla="*/ 30 h 44"/>
                  <a:gd name="T10" fmla="*/ 8 w 41"/>
                  <a:gd name="T11" fmla="*/ 26 h 44"/>
                  <a:gd name="T12" fmla="*/ 8 w 41"/>
                  <a:gd name="T13" fmla="*/ 24 h 44"/>
                  <a:gd name="T14" fmla="*/ 9 w 41"/>
                  <a:gd name="T15" fmla="*/ 20 h 44"/>
                  <a:gd name="T16" fmla="*/ 11 w 41"/>
                  <a:gd name="T17" fmla="*/ 18 h 44"/>
                  <a:gd name="T18" fmla="*/ 13 w 41"/>
                  <a:gd name="T19" fmla="*/ 16 h 44"/>
                  <a:gd name="T20" fmla="*/ 15 w 41"/>
                  <a:gd name="T21" fmla="*/ 13 h 44"/>
                  <a:gd name="T22" fmla="*/ 19 w 41"/>
                  <a:gd name="T23" fmla="*/ 11 h 44"/>
                  <a:gd name="T24" fmla="*/ 21 w 41"/>
                  <a:gd name="T25" fmla="*/ 9 h 44"/>
                  <a:gd name="T26" fmla="*/ 24 w 41"/>
                  <a:gd name="T27" fmla="*/ 9 h 44"/>
                  <a:gd name="T28" fmla="*/ 26 w 41"/>
                  <a:gd name="T29" fmla="*/ 7 h 44"/>
                  <a:gd name="T30" fmla="*/ 30 w 41"/>
                  <a:gd name="T31" fmla="*/ 6 h 44"/>
                  <a:gd name="T32" fmla="*/ 34 w 41"/>
                  <a:gd name="T33" fmla="*/ 6 h 44"/>
                  <a:gd name="T34" fmla="*/ 40 w 41"/>
                  <a:gd name="T35" fmla="*/ 6 h 44"/>
                  <a:gd name="T36" fmla="*/ 40 w 41"/>
                  <a:gd name="T37" fmla="*/ 0 h 44"/>
                  <a:gd name="T38" fmla="*/ 34 w 41"/>
                  <a:gd name="T39" fmla="*/ 0 h 44"/>
                  <a:gd name="T40" fmla="*/ 30 w 41"/>
                  <a:gd name="T41" fmla="*/ 0 h 44"/>
                  <a:gd name="T42" fmla="*/ 26 w 41"/>
                  <a:gd name="T43" fmla="*/ 3 h 44"/>
                  <a:gd name="T44" fmla="*/ 22 w 41"/>
                  <a:gd name="T45" fmla="*/ 3 h 44"/>
                  <a:gd name="T46" fmla="*/ 18 w 41"/>
                  <a:gd name="T47" fmla="*/ 5 h 44"/>
                  <a:gd name="T48" fmla="*/ 17 w 41"/>
                  <a:gd name="T49" fmla="*/ 7 h 44"/>
                  <a:gd name="T50" fmla="*/ 13 w 41"/>
                  <a:gd name="T51" fmla="*/ 9 h 44"/>
                  <a:gd name="T52" fmla="*/ 11 w 41"/>
                  <a:gd name="T53" fmla="*/ 12 h 44"/>
                  <a:gd name="T54" fmla="*/ 9 w 41"/>
                  <a:gd name="T55" fmla="*/ 14 h 44"/>
                  <a:gd name="T56" fmla="*/ 5 w 41"/>
                  <a:gd name="T57" fmla="*/ 16 h 44"/>
                  <a:gd name="T58" fmla="*/ 4 w 41"/>
                  <a:gd name="T59" fmla="*/ 20 h 44"/>
                  <a:gd name="T60" fmla="*/ 4 w 41"/>
                  <a:gd name="T61" fmla="*/ 24 h 44"/>
                  <a:gd name="T62" fmla="*/ 2 w 41"/>
                  <a:gd name="T63" fmla="*/ 28 h 44"/>
                  <a:gd name="T64" fmla="*/ 0 w 41"/>
                  <a:gd name="T65" fmla="*/ 33 h 44"/>
                  <a:gd name="T66" fmla="*/ 1 w 41"/>
                  <a:gd name="T67" fmla="*/ 37 h 44"/>
                  <a:gd name="T68" fmla="*/ 1 w 41"/>
                  <a:gd name="T69" fmla="*/ 41 h 44"/>
                  <a:gd name="T70" fmla="*/ 1 w 41"/>
                  <a:gd name="T71" fmla="*/ 41 h 44"/>
                  <a:gd name="T72" fmla="*/ 1 w 41"/>
                  <a:gd name="T73" fmla="*/ 41 h 44"/>
                  <a:gd name="T74" fmla="*/ 1 w 41"/>
                  <a:gd name="T75" fmla="*/ 43 h 44"/>
                  <a:gd name="T76" fmla="*/ 1 w 41"/>
                  <a:gd name="T77" fmla="*/ 43 h 44"/>
                  <a:gd name="T78" fmla="*/ 3 w 41"/>
                  <a:gd name="T79" fmla="*/ 43 h 44"/>
                  <a:gd name="T80" fmla="*/ 5 w 41"/>
                  <a:gd name="T81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1" h="44">
                    <a:moveTo>
                      <a:pt x="5" y="41"/>
                    </a:moveTo>
                    <a:lnTo>
                      <a:pt x="5" y="41"/>
                    </a:lnTo>
                    <a:lnTo>
                      <a:pt x="4" y="36"/>
                    </a:lnTo>
                    <a:lnTo>
                      <a:pt x="4" y="34"/>
                    </a:lnTo>
                    <a:lnTo>
                      <a:pt x="6" y="30"/>
                    </a:lnTo>
                    <a:lnTo>
                      <a:pt x="8" y="26"/>
                    </a:lnTo>
                    <a:lnTo>
                      <a:pt x="8" y="24"/>
                    </a:lnTo>
                    <a:lnTo>
                      <a:pt x="9" y="20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3"/>
                    </a:lnTo>
                    <a:lnTo>
                      <a:pt x="19" y="11"/>
                    </a:lnTo>
                    <a:lnTo>
                      <a:pt x="21" y="9"/>
                    </a:lnTo>
                    <a:lnTo>
                      <a:pt x="24" y="9"/>
                    </a:lnTo>
                    <a:lnTo>
                      <a:pt x="26" y="7"/>
                    </a:lnTo>
                    <a:lnTo>
                      <a:pt x="30" y="6"/>
                    </a:lnTo>
                    <a:lnTo>
                      <a:pt x="34" y="6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26" y="3"/>
                    </a:lnTo>
                    <a:lnTo>
                      <a:pt x="22" y="3"/>
                    </a:lnTo>
                    <a:lnTo>
                      <a:pt x="18" y="5"/>
                    </a:lnTo>
                    <a:lnTo>
                      <a:pt x="17" y="7"/>
                    </a:lnTo>
                    <a:lnTo>
                      <a:pt x="13" y="9"/>
                    </a:lnTo>
                    <a:lnTo>
                      <a:pt x="11" y="12"/>
                    </a:lnTo>
                    <a:lnTo>
                      <a:pt x="9" y="14"/>
                    </a:lnTo>
                    <a:lnTo>
                      <a:pt x="5" y="16"/>
                    </a:lnTo>
                    <a:lnTo>
                      <a:pt x="4" y="20"/>
                    </a:lnTo>
                    <a:lnTo>
                      <a:pt x="4" y="24"/>
                    </a:lnTo>
                    <a:lnTo>
                      <a:pt x="2" y="28"/>
                    </a:lnTo>
                    <a:lnTo>
                      <a:pt x="0" y="33"/>
                    </a:lnTo>
                    <a:lnTo>
                      <a:pt x="1" y="37"/>
                    </a:lnTo>
                    <a:lnTo>
                      <a:pt x="1" y="41"/>
                    </a:lnTo>
                    <a:lnTo>
                      <a:pt x="1" y="41"/>
                    </a:lnTo>
                    <a:lnTo>
                      <a:pt x="1" y="41"/>
                    </a:lnTo>
                    <a:lnTo>
                      <a:pt x="1" y="43"/>
                    </a:lnTo>
                    <a:lnTo>
                      <a:pt x="1" y="43"/>
                    </a:lnTo>
                    <a:lnTo>
                      <a:pt x="3" y="43"/>
                    </a:lnTo>
                    <a:lnTo>
                      <a:pt x="5" y="41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22" name="Freeform 334">
                <a:extLst>
                  <a:ext uri="{FF2B5EF4-FFF2-40B4-BE49-F238E27FC236}">
                    <a16:creationId xmlns:a16="http://schemas.microsoft.com/office/drawing/2014/main" id="{2A7A29B8-688D-4495-AB12-A5E599E59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2" y="1166"/>
                <a:ext cx="45" cy="767"/>
              </a:xfrm>
              <a:custGeom>
                <a:avLst/>
                <a:gdLst>
                  <a:gd name="T0" fmla="*/ 12 w 45"/>
                  <a:gd name="T1" fmla="*/ 763 h 767"/>
                  <a:gd name="T2" fmla="*/ 9 w 45"/>
                  <a:gd name="T3" fmla="*/ 717 h 767"/>
                  <a:gd name="T4" fmla="*/ 9 w 45"/>
                  <a:gd name="T5" fmla="*/ 670 h 767"/>
                  <a:gd name="T6" fmla="*/ 9 w 45"/>
                  <a:gd name="T7" fmla="*/ 622 h 767"/>
                  <a:gd name="T8" fmla="*/ 6 w 45"/>
                  <a:gd name="T9" fmla="*/ 575 h 767"/>
                  <a:gd name="T10" fmla="*/ 6 w 45"/>
                  <a:gd name="T11" fmla="*/ 527 h 767"/>
                  <a:gd name="T12" fmla="*/ 5 w 45"/>
                  <a:gd name="T13" fmla="*/ 480 h 767"/>
                  <a:gd name="T14" fmla="*/ 7 w 45"/>
                  <a:gd name="T15" fmla="*/ 433 h 767"/>
                  <a:gd name="T16" fmla="*/ 6 w 45"/>
                  <a:gd name="T17" fmla="*/ 385 h 767"/>
                  <a:gd name="T18" fmla="*/ 8 w 45"/>
                  <a:gd name="T19" fmla="*/ 338 h 767"/>
                  <a:gd name="T20" fmla="*/ 10 w 45"/>
                  <a:gd name="T21" fmla="*/ 291 h 767"/>
                  <a:gd name="T22" fmla="*/ 13 w 45"/>
                  <a:gd name="T23" fmla="*/ 242 h 767"/>
                  <a:gd name="T24" fmla="*/ 17 w 45"/>
                  <a:gd name="T25" fmla="*/ 196 h 767"/>
                  <a:gd name="T26" fmla="*/ 23 w 45"/>
                  <a:gd name="T27" fmla="*/ 147 h 767"/>
                  <a:gd name="T28" fmla="*/ 28 w 45"/>
                  <a:gd name="T29" fmla="*/ 98 h 767"/>
                  <a:gd name="T30" fmla="*/ 34 w 45"/>
                  <a:gd name="T31" fmla="*/ 51 h 767"/>
                  <a:gd name="T32" fmla="*/ 44 w 45"/>
                  <a:gd name="T33" fmla="*/ 2 h 767"/>
                  <a:gd name="T34" fmla="*/ 33 w 45"/>
                  <a:gd name="T35" fmla="*/ 25 h 767"/>
                  <a:gd name="T36" fmla="*/ 27 w 45"/>
                  <a:gd name="T37" fmla="*/ 73 h 767"/>
                  <a:gd name="T38" fmla="*/ 21 w 45"/>
                  <a:gd name="T39" fmla="*/ 122 h 767"/>
                  <a:gd name="T40" fmla="*/ 16 w 45"/>
                  <a:gd name="T41" fmla="*/ 171 h 767"/>
                  <a:gd name="T42" fmla="*/ 10 w 45"/>
                  <a:gd name="T43" fmla="*/ 220 h 767"/>
                  <a:gd name="T44" fmla="*/ 8 w 45"/>
                  <a:gd name="T45" fmla="*/ 267 h 767"/>
                  <a:gd name="T46" fmla="*/ 5 w 45"/>
                  <a:gd name="T47" fmla="*/ 314 h 767"/>
                  <a:gd name="T48" fmla="*/ 3 w 45"/>
                  <a:gd name="T49" fmla="*/ 362 h 767"/>
                  <a:gd name="T50" fmla="*/ 2 w 45"/>
                  <a:gd name="T51" fmla="*/ 409 h 767"/>
                  <a:gd name="T52" fmla="*/ 2 w 45"/>
                  <a:gd name="T53" fmla="*/ 456 h 767"/>
                  <a:gd name="T54" fmla="*/ 0 w 45"/>
                  <a:gd name="T55" fmla="*/ 504 h 767"/>
                  <a:gd name="T56" fmla="*/ 1 w 45"/>
                  <a:gd name="T57" fmla="*/ 551 h 767"/>
                  <a:gd name="T58" fmla="*/ 3 w 45"/>
                  <a:gd name="T59" fmla="*/ 598 h 767"/>
                  <a:gd name="T60" fmla="*/ 4 w 45"/>
                  <a:gd name="T61" fmla="*/ 646 h 767"/>
                  <a:gd name="T62" fmla="*/ 4 w 45"/>
                  <a:gd name="T63" fmla="*/ 693 h 767"/>
                  <a:gd name="T64" fmla="*/ 7 w 45"/>
                  <a:gd name="T65" fmla="*/ 741 h 767"/>
                  <a:gd name="T66" fmla="*/ 8 w 45"/>
                  <a:gd name="T67" fmla="*/ 764 h 767"/>
                  <a:gd name="T68" fmla="*/ 8 w 45"/>
                  <a:gd name="T69" fmla="*/ 766 h 767"/>
                  <a:gd name="T70" fmla="*/ 12 w 45"/>
                  <a:gd name="T71" fmla="*/ 765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5" h="767">
                    <a:moveTo>
                      <a:pt x="12" y="763"/>
                    </a:moveTo>
                    <a:lnTo>
                      <a:pt x="12" y="763"/>
                    </a:lnTo>
                    <a:lnTo>
                      <a:pt x="11" y="741"/>
                    </a:lnTo>
                    <a:lnTo>
                      <a:pt x="9" y="717"/>
                    </a:lnTo>
                    <a:lnTo>
                      <a:pt x="8" y="693"/>
                    </a:lnTo>
                    <a:lnTo>
                      <a:pt x="9" y="670"/>
                    </a:lnTo>
                    <a:lnTo>
                      <a:pt x="8" y="646"/>
                    </a:lnTo>
                    <a:lnTo>
                      <a:pt x="9" y="622"/>
                    </a:lnTo>
                    <a:lnTo>
                      <a:pt x="7" y="597"/>
                    </a:lnTo>
                    <a:lnTo>
                      <a:pt x="6" y="575"/>
                    </a:lnTo>
                    <a:lnTo>
                      <a:pt x="7" y="551"/>
                    </a:lnTo>
                    <a:lnTo>
                      <a:pt x="6" y="527"/>
                    </a:lnTo>
                    <a:lnTo>
                      <a:pt x="6" y="504"/>
                    </a:lnTo>
                    <a:lnTo>
                      <a:pt x="5" y="480"/>
                    </a:lnTo>
                    <a:lnTo>
                      <a:pt x="6" y="458"/>
                    </a:lnTo>
                    <a:lnTo>
                      <a:pt x="7" y="433"/>
                    </a:lnTo>
                    <a:lnTo>
                      <a:pt x="6" y="409"/>
                    </a:lnTo>
                    <a:lnTo>
                      <a:pt x="6" y="385"/>
                    </a:lnTo>
                    <a:lnTo>
                      <a:pt x="7" y="362"/>
                    </a:lnTo>
                    <a:lnTo>
                      <a:pt x="8" y="338"/>
                    </a:lnTo>
                    <a:lnTo>
                      <a:pt x="11" y="313"/>
                    </a:lnTo>
                    <a:lnTo>
                      <a:pt x="10" y="291"/>
                    </a:lnTo>
                    <a:lnTo>
                      <a:pt x="13" y="267"/>
                    </a:lnTo>
                    <a:lnTo>
                      <a:pt x="13" y="242"/>
                    </a:lnTo>
                    <a:lnTo>
                      <a:pt x="16" y="220"/>
                    </a:lnTo>
                    <a:lnTo>
                      <a:pt x="17" y="196"/>
                    </a:lnTo>
                    <a:lnTo>
                      <a:pt x="20" y="171"/>
                    </a:lnTo>
                    <a:lnTo>
                      <a:pt x="23" y="147"/>
                    </a:lnTo>
                    <a:lnTo>
                      <a:pt x="26" y="122"/>
                    </a:lnTo>
                    <a:lnTo>
                      <a:pt x="28" y="98"/>
                    </a:lnTo>
                    <a:lnTo>
                      <a:pt x="31" y="75"/>
                    </a:lnTo>
                    <a:lnTo>
                      <a:pt x="34" y="51"/>
                    </a:lnTo>
                    <a:lnTo>
                      <a:pt x="39" y="26"/>
                    </a:lnTo>
                    <a:lnTo>
                      <a:pt x="44" y="2"/>
                    </a:lnTo>
                    <a:lnTo>
                      <a:pt x="38" y="0"/>
                    </a:lnTo>
                    <a:lnTo>
                      <a:pt x="33" y="25"/>
                    </a:lnTo>
                    <a:lnTo>
                      <a:pt x="30" y="49"/>
                    </a:lnTo>
                    <a:lnTo>
                      <a:pt x="27" y="73"/>
                    </a:lnTo>
                    <a:lnTo>
                      <a:pt x="24" y="98"/>
                    </a:lnTo>
                    <a:lnTo>
                      <a:pt x="21" y="122"/>
                    </a:lnTo>
                    <a:lnTo>
                      <a:pt x="19" y="147"/>
                    </a:lnTo>
                    <a:lnTo>
                      <a:pt x="16" y="171"/>
                    </a:lnTo>
                    <a:lnTo>
                      <a:pt x="13" y="196"/>
                    </a:lnTo>
                    <a:lnTo>
                      <a:pt x="10" y="220"/>
                    </a:lnTo>
                    <a:lnTo>
                      <a:pt x="9" y="243"/>
                    </a:lnTo>
                    <a:lnTo>
                      <a:pt x="8" y="267"/>
                    </a:lnTo>
                    <a:lnTo>
                      <a:pt x="6" y="291"/>
                    </a:lnTo>
                    <a:lnTo>
                      <a:pt x="5" y="314"/>
                    </a:lnTo>
                    <a:lnTo>
                      <a:pt x="4" y="338"/>
                    </a:lnTo>
                    <a:lnTo>
                      <a:pt x="3" y="362"/>
                    </a:lnTo>
                    <a:lnTo>
                      <a:pt x="2" y="385"/>
                    </a:lnTo>
                    <a:lnTo>
                      <a:pt x="2" y="409"/>
                    </a:lnTo>
                    <a:lnTo>
                      <a:pt x="1" y="434"/>
                    </a:lnTo>
                    <a:lnTo>
                      <a:pt x="2" y="456"/>
                    </a:lnTo>
                    <a:lnTo>
                      <a:pt x="1" y="480"/>
                    </a:lnTo>
                    <a:lnTo>
                      <a:pt x="0" y="504"/>
                    </a:lnTo>
                    <a:lnTo>
                      <a:pt x="2" y="527"/>
                    </a:lnTo>
                    <a:lnTo>
                      <a:pt x="1" y="551"/>
                    </a:lnTo>
                    <a:lnTo>
                      <a:pt x="2" y="575"/>
                    </a:lnTo>
                    <a:lnTo>
                      <a:pt x="3" y="598"/>
                    </a:lnTo>
                    <a:lnTo>
                      <a:pt x="2" y="622"/>
                    </a:lnTo>
                    <a:lnTo>
                      <a:pt x="4" y="646"/>
                    </a:lnTo>
                    <a:lnTo>
                      <a:pt x="5" y="670"/>
                    </a:lnTo>
                    <a:lnTo>
                      <a:pt x="4" y="693"/>
                    </a:lnTo>
                    <a:lnTo>
                      <a:pt x="5" y="717"/>
                    </a:lnTo>
                    <a:lnTo>
                      <a:pt x="7" y="741"/>
                    </a:lnTo>
                    <a:lnTo>
                      <a:pt x="8" y="764"/>
                    </a:lnTo>
                    <a:lnTo>
                      <a:pt x="8" y="764"/>
                    </a:lnTo>
                    <a:lnTo>
                      <a:pt x="8" y="764"/>
                    </a:lnTo>
                    <a:lnTo>
                      <a:pt x="8" y="766"/>
                    </a:lnTo>
                    <a:lnTo>
                      <a:pt x="10" y="765"/>
                    </a:lnTo>
                    <a:lnTo>
                      <a:pt x="12" y="765"/>
                    </a:lnTo>
                    <a:lnTo>
                      <a:pt x="12" y="763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23" name="Freeform 335">
                <a:extLst>
                  <a:ext uri="{FF2B5EF4-FFF2-40B4-BE49-F238E27FC236}">
                    <a16:creationId xmlns:a16="http://schemas.microsoft.com/office/drawing/2014/main" id="{027BF701-3E1B-3132-E23F-B991C86188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5" y="1932"/>
                <a:ext cx="42" cy="43"/>
              </a:xfrm>
              <a:custGeom>
                <a:avLst/>
                <a:gdLst>
                  <a:gd name="T0" fmla="*/ 39 w 42"/>
                  <a:gd name="T1" fmla="*/ 37 h 43"/>
                  <a:gd name="T2" fmla="*/ 39 w 42"/>
                  <a:gd name="T3" fmla="*/ 37 h 43"/>
                  <a:gd name="T4" fmla="*/ 35 w 42"/>
                  <a:gd name="T5" fmla="*/ 33 h 43"/>
                  <a:gd name="T6" fmla="*/ 31 w 42"/>
                  <a:gd name="T7" fmla="*/ 34 h 43"/>
                  <a:gd name="T8" fmla="*/ 27 w 42"/>
                  <a:gd name="T9" fmla="*/ 30 h 43"/>
                  <a:gd name="T10" fmla="*/ 25 w 42"/>
                  <a:gd name="T11" fmla="*/ 30 h 43"/>
                  <a:gd name="T12" fmla="*/ 21 w 42"/>
                  <a:gd name="T13" fmla="*/ 26 h 43"/>
                  <a:gd name="T14" fmla="*/ 19 w 42"/>
                  <a:gd name="T15" fmla="*/ 24 h 43"/>
                  <a:gd name="T16" fmla="*/ 17 w 42"/>
                  <a:gd name="T17" fmla="*/ 22 h 43"/>
                  <a:gd name="T18" fmla="*/ 13 w 42"/>
                  <a:gd name="T19" fmla="*/ 20 h 43"/>
                  <a:gd name="T20" fmla="*/ 13 w 42"/>
                  <a:gd name="T21" fmla="*/ 18 h 43"/>
                  <a:gd name="T22" fmla="*/ 11 w 42"/>
                  <a:gd name="T23" fmla="*/ 16 h 43"/>
                  <a:gd name="T24" fmla="*/ 11 w 42"/>
                  <a:gd name="T25" fmla="*/ 14 h 43"/>
                  <a:gd name="T26" fmla="*/ 9 w 42"/>
                  <a:gd name="T27" fmla="*/ 10 h 43"/>
                  <a:gd name="T28" fmla="*/ 7 w 42"/>
                  <a:gd name="T29" fmla="*/ 8 h 43"/>
                  <a:gd name="T30" fmla="*/ 7 w 42"/>
                  <a:gd name="T31" fmla="*/ 6 h 43"/>
                  <a:gd name="T32" fmla="*/ 6 w 42"/>
                  <a:gd name="T33" fmla="*/ 2 h 43"/>
                  <a:gd name="T34" fmla="*/ 6 w 42"/>
                  <a:gd name="T35" fmla="*/ 0 h 43"/>
                  <a:gd name="T36" fmla="*/ 0 w 42"/>
                  <a:gd name="T37" fmla="*/ 0 h 43"/>
                  <a:gd name="T38" fmla="*/ 0 w 42"/>
                  <a:gd name="T39" fmla="*/ 2 h 43"/>
                  <a:gd name="T40" fmla="*/ 1 w 42"/>
                  <a:gd name="T41" fmla="*/ 6 h 43"/>
                  <a:gd name="T42" fmla="*/ 1 w 42"/>
                  <a:gd name="T43" fmla="*/ 11 h 43"/>
                  <a:gd name="T44" fmla="*/ 3 w 42"/>
                  <a:gd name="T45" fmla="*/ 12 h 43"/>
                  <a:gd name="T46" fmla="*/ 5 w 42"/>
                  <a:gd name="T47" fmla="*/ 16 h 43"/>
                  <a:gd name="T48" fmla="*/ 5 w 42"/>
                  <a:gd name="T49" fmla="*/ 19 h 43"/>
                  <a:gd name="T50" fmla="*/ 7 w 42"/>
                  <a:gd name="T51" fmla="*/ 20 h 43"/>
                  <a:gd name="T52" fmla="*/ 9 w 42"/>
                  <a:gd name="T53" fmla="*/ 22 h 43"/>
                  <a:gd name="T54" fmla="*/ 11 w 42"/>
                  <a:gd name="T55" fmla="*/ 24 h 43"/>
                  <a:gd name="T56" fmla="*/ 14 w 42"/>
                  <a:gd name="T57" fmla="*/ 28 h 43"/>
                  <a:gd name="T58" fmla="*/ 18 w 42"/>
                  <a:gd name="T59" fmla="*/ 30 h 43"/>
                  <a:gd name="T60" fmla="*/ 20 w 42"/>
                  <a:gd name="T61" fmla="*/ 32 h 43"/>
                  <a:gd name="T62" fmla="*/ 24 w 42"/>
                  <a:gd name="T63" fmla="*/ 34 h 43"/>
                  <a:gd name="T64" fmla="*/ 28 w 42"/>
                  <a:gd name="T65" fmla="*/ 36 h 43"/>
                  <a:gd name="T66" fmla="*/ 32 w 42"/>
                  <a:gd name="T67" fmla="*/ 38 h 43"/>
                  <a:gd name="T68" fmla="*/ 36 w 42"/>
                  <a:gd name="T69" fmla="*/ 39 h 43"/>
                  <a:gd name="T70" fmla="*/ 36 w 42"/>
                  <a:gd name="T71" fmla="*/ 42 h 43"/>
                  <a:gd name="T72" fmla="*/ 36 w 42"/>
                  <a:gd name="T73" fmla="*/ 39 h 43"/>
                  <a:gd name="T74" fmla="*/ 38 w 42"/>
                  <a:gd name="T75" fmla="*/ 41 h 43"/>
                  <a:gd name="T76" fmla="*/ 39 w 42"/>
                  <a:gd name="T77" fmla="*/ 39 h 43"/>
                  <a:gd name="T78" fmla="*/ 41 w 42"/>
                  <a:gd name="T79" fmla="*/ 37 h 43"/>
                  <a:gd name="T80" fmla="*/ 39 w 42"/>
                  <a:gd name="T81" fmla="*/ 3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2" h="43">
                    <a:moveTo>
                      <a:pt x="39" y="37"/>
                    </a:moveTo>
                    <a:lnTo>
                      <a:pt x="39" y="37"/>
                    </a:lnTo>
                    <a:lnTo>
                      <a:pt x="35" y="33"/>
                    </a:lnTo>
                    <a:lnTo>
                      <a:pt x="31" y="34"/>
                    </a:lnTo>
                    <a:lnTo>
                      <a:pt x="27" y="30"/>
                    </a:lnTo>
                    <a:lnTo>
                      <a:pt x="25" y="30"/>
                    </a:lnTo>
                    <a:lnTo>
                      <a:pt x="21" y="26"/>
                    </a:lnTo>
                    <a:lnTo>
                      <a:pt x="19" y="24"/>
                    </a:lnTo>
                    <a:lnTo>
                      <a:pt x="17" y="22"/>
                    </a:lnTo>
                    <a:lnTo>
                      <a:pt x="13" y="20"/>
                    </a:lnTo>
                    <a:lnTo>
                      <a:pt x="13" y="18"/>
                    </a:lnTo>
                    <a:lnTo>
                      <a:pt x="11" y="16"/>
                    </a:lnTo>
                    <a:lnTo>
                      <a:pt x="11" y="14"/>
                    </a:lnTo>
                    <a:lnTo>
                      <a:pt x="9" y="10"/>
                    </a:lnTo>
                    <a:lnTo>
                      <a:pt x="7" y="8"/>
                    </a:lnTo>
                    <a:lnTo>
                      <a:pt x="7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6"/>
                    </a:lnTo>
                    <a:lnTo>
                      <a:pt x="1" y="11"/>
                    </a:lnTo>
                    <a:lnTo>
                      <a:pt x="3" y="12"/>
                    </a:lnTo>
                    <a:lnTo>
                      <a:pt x="5" y="16"/>
                    </a:lnTo>
                    <a:lnTo>
                      <a:pt x="5" y="19"/>
                    </a:lnTo>
                    <a:lnTo>
                      <a:pt x="7" y="20"/>
                    </a:lnTo>
                    <a:lnTo>
                      <a:pt x="9" y="22"/>
                    </a:lnTo>
                    <a:lnTo>
                      <a:pt x="11" y="24"/>
                    </a:lnTo>
                    <a:lnTo>
                      <a:pt x="14" y="28"/>
                    </a:lnTo>
                    <a:lnTo>
                      <a:pt x="18" y="30"/>
                    </a:lnTo>
                    <a:lnTo>
                      <a:pt x="20" y="32"/>
                    </a:lnTo>
                    <a:lnTo>
                      <a:pt x="24" y="34"/>
                    </a:lnTo>
                    <a:lnTo>
                      <a:pt x="28" y="36"/>
                    </a:lnTo>
                    <a:lnTo>
                      <a:pt x="32" y="38"/>
                    </a:lnTo>
                    <a:lnTo>
                      <a:pt x="36" y="39"/>
                    </a:lnTo>
                    <a:lnTo>
                      <a:pt x="36" y="42"/>
                    </a:lnTo>
                    <a:lnTo>
                      <a:pt x="36" y="39"/>
                    </a:lnTo>
                    <a:lnTo>
                      <a:pt x="38" y="41"/>
                    </a:lnTo>
                    <a:lnTo>
                      <a:pt x="39" y="39"/>
                    </a:lnTo>
                    <a:lnTo>
                      <a:pt x="41" y="37"/>
                    </a:lnTo>
                    <a:lnTo>
                      <a:pt x="39" y="37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24" name="Freeform 336">
                <a:extLst>
                  <a:ext uri="{FF2B5EF4-FFF2-40B4-BE49-F238E27FC236}">
                    <a16:creationId xmlns:a16="http://schemas.microsoft.com/office/drawing/2014/main" id="{95D7E449-AC6A-DC47-8232-FBFDAE3D5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6" y="1966"/>
                <a:ext cx="95" cy="58"/>
              </a:xfrm>
              <a:custGeom>
                <a:avLst/>
                <a:gdLst>
                  <a:gd name="T0" fmla="*/ 92 w 95"/>
                  <a:gd name="T1" fmla="*/ 52 h 58"/>
                  <a:gd name="T2" fmla="*/ 92 w 95"/>
                  <a:gd name="T3" fmla="*/ 52 h 58"/>
                  <a:gd name="T4" fmla="*/ 2 w 95"/>
                  <a:gd name="T5" fmla="*/ 0 h 58"/>
                  <a:gd name="T6" fmla="*/ 0 w 95"/>
                  <a:gd name="T7" fmla="*/ 4 h 58"/>
                  <a:gd name="T8" fmla="*/ 90 w 95"/>
                  <a:gd name="T9" fmla="*/ 57 h 58"/>
                  <a:gd name="T10" fmla="*/ 90 w 95"/>
                  <a:gd name="T11" fmla="*/ 57 h 58"/>
                  <a:gd name="T12" fmla="*/ 90 w 95"/>
                  <a:gd name="T13" fmla="*/ 57 h 58"/>
                  <a:gd name="T14" fmla="*/ 92 w 95"/>
                  <a:gd name="T15" fmla="*/ 56 h 58"/>
                  <a:gd name="T16" fmla="*/ 94 w 95"/>
                  <a:gd name="T17" fmla="*/ 56 h 58"/>
                  <a:gd name="T18" fmla="*/ 94 w 95"/>
                  <a:gd name="T19" fmla="*/ 54 h 58"/>
                  <a:gd name="T20" fmla="*/ 92 w 95"/>
                  <a:gd name="T21" fmla="*/ 52 h 58"/>
                  <a:gd name="T22" fmla="*/ 92 w 95"/>
                  <a:gd name="T23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5" h="58">
                    <a:moveTo>
                      <a:pt x="92" y="52"/>
                    </a:moveTo>
                    <a:lnTo>
                      <a:pt x="92" y="52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90" y="57"/>
                    </a:lnTo>
                    <a:lnTo>
                      <a:pt x="90" y="57"/>
                    </a:lnTo>
                    <a:lnTo>
                      <a:pt x="90" y="57"/>
                    </a:lnTo>
                    <a:lnTo>
                      <a:pt x="92" y="56"/>
                    </a:lnTo>
                    <a:lnTo>
                      <a:pt x="94" y="56"/>
                    </a:lnTo>
                    <a:lnTo>
                      <a:pt x="94" y="54"/>
                    </a:lnTo>
                    <a:lnTo>
                      <a:pt x="92" y="52"/>
                    </a:lnTo>
                    <a:lnTo>
                      <a:pt x="92" y="5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25" name="Freeform 337">
                <a:extLst>
                  <a:ext uri="{FF2B5EF4-FFF2-40B4-BE49-F238E27FC236}">
                    <a16:creationId xmlns:a16="http://schemas.microsoft.com/office/drawing/2014/main" id="{3390D33D-CC78-12AC-6091-3D5986F2C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014"/>
                <a:ext cx="273" cy="29"/>
              </a:xfrm>
              <a:custGeom>
                <a:avLst/>
                <a:gdLst>
                  <a:gd name="T0" fmla="*/ 270 w 273"/>
                  <a:gd name="T1" fmla="*/ 24 h 29"/>
                  <a:gd name="T2" fmla="*/ 268 w 273"/>
                  <a:gd name="T3" fmla="*/ 24 h 29"/>
                  <a:gd name="T4" fmla="*/ 0 w 273"/>
                  <a:gd name="T5" fmla="*/ 0 h 29"/>
                  <a:gd name="T6" fmla="*/ 1 w 273"/>
                  <a:gd name="T7" fmla="*/ 6 h 29"/>
                  <a:gd name="T8" fmla="*/ 268 w 273"/>
                  <a:gd name="T9" fmla="*/ 28 h 29"/>
                  <a:gd name="T10" fmla="*/ 266 w 273"/>
                  <a:gd name="T11" fmla="*/ 28 h 29"/>
                  <a:gd name="T12" fmla="*/ 268 w 273"/>
                  <a:gd name="T13" fmla="*/ 28 h 29"/>
                  <a:gd name="T14" fmla="*/ 270 w 273"/>
                  <a:gd name="T15" fmla="*/ 28 h 29"/>
                  <a:gd name="T16" fmla="*/ 272 w 273"/>
                  <a:gd name="T17" fmla="*/ 26 h 29"/>
                  <a:gd name="T18" fmla="*/ 270 w 273"/>
                  <a:gd name="T19" fmla="*/ 24 h 29"/>
                  <a:gd name="T20" fmla="*/ 268 w 273"/>
                  <a:gd name="T21" fmla="*/ 24 h 29"/>
                  <a:gd name="T22" fmla="*/ 270 w 273"/>
                  <a:gd name="T23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3" h="29">
                    <a:moveTo>
                      <a:pt x="270" y="24"/>
                    </a:moveTo>
                    <a:lnTo>
                      <a:pt x="268" y="24"/>
                    </a:lnTo>
                    <a:lnTo>
                      <a:pt x="0" y="0"/>
                    </a:lnTo>
                    <a:lnTo>
                      <a:pt x="1" y="6"/>
                    </a:lnTo>
                    <a:lnTo>
                      <a:pt x="268" y="28"/>
                    </a:lnTo>
                    <a:lnTo>
                      <a:pt x="266" y="28"/>
                    </a:lnTo>
                    <a:lnTo>
                      <a:pt x="268" y="28"/>
                    </a:lnTo>
                    <a:lnTo>
                      <a:pt x="270" y="28"/>
                    </a:lnTo>
                    <a:lnTo>
                      <a:pt x="272" y="26"/>
                    </a:lnTo>
                    <a:lnTo>
                      <a:pt x="270" y="24"/>
                    </a:lnTo>
                    <a:lnTo>
                      <a:pt x="268" y="24"/>
                    </a:lnTo>
                    <a:lnTo>
                      <a:pt x="270" y="2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26" name="Freeform 338">
                <a:extLst>
                  <a:ext uri="{FF2B5EF4-FFF2-40B4-BE49-F238E27FC236}">
                    <a16:creationId xmlns:a16="http://schemas.microsoft.com/office/drawing/2014/main" id="{860F0DD0-0543-C212-F8AF-4600D4666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1" y="2034"/>
                <a:ext cx="78" cy="56"/>
              </a:xfrm>
              <a:custGeom>
                <a:avLst/>
                <a:gdLst>
                  <a:gd name="T0" fmla="*/ 75 w 78"/>
                  <a:gd name="T1" fmla="*/ 55 h 56"/>
                  <a:gd name="T2" fmla="*/ 76 w 78"/>
                  <a:gd name="T3" fmla="*/ 51 h 56"/>
                  <a:gd name="T4" fmla="*/ 70 w 78"/>
                  <a:gd name="T5" fmla="*/ 49 h 56"/>
                  <a:gd name="T6" fmla="*/ 66 w 78"/>
                  <a:gd name="T7" fmla="*/ 47 h 56"/>
                  <a:gd name="T8" fmla="*/ 62 w 78"/>
                  <a:gd name="T9" fmla="*/ 44 h 56"/>
                  <a:gd name="T10" fmla="*/ 56 w 78"/>
                  <a:gd name="T11" fmla="*/ 40 h 56"/>
                  <a:gd name="T12" fmla="*/ 52 w 78"/>
                  <a:gd name="T13" fmla="*/ 36 h 56"/>
                  <a:gd name="T14" fmla="*/ 48 w 78"/>
                  <a:gd name="T15" fmla="*/ 35 h 56"/>
                  <a:gd name="T16" fmla="*/ 41 w 78"/>
                  <a:gd name="T17" fmla="*/ 31 h 56"/>
                  <a:gd name="T18" fmla="*/ 37 w 78"/>
                  <a:gd name="T19" fmla="*/ 27 h 56"/>
                  <a:gd name="T20" fmla="*/ 31 w 78"/>
                  <a:gd name="T21" fmla="*/ 24 h 56"/>
                  <a:gd name="T22" fmla="*/ 27 w 78"/>
                  <a:gd name="T23" fmla="*/ 20 h 56"/>
                  <a:gd name="T24" fmla="*/ 23 w 78"/>
                  <a:gd name="T25" fmla="*/ 18 h 56"/>
                  <a:gd name="T26" fmla="*/ 18 w 78"/>
                  <a:gd name="T27" fmla="*/ 15 h 56"/>
                  <a:gd name="T28" fmla="*/ 14 w 78"/>
                  <a:gd name="T29" fmla="*/ 11 h 56"/>
                  <a:gd name="T30" fmla="*/ 10 w 78"/>
                  <a:gd name="T31" fmla="*/ 7 h 56"/>
                  <a:gd name="T32" fmla="*/ 8 w 78"/>
                  <a:gd name="T33" fmla="*/ 3 h 56"/>
                  <a:gd name="T34" fmla="*/ 4 w 78"/>
                  <a:gd name="T35" fmla="*/ 0 h 56"/>
                  <a:gd name="T36" fmla="*/ 0 w 78"/>
                  <a:gd name="T37" fmla="*/ 2 h 56"/>
                  <a:gd name="T38" fmla="*/ 4 w 78"/>
                  <a:gd name="T39" fmla="*/ 5 h 56"/>
                  <a:gd name="T40" fmla="*/ 8 w 78"/>
                  <a:gd name="T41" fmla="*/ 9 h 56"/>
                  <a:gd name="T42" fmla="*/ 10 w 78"/>
                  <a:gd name="T43" fmla="*/ 13 h 56"/>
                  <a:gd name="T44" fmla="*/ 17 w 78"/>
                  <a:gd name="T45" fmla="*/ 17 h 56"/>
                  <a:gd name="T46" fmla="*/ 21 w 78"/>
                  <a:gd name="T47" fmla="*/ 20 h 56"/>
                  <a:gd name="T48" fmla="*/ 25 w 78"/>
                  <a:gd name="T49" fmla="*/ 24 h 56"/>
                  <a:gd name="T50" fmla="*/ 29 w 78"/>
                  <a:gd name="T51" fmla="*/ 28 h 56"/>
                  <a:gd name="T52" fmla="*/ 33 w 78"/>
                  <a:gd name="T53" fmla="*/ 31 h 56"/>
                  <a:gd name="T54" fmla="*/ 40 w 78"/>
                  <a:gd name="T55" fmla="*/ 35 h 56"/>
                  <a:gd name="T56" fmla="*/ 44 w 78"/>
                  <a:gd name="T57" fmla="*/ 37 h 56"/>
                  <a:gd name="T58" fmla="*/ 48 w 78"/>
                  <a:gd name="T59" fmla="*/ 41 h 56"/>
                  <a:gd name="T60" fmla="*/ 54 w 78"/>
                  <a:gd name="T61" fmla="*/ 44 h 56"/>
                  <a:gd name="T62" fmla="*/ 58 w 78"/>
                  <a:gd name="T63" fmla="*/ 48 h 56"/>
                  <a:gd name="T64" fmla="*/ 64 w 78"/>
                  <a:gd name="T65" fmla="*/ 50 h 56"/>
                  <a:gd name="T66" fmla="*/ 69 w 78"/>
                  <a:gd name="T67" fmla="*/ 53 h 56"/>
                  <a:gd name="T68" fmla="*/ 75 w 78"/>
                  <a:gd name="T69" fmla="*/ 55 h 56"/>
                  <a:gd name="T70" fmla="*/ 76 w 78"/>
                  <a:gd name="T71" fmla="*/ 51 h 56"/>
                  <a:gd name="T72" fmla="*/ 75 w 78"/>
                  <a:gd name="T73" fmla="*/ 55 h 56"/>
                  <a:gd name="T74" fmla="*/ 77 w 78"/>
                  <a:gd name="T75" fmla="*/ 55 h 56"/>
                  <a:gd name="T76" fmla="*/ 77 w 78"/>
                  <a:gd name="T77" fmla="*/ 55 h 56"/>
                  <a:gd name="T78" fmla="*/ 77 w 78"/>
                  <a:gd name="T79" fmla="*/ 53 h 56"/>
                  <a:gd name="T80" fmla="*/ 76 w 78"/>
                  <a:gd name="T81" fmla="*/ 51 h 56"/>
                  <a:gd name="T82" fmla="*/ 75 w 78"/>
                  <a:gd name="T83" fmla="*/ 5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8" h="56">
                    <a:moveTo>
                      <a:pt x="75" y="55"/>
                    </a:moveTo>
                    <a:lnTo>
                      <a:pt x="76" y="51"/>
                    </a:lnTo>
                    <a:lnTo>
                      <a:pt x="70" y="49"/>
                    </a:lnTo>
                    <a:lnTo>
                      <a:pt x="66" y="47"/>
                    </a:lnTo>
                    <a:lnTo>
                      <a:pt x="62" y="44"/>
                    </a:lnTo>
                    <a:lnTo>
                      <a:pt x="56" y="40"/>
                    </a:lnTo>
                    <a:lnTo>
                      <a:pt x="52" y="36"/>
                    </a:lnTo>
                    <a:lnTo>
                      <a:pt x="48" y="35"/>
                    </a:lnTo>
                    <a:lnTo>
                      <a:pt x="41" y="31"/>
                    </a:lnTo>
                    <a:lnTo>
                      <a:pt x="37" y="27"/>
                    </a:lnTo>
                    <a:lnTo>
                      <a:pt x="31" y="24"/>
                    </a:lnTo>
                    <a:lnTo>
                      <a:pt x="27" y="20"/>
                    </a:lnTo>
                    <a:lnTo>
                      <a:pt x="23" y="18"/>
                    </a:lnTo>
                    <a:lnTo>
                      <a:pt x="18" y="15"/>
                    </a:lnTo>
                    <a:lnTo>
                      <a:pt x="14" y="11"/>
                    </a:lnTo>
                    <a:lnTo>
                      <a:pt x="10" y="7"/>
                    </a:lnTo>
                    <a:lnTo>
                      <a:pt x="8" y="3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4" y="5"/>
                    </a:lnTo>
                    <a:lnTo>
                      <a:pt x="8" y="9"/>
                    </a:lnTo>
                    <a:lnTo>
                      <a:pt x="10" y="13"/>
                    </a:lnTo>
                    <a:lnTo>
                      <a:pt x="17" y="17"/>
                    </a:lnTo>
                    <a:lnTo>
                      <a:pt x="21" y="20"/>
                    </a:lnTo>
                    <a:lnTo>
                      <a:pt x="25" y="24"/>
                    </a:lnTo>
                    <a:lnTo>
                      <a:pt x="29" y="28"/>
                    </a:lnTo>
                    <a:lnTo>
                      <a:pt x="33" y="31"/>
                    </a:lnTo>
                    <a:lnTo>
                      <a:pt x="40" y="35"/>
                    </a:lnTo>
                    <a:lnTo>
                      <a:pt x="44" y="37"/>
                    </a:lnTo>
                    <a:lnTo>
                      <a:pt x="48" y="41"/>
                    </a:lnTo>
                    <a:lnTo>
                      <a:pt x="54" y="44"/>
                    </a:lnTo>
                    <a:lnTo>
                      <a:pt x="58" y="48"/>
                    </a:lnTo>
                    <a:lnTo>
                      <a:pt x="64" y="50"/>
                    </a:lnTo>
                    <a:lnTo>
                      <a:pt x="69" y="53"/>
                    </a:lnTo>
                    <a:lnTo>
                      <a:pt x="75" y="55"/>
                    </a:lnTo>
                    <a:lnTo>
                      <a:pt x="76" y="51"/>
                    </a:lnTo>
                    <a:lnTo>
                      <a:pt x="75" y="55"/>
                    </a:lnTo>
                    <a:lnTo>
                      <a:pt x="77" y="55"/>
                    </a:lnTo>
                    <a:lnTo>
                      <a:pt x="77" y="55"/>
                    </a:lnTo>
                    <a:lnTo>
                      <a:pt x="77" y="53"/>
                    </a:lnTo>
                    <a:lnTo>
                      <a:pt x="76" y="51"/>
                    </a:lnTo>
                    <a:lnTo>
                      <a:pt x="75" y="55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27" name="Freeform 339">
                <a:extLst>
                  <a:ext uri="{FF2B5EF4-FFF2-40B4-BE49-F238E27FC236}">
                    <a16:creationId xmlns:a16="http://schemas.microsoft.com/office/drawing/2014/main" id="{4EE9FB55-1080-647B-7149-CE2D09277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9" y="2081"/>
                <a:ext cx="90" cy="34"/>
              </a:xfrm>
              <a:custGeom>
                <a:avLst/>
                <a:gdLst>
                  <a:gd name="T0" fmla="*/ 4 w 90"/>
                  <a:gd name="T1" fmla="*/ 12 h 34"/>
                  <a:gd name="T2" fmla="*/ 2 w 90"/>
                  <a:gd name="T3" fmla="*/ 12 h 34"/>
                  <a:gd name="T4" fmla="*/ 89 w 90"/>
                  <a:gd name="T5" fmla="*/ 33 h 34"/>
                  <a:gd name="T6" fmla="*/ 88 w 90"/>
                  <a:gd name="T7" fmla="*/ 19 h 34"/>
                  <a:gd name="T8" fmla="*/ 4 w 90"/>
                  <a:gd name="T9" fmla="*/ 0 h 34"/>
                  <a:gd name="T10" fmla="*/ 2 w 90"/>
                  <a:gd name="T11" fmla="*/ 0 h 34"/>
                  <a:gd name="T12" fmla="*/ 4 w 90"/>
                  <a:gd name="T13" fmla="*/ 0 h 34"/>
                  <a:gd name="T14" fmla="*/ 2 w 90"/>
                  <a:gd name="T15" fmla="*/ 4 h 34"/>
                  <a:gd name="T16" fmla="*/ 0 w 90"/>
                  <a:gd name="T17" fmla="*/ 6 h 34"/>
                  <a:gd name="T18" fmla="*/ 0 w 90"/>
                  <a:gd name="T19" fmla="*/ 10 h 34"/>
                  <a:gd name="T20" fmla="*/ 2 w 90"/>
                  <a:gd name="T21" fmla="*/ 12 h 34"/>
                  <a:gd name="T22" fmla="*/ 4 w 90"/>
                  <a:gd name="T23" fmla="*/ 1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0" h="34">
                    <a:moveTo>
                      <a:pt x="4" y="12"/>
                    </a:moveTo>
                    <a:lnTo>
                      <a:pt x="2" y="12"/>
                    </a:lnTo>
                    <a:lnTo>
                      <a:pt x="89" y="33"/>
                    </a:lnTo>
                    <a:lnTo>
                      <a:pt x="88" y="19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4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4" y="1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28" name="Freeform 340">
                <a:extLst>
                  <a:ext uri="{FF2B5EF4-FFF2-40B4-BE49-F238E27FC236}">
                    <a16:creationId xmlns:a16="http://schemas.microsoft.com/office/drawing/2014/main" id="{99682525-4BE1-4813-FBAA-64472242CC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1" y="2083"/>
                <a:ext cx="201" cy="111"/>
              </a:xfrm>
              <a:custGeom>
                <a:avLst/>
                <a:gdLst>
                  <a:gd name="T0" fmla="*/ 4 w 201"/>
                  <a:gd name="T1" fmla="*/ 108 h 111"/>
                  <a:gd name="T2" fmla="*/ 4 w 201"/>
                  <a:gd name="T3" fmla="*/ 110 h 111"/>
                  <a:gd name="T4" fmla="*/ 200 w 201"/>
                  <a:gd name="T5" fmla="*/ 4 h 111"/>
                  <a:gd name="T6" fmla="*/ 198 w 201"/>
                  <a:gd name="T7" fmla="*/ 0 h 111"/>
                  <a:gd name="T8" fmla="*/ 2 w 201"/>
                  <a:gd name="T9" fmla="*/ 106 h 111"/>
                  <a:gd name="T10" fmla="*/ 0 w 201"/>
                  <a:gd name="T11" fmla="*/ 108 h 111"/>
                  <a:gd name="T12" fmla="*/ 2 w 201"/>
                  <a:gd name="T13" fmla="*/ 106 h 111"/>
                  <a:gd name="T14" fmla="*/ 0 w 201"/>
                  <a:gd name="T15" fmla="*/ 108 h 111"/>
                  <a:gd name="T16" fmla="*/ 0 w 201"/>
                  <a:gd name="T17" fmla="*/ 108 h 111"/>
                  <a:gd name="T18" fmla="*/ 2 w 201"/>
                  <a:gd name="T19" fmla="*/ 110 h 111"/>
                  <a:gd name="T20" fmla="*/ 4 w 201"/>
                  <a:gd name="T21" fmla="*/ 110 h 111"/>
                  <a:gd name="T22" fmla="*/ 4 w 201"/>
                  <a:gd name="T23" fmla="*/ 10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1" h="111">
                    <a:moveTo>
                      <a:pt x="4" y="108"/>
                    </a:moveTo>
                    <a:lnTo>
                      <a:pt x="4" y="110"/>
                    </a:lnTo>
                    <a:lnTo>
                      <a:pt x="200" y="4"/>
                    </a:lnTo>
                    <a:lnTo>
                      <a:pt x="198" y="0"/>
                    </a:lnTo>
                    <a:lnTo>
                      <a:pt x="2" y="106"/>
                    </a:lnTo>
                    <a:lnTo>
                      <a:pt x="0" y="108"/>
                    </a:lnTo>
                    <a:lnTo>
                      <a:pt x="2" y="106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2" y="110"/>
                    </a:lnTo>
                    <a:lnTo>
                      <a:pt x="4" y="110"/>
                    </a:lnTo>
                    <a:lnTo>
                      <a:pt x="4" y="10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29" name="Freeform 341">
                <a:extLst>
                  <a:ext uri="{FF2B5EF4-FFF2-40B4-BE49-F238E27FC236}">
                    <a16:creationId xmlns:a16="http://schemas.microsoft.com/office/drawing/2014/main" id="{8D1563C5-57E5-65F5-5FC6-C8D4057F52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0" y="2190"/>
                <a:ext cx="40" cy="40"/>
              </a:xfrm>
              <a:custGeom>
                <a:avLst/>
                <a:gdLst>
                  <a:gd name="T0" fmla="*/ 21 w 40"/>
                  <a:gd name="T1" fmla="*/ 32 h 40"/>
                  <a:gd name="T2" fmla="*/ 39 w 40"/>
                  <a:gd name="T3" fmla="*/ 36 h 40"/>
                  <a:gd name="T4" fmla="*/ 38 w 40"/>
                  <a:gd name="T5" fmla="*/ 0 h 40"/>
                  <a:gd name="T6" fmla="*/ 0 w 40"/>
                  <a:gd name="T7" fmla="*/ 2 h 40"/>
                  <a:gd name="T8" fmla="*/ 2 w 40"/>
                  <a:gd name="T9" fmla="*/ 37 h 40"/>
                  <a:gd name="T10" fmla="*/ 16 w 40"/>
                  <a:gd name="T11" fmla="*/ 39 h 40"/>
                  <a:gd name="T12" fmla="*/ 2 w 40"/>
                  <a:gd name="T13" fmla="*/ 37 h 40"/>
                  <a:gd name="T14" fmla="*/ 7 w 40"/>
                  <a:gd name="T15" fmla="*/ 37 h 40"/>
                  <a:gd name="T16" fmla="*/ 22 w 40"/>
                  <a:gd name="T17" fmla="*/ 38 h 40"/>
                  <a:gd name="T18" fmla="*/ 29 w 40"/>
                  <a:gd name="T19" fmla="*/ 36 h 40"/>
                  <a:gd name="T20" fmla="*/ 39 w 40"/>
                  <a:gd name="T21" fmla="*/ 36 h 40"/>
                  <a:gd name="T22" fmla="*/ 21 w 40"/>
                  <a:gd name="T23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40">
                    <a:moveTo>
                      <a:pt x="21" y="32"/>
                    </a:moveTo>
                    <a:lnTo>
                      <a:pt x="39" y="36"/>
                    </a:lnTo>
                    <a:lnTo>
                      <a:pt x="38" y="0"/>
                    </a:lnTo>
                    <a:lnTo>
                      <a:pt x="0" y="2"/>
                    </a:lnTo>
                    <a:lnTo>
                      <a:pt x="2" y="37"/>
                    </a:lnTo>
                    <a:lnTo>
                      <a:pt x="16" y="39"/>
                    </a:lnTo>
                    <a:lnTo>
                      <a:pt x="2" y="37"/>
                    </a:lnTo>
                    <a:lnTo>
                      <a:pt x="7" y="37"/>
                    </a:lnTo>
                    <a:lnTo>
                      <a:pt x="22" y="38"/>
                    </a:lnTo>
                    <a:lnTo>
                      <a:pt x="29" y="36"/>
                    </a:lnTo>
                    <a:lnTo>
                      <a:pt x="39" y="36"/>
                    </a:lnTo>
                    <a:lnTo>
                      <a:pt x="21" y="3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30" name="Freeform 342">
                <a:extLst>
                  <a:ext uri="{FF2B5EF4-FFF2-40B4-BE49-F238E27FC236}">
                    <a16:creationId xmlns:a16="http://schemas.microsoft.com/office/drawing/2014/main" id="{87AEA814-5FDC-7AB5-16C8-9A8E2A78CE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3" y="1120"/>
                <a:ext cx="1133" cy="854"/>
              </a:xfrm>
              <a:custGeom>
                <a:avLst/>
                <a:gdLst>
                  <a:gd name="T0" fmla="*/ 1087 w 1133"/>
                  <a:gd name="T1" fmla="*/ 830 h 854"/>
                  <a:gd name="T2" fmla="*/ 1095 w 1133"/>
                  <a:gd name="T3" fmla="*/ 757 h 854"/>
                  <a:gd name="T4" fmla="*/ 1103 w 1133"/>
                  <a:gd name="T5" fmla="*/ 685 h 854"/>
                  <a:gd name="T6" fmla="*/ 1112 w 1133"/>
                  <a:gd name="T7" fmla="*/ 610 h 854"/>
                  <a:gd name="T8" fmla="*/ 1118 w 1133"/>
                  <a:gd name="T9" fmla="*/ 534 h 854"/>
                  <a:gd name="T10" fmla="*/ 1122 w 1133"/>
                  <a:gd name="T11" fmla="*/ 459 h 854"/>
                  <a:gd name="T12" fmla="*/ 1126 w 1133"/>
                  <a:gd name="T13" fmla="*/ 384 h 854"/>
                  <a:gd name="T14" fmla="*/ 1130 w 1133"/>
                  <a:gd name="T15" fmla="*/ 306 h 854"/>
                  <a:gd name="T16" fmla="*/ 1130 w 1133"/>
                  <a:gd name="T17" fmla="*/ 227 h 854"/>
                  <a:gd name="T18" fmla="*/ 1132 w 1133"/>
                  <a:gd name="T19" fmla="*/ 150 h 854"/>
                  <a:gd name="T20" fmla="*/ 1130 w 1133"/>
                  <a:gd name="T21" fmla="*/ 73 h 854"/>
                  <a:gd name="T22" fmla="*/ 1126 w 1133"/>
                  <a:gd name="T23" fmla="*/ 36 h 854"/>
                  <a:gd name="T24" fmla="*/ 1118 w 1133"/>
                  <a:gd name="T25" fmla="*/ 29 h 854"/>
                  <a:gd name="T26" fmla="*/ 1103 w 1133"/>
                  <a:gd name="T27" fmla="*/ 21 h 854"/>
                  <a:gd name="T28" fmla="*/ 1007 w 1133"/>
                  <a:gd name="T29" fmla="*/ 14 h 854"/>
                  <a:gd name="T30" fmla="*/ 912 w 1133"/>
                  <a:gd name="T31" fmla="*/ 7 h 854"/>
                  <a:gd name="T32" fmla="*/ 818 w 1133"/>
                  <a:gd name="T33" fmla="*/ 4 h 854"/>
                  <a:gd name="T34" fmla="*/ 725 w 1133"/>
                  <a:gd name="T35" fmla="*/ 1 h 854"/>
                  <a:gd name="T36" fmla="*/ 633 w 1133"/>
                  <a:gd name="T37" fmla="*/ 1 h 854"/>
                  <a:gd name="T38" fmla="*/ 540 w 1133"/>
                  <a:gd name="T39" fmla="*/ 0 h 854"/>
                  <a:gd name="T40" fmla="*/ 447 w 1133"/>
                  <a:gd name="T41" fmla="*/ 1 h 854"/>
                  <a:gd name="T42" fmla="*/ 354 w 1133"/>
                  <a:gd name="T43" fmla="*/ 4 h 854"/>
                  <a:gd name="T44" fmla="*/ 260 w 1133"/>
                  <a:gd name="T45" fmla="*/ 9 h 854"/>
                  <a:gd name="T46" fmla="*/ 165 w 1133"/>
                  <a:gd name="T47" fmla="*/ 12 h 854"/>
                  <a:gd name="T48" fmla="*/ 92 w 1133"/>
                  <a:gd name="T49" fmla="*/ 15 h 854"/>
                  <a:gd name="T50" fmla="*/ 72 w 1133"/>
                  <a:gd name="T51" fmla="*/ 17 h 854"/>
                  <a:gd name="T52" fmla="*/ 58 w 1133"/>
                  <a:gd name="T53" fmla="*/ 19 h 854"/>
                  <a:gd name="T54" fmla="*/ 48 w 1133"/>
                  <a:gd name="T55" fmla="*/ 24 h 854"/>
                  <a:gd name="T56" fmla="*/ 41 w 1133"/>
                  <a:gd name="T57" fmla="*/ 32 h 854"/>
                  <a:gd name="T58" fmla="*/ 37 w 1133"/>
                  <a:gd name="T59" fmla="*/ 45 h 854"/>
                  <a:gd name="T60" fmla="*/ 31 w 1133"/>
                  <a:gd name="T61" fmla="*/ 84 h 854"/>
                  <a:gd name="T62" fmla="*/ 25 w 1133"/>
                  <a:gd name="T63" fmla="*/ 123 h 854"/>
                  <a:gd name="T64" fmla="*/ 21 w 1133"/>
                  <a:gd name="T65" fmla="*/ 163 h 854"/>
                  <a:gd name="T66" fmla="*/ 17 w 1133"/>
                  <a:gd name="T67" fmla="*/ 202 h 854"/>
                  <a:gd name="T68" fmla="*/ 13 w 1133"/>
                  <a:gd name="T69" fmla="*/ 241 h 854"/>
                  <a:gd name="T70" fmla="*/ 9 w 1133"/>
                  <a:gd name="T71" fmla="*/ 280 h 854"/>
                  <a:gd name="T72" fmla="*/ 7 w 1133"/>
                  <a:gd name="T73" fmla="*/ 318 h 854"/>
                  <a:gd name="T74" fmla="*/ 5 w 1133"/>
                  <a:gd name="T75" fmla="*/ 357 h 854"/>
                  <a:gd name="T76" fmla="*/ 3 w 1133"/>
                  <a:gd name="T77" fmla="*/ 396 h 854"/>
                  <a:gd name="T78" fmla="*/ 1 w 1133"/>
                  <a:gd name="T79" fmla="*/ 434 h 854"/>
                  <a:gd name="T80" fmla="*/ 1 w 1133"/>
                  <a:gd name="T81" fmla="*/ 471 h 854"/>
                  <a:gd name="T82" fmla="*/ 0 w 1133"/>
                  <a:gd name="T83" fmla="*/ 503 h 854"/>
                  <a:gd name="T84" fmla="*/ 2 w 1133"/>
                  <a:gd name="T85" fmla="*/ 534 h 854"/>
                  <a:gd name="T86" fmla="*/ 1 w 1133"/>
                  <a:gd name="T87" fmla="*/ 564 h 854"/>
                  <a:gd name="T88" fmla="*/ 1 w 1133"/>
                  <a:gd name="T89" fmla="*/ 595 h 854"/>
                  <a:gd name="T90" fmla="*/ 1 w 1133"/>
                  <a:gd name="T91" fmla="*/ 627 h 854"/>
                  <a:gd name="T92" fmla="*/ 2 w 1133"/>
                  <a:gd name="T93" fmla="*/ 658 h 854"/>
                  <a:gd name="T94" fmla="*/ 4 w 1133"/>
                  <a:gd name="T95" fmla="*/ 688 h 854"/>
                  <a:gd name="T96" fmla="*/ 3 w 1133"/>
                  <a:gd name="T97" fmla="*/ 718 h 854"/>
                  <a:gd name="T98" fmla="*/ 5 w 1133"/>
                  <a:gd name="T99" fmla="*/ 751 h 854"/>
                  <a:gd name="T100" fmla="*/ 5 w 1133"/>
                  <a:gd name="T101" fmla="*/ 781 h 854"/>
                  <a:gd name="T102" fmla="*/ 8 w 1133"/>
                  <a:gd name="T103" fmla="*/ 804 h 854"/>
                  <a:gd name="T104" fmla="*/ 13 w 1133"/>
                  <a:gd name="T105" fmla="*/ 813 h 854"/>
                  <a:gd name="T106" fmla="*/ 25 w 1133"/>
                  <a:gd name="T107" fmla="*/ 817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33" h="854">
                    <a:moveTo>
                      <a:pt x="25" y="817"/>
                    </a:moveTo>
                    <a:lnTo>
                      <a:pt x="1084" y="853"/>
                    </a:lnTo>
                    <a:lnTo>
                      <a:pt x="1087" y="830"/>
                    </a:lnTo>
                    <a:lnTo>
                      <a:pt x="1089" y="806"/>
                    </a:lnTo>
                    <a:lnTo>
                      <a:pt x="1092" y="781"/>
                    </a:lnTo>
                    <a:lnTo>
                      <a:pt x="1095" y="757"/>
                    </a:lnTo>
                    <a:lnTo>
                      <a:pt x="1098" y="732"/>
                    </a:lnTo>
                    <a:lnTo>
                      <a:pt x="1101" y="708"/>
                    </a:lnTo>
                    <a:lnTo>
                      <a:pt x="1103" y="685"/>
                    </a:lnTo>
                    <a:lnTo>
                      <a:pt x="1106" y="659"/>
                    </a:lnTo>
                    <a:lnTo>
                      <a:pt x="1109" y="634"/>
                    </a:lnTo>
                    <a:lnTo>
                      <a:pt x="1112" y="610"/>
                    </a:lnTo>
                    <a:lnTo>
                      <a:pt x="1112" y="585"/>
                    </a:lnTo>
                    <a:lnTo>
                      <a:pt x="1115" y="561"/>
                    </a:lnTo>
                    <a:lnTo>
                      <a:pt x="1118" y="534"/>
                    </a:lnTo>
                    <a:lnTo>
                      <a:pt x="1119" y="510"/>
                    </a:lnTo>
                    <a:lnTo>
                      <a:pt x="1121" y="483"/>
                    </a:lnTo>
                    <a:lnTo>
                      <a:pt x="1122" y="459"/>
                    </a:lnTo>
                    <a:lnTo>
                      <a:pt x="1125" y="432"/>
                    </a:lnTo>
                    <a:lnTo>
                      <a:pt x="1125" y="408"/>
                    </a:lnTo>
                    <a:lnTo>
                      <a:pt x="1126" y="384"/>
                    </a:lnTo>
                    <a:lnTo>
                      <a:pt x="1127" y="357"/>
                    </a:lnTo>
                    <a:lnTo>
                      <a:pt x="1130" y="331"/>
                    </a:lnTo>
                    <a:lnTo>
                      <a:pt x="1130" y="306"/>
                    </a:lnTo>
                    <a:lnTo>
                      <a:pt x="1131" y="280"/>
                    </a:lnTo>
                    <a:lnTo>
                      <a:pt x="1132" y="253"/>
                    </a:lnTo>
                    <a:lnTo>
                      <a:pt x="1130" y="227"/>
                    </a:lnTo>
                    <a:lnTo>
                      <a:pt x="1131" y="203"/>
                    </a:lnTo>
                    <a:lnTo>
                      <a:pt x="1132" y="176"/>
                    </a:lnTo>
                    <a:lnTo>
                      <a:pt x="1132" y="150"/>
                    </a:lnTo>
                    <a:lnTo>
                      <a:pt x="1131" y="126"/>
                    </a:lnTo>
                    <a:lnTo>
                      <a:pt x="1130" y="99"/>
                    </a:lnTo>
                    <a:lnTo>
                      <a:pt x="1130" y="73"/>
                    </a:lnTo>
                    <a:lnTo>
                      <a:pt x="1129" y="46"/>
                    </a:lnTo>
                    <a:lnTo>
                      <a:pt x="1129" y="42"/>
                    </a:lnTo>
                    <a:lnTo>
                      <a:pt x="1126" y="36"/>
                    </a:lnTo>
                    <a:lnTo>
                      <a:pt x="1126" y="34"/>
                    </a:lnTo>
                    <a:lnTo>
                      <a:pt x="1122" y="31"/>
                    </a:lnTo>
                    <a:lnTo>
                      <a:pt x="1118" y="29"/>
                    </a:lnTo>
                    <a:lnTo>
                      <a:pt x="1114" y="27"/>
                    </a:lnTo>
                    <a:lnTo>
                      <a:pt x="1109" y="23"/>
                    </a:lnTo>
                    <a:lnTo>
                      <a:pt x="1103" y="21"/>
                    </a:lnTo>
                    <a:lnTo>
                      <a:pt x="1071" y="19"/>
                    </a:lnTo>
                    <a:lnTo>
                      <a:pt x="1038" y="17"/>
                    </a:lnTo>
                    <a:lnTo>
                      <a:pt x="1007" y="14"/>
                    </a:lnTo>
                    <a:lnTo>
                      <a:pt x="975" y="12"/>
                    </a:lnTo>
                    <a:lnTo>
                      <a:pt x="944" y="9"/>
                    </a:lnTo>
                    <a:lnTo>
                      <a:pt x="912" y="7"/>
                    </a:lnTo>
                    <a:lnTo>
                      <a:pt x="879" y="7"/>
                    </a:lnTo>
                    <a:lnTo>
                      <a:pt x="849" y="4"/>
                    </a:lnTo>
                    <a:lnTo>
                      <a:pt x="818" y="4"/>
                    </a:lnTo>
                    <a:lnTo>
                      <a:pt x="788" y="3"/>
                    </a:lnTo>
                    <a:lnTo>
                      <a:pt x="755" y="3"/>
                    </a:lnTo>
                    <a:lnTo>
                      <a:pt x="725" y="1"/>
                    </a:lnTo>
                    <a:lnTo>
                      <a:pt x="694" y="0"/>
                    </a:lnTo>
                    <a:lnTo>
                      <a:pt x="664" y="0"/>
                    </a:lnTo>
                    <a:lnTo>
                      <a:pt x="633" y="1"/>
                    </a:lnTo>
                    <a:lnTo>
                      <a:pt x="601" y="1"/>
                    </a:lnTo>
                    <a:lnTo>
                      <a:pt x="570" y="1"/>
                    </a:lnTo>
                    <a:lnTo>
                      <a:pt x="540" y="0"/>
                    </a:lnTo>
                    <a:lnTo>
                      <a:pt x="510" y="2"/>
                    </a:lnTo>
                    <a:lnTo>
                      <a:pt x="479" y="1"/>
                    </a:lnTo>
                    <a:lnTo>
                      <a:pt x="447" y="1"/>
                    </a:lnTo>
                    <a:lnTo>
                      <a:pt x="416" y="3"/>
                    </a:lnTo>
                    <a:lnTo>
                      <a:pt x="386" y="4"/>
                    </a:lnTo>
                    <a:lnTo>
                      <a:pt x="354" y="4"/>
                    </a:lnTo>
                    <a:lnTo>
                      <a:pt x="323" y="5"/>
                    </a:lnTo>
                    <a:lnTo>
                      <a:pt x="293" y="7"/>
                    </a:lnTo>
                    <a:lnTo>
                      <a:pt x="260" y="9"/>
                    </a:lnTo>
                    <a:lnTo>
                      <a:pt x="228" y="10"/>
                    </a:lnTo>
                    <a:lnTo>
                      <a:pt x="198" y="10"/>
                    </a:lnTo>
                    <a:lnTo>
                      <a:pt x="165" y="12"/>
                    </a:lnTo>
                    <a:lnTo>
                      <a:pt x="133" y="13"/>
                    </a:lnTo>
                    <a:lnTo>
                      <a:pt x="101" y="15"/>
                    </a:lnTo>
                    <a:lnTo>
                      <a:pt x="92" y="15"/>
                    </a:lnTo>
                    <a:lnTo>
                      <a:pt x="84" y="16"/>
                    </a:lnTo>
                    <a:lnTo>
                      <a:pt x="78" y="16"/>
                    </a:lnTo>
                    <a:lnTo>
                      <a:pt x="72" y="17"/>
                    </a:lnTo>
                    <a:lnTo>
                      <a:pt x="68" y="19"/>
                    </a:lnTo>
                    <a:lnTo>
                      <a:pt x="62" y="19"/>
                    </a:lnTo>
                    <a:lnTo>
                      <a:pt x="58" y="19"/>
                    </a:lnTo>
                    <a:lnTo>
                      <a:pt x="54" y="22"/>
                    </a:lnTo>
                    <a:lnTo>
                      <a:pt x="52" y="22"/>
                    </a:lnTo>
                    <a:lnTo>
                      <a:pt x="48" y="24"/>
                    </a:lnTo>
                    <a:lnTo>
                      <a:pt x="46" y="26"/>
                    </a:lnTo>
                    <a:lnTo>
                      <a:pt x="45" y="30"/>
                    </a:lnTo>
                    <a:lnTo>
                      <a:pt x="41" y="32"/>
                    </a:lnTo>
                    <a:lnTo>
                      <a:pt x="41" y="36"/>
                    </a:lnTo>
                    <a:lnTo>
                      <a:pt x="39" y="41"/>
                    </a:lnTo>
                    <a:lnTo>
                      <a:pt x="37" y="45"/>
                    </a:lnTo>
                    <a:lnTo>
                      <a:pt x="36" y="59"/>
                    </a:lnTo>
                    <a:lnTo>
                      <a:pt x="32" y="71"/>
                    </a:lnTo>
                    <a:lnTo>
                      <a:pt x="31" y="84"/>
                    </a:lnTo>
                    <a:lnTo>
                      <a:pt x="28" y="98"/>
                    </a:lnTo>
                    <a:lnTo>
                      <a:pt x="26" y="110"/>
                    </a:lnTo>
                    <a:lnTo>
                      <a:pt x="25" y="123"/>
                    </a:lnTo>
                    <a:lnTo>
                      <a:pt x="24" y="137"/>
                    </a:lnTo>
                    <a:lnTo>
                      <a:pt x="22" y="149"/>
                    </a:lnTo>
                    <a:lnTo>
                      <a:pt x="21" y="163"/>
                    </a:lnTo>
                    <a:lnTo>
                      <a:pt x="20" y="176"/>
                    </a:lnTo>
                    <a:lnTo>
                      <a:pt x="16" y="190"/>
                    </a:lnTo>
                    <a:lnTo>
                      <a:pt x="17" y="202"/>
                    </a:lnTo>
                    <a:lnTo>
                      <a:pt x="14" y="214"/>
                    </a:lnTo>
                    <a:lnTo>
                      <a:pt x="12" y="229"/>
                    </a:lnTo>
                    <a:lnTo>
                      <a:pt x="13" y="241"/>
                    </a:lnTo>
                    <a:lnTo>
                      <a:pt x="12" y="253"/>
                    </a:lnTo>
                    <a:lnTo>
                      <a:pt x="10" y="267"/>
                    </a:lnTo>
                    <a:lnTo>
                      <a:pt x="9" y="280"/>
                    </a:lnTo>
                    <a:lnTo>
                      <a:pt x="8" y="292"/>
                    </a:lnTo>
                    <a:lnTo>
                      <a:pt x="6" y="306"/>
                    </a:lnTo>
                    <a:lnTo>
                      <a:pt x="7" y="318"/>
                    </a:lnTo>
                    <a:lnTo>
                      <a:pt x="6" y="333"/>
                    </a:lnTo>
                    <a:lnTo>
                      <a:pt x="4" y="345"/>
                    </a:lnTo>
                    <a:lnTo>
                      <a:pt x="5" y="357"/>
                    </a:lnTo>
                    <a:lnTo>
                      <a:pt x="4" y="371"/>
                    </a:lnTo>
                    <a:lnTo>
                      <a:pt x="4" y="383"/>
                    </a:lnTo>
                    <a:lnTo>
                      <a:pt x="3" y="396"/>
                    </a:lnTo>
                    <a:lnTo>
                      <a:pt x="2" y="410"/>
                    </a:lnTo>
                    <a:lnTo>
                      <a:pt x="2" y="422"/>
                    </a:lnTo>
                    <a:lnTo>
                      <a:pt x="1" y="434"/>
                    </a:lnTo>
                    <a:lnTo>
                      <a:pt x="2" y="449"/>
                    </a:lnTo>
                    <a:lnTo>
                      <a:pt x="0" y="461"/>
                    </a:lnTo>
                    <a:lnTo>
                      <a:pt x="1" y="471"/>
                    </a:lnTo>
                    <a:lnTo>
                      <a:pt x="1" y="481"/>
                    </a:lnTo>
                    <a:lnTo>
                      <a:pt x="0" y="491"/>
                    </a:lnTo>
                    <a:lnTo>
                      <a:pt x="0" y="503"/>
                    </a:lnTo>
                    <a:lnTo>
                      <a:pt x="1" y="514"/>
                    </a:lnTo>
                    <a:lnTo>
                      <a:pt x="1" y="524"/>
                    </a:lnTo>
                    <a:lnTo>
                      <a:pt x="2" y="534"/>
                    </a:lnTo>
                    <a:lnTo>
                      <a:pt x="0" y="544"/>
                    </a:lnTo>
                    <a:lnTo>
                      <a:pt x="1" y="554"/>
                    </a:lnTo>
                    <a:lnTo>
                      <a:pt x="1" y="564"/>
                    </a:lnTo>
                    <a:lnTo>
                      <a:pt x="2" y="574"/>
                    </a:lnTo>
                    <a:lnTo>
                      <a:pt x="1" y="585"/>
                    </a:lnTo>
                    <a:lnTo>
                      <a:pt x="1" y="595"/>
                    </a:lnTo>
                    <a:lnTo>
                      <a:pt x="2" y="605"/>
                    </a:lnTo>
                    <a:lnTo>
                      <a:pt x="0" y="617"/>
                    </a:lnTo>
                    <a:lnTo>
                      <a:pt x="1" y="627"/>
                    </a:lnTo>
                    <a:lnTo>
                      <a:pt x="1" y="637"/>
                    </a:lnTo>
                    <a:lnTo>
                      <a:pt x="2" y="648"/>
                    </a:lnTo>
                    <a:lnTo>
                      <a:pt x="2" y="658"/>
                    </a:lnTo>
                    <a:lnTo>
                      <a:pt x="3" y="668"/>
                    </a:lnTo>
                    <a:lnTo>
                      <a:pt x="3" y="678"/>
                    </a:lnTo>
                    <a:lnTo>
                      <a:pt x="4" y="688"/>
                    </a:lnTo>
                    <a:lnTo>
                      <a:pt x="4" y="698"/>
                    </a:lnTo>
                    <a:lnTo>
                      <a:pt x="3" y="708"/>
                    </a:lnTo>
                    <a:lnTo>
                      <a:pt x="3" y="718"/>
                    </a:lnTo>
                    <a:lnTo>
                      <a:pt x="4" y="729"/>
                    </a:lnTo>
                    <a:lnTo>
                      <a:pt x="5" y="741"/>
                    </a:lnTo>
                    <a:lnTo>
                      <a:pt x="5" y="751"/>
                    </a:lnTo>
                    <a:lnTo>
                      <a:pt x="6" y="761"/>
                    </a:lnTo>
                    <a:lnTo>
                      <a:pt x="4" y="771"/>
                    </a:lnTo>
                    <a:lnTo>
                      <a:pt x="5" y="781"/>
                    </a:lnTo>
                    <a:lnTo>
                      <a:pt x="5" y="791"/>
                    </a:lnTo>
                    <a:lnTo>
                      <a:pt x="6" y="798"/>
                    </a:lnTo>
                    <a:lnTo>
                      <a:pt x="8" y="804"/>
                    </a:lnTo>
                    <a:lnTo>
                      <a:pt x="8" y="808"/>
                    </a:lnTo>
                    <a:lnTo>
                      <a:pt x="10" y="812"/>
                    </a:lnTo>
                    <a:lnTo>
                      <a:pt x="13" y="813"/>
                    </a:lnTo>
                    <a:lnTo>
                      <a:pt x="15" y="815"/>
                    </a:lnTo>
                    <a:lnTo>
                      <a:pt x="19" y="817"/>
                    </a:lnTo>
                    <a:lnTo>
                      <a:pt x="25" y="817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31" name="Freeform 343">
                <a:extLst>
                  <a:ext uri="{FF2B5EF4-FFF2-40B4-BE49-F238E27FC236}">
                    <a16:creationId xmlns:a16="http://schemas.microsoft.com/office/drawing/2014/main" id="{2460CB91-C111-AB13-2AF6-7E48CF5B8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9" y="1932"/>
                <a:ext cx="1059" cy="44"/>
              </a:xfrm>
              <a:custGeom>
                <a:avLst/>
                <a:gdLst>
                  <a:gd name="T0" fmla="*/ 1053 w 1059"/>
                  <a:gd name="T1" fmla="*/ 41 h 44"/>
                  <a:gd name="T2" fmla="*/ 1055 w 1059"/>
                  <a:gd name="T3" fmla="*/ 39 h 44"/>
                  <a:gd name="T4" fmla="*/ 2 w 1059"/>
                  <a:gd name="T5" fmla="*/ 0 h 44"/>
                  <a:gd name="T6" fmla="*/ 0 w 1059"/>
                  <a:gd name="T7" fmla="*/ 6 h 44"/>
                  <a:gd name="T8" fmla="*/ 1056 w 1059"/>
                  <a:gd name="T9" fmla="*/ 43 h 44"/>
                  <a:gd name="T10" fmla="*/ 1057 w 1059"/>
                  <a:gd name="T11" fmla="*/ 41 h 44"/>
                  <a:gd name="T12" fmla="*/ 1056 w 1059"/>
                  <a:gd name="T13" fmla="*/ 43 h 44"/>
                  <a:gd name="T14" fmla="*/ 1058 w 1059"/>
                  <a:gd name="T15" fmla="*/ 43 h 44"/>
                  <a:gd name="T16" fmla="*/ 1057 w 1059"/>
                  <a:gd name="T17" fmla="*/ 41 h 44"/>
                  <a:gd name="T18" fmla="*/ 1057 w 1059"/>
                  <a:gd name="T19" fmla="*/ 39 h 44"/>
                  <a:gd name="T20" fmla="*/ 1055 w 1059"/>
                  <a:gd name="T21" fmla="*/ 39 h 44"/>
                  <a:gd name="T22" fmla="*/ 1053 w 1059"/>
                  <a:gd name="T23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59" h="44">
                    <a:moveTo>
                      <a:pt x="1053" y="41"/>
                    </a:moveTo>
                    <a:lnTo>
                      <a:pt x="1055" y="39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1056" y="43"/>
                    </a:lnTo>
                    <a:lnTo>
                      <a:pt x="1057" y="41"/>
                    </a:lnTo>
                    <a:lnTo>
                      <a:pt x="1056" y="43"/>
                    </a:lnTo>
                    <a:lnTo>
                      <a:pt x="1058" y="43"/>
                    </a:lnTo>
                    <a:lnTo>
                      <a:pt x="1057" y="41"/>
                    </a:lnTo>
                    <a:lnTo>
                      <a:pt x="1057" y="39"/>
                    </a:lnTo>
                    <a:lnTo>
                      <a:pt x="1055" y="39"/>
                    </a:lnTo>
                    <a:lnTo>
                      <a:pt x="1053" y="41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32" name="Freeform 344">
                <a:extLst>
                  <a:ext uri="{FF2B5EF4-FFF2-40B4-BE49-F238E27FC236}">
                    <a16:creationId xmlns:a16="http://schemas.microsoft.com/office/drawing/2014/main" id="{6F10B181-4D0E-A40F-7924-1AAD96C003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3" y="1164"/>
                <a:ext cx="52" cy="807"/>
              </a:xfrm>
              <a:custGeom>
                <a:avLst/>
                <a:gdLst>
                  <a:gd name="T0" fmla="*/ 44 w 52"/>
                  <a:gd name="T1" fmla="*/ 2 h 807"/>
                  <a:gd name="T2" fmla="*/ 45 w 52"/>
                  <a:gd name="T3" fmla="*/ 55 h 807"/>
                  <a:gd name="T4" fmla="*/ 46 w 52"/>
                  <a:gd name="T5" fmla="*/ 107 h 807"/>
                  <a:gd name="T6" fmla="*/ 46 w 52"/>
                  <a:gd name="T7" fmla="*/ 158 h 807"/>
                  <a:gd name="T8" fmla="*/ 45 w 52"/>
                  <a:gd name="T9" fmla="*/ 209 h 807"/>
                  <a:gd name="T10" fmla="*/ 43 w 52"/>
                  <a:gd name="T11" fmla="*/ 261 h 807"/>
                  <a:gd name="T12" fmla="*/ 42 w 52"/>
                  <a:gd name="T13" fmla="*/ 312 h 807"/>
                  <a:gd name="T14" fmla="*/ 41 w 52"/>
                  <a:gd name="T15" fmla="*/ 363 h 807"/>
                  <a:gd name="T16" fmla="*/ 37 w 52"/>
                  <a:gd name="T17" fmla="*/ 414 h 807"/>
                  <a:gd name="T18" fmla="*/ 34 w 52"/>
                  <a:gd name="T19" fmla="*/ 464 h 807"/>
                  <a:gd name="T20" fmla="*/ 30 w 52"/>
                  <a:gd name="T21" fmla="*/ 515 h 807"/>
                  <a:gd name="T22" fmla="*/ 27 w 52"/>
                  <a:gd name="T23" fmla="*/ 564 h 807"/>
                  <a:gd name="T24" fmla="*/ 21 w 52"/>
                  <a:gd name="T25" fmla="*/ 615 h 807"/>
                  <a:gd name="T26" fmla="*/ 17 w 52"/>
                  <a:gd name="T27" fmla="*/ 664 h 807"/>
                  <a:gd name="T28" fmla="*/ 12 w 52"/>
                  <a:gd name="T29" fmla="*/ 711 h 807"/>
                  <a:gd name="T30" fmla="*/ 6 w 52"/>
                  <a:gd name="T31" fmla="*/ 760 h 807"/>
                  <a:gd name="T32" fmla="*/ 0 w 52"/>
                  <a:gd name="T33" fmla="*/ 806 h 807"/>
                  <a:gd name="T34" fmla="*/ 7 w 52"/>
                  <a:gd name="T35" fmla="*/ 784 h 807"/>
                  <a:gd name="T36" fmla="*/ 13 w 52"/>
                  <a:gd name="T37" fmla="*/ 737 h 807"/>
                  <a:gd name="T38" fmla="*/ 19 w 52"/>
                  <a:gd name="T39" fmla="*/ 688 h 807"/>
                  <a:gd name="T40" fmla="*/ 24 w 52"/>
                  <a:gd name="T41" fmla="*/ 639 h 807"/>
                  <a:gd name="T42" fmla="*/ 28 w 52"/>
                  <a:gd name="T43" fmla="*/ 590 h 807"/>
                  <a:gd name="T44" fmla="*/ 33 w 52"/>
                  <a:gd name="T45" fmla="*/ 539 h 807"/>
                  <a:gd name="T46" fmla="*/ 37 w 52"/>
                  <a:gd name="T47" fmla="*/ 489 h 807"/>
                  <a:gd name="T48" fmla="*/ 40 w 52"/>
                  <a:gd name="T49" fmla="*/ 440 h 807"/>
                  <a:gd name="T50" fmla="*/ 44 w 52"/>
                  <a:gd name="T51" fmla="*/ 389 h 807"/>
                  <a:gd name="T52" fmla="*/ 45 w 52"/>
                  <a:gd name="T53" fmla="*/ 338 h 807"/>
                  <a:gd name="T54" fmla="*/ 47 w 52"/>
                  <a:gd name="T55" fmla="*/ 288 h 807"/>
                  <a:gd name="T56" fmla="*/ 48 w 52"/>
                  <a:gd name="T57" fmla="*/ 235 h 807"/>
                  <a:gd name="T58" fmla="*/ 50 w 52"/>
                  <a:gd name="T59" fmla="*/ 184 h 807"/>
                  <a:gd name="T60" fmla="*/ 51 w 52"/>
                  <a:gd name="T61" fmla="*/ 131 h 807"/>
                  <a:gd name="T62" fmla="*/ 50 w 52"/>
                  <a:gd name="T63" fmla="*/ 81 h 807"/>
                  <a:gd name="T64" fmla="*/ 50 w 52"/>
                  <a:gd name="T65" fmla="*/ 28 h 807"/>
                  <a:gd name="T66" fmla="*/ 48 w 52"/>
                  <a:gd name="T67" fmla="*/ 2 h 807"/>
                  <a:gd name="T68" fmla="*/ 48 w 52"/>
                  <a:gd name="T69" fmla="*/ 0 h 807"/>
                  <a:gd name="T70" fmla="*/ 44 w 52"/>
                  <a:gd name="T71" fmla="*/ 0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2" h="807">
                    <a:moveTo>
                      <a:pt x="44" y="2"/>
                    </a:moveTo>
                    <a:lnTo>
                      <a:pt x="44" y="2"/>
                    </a:lnTo>
                    <a:lnTo>
                      <a:pt x="46" y="28"/>
                    </a:lnTo>
                    <a:lnTo>
                      <a:pt x="45" y="55"/>
                    </a:lnTo>
                    <a:lnTo>
                      <a:pt x="44" y="81"/>
                    </a:lnTo>
                    <a:lnTo>
                      <a:pt x="46" y="107"/>
                    </a:lnTo>
                    <a:lnTo>
                      <a:pt x="45" y="132"/>
                    </a:lnTo>
                    <a:lnTo>
                      <a:pt x="46" y="158"/>
                    </a:lnTo>
                    <a:lnTo>
                      <a:pt x="46" y="184"/>
                    </a:lnTo>
                    <a:lnTo>
                      <a:pt x="45" y="209"/>
                    </a:lnTo>
                    <a:lnTo>
                      <a:pt x="44" y="235"/>
                    </a:lnTo>
                    <a:lnTo>
                      <a:pt x="43" y="261"/>
                    </a:lnTo>
                    <a:lnTo>
                      <a:pt x="43" y="286"/>
                    </a:lnTo>
                    <a:lnTo>
                      <a:pt x="42" y="312"/>
                    </a:lnTo>
                    <a:lnTo>
                      <a:pt x="41" y="336"/>
                    </a:lnTo>
                    <a:lnTo>
                      <a:pt x="41" y="363"/>
                    </a:lnTo>
                    <a:lnTo>
                      <a:pt x="38" y="389"/>
                    </a:lnTo>
                    <a:lnTo>
                      <a:pt x="37" y="414"/>
                    </a:lnTo>
                    <a:lnTo>
                      <a:pt x="34" y="440"/>
                    </a:lnTo>
                    <a:lnTo>
                      <a:pt x="34" y="464"/>
                    </a:lnTo>
                    <a:lnTo>
                      <a:pt x="33" y="489"/>
                    </a:lnTo>
                    <a:lnTo>
                      <a:pt x="30" y="515"/>
                    </a:lnTo>
                    <a:lnTo>
                      <a:pt x="27" y="540"/>
                    </a:lnTo>
                    <a:lnTo>
                      <a:pt x="27" y="564"/>
                    </a:lnTo>
                    <a:lnTo>
                      <a:pt x="24" y="588"/>
                    </a:lnTo>
                    <a:lnTo>
                      <a:pt x="21" y="615"/>
                    </a:lnTo>
                    <a:lnTo>
                      <a:pt x="20" y="639"/>
                    </a:lnTo>
                    <a:lnTo>
                      <a:pt x="17" y="664"/>
                    </a:lnTo>
                    <a:lnTo>
                      <a:pt x="15" y="688"/>
                    </a:lnTo>
                    <a:lnTo>
                      <a:pt x="12" y="711"/>
                    </a:lnTo>
                    <a:lnTo>
                      <a:pt x="9" y="735"/>
                    </a:lnTo>
                    <a:lnTo>
                      <a:pt x="6" y="760"/>
                    </a:lnTo>
                    <a:lnTo>
                      <a:pt x="3" y="784"/>
                    </a:lnTo>
                    <a:lnTo>
                      <a:pt x="0" y="806"/>
                    </a:lnTo>
                    <a:lnTo>
                      <a:pt x="4" y="806"/>
                    </a:lnTo>
                    <a:lnTo>
                      <a:pt x="7" y="784"/>
                    </a:lnTo>
                    <a:lnTo>
                      <a:pt x="10" y="759"/>
                    </a:lnTo>
                    <a:lnTo>
                      <a:pt x="13" y="737"/>
                    </a:lnTo>
                    <a:lnTo>
                      <a:pt x="16" y="712"/>
                    </a:lnTo>
                    <a:lnTo>
                      <a:pt x="19" y="688"/>
                    </a:lnTo>
                    <a:lnTo>
                      <a:pt x="21" y="664"/>
                    </a:lnTo>
                    <a:lnTo>
                      <a:pt x="24" y="639"/>
                    </a:lnTo>
                    <a:lnTo>
                      <a:pt x="27" y="615"/>
                    </a:lnTo>
                    <a:lnTo>
                      <a:pt x="28" y="590"/>
                    </a:lnTo>
                    <a:lnTo>
                      <a:pt x="31" y="566"/>
                    </a:lnTo>
                    <a:lnTo>
                      <a:pt x="33" y="539"/>
                    </a:lnTo>
                    <a:lnTo>
                      <a:pt x="34" y="515"/>
                    </a:lnTo>
                    <a:lnTo>
                      <a:pt x="37" y="489"/>
                    </a:lnTo>
                    <a:lnTo>
                      <a:pt x="38" y="464"/>
                    </a:lnTo>
                    <a:lnTo>
                      <a:pt x="40" y="440"/>
                    </a:lnTo>
                    <a:lnTo>
                      <a:pt x="41" y="413"/>
                    </a:lnTo>
                    <a:lnTo>
                      <a:pt x="44" y="389"/>
                    </a:lnTo>
                    <a:lnTo>
                      <a:pt x="45" y="363"/>
                    </a:lnTo>
                    <a:lnTo>
                      <a:pt x="45" y="338"/>
                    </a:lnTo>
                    <a:lnTo>
                      <a:pt x="46" y="312"/>
                    </a:lnTo>
                    <a:lnTo>
                      <a:pt x="47" y="288"/>
                    </a:lnTo>
                    <a:lnTo>
                      <a:pt x="48" y="261"/>
                    </a:lnTo>
                    <a:lnTo>
                      <a:pt x="48" y="235"/>
                    </a:lnTo>
                    <a:lnTo>
                      <a:pt x="49" y="208"/>
                    </a:lnTo>
                    <a:lnTo>
                      <a:pt x="50" y="184"/>
                    </a:lnTo>
                    <a:lnTo>
                      <a:pt x="50" y="158"/>
                    </a:lnTo>
                    <a:lnTo>
                      <a:pt x="51" y="131"/>
                    </a:lnTo>
                    <a:lnTo>
                      <a:pt x="50" y="107"/>
                    </a:lnTo>
                    <a:lnTo>
                      <a:pt x="50" y="81"/>
                    </a:lnTo>
                    <a:lnTo>
                      <a:pt x="49" y="54"/>
                    </a:lnTo>
                    <a:lnTo>
                      <a:pt x="50" y="28"/>
                    </a:lnTo>
                    <a:lnTo>
                      <a:pt x="48" y="2"/>
                    </a:lnTo>
                    <a:lnTo>
                      <a:pt x="48" y="2"/>
                    </a:lnTo>
                    <a:lnTo>
                      <a:pt x="48" y="2"/>
                    </a:lnTo>
                    <a:lnTo>
                      <a:pt x="48" y="0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4" y="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33" name="Freeform 345">
                <a:extLst>
                  <a:ext uri="{FF2B5EF4-FFF2-40B4-BE49-F238E27FC236}">
                    <a16:creationId xmlns:a16="http://schemas.microsoft.com/office/drawing/2014/main" id="{0353D59D-B001-474E-12D9-86A12AC04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2" y="1138"/>
                <a:ext cx="42" cy="40"/>
              </a:xfrm>
              <a:custGeom>
                <a:avLst/>
                <a:gdLst>
                  <a:gd name="T0" fmla="*/ 3 w 42"/>
                  <a:gd name="T1" fmla="*/ 6 h 40"/>
                  <a:gd name="T2" fmla="*/ 1 w 42"/>
                  <a:gd name="T3" fmla="*/ 4 h 40"/>
                  <a:gd name="T4" fmla="*/ 7 w 42"/>
                  <a:gd name="T5" fmla="*/ 8 h 40"/>
                  <a:gd name="T6" fmla="*/ 15 w 42"/>
                  <a:gd name="T7" fmla="*/ 12 h 40"/>
                  <a:gd name="T8" fmla="*/ 20 w 42"/>
                  <a:gd name="T9" fmla="*/ 15 h 40"/>
                  <a:gd name="T10" fmla="*/ 24 w 42"/>
                  <a:gd name="T11" fmla="*/ 17 h 40"/>
                  <a:gd name="T12" fmla="*/ 28 w 42"/>
                  <a:gd name="T13" fmla="*/ 23 h 40"/>
                  <a:gd name="T14" fmla="*/ 33 w 42"/>
                  <a:gd name="T15" fmla="*/ 27 h 40"/>
                  <a:gd name="T16" fmla="*/ 33 w 42"/>
                  <a:gd name="T17" fmla="*/ 33 h 40"/>
                  <a:gd name="T18" fmla="*/ 33 w 42"/>
                  <a:gd name="T19" fmla="*/ 39 h 40"/>
                  <a:gd name="T20" fmla="*/ 41 w 42"/>
                  <a:gd name="T21" fmla="*/ 38 h 40"/>
                  <a:gd name="T22" fmla="*/ 39 w 42"/>
                  <a:gd name="T23" fmla="*/ 30 h 40"/>
                  <a:gd name="T24" fmla="*/ 37 w 42"/>
                  <a:gd name="T25" fmla="*/ 24 h 40"/>
                  <a:gd name="T26" fmla="*/ 34 w 42"/>
                  <a:gd name="T27" fmla="*/ 19 h 40"/>
                  <a:gd name="T28" fmla="*/ 28 w 42"/>
                  <a:gd name="T29" fmla="*/ 15 h 40"/>
                  <a:gd name="T30" fmla="*/ 23 w 42"/>
                  <a:gd name="T31" fmla="*/ 11 h 40"/>
                  <a:gd name="T32" fmla="*/ 17 w 42"/>
                  <a:gd name="T33" fmla="*/ 5 h 40"/>
                  <a:gd name="T34" fmla="*/ 11 w 42"/>
                  <a:gd name="T35" fmla="*/ 4 h 40"/>
                  <a:gd name="T36" fmla="*/ 4 w 42"/>
                  <a:gd name="T37" fmla="*/ 0 h 40"/>
                  <a:gd name="T38" fmla="*/ 2 w 42"/>
                  <a:gd name="T39" fmla="*/ 0 h 40"/>
                  <a:gd name="T40" fmla="*/ 4 w 42"/>
                  <a:gd name="T41" fmla="*/ 0 h 40"/>
                  <a:gd name="T42" fmla="*/ 2 w 42"/>
                  <a:gd name="T43" fmla="*/ 0 h 40"/>
                  <a:gd name="T44" fmla="*/ 0 w 42"/>
                  <a:gd name="T45" fmla="*/ 2 h 40"/>
                  <a:gd name="T46" fmla="*/ 1 w 42"/>
                  <a:gd name="T47" fmla="*/ 4 h 40"/>
                  <a:gd name="T48" fmla="*/ 1 w 42"/>
                  <a:gd name="T49" fmla="*/ 4 h 40"/>
                  <a:gd name="T50" fmla="*/ 3 w 42"/>
                  <a:gd name="T51" fmla="*/ 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" h="40">
                    <a:moveTo>
                      <a:pt x="3" y="6"/>
                    </a:moveTo>
                    <a:lnTo>
                      <a:pt x="1" y="4"/>
                    </a:lnTo>
                    <a:lnTo>
                      <a:pt x="7" y="8"/>
                    </a:lnTo>
                    <a:lnTo>
                      <a:pt x="15" y="12"/>
                    </a:lnTo>
                    <a:lnTo>
                      <a:pt x="20" y="15"/>
                    </a:lnTo>
                    <a:lnTo>
                      <a:pt x="24" y="17"/>
                    </a:lnTo>
                    <a:lnTo>
                      <a:pt x="28" y="23"/>
                    </a:lnTo>
                    <a:lnTo>
                      <a:pt x="33" y="27"/>
                    </a:lnTo>
                    <a:lnTo>
                      <a:pt x="33" y="33"/>
                    </a:lnTo>
                    <a:lnTo>
                      <a:pt x="33" y="39"/>
                    </a:lnTo>
                    <a:lnTo>
                      <a:pt x="41" y="38"/>
                    </a:lnTo>
                    <a:lnTo>
                      <a:pt x="39" y="30"/>
                    </a:lnTo>
                    <a:lnTo>
                      <a:pt x="37" y="24"/>
                    </a:lnTo>
                    <a:lnTo>
                      <a:pt x="34" y="19"/>
                    </a:lnTo>
                    <a:lnTo>
                      <a:pt x="28" y="15"/>
                    </a:lnTo>
                    <a:lnTo>
                      <a:pt x="23" y="11"/>
                    </a:lnTo>
                    <a:lnTo>
                      <a:pt x="17" y="5"/>
                    </a:lnTo>
                    <a:lnTo>
                      <a:pt x="11" y="4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6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34" name="Freeform 346">
                <a:extLst>
                  <a:ext uri="{FF2B5EF4-FFF2-40B4-BE49-F238E27FC236}">
                    <a16:creationId xmlns:a16="http://schemas.microsoft.com/office/drawing/2014/main" id="{6B840FF6-8A95-2B49-D3CC-27E4743FB8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" y="1116"/>
                <a:ext cx="1003" cy="26"/>
              </a:xfrm>
              <a:custGeom>
                <a:avLst/>
                <a:gdLst>
                  <a:gd name="T0" fmla="*/ 2 w 1003"/>
                  <a:gd name="T1" fmla="*/ 21 h 26"/>
                  <a:gd name="T2" fmla="*/ 67 w 1003"/>
                  <a:gd name="T3" fmla="*/ 17 h 26"/>
                  <a:gd name="T4" fmla="*/ 129 w 1003"/>
                  <a:gd name="T5" fmla="*/ 14 h 26"/>
                  <a:gd name="T6" fmla="*/ 194 w 1003"/>
                  <a:gd name="T7" fmla="*/ 11 h 26"/>
                  <a:gd name="T8" fmla="*/ 255 w 1003"/>
                  <a:gd name="T9" fmla="*/ 9 h 26"/>
                  <a:gd name="T10" fmla="*/ 318 w 1003"/>
                  <a:gd name="T11" fmla="*/ 8 h 26"/>
                  <a:gd name="T12" fmla="*/ 378 w 1003"/>
                  <a:gd name="T13" fmla="*/ 5 h 26"/>
                  <a:gd name="T14" fmla="*/ 441 w 1003"/>
                  <a:gd name="T15" fmla="*/ 6 h 26"/>
                  <a:gd name="T16" fmla="*/ 500 w 1003"/>
                  <a:gd name="T17" fmla="*/ 5 h 26"/>
                  <a:gd name="T18" fmla="*/ 563 w 1003"/>
                  <a:gd name="T19" fmla="*/ 6 h 26"/>
                  <a:gd name="T20" fmla="*/ 624 w 1003"/>
                  <a:gd name="T21" fmla="*/ 6 h 26"/>
                  <a:gd name="T22" fmla="*/ 685 w 1003"/>
                  <a:gd name="T23" fmla="*/ 7 h 26"/>
                  <a:gd name="T24" fmla="*/ 748 w 1003"/>
                  <a:gd name="T25" fmla="*/ 10 h 26"/>
                  <a:gd name="T26" fmla="*/ 811 w 1003"/>
                  <a:gd name="T27" fmla="*/ 13 h 26"/>
                  <a:gd name="T28" fmla="*/ 874 w 1003"/>
                  <a:gd name="T29" fmla="*/ 16 h 26"/>
                  <a:gd name="T30" fmla="*/ 937 w 1003"/>
                  <a:gd name="T31" fmla="*/ 21 h 26"/>
                  <a:gd name="T32" fmla="*/ 1002 w 1003"/>
                  <a:gd name="T33" fmla="*/ 25 h 26"/>
                  <a:gd name="T34" fmla="*/ 970 w 1003"/>
                  <a:gd name="T35" fmla="*/ 19 h 26"/>
                  <a:gd name="T36" fmla="*/ 904 w 1003"/>
                  <a:gd name="T37" fmla="*/ 14 h 26"/>
                  <a:gd name="T38" fmla="*/ 841 w 1003"/>
                  <a:gd name="T39" fmla="*/ 9 h 26"/>
                  <a:gd name="T40" fmla="*/ 780 w 1003"/>
                  <a:gd name="T41" fmla="*/ 6 h 26"/>
                  <a:gd name="T42" fmla="*/ 717 w 1003"/>
                  <a:gd name="T43" fmla="*/ 4 h 26"/>
                  <a:gd name="T44" fmla="*/ 656 w 1003"/>
                  <a:gd name="T45" fmla="*/ 3 h 26"/>
                  <a:gd name="T46" fmla="*/ 593 w 1003"/>
                  <a:gd name="T47" fmla="*/ 2 h 26"/>
                  <a:gd name="T48" fmla="*/ 532 w 1003"/>
                  <a:gd name="T49" fmla="*/ 1 h 26"/>
                  <a:gd name="T50" fmla="*/ 472 w 1003"/>
                  <a:gd name="T51" fmla="*/ 0 h 26"/>
                  <a:gd name="T52" fmla="*/ 409 w 1003"/>
                  <a:gd name="T53" fmla="*/ 1 h 26"/>
                  <a:gd name="T54" fmla="*/ 348 w 1003"/>
                  <a:gd name="T55" fmla="*/ 3 h 26"/>
                  <a:gd name="T56" fmla="*/ 287 w 1003"/>
                  <a:gd name="T57" fmla="*/ 4 h 26"/>
                  <a:gd name="T58" fmla="*/ 224 w 1003"/>
                  <a:gd name="T59" fmla="*/ 7 h 26"/>
                  <a:gd name="T60" fmla="*/ 162 w 1003"/>
                  <a:gd name="T61" fmla="*/ 8 h 26"/>
                  <a:gd name="T62" fmla="*/ 99 w 1003"/>
                  <a:gd name="T63" fmla="*/ 12 h 26"/>
                  <a:gd name="T64" fmla="*/ 34 w 1003"/>
                  <a:gd name="T65" fmla="*/ 15 h 26"/>
                  <a:gd name="T66" fmla="*/ 2 w 1003"/>
                  <a:gd name="T67" fmla="*/ 17 h 26"/>
                  <a:gd name="T68" fmla="*/ 0 w 1003"/>
                  <a:gd name="T69" fmla="*/ 17 h 26"/>
                  <a:gd name="T70" fmla="*/ 0 w 1003"/>
                  <a:gd name="T71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03" h="26">
                    <a:moveTo>
                      <a:pt x="2" y="21"/>
                    </a:moveTo>
                    <a:lnTo>
                      <a:pt x="2" y="21"/>
                    </a:lnTo>
                    <a:lnTo>
                      <a:pt x="34" y="19"/>
                    </a:lnTo>
                    <a:lnTo>
                      <a:pt x="67" y="17"/>
                    </a:lnTo>
                    <a:lnTo>
                      <a:pt x="99" y="16"/>
                    </a:lnTo>
                    <a:lnTo>
                      <a:pt x="129" y="14"/>
                    </a:lnTo>
                    <a:lnTo>
                      <a:pt x="162" y="12"/>
                    </a:lnTo>
                    <a:lnTo>
                      <a:pt x="194" y="11"/>
                    </a:lnTo>
                    <a:lnTo>
                      <a:pt x="225" y="11"/>
                    </a:lnTo>
                    <a:lnTo>
                      <a:pt x="255" y="9"/>
                    </a:lnTo>
                    <a:lnTo>
                      <a:pt x="287" y="8"/>
                    </a:lnTo>
                    <a:lnTo>
                      <a:pt x="318" y="8"/>
                    </a:lnTo>
                    <a:lnTo>
                      <a:pt x="348" y="7"/>
                    </a:lnTo>
                    <a:lnTo>
                      <a:pt x="378" y="5"/>
                    </a:lnTo>
                    <a:lnTo>
                      <a:pt x="409" y="5"/>
                    </a:lnTo>
                    <a:lnTo>
                      <a:pt x="441" y="6"/>
                    </a:lnTo>
                    <a:lnTo>
                      <a:pt x="472" y="4"/>
                    </a:lnTo>
                    <a:lnTo>
                      <a:pt x="500" y="5"/>
                    </a:lnTo>
                    <a:lnTo>
                      <a:pt x="533" y="5"/>
                    </a:lnTo>
                    <a:lnTo>
                      <a:pt x="563" y="6"/>
                    </a:lnTo>
                    <a:lnTo>
                      <a:pt x="594" y="6"/>
                    </a:lnTo>
                    <a:lnTo>
                      <a:pt x="624" y="6"/>
                    </a:lnTo>
                    <a:lnTo>
                      <a:pt x="655" y="7"/>
                    </a:lnTo>
                    <a:lnTo>
                      <a:pt x="685" y="7"/>
                    </a:lnTo>
                    <a:lnTo>
                      <a:pt x="716" y="10"/>
                    </a:lnTo>
                    <a:lnTo>
                      <a:pt x="748" y="10"/>
                    </a:lnTo>
                    <a:lnTo>
                      <a:pt x="778" y="11"/>
                    </a:lnTo>
                    <a:lnTo>
                      <a:pt x="811" y="13"/>
                    </a:lnTo>
                    <a:lnTo>
                      <a:pt x="842" y="13"/>
                    </a:lnTo>
                    <a:lnTo>
                      <a:pt x="874" y="16"/>
                    </a:lnTo>
                    <a:lnTo>
                      <a:pt x="905" y="18"/>
                    </a:lnTo>
                    <a:lnTo>
                      <a:pt x="937" y="21"/>
                    </a:lnTo>
                    <a:lnTo>
                      <a:pt x="970" y="23"/>
                    </a:lnTo>
                    <a:lnTo>
                      <a:pt x="1002" y="25"/>
                    </a:lnTo>
                    <a:lnTo>
                      <a:pt x="1002" y="21"/>
                    </a:lnTo>
                    <a:lnTo>
                      <a:pt x="970" y="19"/>
                    </a:lnTo>
                    <a:lnTo>
                      <a:pt x="937" y="16"/>
                    </a:lnTo>
                    <a:lnTo>
                      <a:pt x="904" y="14"/>
                    </a:lnTo>
                    <a:lnTo>
                      <a:pt x="874" y="12"/>
                    </a:lnTo>
                    <a:lnTo>
                      <a:pt x="841" y="9"/>
                    </a:lnTo>
                    <a:lnTo>
                      <a:pt x="811" y="7"/>
                    </a:lnTo>
                    <a:lnTo>
                      <a:pt x="780" y="6"/>
                    </a:lnTo>
                    <a:lnTo>
                      <a:pt x="748" y="4"/>
                    </a:lnTo>
                    <a:lnTo>
                      <a:pt x="717" y="4"/>
                    </a:lnTo>
                    <a:lnTo>
                      <a:pt x="687" y="3"/>
                    </a:lnTo>
                    <a:lnTo>
                      <a:pt x="656" y="3"/>
                    </a:lnTo>
                    <a:lnTo>
                      <a:pt x="624" y="2"/>
                    </a:lnTo>
                    <a:lnTo>
                      <a:pt x="593" y="2"/>
                    </a:lnTo>
                    <a:lnTo>
                      <a:pt x="563" y="1"/>
                    </a:lnTo>
                    <a:lnTo>
                      <a:pt x="532" y="1"/>
                    </a:lnTo>
                    <a:lnTo>
                      <a:pt x="502" y="1"/>
                    </a:lnTo>
                    <a:lnTo>
                      <a:pt x="472" y="0"/>
                    </a:lnTo>
                    <a:lnTo>
                      <a:pt x="441" y="2"/>
                    </a:lnTo>
                    <a:lnTo>
                      <a:pt x="409" y="1"/>
                    </a:lnTo>
                    <a:lnTo>
                      <a:pt x="378" y="3"/>
                    </a:lnTo>
                    <a:lnTo>
                      <a:pt x="348" y="3"/>
                    </a:lnTo>
                    <a:lnTo>
                      <a:pt x="317" y="2"/>
                    </a:lnTo>
                    <a:lnTo>
                      <a:pt x="287" y="4"/>
                    </a:lnTo>
                    <a:lnTo>
                      <a:pt x="255" y="5"/>
                    </a:lnTo>
                    <a:lnTo>
                      <a:pt x="224" y="7"/>
                    </a:lnTo>
                    <a:lnTo>
                      <a:pt x="194" y="7"/>
                    </a:lnTo>
                    <a:lnTo>
                      <a:pt x="162" y="8"/>
                    </a:lnTo>
                    <a:lnTo>
                      <a:pt x="129" y="10"/>
                    </a:lnTo>
                    <a:lnTo>
                      <a:pt x="99" y="12"/>
                    </a:lnTo>
                    <a:lnTo>
                      <a:pt x="66" y="13"/>
                    </a:lnTo>
                    <a:lnTo>
                      <a:pt x="34" y="15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2" y="21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35" name="Freeform 347">
                <a:extLst>
                  <a:ext uri="{FF2B5EF4-FFF2-40B4-BE49-F238E27FC236}">
                    <a16:creationId xmlns:a16="http://schemas.microsoft.com/office/drawing/2014/main" id="{93F7C96E-AF96-8A62-F737-26C47233AC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8" y="1132"/>
                <a:ext cx="68" cy="46"/>
              </a:xfrm>
              <a:custGeom>
                <a:avLst/>
                <a:gdLst>
                  <a:gd name="T0" fmla="*/ 4 w 68"/>
                  <a:gd name="T1" fmla="*/ 43 h 46"/>
                  <a:gd name="T2" fmla="*/ 4 w 68"/>
                  <a:gd name="T3" fmla="*/ 43 h 46"/>
                  <a:gd name="T4" fmla="*/ 6 w 68"/>
                  <a:gd name="T5" fmla="*/ 37 h 46"/>
                  <a:gd name="T6" fmla="*/ 7 w 68"/>
                  <a:gd name="T7" fmla="*/ 32 h 46"/>
                  <a:gd name="T8" fmla="*/ 7 w 68"/>
                  <a:gd name="T9" fmla="*/ 28 h 46"/>
                  <a:gd name="T10" fmla="*/ 11 w 68"/>
                  <a:gd name="T11" fmla="*/ 22 h 46"/>
                  <a:gd name="T12" fmla="*/ 13 w 68"/>
                  <a:gd name="T13" fmla="*/ 20 h 46"/>
                  <a:gd name="T14" fmla="*/ 15 w 68"/>
                  <a:gd name="T15" fmla="*/ 18 h 46"/>
                  <a:gd name="T16" fmla="*/ 17 w 68"/>
                  <a:gd name="T17" fmla="*/ 13 h 46"/>
                  <a:gd name="T18" fmla="*/ 21 w 68"/>
                  <a:gd name="T19" fmla="*/ 13 h 46"/>
                  <a:gd name="T20" fmla="*/ 25 w 68"/>
                  <a:gd name="T21" fmla="*/ 11 h 46"/>
                  <a:gd name="T22" fmla="*/ 26 w 68"/>
                  <a:gd name="T23" fmla="*/ 9 h 46"/>
                  <a:gd name="T24" fmla="*/ 33 w 68"/>
                  <a:gd name="T25" fmla="*/ 8 h 46"/>
                  <a:gd name="T26" fmla="*/ 39 w 68"/>
                  <a:gd name="T27" fmla="*/ 8 h 46"/>
                  <a:gd name="T28" fmla="*/ 45 w 68"/>
                  <a:gd name="T29" fmla="*/ 8 h 46"/>
                  <a:gd name="T30" fmla="*/ 51 w 68"/>
                  <a:gd name="T31" fmla="*/ 7 h 46"/>
                  <a:gd name="T32" fmla="*/ 59 w 68"/>
                  <a:gd name="T33" fmla="*/ 7 h 46"/>
                  <a:gd name="T34" fmla="*/ 67 w 68"/>
                  <a:gd name="T35" fmla="*/ 7 h 46"/>
                  <a:gd name="T36" fmla="*/ 67 w 68"/>
                  <a:gd name="T37" fmla="*/ 0 h 46"/>
                  <a:gd name="T38" fmla="*/ 59 w 68"/>
                  <a:gd name="T39" fmla="*/ 1 h 46"/>
                  <a:gd name="T40" fmla="*/ 50 w 68"/>
                  <a:gd name="T41" fmla="*/ 1 h 46"/>
                  <a:gd name="T42" fmla="*/ 44 w 68"/>
                  <a:gd name="T43" fmla="*/ 2 h 46"/>
                  <a:gd name="T44" fmla="*/ 36 w 68"/>
                  <a:gd name="T45" fmla="*/ 2 h 46"/>
                  <a:gd name="T46" fmla="*/ 32 w 68"/>
                  <a:gd name="T47" fmla="*/ 2 h 46"/>
                  <a:gd name="T48" fmla="*/ 26 w 68"/>
                  <a:gd name="T49" fmla="*/ 5 h 46"/>
                  <a:gd name="T50" fmla="*/ 22 w 68"/>
                  <a:gd name="T51" fmla="*/ 5 h 46"/>
                  <a:gd name="T52" fmla="*/ 18 w 68"/>
                  <a:gd name="T53" fmla="*/ 7 h 46"/>
                  <a:gd name="T54" fmla="*/ 14 w 68"/>
                  <a:gd name="T55" fmla="*/ 9 h 46"/>
                  <a:gd name="T56" fmla="*/ 12 w 68"/>
                  <a:gd name="T57" fmla="*/ 12 h 46"/>
                  <a:gd name="T58" fmla="*/ 9 w 68"/>
                  <a:gd name="T59" fmla="*/ 16 h 46"/>
                  <a:gd name="T60" fmla="*/ 7 w 68"/>
                  <a:gd name="T61" fmla="*/ 20 h 46"/>
                  <a:gd name="T62" fmla="*/ 5 w 68"/>
                  <a:gd name="T63" fmla="*/ 24 h 46"/>
                  <a:gd name="T64" fmla="*/ 3 w 68"/>
                  <a:gd name="T65" fmla="*/ 30 h 46"/>
                  <a:gd name="T66" fmla="*/ 1 w 68"/>
                  <a:gd name="T67" fmla="*/ 35 h 46"/>
                  <a:gd name="T68" fmla="*/ 0 w 68"/>
                  <a:gd name="T69" fmla="*/ 41 h 46"/>
                  <a:gd name="T70" fmla="*/ 0 w 68"/>
                  <a:gd name="T71" fmla="*/ 43 h 46"/>
                  <a:gd name="T72" fmla="*/ 0 w 68"/>
                  <a:gd name="T73" fmla="*/ 41 h 46"/>
                  <a:gd name="T74" fmla="*/ 0 w 68"/>
                  <a:gd name="T75" fmla="*/ 43 h 46"/>
                  <a:gd name="T76" fmla="*/ 2 w 68"/>
                  <a:gd name="T77" fmla="*/ 45 h 46"/>
                  <a:gd name="T78" fmla="*/ 2 w 68"/>
                  <a:gd name="T79" fmla="*/ 45 h 46"/>
                  <a:gd name="T80" fmla="*/ 4 w 68"/>
                  <a:gd name="T81" fmla="*/ 43 h 46"/>
                  <a:gd name="T82" fmla="*/ 4 w 68"/>
                  <a:gd name="T83" fmla="*/ 4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8" h="46">
                    <a:moveTo>
                      <a:pt x="4" y="43"/>
                    </a:moveTo>
                    <a:lnTo>
                      <a:pt x="4" y="43"/>
                    </a:lnTo>
                    <a:lnTo>
                      <a:pt x="6" y="37"/>
                    </a:lnTo>
                    <a:lnTo>
                      <a:pt x="7" y="32"/>
                    </a:lnTo>
                    <a:lnTo>
                      <a:pt x="7" y="28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5" y="18"/>
                    </a:lnTo>
                    <a:lnTo>
                      <a:pt x="17" y="13"/>
                    </a:lnTo>
                    <a:lnTo>
                      <a:pt x="21" y="13"/>
                    </a:lnTo>
                    <a:lnTo>
                      <a:pt x="25" y="11"/>
                    </a:lnTo>
                    <a:lnTo>
                      <a:pt x="26" y="9"/>
                    </a:lnTo>
                    <a:lnTo>
                      <a:pt x="33" y="8"/>
                    </a:lnTo>
                    <a:lnTo>
                      <a:pt x="39" y="8"/>
                    </a:lnTo>
                    <a:lnTo>
                      <a:pt x="45" y="8"/>
                    </a:lnTo>
                    <a:lnTo>
                      <a:pt x="51" y="7"/>
                    </a:lnTo>
                    <a:lnTo>
                      <a:pt x="59" y="7"/>
                    </a:lnTo>
                    <a:lnTo>
                      <a:pt x="67" y="7"/>
                    </a:lnTo>
                    <a:lnTo>
                      <a:pt x="67" y="0"/>
                    </a:lnTo>
                    <a:lnTo>
                      <a:pt x="59" y="1"/>
                    </a:lnTo>
                    <a:lnTo>
                      <a:pt x="50" y="1"/>
                    </a:lnTo>
                    <a:lnTo>
                      <a:pt x="44" y="2"/>
                    </a:lnTo>
                    <a:lnTo>
                      <a:pt x="36" y="2"/>
                    </a:lnTo>
                    <a:lnTo>
                      <a:pt x="32" y="2"/>
                    </a:lnTo>
                    <a:lnTo>
                      <a:pt x="26" y="5"/>
                    </a:lnTo>
                    <a:lnTo>
                      <a:pt x="22" y="5"/>
                    </a:lnTo>
                    <a:lnTo>
                      <a:pt x="18" y="7"/>
                    </a:lnTo>
                    <a:lnTo>
                      <a:pt x="14" y="9"/>
                    </a:lnTo>
                    <a:lnTo>
                      <a:pt x="12" y="12"/>
                    </a:lnTo>
                    <a:lnTo>
                      <a:pt x="9" y="16"/>
                    </a:lnTo>
                    <a:lnTo>
                      <a:pt x="7" y="20"/>
                    </a:lnTo>
                    <a:lnTo>
                      <a:pt x="5" y="24"/>
                    </a:lnTo>
                    <a:lnTo>
                      <a:pt x="3" y="30"/>
                    </a:lnTo>
                    <a:lnTo>
                      <a:pt x="1" y="35"/>
                    </a:lnTo>
                    <a:lnTo>
                      <a:pt x="0" y="41"/>
                    </a:lnTo>
                    <a:lnTo>
                      <a:pt x="0" y="43"/>
                    </a:lnTo>
                    <a:lnTo>
                      <a:pt x="0" y="41"/>
                    </a:lnTo>
                    <a:lnTo>
                      <a:pt x="0" y="43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4" y="43"/>
                    </a:lnTo>
                    <a:lnTo>
                      <a:pt x="4" y="43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36" name="Freeform 348">
                <a:extLst>
                  <a:ext uri="{FF2B5EF4-FFF2-40B4-BE49-F238E27FC236}">
                    <a16:creationId xmlns:a16="http://schemas.microsoft.com/office/drawing/2014/main" id="{5D9AE78A-4EA1-5FA2-DD04-2D2374923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2" y="1166"/>
                <a:ext cx="42" cy="418"/>
              </a:xfrm>
              <a:custGeom>
                <a:avLst/>
                <a:gdLst>
                  <a:gd name="T0" fmla="*/ 6 w 42"/>
                  <a:gd name="T1" fmla="*/ 415 h 418"/>
                  <a:gd name="T2" fmla="*/ 7 w 42"/>
                  <a:gd name="T3" fmla="*/ 388 h 418"/>
                  <a:gd name="T4" fmla="*/ 8 w 42"/>
                  <a:gd name="T5" fmla="*/ 364 h 418"/>
                  <a:gd name="T6" fmla="*/ 8 w 42"/>
                  <a:gd name="T7" fmla="*/ 337 h 418"/>
                  <a:gd name="T8" fmla="*/ 11 w 42"/>
                  <a:gd name="T9" fmla="*/ 311 h 418"/>
                  <a:gd name="T10" fmla="*/ 12 w 42"/>
                  <a:gd name="T11" fmla="*/ 286 h 418"/>
                  <a:gd name="T12" fmla="*/ 12 w 42"/>
                  <a:gd name="T13" fmla="*/ 260 h 418"/>
                  <a:gd name="T14" fmla="*/ 15 w 42"/>
                  <a:gd name="T15" fmla="*/ 235 h 418"/>
                  <a:gd name="T16" fmla="*/ 16 w 42"/>
                  <a:gd name="T17" fmla="*/ 209 h 418"/>
                  <a:gd name="T18" fmla="*/ 18 w 42"/>
                  <a:gd name="T19" fmla="*/ 182 h 418"/>
                  <a:gd name="T20" fmla="*/ 21 w 42"/>
                  <a:gd name="T21" fmla="*/ 158 h 418"/>
                  <a:gd name="T22" fmla="*/ 24 w 42"/>
                  <a:gd name="T23" fmla="*/ 131 h 418"/>
                  <a:gd name="T24" fmla="*/ 26 w 42"/>
                  <a:gd name="T25" fmla="*/ 105 h 418"/>
                  <a:gd name="T26" fmla="*/ 31 w 42"/>
                  <a:gd name="T27" fmla="*/ 78 h 418"/>
                  <a:gd name="T28" fmla="*/ 33 w 42"/>
                  <a:gd name="T29" fmla="*/ 51 h 418"/>
                  <a:gd name="T30" fmla="*/ 38 w 42"/>
                  <a:gd name="T31" fmla="*/ 27 h 418"/>
                  <a:gd name="T32" fmla="*/ 41 w 42"/>
                  <a:gd name="T33" fmla="*/ 0 h 418"/>
                  <a:gd name="T34" fmla="*/ 35 w 42"/>
                  <a:gd name="T35" fmla="*/ 13 h 418"/>
                  <a:gd name="T36" fmla="*/ 31 w 42"/>
                  <a:gd name="T37" fmla="*/ 39 h 418"/>
                  <a:gd name="T38" fmla="*/ 28 w 42"/>
                  <a:gd name="T39" fmla="*/ 66 h 418"/>
                  <a:gd name="T40" fmla="*/ 24 w 42"/>
                  <a:gd name="T41" fmla="*/ 91 h 418"/>
                  <a:gd name="T42" fmla="*/ 21 w 42"/>
                  <a:gd name="T43" fmla="*/ 117 h 418"/>
                  <a:gd name="T44" fmla="*/ 18 w 42"/>
                  <a:gd name="T45" fmla="*/ 144 h 418"/>
                  <a:gd name="T46" fmla="*/ 16 w 42"/>
                  <a:gd name="T47" fmla="*/ 170 h 418"/>
                  <a:gd name="T48" fmla="*/ 13 w 42"/>
                  <a:gd name="T49" fmla="*/ 195 h 418"/>
                  <a:gd name="T50" fmla="*/ 10 w 42"/>
                  <a:gd name="T51" fmla="*/ 221 h 418"/>
                  <a:gd name="T52" fmla="*/ 10 w 42"/>
                  <a:gd name="T53" fmla="*/ 248 h 418"/>
                  <a:gd name="T54" fmla="*/ 7 w 42"/>
                  <a:gd name="T55" fmla="*/ 272 h 418"/>
                  <a:gd name="T56" fmla="*/ 6 w 42"/>
                  <a:gd name="T57" fmla="*/ 299 h 418"/>
                  <a:gd name="T58" fmla="*/ 6 w 42"/>
                  <a:gd name="T59" fmla="*/ 325 h 418"/>
                  <a:gd name="T60" fmla="*/ 3 w 42"/>
                  <a:gd name="T61" fmla="*/ 350 h 418"/>
                  <a:gd name="T62" fmla="*/ 2 w 42"/>
                  <a:gd name="T63" fmla="*/ 376 h 418"/>
                  <a:gd name="T64" fmla="*/ 2 w 42"/>
                  <a:gd name="T65" fmla="*/ 401 h 418"/>
                  <a:gd name="T66" fmla="*/ 0 w 42"/>
                  <a:gd name="T67" fmla="*/ 415 h 418"/>
                  <a:gd name="T68" fmla="*/ 3 w 42"/>
                  <a:gd name="T69" fmla="*/ 417 h 418"/>
                  <a:gd name="T70" fmla="*/ 7 w 42"/>
                  <a:gd name="T71" fmla="*/ 417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" h="418">
                    <a:moveTo>
                      <a:pt x="6" y="415"/>
                    </a:moveTo>
                    <a:lnTo>
                      <a:pt x="6" y="415"/>
                    </a:lnTo>
                    <a:lnTo>
                      <a:pt x="6" y="402"/>
                    </a:lnTo>
                    <a:lnTo>
                      <a:pt x="7" y="388"/>
                    </a:lnTo>
                    <a:lnTo>
                      <a:pt x="8" y="376"/>
                    </a:lnTo>
                    <a:lnTo>
                      <a:pt x="8" y="364"/>
                    </a:lnTo>
                    <a:lnTo>
                      <a:pt x="9" y="349"/>
                    </a:lnTo>
                    <a:lnTo>
                      <a:pt x="8" y="337"/>
                    </a:lnTo>
                    <a:lnTo>
                      <a:pt x="10" y="325"/>
                    </a:lnTo>
                    <a:lnTo>
                      <a:pt x="11" y="311"/>
                    </a:lnTo>
                    <a:lnTo>
                      <a:pt x="10" y="299"/>
                    </a:lnTo>
                    <a:lnTo>
                      <a:pt x="12" y="286"/>
                    </a:lnTo>
                    <a:lnTo>
                      <a:pt x="11" y="272"/>
                    </a:lnTo>
                    <a:lnTo>
                      <a:pt x="12" y="260"/>
                    </a:lnTo>
                    <a:lnTo>
                      <a:pt x="14" y="248"/>
                    </a:lnTo>
                    <a:lnTo>
                      <a:pt x="15" y="235"/>
                    </a:lnTo>
                    <a:lnTo>
                      <a:pt x="16" y="221"/>
                    </a:lnTo>
                    <a:lnTo>
                      <a:pt x="16" y="209"/>
                    </a:lnTo>
                    <a:lnTo>
                      <a:pt x="17" y="197"/>
                    </a:lnTo>
                    <a:lnTo>
                      <a:pt x="18" y="182"/>
                    </a:lnTo>
                    <a:lnTo>
                      <a:pt x="20" y="170"/>
                    </a:lnTo>
                    <a:lnTo>
                      <a:pt x="21" y="158"/>
                    </a:lnTo>
                    <a:lnTo>
                      <a:pt x="22" y="143"/>
                    </a:lnTo>
                    <a:lnTo>
                      <a:pt x="24" y="131"/>
                    </a:lnTo>
                    <a:lnTo>
                      <a:pt x="25" y="117"/>
                    </a:lnTo>
                    <a:lnTo>
                      <a:pt x="26" y="105"/>
                    </a:lnTo>
                    <a:lnTo>
                      <a:pt x="28" y="92"/>
                    </a:lnTo>
                    <a:lnTo>
                      <a:pt x="31" y="78"/>
                    </a:lnTo>
                    <a:lnTo>
                      <a:pt x="32" y="66"/>
                    </a:lnTo>
                    <a:lnTo>
                      <a:pt x="33" y="51"/>
                    </a:lnTo>
                    <a:lnTo>
                      <a:pt x="35" y="39"/>
                    </a:lnTo>
                    <a:lnTo>
                      <a:pt x="38" y="27"/>
                    </a:lnTo>
                    <a:lnTo>
                      <a:pt x="39" y="13"/>
                    </a:lnTo>
                    <a:lnTo>
                      <a:pt x="41" y="0"/>
                    </a:lnTo>
                    <a:lnTo>
                      <a:pt x="37" y="0"/>
                    </a:lnTo>
                    <a:lnTo>
                      <a:pt x="35" y="13"/>
                    </a:lnTo>
                    <a:lnTo>
                      <a:pt x="32" y="27"/>
                    </a:lnTo>
                    <a:lnTo>
                      <a:pt x="31" y="39"/>
                    </a:lnTo>
                    <a:lnTo>
                      <a:pt x="30" y="52"/>
                    </a:lnTo>
                    <a:lnTo>
                      <a:pt x="28" y="66"/>
                    </a:lnTo>
                    <a:lnTo>
                      <a:pt x="25" y="78"/>
                    </a:lnTo>
                    <a:lnTo>
                      <a:pt x="24" y="91"/>
                    </a:lnTo>
                    <a:lnTo>
                      <a:pt x="22" y="105"/>
                    </a:lnTo>
                    <a:lnTo>
                      <a:pt x="21" y="117"/>
                    </a:lnTo>
                    <a:lnTo>
                      <a:pt x="20" y="129"/>
                    </a:lnTo>
                    <a:lnTo>
                      <a:pt x="18" y="144"/>
                    </a:lnTo>
                    <a:lnTo>
                      <a:pt x="17" y="156"/>
                    </a:lnTo>
                    <a:lnTo>
                      <a:pt x="16" y="170"/>
                    </a:lnTo>
                    <a:lnTo>
                      <a:pt x="14" y="183"/>
                    </a:lnTo>
                    <a:lnTo>
                      <a:pt x="13" y="195"/>
                    </a:lnTo>
                    <a:lnTo>
                      <a:pt x="12" y="209"/>
                    </a:lnTo>
                    <a:lnTo>
                      <a:pt x="10" y="221"/>
                    </a:lnTo>
                    <a:lnTo>
                      <a:pt x="9" y="234"/>
                    </a:lnTo>
                    <a:lnTo>
                      <a:pt x="10" y="248"/>
                    </a:lnTo>
                    <a:lnTo>
                      <a:pt x="8" y="260"/>
                    </a:lnTo>
                    <a:lnTo>
                      <a:pt x="7" y="272"/>
                    </a:lnTo>
                    <a:lnTo>
                      <a:pt x="6" y="287"/>
                    </a:lnTo>
                    <a:lnTo>
                      <a:pt x="6" y="299"/>
                    </a:lnTo>
                    <a:lnTo>
                      <a:pt x="5" y="311"/>
                    </a:lnTo>
                    <a:lnTo>
                      <a:pt x="6" y="325"/>
                    </a:lnTo>
                    <a:lnTo>
                      <a:pt x="4" y="337"/>
                    </a:lnTo>
                    <a:lnTo>
                      <a:pt x="3" y="350"/>
                    </a:lnTo>
                    <a:lnTo>
                      <a:pt x="4" y="362"/>
                    </a:lnTo>
                    <a:lnTo>
                      <a:pt x="2" y="376"/>
                    </a:lnTo>
                    <a:lnTo>
                      <a:pt x="3" y="388"/>
                    </a:lnTo>
                    <a:lnTo>
                      <a:pt x="2" y="401"/>
                    </a:lnTo>
                    <a:lnTo>
                      <a:pt x="0" y="415"/>
                    </a:lnTo>
                    <a:lnTo>
                      <a:pt x="0" y="415"/>
                    </a:lnTo>
                    <a:lnTo>
                      <a:pt x="0" y="415"/>
                    </a:lnTo>
                    <a:lnTo>
                      <a:pt x="3" y="417"/>
                    </a:lnTo>
                    <a:lnTo>
                      <a:pt x="5" y="417"/>
                    </a:lnTo>
                    <a:lnTo>
                      <a:pt x="7" y="417"/>
                    </a:lnTo>
                    <a:lnTo>
                      <a:pt x="6" y="415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37" name="Freeform 349">
                <a:extLst>
                  <a:ext uri="{FF2B5EF4-FFF2-40B4-BE49-F238E27FC236}">
                    <a16:creationId xmlns:a16="http://schemas.microsoft.com/office/drawing/2014/main" id="{4984668E-2D85-A4CF-1BC0-BABFEC968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3" y="1581"/>
                <a:ext cx="25" cy="334"/>
              </a:xfrm>
              <a:custGeom>
                <a:avLst/>
                <a:gdLst>
                  <a:gd name="T0" fmla="*/ 13 w 25"/>
                  <a:gd name="T1" fmla="*/ 331 h 334"/>
                  <a:gd name="T2" fmla="*/ 12 w 25"/>
                  <a:gd name="T3" fmla="*/ 311 h 334"/>
                  <a:gd name="T4" fmla="*/ 12 w 25"/>
                  <a:gd name="T5" fmla="*/ 290 h 334"/>
                  <a:gd name="T6" fmla="*/ 11 w 25"/>
                  <a:gd name="T7" fmla="*/ 268 h 334"/>
                  <a:gd name="T8" fmla="*/ 12 w 25"/>
                  <a:gd name="T9" fmla="*/ 250 h 334"/>
                  <a:gd name="T10" fmla="*/ 11 w 25"/>
                  <a:gd name="T11" fmla="*/ 227 h 334"/>
                  <a:gd name="T12" fmla="*/ 12 w 25"/>
                  <a:gd name="T13" fmla="*/ 207 h 334"/>
                  <a:gd name="T14" fmla="*/ 13 w 25"/>
                  <a:gd name="T15" fmla="*/ 187 h 334"/>
                  <a:gd name="T16" fmla="*/ 14 w 25"/>
                  <a:gd name="T17" fmla="*/ 166 h 334"/>
                  <a:gd name="T18" fmla="*/ 15 w 25"/>
                  <a:gd name="T19" fmla="*/ 144 h 334"/>
                  <a:gd name="T20" fmla="*/ 16 w 25"/>
                  <a:gd name="T21" fmla="*/ 124 h 334"/>
                  <a:gd name="T22" fmla="*/ 17 w 25"/>
                  <a:gd name="T23" fmla="*/ 103 h 334"/>
                  <a:gd name="T24" fmla="*/ 18 w 25"/>
                  <a:gd name="T25" fmla="*/ 83 h 334"/>
                  <a:gd name="T26" fmla="*/ 19 w 25"/>
                  <a:gd name="T27" fmla="*/ 63 h 334"/>
                  <a:gd name="T28" fmla="*/ 20 w 25"/>
                  <a:gd name="T29" fmla="*/ 42 h 334"/>
                  <a:gd name="T30" fmla="*/ 23 w 25"/>
                  <a:gd name="T31" fmla="*/ 22 h 334"/>
                  <a:gd name="T32" fmla="*/ 24 w 25"/>
                  <a:gd name="T33" fmla="*/ 0 h 334"/>
                  <a:gd name="T34" fmla="*/ 12 w 25"/>
                  <a:gd name="T35" fmla="*/ 10 h 334"/>
                  <a:gd name="T36" fmla="*/ 9 w 25"/>
                  <a:gd name="T37" fmla="*/ 31 h 334"/>
                  <a:gd name="T38" fmla="*/ 8 w 25"/>
                  <a:gd name="T39" fmla="*/ 53 h 334"/>
                  <a:gd name="T40" fmla="*/ 7 w 25"/>
                  <a:gd name="T41" fmla="*/ 74 h 334"/>
                  <a:gd name="T42" fmla="*/ 6 w 25"/>
                  <a:gd name="T43" fmla="*/ 94 h 334"/>
                  <a:gd name="T44" fmla="*/ 5 w 25"/>
                  <a:gd name="T45" fmla="*/ 114 h 334"/>
                  <a:gd name="T46" fmla="*/ 4 w 25"/>
                  <a:gd name="T47" fmla="*/ 135 h 334"/>
                  <a:gd name="T48" fmla="*/ 3 w 25"/>
                  <a:gd name="T49" fmla="*/ 157 h 334"/>
                  <a:gd name="T50" fmla="*/ 2 w 25"/>
                  <a:gd name="T51" fmla="*/ 177 h 334"/>
                  <a:gd name="T52" fmla="*/ 1 w 25"/>
                  <a:gd name="T53" fmla="*/ 198 h 334"/>
                  <a:gd name="T54" fmla="*/ 0 w 25"/>
                  <a:gd name="T55" fmla="*/ 218 h 334"/>
                  <a:gd name="T56" fmla="*/ 2 w 25"/>
                  <a:gd name="T57" fmla="*/ 238 h 334"/>
                  <a:gd name="T58" fmla="*/ 1 w 25"/>
                  <a:gd name="T59" fmla="*/ 258 h 334"/>
                  <a:gd name="T60" fmla="*/ 0 w 25"/>
                  <a:gd name="T61" fmla="*/ 281 h 334"/>
                  <a:gd name="T62" fmla="*/ 1 w 25"/>
                  <a:gd name="T63" fmla="*/ 301 h 334"/>
                  <a:gd name="T64" fmla="*/ 0 w 25"/>
                  <a:gd name="T65" fmla="*/ 321 h 334"/>
                  <a:gd name="T66" fmla="*/ 0 w 25"/>
                  <a:gd name="T67" fmla="*/ 331 h 334"/>
                  <a:gd name="T68" fmla="*/ 2 w 25"/>
                  <a:gd name="T69" fmla="*/ 333 h 334"/>
                  <a:gd name="T70" fmla="*/ 11 w 25"/>
                  <a:gd name="T71" fmla="*/ 333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" h="334">
                    <a:moveTo>
                      <a:pt x="13" y="331"/>
                    </a:moveTo>
                    <a:lnTo>
                      <a:pt x="13" y="331"/>
                    </a:lnTo>
                    <a:lnTo>
                      <a:pt x="12" y="321"/>
                    </a:lnTo>
                    <a:lnTo>
                      <a:pt x="12" y="311"/>
                    </a:lnTo>
                    <a:lnTo>
                      <a:pt x="11" y="300"/>
                    </a:lnTo>
                    <a:lnTo>
                      <a:pt x="12" y="290"/>
                    </a:lnTo>
                    <a:lnTo>
                      <a:pt x="12" y="280"/>
                    </a:lnTo>
                    <a:lnTo>
                      <a:pt x="11" y="268"/>
                    </a:lnTo>
                    <a:lnTo>
                      <a:pt x="13" y="258"/>
                    </a:lnTo>
                    <a:lnTo>
                      <a:pt x="12" y="250"/>
                    </a:lnTo>
                    <a:lnTo>
                      <a:pt x="12" y="238"/>
                    </a:lnTo>
                    <a:lnTo>
                      <a:pt x="11" y="227"/>
                    </a:lnTo>
                    <a:lnTo>
                      <a:pt x="13" y="217"/>
                    </a:lnTo>
                    <a:lnTo>
                      <a:pt x="12" y="207"/>
                    </a:lnTo>
                    <a:lnTo>
                      <a:pt x="14" y="197"/>
                    </a:lnTo>
                    <a:lnTo>
                      <a:pt x="13" y="187"/>
                    </a:lnTo>
                    <a:lnTo>
                      <a:pt x="15" y="177"/>
                    </a:lnTo>
                    <a:lnTo>
                      <a:pt x="14" y="166"/>
                    </a:lnTo>
                    <a:lnTo>
                      <a:pt x="14" y="156"/>
                    </a:lnTo>
                    <a:lnTo>
                      <a:pt x="15" y="144"/>
                    </a:lnTo>
                    <a:lnTo>
                      <a:pt x="15" y="134"/>
                    </a:lnTo>
                    <a:lnTo>
                      <a:pt x="16" y="124"/>
                    </a:lnTo>
                    <a:lnTo>
                      <a:pt x="16" y="114"/>
                    </a:lnTo>
                    <a:lnTo>
                      <a:pt x="17" y="103"/>
                    </a:lnTo>
                    <a:lnTo>
                      <a:pt x="17" y="93"/>
                    </a:lnTo>
                    <a:lnTo>
                      <a:pt x="18" y="83"/>
                    </a:lnTo>
                    <a:lnTo>
                      <a:pt x="18" y="73"/>
                    </a:lnTo>
                    <a:lnTo>
                      <a:pt x="19" y="63"/>
                    </a:lnTo>
                    <a:lnTo>
                      <a:pt x="21" y="53"/>
                    </a:lnTo>
                    <a:lnTo>
                      <a:pt x="20" y="42"/>
                    </a:lnTo>
                    <a:lnTo>
                      <a:pt x="21" y="30"/>
                    </a:lnTo>
                    <a:lnTo>
                      <a:pt x="23" y="22"/>
                    </a:lnTo>
                    <a:lnTo>
                      <a:pt x="23" y="12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1" y="23"/>
                    </a:lnTo>
                    <a:lnTo>
                      <a:pt x="9" y="31"/>
                    </a:lnTo>
                    <a:lnTo>
                      <a:pt x="10" y="43"/>
                    </a:lnTo>
                    <a:lnTo>
                      <a:pt x="8" y="53"/>
                    </a:lnTo>
                    <a:lnTo>
                      <a:pt x="9" y="63"/>
                    </a:lnTo>
                    <a:lnTo>
                      <a:pt x="7" y="74"/>
                    </a:lnTo>
                    <a:lnTo>
                      <a:pt x="6" y="84"/>
                    </a:lnTo>
                    <a:lnTo>
                      <a:pt x="6" y="94"/>
                    </a:lnTo>
                    <a:lnTo>
                      <a:pt x="5" y="104"/>
                    </a:lnTo>
                    <a:lnTo>
                      <a:pt x="5" y="114"/>
                    </a:lnTo>
                    <a:lnTo>
                      <a:pt x="4" y="124"/>
                    </a:lnTo>
                    <a:lnTo>
                      <a:pt x="4" y="135"/>
                    </a:lnTo>
                    <a:lnTo>
                      <a:pt x="3" y="145"/>
                    </a:lnTo>
                    <a:lnTo>
                      <a:pt x="3" y="157"/>
                    </a:lnTo>
                    <a:lnTo>
                      <a:pt x="2" y="167"/>
                    </a:lnTo>
                    <a:lnTo>
                      <a:pt x="2" y="177"/>
                    </a:lnTo>
                    <a:lnTo>
                      <a:pt x="3" y="187"/>
                    </a:lnTo>
                    <a:lnTo>
                      <a:pt x="1" y="198"/>
                    </a:lnTo>
                    <a:lnTo>
                      <a:pt x="2" y="208"/>
                    </a:lnTo>
                    <a:lnTo>
                      <a:pt x="0" y="218"/>
                    </a:lnTo>
                    <a:lnTo>
                      <a:pt x="1" y="228"/>
                    </a:lnTo>
                    <a:lnTo>
                      <a:pt x="2" y="238"/>
                    </a:lnTo>
                    <a:lnTo>
                      <a:pt x="0" y="250"/>
                    </a:lnTo>
                    <a:lnTo>
                      <a:pt x="1" y="258"/>
                    </a:lnTo>
                    <a:lnTo>
                      <a:pt x="1" y="268"/>
                    </a:lnTo>
                    <a:lnTo>
                      <a:pt x="0" y="281"/>
                    </a:lnTo>
                    <a:lnTo>
                      <a:pt x="0" y="291"/>
                    </a:lnTo>
                    <a:lnTo>
                      <a:pt x="1" y="301"/>
                    </a:lnTo>
                    <a:lnTo>
                      <a:pt x="1" y="311"/>
                    </a:lnTo>
                    <a:lnTo>
                      <a:pt x="0" y="321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2" y="333"/>
                    </a:lnTo>
                    <a:lnTo>
                      <a:pt x="7" y="333"/>
                    </a:lnTo>
                    <a:lnTo>
                      <a:pt x="11" y="333"/>
                    </a:lnTo>
                    <a:lnTo>
                      <a:pt x="13" y="331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38" name="Freeform 350">
                <a:extLst>
                  <a:ext uri="{FF2B5EF4-FFF2-40B4-BE49-F238E27FC236}">
                    <a16:creationId xmlns:a16="http://schemas.microsoft.com/office/drawing/2014/main" id="{0B20D673-8D98-29A1-0655-E8057F756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5" y="1911"/>
                <a:ext cx="44" cy="41"/>
              </a:xfrm>
              <a:custGeom>
                <a:avLst/>
                <a:gdLst>
                  <a:gd name="T0" fmla="*/ 39 w 44"/>
                  <a:gd name="T1" fmla="*/ 34 h 41"/>
                  <a:gd name="T2" fmla="*/ 39 w 44"/>
                  <a:gd name="T3" fmla="*/ 34 h 41"/>
                  <a:gd name="T4" fmla="*/ 31 w 44"/>
                  <a:gd name="T5" fmla="*/ 32 h 41"/>
                  <a:gd name="T6" fmla="*/ 24 w 44"/>
                  <a:gd name="T7" fmla="*/ 31 h 41"/>
                  <a:gd name="T8" fmla="*/ 18 w 44"/>
                  <a:gd name="T9" fmla="*/ 29 h 41"/>
                  <a:gd name="T10" fmla="*/ 14 w 44"/>
                  <a:gd name="T11" fmla="*/ 27 h 41"/>
                  <a:gd name="T12" fmla="*/ 12 w 44"/>
                  <a:gd name="T13" fmla="*/ 23 h 41"/>
                  <a:gd name="T14" fmla="*/ 11 w 44"/>
                  <a:gd name="T15" fmla="*/ 14 h 41"/>
                  <a:gd name="T16" fmla="*/ 11 w 44"/>
                  <a:gd name="T17" fmla="*/ 8 h 41"/>
                  <a:gd name="T18" fmla="*/ 10 w 44"/>
                  <a:gd name="T19" fmla="*/ 0 h 41"/>
                  <a:gd name="T20" fmla="*/ 0 w 44"/>
                  <a:gd name="T21" fmla="*/ 0 h 41"/>
                  <a:gd name="T22" fmla="*/ 1 w 44"/>
                  <a:gd name="T23" fmla="*/ 9 h 41"/>
                  <a:gd name="T24" fmla="*/ 3 w 44"/>
                  <a:gd name="T25" fmla="*/ 17 h 41"/>
                  <a:gd name="T26" fmla="*/ 6 w 44"/>
                  <a:gd name="T27" fmla="*/ 23 h 41"/>
                  <a:gd name="T28" fmla="*/ 8 w 44"/>
                  <a:gd name="T29" fmla="*/ 29 h 41"/>
                  <a:gd name="T30" fmla="*/ 12 w 44"/>
                  <a:gd name="T31" fmla="*/ 33 h 41"/>
                  <a:gd name="T32" fmla="*/ 19 w 44"/>
                  <a:gd name="T33" fmla="*/ 37 h 41"/>
                  <a:gd name="T34" fmla="*/ 27 w 44"/>
                  <a:gd name="T35" fmla="*/ 39 h 41"/>
                  <a:gd name="T36" fmla="*/ 39 w 44"/>
                  <a:gd name="T37" fmla="*/ 40 h 41"/>
                  <a:gd name="T38" fmla="*/ 39 w 44"/>
                  <a:gd name="T39" fmla="*/ 40 h 41"/>
                  <a:gd name="T40" fmla="*/ 39 w 44"/>
                  <a:gd name="T41" fmla="*/ 40 h 41"/>
                  <a:gd name="T42" fmla="*/ 41 w 44"/>
                  <a:gd name="T43" fmla="*/ 40 h 41"/>
                  <a:gd name="T44" fmla="*/ 43 w 44"/>
                  <a:gd name="T45" fmla="*/ 38 h 41"/>
                  <a:gd name="T46" fmla="*/ 43 w 44"/>
                  <a:gd name="T47" fmla="*/ 36 h 41"/>
                  <a:gd name="T48" fmla="*/ 39 w 44"/>
                  <a:gd name="T49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" h="41">
                    <a:moveTo>
                      <a:pt x="39" y="34"/>
                    </a:moveTo>
                    <a:lnTo>
                      <a:pt x="39" y="34"/>
                    </a:lnTo>
                    <a:lnTo>
                      <a:pt x="31" y="32"/>
                    </a:lnTo>
                    <a:lnTo>
                      <a:pt x="24" y="31"/>
                    </a:lnTo>
                    <a:lnTo>
                      <a:pt x="18" y="29"/>
                    </a:lnTo>
                    <a:lnTo>
                      <a:pt x="14" y="27"/>
                    </a:lnTo>
                    <a:lnTo>
                      <a:pt x="12" y="23"/>
                    </a:lnTo>
                    <a:lnTo>
                      <a:pt x="11" y="14"/>
                    </a:lnTo>
                    <a:lnTo>
                      <a:pt x="11" y="8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1" y="9"/>
                    </a:lnTo>
                    <a:lnTo>
                      <a:pt x="3" y="17"/>
                    </a:lnTo>
                    <a:lnTo>
                      <a:pt x="6" y="23"/>
                    </a:lnTo>
                    <a:lnTo>
                      <a:pt x="8" y="29"/>
                    </a:lnTo>
                    <a:lnTo>
                      <a:pt x="12" y="33"/>
                    </a:lnTo>
                    <a:lnTo>
                      <a:pt x="19" y="37"/>
                    </a:lnTo>
                    <a:lnTo>
                      <a:pt x="27" y="39"/>
                    </a:lnTo>
                    <a:lnTo>
                      <a:pt x="39" y="40"/>
                    </a:lnTo>
                    <a:lnTo>
                      <a:pt x="39" y="40"/>
                    </a:lnTo>
                    <a:lnTo>
                      <a:pt x="39" y="40"/>
                    </a:lnTo>
                    <a:lnTo>
                      <a:pt x="41" y="40"/>
                    </a:lnTo>
                    <a:lnTo>
                      <a:pt x="43" y="38"/>
                    </a:lnTo>
                    <a:lnTo>
                      <a:pt x="43" y="36"/>
                    </a:lnTo>
                    <a:lnTo>
                      <a:pt x="39" y="3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39" name="Freeform 351">
                <a:extLst>
                  <a:ext uri="{FF2B5EF4-FFF2-40B4-BE49-F238E27FC236}">
                    <a16:creationId xmlns:a16="http://schemas.microsoft.com/office/drawing/2014/main" id="{30774373-F164-3B77-AE66-CBDB7920C7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9" y="1212"/>
                <a:ext cx="931" cy="672"/>
              </a:xfrm>
              <a:custGeom>
                <a:avLst/>
                <a:gdLst>
                  <a:gd name="T0" fmla="*/ 28 w 931"/>
                  <a:gd name="T1" fmla="*/ 77 h 672"/>
                  <a:gd name="T2" fmla="*/ 24 w 931"/>
                  <a:gd name="T3" fmla="*/ 128 h 672"/>
                  <a:gd name="T4" fmla="*/ 19 w 931"/>
                  <a:gd name="T5" fmla="*/ 181 h 672"/>
                  <a:gd name="T6" fmla="*/ 16 w 931"/>
                  <a:gd name="T7" fmla="*/ 234 h 672"/>
                  <a:gd name="T8" fmla="*/ 12 w 931"/>
                  <a:gd name="T9" fmla="*/ 287 h 672"/>
                  <a:gd name="T10" fmla="*/ 9 w 931"/>
                  <a:gd name="T11" fmla="*/ 340 h 672"/>
                  <a:gd name="T12" fmla="*/ 6 w 931"/>
                  <a:gd name="T13" fmla="*/ 395 h 672"/>
                  <a:gd name="T14" fmla="*/ 2 w 931"/>
                  <a:gd name="T15" fmla="*/ 449 h 672"/>
                  <a:gd name="T16" fmla="*/ 1 w 931"/>
                  <a:gd name="T17" fmla="*/ 504 h 672"/>
                  <a:gd name="T18" fmla="*/ 0 w 931"/>
                  <a:gd name="T19" fmla="*/ 559 h 672"/>
                  <a:gd name="T20" fmla="*/ 1 w 931"/>
                  <a:gd name="T21" fmla="*/ 614 h 672"/>
                  <a:gd name="T22" fmla="*/ 4 w 931"/>
                  <a:gd name="T23" fmla="*/ 628 h 672"/>
                  <a:gd name="T24" fmla="*/ 6 w 931"/>
                  <a:gd name="T25" fmla="*/ 638 h 672"/>
                  <a:gd name="T26" fmla="*/ 11 w 931"/>
                  <a:gd name="T27" fmla="*/ 646 h 672"/>
                  <a:gd name="T28" fmla="*/ 19 w 931"/>
                  <a:gd name="T29" fmla="*/ 651 h 672"/>
                  <a:gd name="T30" fmla="*/ 29 w 931"/>
                  <a:gd name="T31" fmla="*/ 655 h 672"/>
                  <a:gd name="T32" fmla="*/ 861 w 931"/>
                  <a:gd name="T33" fmla="*/ 670 h 672"/>
                  <a:gd name="T34" fmla="*/ 877 w 931"/>
                  <a:gd name="T35" fmla="*/ 667 h 672"/>
                  <a:gd name="T36" fmla="*/ 888 w 931"/>
                  <a:gd name="T37" fmla="*/ 659 h 672"/>
                  <a:gd name="T38" fmla="*/ 896 w 931"/>
                  <a:gd name="T39" fmla="*/ 648 h 672"/>
                  <a:gd name="T40" fmla="*/ 901 w 931"/>
                  <a:gd name="T41" fmla="*/ 634 h 672"/>
                  <a:gd name="T42" fmla="*/ 905 w 931"/>
                  <a:gd name="T43" fmla="*/ 619 h 672"/>
                  <a:gd name="T44" fmla="*/ 930 w 931"/>
                  <a:gd name="T45" fmla="*/ 58 h 672"/>
                  <a:gd name="T46" fmla="*/ 929 w 931"/>
                  <a:gd name="T47" fmla="*/ 46 h 672"/>
                  <a:gd name="T48" fmla="*/ 925 w 931"/>
                  <a:gd name="T49" fmla="*/ 34 h 672"/>
                  <a:gd name="T50" fmla="*/ 920 w 931"/>
                  <a:gd name="T51" fmla="*/ 24 h 672"/>
                  <a:gd name="T52" fmla="*/ 910 w 931"/>
                  <a:gd name="T53" fmla="*/ 18 h 672"/>
                  <a:gd name="T54" fmla="*/ 877 w 931"/>
                  <a:gd name="T55" fmla="*/ 14 h 672"/>
                  <a:gd name="T56" fmla="*/ 804 w 931"/>
                  <a:gd name="T57" fmla="*/ 10 h 672"/>
                  <a:gd name="T58" fmla="*/ 728 w 931"/>
                  <a:gd name="T59" fmla="*/ 6 h 672"/>
                  <a:gd name="T60" fmla="*/ 653 w 931"/>
                  <a:gd name="T61" fmla="*/ 4 h 672"/>
                  <a:gd name="T62" fmla="*/ 576 w 931"/>
                  <a:gd name="T63" fmla="*/ 1 h 672"/>
                  <a:gd name="T64" fmla="*/ 499 w 931"/>
                  <a:gd name="T65" fmla="*/ 1 h 672"/>
                  <a:gd name="T66" fmla="*/ 420 w 931"/>
                  <a:gd name="T67" fmla="*/ 2 h 672"/>
                  <a:gd name="T68" fmla="*/ 340 w 931"/>
                  <a:gd name="T69" fmla="*/ 4 h 672"/>
                  <a:gd name="T70" fmla="*/ 264 w 931"/>
                  <a:gd name="T71" fmla="*/ 8 h 672"/>
                  <a:gd name="T72" fmla="*/ 184 w 931"/>
                  <a:gd name="T73" fmla="*/ 10 h 672"/>
                  <a:gd name="T74" fmla="*/ 108 w 931"/>
                  <a:gd name="T75" fmla="*/ 16 h 672"/>
                  <a:gd name="T76" fmla="*/ 71 w 931"/>
                  <a:gd name="T77" fmla="*/ 18 h 672"/>
                  <a:gd name="T78" fmla="*/ 57 w 931"/>
                  <a:gd name="T79" fmla="*/ 21 h 672"/>
                  <a:gd name="T80" fmla="*/ 47 w 931"/>
                  <a:gd name="T81" fmla="*/ 25 h 672"/>
                  <a:gd name="T82" fmla="*/ 37 w 931"/>
                  <a:gd name="T83" fmla="*/ 28 h 672"/>
                  <a:gd name="T84" fmla="*/ 32 w 931"/>
                  <a:gd name="T85" fmla="*/ 3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31" h="672">
                    <a:moveTo>
                      <a:pt x="30" y="42"/>
                    </a:moveTo>
                    <a:lnTo>
                      <a:pt x="29" y="59"/>
                    </a:lnTo>
                    <a:lnTo>
                      <a:pt x="28" y="77"/>
                    </a:lnTo>
                    <a:lnTo>
                      <a:pt x="26" y="93"/>
                    </a:lnTo>
                    <a:lnTo>
                      <a:pt x="25" y="109"/>
                    </a:lnTo>
                    <a:lnTo>
                      <a:pt x="24" y="128"/>
                    </a:lnTo>
                    <a:lnTo>
                      <a:pt x="21" y="146"/>
                    </a:lnTo>
                    <a:lnTo>
                      <a:pt x="20" y="162"/>
                    </a:lnTo>
                    <a:lnTo>
                      <a:pt x="19" y="181"/>
                    </a:lnTo>
                    <a:lnTo>
                      <a:pt x="18" y="197"/>
                    </a:lnTo>
                    <a:lnTo>
                      <a:pt x="17" y="215"/>
                    </a:lnTo>
                    <a:lnTo>
                      <a:pt x="16" y="234"/>
                    </a:lnTo>
                    <a:lnTo>
                      <a:pt x="14" y="250"/>
                    </a:lnTo>
                    <a:lnTo>
                      <a:pt x="13" y="268"/>
                    </a:lnTo>
                    <a:lnTo>
                      <a:pt x="12" y="287"/>
                    </a:lnTo>
                    <a:lnTo>
                      <a:pt x="11" y="305"/>
                    </a:lnTo>
                    <a:lnTo>
                      <a:pt x="8" y="321"/>
                    </a:lnTo>
                    <a:lnTo>
                      <a:pt x="9" y="340"/>
                    </a:lnTo>
                    <a:lnTo>
                      <a:pt x="6" y="358"/>
                    </a:lnTo>
                    <a:lnTo>
                      <a:pt x="7" y="376"/>
                    </a:lnTo>
                    <a:lnTo>
                      <a:pt x="6" y="395"/>
                    </a:lnTo>
                    <a:lnTo>
                      <a:pt x="5" y="413"/>
                    </a:lnTo>
                    <a:lnTo>
                      <a:pt x="4" y="431"/>
                    </a:lnTo>
                    <a:lnTo>
                      <a:pt x="2" y="449"/>
                    </a:lnTo>
                    <a:lnTo>
                      <a:pt x="1" y="468"/>
                    </a:lnTo>
                    <a:lnTo>
                      <a:pt x="2" y="486"/>
                    </a:lnTo>
                    <a:lnTo>
                      <a:pt x="1" y="504"/>
                    </a:lnTo>
                    <a:lnTo>
                      <a:pt x="2" y="523"/>
                    </a:lnTo>
                    <a:lnTo>
                      <a:pt x="1" y="541"/>
                    </a:lnTo>
                    <a:lnTo>
                      <a:pt x="0" y="559"/>
                    </a:lnTo>
                    <a:lnTo>
                      <a:pt x="1" y="577"/>
                    </a:lnTo>
                    <a:lnTo>
                      <a:pt x="0" y="596"/>
                    </a:lnTo>
                    <a:lnTo>
                      <a:pt x="1" y="614"/>
                    </a:lnTo>
                    <a:lnTo>
                      <a:pt x="1" y="620"/>
                    </a:lnTo>
                    <a:lnTo>
                      <a:pt x="1" y="624"/>
                    </a:lnTo>
                    <a:lnTo>
                      <a:pt x="4" y="628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6" y="638"/>
                    </a:lnTo>
                    <a:lnTo>
                      <a:pt x="8" y="642"/>
                    </a:lnTo>
                    <a:lnTo>
                      <a:pt x="9" y="644"/>
                    </a:lnTo>
                    <a:lnTo>
                      <a:pt x="11" y="646"/>
                    </a:lnTo>
                    <a:lnTo>
                      <a:pt x="13" y="648"/>
                    </a:lnTo>
                    <a:lnTo>
                      <a:pt x="15" y="650"/>
                    </a:lnTo>
                    <a:lnTo>
                      <a:pt x="19" y="651"/>
                    </a:lnTo>
                    <a:lnTo>
                      <a:pt x="21" y="653"/>
                    </a:lnTo>
                    <a:lnTo>
                      <a:pt x="25" y="653"/>
                    </a:lnTo>
                    <a:lnTo>
                      <a:pt x="29" y="655"/>
                    </a:lnTo>
                    <a:lnTo>
                      <a:pt x="33" y="655"/>
                    </a:lnTo>
                    <a:lnTo>
                      <a:pt x="855" y="671"/>
                    </a:lnTo>
                    <a:lnTo>
                      <a:pt x="861" y="670"/>
                    </a:lnTo>
                    <a:lnTo>
                      <a:pt x="867" y="670"/>
                    </a:lnTo>
                    <a:lnTo>
                      <a:pt x="873" y="668"/>
                    </a:lnTo>
                    <a:lnTo>
                      <a:pt x="877" y="667"/>
                    </a:lnTo>
                    <a:lnTo>
                      <a:pt x="881" y="665"/>
                    </a:lnTo>
                    <a:lnTo>
                      <a:pt x="885" y="663"/>
                    </a:lnTo>
                    <a:lnTo>
                      <a:pt x="888" y="659"/>
                    </a:lnTo>
                    <a:lnTo>
                      <a:pt x="890" y="657"/>
                    </a:lnTo>
                    <a:lnTo>
                      <a:pt x="894" y="652"/>
                    </a:lnTo>
                    <a:lnTo>
                      <a:pt x="896" y="648"/>
                    </a:lnTo>
                    <a:lnTo>
                      <a:pt x="900" y="644"/>
                    </a:lnTo>
                    <a:lnTo>
                      <a:pt x="900" y="640"/>
                    </a:lnTo>
                    <a:lnTo>
                      <a:pt x="901" y="634"/>
                    </a:lnTo>
                    <a:lnTo>
                      <a:pt x="903" y="630"/>
                    </a:lnTo>
                    <a:lnTo>
                      <a:pt x="905" y="625"/>
                    </a:lnTo>
                    <a:lnTo>
                      <a:pt x="905" y="619"/>
                    </a:lnTo>
                    <a:lnTo>
                      <a:pt x="929" y="68"/>
                    </a:lnTo>
                    <a:lnTo>
                      <a:pt x="928" y="64"/>
                    </a:lnTo>
                    <a:lnTo>
                      <a:pt x="930" y="58"/>
                    </a:lnTo>
                    <a:lnTo>
                      <a:pt x="930" y="54"/>
                    </a:lnTo>
                    <a:lnTo>
                      <a:pt x="930" y="50"/>
                    </a:lnTo>
                    <a:lnTo>
                      <a:pt x="929" y="46"/>
                    </a:lnTo>
                    <a:lnTo>
                      <a:pt x="927" y="42"/>
                    </a:lnTo>
                    <a:lnTo>
                      <a:pt x="927" y="38"/>
                    </a:lnTo>
                    <a:lnTo>
                      <a:pt x="925" y="34"/>
                    </a:lnTo>
                    <a:lnTo>
                      <a:pt x="925" y="30"/>
                    </a:lnTo>
                    <a:lnTo>
                      <a:pt x="922" y="28"/>
                    </a:lnTo>
                    <a:lnTo>
                      <a:pt x="920" y="24"/>
                    </a:lnTo>
                    <a:lnTo>
                      <a:pt x="916" y="22"/>
                    </a:lnTo>
                    <a:lnTo>
                      <a:pt x="914" y="20"/>
                    </a:lnTo>
                    <a:lnTo>
                      <a:pt x="910" y="18"/>
                    </a:lnTo>
                    <a:lnTo>
                      <a:pt x="908" y="19"/>
                    </a:lnTo>
                    <a:lnTo>
                      <a:pt x="904" y="17"/>
                    </a:lnTo>
                    <a:lnTo>
                      <a:pt x="877" y="14"/>
                    </a:lnTo>
                    <a:lnTo>
                      <a:pt x="855" y="13"/>
                    </a:lnTo>
                    <a:lnTo>
                      <a:pt x="828" y="11"/>
                    </a:lnTo>
                    <a:lnTo>
                      <a:pt x="804" y="10"/>
                    </a:lnTo>
                    <a:lnTo>
                      <a:pt x="779" y="9"/>
                    </a:lnTo>
                    <a:lnTo>
                      <a:pt x="755" y="6"/>
                    </a:lnTo>
                    <a:lnTo>
                      <a:pt x="728" y="6"/>
                    </a:lnTo>
                    <a:lnTo>
                      <a:pt x="704" y="5"/>
                    </a:lnTo>
                    <a:lnTo>
                      <a:pt x="678" y="4"/>
                    </a:lnTo>
                    <a:lnTo>
                      <a:pt x="653" y="4"/>
                    </a:lnTo>
                    <a:lnTo>
                      <a:pt x="627" y="3"/>
                    </a:lnTo>
                    <a:lnTo>
                      <a:pt x="600" y="2"/>
                    </a:lnTo>
                    <a:lnTo>
                      <a:pt x="576" y="1"/>
                    </a:lnTo>
                    <a:lnTo>
                      <a:pt x="549" y="1"/>
                    </a:lnTo>
                    <a:lnTo>
                      <a:pt x="523" y="0"/>
                    </a:lnTo>
                    <a:lnTo>
                      <a:pt x="499" y="1"/>
                    </a:lnTo>
                    <a:lnTo>
                      <a:pt x="472" y="1"/>
                    </a:lnTo>
                    <a:lnTo>
                      <a:pt x="446" y="2"/>
                    </a:lnTo>
                    <a:lnTo>
                      <a:pt x="420" y="2"/>
                    </a:lnTo>
                    <a:lnTo>
                      <a:pt x="393" y="3"/>
                    </a:lnTo>
                    <a:lnTo>
                      <a:pt x="367" y="4"/>
                    </a:lnTo>
                    <a:lnTo>
                      <a:pt x="340" y="4"/>
                    </a:lnTo>
                    <a:lnTo>
                      <a:pt x="316" y="5"/>
                    </a:lnTo>
                    <a:lnTo>
                      <a:pt x="290" y="6"/>
                    </a:lnTo>
                    <a:lnTo>
                      <a:pt x="264" y="8"/>
                    </a:lnTo>
                    <a:lnTo>
                      <a:pt x="237" y="7"/>
                    </a:lnTo>
                    <a:lnTo>
                      <a:pt x="211" y="8"/>
                    </a:lnTo>
                    <a:lnTo>
                      <a:pt x="184" y="10"/>
                    </a:lnTo>
                    <a:lnTo>
                      <a:pt x="160" y="13"/>
                    </a:lnTo>
                    <a:lnTo>
                      <a:pt x="134" y="14"/>
                    </a:lnTo>
                    <a:lnTo>
                      <a:pt x="108" y="16"/>
                    </a:lnTo>
                    <a:lnTo>
                      <a:pt x="81" y="17"/>
                    </a:lnTo>
                    <a:lnTo>
                      <a:pt x="75" y="18"/>
                    </a:lnTo>
                    <a:lnTo>
                      <a:pt x="71" y="18"/>
                    </a:lnTo>
                    <a:lnTo>
                      <a:pt x="67" y="20"/>
                    </a:lnTo>
                    <a:lnTo>
                      <a:pt x="61" y="20"/>
                    </a:lnTo>
                    <a:lnTo>
                      <a:pt x="57" y="21"/>
                    </a:lnTo>
                    <a:lnTo>
                      <a:pt x="53" y="21"/>
                    </a:lnTo>
                    <a:lnTo>
                      <a:pt x="49" y="23"/>
                    </a:lnTo>
                    <a:lnTo>
                      <a:pt x="47" y="25"/>
                    </a:lnTo>
                    <a:lnTo>
                      <a:pt x="43" y="25"/>
                    </a:lnTo>
                    <a:lnTo>
                      <a:pt x="41" y="27"/>
                    </a:lnTo>
                    <a:lnTo>
                      <a:pt x="37" y="28"/>
                    </a:lnTo>
                    <a:lnTo>
                      <a:pt x="35" y="32"/>
                    </a:lnTo>
                    <a:lnTo>
                      <a:pt x="33" y="34"/>
                    </a:lnTo>
                    <a:lnTo>
                      <a:pt x="32" y="36"/>
                    </a:lnTo>
                    <a:lnTo>
                      <a:pt x="32" y="38"/>
                    </a:lnTo>
                    <a:lnTo>
                      <a:pt x="30" y="42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40" name="Freeform 352">
                <a:extLst>
                  <a:ext uri="{FF2B5EF4-FFF2-40B4-BE49-F238E27FC236}">
                    <a16:creationId xmlns:a16="http://schemas.microsoft.com/office/drawing/2014/main" id="{DE5A5272-C738-B3CD-96CD-F14539832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8" y="1258"/>
                <a:ext cx="33" cy="574"/>
              </a:xfrm>
              <a:custGeom>
                <a:avLst/>
                <a:gdLst>
                  <a:gd name="T0" fmla="*/ 6 w 33"/>
                  <a:gd name="T1" fmla="*/ 570 h 574"/>
                  <a:gd name="T2" fmla="*/ 6 w 33"/>
                  <a:gd name="T3" fmla="*/ 534 h 574"/>
                  <a:gd name="T4" fmla="*/ 6 w 33"/>
                  <a:gd name="T5" fmla="*/ 495 h 574"/>
                  <a:gd name="T6" fmla="*/ 6 w 33"/>
                  <a:gd name="T7" fmla="*/ 459 h 574"/>
                  <a:gd name="T8" fmla="*/ 6 w 33"/>
                  <a:gd name="T9" fmla="*/ 422 h 574"/>
                  <a:gd name="T10" fmla="*/ 8 w 33"/>
                  <a:gd name="T11" fmla="*/ 388 h 574"/>
                  <a:gd name="T12" fmla="*/ 8 w 33"/>
                  <a:gd name="T13" fmla="*/ 351 h 574"/>
                  <a:gd name="T14" fmla="*/ 10 w 33"/>
                  <a:gd name="T15" fmla="*/ 314 h 574"/>
                  <a:gd name="T16" fmla="*/ 12 w 33"/>
                  <a:gd name="T17" fmla="*/ 280 h 574"/>
                  <a:gd name="T18" fmla="*/ 14 w 33"/>
                  <a:gd name="T19" fmla="*/ 243 h 574"/>
                  <a:gd name="T20" fmla="*/ 17 w 33"/>
                  <a:gd name="T21" fmla="*/ 208 h 574"/>
                  <a:gd name="T22" fmla="*/ 19 w 33"/>
                  <a:gd name="T23" fmla="*/ 174 h 574"/>
                  <a:gd name="T24" fmla="*/ 21 w 33"/>
                  <a:gd name="T25" fmla="*/ 139 h 574"/>
                  <a:gd name="T26" fmla="*/ 25 w 33"/>
                  <a:gd name="T27" fmla="*/ 102 h 574"/>
                  <a:gd name="T28" fmla="*/ 27 w 33"/>
                  <a:gd name="T29" fmla="*/ 70 h 574"/>
                  <a:gd name="T30" fmla="*/ 29 w 33"/>
                  <a:gd name="T31" fmla="*/ 33 h 574"/>
                  <a:gd name="T32" fmla="*/ 32 w 33"/>
                  <a:gd name="T33" fmla="*/ 0 h 574"/>
                  <a:gd name="T34" fmla="*/ 27 w 33"/>
                  <a:gd name="T35" fmla="*/ 17 h 574"/>
                  <a:gd name="T36" fmla="*/ 24 w 33"/>
                  <a:gd name="T37" fmla="*/ 52 h 574"/>
                  <a:gd name="T38" fmla="*/ 20 w 33"/>
                  <a:gd name="T39" fmla="*/ 86 h 574"/>
                  <a:gd name="T40" fmla="*/ 18 w 33"/>
                  <a:gd name="T41" fmla="*/ 121 h 574"/>
                  <a:gd name="T42" fmla="*/ 16 w 33"/>
                  <a:gd name="T43" fmla="*/ 156 h 574"/>
                  <a:gd name="T44" fmla="*/ 14 w 33"/>
                  <a:gd name="T45" fmla="*/ 190 h 574"/>
                  <a:gd name="T46" fmla="*/ 12 w 33"/>
                  <a:gd name="T47" fmla="*/ 227 h 574"/>
                  <a:gd name="T48" fmla="*/ 9 w 33"/>
                  <a:gd name="T49" fmla="*/ 262 h 574"/>
                  <a:gd name="T50" fmla="*/ 7 w 33"/>
                  <a:gd name="T51" fmla="*/ 296 h 574"/>
                  <a:gd name="T52" fmla="*/ 5 w 33"/>
                  <a:gd name="T53" fmla="*/ 333 h 574"/>
                  <a:gd name="T54" fmla="*/ 3 w 33"/>
                  <a:gd name="T55" fmla="*/ 370 h 574"/>
                  <a:gd name="T56" fmla="*/ 1 w 33"/>
                  <a:gd name="T57" fmla="*/ 406 h 574"/>
                  <a:gd name="T58" fmla="*/ 1 w 33"/>
                  <a:gd name="T59" fmla="*/ 441 h 574"/>
                  <a:gd name="T60" fmla="*/ 1 w 33"/>
                  <a:gd name="T61" fmla="*/ 477 h 574"/>
                  <a:gd name="T62" fmla="*/ 1 w 33"/>
                  <a:gd name="T63" fmla="*/ 514 h 574"/>
                  <a:gd name="T64" fmla="*/ 0 w 33"/>
                  <a:gd name="T65" fmla="*/ 550 h 574"/>
                  <a:gd name="T66" fmla="*/ 2 w 33"/>
                  <a:gd name="T67" fmla="*/ 571 h 574"/>
                  <a:gd name="T68" fmla="*/ 2 w 33"/>
                  <a:gd name="T69" fmla="*/ 571 h 574"/>
                  <a:gd name="T70" fmla="*/ 6 w 33"/>
                  <a:gd name="T71" fmla="*/ 570 h 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" h="574">
                    <a:moveTo>
                      <a:pt x="6" y="570"/>
                    </a:moveTo>
                    <a:lnTo>
                      <a:pt x="6" y="570"/>
                    </a:lnTo>
                    <a:lnTo>
                      <a:pt x="4" y="550"/>
                    </a:lnTo>
                    <a:lnTo>
                      <a:pt x="6" y="534"/>
                    </a:lnTo>
                    <a:lnTo>
                      <a:pt x="5" y="514"/>
                    </a:lnTo>
                    <a:lnTo>
                      <a:pt x="6" y="495"/>
                    </a:lnTo>
                    <a:lnTo>
                      <a:pt x="5" y="479"/>
                    </a:lnTo>
                    <a:lnTo>
                      <a:pt x="6" y="459"/>
                    </a:lnTo>
                    <a:lnTo>
                      <a:pt x="5" y="443"/>
                    </a:lnTo>
                    <a:lnTo>
                      <a:pt x="6" y="422"/>
                    </a:lnTo>
                    <a:lnTo>
                      <a:pt x="7" y="406"/>
                    </a:lnTo>
                    <a:lnTo>
                      <a:pt x="8" y="388"/>
                    </a:lnTo>
                    <a:lnTo>
                      <a:pt x="9" y="369"/>
                    </a:lnTo>
                    <a:lnTo>
                      <a:pt x="8" y="351"/>
                    </a:lnTo>
                    <a:lnTo>
                      <a:pt x="9" y="333"/>
                    </a:lnTo>
                    <a:lnTo>
                      <a:pt x="10" y="314"/>
                    </a:lnTo>
                    <a:lnTo>
                      <a:pt x="11" y="298"/>
                    </a:lnTo>
                    <a:lnTo>
                      <a:pt x="12" y="280"/>
                    </a:lnTo>
                    <a:lnTo>
                      <a:pt x="13" y="261"/>
                    </a:lnTo>
                    <a:lnTo>
                      <a:pt x="14" y="243"/>
                    </a:lnTo>
                    <a:lnTo>
                      <a:pt x="16" y="227"/>
                    </a:lnTo>
                    <a:lnTo>
                      <a:pt x="17" y="208"/>
                    </a:lnTo>
                    <a:lnTo>
                      <a:pt x="18" y="190"/>
                    </a:lnTo>
                    <a:lnTo>
                      <a:pt x="19" y="174"/>
                    </a:lnTo>
                    <a:lnTo>
                      <a:pt x="20" y="155"/>
                    </a:lnTo>
                    <a:lnTo>
                      <a:pt x="21" y="139"/>
                    </a:lnTo>
                    <a:lnTo>
                      <a:pt x="22" y="121"/>
                    </a:lnTo>
                    <a:lnTo>
                      <a:pt x="25" y="102"/>
                    </a:lnTo>
                    <a:lnTo>
                      <a:pt x="26" y="86"/>
                    </a:lnTo>
                    <a:lnTo>
                      <a:pt x="27" y="70"/>
                    </a:lnTo>
                    <a:lnTo>
                      <a:pt x="28" y="51"/>
                    </a:lnTo>
                    <a:lnTo>
                      <a:pt x="29" y="33"/>
                    </a:lnTo>
                    <a:lnTo>
                      <a:pt x="31" y="17"/>
                    </a:lnTo>
                    <a:lnTo>
                      <a:pt x="32" y="0"/>
                    </a:lnTo>
                    <a:lnTo>
                      <a:pt x="28" y="1"/>
                    </a:lnTo>
                    <a:lnTo>
                      <a:pt x="27" y="17"/>
                    </a:lnTo>
                    <a:lnTo>
                      <a:pt x="25" y="33"/>
                    </a:lnTo>
                    <a:lnTo>
                      <a:pt x="24" y="52"/>
                    </a:lnTo>
                    <a:lnTo>
                      <a:pt x="23" y="68"/>
                    </a:lnTo>
                    <a:lnTo>
                      <a:pt x="20" y="86"/>
                    </a:lnTo>
                    <a:lnTo>
                      <a:pt x="19" y="103"/>
                    </a:lnTo>
                    <a:lnTo>
                      <a:pt x="18" y="121"/>
                    </a:lnTo>
                    <a:lnTo>
                      <a:pt x="17" y="137"/>
                    </a:lnTo>
                    <a:lnTo>
                      <a:pt x="16" y="156"/>
                    </a:lnTo>
                    <a:lnTo>
                      <a:pt x="15" y="174"/>
                    </a:lnTo>
                    <a:lnTo>
                      <a:pt x="14" y="190"/>
                    </a:lnTo>
                    <a:lnTo>
                      <a:pt x="13" y="209"/>
                    </a:lnTo>
                    <a:lnTo>
                      <a:pt x="12" y="227"/>
                    </a:lnTo>
                    <a:lnTo>
                      <a:pt x="10" y="243"/>
                    </a:lnTo>
                    <a:lnTo>
                      <a:pt x="9" y="262"/>
                    </a:lnTo>
                    <a:lnTo>
                      <a:pt x="8" y="280"/>
                    </a:lnTo>
                    <a:lnTo>
                      <a:pt x="7" y="296"/>
                    </a:lnTo>
                    <a:lnTo>
                      <a:pt x="6" y="315"/>
                    </a:lnTo>
                    <a:lnTo>
                      <a:pt x="5" y="333"/>
                    </a:lnTo>
                    <a:lnTo>
                      <a:pt x="4" y="351"/>
                    </a:lnTo>
                    <a:lnTo>
                      <a:pt x="3" y="370"/>
                    </a:lnTo>
                    <a:lnTo>
                      <a:pt x="2" y="388"/>
                    </a:lnTo>
                    <a:lnTo>
                      <a:pt x="1" y="406"/>
                    </a:lnTo>
                    <a:lnTo>
                      <a:pt x="2" y="422"/>
                    </a:lnTo>
                    <a:lnTo>
                      <a:pt x="1" y="441"/>
                    </a:lnTo>
                    <a:lnTo>
                      <a:pt x="0" y="459"/>
                    </a:lnTo>
                    <a:lnTo>
                      <a:pt x="1" y="477"/>
                    </a:lnTo>
                    <a:lnTo>
                      <a:pt x="2" y="496"/>
                    </a:lnTo>
                    <a:lnTo>
                      <a:pt x="1" y="514"/>
                    </a:lnTo>
                    <a:lnTo>
                      <a:pt x="2" y="534"/>
                    </a:lnTo>
                    <a:lnTo>
                      <a:pt x="0" y="550"/>
                    </a:lnTo>
                    <a:lnTo>
                      <a:pt x="2" y="571"/>
                    </a:lnTo>
                    <a:lnTo>
                      <a:pt x="2" y="571"/>
                    </a:lnTo>
                    <a:lnTo>
                      <a:pt x="2" y="571"/>
                    </a:lnTo>
                    <a:lnTo>
                      <a:pt x="2" y="571"/>
                    </a:lnTo>
                    <a:lnTo>
                      <a:pt x="4" y="573"/>
                    </a:lnTo>
                    <a:lnTo>
                      <a:pt x="6" y="570"/>
                    </a:lnTo>
                    <a:lnTo>
                      <a:pt x="6" y="57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41" name="Freeform 353">
                <a:extLst>
                  <a:ext uri="{FF2B5EF4-FFF2-40B4-BE49-F238E27FC236}">
                    <a16:creationId xmlns:a16="http://schemas.microsoft.com/office/drawing/2014/main" id="{E0CDA12C-90C7-C0B6-D123-04A0A8880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5" y="1826"/>
                <a:ext cx="42" cy="45"/>
              </a:xfrm>
              <a:custGeom>
                <a:avLst/>
                <a:gdLst>
                  <a:gd name="T0" fmla="*/ 37 w 42"/>
                  <a:gd name="T1" fmla="*/ 39 h 45"/>
                  <a:gd name="T2" fmla="*/ 39 w 42"/>
                  <a:gd name="T3" fmla="*/ 39 h 45"/>
                  <a:gd name="T4" fmla="*/ 33 w 42"/>
                  <a:gd name="T5" fmla="*/ 40 h 45"/>
                  <a:gd name="T6" fmla="*/ 29 w 42"/>
                  <a:gd name="T7" fmla="*/ 40 h 45"/>
                  <a:gd name="T8" fmla="*/ 24 w 42"/>
                  <a:gd name="T9" fmla="*/ 38 h 45"/>
                  <a:gd name="T10" fmla="*/ 20 w 42"/>
                  <a:gd name="T11" fmla="*/ 38 h 45"/>
                  <a:gd name="T12" fmla="*/ 20 w 42"/>
                  <a:gd name="T13" fmla="*/ 36 h 45"/>
                  <a:gd name="T14" fmla="*/ 16 w 42"/>
                  <a:gd name="T15" fmla="*/ 34 h 45"/>
                  <a:gd name="T16" fmla="*/ 14 w 42"/>
                  <a:gd name="T17" fmla="*/ 32 h 45"/>
                  <a:gd name="T18" fmla="*/ 12 w 42"/>
                  <a:gd name="T19" fmla="*/ 30 h 45"/>
                  <a:gd name="T20" fmla="*/ 12 w 42"/>
                  <a:gd name="T21" fmla="*/ 28 h 45"/>
                  <a:gd name="T22" fmla="*/ 10 w 42"/>
                  <a:gd name="T23" fmla="*/ 24 h 45"/>
                  <a:gd name="T24" fmla="*/ 8 w 42"/>
                  <a:gd name="T25" fmla="*/ 22 h 45"/>
                  <a:gd name="T26" fmla="*/ 7 w 42"/>
                  <a:gd name="T27" fmla="*/ 17 h 45"/>
                  <a:gd name="T28" fmla="*/ 7 w 42"/>
                  <a:gd name="T29" fmla="*/ 15 h 45"/>
                  <a:gd name="T30" fmla="*/ 5 w 42"/>
                  <a:gd name="T31" fmla="*/ 11 h 45"/>
                  <a:gd name="T32" fmla="*/ 5 w 42"/>
                  <a:gd name="T33" fmla="*/ 7 h 45"/>
                  <a:gd name="T34" fmla="*/ 4 w 42"/>
                  <a:gd name="T35" fmla="*/ 0 h 45"/>
                  <a:gd name="T36" fmla="*/ 0 w 42"/>
                  <a:gd name="T37" fmla="*/ 0 h 45"/>
                  <a:gd name="T38" fmla="*/ 1 w 42"/>
                  <a:gd name="T39" fmla="*/ 7 h 45"/>
                  <a:gd name="T40" fmla="*/ 1 w 42"/>
                  <a:gd name="T41" fmla="*/ 11 h 45"/>
                  <a:gd name="T42" fmla="*/ 1 w 42"/>
                  <a:gd name="T43" fmla="*/ 15 h 45"/>
                  <a:gd name="T44" fmla="*/ 1 w 42"/>
                  <a:gd name="T45" fmla="*/ 20 h 45"/>
                  <a:gd name="T46" fmla="*/ 4 w 42"/>
                  <a:gd name="T47" fmla="*/ 22 h 45"/>
                  <a:gd name="T48" fmla="*/ 4 w 42"/>
                  <a:gd name="T49" fmla="*/ 26 h 45"/>
                  <a:gd name="T50" fmla="*/ 6 w 42"/>
                  <a:gd name="T51" fmla="*/ 30 h 45"/>
                  <a:gd name="T52" fmla="*/ 8 w 42"/>
                  <a:gd name="T53" fmla="*/ 32 h 45"/>
                  <a:gd name="T54" fmla="*/ 10 w 42"/>
                  <a:gd name="T55" fmla="*/ 34 h 45"/>
                  <a:gd name="T56" fmla="*/ 12 w 42"/>
                  <a:gd name="T57" fmla="*/ 36 h 45"/>
                  <a:gd name="T58" fmla="*/ 16 w 42"/>
                  <a:gd name="T59" fmla="*/ 38 h 45"/>
                  <a:gd name="T60" fmla="*/ 21 w 42"/>
                  <a:gd name="T61" fmla="*/ 40 h 45"/>
                  <a:gd name="T62" fmla="*/ 23 w 42"/>
                  <a:gd name="T63" fmla="*/ 42 h 45"/>
                  <a:gd name="T64" fmla="*/ 27 w 42"/>
                  <a:gd name="T65" fmla="*/ 42 h 45"/>
                  <a:gd name="T66" fmla="*/ 31 w 42"/>
                  <a:gd name="T67" fmla="*/ 44 h 45"/>
                  <a:gd name="T68" fmla="*/ 37 w 42"/>
                  <a:gd name="T69" fmla="*/ 44 h 45"/>
                  <a:gd name="T70" fmla="*/ 37 w 42"/>
                  <a:gd name="T71" fmla="*/ 44 h 45"/>
                  <a:gd name="T72" fmla="*/ 37 w 42"/>
                  <a:gd name="T73" fmla="*/ 44 h 45"/>
                  <a:gd name="T74" fmla="*/ 39 w 42"/>
                  <a:gd name="T75" fmla="*/ 44 h 45"/>
                  <a:gd name="T76" fmla="*/ 41 w 42"/>
                  <a:gd name="T77" fmla="*/ 41 h 45"/>
                  <a:gd name="T78" fmla="*/ 39 w 42"/>
                  <a:gd name="T79" fmla="*/ 41 h 45"/>
                  <a:gd name="T80" fmla="*/ 39 w 42"/>
                  <a:gd name="T81" fmla="*/ 39 h 45"/>
                  <a:gd name="T82" fmla="*/ 37 w 42"/>
                  <a:gd name="T83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2" h="45">
                    <a:moveTo>
                      <a:pt x="37" y="39"/>
                    </a:moveTo>
                    <a:lnTo>
                      <a:pt x="39" y="39"/>
                    </a:lnTo>
                    <a:lnTo>
                      <a:pt x="33" y="40"/>
                    </a:lnTo>
                    <a:lnTo>
                      <a:pt x="29" y="40"/>
                    </a:lnTo>
                    <a:lnTo>
                      <a:pt x="24" y="38"/>
                    </a:lnTo>
                    <a:lnTo>
                      <a:pt x="20" y="38"/>
                    </a:lnTo>
                    <a:lnTo>
                      <a:pt x="20" y="36"/>
                    </a:lnTo>
                    <a:lnTo>
                      <a:pt x="16" y="34"/>
                    </a:lnTo>
                    <a:lnTo>
                      <a:pt x="14" y="32"/>
                    </a:lnTo>
                    <a:lnTo>
                      <a:pt x="12" y="30"/>
                    </a:lnTo>
                    <a:lnTo>
                      <a:pt x="12" y="28"/>
                    </a:lnTo>
                    <a:lnTo>
                      <a:pt x="10" y="24"/>
                    </a:lnTo>
                    <a:lnTo>
                      <a:pt x="8" y="22"/>
                    </a:lnTo>
                    <a:lnTo>
                      <a:pt x="7" y="17"/>
                    </a:lnTo>
                    <a:lnTo>
                      <a:pt x="7" y="15"/>
                    </a:lnTo>
                    <a:lnTo>
                      <a:pt x="5" y="11"/>
                    </a:lnTo>
                    <a:lnTo>
                      <a:pt x="5" y="7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5"/>
                    </a:lnTo>
                    <a:lnTo>
                      <a:pt x="1" y="20"/>
                    </a:lnTo>
                    <a:lnTo>
                      <a:pt x="4" y="22"/>
                    </a:lnTo>
                    <a:lnTo>
                      <a:pt x="4" y="26"/>
                    </a:lnTo>
                    <a:lnTo>
                      <a:pt x="6" y="30"/>
                    </a:lnTo>
                    <a:lnTo>
                      <a:pt x="8" y="32"/>
                    </a:lnTo>
                    <a:lnTo>
                      <a:pt x="10" y="34"/>
                    </a:lnTo>
                    <a:lnTo>
                      <a:pt x="12" y="36"/>
                    </a:lnTo>
                    <a:lnTo>
                      <a:pt x="16" y="38"/>
                    </a:lnTo>
                    <a:lnTo>
                      <a:pt x="21" y="40"/>
                    </a:lnTo>
                    <a:lnTo>
                      <a:pt x="23" y="42"/>
                    </a:lnTo>
                    <a:lnTo>
                      <a:pt x="27" y="42"/>
                    </a:lnTo>
                    <a:lnTo>
                      <a:pt x="31" y="44"/>
                    </a:lnTo>
                    <a:lnTo>
                      <a:pt x="37" y="44"/>
                    </a:lnTo>
                    <a:lnTo>
                      <a:pt x="37" y="44"/>
                    </a:lnTo>
                    <a:lnTo>
                      <a:pt x="37" y="44"/>
                    </a:lnTo>
                    <a:lnTo>
                      <a:pt x="39" y="44"/>
                    </a:lnTo>
                    <a:lnTo>
                      <a:pt x="41" y="41"/>
                    </a:lnTo>
                    <a:lnTo>
                      <a:pt x="39" y="41"/>
                    </a:lnTo>
                    <a:lnTo>
                      <a:pt x="39" y="39"/>
                    </a:lnTo>
                    <a:lnTo>
                      <a:pt x="37" y="39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42" name="Freeform 354">
                <a:extLst>
                  <a:ext uri="{FF2B5EF4-FFF2-40B4-BE49-F238E27FC236}">
                    <a16:creationId xmlns:a16="http://schemas.microsoft.com/office/drawing/2014/main" id="{D6C0E67D-D147-0811-0239-02E049092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3" y="1865"/>
                <a:ext cx="826" cy="21"/>
              </a:xfrm>
              <a:custGeom>
                <a:avLst/>
                <a:gdLst>
                  <a:gd name="T0" fmla="*/ 822 w 826"/>
                  <a:gd name="T1" fmla="*/ 15 h 21"/>
                  <a:gd name="T2" fmla="*/ 822 w 826"/>
                  <a:gd name="T3" fmla="*/ 15 h 21"/>
                  <a:gd name="T4" fmla="*/ 0 w 826"/>
                  <a:gd name="T5" fmla="*/ 0 h 21"/>
                  <a:gd name="T6" fmla="*/ 1 w 826"/>
                  <a:gd name="T7" fmla="*/ 4 h 21"/>
                  <a:gd name="T8" fmla="*/ 823 w 826"/>
                  <a:gd name="T9" fmla="*/ 20 h 21"/>
                  <a:gd name="T10" fmla="*/ 823 w 826"/>
                  <a:gd name="T11" fmla="*/ 20 h 21"/>
                  <a:gd name="T12" fmla="*/ 823 w 826"/>
                  <a:gd name="T13" fmla="*/ 20 h 21"/>
                  <a:gd name="T14" fmla="*/ 822 w 826"/>
                  <a:gd name="T15" fmla="*/ 17 h 21"/>
                  <a:gd name="T16" fmla="*/ 825 w 826"/>
                  <a:gd name="T17" fmla="*/ 17 h 21"/>
                  <a:gd name="T18" fmla="*/ 822 w 826"/>
                  <a:gd name="T19" fmla="*/ 15 h 21"/>
                  <a:gd name="T20" fmla="*/ 822 w 826"/>
                  <a:gd name="T21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6" h="21">
                    <a:moveTo>
                      <a:pt x="822" y="15"/>
                    </a:moveTo>
                    <a:lnTo>
                      <a:pt x="822" y="15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823" y="20"/>
                    </a:lnTo>
                    <a:lnTo>
                      <a:pt x="823" y="20"/>
                    </a:lnTo>
                    <a:lnTo>
                      <a:pt x="823" y="20"/>
                    </a:lnTo>
                    <a:lnTo>
                      <a:pt x="822" y="17"/>
                    </a:lnTo>
                    <a:lnTo>
                      <a:pt x="825" y="17"/>
                    </a:lnTo>
                    <a:lnTo>
                      <a:pt x="822" y="15"/>
                    </a:lnTo>
                    <a:lnTo>
                      <a:pt x="822" y="15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43" name="Freeform 355">
                <a:extLst>
                  <a:ext uri="{FF2B5EF4-FFF2-40B4-BE49-F238E27FC236}">
                    <a16:creationId xmlns:a16="http://schemas.microsoft.com/office/drawing/2014/main" id="{AEEF943B-B90D-ACA4-48B2-3C399D754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" y="1832"/>
                <a:ext cx="52" cy="54"/>
              </a:xfrm>
              <a:custGeom>
                <a:avLst/>
                <a:gdLst>
                  <a:gd name="T0" fmla="*/ 46 w 52"/>
                  <a:gd name="T1" fmla="*/ 0 h 54"/>
                  <a:gd name="T2" fmla="*/ 46 w 52"/>
                  <a:gd name="T3" fmla="*/ 0 h 54"/>
                  <a:gd name="T4" fmla="*/ 47 w 52"/>
                  <a:gd name="T5" fmla="*/ 6 h 54"/>
                  <a:gd name="T6" fmla="*/ 45 w 52"/>
                  <a:gd name="T7" fmla="*/ 11 h 54"/>
                  <a:gd name="T8" fmla="*/ 43 w 52"/>
                  <a:gd name="T9" fmla="*/ 15 h 54"/>
                  <a:gd name="T10" fmla="*/ 41 w 52"/>
                  <a:gd name="T11" fmla="*/ 19 h 54"/>
                  <a:gd name="T12" fmla="*/ 39 w 52"/>
                  <a:gd name="T13" fmla="*/ 23 h 54"/>
                  <a:gd name="T14" fmla="*/ 40 w 52"/>
                  <a:gd name="T15" fmla="*/ 27 h 54"/>
                  <a:gd name="T16" fmla="*/ 36 w 52"/>
                  <a:gd name="T17" fmla="*/ 31 h 54"/>
                  <a:gd name="T18" fmla="*/ 34 w 52"/>
                  <a:gd name="T19" fmla="*/ 33 h 54"/>
                  <a:gd name="T20" fmla="*/ 30 w 52"/>
                  <a:gd name="T21" fmla="*/ 37 h 54"/>
                  <a:gd name="T22" fmla="*/ 28 w 52"/>
                  <a:gd name="T23" fmla="*/ 39 h 54"/>
                  <a:gd name="T24" fmla="*/ 24 w 52"/>
                  <a:gd name="T25" fmla="*/ 44 h 54"/>
                  <a:gd name="T26" fmla="*/ 20 w 52"/>
                  <a:gd name="T27" fmla="*/ 44 h 54"/>
                  <a:gd name="T28" fmla="*/ 16 w 52"/>
                  <a:gd name="T29" fmla="*/ 46 h 54"/>
                  <a:gd name="T30" fmla="*/ 10 w 52"/>
                  <a:gd name="T31" fmla="*/ 46 h 54"/>
                  <a:gd name="T32" fmla="*/ 6 w 52"/>
                  <a:gd name="T33" fmla="*/ 49 h 54"/>
                  <a:gd name="T34" fmla="*/ 0 w 52"/>
                  <a:gd name="T35" fmla="*/ 49 h 54"/>
                  <a:gd name="T36" fmla="*/ 0 w 52"/>
                  <a:gd name="T37" fmla="*/ 53 h 54"/>
                  <a:gd name="T38" fmla="*/ 6 w 52"/>
                  <a:gd name="T39" fmla="*/ 53 h 54"/>
                  <a:gd name="T40" fmla="*/ 12 w 52"/>
                  <a:gd name="T41" fmla="*/ 50 h 54"/>
                  <a:gd name="T42" fmla="*/ 16 w 52"/>
                  <a:gd name="T43" fmla="*/ 50 h 54"/>
                  <a:gd name="T44" fmla="*/ 22 w 52"/>
                  <a:gd name="T45" fmla="*/ 48 h 54"/>
                  <a:gd name="T46" fmla="*/ 26 w 52"/>
                  <a:gd name="T47" fmla="*/ 46 h 54"/>
                  <a:gd name="T48" fmla="*/ 30 w 52"/>
                  <a:gd name="T49" fmla="*/ 43 h 54"/>
                  <a:gd name="T50" fmla="*/ 34 w 52"/>
                  <a:gd name="T51" fmla="*/ 39 h 54"/>
                  <a:gd name="T52" fmla="*/ 36 w 52"/>
                  <a:gd name="T53" fmla="*/ 37 h 54"/>
                  <a:gd name="T54" fmla="*/ 40 w 52"/>
                  <a:gd name="T55" fmla="*/ 33 h 54"/>
                  <a:gd name="T56" fmla="*/ 42 w 52"/>
                  <a:gd name="T57" fmla="*/ 29 h 54"/>
                  <a:gd name="T58" fmla="*/ 44 w 52"/>
                  <a:gd name="T59" fmla="*/ 25 h 54"/>
                  <a:gd name="T60" fmla="*/ 45 w 52"/>
                  <a:gd name="T61" fmla="*/ 21 h 54"/>
                  <a:gd name="T62" fmla="*/ 47 w 52"/>
                  <a:gd name="T63" fmla="*/ 16 h 54"/>
                  <a:gd name="T64" fmla="*/ 49 w 52"/>
                  <a:gd name="T65" fmla="*/ 10 h 54"/>
                  <a:gd name="T66" fmla="*/ 51 w 52"/>
                  <a:gd name="T67" fmla="*/ 6 h 54"/>
                  <a:gd name="T68" fmla="*/ 51 w 52"/>
                  <a:gd name="T69" fmla="*/ 2 h 54"/>
                  <a:gd name="T70" fmla="*/ 51 w 52"/>
                  <a:gd name="T71" fmla="*/ 2 h 54"/>
                  <a:gd name="T72" fmla="*/ 51 w 52"/>
                  <a:gd name="T73" fmla="*/ 2 h 54"/>
                  <a:gd name="T74" fmla="*/ 50 w 52"/>
                  <a:gd name="T75" fmla="*/ 0 h 54"/>
                  <a:gd name="T76" fmla="*/ 48 w 52"/>
                  <a:gd name="T77" fmla="*/ 0 h 54"/>
                  <a:gd name="T78" fmla="*/ 46 w 52"/>
                  <a:gd name="T79" fmla="*/ 0 h 54"/>
                  <a:gd name="T80" fmla="*/ 46 w 52"/>
                  <a:gd name="T8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" h="54">
                    <a:moveTo>
                      <a:pt x="46" y="0"/>
                    </a:moveTo>
                    <a:lnTo>
                      <a:pt x="46" y="0"/>
                    </a:lnTo>
                    <a:lnTo>
                      <a:pt x="47" y="6"/>
                    </a:lnTo>
                    <a:lnTo>
                      <a:pt x="45" y="11"/>
                    </a:lnTo>
                    <a:lnTo>
                      <a:pt x="43" y="15"/>
                    </a:lnTo>
                    <a:lnTo>
                      <a:pt x="41" y="19"/>
                    </a:lnTo>
                    <a:lnTo>
                      <a:pt x="39" y="23"/>
                    </a:lnTo>
                    <a:lnTo>
                      <a:pt x="40" y="27"/>
                    </a:lnTo>
                    <a:lnTo>
                      <a:pt x="36" y="31"/>
                    </a:lnTo>
                    <a:lnTo>
                      <a:pt x="34" y="33"/>
                    </a:lnTo>
                    <a:lnTo>
                      <a:pt x="30" y="37"/>
                    </a:lnTo>
                    <a:lnTo>
                      <a:pt x="28" y="39"/>
                    </a:lnTo>
                    <a:lnTo>
                      <a:pt x="24" y="44"/>
                    </a:lnTo>
                    <a:lnTo>
                      <a:pt x="20" y="44"/>
                    </a:lnTo>
                    <a:lnTo>
                      <a:pt x="16" y="46"/>
                    </a:lnTo>
                    <a:lnTo>
                      <a:pt x="10" y="46"/>
                    </a:lnTo>
                    <a:lnTo>
                      <a:pt x="6" y="49"/>
                    </a:lnTo>
                    <a:lnTo>
                      <a:pt x="0" y="49"/>
                    </a:lnTo>
                    <a:lnTo>
                      <a:pt x="0" y="53"/>
                    </a:lnTo>
                    <a:lnTo>
                      <a:pt x="6" y="53"/>
                    </a:lnTo>
                    <a:lnTo>
                      <a:pt x="12" y="50"/>
                    </a:lnTo>
                    <a:lnTo>
                      <a:pt x="16" y="50"/>
                    </a:lnTo>
                    <a:lnTo>
                      <a:pt x="22" y="48"/>
                    </a:lnTo>
                    <a:lnTo>
                      <a:pt x="26" y="46"/>
                    </a:lnTo>
                    <a:lnTo>
                      <a:pt x="30" y="43"/>
                    </a:lnTo>
                    <a:lnTo>
                      <a:pt x="34" y="39"/>
                    </a:lnTo>
                    <a:lnTo>
                      <a:pt x="36" y="37"/>
                    </a:lnTo>
                    <a:lnTo>
                      <a:pt x="40" y="33"/>
                    </a:lnTo>
                    <a:lnTo>
                      <a:pt x="42" y="29"/>
                    </a:lnTo>
                    <a:lnTo>
                      <a:pt x="44" y="25"/>
                    </a:lnTo>
                    <a:lnTo>
                      <a:pt x="45" y="21"/>
                    </a:lnTo>
                    <a:lnTo>
                      <a:pt x="47" y="16"/>
                    </a:lnTo>
                    <a:lnTo>
                      <a:pt x="49" y="10"/>
                    </a:lnTo>
                    <a:lnTo>
                      <a:pt x="51" y="6"/>
                    </a:lnTo>
                    <a:lnTo>
                      <a:pt x="51" y="2"/>
                    </a:lnTo>
                    <a:lnTo>
                      <a:pt x="51" y="2"/>
                    </a:lnTo>
                    <a:lnTo>
                      <a:pt x="51" y="2"/>
                    </a:lnTo>
                    <a:lnTo>
                      <a:pt x="50" y="0"/>
                    </a:lnTo>
                    <a:lnTo>
                      <a:pt x="48" y="0"/>
                    </a:lnTo>
                    <a:lnTo>
                      <a:pt x="46" y="0"/>
                    </a:lnTo>
                    <a:lnTo>
                      <a:pt x="46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44" name="Freeform 356">
                <a:extLst>
                  <a:ext uri="{FF2B5EF4-FFF2-40B4-BE49-F238E27FC236}">
                    <a16:creationId xmlns:a16="http://schemas.microsoft.com/office/drawing/2014/main" id="{227C509F-96B7-7BC6-A217-D3B049687D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3" y="1281"/>
                <a:ext cx="29" cy="555"/>
              </a:xfrm>
              <a:custGeom>
                <a:avLst/>
                <a:gdLst>
                  <a:gd name="T0" fmla="*/ 22 w 29"/>
                  <a:gd name="T1" fmla="*/ 1 h 555"/>
                  <a:gd name="T2" fmla="*/ 22 w 29"/>
                  <a:gd name="T3" fmla="*/ 1 h 555"/>
                  <a:gd name="T4" fmla="*/ 0 w 29"/>
                  <a:gd name="T5" fmla="*/ 552 h 555"/>
                  <a:gd name="T6" fmla="*/ 4 w 29"/>
                  <a:gd name="T7" fmla="*/ 554 h 555"/>
                  <a:gd name="T8" fmla="*/ 28 w 29"/>
                  <a:gd name="T9" fmla="*/ 2 h 555"/>
                  <a:gd name="T10" fmla="*/ 28 w 29"/>
                  <a:gd name="T11" fmla="*/ 2 h 555"/>
                  <a:gd name="T12" fmla="*/ 28 w 29"/>
                  <a:gd name="T13" fmla="*/ 2 h 555"/>
                  <a:gd name="T14" fmla="*/ 26 w 29"/>
                  <a:gd name="T15" fmla="*/ 0 h 555"/>
                  <a:gd name="T16" fmla="*/ 26 w 29"/>
                  <a:gd name="T17" fmla="*/ 0 h 555"/>
                  <a:gd name="T18" fmla="*/ 24 w 29"/>
                  <a:gd name="T19" fmla="*/ 0 h 555"/>
                  <a:gd name="T20" fmla="*/ 22 w 29"/>
                  <a:gd name="T21" fmla="*/ 1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555">
                    <a:moveTo>
                      <a:pt x="22" y="1"/>
                    </a:moveTo>
                    <a:lnTo>
                      <a:pt x="22" y="1"/>
                    </a:lnTo>
                    <a:lnTo>
                      <a:pt x="0" y="552"/>
                    </a:lnTo>
                    <a:lnTo>
                      <a:pt x="4" y="554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1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45" name="Freeform 357">
                <a:extLst>
                  <a:ext uri="{FF2B5EF4-FFF2-40B4-BE49-F238E27FC236}">
                    <a16:creationId xmlns:a16="http://schemas.microsoft.com/office/drawing/2014/main" id="{E99859AA-918F-2C26-E703-1BA4F4679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0" y="1228"/>
                <a:ext cx="46" cy="54"/>
              </a:xfrm>
              <a:custGeom>
                <a:avLst/>
                <a:gdLst>
                  <a:gd name="T0" fmla="*/ 3 w 46"/>
                  <a:gd name="T1" fmla="*/ 4 h 54"/>
                  <a:gd name="T2" fmla="*/ 3 w 46"/>
                  <a:gd name="T3" fmla="*/ 4 h 54"/>
                  <a:gd name="T4" fmla="*/ 9 w 46"/>
                  <a:gd name="T5" fmla="*/ 5 h 54"/>
                  <a:gd name="T6" fmla="*/ 13 w 46"/>
                  <a:gd name="T7" fmla="*/ 5 h 54"/>
                  <a:gd name="T8" fmla="*/ 18 w 46"/>
                  <a:gd name="T9" fmla="*/ 7 h 54"/>
                  <a:gd name="T10" fmla="*/ 22 w 46"/>
                  <a:gd name="T11" fmla="*/ 9 h 54"/>
                  <a:gd name="T12" fmla="*/ 26 w 46"/>
                  <a:gd name="T13" fmla="*/ 11 h 54"/>
                  <a:gd name="T14" fmla="*/ 28 w 46"/>
                  <a:gd name="T15" fmla="*/ 13 h 54"/>
                  <a:gd name="T16" fmla="*/ 31 w 46"/>
                  <a:gd name="T17" fmla="*/ 17 h 54"/>
                  <a:gd name="T18" fmla="*/ 33 w 46"/>
                  <a:gd name="T19" fmla="*/ 19 h 54"/>
                  <a:gd name="T20" fmla="*/ 35 w 46"/>
                  <a:gd name="T21" fmla="*/ 22 h 54"/>
                  <a:gd name="T22" fmla="*/ 35 w 46"/>
                  <a:gd name="T23" fmla="*/ 27 h 54"/>
                  <a:gd name="T24" fmla="*/ 36 w 46"/>
                  <a:gd name="T25" fmla="*/ 31 h 54"/>
                  <a:gd name="T26" fmla="*/ 36 w 46"/>
                  <a:gd name="T27" fmla="*/ 35 h 54"/>
                  <a:gd name="T28" fmla="*/ 36 w 46"/>
                  <a:gd name="T29" fmla="*/ 39 h 54"/>
                  <a:gd name="T30" fmla="*/ 36 w 46"/>
                  <a:gd name="T31" fmla="*/ 43 h 54"/>
                  <a:gd name="T32" fmla="*/ 36 w 46"/>
                  <a:gd name="T33" fmla="*/ 47 h 54"/>
                  <a:gd name="T34" fmla="*/ 37 w 46"/>
                  <a:gd name="T35" fmla="*/ 53 h 54"/>
                  <a:gd name="T36" fmla="*/ 43 w 46"/>
                  <a:gd name="T37" fmla="*/ 53 h 54"/>
                  <a:gd name="T38" fmla="*/ 43 w 46"/>
                  <a:gd name="T39" fmla="*/ 49 h 54"/>
                  <a:gd name="T40" fmla="*/ 45 w 46"/>
                  <a:gd name="T41" fmla="*/ 42 h 54"/>
                  <a:gd name="T42" fmla="*/ 44 w 46"/>
                  <a:gd name="T43" fmla="*/ 38 h 54"/>
                  <a:gd name="T44" fmla="*/ 44 w 46"/>
                  <a:gd name="T45" fmla="*/ 34 h 54"/>
                  <a:gd name="T46" fmla="*/ 44 w 46"/>
                  <a:gd name="T47" fmla="*/ 28 h 54"/>
                  <a:gd name="T48" fmla="*/ 42 w 46"/>
                  <a:gd name="T49" fmla="*/ 26 h 54"/>
                  <a:gd name="T50" fmla="*/ 41 w 46"/>
                  <a:gd name="T51" fmla="*/ 22 h 54"/>
                  <a:gd name="T52" fmla="*/ 39 w 46"/>
                  <a:gd name="T53" fmla="*/ 18 h 54"/>
                  <a:gd name="T54" fmla="*/ 37 w 46"/>
                  <a:gd name="T55" fmla="*/ 14 h 54"/>
                  <a:gd name="T56" fmla="*/ 35 w 46"/>
                  <a:gd name="T57" fmla="*/ 10 h 54"/>
                  <a:gd name="T58" fmla="*/ 30 w 46"/>
                  <a:gd name="T59" fmla="*/ 8 h 54"/>
                  <a:gd name="T60" fmla="*/ 26 w 46"/>
                  <a:gd name="T61" fmla="*/ 5 h 54"/>
                  <a:gd name="T62" fmla="*/ 22 w 46"/>
                  <a:gd name="T63" fmla="*/ 3 h 54"/>
                  <a:gd name="T64" fmla="*/ 17 w 46"/>
                  <a:gd name="T65" fmla="*/ 3 h 54"/>
                  <a:gd name="T66" fmla="*/ 11 w 46"/>
                  <a:gd name="T67" fmla="*/ 1 h 54"/>
                  <a:gd name="T68" fmla="*/ 5 w 46"/>
                  <a:gd name="T69" fmla="*/ 0 h 54"/>
                  <a:gd name="T70" fmla="*/ 5 w 46"/>
                  <a:gd name="T71" fmla="*/ 0 h 54"/>
                  <a:gd name="T72" fmla="*/ 5 w 46"/>
                  <a:gd name="T73" fmla="*/ 0 h 54"/>
                  <a:gd name="T74" fmla="*/ 3 w 46"/>
                  <a:gd name="T75" fmla="*/ 2 h 54"/>
                  <a:gd name="T76" fmla="*/ 0 w 46"/>
                  <a:gd name="T77" fmla="*/ 2 h 54"/>
                  <a:gd name="T78" fmla="*/ 1 w 46"/>
                  <a:gd name="T79" fmla="*/ 4 h 54"/>
                  <a:gd name="T80" fmla="*/ 3 w 46"/>
                  <a:gd name="T81" fmla="*/ 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6" h="54">
                    <a:moveTo>
                      <a:pt x="3" y="4"/>
                    </a:moveTo>
                    <a:lnTo>
                      <a:pt x="3" y="4"/>
                    </a:lnTo>
                    <a:lnTo>
                      <a:pt x="9" y="5"/>
                    </a:lnTo>
                    <a:lnTo>
                      <a:pt x="13" y="5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6" y="11"/>
                    </a:lnTo>
                    <a:lnTo>
                      <a:pt x="28" y="13"/>
                    </a:lnTo>
                    <a:lnTo>
                      <a:pt x="31" y="17"/>
                    </a:lnTo>
                    <a:lnTo>
                      <a:pt x="33" y="19"/>
                    </a:lnTo>
                    <a:lnTo>
                      <a:pt x="35" y="22"/>
                    </a:lnTo>
                    <a:lnTo>
                      <a:pt x="35" y="27"/>
                    </a:lnTo>
                    <a:lnTo>
                      <a:pt x="36" y="31"/>
                    </a:lnTo>
                    <a:lnTo>
                      <a:pt x="36" y="35"/>
                    </a:lnTo>
                    <a:lnTo>
                      <a:pt x="36" y="39"/>
                    </a:lnTo>
                    <a:lnTo>
                      <a:pt x="36" y="43"/>
                    </a:lnTo>
                    <a:lnTo>
                      <a:pt x="36" y="47"/>
                    </a:lnTo>
                    <a:lnTo>
                      <a:pt x="37" y="53"/>
                    </a:lnTo>
                    <a:lnTo>
                      <a:pt x="43" y="53"/>
                    </a:lnTo>
                    <a:lnTo>
                      <a:pt x="43" y="49"/>
                    </a:lnTo>
                    <a:lnTo>
                      <a:pt x="45" y="42"/>
                    </a:lnTo>
                    <a:lnTo>
                      <a:pt x="44" y="38"/>
                    </a:lnTo>
                    <a:lnTo>
                      <a:pt x="44" y="34"/>
                    </a:lnTo>
                    <a:lnTo>
                      <a:pt x="44" y="28"/>
                    </a:lnTo>
                    <a:lnTo>
                      <a:pt x="42" y="26"/>
                    </a:lnTo>
                    <a:lnTo>
                      <a:pt x="41" y="22"/>
                    </a:lnTo>
                    <a:lnTo>
                      <a:pt x="39" y="18"/>
                    </a:lnTo>
                    <a:lnTo>
                      <a:pt x="37" y="14"/>
                    </a:lnTo>
                    <a:lnTo>
                      <a:pt x="35" y="10"/>
                    </a:lnTo>
                    <a:lnTo>
                      <a:pt x="30" y="8"/>
                    </a:lnTo>
                    <a:lnTo>
                      <a:pt x="26" y="5"/>
                    </a:lnTo>
                    <a:lnTo>
                      <a:pt x="22" y="3"/>
                    </a:lnTo>
                    <a:lnTo>
                      <a:pt x="17" y="3"/>
                    </a:lnTo>
                    <a:lnTo>
                      <a:pt x="11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3" y="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46" name="Freeform 358">
                <a:extLst>
                  <a:ext uri="{FF2B5EF4-FFF2-40B4-BE49-F238E27FC236}">
                    <a16:creationId xmlns:a16="http://schemas.microsoft.com/office/drawing/2014/main" id="{786D2AC8-4D30-1F14-A6A8-D557CF8AD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8" y="1210"/>
                <a:ext cx="826" cy="23"/>
              </a:xfrm>
              <a:custGeom>
                <a:avLst/>
                <a:gdLst>
                  <a:gd name="T0" fmla="*/ 4 w 826"/>
                  <a:gd name="T1" fmla="*/ 22 h 23"/>
                  <a:gd name="T2" fmla="*/ 55 w 826"/>
                  <a:gd name="T3" fmla="*/ 19 h 23"/>
                  <a:gd name="T4" fmla="*/ 108 w 826"/>
                  <a:gd name="T5" fmla="*/ 16 h 23"/>
                  <a:gd name="T6" fmla="*/ 158 w 826"/>
                  <a:gd name="T7" fmla="*/ 14 h 23"/>
                  <a:gd name="T8" fmla="*/ 211 w 826"/>
                  <a:gd name="T9" fmla="*/ 11 h 23"/>
                  <a:gd name="T10" fmla="*/ 263 w 826"/>
                  <a:gd name="T11" fmla="*/ 8 h 23"/>
                  <a:gd name="T12" fmla="*/ 316 w 826"/>
                  <a:gd name="T13" fmla="*/ 7 h 23"/>
                  <a:gd name="T14" fmla="*/ 369 w 826"/>
                  <a:gd name="T15" fmla="*/ 7 h 23"/>
                  <a:gd name="T16" fmla="*/ 419 w 826"/>
                  <a:gd name="T17" fmla="*/ 6 h 23"/>
                  <a:gd name="T18" fmla="*/ 472 w 826"/>
                  <a:gd name="T19" fmla="*/ 5 h 23"/>
                  <a:gd name="T20" fmla="*/ 525 w 826"/>
                  <a:gd name="T21" fmla="*/ 6 h 23"/>
                  <a:gd name="T22" fmla="*/ 575 w 826"/>
                  <a:gd name="T23" fmla="*/ 6 h 23"/>
                  <a:gd name="T24" fmla="*/ 626 w 826"/>
                  <a:gd name="T25" fmla="*/ 9 h 23"/>
                  <a:gd name="T26" fmla="*/ 677 w 826"/>
                  <a:gd name="T27" fmla="*/ 10 h 23"/>
                  <a:gd name="T28" fmla="*/ 728 w 826"/>
                  <a:gd name="T29" fmla="*/ 14 h 23"/>
                  <a:gd name="T30" fmla="*/ 777 w 826"/>
                  <a:gd name="T31" fmla="*/ 17 h 23"/>
                  <a:gd name="T32" fmla="*/ 825 w 826"/>
                  <a:gd name="T33" fmla="*/ 21 h 23"/>
                  <a:gd name="T34" fmla="*/ 801 w 826"/>
                  <a:gd name="T35" fmla="*/ 14 h 23"/>
                  <a:gd name="T36" fmla="*/ 752 w 826"/>
                  <a:gd name="T37" fmla="*/ 10 h 23"/>
                  <a:gd name="T38" fmla="*/ 701 w 826"/>
                  <a:gd name="T39" fmla="*/ 7 h 23"/>
                  <a:gd name="T40" fmla="*/ 652 w 826"/>
                  <a:gd name="T41" fmla="*/ 6 h 23"/>
                  <a:gd name="T42" fmla="*/ 602 w 826"/>
                  <a:gd name="T43" fmla="*/ 2 h 23"/>
                  <a:gd name="T44" fmla="*/ 551 w 826"/>
                  <a:gd name="T45" fmla="*/ 1 h 23"/>
                  <a:gd name="T46" fmla="*/ 498 w 826"/>
                  <a:gd name="T47" fmla="*/ 2 h 23"/>
                  <a:gd name="T48" fmla="*/ 445 w 826"/>
                  <a:gd name="T49" fmla="*/ 0 h 23"/>
                  <a:gd name="T50" fmla="*/ 395 w 826"/>
                  <a:gd name="T51" fmla="*/ 1 h 23"/>
                  <a:gd name="T52" fmla="*/ 342 w 826"/>
                  <a:gd name="T53" fmla="*/ 2 h 23"/>
                  <a:gd name="T54" fmla="*/ 289 w 826"/>
                  <a:gd name="T55" fmla="*/ 3 h 23"/>
                  <a:gd name="T56" fmla="*/ 237 w 826"/>
                  <a:gd name="T57" fmla="*/ 5 h 23"/>
                  <a:gd name="T58" fmla="*/ 186 w 826"/>
                  <a:gd name="T59" fmla="*/ 8 h 23"/>
                  <a:gd name="T60" fmla="*/ 134 w 826"/>
                  <a:gd name="T61" fmla="*/ 11 h 23"/>
                  <a:gd name="T62" fmla="*/ 81 w 826"/>
                  <a:gd name="T63" fmla="*/ 14 h 23"/>
                  <a:gd name="T64" fmla="*/ 29 w 826"/>
                  <a:gd name="T65" fmla="*/ 16 h 23"/>
                  <a:gd name="T66" fmla="*/ 4 w 826"/>
                  <a:gd name="T67" fmla="*/ 18 h 23"/>
                  <a:gd name="T68" fmla="*/ 2 w 826"/>
                  <a:gd name="T69" fmla="*/ 18 h 23"/>
                  <a:gd name="T70" fmla="*/ 2 w 826"/>
                  <a:gd name="T71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26" h="23">
                    <a:moveTo>
                      <a:pt x="4" y="22"/>
                    </a:moveTo>
                    <a:lnTo>
                      <a:pt x="4" y="22"/>
                    </a:lnTo>
                    <a:lnTo>
                      <a:pt x="29" y="20"/>
                    </a:lnTo>
                    <a:lnTo>
                      <a:pt x="55" y="19"/>
                    </a:lnTo>
                    <a:lnTo>
                      <a:pt x="81" y="18"/>
                    </a:lnTo>
                    <a:lnTo>
                      <a:pt x="108" y="16"/>
                    </a:lnTo>
                    <a:lnTo>
                      <a:pt x="134" y="15"/>
                    </a:lnTo>
                    <a:lnTo>
                      <a:pt x="158" y="14"/>
                    </a:lnTo>
                    <a:lnTo>
                      <a:pt x="186" y="12"/>
                    </a:lnTo>
                    <a:lnTo>
                      <a:pt x="211" y="11"/>
                    </a:lnTo>
                    <a:lnTo>
                      <a:pt x="237" y="9"/>
                    </a:lnTo>
                    <a:lnTo>
                      <a:pt x="263" y="8"/>
                    </a:lnTo>
                    <a:lnTo>
                      <a:pt x="290" y="9"/>
                    </a:lnTo>
                    <a:lnTo>
                      <a:pt x="316" y="7"/>
                    </a:lnTo>
                    <a:lnTo>
                      <a:pt x="342" y="6"/>
                    </a:lnTo>
                    <a:lnTo>
                      <a:pt x="369" y="7"/>
                    </a:lnTo>
                    <a:lnTo>
                      <a:pt x="395" y="5"/>
                    </a:lnTo>
                    <a:lnTo>
                      <a:pt x="419" y="6"/>
                    </a:lnTo>
                    <a:lnTo>
                      <a:pt x="446" y="4"/>
                    </a:lnTo>
                    <a:lnTo>
                      <a:pt x="472" y="5"/>
                    </a:lnTo>
                    <a:lnTo>
                      <a:pt x="498" y="6"/>
                    </a:lnTo>
                    <a:lnTo>
                      <a:pt x="525" y="6"/>
                    </a:lnTo>
                    <a:lnTo>
                      <a:pt x="549" y="7"/>
                    </a:lnTo>
                    <a:lnTo>
                      <a:pt x="575" y="6"/>
                    </a:lnTo>
                    <a:lnTo>
                      <a:pt x="602" y="8"/>
                    </a:lnTo>
                    <a:lnTo>
                      <a:pt x="626" y="9"/>
                    </a:lnTo>
                    <a:lnTo>
                      <a:pt x="651" y="10"/>
                    </a:lnTo>
                    <a:lnTo>
                      <a:pt x="677" y="10"/>
                    </a:lnTo>
                    <a:lnTo>
                      <a:pt x="701" y="11"/>
                    </a:lnTo>
                    <a:lnTo>
                      <a:pt x="728" y="14"/>
                    </a:lnTo>
                    <a:lnTo>
                      <a:pt x="752" y="14"/>
                    </a:lnTo>
                    <a:lnTo>
                      <a:pt x="777" y="17"/>
                    </a:lnTo>
                    <a:lnTo>
                      <a:pt x="801" y="18"/>
                    </a:lnTo>
                    <a:lnTo>
                      <a:pt x="825" y="21"/>
                    </a:lnTo>
                    <a:lnTo>
                      <a:pt x="825" y="17"/>
                    </a:lnTo>
                    <a:lnTo>
                      <a:pt x="801" y="14"/>
                    </a:lnTo>
                    <a:lnTo>
                      <a:pt x="776" y="13"/>
                    </a:lnTo>
                    <a:lnTo>
                      <a:pt x="752" y="10"/>
                    </a:lnTo>
                    <a:lnTo>
                      <a:pt x="728" y="10"/>
                    </a:lnTo>
                    <a:lnTo>
                      <a:pt x="701" y="7"/>
                    </a:lnTo>
                    <a:lnTo>
                      <a:pt x="677" y="6"/>
                    </a:lnTo>
                    <a:lnTo>
                      <a:pt x="652" y="6"/>
                    </a:lnTo>
                    <a:lnTo>
                      <a:pt x="626" y="3"/>
                    </a:lnTo>
                    <a:lnTo>
                      <a:pt x="602" y="2"/>
                    </a:lnTo>
                    <a:lnTo>
                      <a:pt x="575" y="4"/>
                    </a:lnTo>
                    <a:lnTo>
                      <a:pt x="551" y="1"/>
                    </a:lnTo>
                    <a:lnTo>
                      <a:pt x="524" y="2"/>
                    </a:lnTo>
                    <a:lnTo>
                      <a:pt x="498" y="2"/>
                    </a:lnTo>
                    <a:lnTo>
                      <a:pt x="472" y="1"/>
                    </a:lnTo>
                    <a:lnTo>
                      <a:pt x="445" y="0"/>
                    </a:lnTo>
                    <a:lnTo>
                      <a:pt x="421" y="2"/>
                    </a:lnTo>
                    <a:lnTo>
                      <a:pt x="395" y="1"/>
                    </a:lnTo>
                    <a:lnTo>
                      <a:pt x="368" y="3"/>
                    </a:lnTo>
                    <a:lnTo>
                      <a:pt x="342" y="2"/>
                    </a:lnTo>
                    <a:lnTo>
                      <a:pt x="316" y="3"/>
                    </a:lnTo>
                    <a:lnTo>
                      <a:pt x="289" y="3"/>
                    </a:lnTo>
                    <a:lnTo>
                      <a:pt x="263" y="4"/>
                    </a:lnTo>
                    <a:lnTo>
                      <a:pt x="237" y="5"/>
                    </a:lnTo>
                    <a:lnTo>
                      <a:pt x="210" y="7"/>
                    </a:lnTo>
                    <a:lnTo>
                      <a:pt x="186" y="8"/>
                    </a:lnTo>
                    <a:lnTo>
                      <a:pt x="158" y="10"/>
                    </a:lnTo>
                    <a:lnTo>
                      <a:pt x="134" y="11"/>
                    </a:lnTo>
                    <a:lnTo>
                      <a:pt x="107" y="12"/>
                    </a:lnTo>
                    <a:lnTo>
                      <a:pt x="81" y="14"/>
                    </a:lnTo>
                    <a:lnTo>
                      <a:pt x="55" y="15"/>
                    </a:lnTo>
                    <a:lnTo>
                      <a:pt x="29" y="16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2" y="22"/>
                    </a:lnTo>
                    <a:lnTo>
                      <a:pt x="4" y="2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47" name="Freeform 359">
                <a:extLst>
                  <a:ext uri="{FF2B5EF4-FFF2-40B4-BE49-F238E27FC236}">
                    <a16:creationId xmlns:a16="http://schemas.microsoft.com/office/drawing/2014/main" id="{A73BCBE6-DC50-B2FB-EFBE-A753FE0FA1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0" y="1230"/>
                <a:ext cx="52" cy="43"/>
              </a:xfrm>
              <a:custGeom>
                <a:avLst/>
                <a:gdLst>
                  <a:gd name="T0" fmla="*/ 4 w 52"/>
                  <a:gd name="T1" fmla="*/ 40 h 43"/>
                  <a:gd name="T2" fmla="*/ 4 w 52"/>
                  <a:gd name="T3" fmla="*/ 40 h 43"/>
                  <a:gd name="T4" fmla="*/ 6 w 52"/>
                  <a:gd name="T5" fmla="*/ 36 h 43"/>
                  <a:gd name="T6" fmla="*/ 6 w 52"/>
                  <a:gd name="T7" fmla="*/ 32 h 43"/>
                  <a:gd name="T8" fmla="*/ 8 w 52"/>
                  <a:gd name="T9" fmla="*/ 28 h 43"/>
                  <a:gd name="T10" fmla="*/ 10 w 52"/>
                  <a:gd name="T11" fmla="*/ 26 h 43"/>
                  <a:gd name="T12" fmla="*/ 10 w 52"/>
                  <a:gd name="T13" fmla="*/ 24 h 43"/>
                  <a:gd name="T14" fmla="*/ 13 w 52"/>
                  <a:gd name="T15" fmla="*/ 20 h 43"/>
                  <a:gd name="T16" fmla="*/ 15 w 52"/>
                  <a:gd name="T17" fmla="*/ 18 h 43"/>
                  <a:gd name="T18" fmla="*/ 17 w 52"/>
                  <a:gd name="T19" fmla="*/ 15 h 43"/>
                  <a:gd name="T20" fmla="*/ 21 w 52"/>
                  <a:gd name="T21" fmla="*/ 13 h 43"/>
                  <a:gd name="T22" fmla="*/ 25 w 52"/>
                  <a:gd name="T23" fmla="*/ 13 h 43"/>
                  <a:gd name="T24" fmla="*/ 29 w 52"/>
                  <a:gd name="T25" fmla="*/ 11 h 43"/>
                  <a:gd name="T26" fmla="*/ 31 w 52"/>
                  <a:gd name="T27" fmla="*/ 11 h 43"/>
                  <a:gd name="T28" fmla="*/ 37 w 52"/>
                  <a:gd name="T29" fmla="*/ 10 h 43"/>
                  <a:gd name="T30" fmla="*/ 41 w 52"/>
                  <a:gd name="T31" fmla="*/ 8 h 43"/>
                  <a:gd name="T32" fmla="*/ 45 w 52"/>
                  <a:gd name="T33" fmla="*/ 8 h 43"/>
                  <a:gd name="T34" fmla="*/ 51 w 52"/>
                  <a:gd name="T35" fmla="*/ 8 h 43"/>
                  <a:gd name="T36" fmla="*/ 50 w 52"/>
                  <a:gd name="T37" fmla="*/ 0 h 43"/>
                  <a:gd name="T38" fmla="*/ 44 w 52"/>
                  <a:gd name="T39" fmla="*/ 0 h 43"/>
                  <a:gd name="T40" fmla="*/ 40 w 52"/>
                  <a:gd name="T41" fmla="*/ 2 h 43"/>
                  <a:gd name="T42" fmla="*/ 36 w 52"/>
                  <a:gd name="T43" fmla="*/ 2 h 43"/>
                  <a:gd name="T44" fmla="*/ 31 w 52"/>
                  <a:gd name="T45" fmla="*/ 5 h 43"/>
                  <a:gd name="T46" fmla="*/ 27 w 52"/>
                  <a:gd name="T47" fmla="*/ 5 h 43"/>
                  <a:gd name="T48" fmla="*/ 23 w 52"/>
                  <a:gd name="T49" fmla="*/ 7 h 43"/>
                  <a:gd name="T50" fmla="*/ 19 w 52"/>
                  <a:gd name="T51" fmla="*/ 7 h 43"/>
                  <a:gd name="T52" fmla="*/ 17 w 52"/>
                  <a:gd name="T53" fmla="*/ 9 h 43"/>
                  <a:gd name="T54" fmla="*/ 13 w 52"/>
                  <a:gd name="T55" fmla="*/ 12 h 43"/>
                  <a:gd name="T56" fmla="*/ 9 w 52"/>
                  <a:gd name="T57" fmla="*/ 14 h 43"/>
                  <a:gd name="T58" fmla="*/ 7 w 52"/>
                  <a:gd name="T59" fmla="*/ 18 h 43"/>
                  <a:gd name="T60" fmla="*/ 5 w 52"/>
                  <a:gd name="T61" fmla="*/ 20 h 43"/>
                  <a:gd name="T62" fmla="*/ 4 w 52"/>
                  <a:gd name="T63" fmla="*/ 24 h 43"/>
                  <a:gd name="T64" fmla="*/ 2 w 52"/>
                  <a:gd name="T65" fmla="*/ 30 h 43"/>
                  <a:gd name="T66" fmla="*/ 2 w 52"/>
                  <a:gd name="T67" fmla="*/ 32 h 43"/>
                  <a:gd name="T68" fmla="*/ 0 w 52"/>
                  <a:gd name="T69" fmla="*/ 38 h 43"/>
                  <a:gd name="T70" fmla="*/ 0 w 52"/>
                  <a:gd name="T71" fmla="*/ 38 h 43"/>
                  <a:gd name="T72" fmla="*/ 0 w 52"/>
                  <a:gd name="T73" fmla="*/ 38 h 43"/>
                  <a:gd name="T74" fmla="*/ 0 w 52"/>
                  <a:gd name="T75" fmla="*/ 42 h 43"/>
                  <a:gd name="T76" fmla="*/ 2 w 52"/>
                  <a:gd name="T77" fmla="*/ 42 h 43"/>
                  <a:gd name="T78" fmla="*/ 2 w 52"/>
                  <a:gd name="T79" fmla="*/ 42 h 43"/>
                  <a:gd name="T80" fmla="*/ 4 w 52"/>
                  <a:gd name="T81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" h="43">
                    <a:moveTo>
                      <a:pt x="4" y="40"/>
                    </a:moveTo>
                    <a:lnTo>
                      <a:pt x="4" y="40"/>
                    </a:lnTo>
                    <a:lnTo>
                      <a:pt x="6" y="36"/>
                    </a:lnTo>
                    <a:lnTo>
                      <a:pt x="6" y="32"/>
                    </a:lnTo>
                    <a:lnTo>
                      <a:pt x="8" y="28"/>
                    </a:lnTo>
                    <a:lnTo>
                      <a:pt x="10" y="26"/>
                    </a:lnTo>
                    <a:lnTo>
                      <a:pt x="10" y="24"/>
                    </a:lnTo>
                    <a:lnTo>
                      <a:pt x="13" y="20"/>
                    </a:lnTo>
                    <a:lnTo>
                      <a:pt x="15" y="18"/>
                    </a:lnTo>
                    <a:lnTo>
                      <a:pt x="17" y="15"/>
                    </a:lnTo>
                    <a:lnTo>
                      <a:pt x="21" y="13"/>
                    </a:lnTo>
                    <a:lnTo>
                      <a:pt x="25" y="13"/>
                    </a:lnTo>
                    <a:lnTo>
                      <a:pt x="29" y="11"/>
                    </a:lnTo>
                    <a:lnTo>
                      <a:pt x="31" y="11"/>
                    </a:lnTo>
                    <a:lnTo>
                      <a:pt x="37" y="10"/>
                    </a:lnTo>
                    <a:lnTo>
                      <a:pt x="41" y="8"/>
                    </a:lnTo>
                    <a:lnTo>
                      <a:pt x="45" y="8"/>
                    </a:lnTo>
                    <a:lnTo>
                      <a:pt x="51" y="8"/>
                    </a:lnTo>
                    <a:lnTo>
                      <a:pt x="50" y="0"/>
                    </a:lnTo>
                    <a:lnTo>
                      <a:pt x="44" y="0"/>
                    </a:lnTo>
                    <a:lnTo>
                      <a:pt x="40" y="2"/>
                    </a:lnTo>
                    <a:lnTo>
                      <a:pt x="36" y="2"/>
                    </a:lnTo>
                    <a:lnTo>
                      <a:pt x="31" y="5"/>
                    </a:lnTo>
                    <a:lnTo>
                      <a:pt x="27" y="5"/>
                    </a:lnTo>
                    <a:lnTo>
                      <a:pt x="23" y="7"/>
                    </a:lnTo>
                    <a:lnTo>
                      <a:pt x="19" y="7"/>
                    </a:lnTo>
                    <a:lnTo>
                      <a:pt x="17" y="9"/>
                    </a:lnTo>
                    <a:lnTo>
                      <a:pt x="13" y="12"/>
                    </a:lnTo>
                    <a:lnTo>
                      <a:pt x="9" y="14"/>
                    </a:lnTo>
                    <a:lnTo>
                      <a:pt x="7" y="18"/>
                    </a:lnTo>
                    <a:lnTo>
                      <a:pt x="5" y="20"/>
                    </a:lnTo>
                    <a:lnTo>
                      <a:pt x="4" y="24"/>
                    </a:lnTo>
                    <a:lnTo>
                      <a:pt x="2" y="30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4" y="4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48" name="Freeform 360">
                <a:extLst>
                  <a:ext uri="{FF2B5EF4-FFF2-40B4-BE49-F238E27FC236}">
                    <a16:creationId xmlns:a16="http://schemas.microsoft.com/office/drawing/2014/main" id="{FDF62CE8-5809-A19A-6AD1-83563B20F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9" y="1231"/>
                <a:ext cx="879" cy="632"/>
              </a:xfrm>
              <a:custGeom>
                <a:avLst/>
                <a:gdLst>
                  <a:gd name="T0" fmla="*/ 25 w 879"/>
                  <a:gd name="T1" fmla="*/ 70 h 632"/>
                  <a:gd name="T2" fmla="*/ 22 w 879"/>
                  <a:gd name="T3" fmla="*/ 119 h 632"/>
                  <a:gd name="T4" fmla="*/ 18 w 879"/>
                  <a:gd name="T5" fmla="*/ 170 h 632"/>
                  <a:gd name="T6" fmla="*/ 15 w 879"/>
                  <a:gd name="T7" fmla="*/ 219 h 632"/>
                  <a:gd name="T8" fmla="*/ 11 w 879"/>
                  <a:gd name="T9" fmla="*/ 270 h 632"/>
                  <a:gd name="T10" fmla="*/ 8 w 879"/>
                  <a:gd name="T11" fmla="*/ 319 h 632"/>
                  <a:gd name="T12" fmla="*/ 4 w 879"/>
                  <a:gd name="T13" fmla="*/ 371 h 632"/>
                  <a:gd name="T14" fmla="*/ 3 w 879"/>
                  <a:gd name="T15" fmla="*/ 422 h 632"/>
                  <a:gd name="T16" fmla="*/ 2 w 879"/>
                  <a:gd name="T17" fmla="*/ 473 h 632"/>
                  <a:gd name="T18" fmla="*/ 0 w 879"/>
                  <a:gd name="T19" fmla="*/ 526 h 632"/>
                  <a:gd name="T20" fmla="*/ 1 w 879"/>
                  <a:gd name="T21" fmla="*/ 578 h 632"/>
                  <a:gd name="T22" fmla="*/ 2 w 879"/>
                  <a:gd name="T23" fmla="*/ 591 h 632"/>
                  <a:gd name="T24" fmla="*/ 6 w 879"/>
                  <a:gd name="T25" fmla="*/ 600 h 632"/>
                  <a:gd name="T26" fmla="*/ 11 w 879"/>
                  <a:gd name="T27" fmla="*/ 608 h 632"/>
                  <a:gd name="T28" fmla="*/ 17 w 879"/>
                  <a:gd name="T29" fmla="*/ 612 h 632"/>
                  <a:gd name="T30" fmla="*/ 27 w 879"/>
                  <a:gd name="T31" fmla="*/ 616 h 632"/>
                  <a:gd name="T32" fmla="*/ 813 w 879"/>
                  <a:gd name="T33" fmla="*/ 631 h 632"/>
                  <a:gd name="T34" fmla="*/ 829 w 879"/>
                  <a:gd name="T35" fmla="*/ 626 h 632"/>
                  <a:gd name="T36" fmla="*/ 839 w 879"/>
                  <a:gd name="T37" fmla="*/ 620 h 632"/>
                  <a:gd name="T38" fmla="*/ 846 w 879"/>
                  <a:gd name="T39" fmla="*/ 609 h 632"/>
                  <a:gd name="T40" fmla="*/ 852 w 879"/>
                  <a:gd name="T41" fmla="*/ 597 h 632"/>
                  <a:gd name="T42" fmla="*/ 855 w 879"/>
                  <a:gd name="T43" fmla="*/ 584 h 632"/>
                  <a:gd name="T44" fmla="*/ 878 w 879"/>
                  <a:gd name="T45" fmla="*/ 54 h 632"/>
                  <a:gd name="T46" fmla="*/ 877 w 879"/>
                  <a:gd name="T47" fmla="*/ 42 h 632"/>
                  <a:gd name="T48" fmla="*/ 875 w 879"/>
                  <a:gd name="T49" fmla="*/ 30 h 632"/>
                  <a:gd name="T50" fmla="*/ 870 w 879"/>
                  <a:gd name="T51" fmla="*/ 22 h 632"/>
                  <a:gd name="T52" fmla="*/ 860 w 879"/>
                  <a:gd name="T53" fmla="*/ 16 h 632"/>
                  <a:gd name="T54" fmla="*/ 829 w 879"/>
                  <a:gd name="T55" fmla="*/ 14 h 632"/>
                  <a:gd name="T56" fmla="*/ 760 w 879"/>
                  <a:gd name="T57" fmla="*/ 7 h 632"/>
                  <a:gd name="T58" fmla="*/ 689 w 879"/>
                  <a:gd name="T59" fmla="*/ 5 h 632"/>
                  <a:gd name="T60" fmla="*/ 618 w 879"/>
                  <a:gd name="T61" fmla="*/ 1 h 632"/>
                  <a:gd name="T62" fmla="*/ 543 w 879"/>
                  <a:gd name="T63" fmla="*/ 1 h 632"/>
                  <a:gd name="T64" fmla="*/ 472 w 879"/>
                  <a:gd name="T65" fmla="*/ 0 h 632"/>
                  <a:gd name="T66" fmla="*/ 397 w 879"/>
                  <a:gd name="T67" fmla="*/ 2 h 632"/>
                  <a:gd name="T68" fmla="*/ 324 w 879"/>
                  <a:gd name="T69" fmla="*/ 2 h 632"/>
                  <a:gd name="T70" fmla="*/ 249 w 879"/>
                  <a:gd name="T71" fmla="*/ 6 h 632"/>
                  <a:gd name="T72" fmla="*/ 174 w 879"/>
                  <a:gd name="T73" fmla="*/ 10 h 632"/>
                  <a:gd name="T74" fmla="*/ 101 w 879"/>
                  <a:gd name="T75" fmla="*/ 14 h 632"/>
                  <a:gd name="T76" fmla="*/ 67 w 879"/>
                  <a:gd name="T77" fmla="*/ 15 h 632"/>
                  <a:gd name="T78" fmla="*/ 53 w 879"/>
                  <a:gd name="T79" fmla="*/ 18 h 632"/>
                  <a:gd name="T80" fmla="*/ 43 w 879"/>
                  <a:gd name="T81" fmla="*/ 21 h 632"/>
                  <a:gd name="T82" fmla="*/ 35 w 879"/>
                  <a:gd name="T83" fmla="*/ 27 h 632"/>
                  <a:gd name="T84" fmla="*/ 29 w 879"/>
                  <a:gd name="T85" fmla="*/ 34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79" h="632">
                    <a:moveTo>
                      <a:pt x="28" y="38"/>
                    </a:moveTo>
                    <a:lnTo>
                      <a:pt x="26" y="54"/>
                    </a:lnTo>
                    <a:lnTo>
                      <a:pt x="25" y="70"/>
                    </a:lnTo>
                    <a:lnTo>
                      <a:pt x="24" y="87"/>
                    </a:lnTo>
                    <a:lnTo>
                      <a:pt x="23" y="103"/>
                    </a:lnTo>
                    <a:lnTo>
                      <a:pt x="22" y="119"/>
                    </a:lnTo>
                    <a:lnTo>
                      <a:pt x="20" y="135"/>
                    </a:lnTo>
                    <a:lnTo>
                      <a:pt x="19" y="152"/>
                    </a:lnTo>
                    <a:lnTo>
                      <a:pt x="18" y="170"/>
                    </a:lnTo>
                    <a:lnTo>
                      <a:pt x="17" y="186"/>
                    </a:lnTo>
                    <a:lnTo>
                      <a:pt x="16" y="203"/>
                    </a:lnTo>
                    <a:lnTo>
                      <a:pt x="15" y="219"/>
                    </a:lnTo>
                    <a:lnTo>
                      <a:pt x="14" y="235"/>
                    </a:lnTo>
                    <a:lnTo>
                      <a:pt x="10" y="254"/>
                    </a:lnTo>
                    <a:lnTo>
                      <a:pt x="11" y="270"/>
                    </a:lnTo>
                    <a:lnTo>
                      <a:pt x="10" y="286"/>
                    </a:lnTo>
                    <a:lnTo>
                      <a:pt x="9" y="302"/>
                    </a:lnTo>
                    <a:lnTo>
                      <a:pt x="8" y="319"/>
                    </a:lnTo>
                    <a:lnTo>
                      <a:pt x="7" y="337"/>
                    </a:lnTo>
                    <a:lnTo>
                      <a:pt x="6" y="353"/>
                    </a:lnTo>
                    <a:lnTo>
                      <a:pt x="4" y="371"/>
                    </a:lnTo>
                    <a:lnTo>
                      <a:pt x="3" y="388"/>
                    </a:lnTo>
                    <a:lnTo>
                      <a:pt x="2" y="404"/>
                    </a:lnTo>
                    <a:lnTo>
                      <a:pt x="3" y="422"/>
                    </a:lnTo>
                    <a:lnTo>
                      <a:pt x="2" y="438"/>
                    </a:lnTo>
                    <a:lnTo>
                      <a:pt x="1" y="457"/>
                    </a:lnTo>
                    <a:lnTo>
                      <a:pt x="2" y="473"/>
                    </a:lnTo>
                    <a:lnTo>
                      <a:pt x="1" y="491"/>
                    </a:lnTo>
                    <a:lnTo>
                      <a:pt x="1" y="507"/>
                    </a:lnTo>
                    <a:lnTo>
                      <a:pt x="0" y="526"/>
                    </a:lnTo>
                    <a:lnTo>
                      <a:pt x="1" y="542"/>
                    </a:lnTo>
                    <a:lnTo>
                      <a:pt x="0" y="560"/>
                    </a:lnTo>
                    <a:lnTo>
                      <a:pt x="1" y="578"/>
                    </a:lnTo>
                    <a:lnTo>
                      <a:pt x="1" y="582"/>
                    </a:lnTo>
                    <a:lnTo>
                      <a:pt x="2" y="587"/>
                    </a:lnTo>
                    <a:lnTo>
                      <a:pt x="2" y="591"/>
                    </a:lnTo>
                    <a:lnTo>
                      <a:pt x="4" y="594"/>
                    </a:lnTo>
                    <a:lnTo>
                      <a:pt x="4" y="597"/>
                    </a:lnTo>
                    <a:lnTo>
                      <a:pt x="6" y="600"/>
                    </a:lnTo>
                    <a:lnTo>
                      <a:pt x="6" y="602"/>
                    </a:lnTo>
                    <a:lnTo>
                      <a:pt x="9" y="604"/>
                    </a:lnTo>
                    <a:lnTo>
                      <a:pt x="11" y="608"/>
                    </a:lnTo>
                    <a:lnTo>
                      <a:pt x="13" y="610"/>
                    </a:lnTo>
                    <a:lnTo>
                      <a:pt x="15" y="610"/>
                    </a:lnTo>
                    <a:lnTo>
                      <a:pt x="17" y="612"/>
                    </a:lnTo>
                    <a:lnTo>
                      <a:pt x="19" y="614"/>
                    </a:lnTo>
                    <a:lnTo>
                      <a:pt x="23" y="614"/>
                    </a:lnTo>
                    <a:lnTo>
                      <a:pt x="27" y="616"/>
                    </a:lnTo>
                    <a:lnTo>
                      <a:pt x="32" y="617"/>
                    </a:lnTo>
                    <a:lnTo>
                      <a:pt x="809" y="631"/>
                    </a:lnTo>
                    <a:lnTo>
                      <a:pt x="813" y="631"/>
                    </a:lnTo>
                    <a:lnTo>
                      <a:pt x="819" y="631"/>
                    </a:lnTo>
                    <a:lnTo>
                      <a:pt x="823" y="629"/>
                    </a:lnTo>
                    <a:lnTo>
                      <a:pt x="829" y="626"/>
                    </a:lnTo>
                    <a:lnTo>
                      <a:pt x="831" y="624"/>
                    </a:lnTo>
                    <a:lnTo>
                      <a:pt x="837" y="622"/>
                    </a:lnTo>
                    <a:lnTo>
                      <a:pt x="839" y="620"/>
                    </a:lnTo>
                    <a:lnTo>
                      <a:pt x="842" y="617"/>
                    </a:lnTo>
                    <a:lnTo>
                      <a:pt x="844" y="613"/>
                    </a:lnTo>
                    <a:lnTo>
                      <a:pt x="846" y="609"/>
                    </a:lnTo>
                    <a:lnTo>
                      <a:pt x="850" y="605"/>
                    </a:lnTo>
                    <a:lnTo>
                      <a:pt x="852" y="601"/>
                    </a:lnTo>
                    <a:lnTo>
                      <a:pt x="852" y="597"/>
                    </a:lnTo>
                    <a:lnTo>
                      <a:pt x="853" y="593"/>
                    </a:lnTo>
                    <a:lnTo>
                      <a:pt x="855" y="586"/>
                    </a:lnTo>
                    <a:lnTo>
                      <a:pt x="855" y="584"/>
                    </a:lnTo>
                    <a:lnTo>
                      <a:pt x="878" y="64"/>
                    </a:lnTo>
                    <a:lnTo>
                      <a:pt x="878" y="60"/>
                    </a:lnTo>
                    <a:lnTo>
                      <a:pt x="878" y="54"/>
                    </a:lnTo>
                    <a:lnTo>
                      <a:pt x="878" y="50"/>
                    </a:lnTo>
                    <a:lnTo>
                      <a:pt x="877" y="46"/>
                    </a:lnTo>
                    <a:lnTo>
                      <a:pt x="877" y="42"/>
                    </a:lnTo>
                    <a:lnTo>
                      <a:pt x="877" y="38"/>
                    </a:lnTo>
                    <a:lnTo>
                      <a:pt x="877" y="34"/>
                    </a:lnTo>
                    <a:lnTo>
                      <a:pt x="875" y="30"/>
                    </a:lnTo>
                    <a:lnTo>
                      <a:pt x="872" y="28"/>
                    </a:lnTo>
                    <a:lnTo>
                      <a:pt x="870" y="24"/>
                    </a:lnTo>
                    <a:lnTo>
                      <a:pt x="870" y="22"/>
                    </a:lnTo>
                    <a:lnTo>
                      <a:pt x="866" y="20"/>
                    </a:lnTo>
                    <a:lnTo>
                      <a:pt x="864" y="18"/>
                    </a:lnTo>
                    <a:lnTo>
                      <a:pt x="860" y="16"/>
                    </a:lnTo>
                    <a:lnTo>
                      <a:pt x="858" y="17"/>
                    </a:lnTo>
                    <a:lnTo>
                      <a:pt x="853" y="15"/>
                    </a:lnTo>
                    <a:lnTo>
                      <a:pt x="829" y="14"/>
                    </a:lnTo>
                    <a:lnTo>
                      <a:pt x="807" y="11"/>
                    </a:lnTo>
                    <a:lnTo>
                      <a:pt x="782" y="10"/>
                    </a:lnTo>
                    <a:lnTo>
                      <a:pt x="760" y="7"/>
                    </a:lnTo>
                    <a:lnTo>
                      <a:pt x="735" y="7"/>
                    </a:lnTo>
                    <a:lnTo>
                      <a:pt x="713" y="6"/>
                    </a:lnTo>
                    <a:lnTo>
                      <a:pt x="689" y="5"/>
                    </a:lnTo>
                    <a:lnTo>
                      <a:pt x="664" y="4"/>
                    </a:lnTo>
                    <a:lnTo>
                      <a:pt x="640" y="2"/>
                    </a:lnTo>
                    <a:lnTo>
                      <a:pt x="618" y="1"/>
                    </a:lnTo>
                    <a:lnTo>
                      <a:pt x="591" y="2"/>
                    </a:lnTo>
                    <a:lnTo>
                      <a:pt x="569" y="1"/>
                    </a:lnTo>
                    <a:lnTo>
                      <a:pt x="543" y="1"/>
                    </a:lnTo>
                    <a:lnTo>
                      <a:pt x="520" y="0"/>
                    </a:lnTo>
                    <a:lnTo>
                      <a:pt x="494" y="1"/>
                    </a:lnTo>
                    <a:lnTo>
                      <a:pt x="472" y="0"/>
                    </a:lnTo>
                    <a:lnTo>
                      <a:pt x="445" y="0"/>
                    </a:lnTo>
                    <a:lnTo>
                      <a:pt x="421" y="1"/>
                    </a:lnTo>
                    <a:lnTo>
                      <a:pt x="397" y="2"/>
                    </a:lnTo>
                    <a:lnTo>
                      <a:pt x="372" y="1"/>
                    </a:lnTo>
                    <a:lnTo>
                      <a:pt x="348" y="3"/>
                    </a:lnTo>
                    <a:lnTo>
                      <a:pt x="324" y="2"/>
                    </a:lnTo>
                    <a:lnTo>
                      <a:pt x="297" y="3"/>
                    </a:lnTo>
                    <a:lnTo>
                      <a:pt x="273" y="5"/>
                    </a:lnTo>
                    <a:lnTo>
                      <a:pt x="249" y="6"/>
                    </a:lnTo>
                    <a:lnTo>
                      <a:pt x="225" y="7"/>
                    </a:lnTo>
                    <a:lnTo>
                      <a:pt x="200" y="8"/>
                    </a:lnTo>
                    <a:lnTo>
                      <a:pt x="174" y="10"/>
                    </a:lnTo>
                    <a:lnTo>
                      <a:pt x="150" y="11"/>
                    </a:lnTo>
                    <a:lnTo>
                      <a:pt x="126" y="12"/>
                    </a:lnTo>
                    <a:lnTo>
                      <a:pt x="101" y="14"/>
                    </a:lnTo>
                    <a:lnTo>
                      <a:pt x="77" y="15"/>
                    </a:lnTo>
                    <a:lnTo>
                      <a:pt x="71" y="15"/>
                    </a:lnTo>
                    <a:lnTo>
                      <a:pt x="67" y="15"/>
                    </a:lnTo>
                    <a:lnTo>
                      <a:pt x="63" y="18"/>
                    </a:lnTo>
                    <a:lnTo>
                      <a:pt x="59" y="18"/>
                    </a:lnTo>
                    <a:lnTo>
                      <a:pt x="53" y="18"/>
                    </a:lnTo>
                    <a:lnTo>
                      <a:pt x="51" y="20"/>
                    </a:lnTo>
                    <a:lnTo>
                      <a:pt x="47" y="20"/>
                    </a:lnTo>
                    <a:lnTo>
                      <a:pt x="43" y="21"/>
                    </a:lnTo>
                    <a:lnTo>
                      <a:pt x="41" y="23"/>
                    </a:lnTo>
                    <a:lnTo>
                      <a:pt x="37" y="25"/>
                    </a:lnTo>
                    <a:lnTo>
                      <a:pt x="35" y="27"/>
                    </a:lnTo>
                    <a:lnTo>
                      <a:pt x="33" y="27"/>
                    </a:lnTo>
                    <a:lnTo>
                      <a:pt x="31" y="31"/>
                    </a:lnTo>
                    <a:lnTo>
                      <a:pt x="29" y="34"/>
                    </a:lnTo>
                    <a:lnTo>
                      <a:pt x="29" y="36"/>
                    </a:lnTo>
                    <a:lnTo>
                      <a:pt x="28" y="3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49" name="Freeform 361">
                <a:extLst>
                  <a:ext uri="{FF2B5EF4-FFF2-40B4-BE49-F238E27FC236}">
                    <a16:creationId xmlns:a16="http://schemas.microsoft.com/office/drawing/2014/main" id="{44CA9B0F-9366-DD70-974C-8010B91C33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8" y="1270"/>
                <a:ext cx="36" cy="542"/>
              </a:xfrm>
              <a:custGeom>
                <a:avLst/>
                <a:gdLst>
                  <a:gd name="T0" fmla="*/ 6 w 36"/>
                  <a:gd name="T1" fmla="*/ 538 h 542"/>
                  <a:gd name="T2" fmla="*/ 6 w 36"/>
                  <a:gd name="T3" fmla="*/ 504 h 542"/>
                  <a:gd name="T4" fmla="*/ 5 w 36"/>
                  <a:gd name="T5" fmla="*/ 470 h 542"/>
                  <a:gd name="T6" fmla="*/ 7 w 36"/>
                  <a:gd name="T7" fmla="*/ 435 h 542"/>
                  <a:gd name="T8" fmla="*/ 7 w 36"/>
                  <a:gd name="T9" fmla="*/ 401 h 542"/>
                  <a:gd name="T10" fmla="*/ 7 w 36"/>
                  <a:gd name="T11" fmla="*/ 366 h 542"/>
                  <a:gd name="T12" fmla="*/ 10 w 36"/>
                  <a:gd name="T13" fmla="*/ 332 h 542"/>
                  <a:gd name="T14" fmla="*/ 12 w 36"/>
                  <a:gd name="T15" fmla="*/ 297 h 542"/>
                  <a:gd name="T16" fmla="*/ 14 w 36"/>
                  <a:gd name="T17" fmla="*/ 264 h 542"/>
                  <a:gd name="T18" fmla="*/ 17 w 36"/>
                  <a:gd name="T19" fmla="*/ 232 h 542"/>
                  <a:gd name="T20" fmla="*/ 19 w 36"/>
                  <a:gd name="T21" fmla="*/ 197 h 542"/>
                  <a:gd name="T22" fmla="*/ 21 w 36"/>
                  <a:gd name="T23" fmla="*/ 163 h 542"/>
                  <a:gd name="T24" fmla="*/ 23 w 36"/>
                  <a:gd name="T25" fmla="*/ 130 h 542"/>
                  <a:gd name="T26" fmla="*/ 26 w 36"/>
                  <a:gd name="T27" fmla="*/ 98 h 542"/>
                  <a:gd name="T28" fmla="*/ 30 w 36"/>
                  <a:gd name="T29" fmla="*/ 65 h 542"/>
                  <a:gd name="T30" fmla="*/ 33 w 36"/>
                  <a:gd name="T31" fmla="*/ 33 h 542"/>
                  <a:gd name="T32" fmla="*/ 35 w 36"/>
                  <a:gd name="T33" fmla="*/ 0 h 542"/>
                  <a:gd name="T34" fmla="*/ 30 w 36"/>
                  <a:gd name="T35" fmla="*/ 17 h 542"/>
                  <a:gd name="T36" fmla="*/ 25 w 36"/>
                  <a:gd name="T37" fmla="*/ 49 h 542"/>
                  <a:gd name="T38" fmla="*/ 23 w 36"/>
                  <a:gd name="T39" fmla="*/ 82 h 542"/>
                  <a:gd name="T40" fmla="*/ 21 w 36"/>
                  <a:gd name="T41" fmla="*/ 114 h 542"/>
                  <a:gd name="T42" fmla="*/ 18 w 36"/>
                  <a:gd name="T43" fmla="*/ 147 h 542"/>
                  <a:gd name="T44" fmla="*/ 16 w 36"/>
                  <a:gd name="T45" fmla="*/ 179 h 542"/>
                  <a:gd name="T46" fmla="*/ 14 w 36"/>
                  <a:gd name="T47" fmla="*/ 214 h 542"/>
                  <a:gd name="T48" fmla="*/ 11 w 36"/>
                  <a:gd name="T49" fmla="*/ 248 h 542"/>
                  <a:gd name="T50" fmla="*/ 9 w 36"/>
                  <a:gd name="T51" fmla="*/ 281 h 542"/>
                  <a:gd name="T52" fmla="*/ 7 w 36"/>
                  <a:gd name="T53" fmla="*/ 316 h 542"/>
                  <a:gd name="T54" fmla="*/ 4 w 36"/>
                  <a:gd name="T55" fmla="*/ 350 h 542"/>
                  <a:gd name="T56" fmla="*/ 4 w 36"/>
                  <a:gd name="T57" fmla="*/ 382 h 542"/>
                  <a:gd name="T58" fmla="*/ 2 w 36"/>
                  <a:gd name="T59" fmla="*/ 417 h 542"/>
                  <a:gd name="T60" fmla="*/ 2 w 36"/>
                  <a:gd name="T61" fmla="*/ 451 h 542"/>
                  <a:gd name="T62" fmla="*/ 1 w 36"/>
                  <a:gd name="T63" fmla="*/ 488 h 542"/>
                  <a:gd name="T64" fmla="*/ 1 w 36"/>
                  <a:gd name="T65" fmla="*/ 520 h 542"/>
                  <a:gd name="T66" fmla="*/ 2 w 36"/>
                  <a:gd name="T67" fmla="*/ 539 h 542"/>
                  <a:gd name="T68" fmla="*/ 2 w 36"/>
                  <a:gd name="T69" fmla="*/ 541 h 542"/>
                  <a:gd name="T70" fmla="*/ 6 w 36"/>
                  <a:gd name="T71" fmla="*/ 540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6" h="542">
                    <a:moveTo>
                      <a:pt x="6" y="538"/>
                    </a:moveTo>
                    <a:lnTo>
                      <a:pt x="6" y="538"/>
                    </a:lnTo>
                    <a:lnTo>
                      <a:pt x="5" y="520"/>
                    </a:lnTo>
                    <a:lnTo>
                      <a:pt x="6" y="504"/>
                    </a:lnTo>
                    <a:lnTo>
                      <a:pt x="5" y="488"/>
                    </a:lnTo>
                    <a:lnTo>
                      <a:pt x="5" y="470"/>
                    </a:lnTo>
                    <a:lnTo>
                      <a:pt x="6" y="451"/>
                    </a:lnTo>
                    <a:lnTo>
                      <a:pt x="7" y="435"/>
                    </a:lnTo>
                    <a:lnTo>
                      <a:pt x="8" y="419"/>
                    </a:lnTo>
                    <a:lnTo>
                      <a:pt x="7" y="401"/>
                    </a:lnTo>
                    <a:lnTo>
                      <a:pt x="8" y="382"/>
                    </a:lnTo>
                    <a:lnTo>
                      <a:pt x="7" y="366"/>
                    </a:lnTo>
                    <a:lnTo>
                      <a:pt x="8" y="350"/>
                    </a:lnTo>
                    <a:lnTo>
                      <a:pt x="10" y="332"/>
                    </a:lnTo>
                    <a:lnTo>
                      <a:pt x="11" y="315"/>
                    </a:lnTo>
                    <a:lnTo>
                      <a:pt x="12" y="297"/>
                    </a:lnTo>
                    <a:lnTo>
                      <a:pt x="13" y="281"/>
                    </a:lnTo>
                    <a:lnTo>
                      <a:pt x="14" y="264"/>
                    </a:lnTo>
                    <a:lnTo>
                      <a:pt x="15" y="248"/>
                    </a:lnTo>
                    <a:lnTo>
                      <a:pt x="17" y="232"/>
                    </a:lnTo>
                    <a:lnTo>
                      <a:pt x="18" y="214"/>
                    </a:lnTo>
                    <a:lnTo>
                      <a:pt x="19" y="197"/>
                    </a:lnTo>
                    <a:lnTo>
                      <a:pt x="20" y="181"/>
                    </a:lnTo>
                    <a:lnTo>
                      <a:pt x="21" y="163"/>
                    </a:lnTo>
                    <a:lnTo>
                      <a:pt x="22" y="147"/>
                    </a:lnTo>
                    <a:lnTo>
                      <a:pt x="23" y="130"/>
                    </a:lnTo>
                    <a:lnTo>
                      <a:pt x="25" y="114"/>
                    </a:lnTo>
                    <a:lnTo>
                      <a:pt x="26" y="98"/>
                    </a:lnTo>
                    <a:lnTo>
                      <a:pt x="27" y="82"/>
                    </a:lnTo>
                    <a:lnTo>
                      <a:pt x="30" y="65"/>
                    </a:lnTo>
                    <a:lnTo>
                      <a:pt x="31" y="49"/>
                    </a:lnTo>
                    <a:lnTo>
                      <a:pt x="33" y="33"/>
                    </a:lnTo>
                    <a:lnTo>
                      <a:pt x="34" y="16"/>
                    </a:lnTo>
                    <a:lnTo>
                      <a:pt x="35" y="0"/>
                    </a:lnTo>
                    <a:lnTo>
                      <a:pt x="29" y="0"/>
                    </a:lnTo>
                    <a:lnTo>
                      <a:pt x="30" y="17"/>
                    </a:lnTo>
                    <a:lnTo>
                      <a:pt x="28" y="33"/>
                    </a:lnTo>
                    <a:lnTo>
                      <a:pt x="25" y="49"/>
                    </a:lnTo>
                    <a:lnTo>
                      <a:pt x="26" y="65"/>
                    </a:lnTo>
                    <a:lnTo>
                      <a:pt x="23" y="82"/>
                    </a:lnTo>
                    <a:lnTo>
                      <a:pt x="22" y="98"/>
                    </a:lnTo>
                    <a:lnTo>
                      <a:pt x="21" y="114"/>
                    </a:lnTo>
                    <a:lnTo>
                      <a:pt x="19" y="131"/>
                    </a:lnTo>
                    <a:lnTo>
                      <a:pt x="18" y="147"/>
                    </a:lnTo>
                    <a:lnTo>
                      <a:pt x="17" y="163"/>
                    </a:lnTo>
                    <a:lnTo>
                      <a:pt x="16" y="179"/>
                    </a:lnTo>
                    <a:lnTo>
                      <a:pt x="15" y="198"/>
                    </a:lnTo>
                    <a:lnTo>
                      <a:pt x="14" y="214"/>
                    </a:lnTo>
                    <a:lnTo>
                      <a:pt x="12" y="230"/>
                    </a:lnTo>
                    <a:lnTo>
                      <a:pt x="11" y="248"/>
                    </a:lnTo>
                    <a:lnTo>
                      <a:pt x="10" y="265"/>
                    </a:lnTo>
                    <a:lnTo>
                      <a:pt x="9" y="281"/>
                    </a:lnTo>
                    <a:lnTo>
                      <a:pt x="8" y="297"/>
                    </a:lnTo>
                    <a:lnTo>
                      <a:pt x="7" y="316"/>
                    </a:lnTo>
                    <a:lnTo>
                      <a:pt x="5" y="332"/>
                    </a:lnTo>
                    <a:lnTo>
                      <a:pt x="4" y="350"/>
                    </a:lnTo>
                    <a:lnTo>
                      <a:pt x="3" y="366"/>
                    </a:lnTo>
                    <a:lnTo>
                      <a:pt x="4" y="382"/>
                    </a:lnTo>
                    <a:lnTo>
                      <a:pt x="3" y="401"/>
                    </a:lnTo>
                    <a:lnTo>
                      <a:pt x="2" y="417"/>
                    </a:lnTo>
                    <a:lnTo>
                      <a:pt x="3" y="435"/>
                    </a:lnTo>
                    <a:lnTo>
                      <a:pt x="2" y="451"/>
                    </a:lnTo>
                    <a:lnTo>
                      <a:pt x="0" y="470"/>
                    </a:lnTo>
                    <a:lnTo>
                      <a:pt x="1" y="488"/>
                    </a:lnTo>
                    <a:lnTo>
                      <a:pt x="0" y="504"/>
                    </a:lnTo>
                    <a:lnTo>
                      <a:pt x="1" y="520"/>
                    </a:lnTo>
                    <a:lnTo>
                      <a:pt x="2" y="539"/>
                    </a:lnTo>
                    <a:lnTo>
                      <a:pt x="2" y="539"/>
                    </a:lnTo>
                    <a:lnTo>
                      <a:pt x="2" y="539"/>
                    </a:lnTo>
                    <a:lnTo>
                      <a:pt x="2" y="541"/>
                    </a:lnTo>
                    <a:lnTo>
                      <a:pt x="4" y="540"/>
                    </a:lnTo>
                    <a:lnTo>
                      <a:pt x="6" y="540"/>
                    </a:lnTo>
                    <a:lnTo>
                      <a:pt x="6" y="53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50" name="Freeform 362">
                <a:extLst>
                  <a:ext uri="{FF2B5EF4-FFF2-40B4-BE49-F238E27FC236}">
                    <a16:creationId xmlns:a16="http://schemas.microsoft.com/office/drawing/2014/main" id="{BF6B7A90-57AE-50E2-B880-FB563E99B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0" y="1808"/>
                <a:ext cx="44" cy="43"/>
              </a:xfrm>
              <a:custGeom>
                <a:avLst/>
                <a:gdLst>
                  <a:gd name="T0" fmla="*/ 41 w 44"/>
                  <a:gd name="T1" fmla="*/ 39 h 43"/>
                  <a:gd name="T2" fmla="*/ 41 w 44"/>
                  <a:gd name="T3" fmla="*/ 39 h 43"/>
                  <a:gd name="T4" fmla="*/ 35 w 44"/>
                  <a:gd name="T5" fmla="*/ 38 h 43"/>
                  <a:gd name="T6" fmla="*/ 31 w 44"/>
                  <a:gd name="T7" fmla="*/ 38 h 43"/>
                  <a:gd name="T8" fmla="*/ 27 w 44"/>
                  <a:gd name="T9" fmla="*/ 36 h 43"/>
                  <a:gd name="T10" fmla="*/ 24 w 44"/>
                  <a:gd name="T11" fmla="*/ 36 h 43"/>
                  <a:gd name="T12" fmla="*/ 20 w 44"/>
                  <a:gd name="T13" fmla="*/ 34 h 43"/>
                  <a:gd name="T14" fmla="*/ 18 w 44"/>
                  <a:gd name="T15" fmla="*/ 32 h 43"/>
                  <a:gd name="T16" fmla="*/ 16 w 44"/>
                  <a:gd name="T17" fmla="*/ 31 h 43"/>
                  <a:gd name="T18" fmla="*/ 14 w 44"/>
                  <a:gd name="T19" fmla="*/ 29 h 43"/>
                  <a:gd name="T20" fmla="*/ 12 w 44"/>
                  <a:gd name="T21" fmla="*/ 27 h 43"/>
                  <a:gd name="T22" fmla="*/ 10 w 44"/>
                  <a:gd name="T23" fmla="*/ 25 h 43"/>
                  <a:gd name="T24" fmla="*/ 9 w 44"/>
                  <a:gd name="T25" fmla="*/ 21 h 43"/>
                  <a:gd name="T26" fmla="*/ 9 w 44"/>
                  <a:gd name="T27" fmla="*/ 19 h 43"/>
                  <a:gd name="T28" fmla="*/ 7 w 44"/>
                  <a:gd name="T29" fmla="*/ 15 h 43"/>
                  <a:gd name="T30" fmla="*/ 5 w 44"/>
                  <a:gd name="T31" fmla="*/ 11 h 43"/>
                  <a:gd name="T32" fmla="*/ 4 w 44"/>
                  <a:gd name="T33" fmla="*/ 7 h 43"/>
                  <a:gd name="T34" fmla="*/ 4 w 44"/>
                  <a:gd name="T35" fmla="*/ 0 h 43"/>
                  <a:gd name="T36" fmla="*/ 0 w 44"/>
                  <a:gd name="T37" fmla="*/ 1 h 43"/>
                  <a:gd name="T38" fmla="*/ 0 w 44"/>
                  <a:gd name="T39" fmla="*/ 7 h 43"/>
                  <a:gd name="T40" fmla="*/ 1 w 44"/>
                  <a:gd name="T41" fmla="*/ 11 h 43"/>
                  <a:gd name="T42" fmla="*/ 1 w 44"/>
                  <a:gd name="T43" fmla="*/ 15 h 43"/>
                  <a:gd name="T44" fmla="*/ 3 w 44"/>
                  <a:gd name="T45" fmla="*/ 19 h 43"/>
                  <a:gd name="T46" fmla="*/ 3 w 44"/>
                  <a:gd name="T47" fmla="*/ 23 h 43"/>
                  <a:gd name="T48" fmla="*/ 5 w 44"/>
                  <a:gd name="T49" fmla="*/ 25 h 43"/>
                  <a:gd name="T50" fmla="*/ 6 w 44"/>
                  <a:gd name="T51" fmla="*/ 29 h 43"/>
                  <a:gd name="T52" fmla="*/ 10 w 44"/>
                  <a:gd name="T53" fmla="*/ 31 h 43"/>
                  <a:gd name="T54" fmla="*/ 12 w 44"/>
                  <a:gd name="T55" fmla="*/ 33 h 43"/>
                  <a:gd name="T56" fmla="*/ 14 w 44"/>
                  <a:gd name="T57" fmla="*/ 35 h 43"/>
                  <a:gd name="T58" fmla="*/ 16 w 44"/>
                  <a:gd name="T59" fmla="*/ 37 h 43"/>
                  <a:gd name="T60" fmla="*/ 20 w 44"/>
                  <a:gd name="T61" fmla="*/ 39 h 43"/>
                  <a:gd name="T62" fmla="*/ 25 w 44"/>
                  <a:gd name="T63" fmla="*/ 40 h 43"/>
                  <a:gd name="T64" fmla="*/ 29 w 44"/>
                  <a:gd name="T65" fmla="*/ 42 h 43"/>
                  <a:gd name="T66" fmla="*/ 33 w 44"/>
                  <a:gd name="T67" fmla="*/ 42 h 43"/>
                  <a:gd name="T68" fmla="*/ 39 w 44"/>
                  <a:gd name="T69" fmla="*/ 42 h 43"/>
                  <a:gd name="T70" fmla="*/ 41 w 44"/>
                  <a:gd name="T71" fmla="*/ 42 h 43"/>
                  <a:gd name="T72" fmla="*/ 39 w 44"/>
                  <a:gd name="T73" fmla="*/ 42 h 43"/>
                  <a:gd name="T74" fmla="*/ 41 w 44"/>
                  <a:gd name="T75" fmla="*/ 42 h 43"/>
                  <a:gd name="T76" fmla="*/ 43 w 44"/>
                  <a:gd name="T77" fmla="*/ 41 h 43"/>
                  <a:gd name="T78" fmla="*/ 43 w 44"/>
                  <a:gd name="T79" fmla="*/ 39 h 43"/>
                  <a:gd name="T80" fmla="*/ 41 w 44"/>
                  <a:gd name="T81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4" h="43">
                    <a:moveTo>
                      <a:pt x="41" y="39"/>
                    </a:moveTo>
                    <a:lnTo>
                      <a:pt x="41" y="39"/>
                    </a:lnTo>
                    <a:lnTo>
                      <a:pt x="35" y="38"/>
                    </a:lnTo>
                    <a:lnTo>
                      <a:pt x="31" y="38"/>
                    </a:lnTo>
                    <a:lnTo>
                      <a:pt x="27" y="36"/>
                    </a:lnTo>
                    <a:lnTo>
                      <a:pt x="24" y="36"/>
                    </a:lnTo>
                    <a:lnTo>
                      <a:pt x="20" y="34"/>
                    </a:lnTo>
                    <a:lnTo>
                      <a:pt x="18" y="32"/>
                    </a:lnTo>
                    <a:lnTo>
                      <a:pt x="16" y="31"/>
                    </a:lnTo>
                    <a:lnTo>
                      <a:pt x="14" y="29"/>
                    </a:lnTo>
                    <a:lnTo>
                      <a:pt x="12" y="27"/>
                    </a:lnTo>
                    <a:lnTo>
                      <a:pt x="10" y="25"/>
                    </a:lnTo>
                    <a:lnTo>
                      <a:pt x="9" y="21"/>
                    </a:lnTo>
                    <a:lnTo>
                      <a:pt x="9" y="19"/>
                    </a:lnTo>
                    <a:lnTo>
                      <a:pt x="7" y="15"/>
                    </a:lnTo>
                    <a:lnTo>
                      <a:pt x="5" y="11"/>
                    </a:lnTo>
                    <a:lnTo>
                      <a:pt x="4" y="7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1" y="11"/>
                    </a:lnTo>
                    <a:lnTo>
                      <a:pt x="1" y="15"/>
                    </a:lnTo>
                    <a:lnTo>
                      <a:pt x="3" y="19"/>
                    </a:lnTo>
                    <a:lnTo>
                      <a:pt x="3" y="23"/>
                    </a:lnTo>
                    <a:lnTo>
                      <a:pt x="5" y="25"/>
                    </a:lnTo>
                    <a:lnTo>
                      <a:pt x="6" y="29"/>
                    </a:lnTo>
                    <a:lnTo>
                      <a:pt x="10" y="31"/>
                    </a:lnTo>
                    <a:lnTo>
                      <a:pt x="12" y="33"/>
                    </a:lnTo>
                    <a:lnTo>
                      <a:pt x="14" y="35"/>
                    </a:lnTo>
                    <a:lnTo>
                      <a:pt x="16" y="37"/>
                    </a:lnTo>
                    <a:lnTo>
                      <a:pt x="20" y="39"/>
                    </a:lnTo>
                    <a:lnTo>
                      <a:pt x="25" y="40"/>
                    </a:lnTo>
                    <a:lnTo>
                      <a:pt x="29" y="42"/>
                    </a:lnTo>
                    <a:lnTo>
                      <a:pt x="33" y="42"/>
                    </a:lnTo>
                    <a:lnTo>
                      <a:pt x="39" y="42"/>
                    </a:lnTo>
                    <a:lnTo>
                      <a:pt x="41" y="42"/>
                    </a:lnTo>
                    <a:lnTo>
                      <a:pt x="39" y="42"/>
                    </a:lnTo>
                    <a:lnTo>
                      <a:pt x="41" y="42"/>
                    </a:lnTo>
                    <a:lnTo>
                      <a:pt x="43" y="41"/>
                    </a:lnTo>
                    <a:lnTo>
                      <a:pt x="43" y="39"/>
                    </a:lnTo>
                    <a:lnTo>
                      <a:pt x="41" y="39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51" name="Freeform 363">
                <a:extLst>
                  <a:ext uri="{FF2B5EF4-FFF2-40B4-BE49-F238E27FC236}">
                    <a16:creationId xmlns:a16="http://schemas.microsoft.com/office/drawing/2014/main" id="{1549B765-215B-0EF8-8C8F-DB790EF4F1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4" y="1846"/>
                <a:ext cx="778" cy="20"/>
              </a:xfrm>
              <a:custGeom>
                <a:avLst/>
                <a:gdLst>
                  <a:gd name="T0" fmla="*/ 777 w 778"/>
                  <a:gd name="T1" fmla="*/ 15 h 20"/>
                  <a:gd name="T2" fmla="*/ 777 w 778"/>
                  <a:gd name="T3" fmla="*/ 15 h 20"/>
                  <a:gd name="T4" fmla="*/ 0 w 778"/>
                  <a:gd name="T5" fmla="*/ 0 h 20"/>
                  <a:gd name="T6" fmla="*/ 0 w 778"/>
                  <a:gd name="T7" fmla="*/ 4 h 20"/>
                  <a:gd name="T8" fmla="*/ 775 w 778"/>
                  <a:gd name="T9" fmla="*/ 19 h 20"/>
                  <a:gd name="T10" fmla="*/ 775 w 778"/>
                  <a:gd name="T11" fmla="*/ 19 h 20"/>
                  <a:gd name="T12" fmla="*/ 775 w 778"/>
                  <a:gd name="T13" fmla="*/ 19 h 20"/>
                  <a:gd name="T14" fmla="*/ 777 w 778"/>
                  <a:gd name="T15" fmla="*/ 17 h 20"/>
                  <a:gd name="T16" fmla="*/ 777 w 778"/>
                  <a:gd name="T17" fmla="*/ 17 h 20"/>
                  <a:gd name="T18" fmla="*/ 777 w 778"/>
                  <a:gd name="T19" fmla="*/ 15 h 20"/>
                  <a:gd name="T20" fmla="*/ 777 w 778"/>
                  <a:gd name="T21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8" h="20">
                    <a:moveTo>
                      <a:pt x="777" y="15"/>
                    </a:moveTo>
                    <a:lnTo>
                      <a:pt x="777" y="15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775" y="19"/>
                    </a:lnTo>
                    <a:lnTo>
                      <a:pt x="775" y="19"/>
                    </a:lnTo>
                    <a:lnTo>
                      <a:pt x="775" y="19"/>
                    </a:lnTo>
                    <a:lnTo>
                      <a:pt x="777" y="17"/>
                    </a:lnTo>
                    <a:lnTo>
                      <a:pt x="777" y="17"/>
                    </a:lnTo>
                    <a:lnTo>
                      <a:pt x="777" y="15"/>
                    </a:lnTo>
                    <a:lnTo>
                      <a:pt x="777" y="15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52" name="Freeform 364">
                <a:extLst>
                  <a:ext uri="{FF2B5EF4-FFF2-40B4-BE49-F238E27FC236}">
                    <a16:creationId xmlns:a16="http://schemas.microsoft.com/office/drawing/2014/main" id="{485ED6AB-B700-C305-2EBC-69A8ADDA18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8" y="1810"/>
                <a:ext cx="51" cy="53"/>
              </a:xfrm>
              <a:custGeom>
                <a:avLst/>
                <a:gdLst>
                  <a:gd name="T0" fmla="*/ 46 w 51"/>
                  <a:gd name="T1" fmla="*/ 2 h 53"/>
                  <a:gd name="T2" fmla="*/ 46 w 51"/>
                  <a:gd name="T3" fmla="*/ 2 h 53"/>
                  <a:gd name="T4" fmla="*/ 44 w 51"/>
                  <a:gd name="T5" fmla="*/ 8 h 53"/>
                  <a:gd name="T6" fmla="*/ 44 w 51"/>
                  <a:gd name="T7" fmla="*/ 12 h 53"/>
                  <a:gd name="T8" fmla="*/ 43 w 51"/>
                  <a:gd name="T9" fmla="*/ 16 h 53"/>
                  <a:gd name="T10" fmla="*/ 41 w 51"/>
                  <a:gd name="T11" fmla="*/ 20 h 53"/>
                  <a:gd name="T12" fmla="*/ 39 w 51"/>
                  <a:gd name="T13" fmla="*/ 24 h 53"/>
                  <a:gd name="T14" fmla="*/ 37 w 51"/>
                  <a:gd name="T15" fmla="*/ 28 h 53"/>
                  <a:gd name="T16" fmla="*/ 35 w 51"/>
                  <a:gd name="T17" fmla="*/ 32 h 53"/>
                  <a:gd name="T18" fmla="*/ 34 w 51"/>
                  <a:gd name="T19" fmla="*/ 35 h 53"/>
                  <a:gd name="T20" fmla="*/ 30 w 51"/>
                  <a:gd name="T21" fmla="*/ 39 h 53"/>
                  <a:gd name="T22" fmla="*/ 26 w 51"/>
                  <a:gd name="T23" fmla="*/ 41 h 53"/>
                  <a:gd name="T24" fmla="*/ 24 w 51"/>
                  <a:gd name="T25" fmla="*/ 43 h 53"/>
                  <a:gd name="T26" fmla="*/ 20 w 51"/>
                  <a:gd name="T27" fmla="*/ 45 h 53"/>
                  <a:gd name="T28" fmla="*/ 16 w 51"/>
                  <a:gd name="T29" fmla="*/ 48 h 53"/>
                  <a:gd name="T30" fmla="*/ 10 w 51"/>
                  <a:gd name="T31" fmla="*/ 48 h 53"/>
                  <a:gd name="T32" fmla="*/ 6 w 51"/>
                  <a:gd name="T33" fmla="*/ 50 h 53"/>
                  <a:gd name="T34" fmla="*/ 0 w 51"/>
                  <a:gd name="T35" fmla="*/ 50 h 53"/>
                  <a:gd name="T36" fmla="*/ 0 w 51"/>
                  <a:gd name="T37" fmla="*/ 52 h 53"/>
                  <a:gd name="T38" fmla="*/ 6 w 51"/>
                  <a:gd name="T39" fmla="*/ 52 h 53"/>
                  <a:gd name="T40" fmla="*/ 12 w 51"/>
                  <a:gd name="T41" fmla="*/ 52 h 53"/>
                  <a:gd name="T42" fmla="*/ 16 w 51"/>
                  <a:gd name="T43" fmla="*/ 52 h 53"/>
                  <a:gd name="T44" fmla="*/ 22 w 51"/>
                  <a:gd name="T45" fmla="*/ 49 h 53"/>
                  <a:gd name="T46" fmla="*/ 26 w 51"/>
                  <a:gd name="T47" fmla="*/ 47 h 53"/>
                  <a:gd name="T48" fmla="*/ 30 w 51"/>
                  <a:gd name="T49" fmla="*/ 45 h 53"/>
                  <a:gd name="T50" fmla="*/ 34 w 51"/>
                  <a:gd name="T51" fmla="*/ 41 h 53"/>
                  <a:gd name="T52" fmla="*/ 36 w 51"/>
                  <a:gd name="T53" fmla="*/ 36 h 53"/>
                  <a:gd name="T54" fmla="*/ 40 w 51"/>
                  <a:gd name="T55" fmla="*/ 34 h 53"/>
                  <a:gd name="T56" fmla="*/ 41 w 51"/>
                  <a:gd name="T57" fmla="*/ 30 h 53"/>
                  <a:gd name="T58" fmla="*/ 43 w 51"/>
                  <a:gd name="T59" fmla="*/ 26 h 53"/>
                  <a:gd name="T60" fmla="*/ 45 w 51"/>
                  <a:gd name="T61" fmla="*/ 22 h 53"/>
                  <a:gd name="T62" fmla="*/ 47 w 51"/>
                  <a:gd name="T63" fmla="*/ 18 h 53"/>
                  <a:gd name="T64" fmla="*/ 48 w 51"/>
                  <a:gd name="T65" fmla="*/ 12 h 53"/>
                  <a:gd name="T66" fmla="*/ 48 w 51"/>
                  <a:gd name="T67" fmla="*/ 8 h 53"/>
                  <a:gd name="T68" fmla="*/ 50 w 51"/>
                  <a:gd name="T69" fmla="*/ 4 h 53"/>
                  <a:gd name="T70" fmla="*/ 50 w 51"/>
                  <a:gd name="T71" fmla="*/ 4 h 53"/>
                  <a:gd name="T72" fmla="*/ 50 w 51"/>
                  <a:gd name="T73" fmla="*/ 4 h 53"/>
                  <a:gd name="T74" fmla="*/ 50 w 51"/>
                  <a:gd name="T75" fmla="*/ 2 h 53"/>
                  <a:gd name="T76" fmla="*/ 48 w 51"/>
                  <a:gd name="T77" fmla="*/ 0 h 53"/>
                  <a:gd name="T78" fmla="*/ 48 w 51"/>
                  <a:gd name="T79" fmla="*/ 2 h 53"/>
                  <a:gd name="T80" fmla="*/ 46 w 51"/>
                  <a:gd name="T81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1" h="53">
                    <a:moveTo>
                      <a:pt x="46" y="2"/>
                    </a:moveTo>
                    <a:lnTo>
                      <a:pt x="46" y="2"/>
                    </a:lnTo>
                    <a:lnTo>
                      <a:pt x="44" y="8"/>
                    </a:lnTo>
                    <a:lnTo>
                      <a:pt x="44" y="12"/>
                    </a:lnTo>
                    <a:lnTo>
                      <a:pt x="43" y="16"/>
                    </a:lnTo>
                    <a:lnTo>
                      <a:pt x="41" y="20"/>
                    </a:lnTo>
                    <a:lnTo>
                      <a:pt x="39" y="24"/>
                    </a:lnTo>
                    <a:lnTo>
                      <a:pt x="37" y="28"/>
                    </a:lnTo>
                    <a:lnTo>
                      <a:pt x="35" y="32"/>
                    </a:lnTo>
                    <a:lnTo>
                      <a:pt x="34" y="35"/>
                    </a:lnTo>
                    <a:lnTo>
                      <a:pt x="30" y="39"/>
                    </a:lnTo>
                    <a:lnTo>
                      <a:pt x="26" y="41"/>
                    </a:lnTo>
                    <a:lnTo>
                      <a:pt x="24" y="43"/>
                    </a:lnTo>
                    <a:lnTo>
                      <a:pt x="20" y="45"/>
                    </a:lnTo>
                    <a:lnTo>
                      <a:pt x="16" y="48"/>
                    </a:lnTo>
                    <a:lnTo>
                      <a:pt x="10" y="48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2"/>
                    </a:lnTo>
                    <a:lnTo>
                      <a:pt x="6" y="52"/>
                    </a:lnTo>
                    <a:lnTo>
                      <a:pt x="12" y="52"/>
                    </a:lnTo>
                    <a:lnTo>
                      <a:pt x="16" y="52"/>
                    </a:lnTo>
                    <a:lnTo>
                      <a:pt x="22" y="49"/>
                    </a:lnTo>
                    <a:lnTo>
                      <a:pt x="26" y="47"/>
                    </a:lnTo>
                    <a:lnTo>
                      <a:pt x="30" y="45"/>
                    </a:lnTo>
                    <a:lnTo>
                      <a:pt x="34" y="41"/>
                    </a:lnTo>
                    <a:lnTo>
                      <a:pt x="36" y="36"/>
                    </a:lnTo>
                    <a:lnTo>
                      <a:pt x="40" y="34"/>
                    </a:lnTo>
                    <a:lnTo>
                      <a:pt x="41" y="30"/>
                    </a:lnTo>
                    <a:lnTo>
                      <a:pt x="43" y="26"/>
                    </a:lnTo>
                    <a:lnTo>
                      <a:pt x="45" y="22"/>
                    </a:lnTo>
                    <a:lnTo>
                      <a:pt x="47" y="18"/>
                    </a:lnTo>
                    <a:lnTo>
                      <a:pt x="48" y="12"/>
                    </a:lnTo>
                    <a:lnTo>
                      <a:pt x="48" y="8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2"/>
                    </a:lnTo>
                    <a:lnTo>
                      <a:pt x="48" y="0"/>
                    </a:lnTo>
                    <a:lnTo>
                      <a:pt x="48" y="2"/>
                    </a:lnTo>
                    <a:lnTo>
                      <a:pt x="46" y="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53" name="Freeform 365">
                <a:extLst>
                  <a:ext uri="{FF2B5EF4-FFF2-40B4-BE49-F238E27FC236}">
                    <a16:creationId xmlns:a16="http://schemas.microsoft.com/office/drawing/2014/main" id="{0FD6E56A-F295-AF3E-1BAE-B8EE7DD7F1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2" y="1294"/>
                <a:ext cx="30" cy="523"/>
              </a:xfrm>
              <a:custGeom>
                <a:avLst/>
                <a:gdLst>
                  <a:gd name="T0" fmla="*/ 25 w 30"/>
                  <a:gd name="T1" fmla="*/ 2 h 523"/>
                  <a:gd name="T2" fmla="*/ 25 w 30"/>
                  <a:gd name="T3" fmla="*/ 2 h 523"/>
                  <a:gd name="T4" fmla="*/ 0 w 30"/>
                  <a:gd name="T5" fmla="*/ 520 h 523"/>
                  <a:gd name="T6" fmla="*/ 4 w 30"/>
                  <a:gd name="T7" fmla="*/ 522 h 523"/>
                  <a:gd name="T8" fmla="*/ 29 w 30"/>
                  <a:gd name="T9" fmla="*/ 2 h 523"/>
                  <a:gd name="T10" fmla="*/ 29 w 30"/>
                  <a:gd name="T11" fmla="*/ 2 h 523"/>
                  <a:gd name="T12" fmla="*/ 29 w 30"/>
                  <a:gd name="T13" fmla="*/ 2 h 523"/>
                  <a:gd name="T14" fmla="*/ 29 w 30"/>
                  <a:gd name="T15" fmla="*/ 0 h 523"/>
                  <a:gd name="T16" fmla="*/ 27 w 30"/>
                  <a:gd name="T17" fmla="*/ 0 h 523"/>
                  <a:gd name="T18" fmla="*/ 25 w 30"/>
                  <a:gd name="T19" fmla="*/ 0 h 523"/>
                  <a:gd name="T20" fmla="*/ 25 w 30"/>
                  <a:gd name="T21" fmla="*/ 2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523">
                    <a:moveTo>
                      <a:pt x="25" y="2"/>
                    </a:moveTo>
                    <a:lnTo>
                      <a:pt x="25" y="2"/>
                    </a:lnTo>
                    <a:lnTo>
                      <a:pt x="0" y="520"/>
                    </a:lnTo>
                    <a:lnTo>
                      <a:pt x="4" y="522"/>
                    </a:lnTo>
                    <a:lnTo>
                      <a:pt x="29" y="2"/>
                    </a:lnTo>
                    <a:lnTo>
                      <a:pt x="29" y="2"/>
                    </a:lnTo>
                    <a:lnTo>
                      <a:pt x="29" y="2"/>
                    </a:lnTo>
                    <a:lnTo>
                      <a:pt x="29" y="0"/>
                    </a:lnTo>
                    <a:lnTo>
                      <a:pt x="27" y="0"/>
                    </a:lnTo>
                    <a:lnTo>
                      <a:pt x="25" y="0"/>
                    </a:lnTo>
                    <a:lnTo>
                      <a:pt x="25" y="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54" name="Freeform 366">
                <a:extLst>
                  <a:ext uri="{FF2B5EF4-FFF2-40B4-BE49-F238E27FC236}">
                    <a16:creationId xmlns:a16="http://schemas.microsoft.com/office/drawing/2014/main" id="{9D249D9C-109A-3CDA-2EE2-6A65DED6F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1" y="1245"/>
                <a:ext cx="44" cy="53"/>
              </a:xfrm>
              <a:custGeom>
                <a:avLst/>
                <a:gdLst>
                  <a:gd name="T0" fmla="*/ 2 w 44"/>
                  <a:gd name="T1" fmla="*/ 4 h 53"/>
                  <a:gd name="T2" fmla="*/ 2 w 44"/>
                  <a:gd name="T3" fmla="*/ 4 h 53"/>
                  <a:gd name="T4" fmla="*/ 8 w 44"/>
                  <a:gd name="T5" fmla="*/ 5 h 53"/>
                  <a:gd name="T6" fmla="*/ 13 w 44"/>
                  <a:gd name="T7" fmla="*/ 7 h 53"/>
                  <a:gd name="T8" fmla="*/ 19 w 44"/>
                  <a:gd name="T9" fmla="*/ 7 h 53"/>
                  <a:gd name="T10" fmla="*/ 23 w 44"/>
                  <a:gd name="T11" fmla="*/ 9 h 53"/>
                  <a:gd name="T12" fmla="*/ 25 w 44"/>
                  <a:gd name="T13" fmla="*/ 11 h 53"/>
                  <a:gd name="T14" fmla="*/ 27 w 44"/>
                  <a:gd name="T15" fmla="*/ 12 h 53"/>
                  <a:gd name="T16" fmla="*/ 29 w 44"/>
                  <a:gd name="T17" fmla="*/ 16 h 53"/>
                  <a:gd name="T18" fmla="*/ 31 w 44"/>
                  <a:gd name="T19" fmla="*/ 18 h 53"/>
                  <a:gd name="T20" fmla="*/ 33 w 44"/>
                  <a:gd name="T21" fmla="*/ 22 h 53"/>
                  <a:gd name="T22" fmla="*/ 34 w 44"/>
                  <a:gd name="T23" fmla="*/ 26 h 53"/>
                  <a:gd name="T24" fmla="*/ 36 w 44"/>
                  <a:gd name="T25" fmla="*/ 30 h 53"/>
                  <a:gd name="T26" fmla="*/ 36 w 44"/>
                  <a:gd name="T27" fmla="*/ 34 h 53"/>
                  <a:gd name="T28" fmla="*/ 36 w 44"/>
                  <a:gd name="T29" fmla="*/ 38 h 53"/>
                  <a:gd name="T30" fmla="*/ 36 w 44"/>
                  <a:gd name="T31" fmla="*/ 42 h 53"/>
                  <a:gd name="T32" fmla="*/ 35 w 44"/>
                  <a:gd name="T33" fmla="*/ 48 h 53"/>
                  <a:gd name="T34" fmla="*/ 35 w 44"/>
                  <a:gd name="T35" fmla="*/ 52 h 53"/>
                  <a:gd name="T36" fmla="*/ 41 w 44"/>
                  <a:gd name="T37" fmla="*/ 52 h 53"/>
                  <a:gd name="T38" fmla="*/ 41 w 44"/>
                  <a:gd name="T39" fmla="*/ 48 h 53"/>
                  <a:gd name="T40" fmla="*/ 43 w 44"/>
                  <a:gd name="T41" fmla="*/ 44 h 53"/>
                  <a:gd name="T42" fmla="*/ 42 w 44"/>
                  <a:gd name="T43" fmla="*/ 38 h 53"/>
                  <a:gd name="T44" fmla="*/ 42 w 44"/>
                  <a:gd name="T45" fmla="*/ 34 h 53"/>
                  <a:gd name="T46" fmla="*/ 42 w 44"/>
                  <a:gd name="T47" fmla="*/ 30 h 53"/>
                  <a:gd name="T48" fmla="*/ 40 w 44"/>
                  <a:gd name="T49" fmla="*/ 26 h 53"/>
                  <a:gd name="T50" fmla="*/ 39 w 44"/>
                  <a:gd name="T51" fmla="*/ 22 h 53"/>
                  <a:gd name="T52" fmla="*/ 37 w 44"/>
                  <a:gd name="T53" fmla="*/ 18 h 53"/>
                  <a:gd name="T54" fmla="*/ 35 w 44"/>
                  <a:gd name="T55" fmla="*/ 14 h 53"/>
                  <a:gd name="T56" fmla="*/ 33 w 44"/>
                  <a:gd name="T57" fmla="*/ 10 h 53"/>
                  <a:gd name="T58" fmla="*/ 29 w 44"/>
                  <a:gd name="T59" fmla="*/ 8 h 53"/>
                  <a:gd name="T60" fmla="*/ 27 w 44"/>
                  <a:gd name="T61" fmla="*/ 6 h 53"/>
                  <a:gd name="T62" fmla="*/ 20 w 44"/>
                  <a:gd name="T63" fmla="*/ 5 h 53"/>
                  <a:gd name="T64" fmla="*/ 16 w 44"/>
                  <a:gd name="T65" fmla="*/ 3 h 53"/>
                  <a:gd name="T66" fmla="*/ 10 w 44"/>
                  <a:gd name="T67" fmla="*/ 1 h 53"/>
                  <a:gd name="T68" fmla="*/ 4 w 44"/>
                  <a:gd name="T69" fmla="*/ 0 h 53"/>
                  <a:gd name="T70" fmla="*/ 4 w 44"/>
                  <a:gd name="T71" fmla="*/ 0 h 53"/>
                  <a:gd name="T72" fmla="*/ 4 w 44"/>
                  <a:gd name="T73" fmla="*/ 0 h 53"/>
                  <a:gd name="T74" fmla="*/ 2 w 44"/>
                  <a:gd name="T75" fmla="*/ 2 h 53"/>
                  <a:gd name="T76" fmla="*/ 0 w 44"/>
                  <a:gd name="T77" fmla="*/ 2 h 53"/>
                  <a:gd name="T78" fmla="*/ 0 w 44"/>
                  <a:gd name="T79" fmla="*/ 4 h 53"/>
                  <a:gd name="T80" fmla="*/ 2 w 44"/>
                  <a:gd name="T81" fmla="*/ 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4" h="53">
                    <a:moveTo>
                      <a:pt x="2" y="4"/>
                    </a:moveTo>
                    <a:lnTo>
                      <a:pt x="2" y="4"/>
                    </a:lnTo>
                    <a:lnTo>
                      <a:pt x="8" y="5"/>
                    </a:lnTo>
                    <a:lnTo>
                      <a:pt x="13" y="7"/>
                    </a:lnTo>
                    <a:lnTo>
                      <a:pt x="19" y="7"/>
                    </a:lnTo>
                    <a:lnTo>
                      <a:pt x="23" y="9"/>
                    </a:lnTo>
                    <a:lnTo>
                      <a:pt x="25" y="11"/>
                    </a:lnTo>
                    <a:lnTo>
                      <a:pt x="27" y="12"/>
                    </a:lnTo>
                    <a:lnTo>
                      <a:pt x="29" y="16"/>
                    </a:lnTo>
                    <a:lnTo>
                      <a:pt x="31" y="18"/>
                    </a:lnTo>
                    <a:lnTo>
                      <a:pt x="33" y="22"/>
                    </a:lnTo>
                    <a:lnTo>
                      <a:pt x="34" y="26"/>
                    </a:lnTo>
                    <a:lnTo>
                      <a:pt x="36" y="30"/>
                    </a:lnTo>
                    <a:lnTo>
                      <a:pt x="36" y="34"/>
                    </a:lnTo>
                    <a:lnTo>
                      <a:pt x="36" y="38"/>
                    </a:lnTo>
                    <a:lnTo>
                      <a:pt x="36" y="42"/>
                    </a:lnTo>
                    <a:lnTo>
                      <a:pt x="35" y="48"/>
                    </a:lnTo>
                    <a:lnTo>
                      <a:pt x="35" y="52"/>
                    </a:lnTo>
                    <a:lnTo>
                      <a:pt x="41" y="52"/>
                    </a:lnTo>
                    <a:lnTo>
                      <a:pt x="41" y="48"/>
                    </a:lnTo>
                    <a:lnTo>
                      <a:pt x="43" y="44"/>
                    </a:lnTo>
                    <a:lnTo>
                      <a:pt x="42" y="38"/>
                    </a:lnTo>
                    <a:lnTo>
                      <a:pt x="42" y="34"/>
                    </a:lnTo>
                    <a:lnTo>
                      <a:pt x="42" y="30"/>
                    </a:lnTo>
                    <a:lnTo>
                      <a:pt x="40" y="26"/>
                    </a:lnTo>
                    <a:lnTo>
                      <a:pt x="39" y="22"/>
                    </a:lnTo>
                    <a:lnTo>
                      <a:pt x="37" y="18"/>
                    </a:lnTo>
                    <a:lnTo>
                      <a:pt x="35" y="14"/>
                    </a:lnTo>
                    <a:lnTo>
                      <a:pt x="33" y="10"/>
                    </a:lnTo>
                    <a:lnTo>
                      <a:pt x="29" y="8"/>
                    </a:lnTo>
                    <a:lnTo>
                      <a:pt x="27" y="6"/>
                    </a:lnTo>
                    <a:lnTo>
                      <a:pt x="20" y="5"/>
                    </a:lnTo>
                    <a:lnTo>
                      <a:pt x="16" y="3"/>
                    </a:lnTo>
                    <a:lnTo>
                      <a:pt x="10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55" name="Freeform 367">
                <a:extLst>
                  <a:ext uri="{FF2B5EF4-FFF2-40B4-BE49-F238E27FC236}">
                    <a16:creationId xmlns:a16="http://schemas.microsoft.com/office/drawing/2014/main" id="{506095DB-0200-0F51-3134-22293A058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3" y="1229"/>
                <a:ext cx="780" cy="20"/>
              </a:xfrm>
              <a:custGeom>
                <a:avLst/>
                <a:gdLst>
                  <a:gd name="T0" fmla="*/ 2 w 780"/>
                  <a:gd name="T1" fmla="*/ 19 h 20"/>
                  <a:gd name="T2" fmla="*/ 51 w 780"/>
                  <a:gd name="T3" fmla="*/ 16 h 20"/>
                  <a:gd name="T4" fmla="*/ 99 w 780"/>
                  <a:gd name="T5" fmla="*/ 14 h 20"/>
                  <a:gd name="T6" fmla="*/ 150 w 780"/>
                  <a:gd name="T7" fmla="*/ 11 h 20"/>
                  <a:gd name="T8" fmla="*/ 199 w 780"/>
                  <a:gd name="T9" fmla="*/ 9 h 20"/>
                  <a:gd name="T10" fmla="*/ 247 w 780"/>
                  <a:gd name="T11" fmla="*/ 8 h 20"/>
                  <a:gd name="T12" fmla="*/ 296 w 780"/>
                  <a:gd name="T13" fmla="*/ 6 h 20"/>
                  <a:gd name="T14" fmla="*/ 347 w 780"/>
                  <a:gd name="T15" fmla="*/ 5 h 20"/>
                  <a:gd name="T16" fmla="*/ 395 w 780"/>
                  <a:gd name="T17" fmla="*/ 4 h 20"/>
                  <a:gd name="T18" fmla="*/ 444 w 780"/>
                  <a:gd name="T19" fmla="*/ 4 h 20"/>
                  <a:gd name="T20" fmla="*/ 493 w 780"/>
                  <a:gd name="T21" fmla="*/ 5 h 20"/>
                  <a:gd name="T22" fmla="*/ 541 w 780"/>
                  <a:gd name="T23" fmla="*/ 5 h 20"/>
                  <a:gd name="T24" fmla="*/ 590 w 780"/>
                  <a:gd name="T25" fmla="*/ 6 h 20"/>
                  <a:gd name="T26" fmla="*/ 639 w 780"/>
                  <a:gd name="T27" fmla="*/ 10 h 20"/>
                  <a:gd name="T28" fmla="*/ 686 w 780"/>
                  <a:gd name="T29" fmla="*/ 11 h 20"/>
                  <a:gd name="T30" fmla="*/ 732 w 780"/>
                  <a:gd name="T31" fmla="*/ 15 h 20"/>
                  <a:gd name="T32" fmla="*/ 777 w 780"/>
                  <a:gd name="T33" fmla="*/ 18 h 20"/>
                  <a:gd name="T34" fmla="*/ 755 w 780"/>
                  <a:gd name="T35" fmla="*/ 14 h 20"/>
                  <a:gd name="T36" fmla="*/ 708 w 780"/>
                  <a:gd name="T37" fmla="*/ 10 h 20"/>
                  <a:gd name="T38" fmla="*/ 661 w 780"/>
                  <a:gd name="T39" fmla="*/ 6 h 20"/>
                  <a:gd name="T40" fmla="*/ 614 w 780"/>
                  <a:gd name="T41" fmla="*/ 5 h 20"/>
                  <a:gd name="T42" fmla="*/ 565 w 780"/>
                  <a:gd name="T43" fmla="*/ 1 h 20"/>
                  <a:gd name="T44" fmla="*/ 519 w 780"/>
                  <a:gd name="T45" fmla="*/ 0 h 20"/>
                  <a:gd name="T46" fmla="*/ 470 w 780"/>
                  <a:gd name="T47" fmla="*/ 0 h 20"/>
                  <a:gd name="T48" fmla="*/ 419 w 780"/>
                  <a:gd name="T49" fmla="*/ 1 h 20"/>
                  <a:gd name="T50" fmla="*/ 371 w 780"/>
                  <a:gd name="T51" fmla="*/ 2 h 20"/>
                  <a:gd name="T52" fmla="*/ 322 w 780"/>
                  <a:gd name="T53" fmla="*/ 2 h 20"/>
                  <a:gd name="T54" fmla="*/ 273 w 780"/>
                  <a:gd name="T55" fmla="*/ 3 h 20"/>
                  <a:gd name="T56" fmla="*/ 223 w 780"/>
                  <a:gd name="T57" fmla="*/ 3 h 20"/>
                  <a:gd name="T58" fmla="*/ 174 w 780"/>
                  <a:gd name="T59" fmla="*/ 6 h 20"/>
                  <a:gd name="T60" fmla="*/ 124 w 780"/>
                  <a:gd name="T61" fmla="*/ 9 h 20"/>
                  <a:gd name="T62" fmla="*/ 75 w 780"/>
                  <a:gd name="T63" fmla="*/ 11 h 20"/>
                  <a:gd name="T64" fmla="*/ 26 w 780"/>
                  <a:gd name="T65" fmla="*/ 14 h 20"/>
                  <a:gd name="T66" fmla="*/ 2 w 780"/>
                  <a:gd name="T67" fmla="*/ 15 h 20"/>
                  <a:gd name="T68" fmla="*/ 0 w 780"/>
                  <a:gd name="T69" fmla="*/ 17 h 20"/>
                  <a:gd name="T70" fmla="*/ 0 w 780"/>
                  <a:gd name="T71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80" h="20">
                    <a:moveTo>
                      <a:pt x="2" y="19"/>
                    </a:moveTo>
                    <a:lnTo>
                      <a:pt x="2" y="19"/>
                    </a:lnTo>
                    <a:lnTo>
                      <a:pt x="27" y="18"/>
                    </a:lnTo>
                    <a:lnTo>
                      <a:pt x="51" y="16"/>
                    </a:lnTo>
                    <a:lnTo>
                      <a:pt x="75" y="15"/>
                    </a:lnTo>
                    <a:lnTo>
                      <a:pt x="99" y="14"/>
                    </a:lnTo>
                    <a:lnTo>
                      <a:pt x="124" y="13"/>
                    </a:lnTo>
                    <a:lnTo>
                      <a:pt x="150" y="11"/>
                    </a:lnTo>
                    <a:lnTo>
                      <a:pt x="174" y="10"/>
                    </a:lnTo>
                    <a:lnTo>
                      <a:pt x="199" y="9"/>
                    </a:lnTo>
                    <a:lnTo>
                      <a:pt x="223" y="7"/>
                    </a:lnTo>
                    <a:lnTo>
                      <a:pt x="247" y="8"/>
                    </a:lnTo>
                    <a:lnTo>
                      <a:pt x="274" y="7"/>
                    </a:lnTo>
                    <a:lnTo>
                      <a:pt x="296" y="6"/>
                    </a:lnTo>
                    <a:lnTo>
                      <a:pt x="322" y="4"/>
                    </a:lnTo>
                    <a:lnTo>
                      <a:pt x="347" y="5"/>
                    </a:lnTo>
                    <a:lnTo>
                      <a:pt x="371" y="6"/>
                    </a:lnTo>
                    <a:lnTo>
                      <a:pt x="395" y="4"/>
                    </a:lnTo>
                    <a:lnTo>
                      <a:pt x="420" y="5"/>
                    </a:lnTo>
                    <a:lnTo>
                      <a:pt x="444" y="4"/>
                    </a:lnTo>
                    <a:lnTo>
                      <a:pt x="468" y="4"/>
                    </a:lnTo>
                    <a:lnTo>
                      <a:pt x="493" y="5"/>
                    </a:lnTo>
                    <a:lnTo>
                      <a:pt x="517" y="4"/>
                    </a:lnTo>
                    <a:lnTo>
                      <a:pt x="541" y="5"/>
                    </a:lnTo>
                    <a:lnTo>
                      <a:pt x="566" y="7"/>
                    </a:lnTo>
                    <a:lnTo>
                      <a:pt x="590" y="6"/>
                    </a:lnTo>
                    <a:lnTo>
                      <a:pt x="615" y="9"/>
                    </a:lnTo>
                    <a:lnTo>
                      <a:pt x="639" y="10"/>
                    </a:lnTo>
                    <a:lnTo>
                      <a:pt x="661" y="10"/>
                    </a:lnTo>
                    <a:lnTo>
                      <a:pt x="686" y="11"/>
                    </a:lnTo>
                    <a:lnTo>
                      <a:pt x="708" y="12"/>
                    </a:lnTo>
                    <a:lnTo>
                      <a:pt x="732" y="15"/>
                    </a:lnTo>
                    <a:lnTo>
                      <a:pt x="755" y="16"/>
                    </a:lnTo>
                    <a:lnTo>
                      <a:pt x="777" y="18"/>
                    </a:lnTo>
                    <a:lnTo>
                      <a:pt x="779" y="14"/>
                    </a:lnTo>
                    <a:lnTo>
                      <a:pt x="755" y="14"/>
                    </a:lnTo>
                    <a:lnTo>
                      <a:pt x="732" y="11"/>
                    </a:lnTo>
                    <a:lnTo>
                      <a:pt x="708" y="10"/>
                    </a:lnTo>
                    <a:lnTo>
                      <a:pt x="685" y="7"/>
                    </a:lnTo>
                    <a:lnTo>
                      <a:pt x="661" y="6"/>
                    </a:lnTo>
                    <a:lnTo>
                      <a:pt x="639" y="6"/>
                    </a:lnTo>
                    <a:lnTo>
                      <a:pt x="614" y="5"/>
                    </a:lnTo>
                    <a:lnTo>
                      <a:pt x="590" y="2"/>
                    </a:lnTo>
                    <a:lnTo>
                      <a:pt x="565" y="1"/>
                    </a:lnTo>
                    <a:lnTo>
                      <a:pt x="541" y="3"/>
                    </a:lnTo>
                    <a:lnTo>
                      <a:pt x="519" y="0"/>
                    </a:lnTo>
                    <a:lnTo>
                      <a:pt x="492" y="1"/>
                    </a:lnTo>
                    <a:lnTo>
                      <a:pt x="470" y="0"/>
                    </a:lnTo>
                    <a:lnTo>
                      <a:pt x="444" y="0"/>
                    </a:lnTo>
                    <a:lnTo>
                      <a:pt x="419" y="1"/>
                    </a:lnTo>
                    <a:lnTo>
                      <a:pt x="395" y="0"/>
                    </a:lnTo>
                    <a:lnTo>
                      <a:pt x="371" y="2"/>
                    </a:lnTo>
                    <a:lnTo>
                      <a:pt x="346" y="1"/>
                    </a:lnTo>
                    <a:lnTo>
                      <a:pt x="322" y="2"/>
                    </a:lnTo>
                    <a:lnTo>
                      <a:pt x="296" y="2"/>
                    </a:lnTo>
                    <a:lnTo>
                      <a:pt x="273" y="3"/>
                    </a:lnTo>
                    <a:lnTo>
                      <a:pt x="247" y="4"/>
                    </a:lnTo>
                    <a:lnTo>
                      <a:pt x="223" y="3"/>
                    </a:lnTo>
                    <a:lnTo>
                      <a:pt x="198" y="5"/>
                    </a:lnTo>
                    <a:lnTo>
                      <a:pt x="174" y="6"/>
                    </a:lnTo>
                    <a:lnTo>
                      <a:pt x="150" y="7"/>
                    </a:lnTo>
                    <a:lnTo>
                      <a:pt x="124" y="9"/>
                    </a:lnTo>
                    <a:lnTo>
                      <a:pt x="99" y="10"/>
                    </a:lnTo>
                    <a:lnTo>
                      <a:pt x="75" y="11"/>
                    </a:lnTo>
                    <a:lnTo>
                      <a:pt x="51" y="12"/>
                    </a:lnTo>
                    <a:lnTo>
                      <a:pt x="26" y="14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2" y="19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56" name="Freeform 368">
                <a:extLst>
                  <a:ext uri="{FF2B5EF4-FFF2-40B4-BE49-F238E27FC236}">
                    <a16:creationId xmlns:a16="http://schemas.microsoft.com/office/drawing/2014/main" id="{0A2BCD04-5306-F7B9-A862-EC879773FC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4" y="1244"/>
                <a:ext cx="56" cy="45"/>
              </a:xfrm>
              <a:custGeom>
                <a:avLst/>
                <a:gdLst>
                  <a:gd name="T0" fmla="*/ 6 w 56"/>
                  <a:gd name="T1" fmla="*/ 42 h 45"/>
                  <a:gd name="T2" fmla="*/ 6 w 56"/>
                  <a:gd name="T3" fmla="*/ 42 h 45"/>
                  <a:gd name="T4" fmla="*/ 6 w 56"/>
                  <a:gd name="T5" fmla="*/ 38 h 45"/>
                  <a:gd name="T6" fmla="*/ 8 w 56"/>
                  <a:gd name="T7" fmla="*/ 33 h 45"/>
                  <a:gd name="T8" fmla="*/ 8 w 56"/>
                  <a:gd name="T9" fmla="*/ 29 h 45"/>
                  <a:gd name="T10" fmla="*/ 10 w 56"/>
                  <a:gd name="T11" fmla="*/ 27 h 45"/>
                  <a:gd name="T12" fmla="*/ 12 w 56"/>
                  <a:gd name="T13" fmla="*/ 25 h 45"/>
                  <a:gd name="T14" fmla="*/ 14 w 56"/>
                  <a:gd name="T15" fmla="*/ 21 h 45"/>
                  <a:gd name="T16" fmla="*/ 18 w 56"/>
                  <a:gd name="T17" fmla="*/ 19 h 45"/>
                  <a:gd name="T18" fmla="*/ 20 w 56"/>
                  <a:gd name="T19" fmla="*/ 16 h 45"/>
                  <a:gd name="T20" fmla="*/ 24 w 56"/>
                  <a:gd name="T21" fmla="*/ 14 h 45"/>
                  <a:gd name="T22" fmla="*/ 28 w 56"/>
                  <a:gd name="T23" fmla="*/ 12 h 45"/>
                  <a:gd name="T24" fmla="*/ 32 w 56"/>
                  <a:gd name="T25" fmla="*/ 12 h 45"/>
                  <a:gd name="T26" fmla="*/ 36 w 56"/>
                  <a:gd name="T27" fmla="*/ 11 h 45"/>
                  <a:gd name="T28" fmla="*/ 40 w 56"/>
                  <a:gd name="T29" fmla="*/ 9 h 45"/>
                  <a:gd name="T30" fmla="*/ 44 w 56"/>
                  <a:gd name="T31" fmla="*/ 9 h 45"/>
                  <a:gd name="T32" fmla="*/ 50 w 56"/>
                  <a:gd name="T33" fmla="*/ 9 h 45"/>
                  <a:gd name="T34" fmla="*/ 55 w 56"/>
                  <a:gd name="T35" fmla="*/ 8 h 45"/>
                  <a:gd name="T36" fmla="*/ 54 w 56"/>
                  <a:gd name="T37" fmla="*/ 0 h 45"/>
                  <a:gd name="T38" fmla="*/ 50 w 56"/>
                  <a:gd name="T39" fmla="*/ 2 h 45"/>
                  <a:gd name="T40" fmla="*/ 44 w 56"/>
                  <a:gd name="T41" fmla="*/ 3 h 45"/>
                  <a:gd name="T42" fmla="*/ 40 w 56"/>
                  <a:gd name="T43" fmla="*/ 3 h 45"/>
                  <a:gd name="T44" fmla="*/ 36 w 56"/>
                  <a:gd name="T45" fmla="*/ 5 h 45"/>
                  <a:gd name="T46" fmla="*/ 30 w 56"/>
                  <a:gd name="T47" fmla="*/ 6 h 45"/>
                  <a:gd name="T48" fmla="*/ 25 w 56"/>
                  <a:gd name="T49" fmla="*/ 6 h 45"/>
                  <a:gd name="T50" fmla="*/ 21 w 56"/>
                  <a:gd name="T51" fmla="*/ 10 h 45"/>
                  <a:gd name="T52" fmla="*/ 19 w 56"/>
                  <a:gd name="T53" fmla="*/ 10 h 45"/>
                  <a:gd name="T54" fmla="*/ 15 w 56"/>
                  <a:gd name="T55" fmla="*/ 13 h 45"/>
                  <a:gd name="T56" fmla="*/ 11 w 56"/>
                  <a:gd name="T57" fmla="*/ 17 h 45"/>
                  <a:gd name="T58" fmla="*/ 9 w 56"/>
                  <a:gd name="T59" fmla="*/ 19 h 45"/>
                  <a:gd name="T60" fmla="*/ 6 w 56"/>
                  <a:gd name="T61" fmla="*/ 23 h 45"/>
                  <a:gd name="T62" fmla="*/ 4 w 56"/>
                  <a:gd name="T63" fmla="*/ 27 h 45"/>
                  <a:gd name="T64" fmla="*/ 4 w 56"/>
                  <a:gd name="T65" fmla="*/ 32 h 45"/>
                  <a:gd name="T66" fmla="*/ 2 w 56"/>
                  <a:gd name="T67" fmla="*/ 36 h 45"/>
                  <a:gd name="T68" fmla="*/ 0 w 56"/>
                  <a:gd name="T69" fmla="*/ 40 h 45"/>
                  <a:gd name="T70" fmla="*/ 0 w 56"/>
                  <a:gd name="T71" fmla="*/ 42 h 45"/>
                  <a:gd name="T72" fmla="*/ 0 w 56"/>
                  <a:gd name="T73" fmla="*/ 40 h 45"/>
                  <a:gd name="T74" fmla="*/ 2 w 56"/>
                  <a:gd name="T75" fmla="*/ 44 h 45"/>
                  <a:gd name="T76" fmla="*/ 5 w 56"/>
                  <a:gd name="T77" fmla="*/ 44 h 45"/>
                  <a:gd name="T78" fmla="*/ 5 w 56"/>
                  <a:gd name="T79" fmla="*/ 44 h 45"/>
                  <a:gd name="T80" fmla="*/ 6 w 56"/>
                  <a:gd name="T81" fmla="*/ 4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6" h="45">
                    <a:moveTo>
                      <a:pt x="6" y="42"/>
                    </a:moveTo>
                    <a:lnTo>
                      <a:pt x="6" y="42"/>
                    </a:lnTo>
                    <a:lnTo>
                      <a:pt x="6" y="38"/>
                    </a:lnTo>
                    <a:lnTo>
                      <a:pt x="8" y="33"/>
                    </a:lnTo>
                    <a:lnTo>
                      <a:pt x="8" y="29"/>
                    </a:lnTo>
                    <a:lnTo>
                      <a:pt x="10" y="27"/>
                    </a:lnTo>
                    <a:lnTo>
                      <a:pt x="12" y="25"/>
                    </a:lnTo>
                    <a:lnTo>
                      <a:pt x="14" y="21"/>
                    </a:lnTo>
                    <a:lnTo>
                      <a:pt x="18" y="19"/>
                    </a:lnTo>
                    <a:lnTo>
                      <a:pt x="20" y="16"/>
                    </a:lnTo>
                    <a:lnTo>
                      <a:pt x="24" y="14"/>
                    </a:lnTo>
                    <a:lnTo>
                      <a:pt x="28" y="12"/>
                    </a:lnTo>
                    <a:lnTo>
                      <a:pt x="32" y="12"/>
                    </a:lnTo>
                    <a:lnTo>
                      <a:pt x="36" y="11"/>
                    </a:lnTo>
                    <a:lnTo>
                      <a:pt x="40" y="9"/>
                    </a:lnTo>
                    <a:lnTo>
                      <a:pt x="44" y="9"/>
                    </a:lnTo>
                    <a:lnTo>
                      <a:pt x="50" y="9"/>
                    </a:lnTo>
                    <a:lnTo>
                      <a:pt x="55" y="8"/>
                    </a:lnTo>
                    <a:lnTo>
                      <a:pt x="54" y="0"/>
                    </a:lnTo>
                    <a:lnTo>
                      <a:pt x="50" y="2"/>
                    </a:lnTo>
                    <a:lnTo>
                      <a:pt x="44" y="3"/>
                    </a:lnTo>
                    <a:lnTo>
                      <a:pt x="40" y="3"/>
                    </a:lnTo>
                    <a:lnTo>
                      <a:pt x="36" y="5"/>
                    </a:lnTo>
                    <a:lnTo>
                      <a:pt x="30" y="6"/>
                    </a:lnTo>
                    <a:lnTo>
                      <a:pt x="25" y="6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5" y="13"/>
                    </a:lnTo>
                    <a:lnTo>
                      <a:pt x="11" y="17"/>
                    </a:lnTo>
                    <a:lnTo>
                      <a:pt x="9" y="19"/>
                    </a:lnTo>
                    <a:lnTo>
                      <a:pt x="6" y="23"/>
                    </a:lnTo>
                    <a:lnTo>
                      <a:pt x="4" y="27"/>
                    </a:lnTo>
                    <a:lnTo>
                      <a:pt x="4" y="32"/>
                    </a:lnTo>
                    <a:lnTo>
                      <a:pt x="2" y="36"/>
                    </a:lnTo>
                    <a:lnTo>
                      <a:pt x="0" y="40"/>
                    </a:lnTo>
                    <a:lnTo>
                      <a:pt x="0" y="42"/>
                    </a:lnTo>
                    <a:lnTo>
                      <a:pt x="0" y="40"/>
                    </a:lnTo>
                    <a:lnTo>
                      <a:pt x="2" y="44"/>
                    </a:lnTo>
                    <a:lnTo>
                      <a:pt x="5" y="44"/>
                    </a:lnTo>
                    <a:lnTo>
                      <a:pt x="5" y="44"/>
                    </a:lnTo>
                    <a:lnTo>
                      <a:pt x="6" y="4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57" name="Freeform 369">
                <a:extLst>
                  <a:ext uri="{FF2B5EF4-FFF2-40B4-BE49-F238E27FC236}">
                    <a16:creationId xmlns:a16="http://schemas.microsoft.com/office/drawing/2014/main" id="{854CF5CF-210F-1E0B-CC58-47106CC8F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2" y="2035"/>
                <a:ext cx="516" cy="90"/>
              </a:xfrm>
              <a:custGeom>
                <a:avLst/>
                <a:gdLst>
                  <a:gd name="T0" fmla="*/ 515 w 516"/>
                  <a:gd name="T1" fmla="*/ 19 h 90"/>
                  <a:gd name="T2" fmla="*/ 503 w 516"/>
                  <a:gd name="T3" fmla="*/ 32 h 90"/>
                  <a:gd name="T4" fmla="*/ 490 w 516"/>
                  <a:gd name="T5" fmla="*/ 43 h 90"/>
                  <a:gd name="T6" fmla="*/ 476 w 516"/>
                  <a:gd name="T7" fmla="*/ 51 h 90"/>
                  <a:gd name="T8" fmla="*/ 462 w 516"/>
                  <a:gd name="T9" fmla="*/ 60 h 90"/>
                  <a:gd name="T10" fmla="*/ 448 w 516"/>
                  <a:gd name="T11" fmla="*/ 65 h 90"/>
                  <a:gd name="T12" fmla="*/ 432 w 516"/>
                  <a:gd name="T13" fmla="*/ 72 h 90"/>
                  <a:gd name="T14" fmla="*/ 416 w 516"/>
                  <a:gd name="T15" fmla="*/ 74 h 90"/>
                  <a:gd name="T16" fmla="*/ 400 w 516"/>
                  <a:gd name="T17" fmla="*/ 79 h 90"/>
                  <a:gd name="T18" fmla="*/ 384 w 516"/>
                  <a:gd name="T19" fmla="*/ 82 h 90"/>
                  <a:gd name="T20" fmla="*/ 368 w 516"/>
                  <a:gd name="T21" fmla="*/ 83 h 90"/>
                  <a:gd name="T22" fmla="*/ 352 w 516"/>
                  <a:gd name="T23" fmla="*/ 84 h 90"/>
                  <a:gd name="T24" fmla="*/ 334 w 516"/>
                  <a:gd name="T25" fmla="*/ 85 h 90"/>
                  <a:gd name="T26" fmla="*/ 317 w 516"/>
                  <a:gd name="T27" fmla="*/ 86 h 90"/>
                  <a:gd name="T28" fmla="*/ 299 w 516"/>
                  <a:gd name="T29" fmla="*/ 87 h 90"/>
                  <a:gd name="T30" fmla="*/ 281 w 516"/>
                  <a:gd name="T31" fmla="*/ 88 h 90"/>
                  <a:gd name="T32" fmla="*/ 263 w 516"/>
                  <a:gd name="T33" fmla="*/ 87 h 90"/>
                  <a:gd name="T34" fmla="*/ 242 w 516"/>
                  <a:gd name="T35" fmla="*/ 88 h 90"/>
                  <a:gd name="T36" fmla="*/ 224 w 516"/>
                  <a:gd name="T37" fmla="*/ 89 h 90"/>
                  <a:gd name="T38" fmla="*/ 206 w 516"/>
                  <a:gd name="T39" fmla="*/ 86 h 90"/>
                  <a:gd name="T40" fmla="*/ 185 w 516"/>
                  <a:gd name="T41" fmla="*/ 85 h 90"/>
                  <a:gd name="T42" fmla="*/ 167 w 516"/>
                  <a:gd name="T43" fmla="*/ 82 h 90"/>
                  <a:gd name="T44" fmla="*/ 149 w 516"/>
                  <a:gd name="T45" fmla="*/ 79 h 90"/>
                  <a:gd name="T46" fmla="*/ 132 w 516"/>
                  <a:gd name="T47" fmla="*/ 73 h 90"/>
                  <a:gd name="T48" fmla="*/ 113 w 516"/>
                  <a:gd name="T49" fmla="*/ 68 h 90"/>
                  <a:gd name="T50" fmla="*/ 97 w 516"/>
                  <a:gd name="T51" fmla="*/ 63 h 90"/>
                  <a:gd name="T52" fmla="*/ 82 w 516"/>
                  <a:gd name="T53" fmla="*/ 58 h 90"/>
                  <a:gd name="T54" fmla="*/ 66 w 516"/>
                  <a:gd name="T55" fmla="*/ 49 h 90"/>
                  <a:gd name="T56" fmla="*/ 51 w 516"/>
                  <a:gd name="T57" fmla="*/ 42 h 90"/>
                  <a:gd name="T58" fmla="*/ 38 w 516"/>
                  <a:gd name="T59" fmla="*/ 32 h 90"/>
                  <a:gd name="T60" fmla="*/ 24 w 516"/>
                  <a:gd name="T61" fmla="*/ 23 h 90"/>
                  <a:gd name="T62" fmla="*/ 11 w 516"/>
                  <a:gd name="T63" fmla="*/ 12 h 90"/>
                  <a:gd name="T64" fmla="*/ 0 w 516"/>
                  <a:gd name="T65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16" h="90">
                    <a:moveTo>
                      <a:pt x="0" y="0"/>
                    </a:moveTo>
                    <a:lnTo>
                      <a:pt x="515" y="19"/>
                    </a:lnTo>
                    <a:lnTo>
                      <a:pt x="509" y="26"/>
                    </a:lnTo>
                    <a:lnTo>
                      <a:pt x="503" y="32"/>
                    </a:lnTo>
                    <a:lnTo>
                      <a:pt x="498" y="36"/>
                    </a:lnTo>
                    <a:lnTo>
                      <a:pt x="490" y="43"/>
                    </a:lnTo>
                    <a:lnTo>
                      <a:pt x="484" y="47"/>
                    </a:lnTo>
                    <a:lnTo>
                      <a:pt x="476" y="51"/>
                    </a:lnTo>
                    <a:lnTo>
                      <a:pt x="470" y="56"/>
                    </a:lnTo>
                    <a:lnTo>
                      <a:pt x="462" y="60"/>
                    </a:lnTo>
                    <a:lnTo>
                      <a:pt x="454" y="62"/>
                    </a:lnTo>
                    <a:lnTo>
                      <a:pt x="448" y="65"/>
                    </a:lnTo>
                    <a:lnTo>
                      <a:pt x="440" y="67"/>
                    </a:lnTo>
                    <a:lnTo>
                      <a:pt x="432" y="72"/>
                    </a:lnTo>
                    <a:lnTo>
                      <a:pt x="426" y="74"/>
                    </a:lnTo>
                    <a:lnTo>
                      <a:pt x="416" y="74"/>
                    </a:lnTo>
                    <a:lnTo>
                      <a:pt x="410" y="77"/>
                    </a:lnTo>
                    <a:lnTo>
                      <a:pt x="400" y="79"/>
                    </a:lnTo>
                    <a:lnTo>
                      <a:pt x="394" y="80"/>
                    </a:lnTo>
                    <a:lnTo>
                      <a:pt x="384" y="82"/>
                    </a:lnTo>
                    <a:lnTo>
                      <a:pt x="376" y="83"/>
                    </a:lnTo>
                    <a:lnTo>
                      <a:pt x="368" y="83"/>
                    </a:lnTo>
                    <a:lnTo>
                      <a:pt x="360" y="83"/>
                    </a:lnTo>
                    <a:lnTo>
                      <a:pt x="352" y="84"/>
                    </a:lnTo>
                    <a:lnTo>
                      <a:pt x="342" y="84"/>
                    </a:lnTo>
                    <a:lnTo>
                      <a:pt x="334" y="85"/>
                    </a:lnTo>
                    <a:lnTo>
                      <a:pt x="326" y="85"/>
                    </a:lnTo>
                    <a:lnTo>
                      <a:pt x="317" y="86"/>
                    </a:lnTo>
                    <a:lnTo>
                      <a:pt x="307" y="86"/>
                    </a:lnTo>
                    <a:lnTo>
                      <a:pt x="299" y="87"/>
                    </a:lnTo>
                    <a:lnTo>
                      <a:pt x="289" y="87"/>
                    </a:lnTo>
                    <a:lnTo>
                      <a:pt x="281" y="88"/>
                    </a:lnTo>
                    <a:lnTo>
                      <a:pt x="271" y="86"/>
                    </a:lnTo>
                    <a:lnTo>
                      <a:pt x="263" y="87"/>
                    </a:lnTo>
                    <a:lnTo>
                      <a:pt x="253" y="87"/>
                    </a:lnTo>
                    <a:lnTo>
                      <a:pt x="242" y="88"/>
                    </a:lnTo>
                    <a:lnTo>
                      <a:pt x="234" y="88"/>
                    </a:lnTo>
                    <a:lnTo>
                      <a:pt x="224" y="89"/>
                    </a:lnTo>
                    <a:lnTo>
                      <a:pt x="214" y="87"/>
                    </a:lnTo>
                    <a:lnTo>
                      <a:pt x="206" y="86"/>
                    </a:lnTo>
                    <a:lnTo>
                      <a:pt x="196" y="86"/>
                    </a:lnTo>
                    <a:lnTo>
                      <a:pt x="185" y="85"/>
                    </a:lnTo>
                    <a:lnTo>
                      <a:pt x="177" y="83"/>
                    </a:lnTo>
                    <a:lnTo>
                      <a:pt x="167" y="82"/>
                    </a:lnTo>
                    <a:lnTo>
                      <a:pt x="159" y="80"/>
                    </a:lnTo>
                    <a:lnTo>
                      <a:pt x="149" y="79"/>
                    </a:lnTo>
                    <a:lnTo>
                      <a:pt x="140" y="77"/>
                    </a:lnTo>
                    <a:lnTo>
                      <a:pt x="132" y="73"/>
                    </a:lnTo>
                    <a:lnTo>
                      <a:pt x="124" y="72"/>
                    </a:lnTo>
                    <a:lnTo>
                      <a:pt x="113" y="68"/>
                    </a:lnTo>
                    <a:lnTo>
                      <a:pt x="105" y="67"/>
                    </a:lnTo>
                    <a:lnTo>
                      <a:pt x="97" y="63"/>
                    </a:lnTo>
                    <a:lnTo>
                      <a:pt x="91" y="60"/>
                    </a:lnTo>
                    <a:lnTo>
                      <a:pt x="82" y="58"/>
                    </a:lnTo>
                    <a:lnTo>
                      <a:pt x="74" y="54"/>
                    </a:lnTo>
                    <a:lnTo>
                      <a:pt x="66" y="49"/>
                    </a:lnTo>
                    <a:lnTo>
                      <a:pt x="59" y="45"/>
                    </a:lnTo>
                    <a:lnTo>
                      <a:pt x="51" y="42"/>
                    </a:lnTo>
                    <a:lnTo>
                      <a:pt x="45" y="38"/>
                    </a:lnTo>
                    <a:lnTo>
                      <a:pt x="38" y="32"/>
                    </a:lnTo>
                    <a:lnTo>
                      <a:pt x="30" y="29"/>
                    </a:lnTo>
                    <a:lnTo>
                      <a:pt x="24" y="23"/>
                    </a:lnTo>
                    <a:lnTo>
                      <a:pt x="17" y="17"/>
                    </a:lnTo>
                    <a:lnTo>
                      <a:pt x="11" y="12"/>
                    </a:lnTo>
                    <a:lnTo>
                      <a:pt x="7" y="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58" name="Freeform 370">
                <a:extLst>
                  <a:ext uri="{FF2B5EF4-FFF2-40B4-BE49-F238E27FC236}">
                    <a16:creationId xmlns:a16="http://schemas.microsoft.com/office/drawing/2014/main" id="{5359C914-D827-3314-D789-C53C17BDC9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1" y="2034"/>
                <a:ext cx="518" cy="21"/>
              </a:xfrm>
              <a:custGeom>
                <a:avLst/>
                <a:gdLst>
                  <a:gd name="T0" fmla="*/ 517 w 518"/>
                  <a:gd name="T1" fmla="*/ 20 h 21"/>
                  <a:gd name="T2" fmla="*/ 515 w 518"/>
                  <a:gd name="T3" fmla="*/ 16 h 21"/>
                  <a:gd name="T4" fmla="*/ 2 w 518"/>
                  <a:gd name="T5" fmla="*/ 0 h 21"/>
                  <a:gd name="T6" fmla="*/ 0 w 518"/>
                  <a:gd name="T7" fmla="*/ 4 h 21"/>
                  <a:gd name="T8" fmla="*/ 515 w 518"/>
                  <a:gd name="T9" fmla="*/ 20 h 21"/>
                  <a:gd name="T10" fmla="*/ 513 w 518"/>
                  <a:gd name="T11" fmla="*/ 16 h 21"/>
                  <a:gd name="T12" fmla="*/ 515 w 518"/>
                  <a:gd name="T13" fmla="*/ 20 h 21"/>
                  <a:gd name="T14" fmla="*/ 517 w 518"/>
                  <a:gd name="T15" fmla="*/ 20 h 21"/>
                  <a:gd name="T16" fmla="*/ 517 w 518"/>
                  <a:gd name="T17" fmla="*/ 18 h 21"/>
                  <a:gd name="T18" fmla="*/ 517 w 518"/>
                  <a:gd name="T19" fmla="*/ 16 h 21"/>
                  <a:gd name="T20" fmla="*/ 515 w 518"/>
                  <a:gd name="T21" fmla="*/ 16 h 21"/>
                  <a:gd name="T22" fmla="*/ 517 w 518"/>
                  <a:gd name="T23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8" h="21">
                    <a:moveTo>
                      <a:pt x="517" y="20"/>
                    </a:moveTo>
                    <a:lnTo>
                      <a:pt x="515" y="16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515" y="20"/>
                    </a:lnTo>
                    <a:lnTo>
                      <a:pt x="513" y="16"/>
                    </a:lnTo>
                    <a:lnTo>
                      <a:pt x="515" y="20"/>
                    </a:lnTo>
                    <a:lnTo>
                      <a:pt x="517" y="20"/>
                    </a:lnTo>
                    <a:lnTo>
                      <a:pt x="517" y="18"/>
                    </a:lnTo>
                    <a:lnTo>
                      <a:pt x="517" y="16"/>
                    </a:lnTo>
                    <a:lnTo>
                      <a:pt x="515" y="16"/>
                    </a:lnTo>
                    <a:lnTo>
                      <a:pt x="517" y="2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59" name="Freeform 371">
                <a:extLst>
                  <a:ext uri="{FF2B5EF4-FFF2-40B4-BE49-F238E27FC236}">
                    <a16:creationId xmlns:a16="http://schemas.microsoft.com/office/drawing/2014/main" id="{FFBB466F-C431-A801-9C00-CF3BC65B2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6" y="2052"/>
                <a:ext cx="255" cy="73"/>
              </a:xfrm>
              <a:custGeom>
                <a:avLst/>
                <a:gdLst>
                  <a:gd name="T0" fmla="*/ 0 w 255"/>
                  <a:gd name="T1" fmla="*/ 71 h 73"/>
                  <a:gd name="T2" fmla="*/ 20 w 255"/>
                  <a:gd name="T3" fmla="*/ 72 h 73"/>
                  <a:gd name="T4" fmla="*/ 36 w 255"/>
                  <a:gd name="T5" fmla="*/ 72 h 73"/>
                  <a:gd name="T6" fmla="*/ 55 w 255"/>
                  <a:gd name="T7" fmla="*/ 71 h 73"/>
                  <a:gd name="T8" fmla="*/ 71 w 255"/>
                  <a:gd name="T9" fmla="*/ 72 h 73"/>
                  <a:gd name="T10" fmla="*/ 89 w 255"/>
                  <a:gd name="T11" fmla="*/ 69 h 73"/>
                  <a:gd name="T12" fmla="*/ 105 w 255"/>
                  <a:gd name="T13" fmla="*/ 68 h 73"/>
                  <a:gd name="T14" fmla="*/ 121 w 255"/>
                  <a:gd name="T15" fmla="*/ 65 h 73"/>
                  <a:gd name="T16" fmla="*/ 140 w 255"/>
                  <a:gd name="T17" fmla="*/ 64 h 73"/>
                  <a:gd name="T18" fmla="*/ 156 w 255"/>
                  <a:gd name="T19" fmla="*/ 59 h 73"/>
                  <a:gd name="T20" fmla="*/ 170 w 255"/>
                  <a:gd name="T21" fmla="*/ 55 h 73"/>
                  <a:gd name="T22" fmla="*/ 186 w 255"/>
                  <a:gd name="T23" fmla="*/ 50 h 73"/>
                  <a:gd name="T24" fmla="*/ 200 w 255"/>
                  <a:gd name="T25" fmla="*/ 43 h 73"/>
                  <a:gd name="T26" fmla="*/ 214 w 255"/>
                  <a:gd name="T27" fmla="*/ 36 h 73"/>
                  <a:gd name="T28" fmla="*/ 229 w 255"/>
                  <a:gd name="T29" fmla="*/ 25 h 73"/>
                  <a:gd name="T30" fmla="*/ 241 w 255"/>
                  <a:gd name="T31" fmla="*/ 15 h 73"/>
                  <a:gd name="T32" fmla="*/ 254 w 255"/>
                  <a:gd name="T33" fmla="*/ 2 h 73"/>
                  <a:gd name="T34" fmla="*/ 245 w 255"/>
                  <a:gd name="T35" fmla="*/ 7 h 73"/>
                  <a:gd name="T36" fmla="*/ 233 w 255"/>
                  <a:gd name="T37" fmla="*/ 17 h 73"/>
                  <a:gd name="T38" fmla="*/ 219 w 255"/>
                  <a:gd name="T39" fmla="*/ 28 h 73"/>
                  <a:gd name="T40" fmla="*/ 205 w 255"/>
                  <a:gd name="T41" fmla="*/ 37 h 73"/>
                  <a:gd name="T42" fmla="*/ 192 w 255"/>
                  <a:gd name="T43" fmla="*/ 43 h 73"/>
                  <a:gd name="T44" fmla="*/ 178 w 255"/>
                  <a:gd name="T45" fmla="*/ 48 h 73"/>
                  <a:gd name="T46" fmla="*/ 162 w 255"/>
                  <a:gd name="T47" fmla="*/ 53 h 73"/>
                  <a:gd name="T48" fmla="*/ 145 w 255"/>
                  <a:gd name="T49" fmla="*/ 58 h 73"/>
                  <a:gd name="T50" fmla="*/ 131 w 255"/>
                  <a:gd name="T51" fmla="*/ 61 h 73"/>
                  <a:gd name="T52" fmla="*/ 113 w 255"/>
                  <a:gd name="T53" fmla="*/ 64 h 73"/>
                  <a:gd name="T54" fmla="*/ 97 w 255"/>
                  <a:gd name="T55" fmla="*/ 64 h 73"/>
                  <a:gd name="T56" fmla="*/ 81 w 255"/>
                  <a:gd name="T57" fmla="*/ 65 h 73"/>
                  <a:gd name="T58" fmla="*/ 63 w 255"/>
                  <a:gd name="T59" fmla="*/ 66 h 73"/>
                  <a:gd name="T60" fmla="*/ 44 w 255"/>
                  <a:gd name="T61" fmla="*/ 67 h 73"/>
                  <a:gd name="T62" fmla="*/ 28 w 255"/>
                  <a:gd name="T63" fmla="*/ 68 h 73"/>
                  <a:gd name="T64" fmla="*/ 10 w 255"/>
                  <a:gd name="T65" fmla="*/ 67 h 73"/>
                  <a:gd name="T66" fmla="*/ 0 w 255"/>
                  <a:gd name="T67" fmla="*/ 68 h 73"/>
                  <a:gd name="T68" fmla="*/ 0 w 255"/>
                  <a:gd name="T69" fmla="*/ 68 h 73"/>
                  <a:gd name="T70" fmla="*/ 0 w 255"/>
                  <a:gd name="T71" fmla="*/ 7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5" h="73">
                    <a:moveTo>
                      <a:pt x="0" y="71"/>
                    </a:moveTo>
                    <a:lnTo>
                      <a:pt x="0" y="71"/>
                    </a:lnTo>
                    <a:lnTo>
                      <a:pt x="10" y="71"/>
                    </a:lnTo>
                    <a:lnTo>
                      <a:pt x="20" y="72"/>
                    </a:lnTo>
                    <a:lnTo>
                      <a:pt x="28" y="72"/>
                    </a:lnTo>
                    <a:lnTo>
                      <a:pt x="36" y="72"/>
                    </a:lnTo>
                    <a:lnTo>
                      <a:pt x="44" y="71"/>
                    </a:lnTo>
                    <a:lnTo>
                      <a:pt x="55" y="71"/>
                    </a:lnTo>
                    <a:lnTo>
                      <a:pt x="63" y="70"/>
                    </a:lnTo>
                    <a:lnTo>
                      <a:pt x="71" y="72"/>
                    </a:lnTo>
                    <a:lnTo>
                      <a:pt x="81" y="71"/>
                    </a:lnTo>
                    <a:lnTo>
                      <a:pt x="89" y="69"/>
                    </a:lnTo>
                    <a:lnTo>
                      <a:pt x="97" y="68"/>
                    </a:lnTo>
                    <a:lnTo>
                      <a:pt x="105" y="68"/>
                    </a:lnTo>
                    <a:lnTo>
                      <a:pt x="115" y="67"/>
                    </a:lnTo>
                    <a:lnTo>
                      <a:pt x="121" y="65"/>
                    </a:lnTo>
                    <a:lnTo>
                      <a:pt x="132" y="65"/>
                    </a:lnTo>
                    <a:lnTo>
                      <a:pt x="140" y="64"/>
                    </a:lnTo>
                    <a:lnTo>
                      <a:pt x="148" y="62"/>
                    </a:lnTo>
                    <a:lnTo>
                      <a:pt x="156" y="59"/>
                    </a:lnTo>
                    <a:lnTo>
                      <a:pt x="164" y="57"/>
                    </a:lnTo>
                    <a:lnTo>
                      <a:pt x="170" y="55"/>
                    </a:lnTo>
                    <a:lnTo>
                      <a:pt x="178" y="52"/>
                    </a:lnTo>
                    <a:lnTo>
                      <a:pt x="186" y="50"/>
                    </a:lnTo>
                    <a:lnTo>
                      <a:pt x="194" y="47"/>
                    </a:lnTo>
                    <a:lnTo>
                      <a:pt x="200" y="43"/>
                    </a:lnTo>
                    <a:lnTo>
                      <a:pt x="208" y="39"/>
                    </a:lnTo>
                    <a:lnTo>
                      <a:pt x="214" y="36"/>
                    </a:lnTo>
                    <a:lnTo>
                      <a:pt x="221" y="30"/>
                    </a:lnTo>
                    <a:lnTo>
                      <a:pt x="229" y="25"/>
                    </a:lnTo>
                    <a:lnTo>
                      <a:pt x="235" y="21"/>
                    </a:lnTo>
                    <a:lnTo>
                      <a:pt x="241" y="15"/>
                    </a:lnTo>
                    <a:lnTo>
                      <a:pt x="247" y="8"/>
                    </a:lnTo>
                    <a:lnTo>
                      <a:pt x="254" y="2"/>
                    </a:lnTo>
                    <a:lnTo>
                      <a:pt x="250" y="0"/>
                    </a:lnTo>
                    <a:lnTo>
                      <a:pt x="245" y="7"/>
                    </a:lnTo>
                    <a:lnTo>
                      <a:pt x="239" y="11"/>
                    </a:lnTo>
                    <a:lnTo>
                      <a:pt x="233" y="17"/>
                    </a:lnTo>
                    <a:lnTo>
                      <a:pt x="225" y="22"/>
                    </a:lnTo>
                    <a:lnTo>
                      <a:pt x="219" y="28"/>
                    </a:lnTo>
                    <a:lnTo>
                      <a:pt x="211" y="32"/>
                    </a:lnTo>
                    <a:lnTo>
                      <a:pt x="205" y="37"/>
                    </a:lnTo>
                    <a:lnTo>
                      <a:pt x="199" y="39"/>
                    </a:lnTo>
                    <a:lnTo>
                      <a:pt x="192" y="43"/>
                    </a:lnTo>
                    <a:lnTo>
                      <a:pt x="184" y="46"/>
                    </a:lnTo>
                    <a:lnTo>
                      <a:pt x="178" y="48"/>
                    </a:lnTo>
                    <a:lnTo>
                      <a:pt x="170" y="53"/>
                    </a:lnTo>
                    <a:lnTo>
                      <a:pt x="162" y="53"/>
                    </a:lnTo>
                    <a:lnTo>
                      <a:pt x="154" y="55"/>
                    </a:lnTo>
                    <a:lnTo>
                      <a:pt x="145" y="58"/>
                    </a:lnTo>
                    <a:lnTo>
                      <a:pt x="137" y="60"/>
                    </a:lnTo>
                    <a:lnTo>
                      <a:pt x="131" y="61"/>
                    </a:lnTo>
                    <a:lnTo>
                      <a:pt x="121" y="61"/>
                    </a:lnTo>
                    <a:lnTo>
                      <a:pt x="113" y="64"/>
                    </a:lnTo>
                    <a:lnTo>
                      <a:pt x="105" y="64"/>
                    </a:lnTo>
                    <a:lnTo>
                      <a:pt x="97" y="64"/>
                    </a:lnTo>
                    <a:lnTo>
                      <a:pt x="89" y="65"/>
                    </a:lnTo>
                    <a:lnTo>
                      <a:pt x="81" y="65"/>
                    </a:lnTo>
                    <a:lnTo>
                      <a:pt x="71" y="66"/>
                    </a:lnTo>
                    <a:lnTo>
                      <a:pt x="63" y="66"/>
                    </a:lnTo>
                    <a:lnTo>
                      <a:pt x="54" y="67"/>
                    </a:lnTo>
                    <a:lnTo>
                      <a:pt x="44" y="67"/>
                    </a:lnTo>
                    <a:lnTo>
                      <a:pt x="36" y="68"/>
                    </a:lnTo>
                    <a:lnTo>
                      <a:pt x="28" y="68"/>
                    </a:lnTo>
                    <a:lnTo>
                      <a:pt x="20" y="66"/>
                    </a:lnTo>
                    <a:lnTo>
                      <a:pt x="10" y="67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69"/>
                    </a:lnTo>
                    <a:lnTo>
                      <a:pt x="0" y="71"/>
                    </a:lnTo>
                    <a:lnTo>
                      <a:pt x="0" y="71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60" name="Freeform 372">
                <a:extLst>
                  <a:ext uri="{FF2B5EF4-FFF2-40B4-BE49-F238E27FC236}">
                    <a16:creationId xmlns:a16="http://schemas.microsoft.com/office/drawing/2014/main" id="{13CF3AF3-21BA-E17C-26BF-140410840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9" y="2034"/>
                <a:ext cx="265" cy="93"/>
              </a:xfrm>
              <a:custGeom>
                <a:avLst/>
                <a:gdLst>
                  <a:gd name="T0" fmla="*/ 0 w 265"/>
                  <a:gd name="T1" fmla="*/ 4 h 93"/>
                  <a:gd name="T2" fmla="*/ 13 w 265"/>
                  <a:gd name="T3" fmla="*/ 16 h 93"/>
                  <a:gd name="T4" fmla="*/ 24 w 265"/>
                  <a:gd name="T5" fmla="*/ 25 h 93"/>
                  <a:gd name="T6" fmla="*/ 39 w 265"/>
                  <a:gd name="T7" fmla="*/ 36 h 93"/>
                  <a:gd name="T8" fmla="*/ 53 w 265"/>
                  <a:gd name="T9" fmla="*/ 44 h 93"/>
                  <a:gd name="T10" fmla="*/ 68 w 265"/>
                  <a:gd name="T11" fmla="*/ 53 h 93"/>
                  <a:gd name="T12" fmla="*/ 82 w 265"/>
                  <a:gd name="T13" fmla="*/ 60 h 93"/>
                  <a:gd name="T14" fmla="*/ 99 w 265"/>
                  <a:gd name="T15" fmla="*/ 67 h 93"/>
                  <a:gd name="T16" fmla="*/ 115 w 265"/>
                  <a:gd name="T17" fmla="*/ 72 h 93"/>
                  <a:gd name="T18" fmla="*/ 134 w 265"/>
                  <a:gd name="T19" fmla="*/ 77 h 93"/>
                  <a:gd name="T20" fmla="*/ 150 w 265"/>
                  <a:gd name="T21" fmla="*/ 83 h 93"/>
                  <a:gd name="T22" fmla="*/ 169 w 265"/>
                  <a:gd name="T23" fmla="*/ 86 h 93"/>
                  <a:gd name="T24" fmla="*/ 187 w 265"/>
                  <a:gd name="T25" fmla="*/ 89 h 93"/>
                  <a:gd name="T26" fmla="*/ 207 w 265"/>
                  <a:gd name="T27" fmla="*/ 90 h 93"/>
                  <a:gd name="T28" fmla="*/ 226 w 265"/>
                  <a:gd name="T29" fmla="*/ 91 h 93"/>
                  <a:gd name="T30" fmla="*/ 246 w 265"/>
                  <a:gd name="T31" fmla="*/ 92 h 93"/>
                  <a:gd name="T32" fmla="*/ 264 w 265"/>
                  <a:gd name="T33" fmla="*/ 91 h 93"/>
                  <a:gd name="T34" fmla="*/ 254 w 265"/>
                  <a:gd name="T35" fmla="*/ 87 h 93"/>
                  <a:gd name="T36" fmla="*/ 236 w 265"/>
                  <a:gd name="T37" fmla="*/ 88 h 93"/>
                  <a:gd name="T38" fmla="*/ 217 w 265"/>
                  <a:gd name="T39" fmla="*/ 87 h 93"/>
                  <a:gd name="T40" fmla="*/ 197 w 265"/>
                  <a:gd name="T41" fmla="*/ 86 h 93"/>
                  <a:gd name="T42" fmla="*/ 179 w 265"/>
                  <a:gd name="T43" fmla="*/ 83 h 93"/>
                  <a:gd name="T44" fmla="*/ 162 w 265"/>
                  <a:gd name="T45" fmla="*/ 80 h 93"/>
                  <a:gd name="T46" fmla="*/ 144 w 265"/>
                  <a:gd name="T47" fmla="*/ 77 h 93"/>
                  <a:gd name="T48" fmla="*/ 126 w 265"/>
                  <a:gd name="T49" fmla="*/ 72 h 93"/>
                  <a:gd name="T50" fmla="*/ 109 w 265"/>
                  <a:gd name="T51" fmla="*/ 67 h 93"/>
                  <a:gd name="T52" fmla="*/ 92 w 265"/>
                  <a:gd name="T53" fmla="*/ 60 h 93"/>
                  <a:gd name="T54" fmla="*/ 76 w 265"/>
                  <a:gd name="T55" fmla="*/ 52 h 93"/>
                  <a:gd name="T56" fmla="*/ 61 w 265"/>
                  <a:gd name="T57" fmla="*/ 45 h 93"/>
                  <a:gd name="T58" fmla="*/ 47 w 265"/>
                  <a:gd name="T59" fmla="*/ 38 h 93"/>
                  <a:gd name="T60" fmla="*/ 34 w 265"/>
                  <a:gd name="T61" fmla="*/ 29 h 93"/>
                  <a:gd name="T62" fmla="*/ 21 w 265"/>
                  <a:gd name="T63" fmla="*/ 17 h 93"/>
                  <a:gd name="T64" fmla="*/ 11 w 265"/>
                  <a:gd name="T65" fmla="*/ 8 h 93"/>
                  <a:gd name="T66" fmla="*/ 2 w 265"/>
                  <a:gd name="T67" fmla="*/ 4 h 93"/>
                  <a:gd name="T68" fmla="*/ 2 w 265"/>
                  <a:gd name="T69" fmla="*/ 0 h 93"/>
                  <a:gd name="T70" fmla="*/ 0 w 265"/>
                  <a:gd name="T71" fmla="*/ 2 h 93"/>
                  <a:gd name="T72" fmla="*/ 2 w 265"/>
                  <a:gd name="T7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65" h="93">
                    <a:moveTo>
                      <a:pt x="2" y="0"/>
                    </a:moveTo>
                    <a:lnTo>
                      <a:pt x="0" y="4"/>
                    </a:lnTo>
                    <a:lnTo>
                      <a:pt x="7" y="10"/>
                    </a:lnTo>
                    <a:lnTo>
                      <a:pt x="13" y="16"/>
                    </a:lnTo>
                    <a:lnTo>
                      <a:pt x="17" y="19"/>
                    </a:lnTo>
                    <a:lnTo>
                      <a:pt x="24" y="25"/>
                    </a:lnTo>
                    <a:lnTo>
                      <a:pt x="30" y="31"/>
                    </a:lnTo>
                    <a:lnTo>
                      <a:pt x="39" y="36"/>
                    </a:lnTo>
                    <a:lnTo>
                      <a:pt x="45" y="40"/>
                    </a:lnTo>
                    <a:lnTo>
                      <a:pt x="53" y="44"/>
                    </a:lnTo>
                    <a:lnTo>
                      <a:pt x="60" y="49"/>
                    </a:lnTo>
                    <a:lnTo>
                      <a:pt x="68" y="53"/>
                    </a:lnTo>
                    <a:lnTo>
                      <a:pt x="74" y="57"/>
                    </a:lnTo>
                    <a:lnTo>
                      <a:pt x="82" y="60"/>
                    </a:lnTo>
                    <a:lnTo>
                      <a:pt x="91" y="64"/>
                    </a:lnTo>
                    <a:lnTo>
                      <a:pt x="99" y="67"/>
                    </a:lnTo>
                    <a:lnTo>
                      <a:pt x="107" y="71"/>
                    </a:lnTo>
                    <a:lnTo>
                      <a:pt x="115" y="72"/>
                    </a:lnTo>
                    <a:lnTo>
                      <a:pt x="124" y="76"/>
                    </a:lnTo>
                    <a:lnTo>
                      <a:pt x="134" y="77"/>
                    </a:lnTo>
                    <a:lnTo>
                      <a:pt x="142" y="79"/>
                    </a:lnTo>
                    <a:lnTo>
                      <a:pt x="150" y="83"/>
                    </a:lnTo>
                    <a:lnTo>
                      <a:pt x="161" y="84"/>
                    </a:lnTo>
                    <a:lnTo>
                      <a:pt x="169" y="86"/>
                    </a:lnTo>
                    <a:lnTo>
                      <a:pt x="179" y="87"/>
                    </a:lnTo>
                    <a:lnTo>
                      <a:pt x="187" y="89"/>
                    </a:lnTo>
                    <a:lnTo>
                      <a:pt x="197" y="90"/>
                    </a:lnTo>
                    <a:lnTo>
                      <a:pt x="207" y="90"/>
                    </a:lnTo>
                    <a:lnTo>
                      <a:pt x="216" y="91"/>
                    </a:lnTo>
                    <a:lnTo>
                      <a:pt x="226" y="91"/>
                    </a:lnTo>
                    <a:lnTo>
                      <a:pt x="236" y="92"/>
                    </a:lnTo>
                    <a:lnTo>
                      <a:pt x="246" y="92"/>
                    </a:lnTo>
                    <a:lnTo>
                      <a:pt x="254" y="91"/>
                    </a:lnTo>
                    <a:lnTo>
                      <a:pt x="264" y="91"/>
                    </a:lnTo>
                    <a:lnTo>
                      <a:pt x="264" y="87"/>
                    </a:lnTo>
                    <a:lnTo>
                      <a:pt x="254" y="87"/>
                    </a:lnTo>
                    <a:lnTo>
                      <a:pt x="246" y="88"/>
                    </a:lnTo>
                    <a:lnTo>
                      <a:pt x="236" y="88"/>
                    </a:lnTo>
                    <a:lnTo>
                      <a:pt x="226" y="87"/>
                    </a:lnTo>
                    <a:lnTo>
                      <a:pt x="217" y="87"/>
                    </a:lnTo>
                    <a:lnTo>
                      <a:pt x="207" y="86"/>
                    </a:lnTo>
                    <a:lnTo>
                      <a:pt x="197" y="86"/>
                    </a:lnTo>
                    <a:lnTo>
                      <a:pt x="189" y="85"/>
                    </a:lnTo>
                    <a:lnTo>
                      <a:pt x="179" y="83"/>
                    </a:lnTo>
                    <a:lnTo>
                      <a:pt x="171" y="82"/>
                    </a:lnTo>
                    <a:lnTo>
                      <a:pt x="162" y="80"/>
                    </a:lnTo>
                    <a:lnTo>
                      <a:pt x="152" y="78"/>
                    </a:lnTo>
                    <a:lnTo>
                      <a:pt x="144" y="77"/>
                    </a:lnTo>
                    <a:lnTo>
                      <a:pt x="134" y="73"/>
                    </a:lnTo>
                    <a:lnTo>
                      <a:pt x="126" y="72"/>
                    </a:lnTo>
                    <a:lnTo>
                      <a:pt x="117" y="68"/>
                    </a:lnTo>
                    <a:lnTo>
                      <a:pt x="109" y="67"/>
                    </a:lnTo>
                    <a:lnTo>
                      <a:pt x="101" y="63"/>
                    </a:lnTo>
                    <a:lnTo>
                      <a:pt x="92" y="60"/>
                    </a:lnTo>
                    <a:lnTo>
                      <a:pt x="84" y="56"/>
                    </a:lnTo>
                    <a:lnTo>
                      <a:pt x="76" y="52"/>
                    </a:lnTo>
                    <a:lnTo>
                      <a:pt x="70" y="49"/>
                    </a:lnTo>
                    <a:lnTo>
                      <a:pt x="61" y="45"/>
                    </a:lnTo>
                    <a:lnTo>
                      <a:pt x="55" y="42"/>
                    </a:lnTo>
                    <a:lnTo>
                      <a:pt x="47" y="38"/>
                    </a:lnTo>
                    <a:lnTo>
                      <a:pt x="40" y="32"/>
                    </a:lnTo>
                    <a:lnTo>
                      <a:pt x="34" y="29"/>
                    </a:lnTo>
                    <a:lnTo>
                      <a:pt x="28" y="23"/>
                    </a:lnTo>
                    <a:lnTo>
                      <a:pt x="21" y="17"/>
                    </a:lnTo>
                    <a:lnTo>
                      <a:pt x="15" y="14"/>
                    </a:lnTo>
                    <a:lnTo>
                      <a:pt x="11" y="8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61" name="Freeform 373">
                <a:extLst>
                  <a:ext uri="{FF2B5EF4-FFF2-40B4-BE49-F238E27FC236}">
                    <a16:creationId xmlns:a16="http://schemas.microsoft.com/office/drawing/2014/main" id="{CAE5DEDC-C704-3A6C-9738-B1F1D3678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3" y="1981"/>
                <a:ext cx="877" cy="270"/>
              </a:xfrm>
              <a:custGeom>
                <a:avLst/>
                <a:gdLst>
                  <a:gd name="T0" fmla="*/ 64 w 877"/>
                  <a:gd name="T1" fmla="*/ 210 h 270"/>
                  <a:gd name="T2" fmla="*/ 874 w 877"/>
                  <a:gd name="T3" fmla="*/ 232 h 270"/>
                  <a:gd name="T4" fmla="*/ 876 w 877"/>
                  <a:gd name="T5" fmla="*/ 269 h 270"/>
                  <a:gd name="T6" fmla="*/ 65 w 877"/>
                  <a:gd name="T7" fmla="*/ 242 h 270"/>
                  <a:gd name="T8" fmla="*/ 64 w 877"/>
                  <a:gd name="T9" fmla="*/ 210 h 270"/>
                  <a:gd name="T10" fmla="*/ 2 w 877"/>
                  <a:gd name="T11" fmla="*/ 0 h 270"/>
                  <a:gd name="T12" fmla="*/ 849 w 877"/>
                  <a:gd name="T13" fmla="*/ 25 h 270"/>
                  <a:gd name="T14" fmla="*/ 845 w 877"/>
                  <a:gd name="T15" fmla="*/ 61 h 270"/>
                  <a:gd name="T16" fmla="*/ 0 w 877"/>
                  <a:gd name="T17" fmla="*/ 33 h 270"/>
                  <a:gd name="T18" fmla="*/ 2 w 877"/>
                  <a:gd name="T19" fmla="*/ 0 h 270"/>
                  <a:gd name="T20" fmla="*/ 64 w 877"/>
                  <a:gd name="T21" fmla="*/ 21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7" h="270">
                    <a:moveTo>
                      <a:pt x="64" y="210"/>
                    </a:moveTo>
                    <a:lnTo>
                      <a:pt x="874" y="232"/>
                    </a:lnTo>
                    <a:lnTo>
                      <a:pt x="876" y="269"/>
                    </a:lnTo>
                    <a:lnTo>
                      <a:pt x="65" y="242"/>
                    </a:lnTo>
                    <a:lnTo>
                      <a:pt x="64" y="210"/>
                    </a:lnTo>
                    <a:lnTo>
                      <a:pt x="2" y="0"/>
                    </a:lnTo>
                    <a:lnTo>
                      <a:pt x="849" y="25"/>
                    </a:lnTo>
                    <a:lnTo>
                      <a:pt x="845" y="61"/>
                    </a:lnTo>
                    <a:lnTo>
                      <a:pt x="0" y="33"/>
                    </a:lnTo>
                    <a:lnTo>
                      <a:pt x="2" y="0"/>
                    </a:lnTo>
                    <a:lnTo>
                      <a:pt x="64" y="21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62" name="Freeform 374">
                <a:extLst>
                  <a:ext uri="{FF2B5EF4-FFF2-40B4-BE49-F238E27FC236}">
                    <a16:creationId xmlns:a16="http://schemas.microsoft.com/office/drawing/2014/main" id="{7595E3A8-0DF3-E18D-0E11-4D3DACF841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" y="2085"/>
                <a:ext cx="445" cy="96"/>
              </a:xfrm>
              <a:custGeom>
                <a:avLst/>
                <a:gdLst>
                  <a:gd name="T0" fmla="*/ 0 w 445"/>
                  <a:gd name="T1" fmla="*/ 68 h 96"/>
                  <a:gd name="T2" fmla="*/ 2 w 445"/>
                  <a:gd name="T3" fmla="*/ 74 h 96"/>
                  <a:gd name="T4" fmla="*/ 13 w 445"/>
                  <a:gd name="T5" fmla="*/ 80 h 96"/>
                  <a:gd name="T6" fmla="*/ 29 w 445"/>
                  <a:gd name="T7" fmla="*/ 85 h 96"/>
                  <a:gd name="T8" fmla="*/ 50 w 445"/>
                  <a:gd name="T9" fmla="*/ 88 h 96"/>
                  <a:gd name="T10" fmla="*/ 76 w 445"/>
                  <a:gd name="T11" fmla="*/ 90 h 96"/>
                  <a:gd name="T12" fmla="*/ 102 w 445"/>
                  <a:gd name="T13" fmla="*/ 93 h 96"/>
                  <a:gd name="T14" fmla="*/ 131 w 445"/>
                  <a:gd name="T15" fmla="*/ 94 h 96"/>
                  <a:gd name="T16" fmla="*/ 161 w 445"/>
                  <a:gd name="T17" fmla="*/ 94 h 96"/>
                  <a:gd name="T18" fmla="*/ 189 w 445"/>
                  <a:gd name="T19" fmla="*/ 95 h 96"/>
                  <a:gd name="T20" fmla="*/ 216 w 445"/>
                  <a:gd name="T21" fmla="*/ 93 h 96"/>
                  <a:gd name="T22" fmla="*/ 240 w 445"/>
                  <a:gd name="T23" fmla="*/ 92 h 96"/>
                  <a:gd name="T24" fmla="*/ 264 w 445"/>
                  <a:gd name="T25" fmla="*/ 89 h 96"/>
                  <a:gd name="T26" fmla="*/ 292 w 445"/>
                  <a:gd name="T27" fmla="*/ 87 h 96"/>
                  <a:gd name="T28" fmla="*/ 320 w 445"/>
                  <a:gd name="T29" fmla="*/ 82 h 96"/>
                  <a:gd name="T30" fmla="*/ 348 w 445"/>
                  <a:gd name="T31" fmla="*/ 78 h 96"/>
                  <a:gd name="T32" fmla="*/ 374 w 445"/>
                  <a:gd name="T33" fmla="*/ 75 h 96"/>
                  <a:gd name="T34" fmla="*/ 398 w 445"/>
                  <a:gd name="T35" fmla="*/ 70 h 96"/>
                  <a:gd name="T36" fmla="*/ 418 w 445"/>
                  <a:gd name="T37" fmla="*/ 62 h 96"/>
                  <a:gd name="T38" fmla="*/ 434 w 445"/>
                  <a:gd name="T39" fmla="*/ 58 h 96"/>
                  <a:gd name="T40" fmla="*/ 442 w 445"/>
                  <a:gd name="T41" fmla="*/ 51 h 96"/>
                  <a:gd name="T42" fmla="*/ 443 w 445"/>
                  <a:gd name="T43" fmla="*/ 45 h 96"/>
                  <a:gd name="T44" fmla="*/ 403 w 445"/>
                  <a:gd name="T45" fmla="*/ 4 h 96"/>
                  <a:gd name="T46" fmla="*/ 387 w 445"/>
                  <a:gd name="T47" fmla="*/ 11 h 96"/>
                  <a:gd name="T48" fmla="*/ 371 w 445"/>
                  <a:gd name="T49" fmla="*/ 16 h 96"/>
                  <a:gd name="T50" fmla="*/ 355 w 445"/>
                  <a:gd name="T51" fmla="*/ 21 h 96"/>
                  <a:gd name="T52" fmla="*/ 337 w 445"/>
                  <a:gd name="T53" fmla="*/ 24 h 96"/>
                  <a:gd name="T54" fmla="*/ 319 w 445"/>
                  <a:gd name="T55" fmla="*/ 27 h 96"/>
                  <a:gd name="T56" fmla="*/ 301 w 445"/>
                  <a:gd name="T57" fmla="*/ 30 h 96"/>
                  <a:gd name="T58" fmla="*/ 283 w 445"/>
                  <a:gd name="T59" fmla="*/ 31 h 96"/>
                  <a:gd name="T60" fmla="*/ 265 w 445"/>
                  <a:gd name="T61" fmla="*/ 34 h 96"/>
                  <a:gd name="T62" fmla="*/ 247 w 445"/>
                  <a:gd name="T63" fmla="*/ 35 h 96"/>
                  <a:gd name="T64" fmla="*/ 229 w 445"/>
                  <a:gd name="T65" fmla="*/ 36 h 96"/>
                  <a:gd name="T66" fmla="*/ 207 w 445"/>
                  <a:gd name="T67" fmla="*/ 37 h 96"/>
                  <a:gd name="T68" fmla="*/ 184 w 445"/>
                  <a:gd name="T69" fmla="*/ 38 h 96"/>
                  <a:gd name="T70" fmla="*/ 158 w 445"/>
                  <a:gd name="T71" fmla="*/ 38 h 96"/>
                  <a:gd name="T72" fmla="*/ 132 w 445"/>
                  <a:gd name="T73" fmla="*/ 39 h 96"/>
                  <a:gd name="T74" fmla="*/ 107 w 445"/>
                  <a:gd name="T75" fmla="*/ 36 h 96"/>
                  <a:gd name="T76" fmla="*/ 85 w 445"/>
                  <a:gd name="T77" fmla="*/ 35 h 96"/>
                  <a:gd name="T78" fmla="*/ 65 w 445"/>
                  <a:gd name="T79" fmla="*/ 32 h 96"/>
                  <a:gd name="T80" fmla="*/ 48 w 445"/>
                  <a:gd name="T81" fmla="*/ 29 h 96"/>
                  <a:gd name="T82" fmla="*/ 38 w 445"/>
                  <a:gd name="T83" fmla="*/ 26 h 96"/>
                  <a:gd name="T84" fmla="*/ 34 w 445"/>
                  <a:gd name="T85" fmla="*/ 2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45" h="96">
                    <a:moveTo>
                      <a:pt x="34" y="16"/>
                    </a:moveTo>
                    <a:lnTo>
                      <a:pt x="0" y="66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0" y="72"/>
                    </a:lnTo>
                    <a:lnTo>
                      <a:pt x="2" y="74"/>
                    </a:lnTo>
                    <a:lnTo>
                      <a:pt x="6" y="76"/>
                    </a:lnTo>
                    <a:lnTo>
                      <a:pt x="9" y="78"/>
                    </a:lnTo>
                    <a:lnTo>
                      <a:pt x="13" y="80"/>
                    </a:lnTo>
                    <a:lnTo>
                      <a:pt x="17" y="81"/>
                    </a:lnTo>
                    <a:lnTo>
                      <a:pt x="23" y="83"/>
                    </a:lnTo>
                    <a:lnTo>
                      <a:pt x="29" y="85"/>
                    </a:lnTo>
                    <a:lnTo>
                      <a:pt x="35" y="86"/>
                    </a:lnTo>
                    <a:lnTo>
                      <a:pt x="43" y="86"/>
                    </a:lnTo>
                    <a:lnTo>
                      <a:pt x="50" y="88"/>
                    </a:lnTo>
                    <a:lnTo>
                      <a:pt x="58" y="87"/>
                    </a:lnTo>
                    <a:lnTo>
                      <a:pt x="66" y="89"/>
                    </a:lnTo>
                    <a:lnTo>
                      <a:pt x="76" y="90"/>
                    </a:lnTo>
                    <a:lnTo>
                      <a:pt x="84" y="90"/>
                    </a:lnTo>
                    <a:lnTo>
                      <a:pt x="94" y="92"/>
                    </a:lnTo>
                    <a:lnTo>
                      <a:pt x="102" y="93"/>
                    </a:lnTo>
                    <a:lnTo>
                      <a:pt x="112" y="93"/>
                    </a:lnTo>
                    <a:lnTo>
                      <a:pt x="121" y="92"/>
                    </a:lnTo>
                    <a:lnTo>
                      <a:pt x="131" y="94"/>
                    </a:lnTo>
                    <a:lnTo>
                      <a:pt x="141" y="93"/>
                    </a:lnTo>
                    <a:lnTo>
                      <a:pt x="151" y="95"/>
                    </a:lnTo>
                    <a:lnTo>
                      <a:pt x="161" y="94"/>
                    </a:lnTo>
                    <a:lnTo>
                      <a:pt x="171" y="94"/>
                    </a:lnTo>
                    <a:lnTo>
                      <a:pt x="179" y="93"/>
                    </a:lnTo>
                    <a:lnTo>
                      <a:pt x="189" y="95"/>
                    </a:lnTo>
                    <a:lnTo>
                      <a:pt x="197" y="94"/>
                    </a:lnTo>
                    <a:lnTo>
                      <a:pt x="207" y="94"/>
                    </a:lnTo>
                    <a:lnTo>
                      <a:pt x="216" y="93"/>
                    </a:lnTo>
                    <a:lnTo>
                      <a:pt x="224" y="93"/>
                    </a:lnTo>
                    <a:lnTo>
                      <a:pt x="232" y="92"/>
                    </a:lnTo>
                    <a:lnTo>
                      <a:pt x="240" y="92"/>
                    </a:lnTo>
                    <a:lnTo>
                      <a:pt x="248" y="92"/>
                    </a:lnTo>
                    <a:lnTo>
                      <a:pt x="256" y="89"/>
                    </a:lnTo>
                    <a:lnTo>
                      <a:pt x="264" y="89"/>
                    </a:lnTo>
                    <a:lnTo>
                      <a:pt x="274" y="88"/>
                    </a:lnTo>
                    <a:lnTo>
                      <a:pt x="282" y="88"/>
                    </a:lnTo>
                    <a:lnTo>
                      <a:pt x="292" y="87"/>
                    </a:lnTo>
                    <a:lnTo>
                      <a:pt x="300" y="85"/>
                    </a:lnTo>
                    <a:lnTo>
                      <a:pt x="310" y="84"/>
                    </a:lnTo>
                    <a:lnTo>
                      <a:pt x="320" y="82"/>
                    </a:lnTo>
                    <a:lnTo>
                      <a:pt x="330" y="81"/>
                    </a:lnTo>
                    <a:lnTo>
                      <a:pt x="338" y="81"/>
                    </a:lnTo>
                    <a:lnTo>
                      <a:pt x="348" y="78"/>
                    </a:lnTo>
                    <a:lnTo>
                      <a:pt x="358" y="78"/>
                    </a:lnTo>
                    <a:lnTo>
                      <a:pt x="366" y="75"/>
                    </a:lnTo>
                    <a:lnTo>
                      <a:pt x="374" y="75"/>
                    </a:lnTo>
                    <a:lnTo>
                      <a:pt x="382" y="72"/>
                    </a:lnTo>
                    <a:lnTo>
                      <a:pt x="390" y="70"/>
                    </a:lnTo>
                    <a:lnTo>
                      <a:pt x="398" y="70"/>
                    </a:lnTo>
                    <a:lnTo>
                      <a:pt x="406" y="67"/>
                    </a:lnTo>
                    <a:lnTo>
                      <a:pt x="412" y="65"/>
                    </a:lnTo>
                    <a:lnTo>
                      <a:pt x="418" y="62"/>
                    </a:lnTo>
                    <a:lnTo>
                      <a:pt x="424" y="62"/>
                    </a:lnTo>
                    <a:lnTo>
                      <a:pt x="428" y="60"/>
                    </a:lnTo>
                    <a:lnTo>
                      <a:pt x="434" y="58"/>
                    </a:lnTo>
                    <a:lnTo>
                      <a:pt x="436" y="55"/>
                    </a:lnTo>
                    <a:lnTo>
                      <a:pt x="440" y="53"/>
                    </a:lnTo>
                    <a:lnTo>
                      <a:pt x="442" y="51"/>
                    </a:lnTo>
                    <a:lnTo>
                      <a:pt x="444" y="49"/>
                    </a:lnTo>
                    <a:lnTo>
                      <a:pt x="443" y="47"/>
                    </a:lnTo>
                    <a:lnTo>
                      <a:pt x="443" y="45"/>
                    </a:lnTo>
                    <a:lnTo>
                      <a:pt x="413" y="0"/>
                    </a:lnTo>
                    <a:lnTo>
                      <a:pt x="409" y="2"/>
                    </a:lnTo>
                    <a:lnTo>
                      <a:pt x="403" y="4"/>
                    </a:lnTo>
                    <a:lnTo>
                      <a:pt x="397" y="7"/>
                    </a:lnTo>
                    <a:lnTo>
                      <a:pt x="393" y="9"/>
                    </a:lnTo>
                    <a:lnTo>
                      <a:pt x="387" y="11"/>
                    </a:lnTo>
                    <a:lnTo>
                      <a:pt x="383" y="12"/>
                    </a:lnTo>
                    <a:lnTo>
                      <a:pt x="377" y="14"/>
                    </a:lnTo>
                    <a:lnTo>
                      <a:pt x="371" y="16"/>
                    </a:lnTo>
                    <a:lnTo>
                      <a:pt x="365" y="19"/>
                    </a:lnTo>
                    <a:lnTo>
                      <a:pt x="359" y="19"/>
                    </a:lnTo>
                    <a:lnTo>
                      <a:pt x="355" y="21"/>
                    </a:lnTo>
                    <a:lnTo>
                      <a:pt x="349" y="21"/>
                    </a:lnTo>
                    <a:lnTo>
                      <a:pt x="343" y="24"/>
                    </a:lnTo>
                    <a:lnTo>
                      <a:pt x="337" y="24"/>
                    </a:lnTo>
                    <a:lnTo>
                      <a:pt x="331" y="24"/>
                    </a:lnTo>
                    <a:lnTo>
                      <a:pt x="325" y="27"/>
                    </a:lnTo>
                    <a:lnTo>
                      <a:pt x="319" y="27"/>
                    </a:lnTo>
                    <a:lnTo>
                      <a:pt x="313" y="27"/>
                    </a:lnTo>
                    <a:lnTo>
                      <a:pt x="307" y="30"/>
                    </a:lnTo>
                    <a:lnTo>
                      <a:pt x="301" y="30"/>
                    </a:lnTo>
                    <a:lnTo>
                      <a:pt x="295" y="30"/>
                    </a:lnTo>
                    <a:lnTo>
                      <a:pt x="289" y="31"/>
                    </a:lnTo>
                    <a:lnTo>
                      <a:pt x="283" y="31"/>
                    </a:lnTo>
                    <a:lnTo>
                      <a:pt x="277" y="31"/>
                    </a:lnTo>
                    <a:lnTo>
                      <a:pt x="271" y="32"/>
                    </a:lnTo>
                    <a:lnTo>
                      <a:pt x="265" y="34"/>
                    </a:lnTo>
                    <a:lnTo>
                      <a:pt x="259" y="34"/>
                    </a:lnTo>
                    <a:lnTo>
                      <a:pt x="253" y="35"/>
                    </a:lnTo>
                    <a:lnTo>
                      <a:pt x="247" y="35"/>
                    </a:lnTo>
                    <a:lnTo>
                      <a:pt x="241" y="35"/>
                    </a:lnTo>
                    <a:lnTo>
                      <a:pt x="235" y="36"/>
                    </a:lnTo>
                    <a:lnTo>
                      <a:pt x="229" y="36"/>
                    </a:lnTo>
                    <a:lnTo>
                      <a:pt x="221" y="36"/>
                    </a:lnTo>
                    <a:lnTo>
                      <a:pt x="215" y="37"/>
                    </a:lnTo>
                    <a:lnTo>
                      <a:pt x="207" y="37"/>
                    </a:lnTo>
                    <a:lnTo>
                      <a:pt x="200" y="37"/>
                    </a:lnTo>
                    <a:lnTo>
                      <a:pt x="190" y="38"/>
                    </a:lnTo>
                    <a:lnTo>
                      <a:pt x="184" y="38"/>
                    </a:lnTo>
                    <a:lnTo>
                      <a:pt x="174" y="39"/>
                    </a:lnTo>
                    <a:lnTo>
                      <a:pt x="166" y="37"/>
                    </a:lnTo>
                    <a:lnTo>
                      <a:pt x="158" y="38"/>
                    </a:lnTo>
                    <a:lnTo>
                      <a:pt x="150" y="38"/>
                    </a:lnTo>
                    <a:lnTo>
                      <a:pt x="140" y="38"/>
                    </a:lnTo>
                    <a:lnTo>
                      <a:pt x="132" y="39"/>
                    </a:lnTo>
                    <a:lnTo>
                      <a:pt x="124" y="37"/>
                    </a:lnTo>
                    <a:lnTo>
                      <a:pt x="116" y="38"/>
                    </a:lnTo>
                    <a:lnTo>
                      <a:pt x="107" y="36"/>
                    </a:lnTo>
                    <a:lnTo>
                      <a:pt x="99" y="37"/>
                    </a:lnTo>
                    <a:lnTo>
                      <a:pt x="91" y="37"/>
                    </a:lnTo>
                    <a:lnTo>
                      <a:pt x="85" y="35"/>
                    </a:lnTo>
                    <a:lnTo>
                      <a:pt x="77" y="36"/>
                    </a:lnTo>
                    <a:lnTo>
                      <a:pt x="71" y="34"/>
                    </a:lnTo>
                    <a:lnTo>
                      <a:pt x="65" y="32"/>
                    </a:lnTo>
                    <a:lnTo>
                      <a:pt x="59" y="33"/>
                    </a:lnTo>
                    <a:lnTo>
                      <a:pt x="53" y="31"/>
                    </a:lnTo>
                    <a:lnTo>
                      <a:pt x="48" y="29"/>
                    </a:lnTo>
                    <a:lnTo>
                      <a:pt x="44" y="29"/>
                    </a:lnTo>
                    <a:lnTo>
                      <a:pt x="40" y="27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4" y="18"/>
                    </a:lnTo>
                    <a:lnTo>
                      <a:pt x="34" y="16"/>
                    </a:lnTo>
                  </a:path>
                </a:pathLst>
              </a:custGeom>
              <a:solidFill>
                <a:srgbClr val="E5E5E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63" name="Freeform 375">
                <a:extLst>
                  <a:ext uri="{FF2B5EF4-FFF2-40B4-BE49-F238E27FC236}">
                    <a16:creationId xmlns:a16="http://schemas.microsoft.com/office/drawing/2014/main" id="{AC8B772A-2D68-283D-560F-7298EBEFBF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" y="2099"/>
                <a:ext cx="36" cy="53"/>
              </a:xfrm>
              <a:custGeom>
                <a:avLst/>
                <a:gdLst>
                  <a:gd name="T0" fmla="*/ 4 w 36"/>
                  <a:gd name="T1" fmla="*/ 52 h 53"/>
                  <a:gd name="T2" fmla="*/ 4 w 36"/>
                  <a:gd name="T3" fmla="*/ 52 h 53"/>
                  <a:gd name="T4" fmla="*/ 35 w 36"/>
                  <a:gd name="T5" fmla="*/ 2 h 53"/>
                  <a:gd name="T6" fmla="*/ 31 w 36"/>
                  <a:gd name="T7" fmla="*/ 0 h 53"/>
                  <a:gd name="T8" fmla="*/ 0 w 36"/>
                  <a:gd name="T9" fmla="*/ 49 h 53"/>
                  <a:gd name="T10" fmla="*/ 0 w 36"/>
                  <a:gd name="T11" fmla="*/ 49 h 53"/>
                  <a:gd name="T12" fmla="*/ 0 w 36"/>
                  <a:gd name="T13" fmla="*/ 49 h 53"/>
                  <a:gd name="T14" fmla="*/ 0 w 36"/>
                  <a:gd name="T15" fmla="*/ 51 h 53"/>
                  <a:gd name="T16" fmla="*/ 2 w 36"/>
                  <a:gd name="T17" fmla="*/ 52 h 53"/>
                  <a:gd name="T18" fmla="*/ 2 w 36"/>
                  <a:gd name="T19" fmla="*/ 52 h 53"/>
                  <a:gd name="T20" fmla="*/ 4 w 36"/>
                  <a:gd name="T21" fmla="*/ 5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53">
                    <a:moveTo>
                      <a:pt x="4" y="52"/>
                    </a:moveTo>
                    <a:lnTo>
                      <a:pt x="4" y="52"/>
                    </a:lnTo>
                    <a:lnTo>
                      <a:pt x="35" y="2"/>
                    </a:lnTo>
                    <a:lnTo>
                      <a:pt x="31" y="0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51"/>
                    </a:lnTo>
                    <a:lnTo>
                      <a:pt x="2" y="52"/>
                    </a:lnTo>
                    <a:lnTo>
                      <a:pt x="2" y="52"/>
                    </a:lnTo>
                    <a:lnTo>
                      <a:pt x="4" y="5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64" name="Freeform 376">
                <a:extLst>
                  <a:ext uri="{FF2B5EF4-FFF2-40B4-BE49-F238E27FC236}">
                    <a16:creationId xmlns:a16="http://schemas.microsoft.com/office/drawing/2014/main" id="{E98077D4-5E8A-01EC-7271-21B5BF11C1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0" y="2149"/>
                <a:ext cx="230" cy="32"/>
              </a:xfrm>
              <a:custGeom>
                <a:avLst/>
                <a:gdLst>
                  <a:gd name="T0" fmla="*/ 227 w 230"/>
                  <a:gd name="T1" fmla="*/ 24 h 32"/>
                  <a:gd name="T2" fmla="*/ 209 w 230"/>
                  <a:gd name="T3" fmla="*/ 25 h 32"/>
                  <a:gd name="T4" fmla="*/ 190 w 230"/>
                  <a:gd name="T5" fmla="*/ 26 h 32"/>
                  <a:gd name="T6" fmla="*/ 172 w 230"/>
                  <a:gd name="T7" fmla="*/ 25 h 32"/>
                  <a:gd name="T8" fmla="*/ 154 w 230"/>
                  <a:gd name="T9" fmla="*/ 26 h 32"/>
                  <a:gd name="T10" fmla="*/ 134 w 230"/>
                  <a:gd name="T11" fmla="*/ 25 h 32"/>
                  <a:gd name="T12" fmla="*/ 115 w 230"/>
                  <a:gd name="T13" fmla="*/ 24 h 32"/>
                  <a:gd name="T14" fmla="*/ 95 w 230"/>
                  <a:gd name="T15" fmla="*/ 23 h 32"/>
                  <a:gd name="T16" fmla="*/ 79 w 230"/>
                  <a:gd name="T17" fmla="*/ 22 h 32"/>
                  <a:gd name="T18" fmla="*/ 60 w 230"/>
                  <a:gd name="T19" fmla="*/ 21 h 32"/>
                  <a:gd name="T20" fmla="*/ 46 w 230"/>
                  <a:gd name="T21" fmla="*/ 18 h 32"/>
                  <a:gd name="T22" fmla="*/ 34 w 230"/>
                  <a:gd name="T23" fmla="*/ 17 h 32"/>
                  <a:gd name="T24" fmla="*/ 21 w 230"/>
                  <a:gd name="T25" fmla="*/ 13 h 32"/>
                  <a:gd name="T26" fmla="*/ 13 w 230"/>
                  <a:gd name="T27" fmla="*/ 12 h 32"/>
                  <a:gd name="T28" fmla="*/ 7 w 230"/>
                  <a:gd name="T29" fmla="*/ 8 h 32"/>
                  <a:gd name="T30" fmla="*/ 5 w 230"/>
                  <a:gd name="T31" fmla="*/ 6 h 32"/>
                  <a:gd name="T32" fmla="*/ 4 w 230"/>
                  <a:gd name="T33" fmla="*/ 2 h 32"/>
                  <a:gd name="T34" fmla="*/ 1 w 230"/>
                  <a:gd name="T35" fmla="*/ 4 h 32"/>
                  <a:gd name="T36" fmla="*/ 1 w 230"/>
                  <a:gd name="T37" fmla="*/ 8 h 32"/>
                  <a:gd name="T38" fmla="*/ 7 w 230"/>
                  <a:gd name="T39" fmla="*/ 14 h 32"/>
                  <a:gd name="T40" fmla="*/ 15 w 230"/>
                  <a:gd name="T41" fmla="*/ 16 h 32"/>
                  <a:gd name="T42" fmla="*/ 26 w 230"/>
                  <a:gd name="T43" fmla="*/ 19 h 32"/>
                  <a:gd name="T44" fmla="*/ 38 w 230"/>
                  <a:gd name="T45" fmla="*/ 22 h 32"/>
                  <a:gd name="T46" fmla="*/ 52 w 230"/>
                  <a:gd name="T47" fmla="*/ 24 h 32"/>
                  <a:gd name="T48" fmla="*/ 69 w 230"/>
                  <a:gd name="T49" fmla="*/ 25 h 32"/>
                  <a:gd name="T50" fmla="*/ 87 w 230"/>
                  <a:gd name="T51" fmla="*/ 28 h 32"/>
                  <a:gd name="T52" fmla="*/ 105 w 230"/>
                  <a:gd name="T53" fmla="*/ 29 h 32"/>
                  <a:gd name="T54" fmla="*/ 124 w 230"/>
                  <a:gd name="T55" fmla="*/ 30 h 32"/>
                  <a:gd name="T56" fmla="*/ 144 w 230"/>
                  <a:gd name="T57" fmla="*/ 29 h 32"/>
                  <a:gd name="T58" fmla="*/ 162 w 230"/>
                  <a:gd name="T59" fmla="*/ 30 h 32"/>
                  <a:gd name="T60" fmla="*/ 183 w 230"/>
                  <a:gd name="T61" fmla="*/ 31 h 32"/>
                  <a:gd name="T62" fmla="*/ 201 w 230"/>
                  <a:gd name="T63" fmla="*/ 30 h 32"/>
                  <a:gd name="T64" fmla="*/ 217 w 230"/>
                  <a:gd name="T65" fmla="*/ 29 h 32"/>
                  <a:gd name="T66" fmla="*/ 227 w 230"/>
                  <a:gd name="T67" fmla="*/ 28 h 32"/>
                  <a:gd name="T68" fmla="*/ 227 w 230"/>
                  <a:gd name="T69" fmla="*/ 28 h 32"/>
                  <a:gd name="T70" fmla="*/ 227 w 230"/>
                  <a:gd name="T71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30" h="32">
                    <a:moveTo>
                      <a:pt x="227" y="24"/>
                    </a:moveTo>
                    <a:lnTo>
                      <a:pt x="227" y="24"/>
                    </a:lnTo>
                    <a:lnTo>
                      <a:pt x="217" y="25"/>
                    </a:lnTo>
                    <a:lnTo>
                      <a:pt x="209" y="25"/>
                    </a:lnTo>
                    <a:lnTo>
                      <a:pt x="201" y="26"/>
                    </a:lnTo>
                    <a:lnTo>
                      <a:pt x="190" y="26"/>
                    </a:lnTo>
                    <a:lnTo>
                      <a:pt x="182" y="25"/>
                    </a:lnTo>
                    <a:lnTo>
                      <a:pt x="172" y="25"/>
                    </a:lnTo>
                    <a:lnTo>
                      <a:pt x="162" y="26"/>
                    </a:lnTo>
                    <a:lnTo>
                      <a:pt x="154" y="26"/>
                    </a:lnTo>
                    <a:lnTo>
                      <a:pt x="144" y="27"/>
                    </a:lnTo>
                    <a:lnTo>
                      <a:pt x="134" y="25"/>
                    </a:lnTo>
                    <a:lnTo>
                      <a:pt x="125" y="26"/>
                    </a:lnTo>
                    <a:lnTo>
                      <a:pt x="115" y="24"/>
                    </a:lnTo>
                    <a:lnTo>
                      <a:pt x="105" y="25"/>
                    </a:lnTo>
                    <a:lnTo>
                      <a:pt x="95" y="23"/>
                    </a:lnTo>
                    <a:lnTo>
                      <a:pt x="87" y="22"/>
                    </a:lnTo>
                    <a:lnTo>
                      <a:pt x="79" y="22"/>
                    </a:lnTo>
                    <a:lnTo>
                      <a:pt x="70" y="21"/>
                    </a:lnTo>
                    <a:lnTo>
                      <a:pt x="60" y="21"/>
                    </a:lnTo>
                    <a:lnTo>
                      <a:pt x="54" y="19"/>
                    </a:lnTo>
                    <a:lnTo>
                      <a:pt x="46" y="18"/>
                    </a:lnTo>
                    <a:lnTo>
                      <a:pt x="40" y="18"/>
                    </a:lnTo>
                    <a:lnTo>
                      <a:pt x="34" y="17"/>
                    </a:lnTo>
                    <a:lnTo>
                      <a:pt x="25" y="15"/>
                    </a:lnTo>
                    <a:lnTo>
                      <a:pt x="21" y="13"/>
                    </a:lnTo>
                    <a:lnTo>
                      <a:pt x="17" y="13"/>
                    </a:lnTo>
                    <a:lnTo>
                      <a:pt x="13" y="12"/>
                    </a:lnTo>
                    <a:lnTo>
                      <a:pt x="9" y="10"/>
                    </a:lnTo>
                    <a:lnTo>
                      <a:pt x="7" y="8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1" y="6"/>
                    </a:lnTo>
                    <a:lnTo>
                      <a:pt x="1" y="8"/>
                    </a:lnTo>
                    <a:lnTo>
                      <a:pt x="3" y="10"/>
                    </a:lnTo>
                    <a:lnTo>
                      <a:pt x="7" y="14"/>
                    </a:lnTo>
                    <a:lnTo>
                      <a:pt x="11" y="14"/>
                    </a:lnTo>
                    <a:lnTo>
                      <a:pt x="15" y="16"/>
                    </a:lnTo>
                    <a:lnTo>
                      <a:pt x="19" y="17"/>
                    </a:lnTo>
                    <a:lnTo>
                      <a:pt x="26" y="19"/>
                    </a:lnTo>
                    <a:lnTo>
                      <a:pt x="32" y="21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52" y="24"/>
                    </a:lnTo>
                    <a:lnTo>
                      <a:pt x="60" y="25"/>
                    </a:lnTo>
                    <a:lnTo>
                      <a:pt x="69" y="25"/>
                    </a:lnTo>
                    <a:lnTo>
                      <a:pt x="77" y="26"/>
                    </a:lnTo>
                    <a:lnTo>
                      <a:pt x="87" y="28"/>
                    </a:lnTo>
                    <a:lnTo>
                      <a:pt x="95" y="27"/>
                    </a:lnTo>
                    <a:lnTo>
                      <a:pt x="105" y="29"/>
                    </a:lnTo>
                    <a:lnTo>
                      <a:pt x="115" y="28"/>
                    </a:lnTo>
                    <a:lnTo>
                      <a:pt x="124" y="30"/>
                    </a:lnTo>
                    <a:lnTo>
                      <a:pt x="134" y="29"/>
                    </a:lnTo>
                    <a:lnTo>
                      <a:pt x="144" y="29"/>
                    </a:lnTo>
                    <a:lnTo>
                      <a:pt x="154" y="30"/>
                    </a:lnTo>
                    <a:lnTo>
                      <a:pt x="162" y="30"/>
                    </a:lnTo>
                    <a:lnTo>
                      <a:pt x="172" y="29"/>
                    </a:lnTo>
                    <a:lnTo>
                      <a:pt x="183" y="31"/>
                    </a:lnTo>
                    <a:lnTo>
                      <a:pt x="191" y="30"/>
                    </a:lnTo>
                    <a:lnTo>
                      <a:pt x="201" y="30"/>
                    </a:lnTo>
                    <a:lnTo>
                      <a:pt x="209" y="29"/>
                    </a:lnTo>
                    <a:lnTo>
                      <a:pt x="217" y="29"/>
                    </a:lnTo>
                    <a:lnTo>
                      <a:pt x="227" y="28"/>
                    </a:lnTo>
                    <a:lnTo>
                      <a:pt x="227" y="28"/>
                    </a:lnTo>
                    <a:lnTo>
                      <a:pt x="227" y="28"/>
                    </a:lnTo>
                    <a:lnTo>
                      <a:pt x="227" y="28"/>
                    </a:lnTo>
                    <a:lnTo>
                      <a:pt x="229" y="26"/>
                    </a:lnTo>
                    <a:lnTo>
                      <a:pt x="227" y="24"/>
                    </a:lnTo>
                    <a:lnTo>
                      <a:pt x="227" y="2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65" name="Freeform 377">
                <a:extLst>
                  <a:ext uri="{FF2B5EF4-FFF2-40B4-BE49-F238E27FC236}">
                    <a16:creationId xmlns:a16="http://schemas.microsoft.com/office/drawing/2014/main" id="{8B645AB2-A987-529E-4C7D-78B7077DE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7" y="2126"/>
                <a:ext cx="224" cy="52"/>
              </a:xfrm>
              <a:custGeom>
                <a:avLst/>
                <a:gdLst>
                  <a:gd name="T0" fmla="*/ 219 w 224"/>
                  <a:gd name="T1" fmla="*/ 2 h 52"/>
                  <a:gd name="T2" fmla="*/ 217 w 224"/>
                  <a:gd name="T3" fmla="*/ 6 h 52"/>
                  <a:gd name="T4" fmla="*/ 215 w 224"/>
                  <a:gd name="T5" fmla="*/ 10 h 52"/>
                  <a:gd name="T6" fmla="*/ 209 w 224"/>
                  <a:gd name="T7" fmla="*/ 12 h 52"/>
                  <a:gd name="T8" fmla="*/ 199 w 224"/>
                  <a:gd name="T9" fmla="*/ 17 h 52"/>
                  <a:gd name="T10" fmla="*/ 188 w 224"/>
                  <a:gd name="T11" fmla="*/ 22 h 52"/>
                  <a:gd name="T12" fmla="*/ 176 w 224"/>
                  <a:gd name="T13" fmla="*/ 24 h 52"/>
                  <a:gd name="T14" fmla="*/ 160 w 224"/>
                  <a:gd name="T15" fmla="*/ 27 h 52"/>
                  <a:gd name="T16" fmla="*/ 142 w 224"/>
                  <a:gd name="T17" fmla="*/ 32 h 52"/>
                  <a:gd name="T18" fmla="*/ 124 w 224"/>
                  <a:gd name="T19" fmla="*/ 33 h 52"/>
                  <a:gd name="T20" fmla="*/ 106 w 224"/>
                  <a:gd name="T21" fmla="*/ 36 h 52"/>
                  <a:gd name="T22" fmla="*/ 86 w 224"/>
                  <a:gd name="T23" fmla="*/ 39 h 52"/>
                  <a:gd name="T24" fmla="*/ 68 w 224"/>
                  <a:gd name="T25" fmla="*/ 42 h 52"/>
                  <a:gd name="T26" fmla="*/ 50 w 224"/>
                  <a:gd name="T27" fmla="*/ 43 h 52"/>
                  <a:gd name="T28" fmla="*/ 32 w 224"/>
                  <a:gd name="T29" fmla="*/ 46 h 52"/>
                  <a:gd name="T30" fmla="*/ 14 w 224"/>
                  <a:gd name="T31" fmla="*/ 47 h 52"/>
                  <a:gd name="T32" fmla="*/ 0 w 224"/>
                  <a:gd name="T33" fmla="*/ 47 h 52"/>
                  <a:gd name="T34" fmla="*/ 8 w 224"/>
                  <a:gd name="T35" fmla="*/ 51 h 52"/>
                  <a:gd name="T36" fmla="*/ 24 w 224"/>
                  <a:gd name="T37" fmla="*/ 50 h 52"/>
                  <a:gd name="T38" fmla="*/ 40 w 224"/>
                  <a:gd name="T39" fmla="*/ 49 h 52"/>
                  <a:gd name="T40" fmla="*/ 58 w 224"/>
                  <a:gd name="T41" fmla="*/ 46 h 52"/>
                  <a:gd name="T42" fmla="*/ 78 w 224"/>
                  <a:gd name="T43" fmla="*/ 45 h 52"/>
                  <a:gd name="T44" fmla="*/ 96 w 224"/>
                  <a:gd name="T45" fmla="*/ 42 h 52"/>
                  <a:gd name="T46" fmla="*/ 116 w 224"/>
                  <a:gd name="T47" fmla="*/ 39 h 52"/>
                  <a:gd name="T48" fmla="*/ 134 w 224"/>
                  <a:gd name="T49" fmla="*/ 36 h 52"/>
                  <a:gd name="T50" fmla="*/ 152 w 224"/>
                  <a:gd name="T51" fmla="*/ 33 h 52"/>
                  <a:gd name="T52" fmla="*/ 168 w 224"/>
                  <a:gd name="T53" fmla="*/ 31 h 52"/>
                  <a:gd name="T54" fmla="*/ 184 w 224"/>
                  <a:gd name="T55" fmla="*/ 26 h 52"/>
                  <a:gd name="T56" fmla="*/ 196 w 224"/>
                  <a:gd name="T57" fmla="*/ 23 h 52"/>
                  <a:gd name="T58" fmla="*/ 208 w 224"/>
                  <a:gd name="T59" fmla="*/ 19 h 52"/>
                  <a:gd name="T60" fmla="*/ 215 w 224"/>
                  <a:gd name="T61" fmla="*/ 14 h 52"/>
                  <a:gd name="T62" fmla="*/ 221 w 224"/>
                  <a:gd name="T63" fmla="*/ 10 h 52"/>
                  <a:gd name="T64" fmla="*/ 223 w 224"/>
                  <a:gd name="T65" fmla="*/ 4 h 52"/>
                  <a:gd name="T66" fmla="*/ 221 w 224"/>
                  <a:gd name="T67" fmla="*/ 2 h 52"/>
                  <a:gd name="T68" fmla="*/ 221 w 224"/>
                  <a:gd name="T69" fmla="*/ 0 h 52"/>
                  <a:gd name="T70" fmla="*/ 219 w 224"/>
                  <a:gd name="T71" fmla="*/ 2 h 52"/>
                  <a:gd name="T72" fmla="*/ 219 w 224"/>
                  <a:gd name="T73" fmla="*/ 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4" h="52">
                    <a:moveTo>
                      <a:pt x="219" y="4"/>
                    </a:moveTo>
                    <a:lnTo>
                      <a:pt x="219" y="2"/>
                    </a:lnTo>
                    <a:lnTo>
                      <a:pt x="219" y="4"/>
                    </a:lnTo>
                    <a:lnTo>
                      <a:pt x="217" y="6"/>
                    </a:lnTo>
                    <a:lnTo>
                      <a:pt x="217" y="8"/>
                    </a:lnTo>
                    <a:lnTo>
                      <a:pt x="215" y="10"/>
                    </a:lnTo>
                    <a:lnTo>
                      <a:pt x="213" y="10"/>
                    </a:lnTo>
                    <a:lnTo>
                      <a:pt x="209" y="12"/>
                    </a:lnTo>
                    <a:lnTo>
                      <a:pt x="205" y="15"/>
                    </a:lnTo>
                    <a:lnTo>
                      <a:pt x="199" y="17"/>
                    </a:lnTo>
                    <a:lnTo>
                      <a:pt x="194" y="19"/>
                    </a:lnTo>
                    <a:lnTo>
                      <a:pt x="188" y="22"/>
                    </a:lnTo>
                    <a:lnTo>
                      <a:pt x="182" y="22"/>
                    </a:lnTo>
                    <a:lnTo>
                      <a:pt x="176" y="24"/>
                    </a:lnTo>
                    <a:lnTo>
                      <a:pt x="168" y="27"/>
                    </a:lnTo>
                    <a:lnTo>
                      <a:pt x="160" y="27"/>
                    </a:lnTo>
                    <a:lnTo>
                      <a:pt x="150" y="30"/>
                    </a:lnTo>
                    <a:lnTo>
                      <a:pt x="142" y="32"/>
                    </a:lnTo>
                    <a:lnTo>
                      <a:pt x="134" y="32"/>
                    </a:lnTo>
                    <a:lnTo>
                      <a:pt x="124" y="33"/>
                    </a:lnTo>
                    <a:lnTo>
                      <a:pt x="116" y="35"/>
                    </a:lnTo>
                    <a:lnTo>
                      <a:pt x="106" y="36"/>
                    </a:lnTo>
                    <a:lnTo>
                      <a:pt x="96" y="38"/>
                    </a:lnTo>
                    <a:lnTo>
                      <a:pt x="86" y="39"/>
                    </a:lnTo>
                    <a:lnTo>
                      <a:pt x="78" y="41"/>
                    </a:lnTo>
                    <a:lnTo>
                      <a:pt x="68" y="42"/>
                    </a:lnTo>
                    <a:lnTo>
                      <a:pt x="58" y="42"/>
                    </a:lnTo>
                    <a:lnTo>
                      <a:pt x="50" y="43"/>
                    </a:lnTo>
                    <a:lnTo>
                      <a:pt x="40" y="43"/>
                    </a:lnTo>
                    <a:lnTo>
                      <a:pt x="32" y="46"/>
                    </a:lnTo>
                    <a:lnTo>
                      <a:pt x="24" y="46"/>
                    </a:lnTo>
                    <a:lnTo>
                      <a:pt x="14" y="47"/>
                    </a:lnTo>
                    <a:lnTo>
                      <a:pt x="8" y="47"/>
                    </a:lnTo>
                    <a:lnTo>
                      <a:pt x="0" y="47"/>
                    </a:lnTo>
                    <a:lnTo>
                      <a:pt x="0" y="51"/>
                    </a:lnTo>
                    <a:lnTo>
                      <a:pt x="8" y="51"/>
                    </a:lnTo>
                    <a:lnTo>
                      <a:pt x="14" y="51"/>
                    </a:lnTo>
                    <a:lnTo>
                      <a:pt x="24" y="50"/>
                    </a:lnTo>
                    <a:lnTo>
                      <a:pt x="32" y="50"/>
                    </a:lnTo>
                    <a:lnTo>
                      <a:pt x="40" y="49"/>
                    </a:lnTo>
                    <a:lnTo>
                      <a:pt x="50" y="47"/>
                    </a:lnTo>
                    <a:lnTo>
                      <a:pt x="58" y="46"/>
                    </a:lnTo>
                    <a:lnTo>
                      <a:pt x="68" y="46"/>
                    </a:lnTo>
                    <a:lnTo>
                      <a:pt x="78" y="45"/>
                    </a:lnTo>
                    <a:lnTo>
                      <a:pt x="88" y="43"/>
                    </a:lnTo>
                    <a:lnTo>
                      <a:pt x="96" y="42"/>
                    </a:lnTo>
                    <a:lnTo>
                      <a:pt x="106" y="40"/>
                    </a:lnTo>
                    <a:lnTo>
                      <a:pt x="116" y="39"/>
                    </a:lnTo>
                    <a:lnTo>
                      <a:pt x="124" y="39"/>
                    </a:lnTo>
                    <a:lnTo>
                      <a:pt x="134" y="36"/>
                    </a:lnTo>
                    <a:lnTo>
                      <a:pt x="144" y="34"/>
                    </a:lnTo>
                    <a:lnTo>
                      <a:pt x="152" y="33"/>
                    </a:lnTo>
                    <a:lnTo>
                      <a:pt x="160" y="31"/>
                    </a:lnTo>
                    <a:lnTo>
                      <a:pt x="168" y="31"/>
                    </a:lnTo>
                    <a:lnTo>
                      <a:pt x="176" y="28"/>
                    </a:lnTo>
                    <a:lnTo>
                      <a:pt x="184" y="26"/>
                    </a:lnTo>
                    <a:lnTo>
                      <a:pt x="190" y="25"/>
                    </a:lnTo>
                    <a:lnTo>
                      <a:pt x="196" y="23"/>
                    </a:lnTo>
                    <a:lnTo>
                      <a:pt x="202" y="21"/>
                    </a:lnTo>
                    <a:lnTo>
                      <a:pt x="208" y="19"/>
                    </a:lnTo>
                    <a:lnTo>
                      <a:pt x="211" y="16"/>
                    </a:lnTo>
                    <a:lnTo>
                      <a:pt x="215" y="14"/>
                    </a:lnTo>
                    <a:lnTo>
                      <a:pt x="217" y="12"/>
                    </a:lnTo>
                    <a:lnTo>
                      <a:pt x="221" y="10"/>
                    </a:lnTo>
                    <a:lnTo>
                      <a:pt x="221" y="8"/>
                    </a:lnTo>
                    <a:lnTo>
                      <a:pt x="223" y="4"/>
                    </a:lnTo>
                    <a:lnTo>
                      <a:pt x="223" y="2"/>
                    </a:lnTo>
                    <a:lnTo>
                      <a:pt x="221" y="2"/>
                    </a:lnTo>
                    <a:lnTo>
                      <a:pt x="223" y="2"/>
                    </a:lnTo>
                    <a:lnTo>
                      <a:pt x="221" y="0"/>
                    </a:lnTo>
                    <a:lnTo>
                      <a:pt x="219" y="0"/>
                    </a:lnTo>
                    <a:lnTo>
                      <a:pt x="219" y="2"/>
                    </a:lnTo>
                    <a:lnTo>
                      <a:pt x="219" y="2"/>
                    </a:lnTo>
                    <a:lnTo>
                      <a:pt x="219" y="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66" name="Freeform 378">
                <a:extLst>
                  <a:ext uri="{FF2B5EF4-FFF2-40B4-BE49-F238E27FC236}">
                    <a16:creationId xmlns:a16="http://schemas.microsoft.com/office/drawing/2014/main" id="{7024DC6E-1277-001A-FADC-90FC56AAAF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1" y="2083"/>
                <a:ext cx="41" cy="46"/>
              </a:xfrm>
              <a:custGeom>
                <a:avLst/>
                <a:gdLst>
                  <a:gd name="T0" fmla="*/ 4 w 41"/>
                  <a:gd name="T1" fmla="*/ 4 h 46"/>
                  <a:gd name="T2" fmla="*/ 0 w 41"/>
                  <a:gd name="T3" fmla="*/ 2 h 46"/>
                  <a:gd name="T4" fmla="*/ 36 w 41"/>
                  <a:gd name="T5" fmla="*/ 45 h 46"/>
                  <a:gd name="T6" fmla="*/ 40 w 41"/>
                  <a:gd name="T7" fmla="*/ 43 h 46"/>
                  <a:gd name="T8" fmla="*/ 6 w 41"/>
                  <a:gd name="T9" fmla="*/ 0 h 46"/>
                  <a:gd name="T10" fmla="*/ 2 w 41"/>
                  <a:gd name="T11" fmla="*/ 0 h 46"/>
                  <a:gd name="T12" fmla="*/ 6 w 41"/>
                  <a:gd name="T13" fmla="*/ 0 h 46"/>
                  <a:gd name="T14" fmla="*/ 4 w 41"/>
                  <a:gd name="T15" fmla="*/ 0 h 46"/>
                  <a:gd name="T16" fmla="*/ 2 w 41"/>
                  <a:gd name="T17" fmla="*/ 0 h 46"/>
                  <a:gd name="T18" fmla="*/ 0 w 41"/>
                  <a:gd name="T19" fmla="*/ 2 h 46"/>
                  <a:gd name="T20" fmla="*/ 0 w 41"/>
                  <a:gd name="T21" fmla="*/ 2 h 46"/>
                  <a:gd name="T22" fmla="*/ 4 w 41"/>
                  <a:gd name="T23" fmla="*/ 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" h="46">
                    <a:moveTo>
                      <a:pt x="4" y="4"/>
                    </a:moveTo>
                    <a:lnTo>
                      <a:pt x="0" y="2"/>
                    </a:lnTo>
                    <a:lnTo>
                      <a:pt x="36" y="45"/>
                    </a:lnTo>
                    <a:lnTo>
                      <a:pt x="40" y="43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4" y="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67" name="Freeform 379">
                <a:extLst>
                  <a:ext uri="{FF2B5EF4-FFF2-40B4-BE49-F238E27FC236}">
                    <a16:creationId xmlns:a16="http://schemas.microsoft.com/office/drawing/2014/main" id="{7D071BC0-490E-49FE-3AAA-BFAFF037F8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3" y="2083"/>
                <a:ext cx="191" cy="51"/>
              </a:xfrm>
              <a:custGeom>
                <a:avLst/>
                <a:gdLst>
                  <a:gd name="T0" fmla="*/ 4 w 191"/>
                  <a:gd name="T1" fmla="*/ 50 h 51"/>
                  <a:gd name="T2" fmla="*/ 14 w 191"/>
                  <a:gd name="T3" fmla="*/ 49 h 51"/>
                  <a:gd name="T4" fmla="*/ 29 w 191"/>
                  <a:gd name="T5" fmla="*/ 49 h 51"/>
                  <a:gd name="T6" fmla="*/ 41 w 191"/>
                  <a:gd name="T7" fmla="*/ 46 h 51"/>
                  <a:gd name="T8" fmla="*/ 53 w 191"/>
                  <a:gd name="T9" fmla="*/ 45 h 51"/>
                  <a:gd name="T10" fmla="*/ 65 w 191"/>
                  <a:gd name="T11" fmla="*/ 45 h 51"/>
                  <a:gd name="T12" fmla="*/ 77 w 191"/>
                  <a:gd name="T13" fmla="*/ 42 h 51"/>
                  <a:gd name="T14" fmla="*/ 89 w 191"/>
                  <a:gd name="T15" fmla="*/ 41 h 51"/>
                  <a:gd name="T16" fmla="*/ 101 w 191"/>
                  <a:gd name="T17" fmla="*/ 39 h 51"/>
                  <a:gd name="T18" fmla="*/ 113 w 191"/>
                  <a:gd name="T19" fmla="*/ 36 h 51"/>
                  <a:gd name="T20" fmla="*/ 125 w 191"/>
                  <a:gd name="T21" fmla="*/ 34 h 51"/>
                  <a:gd name="T22" fmla="*/ 137 w 191"/>
                  <a:gd name="T23" fmla="*/ 29 h 51"/>
                  <a:gd name="T24" fmla="*/ 149 w 191"/>
                  <a:gd name="T25" fmla="*/ 26 h 51"/>
                  <a:gd name="T26" fmla="*/ 159 w 191"/>
                  <a:gd name="T27" fmla="*/ 22 h 51"/>
                  <a:gd name="T28" fmla="*/ 171 w 191"/>
                  <a:gd name="T29" fmla="*/ 17 h 51"/>
                  <a:gd name="T30" fmla="*/ 180 w 191"/>
                  <a:gd name="T31" fmla="*/ 11 h 51"/>
                  <a:gd name="T32" fmla="*/ 190 w 191"/>
                  <a:gd name="T33" fmla="*/ 4 h 51"/>
                  <a:gd name="T34" fmla="*/ 182 w 191"/>
                  <a:gd name="T35" fmla="*/ 3 h 51"/>
                  <a:gd name="T36" fmla="*/ 172 w 191"/>
                  <a:gd name="T37" fmla="*/ 9 h 51"/>
                  <a:gd name="T38" fmla="*/ 162 w 191"/>
                  <a:gd name="T39" fmla="*/ 14 h 51"/>
                  <a:gd name="T40" fmla="*/ 152 w 191"/>
                  <a:gd name="T41" fmla="*/ 18 h 51"/>
                  <a:gd name="T42" fmla="*/ 141 w 191"/>
                  <a:gd name="T43" fmla="*/ 23 h 51"/>
                  <a:gd name="T44" fmla="*/ 131 w 191"/>
                  <a:gd name="T45" fmla="*/ 27 h 51"/>
                  <a:gd name="T46" fmla="*/ 119 w 191"/>
                  <a:gd name="T47" fmla="*/ 30 h 51"/>
                  <a:gd name="T48" fmla="*/ 107 w 191"/>
                  <a:gd name="T49" fmla="*/ 32 h 51"/>
                  <a:gd name="T50" fmla="*/ 95 w 191"/>
                  <a:gd name="T51" fmla="*/ 35 h 51"/>
                  <a:gd name="T52" fmla="*/ 83 w 191"/>
                  <a:gd name="T53" fmla="*/ 36 h 51"/>
                  <a:gd name="T54" fmla="*/ 70 w 191"/>
                  <a:gd name="T55" fmla="*/ 38 h 51"/>
                  <a:gd name="T56" fmla="*/ 58 w 191"/>
                  <a:gd name="T57" fmla="*/ 39 h 51"/>
                  <a:gd name="T58" fmla="*/ 46 w 191"/>
                  <a:gd name="T59" fmla="*/ 40 h 51"/>
                  <a:gd name="T60" fmla="*/ 34 w 191"/>
                  <a:gd name="T61" fmla="*/ 42 h 51"/>
                  <a:gd name="T62" fmla="*/ 20 w 191"/>
                  <a:gd name="T63" fmla="*/ 43 h 51"/>
                  <a:gd name="T64" fmla="*/ 10 w 191"/>
                  <a:gd name="T65" fmla="*/ 44 h 51"/>
                  <a:gd name="T66" fmla="*/ 4 w 191"/>
                  <a:gd name="T67" fmla="*/ 44 h 51"/>
                  <a:gd name="T68" fmla="*/ 2 w 191"/>
                  <a:gd name="T69" fmla="*/ 46 h 51"/>
                  <a:gd name="T70" fmla="*/ 2 w 191"/>
                  <a:gd name="T71" fmla="*/ 5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1" h="51">
                    <a:moveTo>
                      <a:pt x="4" y="50"/>
                    </a:moveTo>
                    <a:lnTo>
                      <a:pt x="4" y="50"/>
                    </a:lnTo>
                    <a:lnTo>
                      <a:pt x="10" y="50"/>
                    </a:lnTo>
                    <a:lnTo>
                      <a:pt x="14" y="49"/>
                    </a:lnTo>
                    <a:lnTo>
                      <a:pt x="20" y="49"/>
                    </a:lnTo>
                    <a:lnTo>
                      <a:pt x="29" y="49"/>
                    </a:lnTo>
                    <a:lnTo>
                      <a:pt x="35" y="48"/>
                    </a:lnTo>
                    <a:lnTo>
                      <a:pt x="41" y="46"/>
                    </a:lnTo>
                    <a:lnTo>
                      <a:pt x="47" y="46"/>
                    </a:lnTo>
                    <a:lnTo>
                      <a:pt x="53" y="45"/>
                    </a:lnTo>
                    <a:lnTo>
                      <a:pt x="59" y="45"/>
                    </a:lnTo>
                    <a:lnTo>
                      <a:pt x="65" y="45"/>
                    </a:lnTo>
                    <a:lnTo>
                      <a:pt x="71" y="44"/>
                    </a:lnTo>
                    <a:lnTo>
                      <a:pt x="77" y="42"/>
                    </a:lnTo>
                    <a:lnTo>
                      <a:pt x="83" y="42"/>
                    </a:lnTo>
                    <a:lnTo>
                      <a:pt x="89" y="41"/>
                    </a:lnTo>
                    <a:lnTo>
                      <a:pt x="95" y="39"/>
                    </a:lnTo>
                    <a:lnTo>
                      <a:pt x="101" y="39"/>
                    </a:lnTo>
                    <a:lnTo>
                      <a:pt x="107" y="36"/>
                    </a:lnTo>
                    <a:lnTo>
                      <a:pt x="113" y="36"/>
                    </a:lnTo>
                    <a:lnTo>
                      <a:pt x="119" y="34"/>
                    </a:lnTo>
                    <a:lnTo>
                      <a:pt x="125" y="34"/>
                    </a:lnTo>
                    <a:lnTo>
                      <a:pt x="131" y="31"/>
                    </a:lnTo>
                    <a:lnTo>
                      <a:pt x="137" y="29"/>
                    </a:lnTo>
                    <a:lnTo>
                      <a:pt x="143" y="29"/>
                    </a:lnTo>
                    <a:lnTo>
                      <a:pt x="149" y="26"/>
                    </a:lnTo>
                    <a:lnTo>
                      <a:pt x="155" y="24"/>
                    </a:lnTo>
                    <a:lnTo>
                      <a:pt x="159" y="22"/>
                    </a:lnTo>
                    <a:lnTo>
                      <a:pt x="165" y="19"/>
                    </a:lnTo>
                    <a:lnTo>
                      <a:pt x="171" y="17"/>
                    </a:lnTo>
                    <a:lnTo>
                      <a:pt x="174" y="13"/>
                    </a:lnTo>
                    <a:lnTo>
                      <a:pt x="180" y="11"/>
                    </a:lnTo>
                    <a:lnTo>
                      <a:pt x="186" y="8"/>
                    </a:lnTo>
                    <a:lnTo>
                      <a:pt x="190" y="4"/>
                    </a:lnTo>
                    <a:lnTo>
                      <a:pt x="188" y="0"/>
                    </a:lnTo>
                    <a:lnTo>
                      <a:pt x="182" y="3"/>
                    </a:lnTo>
                    <a:lnTo>
                      <a:pt x="178" y="7"/>
                    </a:lnTo>
                    <a:lnTo>
                      <a:pt x="172" y="9"/>
                    </a:lnTo>
                    <a:lnTo>
                      <a:pt x="168" y="11"/>
                    </a:lnTo>
                    <a:lnTo>
                      <a:pt x="162" y="14"/>
                    </a:lnTo>
                    <a:lnTo>
                      <a:pt x="158" y="16"/>
                    </a:lnTo>
                    <a:lnTo>
                      <a:pt x="152" y="18"/>
                    </a:lnTo>
                    <a:lnTo>
                      <a:pt x="146" y="20"/>
                    </a:lnTo>
                    <a:lnTo>
                      <a:pt x="141" y="23"/>
                    </a:lnTo>
                    <a:lnTo>
                      <a:pt x="135" y="25"/>
                    </a:lnTo>
                    <a:lnTo>
                      <a:pt x="131" y="27"/>
                    </a:lnTo>
                    <a:lnTo>
                      <a:pt x="125" y="28"/>
                    </a:lnTo>
                    <a:lnTo>
                      <a:pt x="119" y="30"/>
                    </a:lnTo>
                    <a:lnTo>
                      <a:pt x="113" y="30"/>
                    </a:lnTo>
                    <a:lnTo>
                      <a:pt x="107" y="32"/>
                    </a:lnTo>
                    <a:lnTo>
                      <a:pt x="101" y="33"/>
                    </a:lnTo>
                    <a:lnTo>
                      <a:pt x="95" y="35"/>
                    </a:lnTo>
                    <a:lnTo>
                      <a:pt x="89" y="35"/>
                    </a:lnTo>
                    <a:lnTo>
                      <a:pt x="83" y="36"/>
                    </a:lnTo>
                    <a:lnTo>
                      <a:pt x="77" y="38"/>
                    </a:lnTo>
                    <a:lnTo>
                      <a:pt x="70" y="38"/>
                    </a:lnTo>
                    <a:lnTo>
                      <a:pt x="64" y="39"/>
                    </a:lnTo>
                    <a:lnTo>
                      <a:pt x="58" y="39"/>
                    </a:lnTo>
                    <a:lnTo>
                      <a:pt x="52" y="39"/>
                    </a:lnTo>
                    <a:lnTo>
                      <a:pt x="46" y="40"/>
                    </a:lnTo>
                    <a:lnTo>
                      <a:pt x="40" y="42"/>
                    </a:lnTo>
                    <a:lnTo>
                      <a:pt x="34" y="42"/>
                    </a:lnTo>
                    <a:lnTo>
                      <a:pt x="28" y="43"/>
                    </a:lnTo>
                    <a:lnTo>
                      <a:pt x="20" y="43"/>
                    </a:lnTo>
                    <a:lnTo>
                      <a:pt x="14" y="43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2" y="46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68" name="Freeform 380">
                <a:extLst>
                  <a:ext uri="{FF2B5EF4-FFF2-40B4-BE49-F238E27FC236}">
                    <a16:creationId xmlns:a16="http://schemas.microsoft.com/office/drawing/2014/main" id="{5096167B-BFDB-F4DA-4F42-683775ADDC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9" y="2093"/>
                <a:ext cx="198" cy="35"/>
              </a:xfrm>
              <a:custGeom>
                <a:avLst/>
                <a:gdLst>
                  <a:gd name="T0" fmla="*/ 0 w 198"/>
                  <a:gd name="T1" fmla="*/ 1 h 35"/>
                  <a:gd name="T2" fmla="*/ 1 w 198"/>
                  <a:gd name="T3" fmla="*/ 9 h 35"/>
                  <a:gd name="T4" fmla="*/ 3 w 198"/>
                  <a:gd name="T5" fmla="*/ 15 h 35"/>
                  <a:gd name="T6" fmla="*/ 7 w 198"/>
                  <a:gd name="T7" fmla="*/ 19 h 35"/>
                  <a:gd name="T8" fmla="*/ 16 w 198"/>
                  <a:gd name="T9" fmla="*/ 22 h 35"/>
                  <a:gd name="T10" fmla="*/ 26 w 198"/>
                  <a:gd name="T11" fmla="*/ 26 h 35"/>
                  <a:gd name="T12" fmla="*/ 38 w 198"/>
                  <a:gd name="T13" fmla="*/ 27 h 35"/>
                  <a:gd name="T14" fmla="*/ 52 w 198"/>
                  <a:gd name="T15" fmla="*/ 29 h 35"/>
                  <a:gd name="T16" fmla="*/ 69 w 198"/>
                  <a:gd name="T17" fmla="*/ 32 h 35"/>
                  <a:gd name="T18" fmla="*/ 83 w 198"/>
                  <a:gd name="T19" fmla="*/ 31 h 35"/>
                  <a:gd name="T20" fmla="*/ 101 w 198"/>
                  <a:gd name="T21" fmla="*/ 32 h 35"/>
                  <a:gd name="T22" fmla="*/ 119 w 198"/>
                  <a:gd name="T23" fmla="*/ 33 h 35"/>
                  <a:gd name="T24" fmla="*/ 135 w 198"/>
                  <a:gd name="T25" fmla="*/ 33 h 35"/>
                  <a:gd name="T26" fmla="*/ 151 w 198"/>
                  <a:gd name="T27" fmla="*/ 34 h 35"/>
                  <a:gd name="T28" fmla="*/ 167 w 198"/>
                  <a:gd name="T29" fmla="*/ 33 h 35"/>
                  <a:gd name="T30" fmla="*/ 183 w 198"/>
                  <a:gd name="T31" fmla="*/ 32 h 35"/>
                  <a:gd name="T32" fmla="*/ 197 w 198"/>
                  <a:gd name="T33" fmla="*/ 31 h 35"/>
                  <a:gd name="T34" fmla="*/ 189 w 198"/>
                  <a:gd name="T35" fmla="*/ 26 h 35"/>
                  <a:gd name="T36" fmla="*/ 175 w 198"/>
                  <a:gd name="T37" fmla="*/ 26 h 35"/>
                  <a:gd name="T38" fmla="*/ 159 w 198"/>
                  <a:gd name="T39" fmla="*/ 27 h 35"/>
                  <a:gd name="T40" fmla="*/ 143 w 198"/>
                  <a:gd name="T41" fmla="*/ 28 h 35"/>
                  <a:gd name="T42" fmla="*/ 127 w 198"/>
                  <a:gd name="T43" fmla="*/ 29 h 35"/>
                  <a:gd name="T44" fmla="*/ 109 w 198"/>
                  <a:gd name="T45" fmla="*/ 28 h 35"/>
                  <a:gd name="T46" fmla="*/ 92 w 198"/>
                  <a:gd name="T47" fmla="*/ 27 h 35"/>
                  <a:gd name="T48" fmla="*/ 76 w 198"/>
                  <a:gd name="T49" fmla="*/ 25 h 35"/>
                  <a:gd name="T50" fmla="*/ 60 w 198"/>
                  <a:gd name="T51" fmla="*/ 24 h 35"/>
                  <a:gd name="T52" fmla="*/ 46 w 198"/>
                  <a:gd name="T53" fmla="*/ 25 h 35"/>
                  <a:gd name="T54" fmla="*/ 34 w 198"/>
                  <a:gd name="T55" fmla="*/ 21 h 35"/>
                  <a:gd name="T56" fmla="*/ 22 w 198"/>
                  <a:gd name="T57" fmla="*/ 20 h 35"/>
                  <a:gd name="T58" fmla="*/ 13 w 198"/>
                  <a:gd name="T59" fmla="*/ 16 h 35"/>
                  <a:gd name="T60" fmla="*/ 7 w 198"/>
                  <a:gd name="T61" fmla="*/ 13 h 35"/>
                  <a:gd name="T62" fmla="*/ 5 w 198"/>
                  <a:gd name="T63" fmla="*/ 9 h 35"/>
                  <a:gd name="T64" fmla="*/ 5 w 198"/>
                  <a:gd name="T65" fmla="*/ 7 h 35"/>
                  <a:gd name="T66" fmla="*/ 0 w 198"/>
                  <a:gd name="T67" fmla="*/ 1 h 35"/>
                  <a:gd name="T68" fmla="*/ 5 w 198"/>
                  <a:gd name="T69" fmla="*/ 2 h 35"/>
                  <a:gd name="T70" fmla="*/ 2 w 198"/>
                  <a:gd name="T71" fmla="*/ 1 h 35"/>
                  <a:gd name="T72" fmla="*/ 5 w 198"/>
                  <a:gd name="T73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8" h="35">
                    <a:moveTo>
                      <a:pt x="5" y="5"/>
                    </a:moveTo>
                    <a:lnTo>
                      <a:pt x="0" y="1"/>
                    </a:lnTo>
                    <a:lnTo>
                      <a:pt x="1" y="5"/>
                    </a:lnTo>
                    <a:lnTo>
                      <a:pt x="1" y="9"/>
                    </a:lnTo>
                    <a:lnTo>
                      <a:pt x="1" y="11"/>
                    </a:lnTo>
                    <a:lnTo>
                      <a:pt x="3" y="15"/>
                    </a:lnTo>
                    <a:lnTo>
                      <a:pt x="5" y="17"/>
                    </a:lnTo>
                    <a:lnTo>
                      <a:pt x="7" y="19"/>
                    </a:lnTo>
                    <a:lnTo>
                      <a:pt x="12" y="21"/>
                    </a:lnTo>
                    <a:lnTo>
                      <a:pt x="16" y="22"/>
                    </a:lnTo>
                    <a:lnTo>
                      <a:pt x="22" y="24"/>
                    </a:lnTo>
                    <a:lnTo>
                      <a:pt x="26" y="26"/>
                    </a:lnTo>
                    <a:lnTo>
                      <a:pt x="32" y="26"/>
                    </a:lnTo>
                    <a:lnTo>
                      <a:pt x="38" y="27"/>
                    </a:lnTo>
                    <a:lnTo>
                      <a:pt x="46" y="29"/>
                    </a:lnTo>
                    <a:lnTo>
                      <a:pt x="52" y="29"/>
                    </a:lnTo>
                    <a:lnTo>
                      <a:pt x="60" y="30"/>
                    </a:lnTo>
                    <a:lnTo>
                      <a:pt x="69" y="32"/>
                    </a:lnTo>
                    <a:lnTo>
                      <a:pt x="77" y="32"/>
                    </a:lnTo>
                    <a:lnTo>
                      <a:pt x="83" y="31"/>
                    </a:lnTo>
                    <a:lnTo>
                      <a:pt x="93" y="33"/>
                    </a:lnTo>
                    <a:lnTo>
                      <a:pt x="101" y="32"/>
                    </a:lnTo>
                    <a:lnTo>
                      <a:pt x="109" y="32"/>
                    </a:lnTo>
                    <a:lnTo>
                      <a:pt x="119" y="33"/>
                    </a:lnTo>
                    <a:lnTo>
                      <a:pt x="127" y="33"/>
                    </a:lnTo>
                    <a:lnTo>
                      <a:pt x="135" y="33"/>
                    </a:lnTo>
                    <a:lnTo>
                      <a:pt x="143" y="32"/>
                    </a:lnTo>
                    <a:lnTo>
                      <a:pt x="151" y="34"/>
                    </a:lnTo>
                    <a:lnTo>
                      <a:pt x="159" y="33"/>
                    </a:lnTo>
                    <a:lnTo>
                      <a:pt x="167" y="33"/>
                    </a:lnTo>
                    <a:lnTo>
                      <a:pt x="175" y="33"/>
                    </a:lnTo>
                    <a:lnTo>
                      <a:pt x="183" y="32"/>
                    </a:lnTo>
                    <a:lnTo>
                      <a:pt x="189" y="32"/>
                    </a:lnTo>
                    <a:lnTo>
                      <a:pt x="197" y="31"/>
                    </a:lnTo>
                    <a:lnTo>
                      <a:pt x="197" y="25"/>
                    </a:lnTo>
                    <a:lnTo>
                      <a:pt x="189" y="26"/>
                    </a:lnTo>
                    <a:lnTo>
                      <a:pt x="183" y="26"/>
                    </a:lnTo>
                    <a:lnTo>
                      <a:pt x="175" y="26"/>
                    </a:lnTo>
                    <a:lnTo>
                      <a:pt x="167" y="27"/>
                    </a:lnTo>
                    <a:lnTo>
                      <a:pt x="159" y="27"/>
                    </a:lnTo>
                    <a:lnTo>
                      <a:pt x="151" y="28"/>
                    </a:lnTo>
                    <a:lnTo>
                      <a:pt x="143" y="28"/>
                    </a:lnTo>
                    <a:lnTo>
                      <a:pt x="135" y="29"/>
                    </a:lnTo>
                    <a:lnTo>
                      <a:pt x="127" y="29"/>
                    </a:lnTo>
                    <a:lnTo>
                      <a:pt x="119" y="27"/>
                    </a:lnTo>
                    <a:lnTo>
                      <a:pt x="109" y="28"/>
                    </a:lnTo>
                    <a:lnTo>
                      <a:pt x="101" y="28"/>
                    </a:lnTo>
                    <a:lnTo>
                      <a:pt x="92" y="27"/>
                    </a:lnTo>
                    <a:lnTo>
                      <a:pt x="84" y="27"/>
                    </a:lnTo>
                    <a:lnTo>
                      <a:pt x="76" y="25"/>
                    </a:lnTo>
                    <a:lnTo>
                      <a:pt x="68" y="26"/>
                    </a:lnTo>
                    <a:lnTo>
                      <a:pt x="60" y="24"/>
                    </a:lnTo>
                    <a:lnTo>
                      <a:pt x="52" y="25"/>
                    </a:lnTo>
                    <a:lnTo>
                      <a:pt x="46" y="25"/>
                    </a:lnTo>
                    <a:lnTo>
                      <a:pt x="40" y="23"/>
                    </a:lnTo>
                    <a:lnTo>
                      <a:pt x="34" y="21"/>
                    </a:lnTo>
                    <a:lnTo>
                      <a:pt x="28" y="20"/>
                    </a:lnTo>
                    <a:lnTo>
                      <a:pt x="22" y="20"/>
                    </a:lnTo>
                    <a:lnTo>
                      <a:pt x="17" y="18"/>
                    </a:lnTo>
                    <a:lnTo>
                      <a:pt x="13" y="16"/>
                    </a:lnTo>
                    <a:lnTo>
                      <a:pt x="11" y="14"/>
                    </a:lnTo>
                    <a:lnTo>
                      <a:pt x="7" y="13"/>
                    </a:lnTo>
                    <a:lnTo>
                      <a:pt x="5" y="11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0" y="1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5" y="5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69" name="Freeform 381">
                <a:extLst>
                  <a:ext uri="{FF2B5EF4-FFF2-40B4-BE49-F238E27FC236}">
                    <a16:creationId xmlns:a16="http://schemas.microsoft.com/office/drawing/2014/main" id="{26A0E513-198B-A6FE-E1A6-F7760DAC2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0" y="2098"/>
                <a:ext cx="105" cy="34"/>
              </a:xfrm>
              <a:custGeom>
                <a:avLst/>
                <a:gdLst>
                  <a:gd name="T0" fmla="*/ 2 w 105"/>
                  <a:gd name="T1" fmla="*/ 0 h 34"/>
                  <a:gd name="T2" fmla="*/ 0 w 105"/>
                  <a:gd name="T3" fmla="*/ 6 h 34"/>
                  <a:gd name="T4" fmla="*/ 1 w 105"/>
                  <a:gd name="T5" fmla="*/ 10 h 34"/>
                  <a:gd name="T6" fmla="*/ 3 w 105"/>
                  <a:gd name="T7" fmla="*/ 14 h 34"/>
                  <a:gd name="T8" fmla="*/ 7 w 105"/>
                  <a:gd name="T9" fmla="*/ 18 h 34"/>
                  <a:gd name="T10" fmla="*/ 13 w 105"/>
                  <a:gd name="T11" fmla="*/ 21 h 34"/>
                  <a:gd name="T12" fmla="*/ 19 w 105"/>
                  <a:gd name="T13" fmla="*/ 23 h 34"/>
                  <a:gd name="T14" fmla="*/ 28 w 105"/>
                  <a:gd name="T15" fmla="*/ 25 h 34"/>
                  <a:gd name="T16" fmla="*/ 36 w 105"/>
                  <a:gd name="T17" fmla="*/ 26 h 34"/>
                  <a:gd name="T18" fmla="*/ 44 w 105"/>
                  <a:gd name="T19" fmla="*/ 28 h 34"/>
                  <a:gd name="T20" fmla="*/ 54 w 105"/>
                  <a:gd name="T21" fmla="*/ 29 h 34"/>
                  <a:gd name="T22" fmla="*/ 64 w 105"/>
                  <a:gd name="T23" fmla="*/ 31 h 34"/>
                  <a:gd name="T24" fmla="*/ 72 w 105"/>
                  <a:gd name="T25" fmla="*/ 30 h 34"/>
                  <a:gd name="T26" fmla="*/ 82 w 105"/>
                  <a:gd name="T27" fmla="*/ 32 h 34"/>
                  <a:gd name="T28" fmla="*/ 90 w 105"/>
                  <a:gd name="T29" fmla="*/ 31 h 34"/>
                  <a:gd name="T30" fmla="*/ 98 w 105"/>
                  <a:gd name="T31" fmla="*/ 33 h 34"/>
                  <a:gd name="T32" fmla="*/ 104 w 105"/>
                  <a:gd name="T33" fmla="*/ 33 h 34"/>
                  <a:gd name="T34" fmla="*/ 98 w 105"/>
                  <a:gd name="T35" fmla="*/ 33 h 34"/>
                  <a:gd name="T36" fmla="*/ 92 w 105"/>
                  <a:gd name="T37" fmla="*/ 31 h 34"/>
                  <a:gd name="T38" fmla="*/ 86 w 105"/>
                  <a:gd name="T39" fmla="*/ 30 h 34"/>
                  <a:gd name="T40" fmla="*/ 78 w 105"/>
                  <a:gd name="T41" fmla="*/ 28 h 34"/>
                  <a:gd name="T42" fmla="*/ 72 w 105"/>
                  <a:gd name="T43" fmla="*/ 26 h 34"/>
                  <a:gd name="T44" fmla="*/ 66 w 105"/>
                  <a:gd name="T45" fmla="*/ 25 h 34"/>
                  <a:gd name="T46" fmla="*/ 59 w 105"/>
                  <a:gd name="T47" fmla="*/ 23 h 34"/>
                  <a:gd name="T48" fmla="*/ 53 w 105"/>
                  <a:gd name="T49" fmla="*/ 21 h 34"/>
                  <a:gd name="T50" fmla="*/ 47 w 105"/>
                  <a:gd name="T51" fmla="*/ 20 h 34"/>
                  <a:gd name="T52" fmla="*/ 39 w 105"/>
                  <a:gd name="T53" fmla="*/ 16 h 34"/>
                  <a:gd name="T54" fmla="*/ 33 w 105"/>
                  <a:gd name="T55" fmla="*/ 14 h 34"/>
                  <a:gd name="T56" fmla="*/ 27 w 105"/>
                  <a:gd name="T57" fmla="*/ 13 h 34"/>
                  <a:gd name="T58" fmla="*/ 21 w 105"/>
                  <a:gd name="T59" fmla="*/ 9 h 34"/>
                  <a:gd name="T60" fmla="*/ 15 w 105"/>
                  <a:gd name="T61" fmla="*/ 7 h 34"/>
                  <a:gd name="T62" fmla="*/ 8 w 105"/>
                  <a:gd name="T63" fmla="*/ 4 h 34"/>
                  <a:gd name="T64" fmla="*/ 2 w 105"/>
                  <a:gd name="T6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5" h="34">
                    <a:moveTo>
                      <a:pt x="2" y="0"/>
                    </a:moveTo>
                    <a:lnTo>
                      <a:pt x="0" y="6"/>
                    </a:lnTo>
                    <a:lnTo>
                      <a:pt x="1" y="10"/>
                    </a:lnTo>
                    <a:lnTo>
                      <a:pt x="3" y="14"/>
                    </a:lnTo>
                    <a:lnTo>
                      <a:pt x="7" y="18"/>
                    </a:lnTo>
                    <a:lnTo>
                      <a:pt x="13" y="21"/>
                    </a:lnTo>
                    <a:lnTo>
                      <a:pt x="19" y="23"/>
                    </a:lnTo>
                    <a:lnTo>
                      <a:pt x="28" y="25"/>
                    </a:lnTo>
                    <a:lnTo>
                      <a:pt x="36" y="26"/>
                    </a:lnTo>
                    <a:lnTo>
                      <a:pt x="44" y="28"/>
                    </a:lnTo>
                    <a:lnTo>
                      <a:pt x="54" y="29"/>
                    </a:lnTo>
                    <a:lnTo>
                      <a:pt x="64" y="31"/>
                    </a:lnTo>
                    <a:lnTo>
                      <a:pt x="72" y="30"/>
                    </a:lnTo>
                    <a:lnTo>
                      <a:pt x="82" y="32"/>
                    </a:lnTo>
                    <a:lnTo>
                      <a:pt x="90" y="31"/>
                    </a:lnTo>
                    <a:lnTo>
                      <a:pt x="98" y="33"/>
                    </a:lnTo>
                    <a:lnTo>
                      <a:pt x="104" y="33"/>
                    </a:lnTo>
                    <a:lnTo>
                      <a:pt x="98" y="33"/>
                    </a:lnTo>
                    <a:lnTo>
                      <a:pt x="92" y="31"/>
                    </a:lnTo>
                    <a:lnTo>
                      <a:pt x="86" y="30"/>
                    </a:lnTo>
                    <a:lnTo>
                      <a:pt x="78" y="28"/>
                    </a:lnTo>
                    <a:lnTo>
                      <a:pt x="72" y="26"/>
                    </a:lnTo>
                    <a:lnTo>
                      <a:pt x="66" y="25"/>
                    </a:lnTo>
                    <a:lnTo>
                      <a:pt x="59" y="23"/>
                    </a:lnTo>
                    <a:lnTo>
                      <a:pt x="53" y="21"/>
                    </a:lnTo>
                    <a:lnTo>
                      <a:pt x="47" y="20"/>
                    </a:lnTo>
                    <a:lnTo>
                      <a:pt x="39" y="16"/>
                    </a:lnTo>
                    <a:lnTo>
                      <a:pt x="33" y="14"/>
                    </a:lnTo>
                    <a:lnTo>
                      <a:pt x="27" y="13"/>
                    </a:lnTo>
                    <a:lnTo>
                      <a:pt x="21" y="9"/>
                    </a:lnTo>
                    <a:lnTo>
                      <a:pt x="15" y="7"/>
                    </a:lnTo>
                    <a:lnTo>
                      <a:pt x="8" y="4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670" name="Freeform 382">
                <a:extLst>
                  <a:ext uri="{FF2B5EF4-FFF2-40B4-BE49-F238E27FC236}">
                    <a16:creationId xmlns:a16="http://schemas.microsoft.com/office/drawing/2014/main" id="{C6572724-3454-1182-1EC1-9E201D4F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0" y="2098"/>
                <a:ext cx="105" cy="34"/>
              </a:xfrm>
              <a:custGeom>
                <a:avLst/>
                <a:gdLst>
                  <a:gd name="T0" fmla="*/ 2 w 105"/>
                  <a:gd name="T1" fmla="*/ 0 h 34"/>
                  <a:gd name="T2" fmla="*/ 2 w 105"/>
                  <a:gd name="T3" fmla="*/ 0 h 34"/>
                  <a:gd name="T4" fmla="*/ 0 w 105"/>
                  <a:gd name="T5" fmla="*/ 6 h 34"/>
                  <a:gd name="T6" fmla="*/ 1 w 105"/>
                  <a:gd name="T7" fmla="*/ 10 h 34"/>
                  <a:gd name="T8" fmla="*/ 3 w 105"/>
                  <a:gd name="T9" fmla="*/ 14 h 34"/>
                  <a:gd name="T10" fmla="*/ 7 w 105"/>
                  <a:gd name="T11" fmla="*/ 18 h 34"/>
                  <a:gd name="T12" fmla="*/ 13 w 105"/>
                  <a:gd name="T13" fmla="*/ 21 h 34"/>
                  <a:gd name="T14" fmla="*/ 19 w 105"/>
                  <a:gd name="T15" fmla="*/ 23 h 34"/>
                  <a:gd name="T16" fmla="*/ 28 w 105"/>
                  <a:gd name="T17" fmla="*/ 25 h 34"/>
                  <a:gd name="T18" fmla="*/ 36 w 105"/>
                  <a:gd name="T19" fmla="*/ 26 h 34"/>
                  <a:gd name="T20" fmla="*/ 44 w 105"/>
                  <a:gd name="T21" fmla="*/ 28 h 34"/>
                  <a:gd name="T22" fmla="*/ 54 w 105"/>
                  <a:gd name="T23" fmla="*/ 29 h 34"/>
                  <a:gd name="T24" fmla="*/ 64 w 105"/>
                  <a:gd name="T25" fmla="*/ 31 h 34"/>
                  <a:gd name="T26" fmla="*/ 72 w 105"/>
                  <a:gd name="T27" fmla="*/ 30 h 34"/>
                  <a:gd name="T28" fmla="*/ 82 w 105"/>
                  <a:gd name="T29" fmla="*/ 32 h 34"/>
                  <a:gd name="T30" fmla="*/ 90 w 105"/>
                  <a:gd name="T31" fmla="*/ 31 h 34"/>
                  <a:gd name="T32" fmla="*/ 98 w 105"/>
                  <a:gd name="T33" fmla="*/ 33 h 34"/>
                  <a:gd name="T34" fmla="*/ 104 w 105"/>
                  <a:gd name="T35" fmla="*/ 33 h 34"/>
                  <a:gd name="T36" fmla="*/ 104 w 105"/>
                  <a:gd name="T37" fmla="*/ 33 h 34"/>
                  <a:gd name="T38" fmla="*/ 98 w 105"/>
                  <a:gd name="T39" fmla="*/ 33 h 34"/>
                  <a:gd name="T40" fmla="*/ 92 w 105"/>
                  <a:gd name="T41" fmla="*/ 31 h 34"/>
                  <a:gd name="T42" fmla="*/ 86 w 105"/>
                  <a:gd name="T43" fmla="*/ 30 h 34"/>
                  <a:gd name="T44" fmla="*/ 78 w 105"/>
                  <a:gd name="T45" fmla="*/ 28 h 34"/>
                  <a:gd name="T46" fmla="*/ 72 w 105"/>
                  <a:gd name="T47" fmla="*/ 26 h 34"/>
                  <a:gd name="T48" fmla="*/ 66 w 105"/>
                  <a:gd name="T49" fmla="*/ 25 h 34"/>
                  <a:gd name="T50" fmla="*/ 59 w 105"/>
                  <a:gd name="T51" fmla="*/ 23 h 34"/>
                  <a:gd name="T52" fmla="*/ 53 w 105"/>
                  <a:gd name="T53" fmla="*/ 21 h 34"/>
                  <a:gd name="T54" fmla="*/ 47 w 105"/>
                  <a:gd name="T55" fmla="*/ 20 h 34"/>
                  <a:gd name="T56" fmla="*/ 39 w 105"/>
                  <a:gd name="T57" fmla="*/ 16 h 34"/>
                  <a:gd name="T58" fmla="*/ 33 w 105"/>
                  <a:gd name="T59" fmla="*/ 14 h 34"/>
                  <a:gd name="T60" fmla="*/ 27 w 105"/>
                  <a:gd name="T61" fmla="*/ 13 h 34"/>
                  <a:gd name="T62" fmla="*/ 21 w 105"/>
                  <a:gd name="T63" fmla="*/ 9 h 34"/>
                  <a:gd name="T64" fmla="*/ 15 w 105"/>
                  <a:gd name="T65" fmla="*/ 7 h 34"/>
                  <a:gd name="T66" fmla="*/ 8 w 105"/>
                  <a:gd name="T67" fmla="*/ 4 h 34"/>
                  <a:gd name="T68" fmla="*/ 2 w 105"/>
                  <a:gd name="T6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5" h="34">
                    <a:moveTo>
                      <a:pt x="2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1" y="10"/>
                    </a:lnTo>
                    <a:lnTo>
                      <a:pt x="3" y="14"/>
                    </a:lnTo>
                    <a:lnTo>
                      <a:pt x="7" y="18"/>
                    </a:lnTo>
                    <a:lnTo>
                      <a:pt x="13" y="21"/>
                    </a:lnTo>
                    <a:lnTo>
                      <a:pt x="19" y="23"/>
                    </a:lnTo>
                    <a:lnTo>
                      <a:pt x="28" y="25"/>
                    </a:lnTo>
                    <a:lnTo>
                      <a:pt x="36" y="26"/>
                    </a:lnTo>
                    <a:lnTo>
                      <a:pt x="44" y="28"/>
                    </a:lnTo>
                    <a:lnTo>
                      <a:pt x="54" y="29"/>
                    </a:lnTo>
                    <a:lnTo>
                      <a:pt x="64" y="31"/>
                    </a:lnTo>
                    <a:lnTo>
                      <a:pt x="72" y="30"/>
                    </a:lnTo>
                    <a:lnTo>
                      <a:pt x="82" y="32"/>
                    </a:lnTo>
                    <a:lnTo>
                      <a:pt x="90" y="31"/>
                    </a:lnTo>
                    <a:lnTo>
                      <a:pt x="98" y="33"/>
                    </a:lnTo>
                    <a:lnTo>
                      <a:pt x="104" y="33"/>
                    </a:lnTo>
                    <a:lnTo>
                      <a:pt x="104" y="33"/>
                    </a:lnTo>
                    <a:lnTo>
                      <a:pt x="98" y="33"/>
                    </a:lnTo>
                    <a:lnTo>
                      <a:pt x="92" y="31"/>
                    </a:lnTo>
                    <a:lnTo>
                      <a:pt x="86" y="30"/>
                    </a:lnTo>
                    <a:lnTo>
                      <a:pt x="78" y="28"/>
                    </a:lnTo>
                    <a:lnTo>
                      <a:pt x="72" y="26"/>
                    </a:lnTo>
                    <a:lnTo>
                      <a:pt x="66" y="25"/>
                    </a:lnTo>
                    <a:lnTo>
                      <a:pt x="59" y="23"/>
                    </a:lnTo>
                    <a:lnTo>
                      <a:pt x="53" y="21"/>
                    </a:lnTo>
                    <a:lnTo>
                      <a:pt x="47" y="20"/>
                    </a:lnTo>
                    <a:lnTo>
                      <a:pt x="39" y="16"/>
                    </a:lnTo>
                    <a:lnTo>
                      <a:pt x="33" y="14"/>
                    </a:lnTo>
                    <a:lnTo>
                      <a:pt x="27" y="13"/>
                    </a:lnTo>
                    <a:lnTo>
                      <a:pt x="21" y="9"/>
                    </a:lnTo>
                    <a:lnTo>
                      <a:pt x="15" y="7"/>
                    </a:lnTo>
                    <a:lnTo>
                      <a:pt x="8" y="4"/>
                    </a:lnTo>
                    <a:lnTo>
                      <a:pt x="2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2674" name="Group 386">
              <a:extLst>
                <a:ext uri="{FF2B5EF4-FFF2-40B4-BE49-F238E27FC236}">
                  <a16:creationId xmlns:a16="http://schemas.microsoft.com/office/drawing/2014/main" id="{43EA8230-6CC0-281F-D8CE-79EEA06CE4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4" y="1298"/>
              <a:ext cx="816" cy="526"/>
              <a:chOff x="2634" y="1298"/>
              <a:chExt cx="816" cy="526"/>
            </a:xfrm>
          </p:grpSpPr>
          <p:pic>
            <p:nvPicPr>
              <p:cNvPr id="12672" name="Picture 384">
                <a:extLst>
                  <a:ext uri="{FF2B5EF4-FFF2-40B4-BE49-F238E27FC236}">
                    <a16:creationId xmlns:a16="http://schemas.microsoft.com/office/drawing/2014/main" id="{E50BB70C-37FD-099B-1F2A-7D3314DF6911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4" y="1298"/>
                <a:ext cx="746" cy="5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673" name="Picture 385">
                <a:extLst>
                  <a:ext uri="{FF2B5EF4-FFF2-40B4-BE49-F238E27FC236}">
                    <a16:creationId xmlns:a16="http://schemas.microsoft.com/office/drawing/2014/main" id="{5286DC94-0502-D9B3-4F2E-C397FEB781CF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" y="1641"/>
                <a:ext cx="102" cy="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EAB84CD-2D7E-FA64-2115-37421E27D9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Why a groupware browser?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066728E-64DA-3213-45F5-0D212BB8CA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5000" y="1339850"/>
            <a:ext cx="7772400" cy="4114800"/>
          </a:xfrm>
          <a:noFill/>
          <a:ln/>
        </p:spPr>
        <p:txBody>
          <a:bodyPr/>
          <a:lstStyle/>
          <a:p>
            <a:r>
              <a:rPr lang="en-US" altLang="LID4096"/>
              <a:t>Applications:</a:t>
            </a:r>
          </a:p>
          <a:p>
            <a:pPr lvl="1"/>
            <a:r>
              <a:rPr lang="en-US" altLang="LID4096"/>
              <a:t>remote presentations</a:t>
            </a: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pPr lvl="1"/>
            <a:r>
              <a:rPr lang="en-US" altLang="LID4096"/>
              <a:t>remote meetings</a:t>
            </a:r>
          </a:p>
        </p:txBody>
      </p:sp>
      <p:grpSp>
        <p:nvGrpSpPr>
          <p:cNvPr id="13319" name="Group 7">
            <a:extLst>
              <a:ext uri="{FF2B5EF4-FFF2-40B4-BE49-F238E27FC236}">
                <a16:creationId xmlns:a16="http://schemas.microsoft.com/office/drawing/2014/main" id="{BC2E3C19-85CE-4C5D-00C5-7556A79A0A16}"/>
              </a:ext>
            </a:extLst>
          </p:cNvPr>
          <p:cNvGrpSpPr>
            <a:grpSpLocks/>
          </p:cNvGrpSpPr>
          <p:nvPr/>
        </p:nvGrpSpPr>
        <p:grpSpPr bwMode="auto">
          <a:xfrm>
            <a:off x="4560888" y="2500313"/>
            <a:ext cx="2062162" cy="771525"/>
            <a:chOff x="2873" y="1575"/>
            <a:chExt cx="1299" cy="486"/>
          </a:xfrm>
        </p:grpSpPr>
        <p:sp>
          <p:nvSpPr>
            <p:cNvPr id="13316" name="Oval 4">
              <a:extLst>
                <a:ext uri="{FF2B5EF4-FFF2-40B4-BE49-F238E27FC236}">
                  <a16:creationId xmlns:a16="http://schemas.microsoft.com/office/drawing/2014/main" id="{2D76ADBD-6155-A9C1-F6D9-70AD08FA2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3" y="1578"/>
              <a:ext cx="1299" cy="48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317" name="Line 5">
              <a:extLst>
                <a:ext uri="{FF2B5EF4-FFF2-40B4-BE49-F238E27FC236}">
                  <a16:creationId xmlns:a16="http://schemas.microsoft.com/office/drawing/2014/main" id="{57F61C46-CC08-C8B1-9C3F-F3BEBA54AB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1" y="1575"/>
              <a:ext cx="56" cy="1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318" name="Line 6">
              <a:extLst>
                <a:ext uri="{FF2B5EF4-FFF2-40B4-BE49-F238E27FC236}">
                  <a16:creationId xmlns:a16="http://schemas.microsoft.com/office/drawing/2014/main" id="{A31C5E29-2E68-FED0-58DC-68D2C08333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30" y="2061"/>
              <a:ext cx="58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3320" name="Freeform 8">
            <a:extLst>
              <a:ext uri="{FF2B5EF4-FFF2-40B4-BE49-F238E27FC236}">
                <a16:creationId xmlns:a16="http://schemas.microsoft.com/office/drawing/2014/main" id="{CE60BF75-3957-D13F-DE3F-173040B18567}"/>
              </a:ext>
            </a:extLst>
          </p:cNvPr>
          <p:cNvSpPr>
            <a:spLocks/>
          </p:cNvSpPr>
          <p:nvPr/>
        </p:nvSpPr>
        <p:spPr bwMode="auto">
          <a:xfrm>
            <a:off x="3394075" y="2717800"/>
            <a:ext cx="1479550" cy="1104900"/>
          </a:xfrm>
          <a:custGeom>
            <a:avLst/>
            <a:gdLst>
              <a:gd name="T0" fmla="*/ 557 w 932"/>
              <a:gd name="T1" fmla="*/ 694 h 696"/>
              <a:gd name="T2" fmla="*/ 487 w 932"/>
              <a:gd name="T3" fmla="*/ 674 h 696"/>
              <a:gd name="T4" fmla="*/ 458 w 932"/>
              <a:gd name="T5" fmla="*/ 651 h 696"/>
              <a:gd name="T6" fmla="*/ 416 w 932"/>
              <a:gd name="T7" fmla="*/ 675 h 696"/>
              <a:gd name="T8" fmla="*/ 336 w 932"/>
              <a:gd name="T9" fmla="*/ 679 h 696"/>
              <a:gd name="T10" fmla="*/ 304 w 932"/>
              <a:gd name="T11" fmla="*/ 672 h 696"/>
              <a:gd name="T12" fmla="*/ 268 w 932"/>
              <a:gd name="T13" fmla="*/ 656 h 696"/>
              <a:gd name="T14" fmla="*/ 292 w 932"/>
              <a:gd name="T15" fmla="*/ 600 h 696"/>
              <a:gd name="T16" fmla="*/ 276 w 932"/>
              <a:gd name="T17" fmla="*/ 537 h 696"/>
              <a:gd name="T18" fmla="*/ 222 w 932"/>
              <a:gd name="T19" fmla="*/ 545 h 696"/>
              <a:gd name="T20" fmla="*/ 246 w 932"/>
              <a:gd name="T21" fmla="*/ 676 h 696"/>
              <a:gd name="T22" fmla="*/ 103 w 932"/>
              <a:gd name="T23" fmla="*/ 683 h 696"/>
              <a:gd name="T24" fmla="*/ 63 w 932"/>
              <a:gd name="T25" fmla="*/ 637 h 696"/>
              <a:gd name="T26" fmla="*/ 84 w 932"/>
              <a:gd name="T27" fmla="*/ 621 h 696"/>
              <a:gd name="T28" fmla="*/ 82 w 932"/>
              <a:gd name="T29" fmla="*/ 501 h 696"/>
              <a:gd name="T30" fmla="*/ 71 w 932"/>
              <a:gd name="T31" fmla="*/ 378 h 696"/>
              <a:gd name="T32" fmla="*/ 41 w 932"/>
              <a:gd name="T33" fmla="*/ 337 h 696"/>
              <a:gd name="T34" fmla="*/ 6 w 932"/>
              <a:gd name="T35" fmla="*/ 326 h 696"/>
              <a:gd name="T36" fmla="*/ 11 w 932"/>
              <a:gd name="T37" fmla="*/ 265 h 696"/>
              <a:gd name="T38" fmla="*/ 68 w 932"/>
              <a:gd name="T39" fmla="*/ 224 h 696"/>
              <a:gd name="T40" fmla="*/ 140 w 932"/>
              <a:gd name="T41" fmla="*/ 214 h 696"/>
              <a:gd name="T42" fmla="*/ 197 w 932"/>
              <a:gd name="T43" fmla="*/ 250 h 696"/>
              <a:gd name="T44" fmla="*/ 239 w 932"/>
              <a:gd name="T45" fmla="*/ 249 h 696"/>
              <a:gd name="T46" fmla="*/ 296 w 932"/>
              <a:gd name="T47" fmla="*/ 163 h 696"/>
              <a:gd name="T48" fmla="*/ 316 w 932"/>
              <a:gd name="T49" fmla="*/ 149 h 696"/>
              <a:gd name="T50" fmla="*/ 301 w 932"/>
              <a:gd name="T51" fmla="*/ 96 h 696"/>
              <a:gd name="T52" fmla="*/ 313 w 932"/>
              <a:gd name="T53" fmla="*/ 51 h 696"/>
              <a:gd name="T54" fmla="*/ 329 w 932"/>
              <a:gd name="T55" fmla="*/ 20 h 696"/>
              <a:gd name="T56" fmla="*/ 369 w 932"/>
              <a:gd name="T57" fmla="*/ 0 h 696"/>
              <a:gd name="T58" fmla="*/ 436 w 932"/>
              <a:gd name="T59" fmla="*/ 10 h 696"/>
              <a:gd name="T60" fmla="*/ 490 w 932"/>
              <a:gd name="T61" fmla="*/ 12 h 696"/>
              <a:gd name="T62" fmla="*/ 519 w 932"/>
              <a:gd name="T63" fmla="*/ 57 h 696"/>
              <a:gd name="T64" fmla="*/ 513 w 932"/>
              <a:gd name="T65" fmla="*/ 83 h 696"/>
              <a:gd name="T66" fmla="*/ 504 w 932"/>
              <a:gd name="T67" fmla="*/ 27 h 696"/>
              <a:gd name="T68" fmla="*/ 441 w 932"/>
              <a:gd name="T69" fmla="*/ 11 h 696"/>
              <a:gd name="T70" fmla="*/ 488 w 932"/>
              <a:gd name="T71" fmla="*/ 43 h 696"/>
              <a:gd name="T72" fmla="*/ 496 w 932"/>
              <a:gd name="T73" fmla="*/ 84 h 696"/>
              <a:gd name="T74" fmla="*/ 489 w 932"/>
              <a:gd name="T75" fmla="*/ 58 h 696"/>
              <a:gd name="T76" fmla="*/ 492 w 932"/>
              <a:gd name="T77" fmla="*/ 110 h 696"/>
              <a:gd name="T78" fmla="*/ 501 w 932"/>
              <a:gd name="T79" fmla="*/ 157 h 696"/>
              <a:gd name="T80" fmla="*/ 469 w 932"/>
              <a:gd name="T81" fmla="*/ 170 h 696"/>
              <a:gd name="T82" fmla="*/ 416 w 932"/>
              <a:gd name="T83" fmla="*/ 212 h 696"/>
              <a:gd name="T84" fmla="*/ 454 w 932"/>
              <a:gd name="T85" fmla="*/ 255 h 696"/>
              <a:gd name="T86" fmla="*/ 477 w 932"/>
              <a:gd name="T87" fmla="*/ 284 h 696"/>
              <a:gd name="T88" fmla="*/ 513 w 932"/>
              <a:gd name="T89" fmla="*/ 316 h 696"/>
              <a:gd name="T90" fmla="*/ 564 w 932"/>
              <a:gd name="T91" fmla="*/ 284 h 696"/>
              <a:gd name="T92" fmla="*/ 592 w 932"/>
              <a:gd name="T93" fmla="*/ 293 h 696"/>
              <a:gd name="T94" fmla="*/ 604 w 932"/>
              <a:gd name="T95" fmla="*/ 296 h 696"/>
              <a:gd name="T96" fmla="*/ 608 w 932"/>
              <a:gd name="T97" fmla="*/ 194 h 696"/>
              <a:gd name="T98" fmla="*/ 815 w 932"/>
              <a:gd name="T99" fmla="*/ 194 h 696"/>
              <a:gd name="T100" fmla="*/ 868 w 932"/>
              <a:gd name="T101" fmla="*/ 262 h 696"/>
              <a:gd name="T102" fmla="*/ 859 w 932"/>
              <a:gd name="T103" fmla="*/ 320 h 696"/>
              <a:gd name="T104" fmla="*/ 877 w 932"/>
              <a:gd name="T105" fmla="*/ 342 h 696"/>
              <a:gd name="T106" fmla="*/ 886 w 932"/>
              <a:gd name="T107" fmla="*/ 361 h 696"/>
              <a:gd name="T108" fmla="*/ 931 w 932"/>
              <a:gd name="T109" fmla="*/ 366 h 696"/>
              <a:gd name="T110" fmla="*/ 926 w 932"/>
              <a:gd name="T111" fmla="*/ 440 h 696"/>
              <a:gd name="T112" fmla="*/ 864 w 932"/>
              <a:gd name="T113" fmla="*/ 445 h 696"/>
              <a:gd name="T114" fmla="*/ 795 w 932"/>
              <a:gd name="T115" fmla="*/ 463 h 696"/>
              <a:gd name="T116" fmla="*/ 792 w 932"/>
              <a:gd name="T117" fmla="*/ 549 h 696"/>
              <a:gd name="T118" fmla="*/ 790 w 932"/>
              <a:gd name="T119" fmla="*/ 634 h 696"/>
              <a:gd name="T120" fmla="*/ 835 w 932"/>
              <a:gd name="T121" fmla="*/ 678 h 696"/>
              <a:gd name="T122" fmla="*/ 725 w 932"/>
              <a:gd name="T123" fmla="*/ 682 h 696"/>
              <a:gd name="T124" fmla="*/ 621 w 932"/>
              <a:gd name="T125" fmla="*/ 681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32" h="696">
                <a:moveTo>
                  <a:pt x="610" y="680"/>
                </a:moveTo>
                <a:lnTo>
                  <a:pt x="607" y="683"/>
                </a:lnTo>
                <a:lnTo>
                  <a:pt x="604" y="685"/>
                </a:lnTo>
                <a:lnTo>
                  <a:pt x="601" y="686"/>
                </a:lnTo>
                <a:lnTo>
                  <a:pt x="598" y="688"/>
                </a:lnTo>
                <a:lnTo>
                  <a:pt x="595" y="688"/>
                </a:lnTo>
                <a:lnTo>
                  <a:pt x="591" y="690"/>
                </a:lnTo>
                <a:lnTo>
                  <a:pt x="588" y="691"/>
                </a:lnTo>
                <a:lnTo>
                  <a:pt x="585" y="692"/>
                </a:lnTo>
                <a:lnTo>
                  <a:pt x="580" y="692"/>
                </a:lnTo>
                <a:lnTo>
                  <a:pt x="574" y="693"/>
                </a:lnTo>
                <a:lnTo>
                  <a:pt x="569" y="694"/>
                </a:lnTo>
                <a:lnTo>
                  <a:pt x="563" y="694"/>
                </a:lnTo>
                <a:lnTo>
                  <a:pt x="557" y="694"/>
                </a:lnTo>
                <a:lnTo>
                  <a:pt x="552" y="695"/>
                </a:lnTo>
                <a:lnTo>
                  <a:pt x="546" y="695"/>
                </a:lnTo>
                <a:lnTo>
                  <a:pt x="540" y="695"/>
                </a:lnTo>
                <a:lnTo>
                  <a:pt x="534" y="694"/>
                </a:lnTo>
                <a:lnTo>
                  <a:pt x="528" y="694"/>
                </a:lnTo>
                <a:lnTo>
                  <a:pt x="523" y="693"/>
                </a:lnTo>
                <a:lnTo>
                  <a:pt x="517" y="692"/>
                </a:lnTo>
                <a:lnTo>
                  <a:pt x="512" y="691"/>
                </a:lnTo>
                <a:lnTo>
                  <a:pt x="506" y="689"/>
                </a:lnTo>
                <a:lnTo>
                  <a:pt x="501" y="688"/>
                </a:lnTo>
                <a:lnTo>
                  <a:pt x="496" y="685"/>
                </a:lnTo>
                <a:lnTo>
                  <a:pt x="493" y="682"/>
                </a:lnTo>
                <a:lnTo>
                  <a:pt x="490" y="678"/>
                </a:lnTo>
                <a:lnTo>
                  <a:pt x="487" y="674"/>
                </a:lnTo>
                <a:lnTo>
                  <a:pt x="485" y="670"/>
                </a:lnTo>
                <a:lnTo>
                  <a:pt x="482" y="666"/>
                </a:lnTo>
                <a:lnTo>
                  <a:pt x="480" y="662"/>
                </a:lnTo>
                <a:lnTo>
                  <a:pt x="478" y="658"/>
                </a:lnTo>
                <a:lnTo>
                  <a:pt x="476" y="653"/>
                </a:lnTo>
                <a:lnTo>
                  <a:pt x="473" y="653"/>
                </a:lnTo>
                <a:lnTo>
                  <a:pt x="471" y="654"/>
                </a:lnTo>
                <a:lnTo>
                  <a:pt x="469" y="655"/>
                </a:lnTo>
                <a:lnTo>
                  <a:pt x="467" y="656"/>
                </a:lnTo>
                <a:lnTo>
                  <a:pt x="465" y="657"/>
                </a:lnTo>
                <a:lnTo>
                  <a:pt x="463" y="657"/>
                </a:lnTo>
                <a:lnTo>
                  <a:pt x="462" y="656"/>
                </a:lnTo>
                <a:lnTo>
                  <a:pt x="460" y="653"/>
                </a:lnTo>
                <a:lnTo>
                  <a:pt x="458" y="651"/>
                </a:lnTo>
                <a:lnTo>
                  <a:pt x="457" y="654"/>
                </a:lnTo>
                <a:lnTo>
                  <a:pt x="457" y="657"/>
                </a:lnTo>
                <a:lnTo>
                  <a:pt x="457" y="660"/>
                </a:lnTo>
                <a:lnTo>
                  <a:pt x="457" y="663"/>
                </a:lnTo>
                <a:lnTo>
                  <a:pt x="457" y="665"/>
                </a:lnTo>
                <a:lnTo>
                  <a:pt x="457" y="668"/>
                </a:lnTo>
                <a:lnTo>
                  <a:pt x="456" y="670"/>
                </a:lnTo>
                <a:lnTo>
                  <a:pt x="455" y="673"/>
                </a:lnTo>
                <a:lnTo>
                  <a:pt x="449" y="674"/>
                </a:lnTo>
                <a:lnTo>
                  <a:pt x="443" y="674"/>
                </a:lnTo>
                <a:lnTo>
                  <a:pt x="436" y="674"/>
                </a:lnTo>
                <a:lnTo>
                  <a:pt x="430" y="675"/>
                </a:lnTo>
                <a:lnTo>
                  <a:pt x="423" y="675"/>
                </a:lnTo>
                <a:lnTo>
                  <a:pt x="416" y="675"/>
                </a:lnTo>
                <a:lnTo>
                  <a:pt x="410" y="675"/>
                </a:lnTo>
                <a:lnTo>
                  <a:pt x="403" y="675"/>
                </a:lnTo>
                <a:lnTo>
                  <a:pt x="396" y="676"/>
                </a:lnTo>
                <a:lnTo>
                  <a:pt x="389" y="676"/>
                </a:lnTo>
                <a:lnTo>
                  <a:pt x="382" y="676"/>
                </a:lnTo>
                <a:lnTo>
                  <a:pt x="375" y="676"/>
                </a:lnTo>
                <a:lnTo>
                  <a:pt x="369" y="676"/>
                </a:lnTo>
                <a:lnTo>
                  <a:pt x="362" y="677"/>
                </a:lnTo>
                <a:lnTo>
                  <a:pt x="355" y="677"/>
                </a:lnTo>
                <a:lnTo>
                  <a:pt x="349" y="678"/>
                </a:lnTo>
                <a:lnTo>
                  <a:pt x="346" y="678"/>
                </a:lnTo>
                <a:lnTo>
                  <a:pt x="342" y="678"/>
                </a:lnTo>
                <a:lnTo>
                  <a:pt x="339" y="678"/>
                </a:lnTo>
                <a:lnTo>
                  <a:pt x="336" y="679"/>
                </a:lnTo>
                <a:lnTo>
                  <a:pt x="333" y="679"/>
                </a:lnTo>
                <a:lnTo>
                  <a:pt x="330" y="679"/>
                </a:lnTo>
                <a:lnTo>
                  <a:pt x="327" y="678"/>
                </a:lnTo>
                <a:lnTo>
                  <a:pt x="323" y="676"/>
                </a:lnTo>
                <a:lnTo>
                  <a:pt x="322" y="677"/>
                </a:lnTo>
                <a:lnTo>
                  <a:pt x="320" y="678"/>
                </a:lnTo>
                <a:lnTo>
                  <a:pt x="318" y="678"/>
                </a:lnTo>
                <a:lnTo>
                  <a:pt x="317" y="678"/>
                </a:lnTo>
                <a:lnTo>
                  <a:pt x="315" y="678"/>
                </a:lnTo>
                <a:lnTo>
                  <a:pt x="313" y="678"/>
                </a:lnTo>
                <a:lnTo>
                  <a:pt x="311" y="677"/>
                </a:lnTo>
                <a:lnTo>
                  <a:pt x="310" y="676"/>
                </a:lnTo>
                <a:lnTo>
                  <a:pt x="308" y="673"/>
                </a:lnTo>
                <a:lnTo>
                  <a:pt x="304" y="672"/>
                </a:lnTo>
                <a:lnTo>
                  <a:pt x="302" y="671"/>
                </a:lnTo>
                <a:lnTo>
                  <a:pt x="299" y="670"/>
                </a:lnTo>
                <a:lnTo>
                  <a:pt x="297" y="669"/>
                </a:lnTo>
                <a:lnTo>
                  <a:pt x="294" y="668"/>
                </a:lnTo>
                <a:lnTo>
                  <a:pt x="291" y="667"/>
                </a:lnTo>
                <a:lnTo>
                  <a:pt x="289" y="666"/>
                </a:lnTo>
                <a:lnTo>
                  <a:pt x="286" y="665"/>
                </a:lnTo>
                <a:lnTo>
                  <a:pt x="284" y="664"/>
                </a:lnTo>
                <a:lnTo>
                  <a:pt x="281" y="662"/>
                </a:lnTo>
                <a:lnTo>
                  <a:pt x="278" y="661"/>
                </a:lnTo>
                <a:lnTo>
                  <a:pt x="276" y="660"/>
                </a:lnTo>
                <a:lnTo>
                  <a:pt x="273" y="658"/>
                </a:lnTo>
                <a:lnTo>
                  <a:pt x="271" y="657"/>
                </a:lnTo>
                <a:lnTo>
                  <a:pt x="268" y="656"/>
                </a:lnTo>
                <a:lnTo>
                  <a:pt x="265" y="654"/>
                </a:lnTo>
                <a:lnTo>
                  <a:pt x="269" y="632"/>
                </a:lnTo>
                <a:lnTo>
                  <a:pt x="272" y="630"/>
                </a:lnTo>
                <a:lnTo>
                  <a:pt x="275" y="628"/>
                </a:lnTo>
                <a:lnTo>
                  <a:pt x="279" y="628"/>
                </a:lnTo>
                <a:lnTo>
                  <a:pt x="282" y="627"/>
                </a:lnTo>
                <a:lnTo>
                  <a:pt x="285" y="626"/>
                </a:lnTo>
                <a:lnTo>
                  <a:pt x="288" y="625"/>
                </a:lnTo>
                <a:lnTo>
                  <a:pt x="291" y="623"/>
                </a:lnTo>
                <a:lnTo>
                  <a:pt x="294" y="620"/>
                </a:lnTo>
                <a:lnTo>
                  <a:pt x="293" y="615"/>
                </a:lnTo>
                <a:lnTo>
                  <a:pt x="292" y="610"/>
                </a:lnTo>
                <a:lnTo>
                  <a:pt x="292" y="605"/>
                </a:lnTo>
                <a:lnTo>
                  <a:pt x="292" y="600"/>
                </a:lnTo>
                <a:lnTo>
                  <a:pt x="291" y="595"/>
                </a:lnTo>
                <a:lnTo>
                  <a:pt x="291" y="590"/>
                </a:lnTo>
                <a:lnTo>
                  <a:pt x="290" y="585"/>
                </a:lnTo>
                <a:lnTo>
                  <a:pt x="290" y="580"/>
                </a:lnTo>
                <a:lnTo>
                  <a:pt x="289" y="575"/>
                </a:lnTo>
                <a:lnTo>
                  <a:pt x="288" y="570"/>
                </a:lnTo>
                <a:lnTo>
                  <a:pt x="288" y="565"/>
                </a:lnTo>
                <a:lnTo>
                  <a:pt x="287" y="560"/>
                </a:lnTo>
                <a:lnTo>
                  <a:pt x="287" y="555"/>
                </a:lnTo>
                <a:lnTo>
                  <a:pt x="286" y="550"/>
                </a:lnTo>
                <a:lnTo>
                  <a:pt x="285" y="545"/>
                </a:lnTo>
                <a:lnTo>
                  <a:pt x="284" y="540"/>
                </a:lnTo>
                <a:lnTo>
                  <a:pt x="280" y="537"/>
                </a:lnTo>
                <a:lnTo>
                  <a:pt x="276" y="537"/>
                </a:lnTo>
                <a:lnTo>
                  <a:pt x="271" y="537"/>
                </a:lnTo>
                <a:lnTo>
                  <a:pt x="267" y="537"/>
                </a:lnTo>
                <a:lnTo>
                  <a:pt x="263" y="537"/>
                </a:lnTo>
                <a:lnTo>
                  <a:pt x="259" y="537"/>
                </a:lnTo>
                <a:lnTo>
                  <a:pt x="255" y="538"/>
                </a:lnTo>
                <a:lnTo>
                  <a:pt x="251" y="538"/>
                </a:lnTo>
                <a:lnTo>
                  <a:pt x="247" y="539"/>
                </a:lnTo>
                <a:lnTo>
                  <a:pt x="243" y="539"/>
                </a:lnTo>
                <a:lnTo>
                  <a:pt x="239" y="540"/>
                </a:lnTo>
                <a:lnTo>
                  <a:pt x="236" y="541"/>
                </a:lnTo>
                <a:lnTo>
                  <a:pt x="232" y="542"/>
                </a:lnTo>
                <a:lnTo>
                  <a:pt x="229" y="543"/>
                </a:lnTo>
                <a:lnTo>
                  <a:pt x="225" y="544"/>
                </a:lnTo>
                <a:lnTo>
                  <a:pt x="222" y="545"/>
                </a:lnTo>
                <a:lnTo>
                  <a:pt x="218" y="546"/>
                </a:lnTo>
                <a:lnTo>
                  <a:pt x="216" y="555"/>
                </a:lnTo>
                <a:lnTo>
                  <a:pt x="221" y="640"/>
                </a:lnTo>
                <a:lnTo>
                  <a:pt x="225" y="642"/>
                </a:lnTo>
                <a:lnTo>
                  <a:pt x="229" y="643"/>
                </a:lnTo>
                <a:lnTo>
                  <a:pt x="234" y="643"/>
                </a:lnTo>
                <a:lnTo>
                  <a:pt x="238" y="643"/>
                </a:lnTo>
                <a:lnTo>
                  <a:pt x="242" y="643"/>
                </a:lnTo>
                <a:lnTo>
                  <a:pt x="247" y="642"/>
                </a:lnTo>
                <a:lnTo>
                  <a:pt x="251" y="642"/>
                </a:lnTo>
                <a:lnTo>
                  <a:pt x="255" y="642"/>
                </a:lnTo>
                <a:lnTo>
                  <a:pt x="258" y="645"/>
                </a:lnTo>
                <a:lnTo>
                  <a:pt x="256" y="675"/>
                </a:lnTo>
                <a:lnTo>
                  <a:pt x="246" y="676"/>
                </a:lnTo>
                <a:lnTo>
                  <a:pt x="236" y="677"/>
                </a:lnTo>
                <a:lnTo>
                  <a:pt x="226" y="678"/>
                </a:lnTo>
                <a:lnTo>
                  <a:pt x="215" y="678"/>
                </a:lnTo>
                <a:lnTo>
                  <a:pt x="205" y="679"/>
                </a:lnTo>
                <a:lnTo>
                  <a:pt x="195" y="680"/>
                </a:lnTo>
                <a:lnTo>
                  <a:pt x="185" y="680"/>
                </a:lnTo>
                <a:lnTo>
                  <a:pt x="174" y="680"/>
                </a:lnTo>
                <a:lnTo>
                  <a:pt x="164" y="681"/>
                </a:lnTo>
                <a:lnTo>
                  <a:pt x="154" y="681"/>
                </a:lnTo>
                <a:lnTo>
                  <a:pt x="144" y="681"/>
                </a:lnTo>
                <a:lnTo>
                  <a:pt x="133" y="682"/>
                </a:lnTo>
                <a:lnTo>
                  <a:pt x="123" y="682"/>
                </a:lnTo>
                <a:lnTo>
                  <a:pt x="113" y="682"/>
                </a:lnTo>
                <a:lnTo>
                  <a:pt x="103" y="683"/>
                </a:lnTo>
                <a:lnTo>
                  <a:pt x="93" y="683"/>
                </a:lnTo>
                <a:lnTo>
                  <a:pt x="89" y="679"/>
                </a:lnTo>
                <a:lnTo>
                  <a:pt x="85" y="675"/>
                </a:lnTo>
                <a:lnTo>
                  <a:pt x="80" y="672"/>
                </a:lnTo>
                <a:lnTo>
                  <a:pt x="75" y="669"/>
                </a:lnTo>
                <a:lnTo>
                  <a:pt x="70" y="665"/>
                </a:lnTo>
                <a:lnTo>
                  <a:pt x="65" y="661"/>
                </a:lnTo>
                <a:lnTo>
                  <a:pt x="62" y="656"/>
                </a:lnTo>
                <a:lnTo>
                  <a:pt x="61" y="650"/>
                </a:lnTo>
                <a:lnTo>
                  <a:pt x="62" y="648"/>
                </a:lnTo>
                <a:lnTo>
                  <a:pt x="63" y="646"/>
                </a:lnTo>
                <a:lnTo>
                  <a:pt x="63" y="643"/>
                </a:lnTo>
                <a:lnTo>
                  <a:pt x="63" y="640"/>
                </a:lnTo>
                <a:lnTo>
                  <a:pt x="63" y="637"/>
                </a:lnTo>
                <a:lnTo>
                  <a:pt x="63" y="634"/>
                </a:lnTo>
                <a:lnTo>
                  <a:pt x="63" y="631"/>
                </a:lnTo>
                <a:lnTo>
                  <a:pt x="64" y="628"/>
                </a:lnTo>
                <a:lnTo>
                  <a:pt x="65" y="628"/>
                </a:lnTo>
                <a:lnTo>
                  <a:pt x="65" y="627"/>
                </a:lnTo>
                <a:lnTo>
                  <a:pt x="65" y="625"/>
                </a:lnTo>
                <a:lnTo>
                  <a:pt x="66" y="623"/>
                </a:lnTo>
                <a:lnTo>
                  <a:pt x="69" y="623"/>
                </a:lnTo>
                <a:lnTo>
                  <a:pt x="71" y="623"/>
                </a:lnTo>
                <a:lnTo>
                  <a:pt x="74" y="624"/>
                </a:lnTo>
                <a:lnTo>
                  <a:pt x="77" y="624"/>
                </a:lnTo>
                <a:lnTo>
                  <a:pt x="80" y="624"/>
                </a:lnTo>
                <a:lnTo>
                  <a:pt x="82" y="623"/>
                </a:lnTo>
                <a:lnTo>
                  <a:pt x="84" y="621"/>
                </a:lnTo>
                <a:lnTo>
                  <a:pt x="84" y="618"/>
                </a:lnTo>
                <a:lnTo>
                  <a:pt x="84" y="610"/>
                </a:lnTo>
                <a:lnTo>
                  <a:pt x="84" y="600"/>
                </a:lnTo>
                <a:lnTo>
                  <a:pt x="84" y="591"/>
                </a:lnTo>
                <a:lnTo>
                  <a:pt x="84" y="582"/>
                </a:lnTo>
                <a:lnTo>
                  <a:pt x="83" y="573"/>
                </a:lnTo>
                <a:lnTo>
                  <a:pt x="83" y="564"/>
                </a:lnTo>
                <a:lnTo>
                  <a:pt x="83" y="555"/>
                </a:lnTo>
                <a:lnTo>
                  <a:pt x="83" y="546"/>
                </a:lnTo>
                <a:lnTo>
                  <a:pt x="83" y="537"/>
                </a:lnTo>
                <a:lnTo>
                  <a:pt x="83" y="528"/>
                </a:lnTo>
                <a:lnTo>
                  <a:pt x="83" y="519"/>
                </a:lnTo>
                <a:lnTo>
                  <a:pt x="82" y="510"/>
                </a:lnTo>
                <a:lnTo>
                  <a:pt x="82" y="501"/>
                </a:lnTo>
                <a:lnTo>
                  <a:pt x="82" y="492"/>
                </a:lnTo>
                <a:lnTo>
                  <a:pt x="82" y="483"/>
                </a:lnTo>
                <a:lnTo>
                  <a:pt x="81" y="474"/>
                </a:lnTo>
                <a:lnTo>
                  <a:pt x="80" y="465"/>
                </a:lnTo>
                <a:lnTo>
                  <a:pt x="80" y="457"/>
                </a:lnTo>
                <a:lnTo>
                  <a:pt x="79" y="448"/>
                </a:lnTo>
                <a:lnTo>
                  <a:pt x="78" y="439"/>
                </a:lnTo>
                <a:lnTo>
                  <a:pt x="78" y="430"/>
                </a:lnTo>
                <a:lnTo>
                  <a:pt x="77" y="422"/>
                </a:lnTo>
                <a:lnTo>
                  <a:pt x="76" y="413"/>
                </a:lnTo>
                <a:lnTo>
                  <a:pt x="75" y="404"/>
                </a:lnTo>
                <a:lnTo>
                  <a:pt x="74" y="396"/>
                </a:lnTo>
                <a:lnTo>
                  <a:pt x="73" y="387"/>
                </a:lnTo>
                <a:lnTo>
                  <a:pt x="71" y="378"/>
                </a:lnTo>
                <a:lnTo>
                  <a:pt x="70" y="370"/>
                </a:lnTo>
                <a:lnTo>
                  <a:pt x="68" y="362"/>
                </a:lnTo>
                <a:lnTo>
                  <a:pt x="67" y="353"/>
                </a:lnTo>
                <a:lnTo>
                  <a:pt x="65" y="344"/>
                </a:lnTo>
                <a:lnTo>
                  <a:pt x="63" y="336"/>
                </a:lnTo>
                <a:lnTo>
                  <a:pt x="61" y="335"/>
                </a:lnTo>
                <a:lnTo>
                  <a:pt x="58" y="334"/>
                </a:lnTo>
                <a:lnTo>
                  <a:pt x="56" y="334"/>
                </a:lnTo>
                <a:lnTo>
                  <a:pt x="53" y="334"/>
                </a:lnTo>
                <a:lnTo>
                  <a:pt x="50" y="334"/>
                </a:lnTo>
                <a:lnTo>
                  <a:pt x="48" y="334"/>
                </a:lnTo>
                <a:lnTo>
                  <a:pt x="45" y="335"/>
                </a:lnTo>
                <a:lnTo>
                  <a:pt x="42" y="335"/>
                </a:lnTo>
                <a:lnTo>
                  <a:pt x="41" y="337"/>
                </a:lnTo>
                <a:lnTo>
                  <a:pt x="39" y="338"/>
                </a:lnTo>
                <a:lnTo>
                  <a:pt x="39" y="340"/>
                </a:lnTo>
                <a:lnTo>
                  <a:pt x="38" y="342"/>
                </a:lnTo>
                <a:lnTo>
                  <a:pt x="37" y="344"/>
                </a:lnTo>
                <a:lnTo>
                  <a:pt x="34" y="345"/>
                </a:lnTo>
                <a:lnTo>
                  <a:pt x="30" y="346"/>
                </a:lnTo>
                <a:lnTo>
                  <a:pt x="23" y="347"/>
                </a:lnTo>
                <a:lnTo>
                  <a:pt x="20" y="344"/>
                </a:lnTo>
                <a:lnTo>
                  <a:pt x="17" y="342"/>
                </a:lnTo>
                <a:lnTo>
                  <a:pt x="15" y="339"/>
                </a:lnTo>
                <a:lnTo>
                  <a:pt x="12" y="337"/>
                </a:lnTo>
                <a:lnTo>
                  <a:pt x="10" y="333"/>
                </a:lnTo>
                <a:lnTo>
                  <a:pt x="8" y="330"/>
                </a:lnTo>
                <a:lnTo>
                  <a:pt x="6" y="326"/>
                </a:lnTo>
                <a:lnTo>
                  <a:pt x="4" y="322"/>
                </a:lnTo>
                <a:lnTo>
                  <a:pt x="3" y="319"/>
                </a:lnTo>
                <a:lnTo>
                  <a:pt x="2" y="314"/>
                </a:lnTo>
                <a:lnTo>
                  <a:pt x="1" y="311"/>
                </a:lnTo>
                <a:lnTo>
                  <a:pt x="0" y="307"/>
                </a:lnTo>
                <a:lnTo>
                  <a:pt x="0" y="302"/>
                </a:lnTo>
                <a:lnTo>
                  <a:pt x="0" y="298"/>
                </a:lnTo>
                <a:lnTo>
                  <a:pt x="0" y="294"/>
                </a:lnTo>
                <a:lnTo>
                  <a:pt x="0" y="290"/>
                </a:lnTo>
                <a:lnTo>
                  <a:pt x="1" y="285"/>
                </a:lnTo>
                <a:lnTo>
                  <a:pt x="4" y="280"/>
                </a:lnTo>
                <a:lnTo>
                  <a:pt x="6" y="275"/>
                </a:lnTo>
                <a:lnTo>
                  <a:pt x="8" y="270"/>
                </a:lnTo>
                <a:lnTo>
                  <a:pt x="11" y="265"/>
                </a:lnTo>
                <a:lnTo>
                  <a:pt x="14" y="261"/>
                </a:lnTo>
                <a:lnTo>
                  <a:pt x="17" y="257"/>
                </a:lnTo>
                <a:lnTo>
                  <a:pt x="21" y="253"/>
                </a:lnTo>
                <a:lnTo>
                  <a:pt x="25" y="250"/>
                </a:lnTo>
                <a:lnTo>
                  <a:pt x="29" y="246"/>
                </a:lnTo>
                <a:lnTo>
                  <a:pt x="33" y="243"/>
                </a:lnTo>
                <a:lnTo>
                  <a:pt x="37" y="240"/>
                </a:lnTo>
                <a:lnTo>
                  <a:pt x="41" y="237"/>
                </a:lnTo>
                <a:lnTo>
                  <a:pt x="45" y="234"/>
                </a:lnTo>
                <a:lnTo>
                  <a:pt x="50" y="231"/>
                </a:lnTo>
                <a:lnTo>
                  <a:pt x="54" y="228"/>
                </a:lnTo>
                <a:lnTo>
                  <a:pt x="59" y="227"/>
                </a:lnTo>
                <a:lnTo>
                  <a:pt x="63" y="226"/>
                </a:lnTo>
                <a:lnTo>
                  <a:pt x="68" y="224"/>
                </a:lnTo>
                <a:lnTo>
                  <a:pt x="72" y="222"/>
                </a:lnTo>
                <a:lnTo>
                  <a:pt x="77" y="220"/>
                </a:lnTo>
                <a:lnTo>
                  <a:pt x="81" y="219"/>
                </a:lnTo>
                <a:lnTo>
                  <a:pt x="86" y="217"/>
                </a:lnTo>
                <a:lnTo>
                  <a:pt x="90" y="216"/>
                </a:lnTo>
                <a:lnTo>
                  <a:pt x="95" y="214"/>
                </a:lnTo>
                <a:lnTo>
                  <a:pt x="99" y="213"/>
                </a:lnTo>
                <a:lnTo>
                  <a:pt x="104" y="212"/>
                </a:lnTo>
                <a:lnTo>
                  <a:pt x="110" y="212"/>
                </a:lnTo>
                <a:lnTo>
                  <a:pt x="115" y="212"/>
                </a:lnTo>
                <a:lnTo>
                  <a:pt x="120" y="212"/>
                </a:lnTo>
                <a:lnTo>
                  <a:pt x="125" y="212"/>
                </a:lnTo>
                <a:lnTo>
                  <a:pt x="136" y="213"/>
                </a:lnTo>
                <a:lnTo>
                  <a:pt x="140" y="214"/>
                </a:lnTo>
                <a:lnTo>
                  <a:pt x="143" y="216"/>
                </a:lnTo>
                <a:lnTo>
                  <a:pt x="147" y="217"/>
                </a:lnTo>
                <a:lnTo>
                  <a:pt x="151" y="217"/>
                </a:lnTo>
                <a:lnTo>
                  <a:pt x="155" y="219"/>
                </a:lnTo>
                <a:lnTo>
                  <a:pt x="159" y="220"/>
                </a:lnTo>
                <a:lnTo>
                  <a:pt x="162" y="221"/>
                </a:lnTo>
                <a:lnTo>
                  <a:pt x="168" y="223"/>
                </a:lnTo>
                <a:lnTo>
                  <a:pt x="173" y="226"/>
                </a:lnTo>
                <a:lnTo>
                  <a:pt x="178" y="229"/>
                </a:lnTo>
                <a:lnTo>
                  <a:pt x="183" y="232"/>
                </a:lnTo>
                <a:lnTo>
                  <a:pt x="187" y="236"/>
                </a:lnTo>
                <a:lnTo>
                  <a:pt x="191" y="241"/>
                </a:lnTo>
                <a:lnTo>
                  <a:pt x="194" y="246"/>
                </a:lnTo>
                <a:lnTo>
                  <a:pt x="197" y="250"/>
                </a:lnTo>
                <a:lnTo>
                  <a:pt x="199" y="256"/>
                </a:lnTo>
                <a:lnTo>
                  <a:pt x="201" y="261"/>
                </a:lnTo>
                <a:lnTo>
                  <a:pt x="204" y="267"/>
                </a:lnTo>
                <a:lnTo>
                  <a:pt x="205" y="273"/>
                </a:lnTo>
                <a:lnTo>
                  <a:pt x="207" y="279"/>
                </a:lnTo>
                <a:lnTo>
                  <a:pt x="208" y="285"/>
                </a:lnTo>
                <a:lnTo>
                  <a:pt x="209" y="290"/>
                </a:lnTo>
                <a:lnTo>
                  <a:pt x="210" y="296"/>
                </a:lnTo>
                <a:lnTo>
                  <a:pt x="214" y="289"/>
                </a:lnTo>
                <a:lnTo>
                  <a:pt x="219" y="280"/>
                </a:lnTo>
                <a:lnTo>
                  <a:pt x="224" y="272"/>
                </a:lnTo>
                <a:lnTo>
                  <a:pt x="229" y="265"/>
                </a:lnTo>
                <a:lnTo>
                  <a:pt x="234" y="257"/>
                </a:lnTo>
                <a:lnTo>
                  <a:pt x="239" y="249"/>
                </a:lnTo>
                <a:lnTo>
                  <a:pt x="245" y="241"/>
                </a:lnTo>
                <a:lnTo>
                  <a:pt x="250" y="234"/>
                </a:lnTo>
                <a:lnTo>
                  <a:pt x="255" y="226"/>
                </a:lnTo>
                <a:lnTo>
                  <a:pt x="260" y="218"/>
                </a:lnTo>
                <a:lnTo>
                  <a:pt x="265" y="210"/>
                </a:lnTo>
                <a:lnTo>
                  <a:pt x="270" y="202"/>
                </a:lnTo>
                <a:lnTo>
                  <a:pt x="275" y="194"/>
                </a:lnTo>
                <a:lnTo>
                  <a:pt x="280" y="186"/>
                </a:lnTo>
                <a:lnTo>
                  <a:pt x="284" y="178"/>
                </a:lnTo>
                <a:lnTo>
                  <a:pt x="288" y="170"/>
                </a:lnTo>
                <a:lnTo>
                  <a:pt x="290" y="168"/>
                </a:lnTo>
                <a:lnTo>
                  <a:pt x="292" y="165"/>
                </a:lnTo>
                <a:lnTo>
                  <a:pt x="294" y="164"/>
                </a:lnTo>
                <a:lnTo>
                  <a:pt x="296" y="163"/>
                </a:lnTo>
                <a:lnTo>
                  <a:pt x="299" y="163"/>
                </a:lnTo>
                <a:lnTo>
                  <a:pt x="302" y="162"/>
                </a:lnTo>
                <a:lnTo>
                  <a:pt x="304" y="162"/>
                </a:lnTo>
                <a:lnTo>
                  <a:pt x="308" y="161"/>
                </a:lnTo>
                <a:lnTo>
                  <a:pt x="309" y="161"/>
                </a:lnTo>
                <a:lnTo>
                  <a:pt x="310" y="161"/>
                </a:lnTo>
                <a:lnTo>
                  <a:pt x="312" y="162"/>
                </a:lnTo>
                <a:lnTo>
                  <a:pt x="314" y="162"/>
                </a:lnTo>
                <a:lnTo>
                  <a:pt x="315" y="162"/>
                </a:lnTo>
                <a:lnTo>
                  <a:pt x="316" y="161"/>
                </a:lnTo>
                <a:lnTo>
                  <a:pt x="317" y="160"/>
                </a:lnTo>
                <a:lnTo>
                  <a:pt x="317" y="157"/>
                </a:lnTo>
                <a:lnTo>
                  <a:pt x="317" y="153"/>
                </a:lnTo>
                <a:lnTo>
                  <a:pt x="316" y="149"/>
                </a:lnTo>
                <a:lnTo>
                  <a:pt x="316" y="145"/>
                </a:lnTo>
                <a:lnTo>
                  <a:pt x="315" y="141"/>
                </a:lnTo>
                <a:lnTo>
                  <a:pt x="314" y="138"/>
                </a:lnTo>
                <a:lnTo>
                  <a:pt x="313" y="133"/>
                </a:lnTo>
                <a:lnTo>
                  <a:pt x="311" y="130"/>
                </a:lnTo>
                <a:lnTo>
                  <a:pt x="310" y="126"/>
                </a:lnTo>
                <a:lnTo>
                  <a:pt x="309" y="122"/>
                </a:lnTo>
                <a:lnTo>
                  <a:pt x="307" y="119"/>
                </a:lnTo>
                <a:lnTo>
                  <a:pt x="306" y="115"/>
                </a:lnTo>
                <a:lnTo>
                  <a:pt x="305" y="111"/>
                </a:lnTo>
                <a:lnTo>
                  <a:pt x="304" y="108"/>
                </a:lnTo>
                <a:lnTo>
                  <a:pt x="303" y="103"/>
                </a:lnTo>
                <a:lnTo>
                  <a:pt x="302" y="100"/>
                </a:lnTo>
                <a:lnTo>
                  <a:pt x="301" y="96"/>
                </a:lnTo>
                <a:lnTo>
                  <a:pt x="301" y="92"/>
                </a:lnTo>
                <a:lnTo>
                  <a:pt x="301" y="89"/>
                </a:lnTo>
                <a:lnTo>
                  <a:pt x="301" y="85"/>
                </a:lnTo>
                <a:lnTo>
                  <a:pt x="301" y="82"/>
                </a:lnTo>
                <a:lnTo>
                  <a:pt x="301" y="79"/>
                </a:lnTo>
                <a:lnTo>
                  <a:pt x="301" y="75"/>
                </a:lnTo>
                <a:lnTo>
                  <a:pt x="302" y="72"/>
                </a:lnTo>
                <a:lnTo>
                  <a:pt x="304" y="69"/>
                </a:lnTo>
                <a:lnTo>
                  <a:pt x="304" y="66"/>
                </a:lnTo>
                <a:lnTo>
                  <a:pt x="305" y="62"/>
                </a:lnTo>
                <a:lnTo>
                  <a:pt x="307" y="60"/>
                </a:lnTo>
                <a:lnTo>
                  <a:pt x="308" y="57"/>
                </a:lnTo>
                <a:lnTo>
                  <a:pt x="310" y="54"/>
                </a:lnTo>
                <a:lnTo>
                  <a:pt x="313" y="51"/>
                </a:lnTo>
                <a:lnTo>
                  <a:pt x="314" y="48"/>
                </a:lnTo>
                <a:lnTo>
                  <a:pt x="317" y="46"/>
                </a:lnTo>
                <a:lnTo>
                  <a:pt x="315" y="44"/>
                </a:lnTo>
                <a:lnTo>
                  <a:pt x="313" y="45"/>
                </a:lnTo>
                <a:lnTo>
                  <a:pt x="310" y="47"/>
                </a:lnTo>
                <a:lnTo>
                  <a:pt x="307" y="47"/>
                </a:lnTo>
                <a:lnTo>
                  <a:pt x="304" y="48"/>
                </a:lnTo>
                <a:lnTo>
                  <a:pt x="302" y="49"/>
                </a:lnTo>
                <a:lnTo>
                  <a:pt x="300" y="51"/>
                </a:lnTo>
                <a:lnTo>
                  <a:pt x="297" y="52"/>
                </a:lnTo>
                <a:lnTo>
                  <a:pt x="295" y="54"/>
                </a:lnTo>
                <a:lnTo>
                  <a:pt x="292" y="54"/>
                </a:lnTo>
                <a:lnTo>
                  <a:pt x="294" y="48"/>
                </a:lnTo>
                <a:lnTo>
                  <a:pt x="329" y="20"/>
                </a:lnTo>
                <a:lnTo>
                  <a:pt x="329" y="18"/>
                </a:lnTo>
                <a:lnTo>
                  <a:pt x="329" y="16"/>
                </a:lnTo>
                <a:lnTo>
                  <a:pt x="330" y="14"/>
                </a:lnTo>
                <a:lnTo>
                  <a:pt x="332" y="12"/>
                </a:lnTo>
                <a:lnTo>
                  <a:pt x="334" y="12"/>
                </a:lnTo>
                <a:lnTo>
                  <a:pt x="336" y="11"/>
                </a:lnTo>
                <a:lnTo>
                  <a:pt x="338" y="9"/>
                </a:lnTo>
                <a:lnTo>
                  <a:pt x="340" y="8"/>
                </a:lnTo>
                <a:lnTo>
                  <a:pt x="344" y="5"/>
                </a:lnTo>
                <a:lnTo>
                  <a:pt x="348" y="3"/>
                </a:lnTo>
                <a:lnTo>
                  <a:pt x="353" y="1"/>
                </a:lnTo>
                <a:lnTo>
                  <a:pt x="358" y="0"/>
                </a:lnTo>
                <a:lnTo>
                  <a:pt x="364" y="0"/>
                </a:lnTo>
                <a:lnTo>
                  <a:pt x="369" y="0"/>
                </a:lnTo>
                <a:lnTo>
                  <a:pt x="375" y="0"/>
                </a:lnTo>
                <a:lnTo>
                  <a:pt x="380" y="1"/>
                </a:lnTo>
                <a:lnTo>
                  <a:pt x="384" y="4"/>
                </a:lnTo>
                <a:lnTo>
                  <a:pt x="388" y="7"/>
                </a:lnTo>
                <a:lnTo>
                  <a:pt x="393" y="9"/>
                </a:lnTo>
                <a:lnTo>
                  <a:pt x="397" y="11"/>
                </a:lnTo>
                <a:lnTo>
                  <a:pt x="402" y="12"/>
                </a:lnTo>
                <a:lnTo>
                  <a:pt x="407" y="12"/>
                </a:lnTo>
                <a:lnTo>
                  <a:pt x="411" y="13"/>
                </a:lnTo>
                <a:lnTo>
                  <a:pt x="416" y="13"/>
                </a:lnTo>
                <a:lnTo>
                  <a:pt x="421" y="12"/>
                </a:lnTo>
                <a:lnTo>
                  <a:pt x="426" y="12"/>
                </a:lnTo>
                <a:lnTo>
                  <a:pt x="431" y="11"/>
                </a:lnTo>
                <a:lnTo>
                  <a:pt x="436" y="10"/>
                </a:lnTo>
                <a:lnTo>
                  <a:pt x="440" y="8"/>
                </a:lnTo>
                <a:lnTo>
                  <a:pt x="444" y="7"/>
                </a:lnTo>
                <a:lnTo>
                  <a:pt x="449" y="5"/>
                </a:lnTo>
                <a:lnTo>
                  <a:pt x="453" y="3"/>
                </a:lnTo>
                <a:lnTo>
                  <a:pt x="457" y="2"/>
                </a:lnTo>
                <a:lnTo>
                  <a:pt x="461" y="2"/>
                </a:lnTo>
                <a:lnTo>
                  <a:pt x="465" y="3"/>
                </a:lnTo>
                <a:lnTo>
                  <a:pt x="469" y="3"/>
                </a:lnTo>
                <a:lnTo>
                  <a:pt x="473" y="4"/>
                </a:lnTo>
                <a:lnTo>
                  <a:pt x="477" y="6"/>
                </a:lnTo>
                <a:lnTo>
                  <a:pt x="480" y="7"/>
                </a:lnTo>
                <a:lnTo>
                  <a:pt x="483" y="8"/>
                </a:lnTo>
                <a:lnTo>
                  <a:pt x="486" y="10"/>
                </a:lnTo>
                <a:lnTo>
                  <a:pt x="490" y="12"/>
                </a:lnTo>
                <a:lnTo>
                  <a:pt x="493" y="14"/>
                </a:lnTo>
                <a:lnTo>
                  <a:pt x="496" y="16"/>
                </a:lnTo>
                <a:lnTo>
                  <a:pt x="499" y="18"/>
                </a:lnTo>
                <a:lnTo>
                  <a:pt x="502" y="20"/>
                </a:lnTo>
                <a:lnTo>
                  <a:pt x="505" y="23"/>
                </a:lnTo>
                <a:lnTo>
                  <a:pt x="508" y="25"/>
                </a:lnTo>
                <a:lnTo>
                  <a:pt x="511" y="29"/>
                </a:lnTo>
                <a:lnTo>
                  <a:pt x="513" y="32"/>
                </a:lnTo>
                <a:lnTo>
                  <a:pt x="515" y="36"/>
                </a:lnTo>
                <a:lnTo>
                  <a:pt x="517" y="40"/>
                </a:lnTo>
                <a:lnTo>
                  <a:pt x="518" y="44"/>
                </a:lnTo>
                <a:lnTo>
                  <a:pt x="519" y="48"/>
                </a:lnTo>
                <a:lnTo>
                  <a:pt x="519" y="52"/>
                </a:lnTo>
                <a:lnTo>
                  <a:pt x="519" y="57"/>
                </a:lnTo>
                <a:lnTo>
                  <a:pt x="519" y="61"/>
                </a:lnTo>
                <a:lnTo>
                  <a:pt x="519" y="66"/>
                </a:lnTo>
                <a:lnTo>
                  <a:pt x="518" y="70"/>
                </a:lnTo>
                <a:lnTo>
                  <a:pt x="518" y="74"/>
                </a:lnTo>
                <a:lnTo>
                  <a:pt x="516" y="79"/>
                </a:lnTo>
                <a:lnTo>
                  <a:pt x="515" y="83"/>
                </a:lnTo>
                <a:lnTo>
                  <a:pt x="514" y="87"/>
                </a:lnTo>
                <a:lnTo>
                  <a:pt x="513" y="91"/>
                </a:lnTo>
                <a:lnTo>
                  <a:pt x="511" y="91"/>
                </a:lnTo>
                <a:lnTo>
                  <a:pt x="511" y="90"/>
                </a:lnTo>
                <a:lnTo>
                  <a:pt x="511" y="88"/>
                </a:lnTo>
                <a:lnTo>
                  <a:pt x="511" y="86"/>
                </a:lnTo>
                <a:lnTo>
                  <a:pt x="512" y="84"/>
                </a:lnTo>
                <a:lnTo>
                  <a:pt x="513" y="83"/>
                </a:lnTo>
                <a:lnTo>
                  <a:pt x="514" y="81"/>
                </a:lnTo>
                <a:lnTo>
                  <a:pt x="515" y="79"/>
                </a:lnTo>
                <a:lnTo>
                  <a:pt x="515" y="77"/>
                </a:lnTo>
                <a:lnTo>
                  <a:pt x="516" y="72"/>
                </a:lnTo>
                <a:lnTo>
                  <a:pt x="517" y="66"/>
                </a:lnTo>
                <a:lnTo>
                  <a:pt x="517" y="61"/>
                </a:lnTo>
                <a:lnTo>
                  <a:pt x="516" y="56"/>
                </a:lnTo>
                <a:lnTo>
                  <a:pt x="515" y="51"/>
                </a:lnTo>
                <a:lnTo>
                  <a:pt x="514" y="45"/>
                </a:lnTo>
                <a:lnTo>
                  <a:pt x="513" y="41"/>
                </a:lnTo>
                <a:lnTo>
                  <a:pt x="511" y="36"/>
                </a:lnTo>
                <a:lnTo>
                  <a:pt x="509" y="33"/>
                </a:lnTo>
                <a:lnTo>
                  <a:pt x="506" y="30"/>
                </a:lnTo>
                <a:lnTo>
                  <a:pt x="504" y="27"/>
                </a:lnTo>
                <a:lnTo>
                  <a:pt x="501" y="24"/>
                </a:lnTo>
                <a:lnTo>
                  <a:pt x="498" y="22"/>
                </a:lnTo>
                <a:lnTo>
                  <a:pt x="495" y="19"/>
                </a:lnTo>
                <a:lnTo>
                  <a:pt x="492" y="17"/>
                </a:lnTo>
                <a:lnTo>
                  <a:pt x="489" y="15"/>
                </a:lnTo>
                <a:lnTo>
                  <a:pt x="486" y="12"/>
                </a:lnTo>
                <a:lnTo>
                  <a:pt x="482" y="11"/>
                </a:lnTo>
                <a:lnTo>
                  <a:pt x="479" y="9"/>
                </a:lnTo>
                <a:lnTo>
                  <a:pt x="475" y="8"/>
                </a:lnTo>
                <a:lnTo>
                  <a:pt x="472" y="7"/>
                </a:lnTo>
                <a:lnTo>
                  <a:pt x="468" y="6"/>
                </a:lnTo>
                <a:lnTo>
                  <a:pt x="464" y="6"/>
                </a:lnTo>
                <a:lnTo>
                  <a:pt x="460" y="6"/>
                </a:lnTo>
                <a:lnTo>
                  <a:pt x="441" y="11"/>
                </a:lnTo>
                <a:lnTo>
                  <a:pt x="445" y="12"/>
                </a:lnTo>
                <a:lnTo>
                  <a:pt x="449" y="13"/>
                </a:lnTo>
                <a:lnTo>
                  <a:pt x="453" y="15"/>
                </a:lnTo>
                <a:lnTo>
                  <a:pt x="457" y="17"/>
                </a:lnTo>
                <a:lnTo>
                  <a:pt x="461" y="18"/>
                </a:lnTo>
                <a:lnTo>
                  <a:pt x="465" y="20"/>
                </a:lnTo>
                <a:lnTo>
                  <a:pt x="468" y="23"/>
                </a:lnTo>
                <a:lnTo>
                  <a:pt x="472" y="25"/>
                </a:lnTo>
                <a:lnTo>
                  <a:pt x="475" y="28"/>
                </a:lnTo>
                <a:lnTo>
                  <a:pt x="478" y="30"/>
                </a:lnTo>
                <a:lnTo>
                  <a:pt x="481" y="34"/>
                </a:lnTo>
                <a:lnTo>
                  <a:pt x="483" y="36"/>
                </a:lnTo>
                <a:lnTo>
                  <a:pt x="486" y="40"/>
                </a:lnTo>
                <a:lnTo>
                  <a:pt x="488" y="43"/>
                </a:lnTo>
                <a:lnTo>
                  <a:pt x="490" y="47"/>
                </a:lnTo>
                <a:lnTo>
                  <a:pt x="492" y="51"/>
                </a:lnTo>
                <a:lnTo>
                  <a:pt x="493" y="54"/>
                </a:lnTo>
                <a:lnTo>
                  <a:pt x="494" y="56"/>
                </a:lnTo>
                <a:lnTo>
                  <a:pt x="494" y="59"/>
                </a:lnTo>
                <a:lnTo>
                  <a:pt x="494" y="61"/>
                </a:lnTo>
                <a:lnTo>
                  <a:pt x="495" y="65"/>
                </a:lnTo>
                <a:lnTo>
                  <a:pt x="496" y="67"/>
                </a:lnTo>
                <a:lnTo>
                  <a:pt x="496" y="70"/>
                </a:lnTo>
                <a:lnTo>
                  <a:pt x="496" y="73"/>
                </a:lnTo>
                <a:lnTo>
                  <a:pt x="496" y="76"/>
                </a:lnTo>
                <a:lnTo>
                  <a:pt x="496" y="78"/>
                </a:lnTo>
                <a:lnTo>
                  <a:pt x="496" y="82"/>
                </a:lnTo>
                <a:lnTo>
                  <a:pt x="496" y="84"/>
                </a:lnTo>
                <a:lnTo>
                  <a:pt x="496" y="87"/>
                </a:lnTo>
                <a:lnTo>
                  <a:pt x="495" y="90"/>
                </a:lnTo>
                <a:lnTo>
                  <a:pt x="495" y="92"/>
                </a:lnTo>
                <a:lnTo>
                  <a:pt x="494" y="95"/>
                </a:lnTo>
                <a:lnTo>
                  <a:pt x="493" y="95"/>
                </a:lnTo>
                <a:lnTo>
                  <a:pt x="493" y="94"/>
                </a:lnTo>
                <a:lnTo>
                  <a:pt x="494" y="90"/>
                </a:lnTo>
                <a:lnTo>
                  <a:pt x="494" y="85"/>
                </a:lnTo>
                <a:lnTo>
                  <a:pt x="494" y="81"/>
                </a:lnTo>
                <a:lnTo>
                  <a:pt x="494" y="76"/>
                </a:lnTo>
                <a:lnTo>
                  <a:pt x="493" y="71"/>
                </a:lnTo>
                <a:lnTo>
                  <a:pt x="492" y="66"/>
                </a:lnTo>
                <a:lnTo>
                  <a:pt x="491" y="62"/>
                </a:lnTo>
                <a:lnTo>
                  <a:pt x="489" y="58"/>
                </a:lnTo>
                <a:lnTo>
                  <a:pt x="488" y="63"/>
                </a:lnTo>
                <a:lnTo>
                  <a:pt x="487" y="68"/>
                </a:lnTo>
                <a:lnTo>
                  <a:pt x="486" y="73"/>
                </a:lnTo>
                <a:lnTo>
                  <a:pt x="484" y="78"/>
                </a:lnTo>
                <a:lnTo>
                  <a:pt x="483" y="84"/>
                </a:lnTo>
                <a:lnTo>
                  <a:pt x="481" y="89"/>
                </a:lnTo>
                <a:lnTo>
                  <a:pt x="478" y="93"/>
                </a:lnTo>
                <a:lnTo>
                  <a:pt x="475" y="96"/>
                </a:lnTo>
                <a:lnTo>
                  <a:pt x="477" y="98"/>
                </a:lnTo>
                <a:lnTo>
                  <a:pt x="481" y="100"/>
                </a:lnTo>
                <a:lnTo>
                  <a:pt x="484" y="102"/>
                </a:lnTo>
                <a:lnTo>
                  <a:pt x="486" y="105"/>
                </a:lnTo>
                <a:lnTo>
                  <a:pt x="489" y="107"/>
                </a:lnTo>
                <a:lnTo>
                  <a:pt x="492" y="110"/>
                </a:lnTo>
                <a:lnTo>
                  <a:pt x="494" y="113"/>
                </a:lnTo>
                <a:lnTo>
                  <a:pt x="497" y="115"/>
                </a:lnTo>
                <a:lnTo>
                  <a:pt x="499" y="118"/>
                </a:lnTo>
                <a:lnTo>
                  <a:pt x="501" y="121"/>
                </a:lnTo>
                <a:lnTo>
                  <a:pt x="502" y="125"/>
                </a:lnTo>
                <a:lnTo>
                  <a:pt x="504" y="128"/>
                </a:lnTo>
                <a:lnTo>
                  <a:pt x="505" y="132"/>
                </a:lnTo>
                <a:lnTo>
                  <a:pt x="505" y="136"/>
                </a:lnTo>
                <a:lnTo>
                  <a:pt x="505" y="140"/>
                </a:lnTo>
                <a:lnTo>
                  <a:pt x="505" y="145"/>
                </a:lnTo>
                <a:lnTo>
                  <a:pt x="505" y="148"/>
                </a:lnTo>
                <a:lnTo>
                  <a:pt x="504" y="151"/>
                </a:lnTo>
                <a:lnTo>
                  <a:pt x="502" y="155"/>
                </a:lnTo>
                <a:lnTo>
                  <a:pt x="501" y="157"/>
                </a:lnTo>
                <a:lnTo>
                  <a:pt x="499" y="160"/>
                </a:lnTo>
                <a:lnTo>
                  <a:pt x="496" y="163"/>
                </a:lnTo>
                <a:lnTo>
                  <a:pt x="494" y="165"/>
                </a:lnTo>
                <a:lnTo>
                  <a:pt x="490" y="166"/>
                </a:lnTo>
                <a:lnTo>
                  <a:pt x="488" y="166"/>
                </a:lnTo>
                <a:lnTo>
                  <a:pt x="486" y="166"/>
                </a:lnTo>
                <a:lnTo>
                  <a:pt x="484" y="167"/>
                </a:lnTo>
                <a:lnTo>
                  <a:pt x="481" y="167"/>
                </a:lnTo>
                <a:lnTo>
                  <a:pt x="479" y="167"/>
                </a:lnTo>
                <a:lnTo>
                  <a:pt x="477" y="167"/>
                </a:lnTo>
                <a:lnTo>
                  <a:pt x="476" y="166"/>
                </a:lnTo>
                <a:lnTo>
                  <a:pt x="474" y="164"/>
                </a:lnTo>
                <a:lnTo>
                  <a:pt x="472" y="168"/>
                </a:lnTo>
                <a:lnTo>
                  <a:pt x="469" y="170"/>
                </a:lnTo>
                <a:lnTo>
                  <a:pt x="467" y="173"/>
                </a:lnTo>
                <a:lnTo>
                  <a:pt x="465" y="175"/>
                </a:lnTo>
                <a:lnTo>
                  <a:pt x="462" y="177"/>
                </a:lnTo>
                <a:lnTo>
                  <a:pt x="459" y="178"/>
                </a:lnTo>
                <a:lnTo>
                  <a:pt x="456" y="178"/>
                </a:lnTo>
                <a:lnTo>
                  <a:pt x="453" y="178"/>
                </a:lnTo>
                <a:lnTo>
                  <a:pt x="449" y="184"/>
                </a:lnTo>
                <a:lnTo>
                  <a:pt x="446" y="190"/>
                </a:lnTo>
                <a:lnTo>
                  <a:pt x="443" y="196"/>
                </a:lnTo>
                <a:lnTo>
                  <a:pt x="439" y="200"/>
                </a:lnTo>
                <a:lnTo>
                  <a:pt x="435" y="205"/>
                </a:lnTo>
                <a:lnTo>
                  <a:pt x="429" y="209"/>
                </a:lnTo>
                <a:lnTo>
                  <a:pt x="423" y="211"/>
                </a:lnTo>
                <a:lnTo>
                  <a:pt x="416" y="212"/>
                </a:lnTo>
                <a:lnTo>
                  <a:pt x="418" y="215"/>
                </a:lnTo>
                <a:lnTo>
                  <a:pt x="421" y="218"/>
                </a:lnTo>
                <a:lnTo>
                  <a:pt x="424" y="221"/>
                </a:lnTo>
                <a:lnTo>
                  <a:pt x="426" y="225"/>
                </a:lnTo>
                <a:lnTo>
                  <a:pt x="428" y="228"/>
                </a:lnTo>
                <a:lnTo>
                  <a:pt x="431" y="231"/>
                </a:lnTo>
                <a:lnTo>
                  <a:pt x="434" y="234"/>
                </a:lnTo>
                <a:lnTo>
                  <a:pt x="436" y="237"/>
                </a:lnTo>
                <a:lnTo>
                  <a:pt x="440" y="241"/>
                </a:lnTo>
                <a:lnTo>
                  <a:pt x="442" y="243"/>
                </a:lnTo>
                <a:lnTo>
                  <a:pt x="445" y="247"/>
                </a:lnTo>
                <a:lnTo>
                  <a:pt x="448" y="249"/>
                </a:lnTo>
                <a:lnTo>
                  <a:pt x="451" y="252"/>
                </a:lnTo>
                <a:lnTo>
                  <a:pt x="454" y="255"/>
                </a:lnTo>
                <a:lnTo>
                  <a:pt x="457" y="258"/>
                </a:lnTo>
                <a:lnTo>
                  <a:pt x="460" y="260"/>
                </a:lnTo>
                <a:lnTo>
                  <a:pt x="461" y="262"/>
                </a:lnTo>
                <a:lnTo>
                  <a:pt x="462" y="264"/>
                </a:lnTo>
                <a:lnTo>
                  <a:pt x="463" y="265"/>
                </a:lnTo>
                <a:lnTo>
                  <a:pt x="464" y="267"/>
                </a:lnTo>
                <a:lnTo>
                  <a:pt x="465" y="269"/>
                </a:lnTo>
                <a:lnTo>
                  <a:pt x="465" y="271"/>
                </a:lnTo>
                <a:lnTo>
                  <a:pt x="465" y="273"/>
                </a:lnTo>
                <a:lnTo>
                  <a:pt x="465" y="275"/>
                </a:lnTo>
                <a:lnTo>
                  <a:pt x="468" y="277"/>
                </a:lnTo>
                <a:lnTo>
                  <a:pt x="471" y="279"/>
                </a:lnTo>
                <a:lnTo>
                  <a:pt x="474" y="281"/>
                </a:lnTo>
                <a:lnTo>
                  <a:pt x="477" y="284"/>
                </a:lnTo>
                <a:lnTo>
                  <a:pt x="479" y="286"/>
                </a:lnTo>
                <a:lnTo>
                  <a:pt x="482" y="289"/>
                </a:lnTo>
                <a:lnTo>
                  <a:pt x="485" y="291"/>
                </a:lnTo>
                <a:lnTo>
                  <a:pt x="487" y="294"/>
                </a:lnTo>
                <a:lnTo>
                  <a:pt x="490" y="297"/>
                </a:lnTo>
                <a:lnTo>
                  <a:pt x="493" y="300"/>
                </a:lnTo>
                <a:lnTo>
                  <a:pt x="496" y="302"/>
                </a:lnTo>
                <a:lnTo>
                  <a:pt x="499" y="305"/>
                </a:lnTo>
                <a:lnTo>
                  <a:pt x="502" y="307"/>
                </a:lnTo>
                <a:lnTo>
                  <a:pt x="505" y="309"/>
                </a:lnTo>
                <a:lnTo>
                  <a:pt x="508" y="312"/>
                </a:lnTo>
                <a:lnTo>
                  <a:pt x="511" y="314"/>
                </a:lnTo>
                <a:lnTo>
                  <a:pt x="511" y="315"/>
                </a:lnTo>
                <a:lnTo>
                  <a:pt x="513" y="316"/>
                </a:lnTo>
                <a:lnTo>
                  <a:pt x="514" y="317"/>
                </a:lnTo>
                <a:lnTo>
                  <a:pt x="516" y="318"/>
                </a:lnTo>
                <a:lnTo>
                  <a:pt x="521" y="317"/>
                </a:lnTo>
                <a:lnTo>
                  <a:pt x="526" y="315"/>
                </a:lnTo>
                <a:lnTo>
                  <a:pt x="530" y="312"/>
                </a:lnTo>
                <a:lnTo>
                  <a:pt x="533" y="308"/>
                </a:lnTo>
                <a:lnTo>
                  <a:pt x="536" y="303"/>
                </a:lnTo>
                <a:lnTo>
                  <a:pt x="539" y="299"/>
                </a:lnTo>
                <a:lnTo>
                  <a:pt x="542" y="294"/>
                </a:lnTo>
                <a:lnTo>
                  <a:pt x="546" y="290"/>
                </a:lnTo>
                <a:lnTo>
                  <a:pt x="551" y="289"/>
                </a:lnTo>
                <a:lnTo>
                  <a:pt x="556" y="288"/>
                </a:lnTo>
                <a:lnTo>
                  <a:pt x="560" y="286"/>
                </a:lnTo>
                <a:lnTo>
                  <a:pt x="564" y="284"/>
                </a:lnTo>
                <a:lnTo>
                  <a:pt x="569" y="283"/>
                </a:lnTo>
                <a:lnTo>
                  <a:pt x="573" y="280"/>
                </a:lnTo>
                <a:lnTo>
                  <a:pt x="577" y="278"/>
                </a:lnTo>
                <a:lnTo>
                  <a:pt x="581" y="276"/>
                </a:lnTo>
                <a:lnTo>
                  <a:pt x="584" y="277"/>
                </a:lnTo>
                <a:lnTo>
                  <a:pt x="586" y="278"/>
                </a:lnTo>
                <a:lnTo>
                  <a:pt x="588" y="279"/>
                </a:lnTo>
                <a:lnTo>
                  <a:pt x="590" y="281"/>
                </a:lnTo>
                <a:lnTo>
                  <a:pt x="591" y="284"/>
                </a:lnTo>
                <a:lnTo>
                  <a:pt x="593" y="286"/>
                </a:lnTo>
                <a:lnTo>
                  <a:pt x="593" y="289"/>
                </a:lnTo>
                <a:lnTo>
                  <a:pt x="594" y="291"/>
                </a:lnTo>
                <a:lnTo>
                  <a:pt x="593" y="292"/>
                </a:lnTo>
                <a:lnTo>
                  <a:pt x="592" y="293"/>
                </a:lnTo>
                <a:lnTo>
                  <a:pt x="590" y="293"/>
                </a:lnTo>
                <a:lnTo>
                  <a:pt x="589" y="294"/>
                </a:lnTo>
                <a:lnTo>
                  <a:pt x="588" y="295"/>
                </a:lnTo>
                <a:lnTo>
                  <a:pt x="587" y="295"/>
                </a:lnTo>
                <a:lnTo>
                  <a:pt x="586" y="296"/>
                </a:lnTo>
                <a:lnTo>
                  <a:pt x="585" y="298"/>
                </a:lnTo>
                <a:lnTo>
                  <a:pt x="587" y="298"/>
                </a:lnTo>
                <a:lnTo>
                  <a:pt x="589" y="297"/>
                </a:lnTo>
                <a:lnTo>
                  <a:pt x="591" y="296"/>
                </a:lnTo>
                <a:lnTo>
                  <a:pt x="594" y="296"/>
                </a:lnTo>
                <a:lnTo>
                  <a:pt x="596" y="295"/>
                </a:lnTo>
                <a:lnTo>
                  <a:pt x="599" y="294"/>
                </a:lnTo>
                <a:lnTo>
                  <a:pt x="601" y="295"/>
                </a:lnTo>
                <a:lnTo>
                  <a:pt x="604" y="296"/>
                </a:lnTo>
                <a:lnTo>
                  <a:pt x="604" y="289"/>
                </a:lnTo>
                <a:lnTo>
                  <a:pt x="605" y="281"/>
                </a:lnTo>
                <a:lnTo>
                  <a:pt x="605" y="272"/>
                </a:lnTo>
                <a:lnTo>
                  <a:pt x="605" y="264"/>
                </a:lnTo>
                <a:lnTo>
                  <a:pt x="605" y="255"/>
                </a:lnTo>
                <a:lnTo>
                  <a:pt x="606" y="247"/>
                </a:lnTo>
                <a:lnTo>
                  <a:pt x="606" y="238"/>
                </a:lnTo>
                <a:lnTo>
                  <a:pt x="607" y="230"/>
                </a:lnTo>
                <a:lnTo>
                  <a:pt x="607" y="222"/>
                </a:lnTo>
                <a:lnTo>
                  <a:pt x="607" y="215"/>
                </a:lnTo>
                <a:lnTo>
                  <a:pt x="607" y="208"/>
                </a:lnTo>
                <a:lnTo>
                  <a:pt x="608" y="202"/>
                </a:lnTo>
                <a:lnTo>
                  <a:pt x="608" y="198"/>
                </a:lnTo>
                <a:lnTo>
                  <a:pt x="608" y="194"/>
                </a:lnTo>
                <a:lnTo>
                  <a:pt x="608" y="192"/>
                </a:lnTo>
                <a:lnTo>
                  <a:pt x="608" y="191"/>
                </a:lnTo>
                <a:lnTo>
                  <a:pt x="732" y="150"/>
                </a:lnTo>
                <a:lnTo>
                  <a:pt x="759" y="160"/>
                </a:lnTo>
                <a:lnTo>
                  <a:pt x="763" y="168"/>
                </a:lnTo>
                <a:lnTo>
                  <a:pt x="768" y="171"/>
                </a:lnTo>
                <a:lnTo>
                  <a:pt x="774" y="174"/>
                </a:lnTo>
                <a:lnTo>
                  <a:pt x="780" y="176"/>
                </a:lnTo>
                <a:lnTo>
                  <a:pt x="786" y="179"/>
                </a:lnTo>
                <a:lnTo>
                  <a:pt x="792" y="182"/>
                </a:lnTo>
                <a:lnTo>
                  <a:pt x="798" y="185"/>
                </a:lnTo>
                <a:lnTo>
                  <a:pt x="804" y="187"/>
                </a:lnTo>
                <a:lnTo>
                  <a:pt x="809" y="191"/>
                </a:lnTo>
                <a:lnTo>
                  <a:pt x="815" y="194"/>
                </a:lnTo>
                <a:lnTo>
                  <a:pt x="819" y="198"/>
                </a:lnTo>
                <a:lnTo>
                  <a:pt x="824" y="202"/>
                </a:lnTo>
                <a:lnTo>
                  <a:pt x="828" y="207"/>
                </a:lnTo>
                <a:lnTo>
                  <a:pt x="830" y="212"/>
                </a:lnTo>
                <a:lnTo>
                  <a:pt x="832" y="219"/>
                </a:lnTo>
                <a:lnTo>
                  <a:pt x="833" y="225"/>
                </a:lnTo>
                <a:lnTo>
                  <a:pt x="833" y="233"/>
                </a:lnTo>
                <a:lnTo>
                  <a:pt x="839" y="236"/>
                </a:lnTo>
                <a:lnTo>
                  <a:pt x="844" y="239"/>
                </a:lnTo>
                <a:lnTo>
                  <a:pt x="850" y="243"/>
                </a:lnTo>
                <a:lnTo>
                  <a:pt x="855" y="247"/>
                </a:lnTo>
                <a:lnTo>
                  <a:pt x="860" y="251"/>
                </a:lnTo>
                <a:lnTo>
                  <a:pt x="864" y="256"/>
                </a:lnTo>
                <a:lnTo>
                  <a:pt x="868" y="262"/>
                </a:lnTo>
                <a:lnTo>
                  <a:pt x="870" y="269"/>
                </a:lnTo>
                <a:lnTo>
                  <a:pt x="871" y="275"/>
                </a:lnTo>
                <a:lnTo>
                  <a:pt x="871" y="282"/>
                </a:lnTo>
                <a:lnTo>
                  <a:pt x="870" y="287"/>
                </a:lnTo>
                <a:lnTo>
                  <a:pt x="868" y="292"/>
                </a:lnTo>
                <a:lnTo>
                  <a:pt x="865" y="297"/>
                </a:lnTo>
                <a:lnTo>
                  <a:pt x="862" y="302"/>
                </a:lnTo>
                <a:lnTo>
                  <a:pt x="859" y="307"/>
                </a:lnTo>
                <a:lnTo>
                  <a:pt x="855" y="310"/>
                </a:lnTo>
                <a:lnTo>
                  <a:pt x="856" y="312"/>
                </a:lnTo>
                <a:lnTo>
                  <a:pt x="856" y="314"/>
                </a:lnTo>
                <a:lnTo>
                  <a:pt x="857" y="316"/>
                </a:lnTo>
                <a:lnTo>
                  <a:pt x="859" y="316"/>
                </a:lnTo>
                <a:lnTo>
                  <a:pt x="859" y="320"/>
                </a:lnTo>
                <a:lnTo>
                  <a:pt x="862" y="320"/>
                </a:lnTo>
                <a:lnTo>
                  <a:pt x="866" y="320"/>
                </a:lnTo>
                <a:lnTo>
                  <a:pt x="869" y="319"/>
                </a:lnTo>
                <a:lnTo>
                  <a:pt x="873" y="319"/>
                </a:lnTo>
                <a:lnTo>
                  <a:pt x="877" y="318"/>
                </a:lnTo>
                <a:lnTo>
                  <a:pt x="881" y="319"/>
                </a:lnTo>
                <a:lnTo>
                  <a:pt x="884" y="320"/>
                </a:lnTo>
                <a:lnTo>
                  <a:pt x="887" y="321"/>
                </a:lnTo>
                <a:lnTo>
                  <a:pt x="888" y="325"/>
                </a:lnTo>
                <a:lnTo>
                  <a:pt x="887" y="329"/>
                </a:lnTo>
                <a:lnTo>
                  <a:pt x="885" y="332"/>
                </a:lnTo>
                <a:lnTo>
                  <a:pt x="883" y="336"/>
                </a:lnTo>
                <a:lnTo>
                  <a:pt x="880" y="339"/>
                </a:lnTo>
                <a:lnTo>
                  <a:pt x="877" y="342"/>
                </a:lnTo>
                <a:lnTo>
                  <a:pt x="874" y="345"/>
                </a:lnTo>
                <a:lnTo>
                  <a:pt x="872" y="348"/>
                </a:lnTo>
                <a:lnTo>
                  <a:pt x="873" y="349"/>
                </a:lnTo>
                <a:lnTo>
                  <a:pt x="874" y="350"/>
                </a:lnTo>
                <a:lnTo>
                  <a:pt x="875" y="351"/>
                </a:lnTo>
                <a:lnTo>
                  <a:pt x="876" y="353"/>
                </a:lnTo>
                <a:lnTo>
                  <a:pt x="876" y="354"/>
                </a:lnTo>
                <a:lnTo>
                  <a:pt x="876" y="356"/>
                </a:lnTo>
                <a:lnTo>
                  <a:pt x="876" y="357"/>
                </a:lnTo>
                <a:lnTo>
                  <a:pt x="876" y="359"/>
                </a:lnTo>
                <a:lnTo>
                  <a:pt x="876" y="360"/>
                </a:lnTo>
                <a:lnTo>
                  <a:pt x="879" y="360"/>
                </a:lnTo>
                <a:lnTo>
                  <a:pt x="882" y="361"/>
                </a:lnTo>
                <a:lnTo>
                  <a:pt x="886" y="361"/>
                </a:lnTo>
                <a:lnTo>
                  <a:pt x="889" y="361"/>
                </a:lnTo>
                <a:lnTo>
                  <a:pt x="893" y="361"/>
                </a:lnTo>
                <a:lnTo>
                  <a:pt x="896" y="361"/>
                </a:lnTo>
                <a:lnTo>
                  <a:pt x="900" y="361"/>
                </a:lnTo>
                <a:lnTo>
                  <a:pt x="903" y="361"/>
                </a:lnTo>
                <a:lnTo>
                  <a:pt x="906" y="361"/>
                </a:lnTo>
                <a:lnTo>
                  <a:pt x="910" y="361"/>
                </a:lnTo>
                <a:lnTo>
                  <a:pt x="913" y="361"/>
                </a:lnTo>
                <a:lnTo>
                  <a:pt x="917" y="361"/>
                </a:lnTo>
                <a:lnTo>
                  <a:pt x="920" y="361"/>
                </a:lnTo>
                <a:lnTo>
                  <a:pt x="923" y="361"/>
                </a:lnTo>
                <a:lnTo>
                  <a:pt x="927" y="361"/>
                </a:lnTo>
                <a:lnTo>
                  <a:pt x="930" y="361"/>
                </a:lnTo>
                <a:lnTo>
                  <a:pt x="931" y="366"/>
                </a:lnTo>
                <a:lnTo>
                  <a:pt x="931" y="371"/>
                </a:lnTo>
                <a:lnTo>
                  <a:pt x="931" y="376"/>
                </a:lnTo>
                <a:lnTo>
                  <a:pt x="931" y="381"/>
                </a:lnTo>
                <a:lnTo>
                  <a:pt x="930" y="387"/>
                </a:lnTo>
                <a:lnTo>
                  <a:pt x="930" y="392"/>
                </a:lnTo>
                <a:lnTo>
                  <a:pt x="930" y="398"/>
                </a:lnTo>
                <a:lnTo>
                  <a:pt x="930" y="403"/>
                </a:lnTo>
                <a:lnTo>
                  <a:pt x="929" y="408"/>
                </a:lnTo>
                <a:lnTo>
                  <a:pt x="929" y="413"/>
                </a:lnTo>
                <a:lnTo>
                  <a:pt x="928" y="419"/>
                </a:lnTo>
                <a:lnTo>
                  <a:pt x="928" y="424"/>
                </a:lnTo>
                <a:lnTo>
                  <a:pt x="927" y="429"/>
                </a:lnTo>
                <a:lnTo>
                  <a:pt x="927" y="435"/>
                </a:lnTo>
                <a:lnTo>
                  <a:pt x="926" y="440"/>
                </a:lnTo>
                <a:lnTo>
                  <a:pt x="926" y="445"/>
                </a:lnTo>
                <a:lnTo>
                  <a:pt x="922" y="446"/>
                </a:lnTo>
                <a:lnTo>
                  <a:pt x="918" y="447"/>
                </a:lnTo>
                <a:lnTo>
                  <a:pt x="914" y="447"/>
                </a:lnTo>
                <a:lnTo>
                  <a:pt x="910" y="447"/>
                </a:lnTo>
                <a:lnTo>
                  <a:pt x="907" y="447"/>
                </a:lnTo>
                <a:lnTo>
                  <a:pt x="903" y="446"/>
                </a:lnTo>
                <a:lnTo>
                  <a:pt x="899" y="446"/>
                </a:lnTo>
                <a:lnTo>
                  <a:pt x="895" y="446"/>
                </a:lnTo>
                <a:lnTo>
                  <a:pt x="889" y="446"/>
                </a:lnTo>
                <a:lnTo>
                  <a:pt x="882" y="446"/>
                </a:lnTo>
                <a:lnTo>
                  <a:pt x="876" y="445"/>
                </a:lnTo>
                <a:lnTo>
                  <a:pt x="869" y="445"/>
                </a:lnTo>
                <a:lnTo>
                  <a:pt x="864" y="445"/>
                </a:lnTo>
                <a:lnTo>
                  <a:pt x="857" y="445"/>
                </a:lnTo>
                <a:lnTo>
                  <a:pt x="851" y="445"/>
                </a:lnTo>
                <a:lnTo>
                  <a:pt x="845" y="445"/>
                </a:lnTo>
                <a:lnTo>
                  <a:pt x="840" y="445"/>
                </a:lnTo>
                <a:lnTo>
                  <a:pt x="833" y="445"/>
                </a:lnTo>
                <a:lnTo>
                  <a:pt x="828" y="445"/>
                </a:lnTo>
                <a:lnTo>
                  <a:pt x="821" y="445"/>
                </a:lnTo>
                <a:lnTo>
                  <a:pt x="815" y="445"/>
                </a:lnTo>
                <a:lnTo>
                  <a:pt x="809" y="446"/>
                </a:lnTo>
                <a:lnTo>
                  <a:pt x="803" y="446"/>
                </a:lnTo>
                <a:lnTo>
                  <a:pt x="797" y="446"/>
                </a:lnTo>
                <a:lnTo>
                  <a:pt x="796" y="452"/>
                </a:lnTo>
                <a:lnTo>
                  <a:pt x="795" y="457"/>
                </a:lnTo>
                <a:lnTo>
                  <a:pt x="795" y="463"/>
                </a:lnTo>
                <a:lnTo>
                  <a:pt x="795" y="469"/>
                </a:lnTo>
                <a:lnTo>
                  <a:pt x="794" y="475"/>
                </a:lnTo>
                <a:lnTo>
                  <a:pt x="794" y="481"/>
                </a:lnTo>
                <a:lnTo>
                  <a:pt x="794" y="487"/>
                </a:lnTo>
                <a:lnTo>
                  <a:pt x="793" y="493"/>
                </a:lnTo>
                <a:lnTo>
                  <a:pt x="793" y="499"/>
                </a:lnTo>
                <a:lnTo>
                  <a:pt x="793" y="506"/>
                </a:lnTo>
                <a:lnTo>
                  <a:pt x="792" y="512"/>
                </a:lnTo>
                <a:lnTo>
                  <a:pt x="792" y="518"/>
                </a:lnTo>
                <a:lnTo>
                  <a:pt x="792" y="524"/>
                </a:lnTo>
                <a:lnTo>
                  <a:pt x="792" y="531"/>
                </a:lnTo>
                <a:lnTo>
                  <a:pt x="792" y="537"/>
                </a:lnTo>
                <a:lnTo>
                  <a:pt x="792" y="543"/>
                </a:lnTo>
                <a:lnTo>
                  <a:pt x="792" y="549"/>
                </a:lnTo>
                <a:lnTo>
                  <a:pt x="792" y="556"/>
                </a:lnTo>
                <a:lnTo>
                  <a:pt x="792" y="562"/>
                </a:lnTo>
                <a:lnTo>
                  <a:pt x="792" y="568"/>
                </a:lnTo>
                <a:lnTo>
                  <a:pt x="792" y="574"/>
                </a:lnTo>
                <a:lnTo>
                  <a:pt x="792" y="580"/>
                </a:lnTo>
                <a:lnTo>
                  <a:pt x="792" y="586"/>
                </a:lnTo>
                <a:lnTo>
                  <a:pt x="792" y="592"/>
                </a:lnTo>
                <a:lnTo>
                  <a:pt x="792" y="599"/>
                </a:lnTo>
                <a:lnTo>
                  <a:pt x="791" y="605"/>
                </a:lnTo>
                <a:lnTo>
                  <a:pt x="791" y="611"/>
                </a:lnTo>
                <a:lnTo>
                  <a:pt x="791" y="617"/>
                </a:lnTo>
                <a:lnTo>
                  <a:pt x="791" y="623"/>
                </a:lnTo>
                <a:lnTo>
                  <a:pt x="790" y="628"/>
                </a:lnTo>
                <a:lnTo>
                  <a:pt x="790" y="634"/>
                </a:lnTo>
                <a:lnTo>
                  <a:pt x="790" y="640"/>
                </a:lnTo>
                <a:lnTo>
                  <a:pt x="794" y="647"/>
                </a:lnTo>
                <a:lnTo>
                  <a:pt x="833" y="652"/>
                </a:lnTo>
                <a:lnTo>
                  <a:pt x="833" y="655"/>
                </a:lnTo>
                <a:lnTo>
                  <a:pt x="833" y="658"/>
                </a:lnTo>
                <a:lnTo>
                  <a:pt x="833" y="661"/>
                </a:lnTo>
                <a:lnTo>
                  <a:pt x="834" y="664"/>
                </a:lnTo>
                <a:lnTo>
                  <a:pt x="834" y="667"/>
                </a:lnTo>
                <a:lnTo>
                  <a:pt x="833" y="670"/>
                </a:lnTo>
                <a:lnTo>
                  <a:pt x="833" y="672"/>
                </a:lnTo>
                <a:lnTo>
                  <a:pt x="833" y="675"/>
                </a:lnTo>
                <a:lnTo>
                  <a:pt x="833" y="676"/>
                </a:lnTo>
                <a:lnTo>
                  <a:pt x="834" y="677"/>
                </a:lnTo>
                <a:lnTo>
                  <a:pt x="835" y="678"/>
                </a:lnTo>
                <a:lnTo>
                  <a:pt x="835" y="680"/>
                </a:lnTo>
                <a:lnTo>
                  <a:pt x="828" y="680"/>
                </a:lnTo>
                <a:lnTo>
                  <a:pt x="821" y="681"/>
                </a:lnTo>
                <a:lnTo>
                  <a:pt x="814" y="681"/>
                </a:lnTo>
                <a:lnTo>
                  <a:pt x="806" y="681"/>
                </a:lnTo>
                <a:lnTo>
                  <a:pt x="798" y="681"/>
                </a:lnTo>
                <a:lnTo>
                  <a:pt x="789" y="681"/>
                </a:lnTo>
                <a:lnTo>
                  <a:pt x="780" y="681"/>
                </a:lnTo>
                <a:lnTo>
                  <a:pt x="771" y="681"/>
                </a:lnTo>
                <a:lnTo>
                  <a:pt x="762" y="682"/>
                </a:lnTo>
                <a:lnTo>
                  <a:pt x="753" y="682"/>
                </a:lnTo>
                <a:lnTo>
                  <a:pt x="744" y="682"/>
                </a:lnTo>
                <a:lnTo>
                  <a:pt x="734" y="682"/>
                </a:lnTo>
                <a:lnTo>
                  <a:pt x="725" y="682"/>
                </a:lnTo>
                <a:lnTo>
                  <a:pt x="716" y="682"/>
                </a:lnTo>
                <a:lnTo>
                  <a:pt x="706" y="681"/>
                </a:lnTo>
                <a:lnTo>
                  <a:pt x="697" y="681"/>
                </a:lnTo>
                <a:lnTo>
                  <a:pt x="688" y="681"/>
                </a:lnTo>
                <a:lnTo>
                  <a:pt x="679" y="681"/>
                </a:lnTo>
                <a:lnTo>
                  <a:pt x="671" y="681"/>
                </a:lnTo>
                <a:lnTo>
                  <a:pt x="663" y="681"/>
                </a:lnTo>
                <a:lnTo>
                  <a:pt x="656" y="681"/>
                </a:lnTo>
                <a:lnTo>
                  <a:pt x="649" y="681"/>
                </a:lnTo>
                <a:lnTo>
                  <a:pt x="642" y="681"/>
                </a:lnTo>
                <a:lnTo>
                  <a:pt x="636" y="681"/>
                </a:lnTo>
                <a:lnTo>
                  <a:pt x="630" y="681"/>
                </a:lnTo>
                <a:lnTo>
                  <a:pt x="625" y="681"/>
                </a:lnTo>
                <a:lnTo>
                  <a:pt x="621" y="681"/>
                </a:lnTo>
                <a:lnTo>
                  <a:pt x="617" y="680"/>
                </a:lnTo>
                <a:lnTo>
                  <a:pt x="614" y="680"/>
                </a:lnTo>
                <a:lnTo>
                  <a:pt x="612" y="680"/>
                </a:lnTo>
                <a:lnTo>
                  <a:pt x="610" y="680"/>
                </a:lnTo>
                <a:lnTo>
                  <a:pt x="610" y="680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3321" name="Freeform 9">
            <a:extLst>
              <a:ext uri="{FF2B5EF4-FFF2-40B4-BE49-F238E27FC236}">
                <a16:creationId xmlns:a16="http://schemas.microsoft.com/office/drawing/2014/main" id="{AA3E9338-7B7B-2201-06D9-5255F205A235}"/>
              </a:ext>
            </a:extLst>
          </p:cNvPr>
          <p:cNvSpPr>
            <a:spLocks/>
          </p:cNvSpPr>
          <p:nvPr/>
        </p:nvSpPr>
        <p:spPr bwMode="auto">
          <a:xfrm>
            <a:off x="3400425" y="3130550"/>
            <a:ext cx="55563" cy="128588"/>
          </a:xfrm>
          <a:custGeom>
            <a:avLst/>
            <a:gdLst>
              <a:gd name="T0" fmla="*/ 34 w 35"/>
              <a:gd name="T1" fmla="*/ 62 h 81"/>
              <a:gd name="T2" fmla="*/ 31 w 35"/>
              <a:gd name="T3" fmla="*/ 65 h 81"/>
              <a:gd name="T4" fmla="*/ 29 w 35"/>
              <a:gd name="T5" fmla="*/ 67 h 81"/>
              <a:gd name="T6" fmla="*/ 27 w 35"/>
              <a:gd name="T7" fmla="*/ 70 h 81"/>
              <a:gd name="T8" fmla="*/ 25 w 35"/>
              <a:gd name="T9" fmla="*/ 72 h 81"/>
              <a:gd name="T10" fmla="*/ 22 w 35"/>
              <a:gd name="T11" fmla="*/ 74 h 81"/>
              <a:gd name="T12" fmla="*/ 20 w 35"/>
              <a:gd name="T13" fmla="*/ 77 h 81"/>
              <a:gd name="T14" fmla="*/ 17 w 35"/>
              <a:gd name="T15" fmla="*/ 78 h 81"/>
              <a:gd name="T16" fmla="*/ 16 w 35"/>
              <a:gd name="T17" fmla="*/ 80 h 81"/>
              <a:gd name="T18" fmla="*/ 13 w 35"/>
              <a:gd name="T19" fmla="*/ 77 h 81"/>
              <a:gd name="T20" fmla="*/ 12 w 35"/>
              <a:gd name="T21" fmla="*/ 74 h 81"/>
              <a:gd name="T22" fmla="*/ 10 w 35"/>
              <a:gd name="T23" fmla="*/ 72 h 81"/>
              <a:gd name="T24" fmla="*/ 8 w 35"/>
              <a:gd name="T25" fmla="*/ 69 h 81"/>
              <a:gd name="T26" fmla="*/ 7 w 35"/>
              <a:gd name="T27" fmla="*/ 67 h 81"/>
              <a:gd name="T28" fmla="*/ 5 w 35"/>
              <a:gd name="T29" fmla="*/ 64 h 81"/>
              <a:gd name="T30" fmla="*/ 4 w 35"/>
              <a:gd name="T31" fmla="*/ 61 h 81"/>
              <a:gd name="T32" fmla="*/ 3 w 35"/>
              <a:gd name="T33" fmla="*/ 58 h 81"/>
              <a:gd name="T34" fmla="*/ 2 w 35"/>
              <a:gd name="T35" fmla="*/ 55 h 81"/>
              <a:gd name="T36" fmla="*/ 1 w 35"/>
              <a:gd name="T37" fmla="*/ 52 h 81"/>
              <a:gd name="T38" fmla="*/ 0 w 35"/>
              <a:gd name="T39" fmla="*/ 49 h 81"/>
              <a:gd name="T40" fmla="*/ 0 w 35"/>
              <a:gd name="T41" fmla="*/ 46 h 81"/>
              <a:gd name="T42" fmla="*/ 0 w 35"/>
              <a:gd name="T43" fmla="*/ 43 h 81"/>
              <a:gd name="T44" fmla="*/ 0 w 35"/>
              <a:gd name="T45" fmla="*/ 39 h 81"/>
              <a:gd name="T46" fmla="*/ 0 w 35"/>
              <a:gd name="T47" fmla="*/ 36 h 81"/>
              <a:gd name="T48" fmla="*/ 0 w 35"/>
              <a:gd name="T49" fmla="*/ 32 h 81"/>
              <a:gd name="T50" fmla="*/ 1 w 35"/>
              <a:gd name="T51" fmla="*/ 27 h 81"/>
              <a:gd name="T52" fmla="*/ 4 w 35"/>
              <a:gd name="T53" fmla="*/ 22 h 81"/>
              <a:gd name="T54" fmla="*/ 6 w 35"/>
              <a:gd name="T55" fmla="*/ 18 h 81"/>
              <a:gd name="T56" fmla="*/ 8 w 35"/>
              <a:gd name="T57" fmla="*/ 15 h 81"/>
              <a:gd name="T58" fmla="*/ 11 w 35"/>
              <a:gd name="T59" fmla="*/ 11 h 81"/>
              <a:gd name="T60" fmla="*/ 14 w 35"/>
              <a:gd name="T61" fmla="*/ 8 h 81"/>
              <a:gd name="T62" fmla="*/ 17 w 35"/>
              <a:gd name="T63" fmla="*/ 4 h 81"/>
              <a:gd name="T64" fmla="*/ 21 w 35"/>
              <a:gd name="T65" fmla="*/ 0 h 81"/>
              <a:gd name="T66" fmla="*/ 20 w 35"/>
              <a:gd name="T67" fmla="*/ 4 h 81"/>
              <a:gd name="T68" fmla="*/ 20 w 35"/>
              <a:gd name="T69" fmla="*/ 8 h 81"/>
              <a:gd name="T70" fmla="*/ 20 w 35"/>
              <a:gd name="T71" fmla="*/ 12 h 81"/>
              <a:gd name="T72" fmla="*/ 20 w 35"/>
              <a:gd name="T73" fmla="*/ 16 h 81"/>
              <a:gd name="T74" fmla="*/ 20 w 35"/>
              <a:gd name="T75" fmla="*/ 20 h 81"/>
              <a:gd name="T76" fmla="*/ 20 w 35"/>
              <a:gd name="T77" fmla="*/ 24 h 81"/>
              <a:gd name="T78" fmla="*/ 20 w 35"/>
              <a:gd name="T79" fmla="*/ 29 h 81"/>
              <a:gd name="T80" fmla="*/ 21 w 35"/>
              <a:gd name="T81" fmla="*/ 33 h 81"/>
              <a:gd name="T82" fmla="*/ 22 w 35"/>
              <a:gd name="T83" fmla="*/ 37 h 81"/>
              <a:gd name="T84" fmla="*/ 23 w 35"/>
              <a:gd name="T85" fmla="*/ 41 h 81"/>
              <a:gd name="T86" fmla="*/ 25 w 35"/>
              <a:gd name="T87" fmla="*/ 45 h 81"/>
              <a:gd name="T88" fmla="*/ 26 w 35"/>
              <a:gd name="T89" fmla="*/ 49 h 81"/>
              <a:gd name="T90" fmla="*/ 27 w 35"/>
              <a:gd name="T91" fmla="*/ 53 h 81"/>
              <a:gd name="T92" fmla="*/ 29 w 35"/>
              <a:gd name="T93" fmla="*/ 56 h 81"/>
              <a:gd name="T94" fmla="*/ 31 w 35"/>
              <a:gd name="T95" fmla="*/ 60 h 81"/>
              <a:gd name="T96" fmla="*/ 34 w 35"/>
              <a:gd name="T97" fmla="*/ 62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5" h="81">
                <a:moveTo>
                  <a:pt x="34" y="62"/>
                </a:moveTo>
                <a:lnTo>
                  <a:pt x="31" y="65"/>
                </a:lnTo>
                <a:lnTo>
                  <a:pt x="29" y="67"/>
                </a:lnTo>
                <a:lnTo>
                  <a:pt x="27" y="70"/>
                </a:lnTo>
                <a:lnTo>
                  <a:pt x="25" y="72"/>
                </a:lnTo>
                <a:lnTo>
                  <a:pt x="22" y="74"/>
                </a:lnTo>
                <a:lnTo>
                  <a:pt x="20" y="77"/>
                </a:lnTo>
                <a:lnTo>
                  <a:pt x="17" y="78"/>
                </a:lnTo>
                <a:lnTo>
                  <a:pt x="16" y="80"/>
                </a:lnTo>
                <a:lnTo>
                  <a:pt x="13" y="77"/>
                </a:lnTo>
                <a:lnTo>
                  <a:pt x="12" y="74"/>
                </a:lnTo>
                <a:lnTo>
                  <a:pt x="10" y="72"/>
                </a:lnTo>
                <a:lnTo>
                  <a:pt x="8" y="69"/>
                </a:lnTo>
                <a:lnTo>
                  <a:pt x="7" y="67"/>
                </a:lnTo>
                <a:lnTo>
                  <a:pt x="5" y="64"/>
                </a:lnTo>
                <a:lnTo>
                  <a:pt x="4" y="61"/>
                </a:lnTo>
                <a:lnTo>
                  <a:pt x="3" y="58"/>
                </a:lnTo>
                <a:lnTo>
                  <a:pt x="2" y="55"/>
                </a:lnTo>
                <a:lnTo>
                  <a:pt x="1" y="52"/>
                </a:lnTo>
                <a:lnTo>
                  <a:pt x="0" y="49"/>
                </a:lnTo>
                <a:lnTo>
                  <a:pt x="0" y="46"/>
                </a:lnTo>
                <a:lnTo>
                  <a:pt x="0" y="43"/>
                </a:lnTo>
                <a:lnTo>
                  <a:pt x="0" y="39"/>
                </a:lnTo>
                <a:lnTo>
                  <a:pt x="0" y="36"/>
                </a:lnTo>
                <a:lnTo>
                  <a:pt x="0" y="32"/>
                </a:lnTo>
                <a:lnTo>
                  <a:pt x="1" y="27"/>
                </a:lnTo>
                <a:lnTo>
                  <a:pt x="4" y="22"/>
                </a:lnTo>
                <a:lnTo>
                  <a:pt x="6" y="18"/>
                </a:lnTo>
                <a:lnTo>
                  <a:pt x="8" y="15"/>
                </a:lnTo>
                <a:lnTo>
                  <a:pt x="11" y="11"/>
                </a:lnTo>
                <a:lnTo>
                  <a:pt x="14" y="8"/>
                </a:lnTo>
                <a:lnTo>
                  <a:pt x="17" y="4"/>
                </a:lnTo>
                <a:lnTo>
                  <a:pt x="21" y="0"/>
                </a:lnTo>
                <a:lnTo>
                  <a:pt x="20" y="4"/>
                </a:lnTo>
                <a:lnTo>
                  <a:pt x="20" y="8"/>
                </a:lnTo>
                <a:lnTo>
                  <a:pt x="20" y="12"/>
                </a:lnTo>
                <a:lnTo>
                  <a:pt x="20" y="16"/>
                </a:lnTo>
                <a:lnTo>
                  <a:pt x="20" y="20"/>
                </a:lnTo>
                <a:lnTo>
                  <a:pt x="20" y="24"/>
                </a:lnTo>
                <a:lnTo>
                  <a:pt x="20" y="29"/>
                </a:lnTo>
                <a:lnTo>
                  <a:pt x="21" y="33"/>
                </a:lnTo>
                <a:lnTo>
                  <a:pt x="22" y="37"/>
                </a:lnTo>
                <a:lnTo>
                  <a:pt x="23" y="41"/>
                </a:lnTo>
                <a:lnTo>
                  <a:pt x="25" y="45"/>
                </a:lnTo>
                <a:lnTo>
                  <a:pt x="26" y="49"/>
                </a:lnTo>
                <a:lnTo>
                  <a:pt x="27" y="53"/>
                </a:lnTo>
                <a:lnTo>
                  <a:pt x="29" y="56"/>
                </a:lnTo>
                <a:lnTo>
                  <a:pt x="31" y="60"/>
                </a:lnTo>
                <a:lnTo>
                  <a:pt x="34" y="62"/>
                </a:lnTo>
              </a:path>
            </a:pathLst>
          </a:cu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13406" name="Group 94">
            <a:extLst>
              <a:ext uri="{FF2B5EF4-FFF2-40B4-BE49-F238E27FC236}">
                <a16:creationId xmlns:a16="http://schemas.microsoft.com/office/drawing/2014/main" id="{2D3FBA1B-1A39-C547-09F4-9314F591823D}"/>
              </a:ext>
            </a:extLst>
          </p:cNvPr>
          <p:cNvGrpSpPr>
            <a:grpSpLocks/>
          </p:cNvGrpSpPr>
          <p:nvPr/>
        </p:nvGrpSpPr>
        <p:grpSpPr bwMode="auto">
          <a:xfrm>
            <a:off x="3435350" y="2728913"/>
            <a:ext cx="1431925" cy="1090612"/>
            <a:chOff x="2164" y="1719"/>
            <a:chExt cx="902" cy="687"/>
          </a:xfrm>
        </p:grpSpPr>
        <p:sp>
          <p:nvSpPr>
            <p:cNvPr id="13322" name="Freeform 10">
              <a:extLst>
                <a:ext uri="{FF2B5EF4-FFF2-40B4-BE49-F238E27FC236}">
                  <a16:creationId xmlns:a16="http://schemas.microsoft.com/office/drawing/2014/main" id="{1E156584-F829-C6FA-1A47-41FD64428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4" y="1719"/>
              <a:ext cx="113" cy="170"/>
            </a:xfrm>
            <a:custGeom>
              <a:avLst/>
              <a:gdLst>
                <a:gd name="T0" fmla="*/ 107 w 113"/>
                <a:gd name="T1" fmla="*/ 20 h 170"/>
                <a:gd name="T2" fmla="*/ 103 w 113"/>
                <a:gd name="T3" fmla="*/ 30 h 170"/>
                <a:gd name="T4" fmla="*/ 102 w 113"/>
                <a:gd name="T5" fmla="*/ 41 h 170"/>
                <a:gd name="T6" fmla="*/ 102 w 113"/>
                <a:gd name="T7" fmla="*/ 51 h 170"/>
                <a:gd name="T8" fmla="*/ 104 w 113"/>
                <a:gd name="T9" fmla="*/ 62 h 170"/>
                <a:gd name="T10" fmla="*/ 96 w 113"/>
                <a:gd name="T11" fmla="*/ 77 h 170"/>
                <a:gd name="T12" fmla="*/ 86 w 113"/>
                <a:gd name="T13" fmla="*/ 68 h 170"/>
                <a:gd name="T14" fmla="*/ 73 w 113"/>
                <a:gd name="T15" fmla="*/ 63 h 170"/>
                <a:gd name="T16" fmla="*/ 62 w 113"/>
                <a:gd name="T17" fmla="*/ 66 h 170"/>
                <a:gd name="T18" fmla="*/ 59 w 113"/>
                <a:gd name="T19" fmla="*/ 69 h 170"/>
                <a:gd name="T20" fmla="*/ 53 w 113"/>
                <a:gd name="T21" fmla="*/ 73 h 170"/>
                <a:gd name="T22" fmla="*/ 50 w 113"/>
                <a:gd name="T23" fmla="*/ 80 h 170"/>
                <a:gd name="T24" fmla="*/ 48 w 113"/>
                <a:gd name="T25" fmla="*/ 88 h 170"/>
                <a:gd name="T26" fmla="*/ 49 w 113"/>
                <a:gd name="T27" fmla="*/ 98 h 170"/>
                <a:gd name="T28" fmla="*/ 51 w 113"/>
                <a:gd name="T29" fmla="*/ 108 h 170"/>
                <a:gd name="T30" fmla="*/ 54 w 113"/>
                <a:gd name="T31" fmla="*/ 116 h 170"/>
                <a:gd name="T32" fmla="*/ 59 w 113"/>
                <a:gd name="T33" fmla="*/ 123 h 170"/>
                <a:gd name="T34" fmla="*/ 66 w 113"/>
                <a:gd name="T35" fmla="*/ 130 h 170"/>
                <a:gd name="T36" fmla="*/ 60 w 113"/>
                <a:gd name="T37" fmla="*/ 148 h 170"/>
                <a:gd name="T38" fmla="*/ 48 w 113"/>
                <a:gd name="T39" fmla="*/ 162 h 170"/>
                <a:gd name="T40" fmla="*/ 36 w 113"/>
                <a:gd name="T41" fmla="*/ 167 h 170"/>
                <a:gd name="T42" fmla="*/ 34 w 113"/>
                <a:gd name="T43" fmla="*/ 163 h 170"/>
                <a:gd name="T44" fmla="*/ 30 w 113"/>
                <a:gd name="T45" fmla="*/ 160 h 170"/>
                <a:gd name="T46" fmla="*/ 25 w 113"/>
                <a:gd name="T47" fmla="*/ 159 h 170"/>
                <a:gd name="T48" fmla="*/ 20 w 113"/>
                <a:gd name="T49" fmla="*/ 162 h 170"/>
                <a:gd name="T50" fmla="*/ 16 w 113"/>
                <a:gd name="T51" fmla="*/ 164 h 170"/>
                <a:gd name="T52" fmla="*/ 13 w 113"/>
                <a:gd name="T53" fmla="*/ 141 h 170"/>
                <a:gd name="T54" fmla="*/ 6 w 113"/>
                <a:gd name="T55" fmla="*/ 116 h 170"/>
                <a:gd name="T56" fmla="*/ 0 w 113"/>
                <a:gd name="T57" fmla="*/ 91 h 170"/>
                <a:gd name="T58" fmla="*/ 1 w 113"/>
                <a:gd name="T59" fmla="*/ 68 h 170"/>
                <a:gd name="T60" fmla="*/ 13 w 113"/>
                <a:gd name="T61" fmla="*/ 47 h 170"/>
                <a:gd name="T62" fmla="*/ 22 w 113"/>
                <a:gd name="T63" fmla="*/ 40 h 170"/>
                <a:gd name="T64" fmla="*/ 24 w 113"/>
                <a:gd name="T65" fmla="*/ 36 h 170"/>
                <a:gd name="T66" fmla="*/ 22 w 113"/>
                <a:gd name="T67" fmla="*/ 34 h 170"/>
                <a:gd name="T68" fmla="*/ 15 w 113"/>
                <a:gd name="T69" fmla="*/ 35 h 170"/>
                <a:gd name="T70" fmla="*/ 9 w 113"/>
                <a:gd name="T71" fmla="*/ 35 h 170"/>
                <a:gd name="T72" fmla="*/ 8 w 113"/>
                <a:gd name="T73" fmla="*/ 35 h 170"/>
                <a:gd name="T74" fmla="*/ 16 w 113"/>
                <a:gd name="T75" fmla="*/ 28 h 170"/>
                <a:gd name="T76" fmla="*/ 26 w 113"/>
                <a:gd name="T77" fmla="*/ 21 h 170"/>
                <a:gd name="T78" fmla="*/ 36 w 113"/>
                <a:gd name="T79" fmla="*/ 15 h 170"/>
                <a:gd name="T80" fmla="*/ 48 w 113"/>
                <a:gd name="T81" fmla="*/ 11 h 170"/>
                <a:gd name="T82" fmla="*/ 60 w 113"/>
                <a:gd name="T83" fmla="*/ 9 h 170"/>
                <a:gd name="T84" fmla="*/ 60 w 113"/>
                <a:gd name="T85" fmla="*/ 6 h 170"/>
                <a:gd name="T86" fmla="*/ 56 w 113"/>
                <a:gd name="T87" fmla="*/ 3 h 170"/>
                <a:gd name="T88" fmla="*/ 49 w 113"/>
                <a:gd name="T89" fmla="*/ 3 h 170"/>
                <a:gd name="T90" fmla="*/ 42 w 113"/>
                <a:gd name="T91" fmla="*/ 5 h 170"/>
                <a:gd name="T92" fmla="*/ 55 w 113"/>
                <a:gd name="T93" fmla="*/ 0 h 170"/>
                <a:gd name="T94" fmla="*/ 68 w 113"/>
                <a:gd name="T95" fmla="*/ 1 h 170"/>
                <a:gd name="T96" fmla="*/ 81 w 113"/>
                <a:gd name="T97" fmla="*/ 6 h 170"/>
                <a:gd name="T98" fmla="*/ 94 w 113"/>
                <a:gd name="T99" fmla="*/ 11 h 170"/>
                <a:gd name="T100" fmla="*/ 107 w 113"/>
                <a:gd name="T101" fmla="*/ 1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" h="170">
                  <a:moveTo>
                    <a:pt x="112" y="14"/>
                  </a:moveTo>
                  <a:lnTo>
                    <a:pt x="109" y="17"/>
                  </a:lnTo>
                  <a:lnTo>
                    <a:pt x="107" y="20"/>
                  </a:lnTo>
                  <a:lnTo>
                    <a:pt x="105" y="24"/>
                  </a:lnTo>
                  <a:lnTo>
                    <a:pt x="104" y="27"/>
                  </a:lnTo>
                  <a:lnTo>
                    <a:pt x="103" y="30"/>
                  </a:lnTo>
                  <a:lnTo>
                    <a:pt x="102" y="34"/>
                  </a:lnTo>
                  <a:lnTo>
                    <a:pt x="102" y="37"/>
                  </a:lnTo>
                  <a:lnTo>
                    <a:pt x="102" y="41"/>
                  </a:lnTo>
                  <a:lnTo>
                    <a:pt x="102" y="44"/>
                  </a:lnTo>
                  <a:lnTo>
                    <a:pt x="102" y="48"/>
                  </a:lnTo>
                  <a:lnTo>
                    <a:pt x="102" y="51"/>
                  </a:lnTo>
                  <a:lnTo>
                    <a:pt x="103" y="55"/>
                  </a:lnTo>
                  <a:lnTo>
                    <a:pt x="103" y="59"/>
                  </a:lnTo>
                  <a:lnTo>
                    <a:pt x="104" y="62"/>
                  </a:lnTo>
                  <a:lnTo>
                    <a:pt x="106" y="66"/>
                  </a:lnTo>
                  <a:lnTo>
                    <a:pt x="107" y="69"/>
                  </a:lnTo>
                  <a:lnTo>
                    <a:pt x="96" y="77"/>
                  </a:lnTo>
                  <a:lnTo>
                    <a:pt x="93" y="74"/>
                  </a:lnTo>
                  <a:lnTo>
                    <a:pt x="89" y="71"/>
                  </a:lnTo>
                  <a:lnTo>
                    <a:pt x="86" y="68"/>
                  </a:lnTo>
                  <a:lnTo>
                    <a:pt x="82" y="66"/>
                  </a:lnTo>
                  <a:lnTo>
                    <a:pt x="77" y="64"/>
                  </a:lnTo>
                  <a:lnTo>
                    <a:pt x="73" y="63"/>
                  </a:lnTo>
                  <a:lnTo>
                    <a:pt x="68" y="63"/>
                  </a:lnTo>
                  <a:lnTo>
                    <a:pt x="63" y="65"/>
                  </a:lnTo>
                  <a:lnTo>
                    <a:pt x="62" y="66"/>
                  </a:lnTo>
                  <a:lnTo>
                    <a:pt x="60" y="66"/>
                  </a:lnTo>
                  <a:lnTo>
                    <a:pt x="59" y="67"/>
                  </a:lnTo>
                  <a:lnTo>
                    <a:pt x="59" y="69"/>
                  </a:lnTo>
                  <a:lnTo>
                    <a:pt x="57" y="70"/>
                  </a:lnTo>
                  <a:lnTo>
                    <a:pt x="55" y="72"/>
                  </a:lnTo>
                  <a:lnTo>
                    <a:pt x="53" y="73"/>
                  </a:lnTo>
                  <a:lnTo>
                    <a:pt x="53" y="76"/>
                  </a:lnTo>
                  <a:lnTo>
                    <a:pt x="51" y="78"/>
                  </a:lnTo>
                  <a:lnTo>
                    <a:pt x="50" y="80"/>
                  </a:lnTo>
                  <a:lnTo>
                    <a:pt x="49" y="83"/>
                  </a:lnTo>
                  <a:lnTo>
                    <a:pt x="49" y="85"/>
                  </a:lnTo>
                  <a:lnTo>
                    <a:pt x="48" y="88"/>
                  </a:lnTo>
                  <a:lnTo>
                    <a:pt x="48" y="91"/>
                  </a:lnTo>
                  <a:lnTo>
                    <a:pt x="48" y="95"/>
                  </a:lnTo>
                  <a:lnTo>
                    <a:pt x="49" y="98"/>
                  </a:lnTo>
                  <a:lnTo>
                    <a:pt x="49" y="101"/>
                  </a:lnTo>
                  <a:lnTo>
                    <a:pt x="50" y="104"/>
                  </a:lnTo>
                  <a:lnTo>
                    <a:pt x="51" y="108"/>
                  </a:lnTo>
                  <a:lnTo>
                    <a:pt x="51" y="110"/>
                  </a:lnTo>
                  <a:lnTo>
                    <a:pt x="53" y="113"/>
                  </a:lnTo>
                  <a:lnTo>
                    <a:pt x="54" y="116"/>
                  </a:lnTo>
                  <a:lnTo>
                    <a:pt x="55" y="119"/>
                  </a:lnTo>
                  <a:lnTo>
                    <a:pt x="57" y="121"/>
                  </a:lnTo>
                  <a:lnTo>
                    <a:pt x="59" y="123"/>
                  </a:lnTo>
                  <a:lnTo>
                    <a:pt x="61" y="126"/>
                  </a:lnTo>
                  <a:lnTo>
                    <a:pt x="63" y="128"/>
                  </a:lnTo>
                  <a:lnTo>
                    <a:pt x="66" y="130"/>
                  </a:lnTo>
                  <a:lnTo>
                    <a:pt x="65" y="136"/>
                  </a:lnTo>
                  <a:lnTo>
                    <a:pt x="62" y="142"/>
                  </a:lnTo>
                  <a:lnTo>
                    <a:pt x="60" y="148"/>
                  </a:lnTo>
                  <a:lnTo>
                    <a:pt x="56" y="153"/>
                  </a:lnTo>
                  <a:lnTo>
                    <a:pt x="52" y="158"/>
                  </a:lnTo>
                  <a:lnTo>
                    <a:pt x="48" y="162"/>
                  </a:lnTo>
                  <a:lnTo>
                    <a:pt x="43" y="166"/>
                  </a:lnTo>
                  <a:lnTo>
                    <a:pt x="37" y="169"/>
                  </a:lnTo>
                  <a:lnTo>
                    <a:pt x="36" y="167"/>
                  </a:lnTo>
                  <a:lnTo>
                    <a:pt x="36" y="166"/>
                  </a:lnTo>
                  <a:lnTo>
                    <a:pt x="35" y="164"/>
                  </a:lnTo>
                  <a:lnTo>
                    <a:pt x="34" y="163"/>
                  </a:lnTo>
                  <a:lnTo>
                    <a:pt x="33" y="162"/>
                  </a:lnTo>
                  <a:lnTo>
                    <a:pt x="32" y="161"/>
                  </a:lnTo>
                  <a:lnTo>
                    <a:pt x="30" y="160"/>
                  </a:lnTo>
                  <a:lnTo>
                    <a:pt x="29" y="159"/>
                  </a:lnTo>
                  <a:lnTo>
                    <a:pt x="27" y="159"/>
                  </a:lnTo>
                  <a:lnTo>
                    <a:pt x="25" y="159"/>
                  </a:lnTo>
                  <a:lnTo>
                    <a:pt x="23" y="160"/>
                  </a:lnTo>
                  <a:lnTo>
                    <a:pt x="22" y="161"/>
                  </a:lnTo>
                  <a:lnTo>
                    <a:pt x="20" y="162"/>
                  </a:lnTo>
                  <a:lnTo>
                    <a:pt x="18" y="162"/>
                  </a:lnTo>
                  <a:lnTo>
                    <a:pt x="17" y="163"/>
                  </a:lnTo>
                  <a:lnTo>
                    <a:pt x="16" y="164"/>
                  </a:lnTo>
                  <a:lnTo>
                    <a:pt x="16" y="156"/>
                  </a:lnTo>
                  <a:lnTo>
                    <a:pt x="15" y="149"/>
                  </a:lnTo>
                  <a:lnTo>
                    <a:pt x="13" y="141"/>
                  </a:lnTo>
                  <a:lnTo>
                    <a:pt x="11" y="132"/>
                  </a:lnTo>
                  <a:lnTo>
                    <a:pt x="8" y="124"/>
                  </a:lnTo>
                  <a:lnTo>
                    <a:pt x="6" y="116"/>
                  </a:lnTo>
                  <a:lnTo>
                    <a:pt x="4" y="108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0" y="83"/>
                  </a:lnTo>
                  <a:lnTo>
                    <a:pt x="0" y="76"/>
                  </a:lnTo>
                  <a:lnTo>
                    <a:pt x="1" y="68"/>
                  </a:lnTo>
                  <a:lnTo>
                    <a:pt x="3" y="60"/>
                  </a:lnTo>
                  <a:lnTo>
                    <a:pt x="7" y="54"/>
                  </a:lnTo>
                  <a:lnTo>
                    <a:pt x="13" y="47"/>
                  </a:lnTo>
                  <a:lnTo>
                    <a:pt x="20" y="41"/>
                  </a:lnTo>
                  <a:lnTo>
                    <a:pt x="22" y="41"/>
                  </a:lnTo>
                  <a:lnTo>
                    <a:pt x="22" y="40"/>
                  </a:lnTo>
                  <a:lnTo>
                    <a:pt x="23" y="39"/>
                  </a:lnTo>
                  <a:lnTo>
                    <a:pt x="24" y="38"/>
                  </a:lnTo>
                  <a:lnTo>
                    <a:pt x="24" y="36"/>
                  </a:lnTo>
                  <a:lnTo>
                    <a:pt x="24" y="35"/>
                  </a:lnTo>
                  <a:lnTo>
                    <a:pt x="23" y="34"/>
                  </a:lnTo>
                  <a:lnTo>
                    <a:pt x="22" y="34"/>
                  </a:lnTo>
                  <a:lnTo>
                    <a:pt x="20" y="34"/>
                  </a:lnTo>
                  <a:lnTo>
                    <a:pt x="17" y="35"/>
                  </a:lnTo>
                  <a:lnTo>
                    <a:pt x="15" y="35"/>
                  </a:lnTo>
                  <a:lnTo>
                    <a:pt x="13" y="35"/>
                  </a:lnTo>
                  <a:lnTo>
                    <a:pt x="11" y="35"/>
                  </a:lnTo>
                  <a:lnTo>
                    <a:pt x="9" y="35"/>
                  </a:lnTo>
                  <a:lnTo>
                    <a:pt x="7" y="36"/>
                  </a:lnTo>
                  <a:lnTo>
                    <a:pt x="5" y="37"/>
                  </a:lnTo>
                  <a:lnTo>
                    <a:pt x="8" y="35"/>
                  </a:lnTo>
                  <a:lnTo>
                    <a:pt x="10" y="33"/>
                  </a:lnTo>
                  <a:lnTo>
                    <a:pt x="13" y="30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2" y="23"/>
                  </a:lnTo>
                  <a:lnTo>
                    <a:pt x="26" y="21"/>
                  </a:lnTo>
                  <a:lnTo>
                    <a:pt x="29" y="19"/>
                  </a:lnTo>
                  <a:lnTo>
                    <a:pt x="32" y="17"/>
                  </a:lnTo>
                  <a:lnTo>
                    <a:pt x="36" y="15"/>
                  </a:lnTo>
                  <a:lnTo>
                    <a:pt x="40" y="13"/>
                  </a:lnTo>
                  <a:lnTo>
                    <a:pt x="44" y="12"/>
                  </a:lnTo>
                  <a:lnTo>
                    <a:pt x="48" y="11"/>
                  </a:lnTo>
                  <a:lnTo>
                    <a:pt x="51" y="10"/>
                  </a:lnTo>
                  <a:lnTo>
                    <a:pt x="55" y="9"/>
                  </a:lnTo>
                  <a:lnTo>
                    <a:pt x="60" y="9"/>
                  </a:lnTo>
                  <a:lnTo>
                    <a:pt x="61" y="8"/>
                  </a:lnTo>
                  <a:lnTo>
                    <a:pt x="61" y="7"/>
                  </a:lnTo>
                  <a:lnTo>
                    <a:pt x="60" y="6"/>
                  </a:lnTo>
                  <a:lnTo>
                    <a:pt x="60" y="5"/>
                  </a:lnTo>
                  <a:lnTo>
                    <a:pt x="58" y="3"/>
                  </a:lnTo>
                  <a:lnTo>
                    <a:pt x="56" y="3"/>
                  </a:lnTo>
                  <a:lnTo>
                    <a:pt x="53" y="3"/>
                  </a:lnTo>
                  <a:lnTo>
                    <a:pt x="51" y="3"/>
                  </a:lnTo>
                  <a:lnTo>
                    <a:pt x="49" y="3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2" y="5"/>
                  </a:lnTo>
                  <a:lnTo>
                    <a:pt x="46" y="2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60" y="0"/>
                  </a:lnTo>
                  <a:lnTo>
                    <a:pt x="64" y="0"/>
                  </a:lnTo>
                  <a:lnTo>
                    <a:pt x="68" y="1"/>
                  </a:lnTo>
                  <a:lnTo>
                    <a:pt x="72" y="2"/>
                  </a:lnTo>
                  <a:lnTo>
                    <a:pt x="77" y="4"/>
                  </a:lnTo>
                  <a:lnTo>
                    <a:pt x="81" y="6"/>
                  </a:lnTo>
                  <a:lnTo>
                    <a:pt x="85" y="7"/>
                  </a:lnTo>
                  <a:lnTo>
                    <a:pt x="89" y="9"/>
                  </a:lnTo>
                  <a:lnTo>
                    <a:pt x="94" y="11"/>
                  </a:lnTo>
                  <a:lnTo>
                    <a:pt x="98" y="12"/>
                  </a:lnTo>
                  <a:lnTo>
                    <a:pt x="103" y="13"/>
                  </a:lnTo>
                  <a:lnTo>
                    <a:pt x="107" y="14"/>
                  </a:lnTo>
                  <a:lnTo>
                    <a:pt x="112" y="14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23" name="Freeform 11">
              <a:extLst>
                <a:ext uri="{FF2B5EF4-FFF2-40B4-BE49-F238E27FC236}">
                  <a16:creationId xmlns:a16="http://schemas.microsoft.com/office/drawing/2014/main" id="{B5B35143-3945-6D89-9156-DCB06BBF9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" y="1732"/>
              <a:ext cx="147" cy="188"/>
            </a:xfrm>
            <a:custGeom>
              <a:avLst/>
              <a:gdLst>
                <a:gd name="T0" fmla="*/ 15 w 147"/>
                <a:gd name="T1" fmla="*/ 138 h 188"/>
                <a:gd name="T2" fmla="*/ 24 w 147"/>
                <a:gd name="T3" fmla="*/ 119 h 188"/>
                <a:gd name="T4" fmla="*/ 28 w 147"/>
                <a:gd name="T5" fmla="*/ 114 h 188"/>
                <a:gd name="T6" fmla="*/ 28 w 147"/>
                <a:gd name="T7" fmla="*/ 107 h 188"/>
                <a:gd name="T8" fmla="*/ 24 w 147"/>
                <a:gd name="T9" fmla="*/ 102 h 188"/>
                <a:gd name="T10" fmla="*/ 34 w 147"/>
                <a:gd name="T11" fmla="*/ 94 h 188"/>
                <a:gd name="T12" fmla="*/ 42 w 147"/>
                <a:gd name="T13" fmla="*/ 83 h 188"/>
                <a:gd name="T14" fmla="*/ 40 w 147"/>
                <a:gd name="T15" fmla="*/ 75 h 188"/>
                <a:gd name="T16" fmla="*/ 30 w 147"/>
                <a:gd name="T17" fmla="*/ 63 h 188"/>
                <a:gd name="T18" fmla="*/ 38 w 147"/>
                <a:gd name="T19" fmla="*/ 64 h 188"/>
                <a:gd name="T20" fmla="*/ 50 w 147"/>
                <a:gd name="T21" fmla="*/ 73 h 188"/>
                <a:gd name="T22" fmla="*/ 64 w 147"/>
                <a:gd name="T23" fmla="*/ 56 h 188"/>
                <a:gd name="T24" fmla="*/ 59 w 147"/>
                <a:gd name="T25" fmla="*/ 43 h 188"/>
                <a:gd name="T26" fmla="*/ 57 w 147"/>
                <a:gd name="T27" fmla="*/ 29 h 188"/>
                <a:gd name="T28" fmla="*/ 60 w 147"/>
                <a:gd name="T29" fmla="*/ 15 h 188"/>
                <a:gd name="T30" fmla="*/ 66 w 147"/>
                <a:gd name="T31" fmla="*/ 7 h 188"/>
                <a:gd name="T32" fmla="*/ 78 w 147"/>
                <a:gd name="T33" fmla="*/ 0 h 188"/>
                <a:gd name="T34" fmla="*/ 97 w 147"/>
                <a:gd name="T35" fmla="*/ 2 h 188"/>
                <a:gd name="T36" fmla="*/ 113 w 147"/>
                <a:gd name="T37" fmla="*/ 11 h 188"/>
                <a:gd name="T38" fmla="*/ 128 w 147"/>
                <a:gd name="T39" fmla="*/ 28 h 188"/>
                <a:gd name="T40" fmla="*/ 128 w 147"/>
                <a:gd name="T41" fmla="*/ 43 h 188"/>
                <a:gd name="T42" fmla="*/ 126 w 147"/>
                <a:gd name="T43" fmla="*/ 58 h 188"/>
                <a:gd name="T44" fmla="*/ 120 w 147"/>
                <a:gd name="T45" fmla="*/ 73 h 188"/>
                <a:gd name="T46" fmla="*/ 115 w 147"/>
                <a:gd name="T47" fmla="*/ 69 h 188"/>
                <a:gd name="T48" fmla="*/ 108 w 147"/>
                <a:gd name="T49" fmla="*/ 64 h 188"/>
                <a:gd name="T50" fmla="*/ 104 w 147"/>
                <a:gd name="T51" fmla="*/ 68 h 188"/>
                <a:gd name="T52" fmla="*/ 99 w 147"/>
                <a:gd name="T53" fmla="*/ 74 h 188"/>
                <a:gd name="T54" fmla="*/ 97 w 147"/>
                <a:gd name="T55" fmla="*/ 86 h 188"/>
                <a:gd name="T56" fmla="*/ 89 w 147"/>
                <a:gd name="T57" fmla="*/ 98 h 188"/>
                <a:gd name="T58" fmla="*/ 108 w 147"/>
                <a:gd name="T59" fmla="*/ 93 h 188"/>
                <a:gd name="T60" fmla="*/ 125 w 147"/>
                <a:gd name="T61" fmla="*/ 88 h 188"/>
                <a:gd name="T62" fmla="*/ 141 w 147"/>
                <a:gd name="T63" fmla="*/ 102 h 188"/>
                <a:gd name="T64" fmla="*/ 146 w 147"/>
                <a:gd name="T65" fmla="*/ 124 h 188"/>
                <a:gd name="T66" fmla="*/ 137 w 147"/>
                <a:gd name="T67" fmla="*/ 143 h 188"/>
                <a:gd name="T68" fmla="*/ 125 w 147"/>
                <a:gd name="T69" fmla="*/ 144 h 188"/>
                <a:gd name="T70" fmla="*/ 122 w 147"/>
                <a:gd name="T71" fmla="*/ 138 h 188"/>
                <a:gd name="T72" fmla="*/ 122 w 147"/>
                <a:gd name="T73" fmla="*/ 128 h 188"/>
                <a:gd name="T74" fmla="*/ 117 w 147"/>
                <a:gd name="T75" fmla="*/ 138 h 188"/>
                <a:gd name="T76" fmla="*/ 114 w 147"/>
                <a:gd name="T77" fmla="*/ 143 h 188"/>
                <a:gd name="T78" fmla="*/ 110 w 147"/>
                <a:gd name="T79" fmla="*/ 151 h 188"/>
                <a:gd name="T80" fmla="*/ 100 w 147"/>
                <a:gd name="T81" fmla="*/ 155 h 188"/>
                <a:gd name="T82" fmla="*/ 91 w 147"/>
                <a:gd name="T83" fmla="*/ 148 h 188"/>
                <a:gd name="T84" fmla="*/ 90 w 147"/>
                <a:gd name="T85" fmla="*/ 138 h 188"/>
                <a:gd name="T86" fmla="*/ 97 w 147"/>
                <a:gd name="T87" fmla="*/ 135 h 188"/>
                <a:gd name="T88" fmla="*/ 94 w 147"/>
                <a:gd name="T89" fmla="*/ 130 h 188"/>
                <a:gd name="T90" fmla="*/ 88 w 147"/>
                <a:gd name="T91" fmla="*/ 133 h 188"/>
                <a:gd name="T92" fmla="*/ 78 w 147"/>
                <a:gd name="T93" fmla="*/ 143 h 188"/>
                <a:gd name="T94" fmla="*/ 76 w 147"/>
                <a:gd name="T95" fmla="*/ 154 h 188"/>
                <a:gd name="T96" fmla="*/ 81 w 147"/>
                <a:gd name="T97" fmla="*/ 151 h 188"/>
                <a:gd name="T98" fmla="*/ 83 w 147"/>
                <a:gd name="T99" fmla="*/ 145 h 188"/>
                <a:gd name="T100" fmla="*/ 91 w 147"/>
                <a:gd name="T101" fmla="*/ 157 h 188"/>
                <a:gd name="T102" fmla="*/ 86 w 147"/>
                <a:gd name="T103" fmla="*/ 172 h 188"/>
                <a:gd name="T104" fmla="*/ 73 w 147"/>
                <a:gd name="T105" fmla="*/ 186 h 188"/>
                <a:gd name="T106" fmla="*/ 50 w 147"/>
                <a:gd name="T107" fmla="*/ 174 h 188"/>
                <a:gd name="T108" fmla="*/ 28 w 147"/>
                <a:gd name="T109" fmla="*/ 157 h 188"/>
                <a:gd name="T110" fmla="*/ 8 w 147"/>
                <a:gd name="T111" fmla="*/ 15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7" h="188">
                  <a:moveTo>
                    <a:pt x="3" y="156"/>
                  </a:moveTo>
                  <a:lnTo>
                    <a:pt x="6" y="151"/>
                  </a:lnTo>
                  <a:lnTo>
                    <a:pt x="9" y="147"/>
                  </a:lnTo>
                  <a:lnTo>
                    <a:pt x="12" y="143"/>
                  </a:lnTo>
                  <a:lnTo>
                    <a:pt x="15" y="138"/>
                  </a:lnTo>
                  <a:lnTo>
                    <a:pt x="18" y="134"/>
                  </a:lnTo>
                  <a:lnTo>
                    <a:pt x="20" y="129"/>
                  </a:lnTo>
                  <a:lnTo>
                    <a:pt x="21" y="124"/>
                  </a:lnTo>
                  <a:lnTo>
                    <a:pt x="22" y="119"/>
                  </a:lnTo>
                  <a:lnTo>
                    <a:pt x="24" y="119"/>
                  </a:lnTo>
                  <a:lnTo>
                    <a:pt x="25" y="118"/>
                  </a:lnTo>
                  <a:lnTo>
                    <a:pt x="26" y="117"/>
                  </a:lnTo>
                  <a:lnTo>
                    <a:pt x="27" y="116"/>
                  </a:lnTo>
                  <a:lnTo>
                    <a:pt x="28" y="115"/>
                  </a:lnTo>
                  <a:lnTo>
                    <a:pt x="28" y="114"/>
                  </a:lnTo>
                  <a:lnTo>
                    <a:pt x="28" y="113"/>
                  </a:lnTo>
                  <a:lnTo>
                    <a:pt x="29" y="111"/>
                  </a:lnTo>
                  <a:lnTo>
                    <a:pt x="28" y="110"/>
                  </a:lnTo>
                  <a:lnTo>
                    <a:pt x="28" y="108"/>
                  </a:lnTo>
                  <a:lnTo>
                    <a:pt x="28" y="107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5" y="104"/>
                  </a:lnTo>
                  <a:lnTo>
                    <a:pt x="25" y="102"/>
                  </a:lnTo>
                  <a:lnTo>
                    <a:pt x="24" y="102"/>
                  </a:lnTo>
                  <a:lnTo>
                    <a:pt x="25" y="99"/>
                  </a:lnTo>
                  <a:lnTo>
                    <a:pt x="27" y="98"/>
                  </a:lnTo>
                  <a:lnTo>
                    <a:pt x="30" y="97"/>
                  </a:lnTo>
                  <a:lnTo>
                    <a:pt x="32" y="95"/>
                  </a:lnTo>
                  <a:lnTo>
                    <a:pt x="34" y="94"/>
                  </a:lnTo>
                  <a:lnTo>
                    <a:pt x="36" y="92"/>
                  </a:lnTo>
                  <a:lnTo>
                    <a:pt x="38" y="90"/>
                  </a:lnTo>
                  <a:lnTo>
                    <a:pt x="39" y="87"/>
                  </a:lnTo>
                  <a:lnTo>
                    <a:pt x="40" y="82"/>
                  </a:lnTo>
                  <a:lnTo>
                    <a:pt x="42" y="83"/>
                  </a:lnTo>
                  <a:lnTo>
                    <a:pt x="43" y="83"/>
                  </a:lnTo>
                  <a:lnTo>
                    <a:pt x="44" y="81"/>
                  </a:lnTo>
                  <a:lnTo>
                    <a:pt x="45" y="80"/>
                  </a:lnTo>
                  <a:lnTo>
                    <a:pt x="43" y="78"/>
                  </a:lnTo>
                  <a:lnTo>
                    <a:pt x="40" y="75"/>
                  </a:lnTo>
                  <a:lnTo>
                    <a:pt x="39" y="71"/>
                  </a:lnTo>
                  <a:lnTo>
                    <a:pt x="36" y="69"/>
                  </a:lnTo>
                  <a:lnTo>
                    <a:pt x="35" y="65"/>
                  </a:lnTo>
                  <a:lnTo>
                    <a:pt x="32" y="64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30" y="60"/>
                  </a:lnTo>
                  <a:lnTo>
                    <a:pt x="33" y="60"/>
                  </a:lnTo>
                  <a:lnTo>
                    <a:pt x="36" y="62"/>
                  </a:lnTo>
                  <a:lnTo>
                    <a:pt x="38" y="64"/>
                  </a:lnTo>
                  <a:lnTo>
                    <a:pt x="40" y="67"/>
                  </a:lnTo>
                  <a:lnTo>
                    <a:pt x="43" y="70"/>
                  </a:lnTo>
                  <a:lnTo>
                    <a:pt x="45" y="72"/>
                  </a:lnTo>
                  <a:lnTo>
                    <a:pt x="48" y="74"/>
                  </a:lnTo>
                  <a:lnTo>
                    <a:pt x="50" y="73"/>
                  </a:lnTo>
                  <a:lnTo>
                    <a:pt x="51" y="72"/>
                  </a:lnTo>
                  <a:lnTo>
                    <a:pt x="52" y="70"/>
                  </a:lnTo>
                  <a:lnTo>
                    <a:pt x="52" y="69"/>
                  </a:lnTo>
                  <a:lnTo>
                    <a:pt x="66" y="58"/>
                  </a:lnTo>
                  <a:lnTo>
                    <a:pt x="64" y="56"/>
                  </a:lnTo>
                  <a:lnTo>
                    <a:pt x="63" y="53"/>
                  </a:lnTo>
                  <a:lnTo>
                    <a:pt x="62" y="51"/>
                  </a:lnTo>
                  <a:lnTo>
                    <a:pt x="61" y="48"/>
                  </a:lnTo>
                  <a:lnTo>
                    <a:pt x="60" y="46"/>
                  </a:lnTo>
                  <a:lnTo>
                    <a:pt x="59" y="43"/>
                  </a:lnTo>
                  <a:lnTo>
                    <a:pt x="58" y="40"/>
                  </a:lnTo>
                  <a:lnTo>
                    <a:pt x="58" y="37"/>
                  </a:lnTo>
                  <a:lnTo>
                    <a:pt x="57" y="35"/>
                  </a:lnTo>
                  <a:lnTo>
                    <a:pt x="57" y="31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7" y="23"/>
                  </a:lnTo>
                  <a:lnTo>
                    <a:pt x="58" y="20"/>
                  </a:lnTo>
                  <a:lnTo>
                    <a:pt x="59" y="17"/>
                  </a:lnTo>
                  <a:lnTo>
                    <a:pt x="60" y="15"/>
                  </a:lnTo>
                  <a:lnTo>
                    <a:pt x="61" y="13"/>
                  </a:lnTo>
                  <a:lnTo>
                    <a:pt x="62" y="11"/>
                  </a:lnTo>
                  <a:lnTo>
                    <a:pt x="63" y="10"/>
                  </a:lnTo>
                  <a:lnTo>
                    <a:pt x="64" y="8"/>
                  </a:lnTo>
                  <a:lnTo>
                    <a:pt x="66" y="7"/>
                  </a:lnTo>
                  <a:lnTo>
                    <a:pt x="67" y="5"/>
                  </a:lnTo>
                  <a:lnTo>
                    <a:pt x="69" y="4"/>
                  </a:lnTo>
                  <a:lnTo>
                    <a:pt x="71" y="3"/>
                  </a:lnTo>
                  <a:lnTo>
                    <a:pt x="74" y="1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9" y="0"/>
                  </a:lnTo>
                  <a:lnTo>
                    <a:pt x="93" y="1"/>
                  </a:lnTo>
                  <a:lnTo>
                    <a:pt x="97" y="2"/>
                  </a:lnTo>
                  <a:lnTo>
                    <a:pt x="100" y="3"/>
                  </a:lnTo>
                  <a:lnTo>
                    <a:pt x="103" y="5"/>
                  </a:lnTo>
                  <a:lnTo>
                    <a:pt x="106" y="7"/>
                  </a:lnTo>
                  <a:lnTo>
                    <a:pt x="110" y="9"/>
                  </a:lnTo>
                  <a:lnTo>
                    <a:pt x="113" y="11"/>
                  </a:lnTo>
                  <a:lnTo>
                    <a:pt x="116" y="14"/>
                  </a:lnTo>
                  <a:lnTo>
                    <a:pt x="119" y="16"/>
                  </a:lnTo>
                  <a:lnTo>
                    <a:pt x="121" y="19"/>
                  </a:lnTo>
                  <a:lnTo>
                    <a:pt x="124" y="21"/>
                  </a:lnTo>
                  <a:lnTo>
                    <a:pt x="128" y="28"/>
                  </a:lnTo>
                  <a:lnTo>
                    <a:pt x="128" y="31"/>
                  </a:lnTo>
                  <a:lnTo>
                    <a:pt x="128" y="34"/>
                  </a:lnTo>
                  <a:lnTo>
                    <a:pt x="128" y="37"/>
                  </a:lnTo>
                  <a:lnTo>
                    <a:pt x="128" y="40"/>
                  </a:lnTo>
                  <a:lnTo>
                    <a:pt x="128" y="43"/>
                  </a:lnTo>
                  <a:lnTo>
                    <a:pt x="128" y="46"/>
                  </a:lnTo>
                  <a:lnTo>
                    <a:pt x="127" y="50"/>
                  </a:lnTo>
                  <a:lnTo>
                    <a:pt x="127" y="52"/>
                  </a:lnTo>
                  <a:lnTo>
                    <a:pt x="126" y="56"/>
                  </a:lnTo>
                  <a:lnTo>
                    <a:pt x="126" y="58"/>
                  </a:lnTo>
                  <a:lnTo>
                    <a:pt x="125" y="62"/>
                  </a:lnTo>
                  <a:lnTo>
                    <a:pt x="124" y="64"/>
                  </a:lnTo>
                  <a:lnTo>
                    <a:pt x="123" y="67"/>
                  </a:lnTo>
                  <a:lnTo>
                    <a:pt x="121" y="70"/>
                  </a:lnTo>
                  <a:lnTo>
                    <a:pt x="120" y="73"/>
                  </a:lnTo>
                  <a:lnTo>
                    <a:pt x="118" y="75"/>
                  </a:lnTo>
                  <a:lnTo>
                    <a:pt x="117" y="73"/>
                  </a:lnTo>
                  <a:lnTo>
                    <a:pt x="117" y="72"/>
                  </a:lnTo>
                  <a:lnTo>
                    <a:pt x="116" y="70"/>
                  </a:lnTo>
                  <a:lnTo>
                    <a:pt x="115" y="69"/>
                  </a:lnTo>
                  <a:lnTo>
                    <a:pt x="113" y="67"/>
                  </a:lnTo>
                  <a:lnTo>
                    <a:pt x="112" y="66"/>
                  </a:lnTo>
                  <a:lnTo>
                    <a:pt x="111" y="65"/>
                  </a:lnTo>
                  <a:lnTo>
                    <a:pt x="109" y="64"/>
                  </a:lnTo>
                  <a:lnTo>
                    <a:pt x="108" y="64"/>
                  </a:lnTo>
                  <a:lnTo>
                    <a:pt x="107" y="64"/>
                  </a:lnTo>
                  <a:lnTo>
                    <a:pt x="105" y="64"/>
                  </a:lnTo>
                  <a:lnTo>
                    <a:pt x="105" y="65"/>
                  </a:lnTo>
                  <a:lnTo>
                    <a:pt x="105" y="67"/>
                  </a:lnTo>
                  <a:lnTo>
                    <a:pt x="104" y="68"/>
                  </a:lnTo>
                  <a:lnTo>
                    <a:pt x="103" y="69"/>
                  </a:lnTo>
                  <a:lnTo>
                    <a:pt x="102" y="70"/>
                  </a:lnTo>
                  <a:lnTo>
                    <a:pt x="101" y="71"/>
                  </a:lnTo>
                  <a:lnTo>
                    <a:pt x="100" y="72"/>
                  </a:lnTo>
                  <a:lnTo>
                    <a:pt x="99" y="74"/>
                  </a:lnTo>
                  <a:lnTo>
                    <a:pt x="99" y="75"/>
                  </a:lnTo>
                  <a:lnTo>
                    <a:pt x="99" y="77"/>
                  </a:lnTo>
                  <a:lnTo>
                    <a:pt x="98" y="81"/>
                  </a:lnTo>
                  <a:lnTo>
                    <a:pt x="98" y="83"/>
                  </a:lnTo>
                  <a:lnTo>
                    <a:pt x="97" y="86"/>
                  </a:lnTo>
                  <a:lnTo>
                    <a:pt x="96" y="89"/>
                  </a:lnTo>
                  <a:lnTo>
                    <a:pt x="95" y="91"/>
                  </a:lnTo>
                  <a:lnTo>
                    <a:pt x="93" y="93"/>
                  </a:lnTo>
                  <a:lnTo>
                    <a:pt x="91" y="96"/>
                  </a:lnTo>
                  <a:lnTo>
                    <a:pt x="89" y="98"/>
                  </a:lnTo>
                  <a:lnTo>
                    <a:pt x="93" y="99"/>
                  </a:lnTo>
                  <a:lnTo>
                    <a:pt x="97" y="99"/>
                  </a:lnTo>
                  <a:lnTo>
                    <a:pt x="101" y="97"/>
                  </a:lnTo>
                  <a:lnTo>
                    <a:pt x="104" y="95"/>
                  </a:lnTo>
                  <a:lnTo>
                    <a:pt x="108" y="93"/>
                  </a:lnTo>
                  <a:lnTo>
                    <a:pt x="111" y="90"/>
                  </a:lnTo>
                  <a:lnTo>
                    <a:pt x="114" y="87"/>
                  </a:lnTo>
                  <a:lnTo>
                    <a:pt x="117" y="86"/>
                  </a:lnTo>
                  <a:lnTo>
                    <a:pt x="122" y="86"/>
                  </a:lnTo>
                  <a:lnTo>
                    <a:pt x="125" y="88"/>
                  </a:lnTo>
                  <a:lnTo>
                    <a:pt x="129" y="90"/>
                  </a:lnTo>
                  <a:lnTo>
                    <a:pt x="132" y="92"/>
                  </a:lnTo>
                  <a:lnTo>
                    <a:pt x="134" y="95"/>
                  </a:lnTo>
                  <a:lnTo>
                    <a:pt x="137" y="99"/>
                  </a:lnTo>
                  <a:lnTo>
                    <a:pt x="141" y="102"/>
                  </a:lnTo>
                  <a:lnTo>
                    <a:pt x="143" y="105"/>
                  </a:lnTo>
                  <a:lnTo>
                    <a:pt x="144" y="109"/>
                  </a:lnTo>
                  <a:lnTo>
                    <a:pt x="145" y="114"/>
                  </a:lnTo>
                  <a:lnTo>
                    <a:pt x="145" y="119"/>
                  </a:lnTo>
                  <a:lnTo>
                    <a:pt x="146" y="124"/>
                  </a:lnTo>
                  <a:lnTo>
                    <a:pt x="145" y="129"/>
                  </a:lnTo>
                  <a:lnTo>
                    <a:pt x="144" y="134"/>
                  </a:lnTo>
                  <a:lnTo>
                    <a:pt x="142" y="138"/>
                  </a:lnTo>
                  <a:lnTo>
                    <a:pt x="139" y="141"/>
                  </a:lnTo>
                  <a:lnTo>
                    <a:pt x="137" y="143"/>
                  </a:lnTo>
                  <a:lnTo>
                    <a:pt x="135" y="143"/>
                  </a:lnTo>
                  <a:lnTo>
                    <a:pt x="133" y="144"/>
                  </a:lnTo>
                  <a:lnTo>
                    <a:pt x="130" y="144"/>
                  </a:lnTo>
                  <a:lnTo>
                    <a:pt x="128" y="144"/>
                  </a:lnTo>
                  <a:lnTo>
                    <a:pt x="125" y="144"/>
                  </a:lnTo>
                  <a:lnTo>
                    <a:pt x="124" y="143"/>
                  </a:lnTo>
                  <a:lnTo>
                    <a:pt x="122" y="143"/>
                  </a:lnTo>
                  <a:lnTo>
                    <a:pt x="121" y="141"/>
                  </a:lnTo>
                  <a:lnTo>
                    <a:pt x="121" y="140"/>
                  </a:lnTo>
                  <a:lnTo>
                    <a:pt x="122" y="138"/>
                  </a:lnTo>
                  <a:lnTo>
                    <a:pt x="122" y="136"/>
                  </a:lnTo>
                  <a:lnTo>
                    <a:pt x="122" y="134"/>
                  </a:lnTo>
                  <a:lnTo>
                    <a:pt x="123" y="132"/>
                  </a:lnTo>
                  <a:lnTo>
                    <a:pt x="122" y="130"/>
                  </a:lnTo>
                  <a:lnTo>
                    <a:pt x="122" y="128"/>
                  </a:lnTo>
                  <a:lnTo>
                    <a:pt x="120" y="130"/>
                  </a:lnTo>
                  <a:lnTo>
                    <a:pt x="118" y="131"/>
                  </a:lnTo>
                  <a:lnTo>
                    <a:pt x="117" y="133"/>
                  </a:lnTo>
                  <a:lnTo>
                    <a:pt x="117" y="136"/>
                  </a:lnTo>
                  <a:lnTo>
                    <a:pt x="117" y="138"/>
                  </a:lnTo>
                  <a:lnTo>
                    <a:pt x="116" y="139"/>
                  </a:lnTo>
                  <a:lnTo>
                    <a:pt x="116" y="140"/>
                  </a:lnTo>
                  <a:lnTo>
                    <a:pt x="115" y="140"/>
                  </a:lnTo>
                  <a:lnTo>
                    <a:pt x="114" y="142"/>
                  </a:lnTo>
                  <a:lnTo>
                    <a:pt x="114" y="143"/>
                  </a:lnTo>
                  <a:lnTo>
                    <a:pt x="114" y="145"/>
                  </a:lnTo>
                  <a:lnTo>
                    <a:pt x="113" y="146"/>
                  </a:lnTo>
                  <a:lnTo>
                    <a:pt x="113" y="147"/>
                  </a:lnTo>
                  <a:lnTo>
                    <a:pt x="111" y="149"/>
                  </a:lnTo>
                  <a:lnTo>
                    <a:pt x="110" y="151"/>
                  </a:lnTo>
                  <a:lnTo>
                    <a:pt x="108" y="152"/>
                  </a:lnTo>
                  <a:lnTo>
                    <a:pt x="106" y="154"/>
                  </a:lnTo>
                  <a:lnTo>
                    <a:pt x="104" y="155"/>
                  </a:lnTo>
                  <a:lnTo>
                    <a:pt x="102" y="155"/>
                  </a:lnTo>
                  <a:lnTo>
                    <a:pt x="100" y="155"/>
                  </a:lnTo>
                  <a:lnTo>
                    <a:pt x="97" y="154"/>
                  </a:lnTo>
                  <a:lnTo>
                    <a:pt x="95" y="153"/>
                  </a:lnTo>
                  <a:lnTo>
                    <a:pt x="94" y="151"/>
                  </a:lnTo>
                  <a:lnTo>
                    <a:pt x="92" y="150"/>
                  </a:lnTo>
                  <a:lnTo>
                    <a:pt x="91" y="148"/>
                  </a:lnTo>
                  <a:lnTo>
                    <a:pt x="90" y="146"/>
                  </a:lnTo>
                  <a:lnTo>
                    <a:pt x="89" y="144"/>
                  </a:lnTo>
                  <a:lnTo>
                    <a:pt x="89" y="142"/>
                  </a:lnTo>
                  <a:lnTo>
                    <a:pt x="89" y="140"/>
                  </a:lnTo>
                  <a:lnTo>
                    <a:pt x="90" y="138"/>
                  </a:lnTo>
                  <a:lnTo>
                    <a:pt x="91" y="137"/>
                  </a:lnTo>
                  <a:lnTo>
                    <a:pt x="93" y="136"/>
                  </a:lnTo>
                  <a:lnTo>
                    <a:pt x="95" y="136"/>
                  </a:lnTo>
                  <a:lnTo>
                    <a:pt x="96" y="136"/>
                  </a:lnTo>
                  <a:lnTo>
                    <a:pt x="97" y="135"/>
                  </a:lnTo>
                  <a:lnTo>
                    <a:pt x="98" y="134"/>
                  </a:lnTo>
                  <a:lnTo>
                    <a:pt x="98" y="131"/>
                  </a:lnTo>
                  <a:lnTo>
                    <a:pt x="97" y="131"/>
                  </a:lnTo>
                  <a:lnTo>
                    <a:pt x="96" y="130"/>
                  </a:lnTo>
                  <a:lnTo>
                    <a:pt x="94" y="130"/>
                  </a:lnTo>
                  <a:lnTo>
                    <a:pt x="93" y="131"/>
                  </a:lnTo>
                  <a:lnTo>
                    <a:pt x="91" y="131"/>
                  </a:lnTo>
                  <a:lnTo>
                    <a:pt x="90" y="132"/>
                  </a:lnTo>
                  <a:lnTo>
                    <a:pt x="89" y="132"/>
                  </a:lnTo>
                  <a:lnTo>
                    <a:pt x="88" y="133"/>
                  </a:lnTo>
                  <a:lnTo>
                    <a:pt x="85" y="134"/>
                  </a:lnTo>
                  <a:lnTo>
                    <a:pt x="84" y="136"/>
                  </a:lnTo>
                  <a:lnTo>
                    <a:pt x="81" y="139"/>
                  </a:lnTo>
                  <a:lnTo>
                    <a:pt x="80" y="141"/>
                  </a:lnTo>
                  <a:lnTo>
                    <a:pt x="78" y="143"/>
                  </a:lnTo>
                  <a:lnTo>
                    <a:pt x="77" y="146"/>
                  </a:lnTo>
                  <a:lnTo>
                    <a:pt x="76" y="148"/>
                  </a:lnTo>
                  <a:lnTo>
                    <a:pt x="74" y="151"/>
                  </a:lnTo>
                  <a:lnTo>
                    <a:pt x="76" y="152"/>
                  </a:lnTo>
                  <a:lnTo>
                    <a:pt x="76" y="154"/>
                  </a:lnTo>
                  <a:lnTo>
                    <a:pt x="77" y="155"/>
                  </a:lnTo>
                  <a:lnTo>
                    <a:pt x="78" y="155"/>
                  </a:lnTo>
                  <a:lnTo>
                    <a:pt x="80" y="154"/>
                  </a:lnTo>
                  <a:lnTo>
                    <a:pt x="81" y="152"/>
                  </a:lnTo>
                  <a:lnTo>
                    <a:pt x="81" y="151"/>
                  </a:lnTo>
                  <a:lnTo>
                    <a:pt x="81" y="150"/>
                  </a:lnTo>
                  <a:lnTo>
                    <a:pt x="81" y="148"/>
                  </a:lnTo>
                  <a:lnTo>
                    <a:pt x="81" y="147"/>
                  </a:lnTo>
                  <a:lnTo>
                    <a:pt x="82" y="146"/>
                  </a:lnTo>
                  <a:lnTo>
                    <a:pt x="83" y="145"/>
                  </a:lnTo>
                  <a:lnTo>
                    <a:pt x="84" y="148"/>
                  </a:lnTo>
                  <a:lnTo>
                    <a:pt x="85" y="151"/>
                  </a:lnTo>
                  <a:lnTo>
                    <a:pt x="87" y="152"/>
                  </a:lnTo>
                  <a:lnTo>
                    <a:pt x="89" y="155"/>
                  </a:lnTo>
                  <a:lnTo>
                    <a:pt x="91" y="157"/>
                  </a:lnTo>
                  <a:lnTo>
                    <a:pt x="93" y="159"/>
                  </a:lnTo>
                  <a:lnTo>
                    <a:pt x="93" y="163"/>
                  </a:lnTo>
                  <a:lnTo>
                    <a:pt x="91" y="167"/>
                  </a:lnTo>
                  <a:lnTo>
                    <a:pt x="89" y="169"/>
                  </a:lnTo>
                  <a:lnTo>
                    <a:pt x="86" y="172"/>
                  </a:lnTo>
                  <a:lnTo>
                    <a:pt x="84" y="175"/>
                  </a:lnTo>
                  <a:lnTo>
                    <a:pt x="81" y="178"/>
                  </a:lnTo>
                  <a:lnTo>
                    <a:pt x="79" y="181"/>
                  </a:lnTo>
                  <a:lnTo>
                    <a:pt x="76" y="184"/>
                  </a:lnTo>
                  <a:lnTo>
                    <a:pt x="73" y="186"/>
                  </a:lnTo>
                  <a:lnTo>
                    <a:pt x="69" y="187"/>
                  </a:lnTo>
                  <a:lnTo>
                    <a:pt x="62" y="186"/>
                  </a:lnTo>
                  <a:lnTo>
                    <a:pt x="57" y="183"/>
                  </a:lnTo>
                  <a:lnTo>
                    <a:pt x="53" y="179"/>
                  </a:lnTo>
                  <a:lnTo>
                    <a:pt x="50" y="174"/>
                  </a:lnTo>
                  <a:lnTo>
                    <a:pt x="47" y="168"/>
                  </a:lnTo>
                  <a:lnTo>
                    <a:pt x="43" y="163"/>
                  </a:lnTo>
                  <a:lnTo>
                    <a:pt x="38" y="159"/>
                  </a:lnTo>
                  <a:lnTo>
                    <a:pt x="32" y="157"/>
                  </a:lnTo>
                  <a:lnTo>
                    <a:pt x="28" y="157"/>
                  </a:lnTo>
                  <a:lnTo>
                    <a:pt x="24" y="157"/>
                  </a:lnTo>
                  <a:lnTo>
                    <a:pt x="20" y="157"/>
                  </a:lnTo>
                  <a:lnTo>
                    <a:pt x="16" y="157"/>
                  </a:lnTo>
                  <a:lnTo>
                    <a:pt x="12" y="157"/>
                  </a:lnTo>
                  <a:lnTo>
                    <a:pt x="8" y="158"/>
                  </a:lnTo>
                  <a:lnTo>
                    <a:pt x="3" y="160"/>
                  </a:lnTo>
                  <a:lnTo>
                    <a:pt x="0" y="162"/>
                  </a:lnTo>
                  <a:lnTo>
                    <a:pt x="3" y="156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24" name="Freeform 12">
              <a:extLst>
                <a:ext uri="{FF2B5EF4-FFF2-40B4-BE49-F238E27FC236}">
                  <a16:creationId xmlns:a16="http://schemas.microsoft.com/office/drawing/2014/main" id="{30DBE95B-CBCB-0537-4706-F91BF0447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9" y="1882"/>
              <a:ext cx="250" cy="275"/>
            </a:xfrm>
            <a:custGeom>
              <a:avLst/>
              <a:gdLst>
                <a:gd name="T0" fmla="*/ 39 w 250"/>
                <a:gd name="T1" fmla="*/ 76 h 275"/>
                <a:gd name="T2" fmla="*/ 58 w 250"/>
                <a:gd name="T3" fmla="*/ 43 h 275"/>
                <a:gd name="T4" fmla="*/ 78 w 250"/>
                <a:gd name="T5" fmla="*/ 12 h 275"/>
                <a:gd name="T6" fmla="*/ 96 w 250"/>
                <a:gd name="T7" fmla="*/ 0 h 275"/>
                <a:gd name="T8" fmla="*/ 107 w 250"/>
                <a:gd name="T9" fmla="*/ 4 h 275"/>
                <a:gd name="T10" fmla="*/ 106 w 250"/>
                <a:gd name="T11" fmla="*/ 10 h 275"/>
                <a:gd name="T12" fmla="*/ 125 w 250"/>
                <a:gd name="T13" fmla="*/ 3 h 275"/>
                <a:gd name="T14" fmla="*/ 132 w 250"/>
                <a:gd name="T15" fmla="*/ 13 h 275"/>
                <a:gd name="T16" fmla="*/ 139 w 250"/>
                <a:gd name="T17" fmla="*/ 21 h 275"/>
                <a:gd name="T18" fmla="*/ 150 w 250"/>
                <a:gd name="T19" fmla="*/ 16 h 275"/>
                <a:gd name="T20" fmla="*/ 159 w 250"/>
                <a:gd name="T21" fmla="*/ 13 h 275"/>
                <a:gd name="T22" fmla="*/ 163 w 250"/>
                <a:gd name="T23" fmla="*/ 17 h 275"/>
                <a:gd name="T24" fmla="*/ 160 w 250"/>
                <a:gd name="T25" fmla="*/ 28 h 275"/>
                <a:gd name="T26" fmla="*/ 165 w 250"/>
                <a:gd name="T27" fmla="*/ 35 h 275"/>
                <a:gd name="T28" fmla="*/ 172 w 250"/>
                <a:gd name="T29" fmla="*/ 33 h 275"/>
                <a:gd name="T30" fmla="*/ 178 w 250"/>
                <a:gd name="T31" fmla="*/ 27 h 275"/>
                <a:gd name="T32" fmla="*/ 173 w 250"/>
                <a:gd name="T33" fmla="*/ 24 h 275"/>
                <a:gd name="T34" fmla="*/ 166 w 250"/>
                <a:gd name="T35" fmla="*/ 28 h 275"/>
                <a:gd name="T36" fmla="*/ 168 w 250"/>
                <a:gd name="T37" fmla="*/ 19 h 275"/>
                <a:gd name="T38" fmla="*/ 174 w 250"/>
                <a:gd name="T39" fmla="*/ 14 h 275"/>
                <a:gd name="T40" fmla="*/ 182 w 250"/>
                <a:gd name="T41" fmla="*/ 17 h 275"/>
                <a:gd name="T42" fmla="*/ 197 w 250"/>
                <a:gd name="T43" fmla="*/ 41 h 275"/>
                <a:gd name="T44" fmla="*/ 216 w 250"/>
                <a:gd name="T45" fmla="*/ 66 h 275"/>
                <a:gd name="T46" fmla="*/ 238 w 250"/>
                <a:gd name="T47" fmla="*/ 90 h 275"/>
                <a:gd name="T48" fmla="*/ 247 w 250"/>
                <a:gd name="T49" fmla="*/ 115 h 275"/>
                <a:gd name="T50" fmla="*/ 232 w 250"/>
                <a:gd name="T51" fmla="*/ 137 h 275"/>
                <a:gd name="T52" fmla="*/ 233 w 250"/>
                <a:gd name="T53" fmla="*/ 124 h 275"/>
                <a:gd name="T54" fmla="*/ 228 w 250"/>
                <a:gd name="T55" fmla="*/ 120 h 275"/>
                <a:gd name="T56" fmla="*/ 228 w 250"/>
                <a:gd name="T57" fmla="*/ 135 h 275"/>
                <a:gd name="T58" fmla="*/ 222 w 250"/>
                <a:gd name="T59" fmla="*/ 133 h 275"/>
                <a:gd name="T60" fmla="*/ 215 w 250"/>
                <a:gd name="T61" fmla="*/ 134 h 275"/>
                <a:gd name="T62" fmla="*/ 214 w 250"/>
                <a:gd name="T63" fmla="*/ 148 h 275"/>
                <a:gd name="T64" fmla="*/ 193 w 250"/>
                <a:gd name="T65" fmla="*/ 149 h 275"/>
                <a:gd name="T66" fmla="*/ 165 w 250"/>
                <a:gd name="T67" fmla="*/ 138 h 275"/>
                <a:gd name="T68" fmla="*/ 141 w 250"/>
                <a:gd name="T69" fmla="*/ 120 h 275"/>
                <a:gd name="T70" fmla="*/ 148 w 250"/>
                <a:gd name="T71" fmla="*/ 134 h 275"/>
                <a:gd name="T72" fmla="*/ 132 w 250"/>
                <a:gd name="T73" fmla="*/ 154 h 275"/>
                <a:gd name="T74" fmla="*/ 113 w 250"/>
                <a:gd name="T75" fmla="*/ 170 h 275"/>
                <a:gd name="T76" fmla="*/ 92 w 250"/>
                <a:gd name="T77" fmla="*/ 186 h 275"/>
                <a:gd name="T78" fmla="*/ 99 w 250"/>
                <a:gd name="T79" fmla="*/ 186 h 275"/>
                <a:gd name="T80" fmla="*/ 116 w 250"/>
                <a:gd name="T81" fmla="*/ 175 h 275"/>
                <a:gd name="T82" fmla="*/ 104 w 250"/>
                <a:gd name="T83" fmla="*/ 186 h 275"/>
                <a:gd name="T84" fmla="*/ 101 w 250"/>
                <a:gd name="T85" fmla="*/ 195 h 275"/>
                <a:gd name="T86" fmla="*/ 108 w 250"/>
                <a:gd name="T87" fmla="*/ 190 h 275"/>
                <a:gd name="T88" fmla="*/ 108 w 250"/>
                <a:gd name="T89" fmla="*/ 195 h 275"/>
                <a:gd name="T90" fmla="*/ 100 w 250"/>
                <a:gd name="T91" fmla="*/ 204 h 275"/>
                <a:gd name="T92" fmla="*/ 73 w 250"/>
                <a:gd name="T93" fmla="*/ 225 h 275"/>
                <a:gd name="T94" fmla="*/ 49 w 250"/>
                <a:gd name="T95" fmla="*/ 250 h 275"/>
                <a:gd name="T96" fmla="*/ 19 w 250"/>
                <a:gd name="T97" fmla="*/ 268 h 275"/>
                <a:gd name="T98" fmla="*/ 0 w 250"/>
                <a:gd name="T99" fmla="*/ 247 h 275"/>
                <a:gd name="T100" fmla="*/ 0 w 250"/>
                <a:gd name="T101" fmla="*/ 205 h 275"/>
                <a:gd name="T102" fmla="*/ 0 w 250"/>
                <a:gd name="T103" fmla="*/ 163 h 275"/>
                <a:gd name="T104" fmla="*/ 4 w 250"/>
                <a:gd name="T105" fmla="*/ 130 h 275"/>
                <a:gd name="T106" fmla="*/ 15 w 250"/>
                <a:gd name="T107" fmla="*/ 11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0" h="275">
                  <a:moveTo>
                    <a:pt x="21" y="100"/>
                  </a:moveTo>
                  <a:lnTo>
                    <a:pt x="26" y="95"/>
                  </a:lnTo>
                  <a:lnTo>
                    <a:pt x="31" y="89"/>
                  </a:lnTo>
                  <a:lnTo>
                    <a:pt x="35" y="82"/>
                  </a:lnTo>
                  <a:lnTo>
                    <a:pt x="39" y="76"/>
                  </a:lnTo>
                  <a:lnTo>
                    <a:pt x="43" y="70"/>
                  </a:lnTo>
                  <a:lnTo>
                    <a:pt x="47" y="63"/>
                  </a:lnTo>
                  <a:lnTo>
                    <a:pt x="51" y="57"/>
                  </a:lnTo>
                  <a:lnTo>
                    <a:pt x="55" y="50"/>
                  </a:lnTo>
                  <a:lnTo>
                    <a:pt x="58" y="43"/>
                  </a:lnTo>
                  <a:lnTo>
                    <a:pt x="62" y="37"/>
                  </a:lnTo>
                  <a:lnTo>
                    <a:pt x="66" y="31"/>
                  </a:lnTo>
                  <a:lnTo>
                    <a:pt x="70" y="24"/>
                  </a:lnTo>
                  <a:lnTo>
                    <a:pt x="74" y="18"/>
                  </a:lnTo>
                  <a:lnTo>
                    <a:pt x="78" y="12"/>
                  </a:lnTo>
                  <a:lnTo>
                    <a:pt x="83" y="6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3" y="0"/>
                  </a:lnTo>
                  <a:lnTo>
                    <a:pt x="96" y="0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04" y="0"/>
                  </a:lnTo>
                  <a:lnTo>
                    <a:pt x="105" y="2"/>
                  </a:lnTo>
                  <a:lnTo>
                    <a:pt x="107" y="4"/>
                  </a:lnTo>
                  <a:lnTo>
                    <a:pt x="105" y="6"/>
                  </a:lnTo>
                  <a:lnTo>
                    <a:pt x="103" y="6"/>
                  </a:lnTo>
                  <a:lnTo>
                    <a:pt x="102" y="7"/>
                  </a:lnTo>
                  <a:lnTo>
                    <a:pt x="102" y="9"/>
                  </a:lnTo>
                  <a:lnTo>
                    <a:pt x="106" y="10"/>
                  </a:lnTo>
                  <a:lnTo>
                    <a:pt x="110" y="9"/>
                  </a:lnTo>
                  <a:lnTo>
                    <a:pt x="114" y="6"/>
                  </a:lnTo>
                  <a:lnTo>
                    <a:pt x="118" y="4"/>
                  </a:lnTo>
                  <a:lnTo>
                    <a:pt x="122" y="3"/>
                  </a:lnTo>
                  <a:lnTo>
                    <a:pt x="125" y="3"/>
                  </a:lnTo>
                  <a:lnTo>
                    <a:pt x="128" y="6"/>
                  </a:lnTo>
                  <a:lnTo>
                    <a:pt x="130" y="12"/>
                  </a:lnTo>
                  <a:lnTo>
                    <a:pt x="131" y="13"/>
                  </a:lnTo>
                  <a:lnTo>
                    <a:pt x="132" y="13"/>
                  </a:lnTo>
                  <a:lnTo>
                    <a:pt x="132" y="13"/>
                  </a:lnTo>
                  <a:lnTo>
                    <a:pt x="134" y="13"/>
                  </a:lnTo>
                  <a:lnTo>
                    <a:pt x="135" y="18"/>
                  </a:lnTo>
                  <a:lnTo>
                    <a:pt x="136" y="20"/>
                  </a:lnTo>
                  <a:lnTo>
                    <a:pt x="138" y="21"/>
                  </a:lnTo>
                  <a:lnTo>
                    <a:pt x="139" y="21"/>
                  </a:lnTo>
                  <a:lnTo>
                    <a:pt x="141" y="19"/>
                  </a:lnTo>
                  <a:lnTo>
                    <a:pt x="143" y="18"/>
                  </a:lnTo>
                  <a:lnTo>
                    <a:pt x="145" y="16"/>
                  </a:lnTo>
                  <a:lnTo>
                    <a:pt x="148" y="16"/>
                  </a:lnTo>
                  <a:lnTo>
                    <a:pt x="150" y="16"/>
                  </a:lnTo>
                  <a:lnTo>
                    <a:pt x="152" y="15"/>
                  </a:lnTo>
                  <a:lnTo>
                    <a:pt x="153" y="14"/>
                  </a:lnTo>
                  <a:lnTo>
                    <a:pt x="155" y="14"/>
                  </a:lnTo>
                  <a:lnTo>
                    <a:pt x="157" y="13"/>
                  </a:lnTo>
                  <a:lnTo>
                    <a:pt x="159" y="13"/>
                  </a:lnTo>
                  <a:lnTo>
                    <a:pt x="160" y="12"/>
                  </a:lnTo>
                  <a:lnTo>
                    <a:pt x="163" y="12"/>
                  </a:lnTo>
                  <a:lnTo>
                    <a:pt x="164" y="12"/>
                  </a:lnTo>
                  <a:lnTo>
                    <a:pt x="163" y="14"/>
                  </a:lnTo>
                  <a:lnTo>
                    <a:pt x="163" y="17"/>
                  </a:lnTo>
                  <a:lnTo>
                    <a:pt x="161" y="18"/>
                  </a:lnTo>
                  <a:lnTo>
                    <a:pt x="161" y="21"/>
                  </a:lnTo>
                  <a:lnTo>
                    <a:pt x="160" y="23"/>
                  </a:lnTo>
                  <a:lnTo>
                    <a:pt x="160" y="26"/>
                  </a:lnTo>
                  <a:lnTo>
                    <a:pt x="160" y="28"/>
                  </a:lnTo>
                  <a:lnTo>
                    <a:pt x="161" y="31"/>
                  </a:lnTo>
                  <a:lnTo>
                    <a:pt x="162" y="32"/>
                  </a:lnTo>
                  <a:lnTo>
                    <a:pt x="163" y="33"/>
                  </a:lnTo>
                  <a:lnTo>
                    <a:pt x="164" y="34"/>
                  </a:lnTo>
                  <a:lnTo>
                    <a:pt x="165" y="35"/>
                  </a:lnTo>
                  <a:lnTo>
                    <a:pt x="167" y="35"/>
                  </a:lnTo>
                  <a:lnTo>
                    <a:pt x="168" y="35"/>
                  </a:lnTo>
                  <a:lnTo>
                    <a:pt x="170" y="35"/>
                  </a:lnTo>
                  <a:lnTo>
                    <a:pt x="171" y="34"/>
                  </a:lnTo>
                  <a:lnTo>
                    <a:pt x="172" y="33"/>
                  </a:lnTo>
                  <a:lnTo>
                    <a:pt x="174" y="32"/>
                  </a:lnTo>
                  <a:lnTo>
                    <a:pt x="175" y="31"/>
                  </a:lnTo>
                  <a:lnTo>
                    <a:pt x="176" y="29"/>
                  </a:lnTo>
                  <a:lnTo>
                    <a:pt x="177" y="28"/>
                  </a:lnTo>
                  <a:lnTo>
                    <a:pt x="178" y="27"/>
                  </a:lnTo>
                  <a:lnTo>
                    <a:pt x="178" y="25"/>
                  </a:lnTo>
                  <a:lnTo>
                    <a:pt x="179" y="24"/>
                  </a:lnTo>
                  <a:lnTo>
                    <a:pt x="176" y="23"/>
                  </a:lnTo>
                  <a:lnTo>
                    <a:pt x="175" y="23"/>
                  </a:lnTo>
                  <a:lnTo>
                    <a:pt x="173" y="24"/>
                  </a:lnTo>
                  <a:lnTo>
                    <a:pt x="172" y="26"/>
                  </a:lnTo>
                  <a:lnTo>
                    <a:pt x="171" y="27"/>
                  </a:lnTo>
                  <a:lnTo>
                    <a:pt x="170" y="29"/>
                  </a:lnTo>
                  <a:lnTo>
                    <a:pt x="168" y="29"/>
                  </a:lnTo>
                  <a:lnTo>
                    <a:pt x="166" y="28"/>
                  </a:lnTo>
                  <a:lnTo>
                    <a:pt x="166" y="26"/>
                  </a:lnTo>
                  <a:lnTo>
                    <a:pt x="166" y="24"/>
                  </a:lnTo>
                  <a:lnTo>
                    <a:pt x="166" y="22"/>
                  </a:lnTo>
                  <a:lnTo>
                    <a:pt x="167" y="20"/>
                  </a:lnTo>
                  <a:lnTo>
                    <a:pt x="168" y="19"/>
                  </a:lnTo>
                  <a:lnTo>
                    <a:pt x="168" y="18"/>
                  </a:lnTo>
                  <a:lnTo>
                    <a:pt x="169" y="17"/>
                  </a:lnTo>
                  <a:lnTo>
                    <a:pt x="170" y="16"/>
                  </a:lnTo>
                  <a:lnTo>
                    <a:pt x="172" y="15"/>
                  </a:lnTo>
                  <a:lnTo>
                    <a:pt x="174" y="14"/>
                  </a:lnTo>
                  <a:lnTo>
                    <a:pt x="176" y="14"/>
                  </a:lnTo>
                  <a:lnTo>
                    <a:pt x="177" y="15"/>
                  </a:lnTo>
                  <a:lnTo>
                    <a:pt x="179" y="15"/>
                  </a:lnTo>
                  <a:lnTo>
                    <a:pt x="180" y="16"/>
                  </a:lnTo>
                  <a:lnTo>
                    <a:pt x="182" y="17"/>
                  </a:lnTo>
                  <a:lnTo>
                    <a:pt x="184" y="18"/>
                  </a:lnTo>
                  <a:lnTo>
                    <a:pt x="187" y="24"/>
                  </a:lnTo>
                  <a:lnTo>
                    <a:pt x="190" y="30"/>
                  </a:lnTo>
                  <a:lnTo>
                    <a:pt x="193" y="35"/>
                  </a:lnTo>
                  <a:lnTo>
                    <a:pt x="197" y="41"/>
                  </a:lnTo>
                  <a:lnTo>
                    <a:pt x="200" y="46"/>
                  </a:lnTo>
                  <a:lnTo>
                    <a:pt x="204" y="51"/>
                  </a:lnTo>
                  <a:lnTo>
                    <a:pt x="208" y="56"/>
                  </a:lnTo>
                  <a:lnTo>
                    <a:pt x="212" y="61"/>
                  </a:lnTo>
                  <a:lnTo>
                    <a:pt x="216" y="66"/>
                  </a:lnTo>
                  <a:lnTo>
                    <a:pt x="220" y="70"/>
                  </a:lnTo>
                  <a:lnTo>
                    <a:pt x="225" y="75"/>
                  </a:lnTo>
                  <a:lnTo>
                    <a:pt x="229" y="80"/>
                  </a:lnTo>
                  <a:lnTo>
                    <a:pt x="234" y="85"/>
                  </a:lnTo>
                  <a:lnTo>
                    <a:pt x="238" y="90"/>
                  </a:lnTo>
                  <a:lnTo>
                    <a:pt x="243" y="95"/>
                  </a:lnTo>
                  <a:lnTo>
                    <a:pt x="247" y="100"/>
                  </a:lnTo>
                  <a:lnTo>
                    <a:pt x="249" y="105"/>
                  </a:lnTo>
                  <a:lnTo>
                    <a:pt x="249" y="111"/>
                  </a:lnTo>
                  <a:lnTo>
                    <a:pt x="247" y="115"/>
                  </a:lnTo>
                  <a:lnTo>
                    <a:pt x="244" y="120"/>
                  </a:lnTo>
                  <a:lnTo>
                    <a:pt x="241" y="124"/>
                  </a:lnTo>
                  <a:lnTo>
                    <a:pt x="238" y="128"/>
                  </a:lnTo>
                  <a:lnTo>
                    <a:pt x="235" y="133"/>
                  </a:lnTo>
                  <a:lnTo>
                    <a:pt x="232" y="137"/>
                  </a:lnTo>
                  <a:lnTo>
                    <a:pt x="233" y="135"/>
                  </a:lnTo>
                  <a:lnTo>
                    <a:pt x="233" y="132"/>
                  </a:lnTo>
                  <a:lnTo>
                    <a:pt x="233" y="130"/>
                  </a:lnTo>
                  <a:lnTo>
                    <a:pt x="233" y="127"/>
                  </a:lnTo>
                  <a:lnTo>
                    <a:pt x="233" y="124"/>
                  </a:lnTo>
                  <a:lnTo>
                    <a:pt x="233" y="122"/>
                  </a:lnTo>
                  <a:lnTo>
                    <a:pt x="232" y="119"/>
                  </a:lnTo>
                  <a:lnTo>
                    <a:pt x="231" y="117"/>
                  </a:lnTo>
                  <a:lnTo>
                    <a:pt x="229" y="118"/>
                  </a:lnTo>
                  <a:lnTo>
                    <a:pt x="228" y="120"/>
                  </a:lnTo>
                  <a:lnTo>
                    <a:pt x="228" y="123"/>
                  </a:lnTo>
                  <a:lnTo>
                    <a:pt x="228" y="126"/>
                  </a:lnTo>
                  <a:lnTo>
                    <a:pt x="228" y="129"/>
                  </a:lnTo>
                  <a:lnTo>
                    <a:pt x="228" y="132"/>
                  </a:lnTo>
                  <a:lnTo>
                    <a:pt x="228" y="135"/>
                  </a:lnTo>
                  <a:lnTo>
                    <a:pt x="227" y="137"/>
                  </a:lnTo>
                  <a:lnTo>
                    <a:pt x="226" y="137"/>
                  </a:lnTo>
                  <a:lnTo>
                    <a:pt x="224" y="136"/>
                  </a:lnTo>
                  <a:lnTo>
                    <a:pt x="224" y="134"/>
                  </a:lnTo>
                  <a:lnTo>
                    <a:pt x="222" y="133"/>
                  </a:lnTo>
                  <a:lnTo>
                    <a:pt x="221" y="132"/>
                  </a:lnTo>
                  <a:lnTo>
                    <a:pt x="220" y="131"/>
                  </a:lnTo>
                  <a:lnTo>
                    <a:pt x="218" y="131"/>
                  </a:lnTo>
                  <a:lnTo>
                    <a:pt x="216" y="132"/>
                  </a:lnTo>
                  <a:lnTo>
                    <a:pt x="215" y="134"/>
                  </a:lnTo>
                  <a:lnTo>
                    <a:pt x="215" y="137"/>
                  </a:lnTo>
                  <a:lnTo>
                    <a:pt x="215" y="140"/>
                  </a:lnTo>
                  <a:lnTo>
                    <a:pt x="215" y="143"/>
                  </a:lnTo>
                  <a:lnTo>
                    <a:pt x="215" y="145"/>
                  </a:lnTo>
                  <a:lnTo>
                    <a:pt x="214" y="148"/>
                  </a:lnTo>
                  <a:lnTo>
                    <a:pt x="213" y="151"/>
                  </a:lnTo>
                  <a:lnTo>
                    <a:pt x="212" y="153"/>
                  </a:lnTo>
                  <a:lnTo>
                    <a:pt x="205" y="152"/>
                  </a:lnTo>
                  <a:lnTo>
                    <a:pt x="199" y="151"/>
                  </a:lnTo>
                  <a:lnTo>
                    <a:pt x="193" y="149"/>
                  </a:lnTo>
                  <a:lnTo>
                    <a:pt x="188" y="148"/>
                  </a:lnTo>
                  <a:lnTo>
                    <a:pt x="182" y="146"/>
                  </a:lnTo>
                  <a:lnTo>
                    <a:pt x="176" y="143"/>
                  </a:lnTo>
                  <a:lnTo>
                    <a:pt x="171" y="141"/>
                  </a:lnTo>
                  <a:lnTo>
                    <a:pt x="165" y="138"/>
                  </a:lnTo>
                  <a:lnTo>
                    <a:pt x="160" y="135"/>
                  </a:lnTo>
                  <a:lnTo>
                    <a:pt x="155" y="132"/>
                  </a:lnTo>
                  <a:lnTo>
                    <a:pt x="150" y="128"/>
                  </a:lnTo>
                  <a:lnTo>
                    <a:pt x="145" y="124"/>
                  </a:lnTo>
                  <a:lnTo>
                    <a:pt x="141" y="120"/>
                  </a:lnTo>
                  <a:lnTo>
                    <a:pt x="136" y="117"/>
                  </a:lnTo>
                  <a:lnTo>
                    <a:pt x="132" y="112"/>
                  </a:lnTo>
                  <a:lnTo>
                    <a:pt x="128" y="108"/>
                  </a:lnTo>
                  <a:lnTo>
                    <a:pt x="126" y="111"/>
                  </a:lnTo>
                  <a:lnTo>
                    <a:pt x="148" y="134"/>
                  </a:lnTo>
                  <a:lnTo>
                    <a:pt x="145" y="138"/>
                  </a:lnTo>
                  <a:lnTo>
                    <a:pt x="142" y="143"/>
                  </a:lnTo>
                  <a:lnTo>
                    <a:pt x="139" y="146"/>
                  </a:lnTo>
                  <a:lnTo>
                    <a:pt x="136" y="150"/>
                  </a:lnTo>
                  <a:lnTo>
                    <a:pt x="132" y="154"/>
                  </a:lnTo>
                  <a:lnTo>
                    <a:pt x="128" y="157"/>
                  </a:lnTo>
                  <a:lnTo>
                    <a:pt x="125" y="161"/>
                  </a:lnTo>
                  <a:lnTo>
                    <a:pt x="121" y="164"/>
                  </a:lnTo>
                  <a:lnTo>
                    <a:pt x="117" y="167"/>
                  </a:lnTo>
                  <a:lnTo>
                    <a:pt x="113" y="170"/>
                  </a:lnTo>
                  <a:lnTo>
                    <a:pt x="109" y="173"/>
                  </a:lnTo>
                  <a:lnTo>
                    <a:pt x="105" y="176"/>
                  </a:lnTo>
                  <a:lnTo>
                    <a:pt x="100" y="179"/>
                  </a:lnTo>
                  <a:lnTo>
                    <a:pt x="96" y="182"/>
                  </a:lnTo>
                  <a:lnTo>
                    <a:pt x="92" y="186"/>
                  </a:lnTo>
                  <a:lnTo>
                    <a:pt x="88" y="188"/>
                  </a:lnTo>
                  <a:lnTo>
                    <a:pt x="88" y="191"/>
                  </a:lnTo>
                  <a:lnTo>
                    <a:pt x="92" y="190"/>
                  </a:lnTo>
                  <a:lnTo>
                    <a:pt x="96" y="189"/>
                  </a:lnTo>
                  <a:lnTo>
                    <a:pt x="99" y="186"/>
                  </a:lnTo>
                  <a:lnTo>
                    <a:pt x="103" y="185"/>
                  </a:lnTo>
                  <a:lnTo>
                    <a:pt x="106" y="182"/>
                  </a:lnTo>
                  <a:lnTo>
                    <a:pt x="110" y="180"/>
                  </a:lnTo>
                  <a:lnTo>
                    <a:pt x="113" y="177"/>
                  </a:lnTo>
                  <a:lnTo>
                    <a:pt x="116" y="175"/>
                  </a:lnTo>
                  <a:lnTo>
                    <a:pt x="114" y="178"/>
                  </a:lnTo>
                  <a:lnTo>
                    <a:pt x="112" y="180"/>
                  </a:lnTo>
                  <a:lnTo>
                    <a:pt x="109" y="182"/>
                  </a:lnTo>
                  <a:lnTo>
                    <a:pt x="107" y="184"/>
                  </a:lnTo>
                  <a:lnTo>
                    <a:pt x="104" y="186"/>
                  </a:lnTo>
                  <a:lnTo>
                    <a:pt x="102" y="188"/>
                  </a:lnTo>
                  <a:lnTo>
                    <a:pt x="100" y="190"/>
                  </a:lnTo>
                  <a:lnTo>
                    <a:pt x="98" y="193"/>
                  </a:lnTo>
                  <a:lnTo>
                    <a:pt x="100" y="196"/>
                  </a:lnTo>
                  <a:lnTo>
                    <a:pt x="101" y="195"/>
                  </a:lnTo>
                  <a:lnTo>
                    <a:pt x="103" y="195"/>
                  </a:lnTo>
                  <a:lnTo>
                    <a:pt x="104" y="194"/>
                  </a:lnTo>
                  <a:lnTo>
                    <a:pt x="105" y="193"/>
                  </a:lnTo>
                  <a:lnTo>
                    <a:pt x="107" y="192"/>
                  </a:lnTo>
                  <a:lnTo>
                    <a:pt x="108" y="190"/>
                  </a:lnTo>
                  <a:lnTo>
                    <a:pt x="109" y="190"/>
                  </a:lnTo>
                  <a:lnTo>
                    <a:pt x="111" y="188"/>
                  </a:lnTo>
                  <a:lnTo>
                    <a:pt x="110" y="191"/>
                  </a:lnTo>
                  <a:lnTo>
                    <a:pt x="109" y="193"/>
                  </a:lnTo>
                  <a:lnTo>
                    <a:pt x="108" y="195"/>
                  </a:lnTo>
                  <a:lnTo>
                    <a:pt x="107" y="197"/>
                  </a:lnTo>
                  <a:lnTo>
                    <a:pt x="105" y="199"/>
                  </a:lnTo>
                  <a:lnTo>
                    <a:pt x="104" y="200"/>
                  </a:lnTo>
                  <a:lnTo>
                    <a:pt x="102" y="202"/>
                  </a:lnTo>
                  <a:lnTo>
                    <a:pt x="100" y="204"/>
                  </a:lnTo>
                  <a:lnTo>
                    <a:pt x="94" y="207"/>
                  </a:lnTo>
                  <a:lnTo>
                    <a:pt x="88" y="211"/>
                  </a:lnTo>
                  <a:lnTo>
                    <a:pt x="83" y="215"/>
                  </a:lnTo>
                  <a:lnTo>
                    <a:pt x="78" y="220"/>
                  </a:lnTo>
                  <a:lnTo>
                    <a:pt x="73" y="225"/>
                  </a:lnTo>
                  <a:lnTo>
                    <a:pt x="68" y="230"/>
                  </a:lnTo>
                  <a:lnTo>
                    <a:pt x="64" y="235"/>
                  </a:lnTo>
                  <a:lnTo>
                    <a:pt x="59" y="240"/>
                  </a:lnTo>
                  <a:lnTo>
                    <a:pt x="54" y="245"/>
                  </a:lnTo>
                  <a:lnTo>
                    <a:pt x="49" y="250"/>
                  </a:lnTo>
                  <a:lnTo>
                    <a:pt x="44" y="254"/>
                  </a:lnTo>
                  <a:lnTo>
                    <a:pt x="38" y="259"/>
                  </a:lnTo>
                  <a:lnTo>
                    <a:pt x="32" y="262"/>
                  </a:lnTo>
                  <a:lnTo>
                    <a:pt x="26" y="266"/>
                  </a:lnTo>
                  <a:lnTo>
                    <a:pt x="19" y="268"/>
                  </a:lnTo>
                  <a:lnTo>
                    <a:pt x="12" y="270"/>
                  </a:lnTo>
                  <a:lnTo>
                    <a:pt x="1" y="274"/>
                  </a:lnTo>
                  <a:lnTo>
                    <a:pt x="0" y="265"/>
                  </a:lnTo>
                  <a:lnTo>
                    <a:pt x="0" y="256"/>
                  </a:lnTo>
                  <a:lnTo>
                    <a:pt x="0" y="247"/>
                  </a:lnTo>
                  <a:lnTo>
                    <a:pt x="0" y="239"/>
                  </a:lnTo>
                  <a:lnTo>
                    <a:pt x="0" y="230"/>
                  </a:lnTo>
                  <a:lnTo>
                    <a:pt x="0" y="222"/>
                  </a:lnTo>
                  <a:lnTo>
                    <a:pt x="0" y="213"/>
                  </a:lnTo>
                  <a:lnTo>
                    <a:pt x="0" y="205"/>
                  </a:lnTo>
                  <a:lnTo>
                    <a:pt x="0" y="197"/>
                  </a:lnTo>
                  <a:lnTo>
                    <a:pt x="0" y="188"/>
                  </a:lnTo>
                  <a:lnTo>
                    <a:pt x="0" y="180"/>
                  </a:lnTo>
                  <a:lnTo>
                    <a:pt x="0" y="172"/>
                  </a:lnTo>
                  <a:lnTo>
                    <a:pt x="0" y="163"/>
                  </a:lnTo>
                  <a:lnTo>
                    <a:pt x="0" y="155"/>
                  </a:lnTo>
                  <a:lnTo>
                    <a:pt x="0" y="147"/>
                  </a:lnTo>
                  <a:lnTo>
                    <a:pt x="1" y="138"/>
                  </a:lnTo>
                  <a:lnTo>
                    <a:pt x="3" y="135"/>
                  </a:lnTo>
                  <a:lnTo>
                    <a:pt x="4" y="130"/>
                  </a:lnTo>
                  <a:lnTo>
                    <a:pt x="6" y="126"/>
                  </a:lnTo>
                  <a:lnTo>
                    <a:pt x="8" y="122"/>
                  </a:lnTo>
                  <a:lnTo>
                    <a:pt x="11" y="118"/>
                  </a:lnTo>
                  <a:lnTo>
                    <a:pt x="12" y="114"/>
                  </a:lnTo>
                  <a:lnTo>
                    <a:pt x="15" y="110"/>
                  </a:lnTo>
                  <a:lnTo>
                    <a:pt x="18" y="106"/>
                  </a:lnTo>
                  <a:lnTo>
                    <a:pt x="21" y="10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25" name="Freeform 13">
              <a:extLst>
                <a:ext uri="{FF2B5EF4-FFF2-40B4-BE49-F238E27FC236}">
                  <a16:creationId xmlns:a16="http://schemas.microsoft.com/office/drawing/2014/main" id="{929908F8-459E-D43A-D8C4-72C372955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3" y="1766"/>
              <a:ext cx="31" cy="21"/>
            </a:xfrm>
            <a:custGeom>
              <a:avLst/>
              <a:gdLst>
                <a:gd name="T0" fmla="*/ 30 w 31"/>
                <a:gd name="T1" fmla="*/ 10 h 21"/>
                <a:gd name="T2" fmla="*/ 30 w 31"/>
                <a:gd name="T3" fmla="*/ 10 h 21"/>
                <a:gd name="T4" fmla="*/ 30 w 31"/>
                <a:gd name="T5" fmla="*/ 10 h 21"/>
                <a:gd name="T6" fmla="*/ 29 w 31"/>
                <a:gd name="T7" fmla="*/ 11 h 21"/>
                <a:gd name="T8" fmla="*/ 29 w 31"/>
                <a:gd name="T9" fmla="*/ 11 h 21"/>
                <a:gd name="T10" fmla="*/ 27 w 31"/>
                <a:gd name="T11" fmla="*/ 11 h 21"/>
                <a:gd name="T12" fmla="*/ 26 w 31"/>
                <a:gd name="T13" fmla="*/ 10 h 21"/>
                <a:gd name="T14" fmla="*/ 26 w 31"/>
                <a:gd name="T15" fmla="*/ 10 h 21"/>
                <a:gd name="T16" fmla="*/ 25 w 31"/>
                <a:gd name="T17" fmla="*/ 9 h 21"/>
                <a:gd name="T18" fmla="*/ 21 w 31"/>
                <a:gd name="T19" fmla="*/ 5 h 21"/>
                <a:gd name="T20" fmla="*/ 18 w 31"/>
                <a:gd name="T21" fmla="*/ 5 h 21"/>
                <a:gd name="T22" fmla="*/ 15 w 31"/>
                <a:gd name="T23" fmla="*/ 6 h 21"/>
                <a:gd name="T24" fmla="*/ 12 w 31"/>
                <a:gd name="T25" fmla="*/ 9 h 21"/>
                <a:gd name="T26" fmla="*/ 10 w 31"/>
                <a:gd name="T27" fmla="*/ 12 h 21"/>
                <a:gd name="T28" fmla="*/ 7 w 31"/>
                <a:gd name="T29" fmla="*/ 15 h 21"/>
                <a:gd name="T30" fmla="*/ 4 w 31"/>
                <a:gd name="T31" fmla="*/ 18 h 21"/>
                <a:gd name="T32" fmla="*/ 0 w 31"/>
                <a:gd name="T33" fmla="*/ 20 h 21"/>
                <a:gd name="T34" fmla="*/ 0 w 31"/>
                <a:gd name="T35" fmla="*/ 17 h 21"/>
                <a:gd name="T36" fmla="*/ 2 w 31"/>
                <a:gd name="T37" fmla="*/ 14 h 21"/>
                <a:gd name="T38" fmla="*/ 6 w 31"/>
                <a:gd name="T39" fmla="*/ 10 h 21"/>
                <a:gd name="T40" fmla="*/ 10 w 31"/>
                <a:gd name="T41" fmla="*/ 5 h 21"/>
                <a:gd name="T42" fmla="*/ 15 w 31"/>
                <a:gd name="T43" fmla="*/ 2 h 21"/>
                <a:gd name="T44" fmla="*/ 19 w 31"/>
                <a:gd name="T45" fmla="*/ 0 h 21"/>
                <a:gd name="T46" fmla="*/ 24 w 31"/>
                <a:gd name="T47" fmla="*/ 0 h 21"/>
                <a:gd name="T48" fmla="*/ 27 w 31"/>
                <a:gd name="T49" fmla="*/ 3 h 21"/>
                <a:gd name="T50" fmla="*/ 30 w 31"/>
                <a:gd name="T5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21">
                  <a:moveTo>
                    <a:pt x="30" y="10"/>
                  </a:moveTo>
                  <a:lnTo>
                    <a:pt x="30" y="10"/>
                  </a:lnTo>
                  <a:lnTo>
                    <a:pt x="30" y="1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27" y="11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5" y="9"/>
                  </a:lnTo>
                  <a:lnTo>
                    <a:pt x="21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2" y="9"/>
                  </a:lnTo>
                  <a:lnTo>
                    <a:pt x="10" y="12"/>
                  </a:lnTo>
                  <a:lnTo>
                    <a:pt x="7" y="15"/>
                  </a:lnTo>
                  <a:lnTo>
                    <a:pt x="4" y="18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2" y="14"/>
                  </a:lnTo>
                  <a:lnTo>
                    <a:pt x="6" y="10"/>
                  </a:lnTo>
                  <a:lnTo>
                    <a:pt x="10" y="5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7" y="3"/>
                  </a:lnTo>
                  <a:lnTo>
                    <a:pt x="3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26" name="Freeform 14">
              <a:extLst>
                <a:ext uri="{FF2B5EF4-FFF2-40B4-BE49-F238E27FC236}">
                  <a16:creationId xmlns:a16="http://schemas.microsoft.com/office/drawing/2014/main" id="{AA934F79-8E03-72D0-49C3-55594298A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9" y="1790"/>
              <a:ext cx="21" cy="55"/>
            </a:xfrm>
            <a:custGeom>
              <a:avLst/>
              <a:gdLst>
                <a:gd name="T0" fmla="*/ 17 w 21"/>
                <a:gd name="T1" fmla="*/ 0 h 55"/>
                <a:gd name="T2" fmla="*/ 14 w 21"/>
                <a:gd name="T3" fmla="*/ 2 h 55"/>
                <a:gd name="T4" fmla="*/ 12 w 21"/>
                <a:gd name="T5" fmla="*/ 5 h 55"/>
                <a:gd name="T6" fmla="*/ 10 w 21"/>
                <a:gd name="T7" fmla="*/ 8 h 55"/>
                <a:gd name="T8" fmla="*/ 8 w 21"/>
                <a:gd name="T9" fmla="*/ 12 h 55"/>
                <a:gd name="T10" fmla="*/ 8 w 21"/>
                <a:gd name="T11" fmla="*/ 16 h 55"/>
                <a:gd name="T12" fmla="*/ 7 w 21"/>
                <a:gd name="T13" fmla="*/ 19 h 55"/>
                <a:gd name="T14" fmla="*/ 8 w 21"/>
                <a:gd name="T15" fmla="*/ 23 h 55"/>
                <a:gd name="T16" fmla="*/ 8 w 21"/>
                <a:gd name="T17" fmla="*/ 27 h 55"/>
                <a:gd name="T18" fmla="*/ 9 w 21"/>
                <a:gd name="T19" fmla="*/ 31 h 55"/>
                <a:gd name="T20" fmla="*/ 9 w 21"/>
                <a:gd name="T21" fmla="*/ 35 h 55"/>
                <a:gd name="T22" fmla="*/ 11 w 21"/>
                <a:gd name="T23" fmla="*/ 38 h 55"/>
                <a:gd name="T24" fmla="*/ 12 w 21"/>
                <a:gd name="T25" fmla="*/ 42 h 55"/>
                <a:gd name="T26" fmla="*/ 14 w 21"/>
                <a:gd name="T27" fmla="*/ 44 h 55"/>
                <a:gd name="T28" fmla="*/ 16 w 21"/>
                <a:gd name="T29" fmla="*/ 48 h 55"/>
                <a:gd name="T30" fmla="*/ 18 w 21"/>
                <a:gd name="T31" fmla="*/ 51 h 55"/>
                <a:gd name="T32" fmla="*/ 20 w 21"/>
                <a:gd name="T33" fmla="*/ 54 h 55"/>
                <a:gd name="T34" fmla="*/ 17 w 21"/>
                <a:gd name="T35" fmla="*/ 53 h 55"/>
                <a:gd name="T36" fmla="*/ 14 w 21"/>
                <a:gd name="T37" fmla="*/ 52 h 55"/>
                <a:gd name="T38" fmla="*/ 11 w 21"/>
                <a:gd name="T39" fmla="*/ 50 h 55"/>
                <a:gd name="T40" fmla="*/ 9 w 21"/>
                <a:gd name="T41" fmla="*/ 48 h 55"/>
                <a:gd name="T42" fmla="*/ 7 w 21"/>
                <a:gd name="T43" fmla="*/ 46 h 55"/>
                <a:gd name="T44" fmla="*/ 5 w 21"/>
                <a:gd name="T45" fmla="*/ 44 h 55"/>
                <a:gd name="T46" fmla="*/ 3 w 21"/>
                <a:gd name="T47" fmla="*/ 42 h 55"/>
                <a:gd name="T48" fmla="*/ 2 w 21"/>
                <a:gd name="T49" fmla="*/ 39 h 55"/>
                <a:gd name="T50" fmla="*/ 1 w 21"/>
                <a:gd name="T51" fmla="*/ 35 h 55"/>
                <a:gd name="T52" fmla="*/ 0 w 21"/>
                <a:gd name="T53" fmla="*/ 32 h 55"/>
                <a:gd name="T54" fmla="*/ 0 w 21"/>
                <a:gd name="T55" fmla="*/ 28 h 55"/>
                <a:gd name="T56" fmla="*/ 0 w 21"/>
                <a:gd name="T57" fmla="*/ 25 h 55"/>
                <a:gd name="T58" fmla="*/ 0 w 21"/>
                <a:gd name="T59" fmla="*/ 21 h 55"/>
                <a:gd name="T60" fmla="*/ 0 w 21"/>
                <a:gd name="T61" fmla="*/ 17 h 55"/>
                <a:gd name="T62" fmla="*/ 1 w 21"/>
                <a:gd name="T63" fmla="*/ 14 h 55"/>
                <a:gd name="T64" fmla="*/ 2 w 21"/>
                <a:gd name="T65" fmla="*/ 10 h 55"/>
                <a:gd name="T66" fmla="*/ 3 w 21"/>
                <a:gd name="T67" fmla="*/ 8 h 55"/>
                <a:gd name="T68" fmla="*/ 4 w 21"/>
                <a:gd name="T69" fmla="*/ 6 h 55"/>
                <a:gd name="T70" fmla="*/ 6 w 21"/>
                <a:gd name="T71" fmla="*/ 5 h 55"/>
                <a:gd name="T72" fmla="*/ 8 w 21"/>
                <a:gd name="T73" fmla="*/ 3 h 55"/>
                <a:gd name="T74" fmla="*/ 10 w 21"/>
                <a:gd name="T75" fmla="*/ 2 h 55"/>
                <a:gd name="T76" fmla="*/ 12 w 21"/>
                <a:gd name="T77" fmla="*/ 1 h 55"/>
                <a:gd name="T78" fmla="*/ 14 w 21"/>
                <a:gd name="T79" fmla="*/ 0 h 55"/>
                <a:gd name="T80" fmla="*/ 17 w 21"/>
                <a:gd name="T8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" h="55">
                  <a:moveTo>
                    <a:pt x="17" y="0"/>
                  </a:moveTo>
                  <a:lnTo>
                    <a:pt x="14" y="2"/>
                  </a:lnTo>
                  <a:lnTo>
                    <a:pt x="12" y="5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8" y="16"/>
                  </a:lnTo>
                  <a:lnTo>
                    <a:pt x="7" y="19"/>
                  </a:lnTo>
                  <a:lnTo>
                    <a:pt x="8" y="23"/>
                  </a:lnTo>
                  <a:lnTo>
                    <a:pt x="8" y="27"/>
                  </a:lnTo>
                  <a:lnTo>
                    <a:pt x="9" y="31"/>
                  </a:lnTo>
                  <a:lnTo>
                    <a:pt x="9" y="35"/>
                  </a:lnTo>
                  <a:lnTo>
                    <a:pt x="11" y="38"/>
                  </a:lnTo>
                  <a:lnTo>
                    <a:pt x="12" y="42"/>
                  </a:lnTo>
                  <a:lnTo>
                    <a:pt x="14" y="44"/>
                  </a:lnTo>
                  <a:lnTo>
                    <a:pt x="16" y="48"/>
                  </a:lnTo>
                  <a:lnTo>
                    <a:pt x="18" y="51"/>
                  </a:lnTo>
                  <a:lnTo>
                    <a:pt x="20" y="54"/>
                  </a:lnTo>
                  <a:lnTo>
                    <a:pt x="17" y="53"/>
                  </a:lnTo>
                  <a:lnTo>
                    <a:pt x="14" y="52"/>
                  </a:lnTo>
                  <a:lnTo>
                    <a:pt x="11" y="50"/>
                  </a:lnTo>
                  <a:lnTo>
                    <a:pt x="9" y="48"/>
                  </a:lnTo>
                  <a:lnTo>
                    <a:pt x="7" y="46"/>
                  </a:lnTo>
                  <a:lnTo>
                    <a:pt x="5" y="44"/>
                  </a:lnTo>
                  <a:lnTo>
                    <a:pt x="3" y="42"/>
                  </a:lnTo>
                  <a:lnTo>
                    <a:pt x="2" y="39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3" y="8"/>
                  </a:lnTo>
                  <a:lnTo>
                    <a:pt x="4" y="6"/>
                  </a:lnTo>
                  <a:lnTo>
                    <a:pt x="6" y="5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27" name="Freeform 15">
              <a:extLst>
                <a:ext uri="{FF2B5EF4-FFF2-40B4-BE49-F238E27FC236}">
                  <a16:creationId xmlns:a16="http://schemas.microsoft.com/office/drawing/2014/main" id="{346F2CA6-C5FC-8F13-36D8-64ED5FA06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" y="1801"/>
              <a:ext cx="21" cy="27"/>
            </a:xfrm>
            <a:custGeom>
              <a:avLst/>
              <a:gdLst>
                <a:gd name="T0" fmla="*/ 18 w 21"/>
                <a:gd name="T1" fmla="*/ 7 h 27"/>
                <a:gd name="T2" fmla="*/ 20 w 21"/>
                <a:gd name="T3" fmla="*/ 10 h 27"/>
                <a:gd name="T4" fmla="*/ 20 w 21"/>
                <a:gd name="T5" fmla="*/ 13 h 27"/>
                <a:gd name="T6" fmla="*/ 18 w 21"/>
                <a:gd name="T7" fmla="*/ 15 h 27"/>
                <a:gd name="T8" fmla="*/ 17 w 21"/>
                <a:gd name="T9" fmla="*/ 17 h 27"/>
                <a:gd name="T10" fmla="*/ 15 w 21"/>
                <a:gd name="T11" fmla="*/ 20 h 27"/>
                <a:gd name="T12" fmla="*/ 13 w 21"/>
                <a:gd name="T13" fmla="*/ 22 h 27"/>
                <a:gd name="T14" fmla="*/ 10 w 21"/>
                <a:gd name="T15" fmla="*/ 23 h 27"/>
                <a:gd name="T16" fmla="*/ 8 w 21"/>
                <a:gd name="T17" fmla="*/ 25 h 27"/>
                <a:gd name="T18" fmla="*/ 3 w 21"/>
                <a:gd name="T19" fmla="*/ 26 h 27"/>
                <a:gd name="T20" fmla="*/ 2 w 21"/>
                <a:gd name="T21" fmla="*/ 23 h 27"/>
                <a:gd name="T22" fmla="*/ 1 w 21"/>
                <a:gd name="T23" fmla="*/ 20 h 27"/>
                <a:gd name="T24" fmla="*/ 1 w 21"/>
                <a:gd name="T25" fmla="*/ 17 h 27"/>
                <a:gd name="T26" fmla="*/ 0 w 21"/>
                <a:gd name="T27" fmla="*/ 14 h 27"/>
                <a:gd name="T28" fmla="*/ 0 w 21"/>
                <a:gd name="T29" fmla="*/ 11 h 27"/>
                <a:gd name="T30" fmla="*/ 0 w 21"/>
                <a:gd name="T31" fmla="*/ 8 h 27"/>
                <a:gd name="T32" fmla="*/ 0 w 21"/>
                <a:gd name="T33" fmla="*/ 4 h 27"/>
                <a:gd name="T34" fmla="*/ 0 w 21"/>
                <a:gd name="T35" fmla="*/ 1 h 27"/>
                <a:gd name="T36" fmla="*/ 3 w 21"/>
                <a:gd name="T37" fmla="*/ 0 h 27"/>
                <a:gd name="T38" fmla="*/ 6 w 21"/>
                <a:gd name="T39" fmla="*/ 0 h 27"/>
                <a:gd name="T40" fmla="*/ 8 w 21"/>
                <a:gd name="T41" fmla="*/ 0 h 27"/>
                <a:gd name="T42" fmla="*/ 11 w 21"/>
                <a:gd name="T43" fmla="*/ 0 h 27"/>
                <a:gd name="T44" fmla="*/ 13 w 21"/>
                <a:gd name="T45" fmla="*/ 0 h 27"/>
                <a:gd name="T46" fmla="*/ 16 w 21"/>
                <a:gd name="T47" fmla="*/ 2 h 27"/>
                <a:gd name="T48" fmla="*/ 17 w 21"/>
                <a:gd name="T49" fmla="*/ 4 h 27"/>
                <a:gd name="T50" fmla="*/ 18 w 21"/>
                <a:gd name="T51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27">
                  <a:moveTo>
                    <a:pt x="18" y="7"/>
                  </a:moveTo>
                  <a:lnTo>
                    <a:pt x="20" y="10"/>
                  </a:lnTo>
                  <a:lnTo>
                    <a:pt x="20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3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7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28" name="Freeform 16">
              <a:extLst>
                <a:ext uri="{FF2B5EF4-FFF2-40B4-BE49-F238E27FC236}">
                  <a16:creationId xmlns:a16="http://schemas.microsoft.com/office/drawing/2014/main" id="{7D00C3FE-90D9-7DA6-615E-635955698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5" y="1803"/>
              <a:ext cx="21" cy="21"/>
            </a:xfrm>
            <a:custGeom>
              <a:avLst/>
              <a:gdLst>
                <a:gd name="T0" fmla="*/ 20 w 21"/>
                <a:gd name="T1" fmla="*/ 5 h 21"/>
                <a:gd name="T2" fmla="*/ 19 w 21"/>
                <a:gd name="T3" fmla="*/ 8 h 21"/>
                <a:gd name="T4" fmla="*/ 17 w 21"/>
                <a:gd name="T5" fmla="*/ 10 h 21"/>
                <a:gd name="T6" fmla="*/ 14 w 21"/>
                <a:gd name="T7" fmla="*/ 12 h 21"/>
                <a:gd name="T8" fmla="*/ 13 w 21"/>
                <a:gd name="T9" fmla="*/ 14 h 21"/>
                <a:gd name="T10" fmla="*/ 10 w 21"/>
                <a:gd name="T11" fmla="*/ 16 h 21"/>
                <a:gd name="T12" fmla="*/ 6 w 21"/>
                <a:gd name="T13" fmla="*/ 17 h 21"/>
                <a:gd name="T14" fmla="*/ 3 w 21"/>
                <a:gd name="T15" fmla="*/ 18 h 21"/>
                <a:gd name="T16" fmla="*/ 0 w 21"/>
                <a:gd name="T17" fmla="*/ 20 h 21"/>
                <a:gd name="T18" fmla="*/ 0 w 21"/>
                <a:gd name="T19" fmla="*/ 17 h 21"/>
                <a:gd name="T20" fmla="*/ 0 w 21"/>
                <a:gd name="T21" fmla="*/ 14 h 21"/>
                <a:gd name="T22" fmla="*/ 0 w 21"/>
                <a:gd name="T23" fmla="*/ 11 h 21"/>
                <a:gd name="T24" fmla="*/ 2 w 21"/>
                <a:gd name="T25" fmla="*/ 8 h 21"/>
                <a:gd name="T26" fmla="*/ 4 w 21"/>
                <a:gd name="T27" fmla="*/ 6 h 21"/>
                <a:gd name="T28" fmla="*/ 6 w 21"/>
                <a:gd name="T29" fmla="*/ 4 h 21"/>
                <a:gd name="T30" fmla="*/ 8 w 21"/>
                <a:gd name="T31" fmla="*/ 2 h 21"/>
                <a:gd name="T32" fmla="*/ 11 w 21"/>
                <a:gd name="T33" fmla="*/ 0 h 21"/>
                <a:gd name="T34" fmla="*/ 14 w 21"/>
                <a:gd name="T35" fmla="*/ 1 h 21"/>
                <a:gd name="T36" fmla="*/ 17 w 21"/>
                <a:gd name="T37" fmla="*/ 2 h 21"/>
                <a:gd name="T38" fmla="*/ 19 w 21"/>
                <a:gd name="T39" fmla="*/ 3 h 21"/>
                <a:gd name="T40" fmla="*/ 20 w 21"/>
                <a:gd name="T41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21">
                  <a:moveTo>
                    <a:pt x="20" y="5"/>
                  </a:moveTo>
                  <a:lnTo>
                    <a:pt x="19" y="8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0" y="16"/>
                  </a:lnTo>
                  <a:lnTo>
                    <a:pt x="6" y="17"/>
                  </a:lnTo>
                  <a:lnTo>
                    <a:pt x="3" y="18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2" y="8"/>
                  </a:lnTo>
                  <a:lnTo>
                    <a:pt x="4" y="6"/>
                  </a:lnTo>
                  <a:lnTo>
                    <a:pt x="6" y="4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0" y="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29" name="Freeform 17">
              <a:extLst>
                <a:ext uri="{FF2B5EF4-FFF2-40B4-BE49-F238E27FC236}">
                  <a16:creationId xmlns:a16="http://schemas.microsoft.com/office/drawing/2014/main" id="{1B9C1767-0175-C014-EE9E-8B423117F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" y="1839"/>
              <a:ext cx="54" cy="49"/>
            </a:xfrm>
            <a:custGeom>
              <a:avLst/>
              <a:gdLst>
                <a:gd name="T0" fmla="*/ 53 w 54"/>
                <a:gd name="T1" fmla="*/ 6 h 49"/>
                <a:gd name="T2" fmla="*/ 48 w 54"/>
                <a:gd name="T3" fmla="*/ 5 h 49"/>
                <a:gd name="T4" fmla="*/ 44 w 54"/>
                <a:gd name="T5" fmla="*/ 5 h 49"/>
                <a:gd name="T6" fmla="*/ 40 w 54"/>
                <a:gd name="T7" fmla="*/ 4 h 49"/>
                <a:gd name="T8" fmla="*/ 36 w 54"/>
                <a:gd name="T9" fmla="*/ 5 h 49"/>
                <a:gd name="T10" fmla="*/ 31 w 54"/>
                <a:gd name="T11" fmla="*/ 5 h 49"/>
                <a:gd name="T12" fmla="*/ 27 w 54"/>
                <a:gd name="T13" fmla="*/ 7 h 49"/>
                <a:gd name="T14" fmla="*/ 23 w 54"/>
                <a:gd name="T15" fmla="*/ 8 h 49"/>
                <a:gd name="T16" fmla="*/ 20 w 54"/>
                <a:gd name="T17" fmla="*/ 10 h 49"/>
                <a:gd name="T18" fmla="*/ 16 w 54"/>
                <a:gd name="T19" fmla="*/ 14 h 49"/>
                <a:gd name="T20" fmla="*/ 13 w 54"/>
                <a:gd name="T21" fmla="*/ 18 h 49"/>
                <a:gd name="T22" fmla="*/ 10 w 54"/>
                <a:gd name="T23" fmla="*/ 23 h 49"/>
                <a:gd name="T24" fmla="*/ 8 w 54"/>
                <a:gd name="T25" fmla="*/ 27 h 49"/>
                <a:gd name="T26" fmla="*/ 6 w 54"/>
                <a:gd name="T27" fmla="*/ 32 h 49"/>
                <a:gd name="T28" fmla="*/ 4 w 54"/>
                <a:gd name="T29" fmla="*/ 38 h 49"/>
                <a:gd name="T30" fmla="*/ 3 w 54"/>
                <a:gd name="T31" fmla="*/ 43 h 49"/>
                <a:gd name="T32" fmla="*/ 1 w 54"/>
                <a:gd name="T33" fmla="*/ 48 h 49"/>
                <a:gd name="T34" fmla="*/ 0 w 54"/>
                <a:gd name="T35" fmla="*/ 48 h 49"/>
                <a:gd name="T36" fmla="*/ 0 w 54"/>
                <a:gd name="T37" fmla="*/ 44 h 49"/>
                <a:gd name="T38" fmla="*/ 1 w 54"/>
                <a:gd name="T39" fmla="*/ 40 h 49"/>
                <a:gd name="T40" fmla="*/ 2 w 54"/>
                <a:gd name="T41" fmla="*/ 37 h 49"/>
                <a:gd name="T42" fmla="*/ 3 w 54"/>
                <a:gd name="T43" fmla="*/ 33 h 49"/>
                <a:gd name="T44" fmla="*/ 4 w 54"/>
                <a:gd name="T45" fmla="*/ 29 h 49"/>
                <a:gd name="T46" fmla="*/ 5 w 54"/>
                <a:gd name="T47" fmla="*/ 25 h 49"/>
                <a:gd name="T48" fmla="*/ 7 w 54"/>
                <a:gd name="T49" fmla="*/ 22 h 49"/>
                <a:gd name="T50" fmla="*/ 8 w 54"/>
                <a:gd name="T51" fmla="*/ 19 h 49"/>
                <a:gd name="T52" fmla="*/ 10 w 54"/>
                <a:gd name="T53" fmla="*/ 16 h 49"/>
                <a:gd name="T54" fmla="*/ 12 w 54"/>
                <a:gd name="T55" fmla="*/ 13 h 49"/>
                <a:gd name="T56" fmla="*/ 15 w 54"/>
                <a:gd name="T57" fmla="*/ 9 h 49"/>
                <a:gd name="T58" fmla="*/ 17 w 54"/>
                <a:gd name="T59" fmla="*/ 7 h 49"/>
                <a:gd name="T60" fmla="*/ 20 w 54"/>
                <a:gd name="T61" fmla="*/ 5 h 49"/>
                <a:gd name="T62" fmla="*/ 23 w 54"/>
                <a:gd name="T63" fmla="*/ 3 h 49"/>
                <a:gd name="T64" fmla="*/ 26 w 54"/>
                <a:gd name="T65" fmla="*/ 1 h 49"/>
                <a:gd name="T66" fmla="*/ 30 w 54"/>
                <a:gd name="T67" fmla="*/ 0 h 49"/>
                <a:gd name="T68" fmla="*/ 33 w 54"/>
                <a:gd name="T69" fmla="*/ 0 h 49"/>
                <a:gd name="T70" fmla="*/ 36 w 54"/>
                <a:gd name="T71" fmla="*/ 0 h 49"/>
                <a:gd name="T72" fmla="*/ 40 w 54"/>
                <a:gd name="T73" fmla="*/ 0 h 49"/>
                <a:gd name="T74" fmla="*/ 43 w 54"/>
                <a:gd name="T75" fmla="*/ 0 h 49"/>
                <a:gd name="T76" fmla="*/ 46 w 54"/>
                <a:gd name="T77" fmla="*/ 1 h 49"/>
                <a:gd name="T78" fmla="*/ 48 w 54"/>
                <a:gd name="T79" fmla="*/ 2 h 49"/>
                <a:gd name="T80" fmla="*/ 51 w 54"/>
                <a:gd name="T81" fmla="*/ 4 h 49"/>
                <a:gd name="T82" fmla="*/ 53 w 54"/>
                <a:gd name="T83" fmla="*/ 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" h="49">
                  <a:moveTo>
                    <a:pt x="53" y="6"/>
                  </a:moveTo>
                  <a:lnTo>
                    <a:pt x="48" y="5"/>
                  </a:lnTo>
                  <a:lnTo>
                    <a:pt x="44" y="5"/>
                  </a:lnTo>
                  <a:lnTo>
                    <a:pt x="40" y="4"/>
                  </a:lnTo>
                  <a:lnTo>
                    <a:pt x="36" y="5"/>
                  </a:lnTo>
                  <a:lnTo>
                    <a:pt x="31" y="5"/>
                  </a:lnTo>
                  <a:lnTo>
                    <a:pt x="27" y="7"/>
                  </a:lnTo>
                  <a:lnTo>
                    <a:pt x="23" y="8"/>
                  </a:lnTo>
                  <a:lnTo>
                    <a:pt x="20" y="10"/>
                  </a:lnTo>
                  <a:lnTo>
                    <a:pt x="16" y="14"/>
                  </a:lnTo>
                  <a:lnTo>
                    <a:pt x="13" y="18"/>
                  </a:lnTo>
                  <a:lnTo>
                    <a:pt x="10" y="23"/>
                  </a:lnTo>
                  <a:lnTo>
                    <a:pt x="8" y="27"/>
                  </a:lnTo>
                  <a:lnTo>
                    <a:pt x="6" y="32"/>
                  </a:lnTo>
                  <a:lnTo>
                    <a:pt x="4" y="38"/>
                  </a:lnTo>
                  <a:lnTo>
                    <a:pt x="3" y="43"/>
                  </a:lnTo>
                  <a:lnTo>
                    <a:pt x="1" y="48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1" y="40"/>
                  </a:lnTo>
                  <a:lnTo>
                    <a:pt x="2" y="37"/>
                  </a:lnTo>
                  <a:lnTo>
                    <a:pt x="3" y="33"/>
                  </a:lnTo>
                  <a:lnTo>
                    <a:pt x="4" y="29"/>
                  </a:lnTo>
                  <a:lnTo>
                    <a:pt x="5" y="25"/>
                  </a:lnTo>
                  <a:lnTo>
                    <a:pt x="7" y="22"/>
                  </a:lnTo>
                  <a:lnTo>
                    <a:pt x="8" y="19"/>
                  </a:lnTo>
                  <a:lnTo>
                    <a:pt x="10" y="16"/>
                  </a:lnTo>
                  <a:lnTo>
                    <a:pt x="12" y="13"/>
                  </a:lnTo>
                  <a:lnTo>
                    <a:pt x="15" y="9"/>
                  </a:lnTo>
                  <a:lnTo>
                    <a:pt x="17" y="7"/>
                  </a:lnTo>
                  <a:lnTo>
                    <a:pt x="20" y="5"/>
                  </a:lnTo>
                  <a:lnTo>
                    <a:pt x="23" y="3"/>
                  </a:lnTo>
                  <a:lnTo>
                    <a:pt x="26" y="1"/>
                  </a:lnTo>
                  <a:lnTo>
                    <a:pt x="30" y="0"/>
                  </a:lnTo>
                  <a:lnTo>
                    <a:pt x="33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3" y="0"/>
                  </a:lnTo>
                  <a:lnTo>
                    <a:pt x="46" y="1"/>
                  </a:lnTo>
                  <a:lnTo>
                    <a:pt x="48" y="2"/>
                  </a:lnTo>
                  <a:lnTo>
                    <a:pt x="51" y="4"/>
                  </a:lnTo>
                  <a:lnTo>
                    <a:pt x="53" y="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30" name="Freeform 18">
              <a:extLst>
                <a:ext uri="{FF2B5EF4-FFF2-40B4-BE49-F238E27FC236}">
                  <a16:creationId xmlns:a16="http://schemas.microsoft.com/office/drawing/2014/main" id="{15DB8CD5-E6D2-DDB1-86A9-9ECD6C665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8" y="1870"/>
              <a:ext cx="123" cy="151"/>
            </a:xfrm>
            <a:custGeom>
              <a:avLst/>
              <a:gdLst>
                <a:gd name="T0" fmla="*/ 121 w 123"/>
                <a:gd name="T1" fmla="*/ 10 h 151"/>
                <a:gd name="T2" fmla="*/ 122 w 123"/>
                <a:gd name="T3" fmla="*/ 26 h 151"/>
                <a:gd name="T4" fmla="*/ 122 w 123"/>
                <a:gd name="T5" fmla="*/ 42 h 151"/>
                <a:gd name="T6" fmla="*/ 122 w 123"/>
                <a:gd name="T7" fmla="*/ 58 h 151"/>
                <a:gd name="T8" fmla="*/ 121 w 123"/>
                <a:gd name="T9" fmla="*/ 75 h 151"/>
                <a:gd name="T10" fmla="*/ 120 w 123"/>
                <a:gd name="T11" fmla="*/ 91 h 151"/>
                <a:gd name="T12" fmla="*/ 119 w 123"/>
                <a:gd name="T13" fmla="*/ 107 h 151"/>
                <a:gd name="T14" fmla="*/ 119 w 123"/>
                <a:gd name="T15" fmla="*/ 123 h 151"/>
                <a:gd name="T16" fmla="*/ 107 w 123"/>
                <a:gd name="T17" fmla="*/ 129 h 151"/>
                <a:gd name="T18" fmla="*/ 107 w 123"/>
                <a:gd name="T19" fmla="*/ 126 h 151"/>
                <a:gd name="T20" fmla="*/ 107 w 123"/>
                <a:gd name="T21" fmla="*/ 117 h 151"/>
                <a:gd name="T22" fmla="*/ 107 w 123"/>
                <a:gd name="T23" fmla="*/ 102 h 151"/>
                <a:gd name="T24" fmla="*/ 107 w 123"/>
                <a:gd name="T25" fmla="*/ 86 h 151"/>
                <a:gd name="T26" fmla="*/ 107 w 123"/>
                <a:gd name="T27" fmla="*/ 67 h 151"/>
                <a:gd name="T28" fmla="*/ 106 w 123"/>
                <a:gd name="T29" fmla="*/ 48 h 151"/>
                <a:gd name="T30" fmla="*/ 105 w 123"/>
                <a:gd name="T31" fmla="*/ 31 h 151"/>
                <a:gd name="T32" fmla="*/ 103 w 123"/>
                <a:gd name="T33" fmla="*/ 17 h 151"/>
                <a:gd name="T34" fmla="*/ 93 w 123"/>
                <a:gd name="T35" fmla="*/ 18 h 151"/>
                <a:gd name="T36" fmla="*/ 82 w 123"/>
                <a:gd name="T37" fmla="*/ 20 h 151"/>
                <a:gd name="T38" fmla="*/ 72 w 123"/>
                <a:gd name="T39" fmla="*/ 23 h 151"/>
                <a:gd name="T40" fmla="*/ 61 w 123"/>
                <a:gd name="T41" fmla="*/ 26 h 151"/>
                <a:gd name="T42" fmla="*/ 51 w 123"/>
                <a:gd name="T43" fmla="*/ 30 h 151"/>
                <a:gd name="T44" fmla="*/ 40 w 123"/>
                <a:gd name="T45" fmla="*/ 34 h 151"/>
                <a:gd name="T46" fmla="*/ 30 w 123"/>
                <a:gd name="T47" fmla="*/ 38 h 151"/>
                <a:gd name="T48" fmla="*/ 19 w 123"/>
                <a:gd name="T49" fmla="*/ 42 h 151"/>
                <a:gd name="T50" fmla="*/ 14 w 123"/>
                <a:gd name="T51" fmla="*/ 55 h 151"/>
                <a:gd name="T52" fmla="*/ 13 w 123"/>
                <a:gd name="T53" fmla="*/ 69 h 151"/>
                <a:gd name="T54" fmla="*/ 12 w 123"/>
                <a:gd name="T55" fmla="*/ 82 h 151"/>
                <a:gd name="T56" fmla="*/ 12 w 123"/>
                <a:gd name="T57" fmla="*/ 94 h 151"/>
                <a:gd name="T58" fmla="*/ 12 w 123"/>
                <a:gd name="T59" fmla="*/ 106 h 151"/>
                <a:gd name="T60" fmla="*/ 12 w 123"/>
                <a:gd name="T61" fmla="*/ 118 h 151"/>
                <a:gd name="T62" fmla="*/ 13 w 123"/>
                <a:gd name="T63" fmla="*/ 130 h 151"/>
                <a:gd name="T64" fmla="*/ 14 w 123"/>
                <a:gd name="T65" fmla="*/ 143 h 151"/>
                <a:gd name="T66" fmla="*/ 12 w 123"/>
                <a:gd name="T67" fmla="*/ 149 h 151"/>
                <a:gd name="T68" fmla="*/ 7 w 123"/>
                <a:gd name="T69" fmla="*/ 146 h 151"/>
                <a:gd name="T70" fmla="*/ 3 w 123"/>
                <a:gd name="T71" fmla="*/ 142 h 151"/>
                <a:gd name="T72" fmla="*/ 0 w 123"/>
                <a:gd name="T73" fmla="*/ 139 h 151"/>
                <a:gd name="T74" fmla="*/ 2 w 123"/>
                <a:gd name="T75" fmla="*/ 39 h 151"/>
                <a:gd name="T76" fmla="*/ 7 w 123"/>
                <a:gd name="T77" fmla="*/ 37 h 151"/>
                <a:gd name="T78" fmla="*/ 19 w 123"/>
                <a:gd name="T79" fmla="*/ 34 h 151"/>
                <a:gd name="T80" fmla="*/ 35 w 123"/>
                <a:gd name="T81" fmla="*/ 28 h 151"/>
                <a:gd name="T82" fmla="*/ 55 w 123"/>
                <a:gd name="T83" fmla="*/ 21 h 151"/>
                <a:gd name="T84" fmla="*/ 76 w 123"/>
                <a:gd name="T85" fmla="*/ 14 h 151"/>
                <a:gd name="T86" fmla="*/ 95 w 123"/>
                <a:gd name="T87" fmla="*/ 7 h 151"/>
                <a:gd name="T88" fmla="*/ 110 w 123"/>
                <a:gd name="T89" fmla="*/ 2 h 151"/>
                <a:gd name="T90" fmla="*/ 118 w 123"/>
                <a:gd name="T9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3" h="151">
                  <a:moveTo>
                    <a:pt x="120" y="2"/>
                  </a:moveTo>
                  <a:lnTo>
                    <a:pt x="121" y="10"/>
                  </a:lnTo>
                  <a:lnTo>
                    <a:pt x="121" y="18"/>
                  </a:lnTo>
                  <a:lnTo>
                    <a:pt x="122" y="26"/>
                  </a:lnTo>
                  <a:lnTo>
                    <a:pt x="122" y="34"/>
                  </a:lnTo>
                  <a:lnTo>
                    <a:pt x="122" y="42"/>
                  </a:lnTo>
                  <a:lnTo>
                    <a:pt x="122" y="50"/>
                  </a:lnTo>
                  <a:lnTo>
                    <a:pt x="122" y="58"/>
                  </a:lnTo>
                  <a:lnTo>
                    <a:pt x="121" y="66"/>
                  </a:lnTo>
                  <a:lnTo>
                    <a:pt x="121" y="75"/>
                  </a:lnTo>
                  <a:lnTo>
                    <a:pt x="121" y="83"/>
                  </a:lnTo>
                  <a:lnTo>
                    <a:pt x="120" y="91"/>
                  </a:lnTo>
                  <a:lnTo>
                    <a:pt x="119" y="99"/>
                  </a:lnTo>
                  <a:lnTo>
                    <a:pt x="119" y="107"/>
                  </a:lnTo>
                  <a:lnTo>
                    <a:pt x="119" y="115"/>
                  </a:lnTo>
                  <a:lnTo>
                    <a:pt x="119" y="123"/>
                  </a:lnTo>
                  <a:lnTo>
                    <a:pt x="118" y="130"/>
                  </a:lnTo>
                  <a:lnTo>
                    <a:pt x="107" y="129"/>
                  </a:lnTo>
                  <a:lnTo>
                    <a:pt x="107" y="128"/>
                  </a:lnTo>
                  <a:lnTo>
                    <a:pt x="107" y="126"/>
                  </a:lnTo>
                  <a:lnTo>
                    <a:pt x="107" y="122"/>
                  </a:lnTo>
                  <a:lnTo>
                    <a:pt x="107" y="117"/>
                  </a:lnTo>
                  <a:lnTo>
                    <a:pt x="107" y="110"/>
                  </a:lnTo>
                  <a:lnTo>
                    <a:pt x="107" y="102"/>
                  </a:lnTo>
                  <a:lnTo>
                    <a:pt x="107" y="95"/>
                  </a:lnTo>
                  <a:lnTo>
                    <a:pt x="107" y="86"/>
                  </a:lnTo>
                  <a:lnTo>
                    <a:pt x="107" y="77"/>
                  </a:lnTo>
                  <a:lnTo>
                    <a:pt x="107" y="67"/>
                  </a:lnTo>
                  <a:lnTo>
                    <a:pt x="106" y="58"/>
                  </a:lnTo>
                  <a:lnTo>
                    <a:pt x="106" y="48"/>
                  </a:lnTo>
                  <a:lnTo>
                    <a:pt x="106" y="40"/>
                  </a:lnTo>
                  <a:lnTo>
                    <a:pt x="105" y="31"/>
                  </a:lnTo>
                  <a:lnTo>
                    <a:pt x="104" y="24"/>
                  </a:lnTo>
                  <a:lnTo>
                    <a:pt x="103" y="17"/>
                  </a:lnTo>
                  <a:lnTo>
                    <a:pt x="98" y="18"/>
                  </a:lnTo>
                  <a:lnTo>
                    <a:pt x="93" y="18"/>
                  </a:lnTo>
                  <a:lnTo>
                    <a:pt x="87" y="19"/>
                  </a:lnTo>
                  <a:lnTo>
                    <a:pt x="82" y="20"/>
                  </a:lnTo>
                  <a:lnTo>
                    <a:pt x="77" y="21"/>
                  </a:lnTo>
                  <a:lnTo>
                    <a:pt x="72" y="23"/>
                  </a:lnTo>
                  <a:lnTo>
                    <a:pt x="66" y="24"/>
                  </a:lnTo>
                  <a:lnTo>
                    <a:pt x="61" y="26"/>
                  </a:lnTo>
                  <a:lnTo>
                    <a:pt x="56" y="28"/>
                  </a:lnTo>
                  <a:lnTo>
                    <a:pt x="51" y="30"/>
                  </a:lnTo>
                  <a:lnTo>
                    <a:pt x="46" y="32"/>
                  </a:lnTo>
                  <a:lnTo>
                    <a:pt x="40" y="34"/>
                  </a:lnTo>
                  <a:lnTo>
                    <a:pt x="35" y="36"/>
                  </a:lnTo>
                  <a:lnTo>
                    <a:pt x="30" y="38"/>
                  </a:lnTo>
                  <a:lnTo>
                    <a:pt x="25" y="40"/>
                  </a:lnTo>
                  <a:lnTo>
                    <a:pt x="19" y="42"/>
                  </a:lnTo>
                  <a:lnTo>
                    <a:pt x="14" y="48"/>
                  </a:lnTo>
                  <a:lnTo>
                    <a:pt x="14" y="55"/>
                  </a:lnTo>
                  <a:lnTo>
                    <a:pt x="13" y="62"/>
                  </a:lnTo>
                  <a:lnTo>
                    <a:pt x="13" y="69"/>
                  </a:lnTo>
                  <a:lnTo>
                    <a:pt x="12" y="75"/>
                  </a:lnTo>
                  <a:lnTo>
                    <a:pt x="12" y="82"/>
                  </a:lnTo>
                  <a:lnTo>
                    <a:pt x="12" y="88"/>
                  </a:lnTo>
                  <a:lnTo>
                    <a:pt x="12" y="94"/>
                  </a:lnTo>
                  <a:lnTo>
                    <a:pt x="12" y="100"/>
                  </a:lnTo>
                  <a:lnTo>
                    <a:pt x="12" y="106"/>
                  </a:lnTo>
                  <a:lnTo>
                    <a:pt x="12" y="112"/>
                  </a:lnTo>
                  <a:lnTo>
                    <a:pt x="12" y="118"/>
                  </a:lnTo>
                  <a:lnTo>
                    <a:pt x="13" y="124"/>
                  </a:lnTo>
                  <a:lnTo>
                    <a:pt x="13" y="130"/>
                  </a:lnTo>
                  <a:lnTo>
                    <a:pt x="13" y="137"/>
                  </a:lnTo>
                  <a:lnTo>
                    <a:pt x="14" y="143"/>
                  </a:lnTo>
                  <a:lnTo>
                    <a:pt x="14" y="150"/>
                  </a:lnTo>
                  <a:lnTo>
                    <a:pt x="12" y="149"/>
                  </a:lnTo>
                  <a:lnTo>
                    <a:pt x="10" y="148"/>
                  </a:lnTo>
                  <a:lnTo>
                    <a:pt x="7" y="146"/>
                  </a:lnTo>
                  <a:lnTo>
                    <a:pt x="5" y="144"/>
                  </a:lnTo>
                  <a:lnTo>
                    <a:pt x="3" y="142"/>
                  </a:lnTo>
                  <a:lnTo>
                    <a:pt x="1" y="141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39"/>
                  </a:lnTo>
                  <a:lnTo>
                    <a:pt x="3" y="39"/>
                  </a:lnTo>
                  <a:lnTo>
                    <a:pt x="7" y="37"/>
                  </a:lnTo>
                  <a:lnTo>
                    <a:pt x="12" y="36"/>
                  </a:lnTo>
                  <a:lnTo>
                    <a:pt x="19" y="34"/>
                  </a:lnTo>
                  <a:lnTo>
                    <a:pt x="27" y="31"/>
                  </a:lnTo>
                  <a:lnTo>
                    <a:pt x="35" y="28"/>
                  </a:lnTo>
                  <a:lnTo>
                    <a:pt x="45" y="24"/>
                  </a:lnTo>
                  <a:lnTo>
                    <a:pt x="55" y="21"/>
                  </a:lnTo>
                  <a:lnTo>
                    <a:pt x="66" y="18"/>
                  </a:lnTo>
                  <a:lnTo>
                    <a:pt x="76" y="14"/>
                  </a:lnTo>
                  <a:lnTo>
                    <a:pt x="86" y="11"/>
                  </a:lnTo>
                  <a:lnTo>
                    <a:pt x="95" y="7"/>
                  </a:lnTo>
                  <a:lnTo>
                    <a:pt x="103" y="5"/>
                  </a:lnTo>
                  <a:lnTo>
                    <a:pt x="110" y="2"/>
                  </a:lnTo>
                  <a:lnTo>
                    <a:pt x="115" y="0"/>
                  </a:lnTo>
                  <a:lnTo>
                    <a:pt x="118" y="0"/>
                  </a:lnTo>
                  <a:lnTo>
                    <a:pt x="120" y="2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31" name="Freeform 19">
              <a:extLst>
                <a:ext uri="{FF2B5EF4-FFF2-40B4-BE49-F238E27FC236}">
                  <a16:creationId xmlns:a16="http://schemas.microsoft.com/office/drawing/2014/main" id="{F8E432C1-7205-E8F5-A0CC-9730BB3C1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5" y="1873"/>
              <a:ext cx="23" cy="132"/>
            </a:xfrm>
            <a:custGeom>
              <a:avLst/>
              <a:gdLst>
                <a:gd name="T0" fmla="*/ 20 w 23"/>
                <a:gd name="T1" fmla="*/ 13 h 132"/>
                <a:gd name="T2" fmla="*/ 21 w 23"/>
                <a:gd name="T3" fmla="*/ 19 h 132"/>
                <a:gd name="T4" fmla="*/ 21 w 23"/>
                <a:gd name="T5" fmla="*/ 27 h 132"/>
                <a:gd name="T6" fmla="*/ 21 w 23"/>
                <a:gd name="T7" fmla="*/ 36 h 132"/>
                <a:gd name="T8" fmla="*/ 22 w 23"/>
                <a:gd name="T9" fmla="*/ 45 h 132"/>
                <a:gd name="T10" fmla="*/ 22 w 23"/>
                <a:gd name="T11" fmla="*/ 54 h 132"/>
                <a:gd name="T12" fmla="*/ 22 w 23"/>
                <a:gd name="T13" fmla="*/ 64 h 132"/>
                <a:gd name="T14" fmla="*/ 22 w 23"/>
                <a:gd name="T15" fmla="*/ 74 h 132"/>
                <a:gd name="T16" fmla="*/ 22 w 23"/>
                <a:gd name="T17" fmla="*/ 84 h 132"/>
                <a:gd name="T18" fmla="*/ 21 w 23"/>
                <a:gd name="T19" fmla="*/ 93 h 132"/>
                <a:gd name="T20" fmla="*/ 21 w 23"/>
                <a:gd name="T21" fmla="*/ 102 h 132"/>
                <a:gd name="T22" fmla="*/ 21 w 23"/>
                <a:gd name="T23" fmla="*/ 110 h 132"/>
                <a:gd name="T24" fmla="*/ 21 w 23"/>
                <a:gd name="T25" fmla="*/ 117 h 132"/>
                <a:gd name="T26" fmla="*/ 21 w 23"/>
                <a:gd name="T27" fmla="*/ 123 h 132"/>
                <a:gd name="T28" fmla="*/ 20 w 23"/>
                <a:gd name="T29" fmla="*/ 127 h 132"/>
                <a:gd name="T30" fmla="*/ 20 w 23"/>
                <a:gd name="T31" fmla="*/ 130 h 132"/>
                <a:gd name="T32" fmla="*/ 20 w 23"/>
                <a:gd name="T33" fmla="*/ 131 h 132"/>
                <a:gd name="T34" fmla="*/ 0 w 23"/>
                <a:gd name="T35" fmla="*/ 129 h 132"/>
                <a:gd name="T36" fmla="*/ 0 w 23"/>
                <a:gd name="T37" fmla="*/ 128 h 132"/>
                <a:gd name="T38" fmla="*/ 0 w 23"/>
                <a:gd name="T39" fmla="*/ 125 h 132"/>
                <a:gd name="T40" fmla="*/ 0 w 23"/>
                <a:gd name="T41" fmla="*/ 120 h 132"/>
                <a:gd name="T42" fmla="*/ 0 w 23"/>
                <a:gd name="T43" fmla="*/ 114 h 132"/>
                <a:gd name="T44" fmla="*/ 0 w 23"/>
                <a:gd name="T45" fmla="*/ 107 h 132"/>
                <a:gd name="T46" fmla="*/ 0 w 23"/>
                <a:gd name="T47" fmla="*/ 98 h 132"/>
                <a:gd name="T48" fmla="*/ 0 w 23"/>
                <a:gd name="T49" fmla="*/ 89 h 132"/>
                <a:gd name="T50" fmla="*/ 0 w 23"/>
                <a:gd name="T51" fmla="*/ 79 h 132"/>
                <a:gd name="T52" fmla="*/ 1 w 23"/>
                <a:gd name="T53" fmla="*/ 69 h 132"/>
                <a:gd name="T54" fmla="*/ 1 w 23"/>
                <a:gd name="T55" fmla="*/ 58 h 132"/>
                <a:gd name="T56" fmla="*/ 1 w 23"/>
                <a:gd name="T57" fmla="*/ 47 h 132"/>
                <a:gd name="T58" fmla="*/ 1 w 23"/>
                <a:gd name="T59" fmla="*/ 37 h 132"/>
                <a:gd name="T60" fmla="*/ 1 w 23"/>
                <a:gd name="T61" fmla="*/ 26 h 132"/>
                <a:gd name="T62" fmla="*/ 1 w 23"/>
                <a:gd name="T63" fmla="*/ 16 h 132"/>
                <a:gd name="T64" fmla="*/ 0 w 23"/>
                <a:gd name="T65" fmla="*/ 7 h 132"/>
                <a:gd name="T66" fmla="*/ 0 w 23"/>
                <a:gd name="T67" fmla="*/ 0 h 132"/>
                <a:gd name="T68" fmla="*/ 3 w 23"/>
                <a:gd name="T69" fmla="*/ 0 h 132"/>
                <a:gd name="T70" fmla="*/ 6 w 23"/>
                <a:gd name="T71" fmla="*/ 1 h 132"/>
                <a:gd name="T72" fmla="*/ 9 w 23"/>
                <a:gd name="T73" fmla="*/ 1 h 132"/>
                <a:gd name="T74" fmla="*/ 13 w 23"/>
                <a:gd name="T75" fmla="*/ 2 h 132"/>
                <a:gd name="T76" fmla="*/ 16 w 23"/>
                <a:gd name="T77" fmla="*/ 3 h 132"/>
                <a:gd name="T78" fmla="*/ 18 w 23"/>
                <a:gd name="T79" fmla="*/ 6 h 132"/>
                <a:gd name="T80" fmla="*/ 20 w 23"/>
                <a:gd name="T81" fmla="*/ 8 h 132"/>
                <a:gd name="T82" fmla="*/ 20 w 23"/>
                <a:gd name="T83" fmla="*/ 1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" h="132">
                  <a:moveTo>
                    <a:pt x="20" y="13"/>
                  </a:moveTo>
                  <a:lnTo>
                    <a:pt x="21" y="19"/>
                  </a:lnTo>
                  <a:lnTo>
                    <a:pt x="21" y="27"/>
                  </a:lnTo>
                  <a:lnTo>
                    <a:pt x="21" y="36"/>
                  </a:lnTo>
                  <a:lnTo>
                    <a:pt x="22" y="45"/>
                  </a:lnTo>
                  <a:lnTo>
                    <a:pt x="22" y="54"/>
                  </a:lnTo>
                  <a:lnTo>
                    <a:pt x="22" y="64"/>
                  </a:lnTo>
                  <a:lnTo>
                    <a:pt x="22" y="74"/>
                  </a:lnTo>
                  <a:lnTo>
                    <a:pt x="22" y="84"/>
                  </a:lnTo>
                  <a:lnTo>
                    <a:pt x="21" y="93"/>
                  </a:lnTo>
                  <a:lnTo>
                    <a:pt x="21" y="102"/>
                  </a:lnTo>
                  <a:lnTo>
                    <a:pt x="21" y="110"/>
                  </a:lnTo>
                  <a:lnTo>
                    <a:pt x="21" y="117"/>
                  </a:lnTo>
                  <a:lnTo>
                    <a:pt x="21" y="123"/>
                  </a:lnTo>
                  <a:lnTo>
                    <a:pt x="20" y="127"/>
                  </a:lnTo>
                  <a:lnTo>
                    <a:pt x="20" y="130"/>
                  </a:lnTo>
                  <a:lnTo>
                    <a:pt x="20" y="131"/>
                  </a:lnTo>
                  <a:lnTo>
                    <a:pt x="0" y="129"/>
                  </a:lnTo>
                  <a:lnTo>
                    <a:pt x="0" y="128"/>
                  </a:lnTo>
                  <a:lnTo>
                    <a:pt x="0" y="125"/>
                  </a:lnTo>
                  <a:lnTo>
                    <a:pt x="0" y="120"/>
                  </a:lnTo>
                  <a:lnTo>
                    <a:pt x="0" y="114"/>
                  </a:lnTo>
                  <a:lnTo>
                    <a:pt x="0" y="107"/>
                  </a:lnTo>
                  <a:lnTo>
                    <a:pt x="0" y="98"/>
                  </a:lnTo>
                  <a:lnTo>
                    <a:pt x="0" y="89"/>
                  </a:lnTo>
                  <a:lnTo>
                    <a:pt x="0" y="79"/>
                  </a:lnTo>
                  <a:lnTo>
                    <a:pt x="1" y="69"/>
                  </a:lnTo>
                  <a:lnTo>
                    <a:pt x="1" y="58"/>
                  </a:lnTo>
                  <a:lnTo>
                    <a:pt x="1" y="47"/>
                  </a:lnTo>
                  <a:lnTo>
                    <a:pt x="1" y="37"/>
                  </a:lnTo>
                  <a:lnTo>
                    <a:pt x="1" y="26"/>
                  </a:lnTo>
                  <a:lnTo>
                    <a:pt x="1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9" y="1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8" y="6"/>
                  </a:lnTo>
                  <a:lnTo>
                    <a:pt x="20" y="8"/>
                  </a:lnTo>
                  <a:lnTo>
                    <a:pt x="20" y="1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32" name="Freeform 20">
              <a:extLst>
                <a:ext uri="{FF2B5EF4-FFF2-40B4-BE49-F238E27FC236}">
                  <a16:creationId xmlns:a16="http://schemas.microsoft.com/office/drawing/2014/main" id="{7B5A3673-7684-5B7C-1A2A-2B67DF9A9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" y="1889"/>
              <a:ext cx="62" cy="45"/>
            </a:xfrm>
            <a:custGeom>
              <a:avLst/>
              <a:gdLst>
                <a:gd name="T0" fmla="*/ 61 w 62"/>
                <a:gd name="T1" fmla="*/ 38 h 45"/>
                <a:gd name="T2" fmla="*/ 61 w 62"/>
                <a:gd name="T3" fmla="*/ 44 h 45"/>
                <a:gd name="T4" fmla="*/ 57 w 62"/>
                <a:gd name="T5" fmla="*/ 41 h 45"/>
                <a:gd name="T6" fmla="*/ 53 w 62"/>
                <a:gd name="T7" fmla="*/ 38 h 45"/>
                <a:gd name="T8" fmla="*/ 49 w 62"/>
                <a:gd name="T9" fmla="*/ 36 h 45"/>
                <a:gd name="T10" fmla="*/ 45 w 62"/>
                <a:gd name="T11" fmla="*/ 33 h 45"/>
                <a:gd name="T12" fmla="*/ 40 w 62"/>
                <a:gd name="T13" fmla="*/ 30 h 45"/>
                <a:gd name="T14" fmla="*/ 36 w 62"/>
                <a:gd name="T15" fmla="*/ 27 h 45"/>
                <a:gd name="T16" fmla="*/ 31 w 62"/>
                <a:gd name="T17" fmla="*/ 25 h 45"/>
                <a:gd name="T18" fmla="*/ 26 w 62"/>
                <a:gd name="T19" fmla="*/ 22 h 45"/>
                <a:gd name="T20" fmla="*/ 21 w 62"/>
                <a:gd name="T21" fmla="*/ 19 h 45"/>
                <a:gd name="T22" fmla="*/ 16 w 62"/>
                <a:gd name="T23" fmla="*/ 17 h 45"/>
                <a:gd name="T24" fmla="*/ 12 w 62"/>
                <a:gd name="T25" fmla="*/ 15 h 45"/>
                <a:gd name="T26" fmla="*/ 9 w 62"/>
                <a:gd name="T27" fmla="*/ 13 h 45"/>
                <a:gd name="T28" fmla="*/ 6 w 62"/>
                <a:gd name="T29" fmla="*/ 11 h 45"/>
                <a:gd name="T30" fmla="*/ 4 w 62"/>
                <a:gd name="T31" fmla="*/ 10 h 45"/>
                <a:gd name="T32" fmla="*/ 1 w 62"/>
                <a:gd name="T33" fmla="*/ 9 h 45"/>
                <a:gd name="T34" fmla="*/ 0 w 62"/>
                <a:gd name="T35" fmla="*/ 8 h 45"/>
                <a:gd name="T36" fmla="*/ 0 w 62"/>
                <a:gd name="T37" fmla="*/ 0 h 45"/>
                <a:gd name="T38" fmla="*/ 4 w 62"/>
                <a:gd name="T39" fmla="*/ 1 h 45"/>
                <a:gd name="T40" fmla="*/ 8 w 62"/>
                <a:gd name="T41" fmla="*/ 3 h 45"/>
                <a:gd name="T42" fmla="*/ 12 w 62"/>
                <a:gd name="T43" fmla="*/ 5 h 45"/>
                <a:gd name="T44" fmla="*/ 16 w 62"/>
                <a:gd name="T45" fmla="*/ 7 h 45"/>
                <a:gd name="T46" fmla="*/ 20 w 62"/>
                <a:gd name="T47" fmla="*/ 8 h 45"/>
                <a:gd name="T48" fmla="*/ 24 w 62"/>
                <a:gd name="T49" fmla="*/ 11 h 45"/>
                <a:gd name="T50" fmla="*/ 28 w 62"/>
                <a:gd name="T51" fmla="*/ 13 h 45"/>
                <a:gd name="T52" fmla="*/ 32 w 62"/>
                <a:gd name="T53" fmla="*/ 15 h 45"/>
                <a:gd name="T54" fmla="*/ 35 w 62"/>
                <a:gd name="T55" fmla="*/ 17 h 45"/>
                <a:gd name="T56" fmla="*/ 39 w 62"/>
                <a:gd name="T57" fmla="*/ 20 h 45"/>
                <a:gd name="T58" fmla="*/ 43 w 62"/>
                <a:gd name="T59" fmla="*/ 23 h 45"/>
                <a:gd name="T60" fmla="*/ 46 w 62"/>
                <a:gd name="T61" fmla="*/ 26 h 45"/>
                <a:gd name="T62" fmla="*/ 50 w 62"/>
                <a:gd name="T63" fmla="*/ 28 h 45"/>
                <a:gd name="T64" fmla="*/ 53 w 62"/>
                <a:gd name="T65" fmla="*/ 31 h 45"/>
                <a:gd name="T66" fmla="*/ 57 w 62"/>
                <a:gd name="T67" fmla="*/ 35 h 45"/>
                <a:gd name="T68" fmla="*/ 61 w 62"/>
                <a:gd name="T69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2" h="45">
                  <a:moveTo>
                    <a:pt x="61" y="38"/>
                  </a:moveTo>
                  <a:lnTo>
                    <a:pt x="61" y="44"/>
                  </a:lnTo>
                  <a:lnTo>
                    <a:pt x="57" y="41"/>
                  </a:lnTo>
                  <a:lnTo>
                    <a:pt x="53" y="38"/>
                  </a:lnTo>
                  <a:lnTo>
                    <a:pt x="49" y="36"/>
                  </a:lnTo>
                  <a:lnTo>
                    <a:pt x="45" y="33"/>
                  </a:lnTo>
                  <a:lnTo>
                    <a:pt x="40" y="30"/>
                  </a:lnTo>
                  <a:lnTo>
                    <a:pt x="36" y="27"/>
                  </a:lnTo>
                  <a:lnTo>
                    <a:pt x="31" y="25"/>
                  </a:lnTo>
                  <a:lnTo>
                    <a:pt x="26" y="22"/>
                  </a:lnTo>
                  <a:lnTo>
                    <a:pt x="21" y="19"/>
                  </a:lnTo>
                  <a:lnTo>
                    <a:pt x="16" y="17"/>
                  </a:lnTo>
                  <a:lnTo>
                    <a:pt x="12" y="15"/>
                  </a:lnTo>
                  <a:lnTo>
                    <a:pt x="9" y="13"/>
                  </a:lnTo>
                  <a:lnTo>
                    <a:pt x="6" y="11"/>
                  </a:lnTo>
                  <a:lnTo>
                    <a:pt x="4" y="10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0"/>
                  </a:lnTo>
                  <a:lnTo>
                    <a:pt x="4" y="1"/>
                  </a:lnTo>
                  <a:lnTo>
                    <a:pt x="8" y="3"/>
                  </a:lnTo>
                  <a:lnTo>
                    <a:pt x="12" y="5"/>
                  </a:lnTo>
                  <a:lnTo>
                    <a:pt x="16" y="7"/>
                  </a:lnTo>
                  <a:lnTo>
                    <a:pt x="20" y="8"/>
                  </a:lnTo>
                  <a:lnTo>
                    <a:pt x="24" y="11"/>
                  </a:lnTo>
                  <a:lnTo>
                    <a:pt x="28" y="13"/>
                  </a:lnTo>
                  <a:lnTo>
                    <a:pt x="32" y="15"/>
                  </a:lnTo>
                  <a:lnTo>
                    <a:pt x="35" y="17"/>
                  </a:lnTo>
                  <a:lnTo>
                    <a:pt x="39" y="20"/>
                  </a:lnTo>
                  <a:lnTo>
                    <a:pt x="43" y="23"/>
                  </a:lnTo>
                  <a:lnTo>
                    <a:pt x="46" y="26"/>
                  </a:lnTo>
                  <a:lnTo>
                    <a:pt x="50" y="28"/>
                  </a:lnTo>
                  <a:lnTo>
                    <a:pt x="53" y="31"/>
                  </a:lnTo>
                  <a:lnTo>
                    <a:pt x="57" y="35"/>
                  </a:lnTo>
                  <a:lnTo>
                    <a:pt x="61" y="38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33" name="Freeform 21">
              <a:extLst>
                <a:ext uri="{FF2B5EF4-FFF2-40B4-BE49-F238E27FC236}">
                  <a16:creationId xmlns:a16="http://schemas.microsoft.com/office/drawing/2014/main" id="{5ADC5521-6768-1A83-A93E-33F2EFF9D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1" y="1893"/>
              <a:ext cx="37" cy="21"/>
            </a:xfrm>
            <a:custGeom>
              <a:avLst/>
              <a:gdLst>
                <a:gd name="T0" fmla="*/ 36 w 37"/>
                <a:gd name="T1" fmla="*/ 0 h 21"/>
                <a:gd name="T2" fmla="*/ 34 w 37"/>
                <a:gd name="T3" fmla="*/ 5 h 21"/>
                <a:gd name="T4" fmla="*/ 32 w 37"/>
                <a:gd name="T5" fmla="*/ 7 h 21"/>
                <a:gd name="T6" fmla="*/ 30 w 37"/>
                <a:gd name="T7" fmla="*/ 8 h 21"/>
                <a:gd name="T8" fmla="*/ 28 w 37"/>
                <a:gd name="T9" fmla="*/ 8 h 21"/>
                <a:gd name="T10" fmla="*/ 25 w 37"/>
                <a:gd name="T11" fmla="*/ 8 h 21"/>
                <a:gd name="T12" fmla="*/ 22 w 37"/>
                <a:gd name="T13" fmla="*/ 8 h 21"/>
                <a:gd name="T14" fmla="*/ 20 w 37"/>
                <a:gd name="T15" fmla="*/ 10 h 21"/>
                <a:gd name="T16" fmla="*/ 18 w 37"/>
                <a:gd name="T17" fmla="*/ 14 h 21"/>
                <a:gd name="T18" fmla="*/ 16 w 37"/>
                <a:gd name="T19" fmla="*/ 13 h 21"/>
                <a:gd name="T20" fmla="*/ 13 w 37"/>
                <a:gd name="T21" fmla="*/ 14 h 21"/>
                <a:gd name="T22" fmla="*/ 11 w 37"/>
                <a:gd name="T23" fmla="*/ 14 h 21"/>
                <a:gd name="T24" fmla="*/ 9 w 37"/>
                <a:gd name="T25" fmla="*/ 16 h 21"/>
                <a:gd name="T26" fmla="*/ 7 w 37"/>
                <a:gd name="T27" fmla="*/ 17 h 21"/>
                <a:gd name="T28" fmla="*/ 4 w 37"/>
                <a:gd name="T29" fmla="*/ 18 h 21"/>
                <a:gd name="T30" fmla="*/ 2 w 37"/>
                <a:gd name="T31" fmla="*/ 20 h 21"/>
                <a:gd name="T32" fmla="*/ 0 w 37"/>
                <a:gd name="T33" fmla="*/ 20 h 21"/>
                <a:gd name="T34" fmla="*/ 3 w 37"/>
                <a:gd name="T35" fmla="*/ 15 h 21"/>
                <a:gd name="T36" fmla="*/ 8 w 37"/>
                <a:gd name="T37" fmla="*/ 11 h 21"/>
                <a:gd name="T38" fmla="*/ 12 w 37"/>
                <a:gd name="T39" fmla="*/ 9 h 21"/>
                <a:gd name="T40" fmla="*/ 17 w 37"/>
                <a:gd name="T41" fmla="*/ 7 h 21"/>
                <a:gd name="T42" fmla="*/ 21 w 37"/>
                <a:gd name="T43" fmla="*/ 6 h 21"/>
                <a:gd name="T44" fmla="*/ 26 w 37"/>
                <a:gd name="T45" fmla="*/ 4 h 21"/>
                <a:gd name="T46" fmla="*/ 31 w 37"/>
                <a:gd name="T47" fmla="*/ 3 h 21"/>
                <a:gd name="T48" fmla="*/ 36 w 37"/>
                <a:gd name="T4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21">
                  <a:moveTo>
                    <a:pt x="36" y="0"/>
                  </a:moveTo>
                  <a:lnTo>
                    <a:pt x="34" y="5"/>
                  </a:lnTo>
                  <a:lnTo>
                    <a:pt x="32" y="7"/>
                  </a:lnTo>
                  <a:lnTo>
                    <a:pt x="30" y="8"/>
                  </a:lnTo>
                  <a:lnTo>
                    <a:pt x="28" y="8"/>
                  </a:lnTo>
                  <a:lnTo>
                    <a:pt x="25" y="8"/>
                  </a:lnTo>
                  <a:lnTo>
                    <a:pt x="22" y="8"/>
                  </a:lnTo>
                  <a:lnTo>
                    <a:pt x="20" y="10"/>
                  </a:lnTo>
                  <a:lnTo>
                    <a:pt x="18" y="14"/>
                  </a:lnTo>
                  <a:lnTo>
                    <a:pt x="16" y="13"/>
                  </a:lnTo>
                  <a:lnTo>
                    <a:pt x="13" y="14"/>
                  </a:lnTo>
                  <a:lnTo>
                    <a:pt x="11" y="14"/>
                  </a:lnTo>
                  <a:lnTo>
                    <a:pt x="9" y="16"/>
                  </a:lnTo>
                  <a:lnTo>
                    <a:pt x="7" y="17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8" y="11"/>
                  </a:lnTo>
                  <a:lnTo>
                    <a:pt x="12" y="9"/>
                  </a:lnTo>
                  <a:lnTo>
                    <a:pt x="17" y="7"/>
                  </a:lnTo>
                  <a:lnTo>
                    <a:pt x="21" y="6"/>
                  </a:lnTo>
                  <a:lnTo>
                    <a:pt x="26" y="4"/>
                  </a:lnTo>
                  <a:lnTo>
                    <a:pt x="31" y="3"/>
                  </a:lnTo>
                  <a:lnTo>
                    <a:pt x="36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34" name="Freeform 22">
              <a:extLst>
                <a:ext uri="{FF2B5EF4-FFF2-40B4-BE49-F238E27FC236}">
                  <a16:creationId xmlns:a16="http://schemas.microsoft.com/office/drawing/2014/main" id="{F04F7AD0-51ED-B9FF-B2C3-78130F972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1902"/>
              <a:ext cx="85" cy="118"/>
            </a:xfrm>
            <a:custGeom>
              <a:avLst/>
              <a:gdLst>
                <a:gd name="T0" fmla="*/ 84 w 85"/>
                <a:gd name="T1" fmla="*/ 98 h 118"/>
                <a:gd name="T2" fmla="*/ 4 w 85"/>
                <a:gd name="T3" fmla="*/ 117 h 118"/>
                <a:gd name="T4" fmla="*/ 4 w 85"/>
                <a:gd name="T5" fmla="*/ 116 h 118"/>
                <a:gd name="T6" fmla="*/ 5 w 85"/>
                <a:gd name="T7" fmla="*/ 115 h 118"/>
                <a:gd name="T8" fmla="*/ 5 w 85"/>
                <a:gd name="T9" fmla="*/ 113 h 118"/>
                <a:gd name="T10" fmla="*/ 3 w 85"/>
                <a:gd name="T11" fmla="*/ 110 h 118"/>
                <a:gd name="T12" fmla="*/ 2 w 85"/>
                <a:gd name="T13" fmla="*/ 105 h 118"/>
                <a:gd name="T14" fmla="*/ 1 w 85"/>
                <a:gd name="T15" fmla="*/ 100 h 118"/>
                <a:gd name="T16" fmla="*/ 1 w 85"/>
                <a:gd name="T17" fmla="*/ 95 h 118"/>
                <a:gd name="T18" fmla="*/ 0 w 85"/>
                <a:gd name="T19" fmla="*/ 90 h 118"/>
                <a:gd name="T20" fmla="*/ 0 w 85"/>
                <a:gd name="T21" fmla="*/ 84 h 118"/>
                <a:gd name="T22" fmla="*/ 0 w 85"/>
                <a:gd name="T23" fmla="*/ 79 h 118"/>
                <a:gd name="T24" fmla="*/ 0 w 85"/>
                <a:gd name="T25" fmla="*/ 73 h 118"/>
                <a:gd name="T26" fmla="*/ 0 w 85"/>
                <a:gd name="T27" fmla="*/ 68 h 118"/>
                <a:gd name="T28" fmla="*/ 0 w 85"/>
                <a:gd name="T29" fmla="*/ 62 h 118"/>
                <a:gd name="T30" fmla="*/ 0 w 85"/>
                <a:gd name="T31" fmla="*/ 57 h 118"/>
                <a:gd name="T32" fmla="*/ 0 w 85"/>
                <a:gd name="T33" fmla="*/ 51 h 118"/>
                <a:gd name="T34" fmla="*/ 0 w 85"/>
                <a:gd name="T35" fmla="*/ 45 h 118"/>
                <a:gd name="T36" fmla="*/ 0 w 85"/>
                <a:gd name="T37" fmla="*/ 40 h 118"/>
                <a:gd name="T38" fmla="*/ 1 w 85"/>
                <a:gd name="T39" fmla="*/ 35 h 118"/>
                <a:gd name="T40" fmla="*/ 2 w 85"/>
                <a:gd name="T41" fmla="*/ 30 h 118"/>
                <a:gd name="T42" fmla="*/ 3 w 85"/>
                <a:gd name="T43" fmla="*/ 25 h 118"/>
                <a:gd name="T44" fmla="*/ 7 w 85"/>
                <a:gd name="T45" fmla="*/ 21 h 118"/>
                <a:gd name="T46" fmla="*/ 12 w 85"/>
                <a:gd name="T47" fmla="*/ 18 h 118"/>
                <a:gd name="T48" fmla="*/ 17 w 85"/>
                <a:gd name="T49" fmla="*/ 14 h 118"/>
                <a:gd name="T50" fmla="*/ 24 w 85"/>
                <a:gd name="T51" fmla="*/ 12 h 118"/>
                <a:gd name="T52" fmla="*/ 30 w 85"/>
                <a:gd name="T53" fmla="*/ 10 h 118"/>
                <a:gd name="T54" fmla="*/ 36 w 85"/>
                <a:gd name="T55" fmla="*/ 8 h 118"/>
                <a:gd name="T56" fmla="*/ 43 w 85"/>
                <a:gd name="T57" fmla="*/ 6 h 118"/>
                <a:gd name="T58" fmla="*/ 49 w 85"/>
                <a:gd name="T59" fmla="*/ 5 h 118"/>
                <a:gd name="T60" fmla="*/ 55 w 85"/>
                <a:gd name="T61" fmla="*/ 3 h 118"/>
                <a:gd name="T62" fmla="*/ 61 w 85"/>
                <a:gd name="T63" fmla="*/ 2 h 118"/>
                <a:gd name="T64" fmla="*/ 66 w 85"/>
                <a:gd name="T65" fmla="*/ 1 h 118"/>
                <a:gd name="T66" fmla="*/ 71 w 85"/>
                <a:gd name="T67" fmla="*/ 1 h 118"/>
                <a:gd name="T68" fmla="*/ 75 w 85"/>
                <a:gd name="T69" fmla="*/ 0 h 118"/>
                <a:gd name="T70" fmla="*/ 77 w 85"/>
                <a:gd name="T71" fmla="*/ 0 h 118"/>
                <a:gd name="T72" fmla="*/ 79 w 85"/>
                <a:gd name="T73" fmla="*/ 0 h 118"/>
                <a:gd name="T74" fmla="*/ 80 w 85"/>
                <a:gd name="T75" fmla="*/ 0 h 118"/>
                <a:gd name="T76" fmla="*/ 84 w 85"/>
                <a:gd name="T77" fmla="*/ 9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118">
                  <a:moveTo>
                    <a:pt x="84" y="98"/>
                  </a:moveTo>
                  <a:lnTo>
                    <a:pt x="4" y="117"/>
                  </a:lnTo>
                  <a:lnTo>
                    <a:pt x="4" y="116"/>
                  </a:lnTo>
                  <a:lnTo>
                    <a:pt x="5" y="115"/>
                  </a:lnTo>
                  <a:lnTo>
                    <a:pt x="5" y="113"/>
                  </a:lnTo>
                  <a:lnTo>
                    <a:pt x="3" y="110"/>
                  </a:lnTo>
                  <a:lnTo>
                    <a:pt x="2" y="105"/>
                  </a:lnTo>
                  <a:lnTo>
                    <a:pt x="1" y="100"/>
                  </a:lnTo>
                  <a:lnTo>
                    <a:pt x="1" y="95"/>
                  </a:lnTo>
                  <a:lnTo>
                    <a:pt x="0" y="90"/>
                  </a:lnTo>
                  <a:lnTo>
                    <a:pt x="0" y="84"/>
                  </a:lnTo>
                  <a:lnTo>
                    <a:pt x="0" y="79"/>
                  </a:lnTo>
                  <a:lnTo>
                    <a:pt x="0" y="73"/>
                  </a:lnTo>
                  <a:lnTo>
                    <a:pt x="0" y="68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1" y="35"/>
                  </a:lnTo>
                  <a:lnTo>
                    <a:pt x="2" y="30"/>
                  </a:lnTo>
                  <a:lnTo>
                    <a:pt x="3" y="25"/>
                  </a:lnTo>
                  <a:lnTo>
                    <a:pt x="7" y="21"/>
                  </a:lnTo>
                  <a:lnTo>
                    <a:pt x="12" y="18"/>
                  </a:lnTo>
                  <a:lnTo>
                    <a:pt x="17" y="14"/>
                  </a:lnTo>
                  <a:lnTo>
                    <a:pt x="24" y="12"/>
                  </a:lnTo>
                  <a:lnTo>
                    <a:pt x="30" y="10"/>
                  </a:lnTo>
                  <a:lnTo>
                    <a:pt x="36" y="8"/>
                  </a:lnTo>
                  <a:lnTo>
                    <a:pt x="43" y="6"/>
                  </a:lnTo>
                  <a:lnTo>
                    <a:pt x="49" y="5"/>
                  </a:lnTo>
                  <a:lnTo>
                    <a:pt x="55" y="3"/>
                  </a:lnTo>
                  <a:lnTo>
                    <a:pt x="61" y="2"/>
                  </a:lnTo>
                  <a:lnTo>
                    <a:pt x="66" y="1"/>
                  </a:lnTo>
                  <a:lnTo>
                    <a:pt x="71" y="1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79" y="0"/>
                  </a:lnTo>
                  <a:lnTo>
                    <a:pt x="80" y="0"/>
                  </a:lnTo>
                  <a:lnTo>
                    <a:pt x="84" y="9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35" name="Freeform 23">
              <a:extLst>
                <a:ext uri="{FF2B5EF4-FFF2-40B4-BE49-F238E27FC236}">
                  <a16:creationId xmlns:a16="http://schemas.microsoft.com/office/drawing/2014/main" id="{44B08015-305C-D525-BEC0-6C821353F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4" y="1903"/>
              <a:ext cx="36" cy="21"/>
            </a:xfrm>
            <a:custGeom>
              <a:avLst/>
              <a:gdLst>
                <a:gd name="T0" fmla="*/ 0 w 36"/>
                <a:gd name="T1" fmla="*/ 20 h 21"/>
                <a:gd name="T2" fmla="*/ 17 w 36"/>
                <a:gd name="T3" fmla="*/ 7 h 21"/>
                <a:gd name="T4" fmla="*/ 35 w 36"/>
                <a:gd name="T5" fmla="*/ 0 h 21"/>
                <a:gd name="T6" fmla="*/ 0 w 36"/>
                <a:gd name="T7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1">
                  <a:moveTo>
                    <a:pt x="0" y="20"/>
                  </a:moveTo>
                  <a:lnTo>
                    <a:pt x="17" y="7"/>
                  </a:lnTo>
                  <a:lnTo>
                    <a:pt x="35" y="0"/>
                  </a:lnTo>
                  <a:lnTo>
                    <a:pt x="0" y="2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36" name="Freeform 24">
              <a:extLst>
                <a:ext uri="{FF2B5EF4-FFF2-40B4-BE49-F238E27FC236}">
                  <a16:creationId xmlns:a16="http://schemas.microsoft.com/office/drawing/2014/main" id="{AB4168DA-AF84-E688-9BB9-321DCCB4A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" y="1906"/>
              <a:ext cx="64" cy="42"/>
            </a:xfrm>
            <a:custGeom>
              <a:avLst/>
              <a:gdLst>
                <a:gd name="T0" fmla="*/ 39 w 64"/>
                <a:gd name="T1" fmla="*/ 20 h 42"/>
                <a:gd name="T2" fmla="*/ 42 w 64"/>
                <a:gd name="T3" fmla="*/ 22 h 42"/>
                <a:gd name="T4" fmla="*/ 45 w 64"/>
                <a:gd name="T5" fmla="*/ 23 h 42"/>
                <a:gd name="T6" fmla="*/ 48 w 64"/>
                <a:gd name="T7" fmla="*/ 25 h 42"/>
                <a:gd name="T8" fmla="*/ 50 w 64"/>
                <a:gd name="T9" fmla="*/ 27 h 42"/>
                <a:gd name="T10" fmla="*/ 53 w 64"/>
                <a:gd name="T11" fmla="*/ 28 h 42"/>
                <a:gd name="T12" fmla="*/ 55 w 64"/>
                <a:gd name="T13" fmla="*/ 30 h 42"/>
                <a:gd name="T14" fmla="*/ 58 w 64"/>
                <a:gd name="T15" fmla="*/ 31 h 42"/>
                <a:gd name="T16" fmla="*/ 61 w 64"/>
                <a:gd name="T17" fmla="*/ 32 h 42"/>
                <a:gd name="T18" fmla="*/ 61 w 64"/>
                <a:gd name="T19" fmla="*/ 33 h 42"/>
                <a:gd name="T20" fmla="*/ 61 w 64"/>
                <a:gd name="T21" fmla="*/ 34 h 42"/>
                <a:gd name="T22" fmla="*/ 62 w 64"/>
                <a:gd name="T23" fmla="*/ 35 h 42"/>
                <a:gd name="T24" fmla="*/ 62 w 64"/>
                <a:gd name="T25" fmla="*/ 36 h 42"/>
                <a:gd name="T26" fmla="*/ 62 w 64"/>
                <a:gd name="T27" fmla="*/ 37 h 42"/>
                <a:gd name="T28" fmla="*/ 63 w 64"/>
                <a:gd name="T29" fmla="*/ 38 h 42"/>
                <a:gd name="T30" fmla="*/ 63 w 64"/>
                <a:gd name="T31" fmla="*/ 39 h 42"/>
                <a:gd name="T32" fmla="*/ 62 w 64"/>
                <a:gd name="T33" fmla="*/ 41 h 42"/>
                <a:gd name="T34" fmla="*/ 1 w 64"/>
                <a:gd name="T35" fmla="*/ 9 h 42"/>
                <a:gd name="T36" fmla="*/ 0 w 64"/>
                <a:gd name="T37" fmla="*/ 0 h 42"/>
                <a:gd name="T38" fmla="*/ 5 w 64"/>
                <a:gd name="T39" fmla="*/ 1 h 42"/>
                <a:gd name="T40" fmla="*/ 11 w 64"/>
                <a:gd name="T41" fmla="*/ 4 h 42"/>
                <a:gd name="T42" fmla="*/ 15 w 64"/>
                <a:gd name="T43" fmla="*/ 7 h 42"/>
                <a:gd name="T44" fmla="*/ 20 w 64"/>
                <a:gd name="T45" fmla="*/ 10 h 42"/>
                <a:gd name="T46" fmla="*/ 25 w 64"/>
                <a:gd name="T47" fmla="*/ 13 h 42"/>
                <a:gd name="T48" fmla="*/ 29 w 64"/>
                <a:gd name="T49" fmla="*/ 16 h 42"/>
                <a:gd name="T50" fmla="*/ 34 w 64"/>
                <a:gd name="T51" fmla="*/ 18 h 42"/>
                <a:gd name="T52" fmla="*/ 39 w 64"/>
                <a:gd name="T5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4" h="42">
                  <a:moveTo>
                    <a:pt x="39" y="20"/>
                  </a:moveTo>
                  <a:lnTo>
                    <a:pt x="42" y="22"/>
                  </a:lnTo>
                  <a:lnTo>
                    <a:pt x="45" y="23"/>
                  </a:lnTo>
                  <a:lnTo>
                    <a:pt x="48" y="25"/>
                  </a:lnTo>
                  <a:lnTo>
                    <a:pt x="50" y="27"/>
                  </a:lnTo>
                  <a:lnTo>
                    <a:pt x="53" y="28"/>
                  </a:lnTo>
                  <a:lnTo>
                    <a:pt x="55" y="30"/>
                  </a:lnTo>
                  <a:lnTo>
                    <a:pt x="58" y="31"/>
                  </a:lnTo>
                  <a:lnTo>
                    <a:pt x="61" y="32"/>
                  </a:lnTo>
                  <a:lnTo>
                    <a:pt x="61" y="33"/>
                  </a:lnTo>
                  <a:lnTo>
                    <a:pt x="61" y="34"/>
                  </a:lnTo>
                  <a:lnTo>
                    <a:pt x="62" y="35"/>
                  </a:lnTo>
                  <a:lnTo>
                    <a:pt x="62" y="36"/>
                  </a:lnTo>
                  <a:lnTo>
                    <a:pt x="62" y="37"/>
                  </a:lnTo>
                  <a:lnTo>
                    <a:pt x="63" y="38"/>
                  </a:lnTo>
                  <a:lnTo>
                    <a:pt x="63" y="39"/>
                  </a:lnTo>
                  <a:lnTo>
                    <a:pt x="62" y="41"/>
                  </a:lnTo>
                  <a:lnTo>
                    <a:pt x="1" y="9"/>
                  </a:lnTo>
                  <a:lnTo>
                    <a:pt x="0" y="0"/>
                  </a:lnTo>
                  <a:lnTo>
                    <a:pt x="5" y="1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20" y="10"/>
                  </a:lnTo>
                  <a:lnTo>
                    <a:pt x="25" y="13"/>
                  </a:lnTo>
                  <a:lnTo>
                    <a:pt x="29" y="16"/>
                  </a:lnTo>
                  <a:lnTo>
                    <a:pt x="34" y="18"/>
                  </a:lnTo>
                  <a:lnTo>
                    <a:pt x="39" y="2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37" name="Freeform 25">
              <a:extLst>
                <a:ext uri="{FF2B5EF4-FFF2-40B4-BE49-F238E27FC236}">
                  <a16:creationId xmlns:a16="http://schemas.microsoft.com/office/drawing/2014/main" id="{CC6DFE84-AFDC-1E1E-1263-A604DB419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3" y="1908"/>
              <a:ext cx="28" cy="21"/>
            </a:xfrm>
            <a:custGeom>
              <a:avLst/>
              <a:gdLst>
                <a:gd name="T0" fmla="*/ 27 w 28"/>
                <a:gd name="T1" fmla="*/ 0 h 21"/>
                <a:gd name="T2" fmla="*/ 22 w 28"/>
                <a:gd name="T3" fmla="*/ 1 h 21"/>
                <a:gd name="T4" fmla="*/ 19 w 28"/>
                <a:gd name="T5" fmla="*/ 3 h 21"/>
                <a:gd name="T6" fmla="*/ 16 w 28"/>
                <a:gd name="T7" fmla="*/ 5 h 21"/>
                <a:gd name="T8" fmla="*/ 13 w 28"/>
                <a:gd name="T9" fmla="*/ 7 h 21"/>
                <a:gd name="T10" fmla="*/ 9 w 28"/>
                <a:gd name="T11" fmla="*/ 10 h 21"/>
                <a:gd name="T12" fmla="*/ 6 w 28"/>
                <a:gd name="T13" fmla="*/ 12 h 21"/>
                <a:gd name="T14" fmla="*/ 4 w 28"/>
                <a:gd name="T15" fmla="*/ 16 h 21"/>
                <a:gd name="T16" fmla="*/ 0 w 28"/>
                <a:gd name="T17" fmla="*/ 20 h 21"/>
                <a:gd name="T18" fmla="*/ 0 w 28"/>
                <a:gd name="T19" fmla="*/ 17 h 21"/>
                <a:gd name="T20" fmla="*/ 0 w 28"/>
                <a:gd name="T21" fmla="*/ 14 h 21"/>
                <a:gd name="T22" fmla="*/ 1 w 28"/>
                <a:gd name="T23" fmla="*/ 12 h 21"/>
                <a:gd name="T24" fmla="*/ 4 w 28"/>
                <a:gd name="T25" fmla="*/ 10 h 21"/>
                <a:gd name="T26" fmla="*/ 6 w 28"/>
                <a:gd name="T27" fmla="*/ 8 h 21"/>
                <a:gd name="T28" fmla="*/ 9 w 28"/>
                <a:gd name="T29" fmla="*/ 6 h 21"/>
                <a:gd name="T30" fmla="*/ 12 w 28"/>
                <a:gd name="T31" fmla="*/ 5 h 21"/>
                <a:gd name="T32" fmla="*/ 14 w 28"/>
                <a:gd name="T33" fmla="*/ 3 h 21"/>
                <a:gd name="T34" fmla="*/ 16 w 28"/>
                <a:gd name="T35" fmla="*/ 4 h 21"/>
                <a:gd name="T36" fmla="*/ 18 w 28"/>
                <a:gd name="T37" fmla="*/ 4 h 21"/>
                <a:gd name="T38" fmla="*/ 19 w 28"/>
                <a:gd name="T39" fmla="*/ 3 h 21"/>
                <a:gd name="T40" fmla="*/ 21 w 28"/>
                <a:gd name="T41" fmla="*/ 2 h 21"/>
                <a:gd name="T42" fmla="*/ 22 w 28"/>
                <a:gd name="T43" fmla="*/ 1 h 21"/>
                <a:gd name="T44" fmla="*/ 23 w 28"/>
                <a:gd name="T45" fmla="*/ 0 h 21"/>
                <a:gd name="T46" fmla="*/ 25 w 28"/>
                <a:gd name="T47" fmla="*/ 0 h 21"/>
                <a:gd name="T48" fmla="*/ 27 w 28"/>
                <a:gd name="T4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21">
                  <a:moveTo>
                    <a:pt x="27" y="0"/>
                  </a:moveTo>
                  <a:lnTo>
                    <a:pt x="22" y="1"/>
                  </a:lnTo>
                  <a:lnTo>
                    <a:pt x="19" y="3"/>
                  </a:lnTo>
                  <a:lnTo>
                    <a:pt x="16" y="5"/>
                  </a:lnTo>
                  <a:lnTo>
                    <a:pt x="13" y="7"/>
                  </a:lnTo>
                  <a:lnTo>
                    <a:pt x="9" y="10"/>
                  </a:lnTo>
                  <a:lnTo>
                    <a:pt x="6" y="12"/>
                  </a:lnTo>
                  <a:lnTo>
                    <a:pt x="4" y="16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9" y="6"/>
                  </a:lnTo>
                  <a:lnTo>
                    <a:pt x="12" y="5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8" y="4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2" y="1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38" name="Freeform 26">
              <a:extLst>
                <a:ext uri="{FF2B5EF4-FFF2-40B4-BE49-F238E27FC236}">
                  <a16:creationId xmlns:a16="http://schemas.microsoft.com/office/drawing/2014/main" id="{3CF7025A-0CBC-14A3-FB70-3B77F8B4D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" y="1923"/>
              <a:ext cx="61" cy="38"/>
            </a:xfrm>
            <a:custGeom>
              <a:avLst/>
              <a:gdLst>
                <a:gd name="T0" fmla="*/ 60 w 61"/>
                <a:gd name="T1" fmla="*/ 37 h 38"/>
                <a:gd name="T2" fmla="*/ 56 w 61"/>
                <a:gd name="T3" fmla="*/ 35 h 38"/>
                <a:gd name="T4" fmla="*/ 52 w 61"/>
                <a:gd name="T5" fmla="*/ 34 h 38"/>
                <a:gd name="T6" fmla="*/ 49 w 61"/>
                <a:gd name="T7" fmla="*/ 32 h 38"/>
                <a:gd name="T8" fmla="*/ 45 w 61"/>
                <a:gd name="T9" fmla="*/ 31 h 38"/>
                <a:gd name="T10" fmla="*/ 41 w 61"/>
                <a:gd name="T11" fmla="*/ 30 h 38"/>
                <a:gd name="T12" fmla="*/ 38 w 61"/>
                <a:gd name="T13" fmla="*/ 28 h 38"/>
                <a:gd name="T14" fmla="*/ 34 w 61"/>
                <a:gd name="T15" fmla="*/ 27 h 38"/>
                <a:gd name="T16" fmla="*/ 30 w 61"/>
                <a:gd name="T17" fmla="*/ 26 h 38"/>
                <a:gd name="T18" fmla="*/ 26 w 61"/>
                <a:gd name="T19" fmla="*/ 24 h 38"/>
                <a:gd name="T20" fmla="*/ 22 w 61"/>
                <a:gd name="T21" fmla="*/ 23 h 38"/>
                <a:gd name="T22" fmla="*/ 18 w 61"/>
                <a:gd name="T23" fmla="*/ 21 h 38"/>
                <a:gd name="T24" fmla="*/ 15 w 61"/>
                <a:gd name="T25" fmla="*/ 19 h 38"/>
                <a:gd name="T26" fmla="*/ 11 w 61"/>
                <a:gd name="T27" fmla="*/ 18 h 38"/>
                <a:gd name="T28" fmla="*/ 7 w 61"/>
                <a:gd name="T29" fmla="*/ 17 h 38"/>
                <a:gd name="T30" fmla="*/ 4 w 61"/>
                <a:gd name="T31" fmla="*/ 15 h 38"/>
                <a:gd name="T32" fmla="*/ 0 w 61"/>
                <a:gd name="T33" fmla="*/ 13 h 38"/>
                <a:gd name="T34" fmla="*/ 0 w 61"/>
                <a:gd name="T35" fmla="*/ 0 h 38"/>
                <a:gd name="T36" fmla="*/ 60 w 61"/>
                <a:gd name="T37" fmla="*/ 32 h 38"/>
                <a:gd name="T38" fmla="*/ 60 w 61"/>
                <a:gd name="T39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38">
                  <a:moveTo>
                    <a:pt x="60" y="37"/>
                  </a:moveTo>
                  <a:lnTo>
                    <a:pt x="56" y="35"/>
                  </a:lnTo>
                  <a:lnTo>
                    <a:pt x="52" y="34"/>
                  </a:lnTo>
                  <a:lnTo>
                    <a:pt x="49" y="32"/>
                  </a:lnTo>
                  <a:lnTo>
                    <a:pt x="45" y="31"/>
                  </a:lnTo>
                  <a:lnTo>
                    <a:pt x="41" y="30"/>
                  </a:lnTo>
                  <a:lnTo>
                    <a:pt x="38" y="28"/>
                  </a:lnTo>
                  <a:lnTo>
                    <a:pt x="34" y="27"/>
                  </a:lnTo>
                  <a:lnTo>
                    <a:pt x="30" y="26"/>
                  </a:lnTo>
                  <a:lnTo>
                    <a:pt x="26" y="24"/>
                  </a:lnTo>
                  <a:lnTo>
                    <a:pt x="22" y="23"/>
                  </a:lnTo>
                  <a:lnTo>
                    <a:pt x="18" y="21"/>
                  </a:lnTo>
                  <a:lnTo>
                    <a:pt x="15" y="19"/>
                  </a:lnTo>
                  <a:lnTo>
                    <a:pt x="11" y="18"/>
                  </a:lnTo>
                  <a:lnTo>
                    <a:pt x="7" y="17"/>
                  </a:lnTo>
                  <a:lnTo>
                    <a:pt x="4" y="15"/>
                  </a:lnTo>
                  <a:lnTo>
                    <a:pt x="0" y="13"/>
                  </a:lnTo>
                  <a:lnTo>
                    <a:pt x="0" y="0"/>
                  </a:lnTo>
                  <a:lnTo>
                    <a:pt x="60" y="32"/>
                  </a:lnTo>
                  <a:lnTo>
                    <a:pt x="60" y="37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39" name="Freeform 27">
              <a:extLst>
                <a:ext uri="{FF2B5EF4-FFF2-40B4-BE49-F238E27FC236}">
                  <a16:creationId xmlns:a16="http://schemas.microsoft.com/office/drawing/2014/main" id="{CC555128-F54E-F736-ED30-7089C49E8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" y="1933"/>
              <a:ext cx="423" cy="462"/>
            </a:xfrm>
            <a:custGeom>
              <a:avLst/>
              <a:gdLst>
                <a:gd name="T0" fmla="*/ 113 w 423"/>
                <a:gd name="T1" fmla="*/ 4 h 462"/>
                <a:gd name="T2" fmla="*/ 141 w 423"/>
                <a:gd name="T3" fmla="*/ 12 h 462"/>
                <a:gd name="T4" fmla="*/ 162 w 423"/>
                <a:gd name="T5" fmla="*/ 30 h 462"/>
                <a:gd name="T6" fmla="*/ 172 w 423"/>
                <a:gd name="T7" fmla="*/ 56 h 462"/>
                <a:gd name="T8" fmla="*/ 175 w 423"/>
                <a:gd name="T9" fmla="*/ 84 h 462"/>
                <a:gd name="T10" fmla="*/ 175 w 423"/>
                <a:gd name="T11" fmla="*/ 224 h 462"/>
                <a:gd name="T12" fmla="*/ 176 w 423"/>
                <a:gd name="T13" fmla="*/ 229 h 462"/>
                <a:gd name="T14" fmla="*/ 202 w 423"/>
                <a:gd name="T15" fmla="*/ 229 h 462"/>
                <a:gd name="T16" fmla="*/ 234 w 423"/>
                <a:gd name="T17" fmla="*/ 229 h 462"/>
                <a:gd name="T18" fmla="*/ 267 w 423"/>
                <a:gd name="T19" fmla="*/ 226 h 462"/>
                <a:gd name="T20" fmla="*/ 311 w 423"/>
                <a:gd name="T21" fmla="*/ 225 h 462"/>
                <a:gd name="T22" fmla="*/ 355 w 423"/>
                <a:gd name="T23" fmla="*/ 228 h 462"/>
                <a:gd name="T24" fmla="*/ 384 w 423"/>
                <a:gd name="T25" fmla="*/ 244 h 462"/>
                <a:gd name="T26" fmla="*/ 391 w 423"/>
                <a:gd name="T27" fmla="*/ 272 h 462"/>
                <a:gd name="T28" fmla="*/ 393 w 423"/>
                <a:gd name="T29" fmla="*/ 303 h 462"/>
                <a:gd name="T30" fmla="*/ 395 w 423"/>
                <a:gd name="T31" fmla="*/ 344 h 462"/>
                <a:gd name="T32" fmla="*/ 395 w 423"/>
                <a:gd name="T33" fmla="*/ 387 h 462"/>
                <a:gd name="T34" fmla="*/ 400 w 423"/>
                <a:gd name="T35" fmla="*/ 425 h 462"/>
                <a:gd name="T36" fmla="*/ 409 w 423"/>
                <a:gd name="T37" fmla="*/ 432 h 462"/>
                <a:gd name="T38" fmla="*/ 422 w 423"/>
                <a:gd name="T39" fmla="*/ 445 h 462"/>
                <a:gd name="T40" fmla="*/ 398 w 423"/>
                <a:gd name="T41" fmla="*/ 451 h 462"/>
                <a:gd name="T42" fmla="*/ 353 w 423"/>
                <a:gd name="T43" fmla="*/ 453 h 462"/>
                <a:gd name="T44" fmla="*/ 308 w 423"/>
                <a:gd name="T45" fmla="*/ 454 h 462"/>
                <a:gd name="T46" fmla="*/ 304 w 423"/>
                <a:gd name="T47" fmla="*/ 432 h 462"/>
                <a:gd name="T48" fmla="*/ 318 w 423"/>
                <a:gd name="T49" fmla="*/ 418 h 462"/>
                <a:gd name="T50" fmla="*/ 316 w 423"/>
                <a:gd name="T51" fmla="*/ 387 h 462"/>
                <a:gd name="T52" fmla="*/ 310 w 423"/>
                <a:gd name="T53" fmla="*/ 356 h 462"/>
                <a:gd name="T54" fmla="*/ 288 w 423"/>
                <a:gd name="T55" fmla="*/ 327 h 462"/>
                <a:gd name="T56" fmla="*/ 247 w 423"/>
                <a:gd name="T57" fmla="*/ 315 h 462"/>
                <a:gd name="T58" fmla="*/ 201 w 423"/>
                <a:gd name="T59" fmla="*/ 318 h 462"/>
                <a:gd name="T60" fmla="*/ 182 w 423"/>
                <a:gd name="T61" fmla="*/ 351 h 462"/>
                <a:gd name="T62" fmla="*/ 185 w 423"/>
                <a:gd name="T63" fmla="*/ 389 h 462"/>
                <a:gd name="T64" fmla="*/ 186 w 423"/>
                <a:gd name="T65" fmla="*/ 427 h 462"/>
                <a:gd name="T66" fmla="*/ 223 w 423"/>
                <a:gd name="T67" fmla="*/ 441 h 462"/>
                <a:gd name="T68" fmla="*/ 202 w 423"/>
                <a:gd name="T69" fmla="*/ 454 h 462"/>
                <a:gd name="T70" fmla="*/ 144 w 423"/>
                <a:gd name="T71" fmla="*/ 457 h 462"/>
                <a:gd name="T72" fmla="*/ 87 w 423"/>
                <a:gd name="T73" fmla="*/ 459 h 462"/>
                <a:gd name="T74" fmla="*/ 69 w 423"/>
                <a:gd name="T75" fmla="*/ 455 h 462"/>
                <a:gd name="T76" fmla="*/ 73 w 423"/>
                <a:gd name="T77" fmla="*/ 433 h 462"/>
                <a:gd name="T78" fmla="*/ 95 w 423"/>
                <a:gd name="T79" fmla="*/ 425 h 462"/>
                <a:gd name="T80" fmla="*/ 100 w 423"/>
                <a:gd name="T81" fmla="*/ 376 h 462"/>
                <a:gd name="T82" fmla="*/ 97 w 423"/>
                <a:gd name="T83" fmla="*/ 323 h 462"/>
                <a:gd name="T84" fmla="*/ 92 w 423"/>
                <a:gd name="T85" fmla="*/ 270 h 462"/>
                <a:gd name="T86" fmla="*/ 87 w 423"/>
                <a:gd name="T87" fmla="*/ 218 h 462"/>
                <a:gd name="T88" fmla="*/ 83 w 423"/>
                <a:gd name="T89" fmla="*/ 164 h 462"/>
                <a:gd name="T90" fmla="*/ 80 w 423"/>
                <a:gd name="T91" fmla="*/ 124 h 462"/>
                <a:gd name="T92" fmla="*/ 76 w 423"/>
                <a:gd name="T93" fmla="*/ 105 h 462"/>
                <a:gd name="T94" fmla="*/ 67 w 423"/>
                <a:gd name="T95" fmla="*/ 90 h 462"/>
                <a:gd name="T96" fmla="*/ 43 w 423"/>
                <a:gd name="T97" fmla="*/ 84 h 462"/>
                <a:gd name="T98" fmla="*/ 26 w 423"/>
                <a:gd name="T99" fmla="*/ 97 h 462"/>
                <a:gd name="T100" fmla="*/ 13 w 423"/>
                <a:gd name="T101" fmla="*/ 99 h 462"/>
                <a:gd name="T102" fmla="*/ 2 w 423"/>
                <a:gd name="T103" fmla="*/ 79 h 462"/>
                <a:gd name="T104" fmla="*/ 0 w 423"/>
                <a:gd name="T105" fmla="*/ 55 h 462"/>
                <a:gd name="T106" fmla="*/ 7 w 423"/>
                <a:gd name="T107" fmla="*/ 30 h 462"/>
                <a:gd name="T108" fmla="*/ 32 w 423"/>
                <a:gd name="T109" fmla="*/ 12 h 462"/>
                <a:gd name="T110" fmla="*/ 62 w 423"/>
                <a:gd name="T111" fmla="*/ 3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23" h="462">
                  <a:moveTo>
                    <a:pt x="89" y="1"/>
                  </a:moveTo>
                  <a:lnTo>
                    <a:pt x="93" y="1"/>
                  </a:lnTo>
                  <a:lnTo>
                    <a:pt x="98" y="1"/>
                  </a:lnTo>
                  <a:lnTo>
                    <a:pt x="103" y="2"/>
                  </a:lnTo>
                  <a:lnTo>
                    <a:pt x="108" y="3"/>
                  </a:lnTo>
                  <a:lnTo>
                    <a:pt x="113" y="4"/>
                  </a:lnTo>
                  <a:lnTo>
                    <a:pt x="117" y="5"/>
                  </a:lnTo>
                  <a:lnTo>
                    <a:pt x="122" y="6"/>
                  </a:lnTo>
                  <a:lnTo>
                    <a:pt x="127" y="7"/>
                  </a:lnTo>
                  <a:lnTo>
                    <a:pt x="131" y="9"/>
                  </a:lnTo>
                  <a:lnTo>
                    <a:pt x="136" y="11"/>
                  </a:lnTo>
                  <a:lnTo>
                    <a:pt x="141" y="12"/>
                  </a:lnTo>
                  <a:lnTo>
                    <a:pt x="145" y="15"/>
                  </a:lnTo>
                  <a:lnTo>
                    <a:pt x="149" y="17"/>
                  </a:lnTo>
                  <a:lnTo>
                    <a:pt x="153" y="20"/>
                  </a:lnTo>
                  <a:lnTo>
                    <a:pt x="157" y="23"/>
                  </a:lnTo>
                  <a:lnTo>
                    <a:pt x="160" y="26"/>
                  </a:lnTo>
                  <a:lnTo>
                    <a:pt x="162" y="30"/>
                  </a:lnTo>
                  <a:lnTo>
                    <a:pt x="164" y="34"/>
                  </a:lnTo>
                  <a:lnTo>
                    <a:pt x="166" y="38"/>
                  </a:lnTo>
                  <a:lnTo>
                    <a:pt x="168" y="42"/>
                  </a:lnTo>
                  <a:lnTo>
                    <a:pt x="170" y="47"/>
                  </a:lnTo>
                  <a:lnTo>
                    <a:pt x="171" y="52"/>
                  </a:lnTo>
                  <a:lnTo>
                    <a:pt x="172" y="56"/>
                  </a:lnTo>
                  <a:lnTo>
                    <a:pt x="173" y="60"/>
                  </a:lnTo>
                  <a:lnTo>
                    <a:pt x="174" y="66"/>
                  </a:lnTo>
                  <a:lnTo>
                    <a:pt x="175" y="70"/>
                  </a:lnTo>
                  <a:lnTo>
                    <a:pt x="175" y="75"/>
                  </a:lnTo>
                  <a:lnTo>
                    <a:pt x="175" y="79"/>
                  </a:lnTo>
                  <a:lnTo>
                    <a:pt x="175" y="84"/>
                  </a:lnTo>
                  <a:lnTo>
                    <a:pt x="175" y="89"/>
                  </a:lnTo>
                  <a:lnTo>
                    <a:pt x="175" y="94"/>
                  </a:lnTo>
                  <a:lnTo>
                    <a:pt x="174" y="98"/>
                  </a:lnTo>
                  <a:lnTo>
                    <a:pt x="176" y="98"/>
                  </a:lnTo>
                  <a:lnTo>
                    <a:pt x="175" y="224"/>
                  </a:lnTo>
                  <a:lnTo>
                    <a:pt x="175" y="224"/>
                  </a:lnTo>
                  <a:lnTo>
                    <a:pt x="174" y="224"/>
                  </a:lnTo>
                  <a:lnTo>
                    <a:pt x="174" y="225"/>
                  </a:lnTo>
                  <a:lnTo>
                    <a:pt x="174" y="225"/>
                  </a:lnTo>
                  <a:lnTo>
                    <a:pt x="173" y="227"/>
                  </a:lnTo>
                  <a:lnTo>
                    <a:pt x="174" y="228"/>
                  </a:lnTo>
                  <a:lnTo>
                    <a:pt x="176" y="229"/>
                  </a:lnTo>
                  <a:lnTo>
                    <a:pt x="177" y="230"/>
                  </a:lnTo>
                  <a:lnTo>
                    <a:pt x="182" y="230"/>
                  </a:lnTo>
                  <a:lnTo>
                    <a:pt x="187" y="230"/>
                  </a:lnTo>
                  <a:lnTo>
                    <a:pt x="192" y="230"/>
                  </a:lnTo>
                  <a:lnTo>
                    <a:pt x="198" y="229"/>
                  </a:lnTo>
                  <a:lnTo>
                    <a:pt x="202" y="229"/>
                  </a:lnTo>
                  <a:lnTo>
                    <a:pt x="208" y="229"/>
                  </a:lnTo>
                  <a:lnTo>
                    <a:pt x="213" y="229"/>
                  </a:lnTo>
                  <a:lnTo>
                    <a:pt x="218" y="229"/>
                  </a:lnTo>
                  <a:lnTo>
                    <a:pt x="223" y="229"/>
                  </a:lnTo>
                  <a:lnTo>
                    <a:pt x="229" y="229"/>
                  </a:lnTo>
                  <a:lnTo>
                    <a:pt x="234" y="229"/>
                  </a:lnTo>
                  <a:lnTo>
                    <a:pt x="239" y="228"/>
                  </a:lnTo>
                  <a:lnTo>
                    <a:pt x="245" y="228"/>
                  </a:lnTo>
                  <a:lnTo>
                    <a:pt x="250" y="228"/>
                  </a:lnTo>
                  <a:lnTo>
                    <a:pt x="255" y="227"/>
                  </a:lnTo>
                  <a:lnTo>
                    <a:pt x="261" y="226"/>
                  </a:lnTo>
                  <a:lnTo>
                    <a:pt x="267" y="226"/>
                  </a:lnTo>
                  <a:lnTo>
                    <a:pt x="275" y="226"/>
                  </a:lnTo>
                  <a:lnTo>
                    <a:pt x="281" y="226"/>
                  </a:lnTo>
                  <a:lnTo>
                    <a:pt x="288" y="225"/>
                  </a:lnTo>
                  <a:lnTo>
                    <a:pt x="296" y="225"/>
                  </a:lnTo>
                  <a:lnTo>
                    <a:pt x="304" y="225"/>
                  </a:lnTo>
                  <a:lnTo>
                    <a:pt x="311" y="225"/>
                  </a:lnTo>
                  <a:lnTo>
                    <a:pt x="319" y="225"/>
                  </a:lnTo>
                  <a:lnTo>
                    <a:pt x="326" y="225"/>
                  </a:lnTo>
                  <a:lnTo>
                    <a:pt x="333" y="226"/>
                  </a:lnTo>
                  <a:lnTo>
                    <a:pt x="341" y="226"/>
                  </a:lnTo>
                  <a:lnTo>
                    <a:pt x="348" y="227"/>
                  </a:lnTo>
                  <a:lnTo>
                    <a:pt x="355" y="228"/>
                  </a:lnTo>
                  <a:lnTo>
                    <a:pt x="362" y="230"/>
                  </a:lnTo>
                  <a:lnTo>
                    <a:pt x="369" y="231"/>
                  </a:lnTo>
                  <a:lnTo>
                    <a:pt x="376" y="234"/>
                  </a:lnTo>
                  <a:lnTo>
                    <a:pt x="379" y="237"/>
                  </a:lnTo>
                  <a:lnTo>
                    <a:pt x="382" y="241"/>
                  </a:lnTo>
                  <a:lnTo>
                    <a:pt x="384" y="244"/>
                  </a:lnTo>
                  <a:lnTo>
                    <a:pt x="386" y="249"/>
                  </a:lnTo>
                  <a:lnTo>
                    <a:pt x="388" y="253"/>
                  </a:lnTo>
                  <a:lnTo>
                    <a:pt x="389" y="257"/>
                  </a:lnTo>
                  <a:lnTo>
                    <a:pt x="390" y="262"/>
                  </a:lnTo>
                  <a:lnTo>
                    <a:pt x="391" y="267"/>
                  </a:lnTo>
                  <a:lnTo>
                    <a:pt x="391" y="272"/>
                  </a:lnTo>
                  <a:lnTo>
                    <a:pt x="392" y="277"/>
                  </a:lnTo>
                  <a:lnTo>
                    <a:pt x="392" y="282"/>
                  </a:lnTo>
                  <a:lnTo>
                    <a:pt x="392" y="287"/>
                  </a:lnTo>
                  <a:lnTo>
                    <a:pt x="392" y="293"/>
                  </a:lnTo>
                  <a:lnTo>
                    <a:pt x="393" y="298"/>
                  </a:lnTo>
                  <a:lnTo>
                    <a:pt x="393" y="303"/>
                  </a:lnTo>
                  <a:lnTo>
                    <a:pt x="393" y="308"/>
                  </a:lnTo>
                  <a:lnTo>
                    <a:pt x="394" y="315"/>
                  </a:lnTo>
                  <a:lnTo>
                    <a:pt x="394" y="322"/>
                  </a:lnTo>
                  <a:lnTo>
                    <a:pt x="394" y="330"/>
                  </a:lnTo>
                  <a:lnTo>
                    <a:pt x="395" y="337"/>
                  </a:lnTo>
                  <a:lnTo>
                    <a:pt x="395" y="344"/>
                  </a:lnTo>
                  <a:lnTo>
                    <a:pt x="395" y="351"/>
                  </a:lnTo>
                  <a:lnTo>
                    <a:pt x="395" y="358"/>
                  </a:lnTo>
                  <a:lnTo>
                    <a:pt x="395" y="365"/>
                  </a:lnTo>
                  <a:lnTo>
                    <a:pt x="395" y="373"/>
                  </a:lnTo>
                  <a:lnTo>
                    <a:pt x="395" y="380"/>
                  </a:lnTo>
                  <a:lnTo>
                    <a:pt x="395" y="387"/>
                  </a:lnTo>
                  <a:lnTo>
                    <a:pt x="396" y="394"/>
                  </a:lnTo>
                  <a:lnTo>
                    <a:pt x="396" y="401"/>
                  </a:lnTo>
                  <a:lnTo>
                    <a:pt x="397" y="408"/>
                  </a:lnTo>
                  <a:lnTo>
                    <a:pt x="398" y="415"/>
                  </a:lnTo>
                  <a:lnTo>
                    <a:pt x="399" y="423"/>
                  </a:lnTo>
                  <a:lnTo>
                    <a:pt x="400" y="425"/>
                  </a:lnTo>
                  <a:lnTo>
                    <a:pt x="401" y="427"/>
                  </a:lnTo>
                  <a:lnTo>
                    <a:pt x="402" y="428"/>
                  </a:lnTo>
                  <a:lnTo>
                    <a:pt x="404" y="430"/>
                  </a:lnTo>
                  <a:lnTo>
                    <a:pt x="405" y="430"/>
                  </a:lnTo>
                  <a:lnTo>
                    <a:pt x="408" y="431"/>
                  </a:lnTo>
                  <a:lnTo>
                    <a:pt x="409" y="432"/>
                  </a:lnTo>
                  <a:lnTo>
                    <a:pt x="411" y="433"/>
                  </a:lnTo>
                  <a:lnTo>
                    <a:pt x="422" y="433"/>
                  </a:lnTo>
                  <a:lnTo>
                    <a:pt x="421" y="436"/>
                  </a:lnTo>
                  <a:lnTo>
                    <a:pt x="421" y="439"/>
                  </a:lnTo>
                  <a:lnTo>
                    <a:pt x="422" y="442"/>
                  </a:lnTo>
                  <a:lnTo>
                    <a:pt x="422" y="445"/>
                  </a:lnTo>
                  <a:lnTo>
                    <a:pt x="422" y="448"/>
                  </a:lnTo>
                  <a:lnTo>
                    <a:pt x="420" y="450"/>
                  </a:lnTo>
                  <a:lnTo>
                    <a:pt x="418" y="451"/>
                  </a:lnTo>
                  <a:lnTo>
                    <a:pt x="414" y="451"/>
                  </a:lnTo>
                  <a:lnTo>
                    <a:pt x="406" y="451"/>
                  </a:lnTo>
                  <a:lnTo>
                    <a:pt x="398" y="451"/>
                  </a:lnTo>
                  <a:lnTo>
                    <a:pt x="391" y="452"/>
                  </a:lnTo>
                  <a:lnTo>
                    <a:pt x="383" y="452"/>
                  </a:lnTo>
                  <a:lnTo>
                    <a:pt x="375" y="453"/>
                  </a:lnTo>
                  <a:lnTo>
                    <a:pt x="368" y="453"/>
                  </a:lnTo>
                  <a:lnTo>
                    <a:pt x="360" y="453"/>
                  </a:lnTo>
                  <a:lnTo>
                    <a:pt x="353" y="453"/>
                  </a:lnTo>
                  <a:lnTo>
                    <a:pt x="345" y="453"/>
                  </a:lnTo>
                  <a:lnTo>
                    <a:pt x="338" y="454"/>
                  </a:lnTo>
                  <a:lnTo>
                    <a:pt x="330" y="454"/>
                  </a:lnTo>
                  <a:lnTo>
                    <a:pt x="323" y="454"/>
                  </a:lnTo>
                  <a:lnTo>
                    <a:pt x="315" y="454"/>
                  </a:lnTo>
                  <a:lnTo>
                    <a:pt x="308" y="454"/>
                  </a:lnTo>
                  <a:lnTo>
                    <a:pt x="300" y="454"/>
                  </a:lnTo>
                  <a:lnTo>
                    <a:pt x="292" y="454"/>
                  </a:lnTo>
                  <a:lnTo>
                    <a:pt x="295" y="436"/>
                  </a:lnTo>
                  <a:lnTo>
                    <a:pt x="297" y="435"/>
                  </a:lnTo>
                  <a:lnTo>
                    <a:pt x="300" y="433"/>
                  </a:lnTo>
                  <a:lnTo>
                    <a:pt x="304" y="432"/>
                  </a:lnTo>
                  <a:lnTo>
                    <a:pt x="307" y="431"/>
                  </a:lnTo>
                  <a:lnTo>
                    <a:pt x="310" y="430"/>
                  </a:lnTo>
                  <a:lnTo>
                    <a:pt x="313" y="428"/>
                  </a:lnTo>
                  <a:lnTo>
                    <a:pt x="316" y="426"/>
                  </a:lnTo>
                  <a:lnTo>
                    <a:pt x="318" y="423"/>
                  </a:lnTo>
                  <a:lnTo>
                    <a:pt x="318" y="418"/>
                  </a:lnTo>
                  <a:lnTo>
                    <a:pt x="318" y="412"/>
                  </a:lnTo>
                  <a:lnTo>
                    <a:pt x="317" y="407"/>
                  </a:lnTo>
                  <a:lnTo>
                    <a:pt x="317" y="402"/>
                  </a:lnTo>
                  <a:lnTo>
                    <a:pt x="317" y="397"/>
                  </a:lnTo>
                  <a:lnTo>
                    <a:pt x="316" y="392"/>
                  </a:lnTo>
                  <a:lnTo>
                    <a:pt x="316" y="387"/>
                  </a:lnTo>
                  <a:lnTo>
                    <a:pt x="315" y="382"/>
                  </a:lnTo>
                  <a:lnTo>
                    <a:pt x="314" y="376"/>
                  </a:lnTo>
                  <a:lnTo>
                    <a:pt x="313" y="371"/>
                  </a:lnTo>
                  <a:lnTo>
                    <a:pt x="312" y="366"/>
                  </a:lnTo>
                  <a:lnTo>
                    <a:pt x="311" y="361"/>
                  </a:lnTo>
                  <a:lnTo>
                    <a:pt x="310" y="356"/>
                  </a:lnTo>
                  <a:lnTo>
                    <a:pt x="308" y="351"/>
                  </a:lnTo>
                  <a:lnTo>
                    <a:pt x="307" y="346"/>
                  </a:lnTo>
                  <a:lnTo>
                    <a:pt x="305" y="342"/>
                  </a:lnTo>
                  <a:lnTo>
                    <a:pt x="300" y="336"/>
                  </a:lnTo>
                  <a:lnTo>
                    <a:pt x="295" y="331"/>
                  </a:lnTo>
                  <a:lnTo>
                    <a:pt x="288" y="327"/>
                  </a:lnTo>
                  <a:lnTo>
                    <a:pt x="282" y="323"/>
                  </a:lnTo>
                  <a:lnTo>
                    <a:pt x="275" y="321"/>
                  </a:lnTo>
                  <a:lnTo>
                    <a:pt x="269" y="319"/>
                  </a:lnTo>
                  <a:lnTo>
                    <a:pt x="261" y="317"/>
                  </a:lnTo>
                  <a:lnTo>
                    <a:pt x="254" y="315"/>
                  </a:lnTo>
                  <a:lnTo>
                    <a:pt x="247" y="315"/>
                  </a:lnTo>
                  <a:lnTo>
                    <a:pt x="239" y="315"/>
                  </a:lnTo>
                  <a:lnTo>
                    <a:pt x="231" y="315"/>
                  </a:lnTo>
                  <a:lnTo>
                    <a:pt x="224" y="315"/>
                  </a:lnTo>
                  <a:lnTo>
                    <a:pt x="216" y="316"/>
                  </a:lnTo>
                  <a:lnTo>
                    <a:pt x="208" y="317"/>
                  </a:lnTo>
                  <a:lnTo>
                    <a:pt x="201" y="318"/>
                  </a:lnTo>
                  <a:lnTo>
                    <a:pt x="194" y="320"/>
                  </a:lnTo>
                  <a:lnTo>
                    <a:pt x="181" y="328"/>
                  </a:lnTo>
                  <a:lnTo>
                    <a:pt x="182" y="333"/>
                  </a:lnTo>
                  <a:lnTo>
                    <a:pt x="182" y="340"/>
                  </a:lnTo>
                  <a:lnTo>
                    <a:pt x="182" y="345"/>
                  </a:lnTo>
                  <a:lnTo>
                    <a:pt x="182" y="351"/>
                  </a:lnTo>
                  <a:lnTo>
                    <a:pt x="183" y="358"/>
                  </a:lnTo>
                  <a:lnTo>
                    <a:pt x="183" y="364"/>
                  </a:lnTo>
                  <a:lnTo>
                    <a:pt x="184" y="370"/>
                  </a:lnTo>
                  <a:lnTo>
                    <a:pt x="184" y="376"/>
                  </a:lnTo>
                  <a:lnTo>
                    <a:pt x="185" y="383"/>
                  </a:lnTo>
                  <a:lnTo>
                    <a:pt x="185" y="389"/>
                  </a:lnTo>
                  <a:lnTo>
                    <a:pt x="186" y="396"/>
                  </a:lnTo>
                  <a:lnTo>
                    <a:pt x="186" y="402"/>
                  </a:lnTo>
                  <a:lnTo>
                    <a:pt x="186" y="408"/>
                  </a:lnTo>
                  <a:lnTo>
                    <a:pt x="186" y="415"/>
                  </a:lnTo>
                  <a:lnTo>
                    <a:pt x="186" y="421"/>
                  </a:lnTo>
                  <a:lnTo>
                    <a:pt x="186" y="427"/>
                  </a:lnTo>
                  <a:lnTo>
                    <a:pt x="190" y="430"/>
                  </a:lnTo>
                  <a:lnTo>
                    <a:pt x="223" y="430"/>
                  </a:lnTo>
                  <a:lnTo>
                    <a:pt x="223" y="432"/>
                  </a:lnTo>
                  <a:lnTo>
                    <a:pt x="223" y="435"/>
                  </a:lnTo>
                  <a:lnTo>
                    <a:pt x="223" y="437"/>
                  </a:lnTo>
                  <a:lnTo>
                    <a:pt x="223" y="441"/>
                  </a:lnTo>
                  <a:lnTo>
                    <a:pt x="223" y="444"/>
                  </a:lnTo>
                  <a:lnTo>
                    <a:pt x="223" y="447"/>
                  </a:lnTo>
                  <a:lnTo>
                    <a:pt x="223" y="449"/>
                  </a:lnTo>
                  <a:lnTo>
                    <a:pt x="222" y="453"/>
                  </a:lnTo>
                  <a:lnTo>
                    <a:pt x="212" y="454"/>
                  </a:lnTo>
                  <a:lnTo>
                    <a:pt x="202" y="454"/>
                  </a:lnTo>
                  <a:lnTo>
                    <a:pt x="192" y="455"/>
                  </a:lnTo>
                  <a:lnTo>
                    <a:pt x="182" y="455"/>
                  </a:lnTo>
                  <a:lnTo>
                    <a:pt x="173" y="456"/>
                  </a:lnTo>
                  <a:lnTo>
                    <a:pt x="163" y="456"/>
                  </a:lnTo>
                  <a:lnTo>
                    <a:pt x="154" y="457"/>
                  </a:lnTo>
                  <a:lnTo>
                    <a:pt x="144" y="457"/>
                  </a:lnTo>
                  <a:lnTo>
                    <a:pt x="135" y="457"/>
                  </a:lnTo>
                  <a:lnTo>
                    <a:pt x="125" y="458"/>
                  </a:lnTo>
                  <a:lnTo>
                    <a:pt x="116" y="458"/>
                  </a:lnTo>
                  <a:lnTo>
                    <a:pt x="106" y="458"/>
                  </a:lnTo>
                  <a:lnTo>
                    <a:pt x="97" y="459"/>
                  </a:lnTo>
                  <a:lnTo>
                    <a:pt x="87" y="459"/>
                  </a:lnTo>
                  <a:lnTo>
                    <a:pt x="77" y="460"/>
                  </a:lnTo>
                  <a:lnTo>
                    <a:pt x="68" y="461"/>
                  </a:lnTo>
                  <a:lnTo>
                    <a:pt x="69" y="459"/>
                  </a:lnTo>
                  <a:lnTo>
                    <a:pt x="69" y="458"/>
                  </a:lnTo>
                  <a:lnTo>
                    <a:pt x="69" y="456"/>
                  </a:lnTo>
                  <a:lnTo>
                    <a:pt x="69" y="455"/>
                  </a:lnTo>
                  <a:lnTo>
                    <a:pt x="69" y="453"/>
                  </a:lnTo>
                  <a:lnTo>
                    <a:pt x="68" y="452"/>
                  </a:lnTo>
                  <a:lnTo>
                    <a:pt x="68" y="450"/>
                  </a:lnTo>
                  <a:lnTo>
                    <a:pt x="68" y="448"/>
                  </a:lnTo>
                  <a:lnTo>
                    <a:pt x="68" y="433"/>
                  </a:lnTo>
                  <a:lnTo>
                    <a:pt x="73" y="433"/>
                  </a:lnTo>
                  <a:lnTo>
                    <a:pt x="77" y="432"/>
                  </a:lnTo>
                  <a:lnTo>
                    <a:pt x="81" y="432"/>
                  </a:lnTo>
                  <a:lnTo>
                    <a:pt x="85" y="431"/>
                  </a:lnTo>
                  <a:lnTo>
                    <a:pt x="88" y="430"/>
                  </a:lnTo>
                  <a:lnTo>
                    <a:pt x="92" y="428"/>
                  </a:lnTo>
                  <a:lnTo>
                    <a:pt x="95" y="425"/>
                  </a:lnTo>
                  <a:lnTo>
                    <a:pt x="97" y="423"/>
                  </a:lnTo>
                  <a:lnTo>
                    <a:pt x="100" y="411"/>
                  </a:lnTo>
                  <a:lnTo>
                    <a:pt x="100" y="402"/>
                  </a:lnTo>
                  <a:lnTo>
                    <a:pt x="100" y="394"/>
                  </a:lnTo>
                  <a:lnTo>
                    <a:pt x="100" y="384"/>
                  </a:lnTo>
                  <a:lnTo>
                    <a:pt x="100" y="376"/>
                  </a:lnTo>
                  <a:lnTo>
                    <a:pt x="99" y="367"/>
                  </a:lnTo>
                  <a:lnTo>
                    <a:pt x="99" y="358"/>
                  </a:lnTo>
                  <a:lnTo>
                    <a:pt x="98" y="349"/>
                  </a:lnTo>
                  <a:lnTo>
                    <a:pt x="98" y="340"/>
                  </a:lnTo>
                  <a:lnTo>
                    <a:pt x="97" y="332"/>
                  </a:lnTo>
                  <a:lnTo>
                    <a:pt x="97" y="323"/>
                  </a:lnTo>
                  <a:lnTo>
                    <a:pt x="96" y="314"/>
                  </a:lnTo>
                  <a:lnTo>
                    <a:pt x="95" y="305"/>
                  </a:lnTo>
                  <a:lnTo>
                    <a:pt x="94" y="297"/>
                  </a:lnTo>
                  <a:lnTo>
                    <a:pt x="93" y="288"/>
                  </a:lnTo>
                  <a:lnTo>
                    <a:pt x="93" y="279"/>
                  </a:lnTo>
                  <a:lnTo>
                    <a:pt x="92" y="270"/>
                  </a:lnTo>
                  <a:lnTo>
                    <a:pt x="91" y="261"/>
                  </a:lnTo>
                  <a:lnTo>
                    <a:pt x="90" y="253"/>
                  </a:lnTo>
                  <a:lnTo>
                    <a:pt x="89" y="244"/>
                  </a:lnTo>
                  <a:lnTo>
                    <a:pt x="89" y="235"/>
                  </a:lnTo>
                  <a:lnTo>
                    <a:pt x="88" y="226"/>
                  </a:lnTo>
                  <a:lnTo>
                    <a:pt x="87" y="218"/>
                  </a:lnTo>
                  <a:lnTo>
                    <a:pt x="86" y="208"/>
                  </a:lnTo>
                  <a:lnTo>
                    <a:pt x="85" y="200"/>
                  </a:lnTo>
                  <a:lnTo>
                    <a:pt x="85" y="191"/>
                  </a:lnTo>
                  <a:lnTo>
                    <a:pt x="84" y="182"/>
                  </a:lnTo>
                  <a:lnTo>
                    <a:pt x="83" y="173"/>
                  </a:lnTo>
                  <a:lnTo>
                    <a:pt x="83" y="164"/>
                  </a:lnTo>
                  <a:lnTo>
                    <a:pt x="82" y="156"/>
                  </a:lnTo>
                  <a:lnTo>
                    <a:pt x="82" y="147"/>
                  </a:lnTo>
                  <a:lnTo>
                    <a:pt x="81" y="139"/>
                  </a:lnTo>
                  <a:lnTo>
                    <a:pt x="81" y="130"/>
                  </a:lnTo>
                  <a:lnTo>
                    <a:pt x="81" y="127"/>
                  </a:lnTo>
                  <a:lnTo>
                    <a:pt x="80" y="124"/>
                  </a:lnTo>
                  <a:lnTo>
                    <a:pt x="79" y="121"/>
                  </a:lnTo>
                  <a:lnTo>
                    <a:pt x="79" y="117"/>
                  </a:lnTo>
                  <a:lnTo>
                    <a:pt x="78" y="114"/>
                  </a:lnTo>
                  <a:lnTo>
                    <a:pt x="77" y="111"/>
                  </a:lnTo>
                  <a:lnTo>
                    <a:pt x="77" y="108"/>
                  </a:lnTo>
                  <a:lnTo>
                    <a:pt x="76" y="105"/>
                  </a:lnTo>
                  <a:lnTo>
                    <a:pt x="75" y="102"/>
                  </a:lnTo>
                  <a:lnTo>
                    <a:pt x="74" y="99"/>
                  </a:lnTo>
                  <a:lnTo>
                    <a:pt x="73" y="97"/>
                  </a:lnTo>
                  <a:lnTo>
                    <a:pt x="71" y="94"/>
                  </a:lnTo>
                  <a:lnTo>
                    <a:pt x="69" y="92"/>
                  </a:lnTo>
                  <a:lnTo>
                    <a:pt x="67" y="90"/>
                  </a:lnTo>
                  <a:lnTo>
                    <a:pt x="64" y="88"/>
                  </a:lnTo>
                  <a:lnTo>
                    <a:pt x="62" y="87"/>
                  </a:lnTo>
                  <a:lnTo>
                    <a:pt x="57" y="86"/>
                  </a:lnTo>
                  <a:lnTo>
                    <a:pt x="53" y="85"/>
                  </a:lnTo>
                  <a:lnTo>
                    <a:pt x="48" y="84"/>
                  </a:lnTo>
                  <a:lnTo>
                    <a:pt x="43" y="84"/>
                  </a:lnTo>
                  <a:lnTo>
                    <a:pt x="39" y="85"/>
                  </a:lnTo>
                  <a:lnTo>
                    <a:pt x="34" y="87"/>
                  </a:lnTo>
                  <a:lnTo>
                    <a:pt x="31" y="89"/>
                  </a:lnTo>
                  <a:lnTo>
                    <a:pt x="28" y="92"/>
                  </a:lnTo>
                  <a:lnTo>
                    <a:pt x="27" y="96"/>
                  </a:lnTo>
                  <a:lnTo>
                    <a:pt x="26" y="97"/>
                  </a:lnTo>
                  <a:lnTo>
                    <a:pt x="24" y="99"/>
                  </a:lnTo>
                  <a:lnTo>
                    <a:pt x="22" y="100"/>
                  </a:lnTo>
                  <a:lnTo>
                    <a:pt x="20" y="100"/>
                  </a:lnTo>
                  <a:lnTo>
                    <a:pt x="17" y="100"/>
                  </a:lnTo>
                  <a:lnTo>
                    <a:pt x="15" y="99"/>
                  </a:lnTo>
                  <a:lnTo>
                    <a:pt x="13" y="99"/>
                  </a:lnTo>
                  <a:lnTo>
                    <a:pt x="11" y="96"/>
                  </a:lnTo>
                  <a:lnTo>
                    <a:pt x="8" y="93"/>
                  </a:lnTo>
                  <a:lnTo>
                    <a:pt x="6" y="90"/>
                  </a:lnTo>
                  <a:lnTo>
                    <a:pt x="4" y="87"/>
                  </a:lnTo>
                  <a:lnTo>
                    <a:pt x="3" y="83"/>
                  </a:lnTo>
                  <a:lnTo>
                    <a:pt x="2" y="79"/>
                  </a:lnTo>
                  <a:lnTo>
                    <a:pt x="1" y="75"/>
                  </a:lnTo>
                  <a:lnTo>
                    <a:pt x="0" y="72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0" y="51"/>
                  </a:lnTo>
                  <a:lnTo>
                    <a:pt x="0" y="47"/>
                  </a:lnTo>
                  <a:lnTo>
                    <a:pt x="0" y="43"/>
                  </a:lnTo>
                  <a:lnTo>
                    <a:pt x="1" y="39"/>
                  </a:lnTo>
                  <a:lnTo>
                    <a:pt x="4" y="34"/>
                  </a:lnTo>
                  <a:lnTo>
                    <a:pt x="7" y="30"/>
                  </a:lnTo>
                  <a:lnTo>
                    <a:pt x="10" y="26"/>
                  </a:lnTo>
                  <a:lnTo>
                    <a:pt x="14" y="23"/>
                  </a:lnTo>
                  <a:lnTo>
                    <a:pt x="18" y="19"/>
                  </a:lnTo>
                  <a:lnTo>
                    <a:pt x="23" y="17"/>
                  </a:lnTo>
                  <a:lnTo>
                    <a:pt x="27" y="14"/>
                  </a:lnTo>
                  <a:lnTo>
                    <a:pt x="32" y="12"/>
                  </a:lnTo>
                  <a:lnTo>
                    <a:pt x="37" y="11"/>
                  </a:lnTo>
                  <a:lnTo>
                    <a:pt x="42" y="9"/>
                  </a:lnTo>
                  <a:lnTo>
                    <a:pt x="47" y="7"/>
                  </a:lnTo>
                  <a:lnTo>
                    <a:pt x="52" y="6"/>
                  </a:lnTo>
                  <a:lnTo>
                    <a:pt x="57" y="5"/>
                  </a:lnTo>
                  <a:lnTo>
                    <a:pt x="62" y="3"/>
                  </a:lnTo>
                  <a:lnTo>
                    <a:pt x="67" y="1"/>
                  </a:lnTo>
                  <a:lnTo>
                    <a:pt x="72" y="0"/>
                  </a:lnTo>
                  <a:lnTo>
                    <a:pt x="89" y="0"/>
                  </a:lnTo>
                  <a:lnTo>
                    <a:pt x="89" y="1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40" name="Freeform 28">
              <a:extLst>
                <a:ext uri="{FF2B5EF4-FFF2-40B4-BE49-F238E27FC236}">
                  <a16:creationId xmlns:a16="http://schemas.microsoft.com/office/drawing/2014/main" id="{3011F86B-A2A4-A322-F5C7-1A89342E7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" y="1942"/>
              <a:ext cx="61" cy="31"/>
            </a:xfrm>
            <a:custGeom>
              <a:avLst/>
              <a:gdLst>
                <a:gd name="T0" fmla="*/ 60 w 61"/>
                <a:gd name="T1" fmla="*/ 24 h 31"/>
                <a:gd name="T2" fmla="*/ 60 w 61"/>
                <a:gd name="T3" fmla="*/ 30 h 31"/>
                <a:gd name="T4" fmla="*/ 59 w 61"/>
                <a:gd name="T5" fmla="*/ 30 h 31"/>
                <a:gd name="T6" fmla="*/ 57 w 61"/>
                <a:gd name="T7" fmla="*/ 29 h 31"/>
                <a:gd name="T8" fmla="*/ 54 w 61"/>
                <a:gd name="T9" fmla="*/ 28 h 31"/>
                <a:gd name="T10" fmla="*/ 51 w 61"/>
                <a:gd name="T11" fmla="*/ 27 h 31"/>
                <a:gd name="T12" fmla="*/ 47 w 61"/>
                <a:gd name="T13" fmla="*/ 25 h 31"/>
                <a:gd name="T14" fmla="*/ 41 w 61"/>
                <a:gd name="T15" fmla="*/ 24 h 31"/>
                <a:gd name="T16" fmla="*/ 36 w 61"/>
                <a:gd name="T17" fmla="*/ 22 h 31"/>
                <a:gd name="T18" fmla="*/ 30 w 61"/>
                <a:gd name="T19" fmla="*/ 20 h 31"/>
                <a:gd name="T20" fmla="*/ 25 w 61"/>
                <a:gd name="T21" fmla="*/ 19 h 31"/>
                <a:gd name="T22" fmla="*/ 20 w 61"/>
                <a:gd name="T23" fmla="*/ 17 h 31"/>
                <a:gd name="T24" fmla="*/ 15 w 61"/>
                <a:gd name="T25" fmla="*/ 16 h 31"/>
                <a:gd name="T26" fmla="*/ 10 w 61"/>
                <a:gd name="T27" fmla="*/ 14 h 31"/>
                <a:gd name="T28" fmla="*/ 6 w 61"/>
                <a:gd name="T29" fmla="*/ 13 h 31"/>
                <a:gd name="T30" fmla="*/ 3 w 61"/>
                <a:gd name="T31" fmla="*/ 12 h 31"/>
                <a:gd name="T32" fmla="*/ 1 w 61"/>
                <a:gd name="T33" fmla="*/ 11 h 31"/>
                <a:gd name="T34" fmla="*/ 0 w 61"/>
                <a:gd name="T35" fmla="*/ 11 h 31"/>
                <a:gd name="T36" fmla="*/ 0 w 61"/>
                <a:gd name="T37" fmla="*/ 0 h 31"/>
                <a:gd name="T38" fmla="*/ 4 w 61"/>
                <a:gd name="T39" fmla="*/ 1 h 31"/>
                <a:gd name="T40" fmla="*/ 7 w 61"/>
                <a:gd name="T41" fmla="*/ 3 h 31"/>
                <a:gd name="T42" fmla="*/ 11 w 61"/>
                <a:gd name="T43" fmla="*/ 5 h 31"/>
                <a:gd name="T44" fmla="*/ 15 w 61"/>
                <a:gd name="T45" fmla="*/ 6 h 31"/>
                <a:gd name="T46" fmla="*/ 18 w 61"/>
                <a:gd name="T47" fmla="*/ 7 h 31"/>
                <a:gd name="T48" fmla="*/ 22 w 61"/>
                <a:gd name="T49" fmla="*/ 9 h 31"/>
                <a:gd name="T50" fmla="*/ 26 w 61"/>
                <a:gd name="T51" fmla="*/ 10 h 31"/>
                <a:gd name="T52" fmla="*/ 30 w 61"/>
                <a:gd name="T53" fmla="*/ 11 h 31"/>
                <a:gd name="T54" fmla="*/ 34 w 61"/>
                <a:gd name="T55" fmla="*/ 13 h 31"/>
                <a:gd name="T56" fmla="*/ 38 w 61"/>
                <a:gd name="T57" fmla="*/ 14 h 31"/>
                <a:gd name="T58" fmla="*/ 41 w 61"/>
                <a:gd name="T59" fmla="*/ 15 h 31"/>
                <a:gd name="T60" fmla="*/ 45 w 61"/>
                <a:gd name="T61" fmla="*/ 17 h 31"/>
                <a:gd name="T62" fmla="*/ 49 w 61"/>
                <a:gd name="T63" fmla="*/ 19 h 31"/>
                <a:gd name="T64" fmla="*/ 52 w 61"/>
                <a:gd name="T65" fmla="*/ 20 h 31"/>
                <a:gd name="T66" fmla="*/ 56 w 61"/>
                <a:gd name="T67" fmla="*/ 22 h 31"/>
                <a:gd name="T68" fmla="*/ 60 w 61"/>
                <a:gd name="T69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1" h="31">
                  <a:moveTo>
                    <a:pt x="60" y="24"/>
                  </a:moveTo>
                  <a:lnTo>
                    <a:pt x="60" y="30"/>
                  </a:lnTo>
                  <a:lnTo>
                    <a:pt x="59" y="30"/>
                  </a:lnTo>
                  <a:lnTo>
                    <a:pt x="57" y="29"/>
                  </a:lnTo>
                  <a:lnTo>
                    <a:pt x="54" y="28"/>
                  </a:lnTo>
                  <a:lnTo>
                    <a:pt x="51" y="27"/>
                  </a:lnTo>
                  <a:lnTo>
                    <a:pt x="47" y="25"/>
                  </a:lnTo>
                  <a:lnTo>
                    <a:pt x="41" y="24"/>
                  </a:lnTo>
                  <a:lnTo>
                    <a:pt x="36" y="22"/>
                  </a:lnTo>
                  <a:lnTo>
                    <a:pt x="30" y="20"/>
                  </a:lnTo>
                  <a:lnTo>
                    <a:pt x="25" y="19"/>
                  </a:lnTo>
                  <a:lnTo>
                    <a:pt x="20" y="17"/>
                  </a:lnTo>
                  <a:lnTo>
                    <a:pt x="15" y="16"/>
                  </a:lnTo>
                  <a:lnTo>
                    <a:pt x="10" y="14"/>
                  </a:lnTo>
                  <a:lnTo>
                    <a:pt x="6" y="13"/>
                  </a:lnTo>
                  <a:lnTo>
                    <a:pt x="3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4" y="1"/>
                  </a:lnTo>
                  <a:lnTo>
                    <a:pt x="7" y="3"/>
                  </a:lnTo>
                  <a:lnTo>
                    <a:pt x="11" y="5"/>
                  </a:lnTo>
                  <a:lnTo>
                    <a:pt x="15" y="6"/>
                  </a:lnTo>
                  <a:lnTo>
                    <a:pt x="18" y="7"/>
                  </a:lnTo>
                  <a:lnTo>
                    <a:pt x="22" y="9"/>
                  </a:lnTo>
                  <a:lnTo>
                    <a:pt x="26" y="10"/>
                  </a:lnTo>
                  <a:lnTo>
                    <a:pt x="30" y="11"/>
                  </a:lnTo>
                  <a:lnTo>
                    <a:pt x="34" y="13"/>
                  </a:lnTo>
                  <a:lnTo>
                    <a:pt x="38" y="14"/>
                  </a:lnTo>
                  <a:lnTo>
                    <a:pt x="41" y="15"/>
                  </a:lnTo>
                  <a:lnTo>
                    <a:pt x="45" y="17"/>
                  </a:lnTo>
                  <a:lnTo>
                    <a:pt x="49" y="19"/>
                  </a:lnTo>
                  <a:lnTo>
                    <a:pt x="52" y="20"/>
                  </a:lnTo>
                  <a:lnTo>
                    <a:pt x="56" y="22"/>
                  </a:lnTo>
                  <a:lnTo>
                    <a:pt x="60" y="24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41" name="Freeform 29">
              <a:extLst>
                <a:ext uri="{FF2B5EF4-FFF2-40B4-BE49-F238E27FC236}">
                  <a16:creationId xmlns:a16="http://schemas.microsoft.com/office/drawing/2014/main" id="{D21C0FC4-484E-FED7-C7BF-B64D829E0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1955"/>
              <a:ext cx="36" cy="67"/>
            </a:xfrm>
            <a:custGeom>
              <a:avLst/>
              <a:gdLst>
                <a:gd name="T0" fmla="*/ 32 w 36"/>
                <a:gd name="T1" fmla="*/ 25 h 67"/>
                <a:gd name="T2" fmla="*/ 34 w 36"/>
                <a:gd name="T3" fmla="*/ 31 h 67"/>
                <a:gd name="T4" fmla="*/ 35 w 36"/>
                <a:gd name="T5" fmla="*/ 37 h 67"/>
                <a:gd name="T6" fmla="*/ 33 w 36"/>
                <a:gd name="T7" fmla="*/ 42 h 67"/>
                <a:gd name="T8" fmla="*/ 32 w 36"/>
                <a:gd name="T9" fmla="*/ 47 h 67"/>
                <a:gd name="T10" fmla="*/ 29 w 36"/>
                <a:gd name="T11" fmla="*/ 52 h 67"/>
                <a:gd name="T12" fmla="*/ 26 w 36"/>
                <a:gd name="T13" fmla="*/ 57 h 67"/>
                <a:gd name="T14" fmla="*/ 22 w 36"/>
                <a:gd name="T15" fmla="*/ 61 h 67"/>
                <a:gd name="T16" fmla="*/ 19 w 36"/>
                <a:gd name="T17" fmla="*/ 66 h 67"/>
                <a:gd name="T18" fmla="*/ 4 w 36"/>
                <a:gd name="T19" fmla="*/ 66 h 67"/>
                <a:gd name="T20" fmla="*/ 4 w 36"/>
                <a:gd name="T21" fmla="*/ 64 h 67"/>
                <a:gd name="T22" fmla="*/ 4 w 36"/>
                <a:gd name="T23" fmla="*/ 62 h 67"/>
                <a:gd name="T24" fmla="*/ 5 w 36"/>
                <a:gd name="T25" fmla="*/ 60 h 67"/>
                <a:gd name="T26" fmla="*/ 6 w 36"/>
                <a:gd name="T27" fmla="*/ 58 h 67"/>
                <a:gd name="T28" fmla="*/ 6 w 36"/>
                <a:gd name="T29" fmla="*/ 56 h 67"/>
                <a:gd name="T30" fmla="*/ 6 w 36"/>
                <a:gd name="T31" fmla="*/ 55 h 67"/>
                <a:gd name="T32" fmla="*/ 5 w 36"/>
                <a:gd name="T33" fmla="*/ 55 h 67"/>
                <a:gd name="T34" fmla="*/ 2 w 36"/>
                <a:gd name="T35" fmla="*/ 54 h 67"/>
                <a:gd name="T36" fmla="*/ 2 w 36"/>
                <a:gd name="T37" fmla="*/ 55 h 67"/>
                <a:gd name="T38" fmla="*/ 0 w 36"/>
                <a:gd name="T39" fmla="*/ 55 h 67"/>
                <a:gd name="T40" fmla="*/ 0 w 36"/>
                <a:gd name="T41" fmla="*/ 54 h 67"/>
                <a:gd name="T42" fmla="*/ 0 w 36"/>
                <a:gd name="T43" fmla="*/ 54 h 67"/>
                <a:gd name="T44" fmla="*/ 2 w 36"/>
                <a:gd name="T45" fmla="*/ 53 h 67"/>
                <a:gd name="T46" fmla="*/ 2 w 36"/>
                <a:gd name="T47" fmla="*/ 52 h 67"/>
                <a:gd name="T48" fmla="*/ 2 w 36"/>
                <a:gd name="T49" fmla="*/ 51 h 67"/>
                <a:gd name="T50" fmla="*/ 2 w 36"/>
                <a:gd name="T51" fmla="*/ 0 h 67"/>
                <a:gd name="T52" fmla="*/ 7 w 36"/>
                <a:gd name="T53" fmla="*/ 1 h 67"/>
                <a:gd name="T54" fmla="*/ 11 w 36"/>
                <a:gd name="T55" fmla="*/ 3 h 67"/>
                <a:gd name="T56" fmla="*/ 15 w 36"/>
                <a:gd name="T57" fmla="*/ 5 h 67"/>
                <a:gd name="T58" fmla="*/ 19 w 36"/>
                <a:gd name="T59" fmla="*/ 9 h 67"/>
                <a:gd name="T60" fmla="*/ 23 w 36"/>
                <a:gd name="T61" fmla="*/ 12 h 67"/>
                <a:gd name="T62" fmla="*/ 26 w 36"/>
                <a:gd name="T63" fmla="*/ 16 h 67"/>
                <a:gd name="T64" fmla="*/ 29 w 36"/>
                <a:gd name="T65" fmla="*/ 20 h 67"/>
                <a:gd name="T66" fmla="*/ 32 w 36"/>
                <a:gd name="T67" fmla="*/ 2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" h="67">
                  <a:moveTo>
                    <a:pt x="32" y="25"/>
                  </a:moveTo>
                  <a:lnTo>
                    <a:pt x="34" y="31"/>
                  </a:lnTo>
                  <a:lnTo>
                    <a:pt x="35" y="37"/>
                  </a:lnTo>
                  <a:lnTo>
                    <a:pt x="33" y="42"/>
                  </a:lnTo>
                  <a:lnTo>
                    <a:pt x="32" y="47"/>
                  </a:lnTo>
                  <a:lnTo>
                    <a:pt x="29" y="52"/>
                  </a:lnTo>
                  <a:lnTo>
                    <a:pt x="26" y="57"/>
                  </a:lnTo>
                  <a:lnTo>
                    <a:pt x="22" y="61"/>
                  </a:lnTo>
                  <a:lnTo>
                    <a:pt x="19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4" y="62"/>
                  </a:lnTo>
                  <a:lnTo>
                    <a:pt x="5" y="60"/>
                  </a:lnTo>
                  <a:lnTo>
                    <a:pt x="6" y="58"/>
                  </a:lnTo>
                  <a:lnTo>
                    <a:pt x="6" y="56"/>
                  </a:lnTo>
                  <a:lnTo>
                    <a:pt x="6" y="55"/>
                  </a:lnTo>
                  <a:lnTo>
                    <a:pt x="5" y="55"/>
                  </a:lnTo>
                  <a:lnTo>
                    <a:pt x="2" y="54"/>
                  </a:lnTo>
                  <a:lnTo>
                    <a:pt x="2" y="55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53"/>
                  </a:lnTo>
                  <a:lnTo>
                    <a:pt x="2" y="52"/>
                  </a:lnTo>
                  <a:lnTo>
                    <a:pt x="2" y="51"/>
                  </a:lnTo>
                  <a:lnTo>
                    <a:pt x="2" y="0"/>
                  </a:lnTo>
                  <a:lnTo>
                    <a:pt x="7" y="1"/>
                  </a:lnTo>
                  <a:lnTo>
                    <a:pt x="11" y="3"/>
                  </a:lnTo>
                  <a:lnTo>
                    <a:pt x="15" y="5"/>
                  </a:lnTo>
                  <a:lnTo>
                    <a:pt x="19" y="9"/>
                  </a:lnTo>
                  <a:lnTo>
                    <a:pt x="23" y="12"/>
                  </a:lnTo>
                  <a:lnTo>
                    <a:pt x="26" y="16"/>
                  </a:lnTo>
                  <a:lnTo>
                    <a:pt x="29" y="20"/>
                  </a:lnTo>
                  <a:lnTo>
                    <a:pt x="32" y="2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42" name="Freeform 30">
              <a:extLst>
                <a:ext uri="{FF2B5EF4-FFF2-40B4-BE49-F238E27FC236}">
                  <a16:creationId xmlns:a16="http://schemas.microsoft.com/office/drawing/2014/main" id="{353438F0-E170-1EB6-2E97-8392F3699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" y="1961"/>
              <a:ext cx="61" cy="24"/>
            </a:xfrm>
            <a:custGeom>
              <a:avLst/>
              <a:gdLst>
                <a:gd name="T0" fmla="*/ 60 w 61"/>
                <a:gd name="T1" fmla="*/ 18 h 24"/>
                <a:gd name="T2" fmla="*/ 60 w 61"/>
                <a:gd name="T3" fmla="*/ 23 h 24"/>
                <a:gd name="T4" fmla="*/ 56 w 61"/>
                <a:gd name="T5" fmla="*/ 22 h 24"/>
                <a:gd name="T6" fmla="*/ 52 w 61"/>
                <a:gd name="T7" fmla="*/ 21 h 24"/>
                <a:gd name="T8" fmla="*/ 48 w 61"/>
                <a:gd name="T9" fmla="*/ 21 h 24"/>
                <a:gd name="T10" fmla="*/ 45 w 61"/>
                <a:gd name="T11" fmla="*/ 20 h 24"/>
                <a:gd name="T12" fmla="*/ 41 w 61"/>
                <a:gd name="T13" fmla="*/ 19 h 24"/>
                <a:gd name="T14" fmla="*/ 37 w 61"/>
                <a:gd name="T15" fmla="*/ 19 h 24"/>
                <a:gd name="T16" fmla="*/ 33 w 61"/>
                <a:gd name="T17" fmla="*/ 18 h 24"/>
                <a:gd name="T18" fmla="*/ 30 w 61"/>
                <a:gd name="T19" fmla="*/ 17 h 24"/>
                <a:gd name="T20" fmla="*/ 26 w 61"/>
                <a:gd name="T21" fmla="*/ 16 h 24"/>
                <a:gd name="T22" fmla="*/ 22 w 61"/>
                <a:gd name="T23" fmla="*/ 16 h 24"/>
                <a:gd name="T24" fmla="*/ 19 w 61"/>
                <a:gd name="T25" fmla="*/ 15 h 24"/>
                <a:gd name="T26" fmla="*/ 15 w 61"/>
                <a:gd name="T27" fmla="*/ 14 h 24"/>
                <a:gd name="T28" fmla="*/ 11 w 61"/>
                <a:gd name="T29" fmla="*/ 14 h 24"/>
                <a:gd name="T30" fmla="*/ 7 w 61"/>
                <a:gd name="T31" fmla="*/ 13 h 24"/>
                <a:gd name="T32" fmla="*/ 3 w 61"/>
                <a:gd name="T33" fmla="*/ 13 h 24"/>
                <a:gd name="T34" fmla="*/ 0 w 61"/>
                <a:gd name="T35" fmla="*/ 12 h 24"/>
                <a:gd name="T36" fmla="*/ 0 w 61"/>
                <a:gd name="T37" fmla="*/ 0 h 24"/>
                <a:gd name="T38" fmla="*/ 3 w 61"/>
                <a:gd name="T39" fmla="*/ 1 h 24"/>
                <a:gd name="T40" fmla="*/ 7 w 61"/>
                <a:gd name="T41" fmla="*/ 3 h 24"/>
                <a:gd name="T42" fmla="*/ 11 w 61"/>
                <a:gd name="T43" fmla="*/ 4 h 24"/>
                <a:gd name="T44" fmla="*/ 15 w 61"/>
                <a:gd name="T45" fmla="*/ 5 h 24"/>
                <a:gd name="T46" fmla="*/ 18 w 61"/>
                <a:gd name="T47" fmla="*/ 6 h 24"/>
                <a:gd name="T48" fmla="*/ 22 w 61"/>
                <a:gd name="T49" fmla="*/ 7 h 24"/>
                <a:gd name="T50" fmla="*/ 26 w 61"/>
                <a:gd name="T51" fmla="*/ 8 h 24"/>
                <a:gd name="T52" fmla="*/ 30 w 61"/>
                <a:gd name="T53" fmla="*/ 9 h 24"/>
                <a:gd name="T54" fmla="*/ 33 w 61"/>
                <a:gd name="T55" fmla="*/ 9 h 24"/>
                <a:gd name="T56" fmla="*/ 37 w 61"/>
                <a:gd name="T57" fmla="*/ 10 h 24"/>
                <a:gd name="T58" fmla="*/ 41 w 61"/>
                <a:gd name="T59" fmla="*/ 11 h 24"/>
                <a:gd name="T60" fmla="*/ 45 w 61"/>
                <a:gd name="T61" fmla="*/ 12 h 24"/>
                <a:gd name="T62" fmla="*/ 49 w 61"/>
                <a:gd name="T63" fmla="*/ 13 h 24"/>
                <a:gd name="T64" fmla="*/ 52 w 61"/>
                <a:gd name="T65" fmla="*/ 15 h 24"/>
                <a:gd name="T66" fmla="*/ 56 w 61"/>
                <a:gd name="T67" fmla="*/ 16 h 24"/>
                <a:gd name="T68" fmla="*/ 60 w 61"/>
                <a:gd name="T69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1" h="24">
                  <a:moveTo>
                    <a:pt x="60" y="18"/>
                  </a:moveTo>
                  <a:lnTo>
                    <a:pt x="60" y="23"/>
                  </a:lnTo>
                  <a:lnTo>
                    <a:pt x="56" y="22"/>
                  </a:lnTo>
                  <a:lnTo>
                    <a:pt x="52" y="21"/>
                  </a:lnTo>
                  <a:lnTo>
                    <a:pt x="48" y="21"/>
                  </a:lnTo>
                  <a:lnTo>
                    <a:pt x="45" y="20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3" y="18"/>
                  </a:lnTo>
                  <a:lnTo>
                    <a:pt x="30" y="17"/>
                  </a:lnTo>
                  <a:lnTo>
                    <a:pt x="26" y="16"/>
                  </a:lnTo>
                  <a:lnTo>
                    <a:pt x="22" y="16"/>
                  </a:lnTo>
                  <a:lnTo>
                    <a:pt x="19" y="15"/>
                  </a:lnTo>
                  <a:lnTo>
                    <a:pt x="15" y="14"/>
                  </a:lnTo>
                  <a:lnTo>
                    <a:pt x="11" y="14"/>
                  </a:lnTo>
                  <a:lnTo>
                    <a:pt x="7" y="13"/>
                  </a:lnTo>
                  <a:lnTo>
                    <a:pt x="3" y="13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" y="1"/>
                  </a:lnTo>
                  <a:lnTo>
                    <a:pt x="7" y="3"/>
                  </a:lnTo>
                  <a:lnTo>
                    <a:pt x="11" y="4"/>
                  </a:lnTo>
                  <a:lnTo>
                    <a:pt x="15" y="5"/>
                  </a:lnTo>
                  <a:lnTo>
                    <a:pt x="18" y="6"/>
                  </a:lnTo>
                  <a:lnTo>
                    <a:pt x="22" y="7"/>
                  </a:lnTo>
                  <a:lnTo>
                    <a:pt x="26" y="8"/>
                  </a:lnTo>
                  <a:lnTo>
                    <a:pt x="30" y="9"/>
                  </a:lnTo>
                  <a:lnTo>
                    <a:pt x="33" y="9"/>
                  </a:lnTo>
                  <a:lnTo>
                    <a:pt x="37" y="10"/>
                  </a:lnTo>
                  <a:lnTo>
                    <a:pt x="41" y="11"/>
                  </a:lnTo>
                  <a:lnTo>
                    <a:pt x="45" y="12"/>
                  </a:lnTo>
                  <a:lnTo>
                    <a:pt x="49" y="13"/>
                  </a:lnTo>
                  <a:lnTo>
                    <a:pt x="52" y="15"/>
                  </a:lnTo>
                  <a:lnTo>
                    <a:pt x="56" y="16"/>
                  </a:lnTo>
                  <a:lnTo>
                    <a:pt x="60" y="18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43" name="Freeform 31">
              <a:extLst>
                <a:ext uri="{FF2B5EF4-FFF2-40B4-BE49-F238E27FC236}">
                  <a16:creationId xmlns:a16="http://schemas.microsoft.com/office/drawing/2014/main" id="{E30BCDE1-4E17-AFC7-4EDB-6D8BBDF52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" y="1978"/>
              <a:ext cx="20" cy="26"/>
            </a:xfrm>
            <a:custGeom>
              <a:avLst/>
              <a:gdLst>
                <a:gd name="T0" fmla="*/ 3 w 20"/>
                <a:gd name="T1" fmla="*/ 7 h 26"/>
                <a:gd name="T2" fmla="*/ 12 w 20"/>
                <a:gd name="T3" fmla="*/ 0 h 26"/>
                <a:gd name="T4" fmla="*/ 14 w 20"/>
                <a:gd name="T5" fmla="*/ 1 h 26"/>
                <a:gd name="T6" fmla="*/ 6 w 20"/>
                <a:gd name="T7" fmla="*/ 11 h 26"/>
                <a:gd name="T8" fmla="*/ 7 w 20"/>
                <a:gd name="T9" fmla="*/ 12 h 26"/>
                <a:gd name="T10" fmla="*/ 9 w 20"/>
                <a:gd name="T11" fmla="*/ 14 h 26"/>
                <a:gd name="T12" fmla="*/ 11 w 20"/>
                <a:gd name="T13" fmla="*/ 14 h 26"/>
                <a:gd name="T14" fmla="*/ 13 w 20"/>
                <a:gd name="T15" fmla="*/ 15 h 26"/>
                <a:gd name="T16" fmla="*/ 15 w 20"/>
                <a:gd name="T17" fmla="*/ 15 h 26"/>
                <a:gd name="T18" fmla="*/ 16 w 20"/>
                <a:gd name="T19" fmla="*/ 16 h 26"/>
                <a:gd name="T20" fmla="*/ 18 w 20"/>
                <a:gd name="T21" fmla="*/ 17 h 26"/>
                <a:gd name="T22" fmla="*/ 19 w 20"/>
                <a:gd name="T23" fmla="*/ 18 h 26"/>
                <a:gd name="T24" fmla="*/ 16 w 20"/>
                <a:gd name="T25" fmla="*/ 19 h 26"/>
                <a:gd name="T26" fmla="*/ 14 w 20"/>
                <a:gd name="T27" fmla="*/ 19 h 26"/>
                <a:gd name="T28" fmla="*/ 13 w 20"/>
                <a:gd name="T29" fmla="*/ 19 h 26"/>
                <a:gd name="T30" fmla="*/ 11 w 20"/>
                <a:gd name="T31" fmla="*/ 18 h 26"/>
                <a:gd name="T32" fmla="*/ 9 w 20"/>
                <a:gd name="T33" fmla="*/ 18 h 26"/>
                <a:gd name="T34" fmla="*/ 7 w 20"/>
                <a:gd name="T35" fmla="*/ 17 h 26"/>
                <a:gd name="T36" fmla="*/ 5 w 20"/>
                <a:gd name="T37" fmla="*/ 16 h 26"/>
                <a:gd name="T38" fmla="*/ 3 w 20"/>
                <a:gd name="T39" fmla="*/ 16 h 26"/>
                <a:gd name="T40" fmla="*/ 3 w 20"/>
                <a:gd name="T41" fmla="*/ 18 h 26"/>
                <a:gd name="T42" fmla="*/ 2 w 20"/>
                <a:gd name="T43" fmla="*/ 18 h 26"/>
                <a:gd name="T44" fmla="*/ 3 w 20"/>
                <a:gd name="T45" fmla="*/ 19 h 26"/>
                <a:gd name="T46" fmla="*/ 3 w 20"/>
                <a:gd name="T47" fmla="*/ 20 h 26"/>
                <a:gd name="T48" fmla="*/ 3 w 20"/>
                <a:gd name="T49" fmla="*/ 21 h 26"/>
                <a:gd name="T50" fmla="*/ 3 w 20"/>
                <a:gd name="T51" fmla="*/ 22 h 26"/>
                <a:gd name="T52" fmla="*/ 3 w 20"/>
                <a:gd name="T53" fmla="*/ 23 h 26"/>
                <a:gd name="T54" fmla="*/ 2 w 20"/>
                <a:gd name="T55" fmla="*/ 25 h 26"/>
                <a:gd name="T56" fmla="*/ 0 w 20"/>
                <a:gd name="T57" fmla="*/ 25 h 26"/>
                <a:gd name="T58" fmla="*/ 0 w 20"/>
                <a:gd name="T59" fmla="*/ 21 h 26"/>
                <a:gd name="T60" fmla="*/ 0 w 20"/>
                <a:gd name="T61" fmla="*/ 18 h 26"/>
                <a:gd name="T62" fmla="*/ 0 w 20"/>
                <a:gd name="T63" fmla="*/ 14 h 26"/>
                <a:gd name="T64" fmla="*/ 0 w 20"/>
                <a:gd name="T65" fmla="*/ 11 h 26"/>
                <a:gd name="T66" fmla="*/ 0 w 20"/>
                <a:gd name="T67" fmla="*/ 7 h 26"/>
                <a:gd name="T68" fmla="*/ 0 w 20"/>
                <a:gd name="T69" fmla="*/ 5 h 26"/>
                <a:gd name="T70" fmla="*/ 1 w 20"/>
                <a:gd name="T71" fmla="*/ 2 h 26"/>
                <a:gd name="T72" fmla="*/ 1 w 20"/>
                <a:gd name="T73" fmla="*/ 0 h 26"/>
                <a:gd name="T74" fmla="*/ 3 w 20"/>
                <a:gd name="T7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" h="26">
                  <a:moveTo>
                    <a:pt x="3" y="7"/>
                  </a:moveTo>
                  <a:lnTo>
                    <a:pt x="12" y="0"/>
                  </a:lnTo>
                  <a:lnTo>
                    <a:pt x="14" y="1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3" y="15"/>
                  </a:lnTo>
                  <a:lnTo>
                    <a:pt x="15" y="15"/>
                  </a:lnTo>
                  <a:lnTo>
                    <a:pt x="16" y="16"/>
                  </a:lnTo>
                  <a:lnTo>
                    <a:pt x="18" y="17"/>
                  </a:lnTo>
                  <a:lnTo>
                    <a:pt x="19" y="18"/>
                  </a:lnTo>
                  <a:lnTo>
                    <a:pt x="16" y="19"/>
                  </a:lnTo>
                  <a:lnTo>
                    <a:pt x="14" y="19"/>
                  </a:lnTo>
                  <a:lnTo>
                    <a:pt x="13" y="19"/>
                  </a:lnTo>
                  <a:lnTo>
                    <a:pt x="11" y="18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3" y="18"/>
                  </a:lnTo>
                  <a:lnTo>
                    <a:pt x="2" y="18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0"/>
                  </a:lnTo>
                  <a:lnTo>
                    <a:pt x="3" y="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44" name="Freeform 32">
              <a:extLst>
                <a:ext uri="{FF2B5EF4-FFF2-40B4-BE49-F238E27FC236}">
                  <a16:creationId xmlns:a16="http://schemas.microsoft.com/office/drawing/2014/main" id="{57FA04D3-A879-35FF-060C-91ED193BC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" y="1981"/>
              <a:ext cx="64" cy="20"/>
            </a:xfrm>
            <a:custGeom>
              <a:avLst/>
              <a:gdLst>
                <a:gd name="T0" fmla="*/ 63 w 64"/>
                <a:gd name="T1" fmla="*/ 12 h 20"/>
                <a:gd name="T2" fmla="*/ 62 w 64"/>
                <a:gd name="T3" fmla="*/ 19 h 20"/>
                <a:gd name="T4" fmla="*/ 58 w 64"/>
                <a:gd name="T5" fmla="*/ 18 h 20"/>
                <a:gd name="T6" fmla="*/ 54 w 64"/>
                <a:gd name="T7" fmla="*/ 18 h 20"/>
                <a:gd name="T8" fmla="*/ 50 w 64"/>
                <a:gd name="T9" fmla="*/ 18 h 20"/>
                <a:gd name="T10" fmla="*/ 47 w 64"/>
                <a:gd name="T11" fmla="*/ 17 h 20"/>
                <a:gd name="T12" fmla="*/ 43 w 64"/>
                <a:gd name="T13" fmla="*/ 17 h 20"/>
                <a:gd name="T14" fmla="*/ 39 w 64"/>
                <a:gd name="T15" fmla="*/ 16 h 20"/>
                <a:gd name="T16" fmla="*/ 35 w 64"/>
                <a:gd name="T17" fmla="*/ 16 h 20"/>
                <a:gd name="T18" fmla="*/ 31 w 64"/>
                <a:gd name="T19" fmla="*/ 16 h 20"/>
                <a:gd name="T20" fmla="*/ 27 w 64"/>
                <a:gd name="T21" fmla="*/ 15 h 20"/>
                <a:gd name="T22" fmla="*/ 24 w 64"/>
                <a:gd name="T23" fmla="*/ 15 h 20"/>
                <a:gd name="T24" fmla="*/ 19 w 64"/>
                <a:gd name="T25" fmla="*/ 14 h 20"/>
                <a:gd name="T26" fmla="*/ 15 w 64"/>
                <a:gd name="T27" fmla="*/ 14 h 20"/>
                <a:gd name="T28" fmla="*/ 11 w 64"/>
                <a:gd name="T29" fmla="*/ 13 h 20"/>
                <a:gd name="T30" fmla="*/ 8 w 64"/>
                <a:gd name="T31" fmla="*/ 13 h 20"/>
                <a:gd name="T32" fmla="*/ 3 w 64"/>
                <a:gd name="T33" fmla="*/ 12 h 20"/>
                <a:gd name="T34" fmla="*/ 0 w 64"/>
                <a:gd name="T35" fmla="*/ 11 h 20"/>
                <a:gd name="T36" fmla="*/ 0 w 64"/>
                <a:gd name="T37" fmla="*/ 0 h 20"/>
                <a:gd name="T38" fmla="*/ 4 w 64"/>
                <a:gd name="T39" fmla="*/ 0 h 20"/>
                <a:gd name="T40" fmla="*/ 8 w 64"/>
                <a:gd name="T41" fmla="*/ 1 h 20"/>
                <a:gd name="T42" fmla="*/ 12 w 64"/>
                <a:gd name="T43" fmla="*/ 1 h 20"/>
                <a:gd name="T44" fmla="*/ 16 w 64"/>
                <a:gd name="T45" fmla="*/ 2 h 20"/>
                <a:gd name="T46" fmla="*/ 20 w 64"/>
                <a:gd name="T47" fmla="*/ 2 h 20"/>
                <a:gd name="T48" fmla="*/ 24 w 64"/>
                <a:gd name="T49" fmla="*/ 3 h 20"/>
                <a:gd name="T50" fmla="*/ 28 w 64"/>
                <a:gd name="T51" fmla="*/ 4 h 20"/>
                <a:gd name="T52" fmla="*/ 32 w 64"/>
                <a:gd name="T53" fmla="*/ 4 h 20"/>
                <a:gd name="T54" fmla="*/ 36 w 64"/>
                <a:gd name="T55" fmla="*/ 5 h 20"/>
                <a:gd name="T56" fmla="*/ 40 w 64"/>
                <a:gd name="T57" fmla="*/ 6 h 20"/>
                <a:gd name="T58" fmla="*/ 43 w 64"/>
                <a:gd name="T59" fmla="*/ 7 h 20"/>
                <a:gd name="T60" fmla="*/ 48 w 64"/>
                <a:gd name="T61" fmla="*/ 8 h 20"/>
                <a:gd name="T62" fmla="*/ 52 w 64"/>
                <a:gd name="T63" fmla="*/ 9 h 20"/>
                <a:gd name="T64" fmla="*/ 55 w 64"/>
                <a:gd name="T65" fmla="*/ 10 h 20"/>
                <a:gd name="T66" fmla="*/ 59 w 64"/>
                <a:gd name="T67" fmla="*/ 11 h 20"/>
                <a:gd name="T68" fmla="*/ 63 w 64"/>
                <a:gd name="T6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" h="20">
                  <a:moveTo>
                    <a:pt x="63" y="12"/>
                  </a:moveTo>
                  <a:lnTo>
                    <a:pt x="62" y="19"/>
                  </a:lnTo>
                  <a:lnTo>
                    <a:pt x="58" y="18"/>
                  </a:lnTo>
                  <a:lnTo>
                    <a:pt x="54" y="18"/>
                  </a:lnTo>
                  <a:lnTo>
                    <a:pt x="50" y="18"/>
                  </a:lnTo>
                  <a:lnTo>
                    <a:pt x="47" y="17"/>
                  </a:lnTo>
                  <a:lnTo>
                    <a:pt x="43" y="17"/>
                  </a:lnTo>
                  <a:lnTo>
                    <a:pt x="39" y="16"/>
                  </a:lnTo>
                  <a:lnTo>
                    <a:pt x="35" y="16"/>
                  </a:lnTo>
                  <a:lnTo>
                    <a:pt x="31" y="16"/>
                  </a:lnTo>
                  <a:lnTo>
                    <a:pt x="27" y="15"/>
                  </a:lnTo>
                  <a:lnTo>
                    <a:pt x="24" y="15"/>
                  </a:lnTo>
                  <a:lnTo>
                    <a:pt x="19" y="14"/>
                  </a:lnTo>
                  <a:lnTo>
                    <a:pt x="15" y="14"/>
                  </a:lnTo>
                  <a:lnTo>
                    <a:pt x="11" y="13"/>
                  </a:lnTo>
                  <a:lnTo>
                    <a:pt x="8" y="13"/>
                  </a:lnTo>
                  <a:lnTo>
                    <a:pt x="3" y="12"/>
                  </a:lnTo>
                  <a:lnTo>
                    <a:pt x="0" y="11"/>
                  </a:lnTo>
                  <a:lnTo>
                    <a:pt x="0" y="0"/>
                  </a:lnTo>
                  <a:lnTo>
                    <a:pt x="4" y="0"/>
                  </a:lnTo>
                  <a:lnTo>
                    <a:pt x="8" y="1"/>
                  </a:lnTo>
                  <a:lnTo>
                    <a:pt x="12" y="1"/>
                  </a:lnTo>
                  <a:lnTo>
                    <a:pt x="16" y="2"/>
                  </a:lnTo>
                  <a:lnTo>
                    <a:pt x="20" y="2"/>
                  </a:lnTo>
                  <a:lnTo>
                    <a:pt x="24" y="3"/>
                  </a:lnTo>
                  <a:lnTo>
                    <a:pt x="28" y="4"/>
                  </a:lnTo>
                  <a:lnTo>
                    <a:pt x="32" y="4"/>
                  </a:lnTo>
                  <a:lnTo>
                    <a:pt x="36" y="5"/>
                  </a:lnTo>
                  <a:lnTo>
                    <a:pt x="40" y="6"/>
                  </a:lnTo>
                  <a:lnTo>
                    <a:pt x="43" y="7"/>
                  </a:lnTo>
                  <a:lnTo>
                    <a:pt x="48" y="8"/>
                  </a:lnTo>
                  <a:lnTo>
                    <a:pt x="52" y="9"/>
                  </a:lnTo>
                  <a:lnTo>
                    <a:pt x="55" y="10"/>
                  </a:lnTo>
                  <a:lnTo>
                    <a:pt x="59" y="11"/>
                  </a:lnTo>
                  <a:lnTo>
                    <a:pt x="63" y="1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45" name="Freeform 33">
              <a:extLst>
                <a:ext uri="{FF2B5EF4-FFF2-40B4-BE49-F238E27FC236}">
                  <a16:creationId xmlns:a16="http://schemas.microsoft.com/office/drawing/2014/main" id="{BF2ACD51-1A2B-6764-6F77-FACF7E6D0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" y="1995"/>
              <a:ext cx="102" cy="62"/>
            </a:xfrm>
            <a:custGeom>
              <a:avLst/>
              <a:gdLst>
                <a:gd name="T0" fmla="*/ 56 w 102"/>
                <a:gd name="T1" fmla="*/ 45 h 62"/>
                <a:gd name="T2" fmla="*/ 58 w 102"/>
                <a:gd name="T3" fmla="*/ 44 h 62"/>
                <a:gd name="T4" fmla="*/ 60 w 102"/>
                <a:gd name="T5" fmla="*/ 43 h 62"/>
                <a:gd name="T6" fmla="*/ 62 w 102"/>
                <a:gd name="T7" fmla="*/ 41 h 62"/>
                <a:gd name="T8" fmla="*/ 68 w 102"/>
                <a:gd name="T9" fmla="*/ 41 h 62"/>
                <a:gd name="T10" fmla="*/ 77 w 102"/>
                <a:gd name="T11" fmla="*/ 40 h 62"/>
                <a:gd name="T12" fmla="*/ 87 w 102"/>
                <a:gd name="T13" fmla="*/ 39 h 62"/>
                <a:gd name="T14" fmla="*/ 96 w 102"/>
                <a:gd name="T15" fmla="*/ 37 h 62"/>
                <a:gd name="T16" fmla="*/ 98 w 102"/>
                <a:gd name="T17" fmla="*/ 36 h 62"/>
                <a:gd name="T18" fmla="*/ 92 w 102"/>
                <a:gd name="T19" fmla="*/ 39 h 62"/>
                <a:gd name="T20" fmla="*/ 85 w 102"/>
                <a:gd name="T21" fmla="*/ 42 h 62"/>
                <a:gd name="T22" fmla="*/ 79 w 102"/>
                <a:gd name="T23" fmla="*/ 44 h 62"/>
                <a:gd name="T24" fmla="*/ 73 w 102"/>
                <a:gd name="T25" fmla="*/ 48 h 62"/>
                <a:gd name="T26" fmla="*/ 66 w 102"/>
                <a:gd name="T27" fmla="*/ 51 h 62"/>
                <a:gd name="T28" fmla="*/ 59 w 102"/>
                <a:gd name="T29" fmla="*/ 55 h 62"/>
                <a:gd name="T30" fmla="*/ 53 w 102"/>
                <a:gd name="T31" fmla="*/ 59 h 62"/>
                <a:gd name="T32" fmla="*/ 48 w 102"/>
                <a:gd name="T33" fmla="*/ 61 h 62"/>
                <a:gd name="T34" fmla="*/ 44 w 102"/>
                <a:gd name="T35" fmla="*/ 59 h 62"/>
                <a:gd name="T36" fmla="*/ 41 w 102"/>
                <a:gd name="T37" fmla="*/ 57 h 62"/>
                <a:gd name="T38" fmla="*/ 38 w 102"/>
                <a:gd name="T39" fmla="*/ 54 h 62"/>
                <a:gd name="T40" fmla="*/ 0 w 102"/>
                <a:gd name="T41" fmla="*/ 12 h 62"/>
                <a:gd name="T42" fmla="*/ 1 w 102"/>
                <a:gd name="T43" fmla="*/ 9 h 62"/>
                <a:gd name="T44" fmla="*/ 3 w 102"/>
                <a:gd name="T45" fmla="*/ 7 h 62"/>
                <a:gd name="T46" fmla="*/ 5 w 102"/>
                <a:gd name="T47" fmla="*/ 3 h 62"/>
                <a:gd name="T48" fmla="*/ 6 w 102"/>
                <a:gd name="T49" fmla="*/ 0 h 62"/>
                <a:gd name="T50" fmla="*/ 12 w 102"/>
                <a:gd name="T51" fmla="*/ 4 h 62"/>
                <a:gd name="T52" fmla="*/ 19 w 102"/>
                <a:gd name="T53" fmla="*/ 9 h 62"/>
                <a:gd name="T54" fmla="*/ 25 w 102"/>
                <a:gd name="T55" fmla="*/ 15 h 62"/>
                <a:gd name="T56" fmla="*/ 31 w 102"/>
                <a:gd name="T57" fmla="*/ 20 h 62"/>
                <a:gd name="T58" fmla="*/ 37 w 102"/>
                <a:gd name="T59" fmla="*/ 26 h 62"/>
                <a:gd name="T60" fmla="*/ 43 w 102"/>
                <a:gd name="T61" fmla="*/ 32 h 62"/>
                <a:gd name="T62" fmla="*/ 49 w 102"/>
                <a:gd name="T63" fmla="*/ 38 h 62"/>
                <a:gd name="T64" fmla="*/ 54 w 102"/>
                <a:gd name="T65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2" h="62">
                  <a:moveTo>
                    <a:pt x="54" y="45"/>
                  </a:moveTo>
                  <a:lnTo>
                    <a:pt x="56" y="45"/>
                  </a:lnTo>
                  <a:lnTo>
                    <a:pt x="58" y="45"/>
                  </a:lnTo>
                  <a:lnTo>
                    <a:pt x="58" y="44"/>
                  </a:lnTo>
                  <a:lnTo>
                    <a:pt x="59" y="43"/>
                  </a:lnTo>
                  <a:lnTo>
                    <a:pt x="60" y="43"/>
                  </a:lnTo>
                  <a:lnTo>
                    <a:pt x="61" y="42"/>
                  </a:lnTo>
                  <a:lnTo>
                    <a:pt x="62" y="41"/>
                  </a:lnTo>
                  <a:lnTo>
                    <a:pt x="63" y="40"/>
                  </a:lnTo>
                  <a:lnTo>
                    <a:pt x="68" y="41"/>
                  </a:lnTo>
                  <a:lnTo>
                    <a:pt x="73" y="41"/>
                  </a:lnTo>
                  <a:lnTo>
                    <a:pt x="77" y="40"/>
                  </a:lnTo>
                  <a:lnTo>
                    <a:pt x="82" y="40"/>
                  </a:lnTo>
                  <a:lnTo>
                    <a:pt x="87" y="39"/>
                  </a:lnTo>
                  <a:lnTo>
                    <a:pt x="92" y="38"/>
                  </a:lnTo>
                  <a:lnTo>
                    <a:pt x="96" y="37"/>
                  </a:lnTo>
                  <a:lnTo>
                    <a:pt x="101" y="35"/>
                  </a:lnTo>
                  <a:lnTo>
                    <a:pt x="98" y="36"/>
                  </a:lnTo>
                  <a:lnTo>
                    <a:pt x="95" y="37"/>
                  </a:lnTo>
                  <a:lnTo>
                    <a:pt x="92" y="39"/>
                  </a:lnTo>
                  <a:lnTo>
                    <a:pt x="89" y="40"/>
                  </a:lnTo>
                  <a:lnTo>
                    <a:pt x="85" y="42"/>
                  </a:lnTo>
                  <a:lnTo>
                    <a:pt x="82" y="43"/>
                  </a:lnTo>
                  <a:lnTo>
                    <a:pt x="79" y="44"/>
                  </a:lnTo>
                  <a:lnTo>
                    <a:pt x="76" y="46"/>
                  </a:lnTo>
                  <a:lnTo>
                    <a:pt x="73" y="48"/>
                  </a:lnTo>
                  <a:lnTo>
                    <a:pt x="69" y="50"/>
                  </a:lnTo>
                  <a:lnTo>
                    <a:pt x="66" y="51"/>
                  </a:lnTo>
                  <a:lnTo>
                    <a:pt x="63" y="53"/>
                  </a:lnTo>
                  <a:lnTo>
                    <a:pt x="59" y="55"/>
                  </a:lnTo>
                  <a:lnTo>
                    <a:pt x="56" y="57"/>
                  </a:lnTo>
                  <a:lnTo>
                    <a:pt x="53" y="59"/>
                  </a:lnTo>
                  <a:lnTo>
                    <a:pt x="50" y="61"/>
                  </a:lnTo>
                  <a:lnTo>
                    <a:pt x="48" y="61"/>
                  </a:lnTo>
                  <a:lnTo>
                    <a:pt x="46" y="60"/>
                  </a:lnTo>
                  <a:lnTo>
                    <a:pt x="44" y="59"/>
                  </a:lnTo>
                  <a:lnTo>
                    <a:pt x="42" y="58"/>
                  </a:lnTo>
                  <a:lnTo>
                    <a:pt x="41" y="57"/>
                  </a:lnTo>
                  <a:lnTo>
                    <a:pt x="39" y="56"/>
                  </a:lnTo>
                  <a:lnTo>
                    <a:pt x="38" y="54"/>
                  </a:lnTo>
                  <a:lnTo>
                    <a:pt x="36" y="5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8"/>
                  </a:lnTo>
                  <a:lnTo>
                    <a:pt x="3" y="7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1"/>
                  </a:lnTo>
                  <a:lnTo>
                    <a:pt x="6" y="0"/>
                  </a:lnTo>
                  <a:lnTo>
                    <a:pt x="9" y="2"/>
                  </a:lnTo>
                  <a:lnTo>
                    <a:pt x="12" y="4"/>
                  </a:lnTo>
                  <a:lnTo>
                    <a:pt x="15" y="7"/>
                  </a:lnTo>
                  <a:lnTo>
                    <a:pt x="19" y="9"/>
                  </a:lnTo>
                  <a:lnTo>
                    <a:pt x="22" y="12"/>
                  </a:lnTo>
                  <a:lnTo>
                    <a:pt x="25" y="15"/>
                  </a:lnTo>
                  <a:lnTo>
                    <a:pt x="28" y="17"/>
                  </a:lnTo>
                  <a:lnTo>
                    <a:pt x="31" y="20"/>
                  </a:lnTo>
                  <a:lnTo>
                    <a:pt x="34" y="23"/>
                  </a:lnTo>
                  <a:lnTo>
                    <a:pt x="37" y="26"/>
                  </a:lnTo>
                  <a:lnTo>
                    <a:pt x="40" y="29"/>
                  </a:lnTo>
                  <a:lnTo>
                    <a:pt x="43" y="32"/>
                  </a:lnTo>
                  <a:lnTo>
                    <a:pt x="46" y="35"/>
                  </a:lnTo>
                  <a:lnTo>
                    <a:pt x="49" y="38"/>
                  </a:lnTo>
                  <a:lnTo>
                    <a:pt x="51" y="42"/>
                  </a:lnTo>
                  <a:lnTo>
                    <a:pt x="54" y="45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46" name="Freeform 34">
              <a:extLst>
                <a:ext uri="{FF2B5EF4-FFF2-40B4-BE49-F238E27FC236}">
                  <a16:creationId xmlns:a16="http://schemas.microsoft.com/office/drawing/2014/main" id="{0059EC5F-B25F-F153-A2C9-846409FD5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7" y="1995"/>
              <a:ext cx="21" cy="21"/>
            </a:xfrm>
            <a:custGeom>
              <a:avLst/>
              <a:gdLst>
                <a:gd name="T0" fmla="*/ 20 w 21"/>
                <a:gd name="T1" fmla="*/ 17 h 21"/>
                <a:gd name="T2" fmla="*/ 17 w 21"/>
                <a:gd name="T3" fmla="*/ 18 h 21"/>
                <a:gd name="T4" fmla="*/ 14 w 21"/>
                <a:gd name="T5" fmla="*/ 20 h 21"/>
                <a:gd name="T6" fmla="*/ 12 w 21"/>
                <a:gd name="T7" fmla="*/ 20 h 21"/>
                <a:gd name="T8" fmla="*/ 10 w 21"/>
                <a:gd name="T9" fmla="*/ 20 h 21"/>
                <a:gd name="T10" fmla="*/ 7 w 21"/>
                <a:gd name="T11" fmla="*/ 20 h 21"/>
                <a:gd name="T12" fmla="*/ 4 w 21"/>
                <a:gd name="T13" fmla="*/ 18 h 21"/>
                <a:gd name="T14" fmla="*/ 1 w 21"/>
                <a:gd name="T15" fmla="*/ 17 h 21"/>
                <a:gd name="T16" fmla="*/ 0 w 21"/>
                <a:gd name="T17" fmla="*/ 17 h 21"/>
                <a:gd name="T18" fmla="*/ 1 w 21"/>
                <a:gd name="T19" fmla="*/ 15 h 21"/>
                <a:gd name="T20" fmla="*/ 4 w 21"/>
                <a:gd name="T21" fmla="*/ 10 h 21"/>
                <a:gd name="T22" fmla="*/ 7 w 21"/>
                <a:gd name="T23" fmla="*/ 6 h 21"/>
                <a:gd name="T24" fmla="*/ 10 w 21"/>
                <a:gd name="T25" fmla="*/ 2 h 21"/>
                <a:gd name="T26" fmla="*/ 13 w 21"/>
                <a:gd name="T27" fmla="*/ 0 h 21"/>
                <a:gd name="T28" fmla="*/ 16 w 21"/>
                <a:gd name="T29" fmla="*/ 1 h 21"/>
                <a:gd name="T30" fmla="*/ 18 w 21"/>
                <a:gd name="T31" fmla="*/ 6 h 21"/>
                <a:gd name="T32" fmla="*/ 20 w 21"/>
                <a:gd name="T3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1">
                  <a:moveTo>
                    <a:pt x="20" y="17"/>
                  </a:moveTo>
                  <a:lnTo>
                    <a:pt x="17" y="18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0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6" y="1"/>
                  </a:lnTo>
                  <a:lnTo>
                    <a:pt x="18" y="6"/>
                  </a:lnTo>
                  <a:lnTo>
                    <a:pt x="20" y="17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47" name="Freeform 35">
              <a:extLst>
                <a:ext uri="{FF2B5EF4-FFF2-40B4-BE49-F238E27FC236}">
                  <a16:creationId xmlns:a16="http://schemas.microsoft.com/office/drawing/2014/main" id="{E2BEA452-3F16-9563-756E-215B9DB64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" y="1998"/>
              <a:ext cx="65" cy="21"/>
            </a:xfrm>
            <a:custGeom>
              <a:avLst/>
              <a:gdLst>
                <a:gd name="T0" fmla="*/ 61 w 65"/>
                <a:gd name="T1" fmla="*/ 9 h 21"/>
                <a:gd name="T2" fmla="*/ 61 w 65"/>
                <a:gd name="T3" fmla="*/ 12 h 21"/>
                <a:gd name="T4" fmla="*/ 61 w 65"/>
                <a:gd name="T5" fmla="*/ 16 h 21"/>
                <a:gd name="T6" fmla="*/ 61 w 65"/>
                <a:gd name="T7" fmla="*/ 18 h 21"/>
                <a:gd name="T8" fmla="*/ 64 w 65"/>
                <a:gd name="T9" fmla="*/ 20 h 21"/>
                <a:gd name="T10" fmla="*/ 60 w 65"/>
                <a:gd name="T11" fmla="*/ 19 h 21"/>
                <a:gd name="T12" fmla="*/ 56 w 65"/>
                <a:gd name="T13" fmla="*/ 18 h 21"/>
                <a:gd name="T14" fmla="*/ 51 w 65"/>
                <a:gd name="T15" fmla="*/ 17 h 21"/>
                <a:gd name="T16" fmla="*/ 47 w 65"/>
                <a:gd name="T17" fmla="*/ 17 h 21"/>
                <a:gd name="T18" fmla="*/ 43 w 65"/>
                <a:gd name="T19" fmla="*/ 17 h 21"/>
                <a:gd name="T20" fmla="*/ 39 w 65"/>
                <a:gd name="T21" fmla="*/ 16 h 21"/>
                <a:gd name="T22" fmla="*/ 35 w 65"/>
                <a:gd name="T23" fmla="*/ 16 h 21"/>
                <a:gd name="T24" fmla="*/ 31 w 65"/>
                <a:gd name="T25" fmla="*/ 15 h 21"/>
                <a:gd name="T26" fmla="*/ 27 w 65"/>
                <a:gd name="T27" fmla="*/ 15 h 21"/>
                <a:gd name="T28" fmla="*/ 22 w 65"/>
                <a:gd name="T29" fmla="*/ 15 h 21"/>
                <a:gd name="T30" fmla="*/ 19 w 65"/>
                <a:gd name="T31" fmla="*/ 15 h 21"/>
                <a:gd name="T32" fmla="*/ 15 w 65"/>
                <a:gd name="T33" fmla="*/ 13 h 21"/>
                <a:gd name="T34" fmla="*/ 11 w 65"/>
                <a:gd name="T35" fmla="*/ 12 h 21"/>
                <a:gd name="T36" fmla="*/ 7 w 65"/>
                <a:gd name="T37" fmla="*/ 12 h 21"/>
                <a:gd name="T38" fmla="*/ 3 w 65"/>
                <a:gd name="T39" fmla="*/ 11 h 21"/>
                <a:gd name="T40" fmla="*/ 0 w 65"/>
                <a:gd name="T41" fmla="*/ 10 h 21"/>
                <a:gd name="T42" fmla="*/ 0 w 65"/>
                <a:gd name="T43" fmla="*/ 2 h 21"/>
                <a:gd name="T44" fmla="*/ 2 w 65"/>
                <a:gd name="T45" fmla="*/ 1 h 21"/>
                <a:gd name="T46" fmla="*/ 6 w 65"/>
                <a:gd name="T47" fmla="*/ 0 h 21"/>
                <a:gd name="T48" fmla="*/ 9 w 65"/>
                <a:gd name="T49" fmla="*/ 0 h 21"/>
                <a:gd name="T50" fmla="*/ 14 w 65"/>
                <a:gd name="T51" fmla="*/ 0 h 21"/>
                <a:gd name="T52" fmla="*/ 18 w 65"/>
                <a:gd name="T53" fmla="*/ 0 h 21"/>
                <a:gd name="T54" fmla="*/ 23 w 65"/>
                <a:gd name="T55" fmla="*/ 1 h 21"/>
                <a:gd name="T56" fmla="*/ 28 w 65"/>
                <a:gd name="T57" fmla="*/ 2 h 21"/>
                <a:gd name="T58" fmla="*/ 33 w 65"/>
                <a:gd name="T59" fmla="*/ 3 h 21"/>
                <a:gd name="T60" fmla="*/ 38 w 65"/>
                <a:gd name="T61" fmla="*/ 4 h 21"/>
                <a:gd name="T62" fmla="*/ 42 w 65"/>
                <a:gd name="T63" fmla="*/ 5 h 21"/>
                <a:gd name="T64" fmla="*/ 47 w 65"/>
                <a:gd name="T65" fmla="*/ 6 h 21"/>
                <a:gd name="T66" fmla="*/ 51 w 65"/>
                <a:gd name="T67" fmla="*/ 7 h 21"/>
                <a:gd name="T68" fmla="*/ 55 w 65"/>
                <a:gd name="T69" fmla="*/ 7 h 21"/>
                <a:gd name="T70" fmla="*/ 58 w 65"/>
                <a:gd name="T71" fmla="*/ 8 h 21"/>
                <a:gd name="T72" fmla="*/ 59 w 65"/>
                <a:gd name="T73" fmla="*/ 9 h 21"/>
                <a:gd name="T74" fmla="*/ 61 w 65"/>
                <a:gd name="T75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" h="21">
                  <a:moveTo>
                    <a:pt x="61" y="9"/>
                  </a:moveTo>
                  <a:lnTo>
                    <a:pt x="61" y="12"/>
                  </a:lnTo>
                  <a:lnTo>
                    <a:pt x="61" y="16"/>
                  </a:lnTo>
                  <a:lnTo>
                    <a:pt x="61" y="18"/>
                  </a:lnTo>
                  <a:lnTo>
                    <a:pt x="64" y="20"/>
                  </a:lnTo>
                  <a:lnTo>
                    <a:pt x="60" y="19"/>
                  </a:lnTo>
                  <a:lnTo>
                    <a:pt x="56" y="18"/>
                  </a:lnTo>
                  <a:lnTo>
                    <a:pt x="51" y="17"/>
                  </a:lnTo>
                  <a:lnTo>
                    <a:pt x="47" y="17"/>
                  </a:lnTo>
                  <a:lnTo>
                    <a:pt x="43" y="17"/>
                  </a:lnTo>
                  <a:lnTo>
                    <a:pt x="39" y="16"/>
                  </a:lnTo>
                  <a:lnTo>
                    <a:pt x="35" y="16"/>
                  </a:lnTo>
                  <a:lnTo>
                    <a:pt x="31" y="15"/>
                  </a:lnTo>
                  <a:lnTo>
                    <a:pt x="27" y="15"/>
                  </a:lnTo>
                  <a:lnTo>
                    <a:pt x="22" y="15"/>
                  </a:lnTo>
                  <a:lnTo>
                    <a:pt x="19" y="15"/>
                  </a:lnTo>
                  <a:lnTo>
                    <a:pt x="15" y="13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3" y="11"/>
                  </a:lnTo>
                  <a:lnTo>
                    <a:pt x="0" y="10"/>
                  </a:lnTo>
                  <a:lnTo>
                    <a:pt x="0" y="2"/>
                  </a:lnTo>
                  <a:lnTo>
                    <a:pt x="2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3" y="1"/>
                  </a:lnTo>
                  <a:lnTo>
                    <a:pt x="28" y="2"/>
                  </a:lnTo>
                  <a:lnTo>
                    <a:pt x="33" y="3"/>
                  </a:lnTo>
                  <a:lnTo>
                    <a:pt x="38" y="4"/>
                  </a:lnTo>
                  <a:lnTo>
                    <a:pt x="42" y="5"/>
                  </a:lnTo>
                  <a:lnTo>
                    <a:pt x="47" y="6"/>
                  </a:lnTo>
                  <a:lnTo>
                    <a:pt x="51" y="7"/>
                  </a:lnTo>
                  <a:lnTo>
                    <a:pt x="55" y="7"/>
                  </a:lnTo>
                  <a:lnTo>
                    <a:pt x="58" y="8"/>
                  </a:lnTo>
                  <a:lnTo>
                    <a:pt x="59" y="9"/>
                  </a:lnTo>
                  <a:lnTo>
                    <a:pt x="61" y="9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48" name="Freeform 36">
              <a:extLst>
                <a:ext uri="{FF2B5EF4-FFF2-40B4-BE49-F238E27FC236}">
                  <a16:creationId xmlns:a16="http://schemas.microsoft.com/office/drawing/2014/main" id="{90B5B7F6-406C-45C7-4E42-B8005C43B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9" y="2016"/>
              <a:ext cx="109" cy="21"/>
            </a:xfrm>
            <a:custGeom>
              <a:avLst/>
              <a:gdLst>
                <a:gd name="T0" fmla="*/ 0 w 109"/>
                <a:gd name="T1" fmla="*/ 0 h 21"/>
                <a:gd name="T2" fmla="*/ 8 w 109"/>
                <a:gd name="T3" fmla="*/ 0 h 21"/>
                <a:gd name="T4" fmla="*/ 15 w 109"/>
                <a:gd name="T5" fmla="*/ 1 h 21"/>
                <a:gd name="T6" fmla="*/ 22 w 109"/>
                <a:gd name="T7" fmla="*/ 2 h 21"/>
                <a:gd name="T8" fmla="*/ 29 w 109"/>
                <a:gd name="T9" fmla="*/ 3 h 21"/>
                <a:gd name="T10" fmla="*/ 35 w 109"/>
                <a:gd name="T11" fmla="*/ 4 h 21"/>
                <a:gd name="T12" fmla="*/ 42 w 109"/>
                <a:gd name="T13" fmla="*/ 5 h 21"/>
                <a:gd name="T14" fmla="*/ 48 w 109"/>
                <a:gd name="T15" fmla="*/ 6 h 21"/>
                <a:gd name="T16" fmla="*/ 54 w 109"/>
                <a:gd name="T17" fmla="*/ 7 h 21"/>
                <a:gd name="T18" fmla="*/ 60 w 109"/>
                <a:gd name="T19" fmla="*/ 8 h 21"/>
                <a:gd name="T20" fmla="*/ 66 w 109"/>
                <a:gd name="T21" fmla="*/ 9 h 21"/>
                <a:gd name="T22" fmla="*/ 73 w 109"/>
                <a:gd name="T23" fmla="*/ 10 h 21"/>
                <a:gd name="T24" fmla="*/ 79 w 109"/>
                <a:gd name="T25" fmla="*/ 10 h 21"/>
                <a:gd name="T26" fmla="*/ 86 w 109"/>
                <a:gd name="T27" fmla="*/ 11 h 21"/>
                <a:gd name="T28" fmla="*/ 93 w 109"/>
                <a:gd name="T29" fmla="*/ 12 h 21"/>
                <a:gd name="T30" fmla="*/ 100 w 109"/>
                <a:gd name="T31" fmla="*/ 12 h 21"/>
                <a:gd name="T32" fmla="*/ 108 w 109"/>
                <a:gd name="T33" fmla="*/ 13 h 21"/>
                <a:gd name="T34" fmla="*/ 108 w 109"/>
                <a:gd name="T35" fmla="*/ 15 h 21"/>
                <a:gd name="T36" fmla="*/ 108 w 109"/>
                <a:gd name="T37" fmla="*/ 17 h 21"/>
                <a:gd name="T38" fmla="*/ 107 w 109"/>
                <a:gd name="T39" fmla="*/ 19 h 21"/>
                <a:gd name="T40" fmla="*/ 106 w 109"/>
                <a:gd name="T41" fmla="*/ 20 h 21"/>
                <a:gd name="T42" fmla="*/ 98 w 109"/>
                <a:gd name="T43" fmla="*/ 19 h 21"/>
                <a:gd name="T44" fmla="*/ 91 w 109"/>
                <a:gd name="T45" fmla="*/ 18 h 21"/>
                <a:gd name="T46" fmla="*/ 84 w 109"/>
                <a:gd name="T47" fmla="*/ 17 h 21"/>
                <a:gd name="T48" fmla="*/ 77 w 109"/>
                <a:gd name="T49" fmla="*/ 16 h 21"/>
                <a:gd name="T50" fmla="*/ 71 w 109"/>
                <a:gd name="T51" fmla="*/ 15 h 21"/>
                <a:gd name="T52" fmla="*/ 65 w 109"/>
                <a:gd name="T53" fmla="*/ 13 h 21"/>
                <a:gd name="T54" fmla="*/ 59 w 109"/>
                <a:gd name="T55" fmla="*/ 12 h 21"/>
                <a:gd name="T56" fmla="*/ 53 w 109"/>
                <a:gd name="T57" fmla="*/ 11 h 21"/>
                <a:gd name="T58" fmla="*/ 47 w 109"/>
                <a:gd name="T59" fmla="*/ 10 h 21"/>
                <a:gd name="T60" fmla="*/ 41 w 109"/>
                <a:gd name="T61" fmla="*/ 10 h 21"/>
                <a:gd name="T62" fmla="*/ 35 w 109"/>
                <a:gd name="T63" fmla="*/ 9 h 21"/>
                <a:gd name="T64" fmla="*/ 28 w 109"/>
                <a:gd name="T65" fmla="*/ 8 h 21"/>
                <a:gd name="T66" fmla="*/ 22 w 109"/>
                <a:gd name="T67" fmla="*/ 7 h 21"/>
                <a:gd name="T68" fmla="*/ 15 w 109"/>
                <a:gd name="T69" fmla="*/ 7 h 21"/>
                <a:gd name="T70" fmla="*/ 7 w 109"/>
                <a:gd name="T71" fmla="*/ 6 h 21"/>
                <a:gd name="T72" fmla="*/ 0 w 109"/>
                <a:gd name="T73" fmla="*/ 6 h 21"/>
                <a:gd name="T74" fmla="*/ 0 w 109"/>
                <a:gd name="T7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9" h="21">
                  <a:moveTo>
                    <a:pt x="0" y="0"/>
                  </a:moveTo>
                  <a:lnTo>
                    <a:pt x="8" y="0"/>
                  </a:lnTo>
                  <a:lnTo>
                    <a:pt x="15" y="1"/>
                  </a:lnTo>
                  <a:lnTo>
                    <a:pt x="22" y="2"/>
                  </a:lnTo>
                  <a:lnTo>
                    <a:pt x="29" y="3"/>
                  </a:lnTo>
                  <a:lnTo>
                    <a:pt x="35" y="4"/>
                  </a:lnTo>
                  <a:lnTo>
                    <a:pt x="42" y="5"/>
                  </a:lnTo>
                  <a:lnTo>
                    <a:pt x="48" y="6"/>
                  </a:lnTo>
                  <a:lnTo>
                    <a:pt x="54" y="7"/>
                  </a:lnTo>
                  <a:lnTo>
                    <a:pt x="60" y="8"/>
                  </a:lnTo>
                  <a:lnTo>
                    <a:pt x="66" y="9"/>
                  </a:lnTo>
                  <a:lnTo>
                    <a:pt x="73" y="10"/>
                  </a:lnTo>
                  <a:lnTo>
                    <a:pt x="79" y="10"/>
                  </a:lnTo>
                  <a:lnTo>
                    <a:pt x="86" y="11"/>
                  </a:lnTo>
                  <a:lnTo>
                    <a:pt x="93" y="12"/>
                  </a:lnTo>
                  <a:lnTo>
                    <a:pt x="100" y="12"/>
                  </a:lnTo>
                  <a:lnTo>
                    <a:pt x="108" y="13"/>
                  </a:lnTo>
                  <a:lnTo>
                    <a:pt x="108" y="15"/>
                  </a:lnTo>
                  <a:lnTo>
                    <a:pt x="108" y="17"/>
                  </a:lnTo>
                  <a:lnTo>
                    <a:pt x="107" y="19"/>
                  </a:lnTo>
                  <a:lnTo>
                    <a:pt x="106" y="20"/>
                  </a:lnTo>
                  <a:lnTo>
                    <a:pt x="98" y="19"/>
                  </a:lnTo>
                  <a:lnTo>
                    <a:pt x="91" y="18"/>
                  </a:lnTo>
                  <a:lnTo>
                    <a:pt x="84" y="17"/>
                  </a:lnTo>
                  <a:lnTo>
                    <a:pt x="77" y="16"/>
                  </a:lnTo>
                  <a:lnTo>
                    <a:pt x="71" y="15"/>
                  </a:lnTo>
                  <a:lnTo>
                    <a:pt x="65" y="13"/>
                  </a:lnTo>
                  <a:lnTo>
                    <a:pt x="59" y="12"/>
                  </a:lnTo>
                  <a:lnTo>
                    <a:pt x="53" y="11"/>
                  </a:lnTo>
                  <a:lnTo>
                    <a:pt x="47" y="10"/>
                  </a:lnTo>
                  <a:lnTo>
                    <a:pt x="41" y="10"/>
                  </a:lnTo>
                  <a:lnTo>
                    <a:pt x="35" y="9"/>
                  </a:lnTo>
                  <a:lnTo>
                    <a:pt x="28" y="8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7" y="6"/>
                  </a:ln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49" name="Freeform 37">
              <a:extLst>
                <a:ext uri="{FF2B5EF4-FFF2-40B4-BE49-F238E27FC236}">
                  <a16:creationId xmlns:a16="http://schemas.microsoft.com/office/drawing/2014/main" id="{78C5DEE4-A4CA-1A19-90BE-B94B8F483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8" y="2004"/>
              <a:ext cx="113" cy="21"/>
            </a:xfrm>
            <a:custGeom>
              <a:avLst/>
              <a:gdLst>
                <a:gd name="T0" fmla="*/ 0 w 113"/>
                <a:gd name="T1" fmla="*/ 0 h 21"/>
                <a:gd name="T2" fmla="*/ 112 w 113"/>
                <a:gd name="T3" fmla="*/ 12 h 21"/>
                <a:gd name="T4" fmla="*/ 110 w 113"/>
                <a:gd name="T5" fmla="*/ 20 h 21"/>
                <a:gd name="T6" fmla="*/ 109 w 113"/>
                <a:gd name="T7" fmla="*/ 20 h 21"/>
                <a:gd name="T8" fmla="*/ 107 w 113"/>
                <a:gd name="T9" fmla="*/ 19 h 21"/>
                <a:gd name="T10" fmla="*/ 104 w 113"/>
                <a:gd name="T11" fmla="*/ 19 h 21"/>
                <a:gd name="T12" fmla="*/ 99 w 113"/>
                <a:gd name="T13" fmla="*/ 18 h 21"/>
                <a:gd name="T14" fmla="*/ 94 w 113"/>
                <a:gd name="T15" fmla="*/ 18 h 21"/>
                <a:gd name="T16" fmla="*/ 88 w 113"/>
                <a:gd name="T17" fmla="*/ 17 h 21"/>
                <a:gd name="T18" fmla="*/ 81 w 113"/>
                <a:gd name="T19" fmla="*/ 16 h 21"/>
                <a:gd name="T20" fmla="*/ 73 w 113"/>
                <a:gd name="T21" fmla="*/ 15 h 21"/>
                <a:gd name="T22" fmla="*/ 65 w 113"/>
                <a:gd name="T23" fmla="*/ 14 h 21"/>
                <a:gd name="T24" fmla="*/ 56 w 113"/>
                <a:gd name="T25" fmla="*/ 13 h 21"/>
                <a:gd name="T26" fmla="*/ 47 w 113"/>
                <a:gd name="T27" fmla="*/ 12 h 21"/>
                <a:gd name="T28" fmla="*/ 38 w 113"/>
                <a:gd name="T29" fmla="*/ 11 h 21"/>
                <a:gd name="T30" fmla="*/ 29 w 113"/>
                <a:gd name="T31" fmla="*/ 10 h 21"/>
                <a:gd name="T32" fmla="*/ 19 w 113"/>
                <a:gd name="T33" fmla="*/ 9 h 21"/>
                <a:gd name="T34" fmla="*/ 10 w 113"/>
                <a:gd name="T35" fmla="*/ 9 h 21"/>
                <a:gd name="T36" fmla="*/ 0 w 113"/>
                <a:gd name="T37" fmla="*/ 8 h 21"/>
                <a:gd name="T38" fmla="*/ 0 w 113"/>
                <a:gd name="T3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21">
                  <a:moveTo>
                    <a:pt x="0" y="0"/>
                  </a:moveTo>
                  <a:lnTo>
                    <a:pt x="112" y="12"/>
                  </a:lnTo>
                  <a:lnTo>
                    <a:pt x="110" y="20"/>
                  </a:lnTo>
                  <a:lnTo>
                    <a:pt x="109" y="20"/>
                  </a:lnTo>
                  <a:lnTo>
                    <a:pt x="107" y="19"/>
                  </a:lnTo>
                  <a:lnTo>
                    <a:pt x="104" y="19"/>
                  </a:lnTo>
                  <a:lnTo>
                    <a:pt x="99" y="18"/>
                  </a:lnTo>
                  <a:lnTo>
                    <a:pt x="94" y="18"/>
                  </a:lnTo>
                  <a:lnTo>
                    <a:pt x="88" y="17"/>
                  </a:lnTo>
                  <a:lnTo>
                    <a:pt x="81" y="16"/>
                  </a:lnTo>
                  <a:lnTo>
                    <a:pt x="73" y="15"/>
                  </a:lnTo>
                  <a:lnTo>
                    <a:pt x="65" y="14"/>
                  </a:lnTo>
                  <a:lnTo>
                    <a:pt x="56" y="13"/>
                  </a:lnTo>
                  <a:lnTo>
                    <a:pt x="47" y="12"/>
                  </a:lnTo>
                  <a:lnTo>
                    <a:pt x="38" y="11"/>
                  </a:lnTo>
                  <a:lnTo>
                    <a:pt x="29" y="10"/>
                  </a:lnTo>
                  <a:lnTo>
                    <a:pt x="19" y="9"/>
                  </a:lnTo>
                  <a:lnTo>
                    <a:pt x="10" y="9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50" name="Freeform 38">
              <a:extLst>
                <a:ext uri="{FF2B5EF4-FFF2-40B4-BE49-F238E27FC236}">
                  <a16:creationId xmlns:a16="http://schemas.microsoft.com/office/drawing/2014/main" id="{EB59C620-CED1-C184-CB59-640E8E748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0" y="2008"/>
              <a:ext cx="51" cy="23"/>
            </a:xfrm>
            <a:custGeom>
              <a:avLst/>
              <a:gdLst>
                <a:gd name="T0" fmla="*/ 50 w 51"/>
                <a:gd name="T1" fmla="*/ 0 h 23"/>
                <a:gd name="T2" fmla="*/ 47 w 51"/>
                <a:gd name="T3" fmla="*/ 2 h 23"/>
                <a:gd name="T4" fmla="*/ 45 w 51"/>
                <a:gd name="T5" fmla="*/ 3 h 23"/>
                <a:gd name="T6" fmla="*/ 41 w 51"/>
                <a:gd name="T7" fmla="*/ 3 h 23"/>
                <a:gd name="T8" fmla="*/ 38 w 51"/>
                <a:gd name="T9" fmla="*/ 3 h 23"/>
                <a:gd name="T10" fmla="*/ 35 w 51"/>
                <a:gd name="T11" fmla="*/ 3 h 23"/>
                <a:gd name="T12" fmla="*/ 31 w 51"/>
                <a:gd name="T13" fmla="*/ 3 h 23"/>
                <a:gd name="T14" fmla="*/ 28 w 51"/>
                <a:gd name="T15" fmla="*/ 2 h 23"/>
                <a:gd name="T16" fmla="*/ 26 w 51"/>
                <a:gd name="T17" fmla="*/ 1 h 23"/>
                <a:gd name="T18" fmla="*/ 24 w 51"/>
                <a:gd name="T19" fmla="*/ 1 h 23"/>
                <a:gd name="T20" fmla="*/ 23 w 51"/>
                <a:gd name="T21" fmla="*/ 2 h 23"/>
                <a:gd name="T22" fmla="*/ 21 w 51"/>
                <a:gd name="T23" fmla="*/ 3 h 23"/>
                <a:gd name="T24" fmla="*/ 20 w 51"/>
                <a:gd name="T25" fmla="*/ 4 h 23"/>
                <a:gd name="T26" fmla="*/ 19 w 51"/>
                <a:gd name="T27" fmla="*/ 5 h 23"/>
                <a:gd name="T28" fmla="*/ 19 w 51"/>
                <a:gd name="T29" fmla="*/ 6 h 23"/>
                <a:gd name="T30" fmla="*/ 18 w 51"/>
                <a:gd name="T31" fmla="*/ 8 h 23"/>
                <a:gd name="T32" fmla="*/ 17 w 51"/>
                <a:gd name="T33" fmla="*/ 9 h 23"/>
                <a:gd name="T34" fmla="*/ 17 w 51"/>
                <a:gd name="T35" fmla="*/ 10 h 23"/>
                <a:gd name="T36" fmla="*/ 17 w 51"/>
                <a:gd name="T37" fmla="*/ 12 h 23"/>
                <a:gd name="T38" fmla="*/ 17 w 51"/>
                <a:gd name="T39" fmla="*/ 13 h 23"/>
                <a:gd name="T40" fmla="*/ 17 w 51"/>
                <a:gd name="T41" fmla="*/ 14 h 23"/>
                <a:gd name="T42" fmla="*/ 18 w 51"/>
                <a:gd name="T43" fmla="*/ 15 h 23"/>
                <a:gd name="T44" fmla="*/ 19 w 51"/>
                <a:gd name="T45" fmla="*/ 16 h 23"/>
                <a:gd name="T46" fmla="*/ 20 w 51"/>
                <a:gd name="T47" fmla="*/ 17 h 23"/>
                <a:gd name="T48" fmla="*/ 21 w 51"/>
                <a:gd name="T49" fmla="*/ 18 h 23"/>
                <a:gd name="T50" fmla="*/ 19 w 51"/>
                <a:gd name="T51" fmla="*/ 18 h 23"/>
                <a:gd name="T52" fmla="*/ 16 w 51"/>
                <a:gd name="T53" fmla="*/ 19 h 23"/>
                <a:gd name="T54" fmla="*/ 14 w 51"/>
                <a:gd name="T55" fmla="*/ 20 h 23"/>
                <a:gd name="T56" fmla="*/ 11 w 51"/>
                <a:gd name="T57" fmla="*/ 20 h 23"/>
                <a:gd name="T58" fmla="*/ 8 w 51"/>
                <a:gd name="T59" fmla="*/ 21 h 23"/>
                <a:gd name="T60" fmla="*/ 5 w 51"/>
                <a:gd name="T61" fmla="*/ 22 h 23"/>
                <a:gd name="T62" fmla="*/ 3 w 51"/>
                <a:gd name="T63" fmla="*/ 22 h 23"/>
                <a:gd name="T64" fmla="*/ 0 w 51"/>
                <a:gd name="T65" fmla="*/ 21 h 23"/>
                <a:gd name="T66" fmla="*/ 2 w 51"/>
                <a:gd name="T67" fmla="*/ 18 h 23"/>
                <a:gd name="T68" fmla="*/ 5 w 51"/>
                <a:gd name="T69" fmla="*/ 16 h 23"/>
                <a:gd name="T70" fmla="*/ 7 w 51"/>
                <a:gd name="T71" fmla="*/ 13 h 23"/>
                <a:gd name="T72" fmla="*/ 10 w 51"/>
                <a:gd name="T73" fmla="*/ 11 h 23"/>
                <a:gd name="T74" fmla="*/ 12 w 51"/>
                <a:gd name="T75" fmla="*/ 8 h 23"/>
                <a:gd name="T76" fmla="*/ 14 w 51"/>
                <a:gd name="T77" fmla="*/ 6 h 23"/>
                <a:gd name="T78" fmla="*/ 15 w 51"/>
                <a:gd name="T79" fmla="*/ 3 h 23"/>
                <a:gd name="T80" fmla="*/ 17 w 51"/>
                <a:gd name="T81" fmla="*/ 0 h 23"/>
                <a:gd name="T82" fmla="*/ 50 w 51"/>
                <a:gd name="T8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1" h="23">
                  <a:moveTo>
                    <a:pt x="50" y="0"/>
                  </a:moveTo>
                  <a:lnTo>
                    <a:pt x="47" y="2"/>
                  </a:lnTo>
                  <a:lnTo>
                    <a:pt x="45" y="3"/>
                  </a:lnTo>
                  <a:lnTo>
                    <a:pt x="41" y="3"/>
                  </a:lnTo>
                  <a:lnTo>
                    <a:pt x="38" y="3"/>
                  </a:lnTo>
                  <a:lnTo>
                    <a:pt x="35" y="3"/>
                  </a:lnTo>
                  <a:lnTo>
                    <a:pt x="31" y="3"/>
                  </a:lnTo>
                  <a:lnTo>
                    <a:pt x="28" y="2"/>
                  </a:lnTo>
                  <a:lnTo>
                    <a:pt x="26" y="1"/>
                  </a:lnTo>
                  <a:lnTo>
                    <a:pt x="24" y="1"/>
                  </a:lnTo>
                  <a:lnTo>
                    <a:pt x="23" y="2"/>
                  </a:lnTo>
                  <a:lnTo>
                    <a:pt x="21" y="3"/>
                  </a:lnTo>
                  <a:lnTo>
                    <a:pt x="20" y="4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8" y="15"/>
                  </a:lnTo>
                  <a:lnTo>
                    <a:pt x="19" y="16"/>
                  </a:lnTo>
                  <a:lnTo>
                    <a:pt x="20" y="17"/>
                  </a:lnTo>
                  <a:lnTo>
                    <a:pt x="21" y="18"/>
                  </a:lnTo>
                  <a:lnTo>
                    <a:pt x="19" y="18"/>
                  </a:lnTo>
                  <a:lnTo>
                    <a:pt x="16" y="19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8" y="21"/>
                  </a:lnTo>
                  <a:lnTo>
                    <a:pt x="5" y="22"/>
                  </a:lnTo>
                  <a:lnTo>
                    <a:pt x="3" y="22"/>
                  </a:lnTo>
                  <a:lnTo>
                    <a:pt x="0" y="21"/>
                  </a:lnTo>
                  <a:lnTo>
                    <a:pt x="2" y="18"/>
                  </a:lnTo>
                  <a:lnTo>
                    <a:pt x="5" y="16"/>
                  </a:lnTo>
                  <a:lnTo>
                    <a:pt x="7" y="13"/>
                  </a:lnTo>
                  <a:lnTo>
                    <a:pt x="10" y="11"/>
                  </a:lnTo>
                  <a:lnTo>
                    <a:pt x="12" y="8"/>
                  </a:lnTo>
                  <a:lnTo>
                    <a:pt x="14" y="6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50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51" name="Freeform 39">
              <a:extLst>
                <a:ext uri="{FF2B5EF4-FFF2-40B4-BE49-F238E27FC236}">
                  <a16:creationId xmlns:a16="http://schemas.microsoft.com/office/drawing/2014/main" id="{5621CB13-A3E2-510C-6EC8-F6DEB0FD6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" y="2008"/>
              <a:ext cx="86" cy="59"/>
            </a:xfrm>
            <a:custGeom>
              <a:avLst/>
              <a:gdLst>
                <a:gd name="T0" fmla="*/ 85 w 86"/>
                <a:gd name="T1" fmla="*/ 58 h 59"/>
                <a:gd name="T2" fmla="*/ 28 w 86"/>
                <a:gd name="T3" fmla="*/ 58 h 59"/>
                <a:gd name="T4" fmla="*/ 28 w 86"/>
                <a:gd name="T5" fmla="*/ 54 h 59"/>
                <a:gd name="T6" fmla="*/ 29 w 86"/>
                <a:gd name="T7" fmla="*/ 50 h 59"/>
                <a:gd name="T8" fmla="*/ 29 w 86"/>
                <a:gd name="T9" fmla="*/ 47 h 59"/>
                <a:gd name="T10" fmla="*/ 30 w 86"/>
                <a:gd name="T11" fmla="*/ 43 h 59"/>
                <a:gd name="T12" fmla="*/ 30 w 86"/>
                <a:gd name="T13" fmla="*/ 41 h 59"/>
                <a:gd name="T14" fmla="*/ 29 w 86"/>
                <a:gd name="T15" fmla="*/ 37 h 59"/>
                <a:gd name="T16" fmla="*/ 27 w 86"/>
                <a:gd name="T17" fmla="*/ 34 h 59"/>
                <a:gd name="T18" fmla="*/ 26 w 86"/>
                <a:gd name="T19" fmla="*/ 31 h 59"/>
                <a:gd name="T20" fmla="*/ 22 w 86"/>
                <a:gd name="T21" fmla="*/ 31 h 59"/>
                <a:gd name="T22" fmla="*/ 19 w 86"/>
                <a:gd name="T23" fmla="*/ 31 h 59"/>
                <a:gd name="T24" fmla="*/ 17 w 86"/>
                <a:gd name="T25" fmla="*/ 31 h 59"/>
                <a:gd name="T26" fmla="*/ 14 w 86"/>
                <a:gd name="T27" fmla="*/ 32 h 59"/>
                <a:gd name="T28" fmla="*/ 12 w 86"/>
                <a:gd name="T29" fmla="*/ 34 h 59"/>
                <a:gd name="T30" fmla="*/ 9 w 86"/>
                <a:gd name="T31" fmla="*/ 36 h 59"/>
                <a:gd name="T32" fmla="*/ 7 w 86"/>
                <a:gd name="T33" fmla="*/ 37 h 59"/>
                <a:gd name="T34" fmla="*/ 4 w 86"/>
                <a:gd name="T35" fmla="*/ 39 h 59"/>
                <a:gd name="T36" fmla="*/ 4 w 86"/>
                <a:gd name="T37" fmla="*/ 36 h 59"/>
                <a:gd name="T38" fmla="*/ 4 w 86"/>
                <a:gd name="T39" fmla="*/ 34 h 59"/>
                <a:gd name="T40" fmla="*/ 4 w 86"/>
                <a:gd name="T41" fmla="*/ 31 h 59"/>
                <a:gd name="T42" fmla="*/ 4 w 86"/>
                <a:gd name="T43" fmla="*/ 29 h 59"/>
                <a:gd name="T44" fmla="*/ 3 w 86"/>
                <a:gd name="T45" fmla="*/ 26 h 59"/>
                <a:gd name="T46" fmla="*/ 3 w 86"/>
                <a:gd name="T47" fmla="*/ 23 h 59"/>
                <a:gd name="T48" fmla="*/ 1 w 86"/>
                <a:gd name="T49" fmla="*/ 21 h 59"/>
                <a:gd name="T50" fmla="*/ 0 w 86"/>
                <a:gd name="T51" fmla="*/ 19 h 59"/>
                <a:gd name="T52" fmla="*/ 1 w 86"/>
                <a:gd name="T53" fmla="*/ 19 h 59"/>
                <a:gd name="T54" fmla="*/ 4 w 86"/>
                <a:gd name="T55" fmla="*/ 18 h 59"/>
                <a:gd name="T56" fmla="*/ 8 w 86"/>
                <a:gd name="T57" fmla="*/ 17 h 59"/>
                <a:gd name="T58" fmla="*/ 14 w 86"/>
                <a:gd name="T59" fmla="*/ 15 h 59"/>
                <a:gd name="T60" fmla="*/ 20 w 86"/>
                <a:gd name="T61" fmla="*/ 14 h 59"/>
                <a:gd name="T62" fmla="*/ 28 w 86"/>
                <a:gd name="T63" fmla="*/ 12 h 59"/>
                <a:gd name="T64" fmla="*/ 35 w 86"/>
                <a:gd name="T65" fmla="*/ 10 h 59"/>
                <a:gd name="T66" fmla="*/ 43 w 86"/>
                <a:gd name="T67" fmla="*/ 9 h 59"/>
                <a:gd name="T68" fmla="*/ 51 w 86"/>
                <a:gd name="T69" fmla="*/ 7 h 59"/>
                <a:gd name="T70" fmla="*/ 58 w 86"/>
                <a:gd name="T71" fmla="*/ 5 h 59"/>
                <a:gd name="T72" fmla="*/ 65 w 86"/>
                <a:gd name="T73" fmla="*/ 4 h 59"/>
                <a:gd name="T74" fmla="*/ 72 w 86"/>
                <a:gd name="T75" fmla="*/ 2 h 59"/>
                <a:gd name="T76" fmla="*/ 77 w 86"/>
                <a:gd name="T77" fmla="*/ 1 h 59"/>
                <a:gd name="T78" fmla="*/ 81 w 86"/>
                <a:gd name="T79" fmla="*/ 0 h 59"/>
                <a:gd name="T80" fmla="*/ 83 w 86"/>
                <a:gd name="T81" fmla="*/ 0 h 59"/>
                <a:gd name="T82" fmla="*/ 85 w 86"/>
                <a:gd name="T83" fmla="*/ 0 h 59"/>
                <a:gd name="T84" fmla="*/ 85 w 86"/>
                <a:gd name="T85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6" h="59">
                  <a:moveTo>
                    <a:pt x="85" y="58"/>
                  </a:moveTo>
                  <a:lnTo>
                    <a:pt x="28" y="58"/>
                  </a:lnTo>
                  <a:lnTo>
                    <a:pt x="28" y="54"/>
                  </a:lnTo>
                  <a:lnTo>
                    <a:pt x="29" y="50"/>
                  </a:lnTo>
                  <a:lnTo>
                    <a:pt x="29" y="47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29" y="37"/>
                  </a:lnTo>
                  <a:lnTo>
                    <a:pt x="27" y="34"/>
                  </a:lnTo>
                  <a:lnTo>
                    <a:pt x="26" y="31"/>
                  </a:lnTo>
                  <a:lnTo>
                    <a:pt x="22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4" y="32"/>
                  </a:lnTo>
                  <a:lnTo>
                    <a:pt x="12" y="34"/>
                  </a:lnTo>
                  <a:lnTo>
                    <a:pt x="9" y="36"/>
                  </a:lnTo>
                  <a:lnTo>
                    <a:pt x="7" y="37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4" y="34"/>
                  </a:lnTo>
                  <a:lnTo>
                    <a:pt x="4" y="31"/>
                  </a:lnTo>
                  <a:lnTo>
                    <a:pt x="4" y="29"/>
                  </a:lnTo>
                  <a:lnTo>
                    <a:pt x="3" y="26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4" y="18"/>
                  </a:lnTo>
                  <a:lnTo>
                    <a:pt x="8" y="17"/>
                  </a:lnTo>
                  <a:lnTo>
                    <a:pt x="14" y="15"/>
                  </a:lnTo>
                  <a:lnTo>
                    <a:pt x="20" y="14"/>
                  </a:lnTo>
                  <a:lnTo>
                    <a:pt x="28" y="12"/>
                  </a:lnTo>
                  <a:lnTo>
                    <a:pt x="35" y="10"/>
                  </a:lnTo>
                  <a:lnTo>
                    <a:pt x="43" y="9"/>
                  </a:lnTo>
                  <a:lnTo>
                    <a:pt x="51" y="7"/>
                  </a:lnTo>
                  <a:lnTo>
                    <a:pt x="58" y="5"/>
                  </a:lnTo>
                  <a:lnTo>
                    <a:pt x="65" y="4"/>
                  </a:lnTo>
                  <a:lnTo>
                    <a:pt x="72" y="2"/>
                  </a:lnTo>
                  <a:lnTo>
                    <a:pt x="77" y="1"/>
                  </a:lnTo>
                  <a:lnTo>
                    <a:pt x="81" y="0"/>
                  </a:lnTo>
                  <a:lnTo>
                    <a:pt x="83" y="0"/>
                  </a:lnTo>
                  <a:lnTo>
                    <a:pt x="85" y="0"/>
                  </a:lnTo>
                  <a:lnTo>
                    <a:pt x="85" y="58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52" name="Freeform 40">
              <a:extLst>
                <a:ext uri="{FF2B5EF4-FFF2-40B4-BE49-F238E27FC236}">
                  <a16:creationId xmlns:a16="http://schemas.microsoft.com/office/drawing/2014/main" id="{C980652E-4912-FAD7-83B3-173486C7C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2" y="2010"/>
              <a:ext cx="21" cy="35"/>
            </a:xfrm>
            <a:custGeom>
              <a:avLst/>
              <a:gdLst>
                <a:gd name="T0" fmla="*/ 15 w 21"/>
                <a:gd name="T1" fmla="*/ 0 h 35"/>
                <a:gd name="T2" fmla="*/ 13 w 21"/>
                <a:gd name="T3" fmla="*/ 4 h 35"/>
                <a:gd name="T4" fmla="*/ 13 w 21"/>
                <a:gd name="T5" fmla="*/ 6 h 35"/>
                <a:gd name="T6" fmla="*/ 13 w 21"/>
                <a:gd name="T7" fmla="*/ 9 h 35"/>
                <a:gd name="T8" fmla="*/ 15 w 21"/>
                <a:gd name="T9" fmla="*/ 12 h 35"/>
                <a:gd name="T10" fmla="*/ 17 w 21"/>
                <a:gd name="T11" fmla="*/ 15 h 35"/>
                <a:gd name="T12" fmla="*/ 19 w 21"/>
                <a:gd name="T13" fmla="*/ 18 h 35"/>
                <a:gd name="T14" fmla="*/ 20 w 21"/>
                <a:gd name="T15" fmla="*/ 21 h 35"/>
                <a:gd name="T16" fmla="*/ 19 w 21"/>
                <a:gd name="T17" fmla="*/ 25 h 35"/>
                <a:gd name="T18" fmla="*/ 16 w 21"/>
                <a:gd name="T19" fmla="*/ 26 h 35"/>
                <a:gd name="T20" fmla="*/ 14 w 21"/>
                <a:gd name="T21" fmla="*/ 28 h 35"/>
                <a:gd name="T22" fmla="*/ 12 w 21"/>
                <a:gd name="T23" fmla="*/ 30 h 35"/>
                <a:gd name="T24" fmla="*/ 10 w 21"/>
                <a:gd name="T25" fmla="*/ 31 h 35"/>
                <a:gd name="T26" fmla="*/ 8 w 21"/>
                <a:gd name="T27" fmla="*/ 33 h 35"/>
                <a:gd name="T28" fmla="*/ 6 w 21"/>
                <a:gd name="T29" fmla="*/ 33 h 35"/>
                <a:gd name="T30" fmla="*/ 3 w 21"/>
                <a:gd name="T31" fmla="*/ 34 h 35"/>
                <a:gd name="T32" fmla="*/ 0 w 21"/>
                <a:gd name="T33" fmla="*/ 33 h 35"/>
                <a:gd name="T34" fmla="*/ 0 w 21"/>
                <a:gd name="T35" fmla="*/ 32 h 35"/>
                <a:gd name="T36" fmla="*/ 0 w 21"/>
                <a:gd name="T37" fmla="*/ 30 h 35"/>
                <a:gd name="T38" fmla="*/ 1 w 21"/>
                <a:gd name="T39" fmla="*/ 29 h 35"/>
                <a:gd name="T40" fmla="*/ 2 w 21"/>
                <a:gd name="T41" fmla="*/ 27 h 35"/>
                <a:gd name="T42" fmla="*/ 3 w 21"/>
                <a:gd name="T43" fmla="*/ 26 h 35"/>
                <a:gd name="T44" fmla="*/ 4 w 21"/>
                <a:gd name="T45" fmla="*/ 25 h 35"/>
                <a:gd name="T46" fmla="*/ 5 w 21"/>
                <a:gd name="T47" fmla="*/ 24 h 35"/>
                <a:gd name="T48" fmla="*/ 6 w 21"/>
                <a:gd name="T49" fmla="*/ 22 h 35"/>
                <a:gd name="T50" fmla="*/ 7 w 21"/>
                <a:gd name="T51" fmla="*/ 28 h 35"/>
                <a:gd name="T52" fmla="*/ 9 w 21"/>
                <a:gd name="T53" fmla="*/ 28 h 35"/>
                <a:gd name="T54" fmla="*/ 10 w 21"/>
                <a:gd name="T55" fmla="*/ 28 h 35"/>
                <a:gd name="T56" fmla="*/ 11 w 21"/>
                <a:gd name="T57" fmla="*/ 27 h 35"/>
                <a:gd name="T58" fmla="*/ 13 w 21"/>
                <a:gd name="T59" fmla="*/ 26 h 35"/>
                <a:gd name="T60" fmla="*/ 13 w 21"/>
                <a:gd name="T61" fmla="*/ 25 h 35"/>
                <a:gd name="T62" fmla="*/ 14 w 21"/>
                <a:gd name="T63" fmla="*/ 25 h 35"/>
                <a:gd name="T64" fmla="*/ 15 w 21"/>
                <a:gd name="T65" fmla="*/ 24 h 35"/>
                <a:gd name="T66" fmla="*/ 16 w 21"/>
                <a:gd name="T67" fmla="*/ 22 h 35"/>
                <a:gd name="T68" fmla="*/ 16 w 21"/>
                <a:gd name="T69" fmla="*/ 20 h 35"/>
                <a:gd name="T70" fmla="*/ 16 w 21"/>
                <a:gd name="T71" fmla="*/ 18 h 35"/>
                <a:gd name="T72" fmla="*/ 15 w 21"/>
                <a:gd name="T73" fmla="*/ 17 h 35"/>
                <a:gd name="T74" fmla="*/ 14 w 21"/>
                <a:gd name="T75" fmla="*/ 15 h 35"/>
                <a:gd name="T76" fmla="*/ 12 w 21"/>
                <a:gd name="T77" fmla="*/ 13 h 35"/>
                <a:gd name="T78" fmla="*/ 11 w 21"/>
                <a:gd name="T79" fmla="*/ 12 h 35"/>
                <a:gd name="T80" fmla="*/ 9 w 21"/>
                <a:gd name="T81" fmla="*/ 11 h 35"/>
                <a:gd name="T82" fmla="*/ 8 w 21"/>
                <a:gd name="T83" fmla="*/ 9 h 35"/>
                <a:gd name="T84" fmla="*/ 0 w 21"/>
                <a:gd name="T85" fmla="*/ 14 h 35"/>
                <a:gd name="T86" fmla="*/ 0 w 21"/>
                <a:gd name="T87" fmla="*/ 11 h 35"/>
                <a:gd name="T88" fmla="*/ 1 w 21"/>
                <a:gd name="T89" fmla="*/ 9 h 35"/>
                <a:gd name="T90" fmla="*/ 3 w 21"/>
                <a:gd name="T91" fmla="*/ 8 h 35"/>
                <a:gd name="T92" fmla="*/ 5 w 21"/>
                <a:gd name="T93" fmla="*/ 6 h 35"/>
                <a:gd name="T94" fmla="*/ 7 w 21"/>
                <a:gd name="T95" fmla="*/ 5 h 35"/>
                <a:gd name="T96" fmla="*/ 10 w 21"/>
                <a:gd name="T97" fmla="*/ 3 h 35"/>
                <a:gd name="T98" fmla="*/ 12 w 21"/>
                <a:gd name="T99" fmla="*/ 2 h 35"/>
                <a:gd name="T100" fmla="*/ 13 w 21"/>
                <a:gd name="T101" fmla="*/ 0 h 35"/>
                <a:gd name="T102" fmla="*/ 13 w 21"/>
                <a:gd name="T103" fmla="*/ 0 h 35"/>
                <a:gd name="T104" fmla="*/ 14 w 21"/>
                <a:gd name="T105" fmla="*/ 0 h 35"/>
                <a:gd name="T106" fmla="*/ 14 w 21"/>
                <a:gd name="T107" fmla="*/ 0 h 35"/>
                <a:gd name="T108" fmla="*/ 15 w 21"/>
                <a:gd name="T10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" h="35">
                  <a:moveTo>
                    <a:pt x="15" y="0"/>
                  </a:moveTo>
                  <a:lnTo>
                    <a:pt x="13" y="4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5" y="12"/>
                  </a:lnTo>
                  <a:lnTo>
                    <a:pt x="17" y="15"/>
                  </a:lnTo>
                  <a:lnTo>
                    <a:pt x="19" y="18"/>
                  </a:lnTo>
                  <a:lnTo>
                    <a:pt x="20" y="21"/>
                  </a:lnTo>
                  <a:lnTo>
                    <a:pt x="19" y="25"/>
                  </a:lnTo>
                  <a:lnTo>
                    <a:pt x="16" y="26"/>
                  </a:lnTo>
                  <a:lnTo>
                    <a:pt x="14" y="28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3" y="34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5" y="24"/>
                  </a:lnTo>
                  <a:lnTo>
                    <a:pt x="6" y="22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1" y="27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5" y="24"/>
                  </a:lnTo>
                  <a:lnTo>
                    <a:pt x="16" y="22"/>
                  </a:lnTo>
                  <a:lnTo>
                    <a:pt x="16" y="20"/>
                  </a:lnTo>
                  <a:lnTo>
                    <a:pt x="16" y="18"/>
                  </a:lnTo>
                  <a:lnTo>
                    <a:pt x="15" y="17"/>
                  </a:lnTo>
                  <a:lnTo>
                    <a:pt x="14" y="15"/>
                  </a:lnTo>
                  <a:lnTo>
                    <a:pt x="12" y="13"/>
                  </a:lnTo>
                  <a:lnTo>
                    <a:pt x="11" y="12"/>
                  </a:lnTo>
                  <a:lnTo>
                    <a:pt x="9" y="11"/>
                  </a:lnTo>
                  <a:lnTo>
                    <a:pt x="8" y="9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8"/>
                  </a:lnTo>
                  <a:lnTo>
                    <a:pt x="5" y="6"/>
                  </a:lnTo>
                  <a:lnTo>
                    <a:pt x="7" y="5"/>
                  </a:lnTo>
                  <a:lnTo>
                    <a:pt x="10" y="3"/>
                  </a:lnTo>
                  <a:lnTo>
                    <a:pt x="12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53" name="Freeform 41">
              <a:extLst>
                <a:ext uri="{FF2B5EF4-FFF2-40B4-BE49-F238E27FC236}">
                  <a16:creationId xmlns:a16="http://schemas.microsoft.com/office/drawing/2014/main" id="{1461D586-4E4E-9D5D-8B74-D664AEBFE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8" y="2015"/>
              <a:ext cx="27" cy="21"/>
            </a:xfrm>
            <a:custGeom>
              <a:avLst/>
              <a:gdLst>
                <a:gd name="T0" fmla="*/ 26 w 27"/>
                <a:gd name="T1" fmla="*/ 19 h 21"/>
                <a:gd name="T2" fmla="*/ 22 w 27"/>
                <a:gd name="T3" fmla="*/ 20 h 21"/>
                <a:gd name="T4" fmla="*/ 19 w 27"/>
                <a:gd name="T5" fmla="*/ 20 h 21"/>
                <a:gd name="T6" fmla="*/ 16 w 27"/>
                <a:gd name="T7" fmla="*/ 19 h 21"/>
                <a:gd name="T8" fmla="*/ 13 w 27"/>
                <a:gd name="T9" fmla="*/ 19 h 21"/>
                <a:gd name="T10" fmla="*/ 10 w 27"/>
                <a:gd name="T11" fmla="*/ 18 h 21"/>
                <a:gd name="T12" fmla="*/ 7 w 27"/>
                <a:gd name="T13" fmla="*/ 17 h 21"/>
                <a:gd name="T14" fmla="*/ 5 w 27"/>
                <a:gd name="T15" fmla="*/ 15 h 21"/>
                <a:gd name="T16" fmla="*/ 2 w 27"/>
                <a:gd name="T17" fmla="*/ 14 h 21"/>
                <a:gd name="T18" fmla="*/ 0 w 27"/>
                <a:gd name="T19" fmla="*/ 12 h 21"/>
                <a:gd name="T20" fmla="*/ 0 w 27"/>
                <a:gd name="T21" fmla="*/ 10 h 21"/>
                <a:gd name="T22" fmla="*/ 0 w 27"/>
                <a:gd name="T23" fmla="*/ 8 h 21"/>
                <a:gd name="T24" fmla="*/ 0 w 27"/>
                <a:gd name="T25" fmla="*/ 6 h 21"/>
                <a:gd name="T26" fmla="*/ 2 w 27"/>
                <a:gd name="T27" fmla="*/ 5 h 21"/>
                <a:gd name="T28" fmla="*/ 3 w 27"/>
                <a:gd name="T29" fmla="*/ 3 h 21"/>
                <a:gd name="T30" fmla="*/ 4 w 27"/>
                <a:gd name="T31" fmla="*/ 1 h 21"/>
                <a:gd name="T32" fmla="*/ 6 w 27"/>
                <a:gd name="T33" fmla="*/ 0 h 21"/>
                <a:gd name="T34" fmla="*/ 8 w 27"/>
                <a:gd name="T35" fmla="*/ 2 h 21"/>
                <a:gd name="T36" fmla="*/ 10 w 27"/>
                <a:gd name="T37" fmla="*/ 5 h 21"/>
                <a:gd name="T38" fmla="*/ 13 w 27"/>
                <a:gd name="T39" fmla="*/ 7 h 21"/>
                <a:gd name="T40" fmla="*/ 16 w 27"/>
                <a:gd name="T41" fmla="*/ 10 h 21"/>
                <a:gd name="T42" fmla="*/ 19 w 27"/>
                <a:gd name="T43" fmla="*/ 12 h 21"/>
                <a:gd name="T44" fmla="*/ 21 w 27"/>
                <a:gd name="T45" fmla="*/ 15 h 21"/>
                <a:gd name="T46" fmla="*/ 24 w 27"/>
                <a:gd name="T47" fmla="*/ 17 h 21"/>
                <a:gd name="T48" fmla="*/ 26 w 27"/>
                <a:gd name="T49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21">
                  <a:moveTo>
                    <a:pt x="26" y="19"/>
                  </a:moveTo>
                  <a:lnTo>
                    <a:pt x="22" y="20"/>
                  </a:lnTo>
                  <a:lnTo>
                    <a:pt x="19" y="20"/>
                  </a:lnTo>
                  <a:lnTo>
                    <a:pt x="16" y="19"/>
                  </a:lnTo>
                  <a:lnTo>
                    <a:pt x="13" y="19"/>
                  </a:lnTo>
                  <a:lnTo>
                    <a:pt x="10" y="18"/>
                  </a:lnTo>
                  <a:lnTo>
                    <a:pt x="7" y="17"/>
                  </a:lnTo>
                  <a:lnTo>
                    <a:pt x="5" y="15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2"/>
                  </a:lnTo>
                  <a:lnTo>
                    <a:pt x="10" y="5"/>
                  </a:lnTo>
                  <a:lnTo>
                    <a:pt x="13" y="7"/>
                  </a:lnTo>
                  <a:lnTo>
                    <a:pt x="16" y="10"/>
                  </a:lnTo>
                  <a:lnTo>
                    <a:pt x="19" y="12"/>
                  </a:lnTo>
                  <a:lnTo>
                    <a:pt x="21" y="15"/>
                  </a:lnTo>
                  <a:lnTo>
                    <a:pt x="24" y="17"/>
                  </a:lnTo>
                  <a:lnTo>
                    <a:pt x="26" y="19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54" name="Freeform 42">
              <a:extLst>
                <a:ext uri="{FF2B5EF4-FFF2-40B4-BE49-F238E27FC236}">
                  <a16:creationId xmlns:a16="http://schemas.microsoft.com/office/drawing/2014/main" id="{FFD80E45-22A7-255A-699C-5C6933AA1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0" y="2015"/>
              <a:ext cx="55" cy="32"/>
            </a:xfrm>
            <a:custGeom>
              <a:avLst/>
              <a:gdLst>
                <a:gd name="T0" fmla="*/ 54 w 55"/>
                <a:gd name="T1" fmla="*/ 22 h 32"/>
                <a:gd name="T2" fmla="*/ 54 w 55"/>
                <a:gd name="T3" fmla="*/ 31 h 32"/>
                <a:gd name="T4" fmla="*/ 53 w 55"/>
                <a:gd name="T5" fmla="*/ 29 h 32"/>
                <a:gd name="T6" fmla="*/ 52 w 55"/>
                <a:gd name="T7" fmla="*/ 27 h 32"/>
                <a:gd name="T8" fmla="*/ 50 w 55"/>
                <a:gd name="T9" fmla="*/ 25 h 32"/>
                <a:gd name="T10" fmla="*/ 49 w 55"/>
                <a:gd name="T11" fmla="*/ 24 h 32"/>
                <a:gd name="T12" fmla="*/ 48 w 55"/>
                <a:gd name="T13" fmla="*/ 22 h 32"/>
                <a:gd name="T14" fmla="*/ 47 w 55"/>
                <a:gd name="T15" fmla="*/ 20 h 32"/>
                <a:gd name="T16" fmla="*/ 48 w 55"/>
                <a:gd name="T17" fmla="*/ 19 h 32"/>
                <a:gd name="T18" fmla="*/ 50 w 55"/>
                <a:gd name="T19" fmla="*/ 17 h 32"/>
                <a:gd name="T20" fmla="*/ 50 w 55"/>
                <a:gd name="T21" fmla="*/ 15 h 32"/>
                <a:gd name="T22" fmla="*/ 45 w 55"/>
                <a:gd name="T23" fmla="*/ 16 h 32"/>
                <a:gd name="T24" fmla="*/ 40 w 55"/>
                <a:gd name="T25" fmla="*/ 16 h 32"/>
                <a:gd name="T26" fmla="*/ 36 w 55"/>
                <a:gd name="T27" fmla="*/ 16 h 32"/>
                <a:gd name="T28" fmla="*/ 31 w 55"/>
                <a:gd name="T29" fmla="*/ 16 h 32"/>
                <a:gd name="T30" fmla="*/ 25 w 55"/>
                <a:gd name="T31" fmla="*/ 16 h 32"/>
                <a:gd name="T32" fmla="*/ 21 w 55"/>
                <a:gd name="T33" fmla="*/ 14 h 32"/>
                <a:gd name="T34" fmla="*/ 17 w 55"/>
                <a:gd name="T35" fmla="*/ 12 h 32"/>
                <a:gd name="T36" fmla="*/ 12 w 55"/>
                <a:gd name="T37" fmla="*/ 9 h 32"/>
                <a:gd name="T38" fmla="*/ 0 w 55"/>
                <a:gd name="T39" fmla="*/ 12 h 32"/>
                <a:gd name="T40" fmla="*/ 3 w 55"/>
                <a:gd name="T41" fmla="*/ 10 h 32"/>
                <a:gd name="T42" fmla="*/ 7 w 55"/>
                <a:gd name="T43" fmla="*/ 8 h 32"/>
                <a:gd name="T44" fmla="*/ 11 w 55"/>
                <a:gd name="T45" fmla="*/ 5 h 32"/>
                <a:gd name="T46" fmla="*/ 15 w 55"/>
                <a:gd name="T47" fmla="*/ 3 h 32"/>
                <a:gd name="T48" fmla="*/ 19 w 55"/>
                <a:gd name="T49" fmla="*/ 1 h 32"/>
                <a:gd name="T50" fmla="*/ 24 w 55"/>
                <a:gd name="T51" fmla="*/ 0 h 32"/>
                <a:gd name="T52" fmla="*/ 28 w 55"/>
                <a:gd name="T53" fmla="*/ 0 h 32"/>
                <a:gd name="T54" fmla="*/ 33 w 55"/>
                <a:gd name="T55" fmla="*/ 1 h 32"/>
                <a:gd name="T56" fmla="*/ 36 w 55"/>
                <a:gd name="T57" fmla="*/ 3 h 32"/>
                <a:gd name="T58" fmla="*/ 39 w 55"/>
                <a:gd name="T59" fmla="*/ 5 h 32"/>
                <a:gd name="T60" fmla="*/ 42 w 55"/>
                <a:gd name="T61" fmla="*/ 7 h 32"/>
                <a:gd name="T62" fmla="*/ 45 w 55"/>
                <a:gd name="T63" fmla="*/ 9 h 32"/>
                <a:gd name="T64" fmla="*/ 48 w 55"/>
                <a:gd name="T65" fmla="*/ 12 h 32"/>
                <a:gd name="T66" fmla="*/ 50 w 55"/>
                <a:gd name="T67" fmla="*/ 15 h 32"/>
                <a:gd name="T68" fmla="*/ 52 w 55"/>
                <a:gd name="T69" fmla="*/ 18 h 32"/>
                <a:gd name="T70" fmla="*/ 54 w 55"/>
                <a:gd name="T71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" h="32">
                  <a:moveTo>
                    <a:pt x="54" y="22"/>
                  </a:moveTo>
                  <a:lnTo>
                    <a:pt x="54" y="31"/>
                  </a:lnTo>
                  <a:lnTo>
                    <a:pt x="53" y="29"/>
                  </a:lnTo>
                  <a:lnTo>
                    <a:pt x="52" y="27"/>
                  </a:lnTo>
                  <a:lnTo>
                    <a:pt x="50" y="25"/>
                  </a:lnTo>
                  <a:lnTo>
                    <a:pt x="49" y="24"/>
                  </a:lnTo>
                  <a:lnTo>
                    <a:pt x="48" y="22"/>
                  </a:lnTo>
                  <a:lnTo>
                    <a:pt x="47" y="20"/>
                  </a:lnTo>
                  <a:lnTo>
                    <a:pt x="48" y="19"/>
                  </a:lnTo>
                  <a:lnTo>
                    <a:pt x="50" y="17"/>
                  </a:lnTo>
                  <a:lnTo>
                    <a:pt x="50" y="15"/>
                  </a:lnTo>
                  <a:lnTo>
                    <a:pt x="45" y="16"/>
                  </a:lnTo>
                  <a:lnTo>
                    <a:pt x="40" y="16"/>
                  </a:lnTo>
                  <a:lnTo>
                    <a:pt x="36" y="16"/>
                  </a:lnTo>
                  <a:lnTo>
                    <a:pt x="31" y="16"/>
                  </a:lnTo>
                  <a:lnTo>
                    <a:pt x="25" y="16"/>
                  </a:lnTo>
                  <a:lnTo>
                    <a:pt x="21" y="14"/>
                  </a:lnTo>
                  <a:lnTo>
                    <a:pt x="17" y="12"/>
                  </a:lnTo>
                  <a:lnTo>
                    <a:pt x="12" y="9"/>
                  </a:lnTo>
                  <a:lnTo>
                    <a:pt x="0" y="12"/>
                  </a:lnTo>
                  <a:lnTo>
                    <a:pt x="3" y="10"/>
                  </a:lnTo>
                  <a:lnTo>
                    <a:pt x="7" y="8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3" y="1"/>
                  </a:lnTo>
                  <a:lnTo>
                    <a:pt x="36" y="3"/>
                  </a:lnTo>
                  <a:lnTo>
                    <a:pt x="39" y="5"/>
                  </a:lnTo>
                  <a:lnTo>
                    <a:pt x="42" y="7"/>
                  </a:lnTo>
                  <a:lnTo>
                    <a:pt x="45" y="9"/>
                  </a:lnTo>
                  <a:lnTo>
                    <a:pt x="48" y="12"/>
                  </a:lnTo>
                  <a:lnTo>
                    <a:pt x="50" y="15"/>
                  </a:lnTo>
                  <a:lnTo>
                    <a:pt x="52" y="18"/>
                  </a:lnTo>
                  <a:lnTo>
                    <a:pt x="54" y="22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55" name="Freeform 43">
              <a:extLst>
                <a:ext uri="{FF2B5EF4-FFF2-40B4-BE49-F238E27FC236}">
                  <a16:creationId xmlns:a16="http://schemas.microsoft.com/office/drawing/2014/main" id="{FC28C4B6-5E40-1D96-5720-5D594E58C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4" y="2016"/>
              <a:ext cx="24" cy="21"/>
            </a:xfrm>
            <a:custGeom>
              <a:avLst/>
              <a:gdLst>
                <a:gd name="T0" fmla="*/ 23 w 24"/>
                <a:gd name="T1" fmla="*/ 0 h 21"/>
                <a:gd name="T2" fmla="*/ 20 w 24"/>
                <a:gd name="T3" fmla="*/ 4 h 21"/>
                <a:gd name="T4" fmla="*/ 17 w 24"/>
                <a:gd name="T5" fmla="*/ 9 h 21"/>
                <a:gd name="T6" fmla="*/ 14 w 24"/>
                <a:gd name="T7" fmla="*/ 13 h 21"/>
                <a:gd name="T8" fmla="*/ 11 w 24"/>
                <a:gd name="T9" fmla="*/ 18 h 21"/>
                <a:gd name="T10" fmla="*/ 8 w 24"/>
                <a:gd name="T11" fmla="*/ 20 h 21"/>
                <a:gd name="T12" fmla="*/ 5 w 24"/>
                <a:gd name="T13" fmla="*/ 20 h 21"/>
                <a:gd name="T14" fmla="*/ 2 w 24"/>
                <a:gd name="T15" fmla="*/ 18 h 21"/>
                <a:gd name="T16" fmla="*/ 0 w 24"/>
                <a:gd name="T17" fmla="*/ 10 h 21"/>
                <a:gd name="T18" fmla="*/ 2 w 24"/>
                <a:gd name="T19" fmla="*/ 6 h 21"/>
                <a:gd name="T20" fmla="*/ 5 w 24"/>
                <a:gd name="T21" fmla="*/ 4 h 21"/>
                <a:gd name="T22" fmla="*/ 8 w 24"/>
                <a:gd name="T23" fmla="*/ 3 h 21"/>
                <a:gd name="T24" fmla="*/ 11 w 24"/>
                <a:gd name="T25" fmla="*/ 3 h 21"/>
                <a:gd name="T26" fmla="*/ 14 w 24"/>
                <a:gd name="T27" fmla="*/ 3 h 21"/>
                <a:gd name="T28" fmla="*/ 17 w 24"/>
                <a:gd name="T29" fmla="*/ 3 h 21"/>
                <a:gd name="T30" fmla="*/ 20 w 24"/>
                <a:gd name="T31" fmla="*/ 1 h 21"/>
                <a:gd name="T32" fmla="*/ 23 w 24"/>
                <a:gd name="T3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21">
                  <a:moveTo>
                    <a:pt x="23" y="0"/>
                  </a:moveTo>
                  <a:lnTo>
                    <a:pt x="20" y="4"/>
                  </a:lnTo>
                  <a:lnTo>
                    <a:pt x="17" y="9"/>
                  </a:lnTo>
                  <a:lnTo>
                    <a:pt x="14" y="13"/>
                  </a:lnTo>
                  <a:lnTo>
                    <a:pt x="11" y="18"/>
                  </a:lnTo>
                  <a:lnTo>
                    <a:pt x="8" y="20"/>
                  </a:lnTo>
                  <a:lnTo>
                    <a:pt x="5" y="20"/>
                  </a:lnTo>
                  <a:lnTo>
                    <a:pt x="2" y="18"/>
                  </a:lnTo>
                  <a:lnTo>
                    <a:pt x="0" y="10"/>
                  </a:lnTo>
                  <a:lnTo>
                    <a:pt x="2" y="6"/>
                  </a:lnTo>
                  <a:lnTo>
                    <a:pt x="5" y="4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0" y="1"/>
                  </a:lnTo>
                  <a:lnTo>
                    <a:pt x="23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56" name="Freeform 44">
              <a:extLst>
                <a:ext uri="{FF2B5EF4-FFF2-40B4-BE49-F238E27FC236}">
                  <a16:creationId xmlns:a16="http://schemas.microsoft.com/office/drawing/2014/main" id="{36DC1831-2BA5-0E55-6CB5-BD15B39BB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" y="2020"/>
              <a:ext cx="267" cy="94"/>
            </a:xfrm>
            <a:custGeom>
              <a:avLst/>
              <a:gdLst>
                <a:gd name="T0" fmla="*/ 105 w 267"/>
                <a:gd name="T1" fmla="*/ 20 h 94"/>
                <a:gd name="T2" fmla="*/ 114 w 267"/>
                <a:gd name="T3" fmla="*/ 15 h 94"/>
                <a:gd name="T4" fmla="*/ 121 w 267"/>
                <a:gd name="T5" fmla="*/ 9 h 94"/>
                <a:gd name="T6" fmla="*/ 133 w 267"/>
                <a:gd name="T7" fmla="*/ 19 h 94"/>
                <a:gd name="T8" fmla="*/ 148 w 267"/>
                <a:gd name="T9" fmla="*/ 22 h 94"/>
                <a:gd name="T10" fmla="*/ 161 w 267"/>
                <a:gd name="T11" fmla="*/ 25 h 94"/>
                <a:gd name="T12" fmla="*/ 172 w 267"/>
                <a:gd name="T13" fmla="*/ 36 h 94"/>
                <a:gd name="T14" fmla="*/ 183 w 267"/>
                <a:gd name="T15" fmla="*/ 43 h 94"/>
                <a:gd name="T16" fmla="*/ 196 w 267"/>
                <a:gd name="T17" fmla="*/ 37 h 94"/>
                <a:gd name="T18" fmla="*/ 209 w 267"/>
                <a:gd name="T19" fmla="*/ 30 h 94"/>
                <a:gd name="T20" fmla="*/ 223 w 267"/>
                <a:gd name="T21" fmla="*/ 23 h 94"/>
                <a:gd name="T22" fmla="*/ 236 w 267"/>
                <a:gd name="T23" fmla="*/ 17 h 94"/>
                <a:gd name="T24" fmla="*/ 251 w 267"/>
                <a:gd name="T25" fmla="*/ 12 h 94"/>
                <a:gd name="T26" fmla="*/ 266 w 267"/>
                <a:gd name="T27" fmla="*/ 15 h 94"/>
                <a:gd name="T28" fmla="*/ 254 w 267"/>
                <a:gd name="T29" fmla="*/ 21 h 94"/>
                <a:gd name="T30" fmla="*/ 255 w 267"/>
                <a:gd name="T31" fmla="*/ 37 h 94"/>
                <a:gd name="T32" fmla="*/ 254 w 267"/>
                <a:gd name="T33" fmla="*/ 51 h 94"/>
                <a:gd name="T34" fmla="*/ 240 w 267"/>
                <a:gd name="T35" fmla="*/ 59 h 94"/>
                <a:gd name="T36" fmla="*/ 225 w 267"/>
                <a:gd name="T37" fmla="*/ 67 h 94"/>
                <a:gd name="T38" fmla="*/ 211 w 267"/>
                <a:gd name="T39" fmla="*/ 75 h 94"/>
                <a:gd name="T40" fmla="*/ 197 w 267"/>
                <a:gd name="T41" fmla="*/ 82 h 94"/>
                <a:gd name="T42" fmla="*/ 182 w 267"/>
                <a:gd name="T43" fmla="*/ 90 h 94"/>
                <a:gd name="T44" fmla="*/ 167 w 267"/>
                <a:gd name="T45" fmla="*/ 89 h 94"/>
                <a:gd name="T46" fmla="*/ 151 w 267"/>
                <a:gd name="T47" fmla="*/ 83 h 94"/>
                <a:gd name="T48" fmla="*/ 135 w 267"/>
                <a:gd name="T49" fmla="*/ 77 h 94"/>
                <a:gd name="T50" fmla="*/ 119 w 267"/>
                <a:gd name="T51" fmla="*/ 71 h 94"/>
                <a:gd name="T52" fmla="*/ 102 w 267"/>
                <a:gd name="T53" fmla="*/ 66 h 94"/>
                <a:gd name="T54" fmla="*/ 86 w 267"/>
                <a:gd name="T55" fmla="*/ 62 h 94"/>
                <a:gd name="T56" fmla="*/ 69 w 267"/>
                <a:gd name="T57" fmla="*/ 59 h 94"/>
                <a:gd name="T58" fmla="*/ 52 w 267"/>
                <a:gd name="T59" fmla="*/ 57 h 94"/>
                <a:gd name="T60" fmla="*/ 35 w 267"/>
                <a:gd name="T61" fmla="*/ 57 h 94"/>
                <a:gd name="T62" fmla="*/ 17 w 267"/>
                <a:gd name="T63" fmla="*/ 59 h 94"/>
                <a:gd name="T64" fmla="*/ 0 w 267"/>
                <a:gd name="T65" fmla="*/ 63 h 94"/>
                <a:gd name="T66" fmla="*/ 4 w 267"/>
                <a:gd name="T67" fmla="*/ 56 h 94"/>
                <a:gd name="T68" fmla="*/ 5 w 267"/>
                <a:gd name="T69" fmla="*/ 49 h 94"/>
                <a:gd name="T70" fmla="*/ 10 w 267"/>
                <a:gd name="T71" fmla="*/ 41 h 94"/>
                <a:gd name="T72" fmla="*/ 17 w 267"/>
                <a:gd name="T73" fmla="*/ 34 h 94"/>
                <a:gd name="T74" fmla="*/ 23 w 267"/>
                <a:gd name="T75" fmla="*/ 25 h 94"/>
                <a:gd name="T76" fmla="*/ 28 w 267"/>
                <a:gd name="T77" fmla="*/ 17 h 94"/>
                <a:gd name="T78" fmla="*/ 34 w 267"/>
                <a:gd name="T79" fmla="*/ 8 h 94"/>
                <a:gd name="T80" fmla="*/ 41 w 267"/>
                <a:gd name="T81" fmla="*/ 0 h 94"/>
                <a:gd name="T82" fmla="*/ 50 w 267"/>
                <a:gd name="T83" fmla="*/ 6 h 94"/>
                <a:gd name="T84" fmla="*/ 60 w 267"/>
                <a:gd name="T85" fmla="*/ 11 h 94"/>
                <a:gd name="T86" fmla="*/ 72 w 267"/>
                <a:gd name="T87" fmla="*/ 14 h 94"/>
                <a:gd name="T88" fmla="*/ 83 w 267"/>
                <a:gd name="T89" fmla="*/ 17 h 94"/>
                <a:gd name="T90" fmla="*/ 95 w 267"/>
                <a:gd name="T91" fmla="*/ 2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7" h="94">
                  <a:moveTo>
                    <a:pt x="98" y="21"/>
                  </a:moveTo>
                  <a:lnTo>
                    <a:pt x="102" y="21"/>
                  </a:lnTo>
                  <a:lnTo>
                    <a:pt x="105" y="20"/>
                  </a:lnTo>
                  <a:lnTo>
                    <a:pt x="108" y="19"/>
                  </a:lnTo>
                  <a:lnTo>
                    <a:pt x="111" y="17"/>
                  </a:lnTo>
                  <a:lnTo>
                    <a:pt x="114" y="15"/>
                  </a:lnTo>
                  <a:lnTo>
                    <a:pt x="116" y="13"/>
                  </a:lnTo>
                  <a:lnTo>
                    <a:pt x="119" y="11"/>
                  </a:lnTo>
                  <a:lnTo>
                    <a:pt x="121" y="9"/>
                  </a:lnTo>
                  <a:lnTo>
                    <a:pt x="124" y="14"/>
                  </a:lnTo>
                  <a:lnTo>
                    <a:pt x="128" y="17"/>
                  </a:lnTo>
                  <a:lnTo>
                    <a:pt x="133" y="19"/>
                  </a:lnTo>
                  <a:lnTo>
                    <a:pt x="138" y="20"/>
                  </a:lnTo>
                  <a:lnTo>
                    <a:pt x="143" y="21"/>
                  </a:lnTo>
                  <a:lnTo>
                    <a:pt x="148" y="22"/>
                  </a:lnTo>
                  <a:lnTo>
                    <a:pt x="153" y="22"/>
                  </a:lnTo>
                  <a:lnTo>
                    <a:pt x="158" y="23"/>
                  </a:lnTo>
                  <a:lnTo>
                    <a:pt x="161" y="25"/>
                  </a:lnTo>
                  <a:lnTo>
                    <a:pt x="165" y="29"/>
                  </a:lnTo>
                  <a:lnTo>
                    <a:pt x="169" y="32"/>
                  </a:lnTo>
                  <a:lnTo>
                    <a:pt x="172" y="36"/>
                  </a:lnTo>
                  <a:lnTo>
                    <a:pt x="176" y="39"/>
                  </a:lnTo>
                  <a:lnTo>
                    <a:pt x="179" y="41"/>
                  </a:lnTo>
                  <a:lnTo>
                    <a:pt x="183" y="43"/>
                  </a:lnTo>
                  <a:lnTo>
                    <a:pt x="187" y="42"/>
                  </a:lnTo>
                  <a:lnTo>
                    <a:pt x="192" y="39"/>
                  </a:lnTo>
                  <a:lnTo>
                    <a:pt x="196" y="37"/>
                  </a:lnTo>
                  <a:lnTo>
                    <a:pt x="201" y="35"/>
                  </a:lnTo>
                  <a:lnTo>
                    <a:pt x="205" y="32"/>
                  </a:lnTo>
                  <a:lnTo>
                    <a:pt x="209" y="30"/>
                  </a:lnTo>
                  <a:lnTo>
                    <a:pt x="214" y="28"/>
                  </a:lnTo>
                  <a:lnTo>
                    <a:pt x="218" y="25"/>
                  </a:lnTo>
                  <a:lnTo>
                    <a:pt x="223" y="23"/>
                  </a:lnTo>
                  <a:lnTo>
                    <a:pt x="227" y="21"/>
                  </a:lnTo>
                  <a:lnTo>
                    <a:pt x="232" y="19"/>
                  </a:lnTo>
                  <a:lnTo>
                    <a:pt x="236" y="17"/>
                  </a:lnTo>
                  <a:lnTo>
                    <a:pt x="241" y="16"/>
                  </a:lnTo>
                  <a:lnTo>
                    <a:pt x="246" y="14"/>
                  </a:lnTo>
                  <a:lnTo>
                    <a:pt x="251" y="12"/>
                  </a:lnTo>
                  <a:lnTo>
                    <a:pt x="256" y="12"/>
                  </a:lnTo>
                  <a:lnTo>
                    <a:pt x="261" y="11"/>
                  </a:lnTo>
                  <a:lnTo>
                    <a:pt x="266" y="15"/>
                  </a:lnTo>
                  <a:lnTo>
                    <a:pt x="259" y="15"/>
                  </a:lnTo>
                  <a:lnTo>
                    <a:pt x="256" y="18"/>
                  </a:lnTo>
                  <a:lnTo>
                    <a:pt x="254" y="21"/>
                  </a:lnTo>
                  <a:lnTo>
                    <a:pt x="253" y="26"/>
                  </a:lnTo>
                  <a:lnTo>
                    <a:pt x="254" y="31"/>
                  </a:lnTo>
                  <a:lnTo>
                    <a:pt x="255" y="37"/>
                  </a:lnTo>
                  <a:lnTo>
                    <a:pt x="255" y="42"/>
                  </a:lnTo>
                  <a:lnTo>
                    <a:pt x="254" y="46"/>
                  </a:lnTo>
                  <a:lnTo>
                    <a:pt x="254" y="51"/>
                  </a:lnTo>
                  <a:lnTo>
                    <a:pt x="249" y="54"/>
                  </a:lnTo>
                  <a:lnTo>
                    <a:pt x="245" y="57"/>
                  </a:lnTo>
                  <a:lnTo>
                    <a:pt x="240" y="59"/>
                  </a:lnTo>
                  <a:lnTo>
                    <a:pt x="235" y="62"/>
                  </a:lnTo>
                  <a:lnTo>
                    <a:pt x="230" y="65"/>
                  </a:lnTo>
                  <a:lnTo>
                    <a:pt x="225" y="67"/>
                  </a:lnTo>
                  <a:lnTo>
                    <a:pt x="221" y="70"/>
                  </a:lnTo>
                  <a:lnTo>
                    <a:pt x="216" y="72"/>
                  </a:lnTo>
                  <a:lnTo>
                    <a:pt x="211" y="75"/>
                  </a:lnTo>
                  <a:lnTo>
                    <a:pt x="206" y="77"/>
                  </a:lnTo>
                  <a:lnTo>
                    <a:pt x="201" y="80"/>
                  </a:lnTo>
                  <a:lnTo>
                    <a:pt x="197" y="82"/>
                  </a:lnTo>
                  <a:lnTo>
                    <a:pt x="192" y="85"/>
                  </a:lnTo>
                  <a:lnTo>
                    <a:pt x="187" y="87"/>
                  </a:lnTo>
                  <a:lnTo>
                    <a:pt x="182" y="90"/>
                  </a:lnTo>
                  <a:lnTo>
                    <a:pt x="177" y="93"/>
                  </a:lnTo>
                  <a:lnTo>
                    <a:pt x="172" y="91"/>
                  </a:lnTo>
                  <a:lnTo>
                    <a:pt x="167" y="89"/>
                  </a:lnTo>
                  <a:lnTo>
                    <a:pt x="161" y="87"/>
                  </a:lnTo>
                  <a:lnTo>
                    <a:pt x="156" y="85"/>
                  </a:lnTo>
                  <a:lnTo>
                    <a:pt x="151" y="83"/>
                  </a:lnTo>
                  <a:lnTo>
                    <a:pt x="146" y="80"/>
                  </a:lnTo>
                  <a:lnTo>
                    <a:pt x="141" y="79"/>
                  </a:lnTo>
                  <a:lnTo>
                    <a:pt x="135" y="77"/>
                  </a:lnTo>
                  <a:lnTo>
                    <a:pt x="130" y="75"/>
                  </a:lnTo>
                  <a:lnTo>
                    <a:pt x="124" y="73"/>
                  </a:lnTo>
                  <a:lnTo>
                    <a:pt x="119" y="71"/>
                  </a:lnTo>
                  <a:lnTo>
                    <a:pt x="113" y="69"/>
                  </a:lnTo>
                  <a:lnTo>
                    <a:pt x="108" y="68"/>
                  </a:lnTo>
                  <a:lnTo>
                    <a:pt x="102" y="66"/>
                  </a:lnTo>
                  <a:lnTo>
                    <a:pt x="97" y="64"/>
                  </a:lnTo>
                  <a:lnTo>
                    <a:pt x="91" y="63"/>
                  </a:lnTo>
                  <a:lnTo>
                    <a:pt x="86" y="62"/>
                  </a:lnTo>
                  <a:lnTo>
                    <a:pt x="80" y="61"/>
                  </a:lnTo>
                  <a:lnTo>
                    <a:pt x="74" y="59"/>
                  </a:lnTo>
                  <a:lnTo>
                    <a:pt x="69" y="59"/>
                  </a:lnTo>
                  <a:lnTo>
                    <a:pt x="63" y="58"/>
                  </a:lnTo>
                  <a:lnTo>
                    <a:pt x="57" y="57"/>
                  </a:lnTo>
                  <a:lnTo>
                    <a:pt x="52" y="57"/>
                  </a:lnTo>
                  <a:lnTo>
                    <a:pt x="46" y="56"/>
                  </a:lnTo>
                  <a:lnTo>
                    <a:pt x="40" y="56"/>
                  </a:lnTo>
                  <a:lnTo>
                    <a:pt x="35" y="57"/>
                  </a:lnTo>
                  <a:lnTo>
                    <a:pt x="28" y="57"/>
                  </a:lnTo>
                  <a:lnTo>
                    <a:pt x="23" y="58"/>
                  </a:lnTo>
                  <a:lnTo>
                    <a:pt x="17" y="59"/>
                  </a:lnTo>
                  <a:lnTo>
                    <a:pt x="11" y="60"/>
                  </a:lnTo>
                  <a:lnTo>
                    <a:pt x="6" y="61"/>
                  </a:lnTo>
                  <a:lnTo>
                    <a:pt x="0" y="63"/>
                  </a:lnTo>
                  <a:lnTo>
                    <a:pt x="1" y="61"/>
                  </a:lnTo>
                  <a:lnTo>
                    <a:pt x="3" y="59"/>
                  </a:lnTo>
                  <a:lnTo>
                    <a:pt x="4" y="56"/>
                  </a:lnTo>
                  <a:lnTo>
                    <a:pt x="4" y="54"/>
                  </a:lnTo>
                  <a:lnTo>
                    <a:pt x="5" y="51"/>
                  </a:lnTo>
                  <a:lnTo>
                    <a:pt x="5" y="49"/>
                  </a:lnTo>
                  <a:lnTo>
                    <a:pt x="6" y="46"/>
                  </a:lnTo>
                  <a:lnTo>
                    <a:pt x="7" y="43"/>
                  </a:lnTo>
                  <a:lnTo>
                    <a:pt x="10" y="41"/>
                  </a:lnTo>
                  <a:lnTo>
                    <a:pt x="12" y="39"/>
                  </a:lnTo>
                  <a:lnTo>
                    <a:pt x="15" y="37"/>
                  </a:lnTo>
                  <a:lnTo>
                    <a:pt x="17" y="34"/>
                  </a:lnTo>
                  <a:lnTo>
                    <a:pt x="19" y="31"/>
                  </a:lnTo>
                  <a:lnTo>
                    <a:pt x="21" y="29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27" y="20"/>
                  </a:lnTo>
                  <a:lnTo>
                    <a:pt x="28" y="17"/>
                  </a:lnTo>
                  <a:lnTo>
                    <a:pt x="30" y="14"/>
                  </a:lnTo>
                  <a:lnTo>
                    <a:pt x="32" y="11"/>
                  </a:lnTo>
                  <a:lnTo>
                    <a:pt x="34" y="8"/>
                  </a:lnTo>
                  <a:lnTo>
                    <a:pt x="36" y="5"/>
                  </a:lnTo>
                  <a:lnTo>
                    <a:pt x="39" y="2"/>
                  </a:lnTo>
                  <a:lnTo>
                    <a:pt x="41" y="0"/>
                  </a:lnTo>
                  <a:lnTo>
                    <a:pt x="44" y="2"/>
                  </a:lnTo>
                  <a:lnTo>
                    <a:pt x="47" y="4"/>
                  </a:lnTo>
                  <a:lnTo>
                    <a:pt x="50" y="6"/>
                  </a:lnTo>
                  <a:lnTo>
                    <a:pt x="54" y="8"/>
                  </a:lnTo>
                  <a:lnTo>
                    <a:pt x="57" y="9"/>
                  </a:lnTo>
                  <a:lnTo>
                    <a:pt x="60" y="11"/>
                  </a:lnTo>
                  <a:lnTo>
                    <a:pt x="64" y="12"/>
                  </a:lnTo>
                  <a:lnTo>
                    <a:pt x="68" y="13"/>
                  </a:lnTo>
                  <a:lnTo>
                    <a:pt x="72" y="14"/>
                  </a:lnTo>
                  <a:lnTo>
                    <a:pt x="76" y="15"/>
                  </a:lnTo>
                  <a:lnTo>
                    <a:pt x="80" y="16"/>
                  </a:lnTo>
                  <a:lnTo>
                    <a:pt x="83" y="17"/>
                  </a:lnTo>
                  <a:lnTo>
                    <a:pt x="87" y="18"/>
                  </a:lnTo>
                  <a:lnTo>
                    <a:pt x="91" y="19"/>
                  </a:lnTo>
                  <a:lnTo>
                    <a:pt x="95" y="20"/>
                  </a:lnTo>
                  <a:lnTo>
                    <a:pt x="98" y="2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57" name="Freeform 45">
              <a:extLst>
                <a:ext uri="{FF2B5EF4-FFF2-40B4-BE49-F238E27FC236}">
                  <a16:creationId xmlns:a16="http://schemas.microsoft.com/office/drawing/2014/main" id="{644D406D-E0A0-69B1-9B5C-6998CEE5E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7" y="2020"/>
              <a:ext cx="21" cy="21"/>
            </a:xfrm>
            <a:custGeom>
              <a:avLst/>
              <a:gdLst>
                <a:gd name="T0" fmla="*/ 20 w 21"/>
                <a:gd name="T1" fmla="*/ 11 h 21"/>
                <a:gd name="T2" fmla="*/ 0 w 21"/>
                <a:gd name="T3" fmla="*/ 20 h 21"/>
                <a:gd name="T4" fmla="*/ 4 w 21"/>
                <a:gd name="T5" fmla="*/ 0 h 21"/>
                <a:gd name="T6" fmla="*/ 8 w 21"/>
                <a:gd name="T7" fmla="*/ 2 h 21"/>
                <a:gd name="T8" fmla="*/ 14 w 21"/>
                <a:gd name="T9" fmla="*/ 3 h 21"/>
                <a:gd name="T10" fmla="*/ 18 w 21"/>
                <a:gd name="T11" fmla="*/ 7 h 21"/>
                <a:gd name="T12" fmla="*/ 20 w 21"/>
                <a:gd name="T13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20" y="11"/>
                  </a:moveTo>
                  <a:lnTo>
                    <a:pt x="0" y="20"/>
                  </a:lnTo>
                  <a:lnTo>
                    <a:pt x="4" y="0"/>
                  </a:lnTo>
                  <a:lnTo>
                    <a:pt x="8" y="2"/>
                  </a:lnTo>
                  <a:lnTo>
                    <a:pt x="14" y="3"/>
                  </a:lnTo>
                  <a:lnTo>
                    <a:pt x="18" y="7"/>
                  </a:lnTo>
                  <a:lnTo>
                    <a:pt x="20" y="1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58" name="Freeform 46">
              <a:extLst>
                <a:ext uri="{FF2B5EF4-FFF2-40B4-BE49-F238E27FC236}">
                  <a16:creationId xmlns:a16="http://schemas.microsoft.com/office/drawing/2014/main" id="{BD9B120E-1FB4-B6B4-6F22-DE431CE69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" y="2024"/>
              <a:ext cx="37" cy="23"/>
            </a:xfrm>
            <a:custGeom>
              <a:avLst/>
              <a:gdLst>
                <a:gd name="T0" fmla="*/ 15 w 37"/>
                <a:gd name="T1" fmla="*/ 19 h 23"/>
                <a:gd name="T2" fmla="*/ 15 w 37"/>
                <a:gd name="T3" fmla="*/ 22 h 23"/>
                <a:gd name="T4" fmla="*/ 14 w 37"/>
                <a:gd name="T5" fmla="*/ 21 h 23"/>
                <a:gd name="T6" fmla="*/ 11 w 37"/>
                <a:gd name="T7" fmla="*/ 21 h 23"/>
                <a:gd name="T8" fmla="*/ 10 w 37"/>
                <a:gd name="T9" fmla="*/ 21 h 23"/>
                <a:gd name="T10" fmla="*/ 8 w 37"/>
                <a:gd name="T11" fmla="*/ 20 h 23"/>
                <a:gd name="T12" fmla="*/ 6 w 37"/>
                <a:gd name="T13" fmla="*/ 20 h 23"/>
                <a:gd name="T14" fmla="*/ 4 w 37"/>
                <a:gd name="T15" fmla="*/ 20 h 23"/>
                <a:gd name="T16" fmla="*/ 2 w 37"/>
                <a:gd name="T17" fmla="*/ 20 h 23"/>
                <a:gd name="T18" fmla="*/ 0 w 37"/>
                <a:gd name="T19" fmla="*/ 21 h 23"/>
                <a:gd name="T20" fmla="*/ 0 w 37"/>
                <a:gd name="T21" fmla="*/ 19 h 23"/>
                <a:gd name="T22" fmla="*/ 2 w 37"/>
                <a:gd name="T23" fmla="*/ 18 h 23"/>
                <a:gd name="T24" fmla="*/ 3 w 37"/>
                <a:gd name="T25" fmla="*/ 17 h 23"/>
                <a:gd name="T26" fmla="*/ 4 w 37"/>
                <a:gd name="T27" fmla="*/ 16 h 23"/>
                <a:gd name="T28" fmla="*/ 6 w 37"/>
                <a:gd name="T29" fmla="*/ 15 h 23"/>
                <a:gd name="T30" fmla="*/ 7 w 37"/>
                <a:gd name="T31" fmla="*/ 14 h 23"/>
                <a:gd name="T32" fmla="*/ 9 w 37"/>
                <a:gd name="T33" fmla="*/ 14 h 23"/>
                <a:gd name="T34" fmla="*/ 10 w 37"/>
                <a:gd name="T35" fmla="*/ 14 h 23"/>
                <a:gd name="T36" fmla="*/ 14 w 37"/>
                <a:gd name="T37" fmla="*/ 3 h 23"/>
                <a:gd name="T38" fmla="*/ 16 w 37"/>
                <a:gd name="T39" fmla="*/ 1 h 23"/>
                <a:gd name="T40" fmla="*/ 19 w 37"/>
                <a:gd name="T41" fmla="*/ 0 h 23"/>
                <a:gd name="T42" fmla="*/ 22 w 37"/>
                <a:gd name="T43" fmla="*/ 0 h 23"/>
                <a:gd name="T44" fmla="*/ 25 w 37"/>
                <a:gd name="T45" fmla="*/ 0 h 23"/>
                <a:gd name="T46" fmla="*/ 28 w 37"/>
                <a:gd name="T47" fmla="*/ 0 h 23"/>
                <a:gd name="T48" fmla="*/ 30 w 37"/>
                <a:gd name="T49" fmla="*/ 0 h 23"/>
                <a:gd name="T50" fmla="*/ 33 w 37"/>
                <a:gd name="T51" fmla="*/ 0 h 23"/>
                <a:gd name="T52" fmla="*/ 36 w 37"/>
                <a:gd name="T53" fmla="*/ 0 h 23"/>
                <a:gd name="T54" fmla="*/ 15 w 37"/>
                <a:gd name="T55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" h="23">
                  <a:moveTo>
                    <a:pt x="15" y="19"/>
                  </a:moveTo>
                  <a:lnTo>
                    <a:pt x="15" y="22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4" y="20"/>
                  </a:lnTo>
                  <a:lnTo>
                    <a:pt x="2" y="20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2" y="18"/>
                  </a:lnTo>
                  <a:lnTo>
                    <a:pt x="3" y="17"/>
                  </a:lnTo>
                  <a:lnTo>
                    <a:pt x="4" y="16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10" y="14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3" y="0"/>
                  </a:lnTo>
                  <a:lnTo>
                    <a:pt x="36" y="0"/>
                  </a:lnTo>
                  <a:lnTo>
                    <a:pt x="15" y="19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59" name="Freeform 47">
              <a:extLst>
                <a:ext uri="{FF2B5EF4-FFF2-40B4-BE49-F238E27FC236}">
                  <a16:creationId xmlns:a16="http://schemas.microsoft.com/office/drawing/2014/main" id="{325BA267-D502-D912-4D57-5A2C2A1A7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" y="2028"/>
              <a:ext cx="110" cy="20"/>
            </a:xfrm>
            <a:custGeom>
              <a:avLst/>
              <a:gdLst>
                <a:gd name="T0" fmla="*/ 109 w 110"/>
                <a:gd name="T1" fmla="*/ 14 h 20"/>
                <a:gd name="T2" fmla="*/ 109 w 110"/>
                <a:gd name="T3" fmla="*/ 19 h 20"/>
                <a:gd name="T4" fmla="*/ 101 w 110"/>
                <a:gd name="T5" fmla="*/ 19 h 20"/>
                <a:gd name="T6" fmla="*/ 93 w 110"/>
                <a:gd name="T7" fmla="*/ 18 h 20"/>
                <a:gd name="T8" fmla="*/ 86 w 110"/>
                <a:gd name="T9" fmla="*/ 18 h 20"/>
                <a:gd name="T10" fmla="*/ 79 w 110"/>
                <a:gd name="T11" fmla="*/ 17 h 20"/>
                <a:gd name="T12" fmla="*/ 73 w 110"/>
                <a:gd name="T13" fmla="*/ 16 h 20"/>
                <a:gd name="T14" fmla="*/ 67 w 110"/>
                <a:gd name="T15" fmla="*/ 15 h 20"/>
                <a:gd name="T16" fmla="*/ 61 w 110"/>
                <a:gd name="T17" fmla="*/ 14 h 20"/>
                <a:gd name="T18" fmla="*/ 55 w 110"/>
                <a:gd name="T19" fmla="*/ 13 h 20"/>
                <a:gd name="T20" fmla="*/ 49 w 110"/>
                <a:gd name="T21" fmla="*/ 12 h 20"/>
                <a:gd name="T22" fmla="*/ 43 w 110"/>
                <a:gd name="T23" fmla="*/ 11 h 20"/>
                <a:gd name="T24" fmla="*/ 37 w 110"/>
                <a:gd name="T25" fmla="*/ 10 h 20"/>
                <a:gd name="T26" fmla="*/ 30 w 110"/>
                <a:gd name="T27" fmla="*/ 9 h 20"/>
                <a:gd name="T28" fmla="*/ 23 w 110"/>
                <a:gd name="T29" fmla="*/ 8 h 20"/>
                <a:gd name="T30" fmla="*/ 16 w 110"/>
                <a:gd name="T31" fmla="*/ 7 h 20"/>
                <a:gd name="T32" fmla="*/ 8 w 110"/>
                <a:gd name="T33" fmla="*/ 7 h 20"/>
                <a:gd name="T34" fmla="*/ 0 w 110"/>
                <a:gd name="T35" fmla="*/ 6 h 20"/>
                <a:gd name="T36" fmla="*/ 0 w 110"/>
                <a:gd name="T37" fmla="*/ 4 h 20"/>
                <a:gd name="T38" fmla="*/ 0 w 110"/>
                <a:gd name="T39" fmla="*/ 2 h 20"/>
                <a:gd name="T40" fmla="*/ 0 w 110"/>
                <a:gd name="T41" fmla="*/ 0 h 20"/>
                <a:gd name="T42" fmla="*/ 3 w 110"/>
                <a:gd name="T43" fmla="*/ 0 h 20"/>
                <a:gd name="T44" fmla="*/ 11 w 110"/>
                <a:gd name="T45" fmla="*/ 0 h 20"/>
                <a:gd name="T46" fmla="*/ 18 w 110"/>
                <a:gd name="T47" fmla="*/ 0 h 20"/>
                <a:gd name="T48" fmla="*/ 25 w 110"/>
                <a:gd name="T49" fmla="*/ 1 h 20"/>
                <a:gd name="T50" fmla="*/ 32 w 110"/>
                <a:gd name="T51" fmla="*/ 2 h 20"/>
                <a:gd name="T52" fmla="*/ 38 w 110"/>
                <a:gd name="T53" fmla="*/ 3 h 20"/>
                <a:gd name="T54" fmla="*/ 44 w 110"/>
                <a:gd name="T55" fmla="*/ 4 h 20"/>
                <a:gd name="T56" fmla="*/ 50 w 110"/>
                <a:gd name="T57" fmla="*/ 5 h 20"/>
                <a:gd name="T58" fmla="*/ 56 w 110"/>
                <a:gd name="T59" fmla="*/ 6 h 20"/>
                <a:gd name="T60" fmla="*/ 62 w 110"/>
                <a:gd name="T61" fmla="*/ 7 h 20"/>
                <a:gd name="T62" fmla="*/ 67 w 110"/>
                <a:gd name="T63" fmla="*/ 8 h 20"/>
                <a:gd name="T64" fmla="*/ 74 w 110"/>
                <a:gd name="T65" fmla="*/ 9 h 20"/>
                <a:gd name="T66" fmla="*/ 80 w 110"/>
                <a:gd name="T67" fmla="*/ 10 h 20"/>
                <a:gd name="T68" fmla="*/ 86 w 110"/>
                <a:gd name="T69" fmla="*/ 11 h 20"/>
                <a:gd name="T70" fmla="*/ 93 w 110"/>
                <a:gd name="T71" fmla="*/ 12 h 20"/>
                <a:gd name="T72" fmla="*/ 101 w 110"/>
                <a:gd name="T73" fmla="*/ 13 h 20"/>
                <a:gd name="T74" fmla="*/ 109 w 110"/>
                <a:gd name="T7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0" h="20">
                  <a:moveTo>
                    <a:pt x="109" y="14"/>
                  </a:moveTo>
                  <a:lnTo>
                    <a:pt x="109" y="19"/>
                  </a:lnTo>
                  <a:lnTo>
                    <a:pt x="101" y="19"/>
                  </a:lnTo>
                  <a:lnTo>
                    <a:pt x="93" y="18"/>
                  </a:lnTo>
                  <a:lnTo>
                    <a:pt x="86" y="18"/>
                  </a:lnTo>
                  <a:lnTo>
                    <a:pt x="79" y="17"/>
                  </a:lnTo>
                  <a:lnTo>
                    <a:pt x="73" y="16"/>
                  </a:lnTo>
                  <a:lnTo>
                    <a:pt x="67" y="15"/>
                  </a:lnTo>
                  <a:lnTo>
                    <a:pt x="61" y="14"/>
                  </a:lnTo>
                  <a:lnTo>
                    <a:pt x="55" y="13"/>
                  </a:lnTo>
                  <a:lnTo>
                    <a:pt x="49" y="12"/>
                  </a:lnTo>
                  <a:lnTo>
                    <a:pt x="43" y="11"/>
                  </a:lnTo>
                  <a:lnTo>
                    <a:pt x="37" y="10"/>
                  </a:lnTo>
                  <a:lnTo>
                    <a:pt x="30" y="9"/>
                  </a:lnTo>
                  <a:lnTo>
                    <a:pt x="23" y="8"/>
                  </a:lnTo>
                  <a:lnTo>
                    <a:pt x="16" y="7"/>
                  </a:lnTo>
                  <a:lnTo>
                    <a:pt x="8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5" y="1"/>
                  </a:lnTo>
                  <a:lnTo>
                    <a:pt x="32" y="2"/>
                  </a:lnTo>
                  <a:lnTo>
                    <a:pt x="38" y="3"/>
                  </a:lnTo>
                  <a:lnTo>
                    <a:pt x="44" y="4"/>
                  </a:lnTo>
                  <a:lnTo>
                    <a:pt x="50" y="5"/>
                  </a:lnTo>
                  <a:lnTo>
                    <a:pt x="56" y="6"/>
                  </a:lnTo>
                  <a:lnTo>
                    <a:pt x="62" y="7"/>
                  </a:lnTo>
                  <a:lnTo>
                    <a:pt x="67" y="8"/>
                  </a:lnTo>
                  <a:lnTo>
                    <a:pt x="74" y="9"/>
                  </a:lnTo>
                  <a:lnTo>
                    <a:pt x="80" y="10"/>
                  </a:lnTo>
                  <a:lnTo>
                    <a:pt x="86" y="11"/>
                  </a:lnTo>
                  <a:lnTo>
                    <a:pt x="93" y="12"/>
                  </a:lnTo>
                  <a:lnTo>
                    <a:pt x="101" y="13"/>
                  </a:lnTo>
                  <a:lnTo>
                    <a:pt x="109" y="14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60" name="Freeform 48">
              <a:extLst>
                <a:ext uri="{FF2B5EF4-FFF2-40B4-BE49-F238E27FC236}">
                  <a16:creationId xmlns:a16="http://schemas.microsoft.com/office/drawing/2014/main" id="{DDD87941-3036-DD0C-8E61-9D7CAD628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7" y="2028"/>
              <a:ext cx="56" cy="326"/>
            </a:xfrm>
            <a:custGeom>
              <a:avLst/>
              <a:gdLst>
                <a:gd name="T0" fmla="*/ 36 w 56"/>
                <a:gd name="T1" fmla="*/ 46 h 326"/>
                <a:gd name="T2" fmla="*/ 37 w 56"/>
                <a:gd name="T3" fmla="*/ 64 h 326"/>
                <a:gd name="T4" fmla="*/ 38 w 56"/>
                <a:gd name="T5" fmla="*/ 81 h 326"/>
                <a:gd name="T6" fmla="*/ 40 w 56"/>
                <a:gd name="T7" fmla="*/ 99 h 326"/>
                <a:gd name="T8" fmla="*/ 41 w 56"/>
                <a:gd name="T9" fmla="*/ 116 h 326"/>
                <a:gd name="T10" fmla="*/ 43 w 56"/>
                <a:gd name="T11" fmla="*/ 134 h 326"/>
                <a:gd name="T12" fmla="*/ 44 w 56"/>
                <a:gd name="T13" fmla="*/ 152 h 326"/>
                <a:gd name="T14" fmla="*/ 46 w 56"/>
                <a:gd name="T15" fmla="*/ 169 h 326"/>
                <a:gd name="T16" fmla="*/ 48 w 56"/>
                <a:gd name="T17" fmla="*/ 187 h 326"/>
                <a:gd name="T18" fmla="*/ 49 w 56"/>
                <a:gd name="T19" fmla="*/ 205 h 326"/>
                <a:gd name="T20" fmla="*/ 51 w 56"/>
                <a:gd name="T21" fmla="*/ 222 h 326"/>
                <a:gd name="T22" fmla="*/ 52 w 56"/>
                <a:gd name="T23" fmla="*/ 239 h 326"/>
                <a:gd name="T24" fmla="*/ 53 w 56"/>
                <a:gd name="T25" fmla="*/ 257 h 326"/>
                <a:gd name="T26" fmla="*/ 54 w 56"/>
                <a:gd name="T27" fmla="*/ 275 h 326"/>
                <a:gd name="T28" fmla="*/ 55 w 56"/>
                <a:gd name="T29" fmla="*/ 293 h 326"/>
                <a:gd name="T30" fmla="*/ 55 w 56"/>
                <a:gd name="T31" fmla="*/ 310 h 326"/>
                <a:gd name="T32" fmla="*/ 54 w 56"/>
                <a:gd name="T33" fmla="*/ 320 h 326"/>
                <a:gd name="T34" fmla="*/ 52 w 56"/>
                <a:gd name="T35" fmla="*/ 323 h 326"/>
                <a:gd name="T36" fmla="*/ 47 w 56"/>
                <a:gd name="T37" fmla="*/ 322 h 326"/>
                <a:gd name="T38" fmla="*/ 39 w 56"/>
                <a:gd name="T39" fmla="*/ 317 h 326"/>
                <a:gd name="T40" fmla="*/ 31 w 56"/>
                <a:gd name="T41" fmla="*/ 312 h 326"/>
                <a:gd name="T42" fmla="*/ 24 w 56"/>
                <a:gd name="T43" fmla="*/ 307 h 326"/>
                <a:gd name="T44" fmla="*/ 20 w 56"/>
                <a:gd name="T45" fmla="*/ 296 h 326"/>
                <a:gd name="T46" fmla="*/ 19 w 56"/>
                <a:gd name="T47" fmla="*/ 278 h 326"/>
                <a:gd name="T48" fmla="*/ 19 w 56"/>
                <a:gd name="T49" fmla="*/ 260 h 326"/>
                <a:gd name="T50" fmla="*/ 19 w 56"/>
                <a:gd name="T51" fmla="*/ 242 h 326"/>
                <a:gd name="T52" fmla="*/ 18 w 56"/>
                <a:gd name="T53" fmla="*/ 224 h 326"/>
                <a:gd name="T54" fmla="*/ 18 w 56"/>
                <a:gd name="T55" fmla="*/ 206 h 326"/>
                <a:gd name="T56" fmla="*/ 17 w 56"/>
                <a:gd name="T57" fmla="*/ 188 h 326"/>
                <a:gd name="T58" fmla="*/ 16 w 56"/>
                <a:gd name="T59" fmla="*/ 170 h 326"/>
                <a:gd name="T60" fmla="*/ 15 w 56"/>
                <a:gd name="T61" fmla="*/ 153 h 326"/>
                <a:gd name="T62" fmla="*/ 14 w 56"/>
                <a:gd name="T63" fmla="*/ 135 h 326"/>
                <a:gd name="T64" fmla="*/ 12 w 56"/>
                <a:gd name="T65" fmla="*/ 117 h 326"/>
                <a:gd name="T66" fmla="*/ 11 w 56"/>
                <a:gd name="T67" fmla="*/ 99 h 326"/>
                <a:gd name="T68" fmla="*/ 8 w 56"/>
                <a:gd name="T69" fmla="*/ 81 h 326"/>
                <a:gd name="T70" fmla="*/ 6 w 56"/>
                <a:gd name="T71" fmla="*/ 64 h 326"/>
                <a:gd name="T72" fmla="*/ 4 w 56"/>
                <a:gd name="T73" fmla="*/ 46 h 326"/>
                <a:gd name="T74" fmla="*/ 1 w 56"/>
                <a:gd name="T75" fmla="*/ 29 h 326"/>
                <a:gd name="T76" fmla="*/ 3 w 56"/>
                <a:gd name="T77" fmla="*/ 18 h 326"/>
                <a:gd name="T78" fmla="*/ 9 w 56"/>
                <a:gd name="T79" fmla="*/ 13 h 326"/>
                <a:gd name="T80" fmla="*/ 14 w 56"/>
                <a:gd name="T81" fmla="*/ 6 h 326"/>
                <a:gd name="T82" fmla="*/ 20 w 56"/>
                <a:gd name="T83" fmla="*/ 1 h 326"/>
                <a:gd name="T84" fmla="*/ 27 w 56"/>
                <a:gd name="T85" fmla="*/ 3 h 326"/>
                <a:gd name="T86" fmla="*/ 32 w 56"/>
                <a:gd name="T87" fmla="*/ 12 h 326"/>
                <a:gd name="T88" fmla="*/ 35 w 56"/>
                <a:gd name="T89" fmla="*/ 22 h 326"/>
                <a:gd name="T90" fmla="*/ 36 w 56"/>
                <a:gd name="T91" fmla="*/ 3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326">
                  <a:moveTo>
                    <a:pt x="36" y="37"/>
                  </a:moveTo>
                  <a:lnTo>
                    <a:pt x="36" y="46"/>
                  </a:lnTo>
                  <a:lnTo>
                    <a:pt x="37" y="55"/>
                  </a:lnTo>
                  <a:lnTo>
                    <a:pt x="37" y="64"/>
                  </a:lnTo>
                  <a:lnTo>
                    <a:pt x="38" y="73"/>
                  </a:lnTo>
                  <a:lnTo>
                    <a:pt x="38" y="81"/>
                  </a:lnTo>
                  <a:lnTo>
                    <a:pt x="39" y="90"/>
                  </a:lnTo>
                  <a:lnTo>
                    <a:pt x="40" y="99"/>
                  </a:lnTo>
                  <a:lnTo>
                    <a:pt x="40" y="108"/>
                  </a:lnTo>
                  <a:lnTo>
                    <a:pt x="41" y="116"/>
                  </a:lnTo>
                  <a:lnTo>
                    <a:pt x="42" y="125"/>
                  </a:lnTo>
                  <a:lnTo>
                    <a:pt x="43" y="134"/>
                  </a:lnTo>
                  <a:lnTo>
                    <a:pt x="44" y="143"/>
                  </a:lnTo>
                  <a:lnTo>
                    <a:pt x="44" y="152"/>
                  </a:lnTo>
                  <a:lnTo>
                    <a:pt x="45" y="160"/>
                  </a:lnTo>
                  <a:lnTo>
                    <a:pt x="46" y="169"/>
                  </a:lnTo>
                  <a:lnTo>
                    <a:pt x="47" y="178"/>
                  </a:lnTo>
                  <a:lnTo>
                    <a:pt x="48" y="187"/>
                  </a:lnTo>
                  <a:lnTo>
                    <a:pt x="48" y="196"/>
                  </a:lnTo>
                  <a:lnTo>
                    <a:pt x="49" y="205"/>
                  </a:lnTo>
                  <a:lnTo>
                    <a:pt x="50" y="213"/>
                  </a:lnTo>
                  <a:lnTo>
                    <a:pt x="51" y="222"/>
                  </a:lnTo>
                  <a:lnTo>
                    <a:pt x="51" y="231"/>
                  </a:lnTo>
                  <a:lnTo>
                    <a:pt x="52" y="239"/>
                  </a:lnTo>
                  <a:lnTo>
                    <a:pt x="52" y="249"/>
                  </a:lnTo>
                  <a:lnTo>
                    <a:pt x="53" y="257"/>
                  </a:lnTo>
                  <a:lnTo>
                    <a:pt x="54" y="266"/>
                  </a:lnTo>
                  <a:lnTo>
                    <a:pt x="54" y="275"/>
                  </a:lnTo>
                  <a:lnTo>
                    <a:pt x="54" y="284"/>
                  </a:lnTo>
                  <a:lnTo>
                    <a:pt x="55" y="293"/>
                  </a:lnTo>
                  <a:lnTo>
                    <a:pt x="55" y="302"/>
                  </a:lnTo>
                  <a:lnTo>
                    <a:pt x="55" y="310"/>
                  </a:lnTo>
                  <a:lnTo>
                    <a:pt x="55" y="319"/>
                  </a:lnTo>
                  <a:lnTo>
                    <a:pt x="54" y="320"/>
                  </a:lnTo>
                  <a:lnTo>
                    <a:pt x="53" y="322"/>
                  </a:lnTo>
                  <a:lnTo>
                    <a:pt x="52" y="323"/>
                  </a:lnTo>
                  <a:lnTo>
                    <a:pt x="51" y="325"/>
                  </a:lnTo>
                  <a:lnTo>
                    <a:pt x="47" y="322"/>
                  </a:lnTo>
                  <a:lnTo>
                    <a:pt x="43" y="319"/>
                  </a:lnTo>
                  <a:lnTo>
                    <a:pt x="39" y="317"/>
                  </a:lnTo>
                  <a:lnTo>
                    <a:pt x="35" y="314"/>
                  </a:lnTo>
                  <a:lnTo>
                    <a:pt x="31" y="312"/>
                  </a:lnTo>
                  <a:lnTo>
                    <a:pt x="28" y="310"/>
                  </a:lnTo>
                  <a:lnTo>
                    <a:pt x="24" y="307"/>
                  </a:lnTo>
                  <a:lnTo>
                    <a:pt x="20" y="304"/>
                  </a:lnTo>
                  <a:lnTo>
                    <a:pt x="20" y="296"/>
                  </a:lnTo>
                  <a:lnTo>
                    <a:pt x="20" y="287"/>
                  </a:lnTo>
                  <a:lnTo>
                    <a:pt x="19" y="278"/>
                  </a:lnTo>
                  <a:lnTo>
                    <a:pt x="19" y="269"/>
                  </a:lnTo>
                  <a:lnTo>
                    <a:pt x="19" y="260"/>
                  </a:lnTo>
                  <a:lnTo>
                    <a:pt x="19" y="251"/>
                  </a:lnTo>
                  <a:lnTo>
                    <a:pt x="19" y="242"/>
                  </a:lnTo>
                  <a:lnTo>
                    <a:pt x="18" y="233"/>
                  </a:lnTo>
                  <a:lnTo>
                    <a:pt x="18" y="224"/>
                  </a:lnTo>
                  <a:lnTo>
                    <a:pt x="18" y="215"/>
                  </a:lnTo>
                  <a:lnTo>
                    <a:pt x="18" y="206"/>
                  </a:lnTo>
                  <a:lnTo>
                    <a:pt x="18" y="197"/>
                  </a:lnTo>
                  <a:lnTo>
                    <a:pt x="17" y="188"/>
                  </a:lnTo>
                  <a:lnTo>
                    <a:pt x="17" y="179"/>
                  </a:lnTo>
                  <a:lnTo>
                    <a:pt x="16" y="170"/>
                  </a:lnTo>
                  <a:lnTo>
                    <a:pt x="16" y="161"/>
                  </a:lnTo>
                  <a:lnTo>
                    <a:pt x="15" y="153"/>
                  </a:lnTo>
                  <a:lnTo>
                    <a:pt x="14" y="143"/>
                  </a:lnTo>
                  <a:lnTo>
                    <a:pt x="14" y="135"/>
                  </a:lnTo>
                  <a:lnTo>
                    <a:pt x="13" y="125"/>
                  </a:lnTo>
                  <a:lnTo>
                    <a:pt x="12" y="117"/>
                  </a:lnTo>
                  <a:lnTo>
                    <a:pt x="11" y="108"/>
                  </a:lnTo>
                  <a:lnTo>
                    <a:pt x="11" y="99"/>
                  </a:lnTo>
                  <a:lnTo>
                    <a:pt x="10" y="90"/>
                  </a:lnTo>
                  <a:lnTo>
                    <a:pt x="8" y="81"/>
                  </a:lnTo>
                  <a:lnTo>
                    <a:pt x="7" y="73"/>
                  </a:lnTo>
                  <a:lnTo>
                    <a:pt x="6" y="64"/>
                  </a:lnTo>
                  <a:lnTo>
                    <a:pt x="5" y="55"/>
                  </a:lnTo>
                  <a:lnTo>
                    <a:pt x="4" y="46"/>
                  </a:lnTo>
                  <a:lnTo>
                    <a:pt x="3" y="38"/>
                  </a:lnTo>
                  <a:lnTo>
                    <a:pt x="1" y="29"/>
                  </a:lnTo>
                  <a:lnTo>
                    <a:pt x="0" y="21"/>
                  </a:lnTo>
                  <a:lnTo>
                    <a:pt x="3" y="18"/>
                  </a:lnTo>
                  <a:lnTo>
                    <a:pt x="6" y="16"/>
                  </a:lnTo>
                  <a:lnTo>
                    <a:pt x="9" y="13"/>
                  </a:lnTo>
                  <a:lnTo>
                    <a:pt x="11" y="10"/>
                  </a:lnTo>
                  <a:lnTo>
                    <a:pt x="14" y="6"/>
                  </a:lnTo>
                  <a:lnTo>
                    <a:pt x="17" y="4"/>
                  </a:lnTo>
                  <a:lnTo>
                    <a:pt x="20" y="1"/>
                  </a:lnTo>
                  <a:lnTo>
                    <a:pt x="24" y="0"/>
                  </a:lnTo>
                  <a:lnTo>
                    <a:pt x="27" y="3"/>
                  </a:lnTo>
                  <a:lnTo>
                    <a:pt x="30" y="7"/>
                  </a:lnTo>
                  <a:lnTo>
                    <a:pt x="32" y="12"/>
                  </a:lnTo>
                  <a:lnTo>
                    <a:pt x="33" y="17"/>
                  </a:lnTo>
                  <a:lnTo>
                    <a:pt x="35" y="22"/>
                  </a:lnTo>
                  <a:lnTo>
                    <a:pt x="35" y="27"/>
                  </a:lnTo>
                  <a:lnTo>
                    <a:pt x="36" y="32"/>
                  </a:lnTo>
                  <a:lnTo>
                    <a:pt x="36" y="37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61" name="Freeform 49">
              <a:extLst>
                <a:ext uri="{FF2B5EF4-FFF2-40B4-BE49-F238E27FC236}">
                  <a16:creationId xmlns:a16="http://schemas.microsoft.com/office/drawing/2014/main" id="{24151280-416F-F5D1-8A16-22D48B6BD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" y="2028"/>
              <a:ext cx="21" cy="20"/>
            </a:xfrm>
            <a:custGeom>
              <a:avLst/>
              <a:gdLst>
                <a:gd name="T0" fmla="*/ 20 w 21"/>
                <a:gd name="T1" fmla="*/ 4 h 20"/>
                <a:gd name="T2" fmla="*/ 15 w 21"/>
                <a:gd name="T3" fmla="*/ 9 h 20"/>
                <a:gd name="T4" fmla="*/ 10 w 21"/>
                <a:gd name="T5" fmla="*/ 14 h 20"/>
                <a:gd name="T6" fmla="*/ 5 w 21"/>
                <a:gd name="T7" fmla="*/ 19 h 20"/>
                <a:gd name="T8" fmla="*/ 0 w 21"/>
                <a:gd name="T9" fmla="*/ 19 h 20"/>
                <a:gd name="T10" fmla="*/ 4 w 21"/>
                <a:gd name="T11" fmla="*/ 14 h 20"/>
                <a:gd name="T12" fmla="*/ 8 w 21"/>
                <a:gd name="T13" fmla="*/ 4 h 20"/>
                <a:gd name="T14" fmla="*/ 12 w 21"/>
                <a:gd name="T15" fmla="*/ 0 h 20"/>
                <a:gd name="T16" fmla="*/ 20 w 21"/>
                <a:gd name="T17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20" y="4"/>
                  </a:moveTo>
                  <a:lnTo>
                    <a:pt x="15" y="9"/>
                  </a:lnTo>
                  <a:lnTo>
                    <a:pt x="10" y="14"/>
                  </a:lnTo>
                  <a:lnTo>
                    <a:pt x="5" y="19"/>
                  </a:lnTo>
                  <a:lnTo>
                    <a:pt x="0" y="19"/>
                  </a:lnTo>
                  <a:lnTo>
                    <a:pt x="4" y="14"/>
                  </a:lnTo>
                  <a:lnTo>
                    <a:pt x="8" y="4"/>
                  </a:lnTo>
                  <a:lnTo>
                    <a:pt x="12" y="0"/>
                  </a:lnTo>
                  <a:lnTo>
                    <a:pt x="20" y="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62" name="Freeform 50">
              <a:extLst>
                <a:ext uri="{FF2B5EF4-FFF2-40B4-BE49-F238E27FC236}">
                  <a16:creationId xmlns:a16="http://schemas.microsoft.com/office/drawing/2014/main" id="{7145EB66-DB8A-3054-737D-153A90096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" y="2029"/>
              <a:ext cx="20" cy="20"/>
            </a:xfrm>
            <a:custGeom>
              <a:avLst/>
              <a:gdLst>
                <a:gd name="T0" fmla="*/ 1 w 20"/>
                <a:gd name="T1" fmla="*/ 19 h 20"/>
                <a:gd name="T2" fmla="*/ 0 w 20"/>
                <a:gd name="T3" fmla="*/ 12 h 20"/>
                <a:gd name="T4" fmla="*/ 1 w 20"/>
                <a:gd name="T5" fmla="*/ 6 h 20"/>
                <a:gd name="T6" fmla="*/ 5 w 20"/>
                <a:gd name="T7" fmla="*/ 2 h 20"/>
                <a:gd name="T8" fmla="*/ 7 w 20"/>
                <a:gd name="T9" fmla="*/ 0 h 20"/>
                <a:gd name="T10" fmla="*/ 19 w 20"/>
                <a:gd name="T11" fmla="*/ 0 h 20"/>
                <a:gd name="T12" fmla="*/ 1 w 20"/>
                <a:gd name="T1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" y="19"/>
                  </a:moveTo>
                  <a:lnTo>
                    <a:pt x="0" y="12"/>
                  </a:lnTo>
                  <a:lnTo>
                    <a:pt x="1" y="6"/>
                  </a:lnTo>
                  <a:lnTo>
                    <a:pt x="5" y="2"/>
                  </a:lnTo>
                  <a:lnTo>
                    <a:pt x="7" y="0"/>
                  </a:lnTo>
                  <a:lnTo>
                    <a:pt x="19" y="0"/>
                  </a:lnTo>
                  <a:lnTo>
                    <a:pt x="1" y="1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63" name="Freeform 51">
              <a:extLst>
                <a:ext uri="{FF2B5EF4-FFF2-40B4-BE49-F238E27FC236}">
                  <a16:creationId xmlns:a16="http://schemas.microsoft.com/office/drawing/2014/main" id="{12A285B0-BD03-685C-CBC2-905F4A297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2031"/>
              <a:ext cx="23" cy="21"/>
            </a:xfrm>
            <a:custGeom>
              <a:avLst/>
              <a:gdLst>
                <a:gd name="T0" fmla="*/ 22 w 23"/>
                <a:gd name="T1" fmla="*/ 7 h 21"/>
                <a:gd name="T2" fmla="*/ 0 w 23"/>
                <a:gd name="T3" fmla="*/ 20 h 21"/>
                <a:gd name="T4" fmla="*/ 0 w 23"/>
                <a:gd name="T5" fmla="*/ 17 h 21"/>
                <a:gd name="T6" fmla="*/ 0 w 23"/>
                <a:gd name="T7" fmla="*/ 15 h 21"/>
                <a:gd name="T8" fmla="*/ 0 w 23"/>
                <a:gd name="T9" fmla="*/ 12 h 21"/>
                <a:gd name="T10" fmla="*/ 1 w 23"/>
                <a:gd name="T11" fmla="*/ 10 h 21"/>
                <a:gd name="T12" fmla="*/ 1 w 23"/>
                <a:gd name="T13" fmla="*/ 9 h 21"/>
                <a:gd name="T14" fmla="*/ 2 w 23"/>
                <a:gd name="T15" fmla="*/ 8 h 21"/>
                <a:gd name="T16" fmla="*/ 4 w 23"/>
                <a:gd name="T17" fmla="*/ 7 h 21"/>
                <a:gd name="T18" fmla="*/ 6 w 23"/>
                <a:gd name="T19" fmla="*/ 8 h 21"/>
                <a:gd name="T20" fmla="*/ 8 w 23"/>
                <a:gd name="T21" fmla="*/ 7 h 21"/>
                <a:gd name="T22" fmla="*/ 11 w 23"/>
                <a:gd name="T23" fmla="*/ 5 h 21"/>
                <a:gd name="T24" fmla="*/ 13 w 23"/>
                <a:gd name="T25" fmla="*/ 3 h 21"/>
                <a:gd name="T26" fmla="*/ 15 w 23"/>
                <a:gd name="T27" fmla="*/ 1 h 21"/>
                <a:gd name="T28" fmla="*/ 18 w 23"/>
                <a:gd name="T29" fmla="*/ 0 h 21"/>
                <a:gd name="T30" fmla="*/ 20 w 23"/>
                <a:gd name="T31" fmla="*/ 0 h 21"/>
                <a:gd name="T32" fmla="*/ 21 w 23"/>
                <a:gd name="T33" fmla="*/ 2 h 21"/>
                <a:gd name="T34" fmla="*/ 22 w 23"/>
                <a:gd name="T3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1">
                  <a:moveTo>
                    <a:pt x="22" y="7"/>
                  </a:moveTo>
                  <a:lnTo>
                    <a:pt x="0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7"/>
                  </a:lnTo>
                  <a:lnTo>
                    <a:pt x="6" y="8"/>
                  </a:lnTo>
                  <a:lnTo>
                    <a:pt x="8" y="7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1" y="2"/>
                  </a:lnTo>
                  <a:lnTo>
                    <a:pt x="22" y="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64" name="Freeform 52">
              <a:extLst>
                <a:ext uri="{FF2B5EF4-FFF2-40B4-BE49-F238E27FC236}">
                  <a16:creationId xmlns:a16="http://schemas.microsoft.com/office/drawing/2014/main" id="{B01839AF-7DF1-DA1A-E59F-0A1755F64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4" y="2036"/>
              <a:ext cx="21" cy="21"/>
            </a:xfrm>
            <a:custGeom>
              <a:avLst/>
              <a:gdLst>
                <a:gd name="T0" fmla="*/ 0 w 21"/>
                <a:gd name="T1" fmla="*/ 20 h 21"/>
                <a:gd name="T2" fmla="*/ 0 w 21"/>
                <a:gd name="T3" fmla="*/ 17 h 21"/>
                <a:gd name="T4" fmla="*/ 0 w 21"/>
                <a:gd name="T5" fmla="*/ 15 h 21"/>
                <a:gd name="T6" fmla="*/ 1 w 21"/>
                <a:gd name="T7" fmla="*/ 13 h 21"/>
                <a:gd name="T8" fmla="*/ 2 w 21"/>
                <a:gd name="T9" fmla="*/ 11 h 21"/>
                <a:gd name="T10" fmla="*/ 3 w 21"/>
                <a:gd name="T11" fmla="*/ 8 h 21"/>
                <a:gd name="T12" fmla="*/ 5 w 21"/>
                <a:gd name="T13" fmla="*/ 6 h 21"/>
                <a:gd name="T14" fmla="*/ 6 w 21"/>
                <a:gd name="T15" fmla="*/ 4 h 21"/>
                <a:gd name="T16" fmla="*/ 8 w 21"/>
                <a:gd name="T17" fmla="*/ 1 h 21"/>
                <a:gd name="T18" fmla="*/ 10 w 21"/>
                <a:gd name="T19" fmla="*/ 1 h 21"/>
                <a:gd name="T20" fmla="*/ 13 w 21"/>
                <a:gd name="T21" fmla="*/ 0 h 21"/>
                <a:gd name="T22" fmla="*/ 17 w 21"/>
                <a:gd name="T23" fmla="*/ 0 h 21"/>
                <a:gd name="T24" fmla="*/ 20 w 21"/>
                <a:gd name="T25" fmla="*/ 1 h 21"/>
                <a:gd name="T26" fmla="*/ 17 w 21"/>
                <a:gd name="T27" fmla="*/ 4 h 21"/>
                <a:gd name="T28" fmla="*/ 16 w 21"/>
                <a:gd name="T29" fmla="*/ 6 h 21"/>
                <a:gd name="T30" fmla="*/ 13 w 21"/>
                <a:gd name="T31" fmla="*/ 9 h 21"/>
                <a:gd name="T32" fmla="*/ 12 w 21"/>
                <a:gd name="T33" fmla="*/ 12 h 21"/>
                <a:gd name="T34" fmla="*/ 10 w 21"/>
                <a:gd name="T35" fmla="*/ 14 h 21"/>
                <a:gd name="T36" fmla="*/ 8 w 21"/>
                <a:gd name="T37" fmla="*/ 16 h 21"/>
                <a:gd name="T38" fmla="*/ 5 w 21"/>
                <a:gd name="T39" fmla="*/ 18 h 21"/>
                <a:gd name="T40" fmla="*/ 0 w 21"/>
                <a:gd name="T41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21">
                  <a:moveTo>
                    <a:pt x="0" y="20"/>
                  </a:moveTo>
                  <a:lnTo>
                    <a:pt x="0" y="17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2" y="11"/>
                  </a:lnTo>
                  <a:lnTo>
                    <a:pt x="3" y="8"/>
                  </a:lnTo>
                  <a:lnTo>
                    <a:pt x="5" y="6"/>
                  </a:lnTo>
                  <a:lnTo>
                    <a:pt x="6" y="4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17" y="4"/>
                  </a:lnTo>
                  <a:lnTo>
                    <a:pt x="16" y="6"/>
                  </a:lnTo>
                  <a:lnTo>
                    <a:pt x="13" y="9"/>
                  </a:lnTo>
                  <a:lnTo>
                    <a:pt x="12" y="12"/>
                  </a:lnTo>
                  <a:lnTo>
                    <a:pt x="10" y="14"/>
                  </a:lnTo>
                  <a:lnTo>
                    <a:pt x="8" y="16"/>
                  </a:lnTo>
                  <a:lnTo>
                    <a:pt x="5" y="18"/>
                  </a:lnTo>
                  <a:lnTo>
                    <a:pt x="0" y="2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65" name="Freeform 53">
              <a:extLst>
                <a:ext uri="{FF2B5EF4-FFF2-40B4-BE49-F238E27FC236}">
                  <a16:creationId xmlns:a16="http://schemas.microsoft.com/office/drawing/2014/main" id="{7FB041A4-AD12-B4FD-DF54-9F5837C36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2037"/>
              <a:ext cx="20" cy="21"/>
            </a:xfrm>
            <a:custGeom>
              <a:avLst/>
              <a:gdLst>
                <a:gd name="T0" fmla="*/ 19 w 20"/>
                <a:gd name="T1" fmla="*/ 0 h 21"/>
                <a:gd name="T2" fmla="*/ 17 w 20"/>
                <a:gd name="T3" fmla="*/ 3 h 21"/>
                <a:gd name="T4" fmla="*/ 15 w 20"/>
                <a:gd name="T5" fmla="*/ 6 h 21"/>
                <a:gd name="T6" fmla="*/ 13 w 20"/>
                <a:gd name="T7" fmla="*/ 9 h 21"/>
                <a:gd name="T8" fmla="*/ 11 w 20"/>
                <a:gd name="T9" fmla="*/ 12 h 21"/>
                <a:gd name="T10" fmla="*/ 8 w 20"/>
                <a:gd name="T11" fmla="*/ 14 h 21"/>
                <a:gd name="T12" fmla="*/ 6 w 20"/>
                <a:gd name="T13" fmla="*/ 16 h 21"/>
                <a:gd name="T14" fmla="*/ 3 w 20"/>
                <a:gd name="T15" fmla="*/ 18 h 21"/>
                <a:gd name="T16" fmla="*/ 0 w 20"/>
                <a:gd name="T17" fmla="*/ 20 h 21"/>
                <a:gd name="T18" fmla="*/ 4 w 20"/>
                <a:gd name="T19" fmla="*/ 0 h 21"/>
                <a:gd name="T20" fmla="*/ 6 w 20"/>
                <a:gd name="T21" fmla="*/ 0 h 21"/>
                <a:gd name="T22" fmla="*/ 7 w 20"/>
                <a:gd name="T23" fmla="*/ 0 h 21"/>
                <a:gd name="T24" fmla="*/ 9 w 20"/>
                <a:gd name="T25" fmla="*/ 0 h 21"/>
                <a:gd name="T26" fmla="*/ 11 w 20"/>
                <a:gd name="T27" fmla="*/ 0 h 21"/>
                <a:gd name="T28" fmla="*/ 12 w 20"/>
                <a:gd name="T29" fmla="*/ 0 h 21"/>
                <a:gd name="T30" fmla="*/ 15 w 20"/>
                <a:gd name="T31" fmla="*/ 0 h 21"/>
                <a:gd name="T32" fmla="*/ 17 w 20"/>
                <a:gd name="T33" fmla="*/ 0 h 21"/>
                <a:gd name="T34" fmla="*/ 19 w 20"/>
                <a:gd name="T3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21">
                  <a:moveTo>
                    <a:pt x="19" y="0"/>
                  </a:moveTo>
                  <a:lnTo>
                    <a:pt x="17" y="3"/>
                  </a:lnTo>
                  <a:lnTo>
                    <a:pt x="15" y="6"/>
                  </a:lnTo>
                  <a:lnTo>
                    <a:pt x="13" y="9"/>
                  </a:lnTo>
                  <a:lnTo>
                    <a:pt x="11" y="12"/>
                  </a:lnTo>
                  <a:lnTo>
                    <a:pt x="8" y="14"/>
                  </a:lnTo>
                  <a:lnTo>
                    <a:pt x="6" y="16"/>
                  </a:lnTo>
                  <a:lnTo>
                    <a:pt x="3" y="18"/>
                  </a:lnTo>
                  <a:lnTo>
                    <a:pt x="0" y="20"/>
                  </a:lnTo>
                  <a:lnTo>
                    <a:pt x="4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66" name="Freeform 54">
              <a:extLst>
                <a:ext uri="{FF2B5EF4-FFF2-40B4-BE49-F238E27FC236}">
                  <a16:creationId xmlns:a16="http://schemas.microsoft.com/office/drawing/2014/main" id="{09B04324-0DB3-FFEE-6377-1B5A1E5A5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4" y="2039"/>
              <a:ext cx="22" cy="20"/>
            </a:xfrm>
            <a:custGeom>
              <a:avLst/>
              <a:gdLst>
                <a:gd name="T0" fmla="*/ 21 w 22"/>
                <a:gd name="T1" fmla="*/ 0 h 20"/>
                <a:gd name="T2" fmla="*/ 18 w 22"/>
                <a:gd name="T3" fmla="*/ 3 h 20"/>
                <a:gd name="T4" fmla="*/ 16 w 22"/>
                <a:gd name="T5" fmla="*/ 6 h 20"/>
                <a:gd name="T6" fmla="*/ 14 w 22"/>
                <a:gd name="T7" fmla="*/ 9 h 20"/>
                <a:gd name="T8" fmla="*/ 11 w 22"/>
                <a:gd name="T9" fmla="*/ 11 h 20"/>
                <a:gd name="T10" fmla="*/ 8 w 22"/>
                <a:gd name="T11" fmla="*/ 14 h 20"/>
                <a:gd name="T12" fmla="*/ 6 w 22"/>
                <a:gd name="T13" fmla="*/ 16 h 20"/>
                <a:gd name="T14" fmla="*/ 3 w 22"/>
                <a:gd name="T15" fmla="*/ 17 h 20"/>
                <a:gd name="T16" fmla="*/ 0 w 22"/>
                <a:gd name="T17" fmla="*/ 19 h 20"/>
                <a:gd name="T18" fmla="*/ 2 w 22"/>
                <a:gd name="T19" fmla="*/ 16 h 20"/>
                <a:gd name="T20" fmla="*/ 4 w 22"/>
                <a:gd name="T21" fmla="*/ 13 h 20"/>
                <a:gd name="T22" fmla="*/ 6 w 22"/>
                <a:gd name="T23" fmla="*/ 10 h 20"/>
                <a:gd name="T24" fmla="*/ 9 w 22"/>
                <a:gd name="T25" fmla="*/ 7 h 20"/>
                <a:gd name="T26" fmla="*/ 11 w 22"/>
                <a:gd name="T27" fmla="*/ 4 h 20"/>
                <a:gd name="T28" fmla="*/ 14 w 22"/>
                <a:gd name="T29" fmla="*/ 2 h 20"/>
                <a:gd name="T30" fmla="*/ 17 w 22"/>
                <a:gd name="T31" fmla="*/ 1 h 20"/>
                <a:gd name="T32" fmla="*/ 21 w 22"/>
                <a:gd name="T3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0">
                  <a:moveTo>
                    <a:pt x="21" y="0"/>
                  </a:moveTo>
                  <a:lnTo>
                    <a:pt x="18" y="3"/>
                  </a:lnTo>
                  <a:lnTo>
                    <a:pt x="16" y="6"/>
                  </a:lnTo>
                  <a:lnTo>
                    <a:pt x="14" y="9"/>
                  </a:lnTo>
                  <a:lnTo>
                    <a:pt x="11" y="11"/>
                  </a:lnTo>
                  <a:lnTo>
                    <a:pt x="8" y="14"/>
                  </a:lnTo>
                  <a:lnTo>
                    <a:pt x="6" y="16"/>
                  </a:lnTo>
                  <a:lnTo>
                    <a:pt x="3" y="17"/>
                  </a:lnTo>
                  <a:lnTo>
                    <a:pt x="0" y="19"/>
                  </a:lnTo>
                  <a:lnTo>
                    <a:pt x="2" y="16"/>
                  </a:lnTo>
                  <a:lnTo>
                    <a:pt x="4" y="13"/>
                  </a:lnTo>
                  <a:lnTo>
                    <a:pt x="6" y="10"/>
                  </a:lnTo>
                  <a:lnTo>
                    <a:pt x="9" y="7"/>
                  </a:lnTo>
                  <a:lnTo>
                    <a:pt x="11" y="4"/>
                  </a:lnTo>
                  <a:lnTo>
                    <a:pt x="14" y="2"/>
                  </a:lnTo>
                  <a:lnTo>
                    <a:pt x="17" y="1"/>
                  </a:lnTo>
                  <a:lnTo>
                    <a:pt x="21" y="0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67" name="Freeform 55">
              <a:extLst>
                <a:ext uri="{FF2B5EF4-FFF2-40B4-BE49-F238E27FC236}">
                  <a16:creationId xmlns:a16="http://schemas.microsoft.com/office/drawing/2014/main" id="{EBD1E82B-F72E-B4DB-9B8D-2943B136E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2039"/>
              <a:ext cx="50" cy="36"/>
            </a:xfrm>
            <a:custGeom>
              <a:avLst/>
              <a:gdLst>
                <a:gd name="T0" fmla="*/ 49 w 50"/>
                <a:gd name="T1" fmla="*/ 0 h 36"/>
                <a:gd name="T2" fmla="*/ 47 w 50"/>
                <a:gd name="T3" fmla="*/ 5 h 36"/>
                <a:gd name="T4" fmla="*/ 45 w 50"/>
                <a:gd name="T5" fmla="*/ 9 h 36"/>
                <a:gd name="T6" fmla="*/ 42 w 50"/>
                <a:gd name="T7" fmla="*/ 12 h 36"/>
                <a:gd name="T8" fmla="*/ 39 w 50"/>
                <a:gd name="T9" fmla="*/ 16 h 36"/>
                <a:gd name="T10" fmla="*/ 35 w 50"/>
                <a:gd name="T11" fmla="*/ 18 h 36"/>
                <a:gd name="T12" fmla="*/ 31 w 50"/>
                <a:gd name="T13" fmla="*/ 21 h 36"/>
                <a:gd name="T14" fmla="*/ 27 w 50"/>
                <a:gd name="T15" fmla="*/ 24 h 36"/>
                <a:gd name="T16" fmla="*/ 24 w 50"/>
                <a:gd name="T17" fmla="*/ 27 h 36"/>
                <a:gd name="T18" fmla="*/ 24 w 50"/>
                <a:gd name="T19" fmla="*/ 27 h 36"/>
                <a:gd name="T20" fmla="*/ 24 w 50"/>
                <a:gd name="T21" fmla="*/ 29 h 36"/>
                <a:gd name="T22" fmla="*/ 24 w 50"/>
                <a:gd name="T23" fmla="*/ 29 h 36"/>
                <a:gd name="T24" fmla="*/ 23 w 50"/>
                <a:gd name="T25" fmla="*/ 30 h 36"/>
                <a:gd name="T26" fmla="*/ 25 w 50"/>
                <a:gd name="T27" fmla="*/ 31 h 36"/>
                <a:gd name="T28" fmla="*/ 26 w 50"/>
                <a:gd name="T29" fmla="*/ 31 h 36"/>
                <a:gd name="T30" fmla="*/ 28 w 50"/>
                <a:gd name="T31" fmla="*/ 31 h 36"/>
                <a:gd name="T32" fmla="*/ 30 w 50"/>
                <a:gd name="T33" fmla="*/ 31 h 36"/>
                <a:gd name="T34" fmla="*/ 31 w 50"/>
                <a:gd name="T35" fmla="*/ 29 h 36"/>
                <a:gd name="T36" fmla="*/ 32 w 50"/>
                <a:gd name="T37" fmla="*/ 29 h 36"/>
                <a:gd name="T38" fmla="*/ 34 w 50"/>
                <a:gd name="T39" fmla="*/ 29 h 36"/>
                <a:gd name="T40" fmla="*/ 36 w 50"/>
                <a:gd name="T41" fmla="*/ 29 h 36"/>
                <a:gd name="T42" fmla="*/ 37 w 50"/>
                <a:gd name="T43" fmla="*/ 30 h 36"/>
                <a:gd name="T44" fmla="*/ 37 w 50"/>
                <a:gd name="T45" fmla="*/ 31 h 36"/>
                <a:gd name="T46" fmla="*/ 37 w 50"/>
                <a:gd name="T47" fmla="*/ 33 h 36"/>
                <a:gd name="T48" fmla="*/ 37 w 50"/>
                <a:gd name="T49" fmla="*/ 34 h 36"/>
                <a:gd name="T50" fmla="*/ 32 w 50"/>
                <a:gd name="T51" fmla="*/ 35 h 36"/>
                <a:gd name="T52" fmla="*/ 28 w 50"/>
                <a:gd name="T53" fmla="*/ 35 h 36"/>
                <a:gd name="T54" fmla="*/ 23 w 50"/>
                <a:gd name="T55" fmla="*/ 34 h 36"/>
                <a:gd name="T56" fmla="*/ 18 w 50"/>
                <a:gd name="T57" fmla="*/ 34 h 36"/>
                <a:gd name="T58" fmla="*/ 14 w 50"/>
                <a:gd name="T59" fmla="*/ 34 h 36"/>
                <a:gd name="T60" fmla="*/ 9 w 50"/>
                <a:gd name="T61" fmla="*/ 34 h 36"/>
                <a:gd name="T62" fmla="*/ 4 w 50"/>
                <a:gd name="T63" fmla="*/ 33 h 36"/>
                <a:gd name="T64" fmla="*/ 0 w 50"/>
                <a:gd name="T65" fmla="*/ 33 h 36"/>
                <a:gd name="T66" fmla="*/ 0 w 50"/>
                <a:gd name="T67" fmla="*/ 31 h 36"/>
                <a:gd name="T68" fmla="*/ 4 w 50"/>
                <a:gd name="T69" fmla="*/ 30 h 36"/>
                <a:gd name="T70" fmla="*/ 8 w 50"/>
                <a:gd name="T71" fmla="*/ 29 h 36"/>
                <a:gd name="T72" fmla="*/ 13 w 50"/>
                <a:gd name="T73" fmla="*/ 26 h 36"/>
                <a:gd name="T74" fmla="*/ 16 w 50"/>
                <a:gd name="T75" fmla="*/ 23 h 36"/>
                <a:gd name="T76" fmla="*/ 19 w 50"/>
                <a:gd name="T77" fmla="*/ 19 h 36"/>
                <a:gd name="T78" fmla="*/ 22 w 50"/>
                <a:gd name="T79" fmla="*/ 15 h 36"/>
                <a:gd name="T80" fmla="*/ 25 w 50"/>
                <a:gd name="T81" fmla="*/ 11 h 36"/>
                <a:gd name="T82" fmla="*/ 27 w 50"/>
                <a:gd name="T83" fmla="*/ 6 h 36"/>
                <a:gd name="T84" fmla="*/ 28 w 50"/>
                <a:gd name="T85" fmla="*/ 4 h 36"/>
                <a:gd name="T86" fmla="*/ 30 w 50"/>
                <a:gd name="T87" fmla="*/ 2 h 36"/>
                <a:gd name="T88" fmla="*/ 33 w 50"/>
                <a:gd name="T89" fmla="*/ 0 h 36"/>
                <a:gd name="T90" fmla="*/ 36 w 50"/>
                <a:gd name="T91" fmla="*/ 0 h 36"/>
                <a:gd name="T92" fmla="*/ 39 w 50"/>
                <a:gd name="T93" fmla="*/ 0 h 36"/>
                <a:gd name="T94" fmla="*/ 42 w 50"/>
                <a:gd name="T95" fmla="*/ 0 h 36"/>
                <a:gd name="T96" fmla="*/ 46 w 50"/>
                <a:gd name="T97" fmla="*/ 0 h 36"/>
                <a:gd name="T98" fmla="*/ 49 w 50"/>
                <a:gd name="T9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0" h="36">
                  <a:moveTo>
                    <a:pt x="49" y="0"/>
                  </a:moveTo>
                  <a:lnTo>
                    <a:pt x="47" y="5"/>
                  </a:lnTo>
                  <a:lnTo>
                    <a:pt x="45" y="9"/>
                  </a:lnTo>
                  <a:lnTo>
                    <a:pt x="42" y="12"/>
                  </a:lnTo>
                  <a:lnTo>
                    <a:pt x="39" y="16"/>
                  </a:lnTo>
                  <a:lnTo>
                    <a:pt x="35" y="18"/>
                  </a:lnTo>
                  <a:lnTo>
                    <a:pt x="31" y="21"/>
                  </a:lnTo>
                  <a:lnTo>
                    <a:pt x="27" y="24"/>
                  </a:lnTo>
                  <a:lnTo>
                    <a:pt x="24" y="27"/>
                  </a:lnTo>
                  <a:lnTo>
                    <a:pt x="24" y="27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3" y="30"/>
                  </a:lnTo>
                  <a:lnTo>
                    <a:pt x="25" y="31"/>
                  </a:lnTo>
                  <a:lnTo>
                    <a:pt x="26" y="31"/>
                  </a:lnTo>
                  <a:lnTo>
                    <a:pt x="28" y="31"/>
                  </a:lnTo>
                  <a:lnTo>
                    <a:pt x="30" y="31"/>
                  </a:lnTo>
                  <a:lnTo>
                    <a:pt x="31" y="29"/>
                  </a:lnTo>
                  <a:lnTo>
                    <a:pt x="32" y="29"/>
                  </a:lnTo>
                  <a:lnTo>
                    <a:pt x="34" y="29"/>
                  </a:lnTo>
                  <a:lnTo>
                    <a:pt x="36" y="29"/>
                  </a:lnTo>
                  <a:lnTo>
                    <a:pt x="37" y="30"/>
                  </a:lnTo>
                  <a:lnTo>
                    <a:pt x="37" y="31"/>
                  </a:lnTo>
                  <a:lnTo>
                    <a:pt x="37" y="33"/>
                  </a:lnTo>
                  <a:lnTo>
                    <a:pt x="37" y="34"/>
                  </a:lnTo>
                  <a:lnTo>
                    <a:pt x="32" y="35"/>
                  </a:lnTo>
                  <a:lnTo>
                    <a:pt x="28" y="35"/>
                  </a:lnTo>
                  <a:lnTo>
                    <a:pt x="23" y="34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9" y="34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4" y="30"/>
                  </a:lnTo>
                  <a:lnTo>
                    <a:pt x="8" y="29"/>
                  </a:lnTo>
                  <a:lnTo>
                    <a:pt x="13" y="26"/>
                  </a:lnTo>
                  <a:lnTo>
                    <a:pt x="16" y="23"/>
                  </a:lnTo>
                  <a:lnTo>
                    <a:pt x="19" y="19"/>
                  </a:lnTo>
                  <a:lnTo>
                    <a:pt x="22" y="15"/>
                  </a:lnTo>
                  <a:lnTo>
                    <a:pt x="25" y="11"/>
                  </a:lnTo>
                  <a:lnTo>
                    <a:pt x="27" y="6"/>
                  </a:lnTo>
                  <a:lnTo>
                    <a:pt x="28" y="4"/>
                  </a:lnTo>
                  <a:lnTo>
                    <a:pt x="30" y="2"/>
                  </a:lnTo>
                  <a:lnTo>
                    <a:pt x="33" y="0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49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68" name="Freeform 56">
              <a:extLst>
                <a:ext uri="{FF2B5EF4-FFF2-40B4-BE49-F238E27FC236}">
                  <a16:creationId xmlns:a16="http://schemas.microsoft.com/office/drawing/2014/main" id="{57B386FD-D710-4947-3B30-0E67A05DC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" y="2041"/>
              <a:ext cx="109" cy="21"/>
            </a:xfrm>
            <a:custGeom>
              <a:avLst/>
              <a:gdLst>
                <a:gd name="T0" fmla="*/ 108 w 109"/>
                <a:gd name="T1" fmla="*/ 13 h 21"/>
                <a:gd name="T2" fmla="*/ 107 w 109"/>
                <a:gd name="T3" fmla="*/ 15 h 21"/>
                <a:gd name="T4" fmla="*/ 107 w 109"/>
                <a:gd name="T5" fmla="*/ 16 h 21"/>
                <a:gd name="T6" fmla="*/ 107 w 109"/>
                <a:gd name="T7" fmla="*/ 18 h 21"/>
                <a:gd name="T8" fmla="*/ 107 w 109"/>
                <a:gd name="T9" fmla="*/ 20 h 21"/>
                <a:gd name="T10" fmla="*/ 99 w 109"/>
                <a:gd name="T11" fmla="*/ 19 h 21"/>
                <a:gd name="T12" fmla="*/ 91 w 109"/>
                <a:gd name="T13" fmla="*/ 18 h 21"/>
                <a:gd name="T14" fmla="*/ 84 w 109"/>
                <a:gd name="T15" fmla="*/ 17 h 21"/>
                <a:gd name="T16" fmla="*/ 77 w 109"/>
                <a:gd name="T17" fmla="*/ 17 h 21"/>
                <a:gd name="T18" fmla="*/ 71 w 109"/>
                <a:gd name="T19" fmla="*/ 16 h 21"/>
                <a:gd name="T20" fmla="*/ 65 w 109"/>
                <a:gd name="T21" fmla="*/ 15 h 21"/>
                <a:gd name="T22" fmla="*/ 58 w 109"/>
                <a:gd name="T23" fmla="*/ 14 h 21"/>
                <a:gd name="T24" fmla="*/ 52 w 109"/>
                <a:gd name="T25" fmla="*/ 13 h 21"/>
                <a:gd name="T26" fmla="*/ 46 w 109"/>
                <a:gd name="T27" fmla="*/ 12 h 21"/>
                <a:gd name="T28" fmla="*/ 40 w 109"/>
                <a:gd name="T29" fmla="*/ 12 h 21"/>
                <a:gd name="T30" fmla="*/ 34 w 109"/>
                <a:gd name="T31" fmla="*/ 11 h 21"/>
                <a:gd name="T32" fmla="*/ 28 w 109"/>
                <a:gd name="T33" fmla="*/ 10 h 21"/>
                <a:gd name="T34" fmla="*/ 21 w 109"/>
                <a:gd name="T35" fmla="*/ 10 h 21"/>
                <a:gd name="T36" fmla="*/ 14 w 109"/>
                <a:gd name="T37" fmla="*/ 10 h 21"/>
                <a:gd name="T38" fmla="*/ 7 w 109"/>
                <a:gd name="T39" fmla="*/ 9 h 21"/>
                <a:gd name="T40" fmla="*/ 0 w 109"/>
                <a:gd name="T41" fmla="*/ 9 h 21"/>
                <a:gd name="T42" fmla="*/ 0 w 109"/>
                <a:gd name="T43" fmla="*/ 0 h 21"/>
                <a:gd name="T44" fmla="*/ 4 w 109"/>
                <a:gd name="T45" fmla="*/ 0 h 21"/>
                <a:gd name="T46" fmla="*/ 9 w 109"/>
                <a:gd name="T47" fmla="*/ 1 h 21"/>
                <a:gd name="T48" fmla="*/ 15 w 109"/>
                <a:gd name="T49" fmla="*/ 2 h 21"/>
                <a:gd name="T50" fmla="*/ 21 w 109"/>
                <a:gd name="T51" fmla="*/ 2 h 21"/>
                <a:gd name="T52" fmla="*/ 28 w 109"/>
                <a:gd name="T53" fmla="*/ 3 h 21"/>
                <a:gd name="T54" fmla="*/ 35 w 109"/>
                <a:gd name="T55" fmla="*/ 4 h 21"/>
                <a:gd name="T56" fmla="*/ 43 w 109"/>
                <a:gd name="T57" fmla="*/ 5 h 21"/>
                <a:gd name="T58" fmla="*/ 51 w 109"/>
                <a:gd name="T59" fmla="*/ 6 h 21"/>
                <a:gd name="T60" fmla="*/ 60 w 109"/>
                <a:gd name="T61" fmla="*/ 7 h 21"/>
                <a:gd name="T62" fmla="*/ 67 w 109"/>
                <a:gd name="T63" fmla="*/ 8 h 21"/>
                <a:gd name="T64" fmla="*/ 75 w 109"/>
                <a:gd name="T65" fmla="*/ 9 h 21"/>
                <a:gd name="T66" fmla="*/ 83 w 109"/>
                <a:gd name="T67" fmla="*/ 10 h 21"/>
                <a:gd name="T68" fmla="*/ 90 w 109"/>
                <a:gd name="T69" fmla="*/ 11 h 21"/>
                <a:gd name="T70" fmla="*/ 96 w 109"/>
                <a:gd name="T71" fmla="*/ 12 h 21"/>
                <a:gd name="T72" fmla="*/ 103 w 109"/>
                <a:gd name="T73" fmla="*/ 13 h 21"/>
                <a:gd name="T74" fmla="*/ 108 w 109"/>
                <a:gd name="T75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9" h="21">
                  <a:moveTo>
                    <a:pt x="108" y="13"/>
                  </a:moveTo>
                  <a:lnTo>
                    <a:pt x="107" y="15"/>
                  </a:lnTo>
                  <a:lnTo>
                    <a:pt x="107" y="16"/>
                  </a:lnTo>
                  <a:lnTo>
                    <a:pt x="107" y="18"/>
                  </a:lnTo>
                  <a:lnTo>
                    <a:pt x="107" y="20"/>
                  </a:lnTo>
                  <a:lnTo>
                    <a:pt x="99" y="19"/>
                  </a:lnTo>
                  <a:lnTo>
                    <a:pt x="91" y="18"/>
                  </a:lnTo>
                  <a:lnTo>
                    <a:pt x="84" y="17"/>
                  </a:lnTo>
                  <a:lnTo>
                    <a:pt x="77" y="17"/>
                  </a:lnTo>
                  <a:lnTo>
                    <a:pt x="71" y="16"/>
                  </a:lnTo>
                  <a:lnTo>
                    <a:pt x="65" y="15"/>
                  </a:lnTo>
                  <a:lnTo>
                    <a:pt x="58" y="14"/>
                  </a:lnTo>
                  <a:lnTo>
                    <a:pt x="52" y="13"/>
                  </a:lnTo>
                  <a:lnTo>
                    <a:pt x="46" y="12"/>
                  </a:lnTo>
                  <a:lnTo>
                    <a:pt x="40" y="12"/>
                  </a:lnTo>
                  <a:lnTo>
                    <a:pt x="34" y="11"/>
                  </a:lnTo>
                  <a:lnTo>
                    <a:pt x="28" y="10"/>
                  </a:lnTo>
                  <a:lnTo>
                    <a:pt x="21" y="10"/>
                  </a:lnTo>
                  <a:lnTo>
                    <a:pt x="14" y="10"/>
                  </a:lnTo>
                  <a:lnTo>
                    <a:pt x="7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4" y="0"/>
                  </a:lnTo>
                  <a:lnTo>
                    <a:pt x="9" y="1"/>
                  </a:lnTo>
                  <a:lnTo>
                    <a:pt x="15" y="2"/>
                  </a:lnTo>
                  <a:lnTo>
                    <a:pt x="21" y="2"/>
                  </a:lnTo>
                  <a:lnTo>
                    <a:pt x="28" y="3"/>
                  </a:lnTo>
                  <a:lnTo>
                    <a:pt x="35" y="4"/>
                  </a:lnTo>
                  <a:lnTo>
                    <a:pt x="43" y="5"/>
                  </a:lnTo>
                  <a:lnTo>
                    <a:pt x="51" y="6"/>
                  </a:lnTo>
                  <a:lnTo>
                    <a:pt x="60" y="7"/>
                  </a:lnTo>
                  <a:lnTo>
                    <a:pt x="67" y="8"/>
                  </a:lnTo>
                  <a:lnTo>
                    <a:pt x="75" y="9"/>
                  </a:lnTo>
                  <a:lnTo>
                    <a:pt x="83" y="10"/>
                  </a:lnTo>
                  <a:lnTo>
                    <a:pt x="90" y="11"/>
                  </a:lnTo>
                  <a:lnTo>
                    <a:pt x="96" y="12"/>
                  </a:lnTo>
                  <a:lnTo>
                    <a:pt x="103" y="13"/>
                  </a:lnTo>
                  <a:lnTo>
                    <a:pt x="108" y="1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69" name="Freeform 57">
              <a:extLst>
                <a:ext uri="{FF2B5EF4-FFF2-40B4-BE49-F238E27FC236}">
                  <a16:creationId xmlns:a16="http://schemas.microsoft.com/office/drawing/2014/main" id="{BCCAA594-53B0-F309-45A5-B4DF1D88B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" y="2042"/>
              <a:ext cx="43" cy="27"/>
            </a:xfrm>
            <a:custGeom>
              <a:avLst/>
              <a:gdLst>
                <a:gd name="T0" fmla="*/ 4 w 43"/>
                <a:gd name="T1" fmla="*/ 0 h 27"/>
                <a:gd name="T2" fmla="*/ 4 w 43"/>
                <a:gd name="T3" fmla="*/ 2 h 27"/>
                <a:gd name="T4" fmla="*/ 4 w 43"/>
                <a:gd name="T5" fmla="*/ 5 h 27"/>
                <a:gd name="T6" fmla="*/ 3 w 43"/>
                <a:gd name="T7" fmla="*/ 7 h 27"/>
                <a:gd name="T8" fmla="*/ 2 w 43"/>
                <a:gd name="T9" fmla="*/ 9 h 27"/>
                <a:gd name="T10" fmla="*/ 2 w 43"/>
                <a:gd name="T11" fmla="*/ 11 h 27"/>
                <a:gd name="T12" fmla="*/ 2 w 43"/>
                <a:gd name="T13" fmla="*/ 13 h 27"/>
                <a:gd name="T14" fmla="*/ 4 w 43"/>
                <a:gd name="T15" fmla="*/ 15 h 27"/>
                <a:gd name="T16" fmla="*/ 7 w 43"/>
                <a:gd name="T17" fmla="*/ 17 h 27"/>
                <a:gd name="T18" fmla="*/ 9 w 43"/>
                <a:gd name="T19" fmla="*/ 16 h 27"/>
                <a:gd name="T20" fmla="*/ 10 w 43"/>
                <a:gd name="T21" fmla="*/ 15 h 27"/>
                <a:gd name="T22" fmla="*/ 12 w 43"/>
                <a:gd name="T23" fmla="*/ 13 h 27"/>
                <a:gd name="T24" fmla="*/ 13 w 43"/>
                <a:gd name="T25" fmla="*/ 13 h 27"/>
                <a:gd name="T26" fmla="*/ 14 w 43"/>
                <a:gd name="T27" fmla="*/ 11 h 27"/>
                <a:gd name="T28" fmla="*/ 16 w 43"/>
                <a:gd name="T29" fmla="*/ 10 h 27"/>
                <a:gd name="T30" fmla="*/ 17 w 43"/>
                <a:gd name="T31" fmla="*/ 8 h 27"/>
                <a:gd name="T32" fmla="*/ 18 w 43"/>
                <a:gd name="T33" fmla="*/ 6 h 27"/>
                <a:gd name="T34" fmla="*/ 18 w 43"/>
                <a:gd name="T35" fmla="*/ 8 h 27"/>
                <a:gd name="T36" fmla="*/ 18 w 43"/>
                <a:gd name="T37" fmla="*/ 10 h 27"/>
                <a:gd name="T38" fmla="*/ 18 w 43"/>
                <a:gd name="T39" fmla="*/ 12 h 27"/>
                <a:gd name="T40" fmla="*/ 18 w 43"/>
                <a:gd name="T41" fmla="*/ 14 h 27"/>
                <a:gd name="T42" fmla="*/ 18 w 43"/>
                <a:gd name="T43" fmla="*/ 16 h 27"/>
                <a:gd name="T44" fmla="*/ 18 w 43"/>
                <a:gd name="T45" fmla="*/ 18 h 27"/>
                <a:gd name="T46" fmla="*/ 19 w 43"/>
                <a:gd name="T47" fmla="*/ 20 h 27"/>
                <a:gd name="T48" fmla="*/ 21 w 43"/>
                <a:gd name="T49" fmla="*/ 21 h 27"/>
                <a:gd name="T50" fmla="*/ 23 w 43"/>
                <a:gd name="T51" fmla="*/ 19 h 27"/>
                <a:gd name="T52" fmla="*/ 26 w 43"/>
                <a:gd name="T53" fmla="*/ 18 h 27"/>
                <a:gd name="T54" fmla="*/ 28 w 43"/>
                <a:gd name="T55" fmla="*/ 15 h 27"/>
                <a:gd name="T56" fmla="*/ 30 w 43"/>
                <a:gd name="T57" fmla="*/ 13 h 27"/>
                <a:gd name="T58" fmla="*/ 32 w 43"/>
                <a:gd name="T59" fmla="*/ 10 h 27"/>
                <a:gd name="T60" fmla="*/ 33 w 43"/>
                <a:gd name="T61" fmla="*/ 7 h 27"/>
                <a:gd name="T62" fmla="*/ 35 w 43"/>
                <a:gd name="T63" fmla="*/ 5 h 27"/>
                <a:gd name="T64" fmla="*/ 37 w 43"/>
                <a:gd name="T65" fmla="*/ 2 h 27"/>
                <a:gd name="T66" fmla="*/ 42 w 43"/>
                <a:gd name="T67" fmla="*/ 9 h 27"/>
                <a:gd name="T68" fmla="*/ 38 w 43"/>
                <a:gd name="T69" fmla="*/ 13 h 27"/>
                <a:gd name="T70" fmla="*/ 33 w 43"/>
                <a:gd name="T71" fmla="*/ 15 h 27"/>
                <a:gd name="T72" fmla="*/ 29 w 43"/>
                <a:gd name="T73" fmla="*/ 18 h 27"/>
                <a:gd name="T74" fmla="*/ 24 w 43"/>
                <a:gd name="T75" fmla="*/ 20 h 27"/>
                <a:gd name="T76" fmla="*/ 20 w 43"/>
                <a:gd name="T77" fmla="*/ 21 h 27"/>
                <a:gd name="T78" fmla="*/ 14 w 43"/>
                <a:gd name="T79" fmla="*/ 22 h 27"/>
                <a:gd name="T80" fmla="*/ 10 w 43"/>
                <a:gd name="T81" fmla="*/ 23 h 27"/>
                <a:gd name="T82" fmla="*/ 4 w 43"/>
                <a:gd name="T83" fmla="*/ 22 h 27"/>
                <a:gd name="T84" fmla="*/ 0 w 43"/>
                <a:gd name="T85" fmla="*/ 26 h 27"/>
                <a:gd name="T86" fmla="*/ 0 w 43"/>
                <a:gd name="T87" fmla="*/ 22 h 27"/>
                <a:gd name="T88" fmla="*/ 0 w 43"/>
                <a:gd name="T89" fmla="*/ 19 h 27"/>
                <a:gd name="T90" fmla="*/ 0 w 43"/>
                <a:gd name="T91" fmla="*/ 17 h 27"/>
                <a:gd name="T92" fmla="*/ 0 w 43"/>
                <a:gd name="T93" fmla="*/ 14 h 27"/>
                <a:gd name="T94" fmla="*/ 0 w 43"/>
                <a:gd name="T95" fmla="*/ 11 h 27"/>
                <a:gd name="T96" fmla="*/ 0 w 43"/>
                <a:gd name="T97" fmla="*/ 8 h 27"/>
                <a:gd name="T98" fmla="*/ 0 w 43"/>
                <a:gd name="T99" fmla="*/ 6 h 27"/>
                <a:gd name="T100" fmla="*/ 0 w 43"/>
                <a:gd name="T101" fmla="*/ 2 h 27"/>
                <a:gd name="T102" fmla="*/ 0 w 43"/>
                <a:gd name="T103" fmla="*/ 1 h 27"/>
                <a:gd name="T104" fmla="*/ 1 w 43"/>
                <a:gd name="T105" fmla="*/ 0 h 27"/>
                <a:gd name="T106" fmla="*/ 3 w 43"/>
                <a:gd name="T107" fmla="*/ 0 h 27"/>
                <a:gd name="T108" fmla="*/ 4 w 43"/>
                <a:gd name="T10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3" h="27">
                  <a:moveTo>
                    <a:pt x="4" y="0"/>
                  </a:moveTo>
                  <a:lnTo>
                    <a:pt x="4" y="2"/>
                  </a:lnTo>
                  <a:lnTo>
                    <a:pt x="4" y="5"/>
                  </a:lnTo>
                  <a:lnTo>
                    <a:pt x="3" y="7"/>
                  </a:lnTo>
                  <a:lnTo>
                    <a:pt x="2" y="9"/>
                  </a:lnTo>
                  <a:lnTo>
                    <a:pt x="2" y="11"/>
                  </a:lnTo>
                  <a:lnTo>
                    <a:pt x="2" y="13"/>
                  </a:lnTo>
                  <a:lnTo>
                    <a:pt x="4" y="15"/>
                  </a:lnTo>
                  <a:lnTo>
                    <a:pt x="7" y="17"/>
                  </a:lnTo>
                  <a:lnTo>
                    <a:pt x="9" y="16"/>
                  </a:lnTo>
                  <a:lnTo>
                    <a:pt x="10" y="15"/>
                  </a:lnTo>
                  <a:lnTo>
                    <a:pt x="12" y="13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6" y="10"/>
                  </a:lnTo>
                  <a:lnTo>
                    <a:pt x="17" y="8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2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9" y="20"/>
                  </a:lnTo>
                  <a:lnTo>
                    <a:pt x="21" y="21"/>
                  </a:lnTo>
                  <a:lnTo>
                    <a:pt x="23" y="19"/>
                  </a:lnTo>
                  <a:lnTo>
                    <a:pt x="26" y="18"/>
                  </a:lnTo>
                  <a:lnTo>
                    <a:pt x="28" y="15"/>
                  </a:lnTo>
                  <a:lnTo>
                    <a:pt x="30" y="13"/>
                  </a:lnTo>
                  <a:lnTo>
                    <a:pt x="32" y="10"/>
                  </a:lnTo>
                  <a:lnTo>
                    <a:pt x="33" y="7"/>
                  </a:lnTo>
                  <a:lnTo>
                    <a:pt x="35" y="5"/>
                  </a:lnTo>
                  <a:lnTo>
                    <a:pt x="37" y="2"/>
                  </a:lnTo>
                  <a:lnTo>
                    <a:pt x="42" y="9"/>
                  </a:lnTo>
                  <a:lnTo>
                    <a:pt x="38" y="13"/>
                  </a:lnTo>
                  <a:lnTo>
                    <a:pt x="33" y="15"/>
                  </a:lnTo>
                  <a:lnTo>
                    <a:pt x="29" y="18"/>
                  </a:lnTo>
                  <a:lnTo>
                    <a:pt x="24" y="20"/>
                  </a:lnTo>
                  <a:lnTo>
                    <a:pt x="20" y="21"/>
                  </a:lnTo>
                  <a:lnTo>
                    <a:pt x="14" y="22"/>
                  </a:lnTo>
                  <a:lnTo>
                    <a:pt x="10" y="23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70" name="Freeform 58">
              <a:extLst>
                <a:ext uri="{FF2B5EF4-FFF2-40B4-BE49-F238E27FC236}">
                  <a16:creationId xmlns:a16="http://schemas.microsoft.com/office/drawing/2014/main" id="{8917EEF4-6AEE-3687-3627-1A3C2595D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0" y="2045"/>
              <a:ext cx="22" cy="21"/>
            </a:xfrm>
            <a:custGeom>
              <a:avLst/>
              <a:gdLst>
                <a:gd name="T0" fmla="*/ 1 w 22"/>
                <a:gd name="T1" fmla="*/ 20 h 21"/>
                <a:gd name="T2" fmla="*/ 0 w 22"/>
                <a:gd name="T3" fmla="*/ 19 h 21"/>
                <a:gd name="T4" fmla="*/ 0 w 22"/>
                <a:gd name="T5" fmla="*/ 17 h 21"/>
                <a:gd name="T6" fmla="*/ 0 w 22"/>
                <a:gd name="T7" fmla="*/ 16 h 21"/>
                <a:gd name="T8" fmla="*/ 0 w 22"/>
                <a:gd name="T9" fmla="*/ 15 h 21"/>
                <a:gd name="T10" fmla="*/ 0 w 22"/>
                <a:gd name="T11" fmla="*/ 14 h 21"/>
                <a:gd name="T12" fmla="*/ 1 w 22"/>
                <a:gd name="T13" fmla="*/ 13 h 21"/>
                <a:gd name="T14" fmla="*/ 2 w 22"/>
                <a:gd name="T15" fmla="*/ 11 h 21"/>
                <a:gd name="T16" fmla="*/ 2 w 22"/>
                <a:gd name="T17" fmla="*/ 10 h 21"/>
                <a:gd name="T18" fmla="*/ 4 w 22"/>
                <a:gd name="T19" fmla="*/ 8 h 21"/>
                <a:gd name="T20" fmla="*/ 6 w 22"/>
                <a:gd name="T21" fmla="*/ 7 h 21"/>
                <a:gd name="T22" fmla="*/ 8 w 22"/>
                <a:gd name="T23" fmla="*/ 5 h 21"/>
                <a:gd name="T24" fmla="*/ 10 w 22"/>
                <a:gd name="T25" fmla="*/ 4 h 21"/>
                <a:gd name="T26" fmla="*/ 13 w 22"/>
                <a:gd name="T27" fmla="*/ 3 h 21"/>
                <a:gd name="T28" fmla="*/ 16 w 22"/>
                <a:gd name="T29" fmla="*/ 2 h 21"/>
                <a:gd name="T30" fmla="*/ 18 w 22"/>
                <a:gd name="T31" fmla="*/ 1 h 21"/>
                <a:gd name="T32" fmla="*/ 21 w 22"/>
                <a:gd name="T33" fmla="*/ 0 h 21"/>
                <a:gd name="T34" fmla="*/ 19 w 22"/>
                <a:gd name="T35" fmla="*/ 3 h 21"/>
                <a:gd name="T36" fmla="*/ 17 w 22"/>
                <a:gd name="T37" fmla="*/ 7 h 21"/>
                <a:gd name="T38" fmla="*/ 16 w 22"/>
                <a:gd name="T39" fmla="*/ 11 h 21"/>
                <a:gd name="T40" fmla="*/ 14 w 22"/>
                <a:gd name="T41" fmla="*/ 13 h 21"/>
                <a:gd name="T42" fmla="*/ 12 w 22"/>
                <a:gd name="T43" fmla="*/ 16 h 21"/>
                <a:gd name="T44" fmla="*/ 9 w 22"/>
                <a:gd name="T45" fmla="*/ 18 h 21"/>
                <a:gd name="T46" fmla="*/ 5 w 22"/>
                <a:gd name="T47" fmla="*/ 19 h 21"/>
                <a:gd name="T48" fmla="*/ 1 w 22"/>
                <a:gd name="T4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21">
                  <a:moveTo>
                    <a:pt x="1" y="20"/>
                  </a:moveTo>
                  <a:lnTo>
                    <a:pt x="0" y="19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4" y="8"/>
                  </a:lnTo>
                  <a:lnTo>
                    <a:pt x="6" y="7"/>
                  </a:lnTo>
                  <a:lnTo>
                    <a:pt x="8" y="5"/>
                  </a:lnTo>
                  <a:lnTo>
                    <a:pt x="10" y="4"/>
                  </a:lnTo>
                  <a:lnTo>
                    <a:pt x="13" y="3"/>
                  </a:lnTo>
                  <a:lnTo>
                    <a:pt x="16" y="2"/>
                  </a:lnTo>
                  <a:lnTo>
                    <a:pt x="18" y="1"/>
                  </a:lnTo>
                  <a:lnTo>
                    <a:pt x="21" y="0"/>
                  </a:lnTo>
                  <a:lnTo>
                    <a:pt x="19" y="3"/>
                  </a:lnTo>
                  <a:lnTo>
                    <a:pt x="17" y="7"/>
                  </a:lnTo>
                  <a:lnTo>
                    <a:pt x="16" y="11"/>
                  </a:lnTo>
                  <a:lnTo>
                    <a:pt x="14" y="13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5" y="19"/>
                  </a:lnTo>
                  <a:lnTo>
                    <a:pt x="1" y="2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71" name="Freeform 59">
              <a:extLst>
                <a:ext uri="{FF2B5EF4-FFF2-40B4-BE49-F238E27FC236}">
                  <a16:creationId xmlns:a16="http://schemas.microsoft.com/office/drawing/2014/main" id="{B6E90E28-BE0D-CC75-B22B-7F5860534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6" y="2046"/>
              <a:ext cx="37" cy="21"/>
            </a:xfrm>
            <a:custGeom>
              <a:avLst/>
              <a:gdLst>
                <a:gd name="T0" fmla="*/ 34 w 37"/>
                <a:gd name="T1" fmla="*/ 18 h 21"/>
                <a:gd name="T2" fmla="*/ 33 w 37"/>
                <a:gd name="T3" fmla="*/ 19 h 21"/>
                <a:gd name="T4" fmla="*/ 32 w 37"/>
                <a:gd name="T5" fmla="*/ 20 h 21"/>
                <a:gd name="T6" fmla="*/ 32 w 37"/>
                <a:gd name="T7" fmla="*/ 20 h 21"/>
                <a:gd name="T8" fmla="*/ 30 w 37"/>
                <a:gd name="T9" fmla="*/ 19 h 21"/>
                <a:gd name="T10" fmla="*/ 29 w 37"/>
                <a:gd name="T11" fmla="*/ 19 h 21"/>
                <a:gd name="T12" fmla="*/ 28 w 37"/>
                <a:gd name="T13" fmla="*/ 18 h 21"/>
                <a:gd name="T14" fmla="*/ 27 w 37"/>
                <a:gd name="T15" fmla="*/ 18 h 21"/>
                <a:gd name="T16" fmla="*/ 26 w 37"/>
                <a:gd name="T17" fmla="*/ 19 h 21"/>
                <a:gd name="T18" fmla="*/ 0 w 37"/>
                <a:gd name="T19" fmla="*/ 18 h 21"/>
                <a:gd name="T20" fmla="*/ 2 w 37"/>
                <a:gd name="T21" fmla="*/ 17 h 21"/>
                <a:gd name="T22" fmla="*/ 5 w 37"/>
                <a:gd name="T23" fmla="*/ 15 h 21"/>
                <a:gd name="T24" fmla="*/ 8 w 37"/>
                <a:gd name="T25" fmla="*/ 14 h 21"/>
                <a:gd name="T26" fmla="*/ 12 w 37"/>
                <a:gd name="T27" fmla="*/ 11 h 21"/>
                <a:gd name="T28" fmla="*/ 15 w 37"/>
                <a:gd name="T29" fmla="*/ 9 h 21"/>
                <a:gd name="T30" fmla="*/ 18 w 37"/>
                <a:gd name="T31" fmla="*/ 6 h 21"/>
                <a:gd name="T32" fmla="*/ 22 w 37"/>
                <a:gd name="T33" fmla="*/ 4 h 21"/>
                <a:gd name="T34" fmla="*/ 25 w 37"/>
                <a:gd name="T35" fmla="*/ 2 h 21"/>
                <a:gd name="T36" fmla="*/ 28 w 37"/>
                <a:gd name="T37" fmla="*/ 0 h 21"/>
                <a:gd name="T38" fmla="*/ 31 w 37"/>
                <a:gd name="T39" fmla="*/ 0 h 21"/>
                <a:gd name="T40" fmla="*/ 33 w 37"/>
                <a:gd name="T41" fmla="*/ 0 h 21"/>
                <a:gd name="T42" fmla="*/ 35 w 37"/>
                <a:gd name="T43" fmla="*/ 1 h 21"/>
                <a:gd name="T44" fmla="*/ 36 w 37"/>
                <a:gd name="T45" fmla="*/ 3 h 21"/>
                <a:gd name="T46" fmla="*/ 36 w 37"/>
                <a:gd name="T47" fmla="*/ 6 h 21"/>
                <a:gd name="T48" fmla="*/ 35 w 37"/>
                <a:gd name="T49" fmla="*/ 11 h 21"/>
                <a:gd name="T50" fmla="*/ 34 w 37"/>
                <a:gd name="T5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" h="21">
                  <a:moveTo>
                    <a:pt x="34" y="18"/>
                  </a:moveTo>
                  <a:lnTo>
                    <a:pt x="33" y="19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0" y="19"/>
                  </a:lnTo>
                  <a:lnTo>
                    <a:pt x="29" y="19"/>
                  </a:lnTo>
                  <a:lnTo>
                    <a:pt x="28" y="18"/>
                  </a:lnTo>
                  <a:lnTo>
                    <a:pt x="27" y="18"/>
                  </a:lnTo>
                  <a:lnTo>
                    <a:pt x="26" y="19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5" y="15"/>
                  </a:lnTo>
                  <a:lnTo>
                    <a:pt x="8" y="14"/>
                  </a:lnTo>
                  <a:lnTo>
                    <a:pt x="12" y="11"/>
                  </a:lnTo>
                  <a:lnTo>
                    <a:pt x="15" y="9"/>
                  </a:lnTo>
                  <a:lnTo>
                    <a:pt x="18" y="6"/>
                  </a:lnTo>
                  <a:lnTo>
                    <a:pt x="22" y="4"/>
                  </a:lnTo>
                  <a:lnTo>
                    <a:pt x="25" y="2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5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5" y="11"/>
                  </a:lnTo>
                  <a:lnTo>
                    <a:pt x="34" y="18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72" name="Freeform 60">
              <a:extLst>
                <a:ext uri="{FF2B5EF4-FFF2-40B4-BE49-F238E27FC236}">
                  <a16:creationId xmlns:a16="http://schemas.microsoft.com/office/drawing/2014/main" id="{82F99075-8B98-FA62-24E3-F0A4B7C9A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3" y="2055"/>
              <a:ext cx="21" cy="23"/>
            </a:xfrm>
            <a:custGeom>
              <a:avLst/>
              <a:gdLst>
                <a:gd name="T0" fmla="*/ 3 w 21"/>
                <a:gd name="T1" fmla="*/ 0 h 23"/>
                <a:gd name="T2" fmla="*/ 3 w 21"/>
                <a:gd name="T3" fmla="*/ 1 h 23"/>
                <a:gd name="T4" fmla="*/ 3 w 21"/>
                <a:gd name="T5" fmla="*/ 4 h 23"/>
                <a:gd name="T6" fmla="*/ 3 w 21"/>
                <a:gd name="T7" fmla="*/ 5 h 23"/>
                <a:gd name="T8" fmla="*/ 3 w 21"/>
                <a:gd name="T9" fmla="*/ 7 h 23"/>
                <a:gd name="T10" fmla="*/ 3 w 21"/>
                <a:gd name="T11" fmla="*/ 10 h 23"/>
                <a:gd name="T12" fmla="*/ 3 w 21"/>
                <a:gd name="T13" fmla="*/ 11 h 23"/>
                <a:gd name="T14" fmla="*/ 4 w 21"/>
                <a:gd name="T15" fmla="*/ 13 h 23"/>
                <a:gd name="T16" fmla="*/ 4 w 21"/>
                <a:gd name="T17" fmla="*/ 15 h 23"/>
                <a:gd name="T18" fmla="*/ 6 w 21"/>
                <a:gd name="T19" fmla="*/ 14 h 23"/>
                <a:gd name="T20" fmla="*/ 8 w 21"/>
                <a:gd name="T21" fmla="*/ 13 h 23"/>
                <a:gd name="T22" fmla="*/ 10 w 21"/>
                <a:gd name="T23" fmla="*/ 12 h 23"/>
                <a:gd name="T24" fmla="*/ 12 w 21"/>
                <a:gd name="T25" fmla="*/ 11 h 23"/>
                <a:gd name="T26" fmla="*/ 14 w 21"/>
                <a:gd name="T27" fmla="*/ 9 h 23"/>
                <a:gd name="T28" fmla="*/ 16 w 21"/>
                <a:gd name="T29" fmla="*/ 8 h 23"/>
                <a:gd name="T30" fmla="*/ 18 w 21"/>
                <a:gd name="T31" fmla="*/ 6 h 23"/>
                <a:gd name="T32" fmla="*/ 20 w 21"/>
                <a:gd name="T33" fmla="*/ 5 h 23"/>
                <a:gd name="T34" fmla="*/ 20 w 21"/>
                <a:gd name="T35" fmla="*/ 8 h 23"/>
                <a:gd name="T36" fmla="*/ 17 w 21"/>
                <a:gd name="T37" fmla="*/ 10 h 23"/>
                <a:gd name="T38" fmla="*/ 15 w 21"/>
                <a:gd name="T39" fmla="*/ 12 h 23"/>
                <a:gd name="T40" fmla="*/ 13 w 21"/>
                <a:gd name="T41" fmla="*/ 14 h 23"/>
                <a:gd name="T42" fmla="*/ 10 w 21"/>
                <a:gd name="T43" fmla="*/ 15 h 23"/>
                <a:gd name="T44" fmla="*/ 7 w 21"/>
                <a:gd name="T45" fmla="*/ 17 h 23"/>
                <a:gd name="T46" fmla="*/ 5 w 21"/>
                <a:gd name="T47" fmla="*/ 18 h 23"/>
                <a:gd name="T48" fmla="*/ 3 w 21"/>
                <a:gd name="T49" fmla="*/ 20 h 23"/>
                <a:gd name="T50" fmla="*/ 0 w 21"/>
                <a:gd name="T51" fmla="*/ 22 h 23"/>
                <a:gd name="T52" fmla="*/ 0 w 21"/>
                <a:gd name="T53" fmla="*/ 19 h 23"/>
                <a:gd name="T54" fmla="*/ 0 w 21"/>
                <a:gd name="T55" fmla="*/ 16 h 23"/>
                <a:gd name="T56" fmla="*/ 0 w 21"/>
                <a:gd name="T57" fmla="*/ 13 h 23"/>
                <a:gd name="T58" fmla="*/ 0 w 21"/>
                <a:gd name="T59" fmla="*/ 11 h 23"/>
                <a:gd name="T60" fmla="*/ 0 w 21"/>
                <a:gd name="T61" fmla="*/ 8 h 23"/>
                <a:gd name="T62" fmla="*/ 1 w 21"/>
                <a:gd name="T63" fmla="*/ 5 h 23"/>
                <a:gd name="T64" fmla="*/ 1 w 21"/>
                <a:gd name="T65" fmla="*/ 2 h 23"/>
                <a:gd name="T66" fmla="*/ 1 w 21"/>
                <a:gd name="T67" fmla="*/ 0 h 23"/>
                <a:gd name="T68" fmla="*/ 3 w 21"/>
                <a:gd name="T6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" h="23">
                  <a:moveTo>
                    <a:pt x="3" y="0"/>
                  </a:moveTo>
                  <a:lnTo>
                    <a:pt x="3" y="1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4" y="13"/>
                  </a:lnTo>
                  <a:lnTo>
                    <a:pt x="4" y="15"/>
                  </a:lnTo>
                  <a:lnTo>
                    <a:pt x="6" y="14"/>
                  </a:lnTo>
                  <a:lnTo>
                    <a:pt x="8" y="13"/>
                  </a:lnTo>
                  <a:lnTo>
                    <a:pt x="10" y="12"/>
                  </a:lnTo>
                  <a:lnTo>
                    <a:pt x="12" y="11"/>
                  </a:lnTo>
                  <a:lnTo>
                    <a:pt x="14" y="9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0" y="5"/>
                  </a:lnTo>
                  <a:lnTo>
                    <a:pt x="20" y="8"/>
                  </a:lnTo>
                  <a:lnTo>
                    <a:pt x="17" y="10"/>
                  </a:lnTo>
                  <a:lnTo>
                    <a:pt x="15" y="12"/>
                  </a:lnTo>
                  <a:lnTo>
                    <a:pt x="13" y="14"/>
                  </a:lnTo>
                  <a:lnTo>
                    <a:pt x="10" y="15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3" y="20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2"/>
                  </a:lnTo>
                  <a:lnTo>
                    <a:pt x="1" y="0"/>
                  </a:lnTo>
                  <a:lnTo>
                    <a:pt x="3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73" name="Freeform 61">
              <a:extLst>
                <a:ext uri="{FF2B5EF4-FFF2-40B4-BE49-F238E27FC236}">
                  <a16:creationId xmlns:a16="http://schemas.microsoft.com/office/drawing/2014/main" id="{6001ECFB-00DF-6231-A5F7-B0FC2D660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" y="2057"/>
              <a:ext cx="109" cy="21"/>
            </a:xfrm>
            <a:custGeom>
              <a:avLst/>
              <a:gdLst>
                <a:gd name="T0" fmla="*/ 105 w 109"/>
                <a:gd name="T1" fmla="*/ 10 h 21"/>
                <a:gd name="T2" fmla="*/ 107 w 109"/>
                <a:gd name="T3" fmla="*/ 11 h 21"/>
                <a:gd name="T4" fmla="*/ 107 w 109"/>
                <a:gd name="T5" fmla="*/ 13 h 21"/>
                <a:gd name="T6" fmla="*/ 107 w 109"/>
                <a:gd name="T7" fmla="*/ 16 h 21"/>
                <a:gd name="T8" fmla="*/ 108 w 109"/>
                <a:gd name="T9" fmla="*/ 18 h 21"/>
                <a:gd name="T10" fmla="*/ 99 w 109"/>
                <a:gd name="T11" fmla="*/ 19 h 21"/>
                <a:gd name="T12" fmla="*/ 92 w 109"/>
                <a:gd name="T13" fmla="*/ 20 h 21"/>
                <a:gd name="T14" fmla="*/ 85 w 109"/>
                <a:gd name="T15" fmla="*/ 20 h 21"/>
                <a:gd name="T16" fmla="*/ 78 w 109"/>
                <a:gd name="T17" fmla="*/ 19 h 21"/>
                <a:gd name="T18" fmla="*/ 72 w 109"/>
                <a:gd name="T19" fmla="*/ 18 h 21"/>
                <a:gd name="T20" fmla="*/ 66 w 109"/>
                <a:gd name="T21" fmla="*/ 18 h 21"/>
                <a:gd name="T22" fmla="*/ 60 w 109"/>
                <a:gd name="T23" fmla="*/ 17 h 21"/>
                <a:gd name="T24" fmla="*/ 54 w 109"/>
                <a:gd name="T25" fmla="*/ 16 h 21"/>
                <a:gd name="T26" fmla="*/ 48 w 109"/>
                <a:gd name="T27" fmla="*/ 16 h 21"/>
                <a:gd name="T28" fmla="*/ 42 w 109"/>
                <a:gd name="T29" fmla="*/ 15 h 21"/>
                <a:gd name="T30" fmla="*/ 36 w 109"/>
                <a:gd name="T31" fmla="*/ 14 h 21"/>
                <a:gd name="T32" fmla="*/ 29 w 109"/>
                <a:gd name="T33" fmla="*/ 14 h 21"/>
                <a:gd name="T34" fmla="*/ 22 w 109"/>
                <a:gd name="T35" fmla="*/ 13 h 21"/>
                <a:gd name="T36" fmla="*/ 15 w 109"/>
                <a:gd name="T37" fmla="*/ 13 h 21"/>
                <a:gd name="T38" fmla="*/ 8 w 109"/>
                <a:gd name="T39" fmla="*/ 13 h 21"/>
                <a:gd name="T40" fmla="*/ 0 w 109"/>
                <a:gd name="T41" fmla="*/ 13 h 21"/>
                <a:gd name="T42" fmla="*/ 0 w 109"/>
                <a:gd name="T43" fmla="*/ 12 h 21"/>
                <a:gd name="T44" fmla="*/ 1 w 109"/>
                <a:gd name="T45" fmla="*/ 10 h 21"/>
                <a:gd name="T46" fmla="*/ 1 w 109"/>
                <a:gd name="T47" fmla="*/ 9 h 21"/>
                <a:gd name="T48" fmla="*/ 0 w 109"/>
                <a:gd name="T49" fmla="*/ 7 h 21"/>
                <a:gd name="T50" fmla="*/ 0 w 109"/>
                <a:gd name="T51" fmla="*/ 5 h 21"/>
                <a:gd name="T52" fmla="*/ 0 w 109"/>
                <a:gd name="T53" fmla="*/ 3 h 21"/>
                <a:gd name="T54" fmla="*/ 0 w 109"/>
                <a:gd name="T55" fmla="*/ 1 h 21"/>
                <a:gd name="T56" fmla="*/ 0 w 109"/>
                <a:gd name="T57" fmla="*/ 0 h 21"/>
                <a:gd name="T58" fmla="*/ 7 w 109"/>
                <a:gd name="T59" fmla="*/ 0 h 21"/>
                <a:gd name="T60" fmla="*/ 13 w 109"/>
                <a:gd name="T61" fmla="*/ 0 h 21"/>
                <a:gd name="T62" fmla="*/ 20 w 109"/>
                <a:gd name="T63" fmla="*/ 0 h 21"/>
                <a:gd name="T64" fmla="*/ 26 w 109"/>
                <a:gd name="T65" fmla="*/ 0 h 21"/>
                <a:gd name="T66" fmla="*/ 32 w 109"/>
                <a:gd name="T67" fmla="*/ 0 h 21"/>
                <a:gd name="T68" fmla="*/ 38 w 109"/>
                <a:gd name="T69" fmla="*/ 0 h 21"/>
                <a:gd name="T70" fmla="*/ 44 w 109"/>
                <a:gd name="T71" fmla="*/ 1 h 21"/>
                <a:gd name="T72" fmla="*/ 50 w 109"/>
                <a:gd name="T73" fmla="*/ 2 h 21"/>
                <a:gd name="T74" fmla="*/ 56 w 109"/>
                <a:gd name="T75" fmla="*/ 3 h 21"/>
                <a:gd name="T76" fmla="*/ 62 w 109"/>
                <a:gd name="T77" fmla="*/ 4 h 21"/>
                <a:gd name="T78" fmla="*/ 69 w 109"/>
                <a:gd name="T79" fmla="*/ 5 h 21"/>
                <a:gd name="T80" fmla="*/ 76 w 109"/>
                <a:gd name="T81" fmla="*/ 6 h 21"/>
                <a:gd name="T82" fmla="*/ 83 w 109"/>
                <a:gd name="T83" fmla="*/ 7 h 21"/>
                <a:gd name="T84" fmla="*/ 90 w 109"/>
                <a:gd name="T85" fmla="*/ 8 h 21"/>
                <a:gd name="T86" fmla="*/ 97 w 109"/>
                <a:gd name="T87" fmla="*/ 9 h 21"/>
                <a:gd name="T88" fmla="*/ 105 w 109"/>
                <a:gd name="T8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9" h="21">
                  <a:moveTo>
                    <a:pt x="105" y="10"/>
                  </a:moveTo>
                  <a:lnTo>
                    <a:pt x="107" y="11"/>
                  </a:lnTo>
                  <a:lnTo>
                    <a:pt x="107" y="13"/>
                  </a:lnTo>
                  <a:lnTo>
                    <a:pt x="107" y="16"/>
                  </a:lnTo>
                  <a:lnTo>
                    <a:pt x="108" y="18"/>
                  </a:lnTo>
                  <a:lnTo>
                    <a:pt x="99" y="19"/>
                  </a:lnTo>
                  <a:lnTo>
                    <a:pt x="92" y="20"/>
                  </a:lnTo>
                  <a:lnTo>
                    <a:pt x="85" y="20"/>
                  </a:lnTo>
                  <a:lnTo>
                    <a:pt x="78" y="19"/>
                  </a:lnTo>
                  <a:lnTo>
                    <a:pt x="72" y="18"/>
                  </a:lnTo>
                  <a:lnTo>
                    <a:pt x="66" y="18"/>
                  </a:lnTo>
                  <a:lnTo>
                    <a:pt x="60" y="17"/>
                  </a:lnTo>
                  <a:lnTo>
                    <a:pt x="54" y="16"/>
                  </a:lnTo>
                  <a:lnTo>
                    <a:pt x="48" y="16"/>
                  </a:lnTo>
                  <a:lnTo>
                    <a:pt x="42" y="15"/>
                  </a:lnTo>
                  <a:lnTo>
                    <a:pt x="36" y="14"/>
                  </a:lnTo>
                  <a:lnTo>
                    <a:pt x="29" y="14"/>
                  </a:lnTo>
                  <a:lnTo>
                    <a:pt x="22" y="13"/>
                  </a:lnTo>
                  <a:lnTo>
                    <a:pt x="15" y="13"/>
                  </a:lnTo>
                  <a:lnTo>
                    <a:pt x="8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7" y="0"/>
                  </a:lnTo>
                  <a:lnTo>
                    <a:pt x="13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44" y="1"/>
                  </a:lnTo>
                  <a:lnTo>
                    <a:pt x="50" y="2"/>
                  </a:lnTo>
                  <a:lnTo>
                    <a:pt x="56" y="3"/>
                  </a:lnTo>
                  <a:lnTo>
                    <a:pt x="62" y="4"/>
                  </a:lnTo>
                  <a:lnTo>
                    <a:pt x="69" y="5"/>
                  </a:lnTo>
                  <a:lnTo>
                    <a:pt x="76" y="6"/>
                  </a:lnTo>
                  <a:lnTo>
                    <a:pt x="83" y="7"/>
                  </a:lnTo>
                  <a:lnTo>
                    <a:pt x="90" y="8"/>
                  </a:lnTo>
                  <a:lnTo>
                    <a:pt x="97" y="9"/>
                  </a:lnTo>
                  <a:lnTo>
                    <a:pt x="105" y="1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74" name="Freeform 62">
              <a:extLst>
                <a:ext uri="{FF2B5EF4-FFF2-40B4-BE49-F238E27FC236}">
                  <a16:creationId xmlns:a16="http://schemas.microsoft.com/office/drawing/2014/main" id="{A6D9CFD0-8FC6-9DB5-A281-DE87DFBF6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2071"/>
              <a:ext cx="340" cy="322"/>
            </a:xfrm>
            <a:custGeom>
              <a:avLst/>
              <a:gdLst>
                <a:gd name="T0" fmla="*/ 177 w 340"/>
                <a:gd name="T1" fmla="*/ 5 h 322"/>
                <a:gd name="T2" fmla="*/ 199 w 340"/>
                <a:gd name="T3" fmla="*/ 5 h 322"/>
                <a:gd name="T4" fmla="*/ 221 w 340"/>
                <a:gd name="T5" fmla="*/ 6 h 322"/>
                <a:gd name="T6" fmla="*/ 242 w 340"/>
                <a:gd name="T7" fmla="*/ 8 h 322"/>
                <a:gd name="T8" fmla="*/ 264 w 340"/>
                <a:gd name="T9" fmla="*/ 9 h 322"/>
                <a:gd name="T10" fmla="*/ 286 w 340"/>
                <a:gd name="T11" fmla="*/ 10 h 322"/>
                <a:gd name="T12" fmla="*/ 309 w 340"/>
                <a:gd name="T13" fmla="*/ 10 h 322"/>
                <a:gd name="T14" fmla="*/ 332 w 340"/>
                <a:gd name="T15" fmla="*/ 10 h 322"/>
                <a:gd name="T16" fmla="*/ 339 w 340"/>
                <a:gd name="T17" fmla="*/ 25 h 322"/>
                <a:gd name="T18" fmla="*/ 337 w 340"/>
                <a:gd name="T19" fmla="*/ 44 h 322"/>
                <a:gd name="T20" fmla="*/ 335 w 340"/>
                <a:gd name="T21" fmla="*/ 63 h 322"/>
                <a:gd name="T22" fmla="*/ 334 w 340"/>
                <a:gd name="T23" fmla="*/ 81 h 322"/>
                <a:gd name="T24" fmla="*/ 312 w 340"/>
                <a:gd name="T25" fmla="*/ 84 h 322"/>
                <a:gd name="T26" fmla="*/ 281 w 340"/>
                <a:gd name="T27" fmla="*/ 83 h 322"/>
                <a:gd name="T28" fmla="*/ 250 w 340"/>
                <a:gd name="T29" fmla="*/ 82 h 322"/>
                <a:gd name="T30" fmla="*/ 219 w 340"/>
                <a:gd name="T31" fmla="*/ 83 h 322"/>
                <a:gd name="T32" fmla="*/ 206 w 340"/>
                <a:gd name="T33" fmla="*/ 86 h 322"/>
                <a:gd name="T34" fmla="*/ 203 w 340"/>
                <a:gd name="T35" fmla="*/ 104 h 322"/>
                <a:gd name="T36" fmla="*/ 202 w 340"/>
                <a:gd name="T37" fmla="*/ 128 h 322"/>
                <a:gd name="T38" fmla="*/ 201 w 340"/>
                <a:gd name="T39" fmla="*/ 152 h 322"/>
                <a:gd name="T40" fmla="*/ 200 w 340"/>
                <a:gd name="T41" fmla="*/ 178 h 322"/>
                <a:gd name="T42" fmla="*/ 199 w 340"/>
                <a:gd name="T43" fmla="*/ 203 h 322"/>
                <a:gd name="T44" fmla="*/ 199 w 340"/>
                <a:gd name="T45" fmla="*/ 228 h 322"/>
                <a:gd name="T46" fmla="*/ 198 w 340"/>
                <a:gd name="T47" fmla="*/ 254 h 322"/>
                <a:gd name="T48" fmla="*/ 197 w 340"/>
                <a:gd name="T49" fmla="*/ 278 h 322"/>
                <a:gd name="T50" fmla="*/ 199 w 340"/>
                <a:gd name="T51" fmla="*/ 288 h 322"/>
                <a:gd name="T52" fmla="*/ 200 w 340"/>
                <a:gd name="T53" fmla="*/ 294 h 322"/>
                <a:gd name="T54" fmla="*/ 215 w 340"/>
                <a:gd name="T55" fmla="*/ 297 h 322"/>
                <a:gd name="T56" fmla="*/ 235 w 340"/>
                <a:gd name="T57" fmla="*/ 299 h 322"/>
                <a:gd name="T58" fmla="*/ 242 w 340"/>
                <a:gd name="T59" fmla="*/ 305 h 322"/>
                <a:gd name="T60" fmla="*/ 239 w 340"/>
                <a:gd name="T61" fmla="*/ 308 h 322"/>
                <a:gd name="T62" fmla="*/ 240 w 340"/>
                <a:gd name="T63" fmla="*/ 312 h 322"/>
                <a:gd name="T64" fmla="*/ 240 w 340"/>
                <a:gd name="T65" fmla="*/ 318 h 322"/>
                <a:gd name="T66" fmla="*/ 210 w 340"/>
                <a:gd name="T67" fmla="*/ 321 h 322"/>
                <a:gd name="T68" fmla="*/ 169 w 340"/>
                <a:gd name="T69" fmla="*/ 321 h 322"/>
                <a:gd name="T70" fmla="*/ 128 w 340"/>
                <a:gd name="T71" fmla="*/ 320 h 322"/>
                <a:gd name="T72" fmla="*/ 88 w 340"/>
                <a:gd name="T73" fmla="*/ 320 h 322"/>
                <a:gd name="T74" fmla="*/ 76 w 340"/>
                <a:gd name="T75" fmla="*/ 310 h 322"/>
                <a:gd name="T76" fmla="*/ 76 w 340"/>
                <a:gd name="T77" fmla="*/ 296 h 322"/>
                <a:gd name="T78" fmla="*/ 84 w 340"/>
                <a:gd name="T79" fmla="*/ 293 h 322"/>
                <a:gd name="T80" fmla="*/ 96 w 340"/>
                <a:gd name="T81" fmla="*/ 293 h 322"/>
                <a:gd name="T82" fmla="*/ 107 w 340"/>
                <a:gd name="T83" fmla="*/ 291 h 322"/>
                <a:gd name="T84" fmla="*/ 116 w 340"/>
                <a:gd name="T85" fmla="*/ 286 h 322"/>
                <a:gd name="T86" fmla="*/ 119 w 340"/>
                <a:gd name="T87" fmla="*/ 264 h 322"/>
                <a:gd name="T88" fmla="*/ 119 w 340"/>
                <a:gd name="T89" fmla="*/ 239 h 322"/>
                <a:gd name="T90" fmla="*/ 120 w 340"/>
                <a:gd name="T91" fmla="*/ 213 h 322"/>
                <a:gd name="T92" fmla="*/ 121 w 340"/>
                <a:gd name="T93" fmla="*/ 187 h 322"/>
                <a:gd name="T94" fmla="*/ 121 w 340"/>
                <a:gd name="T95" fmla="*/ 162 h 322"/>
                <a:gd name="T96" fmla="*/ 121 w 340"/>
                <a:gd name="T97" fmla="*/ 136 h 322"/>
                <a:gd name="T98" fmla="*/ 121 w 340"/>
                <a:gd name="T99" fmla="*/ 110 h 322"/>
                <a:gd name="T100" fmla="*/ 119 w 340"/>
                <a:gd name="T101" fmla="*/ 83 h 322"/>
                <a:gd name="T102" fmla="*/ 98 w 340"/>
                <a:gd name="T103" fmla="*/ 75 h 322"/>
                <a:gd name="T104" fmla="*/ 70 w 340"/>
                <a:gd name="T105" fmla="*/ 73 h 322"/>
                <a:gd name="T106" fmla="*/ 40 w 340"/>
                <a:gd name="T107" fmla="*/ 73 h 322"/>
                <a:gd name="T108" fmla="*/ 10 w 340"/>
                <a:gd name="T109" fmla="*/ 73 h 322"/>
                <a:gd name="T110" fmla="*/ 1 w 340"/>
                <a:gd name="T111" fmla="*/ 59 h 322"/>
                <a:gd name="T112" fmla="*/ 0 w 340"/>
                <a:gd name="T113" fmla="*/ 40 h 322"/>
                <a:gd name="T114" fmla="*/ 0 w 340"/>
                <a:gd name="T115" fmla="*/ 23 h 322"/>
                <a:gd name="T116" fmla="*/ 0 w 340"/>
                <a:gd name="T117" fmla="*/ 4 h 322"/>
                <a:gd name="T118" fmla="*/ 33 w 340"/>
                <a:gd name="T119" fmla="*/ 0 h 322"/>
                <a:gd name="T120" fmla="*/ 71 w 340"/>
                <a:gd name="T121" fmla="*/ 0 h 322"/>
                <a:gd name="T122" fmla="*/ 108 w 340"/>
                <a:gd name="T123" fmla="*/ 0 h 322"/>
                <a:gd name="T124" fmla="*/ 149 w 340"/>
                <a:gd name="T125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0" h="322">
                  <a:moveTo>
                    <a:pt x="161" y="4"/>
                  </a:moveTo>
                  <a:lnTo>
                    <a:pt x="166" y="4"/>
                  </a:lnTo>
                  <a:lnTo>
                    <a:pt x="172" y="4"/>
                  </a:lnTo>
                  <a:lnTo>
                    <a:pt x="177" y="5"/>
                  </a:lnTo>
                  <a:lnTo>
                    <a:pt x="183" y="5"/>
                  </a:lnTo>
                  <a:lnTo>
                    <a:pt x="188" y="5"/>
                  </a:lnTo>
                  <a:lnTo>
                    <a:pt x="194" y="5"/>
                  </a:lnTo>
                  <a:lnTo>
                    <a:pt x="199" y="5"/>
                  </a:lnTo>
                  <a:lnTo>
                    <a:pt x="205" y="6"/>
                  </a:lnTo>
                  <a:lnTo>
                    <a:pt x="210" y="6"/>
                  </a:lnTo>
                  <a:lnTo>
                    <a:pt x="216" y="6"/>
                  </a:lnTo>
                  <a:lnTo>
                    <a:pt x="221" y="6"/>
                  </a:lnTo>
                  <a:lnTo>
                    <a:pt x="226" y="7"/>
                  </a:lnTo>
                  <a:lnTo>
                    <a:pt x="232" y="7"/>
                  </a:lnTo>
                  <a:lnTo>
                    <a:pt x="237" y="7"/>
                  </a:lnTo>
                  <a:lnTo>
                    <a:pt x="242" y="8"/>
                  </a:lnTo>
                  <a:lnTo>
                    <a:pt x="248" y="8"/>
                  </a:lnTo>
                  <a:lnTo>
                    <a:pt x="253" y="8"/>
                  </a:lnTo>
                  <a:lnTo>
                    <a:pt x="258" y="8"/>
                  </a:lnTo>
                  <a:lnTo>
                    <a:pt x="264" y="9"/>
                  </a:lnTo>
                  <a:lnTo>
                    <a:pt x="269" y="9"/>
                  </a:lnTo>
                  <a:lnTo>
                    <a:pt x="275" y="9"/>
                  </a:lnTo>
                  <a:lnTo>
                    <a:pt x="280" y="9"/>
                  </a:lnTo>
                  <a:lnTo>
                    <a:pt x="286" y="10"/>
                  </a:lnTo>
                  <a:lnTo>
                    <a:pt x="292" y="10"/>
                  </a:lnTo>
                  <a:lnTo>
                    <a:pt x="297" y="10"/>
                  </a:lnTo>
                  <a:lnTo>
                    <a:pt x="303" y="10"/>
                  </a:lnTo>
                  <a:lnTo>
                    <a:pt x="309" y="10"/>
                  </a:lnTo>
                  <a:lnTo>
                    <a:pt x="314" y="10"/>
                  </a:lnTo>
                  <a:lnTo>
                    <a:pt x="320" y="10"/>
                  </a:lnTo>
                  <a:lnTo>
                    <a:pt x="326" y="10"/>
                  </a:lnTo>
                  <a:lnTo>
                    <a:pt x="332" y="10"/>
                  </a:lnTo>
                  <a:lnTo>
                    <a:pt x="338" y="10"/>
                  </a:lnTo>
                  <a:lnTo>
                    <a:pt x="338" y="15"/>
                  </a:lnTo>
                  <a:lnTo>
                    <a:pt x="339" y="20"/>
                  </a:lnTo>
                  <a:lnTo>
                    <a:pt x="339" y="25"/>
                  </a:lnTo>
                  <a:lnTo>
                    <a:pt x="339" y="30"/>
                  </a:lnTo>
                  <a:lnTo>
                    <a:pt x="338" y="35"/>
                  </a:lnTo>
                  <a:lnTo>
                    <a:pt x="338" y="39"/>
                  </a:lnTo>
                  <a:lnTo>
                    <a:pt x="337" y="44"/>
                  </a:lnTo>
                  <a:lnTo>
                    <a:pt x="337" y="48"/>
                  </a:lnTo>
                  <a:lnTo>
                    <a:pt x="336" y="53"/>
                  </a:lnTo>
                  <a:lnTo>
                    <a:pt x="336" y="58"/>
                  </a:lnTo>
                  <a:lnTo>
                    <a:pt x="335" y="63"/>
                  </a:lnTo>
                  <a:lnTo>
                    <a:pt x="334" y="67"/>
                  </a:lnTo>
                  <a:lnTo>
                    <a:pt x="334" y="72"/>
                  </a:lnTo>
                  <a:lnTo>
                    <a:pt x="334" y="76"/>
                  </a:lnTo>
                  <a:lnTo>
                    <a:pt x="334" y="81"/>
                  </a:lnTo>
                  <a:lnTo>
                    <a:pt x="334" y="86"/>
                  </a:lnTo>
                  <a:lnTo>
                    <a:pt x="326" y="86"/>
                  </a:lnTo>
                  <a:lnTo>
                    <a:pt x="319" y="85"/>
                  </a:lnTo>
                  <a:lnTo>
                    <a:pt x="312" y="84"/>
                  </a:lnTo>
                  <a:lnTo>
                    <a:pt x="305" y="84"/>
                  </a:lnTo>
                  <a:lnTo>
                    <a:pt x="297" y="83"/>
                  </a:lnTo>
                  <a:lnTo>
                    <a:pt x="289" y="83"/>
                  </a:lnTo>
                  <a:lnTo>
                    <a:pt x="281" y="83"/>
                  </a:lnTo>
                  <a:lnTo>
                    <a:pt x="274" y="82"/>
                  </a:lnTo>
                  <a:lnTo>
                    <a:pt x="266" y="82"/>
                  </a:lnTo>
                  <a:lnTo>
                    <a:pt x="258" y="82"/>
                  </a:lnTo>
                  <a:lnTo>
                    <a:pt x="250" y="82"/>
                  </a:lnTo>
                  <a:lnTo>
                    <a:pt x="242" y="82"/>
                  </a:lnTo>
                  <a:lnTo>
                    <a:pt x="234" y="82"/>
                  </a:lnTo>
                  <a:lnTo>
                    <a:pt x="226" y="83"/>
                  </a:lnTo>
                  <a:lnTo>
                    <a:pt x="219" y="83"/>
                  </a:lnTo>
                  <a:lnTo>
                    <a:pt x="211" y="83"/>
                  </a:lnTo>
                  <a:lnTo>
                    <a:pt x="210" y="85"/>
                  </a:lnTo>
                  <a:lnTo>
                    <a:pt x="208" y="86"/>
                  </a:lnTo>
                  <a:lnTo>
                    <a:pt x="206" y="86"/>
                  </a:lnTo>
                  <a:lnTo>
                    <a:pt x="203" y="86"/>
                  </a:lnTo>
                  <a:lnTo>
                    <a:pt x="203" y="92"/>
                  </a:lnTo>
                  <a:lnTo>
                    <a:pt x="203" y="98"/>
                  </a:lnTo>
                  <a:lnTo>
                    <a:pt x="203" y="104"/>
                  </a:lnTo>
                  <a:lnTo>
                    <a:pt x="202" y="110"/>
                  </a:lnTo>
                  <a:lnTo>
                    <a:pt x="202" y="116"/>
                  </a:lnTo>
                  <a:lnTo>
                    <a:pt x="202" y="122"/>
                  </a:lnTo>
                  <a:lnTo>
                    <a:pt x="202" y="128"/>
                  </a:lnTo>
                  <a:lnTo>
                    <a:pt x="202" y="134"/>
                  </a:lnTo>
                  <a:lnTo>
                    <a:pt x="201" y="140"/>
                  </a:lnTo>
                  <a:lnTo>
                    <a:pt x="201" y="146"/>
                  </a:lnTo>
                  <a:lnTo>
                    <a:pt x="201" y="152"/>
                  </a:lnTo>
                  <a:lnTo>
                    <a:pt x="201" y="159"/>
                  </a:lnTo>
                  <a:lnTo>
                    <a:pt x="200" y="165"/>
                  </a:lnTo>
                  <a:lnTo>
                    <a:pt x="200" y="171"/>
                  </a:lnTo>
                  <a:lnTo>
                    <a:pt x="200" y="178"/>
                  </a:lnTo>
                  <a:lnTo>
                    <a:pt x="200" y="184"/>
                  </a:lnTo>
                  <a:lnTo>
                    <a:pt x="200" y="191"/>
                  </a:lnTo>
                  <a:lnTo>
                    <a:pt x="200" y="197"/>
                  </a:lnTo>
                  <a:lnTo>
                    <a:pt x="199" y="203"/>
                  </a:lnTo>
                  <a:lnTo>
                    <a:pt x="199" y="210"/>
                  </a:lnTo>
                  <a:lnTo>
                    <a:pt x="199" y="216"/>
                  </a:lnTo>
                  <a:lnTo>
                    <a:pt x="199" y="222"/>
                  </a:lnTo>
                  <a:lnTo>
                    <a:pt x="199" y="228"/>
                  </a:lnTo>
                  <a:lnTo>
                    <a:pt x="199" y="234"/>
                  </a:lnTo>
                  <a:lnTo>
                    <a:pt x="198" y="241"/>
                  </a:lnTo>
                  <a:lnTo>
                    <a:pt x="198" y="247"/>
                  </a:lnTo>
                  <a:lnTo>
                    <a:pt x="198" y="254"/>
                  </a:lnTo>
                  <a:lnTo>
                    <a:pt x="198" y="260"/>
                  </a:lnTo>
                  <a:lnTo>
                    <a:pt x="197" y="266"/>
                  </a:lnTo>
                  <a:lnTo>
                    <a:pt x="197" y="272"/>
                  </a:lnTo>
                  <a:lnTo>
                    <a:pt x="197" y="278"/>
                  </a:lnTo>
                  <a:lnTo>
                    <a:pt x="196" y="284"/>
                  </a:lnTo>
                  <a:lnTo>
                    <a:pt x="197" y="285"/>
                  </a:lnTo>
                  <a:lnTo>
                    <a:pt x="198" y="287"/>
                  </a:lnTo>
                  <a:lnTo>
                    <a:pt x="199" y="288"/>
                  </a:lnTo>
                  <a:lnTo>
                    <a:pt x="199" y="290"/>
                  </a:lnTo>
                  <a:lnTo>
                    <a:pt x="199" y="291"/>
                  </a:lnTo>
                  <a:lnTo>
                    <a:pt x="199" y="293"/>
                  </a:lnTo>
                  <a:lnTo>
                    <a:pt x="200" y="294"/>
                  </a:lnTo>
                  <a:lnTo>
                    <a:pt x="201" y="295"/>
                  </a:lnTo>
                  <a:lnTo>
                    <a:pt x="206" y="296"/>
                  </a:lnTo>
                  <a:lnTo>
                    <a:pt x="211" y="297"/>
                  </a:lnTo>
                  <a:lnTo>
                    <a:pt x="215" y="297"/>
                  </a:lnTo>
                  <a:lnTo>
                    <a:pt x="220" y="298"/>
                  </a:lnTo>
                  <a:lnTo>
                    <a:pt x="225" y="298"/>
                  </a:lnTo>
                  <a:lnTo>
                    <a:pt x="230" y="298"/>
                  </a:lnTo>
                  <a:lnTo>
                    <a:pt x="235" y="299"/>
                  </a:lnTo>
                  <a:lnTo>
                    <a:pt x="240" y="300"/>
                  </a:lnTo>
                  <a:lnTo>
                    <a:pt x="241" y="302"/>
                  </a:lnTo>
                  <a:lnTo>
                    <a:pt x="241" y="303"/>
                  </a:lnTo>
                  <a:lnTo>
                    <a:pt x="242" y="305"/>
                  </a:lnTo>
                  <a:lnTo>
                    <a:pt x="242" y="306"/>
                  </a:lnTo>
                  <a:lnTo>
                    <a:pt x="241" y="307"/>
                  </a:lnTo>
                  <a:lnTo>
                    <a:pt x="240" y="308"/>
                  </a:lnTo>
                  <a:lnTo>
                    <a:pt x="239" y="308"/>
                  </a:lnTo>
                  <a:lnTo>
                    <a:pt x="238" y="309"/>
                  </a:lnTo>
                  <a:lnTo>
                    <a:pt x="240" y="310"/>
                  </a:lnTo>
                  <a:lnTo>
                    <a:pt x="240" y="311"/>
                  </a:lnTo>
                  <a:lnTo>
                    <a:pt x="240" y="312"/>
                  </a:lnTo>
                  <a:lnTo>
                    <a:pt x="240" y="314"/>
                  </a:lnTo>
                  <a:lnTo>
                    <a:pt x="240" y="315"/>
                  </a:lnTo>
                  <a:lnTo>
                    <a:pt x="240" y="316"/>
                  </a:lnTo>
                  <a:lnTo>
                    <a:pt x="240" y="318"/>
                  </a:lnTo>
                  <a:lnTo>
                    <a:pt x="240" y="319"/>
                  </a:lnTo>
                  <a:lnTo>
                    <a:pt x="230" y="320"/>
                  </a:lnTo>
                  <a:lnTo>
                    <a:pt x="220" y="320"/>
                  </a:lnTo>
                  <a:lnTo>
                    <a:pt x="210" y="321"/>
                  </a:lnTo>
                  <a:lnTo>
                    <a:pt x="200" y="321"/>
                  </a:lnTo>
                  <a:lnTo>
                    <a:pt x="190" y="321"/>
                  </a:lnTo>
                  <a:lnTo>
                    <a:pt x="179" y="321"/>
                  </a:lnTo>
                  <a:lnTo>
                    <a:pt x="169" y="321"/>
                  </a:lnTo>
                  <a:lnTo>
                    <a:pt x="159" y="320"/>
                  </a:lnTo>
                  <a:lnTo>
                    <a:pt x="149" y="320"/>
                  </a:lnTo>
                  <a:lnTo>
                    <a:pt x="139" y="320"/>
                  </a:lnTo>
                  <a:lnTo>
                    <a:pt x="128" y="320"/>
                  </a:lnTo>
                  <a:lnTo>
                    <a:pt x="118" y="320"/>
                  </a:lnTo>
                  <a:lnTo>
                    <a:pt x="108" y="320"/>
                  </a:lnTo>
                  <a:lnTo>
                    <a:pt x="98" y="320"/>
                  </a:lnTo>
                  <a:lnTo>
                    <a:pt x="88" y="320"/>
                  </a:lnTo>
                  <a:lnTo>
                    <a:pt x="78" y="321"/>
                  </a:lnTo>
                  <a:lnTo>
                    <a:pt x="77" y="317"/>
                  </a:lnTo>
                  <a:lnTo>
                    <a:pt x="77" y="314"/>
                  </a:lnTo>
                  <a:lnTo>
                    <a:pt x="76" y="310"/>
                  </a:lnTo>
                  <a:lnTo>
                    <a:pt x="76" y="306"/>
                  </a:lnTo>
                  <a:lnTo>
                    <a:pt x="76" y="303"/>
                  </a:lnTo>
                  <a:lnTo>
                    <a:pt x="76" y="299"/>
                  </a:lnTo>
                  <a:lnTo>
                    <a:pt x="76" y="296"/>
                  </a:lnTo>
                  <a:lnTo>
                    <a:pt x="76" y="292"/>
                  </a:lnTo>
                  <a:lnTo>
                    <a:pt x="79" y="293"/>
                  </a:lnTo>
                  <a:lnTo>
                    <a:pt x="82" y="293"/>
                  </a:lnTo>
                  <a:lnTo>
                    <a:pt x="84" y="293"/>
                  </a:lnTo>
                  <a:lnTo>
                    <a:pt x="87" y="293"/>
                  </a:lnTo>
                  <a:lnTo>
                    <a:pt x="90" y="293"/>
                  </a:lnTo>
                  <a:lnTo>
                    <a:pt x="93" y="293"/>
                  </a:lnTo>
                  <a:lnTo>
                    <a:pt x="96" y="293"/>
                  </a:lnTo>
                  <a:lnTo>
                    <a:pt x="99" y="293"/>
                  </a:lnTo>
                  <a:lnTo>
                    <a:pt x="102" y="292"/>
                  </a:lnTo>
                  <a:lnTo>
                    <a:pt x="104" y="292"/>
                  </a:lnTo>
                  <a:lnTo>
                    <a:pt x="107" y="291"/>
                  </a:lnTo>
                  <a:lnTo>
                    <a:pt x="110" y="290"/>
                  </a:lnTo>
                  <a:lnTo>
                    <a:pt x="112" y="289"/>
                  </a:lnTo>
                  <a:lnTo>
                    <a:pt x="114" y="288"/>
                  </a:lnTo>
                  <a:lnTo>
                    <a:pt x="116" y="286"/>
                  </a:lnTo>
                  <a:lnTo>
                    <a:pt x="118" y="284"/>
                  </a:lnTo>
                  <a:lnTo>
                    <a:pt x="119" y="278"/>
                  </a:lnTo>
                  <a:lnTo>
                    <a:pt x="119" y="271"/>
                  </a:lnTo>
                  <a:lnTo>
                    <a:pt x="119" y="264"/>
                  </a:lnTo>
                  <a:lnTo>
                    <a:pt x="119" y="258"/>
                  </a:lnTo>
                  <a:lnTo>
                    <a:pt x="119" y="251"/>
                  </a:lnTo>
                  <a:lnTo>
                    <a:pt x="119" y="245"/>
                  </a:lnTo>
                  <a:lnTo>
                    <a:pt x="119" y="239"/>
                  </a:lnTo>
                  <a:lnTo>
                    <a:pt x="120" y="232"/>
                  </a:lnTo>
                  <a:lnTo>
                    <a:pt x="120" y="226"/>
                  </a:lnTo>
                  <a:lnTo>
                    <a:pt x="120" y="219"/>
                  </a:lnTo>
                  <a:lnTo>
                    <a:pt x="120" y="213"/>
                  </a:lnTo>
                  <a:lnTo>
                    <a:pt x="120" y="206"/>
                  </a:lnTo>
                  <a:lnTo>
                    <a:pt x="121" y="200"/>
                  </a:lnTo>
                  <a:lnTo>
                    <a:pt x="121" y="193"/>
                  </a:lnTo>
                  <a:lnTo>
                    <a:pt x="121" y="187"/>
                  </a:lnTo>
                  <a:lnTo>
                    <a:pt x="121" y="180"/>
                  </a:lnTo>
                  <a:lnTo>
                    <a:pt x="121" y="175"/>
                  </a:lnTo>
                  <a:lnTo>
                    <a:pt x="121" y="168"/>
                  </a:lnTo>
                  <a:lnTo>
                    <a:pt x="121" y="162"/>
                  </a:lnTo>
                  <a:lnTo>
                    <a:pt x="121" y="155"/>
                  </a:lnTo>
                  <a:lnTo>
                    <a:pt x="121" y="149"/>
                  </a:lnTo>
                  <a:lnTo>
                    <a:pt x="121" y="142"/>
                  </a:lnTo>
                  <a:lnTo>
                    <a:pt x="121" y="136"/>
                  </a:lnTo>
                  <a:lnTo>
                    <a:pt x="121" y="129"/>
                  </a:lnTo>
                  <a:lnTo>
                    <a:pt x="121" y="123"/>
                  </a:lnTo>
                  <a:lnTo>
                    <a:pt x="121" y="116"/>
                  </a:lnTo>
                  <a:lnTo>
                    <a:pt x="121" y="110"/>
                  </a:lnTo>
                  <a:lnTo>
                    <a:pt x="120" y="103"/>
                  </a:lnTo>
                  <a:lnTo>
                    <a:pt x="120" y="97"/>
                  </a:lnTo>
                  <a:lnTo>
                    <a:pt x="120" y="90"/>
                  </a:lnTo>
                  <a:lnTo>
                    <a:pt x="119" y="83"/>
                  </a:lnTo>
                  <a:lnTo>
                    <a:pt x="119" y="76"/>
                  </a:lnTo>
                  <a:lnTo>
                    <a:pt x="112" y="75"/>
                  </a:lnTo>
                  <a:lnTo>
                    <a:pt x="105" y="75"/>
                  </a:lnTo>
                  <a:lnTo>
                    <a:pt x="98" y="75"/>
                  </a:lnTo>
                  <a:lnTo>
                    <a:pt x="91" y="74"/>
                  </a:lnTo>
                  <a:lnTo>
                    <a:pt x="84" y="74"/>
                  </a:lnTo>
                  <a:lnTo>
                    <a:pt x="77" y="74"/>
                  </a:lnTo>
                  <a:lnTo>
                    <a:pt x="70" y="73"/>
                  </a:lnTo>
                  <a:lnTo>
                    <a:pt x="62" y="73"/>
                  </a:lnTo>
                  <a:lnTo>
                    <a:pt x="55" y="73"/>
                  </a:lnTo>
                  <a:lnTo>
                    <a:pt x="47" y="73"/>
                  </a:lnTo>
                  <a:lnTo>
                    <a:pt x="40" y="73"/>
                  </a:lnTo>
                  <a:lnTo>
                    <a:pt x="33" y="73"/>
                  </a:lnTo>
                  <a:lnTo>
                    <a:pt x="25" y="73"/>
                  </a:lnTo>
                  <a:lnTo>
                    <a:pt x="17" y="73"/>
                  </a:lnTo>
                  <a:lnTo>
                    <a:pt x="10" y="73"/>
                  </a:lnTo>
                  <a:lnTo>
                    <a:pt x="2" y="73"/>
                  </a:lnTo>
                  <a:lnTo>
                    <a:pt x="2" y="68"/>
                  </a:lnTo>
                  <a:lnTo>
                    <a:pt x="1" y="64"/>
                  </a:lnTo>
                  <a:lnTo>
                    <a:pt x="1" y="59"/>
                  </a:lnTo>
                  <a:lnTo>
                    <a:pt x="1" y="55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4"/>
                  </a:lnTo>
                  <a:lnTo>
                    <a:pt x="1" y="0"/>
                  </a:lnTo>
                  <a:lnTo>
                    <a:pt x="12" y="0"/>
                  </a:lnTo>
                  <a:lnTo>
                    <a:pt x="23" y="0"/>
                  </a:lnTo>
                  <a:lnTo>
                    <a:pt x="33" y="0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62" y="0"/>
                  </a:lnTo>
                  <a:lnTo>
                    <a:pt x="71" y="0"/>
                  </a:lnTo>
                  <a:lnTo>
                    <a:pt x="80" y="0"/>
                  </a:lnTo>
                  <a:lnTo>
                    <a:pt x="89" y="0"/>
                  </a:lnTo>
                  <a:lnTo>
                    <a:pt x="99" y="0"/>
                  </a:lnTo>
                  <a:lnTo>
                    <a:pt x="108" y="0"/>
                  </a:lnTo>
                  <a:lnTo>
                    <a:pt x="118" y="1"/>
                  </a:lnTo>
                  <a:lnTo>
                    <a:pt x="128" y="1"/>
                  </a:lnTo>
                  <a:lnTo>
                    <a:pt x="139" y="2"/>
                  </a:lnTo>
                  <a:lnTo>
                    <a:pt x="149" y="3"/>
                  </a:lnTo>
                  <a:lnTo>
                    <a:pt x="161" y="4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75" name="Freeform 63">
              <a:extLst>
                <a:ext uri="{FF2B5EF4-FFF2-40B4-BE49-F238E27FC236}">
                  <a16:creationId xmlns:a16="http://schemas.microsoft.com/office/drawing/2014/main" id="{27116636-8F2C-FBB1-532A-5D3BBE791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" y="2148"/>
              <a:ext cx="151" cy="36"/>
            </a:xfrm>
            <a:custGeom>
              <a:avLst/>
              <a:gdLst>
                <a:gd name="T0" fmla="*/ 25 w 151"/>
                <a:gd name="T1" fmla="*/ 14 h 36"/>
                <a:gd name="T2" fmla="*/ 30 w 151"/>
                <a:gd name="T3" fmla="*/ 11 h 36"/>
                <a:gd name="T4" fmla="*/ 35 w 151"/>
                <a:gd name="T5" fmla="*/ 9 h 36"/>
                <a:gd name="T6" fmla="*/ 39 w 151"/>
                <a:gd name="T7" fmla="*/ 7 h 36"/>
                <a:gd name="T8" fmla="*/ 43 w 151"/>
                <a:gd name="T9" fmla="*/ 6 h 36"/>
                <a:gd name="T10" fmla="*/ 47 w 151"/>
                <a:gd name="T11" fmla="*/ 4 h 36"/>
                <a:gd name="T12" fmla="*/ 51 w 151"/>
                <a:gd name="T13" fmla="*/ 3 h 36"/>
                <a:gd name="T14" fmla="*/ 56 w 151"/>
                <a:gd name="T15" fmla="*/ 2 h 36"/>
                <a:gd name="T16" fmla="*/ 60 w 151"/>
                <a:gd name="T17" fmla="*/ 1 h 36"/>
                <a:gd name="T18" fmla="*/ 66 w 151"/>
                <a:gd name="T19" fmla="*/ 0 h 36"/>
                <a:gd name="T20" fmla="*/ 71 w 151"/>
                <a:gd name="T21" fmla="*/ 0 h 36"/>
                <a:gd name="T22" fmla="*/ 77 w 151"/>
                <a:gd name="T23" fmla="*/ 0 h 36"/>
                <a:gd name="T24" fmla="*/ 82 w 151"/>
                <a:gd name="T25" fmla="*/ 0 h 36"/>
                <a:gd name="T26" fmla="*/ 88 w 151"/>
                <a:gd name="T27" fmla="*/ 0 h 36"/>
                <a:gd name="T28" fmla="*/ 94 w 151"/>
                <a:gd name="T29" fmla="*/ 0 h 36"/>
                <a:gd name="T30" fmla="*/ 99 w 151"/>
                <a:gd name="T31" fmla="*/ 0 h 36"/>
                <a:gd name="T32" fmla="*/ 105 w 151"/>
                <a:gd name="T33" fmla="*/ 0 h 36"/>
                <a:gd name="T34" fmla="*/ 110 w 151"/>
                <a:gd name="T35" fmla="*/ 1 h 36"/>
                <a:gd name="T36" fmla="*/ 116 w 151"/>
                <a:gd name="T37" fmla="*/ 1 h 36"/>
                <a:gd name="T38" fmla="*/ 122 w 151"/>
                <a:gd name="T39" fmla="*/ 2 h 36"/>
                <a:gd name="T40" fmla="*/ 127 w 151"/>
                <a:gd name="T41" fmla="*/ 2 h 36"/>
                <a:gd name="T42" fmla="*/ 133 w 151"/>
                <a:gd name="T43" fmla="*/ 2 h 36"/>
                <a:gd name="T44" fmla="*/ 138 w 151"/>
                <a:gd name="T45" fmla="*/ 2 h 36"/>
                <a:gd name="T46" fmla="*/ 144 w 151"/>
                <a:gd name="T47" fmla="*/ 2 h 36"/>
                <a:gd name="T48" fmla="*/ 150 w 151"/>
                <a:gd name="T49" fmla="*/ 2 h 36"/>
                <a:gd name="T50" fmla="*/ 144 w 151"/>
                <a:gd name="T51" fmla="*/ 4 h 36"/>
                <a:gd name="T52" fmla="*/ 137 w 151"/>
                <a:gd name="T53" fmla="*/ 7 h 36"/>
                <a:gd name="T54" fmla="*/ 129 w 151"/>
                <a:gd name="T55" fmla="*/ 9 h 36"/>
                <a:gd name="T56" fmla="*/ 120 w 151"/>
                <a:gd name="T57" fmla="*/ 11 h 36"/>
                <a:gd name="T58" fmla="*/ 110 w 151"/>
                <a:gd name="T59" fmla="*/ 14 h 36"/>
                <a:gd name="T60" fmla="*/ 100 w 151"/>
                <a:gd name="T61" fmla="*/ 16 h 36"/>
                <a:gd name="T62" fmla="*/ 90 w 151"/>
                <a:gd name="T63" fmla="*/ 19 h 36"/>
                <a:gd name="T64" fmla="*/ 80 w 151"/>
                <a:gd name="T65" fmla="*/ 22 h 36"/>
                <a:gd name="T66" fmla="*/ 70 w 151"/>
                <a:gd name="T67" fmla="*/ 24 h 36"/>
                <a:gd name="T68" fmla="*/ 60 w 151"/>
                <a:gd name="T69" fmla="*/ 27 h 36"/>
                <a:gd name="T70" fmla="*/ 51 w 151"/>
                <a:gd name="T71" fmla="*/ 29 h 36"/>
                <a:gd name="T72" fmla="*/ 44 w 151"/>
                <a:gd name="T73" fmla="*/ 31 h 36"/>
                <a:gd name="T74" fmla="*/ 38 w 151"/>
                <a:gd name="T75" fmla="*/ 33 h 36"/>
                <a:gd name="T76" fmla="*/ 33 w 151"/>
                <a:gd name="T77" fmla="*/ 34 h 36"/>
                <a:gd name="T78" fmla="*/ 30 w 151"/>
                <a:gd name="T79" fmla="*/ 35 h 36"/>
                <a:gd name="T80" fmla="*/ 29 w 151"/>
                <a:gd name="T81" fmla="*/ 35 h 36"/>
                <a:gd name="T82" fmla="*/ 0 w 151"/>
                <a:gd name="T83" fmla="*/ 34 h 36"/>
                <a:gd name="T84" fmla="*/ 0 w 151"/>
                <a:gd name="T85" fmla="*/ 34 h 36"/>
                <a:gd name="T86" fmla="*/ 0 w 151"/>
                <a:gd name="T87" fmla="*/ 32 h 36"/>
                <a:gd name="T88" fmla="*/ 0 w 151"/>
                <a:gd name="T89" fmla="*/ 29 h 36"/>
                <a:gd name="T90" fmla="*/ 1 w 151"/>
                <a:gd name="T91" fmla="*/ 26 h 36"/>
                <a:gd name="T92" fmla="*/ 2 w 151"/>
                <a:gd name="T93" fmla="*/ 26 h 36"/>
                <a:gd name="T94" fmla="*/ 4 w 151"/>
                <a:gd name="T95" fmla="*/ 25 h 36"/>
                <a:gd name="T96" fmla="*/ 7 w 151"/>
                <a:gd name="T97" fmla="*/ 23 h 36"/>
                <a:gd name="T98" fmla="*/ 11 w 151"/>
                <a:gd name="T99" fmla="*/ 21 h 36"/>
                <a:gd name="T100" fmla="*/ 15 w 151"/>
                <a:gd name="T101" fmla="*/ 20 h 36"/>
                <a:gd name="T102" fmla="*/ 19 w 151"/>
                <a:gd name="T103" fmla="*/ 18 h 36"/>
                <a:gd name="T104" fmla="*/ 22 w 151"/>
                <a:gd name="T105" fmla="*/ 16 h 36"/>
                <a:gd name="T106" fmla="*/ 25 w 151"/>
                <a:gd name="T107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36">
                  <a:moveTo>
                    <a:pt x="25" y="14"/>
                  </a:moveTo>
                  <a:lnTo>
                    <a:pt x="30" y="11"/>
                  </a:lnTo>
                  <a:lnTo>
                    <a:pt x="35" y="9"/>
                  </a:lnTo>
                  <a:lnTo>
                    <a:pt x="39" y="7"/>
                  </a:lnTo>
                  <a:lnTo>
                    <a:pt x="43" y="6"/>
                  </a:lnTo>
                  <a:lnTo>
                    <a:pt x="47" y="4"/>
                  </a:lnTo>
                  <a:lnTo>
                    <a:pt x="51" y="3"/>
                  </a:lnTo>
                  <a:lnTo>
                    <a:pt x="56" y="2"/>
                  </a:lnTo>
                  <a:lnTo>
                    <a:pt x="60" y="1"/>
                  </a:lnTo>
                  <a:lnTo>
                    <a:pt x="66" y="0"/>
                  </a:lnTo>
                  <a:lnTo>
                    <a:pt x="71" y="0"/>
                  </a:lnTo>
                  <a:lnTo>
                    <a:pt x="77" y="0"/>
                  </a:lnTo>
                  <a:lnTo>
                    <a:pt x="82" y="0"/>
                  </a:lnTo>
                  <a:lnTo>
                    <a:pt x="88" y="0"/>
                  </a:lnTo>
                  <a:lnTo>
                    <a:pt x="94" y="0"/>
                  </a:lnTo>
                  <a:lnTo>
                    <a:pt x="99" y="0"/>
                  </a:lnTo>
                  <a:lnTo>
                    <a:pt x="105" y="0"/>
                  </a:lnTo>
                  <a:lnTo>
                    <a:pt x="110" y="1"/>
                  </a:lnTo>
                  <a:lnTo>
                    <a:pt x="116" y="1"/>
                  </a:lnTo>
                  <a:lnTo>
                    <a:pt x="122" y="2"/>
                  </a:lnTo>
                  <a:lnTo>
                    <a:pt x="127" y="2"/>
                  </a:lnTo>
                  <a:lnTo>
                    <a:pt x="133" y="2"/>
                  </a:lnTo>
                  <a:lnTo>
                    <a:pt x="138" y="2"/>
                  </a:lnTo>
                  <a:lnTo>
                    <a:pt x="144" y="2"/>
                  </a:lnTo>
                  <a:lnTo>
                    <a:pt x="150" y="2"/>
                  </a:lnTo>
                  <a:lnTo>
                    <a:pt x="144" y="4"/>
                  </a:lnTo>
                  <a:lnTo>
                    <a:pt x="137" y="7"/>
                  </a:lnTo>
                  <a:lnTo>
                    <a:pt x="129" y="9"/>
                  </a:lnTo>
                  <a:lnTo>
                    <a:pt x="120" y="11"/>
                  </a:lnTo>
                  <a:lnTo>
                    <a:pt x="110" y="14"/>
                  </a:lnTo>
                  <a:lnTo>
                    <a:pt x="100" y="16"/>
                  </a:lnTo>
                  <a:lnTo>
                    <a:pt x="90" y="19"/>
                  </a:lnTo>
                  <a:lnTo>
                    <a:pt x="80" y="22"/>
                  </a:lnTo>
                  <a:lnTo>
                    <a:pt x="70" y="24"/>
                  </a:lnTo>
                  <a:lnTo>
                    <a:pt x="60" y="27"/>
                  </a:lnTo>
                  <a:lnTo>
                    <a:pt x="51" y="29"/>
                  </a:lnTo>
                  <a:lnTo>
                    <a:pt x="44" y="31"/>
                  </a:lnTo>
                  <a:lnTo>
                    <a:pt x="38" y="33"/>
                  </a:lnTo>
                  <a:lnTo>
                    <a:pt x="33" y="34"/>
                  </a:lnTo>
                  <a:lnTo>
                    <a:pt x="30" y="35"/>
                  </a:lnTo>
                  <a:lnTo>
                    <a:pt x="29" y="35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6"/>
                  </a:lnTo>
                  <a:lnTo>
                    <a:pt x="2" y="26"/>
                  </a:lnTo>
                  <a:lnTo>
                    <a:pt x="4" y="25"/>
                  </a:lnTo>
                  <a:lnTo>
                    <a:pt x="7" y="23"/>
                  </a:lnTo>
                  <a:lnTo>
                    <a:pt x="11" y="21"/>
                  </a:lnTo>
                  <a:lnTo>
                    <a:pt x="15" y="20"/>
                  </a:lnTo>
                  <a:lnTo>
                    <a:pt x="19" y="18"/>
                  </a:lnTo>
                  <a:lnTo>
                    <a:pt x="22" y="16"/>
                  </a:lnTo>
                  <a:lnTo>
                    <a:pt x="25" y="14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76" name="Freeform 64">
              <a:extLst>
                <a:ext uri="{FF2B5EF4-FFF2-40B4-BE49-F238E27FC236}">
                  <a16:creationId xmlns:a16="http://schemas.microsoft.com/office/drawing/2014/main" id="{2BE1A2FE-2E15-4C73-09E4-B041FC96D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5" y="2076"/>
              <a:ext cx="78" cy="93"/>
            </a:xfrm>
            <a:custGeom>
              <a:avLst/>
              <a:gdLst>
                <a:gd name="T0" fmla="*/ 22 w 78"/>
                <a:gd name="T1" fmla="*/ 88 h 93"/>
                <a:gd name="T2" fmla="*/ 23 w 78"/>
                <a:gd name="T3" fmla="*/ 80 h 93"/>
                <a:gd name="T4" fmla="*/ 23 w 78"/>
                <a:gd name="T5" fmla="*/ 72 h 93"/>
                <a:gd name="T6" fmla="*/ 23 w 78"/>
                <a:gd name="T7" fmla="*/ 64 h 93"/>
                <a:gd name="T8" fmla="*/ 20 w 78"/>
                <a:gd name="T9" fmla="*/ 57 h 93"/>
                <a:gd name="T10" fmla="*/ 15 w 78"/>
                <a:gd name="T11" fmla="*/ 51 h 93"/>
                <a:gd name="T12" fmla="*/ 9 w 78"/>
                <a:gd name="T13" fmla="*/ 47 h 93"/>
                <a:gd name="T14" fmla="*/ 3 w 78"/>
                <a:gd name="T15" fmla="*/ 43 h 93"/>
                <a:gd name="T16" fmla="*/ 4 w 78"/>
                <a:gd name="T17" fmla="*/ 38 h 93"/>
                <a:gd name="T18" fmla="*/ 13 w 78"/>
                <a:gd name="T19" fmla="*/ 33 h 93"/>
                <a:gd name="T20" fmla="*/ 23 w 78"/>
                <a:gd name="T21" fmla="*/ 28 h 93"/>
                <a:gd name="T22" fmla="*/ 32 w 78"/>
                <a:gd name="T23" fmla="*/ 23 h 93"/>
                <a:gd name="T24" fmla="*/ 42 w 78"/>
                <a:gd name="T25" fmla="*/ 17 h 93"/>
                <a:gd name="T26" fmla="*/ 52 w 78"/>
                <a:gd name="T27" fmla="*/ 12 h 93"/>
                <a:gd name="T28" fmla="*/ 61 w 78"/>
                <a:gd name="T29" fmla="*/ 7 h 93"/>
                <a:gd name="T30" fmla="*/ 70 w 78"/>
                <a:gd name="T31" fmla="*/ 2 h 93"/>
                <a:gd name="T32" fmla="*/ 75 w 78"/>
                <a:gd name="T33" fmla="*/ 4 h 93"/>
                <a:gd name="T34" fmla="*/ 74 w 78"/>
                <a:gd name="T35" fmla="*/ 13 h 93"/>
                <a:gd name="T36" fmla="*/ 75 w 78"/>
                <a:gd name="T37" fmla="*/ 22 h 93"/>
                <a:gd name="T38" fmla="*/ 75 w 78"/>
                <a:gd name="T39" fmla="*/ 30 h 93"/>
                <a:gd name="T40" fmla="*/ 76 w 78"/>
                <a:gd name="T41" fmla="*/ 38 h 93"/>
                <a:gd name="T42" fmla="*/ 77 w 78"/>
                <a:gd name="T43" fmla="*/ 47 h 93"/>
                <a:gd name="T44" fmla="*/ 77 w 78"/>
                <a:gd name="T45" fmla="*/ 55 h 93"/>
                <a:gd name="T46" fmla="*/ 77 w 78"/>
                <a:gd name="T47" fmla="*/ 63 h 93"/>
                <a:gd name="T48" fmla="*/ 72 w 78"/>
                <a:gd name="T49" fmla="*/ 69 h 93"/>
                <a:gd name="T50" fmla="*/ 63 w 78"/>
                <a:gd name="T51" fmla="*/ 72 h 93"/>
                <a:gd name="T52" fmla="*/ 54 w 78"/>
                <a:gd name="T53" fmla="*/ 75 h 93"/>
                <a:gd name="T54" fmla="*/ 45 w 78"/>
                <a:gd name="T55" fmla="*/ 79 h 93"/>
                <a:gd name="T56" fmla="*/ 36 w 78"/>
                <a:gd name="T57" fmla="*/ 83 h 93"/>
                <a:gd name="T58" fmla="*/ 30 w 78"/>
                <a:gd name="T59" fmla="*/ 87 h 93"/>
                <a:gd name="T60" fmla="*/ 24 w 78"/>
                <a:gd name="T61" fmla="*/ 90 h 93"/>
                <a:gd name="T62" fmla="*/ 21 w 78"/>
                <a:gd name="T63" fmla="*/ 9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8" h="93">
                  <a:moveTo>
                    <a:pt x="21" y="92"/>
                  </a:moveTo>
                  <a:lnTo>
                    <a:pt x="22" y="88"/>
                  </a:lnTo>
                  <a:lnTo>
                    <a:pt x="22" y="84"/>
                  </a:lnTo>
                  <a:lnTo>
                    <a:pt x="23" y="80"/>
                  </a:lnTo>
                  <a:lnTo>
                    <a:pt x="23" y="75"/>
                  </a:lnTo>
                  <a:lnTo>
                    <a:pt x="23" y="72"/>
                  </a:lnTo>
                  <a:lnTo>
                    <a:pt x="23" y="68"/>
                  </a:lnTo>
                  <a:lnTo>
                    <a:pt x="23" y="64"/>
                  </a:lnTo>
                  <a:lnTo>
                    <a:pt x="23" y="61"/>
                  </a:lnTo>
                  <a:lnTo>
                    <a:pt x="20" y="57"/>
                  </a:lnTo>
                  <a:lnTo>
                    <a:pt x="17" y="54"/>
                  </a:lnTo>
                  <a:lnTo>
                    <a:pt x="15" y="51"/>
                  </a:lnTo>
                  <a:lnTo>
                    <a:pt x="12" y="49"/>
                  </a:lnTo>
                  <a:lnTo>
                    <a:pt x="9" y="47"/>
                  </a:lnTo>
                  <a:lnTo>
                    <a:pt x="6" y="45"/>
                  </a:lnTo>
                  <a:lnTo>
                    <a:pt x="3" y="43"/>
                  </a:lnTo>
                  <a:lnTo>
                    <a:pt x="0" y="40"/>
                  </a:lnTo>
                  <a:lnTo>
                    <a:pt x="4" y="38"/>
                  </a:lnTo>
                  <a:lnTo>
                    <a:pt x="9" y="35"/>
                  </a:lnTo>
                  <a:lnTo>
                    <a:pt x="13" y="33"/>
                  </a:lnTo>
                  <a:lnTo>
                    <a:pt x="18" y="31"/>
                  </a:lnTo>
                  <a:lnTo>
                    <a:pt x="23" y="28"/>
                  </a:lnTo>
                  <a:lnTo>
                    <a:pt x="27" y="25"/>
                  </a:lnTo>
                  <a:lnTo>
                    <a:pt x="32" y="23"/>
                  </a:lnTo>
                  <a:lnTo>
                    <a:pt x="37" y="20"/>
                  </a:lnTo>
                  <a:lnTo>
                    <a:pt x="42" y="17"/>
                  </a:lnTo>
                  <a:lnTo>
                    <a:pt x="47" y="15"/>
                  </a:lnTo>
                  <a:lnTo>
                    <a:pt x="52" y="12"/>
                  </a:lnTo>
                  <a:lnTo>
                    <a:pt x="56" y="10"/>
                  </a:lnTo>
                  <a:lnTo>
                    <a:pt x="61" y="7"/>
                  </a:lnTo>
                  <a:lnTo>
                    <a:pt x="66" y="5"/>
                  </a:lnTo>
                  <a:lnTo>
                    <a:pt x="70" y="2"/>
                  </a:lnTo>
                  <a:lnTo>
                    <a:pt x="75" y="0"/>
                  </a:lnTo>
                  <a:lnTo>
                    <a:pt x="75" y="4"/>
                  </a:lnTo>
                  <a:lnTo>
                    <a:pt x="75" y="9"/>
                  </a:lnTo>
                  <a:lnTo>
                    <a:pt x="74" y="13"/>
                  </a:lnTo>
                  <a:lnTo>
                    <a:pt x="74" y="17"/>
                  </a:lnTo>
                  <a:lnTo>
                    <a:pt x="75" y="22"/>
                  </a:lnTo>
                  <a:lnTo>
                    <a:pt x="75" y="26"/>
                  </a:lnTo>
                  <a:lnTo>
                    <a:pt x="75" y="30"/>
                  </a:lnTo>
                  <a:lnTo>
                    <a:pt x="75" y="34"/>
                  </a:lnTo>
                  <a:lnTo>
                    <a:pt x="76" y="38"/>
                  </a:lnTo>
                  <a:lnTo>
                    <a:pt x="76" y="42"/>
                  </a:lnTo>
                  <a:lnTo>
                    <a:pt x="77" y="47"/>
                  </a:lnTo>
                  <a:lnTo>
                    <a:pt x="77" y="51"/>
                  </a:lnTo>
                  <a:lnTo>
                    <a:pt x="77" y="55"/>
                  </a:lnTo>
                  <a:lnTo>
                    <a:pt x="77" y="59"/>
                  </a:lnTo>
                  <a:lnTo>
                    <a:pt x="77" y="63"/>
                  </a:lnTo>
                  <a:lnTo>
                    <a:pt x="76" y="68"/>
                  </a:lnTo>
                  <a:lnTo>
                    <a:pt x="72" y="69"/>
                  </a:lnTo>
                  <a:lnTo>
                    <a:pt x="68" y="70"/>
                  </a:lnTo>
                  <a:lnTo>
                    <a:pt x="63" y="72"/>
                  </a:lnTo>
                  <a:lnTo>
                    <a:pt x="59" y="74"/>
                  </a:lnTo>
                  <a:lnTo>
                    <a:pt x="54" y="75"/>
                  </a:lnTo>
                  <a:lnTo>
                    <a:pt x="50" y="77"/>
                  </a:lnTo>
                  <a:lnTo>
                    <a:pt x="45" y="79"/>
                  </a:lnTo>
                  <a:lnTo>
                    <a:pt x="40" y="81"/>
                  </a:lnTo>
                  <a:lnTo>
                    <a:pt x="36" y="83"/>
                  </a:lnTo>
                  <a:lnTo>
                    <a:pt x="33" y="85"/>
                  </a:lnTo>
                  <a:lnTo>
                    <a:pt x="30" y="87"/>
                  </a:lnTo>
                  <a:lnTo>
                    <a:pt x="26" y="88"/>
                  </a:lnTo>
                  <a:lnTo>
                    <a:pt x="24" y="90"/>
                  </a:lnTo>
                  <a:lnTo>
                    <a:pt x="22" y="91"/>
                  </a:lnTo>
                  <a:lnTo>
                    <a:pt x="21" y="92"/>
                  </a:lnTo>
                  <a:lnTo>
                    <a:pt x="21" y="9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77" name="Freeform 65">
              <a:extLst>
                <a:ext uri="{FF2B5EF4-FFF2-40B4-BE49-F238E27FC236}">
                  <a16:creationId xmlns:a16="http://schemas.microsoft.com/office/drawing/2014/main" id="{7736B18F-17C7-4F42-34F4-4847DC212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7" y="2082"/>
              <a:ext cx="297" cy="220"/>
            </a:xfrm>
            <a:custGeom>
              <a:avLst/>
              <a:gdLst>
                <a:gd name="T0" fmla="*/ 243 w 297"/>
                <a:gd name="T1" fmla="*/ 24 h 220"/>
                <a:gd name="T2" fmla="*/ 256 w 297"/>
                <a:gd name="T3" fmla="*/ 30 h 220"/>
                <a:gd name="T4" fmla="*/ 268 w 297"/>
                <a:gd name="T5" fmla="*/ 35 h 220"/>
                <a:gd name="T6" fmla="*/ 279 w 297"/>
                <a:gd name="T7" fmla="*/ 41 h 220"/>
                <a:gd name="T8" fmla="*/ 290 w 297"/>
                <a:gd name="T9" fmla="*/ 49 h 220"/>
                <a:gd name="T10" fmla="*/ 295 w 297"/>
                <a:gd name="T11" fmla="*/ 66 h 220"/>
                <a:gd name="T12" fmla="*/ 291 w 297"/>
                <a:gd name="T13" fmla="*/ 92 h 220"/>
                <a:gd name="T14" fmla="*/ 286 w 297"/>
                <a:gd name="T15" fmla="*/ 119 h 220"/>
                <a:gd name="T16" fmla="*/ 280 w 297"/>
                <a:gd name="T17" fmla="*/ 145 h 220"/>
                <a:gd name="T18" fmla="*/ 277 w 297"/>
                <a:gd name="T19" fmla="*/ 172 h 220"/>
                <a:gd name="T20" fmla="*/ 276 w 297"/>
                <a:gd name="T21" fmla="*/ 200 h 220"/>
                <a:gd name="T22" fmla="*/ 271 w 297"/>
                <a:gd name="T23" fmla="*/ 206 h 220"/>
                <a:gd name="T24" fmla="*/ 264 w 297"/>
                <a:gd name="T25" fmla="*/ 210 h 220"/>
                <a:gd name="T26" fmla="*/ 255 w 297"/>
                <a:gd name="T27" fmla="*/ 213 h 220"/>
                <a:gd name="T28" fmla="*/ 245 w 297"/>
                <a:gd name="T29" fmla="*/ 216 h 220"/>
                <a:gd name="T30" fmla="*/ 233 w 297"/>
                <a:gd name="T31" fmla="*/ 218 h 220"/>
                <a:gd name="T32" fmla="*/ 222 w 297"/>
                <a:gd name="T33" fmla="*/ 219 h 220"/>
                <a:gd name="T34" fmla="*/ 211 w 297"/>
                <a:gd name="T35" fmla="*/ 218 h 220"/>
                <a:gd name="T36" fmla="*/ 200 w 297"/>
                <a:gd name="T37" fmla="*/ 214 h 220"/>
                <a:gd name="T38" fmla="*/ 202 w 297"/>
                <a:gd name="T39" fmla="*/ 193 h 220"/>
                <a:gd name="T40" fmla="*/ 200 w 297"/>
                <a:gd name="T41" fmla="*/ 172 h 220"/>
                <a:gd name="T42" fmla="*/ 199 w 297"/>
                <a:gd name="T43" fmla="*/ 151 h 220"/>
                <a:gd name="T44" fmla="*/ 200 w 297"/>
                <a:gd name="T45" fmla="*/ 131 h 220"/>
                <a:gd name="T46" fmla="*/ 206 w 297"/>
                <a:gd name="T47" fmla="*/ 113 h 220"/>
                <a:gd name="T48" fmla="*/ 211 w 297"/>
                <a:gd name="T49" fmla="*/ 100 h 220"/>
                <a:gd name="T50" fmla="*/ 216 w 297"/>
                <a:gd name="T51" fmla="*/ 89 h 220"/>
                <a:gd name="T52" fmla="*/ 224 w 297"/>
                <a:gd name="T53" fmla="*/ 78 h 220"/>
                <a:gd name="T54" fmla="*/ 233 w 297"/>
                <a:gd name="T55" fmla="*/ 76 h 220"/>
                <a:gd name="T56" fmla="*/ 242 w 297"/>
                <a:gd name="T57" fmla="*/ 72 h 220"/>
                <a:gd name="T58" fmla="*/ 244 w 297"/>
                <a:gd name="T59" fmla="*/ 67 h 220"/>
                <a:gd name="T60" fmla="*/ 236 w 297"/>
                <a:gd name="T61" fmla="*/ 69 h 220"/>
                <a:gd name="T62" fmla="*/ 228 w 297"/>
                <a:gd name="T63" fmla="*/ 72 h 220"/>
                <a:gd name="T64" fmla="*/ 228 w 297"/>
                <a:gd name="T65" fmla="*/ 70 h 220"/>
                <a:gd name="T66" fmla="*/ 234 w 297"/>
                <a:gd name="T67" fmla="*/ 67 h 220"/>
                <a:gd name="T68" fmla="*/ 239 w 297"/>
                <a:gd name="T69" fmla="*/ 62 h 220"/>
                <a:gd name="T70" fmla="*/ 229 w 297"/>
                <a:gd name="T71" fmla="*/ 64 h 220"/>
                <a:gd name="T72" fmla="*/ 219 w 297"/>
                <a:gd name="T73" fmla="*/ 69 h 220"/>
                <a:gd name="T74" fmla="*/ 202 w 297"/>
                <a:gd name="T75" fmla="*/ 73 h 220"/>
                <a:gd name="T76" fmla="*/ 175 w 297"/>
                <a:gd name="T77" fmla="*/ 74 h 220"/>
                <a:gd name="T78" fmla="*/ 147 w 297"/>
                <a:gd name="T79" fmla="*/ 72 h 220"/>
                <a:gd name="T80" fmla="*/ 120 w 297"/>
                <a:gd name="T81" fmla="*/ 69 h 220"/>
                <a:gd name="T82" fmla="*/ 93 w 297"/>
                <a:gd name="T83" fmla="*/ 68 h 220"/>
                <a:gd name="T84" fmla="*/ 65 w 297"/>
                <a:gd name="T85" fmla="*/ 71 h 220"/>
                <a:gd name="T86" fmla="*/ 52 w 297"/>
                <a:gd name="T87" fmla="*/ 72 h 220"/>
                <a:gd name="T88" fmla="*/ 39 w 297"/>
                <a:gd name="T89" fmla="*/ 73 h 220"/>
                <a:gd name="T90" fmla="*/ 27 w 297"/>
                <a:gd name="T91" fmla="*/ 73 h 220"/>
                <a:gd name="T92" fmla="*/ 15 w 297"/>
                <a:gd name="T93" fmla="*/ 73 h 220"/>
                <a:gd name="T94" fmla="*/ 3 w 297"/>
                <a:gd name="T95" fmla="*/ 73 h 220"/>
                <a:gd name="T96" fmla="*/ 10 w 297"/>
                <a:gd name="T97" fmla="*/ 69 h 220"/>
                <a:gd name="T98" fmla="*/ 25 w 297"/>
                <a:gd name="T99" fmla="*/ 61 h 220"/>
                <a:gd name="T100" fmla="*/ 37 w 297"/>
                <a:gd name="T101" fmla="*/ 51 h 220"/>
                <a:gd name="T102" fmla="*/ 50 w 297"/>
                <a:gd name="T103" fmla="*/ 40 h 220"/>
                <a:gd name="T104" fmla="*/ 61 w 297"/>
                <a:gd name="T105" fmla="*/ 26 h 220"/>
                <a:gd name="T106" fmla="*/ 76 w 297"/>
                <a:gd name="T107" fmla="*/ 12 h 220"/>
                <a:gd name="T108" fmla="*/ 101 w 297"/>
                <a:gd name="T109" fmla="*/ 3 h 220"/>
                <a:gd name="T110" fmla="*/ 128 w 297"/>
                <a:gd name="T111" fmla="*/ 0 h 220"/>
                <a:gd name="T112" fmla="*/ 156 w 297"/>
                <a:gd name="T113" fmla="*/ 1 h 220"/>
                <a:gd name="T114" fmla="*/ 183 w 297"/>
                <a:gd name="T115" fmla="*/ 6 h 220"/>
                <a:gd name="T116" fmla="*/ 208 w 297"/>
                <a:gd name="T117" fmla="*/ 12 h 220"/>
                <a:gd name="T118" fmla="*/ 219 w 297"/>
                <a:gd name="T119" fmla="*/ 16 h 220"/>
                <a:gd name="T120" fmla="*/ 229 w 297"/>
                <a:gd name="T121" fmla="*/ 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7" h="220">
                  <a:moveTo>
                    <a:pt x="236" y="21"/>
                  </a:moveTo>
                  <a:lnTo>
                    <a:pt x="240" y="23"/>
                  </a:lnTo>
                  <a:lnTo>
                    <a:pt x="243" y="24"/>
                  </a:lnTo>
                  <a:lnTo>
                    <a:pt x="248" y="26"/>
                  </a:lnTo>
                  <a:lnTo>
                    <a:pt x="252" y="28"/>
                  </a:lnTo>
                  <a:lnTo>
                    <a:pt x="256" y="30"/>
                  </a:lnTo>
                  <a:lnTo>
                    <a:pt x="260" y="31"/>
                  </a:lnTo>
                  <a:lnTo>
                    <a:pt x="264" y="33"/>
                  </a:lnTo>
                  <a:lnTo>
                    <a:pt x="268" y="35"/>
                  </a:lnTo>
                  <a:lnTo>
                    <a:pt x="272" y="37"/>
                  </a:lnTo>
                  <a:lnTo>
                    <a:pt x="276" y="39"/>
                  </a:lnTo>
                  <a:lnTo>
                    <a:pt x="279" y="41"/>
                  </a:lnTo>
                  <a:lnTo>
                    <a:pt x="283" y="44"/>
                  </a:lnTo>
                  <a:lnTo>
                    <a:pt x="287" y="47"/>
                  </a:lnTo>
                  <a:lnTo>
                    <a:pt x="290" y="49"/>
                  </a:lnTo>
                  <a:lnTo>
                    <a:pt x="293" y="53"/>
                  </a:lnTo>
                  <a:lnTo>
                    <a:pt x="296" y="56"/>
                  </a:lnTo>
                  <a:lnTo>
                    <a:pt x="295" y="66"/>
                  </a:lnTo>
                  <a:lnTo>
                    <a:pt x="294" y="74"/>
                  </a:lnTo>
                  <a:lnTo>
                    <a:pt x="292" y="83"/>
                  </a:lnTo>
                  <a:lnTo>
                    <a:pt x="291" y="92"/>
                  </a:lnTo>
                  <a:lnTo>
                    <a:pt x="289" y="101"/>
                  </a:lnTo>
                  <a:lnTo>
                    <a:pt x="287" y="110"/>
                  </a:lnTo>
                  <a:lnTo>
                    <a:pt x="286" y="119"/>
                  </a:lnTo>
                  <a:lnTo>
                    <a:pt x="284" y="127"/>
                  </a:lnTo>
                  <a:lnTo>
                    <a:pt x="282" y="136"/>
                  </a:lnTo>
                  <a:lnTo>
                    <a:pt x="280" y="145"/>
                  </a:lnTo>
                  <a:lnTo>
                    <a:pt x="279" y="154"/>
                  </a:lnTo>
                  <a:lnTo>
                    <a:pt x="277" y="163"/>
                  </a:lnTo>
                  <a:lnTo>
                    <a:pt x="277" y="172"/>
                  </a:lnTo>
                  <a:lnTo>
                    <a:pt x="276" y="181"/>
                  </a:lnTo>
                  <a:lnTo>
                    <a:pt x="275" y="190"/>
                  </a:lnTo>
                  <a:lnTo>
                    <a:pt x="276" y="200"/>
                  </a:lnTo>
                  <a:lnTo>
                    <a:pt x="275" y="202"/>
                  </a:lnTo>
                  <a:lnTo>
                    <a:pt x="273" y="204"/>
                  </a:lnTo>
                  <a:lnTo>
                    <a:pt x="271" y="206"/>
                  </a:lnTo>
                  <a:lnTo>
                    <a:pt x="269" y="207"/>
                  </a:lnTo>
                  <a:lnTo>
                    <a:pt x="266" y="209"/>
                  </a:lnTo>
                  <a:lnTo>
                    <a:pt x="264" y="210"/>
                  </a:lnTo>
                  <a:lnTo>
                    <a:pt x="261" y="212"/>
                  </a:lnTo>
                  <a:lnTo>
                    <a:pt x="258" y="212"/>
                  </a:lnTo>
                  <a:lnTo>
                    <a:pt x="255" y="213"/>
                  </a:lnTo>
                  <a:lnTo>
                    <a:pt x="252" y="214"/>
                  </a:lnTo>
                  <a:lnTo>
                    <a:pt x="248" y="215"/>
                  </a:lnTo>
                  <a:lnTo>
                    <a:pt x="245" y="216"/>
                  </a:lnTo>
                  <a:lnTo>
                    <a:pt x="241" y="217"/>
                  </a:lnTo>
                  <a:lnTo>
                    <a:pt x="237" y="217"/>
                  </a:lnTo>
                  <a:lnTo>
                    <a:pt x="233" y="218"/>
                  </a:lnTo>
                  <a:lnTo>
                    <a:pt x="229" y="219"/>
                  </a:lnTo>
                  <a:lnTo>
                    <a:pt x="226" y="219"/>
                  </a:lnTo>
                  <a:lnTo>
                    <a:pt x="222" y="219"/>
                  </a:lnTo>
                  <a:lnTo>
                    <a:pt x="219" y="219"/>
                  </a:lnTo>
                  <a:lnTo>
                    <a:pt x="215" y="218"/>
                  </a:lnTo>
                  <a:lnTo>
                    <a:pt x="211" y="218"/>
                  </a:lnTo>
                  <a:lnTo>
                    <a:pt x="208" y="217"/>
                  </a:lnTo>
                  <a:lnTo>
                    <a:pt x="204" y="216"/>
                  </a:lnTo>
                  <a:lnTo>
                    <a:pt x="200" y="214"/>
                  </a:lnTo>
                  <a:lnTo>
                    <a:pt x="201" y="207"/>
                  </a:lnTo>
                  <a:lnTo>
                    <a:pt x="202" y="200"/>
                  </a:lnTo>
                  <a:lnTo>
                    <a:pt x="202" y="193"/>
                  </a:lnTo>
                  <a:lnTo>
                    <a:pt x="201" y="186"/>
                  </a:lnTo>
                  <a:lnTo>
                    <a:pt x="201" y="179"/>
                  </a:lnTo>
                  <a:lnTo>
                    <a:pt x="200" y="172"/>
                  </a:lnTo>
                  <a:lnTo>
                    <a:pt x="200" y="165"/>
                  </a:lnTo>
                  <a:lnTo>
                    <a:pt x="199" y="158"/>
                  </a:lnTo>
                  <a:lnTo>
                    <a:pt x="199" y="151"/>
                  </a:lnTo>
                  <a:lnTo>
                    <a:pt x="199" y="144"/>
                  </a:lnTo>
                  <a:lnTo>
                    <a:pt x="199" y="138"/>
                  </a:lnTo>
                  <a:lnTo>
                    <a:pt x="200" y="131"/>
                  </a:lnTo>
                  <a:lnTo>
                    <a:pt x="201" y="125"/>
                  </a:lnTo>
                  <a:lnTo>
                    <a:pt x="203" y="119"/>
                  </a:lnTo>
                  <a:lnTo>
                    <a:pt x="206" y="113"/>
                  </a:lnTo>
                  <a:lnTo>
                    <a:pt x="209" y="108"/>
                  </a:lnTo>
                  <a:lnTo>
                    <a:pt x="209" y="103"/>
                  </a:lnTo>
                  <a:lnTo>
                    <a:pt x="211" y="100"/>
                  </a:lnTo>
                  <a:lnTo>
                    <a:pt x="212" y="96"/>
                  </a:lnTo>
                  <a:lnTo>
                    <a:pt x="214" y="92"/>
                  </a:lnTo>
                  <a:lnTo>
                    <a:pt x="216" y="89"/>
                  </a:lnTo>
                  <a:lnTo>
                    <a:pt x="219" y="85"/>
                  </a:lnTo>
                  <a:lnTo>
                    <a:pt x="221" y="81"/>
                  </a:lnTo>
                  <a:lnTo>
                    <a:pt x="224" y="78"/>
                  </a:lnTo>
                  <a:lnTo>
                    <a:pt x="227" y="78"/>
                  </a:lnTo>
                  <a:lnTo>
                    <a:pt x="230" y="77"/>
                  </a:lnTo>
                  <a:lnTo>
                    <a:pt x="233" y="76"/>
                  </a:lnTo>
                  <a:lnTo>
                    <a:pt x="237" y="74"/>
                  </a:lnTo>
                  <a:lnTo>
                    <a:pt x="240" y="73"/>
                  </a:lnTo>
                  <a:lnTo>
                    <a:pt x="242" y="72"/>
                  </a:lnTo>
                  <a:lnTo>
                    <a:pt x="245" y="70"/>
                  </a:lnTo>
                  <a:lnTo>
                    <a:pt x="247" y="67"/>
                  </a:lnTo>
                  <a:lnTo>
                    <a:pt x="244" y="67"/>
                  </a:lnTo>
                  <a:lnTo>
                    <a:pt x="241" y="68"/>
                  </a:lnTo>
                  <a:lnTo>
                    <a:pt x="239" y="69"/>
                  </a:lnTo>
                  <a:lnTo>
                    <a:pt x="236" y="69"/>
                  </a:lnTo>
                  <a:lnTo>
                    <a:pt x="233" y="71"/>
                  </a:lnTo>
                  <a:lnTo>
                    <a:pt x="230" y="71"/>
                  </a:lnTo>
                  <a:lnTo>
                    <a:pt x="228" y="72"/>
                  </a:lnTo>
                  <a:lnTo>
                    <a:pt x="225" y="73"/>
                  </a:lnTo>
                  <a:lnTo>
                    <a:pt x="226" y="71"/>
                  </a:lnTo>
                  <a:lnTo>
                    <a:pt x="228" y="70"/>
                  </a:lnTo>
                  <a:lnTo>
                    <a:pt x="230" y="69"/>
                  </a:lnTo>
                  <a:lnTo>
                    <a:pt x="232" y="68"/>
                  </a:lnTo>
                  <a:lnTo>
                    <a:pt x="234" y="67"/>
                  </a:lnTo>
                  <a:lnTo>
                    <a:pt x="237" y="66"/>
                  </a:lnTo>
                  <a:lnTo>
                    <a:pt x="238" y="64"/>
                  </a:lnTo>
                  <a:lnTo>
                    <a:pt x="239" y="62"/>
                  </a:lnTo>
                  <a:lnTo>
                    <a:pt x="236" y="62"/>
                  </a:lnTo>
                  <a:lnTo>
                    <a:pt x="232" y="63"/>
                  </a:lnTo>
                  <a:lnTo>
                    <a:pt x="229" y="64"/>
                  </a:lnTo>
                  <a:lnTo>
                    <a:pt x="225" y="66"/>
                  </a:lnTo>
                  <a:lnTo>
                    <a:pt x="222" y="67"/>
                  </a:lnTo>
                  <a:lnTo>
                    <a:pt x="219" y="69"/>
                  </a:lnTo>
                  <a:lnTo>
                    <a:pt x="215" y="71"/>
                  </a:lnTo>
                  <a:lnTo>
                    <a:pt x="212" y="72"/>
                  </a:lnTo>
                  <a:lnTo>
                    <a:pt x="202" y="73"/>
                  </a:lnTo>
                  <a:lnTo>
                    <a:pt x="193" y="74"/>
                  </a:lnTo>
                  <a:lnTo>
                    <a:pt x="183" y="74"/>
                  </a:lnTo>
                  <a:lnTo>
                    <a:pt x="175" y="74"/>
                  </a:lnTo>
                  <a:lnTo>
                    <a:pt x="166" y="73"/>
                  </a:lnTo>
                  <a:lnTo>
                    <a:pt x="156" y="73"/>
                  </a:lnTo>
                  <a:lnTo>
                    <a:pt x="147" y="72"/>
                  </a:lnTo>
                  <a:lnTo>
                    <a:pt x="138" y="71"/>
                  </a:lnTo>
                  <a:lnTo>
                    <a:pt x="129" y="70"/>
                  </a:lnTo>
                  <a:lnTo>
                    <a:pt x="120" y="69"/>
                  </a:lnTo>
                  <a:lnTo>
                    <a:pt x="111" y="69"/>
                  </a:lnTo>
                  <a:lnTo>
                    <a:pt x="102" y="68"/>
                  </a:lnTo>
                  <a:lnTo>
                    <a:pt x="93" y="68"/>
                  </a:lnTo>
                  <a:lnTo>
                    <a:pt x="83" y="68"/>
                  </a:lnTo>
                  <a:lnTo>
                    <a:pt x="74" y="69"/>
                  </a:lnTo>
                  <a:lnTo>
                    <a:pt x="65" y="71"/>
                  </a:lnTo>
                  <a:lnTo>
                    <a:pt x="60" y="71"/>
                  </a:lnTo>
                  <a:lnTo>
                    <a:pt x="56" y="71"/>
                  </a:lnTo>
                  <a:lnTo>
                    <a:pt x="52" y="72"/>
                  </a:lnTo>
                  <a:lnTo>
                    <a:pt x="48" y="72"/>
                  </a:lnTo>
                  <a:lnTo>
                    <a:pt x="43" y="73"/>
                  </a:lnTo>
                  <a:lnTo>
                    <a:pt x="39" y="73"/>
                  </a:lnTo>
                  <a:lnTo>
                    <a:pt x="35" y="73"/>
                  </a:lnTo>
                  <a:lnTo>
                    <a:pt x="31" y="73"/>
                  </a:lnTo>
                  <a:lnTo>
                    <a:pt x="27" y="73"/>
                  </a:lnTo>
                  <a:lnTo>
                    <a:pt x="22" y="73"/>
                  </a:lnTo>
                  <a:lnTo>
                    <a:pt x="19" y="73"/>
                  </a:lnTo>
                  <a:lnTo>
                    <a:pt x="15" y="73"/>
                  </a:lnTo>
                  <a:lnTo>
                    <a:pt x="11" y="73"/>
                  </a:lnTo>
                  <a:lnTo>
                    <a:pt x="7" y="73"/>
                  </a:lnTo>
                  <a:lnTo>
                    <a:pt x="3" y="73"/>
                  </a:lnTo>
                  <a:lnTo>
                    <a:pt x="0" y="73"/>
                  </a:lnTo>
                  <a:lnTo>
                    <a:pt x="5" y="71"/>
                  </a:lnTo>
                  <a:lnTo>
                    <a:pt x="10" y="69"/>
                  </a:lnTo>
                  <a:lnTo>
                    <a:pt x="15" y="67"/>
                  </a:lnTo>
                  <a:lnTo>
                    <a:pt x="20" y="64"/>
                  </a:lnTo>
                  <a:lnTo>
                    <a:pt x="25" y="61"/>
                  </a:lnTo>
                  <a:lnTo>
                    <a:pt x="29" y="58"/>
                  </a:lnTo>
                  <a:lnTo>
                    <a:pt x="33" y="55"/>
                  </a:lnTo>
                  <a:lnTo>
                    <a:pt x="37" y="51"/>
                  </a:lnTo>
                  <a:lnTo>
                    <a:pt x="41" y="48"/>
                  </a:lnTo>
                  <a:lnTo>
                    <a:pt x="45" y="44"/>
                  </a:lnTo>
                  <a:lnTo>
                    <a:pt x="50" y="40"/>
                  </a:lnTo>
                  <a:lnTo>
                    <a:pt x="54" y="36"/>
                  </a:lnTo>
                  <a:lnTo>
                    <a:pt x="58" y="31"/>
                  </a:lnTo>
                  <a:lnTo>
                    <a:pt x="61" y="26"/>
                  </a:lnTo>
                  <a:lnTo>
                    <a:pt x="65" y="22"/>
                  </a:lnTo>
                  <a:lnTo>
                    <a:pt x="69" y="17"/>
                  </a:lnTo>
                  <a:lnTo>
                    <a:pt x="76" y="12"/>
                  </a:lnTo>
                  <a:lnTo>
                    <a:pt x="84" y="8"/>
                  </a:lnTo>
                  <a:lnTo>
                    <a:pt x="93" y="5"/>
                  </a:lnTo>
                  <a:lnTo>
                    <a:pt x="101" y="3"/>
                  </a:lnTo>
                  <a:lnTo>
                    <a:pt x="110" y="1"/>
                  </a:lnTo>
                  <a:lnTo>
                    <a:pt x="119" y="0"/>
                  </a:lnTo>
                  <a:lnTo>
                    <a:pt x="128" y="0"/>
                  </a:lnTo>
                  <a:lnTo>
                    <a:pt x="137" y="0"/>
                  </a:lnTo>
                  <a:lnTo>
                    <a:pt x="146" y="0"/>
                  </a:lnTo>
                  <a:lnTo>
                    <a:pt x="156" y="1"/>
                  </a:lnTo>
                  <a:lnTo>
                    <a:pt x="165" y="2"/>
                  </a:lnTo>
                  <a:lnTo>
                    <a:pt x="174" y="4"/>
                  </a:lnTo>
                  <a:lnTo>
                    <a:pt x="183" y="6"/>
                  </a:lnTo>
                  <a:lnTo>
                    <a:pt x="191" y="8"/>
                  </a:lnTo>
                  <a:lnTo>
                    <a:pt x="200" y="10"/>
                  </a:lnTo>
                  <a:lnTo>
                    <a:pt x="208" y="12"/>
                  </a:lnTo>
                  <a:lnTo>
                    <a:pt x="212" y="14"/>
                  </a:lnTo>
                  <a:lnTo>
                    <a:pt x="215" y="15"/>
                  </a:lnTo>
                  <a:lnTo>
                    <a:pt x="219" y="16"/>
                  </a:lnTo>
                  <a:lnTo>
                    <a:pt x="222" y="16"/>
                  </a:lnTo>
                  <a:lnTo>
                    <a:pt x="225" y="17"/>
                  </a:lnTo>
                  <a:lnTo>
                    <a:pt x="229" y="18"/>
                  </a:lnTo>
                  <a:lnTo>
                    <a:pt x="233" y="19"/>
                  </a:lnTo>
                  <a:lnTo>
                    <a:pt x="236" y="21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78" name="Freeform 66">
              <a:extLst>
                <a:ext uri="{FF2B5EF4-FFF2-40B4-BE49-F238E27FC236}">
                  <a16:creationId xmlns:a16="http://schemas.microsoft.com/office/drawing/2014/main" id="{659F4E69-380D-62A1-75B3-B391A8A92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" y="2120"/>
              <a:ext cx="23" cy="28"/>
            </a:xfrm>
            <a:custGeom>
              <a:avLst/>
              <a:gdLst>
                <a:gd name="T0" fmla="*/ 14 w 23"/>
                <a:gd name="T1" fmla="*/ 0 h 28"/>
                <a:gd name="T2" fmla="*/ 15 w 23"/>
                <a:gd name="T3" fmla="*/ 3 h 28"/>
                <a:gd name="T4" fmla="*/ 14 w 23"/>
                <a:gd name="T5" fmla="*/ 5 h 28"/>
                <a:gd name="T6" fmla="*/ 13 w 23"/>
                <a:gd name="T7" fmla="*/ 7 h 28"/>
                <a:gd name="T8" fmla="*/ 12 w 23"/>
                <a:gd name="T9" fmla="*/ 10 h 28"/>
                <a:gd name="T10" fmla="*/ 10 w 23"/>
                <a:gd name="T11" fmla="*/ 12 h 28"/>
                <a:gd name="T12" fmla="*/ 9 w 23"/>
                <a:gd name="T13" fmla="*/ 14 h 28"/>
                <a:gd name="T14" fmla="*/ 8 w 23"/>
                <a:gd name="T15" fmla="*/ 16 h 28"/>
                <a:gd name="T16" fmla="*/ 7 w 23"/>
                <a:gd name="T17" fmla="*/ 19 h 28"/>
                <a:gd name="T18" fmla="*/ 9 w 23"/>
                <a:gd name="T19" fmla="*/ 19 h 28"/>
                <a:gd name="T20" fmla="*/ 11 w 23"/>
                <a:gd name="T21" fmla="*/ 18 h 28"/>
                <a:gd name="T22" fmla="*/ 13 w 23"/>
                <a:gd name="T23" fmla="*/ 16 h 28"/>
                <a:gd name="T24" fmla="*/ 15 w 23"/>
                <a:gd name="T25" fmla="*/ 15 h 28"/>
                <a:gd name="T26" fmla="*/ 16 w 23"/>
                <a:gd name="T27" fmla="*/ 14 h 28"/>
                <a:gd name="T28" fmla="*/ 18 w 23"/>
                <a:gd name="T29" fmla="*/ 14 h 28"/>
                <a:gd name="T30" fmla="*/ 20 w 23"/>
                <a:gd name="T31" fmla="*/ 14 h 28"/>
                <a:gd name="T32" fmla="*/ 22 w 23"/>
                <a:gd name="T33" fmla="*/ 14 h 28"/>
                <a:gd name="T34" fmla="*/ 21 w 23"/>
                <a:gd name="T35" fmla="*/ 16 h 28"/>
                <a:gd name="T36" fmla="*/ 19 w 23"/>
                <a:gd name="T37" fmla="*/ 17 h 28"/>
                <a:gd name="T38" fmla="*/ 17 w 23"/>
                <a:gd name="T39" fmla="*/ 18 h 28"/>
                <a:gd name="T40" fmla="*/ 16 w 23"/>
                <a:gd name="T41" fmla="*/ 18 h 28"/>
                <a:gd name="T42" fmla="*/ 14 w 23"/>
                <a:gd name="T43" fmla="*/ 19 h 28"/>
                <a:gd name="T44" fmla="*/ 12 w 23"/>
                <a:gd name="T45" fmla="*/ 20 h 28"/>
                <a:gd name="T46" fmla="*/ 11 w 23"/>
                <a:gd name="T47" fmla="*/ 20 h 28"/>
                <a:gd name="T48" fmla="*/ 9 w 23"/>
                <a:gd name="T49" fmla="*/ 22 h 28"/>
                <a:gd name="T50" fmla="*/ 8 w 23"/>
                <a:gd name="T51" fmla="*/ 22 h 28"/>
                <a:gd name="T52" fmla="*/ 7 w 23"/>
                <a:gd name="T53" fmla="*/ 23 h 28"/>
                <a:gd name="T54" fmla="*/ 5 w 23"/>
                <a:gd name="T55" fmla="*/ 24 h 28"/>
                <a:gd name="T56" fmla="*/ 5 w 23"/>
                <a:gd name="T57" fmla="*/ 25 h 28"/>
                <a:gd name="T58" fmla="*/ 4 w 23"/>
                <a:gd name="T59" fmla="*/ 26 h 28"/>
                <a:gd name="T60" fmla="*/ 3 w 23"/>
                <a:gd name="T61" fmla="*/ 27 h 28"/>
                <a:gd name="T62" fmla="*/ 2 w 23"/>
                <a:gd name="T63" fmla="*/ 26 h 28"/>
                <a:gd name="T64" fmla="*/ 0 w 23"/>
                <a:gd name="T65" fmla="*/ 25 h 28"/>
                <a:gd name="T66" fmla="*/ 1 w 23"/>
                <a:gd name="T67" fmla="*/ 23 h 28"/>
                <a:gd name="T68" fmla="*/ 2 w 23"/>
                <a:gd name="T69" fmla="*/ 20 h 28"/>
                <a:gd name="T70" fmla="*/ 3 w 23"/>
                <a:gd name="T71" fmla="*/ 19 h 28"/>
                <a:gd name="T72" fmla="*/ 5 w 23"/>
                <a:gd name="T73" fmla="*/ 17 h 28"/>
                <a:gd name="T74" fmla="*/ 5 w 23"/>
                <a:gd name="T75" fmla="*/ 14 h 28"/>
                <a:gd name="T76" fmla="*/ 6 w 23"/>
                <a:gd name="T77" fmla="*/ 13 h 28"/>
                <a:gd name="T78" fmla="*/ 7 w 23"/>
                <a:gd name="T79" fmla="*/ 11 h 28"/>
                <a:gd name="T80" fmla="*/ 8 w 23"/>
                <a:gd name="T81" fmla="*/ 8 h 28"/>
                <a:gd name="T82" fmla="*/ 7 w 23"/>
                <a:gd name="T83" fmla="*/ 8 h 28"/>
                <a:gd name="T84" fmla="*/ 6 w 23"/>
                <a:gd name="T85" fmla="*/ 8 h 28"/>
                <a:gd name="T86" fmla="*/ 5 w 23"/>
                <a:gd name="T87" fmla="*/ 9 h 28"/>
                <a:gd name="T88" fmla="*/ 5 w 23"/>
                <a:gd name="T89" fmla="*/ 9 h 28"/>
                <a:gd name="T90" fmla="*/ 3 w 23"/>
                <a:gd name="T91" fmla="*/ 10 h 28"/>
                <a:gd name="T92" fmla="*/ 2 w 23"/>
                <a:gd name="T93" fmla="*/ 11 h 28"/>
                <a:gd name="T94" fmla="*/ 1 w 23"/>
                <a:gd name="T95" fmla="*/ 11 h 28"/>
                <a:gd name="T96" fmla="*/ 0 w 23"/>
                <a:gd name="T97" fmla="*/ 11 h 28"/>
                <a:gd name="T98" fmla="*/ 0 w 23"/>
                <a:gd name="T99" fmla="*/ 8 h 28"/>
                <a:gd name="T100" fmla="*/ 1 w 23"/>
                <a:gd name="T101" fmla="*/ 8 h 28"/>
                <a:gd name="T102" fmla="*/ 4 w 23"/>
                <a:gd name="T103" fmla="*/ 6 h 28"/>
                <a:gd name="T104" fmla="*/ 5 w 23"/>
                <a:gd name="T105" fmla="*/ 6 h 28"/>
                <a:gd name="T106" fmla="*/ 7 w 23"/>
                <a:gd name="T107" fmla="*/ 5 h 28"/>
                <a:gd name="T108" fmla="*/ 9 w 23"/>
                <a:gd name="T109" fmla="*/ 3 h 28"/>
                <a:gd name="T110" fmla="*/ 11 w 23"/>
                <a:gd name="T111" fmla="*/ 2 h 28"/>
                <a:gd name="T112" fmla="*/ 12 w 23"/>
                <a:gd name="T113" fmla="*/ 1 h 28"/>
                <a:gd name="T114" fmla="*/ 14 w 23"/>
                <a:gd name="T11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" h="28">
                  <a:moveTo>
                    <a:pt x="14" y="0"/>
                  </a:moveTo>
                  <a:lnTo>
                    <a:pt x="15" y="3"/>
                  </a:lnTo>
                  <a:lnTo>
                    <a:pt x="14" y="5"/>
                  </a:lnTo>
                  <a:lnTo>
                    <a:pt x="13" y="7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9" y="14"/>
                  </a:lnTo>
                  <a:lnTo>
                    <a:pt x="8" y="16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3" y="16"/>
                  </a:lnTo>
                  <a:lnTo>
                    <a:pt x="15" y="15"/>
                  </a:lnTo>
                  <a:lnTo>
                    <a:pt x="16" y="14"/>
                  </a:lnTo>
                  <a:lnTo>
                    <a:pt x="18" y="14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1" y="16"/>
                  </a:lnTo>
                  <a:lnTo>
                    <a:pt x="19" y="17"/>
                  </a:lnTo>
                  <a:lnTo>
                    <a:pt x="17" y="18"/>
                  </a:lnTo>
                  <a:lnTo>
                    <a:pt x="16" y="18"/>
                  </a:lnTo>
                  <a:lnTo>
                    <a:pt x="14" y="19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9" y="22"/>
                  </a:lnTo>
                  <a:lnTo>
                    <a:pt x="8" y="22"/>
                  </a:lnTo>
                  <a:lnTo>
                    <a:pt x="7" y="23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4" y="26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5" y="17"/>
                  </a:lnTo>
                  <a:lnTo>
                    <a:pt x="5" y="14"/>
                  </a:lnTo>
                  <a:lnTo>
                    <a:pt x="6" y="13"/>
                  </a:lnTo>
                  <a:lnTo>
                    <a:pt x="7" y="11"/>
                  </a:lnTo>
                  <a:lnTo>
                    <a:pt x="8" y="8"/>
                  </a:lnTo>
                  <a:lnTo>
                    <a:pt x="7" y="8"/>
                  </a:lnTo>
                  <a:lnTo>
                    <a:pt x="6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3" y="10"/>
                  </a:lnTo>
                  <a:lnTo>
                    <a:pt x="2" y="11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8"/>
                  </a:lnTo>
                  <a:lnTo>
                    <a:pt x="4" y="6"/>
                  </a:lnTo>
                  <a:lnTo>
                    <a:pt x="5" y="6"/>
                  </a:lnTo>
                  <a:lnTo>
                    <a:pt x="7" y="5"/>
                  </a:lnTo>
                  <a:lnTo>
                    <a:pt x="9" y="3"/>
                  </a:lnTo>
                  <a:lnTo>
                    <a:pt x="11" y="2"/>
                  </a:lnTo>
                  <a:lnTo>
                    <a:pt x="12" y="1"/>
                  </a:lnTo>
                  <a:lnTo>
                    <a:pt x="1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79" name="Freeform 67">
              <a:extLst>
                <a:ext uri="{FF2B5EF4-FFF2-40B4-BE49-F238E27FC236}">
                  <a16:creationId xmlns:a16="http://schemas.microsoft.com/office/drawing/2014/main" id="{81CEAA0D-C35F-1002-9D94-977CC7862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4" y="2152"/>
              <a:ext cx="150" cy="208"/>
            </a:xfrm>
            <a:custGeom>
              <a:avLst/>
              <a:gdLst>
                <a:gd name="T0" fmla="*/ 148 w 150"/>
                <a:gd name="T1" fmla="*/ 19 h 208"/>
                <a:gd name="T2" fmla="*/ 148 w 150"/>
                <a:gd name="T3" fmla="*/ 31 h 208"/>
                <a:gd name="T4" fmla="*/ 149 w 150"/>
                <a:gd name="T5" fmla="*/ 43 h 208"/>
                <a:gd name="T6" fmla="*/ 149 w 150"/>
                <a:gd name="T7" fmla="*/ 55 h 208"/>
                <a:gd name="T8" fmla="*/ 149 w 150"/>
                <a:gd name="T9" fmla="*/ 67 h 208"/>
                <a:gd name="T10" fmla="*/ 149 w 150"/>
                <a:gd name="T11" fmla="*/ 79 h 208"/>
                <a:gd name="T12" fmla="*/ 148 w 150"/>
                <a:gd name="T13" fmla="*/ 90 h 208"/>
                <a:gd name="T14" fmla="*/ 148 w 150"/>
                <a:gd name="T15" fmla="*/ 102 h 208"/>
                <a:gd name="T16" fmla="*/ 147 w 150"/>
                <a:gd name="T17" fmla="*/ 113 h 208"/>
                <a:gd name="T18" fmla="*/ 147 w 150"/>
                <a:gd name="T19" fmla="*/ 125 h 208"/>
                <a:gd name="T20" fmla="*/ 147 w 150"/>
                <a:gd name="T21" fmla="*/ 137 h 208"/>
                <a:gd name="T22" fmla="*/ 146 w 150"/>
                <a:gd name="T23" fmla="*/ 149 h 208"/>
                <a:gd name="T24" fmla="*/ 145 w 150"/>
                <a:gd name="T25" fmla="*/ 160 h 208"/>
                <a:gd name="T26" fmla="*/ 145 w 150"/>
                <a:gd name="T27" fmla="*/ 172 h 208"/>
                <a:gd name="T28" fmla="*/ 145 w 150"/>
                <a:gd name="T29" fmla="*/ 183 h 208"/>
                <a:gd name="T30" fmla="*/ 145 w 150"/>
                <a:gd name="T31" fmla="*/ 195 h 208"/>
                <a:gd name="T32" fmla="*/ 140 w 150"/>
                <a:gd name="T33" fmla="*/ 204 h 208"/>
                <a:gd name="T34" fmla="*/ 131 w 150"/>
                <a:gd name="T35" fmla="*/ 206 h 208"/>
                <a:gd name="T36" fmla="*/ 121 w 150"/>
                <a:gd name="T37" fmla="*/ 205 h 208"/>
                <a:gd name="T38" fmla="*/ 113 w 150"/>
                <a:gd name="T39" fmla="*/ 205 h 208"/>
                <a:gd name="T40" fmla="*/ 102 w 150"/>
                <a:gd name="T41" fmla="*/ 207 h 208"/>
                <a:gd name="T42" fmla="*/ 89 w 150"/>
                <a:gd name="T43" fmla="*/ 207 h 208"/>
                <a:gd name="T44" fmla="*/ 75 w 150"/>
                <a:gd name="T45" fmla="*/ 207 h 208"/>
                <a:gd name="T46" fmla="*/ 62 w 150"/>
                <a:gd name="T47" fmla="*/ 207 h 208"/>
                <a:gd name="T48" fmla="*/ 48 w 150"/>
                <a:gd name="T49" fmla="*/ 207 h 208"/>
                <a:gd name="T50" fmla="*/ 35 w 150"/>
                <a:gd name="T51" fmla="*/ 207 h 208"/>
                <a:gd name="T52" fmla="*/ 22 w 150"/>
                <a:gd name="T53" fmla="*/ 206 h 208"/>
                <a:gd name="T54" fmla="*/ 8 w 150"/>
                <a:gd name="T55" fmla="*/ 205 h 208"/>
                <a:gd name="T56" fmla="*/ 2 w 150"/>
                <a:gd name="T57" fmla="*/ 195 h 208"/>
                <a:gd name="T58" fmla="*/ 1 w 150"/>
                <a:gd name="T59" fmla="*/ 175 h 208"/>
                <a:gd name="T60" fmla="*/ 0 w 150"/>
                <a:gd name="T61" fmla="*/ 155 h 208"/>
                <a:gd name="T62" fmla="*/ 0 w 150"/>
                <a:gd name="T63" fmla="*/ 133 h 208"/>
                <a:gd name="T64" fmla="*/ 0 w 150"/>
                <a:gd name="T65" fmla="*/ 111 h 208"/>
                <a:gd name="T66" fmla="*/ 0 w 150"/>
                <a:gd name="T67" fmla="*/ 89 h 208"/>
                <a:gd name="T68" fmla="*/ 0 w 150"/>
                <a:gd name="T69" fmla="*/ 68 h 208"/>
                <a:gd name="T70" fmla="*/ 1 w 150"/>
                <a:gd name="T71" fmla="*/ 47 h 208"/>
                <a:gd name="T72" fmla="*/ 10 w 150"/>
                <a:gd name="T73" fmla="*/ 35 h 208"/>
                <a:gd name="T74" fmla="*/ 28 w 150"/>
                <a:gd name="T75" fmla="*/ 31 h 208"/>
                <a:gd name="T76" fmla="*/ 46 w 150"/>
                <a:gd name="T77" fmla="*/ 26 h 208"/>
                <a:gd name="T78" fmla="*/ 64 w 150"/>
                <a:gd name="T79" fmla="*/ 21 h 208"/>
                <a:gd name="T80" fmla="*/ 82 w 150"/>
                <a:gd name="T81" fmla="*/ 15 h 208"/>
                <a:gd name="T82" fmla="*/ 100 w 150"/>
                <a:gd name="T83" fmla="*/ 10 h 208"/>
                <a:gd name="T84" fmla="*/ 118 w 150"/>
                <a:gd name="T85" fmla="*/ 6 h 208"/>
                <a:gd name="T86" fmla="*/ 136 w 150"/>
                <a:gd name="T87" fmla="*/ 1 h 208"/>
                <a:gd name="T88" fmla="*/ 147 w 150"/>
                <a:gd name="T89" fmla="*/ 1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0" h="208">
                  <a:moveTo>
                    <a:pt x="147" y="12"/>
                  </a:moveTo>
                  <a:lnTo>
                    <a:pt x="148" y="19"/>
                  </a:lnTo>
                  <a:lnTo>
                    <a:pt x="148" y="25"/>
                  </a:lnTo>
                  <a:lnTo>
                    <a:pt x="148" y="31"/>
                  </a:lnTo>
                  <a:lnTo>
                    <a:pt x="148" y="37"/>
                  </a:lnTo>
                  <a:lnTo>
                    <a:pt x="149" y="43"/>
                  </a:lnTo>
                  <a:lnTo>
                    <a:pt x="149" y="49"/>
                  </a:lnTo>
                  <a:lnTo>
                    <a:pt x="149" y="55"/>
                  </a:lnTo>
                  <a:lnTo>
                    <a:pt x="149" y="61"/>
                  </a:lnTo>
                  <a:lnTo>
                    <a:pt x="149" y="67"/>
                  </a:lnTo>
                  <a:lnTo>
                    <a:pt x="149" y="73"/>
                  </a:lnTo>
                  <a:lnTo>
                    <a:pt x="149" y="79"/>
                  </a:lnTo>
                  <a:lnTo>
                    <a:pt x="148" y="85"/>
                  </a:lnTo>
                  <a:lnTo>
                    <a:pt x="148" y="90"/>
                  </a:lnTo>
                  <a:lnTo>
                    <a:pt x="148" y="96"/>
                  </a:lnTo>
                  <a:lnTo>
                    <a:pt x="148" y="102"/>
                  </a:lnTo>
                  <a:lnTo>
                    <a:pt x="148" y="108"/>
                  </a:lnTo>
                  <a:lnTo>
                    <a:pt x="147" y="113"/>
                  </a:lnTo>
                  <a:lnTo>
                    <a:pt x="147" y="119"/>
                  </a:lnTo>
                  <a:lnTo>
                    <a:pt x="147" y="125"/>
                  </a:lnTo>
                  <a:lnTo>
                    <a:pt x="147" y="131"/>
                  </a:lnTo>
                  <a:lnTo>
                    <a:pt x="147" y="137"/>
                  </a:lnTo>
                  <a:lnTo>
                    <a:pt x="146" y="143"/>
                  </a:lnTo>
                  <a:lnTo>
                    <a:pt x="146" y="149"/>
                  </a:lnTo>
                  <a:lnTo>
                    <a:pt x="146" y="154"/>
                  </a:lnTo>
                  <a:lnTo>
                    <a:pt x="145" y="160"/>
                  </a:lnTo>
                  <a:lnTo>
                    <a:pt x="145" y="166"/>
                  </a:lnTo>
                  <a:lnTo>
                    <a:pt x="145" y="172"/>
                  </a:lnTo>
                  <a:lnTo>
                    <a:pt x="145" y="178"/>
                  </a:lnTo>
                  <a:lnTo>
                    <a:pt x="145" y="183"/>
                  </a:lnTo>
                  <a:lnTo>
                    <a:pt x="145" y="189"/>
                  </a:lnTo>
                  <a:lnTo>
                    <a:pt x="145" y="195"/>
                  </a:lnTo>
                  <a:lnTo>
                    <a:pt x="144" y="201"/>
                  </a:lnTo>
                  <a:lnTo>
                    <a:pt x="140" y="204"/>
                  </a:lnTo>
                  <a:lnTo>
                    <a:pt x="135" y="206"/>
                  </a:lnTo>
                  <a:lnTo>
                    <a:pt x="131" y="206"/>
                  </a:lnTo>
                  <a:lnTo>
                    <a:pt x="126" y="206"/>
                  </a:lnTo>
                  <a:lnTo>
                    <a:pt x="121" y="205"/>
                  </a:lnTo>
                  <a:lnTo>
                    <a:pt x="117" y="205"/>
                  </a:lnTo>
                  <a:lnTo>
                    <a:pt x="113" y="205"/>
                  </a:lnTo>
                  <a:lnTo>
                    <a:pt x="109" y="207"/>
                  </a:lnTo>
                  <a:lnTo>
                    <a:pt x="102" y="207"/>
                  </a:lnTo>
                  <a:lnTo>
                    <a:pt x="95" y="207"/>
                  </a:lnTo>
                  <a:lnTo>
                    <a:pt x="89" y="207"/>
                  </a:lnTo>
                  <a:lnTo>
                    <a:pt x="82" y="207"/>
                  </a:lnTo>
                  <a:lnTo>
                    <a:pt x="75" y="207"/>
                  </a:lnTo>
                  <a:lnTo>
                    <a:pt x="69" y="207"/>
                  </a:lnTo>
                  <a:lnTo>
                    <a:pt x="62" y="207"/>
                  </a:lnTo>
                  <a:lnTo>
                    <a:pt x="55" y="207"/>
                  </a:lnTo>
                  <a:lnTo>
                    <a:pt x="48" y="207"/>
                  </a:lnTo>
                  <a:lnTo>
                    <a:pt x="42" y="207"/>
                  </a:lnTo>
                  <a:lnTo>
                    <a:pt x="35" y="207"/>
                  </a:lnTo>
                  <a:lnTo>
                    <a:pt x="28" y="207"/>
                  </a:lnTo>
                  <a:lnTo>
                    <a:pt x="22" y="206"/>
                  </a:lnTo>
                  <a:lnTo>
                    <a:pt x="15" y="206"/>
                  </a:lnTo>
                  <a:lnTo>
                    <a:pt x="8" y="205"/>
                  </a:lnTo>
                  <a:lnTo>
                    <a:pt x="2" y="205"/>
                  </a:lnTo>
                  <a:lnTo>
                    <a:pt x="2" y="195"/>
                  </a:lnTo>
                  <a:lnTo>
                    <a:pt x="2" y="186"/>
                  </a:lnTo>
                  <a:lnTo>
                    <a:pt x="1" y="175"/>
                  </a:lnTo>
                  <a:lnTo>
                    <a:pt x="1" y="165"/>
                  </a:lnTo>
                  <a:lnTo>
                    <a:pt x="0" y="155"/>
                  </a:lnTo>
                  <a:lnTo>
                    <a:pt x="0" y="144"/>
                  </a:lnTo>
                  <a:lnTo>
                    <a:pt x="0" y="133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100"/>
                  </a:lnTo>
                  <a:lnTo>
                    <a:pt x="0" y="89"/>
                  </a:lnTo>
                  <a:lnTo>
                    <a:pt x="0" y="79"/>
                  </a:lnTo>
                  <a:lnTo>
                    <a:pt x="0" y="68"/>
                  </a:lnTo>
                  <a:lnTo>
                    <a:pt x="0" y="58"/>
                  </a:lnTo>
                  <a:lnTo>
                    <a:pt x="1" y="47"/>
                  </a:lnTo>
                  <a:lnTo>
                    <a:pt x="1" y="37"/>
                  </a:lnTo>
                  <a:lnTo>
                    <a:pt x="10" y="35"/>
                  </a:lnTo>
                  <a:lnTo>
                    <a:pt x="19" y="33"/>
                  </a:lnTo>
                  <a:lnTo>
                    <a:pt x="28" y="31"/>
                  </a:lnTo>
                  <a:lnTo>
                    <a:pt x="37" y="28"/>
                  </a:lnTo>
                  <a:lnTo>
                    <a:pt x="46" y="26"/>
                  </a:lnTo>
                  <a:lnTo>
                    <a:pt x="55" y="23"/>
                  </a:lnTo>
                  <a:lnTo>
                    <a:pt x="64" y="21"/>
                  </a:lnTo>
                  <a:lnTo>
                    <a:pt x="73" y="18"/>
                  </a:lnTo>
                  <a:lnTo>
                    <a:pt x="82" y="15"/>
                  </a:lnTo>
                  <a:lnTo>
                    <a:pt x="91" y="13"/>
                  </a:lnTo>
                  <a:lnTo>
                    <a:pt x="100" y="10"/>
                  </a:lnTo>
                  <a:lnTo>
                    <a:pt x="109" y="8"/>
                  </a:lnTo>
                  <a:lnTo>
                    <a:pt x="118" y="6"/>
                  </a:lnTo>
                  <a:lnTo>
                    <a:pt x="127" y="3"/>
                  </a:lnTo>
                  <a:lnTo>
                    <a:pt x="136" y="1"/>
                  </a:lnTo>
                  <a:lnTo>
                    <a:pt x="145" y="0"/>
                  </a:lnTo>
                  <a:lnTo>
                    <a:pt x="147" y="1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80" name="Freeform 68">
              <a:extLst>
                <a:ext uri="{FF2B5EF4-FFF2-40B4-BE49-F238E27FC236}">
                  <a16:creationId xmlns:a16="http://schemas.microsoft.com/office/drawing/2014/main" id="{7493D67F-0D3D-DC4C-2131-14B81AE19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2" y="2162"/>
              <a:ext cx="32" cy="43"/>
            </a:xfrm>
            <a:custGeom>
              <a:avLst/>
              <a:gdLst>
                <a:gd name="T0" fmla="*/ 31 w 32"/>
                <a:gd name="T1" fmla="*/ 0 h 43"/>
                <a:gd name="T2" fmla="*/ 29 w 32"/>
                <a:gd name="T3" fmla="*/ 5 h 43"/>
                <a:gd name="T4" fmla="*/ 26 w 32"/>
                <a:gd name="T5" fmla="*/ 10 h 43"/>
                <a:gd name="T6" fmla="*/ 24 w 32"/>
                <a:gd name="T7" fmla="*/ 15 h 43"/>
                <a:gd name="T8" fmla="*/ 22 w 32"/>
                <a:gd name="T9" fmla="*/ 20 h 43"/>
                <a:gd name="T10" fmla="*/ 19 w 32"/>
                <a:gd name="T11" fmla="*/ 26 h 43"/>
                <a:gd name="T12" fmla="*/ 17 w 32"/>
                <a:gd name="T13" fmla="*/ 31 h 43"/>
                <a:gd name="T14" fmla="*/ 15 w 32"/>
                <a:gd name="T15" fmla="*/ 36 h 43"/>
                <a:gd name="T16" fmla="*/ 13 w 32"/>
                <a:gd name="T17" fmla="*/ 42 h 43"/>
                <a:gd name="T18" fmla="*/ 13 w 32"/>
                <a:gd name="T19" fmla="*/ 36 h 43"/>
                <a:gd name="T20" fmla="*/ 12 w 32"/>
                <a:gd name="T21" fmla="*/ 31 h 43"/>
                <a:gd name="T22" fmla="*/ 10 w 32"/>
                <a:gd name="T23" fmla="*/ 25 h 43"/>
                <a:gd name="T24" fmla="*/ 8 w 32"/>
                <a:gd name="T25" fmla="*/ 20 h 43"/>
                <a:gd name="T26" fmla="*/ 7 w 32"/>
                <a:gd name="T27" fmla="*/ 16 h 43"/>
                <a:gd name="T28" fmla="*/ 5 w 32"/>
                <a:gd name="T29" fmla="*/ 11 h 43"/>
                <a:gd name="T30" fmla="*/ 2 w 32"/>
                <a:gd name="T31" fmla="*/ 6 h 43"/>
                <a:gd name="T32" fmla="*/ 0 w 32"/>
                <a:gd name="T33" fmla="*/ 1 h 43"/>
                <a:gd name="T34" fmla="*/ 3 w 32"/>
                <a:gd name="T35" fmla="*/ 1 h 43"/>
                <a:gd name="T36" fmla="*/ 6 w 32"/>
                <a:gd name="T37" fmla="*/ 1 h 43"/>
                <a:gd name="T38" fmla="*/ 10 w 32"/>
                <a:gd name="T39" fmla="*/ 1 h 43"/>
                <a:gd name="T40" fmla="*/ 14 w 32"/>
                <a:gd name="T41" fmla="*/ 1 h 43"/>
                <a:gd name="T42" fmla="*/ 19 w 32"/>
                <a:gd name="T43" fmla="*/ 1 h 43"/>
                <a:gd name="T44" fmla="*/ 23 w 32"/>
                <a:gd name="T45" fmla="*/ 1 h 43"/>
                <a:gd name="T46" fmla="*/ 27 w 32"/>
                <a:gd name="T47" fmla="*/ 1 h 43"/>
                <a:gd name="T48" fmla="*/ 31 w 32"/>
                <a:gd name="T4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2" h="43">
                  <a:moveTo>
                    <a:pt x="31" y="0"/>
                  </a:moveTo>
                  <a:lnTo>
                    <a:pt x="29" y="5"/>
                  </a:lnTo>
                  <a:lnTo>
                    <a:pt x="26" y="10"/>
                  </a:lnTo>
                  <a:lnTo>
                    <a:pt x="24" y="15"/>
                  </a:lnTo>
                  <a:lnTo>
                    <a:pt x="22" y="20"/>
                  </a:lnTo>
                  <a:lnTo>
                    <a:pt x="19" y="26"/>
                  </a:lnTo>
                  <a:lnTo>
                    <a:pt x="17" y="31"/>
                  </a:lnTo>
                  <a:lnTo>
                    <a:pt x="15" y="36"/>
                  </a:lnTo>
                  <a:lnTo>
                    <a:pt x="13" y="42"/>
                  </a:lnTo>
                  <a:lnTo>
                    <a:pt x="13" y="36"/>
                  </a:lnTo>
                  <a:lnTo>
                    <a:pt x="12" y="31"/>
                  </a:lnTo>
                  <a:lnTo>
                    <a:pt x="10" y="25"/>
                  </a:lnTo>
                  <a:lnTo>
                    <a:pt x="8" y="20"/>
                  </a:lnTo>
                  <a:lnTo>
                    <a:pt x="7" y="16"/>
                  </a:lnTo>
                  <a:lnTo>
                    <a:pt x="5" y="11"/>
                  </a:lnTo>
                  <a:lnTo>
                    <a:pt x="2" y="6"/>
                  </a:lnTo>
                  <a:lnTo>
                    <a:pt x="0" y="1"/>
                  </a:lnTo>
                  <a:lnTo>
                    <a:pt x="3" y="1"/>
                  </a:lnTo>
                  <a:lnTo>
                    <a:pt x="6" y="1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9" y="1"/>
                  </a:lnTo>
                  <a:lnTo>
                    <a:pt x="23" y="1"/>
                  </a:lnTo>
                  <a:lnTo>
                    <a:pt x="27" y="1"/>
                  </a:lnTo>
                  <a:lnTo>
                    <a:pt x="31" y="0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81" name="Freeform 69">
              <a:extLst>
                <a:ext uri="{FF2B5EF4-FFF2-40B4-BE49-F238E27FC236}">
                  <a16:creationId xmlns:a16="http://schemas.microsoft.com/office/drawing/2014/main" id="{7695CE3F-89D6-1719-B518-DDDA1918B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9" y="2188"/>
              <a:ext cx="61" cy="170"/>
            </a:xfrm>
            <a:custGeom>
              <a:avLst/>
              <a:gdLst>
                <a:gd name="T0" fmla="*/ 59 w 61"/>
                <a:gd name="T1" fmla="*/ 12 h 170"/>
                <a:gd name="T2" fmla="*/ 59 w 61"/>
                <a:gd name="T3" fmla="*/ 32 h 170"/>
                <a:gd name="T4" fmla="*/ 59 w 61"/>
                <a:gd name="T5" fmla="*/ 53 h 170"/>
                <a:gd name="T6" fmla="*/ 59 w 61"/>
                <a:gd name="T7" fmla="*/ 73 h 170"/>
                <a:gd name="T8" fmla="*/ 59 w 61"/>
                <a:gd name="T9" fmla="*/ 93 h 170"/>
                <a:gd name="T10" fmla="*/ 60 w 61"/>
                <a:gd name="T11" fmla="*/ 113 h 170"/>
                <a:gd name="T12" fmla="*/ 60 w 61"/>
                <a:gd name="T13" fmla="*/ 133 h 170"/>
                <a:gd name="T14" fmla="*/ 60 w 61"/>
                <a:gd name="T15" fmla="*/ 154 h 170"/>
                <a:gd name="T16" fmla="*/ 58 w 61"/>
                <a:gd name="T17" fmla="*/ 165 h 170"/>
                <a:gd name="T18" fmla="*/ 59 w 61"/>
                <a:gd name="T19" fmla="*/ 167 h 170"/>
                <a:gd name="T20" fmla="*/ 54 w 61"/>
                <a:gd name="T21" fmla="*/ 169 h 170"/>
                <a:gd name="T22" fmla="*/ 49 w 61"/>
                <a:gd name="T23" fmla="*/ 168 h 170"/>
                <a:gd name="T24" fmla="*/ 47 w 61"/>
                <a:gd name="T25" fmla="*/ 164 h 170"/>
                <a:gd name="T26" fmla="*/ 44 w 61"/>
                <a:gd name="T27" fmla="*/ 159 h 170"/>
                <a:gd name="T28" fmla="*/ 40 w 61"/>
                <a:gd name="T29" fmla="*/ 152 h 170"/>
                <a:gd name="T30" fmla="*/ 31 w 61"/>
                <a:gd name="T31" fmla="*/ 147 h 170"/>
                <a:gd name="T32" fmla="*/ 22 w 61"/>
                <a:gd name="T33" fmla="*/ 143 h 170"/>
                <a:gd name="T34" fmla="*/ 19 w 61"/>
                <a:gd name="T35" fmla="*/ 134 h 170"/>
                <a:gd name="T36" fmla="*/ 18 w 61"/>
                <a:gd name="T37" fmla="*/ 126 h 170"/>
                <a:gd name="T38" fmla="*/ 15 w 61"/>
                <a:gd name="T39" fmla="*/ 129 h 170"/>
                <a:gd name="T40" fmla="*/ 12 w 61"/>
                <a:gd name="T41" fmla="*/ 134 h 170"/>
                <a:gd name="T42" fmla="*/ 10 w 61"/>
                <a:gd name="T43" fmla="*/ 140 h 170"/>
                <a:gd name="T44" fmla="*/ 7 w 61"/>
                <a:gd name="T45" fmla="*/ 142 h 170"/>
                <a:gd name="T46" fmla="*/ 5 w 61"/>
                <a:gd name="T47" fmla="*/ 135 h 170"/>
                <a:gd name="T48" fmla="*/ 2 w 61"/>
                <a:gd name="T49" fmla="*/ 126 h 170"/>
                <a:gd name="T50" fmla="*/ 0 w 61"/>
                <a:gd name="T51" fmla="*/ 119 h 170"/>
                <a:gd name="T52" fmla="*/ 3 w 61"/>
                <a:gd name="T53" fmla="*/ 110 h 170"/>
                <a:gd name="T54" fmla="*/ 12 w 61"/>
                <a:gd name="T55" fmla="*/ 107 h 170"/>
                <a:gd name="T56" fmla="*/ 18 w 61"/>
                <a:gd name="T57" fmla="*/ 102 h 170"/>
                <a:gd name="T58" fmla="*/ 20 w 61"/>
                <a:gd name="T59" fmla="*/ 94 h 170"/>
                <a:gd name="T60" fmla="*/ 21 w 61"/>
                <a:gd name="T61" fmla="*/ 85 h 170"/>
                <a:gd name="T62" fmla="*/ 20 w 61"/>
                <a:gd name="T63" fmla="*/ 76 h 170"/>
                <a:gd name="T64" fmla="*/ 19 w 61"/>
                <a:gd name="T65" fmla="*/ 67 h 170"/>
                <a:gd name="T66" fmla="*/ 19 w 61"/>
                <a:gd name="T67" fmla="*/ 58 h 170"/>
                <a:gd name="T68" fmla="*/ 20 w 61"/>
                <a:gd name="T69" fmla="*/ 49 h 170"/>
                <a:gd name="T70" fmla="*/ 35 w 61"/>
                <a:gd name="T71" fmla="*/ 0 h 170"/>
                <a:gd name="T72" fmla="*/ 41 w 61"/>
                <a:gd name="T73" fmla="*/ 0 h 170"/>
                <a:gd name="T74" fmla="*/ 48 w 61"/>
                <a:gd name="T75" fmla="*/ 0 h 170"/>
                <a:gd name="T76" fmla="*/ 55 w 61"/>
                <a:gd name="T7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" h="170">
                  <a:moveTo>
                    <a:pt x="59" y="1"/>
                  </a:moveTo>
                  <a:lnTo>
                    <a:pt x="59" y="12"/>
                  </a:lnTo>
                  <a:lnTo>
                    <a:pt x="58" y="22"/>
                  </a:lnTo>
                  <a:lnTo>
                    <a:pt x="59" y="32"/>
                  </a:lnTo>
                  <a:lnTo>
                    <a:pt x="59" y="42"/>
                  </a:lnTo>
                  <a:lnTo>
                    <a:pt x="59" y="53"/>
                  </a:lnTo>
                  <a:lnTo>
                    <a:pt x="59" y="62"/>
                  </a:lnTo>
                  <a:lnTo>
                    <a:pt x="59" y="73"/>
                  </a:lnTo>
                  <a:lnTo>
                    <a:pt x="59" y="83"/>
                  </a:lnTo>
                  <a:lnTo>
                    <a:pt x="59" y="93"/>
                  </a:lnTo>
                  <a:lnTo>
                    <a:pt x="60" y="103"/>
                  </a:lnTo>
                  <a:lnTo>
                    <a:pt x="60" y="113"/>
                  </a:lnTo>
                  <a:lnTo>
                    <a:pt x="60" y="123"/>
                  </a:lnTo>
                  <a:lnTo>
                    <a:pt x="60" y="133"/>
                  </a:lnTo>
                  <a:lnTo>
                    <a:pt x="60" y="144"/>
                  </a:lnTo>
                  <a:lnTo>
                    <a:pt x="60" y="154"/>
                  </a:lnTo>
                  <a:lnTo>
                    <a:pt x="60" y="164"/>
                  </a:lnTo>
                  <a:lnTo>
                    <a:pt x="58" y="165"/>
                  </a:lnTo>
                  <a:lnTo>
                    <a:pt x="58" y="166"/>
                  </a:lnTo>
                  <a:lnTo>
                    <a:pt x="59" y="167"/>
                  </a:lnTo>
                  <a:lnTo>
                    <a:pt x="58" y="168"/>
                  </a:lnTo>
                  <a:lnTo>
                    <a:pt x="54" y="169"/>
                  </a:lnTo>
                  <a:lnTo>
                    <a:pt x="52" y="169"/>
                  </a:lnTo>
                  <a:lnTo>
                    <a:pt x="49" y="168"/>
                  </a:lnTo>
                  <a:lnTo>
                    <a:pt x="48" y="166"/>
                  </a:lnTo>
                  <a:lnTo>
                    <a:pt x="47" y="164"/>
                  </a:lnTo>
                  <a:lnTo>
                    <a:pt x="45" y="162"/>
                  </a:lnTo>
                  <a:lnTo>
                    <a:pt x="44" y="159"/>
                  </a:lnTo>
                  <a:lnTo>
                    <a:pt x="43" y="156"/>
                  </a:lnTo>
                  <a:lnTo>
                    <a:pt x="40" y="152"/>
                  </a:lnTo>
                  <a:lnTo>
                    <a:pt x="36" y="150"/>
                  </a:lnTo>
                  <a:lnTo>
                    <a:pt x="31" y="147"/>
                  </a:lnTo>
                  <a:lnTo>
                    <a:pt x="26" y="145"/>
                  </a:lnTo>
                  <a:lnTo>
                    <a:pt x="22" y="143"/>
                  </a:lnTo>
                  <a:lnTo>
                    <a:pt x="19" y="139"/>
                  </a:lnTo>
                  <a:lnTo>
                    <a:pt x="19" y="134"/>
                  </a:lnTo>
                  <a:lnTo>
                    <a:pt x="22" y="127"/>
                  </a:lnTo>
                  <a:lnTo>
                    <a:pt x="18" y="126"/>
                  </a:lnTo>
                  <a:lnTo>
                    <a:pt x="16" y="127"/>
                  </a:lnTo>
                  <a:lnTo>
                    <a:pt x="15" y="129"/>
                  </a:lnTo>
                  <a:lnTo>
                    <a:pt x="14" y="132"/>
                  </a:lnTo>
                  <a:lnTo>
                    <a:pt x="12" y="134"/>
                  </a:lnTo>
                  <a:lnTo>
                    <a:pt x="11" y="137"/>
                  </a:lnTo>
                  <a:lnTo>
                    <a:pt x="10" y="140"/>
                  </a:lnTo>
                  <a:lnTo>
                    <a:pt x="8" y="141"/>
                  </a:lnTo>
                  <a:lnTo>
                    <a:pt x="7" y="142"/>
                  </a:lnTo>
                  <a:lnTo>
                    <a:pt x="7" y="138"/>
                  </a:lnTo>
                  <a:lnTo>
                    <a:pt x="5" y="135"/>
                  </a:lnTo>
                  <a:lnTo>
                    <a:pt x="3" y="131"/>
                  </a:lnTo>
                  <a:lnTo>
                    <a:pt x="2" y="126"/>
                  </a:lnTo>
                  <a:lnTo>
                    <a:pt x="0" y="123"/>
                  </a:lnTo>
                  <a:lnTo>
                    <a:pt x="0" y="119"/>
                  </a:lnTo>
                  <a:lnTo>
                    <a:pt x="0" y="114"/>
                  </a:lnTo>
                  <a:lnTo>
                    <a:pt x="3" y="110"/>
                  </a:lnTo>
                  <a:lnTo>
                    <a:pt x="8" y="109"/>
                  </a:lnTo>
                  <a:lnTo>
                    <a:pt x="12" y="107"/>
                  </a:lnTo>
                  <a:lnTo>
                    <a:pt x="15" y="104"/>
                  </a:lnTo>
                  <a:lnTo>
                    <a:pt x="18" y="102"/>
                  </a:lnTo>
                  <a:lnTo>
                    <a:pt x="19" y="98"/>
                  </a:lnTo>
                  <a:lnTo>
                    <a:pt x="20" y="94"/>
                  </a:lnTo>
                  <a:lnTo>
                    <a:pt x="21" y="90"/>
                  </a:lnTo>
                  <a:lnTo>
                    <a:pt x="21" y="85"/>
                  </a:lnTo>
                  <a:lnTo>
                    <a:pt x="20" y="81"/>
                  </a:lnTo>
                  <a:lnTo>
                    <a:pt x="20" y="76"/>
                  </a:lnTo>
                  <a:lnTo>
                    <a:pt x="19" y="72"/>
                  </a:lnTo>
                  <a:lnTo>
                    <a:pt x="19" y="67"/>
                  </a:lnTo>
                  <a:lnTo>
                    <a:pt x="19" y="62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0" y="49"/>
                  </a:lnTo>
                  <a:lnTo>
                    <a:pt x="32" y="1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59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82" name="Freeform 70">
              <a:extLst>
                <a:ext uri="{FF2B5EF4-FFF2-40B4-BE49-F238E27FC236}">
                  <a16:creationId xmlns:a16="http://schemas.microsoft.com/office/drawing/2014/main" id="{5EBB17FD-E5C4-F571-B717-23EC636B1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6" y="2256"/>
              <a:ext cx="56" cy="97"/>
            </a:xfrm>
            <a:custGeom>
              <a:avLst/>
              <a:gdLst>
                <a:gd name="T0" fmla="*/ 44 w 56"/>
                <a:gd name="T1" fmla="*/ 24 h 97"/>
                <a:gd name="T2" fmla="*/ 45 w 56"/>
                <a:gd name="T3" fmla="*/ 28 h 97"/>
                <a:gd name="T4" fmla="*/ 46 w 56"/>
                <a:gd name="T5" fmla="*/ 32 h 97"/>
                <a:gd name="T6" fmla="*/ 48 w 56"/>
                <a:gd name="T7" fmla="*/ 36 h 97"/>
                <a:gd name="T8" fmla="*/ 49 w 56"/>
                <a:gd name="T9" fmla="*/ 40 h 97"/>
                <a:gd name="T10" fmla="*/ 50 w 56"/>
                <a:gd name="T11" fmla="*/ 45 h 97"/>
                <a:gd name="T12" fmla="*/ 51 w 56"/>
                <a:gd name="T13" fmla="*/ 49 h 97"/>
                <a:gd name="T14" fmla="*/ 52 w 56"/>
                <a:gd name="T15" fmla="*/ 54 h 97"/>
                <a:gd name="T16" fmla="*/ 53 w 56"/>
                <a:gd name="T17" fmla="*/ 58 h 97"/>
                <a:gd name="T18" fmla="*/ 53 w 56"/>
                <a:gd name="T19" fmla="*/ 63 h 97"/>
                <a:gd name="T20" fmla="*/ 54 w 56"/>
                <a:gd name="T21" fmla="*/ 67 h 97"/>
                <a:gd name="T22" fmla="*/ 54 w 56"/>
                <a:gd name="T23" fmla="*/ 72 h 97"/>
                <a:gd name="T24" fmla="*/ 55 w 56"/>
                <a:gd name="T25" fmla="*/ 76 h 97"/>
                <a:gd name="T26" fmla="*/ 55 w 56"/>
                <a:gd name="T27" fmla="*/ 81 h 97"/>
                <a:gd name="T28" fmla="*/ 55 w 56"/>
                <a:gd name="T29" fmla="*/ 86 h 97"/>
                <a:gd name="T30" fmla="*/ 55 w 56"/>
                <a:gd name="T31" fmla="*/ 90 h 97"/>
                <a:gd name="T32" fmla="*/ 54 w 56"/>
                <a:gd name="T33" fmla="*/ 96 h 97"/>
                <a:gd name="T34" fmla="*/ 8 w 56"/>
                <a:gd name="T35" fmla="*/ 86 h 97"/>
                <a:gd name="T36" fmla="*/ 9 w 56"/>
                <a:gd name="T37" fmla="*/ 84 h 97"/>
                <a:gd name="T38" fmla="*/ 9 w 56"/>
                <a:gd name="T39" fmla="*/ 83 h 97"/>
                <a:gd name="T40" fmla="*/ 10 w 56"/>
                <a:gd name="T41" fmla="*/ 81 h 97"/>
                <a:gd name="T42" fmla="*/ 10 w 56"/>
                <a:gd name="T43" fmla="*/ 80 h 97"/>
                <a:gd name="T44" fmla="*/ 9 w 56"/>
                <a:gd name="T45" fmla="*/ 78 h 97"/>
                <a:gd name="T46" fmla="*/ 9 w 56"/>
                <a:gd name="T47" fmla="*/ 76 h 97"/>
                <a:gd name="T48" fmla="*/ 9 w 56"/>
                <a:gd name="T49" fmla="*/ 75 h 97"/>
                <a:gd name="T50" fmla="*/ 8 w 56"/>
                <a:gd name="T51" fmla="*/ 73 h 97"/>
                <a:gd name="T52" fmla="*/ 7 w 56"/>
                <a:gd name="T53" fmla="*/ 69 h 97"/>
                <a:gd name="T54" fmla="*/ 7 w 56"/>
                <a:gd name="T55" fmla="*/ 64 h 97"/>
                <a:gd name="T56" fmla="*/ 6 w 56"/>
                <a:gd name="T57" fmla="*/ 60 h 97"/>
                <a:gd name="T58" fmla="*/ 5 w 56"/>
                <a:gd name="T59" fmla="*/ 56 h 97"/>
                <a:gd name="T60" fmla="*/ 5 w 56"/>
                <a:gd name="T61" fmla="*/ 51 h 97"/>
                <a:gd name="T62" fmla="*/ 5 w 56"/>
                <a:gd name="T63" fmla="*/ 46 h 97"/>
                <a:gd name="T64" fmla="*/ 4 w 56"/>
                <a:gd name="T65" fmla="*/ 42 h 97"/>
                <a:gd name="T66" fmla="*/ 4 w 56"/>
                <a:gd name="T67" fmla="*/ 37 h 97"/>
                <a:gd name="T68" fmla="*/ 3 w 56"/>
                <a:gd name="T69" fmla="*/ 32 h 97"/>
                <a:gd name="T70" fmla="*/ 2 w 56"/>
                <a:gd name="T71" fmla="*/ 28 h 97"/>
                <a:gd name="T72" fmla="*/ 2 w 56"/>
                <a:gd name="T73" fmla="*/ 23 h 97"/>
                <a:gd name="T74" fmla="*/ 2 w 56"/>
                <a:gd name="T75" fmla="*/ 18 h 97"/>
                <a:gd name="T76" fmla="*/ 1 w 56"/>
                <a:gd name="T77" fmla="*/ 13 h 97"/>
                <a:gd name="T78" fmla="*/ 0 w 56"/>
                <a:gd name="T79" fmla="*/ 9 h 97"/>
                <a:gd name="T80" fmla="*/ 0 w 56"/>
                <a:gd name="T81" fmla="*/ 4 h 97"/>
                <a:gd name="T82" fmla="*/ 0 w 56"/>
                <a:gd name="T83" fmla="*/ 0 h 97"/>
                <a:gd name="T84" fmla="*/ 3 w 56"/>
                <a:gd name="T85" fmla="*/ 0 h 97"/>
                <a:gd name="T86" fmla="*/ 6 w 56"/>
                <a:gd name="T87" fmla="*/ 0 h 97"/>
                <a:gd name="T88" fmla="*/ 10 w 56"/>
                <a:gd name="T89" fmla="*/ 1 h 97"/>
                <a:gd name="T90" fmla="*/ 13 w 56"/>
                <a:gd name="T91" fmla="*/ 2 h 97"/>
                <a:gd name="T92" fmla="*/ 16 w 56"/>
                <a:gd name="T93" fmla="*/ 3 h 97"/>
                <a:gd name="T94" fmla="*/ 19 w 56"/>
                <a:gd name="T95" fmla="*/ 4 h 97"/>
                <a:gd name="T96" fmla="*/ 22 w 56"/>
                <a:gd name="T97" fmla="*/ 5 h 97"/>
                <a:gd name="T98" fmla="*/ 25 w 56"/>
                <a:gd name="T99" fmla="*/ 6 h 97"/>
                <a:gd name="T100" fmla="*/ 28 w 56"/>
                <a:gd name="T101" fmla="*/ 8 h 97"/>
                <a:gd name="T102" fmla="*/ 30 w 56"/>
                <a:gd name="T103" fmla="*/ 10 h 97"/>
                <a:gd name="T104" fmla="*/ 33 w 56"/>
                <a:gd name="T105" fmla="*/ 12 h 97"/>
                <a:gd name="T106" fmla="*/ 35 w 56"/>
                <a:gd name="T107" fmla="*/ 14 h 97"/>
                <a:gd name="T108" fmla="*/ 38 w 56"/>
                <a:gd name="T109" fmla="*/ 16 h 97"/>
                <a:gd name="T110" fmla="*/ 40 w 56"/>
                <a:gd name="T111" fmla="*/ 19 h 97"/>
                <a:gd name="T112" fmla="*/ 42 w 56"/>
                <a:gd name="T113" fmla="*/ 21 h 97"/>
                <a:gd name="T114" fmla="*/ 44 w 56"/>
                <a:gd name="T115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97">
                  <a:moveTo>
                    <a:pt x="44" y="24"/>
                  </a:moveTo>
                  <a:lnTo>
                    <a:pt x="45" y="28"/>
                  </a:lnTo>
                  <a:lnTo>
                    <a:pt x="46" y="32"/>
                  </a:lnTo>
                  <a:lnTo>
                    <a:pt x="48" y="36"/>
                  </a:lnTo>
                  <a:lnTo>
                    <a:pt x="49" y="40"/>
                  </a:lnTo>
                  <a:lnTo>
                    <a:pt x="50" y="45"/>
                  </a:lnTo>
                  <a:lnTo>
                    <a:pt x="51" y="49"/>
                  </a:lnTo>
                  <a:lnTo>
                    <a:pt x="52" y="54"/>
                  </a:lnTo>
                  <a:lnTo>
                    <a:pt x="53" y="58"/>
                  </a:lnTo>
                  <a:lnTo>
                    <a:pt x="53" y="63"/>
                  </a:lnTo>
                  <a:lnTo>
                    <a:pt x="54" y="67"/>
                  </a:lnTo>
                  <a:lnTo>
                    <a:pt x="54" y="72"/>
                  </a:lnTo>
                  <a:lnTo>
                    <a:pt x="55" y="76"/>
                  </a:lnTo>
                  <a:lnTo>
                    <a:pt x="55" y="81"/>
                  </a:lnTo>
                  <a:lnTo>
                    <a:pt x="55" y="86"/>
                  </a:lnTo>
                  <a:lnTo>
                    <a:pt x="55" y="90"/>
                  </a:lnTo>
                  <a:lnTo>
                    <a:pt x="54" y="96"/>
                  </a:lnTo>
                  <a:lnTo>
                    <a:pt x="8" y="86"/>
                  </a:lnTo>
                  <a:lnTo>
                    <a:pt x="9" y="84"/>
                  </a:lnTo>
                  <a:lnTo>
                    <a:pt x="9" y="83"/>
                  </a:lnTo>
                  <a:lnTo>
                    <a:pt x="10" y="81"/>
                  </a:lnTo>
                  <a:lnTo>
                    <a:pt x="10" y="80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75"/>
                  </a:lnTo>
                  <a:lnTo>
                    <a:pt x="8" y="73"/>
                  </a:lnTo>
                  <a:lnTo>
                    <a:pt x="7" y="69"/>
                  </a:lnTo>
                  <a:lnTo>
                    <a:pt x="7" y="64"/>
                  </a:lnTo>
                  <a:lnTo>
                    <a:pt x="6" y="60"/>
                  </a:lnTo>
                  <a:lnTo>
                    <a:pt x="5" y="56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4" y="42"/>
                  </a:lnTo>
                  <a:lnTo>
                    <a:pt x="4" y="37"/>
                  </a:lnTo>
                  <a:lnTo>
                    <a:pt x="3" y="32"/>
                  </a:lnTo>
                  <a:lnTo>
                    <a:pt x="2" y="28"/>
                  </a:lnTo>
                  <a:lnTo>
                    <a:pt x="2" y="23"/>
                  </a:lnTo>
                  <a:lnTo>
                    <a:pt x="2" y="18"/>
                  </a:lnTo>
                  <a:lnTo>
                    <a:pt x="1" y="13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9" y="4"/>
                  </a:lnTo>
                  <a:lnTo>
                    <a:pt x="22" y="5"/>
                  </a:lnTo>
                  <a:lnTo>
                    <a:pt x="25" y="6"/>
                  </a:lnTo>
                  <a:lnTo>
                    <a:pt x="28" y="8"/>
                  </a:lnTo>
                  <a:lnTo>
                    <a:pt x="30" y="10"/>
                  </a:lnTo>
                  <a:lnTo>
                    <a:pt x="33" y="12"/>
                  </a:lnTo>
                  <a:lnTo>
                    <a:pt x="35" y="14"/>
                  </a:lnTo>
                  <a:lnTo>
                    <a:pt x="38" y="16"/>
                  </a:lnTo>
                  <a:lnTo>
                    <a:pt x="40" y="19"/>
                  </a:lnTo>
                  <a:lnTo>
                    <a:pt x="42" y="21"/>
                  </a:lnTo>
                  <a:lnTo>
                    <a:pt x="44" y="24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83" name="Freeform 71">
              <a:extLst>
                <a:ext uri="{FF2B5EF4-FFF2-40B4-BE49-F238E27FC236}">
                  <a16:creationId xmlns:a16="http://schemas.microsoft.com/office/drawing/2014/main" id="{ECC64DC5-C992-B604-750B-998FEC74C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0" y="2302"/>
              <a:ext cx="21" cy="33"/>
            </a:xfrm>
            <a:custGeom>
              <a:avLst/>
              <a:gdLst>
                <a:gd name="T0" fmla="*/ 14 w 21"/>
                <a:gd name="T1" fmla="*/ 0 h 33"/>
                <a:gd name="T2" fmla="*/ 12 w 21"/>
                <a:gd name="T3" fmla="*/ 5 h 33"/>
                <a:gd name="T4" fmla="*/ 12 w 21"/>
                <a:gd name="T5" fmla="*/ 11 h 33"/>
                <a:gd name="T6" fmla="*/ 15 w 21"/>
                <a:gd name="T7" fmla="*/ 16 h 33"/>
                <a:gd name="T8" fmla="*/ 17 w 21"/>
                <a:gd name="T9" fmla="*/ 21 h 33"/>
                <a:gd name="T10" fmla="*/ 20 w 21"/>
                <a:gd name="T11" fmla="*/ 25 h 33"/>
                <a:gd name="T12" fmla="*/ 19 w 21"/>
                <a:gd name="T13" fmla="*/ 28 h 33"/>
                <a:gd name="T14" fmla="*/ 16 w 21"/>
                <a:gd name="T15" fmla="*/ 31 h 33"/>
                <a:gd name="T16" fmla="*/ 8 w 21"/>
                <a:gd name="T17" fmla="*/ 32 h 33"/>
                <a:gd name="T18" fmla="*/ 7 w 21"/>
                <a:gd name="T19" fmla="*/ 30 h 33"/>
                <a:gd name="T20" fmla="*/ 5 w 21"/>
                <a:gd name="T21" fmla="*/ 28 h 33"/>
                <a:gd name="T22" fmla="*/ 4 w 21"/>
                <a:gd name="T23" fmla="*/ 27 h 33"/>
                <a:gd name="T24" fmla="*/ 3 w 21"/>
                <a:gd name="T25" fmla="*/ 25 h 33"/>
                <a:gd name="T26" fmla="*/ 1 w 21"/>
                <a:gd name="T27" fmla="*/ 22 h 33"/>
                <a:gd name="T28" fmla="*/ 0 w 21"/>
                <a:gd name="T29" fmla="*/ 20 h 33"/>
                <a:gd name="T30" fmla="*/ 0 w 21"/>
                <a:gd name="T31" fmla="*/ 18 h 33"/>
                <a:gd name="T32" fmla="*/ 0 w 21"/>
                <a:gd name="T33" fmla="*/ 16 h 33"/>
                <a:gd name="T34" fmla="*/ 0 w 21"/>
                <a:gd name="T35" fmla="*/ 13 h 33"/>
                <a:gd name="T36" fmla="*/ 1 w 21"/>
                <a:gd name="T37" fmla="*/ 11 h 33"/>
                <a:gd name="T38" fmla="*/ 3 w 21"/>
                <a:gd name="T39" fmla="*/ 8 h 33"/>
                <a:gd name="T40" fmla="*/ 4 w 21"/>
                <a:gd name="T41" fmla="*/ 4 h 33"/>
                <a:gd name="T42" fmla="*/ 5 w 21"/>
                <a:gd name="T43" fmla="*/ 2 h 33"/>
                <a:gd name="T44" fmla="*/ 8 w 21"/>
                <a:gd name="T45" fmla="*/ 0 h 33"/>
                <a:gd name="T46" fmla="*/ 10 w 21"/>
                <a:gd name="T47" fmla="*/ 0 h 33"/>
                <a:gd name="T48" fmla="*/ 14 w 21"/>
                <a:gd name="T4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33">
                  <a:moveTo>
                    <a:pt x="14" y="0"/>
                  </a:moveTo>
                  <a:lnTo>
                    <a:pt x="12" y="5"/>
                  </a:lnTo>
                  <a:lnTo>
                    <a:pt x="12" y="11"/>
                  </a:lnTo>
                  <a:lnTo>
                    <a:pt x="15" y="16"/>
                  </a:lnTo>
                  <a:lnTo>
                    <a:pt x="17" y="21"/>
                  </a:lnTo>
                  <a:lnTo>
                    <a:pt x="20" y="25"/>
                  </a:lnTo>
                  <a:lnTo>
                    <a:pt x="19" y="28"/>
                  </a:lnTo>
                  <a:lnTo>
                    <a:pt x="16" y="31"/>
                  </a:lnTo>
                  <a:lnTo>
                    <a:pt x="8" y="32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4"/>
                  </a:lnTo>
                  <a:lnTo>
                    <a:pt x="5" y="2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84" name="Freeform 72">
              <a:extLst>
                <a:ext uri="{FF2B5EF4-FFF2-40B4-BE49-F238E27FC236}">
                  <a16:creationId xmlns:a16="http://schemas.microsoft.com/office/drawing/2014/main" id="{FE831F4E-5B32-17CF-9686-A7A5538AE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7" y="2304"/>
              <a:ext cx="24" cy="56"/>
            </a:xfrm>
            <a:custGeom>
              <a:avLst/>
              <a:gdLst>
                <a:gd name="T0" fmla="*/ 20 w 24"/>
                <a:gd name="T1" fmla="*/ 3 h 56"/>
                <a:gd name="T2" fmla="*/ 15 w 24"/>
                <a:gd name="T3" fmla="*/ 5 h 56"/>
                <a:gd name="T4" fmla="*/ 12 w 24"/>
                <a:gd name="T5" fmla="*/ 6 h 56"/>
                <a:gd name="T6" fmla="*/ 10 w 24"/>
                <a:gd name="T7" fmla="*/ 10 h 56"/>
                <a:gd name="T8" fmla="*/ 8 w 24"/>
                <a:gd name="T9" fmla="*/ 14 h 56"/>
                <a:gd name="T10" fmla="*/ 6 w 24"/>
                <a:gd name="T11" fmla="*/ 18 h 56"/>
                <a:gd name="T12" fmla="*/ 5 w 24"/>
                <a:gd name="T13" fmla="*/ 22 h 56"/>
                <a:gd name="T14" fmla="*/ 5 w 24"/>
                <a:gd name="T15" fmla="*/ 26 h 56"/>
                <a:gd name="T16" fmla="*/ 3 w 24"/>
                <a:gd name="T17" fmla="*/ 30 h 56"/>
                <a:gd name="T18" fmla="*/ 6 w 24"/>
                <a:gd name="T19" fmla="*/ 33 h 56"/>
                <a:gd name="T20" fmla="*/ 10 w 24"/>
                <a:gd name="T21" fmla="*/ 35 h 56"/>
                <a:gd name="T22" fmla="*/ 12 w 24"/>
                <a:gd name="T23" fmla="*/ 38 h 56"/>
                <a:gd name="T24" fmla="*/ 15 w 24"/>
                <a:gd name="T25" fmla="*/ 41 h 56"/>
                <a:gd name="T26" fmla="*/ 17 w 24"/>
                <a:gd name="T27" fmla="*/ 45 h 56"/>
                <a:gd name="T28" fmla="*/ 19 w 24"/>
                <a:gd name="T29" fmla="*/ 48 h 56"/>
                <a:gd name="T30" fmla="*/ 21 w 24"/>
                <a:gd name="T31" fmla="*/ 51 h 56"/>
                <a:gd name="T32" fmla="*/ 23 w 24"/>
                <a:gd name="T33" fmla="*/ 55 h 56"/>
                <a:gd name="T34" fmla="*/ 20 w 24"/>
                <a:gd name="T35" fmla="*/ 54 h 56"/>
                <a:gd name="T36" fmla="*/ 18 w 24"/>
                <a:gd name="T37" fmla="*/ 54 h 56"/>
                <a:gd name="T38" fmla="*/ 16 w 24"/>
                <a:gd name="T39" fmla="*/ 54 h 56"/>
                <a:gd name="T40" fmla="*/ 13 w 24"/>
                <a:gd name="T41" fmla="*/ 54 h 56"/>
                <a:gd name="T42" fmla="*/ 11 w 24"/>
                <a:gd name="T43" fmla="*/ 53 h 56"/>
                <a:gd name="T44" fmla="*/ 8 w 24"/>
                <a:gd name="T45" fmla="*/ 52 h 56"/>
                <a:gd name="T46" fmla="*/ 6 w 24"/>
                <a:gd name="T47" fmla="*/ 51 h 56"/>
                <a:gd name="T48" fmla="*/ 5 w 24"/>
                <a:gd name="T49" fmla="*/ 49 h 56"/>
                <a:gd name="T50" fmla="*/ 5 w 24"/>
                <a:gd name="T51" fmla="*/ 45 h 56"/>
                <a:gd name="T52" fmla="*/ 4 w 24"/>
                <a:gd name="T53" fmla="*/ 43 h 56"/>
                <a:gd name="T54" fmla="*/ 3 w 24"/>
                <a:gd name="T55" fmla="*/ 40 h 56"/>
                <a:gd name="T56" fmla="*/ 3 w 24"/>
                <a:gd name="T57" fmla="*/ 37 h 56"/>
                <a:gd name="T58" fmla="*/ 3 w 24"/>
                <a:gd name="T59" fmla="*/ 34 h 56"/>
                <a:gd name="T60" fmla="*/ 2 w 24"/>
                <a:gd name="T61" fmla="*/ 30 h 56"/>
                <a:gd name="T62" fmla="*/ 2 w 24"/>
                <a:gd name="T63" fmla="*/ 27 h 56"/>
                <a:gd name="T64" fmla="*/ 1 w 24"/>
                <a:gd name="T65" fmla="*/ 24 h 56"/>
                <a:gd name="T66" fmla="*/ 1 w 24"/>
                <a:gd name="T67" fmla="*/ 21 h 56"/>
                <a:gd name="T68" fmla="*/ 1 w 24"/>
                <a:gd name="T69" fmla="*/ 18 h 56"/>
                <a:gd name="T70" fmla="*/ 1 w 24"/>
                <a:gd name="T71" fmla="*/ 15 h 56"/>
                <a:gd name="T72" fmla="*/ 1 w 24"/>
                <a:gd name="T73" fmla="*/ 12 h 56"/>
                <a:gd name="T74" fmla="*/ 0 w 24"/>
                <a:gd name="T75" fmla="*/ 9 h 56"/>
                <a:gd name="T76" fmla="*/ 0 w 24"/>
                <a:gd name="T77" fmla="*/ 5 h 56"/>
                <a:gd name="T78" fmla="*/ 0 w 24"/>
                <a:gd name="T79" fmla="*/ 3 h 56"/>
                <a:gd name="T80" fmla="*/ 0 w 24"/>
                <a:gd name="T81" fmla="*/ 0 h 56"/>
                <a:gd name="T82" fmla="*/ 2 w 24"/>
                <a:gd name="T83" fmla="*/ 1 h 56"/>
                <a:gd name="T84" fmla="*/ 5 w 24"/>
                <a:gd name="T85" fmla="*/ 2 h 56"/>
                <a:gd name="T86" fmla="*/ 7 w 24"/>
                <a:gd name="T87" fmla="*/ 2 h 56"/>
                <a:gd name="T88" fmla="*/ 10 w 24"/>
                <a:gd name="T89" fmla="*/ 2 h 56"/>
                <a:gd name="T90" fmla="*/ 13 w 24"/>
                <a:gd name="T91" fmla="*/ 2 h 56"/>
                <a:gd name="T92" fmla="*/ 15 w 24"/>
                <a:gd name="T93" fmla="*/ 2 h 56"/>
                <a:gd name="T94" fmla="*/ 17 w 24"/>
                <a:gd name="T95" fmla="*/ 3 h 56"/>
                <a:gd name="T96" fmla="*/ 20 w 24"/>
                <a:gd name="T97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" h="56">
                  <a:moveTo>
                    <a:pt x="20" y="3"/>
                  </a:moveTo>
                  <a:lnTo>
                    <a:pt x="15" y="5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8" y="14"/>
                  </a:lnTo>
                  <a:lnTo>
                    <a:pt x="6" y="18"/>
                  </a:lnTo>
                  <a:lnTo>
                    <a:pt x="5" y="22"/>
                  </a:lnTo>
                  <a:lnTo>
                    <a:pt x="5" y="26"/>
                  </a:lnTo>
                  <a:lnTo>
                    <a:pt x="3" y="30"/>
                  </a:lnTo>
                  <a:lnTo>
                    <a:pt x="6" y="33"/>
                  </a:lnTo>
                  <a:lnTo>
                    <a:pt x="10" y="35"/>
                  </a:lnTo>
                  <a:lnTo>
                    <a:pt x="12" y="38"/>
                  </a:lnTo>
                  <a:lnTo>
                    <a:pt x="15" y="41"/>
                  </a:lnTo>
                  <a:lnTo>
                    <a:pt x="17" y="45"/>
                  </a:lnTo>
                  <a:lnTo>
                    <a:pt x="19" y="48"/>
                  </a:lnTo>
                  <a:lnTo>
                    <a:pt x="21" y="51"/>
                  </a:lnTo>
                  <a:lnTo>
                    <a:pt x="23" y="55"/>
                  </a:lnTo>
                  <a:lnTo>
                    <a:pt x="20" y="54"/>
                  </a:lnTo>
                  <a:lnTo>
                    <a:pt x="18" y="54"/>
                  </a:lnTo>
                  <a:lnTo>
                    <a:pt x="16" y="54"/>
                  </a:lnTo>
                  <a:lnTo>
                    <a:pt x="13" y="54"/>
                  </a:lnTo>
                  <a:lnTo>
                    <a:pt x="11" y="53"/>
                  </a:lnTo>
                  <a:lnTo>
                    <a:pt x="8" y="52"/>
                  </a:lnTo>
                  <a:lnTo>
                    <a:pt x="6" y="51"/>
                  </a:lnTo>
                  <a:lnTo>
                    <a:pt x="5" y="49"/>
                  </a:lnTo>
                  <a:lnTo>
                    <a:pt x="5" y="45"/>
                  </a:lnTo>
                  <a:lnTo>
                    <a:pt x="4" y="43"/>
                  </a:lnTo>
                  <a:lnTo>
                    <a:pt x="3" y="40"/>
                  </a:lnTo>
                  <a:lnTo>
                    <a:pt x="3" y="37"/>
                  </a:lnTo>
                  <a:lnTo>
                    <a:pt x="3" y="34"/>
                  </a:lnTo>
                  <a:lnTo>
                    <a:pt x="2" y="30"/>
                  </a:lnTo>
                  <a:lnTo>
                    <a:pt x="2" y="27"/>
                  </a:lnTo>
                  <a:lnTo>
                    <a:pt x="1" y="24"/>
                  </a:lnTo>
                  <a:lnTo>
                    <a:pt x="1" y="21"/>
                  </a:lnTo>
                  <a:lnTo>
                    <a:pt x="1" y="18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1"/>
                  </a:lnTo>
                  <a:lnTo>
                    <a:pt x="5" y="2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20" y="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85" name="Freeform 73">
              <a:extLst>
                <a:ext uri="{FF2B5EF4-FFF2-40B4-BE49-F238E27FC236}">
                  <a16:creationId xmlns:a16="http://schemas.microsoft.com/office/drawing/2014/main" id="{0DA760C3-61C6-72BC-85FB-696B99419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4" y="2306"/>
              <a:ext cx="21" cy="21"/>
            </a:xfrm>
            <a:custGeom>
              <a:avLst/>
              <a:gdLst>
                <a:gd name="T0" fmla="*/ 20 w 21"/>
                <a:gd name="T1" fmla="*/ 0 h 21"/>
                <a:gd name="T2" fmla="*/ 18 w 21"/>
                <a:gd name="T3" fmla="*/ 5 h 21"/>
                <a:gd name="T4" fmla="*/ 17 w 21"/>
                <a:gd name="T5" fmla="*/ 10 h 21"/>
                <a:gd name="T6" fmla="*/ 16 w 21"/>
                <a:gd name="T7" fmla="*/ 17 h 21"/>
                <a:gd name="T8" fmla="*/ 13 w 21"/>
                <a:gd name="T9" fmla="*/ 20 h 21"/>
                <a:gd name="T10" fmla="*/ 0 w 21"/>
                <a:gd name="T11" fmla="*/ 7 h 21"/>
                <a:gd name="T12" fmla="*/ 2 w 21"/>
                <a:gd name="T13" fmla="*/ 7 h 21"/>
                <a:gd name="T14" fmla="*/ 6 w 21"/>
                <a:gd name="T15" fmla="*/ 2 h 21"/>
                <a:gd name="T16" fmla="*/ 13 w 21"/>
                <a:gd name="T17" fmla="*/ 0 h 21"/>
                <a:gd name="T18" fmla="*/ 20 w 21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20" y="0"/>
                  </a:moveTo>
                  <a:lnTo>
                    <a:pt x="18" y="5"/>
                  </a:lnTo>
                  <a:lnTo>
                    <a:pt x="17" y="10"/>
                  </a:lnTo>
                  <a:lnTo>
                    <a:pt x="16" y="17"/>
                  </a:lnTo>
                  <a:lnTo>
                    <a:pt x="13" y="20"/>
                  </a:lnTo>
                  <a:lnTo>
                    <a:pt x="0" y="7"/>
                  </a:lnTo>
                  <a:lnTo>
                    <a:pt x="2" y="7"/>
                  </a:lnTo>
                  <a:lnTo>
                    <a:pt x="6" y="2"/>
                  </a:lnTo>
                  <a:lnTo>
                    <a:pt x="13" y="0"/>
                  </a:lnTo>
                  <a:lnTo>
                    <a:pt x="2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86" name="Freeform 74">
              <a:extLst>
                <a:ext uri="{FF2B5EF4-FFF2-40B4-BE49-F238E27FC236}">
                  <a16:creationId xmlns:a16="http://schemas.microsoft.com/office/drawing/2014/main" id="{7CDBE323-B8BC-1025-4206-4F972B870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9" y="2312"/>
              <a:ext cx="166" cy="94"/>
            </a:xfrm>
            <a:custGeom>
              <a:avLst/>
              <a:gdLst>
                <a:gd name="T0" fmla="*/ 24 w 166"/>
                <a:gd name="T1" fmla="*/ 6 h 94"/>
                <a:gd name="T2" fmla="*/ 25 w 166"/>
                <a:gd name="T3" fmla="*/ 14 h 94"/>
                <a:gd name="T4" fmla="*/ 29 w 166"/>
                <a:gd name="T5" fmla="*/ 20 h 94"/>
                <a:gd name="T6" fmla="*/ 35 w 166"/>
                <a:gd name="T7" fmla="*/ 25 h 94"/>
                <a:gd name="T8" fmla="*/ 43 w 166"/>
                <a:gd name="T9" fmla="*/ 29 h 94"/>
                <a:gd name="T10" fmla="*/ 52 w 166"/>
                <a:gd name="T11" fmla="*/ 26 h 94"/>
                <a:gd name="T12" fmla="*/ 60 w 166"/>
                <a:gd name="T13" fmla="*/ 21 h 94"/>
                <a:gd name="T14" fmla="*/ 68 w 166"/>
                <a:gd name="T15" fmla="*/ 21 h 94"/>
                <a:gd name="T16" fmla="*/ 76 w 166"/>
                <a:gd name="T17" fmla="*/ 27 h 94"/>
                <a:gd name="T18" fmla="*/ 81 w 166"/>
                <a:gd name="T19" fmla="*/ 30 h 94"/>
                <a:gd name="T20" fmla="*/ 86 w 166"/>
                <a:gd name="T21" fmla="*/ 33 h 94"/>
                <a:gd name="T22" fmla="*/ 90 w 166"/>
                <a:gd name="T23" fmla="*/ 38 h 94"/>
                <a:gd name="T24" fmla="*/ 92 w 166"/>
                <a:gd name="T25" fmla="*/ 44 h 94"/>
                <a:gd name="T26" fmla="*/ 92 w 166"/>
                <a:gd name="T27" fmla="*/ 50 h 94"/>
                <a:gd name="T28" fmla="*/ 90 w 166"/>
                <a:gd name="T29" fmla="*/ 56 h 94"/>
                <a:gd name="T30" fmla="*/ 88 w 166"/>
                <a:gd name="T31" fmla="*/ 60 h 94"/>
                <a:gd name="T32" fmla="*/ 87 w 166"/>
                <a:gd name="T33" fmla="*/ 64 h 94"/>
                <a:gd name="T34" fmla="*/ 90 w 166"/>
                <a:gd name="T35" fmla="*/ 66 h 94"/>
                <a:gd name="T36" fmla="*/ 92 w 166"/>
                <a:gd name="T37" fmla="*/ 66 h 94"/>
                <a:gd name="T38" fmla="*/ 95 w 166"/>
                <a:gd name="T39" fmla="*/ 65 h 94"/>
                <a:gd name="T40" fmla="*/ 96 w 166"/>
                <a:gd name="T41" fmla="*/ 66 h 94"/>
                <a:gd name="T42" fmla="*/ 99 w 166"/>
                <a:gd name="T43" fmla="*/ 70 h 94"/>
                <a:gd name="T44" fmla="*/ 104 w 166"/>
                <a:gd name="T45" fmla="*/ 70 h 94"/>
                <a:gd name="T46" fmla="*/ 112 w 166"/>
                <a:gd name="T47" fmla="*/ 69 h 94"/>
                <a:gd name="T48" fmla="*/ 120 w 166"/>
                <a:gd name="T49" fmla="*/ 69 h 94"/>
                <a:gd name="T50" fmla="*/ 129 w 166"/>
                <a:gd name="T51" fmla="*/ 69 h 94"/>
                <a:gd name="T52" fmla="*/ 137 w 166"/>
                <a:gd name="T53" fmla="*/ 70 h 94"/>
                <a:gd name="T54" fmla="*/ 146 w 166"/>
                <a:gd name="T55" fmla="*/ 72 h 94"/>
                <a:gd name="T56" fmla="*/ 154 w 166"/>
                <a:gd name="T57" fmla="*/ 75 h 94"/>
                <a:gd name="T58" fmla="*/ 161 w 166"/>
                <a:gd name="T59" fmla="*/ 78 h 94"/>
                <a:gd name="T60" fmla="*/ 162 w 166"/>
                <a:gd name="T61" fmla="*/ 82 h 94"/>
                <a:gd name="T62" fmla="*/ 156 w 166"/>
                <a:gd name="T63" fmla="*/ 85 h 94"/>
                <a:gd name="T64" fmla="*/ 149 w 166"/>
                <a:gd name="T65" fmla="*/ 87 h 94"/>
                <a:gd name="T66" fmla="*/ 143 w 166"/>
                <a:gd name="T67" fmla="*/ 89 h 94"/>
                <a:gd name="T68" fmla="*/ 135 w 166"/>
                <a:gd name="T69" fmla="*/ 90 h 94"/>
                <a:gd name="T70" fmla="*/ 128 w 166"/>
                <a:gd name="T71" fmla="*/ 91 h 94"/>
                <a:gd name="T72" fmla="*/ 121 w 166"/>
                <a:gd name="T73" fmla="*/ 92 h 94"/>
                <a:gd name="T74" fmla="*/ 113 w 166"/>
                <a:gd name="T75" fmla="*/ 92 h 94"/>
                <a:gd name="T76" fmla="*/ 106 w 166"/>
                <a:gd name="T77" fmla="*/ 93 h 94"/>
                <a:gd name="T78" fmla="*/ 98 w 166"/>
                <a:gd name="T79" fmla="*/ 93 h 94"/>
                <a:gd name="T80" fmla="*/ 90 w 166"/>
                <a:gd name="T81" fmla="*/ 92 h 94"/>
                <a:gd name="T82" fmla="*/ 82 w 166"/>
                <a:gd name="T83" fmla="*/ 91 h 94"/>
                <a:gd name="T84" fmla="*/ 73 w 166"/>
                <a:gd name="T85" fmla="*/ 89 h 94"/>
                <a:gd name="T86" fmla="*/ 66 w 166"/>
                <a:gd name="T87" fmla="*/ 86 h 94"/>
                <a:gd name="T88" fmla="*/ 58 w 166"/>
                <a:gd name="T89" fmla="*/ 82 h 94"/>
                <a:gd name="T90" fmla="*/ 52 w 166"/>
                <a:gd name="T91" fmla="*/ 77 h 94"/>
                <a:gd name="T92" fmla="*/ 47 w 166"/>
                <a:gd name="T93" fmla="*/ 68 h 94"/>
                <a:gd name="T94" fmla="*/ 41 w 166"/>
                <a:gd name="T95" fmla="*/ 58 h 94"/>
                <a:gd name="T96" fmla="*/ 34 w 166"/>
                <a:gd name="T97" fmla="*/ 49 h 94"/>
                <a:gd name="T98" fmla="*/ 28 w 166"/>
                <a:gd name="T99" fmla="*/ 39 h 94"/>
                <a:gd name="T100" fmla="*/ 22 w 166"/>
                <a:gd name="T101" fmla="*/ 30 h 94"/>
                <a:gd name="T102" fmla="*/ 16 w 166"/>
                <a:gd name="T103" fmla="*/ 24 h 94"/>
                <a:gd name="T104" fmla="*/ 11 w 166"/>
                <a:gd name="T105" fmla="*/ 18 h 94"/>
                <a:gd name="T106" fmla="*/ 4 w 166"/>
                <a:gd name="T107" fmla="*/ 13 h 94"/>
                <a:gd name="T108" fmla="*/ 0 w 166"/>
                <a:gd name="T109" fmla="*/ 7 h 94"/>
                <a:gd name="T110" fmla="*/ 5 w 166"/>
                <a:gd name="T111" fmla="*/ 3 h 94"/>
                <a:gd name="T112" fmla="*/ 12 w 166"/>
                <a:gd name="T113" fmla="*/ 0 h 94"/>
                <a:gd name="T114" fmla="*/ 20 w 166"/>
                <a:gd name="T1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6" h="94">
                  <a:moveTo>
                    <a:pt x="24" y="1"/>
                  </a:moveTo>
                  <a:lnTo>
                    <a:pt x="24" y="6"/>
                  </a:lnTo>
                  <a:lnTo>
                    <a:pt x="24" y="10"/>
                  </a:lnTo>
                  <a:lnTo>
                    <a:pt x="25" y="14"/>
                  </a:lnTo>
                  <a:lnTo>
                    <a:pt x="27" y="17"/>
                  </a:lnTo>
                  <a:lnTo>
                    <a:pt x="29" y="20"/>
                  </a:lnTo>
                  <a:lnTo>
                    <a:pt x="32" y="23"/>
                  </a:lnTo>
                  <a:lnTo>
                    <a:pt x="35" y="25"/>
                  </a:lnTo>
                  <a:lnTo>
                    <a:pt x="38" y="28"/>
                  </a:lnTo>
                  <a:lnTo>
                    <a:pt x="43" y="29"/>
                  </a:lnTo>
                  <a:lnTo>
                    <a:pt x="48" y="28"/>
                  </a:lnTo>
                  <a:lnTo>
                    <a:pt x="52" y="26"/>
                  </a:lnTo>
                  <a:lnTo>
                    <a:pt x="56" y="23"/>
                  </a:lnTo>
                  <a:lnTo>
                    <a:pt x="60" y="21"/>
                  </a:lnTo>
                  <a:lnTo>
                    <a:pt x="64" y="20"/>
                  </a:lnTo>
                  <a:lnTo>
                    <a:pt x="68" y="21"/>
                  </a:lnTo>
                  <a:lnTo>
                    <a:pt x="73" y="25"/>
                  </a:lnTo>
                  <a:lnTo>
                    <a:pt x="76" y="27"/>
                  </a:lnTo>
                  <a:lnTo>
                    <a:pt x="78" y="28"/>
                  </a:lnTo>
                  <a:lnTo>
                    <a:pt x="81" y="30"/>
                  </a:lnTo>
                  <a:lnTo>
                    <a:pt x="84" y="31"/>
                  </a:lnTo>
                  <a:lnTo>
                    <a:pt x="86" y="33"/>
                  </a:lnTo>
                  <a:lnTo>
                    <a:pt x="88" y="35"/>
                  </a:lnTo>
                  <a:lnTo>
                    <a:pt x="90" y="38"/>
                  </a:lnTo>
                  <a:lnTo>
                    <a:pt x="92" y="41"/>
                  </a:lnTo>
                  <a:lnTo>
                    <a:pt x="92" y="44"/>
                  </a:lnTo>
                  <a:lnTo>
                    <a:pt x="92" y="47"/>
                  </a:lnTo>
                  <a:lnTo>
                    <a:pt x="92" y="50"/>
                  </a:lnTo>
                  <a:lnTo>
                    <a:pt x="91" y="53"/>
                  </a:lnTo>
                  <a:lnTo>
                    <a:pt x="90" y="56"/>
                  </a:lnTo>
                  <a:lnTo>
                    <a:pt x="90" y="58"/>
                  </a:lnTo>
                  <a:lnTo>
                    <a:pt x="88" y="60"/>
                  </a:lnTo>
                  <a:lnTo>
                    <a:pt x="86" y="63"/>
                  </a:lnTo>
                  <a:lnTo>
                    <a:pt x="87" y="64"/>
                  </a:lnTo>
                  <a:lnTo>
                    <a:pt x="88" y="65"/>
                  </a:lnTo>
                  <a:lnTo>
                    <a:pt x="90" y="66"/>
                  </a:lnTo>
                  <a:lnTo>
                    <a:pt x="90" y="66"/>
                  </a:lnTo>
                  <a:lnTo>
                    <a:pt x="92" y="66"/>
                  </a:lnTo>
                  <a:lnTo>
                    <a:pt x="94" y="66"/>
                  </a:lnTo>
                  <a:lnTo>
                    <a:pt x="95" y="65"/>
                  </a:lnTo>
                  <a:lnTo>
                    <a:pt x="96" y="64"/>
                  </a:lnTo>
                  <a:lnTo>
                    <a:pt x="96" y="66"/>
                  </a:lnTo>
                  <a:lnTo>
                    <a:pt x="97" y="68"/>
                  </a:lnTo>
                  <a:lnTo>
                    <a:pt x="99" y="70"/>
                  </a:lnTo>
                  <a:lnTo>
                    <a:pt x="100" y="71"/>
                  </a:lnTo>
                  <a:lnTo>
                    <a:pt x="104" y="70"/>
                  </a:lnTo>
                  <a:lnTo>
                    <a:pt x="108" y="70"/>
                  </a:lnTo>
                  <a:lnTo>
                    <a:pt x="112" y="69"/>
                  </a:lnTo>
                  <a:lnTo>
                    <a:pt x="116" y="69"/>
                  </a:lnTo>
                  <a:lnTo>
                    <a:pt x="120" y="69"/>
                  </a:lnTo>
                  <a:lnTo>
                    <a:pt x="124" y="69"/>
                  </a:lnTo>
                  <a:lnTo>
                    <a:pt x="129" y="69"/>
                  </a:lnTo>
                  <a:lnTo>
                    <a:pt x="133" y="70"/>
                  </a:lnTo>
                  <a:lnTo>
                    <a:pt x="137" y="70"/>
                  </a:lnTo>
                  <a:lnTo>
                    <a:pt x="141" y="71"/>
                  </a:lnTo>
                  <a:lnTo>
                    <a:pt x="146" y="72"/>
                  </a:lnTo>
                  <a:lnTo>
                    <a:pt x="150" y="73"/>
                  </a:lnTo>
                  <a:lnTo>
                    <a:pt x="154" y="75"/>
                  </a:lnTo>
                  <a:lnTo>
                    <a:pt x="157" y="76"/>
                  </a:lnTo>
                  <a:lnTo>
                    <a:pt x="161" y="78"/>
                  </a:lnTo>
                  <a:lnTo>
                    <a:pt x="165" y="80"/>
                  </a:lnTo>
                  <a:lnTo>
                    <a:pt x="162" y="82"/>
                  </a:lnTo>
                  <a:lnTo>
                    <a:pt x="159" y="84"/>
                  </a:lnTo>
                  <a:lnTo>
                    <a:pt x="156" y="85"/>
                  </a:lnTo>
                  <a:lnTo>
                    <a:pt x="152" y="86"/>
                  </a:lnTo>
                  <a:lnTo>
                    <a:pt x="149" y="87"/>
                  </a:lnTo>
                  <a:lnTo>
                    <a:pt x="146" y="88"/>
                  </a:lnTo>
                  <a:lnTo>
                    <a:pt x="143" y="89"/>
                  </a:lnTo>
                  <a:lnTo>
                    <a:pt x="139" y="90"/>
                  </a:lnTo>
                  <a:lnTo>
                    <a:pt x="135" y="90"/>
                  </a:lnTo>
                  <a:lnTo>
                    <a:pt x="132" y="91"/>
                  </a:lnTo>
                  <a:lnTo>
                    <a:pt x="128" y="91"/>
                  </a:lnTo>
                  <a:lnTo>
                    <a:pt x="124" y="92"/>
                  </a:lnTo>
                  <a:lnTo>
                    <a:pt x="121" y="92"/>
                  </a:lnTo>
                  <a:lnTo>
                    <a:pt x="117" y="92"/>
                  </a:lnTo>
                  <a:lnTo>
                    <a:pt x="113" y="92"/>
                  </a:lnTo>
                  <a:lnTo>
                    <a:pt x="110" y="92"/>
                  </a:lnTo>
                  <a:lnTo>
                    <a:pt x="106" y="93"/>
                  </a:lnTo>
                  <a:lnTo>
                    <a:pt x="102" y="93"/>
                  </a:lnTo>
                  <a:lnTo>
                    <a:pt x="98" y="93"/>
                  </a:lnTo>
                  <a:lnTo>
                    <a:pt x="94" y="93"/>
                  </a:lnTo>
                  <a:lnTo>
                    <a:pt x="90" y="92"/>
                  </a:lnTo>
                  <a:lnTo>
                    <a:pt x="86" y="92"/>
                  </a:lnTo>
                  <a:lnTo>
                    <a:pt x="82" y="91"/>
                  </a:lnTo>
                  <a:lnTo>
                    <a:pt x="78" y="90"/>
                  </a:lnTo>
                  <a:lnTo>
                    <a:pt x="73" y="89"/>
                  </a:lnTo>
                  <a:lnTo>
                    <a:pt x="70" y="88"/>
                  </a:lnTo>
                  <a:lnTo>
                    <a:pt x="66" y="86"/>
                  </a:lnTo>
                  <a:lnTo>
                    <a:pt x="62" y="84"/>
                  </a:lnTo>
                  <a:lnTo>
                    <a:pt x="58" y="82"/>
                  </a:lnTo>
                  <a:lnTo>
                    <a:pt x="55" y="79"/>
                  </a:lnTo>
                  <a:lnTo>
                    <a:pt x="52" y="77"/>
                  </a:lnTo>
                  <a:lnTo>
                    <a:pt x="49" y="73"/>
                  </a:lnTo>
                  <a:lnTo>
                    <a:pt x="47" y="68"/>
                  </a:lnTo>
                  <a:lnTo>
                    <a:pt x="44" y="63"/>
                  </a:lnTo>
                  <a:lnTo>
                    <a:pt x="41" y="58"/>
                  </a:lnTo>
                  <a:lnTo>
                    <a:pt x="37" y="54"/>
                  </a:lnTo>
                  <a:lnTo>
                    <a:pt x="34" y="49"/>
                  </a:lnTo>
                  <a:lnTo>
                    <a:pt x="31" y="44"/>
                  </a:lnTo>
                  <a:lnTo>
                    <a:pt x="28" y="39"/>
                  </a:lnTo>
                  <a:lnTo>
                    <a:pt x="25" y="34"/>
                  </a:lnTo>
                  <a:lnTo>
                    <a:pt x="22" y="30"/>
                  </a:lnTo>
                  <a:lnTo>
                    <a:pt x="20" y="27"/>
                  </a:lnTo>
                  <a:lnTo>
                    <a:pt x="16" y="24"/>
                  </a:lnTo>
                  <a:lnTo>
                    <a:pt x="13" y="21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4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5" y="3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1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87" name="Freeform 75">
              <a:extLst>
                <a:ext uri="{FF2B5EF4-FFF2-40B4-BE49-F238E27FC236}">
                  <a16:creationId xmlns:a16="http://schemas.microsoft.com/office/drawing/2014/main" id="{8383EE18-0FE8-E2DD-0894-3FC751B03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" y="2331"/>
              <a:ext cx="32" cy="35"/>
            </a:xfrm>
            <a:custGeom>
              <a:avLst/>
              <a:gdLst>
                <a:gd name="T0" fmla="*/ 31 w 32"/>
                <a:gd name="T1" fmla="*/ 33 h 35"/>
                <a:gd name="T2" fmla="*/ 29 w 32"/>
                <a:gd name="T3" fmla="*/ 34 h 35"/>
                <a:gd name="T4" fmla="*/ 27 w 32"/>
                <a:gd name="T5" fmla="*/ 34 h 35"/>
                <a:gd name="T6" fmla="*/ 26 w 32"/>
                <a:gd name="T7" fmla="*/ 34 h 35"/>
                <a:gd name="T8" fmla="*/ 24 w 32"/>
                <a:gd name="T9" fmla="*/ 34 h 35"/>
                <a:gd name="T10" fmla="*/ 21 w 32"/>
                <a:gd name="T11" fmla="*/ 29 h 35"/>
                <a:gd name="T12" fmla="*/ 18 w 32"/>
                <a:gd name="T13" fmla="*/ 26 h 35"/>
                <a:gd name="T14" fmla="*/ 15 w 32"/>
                <a:gd name="T15" fmla="*/ 21 h 35"/>
                <a:gd name="T16" fmla="*/ 13 w 32"/>
                <a:gd name="T17" fmla="*/ 17 h 35"/>
                <a:gd name="T18" fmla="*/ 10 w 32"/>
                <a:gd name="T19" fmla="*/ 13 h 35"/>
                <a:gd name="T20" fmla="*/ 8 w 32"/>
                <a:gd name="T21" fmla="*/ 9 h 35"/>
                <a:gd name="T22" fmla="*/ 4 w 32"/>
                <a:gd name="T23" fmla="*/ 5 h 35"/>
                <a:gd name="T24" fmla="*/ 0 w 32"/>
                <a:gd name="T25" fmla="*/ 1 h 35"/>
                <a:gd name="T26" fmla="*/ 1 w 32"/>
                <a:gd name="T27" fmla="*/ 0 h 35"/>
                <a:gd name="T28" fmla="*/ 3 w 32"/>
                <a:gd name="T29" fmla="*/ 0 h 35"/>
                <a:gd name="T30" fmla="*/ 4 w 32"/>
                <a:gd name="T31" fmla="*/ 0 h 35"/>
                <a:gd name="T32" fmla="*/ 6 w 32"/>
                <a:gd name="T33" fmla="*/ 1 h 35"/>
                <a:gd name="T34" fmla="*/ 7 w 32"/>
                <a:gd name="T35" fmla="*/ 2 h 35"/>
                <a:gd name="T36" fmla="*/ 9 w 32"/>
                <a:gd name="T37" fmla="*/ 3 h 35"/>
                <a:gd name="T38" fmla="*/ 10 w 32"/>
                <a:gd name="T39" fmla="*/ 4 h 35"/>
                <a:gd name="T40" fmla="*/ 11 w 32"/>
                <a:gd name="T41" fmla="*/ 5 h 35"/>
                <a:gd name="T42" fmla="*/ 14 w 32"/>
                <a:gd name="T43" fmla="*/ 8 h 35"/>
                <a:gd name="T44" fmla="*/ 17 w 32"/>
                <a:gd name="T45" fmla="*/ 11 h 35"/>
                <a:gd name="T46" fmla="*/ 20 w 32"/>
                <a:gd name="T47" fmla="*/ 14 h 35"/>
                <a:gd name="T48" fmla="*/ 22 w 32"/>
                <a:gd name="T49" fmla="*/ 17 h 35"/>
                <a:gd name="T50" fmla="*/ 25 w 32"/>
                <a:gd name="T51" fmla="*/ 22 h 35"/>
                <a:gd name="T52" fmla="*/ 27 w 32"/>
                <a:gd name="T53" fmla="*/ 25 h 35"/>
                <a:gd name="T54" fmla="*/ 29 w 32"/>
                <a:gd name="T55" fmla="*/ 29 h 35"/>
                <a:gd name="T56" fmla="*/ 31 w 32"/>
                <a:gd name="T5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2" h="35">
                  <a:moveTo>
                    <a:pt x="31" y="33"/>
                  </a:moveTo>
                  <a:lnTo>
                    <a:pt x="29" y="34"/>
                  </a:lnTo>
                  <a:lnTo>
                    <a:pt x="27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1" y="29"/>
                  </a:lnTo>
                  <a:lnTo>
                    <a:pt x="18" y="26"/>
                  </a:lnTo>
                  <a:lnTo>
                    <a:pt x="15" y="21"/>
                  </a:lnTo>
                  <a:lnTo>
                    <a:pt x="13" y="17"/>
                  </a:lnTo>
                  <a:lnTo>
                    <a:pt x="10" y="13"/>
                  </a:lnTo>
                  <a:lnTo>
                    <a:pt x="8" y="9"/>
                  </a:lnTo>
                  <a:lnTo>
                    <a:pt x="4" y="5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9" y="3"/>
                  </a:lnTo>
                  <a:lnTo>
                    <a:pt x="10" y="4"/>
                  </a:lnTo>
                  <a:lnTo>
                    <a:pt x="11" y="5"/>
                  </a:lnTo>
                  <a:lnTo>
                    <a:pt x="14" y="8"/>
                  </a:lnTo>
                  <a:lnTo>
                    <a:pt x="17" y="11"/>
                  </a:lnTo>
                  <a:lnTo>
                    <a:pt x="20" y="14"/>
                  </a:lnTo>
                  <a:lnTo>
                    <a:pt x="22" y="17"/>
                  </a:lnTo>
                  <a:lnTo>
                    <a:pt x="25" y="22"/>
                  </a:lnTo>
                  <a:lnTo>
                    <a:pt x="27" y="25"/>
                  </a:lnTo>
                  <a:lnTo>
                    <a:pt x="29" y="29"/>
                  </a:lnTo>
                  <a:lnTo>
                    <a:pt x="31" y="33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88" name="Freeform 76">
              <a:extLst>
                <a:ext uri="{FF2B5EF4-FFF2-40B4-BE49-F238E27FC236}">
                  <a16:creationId xmlns:a16="http://schemas.microsoft.com/office/drawing/2014/main" id="{BEE0FD9F-8836-38DB-8804-19243AA98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" y="2343"/>
              <a:ext cx="38" cy="21"/>
            </a:xfrm>
            <a:custGeom>
              <a:avLst/>
              <a:gdLst>
                <a:gd name="T0" fmla="*/ 16 w 38"/>
                <a:gd name="T1" fmla="*/ 0 h 21"/>
                <a:gd name="T2" fmla="*/ 37 w 38"/>
                <a:gd name="T3" fmla="*/ 16 h 21"/>
                <a:gd name="T4" fmla="*/ 31 w 38"/>
                <a:gd name="T5" fmla="*/ 19 h 21"/>
                <a:gd name="T6" fmla="*/ 26 w 38"/>
                <a:gd name="T7" fmla="*/ 20 h 21"/>
                <a:gd name="T8" fmla="*/ 21 w 38"/>
                <a:gd name="T9" fmla="*/ 18 h 21"/>
                <a:gd name="T10" fmla="*/ 17 w 38"/>
                <a:gd name="T11" fmla="*/ 16 h 21"/>
                <a:gd name="T12" fmla="*/ 13 w 38"/>
                <a:gd name="T13" fmla="*/ 12 h 21"/>
                <a:gd name="T14" fmla="*/ 8 w 38"/>
                <a:gd name="T15" fmla="*/ 8 h 21"/>
                <a:gd name="T16" fmla="*/ 4 w 38"/>
                <a:gd name="T17" fmla="*/ 4 h 21"/>
                <a:gd name="T18" fmla="*/ 0 w 38"/>
                <a:gd name="T19" fmla="*/ 2 h 21"/>
                <a:gd name="T20" fmla="*/ 0 w 38"/>
                <a:gd name="T21" fmla="*/ 1 h 21"/>
                <a:gd name="T22" fmla="*/ 2 w 38"/>
                <a:gd name="T23" fmla="*/ 0 h 21"/>
                <a:gd name="T24" fmla="*/ 3 w 38"/>
                <a:gd name="T25" fmla="*/ 0 h 21"/>
                <a:gd name="T26" fmla="*/ 4 w 38"/>
                <a:gd name="T27" fmla="*/ 0 h 21"/>
                <a:gd name="T28" fmla="*/ 6 w 38"/>
                <a:gd name="T29" fmla="*/ 0 h 21"/>
                <a:gd name="T30" fmla="*/ 8 w 38"/>
                <a:gd name="T31" fmla="*/ 0 h 21"/>
                <a:gd name="T32" fmla="*/ 9 w 38"/>
                <a:gd name="T33" fmla="*/ 0 h 21"/>
                <a:gd name="T34" fmla="*/ 11 w 38"/>
                <a:gd name="T35" fmla="*/ 0 h 21"/>
                <a:gd name="T36" fmla="*/ 12 w 38"/>
                <a:gd name="T37" fmla="*/ 2 h 21"/>
                <a:gd name="T38" fmla="*/ 14 w 38"/>
                <a:gd name="T39" fmla="*/ 2 h 21"/>
                <a:gd name="T40" fmla="*/ 15 w 38"/>
                <a:gd name="T41" fmla="*/ 1 h 21"/>
                <a:gd name="T42" fmla="*/ 16 w 38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8" h="21">
                  <a:moveTo>
                    <a:pt x="16" y="0"/>
                  </a:moveTo>
                  <a:lnTo>
                    <a:pt x="37" y="16"/>
                  </a:lnTo>
                  <a:lnTo>
                    <a:pt x="31" y="19"/>
                  </a:lnTo>
                  <a:lnTo>
                    <a:pt x="26" y="20"/>
                  </a:lnTo>
                  <a:lnTo>
                    <a:pt x="21" y="18"/>
                  </a:lnTo>
                  <a:lnTo>
                    <a:pt x="17" y="16"/>
                  </a:lnTo>
                  <a:lnTo>
                    <a:pt x="13" y="12"/>
                  </a:lnTo>
                  <a:lnTo>
                    <a:pt x="8" y="8"/>
                  </a:lnTo>
                  <a:lnTo>
                    <a:pt x="4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5" y="1"/>
                  </a:lnTo>
                  <a:lnTo>
                    <a:pt x="16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89" name="Freeform 77">
              <a:extLst>
                <a:ext uri="{FF2B5EF4-FFF2-40B4-BE49-F238E27FC236}">
                  <a16:creationId xmlns:a16="http://schemas.microsoft.com/office/drawing/2014/main" id="{0B3640F1-8393-4701-CF08-7E9B719B3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" y="2347"/>
              <a:ext cx="28" cy="44"/>
            </a:xfrm>
            <a:custGeom>
              <a:avLst/>
              <a:gdLst>
                <a:gd name="T0" fmla="*/ 26 w 28"/>
                <a:gd name="T1" fmla="*/ 17 h 44"/>
                <a:gd name="T2" fmla="*/ 26 w 28"/>
                <a:gd name="T3" fmla="*/ 20 h 44"/>
                <a:gd name="T4" fmla="*/ 26 w 28"/>
                <a:gd name="T5" fmla="*/ 24 h 44"/>
                <a:gd name="T6" fmla="*/ 27 w 28"/>
                <a:gd name="T7" fmla="*/ 27 h 44"/>
                <a:gd name="T8" fmla="*/ 27 w 28"/>
                <a:gd name="T9" fmla="*/ 30 h 44"/>
                <a:gd name="T10" fmla="*/ 27 w 28"/>
                <a:gd name="T11" fmla="*/ 33 h 44"/>
                <a:gd name="T12" fmla="*/ 26 w 28"/>
                <a:gd name="T13" fmla="*/ 36 h 44"/>
                <a:gd name="T14" fmla="*/ 26 w 28"/>
                <a:gd name="T15" fmla="*/ 40 h 44"/>
                <a:gd name="T16" fmla="*/ 25 w 28"/>
                <a:gd name="T17" fmla="*/ 43 h 44"/>
                <a:gd name="T18" fmla="*/ 22 w 28"/>
                <a:gd name="T19" fmla="*/ 40 h 44"/>
                <a:gd name="T20" fmla="*/ 19 w 28"/>
                <a:gd name="T21" fmla="*/ 37 h 44"/>
                <a:gd name="T22" fmla="*/ 16 w 28"/>
                <a:gd name="T23" fmla="*/ 35 h 44"/>
                <a:gd name="T24" fmla="*/ 12 w 28"/>
                <a:gd name="T25" fmla="*/ 32 h 44"/>
                <a:gd name="T26" fmla="*/ 9 w 28"/>
                <a:gd name="T27" fmla="*/ 30 h 44"/>
                <a:gd name="T28" fmla="*/ 6 w 28"/>
                <a:gd name="T29" fmla="*/ 26 h 44"/>
                <a:gd name="T30" fmla="*/ 3 w 28"/>
                <a:gd name="T31" fmla="*/ 24 h 44"/>
                <a:gd name="T32" fmla="*/ 0 w 28"/>
                <a:gd name="T33" fmla="*/ 20 h 44"/>
                <a:gd name="T34" fmla="*/ 1 w 28"/>
                <a:gd name="T35" fmla="*/ 0 h 44"/>
                <a:gd name="T36" fmla="*/ 4 w 28"/>
                <a:gd name="T37" fmla="*/ 2 h 44"/>
                <a:gd name="T38" fmla="*/ 7 w 28"/>
                <a:gd name="T39" fmla="*/ 5 h 44"/>
                <a:gd name="T40" fmla="*/ 10 w 28"/>
                <a:gd name="T41" fmla="*/ 6 h 44"/>
                <a:gd name="T42" fmla="*/ 13 w 28"/>
                <a:gd name="T43" fmla="*/ 8 h 44"/>
                <a:gd name="T44" fmla="*/ 17 w 28"/>
                <a:gd name="T45" fmla="*/ 10 h 44"/>
                <a:gd name="T46" fmla="*/ 20 w 28"/>
                <a:gd name="T47" fmla="*/ 12 h 44"/>
                <a:gd name="T48" fmla="*/ 23 w 28"/>
                <a:gd name="T49" fmla="*/ 14 h 44"/>
                <a:gd name="T50" fmla="*/ 26 w 28"/>
                <a:gd name="T51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44">
                  <a:moveTo>
                    <a:pt x="26" y="17"/>
                  </a:moveTo>
                  <a:lnTo>
                    <a:pt x="26" y="20"/>
                  </a:lnTo>
                  <a:lnTo>
                    <a:pt x="26" y="24"/>
                  </a:lnTo>
                  <a:lnTo>
                    <a:pt x="27" y="27"/>
                  </a:lnTo>
                  <a:lnTo>
                    <a:pt x="27" y="30"/>
                  </a:lnTo>
                  <a:lnTo>
                    <a:pt x="27" y="33"/>
                  </a:lnTo>
                  <a:lnTo>
                    <a:pt x="26" y="36"/>
                  </a:lnTo>
                  <a:lnTo>
                    <a:pt x="26" y="40"/>
                  </a:lnTo>
                  <a:lnTo>
                    <a:pt x="25" y="43"/>
                  </a:lnTo>
                  <a:lnTo>
                    <a:pt x="22" y="40"/>
                  </a:lnTo>
                  <a:lnTo>
                    <a:pt x="19" y="37"/>
                  </a:lnTo>
                  <a:lnTo>
                    <a:pt x="16" y="35"/>
                  </a:lnTo>
                  <a:lnTo>
                    <a:pt x="12" y="32"/>
                  </a:lnTo>
                  <a:lnTo>
                    <a:pt x="9" y="30"/>
                  </a:lnTo>
                  <a:lnTo>
                    <a:pt x="6" y="26"/>
                  </a:lnTo>
                  <a:lnTo>
                    <a:pt x="3" y="24"/>
                  </a:lnTo>
                  <a:lnTo>
                    <a:pt x="0" y="20"/>
                  </a:lnTo>
                  <a:lnTo>
                    <a:pt x="1" y="0"/>
                  </a:lnTo>
                  <a:lnTo>
                    <a:pt x="4" y="2"/>
                  </a:lnTo>
                  <a:lnTo>
                    <a:pt x="7" y="5"/>
                  </a:lnTo>
                  <a:lnTo>
                    <a:pt x="10" y="6"/>
                  </a:lnTo>
                  <a:lnTo>
                    <a:pt x="13" y="8"/>
                  </a:lnTo>
                  <a:lnTo>
                    <a:pt x="17" y="10"/>
                  </a:lnTo>
                  <a:lnTo>
                    <a:pt x="20" y="12"/>
                  </a:lnTo>
                  <a:lnTo>
                    <a:pt x="23" y="14"/>
                  </a:lnTo>
                  <a:lnTo>
                    <a:pt x="26" y="17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90" name="Freeform 78">
              <a:extLst>
                <a:ext uri="{FF2B5EF4-FFF2-40B4-BE49-F238E27FC236}">
                  <a16:creationId xmlns:a16="http://schemas.microsoft.com/office/drawing/2014/main" id="{085C21B6-DDC5-1249-59DF-032FF257B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0" y="2347"/>
              <a:ext cx="54" cy="20"/>
            </a:xfrm>
            <a:custGeom>
              <a:avLst/>
              <a:gdLst>
                <a:gd name="T0" fmla="*/ 53 w 54"/>
                <a:gd name="T1" fmla="*/ 11 h 20"/>
                <a:gd name="T2" fmla="*/ 49 w 54"/>
                <a:gd name="T3" fmla="*/ 15 h 20"/>
                <a:gd name="T4" fmla="*/ 44 w 54"/>
                <a:gd name="T5" fmla="*/ 17 h 20"/>
                <a:gd name="T6" fmla="*/ 41 w 54"/>
                <a:gd name="T7" fmla="*/ 18 h 20"/>
                <a:gd name="T8" fmla="*/ 37 w 54"/>
                <a:gd name="T9" fmla="*/ 19 h 20"/>
                <a:gd name="T10" fmla="*/ 35 w 54"/>
                <a:gd name="T11" fmla="*/ 19 h 20"/>
                <a:gd name="T12" fmla="*/ 32 w 54"/>
                <a:gd name="T13" fmla="*/ 17 h 20"/>
                <a:gd name="T14" fmla="*/ 29 w 54"/>
                <a:gd name="T15" fmla="*/ 16 h 20"/>
                <a:gd name="T16" fmla="*/ 26 w 54"/>
                <a:gd name="T17" fmla="*/ 14 h 20"/>
                <a:gd name="T18" fmla="*/ 24 w 54"/>
                <a:gd name="T19" fmla="*/ 12 h 20"/>
                <a:gd name="T20" fmla="*/ 21 w 54"/>
                <a:gd name="T21" fmla="*/ 10 h 20"/>
                <a:gd name="T22" fmla="*/ 18 w 54"/>
                <a:gd name="T23" fmla="*/ 8 h 20"/>
                <a:gd name="T24" fmla="*/ 15 w 54"/>
                <a:gd name="T25" fmla="*/ 6 h 20"/>
                <a:gd name="T26" fmla="*/ 12 w 54"/>
                <a:gd name="T27" fmla="*/ 4 h 20"/>
                <a:gd name="T28" fmla="*/ 8 w 54"/>
                <a:gd name="T29" fmla="*/ 3 h 20"/>
                <a:gd name="T30" fmla="*/ 4 w 54"/>
                <a:gd name="T31" fmla="*/ 2 h 20"/>
                <a:gd name="T32" fmla="*/ 0 w 54"/>
                <a:gd name="T33" fmla="*/ 1 h 20"/>
                <a:gd name="T34" fmla="*/ 1 w 54"/>
                <a:gd name="T35" fmla="*/ 1 h 20"/>
                <a:gd name="T36" fmla="*/ 3 w 54"/>
                <a:gd name="T37" fmla="*/ 0 h 20"/>
                <a:gd name="T38" fmla="*/ 4 w 54"/>
                <a:gd name="T39" fmla="*/ 0 h 20"/>
                <a:gd name="T40" fmla="*/ 6 w 54"/>
                <a:gd name="T41" fmla="*/ 0 h 20"/>
                <a:gd name="T42" fmla="*/ 7 w 54"/>
                <a:gd name="T43" fmla="*/ 0 h 20"/>
                <a:gd name="T44" fmla="*/ 9 w 54"/>
                <a:gd name="T45" fmla="*/ 0 h 20"/>
                <a:gd name="T46" fmla="*/ 11 w 54"/>
                <a:gd name="T47" fmla="*/ 0 h 20"/>
                <a:gd name="T48" fmla="*/ 12 w 54"/>
                <a:gd name="T49" fmla="*/ 1 h 20"/>
                <a:gd name="T50" fmla="*/ 17 w 54"/>
                <a:gd name="T51" fmla="*/ 1 h 20"/>
                <a:gd name="T52" fmla="*/ 22 w 54"/>
                <a:gd name="T53" fmla="*/ 3 h 20"/>
                <a:gd name="T54" fmla="*/ 27 w 54"/>
                <a:gd name="T55" fmla="*/ 4 h 20"/>
                <a:gd name="T56" fmla="*/ 32 w 54"/>
                <a:gd name="T57" fmla="*/ 5 h 20"/>
                <a:gd name="T58" fmla="*/ 37 w 54"/>
                <a:gd name="T59" fmla="*/ 7 h 20"/>
                <a:gd name="T60" fmla="*/ 42 w 54"/>
                <a:gd name="T61" fmla="*/ 8 h 20"/>
                <a:gd name="T62" fmla="*/ 48 w 54"/>
                <a:gd name="T63" fmla="*/ 10 h 20"/>
                <a:gd name="T64" fmla="*/ 53 w 54"/>
                <a:gd name="T65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20">
                  <a:moveTo>
                    <a:pt x="53" y="11"/>
                  </a:moveTo>
                  <a:lnTo>
                    <a:pt x="49" y="15"/>
                  </a:lnTo>
                  <a:lnTo>
                    <a:pt x="44" y="17"/>
                  </a:lnTo>
                  <a:lnTo>
                    <a:pt x="41" y="18"/>
                  </a:lnTo>
                  <a:lnTo>
                    <a:pt x="37" y="19"/>
                  </a:lnTo>
                  <a:lnTo>
                    <a:pt x="35" y="19"/>
                  </a:lnTo>
                  <a:lnTo>
                    <a:pt x="32" y="17"/>
                  </a:lnTo>
                  <a:lnTo>
                    <a:pt x="29" y="16"/>
                  </a:lnTo>
                  <a:lnTo>
                    <a:pt x="26" y="14"/>
                  </a:lnTo>
                  <a:lnTo>
                    <a:pt x="24" y="12"/>
                  </a:lnTo>
                  <a:lnTo>
                    <a:pt x="21" y="10"/>
                  </a:lnTo>
                  <a:lnTo>
                    <a:pt x="18" y="8"/>
                  </a:lnTo>
                  <a:lnTo>
                    <a:pt x="15" y="6"/>
                  </a:lnTo>
                  <a:lnTo>
                    <a:pt x="12" y="4"/>
                  </a:lnTo>
                  <a:lnTo>
                    <a:pt x="8" y="3"/>
                  </a:lnTo>
                  <a:lnTo>
                    <a:pt x="4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2" y="1"/>
                  </a:lnTo>
                  <a:lnTo>
                    <a:pt x="17" y="1"/>
                  </a:lnTo>
                  <a:lnTo>
                    <a:pt x="22" y="3"/>
                  </a:lnTo>
                  <a:lnTo>
                    <a:pt x="27" y="4"/>
                  </a:lnTo>
                  <a:lnTo>
                    <a:pt x="32" y="5"/>
                  </a:lnTo>
                  <a:lnTo>
                    <a:pt x="37" y="7"/>
                  </a:lnTo>
                  <a:lnTo>
                    <a:pt x="42" y="8"/>
                  </a:lnTo>
                  <a:lnTo>
                    <a:pt x="48" y="10"/>
                  </a:lnTo>
                  <a:lnTo>
                    <a:pt x="53" y="11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91" name="Freeform 79">
              <a:extLst>
                <a:ext uri="{FF2B5EF4-FFF2-40B4-BE49-F238E27FC236}">
                  <a16:creationId xmlns:a16="http://schemas.microsoft.com/office/drawing/2014/main" id="{527101B6-876F-6207-D0EA-E82F5DC82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" y="2350"/>
              <a:ext cx="48" cy="37"/>
            </a:xfrm>
            <a:custGeom>
              <a:avLst/>
              <a:gdLst>
                <a:gd name="T0" fmla="*/ 46 w 48"/>
                <a:gd name="T1" fmla="*/ 16 h 37"/>
                <a:gd name="T2" fmla="*/ 47 w 48"/>
                <a:gd name="T3" fmla="*/ 19 h 37"/>
                <a:gd name="T4" fmla="*/ 47 w 48"/>
                <a:gd name="T5" fmla="*/ 21 h 37"/>
                <a:gd name="T6" fmla="*/ 46 w 48"/>
                <a:gd name="T7" fmla="*/ 24 h 37"/>
                <a:gd name="T8" fmla="*/ 46 w 48"/>
                <a:gd name="T9" fmla="*/ 26 h 37"/>
                <a:gd name="T10" fmla="*/ 46 w 48"/>
                <a:gd name="T11" fmla="*/ 28 h 37"/>
                <a:gd name="T12" fmla="*/ 45 w 48"/>
                <a:gd name="T13" fmla="*/ 31 h 37"/>
                <a:gd name="T14" fmla="*/ 44 w 48"/>
                <a:gd name="T15" fmla="*/ 33 h 37"/>
                <a:gd name="T16" fmla="*/ 44 w 48"/>
                <a:gd name="T17" fmla="*/ 36 h 37"/>
                <a:gd name="T18" fmla="*/ 41 w 48"/>
                <a:gd name="T19" fmla="*/ 34 h 37"/>
                <a:gd name="T20" fmla="*/ 38 w 48"/>
                <a:gd name="T21" fmla="*/ 33 h 37"/>
                <a:gd name="T22" fmla="*/ 35 w 48"/>
                <a:gd name="T23" fmla="*/ 32 h 37"/>
                <a:gd name="T24" fmla="*/ 33 w 48"/>
                <a:gd name="T25" fmla="*/ 31 h 37"/>
                <a:gd name="T26" fmla="*/ 30 w 48"/>
                <a:gd name="T27" fmla="*/ 29 h 37"/>
                <a:gd name="T28" fmla="*/ 27 w 48"/>
                <a:gd name="T29" fmla="*/ 28 h 37"/>
                <a:gd name="T30" fmla="*/ 25 w 48"/>
                <a:gd name="T31" fmla="*/ 27 h 37"/>
                <a:gd name="T32" fmla="*/ 21 w 48"/>
                <a:gd name="T33" fmla="*/ 26 h 37"/>
                <a:gd name="T34" fmla="*/ 19 w 48"/>
                <a:gd name="T35" fmla="*/ 25 h 37"/>
                <a:gd name="T36" fmla="*/ 16 w 48"/>
                <a:gd name="T37" fmla="*/ 24 h 37"/>
                <a:gd name="T38" fmla="*/ 13 w 48"/>
                <a:gd name="T39" fmla="*/ 22 h 37"/>
                <a:gd name="T40" fmla="*/ 11 w 48"/>
                <a:gd name="T41" fmla="*/ 21 h 37"/>
                <a:gd name="T42" fmla="*/ 8 w 48"/>
                <a:gd name="T43" fmla="*/ 20 h 37"/>
                <a:gd name="T44" fmla="*/ 5 w 48"/>
                <a:gd name="T45" fmla="*/ 18 h 37"/>
                <a:gd name="T46" fmla="*/ 3 w 48"/>
                <a:gd name="T47" fmla="*/ 17 h 37"/>
                <a:gd name="T48" fmla="*/ 0 w 48"/>
                <a:gd name="T49" fmla="*/ 15 h 37"/>
                <a:gd name="T50" fmla="*/ 0 w 48"/>
                <a:gd name="T51" fmla="*/ 0 h 37"/>
                <a:gd name="T52" fmla="*/ 2 w 48"/>
                <a:gd name="T53" fmla="*/ 0 h 37"/>
                <a:gd name="T54" fmla="*/ 5 w 48"/>
                <a:gd name="T55" fmla="*/ 2 h 37"/>
                <a:gd name="T56" fmla="*/ 8 w 48"/>
                <a:gd name="T57" fmla="*/ 3 h 37"/>
                <a:gd name="T58" fmla="*/ 11 w 48"/>
                <a:gd name="T59" fmla="*/ 4 h 37"/>
                <a:gd name="T60" fmla="*/ 14 w 48"/>
                <a:gd name="T61" fmla="*/ 5 h 37"/>
                <a:gd name="T62" fmla="*/ 17 w 48"/>
                <a:gd name="T63" fmla="*/ 6 h 37"/>
                <a:gd name="T64" fmla="*/ 20 w 48"/>
                <a:gd name="T65" fmla="*/ 7 h 37"/>
                <a:gd name="T66" fmla="*/ 23 w 48"/>
                <a:gd name="T67" fmla="*/ 8 h 37"/>
                <a:gd name="T68" fmla="*/ 26 w 48"/>
                <a:gd name="T69" fmla="*/ 9 h 37"/>
                <a:gd name="T70" fmla="*/ 29 w 48"/>
                <a:gd name="T71" fmla="*/ 9 h 37"/>
                <a:gd name="T72" fmla="*/ 32 w 48"/>
                <a:gd name="T73" fmla="*/ 10 h 37"/>
                <a:gd name="T74" fmla="*/ 35 w 48"/>
                <a:gd name="T75" fmla="*/ 11 h 37"/>
                <a:gd name="T76" fmla="*/ 38 w 48"/>
                <a:gd name="T77" fmla="*/ 12 h 37"/>
                <a:gd name="T78" fmla="*/ 41 w 48"/>
                <a:gd name="T79" fmla="*/ 13 h 37"/>
                <a:gd name="T80" fmla="*/ 43 w 48"/>
                <a:gd name="T81" fmla="*/ 15 h 37"/>
                <a:gd name="T82" fmla="*/ 46 w 48"/>
                <a:gd name="T83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8" h="37">
                  <a:moveTo>
                    <a:pt x="46" y="16"/>
                  </a:moveTo>
                  <a:lnTo>
                    <a:pt x="47" y="19"/>
                  </a:lnTo>
                  <a:lnTo>
                    <a:pt x="47" y="21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6" y="28"/>
                  </a:lnTo>
                  <a:lnTo>
                    <a:pt x="45" y="31"/>
                  </a:lnTo>
                  <a:lnTo>
                    <a:pt x="44" y="33"/>
                  </a:lnTo>
                  <a:lnTo>
                    <a:pt x="44" y="36"/>
                  </a:lnTo>
                  <a:lnTo>
                    <a:pt x="41" y="34"/>
                  </a:lnTo>
                  <a:lnTo>
                    <a:pt x="38" y="33"/>
                  </a:lnTo>
                  <a:lnTo>
                    <a:pt x="35" y="32"/>
                  </a:lnTo>
                  <a:lnTo>
                    <a:pt x="33" y="31"/>
                  </a:lnTo>
                  <a:lnTo>
                    <a:pt x="30" y="29"/>
                  </a:lnTo>
                  <a:lnTo>
                    <a:pt x="27" y="28"/>
                  </a:lnTo>
                  <a:lnTo>
                    <a:pt x="25" y="27"/>
                  </a:lnTo>
                  <a:lnTo>
                    <a:pt x="21" y="26"/>
                  </a:lnTo>
                  <a:lnTo>
                    <a:pt x="19" y="25"/>
                  </a:lnTo>
                  <a:lnTo>
                    <a:pt x="16" y="24"/>
                  </a:lnTo>
                  <a:lnTo>
                    <a:pt x="13" y="22"/>
                  </a:lnTo>
                  <a:lnTo>
                    <a:pt x="11" y="21"/>
                  </a:lnTo>
                  <a:lnTo>
                    <a:pt x="8" y="20"/>
                  </a:lnTo>
                  <a:lnTo>
                    <a:pt x="5" y="18"/>
                  </a:lnTo>
                  <a:lnTo>
                    <a:pt x="3" y="17"/>
                  </a:lnTo>
                  <a:lnTo>
                    <a:pt x="0" y="15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8" y="3"/>
                  </a:lnTo>
                  <a:lnTo>
                    <a:pt x="11" y="4"/>
                  </a:lnTo>
                  <a:lnTo>
                    <a:pt x="14" y="5"/>
                  </a:lnTo>
                  <a:lnTo>
                    <a:pt x="17" y="6"/>
                  </a:lnTo>
                  <a:lnTo>
                    <a:pt x="20" y="7"/>
                  </a:lnTo>
                  <a:lnTo>
                    <a:pt x="23" y="8"/>
                  </a:lnTo>
                  <a:lnTo>
                    <a:pt x="26" y="9"/>
                  </a:lnTo>
                  <a:lnTo>
                    <a:pt x="29" y="9"/>
                  </a:lnTo>
                  <a:lnTo>
                    <a:pt x="32" y="10"/>
                  </a:lnTo>
                  <a:lnTo>
                    <a:pt x="35" y="11"/>
                  </a:lnTo>
                  <a:lnTo>
                    <a:pt x="38" y="12"/>
                  </a:lnTo>
                  <a:lnTo>
                    <a:pt x="41" y="13"/>
                  </a:lnTo>
                  <a:lnTo>
                    <a:pt x="43" y="15"/>
                  </a:lnTo>
                  <a:lnTo>
                    <a:pt x="46" y="16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92" name="Freeform 80">
              <a:extLst>
                <a:ext uri="{FF2B5EF4-FFF2-40B4-BE49-F238E27FC236}">
                  <a16:creationId xmlns:a16="http://schemas.microsoft.com/office/drawing/2014/main" id="{CF80FED4-F517-AE57-C7F4-82C115AA7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5" y="2362"/>
              <a:ext cx="125" cy="30"/>
            </a:xfrm>
            <a:custGeom>
              <a:avLst/>
              <a:gdLst>
                <a:gd name="T0" fmla="*/ 123 w 125"/>
                <a:gd name="T1" fmla="*/ 26 h 30"/>
                <a:gd name="T2" fmla="*/ 124 w 125"/>
                <a:gd name="T3" fmla="*/ 20 h 30"/>
                <a:gd name="T4" fmla="*/ 124 w 125"/>
                <a:gd name="T5" fmla="*/ 13 h 30"/>
                <a:gd name="T6" fmla="*/ 124 w 125"/>
                <a:gd name="T7" fmla="*/ 7 h 30"/>
                <a:gd name="T8" fmla="*/ 120 w 125"/>
                <a:gd name="T9" fmla="*/ 1 h 30"/>
                <a:gd name="T10" fmla="*/ 104 w 125"/>
                <a:gd name="T11" fmla="*/ 2 h 30"/>
                <a:gd name="T12" fmla="*/ 89 w 125"/>
                <a:gd name="T13" fmla="*/ 2 h 30"/>
                <a:gd name="T14" fmla="*/ 75 w 125"/>
                <a:gd name="T15" fmla="*/ 2 h 30"/>
                <a:gd name="T16" fmla="*/ 61 w 125"/>
                <a:gd name="T17" fmla="*/ 1 h 30"/>
                <a:gd name="T18" fmla="*/ 47 w 125"/>
                <a:gd name="T19" fmla="*/ 0 h 30"/>
                <a:gd name="T20" fmla="*/ 34 w 125"/>
                <a:gd name="T21" fmla="*/ 0 h 30"/>
                <a:gd name="T22" fmla="*/ 20 w 125"/>
                <a:gd name="T23" fmla="*/ 0 h 30"/>
                <a:gd name="T24" fmla="*/ 5 w 125"/>
                <a:gd name="T25" fmla="*/ 1 h 30"/>
                <a:gd name="T26" fmla="*/ 4 w 125"/>
                <a:gd name="T27" fmla="*/ 0 h 30"/>
                <a:gd name="T28" fmla="*/ 1 w 125"/>
                <a:gd name="T29" fmla="*/ 0 h 30"/>
                <a:gd name="T30" fmla="*/ 1 w 125"/>
                <a:gd name="T31" fmla="*/ 2 h 30"/>
                <a:gd name="T32" fmla="*/ 0 w 125"/>
                <a:gd name="T33" fmla="*/ 4 h 30"/>
                <a:gd name="T34" fmla="*/ 0 w 125"/>
                <a:gd name="T35" fmla="*/ 5 h 30"/>
                <a:gd name="T36" fmla="*/ 0 w 125"/>
                <a:gd name="T37" fmla="*/ 7 h 30"/>
                <a:gd name="T38" fmla="*/ 7 w 125"/>
                <a:gd name="T39" fmla="*/ 12 h 30"/>
                <a:gd name="T40" fmla="*/ 15 w 125"/>
                <a:gd name="T41" fmla="*/ 14 h 30"/>
                <a:gd name="T42" fmla="*/ 25 w 125"/>
                <a:gd name="T43" fmla="*/ 13 h 30"/>
                <a:gd name="T44" fmla="*/ 34 w 125"/>
                <a:gd name="T45" fmla="*/ 13 h 30"/>
                <a:gd name="T46" fmla="*/ 40 w 125"/>
                <a:gd name="T47" fmla="*/ 15 h 30"/>
                <a:gd name="T48" fmla="*/ 46 w 125"/>
                <a:gd name="T49" fmla="*/ 16 h 30"/>
                <a:gd name="T50" fmla="*/ 51 w 125"/>
                <a:gd name="T51" fmla="*/ 17 h 30"/>
                <a:gd name="T52" fmla="*/ 57 w 125"/>
                <a:gd name="T53" fmla="*/ 18 h 30"/>
                <a:gd name="T54" fmla="*/ 62 w 125"/>
                <a:gd name="T55" fmla="*/ 20 h 30"/>
                <a:gd name="T56" fmla="*/ 67 w 125"/>
                <a:gd name="T57" fmla="*/ 22 h 30"/>
                <a:gd name="T58" fmla="*/ 72 w 125"/>
                <a:gd name="T59" fmla="*/ 25 h 30"/>
                <a:gd name="T60" fmla="*/ 76 w 125"/>
                <a:gd name="T61" fmla="*/ 29 h 30"/>
                <a:gd name="T62" fmla="*/ 77 w 125"/>
                <a:gd name="T63" fmla="*/ 29 h 30"/>
                <a:gd name="T64" fmla="*/ 81 w 125"/>
                <a:gd name="T65" fmla="*/ 29 h 30"/>
                <a:gd name="T66" fmla="*/ 87 w 125"/>
                <a:gd name="T67" fmla="*/ 28 h 30"/>
                <a:gd name="T68" fmla="*/ 94 w 125"/>
                <a:gd name="T69" fmla="*/ 28 h 30"/>
                <a:gd name="T70" fmla="*/ 102 w 125"/>
                <a:gd name="T71" fmla="*/ 28 h 30"/>
                <a:gd name="T72" fmla="*/ 110 w 125"/>
                <a:gd name="T73" fmla="*/ 28 h 30"/>
                <a:gd name="T74" fmla="*/ 117 w 125"/>
                <a:gd name="T75" fmla="*/ 28 h 30"/>
                <a:gd name="T76" fmla="*/ 123 w 125"/>
                <a:gd name="T77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30">
                  <a:moveTo>
                    <a:pt x="123" y="29"/>
                  </a:moveTo>
                  <a:lnTo>
                    <a:pt x="123" y="26"/>
                  </a:lnTo>
                  <a:lnTo>
                    <a:pt x="124" y="23"/>
                  </a:lnTo>
                  <a:lnTo>
                    <a:pt x="124" y="20"/>
                  </a:lnTo>
                  <a:lnTo>
                    <a:pt x="124" y="16"/>
                  </a:lnTo>
                  <a:lnTo>
                    <a:pt x="124" y="13"/>
                  </a:lnTo>
                  <a:lnTo>
                    <a:pt x="124" y="10"/>
                  </a:lnTo>
                  <a:lnTo>
                    <a:pt x="124" y="7"/>
                  </a:lnTo>
                  <a:lnTo>
                    <a:pt x="124" y="4"/>
                  </a:lnTo>
                  <a:lnTo>
                    <a:pt x="120" y="1"/>
                  </a:lnTo>
                  <a:lnTo>
                    <a:pt x="112" y="2"/>
                  </a:lnTo>
                  <a:lnTo>
                    <a:pt x="104" y="2"/>
                  </a:lnTo>
                  <a:lnTo>
                    <a:pt x="97" y="2"/>
                  </a:lnTo>
                  <a:lnTo>
                    <a:pt x="89" y="2"/>
                  </a:lnTo>
                  <a:lnTo>
                    <a:pt x="82" y="2"/>
                  </a:lnTo>
                  <a:lnTo>
                    <a:pt x="75" y="2"/>
                  </a:lnTo>
                  <a:lnTo>
                    <a:pt x="68" y="2"/>
                  </a:lnTo>
                  <a:lnTo>
                    <a:pt x="61" y="1"/>
                  </a:lnTo>
                  <a:lnTo>
                    <a:pt x="54" y="1"/>
                  </a:lnTo>
                  <a:lnTo>
                    <a:pt x="47" y="0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12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7"/>
                  </a:lnTo>
                  <a:lnTo>
                    <a:pt x="3" y="11"/>
                  </a:lnTo>
                  <a:lnTo>
                    <a:pt x="7" y="12"/>
                  </a:lnTo>
                  <a:lnTo>
                    <a:pt x="11" y="13"/>
                  </a:lnTo>
                  <a:lnTo>
                    <a:pt x="15" y="14"/>
                  </a:lnTo>
                  <a:lnTo>
                    <a:pt x="20" y="13"/>
                  </a:lnTo>
                  <a:lnTo>
                    <a:pt x="25" y="13"/>
                  </a:lnTo>
                  <a:lnTo>
                    <a:pt x="29" y="13"/>
                  </a:lnTo>
                  <a:lnTo>
                    <a:pt x="34" y="13"/>
                  </a:lnTo>
                  <a:lnTo>
                    <a:pt x="37" y="14"/>
                  </a:lnTo>
                  <a:lnTo>
                    <a:pt x="40" y="15"/>
                  </a:lnTo>
                  <a:lnTo>
                    <a:pt x="42" y="15"/>
                  </a:lnTo>
                  <a:lnTo>
                    <a:pt x="46" y="16"/>
                  </a:lnTo>
                  <a:lnTo>
                    <a:pt x="48" y="16"/>
                  </a:lnTo>
                  <a:lnTo>
                    <a:pt x="51" y="17"/>
                  </a:lnTo>
                  <a:lnTo>
                    <a:pt x="54" y="17"/>
                  </a:lnTo>
                  <a:lnTo>
                    <a:pt x="57" y="18"/>
                  </a:lnTo>
                  <a:lnTo>
                    <a:pt x="59" y="19"/>
                  </a:lnTo>
                  <a:lnTo>
                    <a:pt x="62" y="20"/>
                  </a:lnTo>
                  <a:lnTo>
                    <a:pt x="65" y="21"/>
                  </a:lnTo>
                  <a:lnTo>
                    <a:pt x="67" y="22"/>
                  </a:lnTo>
                  <a:lnTo>
                    <a:pt x="70" y="23"/>
                  </a:lnTo>
                  <a:lnTo>
                    <a:pt x="72" y="25"/>
                  </a:lnTo>
                  <a:lnTo>
                    <a:pt x="74" y="26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77" y="29"/>
                  </a:lnTo>
                  <a:lnTo>
                    <a:pt x="79" y="29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7" y="28"/>
                  </a:lnTo>
                  <a:lnTo>
                    <a:pt x="91" y="28"/>
                  </a:lnTo>
                  <a:lnTo>
                    <a:pt x="94" y="28"/>
                  </a:lnTo>
                  <a:lnTo>
                    <a:pt x="98" y="28"/>
                  </a:lnTo>
                  <a:lnTo>
                    <a:pt x="102" y="28"/>
                  </a:lnTo>
                  <a:lnTo>
                    <a:pt x="106" y="28"/>
                  </a:lnTo>
                  <a:lnTo>
                    <a:pt x="110" y="28"/>
                  </a:lnTo>
                  <a:lnTo>
                    <a:pt x="113" y="28"/>
                  </a:lnTo>
                  <a:lnTo>
                    <a:pt x="117" y="28"/>
                  </a:lnTo>
                  <a:lnTo>
                    <a:pt x="120" y="29"/>
                  </a:lnTo>
                  <a:lnTo>
                    <a:pt x="123" y="29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93" name="Freeform 81">
              <a:extLst>
                <a:ext uri="{FF2B5EF4-FFF2-40B4-BE49-F238E27FC236}">
                  <a16:creationId xmlns:a16="http://schemas.microsoft.com/office/drawing/2014/main" id="{449A0801-8109-A01B-62CE-206D161AA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" y="1965"/>
              <a:ext cx="21" cy="20"/>
            </a:xfrm>
            <a:custGeom>
              <a:avLst/>
              <a:gdLst>
                <a:gd name="T0" fmla="*/ 16 w 21"/>
                <a:gd name="T1" fmla="*/ 10 h 20"/>
                <a:gd name="T2" fmla="*/ 17 w 21"/>
                <a:gd name="T3" fmla="*/ 10 h 20"/>
                <a:gd name="T4" fmla="*/ 18 w 21"/>
                <a:gd name="T5" fmla="*/ 10 h 20"/>
                <a:gd name="T6" fmla="*/ 19 w 21"/>
                <a:gd name="T7" fmla="*/ 10 h 20"/>
                <a:gd name="T8" fmla="*/ 20 w 21"/>
                <a:gd name="T9" fmla="*/ 11 h 20"/>
                <a:gd name="T10" fmla="*/ 20 w 21"/>
                <a:gd name="T11" fmla="*/ 12 h 20"/>
                <a:gd name="T12" fmla="*/ 20 w 21"/>
                <a:gd name="T13" fmla="*/ 14 h 20"/>
                <a:gd name="T14" fmla="*/ 20 w 21"/>
                <a:gd name="T15" fmla="*/ 16 h 20"/>
                <a:gd name="T16" fmla="*/ 19 w 21"/>
                <a:gd name="T17" fmla="*/ 18 h 20"/>
                <a:gd name="T18" fmla="*/ 15 w 21"/>
                <a:gd name="T19" fmla="*/ 18 h 20"/>
                <a:gd name="T20" fmla="*/ 10 w 21"/>
                <a:gd name="T21" fmla="*/ 18 h 20"/>
                <a:gd name="T22" fmla="*/ 5 w 21"/>
                <a:gd name="T23" fmla="*/ 17 h 20"/>
                <a:gd name="T24" fmla="*/ 2 w 21"/>
                <a:gd name="T25" fmla="*/ 15 h 20"/>
                <a:gd name="T26" fmla="*/ 0 w 21"/>
                <a:gd name="T27" fmla="*/ 12 h 20"/>
                <a:gd name="T28" fmla="*/ 0 w 21"/>
                <a:gd name="T29" fmla="*/ 7 h 20"/>
                <a:gd name="T30" fmla="*/ 2 w 21"/>
                <a:gd name="T31" fmla="*/ 3 h 20"/>
                <a:gd name="T32" fmla="*/ 5 w 21"/>
                <a:gd name="T33" fmla="*/ 0 h 20"/>
                <a:gd name="T34" fmla="*/ 10 w 21"/>
                <a:gd name="T35" fmla="*/ 0 h 20"/>
                <a:gd name="T36" fmla="*/ 14 w 21"/>
                <a:gd name="T37" fmla="*/ 0 h 20"/>
                <a:gd name="T38" fmla="*/ 17 w 21"/>
                <a:gd name="T39" fmla="*/ 0 h 20"/>
                <a:gd name="T40" fmla="*/ 18 w 21"/>
                <a:gd name="T41" fmla="*/ 4 h 20"/>
                <a:gd name="T42" fmla="*/ 17 w 21"/>
                <a:gd name="T43" fmla="*/ 2 h 20"/>
                <a:gd name="T44" fmla="*/ 14 w 21"/>
                <a:gd name="T45" fmla="*/ 1 h 20"/>
                <a:gd name="T46" fmla="*/ 10 w 21"/>
                <a:gd name="T47" fmla="*/ 1 h 20"/>
                <a:gd name="T48" fmla="*/ 7 w 21"/>
                <a:gd name="T49" fmla="*/ 2 h 20"/>
                <a:gd name="T50" fmla="*/ 5 w 21"/>
                <a:gd name="T51" fmla="*/ 5 h 20"/>
                <a:gd name="T52" fmla="*/ 4 w 21"/>
                <a:gd name="T53" fmla="*/ 8 h 20"/>
                <a:gd name="T54" fmla="*/ 4 w 21"/>
                <a:gd name="T55" fmla="*/ 12 h 20"/>
                <a:gd name="T56" fmla="*/ 6 w 21"/>
                <a:gd name="T57" fmla="*/ 15 h 20"/>
                <a:gd name="T58" fmla="*/ 9 w 21"/>
                <a:gd name="T59" fmla="*/ 17 h 20"/>
                <a:gd name="T60" fmla="*/ 11 w 21"/>
                <a:gd name="T61" fmla="*/ 17 h 20"/>
                <a:gd name="T62" fmla="*/ 12 w 21"/>
                <a:gd name="T63" fmla="*/ 17 h 20"/>
                <a:gd name="T64" fmla="*/ 14 w 21"/>
                <a:gd name="T65" fmla="*/ 17 h 20"/>
                <a:gd name="T66" fmla="*/ 15 w 21"/>
                <a:gd name="T67" fmla="*/ 16 h 20"/>
                <a:gd name="T68" fmla="*/ 15 w 21"/>
                <a:gd name="T69" fmla="*/ 14 h 20"/>
                <a:gd name="T70" fmla="*/ 15 w 21"/>
                <a:gd name="T71" fmla="*/ 12 h 20"/>
                <a:gd name="T72" fmla="*/ 15 w 21"/>
                <a:gd name="T73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" h="20">
                  <a:moveTo>
                    <a:pt x="15" y="10"/>
                  </a:moveTo>
                  <a:lnTo>
                    <a:pt x="16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9" y="10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19" y="18"/>
                  </a:lnTo>
                  <a:lnTo>
                    <a:pt x="17" y="18"/>
                  </a:lnTo>
                  <a:lnTo>
                    <a:pt x="15" y="18"/>
                  </a:lnTo>
                  <a:lnTo>
                    <a:pt x="12" y="19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7" y="2"/>
                  </a:lnTo>
                  <a:lnTo>
                    <a:pt x="15" y="1"/>
                  </a:lnTo>
                  <a:lnTo>
                    <a:pt x="14" y="1"/>
                  </a:lnTo>
                  <a:lnTo>
                    <a:pt x="12" y="1"/>
                  </a:lnTo>
                  <a:lnTo>
                    <a:pt x="10" y="1"/>
                  </a:lnTo>
                  <a:lnTo>
                    <a:pt x="8" y="2"/>
                  </a:lnTo>
                  <a:lnTo>
                    <a:pt x="7" y="2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9"/>
                  </a:lnTo>
                  <a:lnTo>
                    <a:pt x="4" y="12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7" y="16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7"/>
                  </a:lnTo>
                  <a:lnTo>
                    <a:pt x="14" y="17"/>
                  </a:lnTo>
                  <a:lnTo>
                    <a:pt x="15" y="17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5" y="14"/>
                  </a:lnTo>
                  <a:lnTo>
                    <a:pt x="15" y="13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1"/>
                  </a:lnTo>
                  <a:lnTo>
                    <a:pt x="15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94" name="Freeform 82">
              <a:extLst>
                <a:ext uri="{FF2B5EF4-FFF2-40B4-BE49-F238E27FC236}">
                  <a16:creationId xmlns:a16="http://schemas.microsoft.com/office/drawing/2014/main" id="{7920B2AB-63BE-7391-8490-A1B8237A9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9" y="1954"/>
              <a:ext cx="22" cy="20"/>
            </a:xfrm>
            <a:custGeom>
              <a:avLst/>
              <a:gdLst>
                <a:gd name="T0" fmla="*/ 0 w 22"/>
                <a:gd name="T1" fmla="*/ 17 h 20"/>
                <a:gd name="T2" fmla="*/ 0 w 22"/>
                <a:gd name="T3" fmla="*/ 15 h 20"/>
                <a:gd name="T4" fmla="*/ 0 w 22"/>
                <a:gd name="T5" fmla="*/ 12 h 20"/>
                <a:gd name="T6" fmla="*/ 1 w 22"/>
                <a:gd name="T7" fmla="*/ 11 h 20"/>
                <a:gd name="T8" fmla="*/ 1 w 22"/>
                <a:gd name="T9" fmla="*/ 8 h 20"/>
                <a:gd name="T10" fmla="*/ 1 w 22"/>
                <a:gd name="T11" fmla="*/ 6 h 20"/>
                <a:gd name="T12" fmla="*/ 2 w 22"/>
                <a:gd name="T13" fmla="*/ 3 h 20"/>
                <a:gd name="T14" fmla="*/ 2 w 22"/>
                <a:gd name="T15" fmla="*/ 1 h 20"/>
                <a:gd name="T16" fmla="*/ 3 w 22"/>
                <a:gd name="T17" fmla="*/ 0 h 20"/>
                <a:gd name="T18" fmla="*/ 3 w 22"/>
                <a:gd name="T19" fmla="*/ 0 h 20"/>
                <a:gd name="T20" fmla="*/ 4 w 22"/>
                <a:gd name="T21" fmla="*/ 0 h 20"/>
                <a:gd name="T22" fmla="*/ 4 w 22"/>
                <a:gd name="T23" fmla="*/ 0 h 20"/>
                <a:gd name="T24" fmla="*/ 4 w 22"/>
                <a:gd name="T25" fmla="*/ 0 h 20"/>
                <a:gd name="T26" fmla="*/ 6 w 22"/>
                <a:gd name="T27" fmla="*/ 4 h 20"/>
                <a:gd name="T28" fmla="*/ 8 w 22"/>
                <a:gd name="T29" fmla="*/ 8 h 20"/>
                <a:gd name="T30" fmla="*/ 10 w 22"/>
                <a:gd name="T31" fmla="*/ 12 h 20"/>
                <a:gd name="T32" fmla="*/ 10 w 22"/>
                <a:gd name="T33" fmla="*/ 12 h 20"/>
                <a:gd name="T34" fmla="*/ 12 w 22"/>
                <a:gd name="T35" fmla="*/ 8 h 20"/>
                <a:gd name="T36" fmla="*/ 15 w 22"/>
                <a:gd name="T37" fmla="*/ 4 h 20"/>
                <a:gd name="T38" fmla="*/ 16 w 22"/>
                <a:gd name="T39" fmla="*/ 0 h 20"/>
                <a:gd name="T40" fmla="*/ 17 w 22"/>
                <a:gd name="T41" fmla="*/ 0 h 20"/>
                <a:gd name="T42" fmla="*/ 17 w 22"/>
                <a:gd name="T43" fmla="*/ 0 h 20"/>
                <a:gd name="T44" fmla="*/ 18 w 22"/>
                <a:gd name="T45" fmla="*/ 0 h 20"/>
                <a:gd name="T46" fmla="*/ 18 w 22"/>
                <a:gd name="T47" fmla="*/ 0 h 20"/>
                <a:gd name="T48" fmla="*/ 19 w 22"/>
                <a:gd name="T49" fmla="*/ 1 h 20"/>
                <a:gd name="T50" fmla="*/ 19 w 22"/>
                <a:gd name="T51" fmla="*/ 3 h 20"/>
                <a:gd name="T52" fmla="*/ 19 w 22"/>
                <a:gd name="T53" fmla="*/ 6 h 20"/>
                <a:gd name="T54" fmla="*/ 20 w 22"/>
                <a:gd name="T55" fmla="*/ 8 h 20"/>
                <a:gd name="T56" fmla="*/ 20 w 22"/>
                <a:gd name="T57" fmla="*/ 10 h 20"/>
                <a:gd name="T58" fmla="*/ 20 w 22"/>
                <a:gd name="T59" fmla="*/ 12 h 20"/>
                <a:gd name="T60" fmla="*/ 20 w 22"/>
                <a:gd name="T61" fmla="*/ 14 h 20"/>
                <a:gd name="T62" fmla="*/ 21 w 22"/>
                <a:gd name="T63" fmla="*/ 17 h 20"/>
                <a:gd name="T64" fmla="*/ 20 w 22"/>
                <a:gd name="T65" fmla="*/ 18 h 20"/>
                <a:gd name="T66" fmla="*/ 19 w 22"/>
                <a:gd name="T67" fmla="*/ 18 h 20"/>
                <a:gd name="T68" fmla="*/ 18 w 22"/>
                <a:gd name="T69" fmla="*/ 18 h 20"/>
                <a:gd name="T70" fmla="*/ 17 w 22"/>
                <a:gd name="T71" fmla="*/ 18 h 20"/>
                <a:gd name="T72" fmla="*/ 16 w 22"/>
                <a:gd name="T73" fmla="*/ 16 h 20"/>
                <a:gd name="T74" fmla="*/ 16 w 22"/>
                <a:gd name="T75" fmla="*/ 14 h 20"/>
                <a:gd name="T76" fmla="*/ 16 w 22"/>
                <a:gd name="T77" fmla="*/ 11 h 20"/>
                <a:gd name="T78" fmla="*/ 16 w 22"/>
                <a:gd name="T79" fmla="*/ 7 h 20"/>
                <a:gd name="T80" fmla="*/ 15 w 22"/>
                <a:gd name="T81" fmla="*/ 6 h 20"/>
                <a:gd name="T82" fmla="*/ 14 w 22"/>
                <a:gd name="T83" fmla="*/ 9 h 20"/>
                <a:gd name="T84" fmla="*/ 13 w 22"/>
                <a:gd name="T85" fmla="*/ 12 h 20"/>
                <a:gd name="T86" fmla="*/ 12 w 22"/>
                <a:gd name="T87" fmla="*/ 14 h 20"/>
                <a:gd name="T88" fmla="*/ 10 w 22"/>
                <a:gd name="T89" fmla="*/ 17 h 20"/>
                <a:gd name="T90" fmla="*/ 9 w 22"/>
                <a:gd name="T91" fmla="*/ 18 h 20"/>
                <a:gd name="T92" fmla="*/ 9 w 22"/>
                <a:gd name="T93" fmla="*/ 18 h 20"/>
                <a:gd name="T94" fmla="*/ 9 w 22"/>
                <a:gd name="T95" fmla="*/ 18 h 20"/>
                <a:gd name="T96" fmla="*/ 9 w 22"/>
                <a:gd name="T97" fmla="*/ 18 h 20"/>
                <a:gd name="T98" fmla="*/ 8 w 22"/>
                <a:gd name="T99" fmla="*/ 18 h 20"/>
                <a:gd name="T100" fmla="*/ 8 w 22"/>
                <a:gd name="T101" fmla="*/ 18 h 20"/>
                <a:gd name="T102" fmla="*/ 7 w 22"/>
                <a:gd name="T103" fmla="*/ 14 h 20"/>
                <a:gd name="T104" fmla="*/ 5 w 22"/>
                <a:gd name="T105" fmla="*/ 10 h 20"/>
                <a:gd name="T106" fmla="*/ 3 w 22"/>
                <a:gd name="T107" fmla="*/ 6 h 20"/>
                <a:gd name="T108" fmla="*/ 3 w 22"/>
                <a:gd name="T109" fmla="*/ 8 h 20"/>
                <a:gd name="T110" fmla="*/ 3 w 22"/>
                <a:gd name="T111" fmla="*/ 11 h 20"/>
                <a:gd name="T112" fmla="*/ 2 w 22"/>
                <a:gd name="T113" fmla="*/ 14 h 20"/>
                <a:gd name="T114" fmla="*/ 2 w 22"/>
                <a:gd name="T115" fmla="*/ 17 h 20"/>
                <a:gd name="T116" fmla="*/ 1 w 22"/>
                <a:gd name="T117" fmla="*/ 18 h 20"/>
                <a:gd name="T118" fmla="*/ 1 w 22"/>
                <a:gd name="T119" fmla="*/ 18 h 20"/>
                <a:gd name="T120" fmla="*/ 0 w 22"/>
                <a:gd name="T121" fmla="*/ 18 h 20"/>
                <a:gd name="T122" fmla="*/ 0 w 22"/>
                <a:gd name="T12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" h="20">
                  <a:moveTo>
                    <a:pt x="0" y="19"/>
                  </a:move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2"/>
                  </a:lnTo>
                  <a:lnTo>
                    <a:pt x="6" y="4"/>
                  </a:lnTo>
                  <a:lnTo>
                    <a:pt x="7" y="6"/>
                  </a:lnTo>
                  <a:lnTo>
                    <a:pt x="8" y="8"/>
                  </a:lnTo>
                  <a:lnTo>
                    <a:pt x="9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3" y="6"/>
                  </a:lnTo>
                  <a:lnTo>
                    <a:pt x="15" y="4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19" y="1"/>
                  </a:lnTo>
                  <a:lnTo>
                    <a:pt x="19" y="2"/>
                  </a:lnTo>
                  <a:lnTo>
                    <a:pt x="19" y="3"/>
                  </a:lnTo>
                  <a:lnTo>
                    <a:pt x="19" y="4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21" y="16"/>
                  </a:lnTo>
                  <a:lnTo>
                    <a:pt x="21" y="17"/>
                  </a:lnTo>
                  <a:lnTo>
                    <a:pt x="21" y="19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19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19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6" y="7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0" y="17"/>
                  </a:lnTo>
                  <a:lnTo>
                    <a:pt x="10" y="18"/>
                  </a:lnTo>
                  <a:lnTo>
                    <a:pt x="9" y="18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7" y="14"/>
                  </a:lnTo>
                  <a:lnTo>
                    <a:pt x="6" y="12"/>
                  </a:lnTo>
                  <a:lnTo>
                    <a:pt x="5" y="10"/>
                  </a:lnTo>
                  <a:lnTo>
                    <a:pt x="4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9"/>
                  </a:lnTo>
                  <a:lnTo>
                    <a:pt x="3" y="11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95" name="Freeform 83">
              <a:extLst>
                <a:ext uri="{FF2B5EF4-FFF2-40B4-BE49-F238E27FC236}">
                  <a16:creationId xmlns:a16="http://schemas.microsoft.com/office/drawing/2014/main" id="{24B5FC20-15C0-5705-99C2-C25E4B225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4" y="2088"/>
              <a:ext cx="21" cy="21"/>
            </a:xfrm>
            <a:custGeom>
              <a:avLst/>
              <a:gdLst>
                <a:gd name="T0" fmla="*/ 0 w 21"/>
                <a:gd name="T1" fmla="*/ 20 h 21"/>
                <a:gd name="T2" fmla="*/ 0 w 21"/>
                <a:gd name="T3" fmla="*/ 19 h 21"/>
                <a:gd name="T4" fmla="*/ 0 w 21"/>
                <a:gd name="T5" fmla="*/ 17 h 21"/>
                <a:gd name="T6" fmla="*/ 0 w 21"/>
                <a:gd name="T7" fmla="*/ 16 h 21"/>
                <a:gd name="T8" fmla="*/ 0 w 21"/>
                <a:gd name="T9" fmla="*/ 15 h 21"/>
                <a:gd name="T10" fmla="*/ 0 w 21"/>
                <a:gd name="T11" fmla="*/ 14 h 21"/>
                <a:gd name="T12" fmla="*/ 0 w 21"/>
                <a:gd name="T13" fmla="*/ 12 h 21"/>
                <a:gd name="T14" fmla="*/ 0 w 21"/>
                <a:gd name="T15" fmla="*/ 11 h 21"/>
                <a:gd name="T16" fmla="*/ 0 w 21"/>
                <a:gd name="T17" fmla="*/ 10 h 21"/>
                <a:gd name="T18" fmla="*/ 0 w 21"/>
                <a:gd name="T19" fmla="*/ 8 h 21"/>
                <a:gd name="T20" fmla="*/ 0 w 21"/>
                <a:gd name="T21" fmla="*/ 7 h 21"/>
                <a:gd name="T22" fmla="*/ 0 w 21"/>
                <a:gd name="T23" fmla="*/ 6 h 21"/>
                <a:gd name="T24" fmla="*/ 0 w 21"/>
                <a:gd name="T25" fmla="*/ 5 h 21"/>
                <a:gd name="T26" fmla="*/ 0 w 21"/>
                <a:gd name="T27" fmla="*/ 4 h 21"/>
                <a:gd name="T28" fmla="*/ 0 w 21"/>
                <a:gd name="T29" fmla="*/ 2 h 21"/>
                <a:gd name="T30" fmla="*/ 0 w 21"/>
                <a:gd name="T31" fmla="*/ 1 h 21"/>
                <a:gd name="T32" fmla="*/ 0 w 21"/>
                <a:gd name="T33" fmla="*/ 0 h 21"/>
                <a:gd name="T34" fmla="*/ 0 w 21"/>
                <a:gd name="T35" fmla="*/ 0 h 21"/>
                <a:gd name="T36" fmla="*/ 2 w 21"/>
                <a:gd name="T37" fmla="*/ 0 h 21"/>
                <a:gd name="T38" fmla="*/ 5 w 21"/>
                <a:gd name="T39" fmla="*/ 0 h 21"/>
                <a:gd name="T40" fmla="*/ 8 w 21"/>
                <a:gd name="T41" fmla="*/ 0 h 21"/>
                <a:gd name="T42" fmla="*/ 13 w 21"/>
                <a:gd name="T43" fmla="*/ 0 h 21"/>
                <a:gd name="T44" fmla="*/ 17 w 21"/>
                <a:gd name="T45" fmla="*/ 1 h 21"/>
                <a:gd name="T46" fmla="*/ 19 w 21"/>
                <a:gd name="T47" fmla="*/ 2 h 21"/>
                <a:gd name="T48" fmla="*/ 20 w 21"/>
                <a:gd name="T49" fmla="*/ 5 h 21"/>
                <a:gd name="T50" fmla="*/ 19 w 21"/>
                <a:gd name="T51" fmla="*/ 7 h 21"/>
                <a:gd name="T52" fmla="*/ 17 w 21"/>
                <a:gd name="T53" fmla="*/ 9 h 21"/>
                <a:gd name="T54" fmla="*/ 15 w 21"/>
                <a:gd name="T55" fmla="*/ 10 h 21"/>
                <a:gd name="T56" fmla="*/ 13 w 21"/>
                <a:gd name="T57" fmla="*/ 11 h 21"/>
                <a:gd name="T58" fmla="*/ 11 w 21"/>
                <a:gd name="T59" fmla="*/ 11 h 21"/>
                <a:gd name="T60" fmla="*/ 8 w 21"/>
                <a:gd name="T61" fmla="*/ 11 h 21"/>
                <a:gd name="T62" fmla="*/ 7 w 21"/>
                <a:gd name="T63" fmla="*/ 11 h 21"/>
                <a:gd name="T64" fmla="*/ 6 w 21"/>
                <a:gd name="T65" fmla="*/ 11 h 21"/>
                <a:gd name="T66" fmla="*/ 6 w 21"/>
                <a:gd name="T67" fmla="*/ 12 h 21"/>
                <a:gd name="T68" fmla="*/ 6 w 21"/>
                <a:gd name="T69" fmla="*/ 13 h 21"/>
                <a:gd name="T70" fmla="*/ 6 w 21"/>
                <a:gd name="T71" fmla="*/ 14 h 21"/>
                <a:gd name="T72" fmla="*/ 6 w 21"/>
                <a:gd name="T73" fmla="*/ 15 h 21"/>
                <a:gd name="T74" fmla="*/ 6 w 21"/>
                <a:gd name="T75" fmla="*/ 16 h 21"/>
                <a:gd name="T76" fmla="*/ 6 w 21"/>
                <a:gd name="T77" fmla="*/ 17 h 21"/>
                <a:gd name="T78" fmla="*/ 6 w 21"/>
                <a:gd name="T79" fmla="*/ 19 h 21"/>
                <a:gd name="T80" fmla="*/ 7 w 21"/>
                <a:gd name="T81" fmla="*/ 20 h 21"/>
                <a:gd name="T82" fmla="*/ 5 w 21"/>
                <a:gd name="T83" fmla="*/ 20 h 21"/>
                <a:gd name="T84" fmla="*/ 5 w 21"/>
                <a:gd name="T85" fmla="*/ 20 h 21"/>
                <a:gd name="T86" fmla="*/ 4 w 21"/>
                <a:gd name="T87" fmla="*/ 20 h 21"/>
                <a:gd name="T88" fmla="*/ 3 w 21"/>
                <a:gd name="T89" fmla="*/ 20 h 21"/>
                <a:gd name="T90" fmla="*/ 2 w 21"/>
                <a:gd name="T91" fmla="*/ 20 h 21"/>
                <a:gd name="T92" fmla="*/ 2 w 21"/>
                <a:gd name="T93" fmla="*/ 20 h 21"/>
                <a:gd name="T94" fmla="*/ 0 w 21"/>
                <a:gd name="T95" fmla="*/ 20 h 21"/>
                <a:gd name="T96" fmla="*/ 0 w 21"/>
                <a:gd name="T97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" h="21">
                  <a:moveTo>
                    <a:pt x="0" y="20"/>
                  </a:moveTo>
                  <a:lnTo>
                    <a:pt x="0" y="19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7" y="1"/>
                  </a:lnTo>
                  <a:lnTo>
                    <a:pt x="19" y="2"/>
                  </a:lnTo>
                  <a:lnTo>
                    <a:pt x="20" y="5"/>
                  </a:lnTo>
                  <a:lnTo>
                    <a:pt x="19" y="7"/>
                  </a:lnTo>
                  <a:lnTo>
                    <a:pt x="17" y="9"/>
                  </a:lnTo>
                  <a:lnTo>
                    <a:pt x="15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7" y="11"/>
                  </a:lnTo>
                  <a:lnTo>
                    <a:pt x="6" y="11"/>
                  </a:lnTo>
                  <a:lnTo>
                    <a:pt x="6" y="12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4" y="20"/>
                  </a:lnTo>
                  <a:lnTo>
                    <a:pt x="3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96" name="Freeform 84">
              <a:extLst>
                <a:ext uri="{FF2B5EF4-FFF2-40B4-BE49-F238E27FC236}">
                  <a16:creationId xmlns:a16="http://schemas.microsoft.com/office/drawing/2014/main" id="{EBD377AB-4425-F0AF-FF3B-B4BB17202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8" y="2089"/>
              <a:ext cx="21" cy="21"/>
            </a:xfrm>
            <a:custGeom>
              <a:avLst/>
              <a:gdLst>
                <a:gd name="T0" fmla="*/ 0 w 21"/>
                <a:gd name="T1" fmla="*/ 20 h 21"/>
                <a:gd name="T2" fmla="*/ 8 w 21"/>
                <a:gd name="T3" fmla="*/ 18 h 21"/>
                <a:gd name="T4" fmla="*/ 14 w 21"/>
                <a:gd name="T5" fmla="*/ 17 h 21"/>
                <a:gd name="T6" fmla="*/ 18 w 21"/>
                <a:gd name="T7" fmla="*/ 14 h 21"/>
                <a:gd name="T8" fmla="*/ 20 w 21"/>
                <a:gd name="T9" fmla="*/ 9 h 21"/>
                <a:gd name="T10" fmla="*/ 18 w 21"/>
                <a:gd name="T11" fmla="*/ 5 h 21"/>
                <a:gd name="T12" fmla="*/ 16 w 21"/>
                <a:gd name="T13" fmla="*/ 2 h 21"/>
                <a:gd name="T14" fmla="*/ 10 w 21"/>
                <a:gd name="T15" fmla="*/ 1 h 21"/>
                <a:gd name="T16" fmla="*/ 0 w 21"/>
                <a:gd name="T17" fmla="*/ 0 h 21"/>
                <a:gd name="T18" fmla="*/ 0 w 21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0"/>
                  </a:moveTo>
                  <a:lnTo>
                    <a:pt x="8" y="18"/>
                  </a:lnTo>
                  <a:lnTo>
                    <a:pt x="14" y="17"/>
                  </a:lnTo>
                  <a:lnTo>
                    <a:pt x="18" y="14"/>
                  </a:lnTo>
                  <a:lnTo>
                    <a:pt x="20" y="9"/>
                  </a:lnTo>
                  <a:lnTo>
                    <a:pt x="18" y="5"/>
                  </a:lnTo>
                  <a:lnTo>
                    <a:pt x="16" y="2"/>
                  </a:lnTo>
                  <a:lnTo>
                    <a:pt x="10" y="1"/>
                  </a:lnTo>
                  <a:lnTo>
                    <a:pt x="0" y="0"/>
                  </a:lnTo>
                  <a:lnTo>
                    <a:pt x="0" y="2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97" name="Freeform 85">
              <a:extLst>
                <a:ext uri="{FF2B5EF4-FFF2-40B4-BE49-F238E27FC236}">
                  <a16:creationId xmlns:a16="http://schemas.microsoft.com/office/drawing/2014/main" id="{F4FED07F-8192-9A65-F3EC-A47D9B4F1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2" y="1907"/>
              <a:ext cx="21" cy="25"/>
            </a:xfrm>
            <a:custGeom>
              <a:avLst/>
              <a:gdLst>
                <a:gd name="T0" fmla="*/ 10 w 21"/>
                <a:gd name="T1" fmla="*/ 0 h 25"/>
                <a:gd name="T2" fmla="*/ 12 w 21"/>
                <a:gd name="T3" fmla="*/ 0 h 25"/>
                <a:gd name="T4" fmla="*/ 13 w 21"/>
                <a:gd name="T5" fmla="*/ 0 h 25"/>
                <a:gd name="T6" fmla="*/ 15 w 21"/>
                <a:gd name="T7" fmla="*/ 1 h 25"/>
                <a:gd name="T8" fmla="*/ 17 w 21"/>
                <a:gd name="T9" fmla="*/ 2 h 25"/>
                <a:gd name="T10" fmla="*/ 18 w 21"/>
                <a:gd name="T11" fmla="*/ 3 h 25"/>
                <a:gd name="T12" fmla="*/ 19 w 21"/>
                <a:gd name="T13" fmla="*/ 5 h 25"/>
                <a:gd name="T14" fmla="*/ 20 w 21"/>
                <a:gd name="T15" fmla="*/ 6 h 25"/>
                <a:gd name="T16" fmla="*/ 20 w 21"/>
                <a:gd name="T17" fmla="*/ 9 h 25"/>
                <a:gd name="T18" fmla="*/ 20 w 21"/>
                <a:gd name="T19" fmla="*/ 10 h 25"/>
                <a:gd name="T20" fmla="*/ 20 w 21"/>
                <a:gd name="T21" fmla="*/ 12 h 25"/>
                <a:gd name="T22" fmla="*/ 19 w 21"/>
                <a:gd name="T23" fmla="*/ 13 h 25"/>
                <a:gd name="T24" fmla="*/ 18 w 21"/>
                <a:gd name="T25" fmla="*/ 15 h 25"/>
                <a:gd name="T26" fmla="*/ 17 w 21"/>
                <a:gd name="T27" fmla="*/ 16 h 25"/>
                <a:gd name="T28" fmla="*/ 16 w 21"/>
                <a:gd name="T29" fmla="*/ 17 h 25"/>
                <a:gd name="T30" fmla="*/ 14 w 21"/>
                <a:gd name="T31" fmla="*/ 18 h 25"/>
                <a:gd name="T32" fmla="*/ 13 w 21"/>
                <a:gd name="T33" fmla="*/ 18 h 25"/>
                <a:gd name="T34" fmla="*/ 20 w 21"/>
                <a:gd name="T35" fmla="*/ 22 h 25"/>
                <a:gd name="T36" fmla="*/ 19 w 21"/>
                <a:gd name="T37" fmla="*/ 22 h 25"/>
                <a:gd name="T38" fmla="*/ 19 w 21"/>
                <a:gd name="T39" fmla="*/ 23 h 25"/>
                <a:gd name="T40" fmla="*/ 19 w 21"/>
                <a:gd name="T41" fmla="*/ 23 h 25"/>
                <a:gd name="T42" fmla="*/ 18 w 21"/>
                <a:gd name="T43" fmla="*/ 23 h 25"/>
                <a:gd name="T44" fmla="*/ 17 w 21"/>
                <a:gd name="T45" fmla="*/ 23 h 25"/>
                <a:gd name="T46" fmla="*/ 17 w 21"/>
                <a:gd name="T47" fmla="*/ 23 h 25"/>
                <a:gd name="T48" fmla="*/ 17 w 21"/>
                <a:gd name="T49" fmla="*/ 24 h 25"/>
                <a:gd name="T50" fmla="*/ 16 w 21"/>
                <a:gd name="T51" fmla="*/ 24 h 25"/>
                <a:gd name="T52" fmla="*/ 9 w 21"/>
                <a:gd name="T53" fmla="*/ 18 h 25"/>
                <a:gd name="T54" fmla="*/ 7 w 21"/>
                <a:gd name="T55" fmla="*/ 18 h 25"/>
                <a:gd name="T56" fmla="*/ 6 w 21"/>
                <a:gd name="T57" fmla="*/ 18 h 25"/>
                <a:gd name="T58" fmla="*/ 4 w 21"/>
                <a:gd name="T59" fmla="*/ 18 h 25"/>
                <a:gd name="T60" fmla="*/ 2 w 21"/>
                <a:gd name="T61" fmla="*/ 16 h 25"/>
                <a:gd name="T62" fmla="*/ 1 w 21"/>
                <a:gd name="T63" fmla="*/ 15 h 25"/>
                <a:gd name="T64" fmla="*/ 0 w 21"/>
                <a:gd name="T65" fmla="*/ 13 h 25"/>
                <a:gd name="T66" fmla="*/ 0 w 21"/>
                <a:gd name="T67" fmla="*/ 11 h 25"/>
                <a:gd name="T68" fmla="*/ 0 w 21"/>
                <a:gd name="T69" fmla="*/ 9 h 25"/>
                <a:gd name="T70" fmla="*/ 0 w 21"/>
                <a:gd name="T71" fmla="*/ 7 h 25"/>
                <a:gd name="T72" fmla="*/ 0 w 21"/>
                <a:gd name="T73" fmla="*/ 6 h 25"/>
                <a:gd name="T74" fmla="*/ 1 w 21"/>
                <a:gd name="T75" fmla="*/ 4 h 25"/>
                <a:gd name="T76" fmla="*/ 2 w 21"/>
                <a:gd name="T77" fmla="*/ 2 h 25"/>
                <a:gd name="T78" fmla="*/ 4 w 21"/>
                <a:gd name="T79" fmla="*/ 1 h 25"/>
                <a:gd name="T80" fmla="*/ 6 w 21"/>
                <a:gd name="T81" fmla="*/ 0 h 25"/>
                <a:gd name="T82" fmla="*/ 7 w 21"/>
                <a:gd name="T83" fmla="*/ 0 h 25"/>
                <a:gd name="T84" fmla="*/ 10 w 21"/>
                <a:gd name="T8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" h="25">
                  <a:moveTo>
                    <a:pt x="10" y="0"/>
                  </a:move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6"/>
                  </a:lnTo>
                  <a:lnTo>
                    <a:pt x="20" y="9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6" y="17"/>
                  </a:lnTo>
                  <a:lnTo>
                    <a:pt x="14" y="18"/>
                  </a:lnTo>
                  <a:lnTo>
                    <a:pt x="13" y="18"/>
                  </a:lnTo>
                  <a:lnTo>
                    <a:pt x="20" y="22"/>
                  </a:lnTo>
                  <a:lnTo>
                    <a:pt x="19" y="22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8" y="23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4"/>
                  </a:lnTo>
                  <a:lnTo>
                    <a:pt x="16" y="24"/>
                  </a:lnTo>
                  <a:lnTo>
                    <a:pt x="9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98" name="Freeform 86">
              <a:extLst>
                <a:ext uri="{FF2B5EF4-FFF2-40B4-BE49-F238E27FC236}">
                  <a16:creationId xmlns:a16="http://schemas.microsoft.com/office/drawing/2014/main" id="{DF92770A-F21B-BE77-9CE5-43B9D3190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" y="1908"/>
              <a:ext cx="20" cy="21"/>
            </a:xfrm>
            <a:custGeom>
              <a:avLst/>
              <a:gdLst>
                <a:gd name="T0" fmla="*/ 0 w 20"/>
                <a:gd name="T1" fmla="*/ 10 h 21"/>
                <a:gd name="T2" fmla="*/ 0 w 20"/>
                <a:gd name="T3" fmla="*/ 14 h 21"/>
                <a:gd name="T4" fmla="*/ 2 w 20"/>
                <a:gd name="T5" fmla="*/ 17 h 21"/>
                <a:gd name="T6" fmla="*/ 5 w 20"/>
                <a:gd name="T7" fmla="*/ 19 h 21"/>
                <a:gd name="T8" fmla="*/ 9 w 20"/>
                <a:gd name="T9" fmla="*/ 20 h 21"/>
                <a:gd name="T10" fmla="*/ 11 w 20"/>
                <a:gd name="T11" fmla="*/ 19 h 21"/>
                <a:gd name="T12" fmla="*/ 13 w 20"/>
                <a:gd name="T13" fmla="*/ 18 h 21"/>
                <a:gd name="T14" fmla="*/ 15 w 20"/>
                <a:gd name="T15" fmla="*/ 18 h 21"/>
                <a:gd name="T16" fmla="*/ 16 w 20"/>
                <a:gd name="T17" fmla="*/ 16 h 21"/>
                <a:gd name="T18" fmla="*/ 18 w 20"/>
                <a:gd name="T19" fmla="*/ 14 h 21"/>
                <a:gd name="T20" fmla="*/ 19 w 20"/>
                <a:gd name="T21" fmla="*/ 13 h 21"/>
                <a:gd name="T22" fmla="*/ 19 w 20"/>
                <a:gd name="T23" fmla="*/ 11 h 21"/>
                <a:gd name="T24" fmla="*/ 19 w 20"/>
                <a:gd name="T25" fmla="*/ 9 h 21"/>
                <a:gd name="T26" fmla="*/ 19 w 20"/>
                <a:gd name="T27" fmla="*/ 6 h 21"/>
                <a:gd name="T28" fmla="*/ 16 w 20"/>
                <a:gd name="T29" fmla="*/ 2 h 21"/>
                <a:gd name="T30" fmla="*/ 13 w 20"/>
                <a:gd name="T31" fmla="*/ 1 h 21"/>
                <a:gd name="T32" fmla="*/ 9 w 20"/>
                <a:gd name="T33" fmla="*/ 0 h 21"/>
                <a:gd name="T34" fmla="*/ 6 w 20"/>
                <a:gd name="T35" fmla="*/ 0 h 21"/>
                <a:gd name="T36" fmla="*/ 5 w 20"/>
                <a:gd name="T37" fmla="*/ 1 h 21"/>
                <a:gd name="T38" fmla="*/ 3 w 20"/>
                <a:gd name="T39" fmla="*/ 1 h 21"/>
                <a:gd name="T40" fmla="*/ 2 w 20"/>
                <a:gd name="T41" fmla="*/ 3 h 21"/>
                <a:gd name="T42" fmla="*/ 1 w 20"/>
                <a:gd name="T43" fmla="*/ 5 h 21"/>
                <a:gd name="T44" fmla="*/ 0 w 20"/>
                <a:gd name="T45" fmla="*/ 6 h 21"/>
                <a:gd name="T46" fmla="*/ 0 w 20"/>
                <a:gd name="T47" fmla="*/ 8 h 21"/>
                <a:gd name="T48" fmla="*/ 0 w 20"/>
                <a:gd name="T4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21">
                  <a:moveTo>
                    <a:pt x="0" y="10"/>
                  </a:moveTo>
                  <a:lnTo>
                    <a:pt x="0" y="14"/>
                  </a:lnTo>
                  <a:lnTo>
                    <a:pt x="2" y="17"/>
                  </a:lnTo>
                  <a:lnTo>
                    <a:pt x="5" y="19"/>
                  </a:lnTo>
                  <a:lnTo>
                    <a:pt x="9" y="20"/>
                  </a:lnTo>
                  <a:lnTo>
                    <a:pt x="11" y="19"/>
                  </a:lnTo>
                  <a:lnTo>
                    <a:pt x="13" y="18"/>
                  </a:lnTo>
                  <a:lnTo>
                    <a:pt x="15" y="18"/>
                  </a:lnTo>
                  <a:lnTo>
                    <a:pt x="16" y="16"/>
                  </a:lnTo>
                  <a:lnTo>
                    <a:pt x="18" y="14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9" y="6"/>
                  </a:lnTo>
                  <a:lnTo>
                    <a:pt x="16" y="2"/>
                  </a:lnTo>
                  <a:lnTo>
                    <a:pt x="13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3" y="1"/>
                  </a:lnTo>
                  <a:lnTo>
                    <a:pt x="2" y="3"/>
                  </a:lnTo>
                  <a:lnTo>
                    <a:pt x="1" y="5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399" name="Freeform 87">
              <a:extLst>
                <a:ext uri="{FF2B5EF4-FFF2-40B4-BE49-F238E27FC236}">
                  <a16:creationId xmlns:a16="http://schemas.microsoft.com/office/drawing/2014/main" id="{2915B991-0440-ED01-6608-942192E5E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1992"/>
              <a:ext cx="21" cy="21"/>
            </a:xfrm>
            <a:custGeom>
              <a:avLst/>
              <a:gdLst>
                <a:gd name="T0" fmla="*/ 0 w 21"/>
                <a:gd name="T1" fmla="*/ 20 h 21"/>
                <a:gd name="T2" fmla="*/ 0 w 21"/>
                <a:gd name="T3" fmla="*/ 0 h 21"/>
                <a:gd name="T4" fmla="*/ 9 w 21"/>
                <a:gd name="T5" fmla="*/ 0 h 21"/>
                <a:gd name="T6" fmla="*/ 12 w 21"/>
                <a:gd name="T7" fmla="*/ 0 h 21"/>
                <a:gd name="T8" fmla="*/ 14 w 21"/>
                <a:gd name="T9" fmla="*/ 1 h 21"/>
                <a:gd name="T10" fmla="*/ 16 w 21"/>
                <a:gd name="T11" fmla="*/ 3 h 21"/>
                <a:gd name="T12" fmla="*/ 17 w 21"/>
                <a:gd name="T13" fmla="*/ 5 h 21"/>
                <a:gd name="T14" fmla="*/ 17 w 21"/>
                <a:gd name="T15" fmla="*/ 8 h 21"/>
                <a:gd name="T16" fmla="*/ 16 w 21"/>
                <a:gd name="T17" fmla="*/ 10 h 21"/>
                <a:gd name="T18" fmla="*/ 14 w 21"/>
                <a:gd name="T19" fmla="*/ 10 h 21"/>
                <a:gd name="T20" fmla="*/ 12 w 21"/>
                <a:gd name="T21" fmla="*/ 11 h 21"/>
                <a:gd name="T22" fmla="*/ 20 w 21"/>
                <a:gd name="T23" fmla="*/ 20 h 21"/>
                <a:gd name="T24" fmla="*/ 12 w 21"/>
                <a:gd name="T25" fmla="*/ 20 h 21"/>
                <a:gd name="T26" fmla="*/ 6 w 21"/>
                <a:gd name="T27" fmla="*/ 12 h 21"/>
                <a:gd name="T28" fmla="*/ 6 w 21"/>
                <a:gd name="T29" fmla="*/ 20 h 21"/>
                <a:gd name="T30" fmla="*/ 0 w 21"/>
                <a:gd name="T31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21">
                  <a:moveTo>
                    <a:pt x="0" y="20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6" y="10"/>
                  </a:lnTo>
                  <a:lnTo>
                    <a:pt x="14" y="10"/>
                  </a:lnTo>
                  <a:lnTo>
                    <a:pt x="12" y="11"/>
                  </a:lnTo>
                  <a:lnTo>
                    <a:pt x="20" y="20"/>
                  </a:lnTo>
                  <a:lnTo>
                    <a:pt x="12" y="20"/>
                  </a:lnTo>
                  <a:lnTo>
                    <a:pt x="6" y="12"/>
                  </a:lnTo>
                  <a:lnTo>
                    <a:pt x="6" y="20"/>
                  </a:lnTo>
                  <a:lnTo>
                    <a:pt x="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00" name="Freeform 88">
              <a:extLst>
                <a:ext uri="{FF2B5EF4-FFF2-40B4-BE49-F238E27FC236}">
                  <a16:creationId xmlns:a16="http://schemas.microsoft.com/office/drawing/2014/main" id="{0A256283-70E4-6641-621E-7B34B6FAF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0" y="1995"/>
              <a:ext cx="20" cy="21"/>
            </a:xfrm>
            <a:custGeom>
              <a:avLst/>
              <a:gdLst>
                <a:gd name="T0" fmla="*/ 8 w 20"/>
                <a:gd name="T1" fmla="*/ 20 h 21"/>
                <a:gd name="T2" fmla="*/ 12 w 20"/>
                <a:gd name="T3" fmla="*/ 18 h 21"/>
                <a:gd name="T4" fmla="*/ 16 w 20"/>
                <a:gd name="T5" fmla="*/ 16 h 21"/>
                <a:gd name="T6" fmla="*/ 16 w 20"/>
                <a:gd name="T7" fmla="*/ 12 h 21"/>
                <a:gd name="T8" fmla="*/ 19 w 20"/>
                <a:gd name="T9" fmla="*/ 10 h 21"/>
                <a:gd name="T10" fmla="*/ 16 w 20"/>
                <a:gd name="T11" fmla="*/ 5 h 21"/>
                <a:gd name="T12" fmla="*/ 16 w 20"/>
                <a:gd name="T13" fmla="*/ 3 h 21"/>
                <a:gd name="T14" fmla="*/ 12 w 20"/>
                <a:gd name="T15" fmla="*/ 1 h 21"/>
                <a:gd name="T16" fmla="*/ 8 w 20"/>
                <a:gd name="T17" fmla="*/ 0 h 21"/>
                <a:gd name="T18" fmla="*/ 0 w 20"/>
                <a:gd name="T19" fmla="*/ 0 h 21"/>
                <a:gd name="T20" fmla="*/ 0 w 20"/>
                <a:gd name="T21" fmla="*/ 20 h 21"/>
                <a:gd name="T22" fmla="*/ 8 w 20"/>
                <a:gd name="T2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21">
                  <a:moveTo>
                    <a:pt x="8" y="20"/>
                  </a:moveTo>
                  <a:lnTo>
                    <a:pt x="12" y="18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9" y="10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2" y="1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8" y="2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01" name="Freeform 89">
              <a:extLst>
                <a:ext uri="{FF2B5EF4-FFF2-40B4-BE49-F238E27FC236}">
                  <a16:creationId xmlns:a16="http://schemas.microsoft.com/office/drawing/2014/main" id="{49613E08-49BA-A753-197C-061A6534A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1906"/>
              <a:ext cx="20" cy="23"/>
            </a:xfrm>
            <a:custGeom>
              <a:avLst/>
              <a:gdLst>
                <a:gd name="T0" fmla="*/ 13 w 20"/>
                <a:gd name="T1" fmla="*/ 5 h 23"/>
                <a:gd name="T2" fmla="*/ 12 w 20"/>
                <a:gd name="T3" fmla="*/ 4 h 23"/>
                <a:gd name="T4" fmla="*/ 10 w 20"/>
                <a:gd name="T5" fmla="*/ 4 h 23"/>
                <a:gd name="T6" fmla="*/ 8 w 20"/>
                <a:gd name="T7" fmla="*/ 5 h 23"/>
                <a:gd name="T8" fmla="*/ 7 w 20"/>
                <a:gd name="T9" fmla="*/ 6 h 23"/>
                <a:gd name="T10" fmla="*/ 8 w 20"/>
                <a:gd name="T11" fmla="*/ 7 h 23"/>
                <a:gd name="T12" fmla="*/ 8 w 20"/>
                <a:gd name="T13" fmla="*/ 7 h 23"/>
                <a:gd name="T14" fmla="*/ 10 w 20"/>
                <a:gd name="T15" fmla="*/ 7 h 23"/>
                <a:gd name="T16" fmla="*/ 10 w 20"/>
                <a:gd name="T17" fmla="*/ 8 h 23"/>
                <a:gd name="T18" fmla="*/ 14 w 20"/>
                <a:gd name="T19" fmla="*/ 9 h 23"/>
                <a:gd name="T20" fmla="*/ 16 w 20"/>
                <a:gd name="T21" fmla="*/ 10 h 23"/>
                <a:gd name="T22" fmla="*/ 18 w 20"/>
                <a:gd name="T23" fmla="*/ 12 h 23"/>
                <a:gd name="T24" fmla="*/ 19 w 20"/>
                <a:gd name="T25" fmla="*/ 14 h 23"/>
                <a:gd name="T26" fmla="*/ 19 w 20"/>
                <a:gd name="T27" fmla="*/ 16 h 23"/>
                <a:gd name="T28" fmla="*/ 18 w 20"/>
                <a:gd name="T29" fmla="*/ 18 h 23"/>
                <a:gd name="T30" fmla="*/ 16 w 20"/>
                <a:gd name="T31" fmla="*/ 19 h 23"/>
                <a:gd name="T32" fmla="*/ 15 w 20"/>
                <a:gd name="T33" fmla="*/ 21 h 23"/>
                <a:gd name="T34" fmla="*/ 12 w 20"/>
                <a:gd name="T35" fmla="*/ 21 h 23"/>
                <a:gd name="T36" fmla="*/ 10 w 20"/>
                <a:gd name="T37" fmla="*/ 22 h 23"/>
                <a:gd name="T38" fmla="*/ 8 w 20"/>
                <a:gd name="T39" fmla="*/ 22 h 23"/>
                <a:gd name="T40" fmla="*/ 5 w 20"/>
                <a:gd name="T41" fmla="*/ 22 h 23"/>
                <a:gd name="T42" fmla="*/ 3 w 20"/>
                <a:gd name="T43" fmla="*/ 21 h 23"/>
                <a:gd name="T44" fmla="*/ 0 w 20"/>
                <a:gd name="T45" fmla="*/ 19 h 23"/>
                <a:gd name="T46" fmla="*/ 2 w 20"/>
                <a:gd name="T47" fmla="*/ 15 h 23"/>
                <a:gd name="T48" fmla="*/ 5 w 20"/>
                <a:gd name="T49" fmla="*/ 16 h 23"/>
                <a:gd name="T50" fmla="*/ 7 w 20"/>
                <a:gd name="T51" fmla="*/ 17 h 23"/>
                <a:gd name="T52" fmla="*/ 9 w 20"/>
                <a:gd name="T53" fmla="*/ 17 h 23"/>
                <a:gd name="T54" fmla="*/ 11 w 20"/>
                <a:gd name="T55" fmla="*/ 16 h 23"/>
                <a:gd name="T56" fmla="*/ 12 w 20"/>
                <a:gd name="T57" fmla="*/ 16 h 23"/>
                <a:gd name="T58" fmla="*/ 12 w 20"/>
                <a:gd name="T59" fmla="*/ 15 h 23"/>
                <a:gd name="T60" fmla="*/ 11 w 20"/>
                <a:gd name="T61" fmla="*/ 14 h 23"/>
                <a:gd name="T62" fmla="*/ 11 w 20"/>
                <a:gd name="T63" fmla="*/ 14 h 23"/>
                <a:gd name="T64" fmla="*/ 10 w 20"/>
                <a:gd name="T65" fmla="*/ 13 h 23"/>
                <a:gd name="T66" fmla="*/ 5 w 20"/>
                <a:gd name="T67" fmla="*/ 12 h 23"/>
                <a:gd name="T68" fmla="*/ 2 w 20"/>
                <a:gd name="T69" fmla="*/ 11 h 23"/>
                <a:gd name="T70" fmla="*/ 1 w 20"/>
                <a:gd name="T71" fmla="*/ 9 h 23"/>
                <a:gd name="T72" fmla="*/ 1 w 20"/>
                <a:gd name="T73" fmla="*/ 6 h 23"/>
                <a:gd name="T74" fmla="*/ 1 w 20"/>
                <a:gd name="T75" fmla="*/ 5 h 23"/>
                <a:gd name="T76" fmla="*/ 2 w 20"/>
                <a:gd name="T77" fmla="*/ 3 h 23"/>
                <a:gd name="T78" fmla="*/ 3 w 20"/>
                <a:gd name="T79" fmla="*/ 2 h 23"/>
                <a:gd name="T80" fmla="*/ 5 w 20"/>
                <a:gd name="T81" fmla="*/ 0 h 23"/>
                <a:gd name="T82" fmla="*/ 6 w 20"/>
                <a:gd name="T83" fmla="*/ 0 h 23"/>
                <a:gd name="T84" fmla="*/ 8 w 20"/>
                <a:gd name="T85" fmla="*/ 0 h 23"/>
                <a:gd name="T86" fmla="*/ 10 w 20"/>
                <a:gd name="T87" fmla="*/ 0 h 23"/>
                <a:gd name="T88" fmla="*/ 12 w 20"/>
                <a:gd name="T89" fmla="*/ 0 h 23"/>
                <a:gd name="T90" fmla="*/ 14 w 20"/>
                <a:gd name="T91" fmla="*/ 0 h 23"/>
                <a:gd name="T92" fmla="*/ 17 w 20"/>
                <a:gd name="T93" fmla="*/ 1 h 23"/>
                <a:gd name="T94" fmla="*/ 15 w 20"/>
                <a:gd name="T95" fmla="*/ 5 h 23"/>
                <a:gd name="T96" fmla="*/ 13 w 20"/>
                <a:gd name="T97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" h="23">
                  <a:moveTo>
                    <a:pt x="13" y="5"/>
                  </a:moveTo>
                  <a:lnTo>
                    <a:pt x="12" y="4"/>
                  </a:lnTo>
                  <a:lnTo>
                    <a:pt x="10" y="4"/>
                  </a:lnTo>
                  <a:lnTo>
                    <a:pt x="8" y="5"/>
                  </a:lnTo>
                  <a:lnTo>
                    <a:pt x="7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8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2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2" y="21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5" y="22"/>
                  </a:lnTo>
                  <a:lnTo>
                    <a:pt x="3" y="21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5" y="16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0" y="13"/>
                  </a:lnTo>
                  <a:lnTo>
                    <a:pt x="5" y="12"/>
                  </a:lnTo>
                  <a:lnTo>
                    <a:pt x="2" y="11"/>
                  </a:lnTo>
                  <a:lnTo>
                    <a:pt x="1" y="9"/>
                  </a:lnTo>
                  <a:lnTo>
                    <a:pt x="1" y="6"/>
                  </a:lnTo>
                  <a:lnTo>
                    <a:pt x="1" y="5"/>
                  </a:lnTo>
                  <a:lnTo>
                    <a:pt x="2" y="3"/>
                  </a:lnTo>
                  <a:lnTo>
                    <a:pt x="3" y="2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5" y="5"/>
                  </a:lnTo>
                  <a:lnTo>
                    <a:pt x="13" y="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02" name="Freeform 90">
              <a:extLst>
                <a:ext uri="{FF2B5EF4-FFF2-40B4-BE49-F238E27FC236}">
                  <a16:creationId xmlns:a16="http://schemas.microsoft.com/office/drawing/2014/main" id="{0C86EF8D-5D50-C83D-1979-A134A6D0C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3" y="2004"/>
              <a:ext cx="21" cy="21"/>
            </a:xfrm>
            <a:custGeom>
              <a:avLst/>
              <a:gdLst>
                <a:gd name="T0" fmla="*/ 12 w 21"/>
                <a:gd name="T1" fmla="*/ 10 h 21"/>
                <a:gd name="T2" fmla="*/ 12 w 21"/>
                <a:gd name="T3" fmla="*/ 20 h 21"/>
                <a:gd name="T4" fmla="*/ 7 w 21"/>
                <a:gd name="T5" fmla="*/ 20 h 21"/>
                <a:gd name="T6" fmla="*/ 7 w 21"/>
                <a:gd name="T7" fmla="*/ 10 h 21"/>
                <a:gd name="T8" fmla="*/ 0 w 21"/>
                <a:gd name="T9" fmla="*/ 0 h 21"/>
                <a:gd name="T10" fmla="*/ 6 w 21"/>
                <a:gd name="T11" fmla="*/ 0 h 21"/>
                <a:gd name="T12" fmla="*/ 10 w 21"/>
                <a:gd name="T13" fmla="*/ 5 h 21"/>
                <a:gd name="T14" fmla="*/ 13 w 21"/>
                <a:gd name="T15" fmla="*/ 0 h 21"/>
                <a:gd name="T16" fmla="*/ 20 w 21"/>
                <a:gd name="T17" fmla="*/ 0 h 21"/>
                <a:gd name="T18" fmla="*/ 12 w 21"/>
                <a:gd name="T1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12" y="10"/>
                  </a:moveTo>
                  <a:lnTo>
                    <a:pt x="12" y="20"/>
                  </a:lnTo>
                  <a:lnTo>
                    <a:pt x="7" y="20"/>
                  </a:lnTo>
                  <a:lnTo>
                    <a:pt x="7" y="10"/>
                  </a:lnTo>
                  <a:lnTo>
                    <a:pt x="0" y="0"/>
                  </a:lnTo>
                  <a:lnTo>
                    <a:pt x="6" y="0"/>
                  </a:lnTo>
                  <a:lnTo>
                    <a:pt x="10" y="5"/>
                  </a:lnTo>
                  <a:lnTo>
                    <a:pt x="13" y="0"/>
                  </a:lnTo>
                  <a:lnTo>
                    <a:pt x="20" y="0"/>
                  </a:lnTo>
                  <a:lnTo>
                    <a:pt x="12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03" name="Freeform 91">
              <a:extLst>
                <a:ext uri="{FF2B5EF4-FFF2-40B4-BE49-F238E27FC236}">
                  <a16:creationId xmlns:a16="http://schemas.microsoft.com/office/drawing/2014/main" id="{F67F9538-FEC4-B0D9-D9A7-4C8D41D53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" y="1949"/>
              <a:ext cx="21" cy="24"/>
            </a:xfrm>
            <a:custGeom>
              <a:avLst/>
              <a:gdLst>
                <a:gd name="T0" fmla="*/ 12 w 21"/>
                <a:gd name="T1" fmla="*/ 14 h 24"/>
                <a:gd name="T2" fmla="*/ 6 w 21"/>
                <a:gd name="T3" fmla="*/ 17 h 24"/>
                <a:gd name="T4" fmla="*/ 6 w 21"/>
                <a:gd name="T5" fmla="*/ 21 h 24"/>
                <a:gd name="T6" fmla="*/ 1 w 21"/>
                <a:gd name="T7" fmla="*/ 23 h 24"/>
                <a:gd name="T8" fmla="*/ 0 w 21"/>
                <a:gd name="T9" fmla="*/ 2 h 24"/>
                <a:gd name="T10" fmla="*/ 5 w 21"/>
                <a:gd name="T11" fmla="*/ 0 h 24"/>
                <a:gd name="T12" fmla="*/ 20 w 21"/>
                <a:gd name="T13" fmla="*/ 14 h 24"/>
                <a:gd name="T14" fmla="*/ 15 w 21"/>
                <a:gd name="T15" fmla="*/ 17 h 24"/>
                <a:gd name="T16" fmla="*/ 12 w 21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4">
                  <a:moveTo>
                    <a:pt x="12" y="14"/>
                  </a:moveTo>
                  <a:lnTo>
                    <a:pt x="6" y="17"/>
                  </a:lnTo>
                  <a:lnTo>
                    <a:pt x="6" y="21"/>
                  </a:lnTo>
                  <a:lnTo>
                    <a:pt x="1" y="23"/>
                  </a:lnTo>
                  <a:lnTo>
                    <a:pt x="0" y="2"/>
                  </a:lnTo>
                  <a:lnTo>
                    <a:pt x="5" y="0"/>
                  </a:lnTo>
                  <a:lnTo>
                    <a:pt x="20" y="14"/>
                  </a:lnTo>
                  <a:lnTo>
                    <a:pt x="15" y="17"/>
                  </a:lnTo>
                  <a:lnTo>
                    <a:pt x="12" y="1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04" name="Freeform 92">
              <a:extLst>
                <a:ext uri="{FF2B5EF4-FFF2-40B4-BE49-F238E27FC236}">
                  <a16:creationId xmlns:a16="http://schemas.microsoft.com/office/drawing/2014/main" id="{CE81990F-FE7A-F4A1-A30A-3E09E7C0C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1955"/>
              <a:ext cx="21" cy="21"/>
            </a:xfrm>
            <a:custGeom>
              <a:avLst/>
              <a:gdLst>
                <a:gd name="T0" fmla="*/ 2 w 21"/>
                <a:gd name="T1" fmla="*/ 20 h 21"/>
                <a:gd name="T2" fmla="*/ 20 w 21"/>
                <a:gd name="T3" fmla="*/ 14 h 21"/>
                <a:gd name="T4" fmla="*/ 0 w 21"/>
                <a:gd name="T5" fmla="*/ 0 h 21"/>
                <a:gd name="T6" fmla="*/ 2 w 21"/>
                <a:gd name="T7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1">
                  <a:moveTo>
                    <a:pt x="2" y="20"/>
                  </a:moveTo>
                  <a:lnTo>
                    <a:pt x="20" y="14"/>
                  </a:lnTo>
                  <a:lnTo>
                    <a:pt x="0" y="0"/>
                  </a:lnTo>
                  <a:lnTo>
                    <a:pt x="2" y="2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05" name="Freeform 93">
              <a:extLst>
                <a:ext uri="{FF2B5EF4-FFF2-40B4-BE49-F238E27FC236}">
                  <a16:creationId xmlns:a16="http://schemas.microsoft.com/office/drawing/2014/main" id="{4592B2C6-7208-E8B9-9CF0-0D61C0110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0" y="1926"/>
              <a:ext cx="21" cy="22"/>
            </a:xfrm>
            <a:custGeom>
              <a:avLst/>
              <a:gdLst>
                <a:gd name="T0" fmla="*/ 0 w 21"/>
                <a:gd name="T1" fmla="*/ 0 h 22"/>
                <a:gd name="T2" fmla="*/ 19 w 21"/>
                <a:gd name="T3" fmla="*/ 0 h 22"/>
                <a:gd name="T4" fmla="*/ 19 w 21"/>
                <a:gd name="T5" fmla="*/ 4 h 22"/>
                <a:gd name="T6" fmla="*/ 9 w 21"/>
                <a:gd name="T7" fmla="*/ 16 h 22"/>
                <a:gd name="T8" fmla="*/ 20 w 21"/>
                <a:gd name="T9" fmla="*/ 16 h 22"/>
                <a:gd name="T10" fmla="*/ 20 w 21"/>
                <a:gd name="T11" fmla="*/ 21 h 22"/>
                <a:gd name="T12" fmla="*/ 0 w 21"/>
                <a:gd name="T13" fmla="*/ 21 h 22"/>
                <a:gd name="T14" fmla="*/ 0 w 21"/>
                <a:gd name="T15" fmla="*/ 17 h 22"/>
                <a:gd name="T16" fmla="*/ 10 w 21"/>
                <a:gd name="T17" fmla="*/ 4 h 22"/>
                <a:gd name="T18" fmla="*/ 0 w 21"/>
                <a:gd name="T19" fmla="*/ 4 h 22"/>
                <a:gd name="T20" fmla="*/ 0 w 21"/>
                <a:gd name="T2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lnTo>
                    <a:pt x="19" y="0"/>
                  </a:lnTo>
                  <a:lnTo>
                    <a:pt x="19" y="4"/>
                  </a:lnTo>
                  <a:lnTo>
                    <a:pt x="9" y="16"/>
                  </a:lnTo>
                  <a:lnTo>
                    <a:pt x="20" y="16"/>
                  </a:lnTo>
                  <a:lnTo>
                    <a:pt x="20" y="21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1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3477" name="Group 165">
            <a:extLst>
              <a:ext uri="{FF2B5EF4-FFF2-40B4-BE49-F238E27FC236}">
                <a16:creationId xmlns:a16="http://schemas.microsoft.com/office/drawing/2014/main" id="{8E11B44E-EF67-9A03-B172-060EF17134BB}"/>
              </a:ext>
            </a:extLst>
          </p:cNvPr>
          <p:cNvGrpSpPr>
            <a:grpSpLocks/>
          </p:cNvGrpSpPr>
          <p:nvPr/>
        </p:nvGrpSpPr>
        <p:grpSpPr bwMode="auto">
          <a:xfrm>
            <a:off x="6496050" y="2409825"/>
            <a:ext cx="1069975" cy="917575"/>
            <a:chOff x="4092" y="1518"/>
            <a:chExt cx="674" cy="578"/>
          </a:xfrm>
        </p:grpSpPr>
        <p:sp>
          <p:nvSpPr>
            <p:cNvPr id="13407" name="Freeform 95">
              <a:extLst>
                <a:ext uri="{FF2B5EF4-FFF2-40B4-BE49-F238E27FC236}">
                  <a16:creationId xmlns:a16="http://schemas.microsoft.com/office/drawing/2014/main" id="{BC50653F-937D-9DB1-DA88-C6FA911B0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" y="1519"/>
              <a:ext cx="659" cy="576"/>
            </a:xfrm>
            <a:custGeom>
              <a:avLst/>
              <a:gdLst>
                <a:gd name="T0" fmla="*/ 115 w 659"/>
                <a:gd name="T1" fmla="*/ 505 h 576"/>
                <a:gd name="T2" fmla="*/ 235 w 659"/>
                <a:gd name="T3" fmla="*/ 485 h 576"/>
                <a:gd name="T4" fmla="*/ 230 w 659"/>
                <a:gd name="T5" fmla="*/ 482 h 576"/>
                <a:gd name="T6" fmla="*/ 226 w 659"/>
                <a:gd name="T7" fmla="*/ 478 h 576"/>
                <a:gd name="T8" fmla="*/ 221 w 659"/>
                <a:gd name="T9" fmla="*/ 474 h 576"/>
                <a:gd name="T10" fmla="*/ 52 w 659"/>
                <a:gd name="T11" fmla="*/ 466 h 576"/>
                <a:gd name="T12" fmla="*/ 47 w 659"/>
                <a:gd name="T13" fmla="*/ 464 h 576"/>
                <a:gd name="T14" fmla="*/ 43 w 659"/>
                <a:gd name="T15" fmla="*/ 459 h 576"/>
                <a:gd name="T16" fmla="*/ 41 w 659"/>
                <a:gd name="T17" fmla="*/ 454 h 576"/>
                <a:gd name="T18" fmla="*/ 40 w 659"/>
                <a:gd name="T19" fmla="*/ 448 h 576"/>
                <a:gd name="T20" fmla="*/ 37 w 659"/>
                <a:gd name="T21" fmla="*/ 425 h 576"/>
                <a:gd name="T22" fmla="*/ 31 w 659"/>
                <a:gd name="T23" fmla="*/ 423 h 576"/>
                <a:gd name="T24" fmla="*/ 26 w 659"/>
                <a:gd name="T25" fmla="*/ 420 h 576"/>
                <a:gd name="T26" fmla="*/ 23 w 659"/>
                <a:gd name="T27" fmla="*/ 415 h 576"/>
                <a:gd name="T28" fmla="*/ 0 w 659"/>
                <a:gd name="T29" fmla="*/ 167 h 576"/>
                <a:gd name="T30" fmla="*/ 0 w 659"/>
                <a:gd name="T31" fmla="*/ 162 h 576"/>
                <a:gd name="T32" fmla="*/ 2 w 659"/>
                <a:gd name="T33" fmla="*/ 158 h 576"/>
                <a:gd name="T34" fmla="*/ 4 w 659"/>
                <a:gd name="T35" fmla="*/ 154 h 576"/>
                <a:gd name="T36" fmla="*/ 37 w 659"/>
                <a:gd name="T37" fmla="*/ 99 h 576"/>
                <a:gd name="T38" fmla="*/ 38 w 659"/>
                <a:gd name="T39" fmla="*/ 64 h 576"/>
                <a:gd name="T40" fmla="*/ 44 w 659"/>
                <a:gd name="T41" fmla="*/ 58 h 576"/>
                <a:gd name="T42" fmla="*/ 128 w 659"/>
                <a:gd name="T43" fmla="*/ 24 h 576"/>
                <a:gd name="T44" fmla="*/ 190 w 659"/>
                <a:gd name="T45" fmla="*/ 17 h 576"/>
                <a:gd name="T46" fmla="*/ 253 w 659"/>
                <a:gd name="T47" fmla="*/ 11 h 576"/>
                <a:gd name="T48" fmla="*/ 317 w 659"/>
                <a:gd name="T49" fmla="*/ 7 h 576"/>
                <a:gd name="T50" fmla="*/ 381 w 659"/>
                <a:gd name="T51" fmla="*/ 4 h 576"/>
                <a:gd name="T52" fmla="*/ 445 w 659"/>
                <a:gd name="T53" fmla="*/ 1 h 576"/>
                <a:gd name="T54" fmla="*/ 509 w 659"/>
                <a:gd name="T55" fmla="*/ 0 h 576"/>
                <a:gd name="T56" fmla="*/ 572 w 659"/>
                <a:gd name="T57" fmla="*/ 0 h 576"/>
                <a:gd name="T58" fmla="*/ 607 w 659"/>
                <a:gd name="T59" fmla="*/ 0 h 576"/>
                <a:gd name="T60" fmla="*/ 614 w 659"/>
                <a:gd name="T61" fmla="*/ 1 h 576"/>
                <a:gd name="T62" fmla="*/ 619 w 659"/>
                <a:gd name="T63" fmla="*/ 5 h 576"/>
                <a:gd name="T64" fmla="*/ 622 w 659"/>
                <a:gd name="T65" fmla="*/ 10 h 576"/>
                <a:gd name="T66" fmla="*/ 628 w 659"/>
                <a:gd name="T67" fmla="*/ 37 h 576"/>
                <a:gd name="T68" fmla="*/ 636 w 659"/>
                <a:gd name="T69" fmla="*/ 84 h 576"/>
                <a:gd name="T70" fmla="*/ 643 w 659"/>
                <a:gd name="T71" fmla="*/ 132 h 576"/>
                <a:gd name="T72" fmla="*/ 648 w 659"/>
                <a:gd name="T73" fmla="*/ 179 h 576"/>
                <a:gd name="T74" fmla="*/ 652 w 659"/>
                <a:gd name="T75" fmla="*/ 226 h 576"/>
                <a:gd name="T76" fmla="*/ 654 w 659"/>
                <a:gd name="T77" fmla="*/ 272 h 576"/>
                <a:gd name="T78" fmla="*/ 656 w 659"/>
                <a:gd name="T79" fmla="*/ 319 h 576"/>
                <a:gd name="T80" fmla="*/ 657 w 659"/>
                <a:gd name="T81" fmla="*/ 367 h 576"/>
                <a:gd name="T82" fmla="*/ 658 w 659"/>
                <a:gd name="T83" fmla="*/ 393 h 576"/>
                <a:gd name="T84" fmla="*/ 656 w 659"/>
                <a:gd name="T85" fmla="*/ 398 h 576"/>
                <a:gd name="T86" fmla="*/ 653 w 659"/>
                <a:gd name="T87" fmla="*/ 402 h 576"/>
                <a:gd name="T88" fmla="*/ 649 w 659"/>
                <a:gd name="T89" fmla="*/ 406 h 576"/>
                <a:gd name="T90" fmla="*/ 471 w 659"/>
                <a:gd name="T91" fmla="*/ 450 h 576"/>
                <a:gd name="T92" fmla="*/ 465 w 659"/>
                <a:gd name="T93" fmla="*/ 458 h 576"/>
                <a:gd name="T94" fmla="*/ 457 w 659"/>
                <a:gd name="T95" fmla="*/ 465 h 576"/>
                <a:gd name="T96" fmla="*/ 447 w 659"/>
                <a:gd name="T97" fmla="*/ 472 h 576"/>
                <a:gd name="T98" fmla="*/ 438 w 659"/>
                <a:gd name="T99" fmla="*/ 47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59" h="576">
                  <a:moveTo>
                    <a:pt x="580" y="540"/>
                  </a:moveTo>
                  <a:lnTo>
                    <a:pt x="178" y="575"/>
                  </a:lnTo>
                  <a:lnTo>
                    <a:pt x="115" y="526"/>
                  </a:lnTo>
                  <a:lnTo>
                    <a:pt x="115" y="505"/>
                  </a:lnTo>
                  <a:lnTo>
                    <a:pt x="232" y="496"/>
                  </a:lnTo>
                  <a:lnTo>
                    <a:pt x="237" y="487"/>
                  </a:lnTo>
                  <a:lnTo>
                    <a:pt x="236" y="486"/>
                  </a:lnTo>
                  <a:lnTo>
                    <a:pt x="235" y="485"/>
                  </a:lnTo>
                  <a:lnTo>
                    <a:pt x="234" y="484"/>
                  </a:lnTo>
                  <a:lnTo>
                    <a:pt x="232" y="484"/>
                  </a:lnTo>
                  <a:lnTo>
                    <a:pt x="231" y="483"/>
                  </a:lnTo>
                  <a:lnTo>
                    <a:pt x="230" y="482"/>
                  </a:lnTo>
                  <a:lnTo>
                    <a:pt x="229" y="481"/>
                  </a:lnTo>
                  <a:lnTo>
                    <a:pt x="228" y="480"/>
                  </a:lnTo>
                  <a:lnTo>
                    <a:pt x="227" y="479"/>
                  </a:lnTo>
                  <a:lnTo>
                    <a:pt x="226" y="478"/>
                  </a:lnTo>
                  <a:lnTo>
                    <a:pt x="225" y="477"/>
                  </a:lnTo>
                  <a:lnTo>
                    <a:pt x="223" y="476"/>
                  </a:lnTo>
                  <a:lnTo>
                    <a:pt x="222" y="475"/>
                  </a:lnTo>
                  <a:lnTo>
                    <a:pt x="221" y="474"/>
                  </a:lnTo>
                  <a:lnTo>
                    <a:pt x="220" y="474"/>
                  </a:lnTo>
                  <a:lnTo>
                    <a:pt x="219" y="472"/>
                  </a:lnTo>
                  <a:lnTo>
                    <a:pt x="115" y="477"/>
                  </a:lnTo>
                  <a:lnTo>
                    <a:pt x="52" y="466"/>
                  </a:lnTo>
                  <a:lnTo>
                    <a:pt x="50" y="466"/>
                  </a:lnTo>
                  <a:lnTo>
                    <a:pt x="49" y="465"/>
                  </a:lnTo>
                  <a:lnTo>
                    <a:pt x="48" y="464"/>
                  </a:lnTo>
                  <a:lnTo>
                    <a:pt x="47" y="464"/>
                  </a:lnTo>
                  <a:lnTo>
                    <a:pt x="45" y="462"/>
                  </a:lnTo>
                  <a:lnTo>
                    <a:pt x="45" y="462"/>
                  </a:lnTo>
                  <a:lnTo>
                    <a:pt x="44" y="461"/>
                  </a:lnTo>
                  <a:lnTo>
                    <a:pt x="43" y="459"/>
                  </a:lnTo>
                  <a:lnTo>
                    <a:pt x="42" y="458"/>
                  </a:lnTo>
                  <a:lnTo>
                    <a:pt x="42" y="457"/>
                  </a:lnTo>
                  <a:lnTo>
                    <a:pt x="41" y="455"/>
                  </a:lnTo>
                  <a:lnTo>
                    <a:pt x="41" y="454"/>
                  </a:lnTo>
                  <a:lnTo>
                    <a:pt x="40" y="453"/>
                  </a:lnTo>
                  <a:lnTo>
                    <a:pt x="40" y="451"/>
                  </a:lnTo>
                  <a:lnTo>
                    <a:pt x="40" y="449"/>
                  </a:lnTo>
                  <a:lnTo>
                    <a:pt x="40" y="448"/>
                  </a:lnTo>
                  <a:lnTo>
                    <a:pt x="40" y="427"/>
                  </a:lnTo>
                  <a:lnTo>
                    <a:pt x="39" y="426"/>
                  </a:lnTo>
                  <a:lnTo>
                    <a:pt x="38" y="425"/>
                  </a:lnTo>
                  <a:lnTo>
                    <a:pt x="37" y="425"/>
                  </a:lnTo>
                  <a:lnTo>
                    <a:pt x="35" y="424"/>
                  </a:lnTo>
                  <a:lnTo>
                    <a:pt x="34" y="423"/>
                  </a:lnTo>
                  <a:lnTo>
                    <a:pt x="32" y="423"/>
                  </a:lnTo>
                  <a:lnTo>
                    <a:pt x="31" y="423"/>
                  </a:lnTo>
                  <a:lnTo>
                    <a:pt x="30" y="422"/>
                  </a:lnTo>
                  <a:lnTo>
                    <a:pt x="29" y="422"/>
                  </a:lnTo>
                  <a:lnTo>
                    <a:pt x="27" y="421"/>
                  </a:lnTo>
                  <a:lnTo>
                    <a:pt x="26" y="420"/>
                  </a:lnTo>
                  <a:lnTo>
                    <a:pt x="25" y="419"/>
                  </a:lnTo>
                  <a:lnTo>
                    <a:pt x="24" y="418"/>
                  </a:lnTo>
                  <a:lnTo>
                    <a:pt x="23" y="417"/>
                  </a:lnTo>
                  <a:lnTo>
                    <a:pt x="23" y="415"/>
                  </a:lnTo>
                  <a:lnTo>
                    <a:pt x="23" y="414"/>
                  </a:lnTo>
                  <a:lnTo>
                    <a:pt x="0" y="170"/>
                  </a:lnTo>
                  <a:lnTo>
                    <a:pt x="0" y="168"/>
                  </a:lnTo>
                  <a:lnTo>
                    <a:pt x="0" y="167"/>
                  </a:lnTo>
                  <a:lnTo>
                    <a:pt x="0" y="166"/>
                  </a:lnTo>
                  <a:lnTo>
                    <a:pt x="0" y="165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0" y="161"/>
                  </a:lnTo>
                  <a:lnTo>
                    <a:pt x="1" y="160"/>
                  </a:lnTo>
                  <a:lnTo>
                    <a:pt x="1" y="159"/>
                  </a:lnTo>
                  <a:lnTo>
                    <a:pt x="2" y="158"/>
                  </a:lnTo>
                  <a:lnTo>
                    <a:pt x="2" y="157"/>
                  </a:lnTo>
                  <a:lnTo>
                    <a:pt x="3" y="156"/>
                  </a:lnTo>
                  <a:lnTo>
                    <a:pt x="3" y="155"/>
                  </a:lnTo>
                  <a:lnTo>
                    <a:pt x="4" y="154"/>
                  </a:lnTo>
                  <a:lnTo>
                    <a:pt x="5" y="152"/>
                  </a:lnTo>
                  <a:lnTo>
                    <a:pt x="5" y="152"/>
                  </a:lnTo>
                  <a:lnTo>
                    <a:pt x="34" y="120"/>
                  </a:lnTo>
                  <a:lnTo>
                    <a:pt x="37" y="99"/>
                  </a:lnTo>
                  <a:lnTo>
                    <a:pt x="37" y="70"/>
                  </a:lnTo>
                  <a:lnTo>
                    <a:pt x="37" y="68"/>
                  </a:lnTo>
                  <a:lnTo>
                    <a:pt x="37" y="66"/>
                  </a:lnTo>
                  <a:lnTo>
                    <a:pt x="38" y="64"/>
                  </a:lnTo>
                  <a:lnTo>
                    <a:pt x="39" y="63"/>
                  </a:lnTo>
                  <a:lnTo>
                    <a:pt x="41" y="61"/>
                  </a:lnTo>
                  <a:lnTo>
                    <a:pt x="42" y="60"/>
                  </a:lnTo>
                  <a:lnTo>
                    <a:pt x="44" y="58"/>
                  </a:lnTo>
                  <a:lnTo>
                    <a:pt x="46" y="57"/>
                  </a:lnTo>
                  <a:lnTo>
                    <a:pt x="98" y="28"/>
                  </a:lnTo>
                  <a:lnTo>
                    <a:pt x="113" y="26"/>
                  </a:lnTo>
                  <a:lnTo>
                    <a:pt x="128" y="24"/>
                  </a:lnTo>
                  <a:lnTo>
                    <a:pt x="143" y="22"/>
                  </a:lnTo>
                  <a:lnTo>
                    <a:pt x="159" y="20"/>
                  </a:lnTo>
                  <a:lnTo>
                    <a:pt x="175" y="19"/>
                  </a:lnTo>
                  <a:lnTo>
                    <a:pt x="190" y="17"/>
                  </a:lnTo>
                  <a:lnTo>
                    <a:pt x="206" y="15"/>
                  </a:lnTo>
                  <a:lnTo>
                    <a:pt x="222" y="14"/>
                  </a:lnTo>
                  <a:lnTo>
                    <a:pt x="237" y="12"/>
                  </a:lnTo>
                  <a:lnTo>
                    <a:pt x="253" y="11"/>
                  </a:lnTo>
                  <a:lnTo>
                    <a:pt x="269" y="10"/>
                  </a:lnTo>
                  <a:lnTo>
                    <a:pt x="285" y="9"/>
                  </a:lnTo>
                  <a:lnTo>
                    <a:pt x="301" y="8"/>
                  </a:lnTo>
                  <a:lnTo>
                    <a:pt x="317" y="7"/>
                  </a:lnTo>
                  <a:lnTo>
                    <a:pt x="333" y="6"/>
                  </a:lnTo>
                  <a:lnTo>
                    <a:pt x="349" y="5"/>
                  </a:lnTo>
                  <a:lnTo>
                    <a:pt x="365" y="4"/>
                  </a:lnTo>
                  <a:lnTo>
                    <a:pt x="381" y="4"/>
                  </a:lnTo>
                  <a:lnTo>
                    <a:pt x="397" y="3"/>
                  </a:lnTo>
                  <a:lnTo>
                    <a:pt x="413" y="2"/>
                  </a:lnTo>
                  <a:lnTo>
                    <a:pt x="429" y="2"/>
                  </a:lnTo>
                  <a:lnTo>
                    <a:pt x="445" y="1"/>
                  </a:lnTo>
                  <a:lnTo>
                    <a:pt x="461" y="1"/>
                  </a:lnTo>
                  <a:lnTo>
                    <a:pt x="477" y="1"/>
                  </a:lnTo>
                  <a:lnTo>
                    <a:pt x="493" y="0"/>
                  </a:lnTo>
                  <a:lnTo>
                    <a:pt x="509" y="0"/>
                  </a:lnTo>
                  <a:lnTo>
                    <a:pt x="525" y="0"/>
                  </a:lnTo>
                  <a:lnTo>
                    <a:pt x="540" y="0"/>
                  </a:lnTo>
                  <a:lnTo>
                    <a:pt x="556" y="0"/>
                  </a:lnTo>
                  <a:lnTo>
                    <a:pt x="572" y="0"/>
                  </a:lnTo>
                  <a:lnTo>
                    <a:pt x="587" y="0"/>
                  </a:lnTo>
                  <a:lnTo>
                    <a:pt x="603" y="0"/>
                  </a:lnTo>
                  <a:lnTo>
                    <a:pt x="605" y="0"/>
                  </a:lnTo>
                  <a:lnTo>
                    <a:pt x="607" y="0"/>
                  </a:lnTo>
                  <a:lnTo>
                    <a:pt x="609" y="0"/>
                  </a:lnTo>
                  <a:lnTo>
                    <a:pt x="611" y="0"/>
                  </a:lnTo>
                  <a:lnTo>
                    <a:pt x="613" y="1"/>
                  </a:lnTo>
                  <a:lnTo>
                    <a:pt x="614" y="1"/>
                  </a:lnTo>
                  <a:lnTo>
                    <a:pt x="616" y="2"/>
                  </a:lnTo>
                  <a:lnTo>
                    <a:pt x="617" y="3"/>
                  </a:lnTo>
                  <a:lnTo>
                    <a:pt x="618" y="4"/>
                  </a:lnTo>
                  <a:lnTo>
                    <a:pt x="619" y="5"/>
                  </a:lnTo>
                  <a:lnTo>
                    <a:pt x="620" y="6"/>
                  </a:lnTo>
                  <a:lnTo>
                    <a:pt x="621" y="7"/>
                  </a:lnTo>
                  <a:lnTo>
                    <a:pt x="621" y="8"/>
                  </a:lnTo>
                  <a:lnTo>
                    <a:pt x="622" y="10"/>
                  </a:lnTo>
                  <a:lnTo>
                    <a:pt x="623" y="11"/>
                  </a:lnTo>
                  <a:lnTo>
                    <a:pt x="623" y="12"/>
                  </a:lnTo>
                  <a:lnTo>
                    <a:pt x="626" y="25"/>
                  </a:lnTo>
                  <a:lnTo>
                    <a:pt x="628" y="37"/>
                  </a:lnTo>
                  <a:lnTo>
                    <a:pt x="630" y="48"/>
                  </a:lnTo>
                  <a:lnTo>
                    <a:pt x="633" y="61"/>
                  </a:lnTo>
                  <a:lnTo>
                    <a:pt x="635" y="73"/>
                  </a:lnTo>
                  <a:lnTo>
                    <a:pt x="636" y="84"/>
                  </a:lnTo>
                  <a:lnTo>
                    <a:pt x="639" y="96"/>
                  </a:lnTo>
                  <a:lnTo>
                    <a:pt x="640" y="108"/>
                  </a:lnTo>
                  <a:lnTo>
                    <a:pt x="642" y="120"/>
                  </a:lnTo>
                  <a:lnTo>
                    <a:pt x="643" y="132"/>
                  </a:lnTo>
                  <a:lnTo>
                    <a:pt x="644" y="144"/>
                  </a:lnTo>
                  <a:lnTo>
                    <a:pt x="646" y="155"/>
                  </a:lnTo>
                  <a:lnTo>
                    <a:pt x="647" y="167"/>
                  </a:lnTo>
                  <a:lnTo>
                    <a:pt x="648" y="179"/>
                  </a:lnTo>
                  <a:lnTo>
                    <a:pt x="649" y="191"/>
                  </a:lnTo>
                  <a:lnTo>
                    <a:pt x="650" y="202"/>
                  </a:lnTo>
                  <a:lnTo>
                    <a:pt x="651" y="214"/>
                  </a:lnTo>
                  <a:lnTo>
                    <a:pt x="652" y="226"/>
                  </a:lnTo>
                  <a:lnTo>
                    <a:pt x="652" y="237"/>
                  </a:lnTo>
                  <a:lnTo>
                    <a:pt x="653" y="249"/>
                  </a:lnTo>
                  <a:lnTo>
                    <a:pt x="654" y="261"/>
                  </a:lnTo>
                  <a:lnTo>
                    <a:pt x="654" y="272"/>
                  </a:lnTo>
                  <a:lnTo>
                    <a:pt x="655" y="284"/>
                  </a:lnTo>
                  <a:lnTo>
                    <a:pt x="655" y="296"/>
                  </a:lnTo>
                  <a:lnTo>
                    <a:pt x="655" y="308"/>
                  </a:lnTo>
                  <a:lnTo>
                    <a:pt x="656" y="319"/>
                  </a:lnTo>
                  <a:lnTo>
                    <a:pt x="656" y="331"/>
                  </a:lnTo>
                  <a:lnTo>
                    <a:pt x="657" y="343"/>
                  </a:lnTo>
                  <a:lnTo>
                    <a:pt x="657" y="355"/>
                  </a:lnTo>
                  <a:lnTo>
                    <a:pt x="657" y="367"/>
                  </a:lnTo>
                  <a:lnTo>
                    <a:pt x="658" y="378"/>
                  </a:lnTo>
                  <a:lnTo>
                    <a:pt x="658" y="390"/>
                  </a:lnTo>
                  <a:lnTo>
                    <a:pt x="658" y="391"/>
                  </a:lnTo>
                  <a:lnTo>
                    <a:pt x="658" y="393"/>
                  </a:lnTo>
                  <a:lnTo>
                    <a:pt x="657" y="394"/>
                  </a:lnTo>
                  <a:lnTo>
                    <a:pt x="657" y="396"/>
                  </a:lnTo>
                  <a:lnTo>
                    <a:pt x="657" y="397"/>
                  </a:lnTo>
                  <a:lnTo>
                    <a:pt x="656" y="398"/>
                  </a:lnTo>
                  <a:lnTo>
                    <a:pt x="655" y="399"/>
                  </a:lnTo>
                  <a:lnTo>
                    <a:pt x="655" y="400"/>
                  </a:lnTo>
                  <a:lnTo>
                    <a:pt x="654" y="401"/>
                  </a:lnTo>
                  <a:lnTo>
                    <a:pt x="653" y="402"/>
                  </a:lnTo>
                  <a:lnTo>
                    <a:pt x="652" y="403"/>
                  </a:lnTo>
                  <a:lnTo>
                    <a:pt x="651" y="404"/>
                  </a:lnTo>
                  <a:lnTo>
                    <a:pt x="650" y="405"/>
                  </a:lnTo>
                  <a:lnTo>
                    <a:pt x="649" y="406"/>
                  </a:lnTo>
                  <a:lnTo>
                    <a:pt x="647" y="407"/>
                  </a:lnTo>
                  <a:lnTo>
                    <a:pt x="646" y="408"/>
                  </a:lnTo>
                  <a:lnTo>
                    <a:pt x="603" y="435"/>
                  </a:lnTo>
                  <a:lnTo>
                    <a:pt x="471" y="450"/>
                  </a:lnTo>
                  <a:lnTo>
                    <a:pt x="470" y="452"/>
                  </a:lnTo>
                  <a:lnTo>
                    <a:pt x="468" y="454"/>
                  </a:lnTo>
                  <a:lnTo>
                    <a:pt x="467" y="456"/>
                  </a:lnTo>
                  <a:lnTo>
                    <a:pt x="465" y="458"/>
                  </a:lnTo>
                  <a:lnTo>
                    <a:pt x="463" y="459"/>
                  </a:lnTo>
                  <a:lnTo>
                    <a:pt x="461" y="461"/>
                  </a:lnTo>
                  <a:lnTo>
                    <a:pt x="459" y="463"/>
                  </a:lnTo>
                  <a:lnTo>
                    <a:pt x="457" y="465"/>
                  </a:lnTo>
                  <a:lnTo>
                    <a:pt x="454" y="467"/>
                  </a:lnTo>
                  <a:lnTo>
                    <a:pt x="452" y="469"/>
                  </a:lnTo>
                  <a:lnTo>
                    <a:pt x="450" y="470"/>
                  </a:lnTo>
                  <a:lnTo>
                    <a:pt x="447" y="472"/>
                  </a:lnTo>
                  <a:lnTo>
                    <a:pt x="445" y="473"/>
                  </a:lnTo>
                  <a:lnTo>
                    <a:pt x="443" y="475"/>
                  </a:lnTo>
                  <a:lnTo>
                    <a:pt x="440" y="476"/>
                  </a:lnTo>
                  <a:lnTo>
                    <a:pt x="438" y="478"/>
                  </a:lnTo>
                  <a:lnTo>
                    <a:pt x="479" y="474"/>
                  </a:lnTo>
                  <a:lnTo>
                    <a:pt x="580" y="522"/>
                  </a:lnTo>
                  <a:lnTo>
                    <a:pt x="580" y="540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08" name="Freeform 96">
              <a:extLst>
                <a:ext uri="{FF2B5EF4-FFF2-40B4-BE49-F238E27FC236}">
                  <a16:creationId xmlns:a16="http://schemas.microsoft.com/office/drawing/2014/main" id="{ED7C3304-8F52-6B60-7966-A52768E6B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" y="2059"/>
              <a:ext cx="404" cy="37"/>
            </a:xfrm>
            <a:custGeom>
              <a:avLst/>
              <a:gdLst>
                <a:gd name="T0" fmla="*/ 2 w 404"/>
                <a:gd name="T1" fmla="*/ 34 h 37"/>
                <a:gd name="T2" fmla="*/ 1 w 404"/>
                <a:gd name="T3" fmla="*/ 33 h 37"/>
                <a:gd name="T4" fmla="*/ 402 w 404"/>
                <a:gd name="T5" fmla="*/ 0 h 37"/>
                <a:gd name="T6" fmla="*/ 403 w 404"/>
                <a:gd name="T7" fmla="*/ 2 h 37"/>
                <a:gd name="T8" fmla="*/ 1 w 404"/>
                <a:gd name="T9" fmla="*/ 36 h 37"/>
                <a:gd name="T10" fmla="*/ 0 w 404"/>
                <a:gd name="T11" fmla="*/ 35 h 37"/>
                <a:gd name="T12" fmla="*/ 1 w 404"/>
                <a:gd name="T13" fmla="*/ 36 h 37"/>
                <a:gd name="T14" fmla="*/ 0 w 404"/>
                <a:gd name="T15" fmla="*/ 35 h 37"/>
                <a:gd name="T16" fmla="*/ 0 w 404"/>
                <a:gd name="T17" fmla="*/ 34 h 37"/>
                <a:gd name="T18" fmla="*/ 0 w 404"/>
                <a:gd name="T19" fmla="*/ 34 h 37"/>
                <a:gd name="T20" fmla="*/ 1 w 404"/>
                <a:gd name="T21" fmla="*/ 33 h 37"/>
                <a:gd name="T22" fmla="*/ 2 w 404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4" h="37">
                  <a:moveTo>
                    <a:pt x="2" y="34"/>
                  </a:moveTo>
                  <a:lnTo>
                    <a:pt x="1" y="33"/>
                  </a:lnTo>
                  <a:lnTo>
                    <a:pt x="402" y="0"/>
                  </a:lnTo>
                  <a:lnTo>
                    <a:pt x="403" y="2"/>
                  </a:lnTo>
                  <a:lnTo>
                    <a:pt x="1" y="36"/>
                  </a:lnTo>
                  <a:lnTo>
                    <a:pt x="0" y="35"/>
                  </a:lnTo>
                  <a:lnTo>
                    <a:pt x="1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" y="33"/>
                  </a:lnTo>
                  <a:lnTo>
                    <a:pt x="2" y="3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09" name="Freeform 97">
              <a:extLst>
                <a:ext uri="{FF2B5EF4-FFF2-40B4-BE49-F238E27FC236}">
                  <a16:creationId xmlns:a16="http://schemas.microsoft.com/office/drawing/2014/main" id="{5ECAE91A-1AE4-BFC2-6583-6A2937B4A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" y="2044"/>
              <a:ext cx="66" cy="52"/>
            </a:xfrm>
            <a:custGeom>
              <a:avLst/>
              <a:gdLst>
                <a:gd name="T0" fmla="*/ 2 w 66"/>
                <a:gd name="T1" fmla="*/ 1 h 52"/>
                <a:gd name="T2" fmla="*/ 1 w 66"/>
                <a:gd name="T3" fmla="*/ 0 h 52"/>
                <a:gd name="T4" fmla="*/ 65 w 66"/>
                <a:gd name="T5" fmla="*/ 49 h 52"/>
                <a:gd name="T6" fmla="*/ 63 w 66"/>
                <a:gd name="T7" fmla="*/ 51 h 52"/>
                <a:gd name="T8" fmla="*/ 0 w 66"/>
                <a:gd name="T9" fmla="*/ 1 h 52"/>
                <a:gd name="T10" fmla="*/ 0 w 66"/>
                <a:gd name="T11" fmla="*/ 1 h 52"/>
                <a:gd name="T12" fmla="*/ 0 w 66"/>
                <a:gd name="T13" fmla="*/ 1 h 52"/>
                <a:gd name="T14" fmla="*/ 0 w 66"/>
                <a:gd name="T15" fmla="*/ 1 h 52"/>
                <a:gd name="T16" fmla="*/ 0 w 66"/>
                <a:gd name="T17" fmla="*/ 0 h 52"/>
                <a:gd name="T18" fmla="*/ 0 w 66"/>
                <a:gd name="T19" fmla="*/ 0 h 52"/>
                <a:gd name="T20" fmla="*/ 1 w 66"/>
                <a:gd name="T21" fmla="*/ 0 h 52"/>
                <a:gd name="T22" fmla="*/ 2 w 66"/>
                <a:gd name="T23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52">
                  <a:moveTo>
                    <a:pt x="2" y="1"/>
                  </a:moveTo>
                  <a:lnTo>
                    <a:pt x="1" y="0"/>
                  </a:lnTo>
                  <a:lnTo>
                    <a:pt x="65" y="49"/>
                  </a:lnTo>
                  <a:lnTo>
                    <a:pt x="63" y="5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10" name="Freeform 98">
              <a:extLst>
                <a:ext uri="{FF2B5EF4-FFF2-40B4-BE49-F238E27FC236}">
                  <a16:creationId xmlns:a16="http://schemas.microsoft.com/office/drawing/2014/main" id="{25FD9DD7-4482-3742-8696-F15E578CC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" y="2025"/>
              <a:ext cx="21" cy="23"/>
            </a:xfrm>
            <a:custGeom>
              <a:avLst/>
              <a:gdLst>
                <a:gd name="T0" fmla="*/ 12 w 21"/>
                <a:gd name="T1" fmla="*/ 2 h 23"/>
                <a:gd name="T2" fmla="*/ 20 w 21"/>
                <a:gd name="T3" fmla="*/ 1 h 23"/>
                <a:gd name="T4" fmla="*/ 20 w 21"/>
                <a:gd name="T5" fmla="*/ 22 h 23"/>
                <a:gd name="T6" fmla="*/ 0 w 21"/>
                <a:gd name="T7" fmla="*/ 22 h 23"/>
                <a:gd name="T8" fmla="*/ 0 w 21"/>
                <a:gd name="T9" fmla="*/ 1 h 23"/>
                <a:gd name="T10" fmla="*/ 8 w 21"/>
                <a:gd name="T11" fmla="*/ 0 h 23"/>
                <a:gd name="T12" fmla="*/ 0 w 21"/>
                <a:gd name="T13" fmla="*/ 1 h 23"/>
                <a:gd name="T14" fmla="*/ 5 w 21"/>
                <a:gd name="T15" fmla="*/ 0 h 23"/>
                <a:gd name="T16" fmla="*/ 8 w 21"/>
                <a:gd name="T17" fmla="*/ 0 h 23"/>
                <a:gd name="T18" fmla="*/ 16 w 21"/>
                <a:gd name="T19" fmla="*/ 0 h 23"/>
                <a:gd name="T20" fmla="*/ 20 w 21"/>
                <a:gd name="T21" fmla="*/ 1 h 23"/>
                <a:gd name="T22" fmla="*/ 12 w 21"/>
                <a:gd name="T2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23">
                  <a:moveTo>
                    <a:pt x="12" y="2"/>
                  </a:moveTo>
                  <a:lnTo>
                    <a:pt x="20" y="1"/>
                  </a:lnTo>
                  <a:lnTo>
                    <a:pt x="20" y="22"/>
                  </a:lnTo>
                  <a:lnTo>
                    <a:pt x="0" y="22"/>
                  </a:lnTo>
                  <a:lnTo>
                    <a:pt x="0" y="1"/>
                  </a:lnTo>
                  <a:lnTo>
                    <a:pt x="8" y="0"/>
                  </a:lnTo>
                  <a:lnTo>
                    <a:pt x="0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12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11" name="Freeform 99">
              <a:extLst>
                <a:ext uri="{FF2B5EF4-FFF2-40B4-BE49-F238E27FC236}">
                  <a16:creationId xmlns:a16="http://schemas.microsoft.com/office/drawing/2014/main" id="{CBBD3C0E-5FD8-C431-10FD-67901BB16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0" y="2015"/>
              <a:ext cx="118" cy="20"/>
            </a:xfrm>
            <a:custGeom>
              <a:avLst/>
              <a:gdLst>
                <a:gd name="T0" fmla="*/ 117 w 118"/>
                <a:gd name="T1" fmla="*/ 2 h 20"/>
                <a:gd name="T2" fmla="*/ 116 w 118"/>
                <a:gd name="T3" fmla="*/ 3 h 20"/>
                <a:gd name="T4" fmla="*/ 0 w 118"/>
                <a:gd name="T5" fmla="*/ 19 h 20"/>
                <a:gd name="T6" fmla="*/ 0 w 118"/>
                <a:gd name="T7" fmla="*/ 15 h 20"/>
                <a:gd name="T8" fmla="*/ 115 w 118"/>
                <a:gd name="T9" fmla="*/ 0 h 20"/>
                <a:gd name="T10" fmla="*/ 114 w 118"/>
                <a:gd name="T11" fmla="*/ 1 h 20"/>
                <a:gd name="T12" fmla="*/ 115 w 118"/>
                <a:gd name="T13" fmla="*/ 0 h 20"/>
                <a:gd name="T14" fmla="*/ 116 w 118"/>
                <a:gd name="T15" fmla="*/ 0 h 20"/>
                <a:gd name="T16" fmla="*/ 117 w 118"/>
                <a:gd name="T17" fmla="*/ 1 h 20"/>
                <a:gd name="T18" fmla="*/ 117 w 118"/>
                <a:gd name="T19" fmla="*/ 3 h 20"/>
                <a:gd name="T20" fmla="*/ 116 w 118"/>
                <a:gd name="T21" fmla="*/ 3 h 20"/>
                <a:gd name="T22" fmla="*/ 117 w 11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" h="20">
                  <a:moveTo>
                    <a:pt x="117" y="2"/>
                  </a:moveTo>
                  <a:lnTo>
                    <a:pt x="116" y="3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115" y="0"/>
                  </a:lnTo>
                  <a:lnTo>
                    <a:pt x="114" y="1"/>
                  </a:lnTo>
                  <a:lnTo>
                    <a:pt x="115" y="0"/>
                  </a:lnTo>
                  <a:lnTo>
                    <a:pt x="116" y="0"/>
                  </a:lnTo>
                  <a:lnTo>
                    <a:pt x="117" y="1"/>
                  </a:lnTo>
                  <a:lnTo>
                    <a:pt x="117" y="3"/>
                  </a:lnTo>
                  <a:lnTo>
                    <a:pt x="116" y="3"/>
                  </a:lnTo>
                  <a:lnTo>
                    <a:pt x="117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12" name="Freeform 100">
              <a:extLst>
                <a:ext uri="{FF2B5EF4-FFF2-40B4-BE49-F238E27FC236}">
                  <a16:creationId xmlns:a16="http://schemas.microsoft.com/office/drawing/2014/main" id="{4CC627F4-ACC7-C5D0-BF8E-6E90316CC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5" y="2006"/>
              <a:ext cx="21" cy="21"/>
            </a:xfrm>
            <a:custGeom>
              <a:avLst/>
              <a:gdLst>
                <a:gd name="T0" fmla="*/ 18 w 21"/>
                <a:gd name="T1" fmla="*/ 0 h 21"/>
                <a:gd name="T2" fmla="*/ 20 w 21"/>
                <a:gd name="T3" fmla="*/ 2 h 21"/>
                <a:gd name="T4" fmla="*/ 5 w 21"/>
                <a:gd name="T5" fmla="*/ 20 h 21"/>
                <a:gd name="T6" fmla="*/ 0 w 21"/>
                <a:gd name="T7" fmla="*/ 18 h 21"/>
                <a:gd name="T8" fmla="*/ 14 w 21"/>
                <a:gd name="T9" fmla="*/ 0 h 21"/>
                <a:gd name="T10" fmla="*/ 15 w 21"/>
                <a:gd name="T11" fmla="*/ 3 h 21"/>
                <a:gd name="T12" fmla="*/ 14 w 21"/>
                <a:gd name="T13" fmla="*/ 0 h 21"/>
                <a:gd name="T14" fmla="*/ 15 w 21"/>
                <a:gd name="T15" fmla="*/ 0 h 21"/>
                <a:gd name="T16" fmla="*/ 17 w 21"/>
                <a:gd name="T17" fmla="*/ 0 h 21"/>
                <a:gd name="T18" fmla="*/ 20 w 21"/>
                <a:gd name="T19" fmla="*/ 0 h 21"/>
                <a:gd name="T20" fmla="*/ 20 w 21"/>
                <a:gd name="T21" fmla="*/ 2 h 21"/>
                <a:gd name="T22" fmla="*/ 18 w 21"/>
                <a:gd name="T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21">
                  <a:moveTo>
                    <a:pt x="18" y="0"/>
                  </a:moveTo>
                  <a:lnTo>
                    <a:pt x="20" y="2"/>
                  </a:lnTo>
                  <a:lnTo>
                    <a:pt x="5" y="20"/>
                  </a:lnTo>
                  <a:lnTo>
                    <a:pt x="0" y="18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1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13" name="Freeform 101">
              <a:extLst>
                <a:ext uri="{FF2B5EF4-FFF2-40B4-BE49-F238E27FC236}">
                  <a16:creationId xmlns:a16="http://schemas.microsoft.com/office/drawing/2014/main" id="{57279E15-BF2E-9308-BAEB-7D460AC1C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3" y="1991"/>
              <a:ext cx="20" cy="21"/>
            </a:xfrm>
            <a:custGeom>
              <a:avLst/>
              <a:gdLst>
                <a:gd name="T0" fmla="*/ 1 w 20"/>
                <a:gd name="T1" fmla="*/ 0 h 21"/>
                <a:gd name="T2" fmla="*/ 1 w 20"/>
                <a:gd name="T3" fmla="*/ 0 h 21"/>
                <a:gd name="T4" fmla="*/ 2 w 20"/>
                <a:gd name="T5" fmla="*/ 1 h 21"/>
                <a:gd name="T6" fmla="*/ 3 w 20"/>
                <a:gd name="T7" fmla="*/ 3 h 21"/>
                <a:gd name="T8" fmla="*/ 4 w 20"/>
                <a:gd name="T9" fmla="*/ 4 h 21"/>
                <a:gd name="T10" fmla="*/ 5 w 20"/>
                <a:gd name="T11" fmla="*/ 5 h 21"/>
                <a:gd name="T12" fmla="*/ 7 w 20"/>
                <a:gd name="T13" fmla="*/ 6 h 21"/>
                <a:gd name="T14" fmla="*/ 7 w 20"/>
                <a:gd name="T15" fmla="*/ 7 h 21"/>
                <a:gd name="T16" fmla="*/ 9 w 20"/>
                <a:gd name="T17" fmla="*/ 8 h 21"/>
                <a:gd name="T18" fmla="*/ 9 w 20"/>
                <a:gd name="T19" fmla="*/ 9 h 21"/>
                <a:gd name="T20" fmla="*/ 11 w 20"/>
                <a:gd name="T21" fmla="*/ 10 h 21"/>
                <a:gd name="T22" fmla="*/ 11 w 20"/>
                <a:gd name="T23" fmla="*/ 11 h 21"/>
                <a:gd name="T24" fmla="*/ 13 w 20"/>
                <a:gd name="T25" fmla="*/ 13 h 21"/>
                <a:gd name="T26" fmla="*/ 14 w 20"/>
                <a:gd name="T27" fmla="*/ 13 h 21"/>
                <a:gd name="T28" fmla="*/ 15 w 20"/>
                <a:gd name="T29" fmla="*/ 14 h 21"/>
                <a:gd name="T30" fmla="*/ 16 w 20"/>
                <a:gd name="T31" fmla="*/ 15 h 21"/>
                <a:gd name="T32" fmla="*/ 17 w 20"/>
                <a:gd name="T33" fmla="*/ 16 h 21"/>
                <a:gd name="T34" fmla="*/ 19 w 20"/>
                <a:gd name="T35" fmla="*/ 17 h 21"/>
                <a:gd name="T36" fmla="*/ 17 w 20"/>
                <a:gd name="T37" fmla="*/ 20 h 21"/>
                <a:gd name="T38" fmla="*/ 16 w 20"/>
                <a:gd name="T39" fmla="*/ 19 h 21"/>
                <a:gd name="T40" fmla="*/ 15 w 20"/>
                <a:gd name="T41" fmla="*/ 17 h 21"/>
                <a:gd name="T42" fmla="*/ 14 w 20"/>
                <a:gd name="T43" fmla="*/ 16 h 21"/>
                <a:gd name="T44" fmla="*/ 13 w 20"/>
                <a:gd name="T45" fmla="*/ 15 h 21"/>
                <a:gd name="T46" fmla="*/ 11 w 20"/>
                <a:gd name="T47" fmla="*/ 14 h 21"/>
                <a:gd name="T48" fmla="*/ 10 w 20"/>
                <a:gd name="T49" fmla="*/ 13 h 21"/>
                <a:gd name="T50" fmla="*/ 9 w 20"/>
                <a:gd name="T51" fmla="*/ 12 h 21"/>
                <a:gd name="T52" fmla="*/ 8 w 20"/>
                <a:gd name="T53" fmla="*/ 11 h 21"/>
                <a:gd name="T54" fmla="*/ 7 w 20"/>
                <a:gd name="T55" fmla="*/ 10 h 21"/>
                <a:gd name="T56" fmla="*/ 6 w 20"/>
                <a:gd name="T57" fmla="*/ 9 h 21"/>
                <a:gd name="T58" fmla="*/ 5 w 20"/>
                <a:gd name="T59" fmla="*/ 8 h 21"/>
                <a:gd name="T60" fmla="*/ 4 w 20"/>
                <a:gd name="T61" fmla="*/ 7 h 21"/>
                <a:gd name="T62" fmla="*/ 3 w 20"/>
                <a:gd name="T63" fmla="*/ 6 h 21"/>
                <a:gd name="T64" fmla="*/ 2 w 20"/>
                <a:gd name="T65" fmla="*/ 4 h 21"/>
                <a:gd name="T66" fmla="*/ 1 w 20"/>
                <a:gd name="T67" fmla="*/ 3 h 21"/>
                <a:gd name="T68" fmla="*/ 0 w 20"/>
                <a:gd name="T69" fmla="*/ 2 h 21"/>
                <a:gd name="T70" fmla="*/ 1 w 20"/>
                <a:gd name="T71" fmla="*/ 2 h 21"/>
                <a:gd name="T72" fmla="*/ 0 w 20"/>
                <a:gd name="T73" fmla="*/ 2 h 21"/>
                <a:gd name="T74" fmla="*/ 0 w 20"/>
                <a:gd name="T75" fmla="*/ 1 h 21"/>
                <a:gd name="T76" fmla="*/ 0 w 20"/>
                <a:gd name="T77" fmla="*/ 0 h 21"/>
                <a:gd name="T78" fmla="*/ 1 w 20"/>
                <a:gd name="T79" fmla="*/ 0 h 21"/>
                <a:gd name="T80" fmla="*/ 1 w 20"/>
                <a:gd name="T81" fmla="*/ 0 h 21"/>
                <a:gd name="T82" fmla="*/ 1 w 20"/>
                <a:gd name="T8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" h="21">
                  <a:moveTo>
                    <a:pt x="1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5"/>
                  </a:lnTo>
                  <a:lnTo>
                    <a:pt x="7" y="6"/>
                  </a:lnTo>
                  <a:lnTo>
                    <a:pt x="7" y="7"/>
                  </a:lnTo>
                  <a:lnTo>
                    <a:pt x="9" y="8"/>
                  </a:lnTo>
                  <a:lnTo>
                    <a:pt x="9" y="9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5" y="14"/>
                  </a:lnTo>
                  <a:lnTo>
                    <a:pt x="16" y="15"/>
                  </a:lnTo>
                  <a:lnTo>
                    <a:pt x="17" y="16"/>
                  </a:lnTo>
                  <a:lnTo>
                    <a:pt x="19" y="17"/>
                  </a:lnTo>
                  <a:lnTo>
                    <a:pt x="17" y="20"/>
                  </a:lnTo>
                  <a:lnTo>
                    <a:pt x="16" y="19"/>
                  </a:lnTo>
                  <a:lnTo>
                    <a:pt x="15" y="17"/>
                  </a:lnTo>
                  <a:lnTo>
                    <a:pt x="14" y="16"/>
                  </a:lnTo>
                  <a:lnTo>
                    <a:pt x="13" y="15"/>
                  </a:lnTo>
                  <a:lnTo>
                    <a:pt x="11" y="14"/>
                  </a:lnTo>
                  <a:lnTo>
                    <a:pt x="10" y="13"/>
                  </a:lnTo>
                  <a:lnTo>
                    <a:pt x="9" y="12"/>
                  </a:lnTo>
                  <a:lnTo>
                    <a:pt x="8" y="11"/>
                  </a:lnTo>
                  <a:lnTo>
                    <a:pt x="7" y="10"/>
                  </a:lnTo>
                  <a:lnTo>
                    <a:pt x="6" y="9"/>
                  </a:lnTo>
                  <a:lnTo>
                    <a:pt x="5" y="8"/>
                  </a:lnTo>
                  <a:lnTo>
                    <a:pt x="4" y="7"/>
                  </a:lnTo>
                  <a:lnTo>
                    <a:pt x="3" y="6"/>
                  </a:lnTo>
                  <a:lnTo>
                    <a:pt x="2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14" name="Freeform 102">
              <a:extLst>
                <a:ext uri="{FF2B5EF4-FFF2-40B4-BE49-F238E27FC236}">
                  <a16:creationId xmlns:a16="http://schemas.microsoft.com/office/drawing/2014/main" id="{8E9B247A-6225-A103-0BD4-554644B08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" y="1991"/>
              <a:ext cx="107" cy="21"/>
            </a:xfrm>
            <a:custGeom>
              <a:avLst/>
              <a:gdLst>
                <a:gd name="T0" fmla="*/ 1 w 107"/>
                <a:gd name="T1" fmla="*/ 13 h 21"/>
                <a:gd name="T2" fmla="*/ 0 w 107"/>
                <a:gd name="T3" fmla="*/ 13 h 21"/>
                <a:gd name="T4" fmla="*/ 106 w 107"/>
                <a:gd name="T5" fmla="*/ 0 h 21"/>
                <a:gd name="T6" fmla="*/ 106 w 107"/>
                <a:gd name="T7" fmla="*/ 7 h 21"/>
                <a:gd name="T8" fmla="*/ 0 w 107"/>
                <a:gd name="T9" fmla="*/ 20 h 21"/>
                <a:gd name="T10" fmla="*/ 0 w 107"/>
                <a:gd name="T11" fmla="*/ 20 h 21"/>
                <a:gd name="T12" fmla="*/ 0 w 107"/>
                <a:gd name="T13" fmla="*/ 20 h 21"/>
                <a:gd name="T14" fmla="*/ 0 w 107"/>
                <a:gd name="T15" fmla="*/ 20 h 21"/>
                <a:gd name="T16" fmla="*/ 0 w 107"/>
                <a:gd name="T17" fmla="*/ 17 h 21"/>
                <a:gd name="T18" fmla="*/ 0 w 107"/>
                <a:gd name="T19" fmla="*/ 15 h 21"/>
                <a:gd name="T20" fmla="*/ 0 w 107"/>
                <a:gd name="T21" fmla="*/ 13 h 21"/>
                <a:gd name="T22" fmla="*/ 1 w 107"/>
                <a:gd name="T2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21">
                  <a:moveTo>
                    <a:pt x="1" y="13"/>
                  </a:moveTo>
                  <a:lnTo>
                    <a:pt x="0" y="13"/>
                  </a:lnTo>
                  <a:lnTo>
                    <a:pt x="106" y="0"/>
                  </a:lnTo>
                  <a:lnTo>
                    <a:pt x="106" y="7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15" name="Freeform 103">
              <a:extLst>
                <a:ext uri="{FF2B5EF4-FFF2-40B4-BE49-F238E27FC236}">
                  <a16:creationId xmlns:a16="http://schemas.microsoft.com/office/drawing/2014/main" id="{F5A2DD2E-1BA0-5350-F55E-7C55365F2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5" y="1984"/>
              <a:ext cx="66" cy="21"/>
            </a:xfrm>
            <a:custGeom>
              <a:avLst/>
              <a:gdLst>
                <a:gd name="T0" fmla="*/ 1 w 66"/>
                <a:gd name="T1" fmla="*/ 0 h 21"/>
                <a:gd name="T2" fmla="*/ 1 w 66"/>
                <a:gd name="T3" fmla="*/ 0 h 21"/>
                <a:gd name="T4" fmla="*/ 65 w 66"/>
                <a:gd name="T5" fmla="*/ 16 h 21"/>
                <a:gd name="T6" fmla="*/ 64 w 66"/>
                <a:gd name="T7" fmla="*/ 20 h 21"/>
                <a:gd name="T8" fmla="*/ 0 w 66"/>
                <a:gd name="T9" fmla="*/ 3 h 21"/>
                <a:gd name="T10" fmla="*/ 0 w 66"/>
                <a:gd name="T11" fmla="*/ 3 h 21"/>
                <a:gd name="T12" fmla="*/ 0 w 66"/>
                <a:gd name="T13" fmla="*/ 3 h 21"/>
                <a:gd name="T14" fmla="*/ 0 w 66"/>
                <a:gd name="T15" fmla="*/ 2 h 21"/>
                <a:gd name="T16" fmla="*/ 0 w 66"/>
                <a:gd name="T17" fmla="*/ 1 h 21"/>
                <a:gd name="T18" fmla="*/ 0 w 66"/>
                <a:gd name="T19" fmla="*/ 0 h 21"/>
                <a:gd name="T20" fmla="*/ 1 w 66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21">
                  <a:moveTo>
                    <a:pt x="1" y="0"/>
                  </a:moveTo>
                  <a:lnTo>
                    <a:pt x="1" y="0"/>
                  </a:lnTo>
                  <a:lnTo>
                    <a:pt x="65" y="16"/>
                  </a:lnTo>
                  <a:lnTo>
                    <a:pt x="64" y="2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16" name="Freeform 104">
              <a:extLst>
                <a:ext uri="{FF2B5EF4-FFF2-40B4-BE49-F238E27FC236}">
                  <a16:creationId xmlns:a16="http://schemas.microsoft.com/office/drawing/2014/main" id="{B545B38A-08F3-72FF-35F2-780EAE15F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3" y="1965"/>
              <a:ext cx="20" cy="24"/>
            </a:xfrm>
            <a:custGeom>
              <a:avLst/>
              <a:gdLst>
                <a:gd name="T0" fmla="*/ 3 w 20"/>
                <a:gd name="T1" fmla="*/ 0 h 24"/>
                <a:gd name="T2" fmla="*/ 3 w 20"/>
                <a:gd name="T3" fmla="*/ 0 h 24"/>
                <a:gd name="T4" fmla="*/ 3 w 20"/>
                <a:gd name="T5" fmla="*/ 2 h 24"/>
                <a:gd name="T6" fmla="*/ 3 w 20"/>
                <a:gd name="T7" fmla="*/ 4 h 24"/>
                <a:gd name="T8" fmla="*/ 4 w 20"/>
                <a:gd name="T9" fmla="*/ 6 h 24"/>
                <a:gd name="T10" fmla="*/ 4 w 20"/>
                <a:gd name="T11" fmla="*/ 7 h 24"/>
                <a:gd name="T12" fmla="*/ 5 w 20"/>
                <a:gd name="T13" fmla="*/ 9 h 24"/>
                <a:gd name="T14" fmla="*/ 6 w 20"/>
                <a:gd name="T15" fmla="*/ 10 h 24"/>
                <a:gd name="T16" fmla="*/ 6 w 20"/>
                <a:gd name="T17" fmla="*/ 12 h 24"/>
                <a:gd name="T18" fmla="*/ 7 w 20"/>
                <a:gd name="T19" fmla="*/ 13 h 24"/>
                <a:gd name="T20" fmla="*/ 8 w 20"/>
                <a:gd name="T21" fmla="*/ 14 h 24"/>
                <a:gd name="T22" fmla="*/ 9 w 20"/>
                <a:gd name="T23" fmla="*/ 16 h 24"/>
                <a:gd name="T24" fmla="*/ 11 w 20"/>
                <a:gd name="T25" fmla="*/ 17 h 24"/>
                <a:gd name="T26" fmla="*/ 12 w 20"/>
                <a:gd name="T27" fmla="*/ 18 h 24"/>
                <a:gd name="T28" fmla="*/ 14 w 20"/>
                <a:gd name="T29" fmla="*/ 19 h 24"/>
                <a:gd name="T30" fmla="*/ 15 w 20"/>
                <a:gd name="T31" fmla="*/ 19 h 24"/>
                <a:gd name="T32" fmla="*/ 17 w 20"/>
                <a:gd name="T33" fmla="*/ 19 h 24"/>
                <a:gd name="T34" fmla="*/ 19 w 20"/>
                <a:gd name="T35" fmla="*/ 20 h 24"/>
                <a:gd name="T36" fmla="*/ 18 w 20"/>
                <a:gd name="T37" fmla="*/ 23 h 24"/>
                <a:gd name="T38" fmla="*/ 16 w 20"/>
                <a:gd name="T39" fmla="*/ 22 h 24"/>
                <a:gd name="T40" fmla="*/ 14 w 20"/>
                <a:gd name="T41" fmla="*/ 21 h 24"/>
                <a:gd name="T42" fmla="*/ 12 w 20"/>
                <a:gd name="T43" fmla="*/ 20 h 24"/>
                <a:gd name="T44" fmla="*/ 10 w 20"/>
                <a:gd name="T45" fmla="*/ 19 h 24"/>
                <a:gd name="T46" fmla="*/ 8 w 20"/>
                <a:gd name="T47" fmla="*/ 18 h 24"/>
                <a:gd name="T48" fmla="*/ 7 w 20"/>
                <a:gd name="T49" fmla="*/ 17 h 24"/>
                <a:gd name="T50" fmla="*/ 6 w 20"/>
                <a:gd name="T51" fmla="*/ 16 h 24"/>
                <a:gd name="T52" fmla="*/ 4 w 20"/>
                <a:gd name="T53" fmla="*/ 14 h 24"/>
                <a:gd name="T54" fmla="*/ 3 w 20"/>
                <a:gd name="T55" fmla="*/ 13 h 24"/>
                <a:gd name="T56" fmla="*/ 3 w 20"/>
                <a:gd name="T57" fmla="*/ 11 h 24"/>
                <a:gd name="T58" fmla="*/ 1 w 20"/>
                <a:gd name="T59" fmla="*/ 9 h 24"/>
                <a:gd name="T60" fmla="*/ 1 w 20"/>
                <a:gd name="T61" fmla="*/ 8 h 24"/>
                <a:gd name="T62" fmla="*/ 1 w 20"/>
                <a:gd name="T63" fmla="*/ 6 h 24"/>
                <a:gd name="T64" fmla="*/ 0 w 20"/>
                <a:gd name="T65" fmla="*/ 4 h 24"/>
                <a:gd name="T66" fmla="*/ 0 w 20"/>
                <a:gd name="T67" fmla="*/ 3 h 24"/>
                <a:gd name="T68" fmla="*/ 0 w 20"/>
                <a:gd name="T69" fmla="*/ 0 h 24"/>
                <a:gd name="T70" fmla="*/ 0 w 20"/>
                <a:gd name="T71" fmla="*/ 0 h 24"/>
                <a:gd name="T72" fmla="*/ 0 w 20"/>
                <a:gd name="T73" fmla="*/ 0 h 24"/>
                <a:gd name="T74" fmla="*/ 0 w 20"/>
                <a:gd name="T75" fmla="*/ 0 h 24"/>
                <a:gd name="T76" fmla="*/ 1 w 20"/>
                <a:gd name="T77" fmla="*/ 0 h 24"/>
                <a:gd name="T78" fmla="*/ 3 w 20"/>
                <a:gd name="T79" fmla="*/ 0 h 24"/>
                <a:gd name="T80" fmla="*/ 3 w 20"/>
                <a:gd name="T8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" h="24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4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9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7" y="13"/>
                  </a:lnTo>
                  <a:lnTo>
                    <a:pt x="8" y="14"/>
                  </a:lnTo>
                  <a:lnTo>
                    <a:pt x="9" y="16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5" y="19"/>
                  </a:lnTo>
                  <a:lnTo>
                    <a:pt x="17" y="19"/>
                  </a:lnTo>
                  <a:lnTo>
                    <a:pt x="19" y="20"/>
                  </a:lnTo>
                  <a:lnTo>
                    <a:pt x="18" y="23"/>
                  </a:lnTo>
                  <a:lnTo>
                    <a:pt x="16" y="22"/>
                  </a:lnTo>
                  <a:lnTo>
                    <a:pt x="14" y="21"/>
                  </a:lnTo>
                  <a:lnTo>
                    <a:pt x="12" y="20"/>
                  </a:lnTo>
                  <a:lnTo>
                    <a:pt x="10" y="19"/>
                  </a:lnTo>
                  <a:lnTo>
                    <a:pt x="8" y="18"/>
                  </a:lnTo>
                  <a:lnTo>
                    <a:pt x="7" y="17"/>
                  </a:lnTo>
                  <a:lnTo>
                    <a:pt x="6" y="16"/>
                  </a:lnTo>
                  <a:lnTo>
                    <a:pt x="4" y="14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3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17" name="Freeform 105">
              <a:extLst>
                <a:ext uri="{FF2B5EF4-FFF2-40B4-BE49-F238E27FC236}">
                  <a16:creationId xmlns:a16="http://schemas.microsoft.com/office/drawing/2014/main" id="{51B53D1D-26FB-C967-9938-FFA6EAFB3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1946"/>
              <a:ext cx="21" cy="23"/>
            </a:xfrm>
            <a:custGeom>
              <a:avLst/>
              <a:gdLst>
                <a:gd name="T0" fmla="*/ 16 w 21"/>
                <a:gd name="T1" fmla="*/ 0 h 23"/>
                <a:gd name="T2" fmla="*/ 20 w 21"/>
                <a:gd name="T3" fmla="*/ 1 h 23"/>
                <a:gd name="T4" fmla="*/ 20 w 21"/>
                <a:gd name="T5" fmla="*/ 22 h 23"/>
                <a:gd name="T6" fmla="*/ 0 w 21"/>
                <a:gd name="T7" fmla="*/ 22 h 23"/>
                <a:gd name="T8" fmla="*/ 0 w 21"/>
                <a:gd name="T9" fmla="*/ 1 h 23"/>
                <a:gd name="T10" fmla="*/ 6 w 21"/>
                <a:gd name="T11" fmla="*/ 1 h 23"/>
                <a:gd name="T12" fmla="*/ 0 w 21"/>
                <a:gd name="T13" fmla="*/ 1 h 23"/>
                <a:gd name="T14" fmla="*/ 3 w 21"/>
                <a:gd name="T15" fmla="*/ 0 h 23"/>
                <a:gd name="T16" fmla="*/ 10 w 21"/>
                <a:gd name="T17" fmla="*/ 0 h 23"/>
                <a:gd name="T18" fmla="*/ 16 w 21"/>
                <a:gd name="T19" fmla="*/ 0 h 23"/>
                <a:gd name="T20" fmla="*/ 20 w 21"/>
                <a:gd name="T21" fmla="*/ 1 h 23"/>
                <a:gd name="T22" fmla="*/ 16 w 21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23">
                  <a:moveTo>
                    <a:pt x="16" y="0"/>
                  </a:moveTo>
                  <a:lnTo>
                    <a:pt x="20" y="1"/>
                  </a:lnTo>
                  <a:lnTo>
                    <a:pt x="20" y="22"/>
                  </a:lnTo>
                  <a:lnTo>
                    <a:pt x="0" y="22"/>
                  </a:lnTo>
                  <a:lnTo>
                    <a:pt x="0" y="1"/>
                  </a:lnTo>
                  <a:lnTo>
                    <a:pt x="6" y="1"/>
                  </a:lnTo>
                  <a:lnTo>
                    <a:pt x="0" y="1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18" name="Freeform 106">
              <a:extLst>
                <a:ext uri="{FF2B5EF4-FFF2-40B4-BE49-F238E27FC236}">
                  <a16:creationId xmlns:a16="http://schemas.microsoft.com/office/drawing/2014/main" id="{B2E9CCB5-AFEF-D845-CB51-2779232B3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" y="1932"/>
              <a:ext cx="22" cy="21"/>
            </a:xfrm>
            <a:custGeom>
              <a:avLst/>
              <a:gdLst>
                <a:gd name="T0" fmla="*/ 2 w 22"/>
                <a:gd name="T1" fmla="*/ 1 h 21"/>
                <a:gd name="T2" fmla="*/ 2 w 22"/>
                <a:gd name="T3" fmla="*/ 1 h 21"/>
                <a:gd name="T4" fmla="*/ 3 w 22"/>
                <a:gd name="T5" fmla="*/ 3 h 21"/>
                <a:gd name="T6" fmla="*/ 3 w 22"/>
                <a:gd name="T7" fmla="*/ 4 h 21"/>
                <a:gd name="T8" fmla="*/ 4 w 22"/>
                <a:gd name="T9" fmla="*/ 6 h 21"/>
                <a:gd name="T10" fmla="*/ 5 w 22"/>
                <a:gd name="T11" fmla="*/ 7 h 21"/>
                <a:gd name="T12" fmla="*/ 5 w 22"/>
                <a:gd name="T13" fmla="*/ 8 h 21"/>
                <a:gd name="T14" fmla="*/ 7 w 22"/>
                <a:gd name="T15" fmla="*/ 9 h 21"/>
                <a:gd name="T16" fmla="*/ 8 w 22"/>
                <a:gd name="T17" fmla="*/ 10 h 21"/>
                <a:gd name="T18" fmla="*/ 9 w 22"/>
                <a:gd name="T19" fmla="*/ 11 h 21"/>
                <a:gd name="T20" fmla="*/ 10 w 22"/>
                <a:gd name="T21" fmla="*/ 11 h 21"/>
                <a:gd name="T22" fmla="*/ 12 w 22"/>
                <a:gd name="T23" fmla="*/ 12 h 21"/>
                <a:gd name="T24" fmla="*/ 13 w 22"/>
                <a:gd name="T25" fmla="*/ 13 h 21"/>
                <a:gd name="T26" fmla="*/ 15 w 22"/>
                <a:gd name="T27" fmla="*/ 13 h 21"/>
                <a:gd name="T28" fmla="*/ 16 w 22"/>
                <a:gd name="T29" fmla="*/ 14 h 21"/>
                <a:gd name="T30" fmla="*/ 18 w 22"/>
                <a:gd name="T31" fmla="*/ 15 h 21"/>
                <a:gd name="T32" fmla="*/ 19 w 22"/>
                <a:gd name="T33" fmla="*/ 16 h 21"/>
                <a:gd name="T34" fmla="*/ 21 w 22"/>
                <a:gd name="T35" fmla="*/ 17 h 21"/>
                <a:gd name="T36" fmla="*/ 19 w 22"/>
                <a:gd name="T37" fmla="*/ 20 h 21"/>
                <a:gd name="T38" fmla="*/ 18 w 22"/>
                <a:gd name="T39" fmla="*/ 18 h 21"/>
                <a:gd name="T40" fmla="*/ 16 w 22"/>
                <a:gd name="T41" fmla="*/ 17 h 21"/>
                <a:gd name="T42" fmla="*/ 15 w 22"/>
                <a:gd name="T43" fmla="*/ 17 h 21"/>
                <a:gd name="T44" fmla="*/ 14 w 22"/>
                <a:gd name="T45" fmla="*/ 16 h 21"/>
                <a:gd name="T46" fmla="*/ 13 w 22"/>
                <a:gd name="T47" fmla="*/ 15 h 21"/>
                <a:gd name="T48" fmla="*/ 11 w 22"/>
                <a:gd name="T49" fmla="*/ 15 h 21"/>
                <a:gd name="T50" fmla="*/ 10 w 22"/>
                <a:gd name="T51" fmla="*/ 14 h 21"/>
                <a:gd name="T52" fmla="*/ 8 w 22"/>
                <a:gd name="T53" fmla="*/ 13 h 21"/>
                <a:gd name="T54" fmla="*/ 7 w 22"/>
                <a:gd name="T55" fmla="*/ 12 h 21"/>
                <a:gd name="T56" fmla="*/ 5 w 22"/>
                <a:gd name="T57" fmla="*/ 11 h 21"/>
                <a:gd name="T58" fmla="*/ 4 w 22"/>
                <a:gd name="T59" fmla="*/ 10 h 21"/>
                <a:gd name="T60" fmla="*/ 3 w 22"/>
                <a:gd name="T61" fmla="*/ 9 h 21"/>
                <a:gd name="T62" fmla="*/ 2 w 22"/>
                <a:gd name="T63" fmla="*/ 7 h 21"/>
                <a:gd name="T64" fmla="*/ 1 w 22"/>
                <a:gd name="T65" fmla="*/ 5 h 21"/>
                <a:gd name="T66" fmla="*/ 0 w 22"/>
                <a:gd name="T67" fmla="*/ 3 h 21"/>
                <a:gd name="T68" fmla="*/ 0 w 22"/>
                <a:gd name="T69" fmla="*/ 1 h 21"/>
                <a:gd name="T70" fmla="*/ 0 w 22"/>
                <a:gd name="T71" fmla="*/ 1 h 21"/>
                <a:gd name="T72" fmla="*/ 0 w 22"/>
                <a:gd name="T73" fmla="*/ 1 h 21"/>
                <a:gd name="T74" fmla="*/ 0 w 22"/>
                <a:gd name="T75" fmla="*/ 0 h 21"/>
                <a:gd name="T76" fmla="*/ 1 w 22"/>
                <a:gd name="T77" fmla="*/ 0 h 21"/>
                <a:gd name="T78" fmla="*/ 1 w 22"/>
                <a:gd name="T79" fmla="*/ 0 h 21"/>
                <a:gd name="T80" fmla="*/ 2 w 22"/>
                <a:gd name="T8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" h="21">
                  <a:moveTo>
                    <a:pt x="2" y="1"/>
                  </a:moveTo>
                  <a:lnTo>
                    <a:pt x="2" y="1"/>
                  </a:lnTo>
                  <a:lnTo>
                    <a:pt x="3" y="3"/>
                  </a:lnTo>
                  <a:lnTo>
                    <a:pt x="3" y="4"/>
                  </a:lnTo>
                  <a:lnTo>
                    <a:pt x="4" y="6"/>
                  </a:lnTo>
                  <a:lnTo>
                    <a:pt x="5" y="7"/>
                  </a:lnTo>
                  <a:lnTo>
                    <a:pt x="5" y="8"/>
                  </a:lnTo>
                  <a:lnTo>
                    <a:pt x="7" y="9"/>
                  </a:lnTo>
                  <a:lnTo>
                    <a:pt x="8" y="10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3" y="13"/>
                  </a:lnTo>
                  <a:lnTo>
                    <a:pt x="15" y="13"/>
                  </a:lnTo>
                  <a:lnTo>
                    <a:pt x="16" y="14"/>
                  </a:lnTo>
                  <a:lnTo>
                    <a:pt x="18" y="15"/>
                  </a:lnTo>
                  <a:lnTo>
                    <a:pt x="19" y="16"/>
                  </a:lnTo>
                  <a:lnTo>
                    <a:pt x="21" y="17"/>
                  </a:lnTo>
                  <a:lnTo>
                    <a:pt x="19" y="20"/>
                  </a:lnTo>
                  <a:lnTo>
                    <a:pt x="18" y="18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4" y="16"/>
                  </a:lnTo>
                  <a:lnTo>
                    <a:pt x="13" y="15"/>
                  </a:lnTo>
                  <a:lnTo>
                    <a:pt x="11" y="15"/>
                  </a:lnTo>
                  <a:lnTo>
                    <a:pt x="10" y="14"/>
                  </a:lnTo>
                  <a:lnTo>
                    <a:pt x="8" y="13"/>
                  </a:lnTo>
                  <a:lnTo>
                    <a:pt x="7" y="12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3" y="9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19" name="Freeform 107">
              <a:extLst>
                <a:ext uri="{FF2B5EF4-FFF2-40B4-BE49-F238E27FC236}">
                  <a16:creationId xmlns:a16="http://schemas.microsoft.com/office/drawing/2014/main" id="{648F136B-86F1-8114-14A7-7CAC4306D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" y="1688"/>
              <a:ext cx="27" cy="245"/>
            </a:xfrm>
            <a:custGeom>
              <a:avLst/>
              <a:gdLst>
                <a:gd name="T0" fmla="*/ 2 w 27"/>
                <a:gd name="T1" fmla="*/ 0 h 245"/>
                <a:gd name="T2" fmla="*/ 2 w 27"/>
                <a:gd name="T3" fmla="*/ 0 h 245"/>
                <a:gd name="T4" fmla="*/ 26 w 27"/>
                <a:gd name="T5" fmla="*/ 244 h 245"/>
                <a:gd name="T6" fmla="*/ 23 w 27"/>
                <a:gd name="T7" fmla="*/ 244 h 245"/>
                <a:gd name="T8" fmla="*/ 0 w 27"/>
                <a:gd name="T9" fmla="*/ 1 h 245"/>
                <a:gd name="T10" fmla="*/ 0 w 27"/>
                <a:gd name="T11" fmla="*/ 1 h 245"/>
                <a:gd name="T12" fmla="*/ 0 w 27"/>
                <a:gd name="T13" fmla="*/ 1 h 245"/>
                <a:gd name="T14" fmla="*/ 0 w 27"/>
                <a:gd name="T15" fmla="*/ 0 h 245"/>
                <a:gd name="T16" fmla="*/ 1 w 27"/>
                <a:gd name="T17" fmla="*/ 0 h 245"/>
                <a:gd name="T18" fmla="*/ 2 w 27"/>
                <a:gd name="T19" fmla="*/ 0 h 245"/>
                <a:gd name="T20" fmla="*/ 2 w 27"/>
                <a:gd name="T2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45">
                  <a:moveTo>
                    <a:pt x="2" y="0"/>
                  </a:moveTo>
                  <a:lnTo>
                    <a:pt x="2" y="0"/>
                  </a:lnTo>
                  <a:lnTo>
                    <a:pt x="26" y="244"/>
                  </a:lnTo>
                  <a:lnTo>
                    <a:pt x="23" y="244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20" name="Freeform 108">
              <a:extLst>
                <a:ext uri="{FF2B5EF4-FFF2-40B4-BE49-F238E27FC236}">
                  <a16:creationId xmlns:a16="http://schemas.microsoft.com/office/drawing/2014/main" id="{8A2EE69B-0B90-5266-A0D0-0BD3CA62E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" y="1671"/>
              <a:ext cx="21" cy="21"/>
            </a:xfrm>
            <a:custGeom>
              <a:avLst/>
              <a:gdLst>
                <a:gd name="T0" fmla="*/ 19 w 21"/>
                <a:gd name="T1" fmla="*/ 1 h 21"/>
                <a:gd name="T2" fmla="*/ 19 w 21"/>
                <a:gd name="T3" fmla="*/ 1 h 21"/>
                <a:gd name="T4" fmla="*/ 18 w 21"/>
                <a:gd name="T5" fmla="*/ 2 h 21"/>
                <a:gd name="T6" fmla="*/ 16 w 21"/>
                <a:gd name="T7" fmla="*/ 3 h 21"/>
                <a:gd name="T8" fmla="*/ 14 w 21"/>
                <a:gd name="T9" fmla="*/ 4 h 21"/>
                <a:gd name="T10" fmla="*/ 13 w 21"/>
                <a:gd name="T11" fmla="*/ 5 h 21"/>
                <a:gd name="T12" fmla="*/ 12 w 21"/>
                <a:gd name="T13" fmla="*/ 7 h 21"/>
                <a:gd name="T14" fmla="*/ 11 w 21"/>
                <a:gd name="T15" fmla="*/ 7 h 21"/>
                <a:gd name="T16" fmla="*/ 9 w 21"/>
                <a:gd name="T17" fmla="*/ 9 h 21"/>
                <a:gd name="T18" fmla="*/ 8 w 21"/>
                <a:gd name="T19" fmla="*/ 10 h 21"/>
                <a:gd name="T20" fmla="*/ 8 w 21"/>
                <a:gd name="T21" fmla="*/ 11 h 21"/>
                <a:gd name="T22" fmla="*/ 7 w 21"/>
                <a:gd name="T23" fmla="*/ 12 h 21"/>
                <a:gd name="T24" fmla="*/ 6 w 21"/>
                <a:gd name="T25" fmla="*/ 13 h 21"/>
                <a:gd name="T26" fmla="*/ 6 w 21"/>
                <a:gd name="T27" fmla="*/ 14 h 21"/>
                <a:gd name="T28" fmla="*/ 6 w 21"/>
                <a:gd name="T29" fmla="*/ 15 h 21"/>
                <a:gd name="T30" fmla="*/ 6 w 21"/>
                <a:gd name="T31" fmla="*/ 17 h 21"/>
                <a:gd name="T32" fmla="*/ 6 w 21"/>
                <a:gd name="T33" fmla="*/ 18 h 21"/>
                <a:gd name="T34" fmla="*/ 6 w 21"/>
                <a:gd name="T35" fmla="*/ 19 h 21"/>
                <a:gd name="T36" fmla="*/ 0 w 21"/>
                <a:gd name="T37" fmla="*/ 20 h 21"/>
                <a:gd name="T38" fmla="*/ 0 w 21"/>
                <a:gd name="T39" fmla="*/ 18 h 21"/>
                <a:gd name="T40" fmla="*/ 0 w 21"/>
                <a:gd name="T41" fmla="*/ 17 h 21"/>
                <a:gd name="T42" fmla="*/ 0 w 21"/>
                <a:gd name="T43" fmla="*/ 15 h 21"/>
                <a:gd name="T44" fmla="*/ 1 w 21"/>
                <a:gd name="T45" fmla="*/ 14 h 21"/>
                <a:gd name="T46" fmla="*/ 1 w 21"/>
                <a:gd name="T47" fmla="*/ 13 h 21"/>
                <a:gd name="T48" fmla="*/ 2 w 21"/>
                <a:gd name="T49" fmla="*/ 11 h 21"/>
                <a:gd name="T50" fmla="*/ 3 w 21"/>
                <a:gd name="T51" fmla="*/ 10 h 21"/>
                <a:gd name="T52" fmla="*/ 3 w 21"/>
                <a:gd name="T53" fmla="*/ 9 h 21"/>
                <a:gd name="T54" fmla="*/ 4 w 21"/>
                <a:gd name="T55" fmla="*/ 8 h 21"/>
                <a:gd name="T56" fmla="*/ 6 w 21"/>
                <a:gd name="T57" fmla="*/ 7 h 21"/>
                <a:gd name="T58" fmla="*/ 7 w 21"/>
                <a:gd name="T59" fmla="*/ 5 h 21"/>
                <a:gd name="T60" fmla="*/ 8 w 21"/>
                <a:gd name="T61" fmla="*/ 5 h 21"/>
                <a:gd name="T62" fmla="*/ 10 w 21"/>
                <a:gd name="T63" fmla="*/ 3 h 21"/>
                <a:gd name="T64" fmla="*/ 11 w 21"/>
                <a:gd name="T65" fmla="*/ 2 h 21"/>
                <a:gd name="T66" fmla="*/ 13 w 21"/>
                <a:gd name="T67" fmla="*/ 1 h 21"/>
                <a:gd name="T68" fmla="*/ 15 w 21"/>
                <a:gd name="T69" fmla="*/ 0 h 21"/>
                <a:gd name="T70" fmla="*/ 15 w 21"/>
                <a:gd name="T71" fmla="*/ 0 h 21"/>
                <a:gd name="T72" fmla="*/ 15 w 21"/>
                <a:gd name="T73" fmla="*/ 0 h 21"/>
                <a:gd name="T74" fmla="*/ 17 w 21"/>
                <a:gd name="T75" fmla="*/ 0 h 21"/>
                <a:gd name="T76" fmla="*/ 18 w 21"/>
                <a:gd name="T77" fmla="*/ 0 h 21"/>
                <a:gd name="T78" fmla="*/ 20 w 21"/>
                <a:gd name="T79" fmla="*/ 0 h 21"/>
                <a:gd name="T80" fmla="*/ 19 w 21"/>
                <a:gd name="T8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" h="21">
                  <a:moveTo>
                    <a:pt x="19" y="1"/>
                  </a:moveTo>
                  <a:lnTo>
                    <a:pt x="19" y="1"/>
                  </a:lnTo>
                  <a:lnTo>
                    <a:pt x="18" y="2"/>
                  </a:lnTo>
                  <a:lnTo>
                    <a:pt x="16" y="3"/>
                  </a:lnTo>
                  <a:lnTo>
                    <a:pt x="14" y="4"/>
                  </a:lnTo>
                  <a:lnTo>
                    <a:pt x="13" y="5"/>
                  </a:lnTo>
                  <a:lnTo>
                    <a:pt x="12" y="7"/>
                  </a:lnTo>
                  <a:lnTo>
                    <a:pt x="11" y="7"/>
                  </a:lnTo>
                  <a:lnTo>
                    <a:pt x="9" y="9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7" y="12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3" y="9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5"/>
                  </a:lnTo>
                  <a:lnTo>
                    <a:pt x="8" y="5"/>
                  </a:lnTo>
                  <a:lnTo>
                    <a:pt x="10" y="3"/>
                  </a:lnTo>
                  <a:lnTo>
                    <a:pt x="11" y="2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19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21" name="Freeform 109">
              <a:extLst>
                <a:ext uri="{FF2B5EF4-FFF2-40B4-BE49-F238E27FC236}">
                  <a16:creationId xmlns:a16="http://schemas.microsoft.com/office/drawing/2014/main" id="{B8707F17-4909-3298-D79F-22707BDF16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8" y="1639"/>
              <a:ext cx="32" cy="34"/>
            </a:xfrm>
            <a:custGeom>
              <a:avLst/>
              <a:gdLst>
                <a:gd name="T0" fmla="*/ 31 w 32"/>
                <a:gd name="T1" fmla="*/ 1 h 34"/>
                <a:gd name="T2" fmla="*/ 31 w 32"/>
                <a:gd name="T3" fmla="*/ 1 h 34"/>
                <a:gd name="T4" fmla="*/ 1 w 32"/>
                <a:gd name="T5" fmla="*/ 33 h 34"/>
                <a:gd name="T6" fmla="*/ 0 w 32"/>
                <a:gd name="T7" fmla="*/ 31 h 34"/>
                <a:gd name="T8" fmla="*/ 28 w 32"/>
                <a:gd name="T9" fmla="*/ 0 h 34"/>
                <a:gd name="T10" fmla="*/ 28 w 32"/>
                <a:gd name="T11" fmla="*/ 0 h 34"/>
                <a:gd name="T12" fmla="*/ 28 w 32"/>
                <a:gd name="T13" fmla="*/ 0 h 34"/>
                <a:gd name="T14" fmla="*/ 29 w 32"/>
                <a:gd name="T15" fmla="*/ 0 h 34"/>
                <a:gd name="T16" fmla="*/ 30 w 32"/>
                <a:gd name="T17" fmla="*/ 0 h 34"/>
                <a:gd name="T18" fmla="*/ 31 w 32"/>
                <a:gd name="T19" fmla="*/ 0 h 34"/>
                <a:gd name="T20" fmla="*/ 31 w 32"/>
                <a:gd name="T21" fmla="*/ 1 h 34"/>
                <a:gd name="T22" fmla="*/ 31 w 32"/>
                <a:gd name="T23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4">
                  <a:moveTo>
                    <a:pt x="31" y="1"/>
                  </a:moveTo>
                  <a:lnTo>
                    <a:pt x="31" y="1"/>
                  </a:lnTo>
                  <a:lnTo>
                    <a:pt x="1" y="33"/>
                  </a:lnTo>
                  <a:lnTo>
                    <a:pt x="0" y="3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1" y="0"/>
                  </a:lnTo>
                  <a:lnTo>
                    <a:pt x="31" y="1"/>
                  </a:lnTo>
                  <a:lnTo>
                    <a:pt x="31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22" name="Freeform 110">
              <a:extLst>
                <a:ext uri="{FF2B5EF4-FFF2-40B4-BE49-F238E27FC236}">
                  <a16:creationId xmlns:a16="http://schemas.microsoft.com/office/drawing/2014/main" id="{52DBDDA9-947B-DB72-37B7-A5FB40542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7" y="1618"/>
              <a:ext cx="20" cy="23"/>
            </a:xfrm>
            <a:custGeom>
              <a:avLst/>
              <a:gdLst>
                <a:gd name="T0" fmla="*/ 19 w 20"/>
                <a:gd name="T1" fmla="*/ 0 h 23"/>
                <a:gd name="T2" fmla="*/ 19 w 20"/>
                <a:gd name="T3" fmla="*/ 1 h 23"/>
                <a:gd name="T4" fmla="*/ 8 w 20"/>
                <a:gd name="T5" fmla="*/ 22 h 23"/>
                <a:gd name="T6" fmla="*/ 0 w 20"/>
                <a:gd name="T7" fmla="*/ 21 h 23"/>
                <a:gd name="T8" fmla="*/ 10 w 20"/>
                <a:gd name="T9" fmla="*/ 0 h 23"/>
                <a:gd name="T10" fmla="*/ 10 w 20"/>
                <a:gd name="T11" fmla="*/ 0 h 23"/>
                <a:gd name="T12" fmla="*/ 10 w 20"/>
                <a:gd name="T13" fmla="*/ 0 h 23"/>
                <a:gd name="T14" fmla="*/ 13 w 20"/>
                <a:gd name="T15" fmla="*/ 0 h 23"/>
                <a:gd name="T16" fmla="*/ 15 w 20"/>
                <a:gd name="T17" fmla="*/ 0 h 23"/>
                <a:gd name="T18" fmla="*/ 17 w 20"/>
                <a:gd name="T19" fmla="*/ 0 h 23"/>
                <a:gd name="T20" fmla="*/ 19 w 20"/>
                <a:gd name="T21" fmla="*/ 1 h 23"/>
                <a:gd name="T22" fmla="*/ 19 w 20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23">
                  <a:moveTo>
                    <a:pt x="19" y="0"/>
                  </a:moveTo>
                  <a:lnTo>
                    <a:pt x="19" y="1"/>
                  </a:lnTo>
                  <a:lnTo>
                    <a:pt x="8" y="22"/>
                  </a:lnTo>
                  <a:lnTo>
                    <a:pt x="0" y="2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23" name="Freeform 111">
              <a:extLst>
                <a:ext uri="{FF2B5EF4-FFF2-40B4-BE49-F238E27FC236}">
                  <a16:creationId xmlns:a16="http://schemas.microsoft.com/office/drawing/2014/main" id="{80B8829B-28AD-41EB-E245-E8E82BA79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" y="1588"/>
              <a:ext cx="21" cy="31"/>
            </a:xfrm>
            <a:custGeom>
              <a:avLst/>
              <a:gdLst>
                <a:gd name="T0" fmla="*/ 20 w 21"/>
                <a:gd name="T1" fmla="*/ 1 h 31"/>
                <a:gd name="T2" fmla="*/ 20 w 21"/>
                <a:gd name="T3" fmla="*/ 1 h 31"/>
                <a:gd name="T4" fmla="*/ 20 w 21"/>
                <a:gd name="T5" fmla="*/ 30 h 31"/>
                <a:gd name="T6" fmla="*/ 0 w 21"/>
                <a:gd name="T7" fmla="*/ 30 h 31"/>
                <a:gd name="T8" fmla="*/ 0 w 21"/>
                <a:gd name="T9" fmla="*/ 1 h 31"/>
                <a:gd name="T10" fmla="*/ 0 w 21"/>
                <a:gd name="T11" fmla="*/ 1 h 31"/>
                <a:gd name="T12" fmla="*/ 0 w 21"/>
                <a:gd name="T13" fmla="*/ 1 h 31"/>
                <a:gd name="T14" fmla="*/ 0 w 21"/>
                <a:gd name="T15" fmla="*/ 0 h 31"/>
                <a:gd name="T16" fmla="*/ 8 w 21"/>
                <a:gd name="T17" fmla="*/ 0 h 31"/>
                <a:gd name="T18" fmla="*/ 16 w 21"/>
                <a:gd name="T19" fmla="*/ 0 h 31"/>
                <a:gd name="T20" fmla="*/ 20 w 21"/>
                <a:gd name="T2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1">
                  <a:moveTo>
                    <a:pt x="20" y="1"/>
                  </a:moveTo>
                  <a:lnTo>
                    <a:pt x="20" y="1"/>
                  </a:lnTo>
                  <a:lnTo>
                    <a:pt x="20" y="30"/>
                  </a:lnTo>
                  <a:lnTo>
                    <a:pt x="0" y="3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0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24" name="Freeform 112">
              <a:extLst>
                <a:ext uri="{FF2B5EF4-FFF2-40B4-BE49-F238E27FC236}">
                  <a16:creationId xmlns:a16="http://schemas.microsoft.com/office/drawing/2014/main" id="{7908C369-749A-B68A-6BBD-122C09749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" y="1576"/>
              <a:ext cx="21" cy="21"/>
            </a:xfrm>
            <a:custGeom>
              <a:avLst/>
              <a:gdLst>
                <a:gd name="T0" fmla="*/ 18 w 21"/>
                <a:gd name="T1" fmla="*/ 2 h 21"/>
                <a:gd name="T2" fmla="*/ 18 w 21"/>
                <a:gd name="T3" fmla="*/ 2 h 21"/>
                <a:gd name="T4" fmla="*/ 15 w 21"/>
                <a:gd name="T5" fmla="*/ 4 h 21"/>
                <a:gd name="T6" fmla="*/ 12 w 21"/>
                <a:gd name="T7" fmla="*/ 5 h 21"/>
                <a:gd name="T8" fmla="*/ 10 w 21"/>
                <a:gd name="T9" fmla="*/ 8 h 21"/>
                <a:gd name="T10" fmla="*/ 7 w 21"/>
                <a:gd name="T11" fmla="*/ 10 h 21"/>
                <a:gd name="T12" fmla="*/ 6 w 21"/>
                <a:gd name="T13" fmla="*/ 12 h 21"/>
                <a:gd name="T14" fmla="*/ 4 w 21"/>
                <a:gd name="T15" fmla="*/ 14 h 21"/>
                <a:gd name="T16" fmla="*/ 3 w 21"/>
                <a:gd name="T17" fmla="*/ 16 h 21"/>
                <a:gd name="T18" fmla="*/ 3 w 21"/>
                <a:gd name="T19" fmla="*/ 20 h 21"/>
                <a:gd name="T20" fmla="*/ 0 w 21"/>
                <a:gd name="T21" fmla="*/ 20 h 21"/>
                <a:gd name="T22" fmla="*/ 0 w 21"/>
                <a:gd name="T23" fmla="*/ 16 h 21"/>
                <a:gd name="T24" fmla="*/ 0 w 21"/>
                <a:gd name="T25" fmla="*/ 13 h 21"/>
                <a:gd name="T26" fmla="*/ 2 w 21"/>
                <a:gd name="T27" fmla="*/ 10 h 21"/>
                <a:gd name="T28" fmla="*/ 4 w 21"/>
                <a:gd name="T29" fmla="*/ 8 h 21"/>
                <a:gd name="T30" fmla="*/ 6 w 21"/>
                <a:gd name="T31" fmla="*/ 6 h 21"/>
                <a:gd name="T32" fmla="*/ 10 w 21"/>
                <a:gd name="T33" fmla="*/ 4 h 21"/>
                <a:gd name="T34" fmla="*/ 13 w 21"/>
                <a:gd name="T35" fmla="*/ 2 h 21"/>
                <a:gd name="T36" fmla="*/ 16 w 21"/>
                <a:gd name="T37" fmla="*/ 0 h 21"/>
                <a:gd name="T38" fmla="*/ 16 w 21"/>
                <a:gd name="T39" fmla="*/ 0 h 21"/>
                <a:gd name="T40" fmla="*/ 16 w 21"/>
                <a:gd name="T41" fmla="*/ 0 h 21"/>
                <a:gd name="T42" fmla="*/ 17 w 21"/>
                <a:gd name="T43" fmla="*/ 0 h 21"/>
                <a:gd name="T44" fmla="*/ 19 w 21"/>
                <a:gd name="T45" fmla="*/ 0 h 21"/>
                <a:gd name="T46" fmla="*/ 20 w 21"/>
                <a:gd name="T47" fmla="*/ 1 h 21"/>
                <a:gd name="T48" fmla="*/ 18 w 21"/>
                <a:gd name="T4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21">
                  <a:moveTo>
                    <a:pt x="18" y="2"/>
                  </a:moveTo>
                  <a:lnTo>
                    <a:pt x="18" y="2"/>
                  </a:lnTo>
                  <a:lnTo>
                    <a:pt x="15" y="4"/>
                  </a:lnTo>
                  <a:lnTo>
                    <a:pt x="12" y="5"/>
                  </a:lnTo>
                  <a:lnTo>
                    <a:pt x="10" y="8"/>
                  </a:lnTo>
                  <a:lnTo>
                    <a:pt x="7" y="10"/>
                  </a:lnTo>
                  <a:lnTo>
                    <a:pt x="6" y="12"/>
                  </a:lnTo>
                  <a:lnTo>
                    <a:pt x="4" y="14"/>
                  </a:lnTo>
                  <a:lnTo>
                    <a:pt x="3" y="16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4" y="8"/>
                  </a:lnTo>
                  <a:lnTo>
                    <a:pt x="6" y="6"/>
                  </a:lnTo>
                  <a:lnTo>
                    <a:pt x="10" y="4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0" y="1"/>
                  </a:lnTo>
                  <a:lnTo>
                    <a:pt x="18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25" name="Freeform 113">
              <a:extLst>
                <a:ext uri="{FF2B5EF4-FFF2-40B4-BE49-F238E27FC236}">
                  <a16:creationId xmlns:a16="http://schemas.microsoft.com/office/drawing/2014/main" id="{AF09E172-FDD0-263C-A476-12B8625E4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9" y="1546"/>
              <a:ext cx="56" cy="32"/>
            </a:xfrm>
            <a:custGeom>
              <a:avLst/>
              <a:gdLst>
                <a:gd name="T0" fmla="*/ 54 w 56"/>
                <a:gd name="T1" fmla="*/ 1 h 32"/>
                <a:gd name="T2" fmla="*/ 54 w 56"/>
                <a:gd name="T3" fmla="*/ 1 h 32"/>
                <a:gd name="T4" fmla="*/ 1 w 56"/>
                <a:gd name="T5" fmla="*/ 31 h 32"/>
                <a:gd name="T6" fmla="*/ 0 w 56"/>
                <a:gd name="T7" fmla="*/ 29 h 32"/>
                <a:gd name="T8" fmla="*/ 53 w 56"/>
                <a:gd name="T9" fmla="*/ 0 h 32"/>
                <a:gd name="T10" fmla="*/ 53 w 56"/>
                <a:gd name="T11" fmla="*/ 0 h 32"/>
                <a:gd name="T12" fmla="*/ 53 w 56"/>
                <a:gd name="T13" fmla="*/ 0 h 32"/>
                <a:gd name="T14" fmla="*/ 54 w 56"/>
                <a:gd name="T15" fmla="*/ 0 h 32"/>
                <a:gd name="T16" fmla="*/ 55 w 56"/>
                <a:gd name="T17" fmla="*/ 0 h 32"/>
                <a:gd name="T18" fmla="*/ 55 w 56"/>
                <a:gd name="T19" fmla="*/ 1 h 32"/>
                <a:gd name="T20" fmla="*/ 54 w 56"/>
                <a:gd name="T21" fmla="*/ 1 h 32"/>
                <a:gd name="T22" fmla="*/ 54 w 56"/>
                <a:gd name="T23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32">
                  <a:moveTo>
                    <a:pt x="54" y="1"/>
                  </a:moveTo>
                  <a:lnTo>
                    <a:pt x="54" y="1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4" y="0"/>
                  </a:lnTo>
                  <a:lnTo>
                    <a:pt x="55" y="0"/>
                  </a:lnTo>
                  <a:lnTo>
                    <a:pt x="55" y="1"/>
                  </a:lnTo>
                  <a:lnTo>
                    <a:pt x="54" y="1"/>
                  </a:lnTo>
                  <a:lnTo>
                    <a:pt x="54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26" name="Freeform 114">
              <a:extLst>
                <a:ext uri="{FF2B5EF4-FFF2-40B4-BE49-F238E27FC236}">
                  <a16:creationId xmlns:a16="http://schemas.microsoft.com/office/drawing/2014/main" id="{F5B2A932-EDA0-07D2-453D-6D220F41F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2" y="1518"/>
              <a:ext cx="507" cy="31"/>
            </a:xfrm>
            <a:custGeom>
              <a:avLst/>
              <a:gdLst>
                <a:gd name="T0" fmla="*/ 504 w 507"/>
                <a:gd name="T1" fmla="*/ 1 h 31"/>
                <a:gd name="T2" fmla="*/ 473 w 507"/>
                <a:gd name="T3" fmla="*/ 1 h 31"/>
                <a:gd name="T4" fmla="*/ 442 w 507"/>
                <a:gd name="T5" fmla="*/ 1 h 31"/>
                <a:gd name="T6" fmla="*/ 410 w 507"/>
                <a:gd name="T7" fmla="*/ 2 h 31"/>
                <a:gd name="T8" fmla="*/ 379 w 507"/>
                <a:gd name="T9" fmla="*/ 3 h 31"/>
                <a:gd name="T10" fmla="*/ 347 w 507"/>
                <a:gd name="T11" fmla="*/ 3 h 31"/>
                <a:gd name="T12" fmla="*/ 315 w 507"/>
                <a:gd name="T13" fmla="*/ 4 h 31"/>
                <a:gd name="T14" fmla="*/ 283 w 507"/>
                <a:gd name="T15" fmla="*/ 5 h 31"/>
                <a:gd name="T16" fmla="*/ 251 w 507"/>
                <a:gd name="T17" fmla="*/ 7 h 31"/>
                <a:gd name="T18" fmla="*/ 219 w 507"/>
                <a:gd name="T19" fmla="*/ 9 h 31"/>
                <a:gd name="T20" fmla="*/ 187 w 507"/>
                <a:gd name="T21" fmla="*/ 10 h 31"/>
                <a:gd name="T22" fmla="*/ 155 w 507"/>
                <a:gd name="T23" fmla="*/ 13 h 31"/>
                <a:gd name="T24" fmla="*/ 124 w 507"/>
                <a:gd name="T25" fmla="*/ 15 h 31"/>
                <a:gd name="T26" fmla="*/ 92 w 507"/>
                <a:gd name="T27" fmla="*/ 18 h 31"/>
                <a:gd name="T28" fmla="*/ 61 w 507"/>
                <a:gd name="T29" fmla="*/ 22 h 31"/>
                <a:gd name="T30" fmla="*/ 30 w 507"/>
                <a:gd name="T31" fmla="*/ 25 h 31"/>
                <a:gd name="T32" fmla="*/ 0 w 507"/>
                <a:gd name="T33" fmla="*/ 30 h 31"/>
                <a:gd name="T34" fmla="*/ 15 w 507"/>
                <a:gd name="T35" fmla="*/ 25 h 31"/>
                <a:gd name="T36" fmla="*/ 45 w 507"/>
                <a:gd name="T37" fmla="*/ 21 h 31"/>
                <a:gd name="T38" fmla="*/ 76 w 507"/>
                <a:gd name="T39" fmla="*/ 18 h 31"/>
                <a:gd name="T40" fmla="*/ 108 w 507"/>
                <a:gd name="T41" fmla="*/ 15 h 31"/>
                <a:gd name="T42" fmla="*/ 139 w 507"/>
                <a:gd name="T43" fmla="*/ 12 h 31"/>
                <a:gd name="T44" fmla="*/ 171 w 507"/>
                <a:gd name="T45" fmla="*/ 9 h 31"/>
                <a:gd name="T46" fmla="*/ 203 w 507"/>
                <a:gd name="T47" fmla="*/ 7 h 31"/>
                <a:gd name="T48" fmla="*/ 235 w 507"/>
                <a:gd name="T49" fmla="*/ 6 h 31"/>
                <a:gd name="T50" fmla="*/ 267 w 507"/>
                <a:gd name="T51" fmla="*/ 4 h 31"/>
                <a:gd name="T52" fmla="*/ 299 w 507"/>
                <a:gd name="T53" fmla="*/ 3 h 31"/>
                <a:gd name="T54" fmla="*/ 331 w 507"/>
                <a:gd name="T55" fmla="*/ 1 h 31"/>
                <a:gd name="T56" fmla="*/ 363 w 507"/>
                <a:gd name="T57" fmla="*/ 1 h 31"/>
                <a:gd name="T58" fmla="*/ 395 w 507"/>
                <a:gd name="T59" fmla="*/ 0 h 31"/>
                <a:gd name="T60" fmla="*/ 426 w 507"/>
                <a:gd name="T61" fmla="*/ 0 h 31"/>
                <a:gd name="T62" fmla="*/ 458 w 507"/>
                <a:gd name="T63" fmla="*/ 0 h 31"/>
                <a:gd name="T64" fmla="*/ 489 w 507"/>
                <a:gd name="T65" fmla="*/ 0 h 31"/>
                <a:gd name="T66" fmla="*/ 504 w 507"/>
                <a:gd name="T67" fmla="*/ 0 h 31"/>
                <a:gd name="T68" fmla="*/ 505 w 507"/>
                <a:gd name="T69" fmla="*/ 0 h 31"/>
                <a:gd name="T70" fmla="*/ 505 w 507"/>
                <a:gd name="T7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7" h="31">
                  <a:moveTo>
                    <a:pt x="504" y="1"/>
                  </a:moveTo>
                  <a:lnTo>
                    <a:pt x="504" y="1"/>
                  </a:lnTo>
                  <a:lnTo>
                    <a:pt x="489" y="1"/>
                  </a:lnTo>
                  <a:lnTo>
                    <a:pt x="473" y="1"/>
                  </a:lnTo>
                  <a:lnTo>
                    <a:pt x="458" y="1"/>
                  </a:lnTo>
                  <a:lnTo>
                    <a:pt x="442" y="1"/>
                  </a:lnTo>
                  <a:lnTo>
                    <a:pt x="426" y="2"/>
                  </a:lnTo>
                  <a:lnTo>
                    <a:pt x="410" y="2"/>
                  </a:lnTo>
                  <a:lnTo>
                    <a:pt x="395" y="2"/>
                  </a:lnTo>
                  <a:lnTo>
                    <a:pt x="379" y="3"/>
                  </a:lnTo>
                  <a:lnTo>
                    <a:pt x="363" y="3"/>
                  </a:lnTo>
                  <a:lnTo>
                    <a:pt x="347" y="3"/>
                  </a:lnTo>
                  <a:lnTo>
                    <a:pt x="331" y="4"/>
                  </a:lnTo>
                  <a:lnTo>
                    <a:pt x="315" y="4"/>
                  </a:lnTo>
                  <a:lnTo>
                    <a:pt x="299" y="5"/>
                  </a:lnTo>
                  <a:lnTo>
                    <a:pt x="283" y="5"/>
                  </a:lnTo>
                  <a:lnTo>
                    <a:pt x="267" y="6"/>
                  </a:lnTo>
                  <a:lnTo>
                    <a:pt x="251" y="7"/>
                  </a:lnTo>
                  <a:lnTo>
                    <a:pt x="235" y="7"/>
                  </a:lnTo>
                  <a:lnTo>
                    <a:pt x="219" y="9"/>
                  </a:lnTo>
                  <a:lnTo>
                    <a:pt x="203" y="9"/>
                  </a:lnTo>
                  <a:lnTo>
                    <a:pt x="187" y="10"/>
                  </a:lnTo>
                  <a:lnTo>
                    <a:pt x="171" y="12"/>
                  </a:lnTo>
                  <a:lnTo>
                    <a:pt x="155" y="13"/>
                  </a:lnTo>
                  <a:lnTo>
                    <a:pt x="139" y="14"/>
                  </a:lnTo>
                  <a:lnTo>
                    <a:pt x="124" y="15"/>
                  </a:lnTo>
                  <a:lnTo>
                    <a:pt x="108" y="17"/>
                  </a:lnTo>
                  <a:lnTo>
                    <a:pt x="92" y="18"/>
                  </a:lnTo>
                  <a:lnTo>
                    <a:pt x="76" y="20"/>
                  </a:lnTo>
                  <a:lnTo>
                    <a:pt x="61" y="22"/>
                  </a:lnTo>
                  <a:lnTo>
                    <a:pt x="46" y="24"/>
                  </a:lnTo>
                  <a:lnTo>
                    <a:pt x="30" y="25"/>
                  </a:lnTo>
                  <a:lnTo>
                    <a:pt x="15" y="27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15" y="25"/>
                  </a:lnTo>
                  <a:lnTo>
                    <a:pt x="30" y="24"/>
                  </a:lnTo>
                  <a:lnTo>
                    <a:pt x="45" y="21"/>
                  </a:lnTo>
                  <a:lnTo>
                    <a:pt x="61" y="20"/>
                  </a:lnTo>
                  <a:lnTo>
                    <a:pt x="76" y="18"/>
                  </a:lnTo>
                  <a:lnTo>
                    <a:pt x="92" y="16"/>
                  </a:lnTo>
                  <a:lnTo>
                    <a:pt x="108" y="15"/>
                  </a:lnTo>
                  <a:lnTo>
                    <a:pt x="124" y="13"/>
                  </a:lnTo>
                  <a:lnTo>
                    <a:pt x="139" y="12"/>
                  </a:lnTo>
                  <a:lnTo>
                    <a:pt x="155" y="11"/>
                  </a:lnTo>
                  <a:lnTo>
                    <a:pt x="171" y="9"/>
                  </a:lnTo>
                  <a:lnTo>
                    <a:pt x="187" y="8"/>
                  </a:lnTo>
                  <a:lnTo>
                    <a:pt x="203" y="7"/>
                  </a:lnTo>
                  <a:lnTo>
                    <a:pt x="219" y="6"/>
                  </a:lnTo>
                  <a:lnTo>
                    <a:pt x="235" y="6"/>
                  </a:lnTo>
                  <a:lnTo>
                    <a:pt x="251" y="4"/>
                  </a:lnTo>
                  <a:lnTo>
                    <a:pt x="267" y="4"/>
                  </a:lnTo>
                  <a:lnTo>
                    <a:pt x="283" y="3"/>
                  </a:lnTo>
                  <a:lnTo>
                    <a:pt x="299" y="3"/>
                  </a:lnTo>
                  <a:lnTo>
                    <a:pt x="315" y="2"/>
                  </a:lnTo>
                  <a:lnTo>
                    <a:pt x="331" y="1"/>
                  </a:lnTo>
                  <a:lnTo>
                    <a:pt x="347" y="1"/>
                  </a:lnTo>
                  <a:lnTo>
                    <a:pt x="363" y="1"/>
                  </a:lnTo>
                  <a:lnTo>
                    <a:pt x="379" y="0"/>
                  </a:lnTo>
                  <a:lnTo>
                    <a:pt x="395" y="0"/>
                  </a:lnTo>
                  <a:lnTo>
                    <a:pt x="410" y="0"/>
                  </a:lnTo>
                  <a:lnTo>
                    <a:pt x="426" y="0"/>
                  </a:lnTo>
                  <a:lnTo>
                    <a:pt x="442" y="0"/>
                  </a:lnTo>
                  <a:lnTo>
                    <a:pt x="458" y="0"/>
                  </a:lnTo>
                  <a:lnTo>
                    <a:pt x="473" y="0"/>
                  </a:lnTo>
                  <a:lnTo>
                    <a:pt x="489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5" y="0"/>
                  </a:lnTo>
                  <a:lnTo>
                    <a:pt x="506" y="0"/>
                  </a:lnTo>
                  <a:lnTo>
                    <a:pt x="505" y="1"/>
                  </a:lnTo>
                  <a:lnTo>
                    <a:pt x="504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27" name="Freeform 115">
              <a:extLst>
                <a:ext uri="{FF2B5EF4-FFF2-40B4-BE49-F238E27FC236}">
                  <a16:creationId xmlns:a16="http://schemas.microsoft.com/office/drawing/2014/main" id="{C2B576F8-BBA3-1FEB-1E8F-96D136B15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8" y="1518"/>
              <a:ext cx="22" cy="21"/>
            </a:xfrm>
            <a:custGeom>
              <a:avLst/>
              <a:gdLst>
                <a:gd name="T0" fmla="*/ 18 w 22"/>
                <a:gd name="T1" fmla="*/ 18 h 21"/>
                <a:gd name="T2" fmla="*/ 18 w 22"/>
                <a:gd name="T3" fmla="*/ 18 h 21"/>
                <a:gd name="T4" fmla="*/ 18 w 22"/>
                <a:gd name="T5" fmla="*/ 16 h 21"/>
                <a:gd name="T6" fmla="*/ 18 w 22"/>
                <a:gd name="T7" fmla="*/ 15 h 21"/>
                <a:gd name="T8" fmla="*/ 17 w 22"/>
                <a:gd name="T9" fmla="*/ 13 h 21"/>
                <a:gd name="T10" fmla="*/ 16 w 22"/>
                <a:gd name="T11" fmla="*/ 11 h 21"/>
                <a:gd name="T12" fmla="*/ 16 w 22"/>
                <a:gd name="T13" fmla="*/ 10 h 21"/>
                <a:gd name="T14" fmla="*/ 15 w 22"/>
                <a:gd name="T15" fmla="*/ 9 h 21"/>
                <a:gd name="T16" fmla="*/ 14 w 22"/>
                <a:gd name="T17" fmla="*/ 7 h 21"/>
                <a:gd name="T18" fmla="*/ 13 w 22"/>
                <a:gd name="T19" fmla="*/ 6 h 21"/>
                <a:gd name="T20" fmla="*/ 12 w 22"/>
                <a:gd name="T21" fmla="*/ 5 h 21"/>
                <a:gd name="T22" fmla="*/ 10 w 22"/>
                <a:gd name="T23" fmla="*/ 5 h 21"/>
                <a:gd name="T24" fmla="*/ 9 w 22"/>
                <a:gd name="T25" fmla="*/ 4 h 21"/>
                <a:gd name="T26" fmla="*/ 7 w 22"/>
                <a:gd name="T27" fmla="*/ 3 h 21"/>
                <a:gd name="T28" fmla="*/ 6 w 22"/>
                <a:gd name="T29" fmla="*/ 3 h 21"/>
                <a:gd name="T30" fmla="*/ 4 w 22"/>
                <a:gd name="T31" fmla="*/ 2 h 21"/>
                <a:gd name="T32" fmla="*/ 2 w 22"/>
                <a:gd name="T33" fmla="*/ 2 h 21"/>
                <a:gd name="T34" fmla="*/ 0 w 22"/>
                <a:gd name="T35" fmla="*/ 2 h 21"/>
                <a:gd name="T36" fmla="*/ 0 w 22"/>
                <a:gd name="T37" fmla="*/ 0 h 21"/>
                <a:gd name="T38" fmla="*/ 2 w 22"/>
                <a:gd name="T39" fmla="*/ 0 h 21"/>
                <a:gd name="T40" fmla="*/ 4 w 22"/>
                <a:gd name="T41" fmla="*/ 0 h 21"/>
                <a:gd name="T42" fmla="*/ 6 w 22"/>
                <a:gd name="T43" fmla="*/ 0 h 21"/>
                <a:gd name="T44" fmla="*/ 8 w 22"/>
                <a:gd name="T45" fmla="*/ 1 h 21"/>
                <a:gd name="T46" fmla="*/ 10 w 22"/>
                <a:gd name="T47" fmla="*/ 1 h 21"/>
                <a:gd name="T48" fmla="*/ 11 w 22"/>
                <a:gd name="T49" fmla="*/ 2 h 21"/>
                <a:gd name="T50" fmla="*/ 13 w 22"/>
                <a:gd name="T51" fmla="*/ 3 h 21"/>
                <a:gd name="T52" fmla="*/ 14 w 22"/>
                <a:gd name="T53" fmla="*/ 4 h 21"/>
                <a:gd name="T54" fmla="*/ 15 w 22"/>
                <a:gd name="T55" fmla="*/ 6 h 21"/>
                <a:gd name="T56" fmla="*/ 17 w 22"/>
                <a:gd name="T57" fmla="*/ 7 h 21"/>
                <a:gd name="T58" fmla="*/ 18 w 22"/>
                <a:gd name="T59" fmla="*/ 8 h 21"/>
                <a:gd name="T60" fmla="*/ 18 w 22"/>
                <a:gd name="T61" fmla="*/ 10 h 21"/>
                <a:gd name="T62" fmla="*/ 19 w 22"/>
                <a:gd name="T63" fmla="*/ 12 h 21"/>
                <a:gd name="T64" fmla="*/ 20 w 22"/>
                <a:gd name="T65" fmla="*/ 14 h 21"/>
                <a:gd name="T66" fmla="*/ 20 w 22"/>
                <a:gd name="T67" fmla="*/ 16 h 21"/>
                <a:gd name="T68" fmla="*/ 21 w 22"/>
                <a:gd name="T69" fmla="*/ 18 h 21"/>
                <a:gd name="T70" fmla="*/ 21 w 22"/>
                <a:gd name="T71" fmla="*/ 18 h 21"/>
                <a:gd name="T72" fmla="*/ 21 w 22"/>
                <a:gd name="T73" fmla="*/ 18 h 21"/>
                <a:gd name="T74" fmla="*/ 21 w 22"/>
                <a:gd name="T75" fmla="*/ 19 h 21"/>
                <a:gd name="T76" fmla="*/ 20 w 22"/>
                <a:gd name="T77" fmla="*/ 20 h 21"/>
                <a:gd name="T78" fmla="*/ 19 w 22"/>
                <a:gd name="T79" fmla="*/ 19 h 21"/>
                <a:gd name="T80" fmla="*/ 18 w 22"/>
                <a:gd name="T8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" h="21">
                  <a:moveTo>
                    <a:pt x="18" y="18"/>
                  </a:moveTo>
                  <a:lnTo>
                    <a:pt x="18" y="18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7" y="13"/>
                  </a:lnTo>
                  <a:lnTo>
                    <a:pt x="16" y="11"/>
                  </a:lnTo>
                  <a:lnTo>
                    <a:pt x="16" y="10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3" y="6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9" y="4"/>
                  </a:lnTo>
                  <a:lnTo>
                    <a:pt x="7" y="3"/>
                  </a:lnTo>
                  <a:lnTo>
                    <a:pt x="6" y="3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7" y="7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9" y="12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9"/>
                  </a:lnTo>
                  <a:lnTo>
                    <a:pt x="20" y="20"/>
                  </a:lnTo>
                  <a:lnTo>
                    <a:pt x="19" y="19"/>
                  </a:lnTo>
                  <a:lnTo>
                    <a:pt x="18" y="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28" name="Freeform 116">
              <a:extLst>
                <a:ext uri="{FF2B5EF4-FFF2-40B4-BE49-F238E27FC236}">
                  <a16:creationId xmlns:a16="http://schemas.microsoft.com/office/drawing/2014/main" id="{B0AFD3C7-AC0D-C16E-4CB9-7F7C51F4F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1533"/>
              <a:ext cx="38" cy="378"/>
            </a:xfrm>
            <a:custGeom>
              <a:avLst/>
              <a:gdLst>
                <a:gd name="T0" fmla="*/ 34 w 38"/>
                <a:gd name="T1" fmla="*/ 375 h 378"/>
                <a:gd name="T2" fmla="*/ 34 w 38"/>
                <a:gd name="T3" fmla="*/ 352 h 378"/>
                <a:gd name="T4" fmla="*/ 33 w 38"/>
                <a:gd name="T5" fmla="*/ 329 h 378"/>
                <a:gd name="T6" fmla="*/ 32 w 38"/>
                <a:gd name="T7" fmla="*/ 305 h 378"/>
                <a:gd name="T8" fmla="*/ 32 w 38"/>
                <a:gd name="T9" fmla="*/ 282 h 378"/>
                <a:gd name="T10" fmla="*/ 31 w 38"/>
                <a:gd name="T11" fmla="*/ 258 h 378"/>
                <a:gd name="T12" fmla="*/ 30 w 38"/>
                <a:gd name="T13" fmla="*/ 235 h 378"/>
                <a:gd name="T14" fmla="*/ 28 w 38"/>
                <a:gd name="T15" fmla="*/ 212 h 378"/>
                <a:gd name="T16" fmla="*/ 27 w 38"/>
                <a:gd name="T17" fmla="*/ 188 h 378"/>
                <a:gd name="T18" fmla="*/ 25 w 38"/>
                <a:gd name="T19" fmla="*/ 165 h 378"/>
                <a:gd name="T20" fmla="*/ 23 w 38"/>
                <a:gd name="T21" fmla="*/ 142 h 378"/>
                <a:gd name="T22" fmla="*/ 20 w 38"/>
                <a:gd name="T23" fmla="*/ 118 h 378"/>
                <a:gd name="T24" fmla="*/ 17 w 38"/>
                <a:gd name="T25" fmla="*/ 95 h 378"/>
                <a:gd name="T26" fmla="*/ 13 w 38"/>
                <a:gd name="T27" fmla="*/ 71 h 378"/>
                <a:gd name="T28" fmla="*/ 9 w 38"/>
                <a:gd name="T29" fmla="*/ 47 h 378"/>
                <a:gd name="T30" fmla="*/ 5 w 38"/>
                <a:gd name="T31" fmla="*/ 24 h 378"/>
                <a:gd name="T32" fmla="*/ 0 w 38"/>
                <a:gd name="T33" fmla="*/ 0 h 378"/>
                <a:gd name="T34" fmla="*/ 5 w 38"/>
                <a:gd name="T35" fmla="*/ 11 h 378"/>
                <a:gd name="T36" fmla="*/ 9 w 38"/>
                <a:gd name="T37" fmla="*/ 35 h 378"/>
                <a:gd name="T38" fmla="*/ 13 w 38"/>
                <a:gd name="T39" fmla="*/ 59 h 378"/>
                <a:gd name="T40" fmla="*/ 17 w 38"/>
                <a:gd name="T41" fmla="*/ 83 h 378"/>
                <a:gd name="T42" fmla="*/ 21 w 38"/>
                <a:gd name="T43" fmla="*/ 107 h 378"/>
                <a:gd name="T44" fmla="*/ 23 w 38"/>
                <a:gd name="T45" fmla="*/ 130 h 378"/>
                <a:gd name="T46" fmla="*/ 26 w 38"/>
                <a:gd name="T47" fmla="*/ 153 h 378"/>
                <a:gd name="T48" fmla="*/ 28 w 38"/>
                <a:gd name="T49" fmla="*/ 177 h 378"/>
                <a:gd name="T50" fmla="*/ 30 w 38"/>
                <a:gd name="T51" fmla="*/ 200 h 378"/>
                <a:gd name="T52" fmla="*/ 31 w 38"/>
                <a:gd name="T53" fmla="*/ 223 h 378"/>
                <a:gd name="T54" fmla="*/ 33 w 38"/>
                <a:gd name="T55" fmla="*/ 247 h 378"/>
                <a:gd name="T56" fmla="*/ 34 w 38"/>
                <a:gd name="T57" fmla="*/ 270 h 378"/>
                <a:gd name="T58" fmla="*/ 34 w 38"/>
                <a:gd name="T59" fmla="*/ 293 h 378"/>
                <a:gd name="T60" fmla="*/ 35 w 38"/>
                <a:gd name="T61" fmla="*/ 317 h 378"/>
                <a:gd name="T62" fmla="*/ 36 w 38"/>
                <a:gd name="T63" fmla="*/ 340 h 378"/>
                <a:gd name="T64" fmla="*/ 36 w 38"/>
                <a:gd name="T65" fmla="*/ 364 h 378"/>
                <a:gd name="T66" fmla="*/ 37 w 38"/>
                <a:gd name="T67" fmla="*/ 375 h 378"/>
                <a:gd name="T68" fmla="*/ 36 w 38"/>
                <a:gd name="T69" fmla="*/ 376 h 378"/>
                <a:gd name="T70" fmla="*/ 34 w 38"/>
                <a:gd name="T71" fmla="*/ 37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378">
                  <a:moveTo>
                    <a:pt x="34" y="375"/>
                  </a:moveTo>
                  <a:lnTo>
                    <a:pt x="34" y="375"/>
                  </a:lnTo>
                  <a:lnTo>
                    <a:pt x="34" y="364"/>
                  </a:lnTo>
                  <a:lnTo>
                    <a:pt x="34" y="352"/>
                  </a:lnTo>
                  <a:lnTo>
                    <a:pt x="34" y="340"/>
                  </a:lnTo>
                  <a:lnTo>
                    <a:pt x="33" y="329"/>
                  </a:lnTo>
                  <a:lnTo>
                    <a:pt x="33" y="317"/>
                  </a:lnTo>
                  <a:lnTo>
                    <a:pt x="32" y="305"/>
                  </a:lnTo>
                  <a:lnTo>
                    <a:pt x="32" y="293"/>
                  </a:lnTo>
                  <a:lnTo>
                    <a:pt x="32" y="282"/>
                  </a:lnTo>
                  <a:lnTo>
                    <a:pt x="31" y="270"/>
                  </a:lnTo>
                  <a:lnTo>
                    <a:pt x="31" y="258"/>
                  </a:lnTo>
                  <a:lnTo>
                    <a:pt x="30" y="247"/>
                  </a:lnTo>
                  <a:lnTo>
                    <a:pt x="30" y="235"/>
                  </a:lnTo>
                  <a:lnTo>
                    <a:pt x="29" y="224"/>
                  </a:lnTo>
                  <a:lnTo>
                    <a:pt x="28" y="212"/>
                  </a:lnTo>
                  <a:lnTo>
                    <a:pt x="28" y="200"/>
                  </a:lnTo>
                  <a:lnTo>
                    <a:pt x="27" y="188"/>
                  </a:lnTo>
                  <a:lnTo>
                    <a:pt x="26" y="177"/>
                  </a:lnTo>
                  <a:lnTo>
                    <a:pt x="25" y="165"/>
                  </a:lnTo>
                  <a:lnTo>
                    <a:pt x="23" y="153"/>
                  </a:lnTo>
                  <a:lnTo>
                    <a:pt x="23" y="142"/>
                  </a:lnTo>
                  <a:lnTo>
                    <a:pt x="21" y="130"/>
                  </a:lnTo>
                  <a:lnTo>
                    <a:pt x="20" y="118"/>
                  </a:lnTo>
                  <a:lnTo>
                    <a:pt x="18" y="107"/>
                  </a:lnTo>
                  <a:lnTo>
                    <a:pt x="17" y="95"/>
                  </a:lnTo>
                  <a:lnTo>
                    <a:pt x="15" y="83"/>
                  </a:lnTo>
                  <a:lnTo>
                    <a:pt x="13" y="71"/>
                  </a:lnTo>
                  <a:lnTo>
                    <a:pt x="11" y="59"/>
                  </a:lnTo>
                  <a:lnTo>
                    <a:pt x="9" y="47"/>
                  </a:lnTo>
                  <a:lnTo>
                    <a:pt x="7" y="36"/>
                  </a:lnTo>
                  <a:lnTo>
                    <a:pt x="5" y="24"/>
                  </a:lnTo>
                  <a:lnTo>
                    <a:pt x="2" y="12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11"/>
                  </a:lnTo>
                  <a:lnTo>
                    <a:pt x="7" y="23"/>
                  </a:lnTo>
                  <a:lnTo>
                    <a:pt x="9" y="35"/>
                  </a:lnTo>
                  <a:lnTo>
                    <a:pt x="11" y="47"/>
                  </a:lnTo>
                  <a:lnTo>
                    <a:pt x="13" y="59"/>
                  </a:lnTo>
                  <a:lnTo>
                    <a:pt x="15" y="71"/>
                  </a:lnTo>
                  <a:lnTo>
                    <a:pt x="17" y="83"/>
                  </a:lnTo>
                  <a:lnTo>
                    <a:pt x="19" y="95"/>
                  </a:lnTo>
                  <a:lnTo>
                    <a:pt x="21" y="107"/>
                  </a:lnTo>
                  <a:lnTo>
                    <a:pt x="22" y="118"/>
                  </a:lnTo>
                  <a:lnTo>
                    <a:pt x="23" y="130"/>
                  </a:lnTo>
                  <a:lnTo>
                    <a:pt x="25" y="142"/>
                  </a:lnTo>
                  <a:lnTo>
                    <a:pt x="26" y="153"/>
                  </a:lnTo>
                  <a:lnTo>
                    <a:pt x="27" y="165"/>
                  </a:lnTo>
                  <a:lnTo>
                    <a:pt x="28" y="177"/>
                  </a:lnTo>
                  <a:lnTo>
                    <a:pt x="29" y="188"/>
                  </a:lnTo>
                  <a:lnTo>
                    <a:pt x="30" y="200"/>
                  </a:lnTo>
                  <a:lnTo>
                    <a:pt x="31" y="212"/>
                  </a:lnTo>
                  <a:lnTo>
                    <a:pt x="31" y="223"/>
                  </a:lnTo>
                  <a:lnTo>
                    <a:pt x="32" y="235"/>
                  </a:lnTo>
                  <a:lnTo>
                    <a:pt x="33" y="247"/>
                  </a:lnTo>
                  <a:lnTo>
                    <a:pt x="33" y="258"/>
                  </a:lnTo>
                  <a:lnTo>
                    <a:pt x="34" y="270"/>
                  </a:lnTo>
                  <a:lnTo>
                    <a:pt x="34" y="282"/>
                  </a:lnTo>
                  <a:lnTo>
                    <a:pt x="34" y="293"/>
                  </a:lnTo>
                  <a:lnTo>
                    <a:pt x="35" y="305"/>
                  </a:lnTo>
                  <a:lnTo>
                    <a:pt x="35" y="317"/>
                  </a:lnTo>
                  <a:lnTo>
                    <a:pt x="35" y="329"/>
                  </a:lnTo>
                  <a:lnTo>
                    <a:pt x="36" y="340"/>
                  </a:lnTo>
                  <a:lnTo>
                    <a:pt x="36" y="352"/>
                  </a:lnTo>
                  <a:lnTo>
                    <a:pt x="36" y="364"/>
                  </a:lnTo>
                  <a:lnTo>
                    <a:pt x="37" y="375"/>
                  </a:lnTo>
                  <a:lnTo>
                    <a:pt x="37" y="375"/>
                  </a:lnTo>
                  <a:lnTo>
                    <a:pt x="37" y="375"/>
                  </a:lnTo>
                  <a:lnTo>
                    <a:pt x="36" y="376"/>
                  </a:lnTo>
                  <a:lnTo>
                    <a:pt x="35" y="377"/>
                  </a:lnTo>
                  <a:lnTo>
                    <a:pt x="34" y="376"/>
                  </a:lnTo>
                  <a:lnTo>
                    <a:pt x="34" y="37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29" name="Freeform 117">
              <a:extLst>
                <a:ext uri="{FF2B5EF4-FFF2-40B4-BE49-F238E27FC236}">
                  <a16:creationId xmlns:a16="http://schemas.microsoft.com/office/drawing/2014/main" id="{B77A211D-C23A-1CD9-612C-038D64EC2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" y="1909"/>
              <a:ext cx="21" cy="22"/>
            </a:xfrm>
            <a:custGeom>
              <a:avLst/>
              <a:gdLst>
                <a:gd name="T0" fmla="*/ 0 w 21"/>
                <a:gd name="T1" fmla="*/ 18 h 22"/>
                <a:gd name="T2" fmla="*/ 0 w 21"/>
                <a:gd name="T3" fmla="*/ 18 h 22"/>
                <a:gd name="T4" fmla="*/ 3 w 21"/>
                <a:gd name="T5" fmla="*/ 17 h 22"/>
                <a:gd name="T6" fmla="*/ 4 w 21"/>
                <a:gd name="T7" fmla="*/ 16 h 22"/>
                <a:gd name="T8" fmla="*/ 6 w 21"/>
                <a:gd name="T9" fmla="*/ 15 h 22"/>
                <a:gd name="T10" fmla="*/ 7 w 21"/>
                <a:gd name="T11" fmla="*/ 14 h 22"/>
                <a:gd name="T12" fmla="*/ 9 w 21"/>
                <a:gd name="T13" fmla="*/ 13 h 22"/>
                <a:gd name="T14" fmla="*/ 10 w 21"/>
                <a:gd name="T15" fmla="*/ 12 h 22"/>
                <a:gd name="T16" fmla="*/ 12 w 21"/>
                <a:gd name="T17" fmla="*/ 11 h 22"/>
                <a:gd name="T18" fmla="*/ 13 w 21"/>
                <a:gd name="T19" fmla="*/ 10 h 22"/>
                <a:gd name="T20" fmla="*/ 13 w 21"/>
                <a:gd name="T21" fmla="*/ 9 h 22"/>
                <a:gd name="T22" fmla="*/ 14 w 21"/>
                <a:gd name="T23" fmla="*/ 8 h 22"/>
                <a:gd name="T24" fmla="*/ 15 w 21"/>
                <a:gd name="T25" fmla="*/ 7 h 22"/>
                <a:gd name="T26" fmla="*/ 15 w 21"/>
                <a:gd name="T27" fmla="*/ 5 h 22"/>
                <a:gd name="T28" fmla="*/ 16 w 21"/>
                <a:gd name="T29" fmla="*/ 4 h 22"/>
                <a:gd name="T30" fmla="*/ 16 w 21"/>
                <a:gd name="T31" fmla="*/ 3 h 22"/>
                <a:gd name="T32" fmla="*/ 16 w 21"/>
                <a:gd name="T33" fmla="*/ 1 h 22"/>
                <a:gd name="T34" fmla="*/ 16 w 21"/>
                <a:gd name="T35" fmla="*/ 0 h 22"/>
                <a:gd name="T36" fmla="*/ 20 w 21"/>
                <a:gd name="T37" fmla="*/ 0 h 22"/>
                <a:gd name="T38" fmla="*/ 20 w 21"/>
                <a:gd name="T39" fmla="*/ 1 h 22"/>
                <a:gd name="T40" fmla="*/ 20 w 21"/>
                <a:gd name="T41" fmla="*/ 3 h 22"/>
                <a:gd name="T42" fmla="*/ 19 w 21"/>
                <a:gd name="T43" fmla="*/ 4 h 22"/>
                <a:gd name="T44" fmla="*/ 18 w 21"/>
                <a:gd name="T45" fmla="*/ 6 h 22"/>
                <a:gd name="T46" fmla="*/ 18 w 21"/>
                <a:gd name="T47" fmla="*/ 7 h 22"/>
                <a:gd name="T48" fmla="*/ 17 w 21"/>
                <a:gd name="T49" fmla="*/ 9 h 22"/>
                <a:gd name="T50" fmla="*/ 16 w 21"/>
                <a:gd name="T51" fmla="*/ 10 h 22"/>
                <a:gd name="T52" fmla="*/ 15 w 21"/>
                <a:gd name="T53" fmla="*/ 11 h 22"/>
                <a:gd name="T54" fmla="*/ 14 w 21"/>
                <a:gd name="T55" fmla="*/ 12 h 22"/>
                <a:gd name="T56" fmla="*/ 13 w 21"/>
                <a:gd name="T57" fmla="*/ 14 h 22"/>
                <a:gd name="T58" fmla="*/ 12 w 21"/>
                <a:gd name="T59" fmla="*/ 15 h 22"/>
                <a:gd name="T60" fmla="*/ 10 w 21"/>
                <a:gd name="T61" fmla="*/ 16 h 22"/>
                <a:gd name="T62" fmla="*/ 8 w 21"/>
                <a:gd name="T63" fmla="*/ 17 h 22"/>
                <a:gd name="T64" fmla="*/ 6 w 21"/>
                <a:gd name="T65" fmla="*/ 18 h 22"/>
                <a:gd name="T66" fmla="*/ 4 w 21"/>
                <a:gd name="T67" fmla="*/ 19 h 22"/>
                <a:gd name="T68" fmla="*/ 2 w 21"/>
                <a:gd name="T69" fmla="*/ 20 h 22"/>
                <a:gd name="T70" fmla="*/ 2 w 21"/>
                <a:gd name="T71" fmla="*/ 21 h 22"/>
                <a:gd name="T72" fmla="*/ 2 w 21"/>
                <a:gd name="T73" fmla="*/ 20 h 22"/>
                <a:gd name="T74" fmla="*/ 1 w 21"/>
                <a:gd name="T75" fmla="*/ 21 h 22"/>
                <a:gd name="T76" fmla="*/ 0 w 21"/>
                <a:gd name="T77" fmla="*/ 20 h 22"/>
                <a:gd name="T78" fmla="*/ 0 w 21"/>
                <a:gd name="T79" fmla="*/ 19 h 22"/>
                <a:gd name="T80" fmla="*/ 0 w 21"/>
                <a:gd name="T8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" h="22">
                  <a:moveTo>
                    <a:pt x="0" y="18"/>
                  </a:moveTo>
                  <a:lnTo>
                    <a:pt x="0" y="18"/>
                  </a:lnTo>
                  <a:lnTo>
                    <a:pt x="3" y="17"/>
                  </a:lnTo>
                  <a:lnTo>
                    <a:pt x="4" y="16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2" y="11"/>
                  </a:lnTo>
                  <a:lnTo>
                    <a:pt x="13" y="10"/>
                  </a:lnTo>
                  <a:lnTo>
                    <a:pt x="13" y="9"/>
                  </a:lnTo>
                  <a:lnTo>
                    <a:pt x="14" y="8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6" y="3"/>
                  </a:lnTo>
                  <a:lnTo>
                    <a:pt x="16" y="1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19" y="4"/>
                  </a:lnTo>
                  <a:lnTo>
                    <a:pt x="18" y="6"/>
                  </a:lnTo>
                  <a:lnTo>
                    <a:pt x="18" y="7"/>
                  </a:lnTo>
                  <a:lnTo>
                    <a:pt x="17" y="9"/>
                  </a:lnTo>
                  <a:lnTo>
                    <a:pt x="16" y="10"/>
                  </a:lnTo>
                  <a:lnTo>
                    <a:pt x="15" y="11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6"/>
                  </a:lnTo>
                  <a:lnTo>
                    <a:pt x="8" y="17"/>
                  </a:lnTo>
                  <a:lnTo>
                    <a:pt x="6" y="18"/>
                  </a:lnTo>
                  <a:lnTo>
                    <a:pt x="4" y="19"/>
                  </a:lnTo>
                  <a:lnTo>
                    <a:pt x="2" y="20"/>
                  </a:lnTo>
                  <a:lnTo>
                    <a:pt x="2" y="21"/>
                  </a:lnTo>
                  <a:lnTo>
                    <a:pt x="2" y="20"/>
                  </a:lnTo>
                  <a:lnTo>
                    <a:pt x="1" y="21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30" name="Freeform 118">
              <a:extLst>
                <a:ext uri="{FF2B5EF4-FFF2-40B4-BE49-F238E27FC236}">
                  <a16:creationId xmlns:a16="http://schemas.microsoft.com/office/drawing/2014/main" id="{8B9973B0-5C60-02B8-097D-18F559915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" y="1927"/>
              <a:ext cx="46" cy="31"/>
            </a:xfrm>
            <a:custGeom>
              <a:avLst/>
              <a:gdLst>
                <a:gd name="T0" fmla="*/ 0 w 46"/>
                <a:gd name="T1" fmla="*/ 27 h 31"/>
                <a:gd name="T2" fmla="*/ 0 w 46"/>
                <a:gd name="T3" fmla="*/ 28 h 31"/>
                <a:gd name="T4" fmla="*/ 43 w 46"/>
                <a:gd name="T5" fmla="*/ 0 h 31"/>
                <a:gd name="T6" fmla="*/ 45 w 46"/>
                <a:gd name="T7" fmla="*/ 1 h 31"/>
                <a:gd name="T8" fmla="*/ 1 w 46"/>
                <a:gd name="T9" fmla="*/ 30 h 31"/>
                <a:gd name="T10" fmla="*/ 1 w 46"/>
                <a:gd name="T11" fmla="*/ 30 h 31"/>
                <a:gd name="T12" fmla="*/ 1 w 46"/>
                <a:gd name="T13" fmla="*/ 30 h 31"/>
                <a:gd name="T14" fmla="*/ 0 w 46"/>
                <a:gd name="T15" fmla="*/ 30 h 31"/>
                <a:gd name="T16" fmla="*/ 0 w 46"/>
                <a:gd name="T17" fmla="*/ 29 h 31"/>
                <a:gd name="T18" fmla="*/ 0 w 46"/>
                <a:gd name="T19" fmla="*/ 28 h 31"/>
                <a:gd name="T20" fmla="*/ 0 w 46"/>
                <a:gd name="T21" fmla="*/ 28 h 31"/>
                <a:gd name="T22" fmla="*/ 0 w 46"/>
                <a:gd name="T23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31">
                  <a:moveTo>
                    <a:pt x="0" y="27"/>
                  </a:moveTo>
                  <a:lnTo>
                    <a:pt x="0" y="28"/>
                  </a:lnTo>
                  <a:lnTo>
                    <a:pt x="43" y="0"/>
                  </a:lnTo>
                  <a:lnTo>
                    <a:pt x="45" y="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31" name="Freeform 119">
              <a:extLst>
                <a:ext uri="{FF2B5EF4-FFF2-40B4-BE49-F238E27FC236}">
                  <a16:creationId xmlns:a16="http://schemas.microsoft.com/office/drawing/2014/main" id="{489F8D7A-DB0D-223E-B53A-68DB77EB8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" y="1953"/>
              <a:ext cx="134" cy="21"/>
            </a:xfrm>
            <a:custGeom>
              <a:avLst/>
              <a:gdLst>
                <a:gd name="T0" fmla="*/ 0 w 134"/>
                <a:gd name="T1" fmla="*/ 18 h 21"/>
                <a:gd name="T2" fmla="*/ 1 w 134"/>
                <a:gd name="T3" fmla="*/ 17 h 21"/>
                <a:gd name="T4" fmla="*/ 132 w 134"/>
                <a:gd name="T5" fmla="*/ 0 h 21"/>
                <a:gd name="T6" fmla="*/ 133 w 134"/>
                <a:gd name="T7" fmla="*/ 2 h 21"/>
                <a:gd name="T8" fmla="*/ 1 w 134"/>
                <a:gd name="T9" fmla="*/ 20 h 21"/>
                <a:gd name="T10" fmla="*/ 2 w 134"/>
                <a:gd name="T11" fmla="*/ 19 h 21"/>
                <a:gd name="T12" fmla="*/ 1 w 134"/>
                <a:gd name="T13" fmla="*/ 20 h 21"/>
                <a:gd name="T14" fmla="*/ 0 w 134"/>
                <a:gd name="T15" fmla="*/ 20 h 21"/>
                <a:gd name="T16" fmla="*/ 0 w 134"/>
                <a:gd name="T17" fmla="*/ 19 h 21"/>
                <a:gd name="T18" fmla="*/ 0 w 134"/>
                <a:gd name="T19" fmla="*/ 18 h 21"/>
                <a:gd name="T20" fmla="*/ 1 w 134"/>
                <a:gd name="T21" fmla="*/ 17 h 21"/>
                <a:gd name="T22" fmla="*/ 0 w 134"/>
                <a:gd name="T2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21">
                  <a:moveTo>
                    <a:pt x="0" y="18"/>
                  </a:moveTo>
                  <a:lnTo>
                    <a:pt x="1" y="17"/>
                  </a:lnTo>
                  <a:lnTo>
                    <a:pt x="132" y="0"/>
                  </a:lnTo>
                  <a:lnTo>
                    <a:pt x="133" y="2"/>
                  </a:lnTo>
                  <a:lnTo>
                    <a:pt x="1" y="20"/>
                  </a:lnTo>
                  <a:lnTo>
                    <a:pt x="2" y="19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0" y="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32" name="Freeform 120">
              <a:extLst>
                <a:ext uri="{FF2B5EF4-FFF2-40B4-BE49-F238E27FC236}">
                  <a16:creationId xmlns:a16="http://schemas.microsoft.com/office/drawing/2014/main" id="{B5AD05BC-A790-6A0F-2F14-1A2977870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1" y="1969"/>
              <a:ext cx="38" cy="31"/>
            </a:xfrm>
            <a:custGeom>
              <a:avLst/>
              <a:gdLst>
                <a:gd name="T0" fmla="*/ 1 w 38"/>
                <a:gd name="T1" fmla="*/ 30 h 31"/>
                <a:gd name="T2" fmla="*/ 0 w 38"/>
                <a:gd name="T3" fmla="*/ 28 h 31"/>
                <a:gd name="T4" fmla="*/ 3 w 38"/>
                <a:gd name="T5" fmla="*/ 26 h 31"/>
                <a:gd name="T6" fmla="*/ 5 w 38"/>
                <a:gd name="T7" fmla="*/ 25 h 31"/>
                <a:gd name="T8" fmla="*/ 7 w 38"/>
                <a:gd name="T9" fmla="*/ 23 h 31"/>
                <a:gd name="T10" fmla="*/ 10 w 38"/>
                <a:gd name="T11" fmla="*/ 21 h 31"/>
                <a:gd name="T12" fmla="*/ 12 w 38"/>
                <a:gd name="T13" fmla="*/ 20 h 31"/>
                <a:gd name="T14" fmla="*/ 14 w 38"/>
                <a:gd name="T15" fmla="*/ 18 h 31"/>
                <a:gd name="T16" fmla="*/ 17 w 38"/>
                <a:gd name="T17" fmla="*/ 16 h 31"/>
                <a:gd name="T18" fmla="*/ 19 w 38"/>
                <a:gd name="T19" fmla="*/ 14 h 31"/>
                <a:gd name="T20" fmla="*/ 22 w 38"/>
                <a:gd name="T21" fmla="*/ 13 h 31"/>
                <a:gd name="T22" fmla="*/ 24 w 38"/>
                <a:gd name="T23" fmla="*/ 11 h 31"/>
                <a:gd name="T24" fmla="*/ 26 w 38"/>
                <a:gd name="T25" fmla="*/ 9 h 31"/>
                <a:gd name="T26" fmla="*/ 28 w 38"/>
                <a:gd name="T27" fmla="*/ 7 h 31"/>
                <a:gd name="T28" fmla="*/ 30 w 38"/>
                <a:gd name="T29" fmla="*/ 5 h 31"/>
                <a:gd name="T30" fmla="*/ 32 w 38"/>
                <a:gd name="T31" fmla="*/ 3 h 31"/>
                <a:gd name="T32" fmla="*/ 33 w 38"/>
                <a:gd name="T33" fmla="*/ 1 h 31"/>
                <a:gd name="T34" fmla="*/ 35 w 38"/>
                <a:gd name="T35" fmla="*/ 0 h 31"/>
                <a:gd name="T36" fmla="*/ 37 w 38"/>
                <a:gd name="T37" fmla="*/ 1 h 31"/>
                <a:gd name="T38" fmla="*/ 35 w 38"/>
                <a:gd name="T39" fmla="*/ 3 h 31"/>
                <a:gd name="T40" fmla="*/ 33 w 38"/>
                <a:gd name="T41" fmla="*/ 5 h 31"/>
                <a:gd name="T42" fmla="*/ 32 w 38"/>
                <a:gd name="T43" fmla="*/ 7 h 31"/>
                <a:gd name="T44" fmla="*/ 29 w 38"/>
                <a:gd name="T45" fmla="*/ 8 h 31"/>
                <a:gd name="T46" fmla="*/ 27 w 38"/>
                <a:gd name="T47" fmla="*/ 10 h 31"/>
                <a:gd name="T48" fmla="*/ 25 w 38"/>
                <a:gd name="T49" fmla="*/ 12 h 31"/>
                <a:gd name="T50" fmla="*/ 23 w 38"/>
                <a:gd name="T51" fmla="*/ 14 h 31"/>
                <a:gd name="T52" fmla="*/ 21 w 38"/>
                <a:gd name="T53" fmla="*/ 16 h 31"/>
                <a:gd name="T54" fmla="*/ 18 w 38"/>
                <a:gd name="T55" fmla="*/ 18 h 31"/>
                <a:gd name="T56" fmla="*/ 16 w 38"/>
                <a:gd name="T57" fmla="*/ 20 h 31"/>
                <a:gd name="T58" fmla="*/ 14 w 38"/>
                <a:gd name="T59" fmla="*/ 21 h 31"/>
                <a:gd name="T60" fmla="*/ 11 w 38"/>
                <a:gd name="T61" fmla="*/ 23 h 31"/>
                <a:gd name="T62" fmla="*/ 9 w 38"/>
                <a:gd name="T63" fmla="*/ 25 h 31"/>
                <a:gd name="T64" fmla="*/ 6 w 38"/>
                <a:gd name="T65" fmla="*/ 26 h 31"/>
                <a:gd name="T66" fmla="*/ 4 w 38"/>
                <a:gd name="T67" fmla="*/ 28 h 31"/>
                <a:gd name="T68" fmla="*/ 1 w 38"/>
                <a:gd name="T69" fmla="*/ 29 h 31"/>
                <a:gd name="T70" fmla="*/ 0 w 38"/>
                <a:gd name="T71" fmla="*/ 27 h 31"/>
                <a:gd name="T72" fmla="*/ 1 w 38"/>
                <a:gd name="T73" fmla="*/ 29 h 31"/>
                <a:gd name="T74" fmla="*/ 0 w 38"/>
                <a:gd name="T75" fmla="*/ 30 h 31"/>
                <a:gd name="T76" fmla="*/ 0 w 38"/>
                <a:gd name="T77" fmla="*/ 29 h 31"/>
                <a:gd name="T78" fmla="*/ 0 w 38"/>
                <a:gd name="T79" fmla="*/ 28 h 31"/>
                <a:gd name="T80" fmla="*/ 0 w 38"/>
                <a:gd name="T81" fmla="*/ 28 h 31"/>
                <a:gd name="T82" fmla="*/ 1 w 38"/>
                <a:gd name="T83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31">
                  <a:moveTo>
                    <a:pt x="1" y="30"/>
                  </a:moveTo>
                  <a:lnTo>
                    <a:pt x="0" y="28"/>
                  </a:lnTo>
                  <a:lnTo>
                    <a:pt x="3" y="26"/>
                  </a:lnTo>
                  <a:lnTo>
                    <a:pt x="5" y="25"/>
                  </a:lnTo>
                  <a:lnTo>
                    <a:pt x="7" y="23"/>
                  </a:lnTo>
                  <a:lnTo>
                    <a:pt x="10" y="21"/>
                  </a:lnTo>
                  <a:lnTo>
                    <a:pt x="12" y="20"/>
                  </a:lnTo>
                  <a:lnTo>
                    <a:pt x="14" y="18"/>
                  </a:lnTo>
                  <a:lnTo>
                    <a:pt x="17" y="16"/>
                  </a:lnTo>
                  <a:lnTo>
                    <a:pt x="19" y="14"/>
                  </a:lnTo>
                  <a:lnTo>
                    <a:pt x="22" y="13"/>
                  </a:lnTo>
                  <a:lnTo>
                    <a:pt x="24" y="11"/>
                  </a:lnTo>
                  <a:lnTo>
                    <a:pt x="26" y="9"/>
                  </a:lnTo>
                  <a:lnTo>
                    <a:pt x="28" y="7"/>
                  </a:lnTo>
                  <a:lnTo>
                    <a:pt x="30" y="5"/>
                  </a:lnTo>
                  <a:lnTo>
                    <a:pt x="32" y="3"/>
                  </a:lnTo>
                  <a:lnTo>
                    <a:pt x="33" y="1"/>
                  </a:lnTo>
                  <a:lnTo>
                    <a:pt x="35" y="0"/>
                  </a:lnTo>
                  <a:lnTo>
                    <a:pt x="37" y="1"/>
                  </a:lnTo>
                  <a:lnTo>
                    <a:pt x="35" y="3"/>
                  </a:lnTo>
                  <a:lnTo>
                    <a:pt x="33" y="5"/>
                  </a:lnTo>
                  <a:lnTo>
                    <a:pt x="32" y="7"/>
                  </a:lnTo>
                  <a:lnTo>
                    <a:pt x="29" y="8"/>
                  </a:lnTo>
                  <a:lnTo>
                    <a:pt x="27" y="10"/>
                  </a:lnTo>
                  <a:lnTo>
                    <a:pt x="25" y="12"/>
                  </a:lnTo>
                  <a:lnTo>
                    <a:pt x="23" y="14"/>
                  </a:lnTo>
                  <a:lnTo>
                    <a:pt x="21" y="16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1" y="23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4" y="28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1" y="29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3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33" name="Freeform 121">
              <a:extLst>
                <a:ext uri="{FF2B5EF4-FFF2-40B4-BE49-F238E27FC236}">
                  <a16:creationId xmlns:a16="http://schemas.microsoft.com/office/drawing/2014/main" id="{66A09348-05E1-7A43-DA0B-2A0DE9610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2" y="1993"/>
              <a:ext cx="44" cy="20"/>
            </a:xfrm>
            <a:custGeom>
              <a:avLst/>
              <a:gdLst>
                <a:gd name="T0" fmla="*/ 41 w 44"/>
                <a:gd name="T1" fmla="*/ 5 h 20"/>
                <a:gd name="T2" fmla="*/ 42 w 44"/>
                <a:gd name="T3" fmla="*/ 5 h 20"/>
                <a:gd name="T4" fmla="*/ 0 w 44"/>
                <a:gd name="T5" fmla="*/ 19 h 20"/>
                <a:gd name="T6" fmla="*/ 0 w 44"/>
                <a:gd name="T7" fmla="*/ 11 h 20"/>
                <a:gd name="T8" fmla="*/ 41 w 44"/>
                <a:gd name="T9" fmla="*/ 0 h 20"/>
                <a:gd name="T10" fmla="*/ 42 w 44"/>
                <a:gd name="T11" fmla="*/ 0 h 20"/>
                <a:gd name="T12" fmla="*/ 41 w 44"/>
                <a:gd name="T13" fmla="*/ 0 h 20"/>
                <a:gd name="T14" fmla="*/ 42 w 44"/>
                <a:gd name="T15" fmla="*/ 1 h 20"/>
                <a:gd name="T16" fmla="*/ 43 w 44"/>
                <a:gd name="T17" fmla="*/ 2 h 20"/>
                <a:gd name="T18" fmla="*/ 43 w 44"/>
                <a:gd name="T19" fmla="*/ 4 h 20"/>
                <a:gd name="T20" fmla="*/ 42 w 44"/>
                <a:gd name="T21" fmla="*/ 5 h 20"/>
                <a:gd name="T22" fmla="*/ 41 w 44"/>
                <a:gd name="T23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20">
                  <a:moveTo>
                    <a:pt x="41" y="5"/>
                  </a:moveTo>
                  <a:lnTo>
                    <a:pt x="42" y="5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41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42" y="1"/>
                  </a:lnTo>
                  <a:lnTo>
                    <a:pt x="43" y="2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1" y="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34" name="Freeform 122">
              <a:extLst>
                <a:ext uri="{FF2B5EF4-FFF2-40B4-BE49-F238E27FC236}">
                  <a16:creationId xmlns:a16="http://schemas.microsoft.com/office/drawing/2014/main" id="{766ACAB8-C3B3-7637-6DAB-444F2721D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" y="1993"/>
              <a:ext cx="103" cy="50"/>
            </a:xfrm>
            <a:custGeom>
              <a:avLst/>
              <a:gdLst>
                <a:gd name="T0" fmla="*/ 99 w 103"/>
                <a:gd name="T1" fmla="*/ 48 h 50"/>
                <a:gd name="T2" fmla="*/ 100 w 103"/>
                <a:gd name="T3" fmla="*/ 49 h 50"/>
                <a:gd name="T4" fmla="*/ 0 w 103"/>
                <a:gd name="T5" fmla="*/ 1 h 50"/>
                <a:gd name="T6" fmla="*/ 0 w 103"/>
                <a:gd name="T7" fmla="*/ 0 h 50"/>
                <a:gd name="T8" fmla="*/ 101 w 103"/>
                <a:gd name="T9" fmla="*/ 47 h 50"/>
                <a:gd name="T10" fmla="*/ 102 w 103"/>
                <a:gd name="T11" fmla="*/ 48 h 50"/>
                <a:gd name="T12" fmla="*/ 101 w 103"/>
                <a:gd name="T13" fmla="*/ 47 h 50"/>
                <a:gd name="T14" fmla="*/ 102 w 103"/>
                <a:gd name="T15" fmla="*/ 47 h 50"/>
                <a:gd name="T16" fmla="*/ 102 w 103"/>
                <a:gd name="T17" fmla="*/ 48 h 50"/>
                <a:gd name="T18" fmla="*/ 101 w 103"/>
                <a:gd name="T19" fmla="*/ 49 h 50"/>
                <a:gd name="T20" fmla="*/ 100 w 103"/>
                <a:gd name="T21" fmla="*/ 49 h 50"/>
                <a:gd name="T22" fmla="*/ 99 w 103"/>
                <a:gd name="T23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" h="50">
                  <a:moveTo>
                    <a:pt x="99" y="48"/>
                  </a:moveTo>
                  <a:lnTo>
                    <a:pt x="100" y="49"/>
                  </a:lnTo>
                  <a:lnTo>
                    <a:pt x="0" y="1"/>
                  </a:lnTo>
                  <a:lnTo>
                    <a:pt x="0" y="0"/>
                  </a:lnTo>
                  <a:lnTo>
                    <a:pt x="101" y="47"/>
                  </a:lnTo>
                  <a:lnTo>
                    <a:pt x="102" y="48"/>
                  </a:lnTo>
                  <a:lnTo>
                    <a:pt x="101" y="47"/>
                  </a:lnTo>
                  <a:lnTo>
                    <a:pt x="102" y="47"/>
                  </a:lnTo>
                  <a:lnTo>
                    <a:pt x="102" y="48"/>
                  </a:lnTo>
                  <a:lnTo>
                    <a:pt x="101" y="49"/>
                  </a:lnTo>
                  <a:lnTo>
                    <a:pt x="100" y="49"/>
                  </a:lnTo>
                  <a:lnTo>
                    <a:pt x="99" y="4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35" name="Freeform 123">
              <a:extLst>
                <a:ext uri="{FF2B5EF4-FFF2-40B4-BE49-F238E27FC236}">
                  <a16:creationId xmlns:a16="http://schemas.microsoft.com/office/drawing/2014/main" id="{4076F3C5-534E-230B-F188-7A2092546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8" y="2041"/>
              <a:ext cx="20" cy="20"/>
            </a:xfrm>
            <a:custGeom>
              <a:avLst/>
              <a:gdLst>
                <a:gd name="T0" fmla="*/ 8 w 20"/>
                <a:gd name="T1" fmla="*/ 16 h 20"/>
                <a:gd name="T2" fmla="*/ 0 w 20"/>
                <a:gd name="T3" fmla="*/ 17 h 20"/>
                <a:gd name="T4" fmla="*/ 0 w 20"/>
                <a:gd name="T5" fmla="*/ 0 h 20"/>
                <a:gd name="T6" fmla="*/ 19 w 20"/>
                <a:gd name="T7" fmla="*/ 0 h 20"/>
                <a:gd name="T8" fmla="*/ 19 w 20"/>
                <a:gd name="T9" fmla="*/ 17 h 20"/>
                <a:gd name="T10" fmla="*/ 11 w 20"/>
                <a:gd name="T11" fmla="*/ 19 h 20"/>
                <a:gd name="T12" fmla="*/ 19 w 20"/>
                <a:gd name="T13" fmla="*/ 17 h 20"/>
                <a:gd name="T14" fmla="*/ 15 w 20"/>
                <a:gd name="T15" fmla="*/ 18 h 20"/>
                <a:gd name="T16" fmla="*/ 8 w 20"/>
                <a:gd name="T17" fmla="*/ 19 h 20"/>
                <a:gd name="T18" fmla="*/ 4 w 20"/>
                <a:gd name="T19" fmla="*/ 18 h 20"/>
                <a:gd name="T20" fmla="*/ 0 w 20"/>
                <a:gd name="T21" fmla="*/ 17 h 20"/>
                <a:gd name="T22" fmla="*/ 8 w 20"/>
                <a:gd name="T2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20">
                  <a:moveTo>
                    <a:pt x="8" y="16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7"/>
                  </a:lnTo>
                  <a:lnTo>
                    <a:pt x="11" y="19"/>
                  </a:lnTo>
                  <a:lnTo>
                    <a:pt x="19" y="17"/>
                  </a:lnTo>
                  <a:lnTo>
                    <a:pt x="15" y="18"/>
                  </a:lnTo>
                  <a:lnTo>
                    <a:pt x="8" y="19"/>
                  </a:lnTo>
                  <a:lnTo>
                    <a:pt x="4" y="18"/>
                  </a:lnTo>
                  <a:lnTo>
                    <a:pt x="0" y="17"/>
                  </a:lnTo>
                  <a:lnTo>
                    <a:pt x="8" y="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36" name="Freeform 124">
              <a:extLst>
                <a:ext uri="{FF2B5EF4-FFF2-40B4-BE49-F238E27FC236}">
                  <a16:creationId xmlns:a16="http://schemas.microsoft.com/office/drawing/2014/main" id="{07598396-1B7A-8066-6EB7-3524DD959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0" y="1519"/>
              <a:ext cx="574" cy="439"/>
            </a:xfrm>
            <a:custGeom>
              <a:avLst/>
              <a:gdLst>
                <a:gd name="T0" fmla="*/ 41 w 574"/>
                <a:gd name="T1" fmla="*/ 426 h 439"/>
                <a:gd name="T2" fmla="*/ 35 w 574"/>
                <a:gd name="T3" fmla="*/ 390 h 439"/>
                <a:gd name="T4" fmla="*/ 29 w 574"/>
                <a:gd name="T5" fmla="*/ 355 h 439"/>
                <a:gd name="T6" fmla="*/ 23 w 574"/>
                <a:gd name="T7" fmla="*/ 319 h 439"/>
                <a:gd name="T8" fmla="*/ 18 w 574"/>
                <a:gd name="T9" fmla="*/ 281 h 439"/>
                <a:gd name="T10" fmla="*/ 13 w 574"/>
                <a:gd name="T11" fmla="*/ 244 h 439"/>
                <a:gd name="T12" fmla="*/ 10 w 574"/>
                <a:gd name="T13" fmla="*/ 207 h 439"/>
                <a:gd name="T14" fmla="*/ 6 w 574"/>
                <a:gd name="T15" fmla="*/ 169 h 439"/>
                <a:gd name="T16" fmla="*/ 3 w 574"/>
                <a:gd name="T17" fmla="*/ 131 h 439"/>
                <a:gd name="T18" fmla="*/ 1 w 574"/>
                <a:gd name="T19" fmla="*/ 92 h 439"/>
                <a:gd name="T20" fmla="*/ 0 w 574"/>
                <a:gd name="T21" fmla="*/ 54 h 439"/>
                <a:gd name="T22" fmla="*/ 0 w 574"/>
                <a:gd name="T23" fmla="*/ 37 h 439"/>
                <a:gd name="T24" fmla="*/ 5 w 574"/>
                <a:gd name="T25" fmla="*/ 32 h 439"/>
                <a:gd name="T26" fmla="*/ 11 w 574"/>
                <a:gd name="T27" fmla="*/ 28 h 439"/>
                <a:gd name="T28" fmla="*/ 59 w 574"/>
                <a:gd name="T29" fmla="*/ 22 h 439"/>
                <a:gd name="T30" fmla="*/ 106 w 574"/>
                <a:gd name="T31" fmla="*/ 17 h 439"/>
                <a:gd name="T32" fmla="*/ 152 w 574"/>
                <a:gd name="T33" fmla="*/ 13 h 439"/>
                <a:gd name="T34" fmla="*/ 198 w 574"/>
                <a:gd name="T35" fmla="*/ 9 h 439"/>
                <a:gd name="T36" fmla="*/ 243 w 574"/>
                <a:gd name="T37" fmla="*/ 6 h 439"/>
                <a:gd name="T38" fmla="*/ 289 w 574"/>
                <a:gd name="T39" fmla="*/ 4 h 439"/>
                <a:gd name="T40" fmla="*/ 334 w 574"/>
                <a:gd name="T41" fmla="*/ 2 h 439"/>
                <a:gd name="T42" fmla="*/ 380 w 574"/>
                <a:gd name="T43" fmla="*/ 1 h 439"/>
                <a:gd name="T44" fmla="*/ 427 w 574"/>
                <a:gd name="T45" fmla="*/ 0 h 439"/>
                <a:gd name="T46" fmla="*/ 474 w 574"/>
                <a:gd name="T47" fmla="*/ 0 h 439"/>
                <a:gd name="T48" fmla="*/ 510 w 574"/>
                <a:gd name="T49" fmla="*/ 0 h 439"/>
                <a:gd name="T50" fmla="*/ 520 w 574"/>
                <a:gd name="T51" fmla="*/ 0 h 439"/>
                <a:gd name="T52" fmla="*/ 527 w 574"/>
                <a:gd name="T53" fmla="*/ 1 h 439"/>
                <a:gd name="T54" fmla="*/ 532 w 574"/>
                <a:gd name="T55" fmla="*/ 3 h 439"/>
                <a:gd name="T56" fmla="*/ 535 w 574"/>
                <a:gd name="T57" fmla="*/ 6 h 439"/>
                <a:gd name="T58" fmla="*/ 538 w 574"/>
                <a:gd name="T59" fmla="*/ 13 h 439"/>
                <a:gd name="T60" fmla="*/ 542 w 574"/>
                <a:gd name="T61" fmla="*/ 32 h 439"/>
                <a:gd name="T62" fmla="*/ 546 w 574"/>
                <a:gd name="T63" fmla="*/ 51 h 439"/>
                <a:gd name="T64" fmla="*/ 549 w 574"/>
                <a:gd name="T65" fmla="*/ 70 h 439"/>
                <a:gd name="T66" fmla="*/ 552 w 574"/>
                <a:gd name="T67" fmla="*/ 89 h 439"/>
                <a:gd name="T68" fmla="*/ 555 w 574"/>
                <a:gd name="T69" fmla="*/ 108 h 439"/>
                <a:gd name="T70" fmla="*/ 558 w 574"/>
                <a:gd name="T71" fmla="*/ 127 h 439"/>
                <a:gd name="T72" fmla="*/ 560 w 574"/>
                <a:gd name="T73" fmla="*/ 146 h 439"/>
                <a:gd name="T74" fmla="*/ 562 w 574"/>
                <a:gd name="T75" fmla="*/ 166 h 439"/>
                <a:gd name="T76" fmla="*/ 564 w 574"/>
                <a:gd name="T77" fmla="*/ 185 h 439"/>
                <a:gd name="T78" fmla="*/ 565 w 574"/>
                <a:gd name="T79" fmla="*/ 204 h 439"/>
                <a:gd name="T80" fmla="*/ 567 w 574"/>
                <a:gd name="T81" fmla="*/ 221 h 439"/>
                <a:gd name="T82" fmla="*/ 568 w 574"/>
                <a:gd name="T83" fmla="*/ 237 h 439"/>
                <a:gd name="T84" fmla="*/ 568 w 574"/>
                <a:gd name="T85" fmla="*/ 252 h 439"/>
                <a:gd name="T86" fmla="*/ 569 w 574"/>
                <a:gd name="T87" fmla="*/ 267 h 439"/>
                <a:gd name="T88" fmla="*/ 570 w 574"/>
                <a:gd name="T89" fmla="*/ 283 h 439"/>
                <a:gd name="T90" fmla="*/ 570 w 574"/>
                <a:gd name="T91" fmla="*/ 298 h 439"/>
                <a:gd name="T92" fmla="*/ 571 w 574"/>
                <a:gd name="T93" fmla="*/ 313 h 439"/>
                <a:gd name="T94" fmla="*/ 571 w 574"/>
                <a:gd name="T95" fmla="*/ 328 h 439"/>
                <a:gd name="T96" fmla="*/ 572 w 574"/>
                <a:gd name="T97" fmla="*/ 344 h 439"/>
                <a:gd name="T98" fmla="*/ 572 w 574"/>
                <a:gd name="T99" fmla="*/ 359 h 439"/>
                <a:gd name="T100" fmla="*/ 573 w 574"/>
                <a:gd name="T101" fmla="*/ 374 h 439"/>
                <a:gd name="T102" fmla="*/ 572 w 574"/>
                <a:gd name="T103" fmla="*/ 385 h 439"/>
                <a:gd name="T104" fmla="*/ 570 w 574"/>
                <a:gd name="T105" fmla="*/ 390 h 439"/>
                <a:gd name="T106" fmla="*/ 564 w 574"/>
                <a:gd name="T107" fmla="*/ 39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74" h="439">
                  <a:moveTo>
                    <a:pt x="564" y="393"/>
                  </a:moveTo>
                  <a:lnTo>
                    <a:pt x="43" y="438"/>
                  </a:lnTo>
                  <a:lnTo>
                    <a:pt x="41" y="426"/>
                  </a:lnTo>
                  <a:lnTo>
                    <a:pt x="39" y="414"/>
                  </a:lnTo>
                  <a:lnTo>
                    <a:pt x="37" y="402"/>
                  </a:lnTo>
                  <a:lnTo>
                    <a:pt x="35" y="390"/>
                  </a:lnTo>
                  <a:lnTo>
                    <a:pt x="32" y="379"/>
                  </a:lnTo>
                  <a:lnTo>
                    <a:pt x="31" y="367"/>
                  </a:lnTo>
                  <a:lnTo>
                    <a:pt x="29" y="355"/>
                  </a:lnTo>
                  <a:lnTo>
                    <a:pt x="27" y="343"/>
                  </a:lnTo>
                  <a:lnTo>
                    <a:pt x="25" y="331"/>
                  </a:lnTo>
                  <a:lnTo>
                    <a:pt x="23" y="319"/>
                  </a:lnTo>
                  <a:lnTo>
                    <a:pt x="21" y="306"/>
                  </a:lnTo>
                  <a:lnTo>
                    <a:pt x="20" y="294"/>
                  </a:lnTo>
                  <a:lnTo>
                    <a:pt x="18" y="281"/>
                  </a:lnTo>
                  <a:lnTo>
                    <a:pt x="16" y="269"/>
                  </a:lnTo>
                  <a:lnTo>
                    <a:pt x="15" y="257"/>
                  </a:lnTo>
                  <a:lnTo>
                    <a:pt x="13" y="244"/>
                  </a:lnTo>
                  <a:lnTo>
                    <a:pt x="12" y="232"/>
                  </a:lnTo>
                  <a:lnTo>
                    <a:pt x="11" y="219"/>
                  </a:lnTo>
                  <a:lnTo>
                    <a:pt x="10" y="207"/>
                  </a:lnTo>
                  <a:lnTo>
                    <a:pt x="8" y="194"/>
                  </a:lnTo>
                  <a:lnTo>
                    <a:pt x="7" y="182"/>
                  </a:lnTo>
                  <a:lnTo>
                    <a:pt x="6" y="169"/>
                  </a:lnTo>
                  <a:lnTo>
                    <a:pt x="5" y="156"/>
                  </a:lnTo>
                  <a:lnTo>
                    <a:pt x="4" y="143"/>
                  </a:lnTo>
                  <a:lnTo>
                    <a:pt x="3" y="131"/>
                  </a:lnTo>
                  <a:lnTo>
                    <a:pt x="2" y="118"/>
                  </a:lnTo>
                  <a:lnTo>
                    <a:pt x="2" y="105"/>
                  </a:lnTo>
                  <a:lnTo>
                    <a:pt x="1" y="92"/>
                  </a:lnTo>
                  <a:lnTo>
                    <a:pt x="1" y="80"/>
                  </a:lnTo>
                  <a:lnTo>
                    <a:pt x="0" y="67"/>
                  </a:lnTo>
                  <a:lnTo>
                    <a:pt x="0" y="54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0" y="37"/>
                  </a:lnTo>
                  <a:lnTo>
                    <a:pt x="1" y="35"/>
                  </a:lnTo>
                  <a:lnTo>
                    <a:pt x="3" y="34"/>
                  </a:lnTo>
                  <a:lnTo>
                    <a:pt x="5" y="32"/>
                  </a:lnTo>
                  <a:lnTo>
                    <a:pt x="7" y="31"/>
                  </a:lnTo>
                  <a:lnTo>
                    <a:pt x="9" y="29"/>
                  </a:lnTo>
                  <a:lnTo>
                    <a:pt x="11" y="28"/>
                  </a:lnTo>
                  <a:lnTo>
                    <a:pt x="27" y="26"/>
                  </a:lnTo>
                  <a:lnTo>
                    <a:pt x="43" y="24"/>
                  </a:lnTo>
                  <a:lnTo>
                    <a:pt x="59" y="22"/>
                  </a:lnTo>
                  <a:lnTo>
                    <a:pt x="75" y="20"/>
                  </a:lnTo>
                  <a:lnTo>
                    <a:pt x="90" y="19"/>
                  </a:lnTo>
                  <a:lnTo>
                    <a:pt x="106" y="17"/>
                  </a:lnTo>
                  <a:lnTo>
                    <a:pt x="122" y="15"/>
                  </a:lnTo>
                  <a:lnTo>
                    <a:pt x="137" y="14"/>
                  </a:lnTo>
                  <a:lnTo>
                    <a:pt x="152" y="13"/>
                  </a:lnTo>
                  <a:lnTo>
                    <a:pt x="167" y="11"/>
                  </a:lnTo>
                  <a:lnTo>
                    <a:pt x="183" y="10"/>
                  </a:lnTo>
                  <a:lnTo>
                    <a:pt x="198" y="9"/>
                  </a:lnTo>
                  <a:lnTo>
                    <a:pt x="213" y="8"/>
                  </a:lnTo>
                  <a:lnTo>
                    <a:pt x="228" y="7"/>
                  </a:lnTo>
                  <a:lnTo>
                    <a:pt x="243" y="6"/>
                  </a:lnTo>
                  <a:lnTo>
                    <a:pt x="258" y="5"/>
                  </a:lnTo>
                  <a:lnTo>
                    <a:pt x="274" y="4"/>
                  </a:lnTo>
                  <a:lnTo>
                    <a:pt x="289" y="4"/>
                  </a:lnTo>
                  <a:lnTo>
                    <a:pt x="304" y="3"/>
                  </a:lnTo>
                  <a:lnTo>
                    <a:pt x="319" y="3"/>
                  </a:lnTo>
                  <a:lnTo>
                    <a:pt x="334" y="2"/>
                  </a:lnTo>
                  <a:lnTo>
                    <a:pt x="350" y="1"/>
                  </a:lnTo>
                  <a:lnTo>
                    <a:pt x="365" y="1"/>
                  </a:lnTo>
                  <a:lnTo>
                    <a:pt x="380" y="1"/>
                  </a:lnTo>
                  <a:lnTo>
                    <a:pt x="396" y="0"/>
                  </a:lnTo>
                  <a:lnTo>
                    <a:pt x="411" y="0"/>
                  </a:lnTo>
                  <a:lnTo>
                    <a:pt x="427" y="0"/>
                  </a:lnTo>
                  <a:lnTo>
                    <a:pt x="442" y="0"/>
                  </a:lnTo>
                  <a:lnTo>
                    <a:pt x="458" y="0"/>
                  </a:lnTo>
                  <a:lnTo>
                    <a:pt x="474" y="0"/>
                  </a:lnTo>
                  <a:lnTo>
                    <a:pt x="490" y="0"/>
                  </a:lnTo>
                  <a:lnTo>
                    <a:pt x="506" y="0"/>
                  </a:lnTo>
                  <a:lnTo>
                    <a:pt x="510" y="0"/>
                  </a:lnTo>
                  <a:lnTo>
                    <a:pt x="514" y="0"/>
                  </a:lnTo>
                  <a:lnTo>
                    <a:pt x="517" y="0"/>
                  </a:lnTo>
                  <a:lnTo>
                    <a:pt x="520" y="0"/>
                  </a:lnTo>
                  <a:lnTo>
                    <a:pt x="522" y="0"/>
                  </a:lnTo>
                  <a:lnTo>
                    <a:pt x="525" y="0"/>
                  </a:lnTo>
                  <a:lnTo>
                    <a:pt x="527" y="1"/>
                  </a:lnTo>
                  <a:lnTo>
                    <a:pt x="529" y="1"/>
                  </a:lnTo>
                  <a:lnTo>
                    <a:pt x="530" y="2"/>
                  </a:lnTo>
                  <a:lnTo>
                    <a:pt x="532" y="3"/>
                  </a:lnTo>
                  <a:lnTo>
                    <a:pt x="533" y="4"/>
                  </a:lnTo>
                  <a:lnTo>
                    <a:pt x="534" y="5"/>
                  </a:lnTo>
                  <a:lnTo>
                    <a:pt x="535" y="6"/>
                  </a:lnTo>
                  <a:lnTo>
                    <a:pt x="536" y="8"/>
                  </a:lnTo>
                  <a:lnTo>
                    <a:pt x="537" y="10"/>
                  </a:lnTo>
                  <a:lnTo>
                    <a:pt x="538" y="13"/>
                  </a:lnTo>
                  <a:lnTo>
                    <a:pt x="539" y="19"/>
                  </a:lnTo>
                  <a:lnTo>
                    <a:pt x="540" y="25"/>
                  </a:lnTo>
                  <a:lnTo>
                    <a:pt x="542" y="32"/>
                  </a:lnTo>
                  <a:lnTo>
                    <a:pt x="543" y="38"/>
                  </a:lnTo>
                  <a:lnTo>
                    <a:pt x="545" y="45"/>
                  </a:lnTo>
                  <a:lnTo>
                    <a:pt x="546" y="51"/>
                  </a:lnTo>
                  <a:lnTo>
                    <a:pt x="547" y="57"/>
                  </a:lnTo>
                  <a:lnTo>
                    <a:pt x="548" y="64"/>
                  </a:lnTo>
                  <a:lnTo>
                    <a:pt x="549" y="70"/>
                  </a:lnTo>
                  <a:lnTo>
                    <a:pt x="550" y="76"/>
                  </a:lnTo>
                  <a:lnTo>
                    <a:pt x="551" y="83"/>
                  </a:lnTo>
                  <a:lnTo>
                    <a:pt x="552" y="89"/>
                  </a:lnTo>
                  <a:lnTo>
                    <a:pt x="553" y="96"/>
                  </a:lnTo>
                  <a:lnTo>
                    <a:pt x="554" y="102"/>
                  </a:lnTo>
                  <a:lnTo>
                    <a:pt x="555" y="108"/>
                  </a:lnTo>
                  <a:lnTo>
                    <a:pt x="556" y="115"/>
                  </a:lnTo>
                  <a:lnTo>
                    <a:pt x="557" y="121"/>
                  </a:lnTo>
                  <a:lnTo>
                    <a:pt x="558" y="127"/>
                  </a:lnTo>
                  <a:lnTo>
                    <a:pt x="559" y="134"/>
                  </a:lnTo>
                  <a:lnTo>
                    <a:pt x="559" y="140"/>
                  </a:lnTo>
                  <a:lnTo>
                    <a:pt x="560" y="146"/>
                  </a:lnTo>
                  <a:lnTo>
                    <a:pt x="561" y="153"/>
                  </a:lnTo>
                  <a:lnTo>
                    <a:pt x="562" y="159"/>
                  </a:lnTo>
                  <a:lnTo>
                    <a:pt x="562" y="166"/>
                  </a:lnTo>
                  <a:lnTo>
                    <a:pt x="563" y="172"/>
                  </a:lnTo>
                  <a:lnTo>
                    <a:pt x="563" y="178"/>
                  </a:lnTo>
                  <a:lnTo>
                    <a:pt x="564" y="185"/>
                  </a:lnTo>
                  <a:lnTo>
                    <a:pt x="564" y="191"/>
                  </a:lnTo>
                  <a:lnTo>
                    <a:pt x="565" y="197"/>
                  </a:lnTo>
                  <a:lnTo>
                    <a:pt x="565" y="204"/>
                  </a:lnTo>
                  <a:lnTo>
                    <a:pt x="566" y="210"/>
                  </a:lnTo>
                  <a:lnTo>
                    <a:pt x="567" y="216"/>
                  </a:lnTo>
                  <a:lnTo>
                    <a:pt x="567" y="221"/>
                  </a:lnTo>
                  <a:lnTo>
                    <a:pt x="567" y="227"/>
                  </a:lnTo>
                  <a:lnTo>
                    <a:pt x="567" y="232"/>
                  </a:lnTo>
                  <a:lnTo>
                    <a:pt x="568" y="237"/>
                  </a:lnTo>
                  <a:lnTo>
                    <a:pt x="568" y="242"/>
                  </a:lnTo>
                  <a:lnTo>
                    <a:pt x="568" y="247"/>
                  </a:lnTo>
                  <a:lnTo>
                    <a:pt x="568" y="252"/>
                  </a:lnTo>
                  <a:lnTo>
                    <a:pt x="569" y="257"/>
                  </a:lnTo>
                  <a:lnTo>
                    <a:pt x="569" y="262"/>
                  </a:lnTo>
                  <a:lnTo>
                    <a:pt x="569" y="267"/>
                  </a:lnTo>
                  <a:lnTo>
                    <a:pt x="569" y="273"/>
                  </a:lnTo>
                  <a:lnTo>
                    <a:pt x="570" y="278"/>
                  </a:lnTo>
                  <a:lnTo>
                    <a:pt x="570" y="283"/>
                  </a:lnTo>
                  <a:lnTo>
                    <a:pt x="570" y="288"/>
                  </a:lnTo>
                  <a:lnTo>
                    <a:pt x="570" y="293"/>
                  </a:lnTo>
                  <a:lnTo>
                    <a:pt x="570" y="298"/>
                  </a:lnTo>
                  <a:lnTo>
                    <a:pt x="570" y="303"/>
                  </a:lnTo>
                  <a:lnTo>
                    <a:pt x="571" y="308"/>
                  </a:lnTo>
                  <a:lnTo>
                    <a:pt x="571" y="313"/>
                  </a:lnTo>
                  <a:lnTo>
                    <a:pt x="571" y="318"/>
                  </a:lnTo>
                  <a:lnTo>
                    <a:pt x="571" y="324"/>
                  </a:lnTo>
                  <a:lnTo>
                    <a:pt x="571" y="328"/>
                  </a:lnTo>
                  <a:lnTo>
                    <a:pt x="571" y="333"/>
                  </a:lnTo>
                  <a:lnTo>
                    <a:pt x="572" y="339"/>
                  </a:lnTo>
                  <a:lnTo>
                    <a:pt x="572" y="344"/>
                  </a:lnTo>
                  <a:lnTo>
                    <a:pt x="572" y="349"/>
                  </a:lnTo>
                  <a:lnTo>
                    <a:pt x="572" y="354"/>
                  </a:lnTo>
                  <a:lnTo>
                    <a:pt x="572" y="359"/>
                  </a:lnTo>
                  <a:lnTo>
                    <a:pt x="572" y="364"/>
                  </a:lnTo>
                  <a:lnTo>
                    <a:pt x="573" y="369"/>
                  </a:lnTo>
                  <a:lnTo>
                    <a:pt x="573" y="374"/>
                  </a:lnTo>
                  <a:lnTo>
                    <a:pt x="573" y="380"/>
                  </a:lnTo>
                  <a:lnTo>
                    <a:pt x="573" y="382"/>
                  </a:lnTo>
                  <a:lnTo>
                    <a:pt x="572" y="385"/>
                  </a:lnTo>
                  <a:lnTo>
                    <a:pt x="572" y="387"/>
                  </a:lnTo>
                  <a:lnTo>
                    <a:pt x="571" y="389"/>
                  </a:lnTo>
                  <a:lnTo>
                    <a:pt x="570" y="390"/>
                  </a:lnTo>
                  <a:lnTo>
                    <a:pt x="569" y="392"/>
                  </a:lnTo>
                  <a:lnTo>
                    <a:pt x="567" y="392"/>
                  </a:lnTo>
                  <a:lnTo>
                    <a:pt x="564" y="39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37" name="Freeform 125">
              <a:extLst>
                <a:ext uri="{FF2B5EF4-FFF2-40B4-BE49-F238E27FC236}">
                  <a16:creationId xmlns:a16="http://schemas.microsoft.com/office/drawing/2014/main" id="{582ECDED-FE24-BA9A-40BC-066B17ED2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3" y="1910"/>
              <a:ext cx="522" cy="49"/>
            </a:xfrm>
            <a:custGeom>
              <a:avLst/>
              <a:gdLst>
                <a:gd name="T0" fmla="*/ 2 w 522"/>
                <a:gd name="T1" fmla="*/ 46 h 49"/>
                <a:gd name="T2" fmla="*/ 0 w 522"/>
                <a:gd name="T3" fmla="*/ 45 h 49"/>
                <a:gd name="T4" fmla="*/ 520 w 522"/>
                <a:gd name="T5" fmla="*/ 0 h 49"/>
                <a:gd name="T6" fmla="*/ 521 w 522"/>
                <a:gd name="T7" fmla="*/ 2 h 49"/>
                <a:gd name="T8" fmla="*/ 1 w 522"/>
                <a:gd name="T9" fmla="*/ 48 h 49"/>
                <a:gd name="T10" fmla="*/ 0 w 522"/>
                <a:gd name="T11" fmla="*/ 46 h 49"/>
                <a:gd name="T12" fmla="*/ 1 w 522"/>
                <a:gd name="T13" fmla="*/ 48 h 49"/>
                <a:gd name="T14" fmla="*/ 0 w 522"/>
                <a:gd name="T15" fmla="*/ 47 h 49"/>
                <a:gd name="T16" fmla="*/ 0 w 522"/>
                <a:gd name="T17" fmla="*/ 46 h 49"/>
                <a:gd name="T18" fmla="*/ 0 w 522"/>
                <a:gd name="T19" fmla="*/ 46 h 49"/>
                <a:gd name="T20" fmla="*/ 0 w 522"/>
                <a:gd name="T21" fmla="*/ 45 h 49"/>
                <a:gd name="T22" fmla="*/ 2 w 522"/>
                <a:gd name="T23" fmla="*/ 4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2" h="49">
                  <a:moveTo>
                    <a:pt x="2" y="46"/>
                  </a:moveTo>
                  <a:lnTo>
                    <a:pt x="0" y="45"/>
                  </a:lnTo>
                  <a:lnTo>
                    <a:pt x="520" y="0"/>
                  </a:lnTo>
                  <a:lnTo>
                    <a:pt x="521" y="2"/>
                  </a:lnTo>
                  <a:lnTo>
                    <a:pt x="1" y="48"/>
                  </a:lnTo>
                  <a:lnTo>
                    <a:pt x="0" y="46"/>
                  </a:lnTo>
                  <a:lnTo>
                    <a:pt x="1" y="48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2" y="4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38" name="Freeform 126">
              <a:extLst>
                <a:ext uri="{FF2B5EF4-FFF2-40B4-BE49-F238E27FC236}">
                  <a16:creationId xmlns:a16="http://schemas.microsoft.com/office/drawing/2014/main" id="{6CBAC123-F1EF-46AD-1B68-E4879B452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0" y="1560"/>
              <a:ext cx="45" cy="398"/>
            </a:xfrm>
            <a:custGeom>
              <a:avLst/>
              <a:gdLst>
                <a:gd name="T0" fmla="*/ 2 w 45"/>
                <a:gd name="T1" fmla="*/ 0 h 398"/>
                <a:gd name="T2" fmla="*/ 2 w 45"/>
                <a:gd name="T3" fmla="*/ 26 h 398"/>
                <a:gd name="T4" fmla="*/ 4 w 45"/>
                <a:gd name="T5" fmla="*/ 52 h 398"/>
                <a:gd name="T6" fmla="*/ 5 w 45"/>
                <a:gd name="T7" fmla="*/ 77 h 398"/>
                <a:gd name="T8" fmla="*/ 6 w 45"/>
                <a:gd name="T9" fmla="*/ 102 h 398"/>
                <a:gd name="T10" fmla="*/ 8 w 45"/>
                <a:gd name="T11" fmla="*/ 128 h 398"/>
                <a:gd name="T12" fmla="*/ 11 w 45"/>
                <a:gd name="T13" fmla="*/ 153 h 398"/>
                <a:gd name="T14" fmla="*/ 13 w 45"/>
                <a:gd name="T15" fmla="*/ 178 h 398"/>
                <a:gd name="T16" fmla="*/ 15 w 45"/>
                <a:gd name="T17" fmla="*/ 203 h 398"/>
                <a:gd name="T18" fmla="*/ 18 w 45"/>
                <a:gd name="T19" fmla="*/ 228 h 398"/>
                <a:gd name="T20" fmla="*/ 22 w 45"/>
                <a:gd name="T21" fmla="*/ 253 h 398"/>
                <a:gd name="T22" fmla="*/ 24 w 45"/>
                <a:gd name="T23" fmla="*/ 277 h 398"/>
                <a:gd name="T24" fmla="*/ 28 w 45"/>
                <a:gd name="T25" fmla="*/ 302 h 398"/>
                <a:gd name="T26" fmla="*/ 32 w 45"/>
                <a:gd name="T27" fmla="*/ 326 h 398"/>
                <a:gd name="T28" fmla="*/ 35 w 45"/>
                <a:gd name="T29" fmla="*/ 349 h 398"/>
                <a:gd name="T30" fmla="*/ 39 w 45"/>
                <a:gd name="T31" fmla="*/ 373 h 398"/>
                <a:gd name="T32" fmla="*/ 44 w 45"/>
                <a:gd name="T33" fmla="*/ 396 h 398"/>
                <a:gd name="T34" fmla="*/ 39 w 45"/>
                <a:gd name="T35" fmla="*/ 385 h 398"/>
                <a:gd name="T36" fmla="*/ 35 w 45"/>
                <a:gd name="T37" fmla="*/ 362 h 398"/>
                <a:gd name="T38" fmla="*/ 32 w 45"/>
                <a:gd name="T39" fmla="*/ 338 h 398"/>
                <a:gd name="T40" fmla="*/ 28 w 45"/>
                <a:gd name="T41" fmla="*/ 314 h 398"/>
                <a:gd name="T42" fmla="*/ 24 w 45"/>
                <a:gd name="T43" fmla="*/ 290 h 398"/>
                <a:gd name="T44" fmla="*/ 21 w 45"/>
                <a:gd name="T45" fmla="*/ 265 h 398"/>
                <a:gd name="T46" fmla="*/ 17 w 45"/>
                <a:gd name="T47" fmla="*/ 240 h 398"/>
                <a:gd name="T48" fmla="*/ 15 w 45"/>
                <a:gd name="T49" fmla="*/ 216 h 398"/>
                <a:gd name="T50" fmla="*/ 12 w 45"/>
                <a:gd name="T51" fmla="*/ 191 h 398"/>
                <a:gd name="T52" fmla="*/ 9 w 45"/>
                <a:gd name="T53" fmla="*/ 166 h 398"/>
                <a:gd name="T54" fmla="*/ 7 w 45"/>
                <a:gd name="T55" fmla="*/ 141 h 398"/>
                <a:gd name="T56" fmla="*/ 5 w 45"/>
                <a:gd name="T57" fmla="*/ 115 h 398"/>
                <a:gd name="T58" fmla="*/ 3 w 45"/>
                <a:gd name="T59" fmla="*/ 90 h 398"/>
                <a:gd name="T60" fmla="*/ 2 w 45"/>
                <a:gd name="T61" fmla="*/ 64 h 398"/>
                <a:gd name="T62" fmla="*/ 1 w 45"/>
                <a:gd name="T63" fmla="*/ 39 h 398"/>
                <a:gd name="T64" fmla="*/ 0 w 45"/>
                <a:gd name="T65" fmla="*/ 13 h 398"/>
                <a:gd name="T66" fmla="*/ 0 w 45"/>
                <a:gd name="T67" fmla="*/ 0 h 398"/>
                <a:gd name="T68" fmla="*/ 0 w 45"/>
                <a:gd name="T69" fmla="*/ 0 h 398"/>
                <a:gd name="T70" fmla="*/ 2 w 45"/>
                <a:gd name="T7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" h="398">
                  <a:moveTo>
                    <a:pt x="2" y="0"/>
                  </a:moveTo>
                  <a:lnTo>
                    <a:pt x="2" y="0"/>
                  </a:lnTo>
                  <a:lnTo>
                    <a:pt x="2" y="13"/>
                  </a:lnTo>
                  <a:lnTo>
                    <a:pt x="2" y="26"/>
                  </a:lnTo>
                  <a:lnTo>
                    <a:pt x="3" y="39"/>
                  </a:lnTo>
                  <a:lnTo>
                    <a:pt x="4" y="52"/>
                  </a:lnTo>
                  <a:lnTo>
                    <a:pt x="4" y="64"/>
                  </a:lnTo>
                  <a:lnTo>
                    <a:pt x="5" y="77"/>
                  </a:lnTo>
                  <a:lnTo>
                    <a:pt x="6" y="90"/>
                  </a:lnTo>
                  <a:lnTo>
                    <a:pt x="6" y="102"/>
                  </a:lnTo>
                  <a:lnTo>
                    <a:pt x="7" y="115"/>
                  </a:lnTo>
                  <a:lnTo>
                    <a:pt x="8" y="128"/>
                  </a:lnTo>
                  <a:lnTo>
                    <a:pt x="9" y="140"/>
                  </a:lnTo>
                  <a:lnTo>
                    <a:pt x="11" y="153"/>
                  </a:lnTo>
                  <a:lnTo>
                    <a:pt x="12" y="165"/>
                  </a:lnTo>
                  <a:lnTo>
                    <a:pt x="13" y="178"/>
                  </a:lnTo>
                  <a:lnTo>
                    <a:pt x="14" y="191"/>
                  </a:lnTo>
                  <a:lnTo>
                    <a:pt x="15" y="203"/>
                  </a:lnTo>
                  <a:lnTo>
                    <a:pt x="17" y="216"/>
                  </a:lnTo>
                  <a:lnTo>
                    <a:pt x="18" y="228"/>
                  </a:lnTo>
                  <a:lnTo>
                    <a:pt x="20" y="240"/>
                  </a:lnTo>
                  <a:lnTo>
                    <a:pt x="22" y="253"/>
                  </a:lnTo>
                  <a:lnTo>
                    <a:pt x="23" y="265"/>
                  </a:lnTo>
                  <a:lnTo>
                    <a:pt x="24" y="277"/>
                  </a:lnTo>
                  <a:lnTo>
                    <a:pt x="26" y="289"/>
                  </a:lnTo>
                  <a:lnTo>
                    <a:pt x="28" y="302"/>
                  </a:lnTo>
                  <a:lnTo>
                    <a:pt x="30" y="314"/>
                  </a:lnTo>
                  <a:lnTo>
                    <a:pt x="32" y="326"/>
                  </a:lnTo>
                  <a:lnTo>
                    <a:pt x="34" y="338"/>
                  </a:lnTo>
                  <a:lnTo>
                    <a:pt x="35" y="349"/>
                  </a:lnTo>
                  <a:lnTo>
                    <a:pt x="37" y="361"/>
                  </a:lnTo>
                  <a:lnTo>
                    <a:pt x="39" y="373"/>
                  </a:lnTo>
                  <a:lnTo>
                    <a:pt x="41" y="385"/>
                  </a:lnTo>
                  <a:lnTo>
                    <a:pt x="44" y="396"/>
                  </a:lnTo>
                  <a:lnTo>
                    <a:pt x="41" y="397"/>
                  </a:lnTo>
                  <a:lnTo>
                    <a:pt x="39" y="385"/>
                  </a:lnTo>
                  <a:lnTo>
                    <a:pt x="37" y="373"/>
                  </a:lnTo>
                  <a:lnTo>
                    <a:pt x="35" y="362"/>
                  </a:lnTo>
                  <a:lnTo>
                    <a:pt x="33" y="350"/>
                  </a:lnTo>
                  <a:lnTo>
                    <a:pt x="32" y="338"/>
                  </a:lnTo>
                  <a:lnTo>
                    <a:pt x="30" y="326"/>
                  </a:lnTo>
                  <a:lnTo>
                    <a:pt x="28" y="314"/>
                  </a:lnTo>
                  <a:lnTo>
                    <a:pt x="26" y="302"/>
                  </a:lnTo>
                  <a:lnTo>
                    <a:pt x="24" y="290"/>
                  </a:lnTo>
                  <a:lnTo>
                    <a:pt x="22" y="278"/>
                  </a:lnTo>
                  <a:lnTo>
                    <a:pt x="21" y="265"/>
                  </a:lnTo>
                  <a:lnTo>
                    <a:pt x="19" y="253"/>
                  </a:lnTo>
                  <a:lnTo>
                    <a:pt x="17" y="240"/>
                  </a:lnTo>
                  <a:lnTo>
                    <a:pt x="16" y="228"/>
                  </a:lnTo>
                  <a:lnTo>
                    <a:pt x="15" y="216"/>
                  </a:lnTo>
                  <a:lnTo>
                    <a:pt x="13" y="203"/>
                  </a:lnTo>
                  <a:lnTo>
                    <a:pt x="12" y="191"/>
                  </a:lnTo>
                  <a:lnTo>
                    <a:pt x="11" y="178"/>
                  </a:lnTo>
                  <a:lnTo>
                    <a:pt x="9" y="166"/>
                  </a:lnTo>
                  <a:lnTo>
                    <a:pt x="8" y="153"/>
                  </a:lnTo>
                  <a:lnTo>
                    <a:pt x="7" y="141"/>
                  </a:lnTo>
                  <a:lnTo>
                    <a:pt x="6" y="128"/>
                  </a:lnTo>
                  <a:lnTo>
                    <a:pt x="5" y="115"/>
                  </a:lnTo>
                  <a:lnTo>
                    <a:pt x="4" y="102"/>
                  </a:lnTo>
                  <a:lnTo>
                    <a:pt x="3" y="90"/>
                  </a:lnTo>
                  <a:lnTo>
                    <a:pt x="3" y="77"/>
                  </a:lnTo>
                  <a:lnTo>
                    <a:pt x="2" y="64"/>
                  </a:lnTo>
                  <a:lnTo>
                    <a:pt x="1" y="52"/>
                  </a:lnTo>
                  <a:lnTo>
                    <a:pt x="1" y="39"/>
                  </a:lnTo>
                  <a:lnTo>
                    <a:pt x="0" y="26"/>
                  </a:lnTo>
                  <a:lnTo>
                    <a:pt x="0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39" name="Freeform 127">
              <a:extLst>
                <a:ext uri="{FF2B5EF4-FFF2-40B4-BE49-F238E27FC236}">
                  <a16:creationId xmlns:a16="http://schemas.microsoft.com/office/drawing/2014/main" id="{D8E7D7D3-502E-E2D4-53F6-FE428B927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0" y="1546"/>
              <a:ext cx="20" cy="21"/>
            </a:xfrm>
            <a:custGeom>
              <a:avLst/>
              <a:gdLst>
                <a:gd name="T0" fmla="*/ 17 w 20"/>
                <a:gd name="T1" fmla="*/ 2 h 21"/>
                <a:gd name="T2" fmla="*/ 18 w 20"/>
                <a:gd name="T3" fmla="*/ 2 h 21"/>
                <a:gd name="T4" fmla="*/ 15 w 20"/>
                <a:gd name="T5" fmla="*/ 4 h 21"/>
                <a:gd name="T6" fmla="*/ 11 w 20"/>
                <a:gd name="T7" fmla="*/ 6 h 21"/>
                <a:gd name="T8" fmla="*/ 9 w 20"/>
                <a:gd name="T9" fmla="*/ 7 h 21"/>
                <a:gd name="T10" fmla="*/ 7 w 20"/>
                <a:gd name="T11" fmla="*/ 9 h 21"/>
                <a:gd name="T12" fmla="*/ 5 w 20"/>
                <a:gd name="T13" fmla="*/ 11 h 21"/>
                <a:gd name="T14" fmla="*/ 3 w 20"/>
                <a:gd name="T15" fmla="*/ 13 h 21"/>
                <a:gd name="T16" fmla="*/ 3 w 20"/>
                <a:gd name="T17" fmla="*/ 16 h 21"/>
                <a:gd name="T18" fmla="*/ 3 w 20"/>
                <a:gd name="T19" fmla="*/ 20 h 21"/>
                <a:gd name="T20" fmla="*/ 0 w 20"/>
                <a:gd name="T21" fmla="*/ 20 h 21"/>
                <a:gd name="T22" fmla="*/ 0 w 20"/>
                <a:gd name="T23" fmla="*/ 16 h 21"/>
                <a:gd name="T24" fmla="*/ 1 w 20"/>
                <a:gd name="T25" fmla="*/ 12 h 21"/>
                <a:gd name="T26" fmla="*/ 2 w 20"/>
                <a:gd name="T27" fmla="*/ 10 h 21"/>
                <a:gd name="T28" fmla="*/ 5 w 20"/>
                <a:gd name="T29" fmla="*/ 7 h 21"/>
                <a:gd name="T30" fmla="*/ 7 w 20"/>
                <a:gd name="T31" fmla="*/ 5 h 21"/>
                <a:gd name="T32" fmla="*/ 10 w 20"/>
                <a:gd name="T33" fmla="*/ 3 h 21"/>
                <a:gd name="T34" fmla="*/ 13 w 20"/>
                <a:gd name="T35" fmla="*/ 1 h 21"/>
                <a:gd name="T36" fmla="*/ 16 w 20"/>
                <a:gd name="T37" fmla="*/ 0 h 21"/>
                <a:gd name="T38" fmla="*/ 17 w 20"/>
                <a:gd name="T39" fmla="*/ 0 h 21"/>
                <a:gd name="T40" fmla="*/ 16 w 20"/>
                <a:gd name="T41" fmla="*/ 0 h 21"/>
                <a:gd name="T42" fmla="*/ 17 w 20"/>
                <a:gd name="T43" fmla="*/ 0 h 21"/>
                <a:gd name="T44" fmla="*/ 19 w 20"/>
                <a:gd name="T45" fmla="*/ 0 h 21"/>
                <a:gd name="T46" fmla="*/ 19 w 20"/>
                <a:gd name="T47" fmla="*/ 1 h 21"/>
                <a:gd name="T48" fmla="*/ 18 w 20"/>
                <a:gd name="T49" fmla="*/ 2 h 21"/>
                <a:gd name="T50" fmla="*/ 17 w 20"/>
                <a:gd name="T51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" h="21">
                  <a:moveTo>
                    <a:pt x="17" y="2"/>
                  </a:moveTo>
                  <a:lnTo>
                    <a:pt x="18" y="2"/>
                  </a:lnTo>
                  <a:lnTo>
                    <a:pt x="15" y="4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9"/>
                  </a:lnTo>
                  <a:lnTo>
                    <a:pt x="5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2" y="10"/>
                  </a:lnTo>
                  <a:lnTo>
                    <a:pt x="5" y="7"/>
                  </a:lnTo>
                  <a:lnTo>
                    <a:pt x="7" y="5"/>
                  </a:lnTo>
                  <a:lnTo>
                    <a:pt x="10" y="3"/>
                  </a:lnTo>
                  <a:lnTo>
                    <a:pt x="13" y="1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1"/>
                  </a:lnTo>
                  <a:lnTo>
                    <a:pt x="18" y="2"/>
                  </a:lnTo>
                  <a:lnTo>
                    <a:pt x="17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40" name="Freeform 128">
              <a:extLst>
                <a:ext uri="{FF2B5EF4-FFF2-40B4-BE49-F238E27FC236}">
                  <a16:creationId xmlns:a16="http://schemas.microsoft.com/office/drawing/2014/main" id="{7BA1F747-2313-8FFE-3CC4-B77D690FC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3" y="1518"/>
              <a:ext cx="495" cy="31"/>
            </a:xfrm>
            <a:custGeom>
              <a:avLst/>
              <a:gdLst>
                <a:gd name="T0" fmla="*/ 492 w 495"/>
                <a:gd name="T1" fmla="*/ 1 h 31"/>
                <a:gd name="T2" fmla="*/ 461 w 495"/>
                <a:gd name="T3" fmla="*/ 1 h 31"/>
                <a:gd name="T4" fmla="*/ 429 w 495"/>
                <a:gd name="T5" fmla="*/ 1 h 31"/>
                <a:gd name="T6" fmla="*/ 398 w 495"/>
                <a:gd name="T7" fmla="*/ 2 h 31"/>
                <a:gd name="T8" fmla="*/ 367 w 495"/>
                <a:gd name="T9" fmla="*/ 3 h 31"/>
                <a:gd name="T10" fmla="*/ 337 w 495"/>
                <a:gd name="T11" fmla="*/ 3 h 31"/>
                <a:gd name="T12" fmla="*/ 306 w 495"/>
                <a:gd name="T13" fmla="*/ 4 h 31"/>
                <a:gd name="T14" fmla="*/ 276 w 495"/>
                <a:gd name="T15" fmla="*/ 5 h 31"/>
                <a:gd name="T16" fmla="*/ 246 w 495"/>
                <a:gd name="T17" fmla="*/ 7 h 31"/>
                <a:gd name="T18" fmla="*/ 216 w 495"/>
                <a:gd name="T19" fmla="*/ 9 h 31"/>
                <a:gd name="T20" fmla="*/ 185 w 495"/>
                <a:gd name="T21" fmla="*/ 10 h 31"/>
                <a:gd name="T22" fmla="*/ 155 w 495"/>
                <a:gd name="T23" fmla="*/ 13 h 31"/>
                <a:gd name="T24" fmla="*/ 124 w 495"/>
                <a:gd name="T25" fmla="*/ 15 h 31"/>
                <a:gd name="T26" fmla="*/ 94 w 495"/>
                <a:gd name="T27" fmla="*/ 18 h 31"/>
                <a:gd name="T28" fmla="*/ 63 w 495"/>
                <a:gd name="T29" fmla="*/ 22 h 31"/>
                <a:gd name="T30" fmla="*/ 31 w 495"/>
                <a:gd name="T31" fmla="*/ 25 h 31"/>
                <a:gd name="T32" fmla="*/ 0 w 495"/>
                <a:gd name="T33" fmla="*/ 30 h 31"/>
                <a:gd name="T34" fmla="*/ 15 w 495"/>
                <a:gd name="T35" fmla="*/ 25 h 31"/>
                <a:gd name="T36" fmla="*/ 47 w 495"/>
                <a:gd name="T37" fmla="*/ 21 h 31"/>
                <a:gd name="T38" fmla="*/ 78 w 495"/>
                <a:gd name="T39" fmla="*/ 18 h 31"/>
                <a:gd name="T40" fmla="*/ 109 w 495"/>
                <a:gd name="T41" fmla="*/ 15 h 31"/>
                <a:gd name="T42" fmla="*/ 140 w 495"/>
                <a:gd name="T43" fmla="*/ 12 h 31"/>
                <a:gd name="T44" fmla="*/ 170 w 495"/>
                <a:gd name="T45" fmla="*/ 9 h 31"/>
                <a:gd name="T46" fmla="*/ 200 w 495"/>
                <a:gd name="T47" fmla="*/ 7 h 31"/>
                <a:gd name="T48" fmla="*/ 231 w 495"/>
                <a:gd name="T49" fmla="*/ 6 h 31"/>
                <a:gd name="T50" fmla="*/ 261 w 495"/>
                <a:gd name="T51" fmla="*/ 4 h 31"/>
                <a:gd name="T52" fmla="*/ 291 w 495"/>
                <a:gd name="T53" fmla="*/ 3 h 31"/>
                <a:gd name="T54" fmla="*/ 321 w 495"/>
                <a:gd name="T55" fmla="*/ 1 h 31"/>
                <a:gd name="T56" fmla="*/ 352 w 495"/>
                <a:gd name="T57" fmla="*/ 1 h 31"/>
                <a:gd name="T58" fmla="*/ 382 w 495"/>
                <a:gd name="T59" fmla="*/ 0 h 31"/>
                <a:gd name="T60" fmla="*/ 414 w 495"/>
                <a:gd name="T61" fmla="*/ 0 h 31"/>
                <a:gd name="T62" fmla="*/ 445 w 495"/>
                <a:gd name="T63" fmla="*/ 0 h 31"/>
                <a:gd name="T64" fmla="*/ 477 w 495"/>
                <a:gd name="T65" fmla="*/ 0 h 31"/>
                <a:gd name="T66" fmla="*/ 492 w 495"/>
                <a:gd name="T67" fmla="*/ 0 h 31"/>
                <a:gd name="T68" fmla="*/ 494 w 495"/>
                <a:gd name="T69" fmla="*/ 0 h 31"/>
                <a:gd name="T70" fmla="*/ 494 w 495"/>
                <a:gd name="T7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5" h="31">
                  <a:moveTo>
                    <a:pt x="492" y="1"/>
                  </a:moveTo>
                  <a:lnTo>
                    <a:pt x="492" y="1"/>
                  </a:lnTo>
                  <a:lnTo>
                    <a:pt x="477" y="1"/>
                  </a:lnTo>
                  <a:lnTo>
                    <a:pt x="461" y="1"/>
                  </a:lnTo>
                  <a:lnTo>
                    <a:pt x="445" y="1"/>
                  </a:lnTo>
                  <a:lnTo>
                    <a:pt x="429" y="1"/>
                  </a:lnTo>
                  <a:lnTo>
                    <a:pt x="414" y="2"/>
                  </a:lnTo>
                  <a:lnTo>
                    <a:pt x="398" y="2"/>
                  </a:lnTo>
                  <a:lnTo>
                    <a:pt x="382" y="2"/>
                  </a:lnTo>
                  <a:lnTo>
                    <a:pt x="367" y="3"/>
                  </a:lnTo>
                  <a:lnTo>
                    <a:pt x="352" y="3"/>
                  </a:lnTo>
                  <a:lnTo>
                    <a:pt x="337" y="3"/>
                  </a:lnTo>
                  <a:lnTo>
                    <a:pt x="321" y="4"/>
                  </a:lnTo>
                  <a:lnTo>
                    <a:pt x="306" y="4"/>
                  </a:lnTo>
                  <a:lnTo>
                    <a:pt x="291" y="5"/>
                  </a:lnTo>
                  <a:lnTo>
                    <a:pt x="276" y="5"/>
                  </a:lnTo>
                  <a:lnTo>
                    <a:pt x="261" y="6"/>
                  </a:lnTo>
                  <a:lnTo>
                    <a:pt x="246" y="7"/>
                  </a:lnTo>
                  <a:lnTo>
                    <a:pt x="231" y="7"/>
                  </a:lnTo>
                  <a:lnTo>
                    <a:pt x="216" y="9"/>
                  </a:lnTo>
                  <a:lnTo>
                    <a:pt x="201" y="9"/>
                  </a:lnTo>
                  <a:lnTo>
                    <a:pt x="185" y="10"/>
                  </a:lnTo>
                  <a:lnTo>
                    <a:pt x="170" y="12"/>
                  </a:lnTo>
                  <a:lnTo>
                    <a:pt x="155" y="13"/>
                  </a:lnTo>
                  <a:lnTo>
                    <a:pt x="140" y="14"/>
                  </a:lnTo>
                  <a:lnTo>
                    <a:pt x="124" y="15"/>
                  </a:lnTo>
                  <a:lnTo>
                    <a:pt x="109" y="17"/>
                  </a:lnTo>
                  <a:lnTo>
                    <a:pt x="94" y="18"/>
                  </a:lnTo>
                  <a:lnTo>
                    <a:pt x="78" y="20"/>
                  </a:lnTo>
                  <a:lnTo>
                    <a:pt x="63" y="22"/>
                  </a:lnTo>
                  <a:lnTo>
                    <a:pt x="47" y="24"/>
                  </a:lnTo>
                  <a:lnTo>
                    <a:pt x="31" y="25"/>
                  </a:lnTo>
                  <a:lnTo>
                    <a:pt x="16" y="27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15" y="25"/>
                  </a:lnTo>
                  <a:lnTo>
                    <a:pt x="31" y="24"/>
                  </a:lnTo>
                  <a:lnTo>
                    <a:pt x="47" y="21"/>
                  </a:lnTo>
                  <a:lnTo>
                    <a:pt x="63" y="19"/>
                  </a:lnTo>
                  <a:lnTo>
                    <a:pt x="78" y="18"/>
                  </a:lnTo>
                  <a:lnTo>
                    <a:pt x="94" y="16"/>
                  </a:lnTo>
                  <a:lnTo>
                    <a:pt x="109" y="15"/>
                  </a:lnTo>
                  <a:lnTo>
                    <a:pt x="124" y="13"/>
                  </a:lnTo>
                  <a:lnTo>
                    <a:pt x="140" y="12"/>
                  </a:lnTo>
                  <a:lnTo>
                    <a:pt x="155" y="11"/>
                  </a:lnTo>
                  <a:lnTo>
                    <a:pt x="170" y="9"/>
                  </a:lnTo>
                  <a:lnTo>
                    <a:pt x="185" y="8"/>
                  </a:lnTo>
                  <a:lnTo>
                    <a:pt x="200" y="7"/>
                  </a:lnTo>
                  <a:lnTo>
                    <a:pt x="215" y="6"/>
                  </a:lnTo>
                  <a:lnTo>
                    <a:pt x="231" y="6"/>
                  </a:lnTo>
                  <a:lnTo>
                    <a:pt x="246" y="5"/>
                  </a:lnTo>
                  <a:lnTo>
                    <a:pt x="261" y="4"/>
                  </a:lnTo>
                  <a:lnTo>
                    <a:pt x="276" y="3"/>
                  </a:lnTo>
                  <a:lnTo>
                    <a:pt x="291" y="3"/>
                  </a:lnTo>
                  <a:lnTo>
                    <a:pt x="306" y="2"/>
                  </a:lnTo>
                  <a:lnTo>
                    <a:pt x="321" y="1"/>
                  </a:lnTo>
                  <a:lnTo>
                    <a:pt x="337" y="1"/>
                  </a:lnTo>
                  <a:lnTo>
                    <a:pt x="352" y="1"/>
                  </a:lnTo>
                  <a:lnTo>
                    <a:pt x="367" y="0"/>
                  </a:lnTo>
                  <a:lnTo>
                    <a:pt x="382" y="0"/>
                  </a:lnTo>
                  <a:lnTo>
                    <a:pt x="398" y="0"/>
                  </a:lnTo>
                  <a:lnTo>
                    <a:pt x="414" y="0"/>
                  </a:lnTo>
                  <a:lnTo>
                    <a:pt x="429" y="0"/>
                  </a:lnTo>
                  <a:lnTo>
                    <a:pt x="445" y="0"/>
                  </a:lnTo>
                  <a:lnTo>
                    <a:pt x="461" y="0"/>
                  </a:lnTo>
                  <a:lnTo>
                    <a:pt x="477" y="0"/>
                  </a:lnTo>
                  <a:lnTo>
                    <a:pt x="492" y="0"/>
                  </a:lnTo>
                  <a:lnTo>
                    <a:pt x="492" y="0"/>
                  </a:lnTo>
                  <a:lnTo>
                    <a:pt x="492" y="0"/>
                  </a:lnTo>
                  <a:lnTo>
                    <a:pt x="494" y="0"/>
                  </a:lnTo>
                  <a:lnTo>
                    <a:pt x="494" y="0"/>
                  </a:lnTo>
                  <a:lnTo>
                    <a:pt x="494" y="1"/>
                  </a:lnTo>
                  <a:lnTo>
                    <a:pt x="492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41" name="Freeform 129">
              <a:extLst>
                <a:ext uri="{FF2B5EF4-FFF2-40B4-BE49-F238E27FC236}">
                  <a16:creationId xmlns:a16="http://schemas.microsoft.com/office/drawing/2014/main" id="{CA98600C-7817-2A38-8813-7C414EC3B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1518"/>
              <a:ext cx="35" cy="21"/>
            </a:xfrm>
            <a:custGeom>
              <a:avLst/>
              <a:gdLst>
                <a:gd name="T0" fmla="*/ 31 w 35"/>
                <a:gd name="T1" fmla="*/ 18 h 21"/>
                <a:gd name="T2" fmla="*/ 31 w 35"/>
                <a:gd name="T3" fmla="*/ 19 h 21"/>
                <a:gd name="T4" fmla="*/ 30 w 35"/>
                <a:gd name="T5" fmla="*/ 16 h 21"/>
                <a:gd name="T6" fmla="*/ 30 w 35"/>
                <a:gd name="T7" fmla="*/ 13 h 21"/>
                <a:gd name="T8" fmla="*/ 29 w 35"/>
                <a:gd name="T9" fmla="*/ 11 h 21"/>
                <a:gd name="T10" fmla="*/ 28 w 35"/>
                <a:gd name="T11" fmla="*/ 9 h 21"/>
                <a:gd name="T12" fmla="*/ 27 w 35"/>
                <a:gd name="T13" fmla="*/ 7 h 21"/>
                <a:gd name="T14" fmla="*/ 26 w 35"/>
                <a:gd name="T15" fmla="*/ 6 h 21"/>
                <a:gd name="T16" fmla="*/ 24 w 35"/>
                <a:gd name="T17" fmla="*/ 5 h 21"/>
                <a:gd name="T18" fmla="*/ 23 w 35"/>
                <a:gd name="T19" fmla="*/ 4 h 21"/>
                <a:gd name="T20" fmla="*/ 21 w 35"/>
                <a:gd name="T21" fmla="*/ 3 h 21"/>
                <a:gd name="T22" fmla="*/ 19 w 35"/>
                <a:gd name="T23" fmla="*/ 3 h 21"/>
                <a:gd name="T24" fmla="*/ 17 w 35"/>
                <a:gd name="T25" fmla="*/ 3 h 21"/>
                <a:gd name="T26" fmla="*/ 14 w 35"/>
                <a:gd name="T27" fmla="*/ 2 h 21"/>
                <a:gd name="T28" fmla="*/ 11 w 35"/>
                <a:gd name="T29" fmla="*/ 2 h 21"/>
                <a:gd name="T30" fmla="*/ 8 w 35"/>
                <a:gd name="T31" fmla="*/ 2 h 21"/>
                <a:gd name="T32" fmla="*/ 4 w 35"/>
                <a:gd name="T33" fmla="*/ 2 h 21"/>
                <a:gd name="T34" fmla="*/ 0 w 35"/>
                <a:gd name="T35" fmla="*/ 2 h 21"/>
                <a:gd name="T36" fmla="*/ 0 w 35"/>
                <a:gd name="T37" fmla="*/ 0 h 21"/>
                <a:gd name="T38" fmla="*/ 4 w 35"/>
                <a:gd name="T39" fmla="*/ 0 h 21"/>
                <a:gd name="T40" fmla="*/ 8 w 35"/>
                <a:gd name="T41" fmla="*/ 0 h 21"/>
                <a:gd name="T42" fmla="*/ 11 w 35"/>
                <a:gd name="T43" fmla="*/ 0 h 21"/>
                <a:gd name="T44" fmla="*/ 14 w 35"/>
                <a:gd name="T45" fmla="*/ 0 h 21"/>
                <a:gd name="T46" fmla="*/ 17 w 35"/>
                <a:gd name="T47" fmla="*/ 0 h 21"/>
                <a:gd name="T48" fmla="*/ 19 w 35"/>
                <a:gd name="T49" fmla="*/ 0 h 21"/>
                <a:gd name="T50" fmla="*/ 22 w 35"/>
                <a:gd name="T51" fmla="*/ 1 h 21"/>
                <a:gd name="T52" fmla="*/ 23 w 35"/>
                <a:gd name="T53" fmla="*/ 2 h 21"/>
                <a:gd name="T54" fmla="*/ 25 w 35"/>
                <a:gd name="T55" fmla="*/ 3 h 21"/>
                <a:gd name="T56" fmla="*/ 27 w 35"/>
                <a:gd name="T57" fmla="*/ 4 h 21"/>
                <a:gd name="T58" fmla="*/ 28 w 35"/>
                <a:gd name="T59" fmla="*/ 5 h 21"/>
                <a:gd name="T60" fmla="*/ 30 w 35"/>
                <a:gd name="T61" fmla="*/ 7 h 21"/>
                <a:gd name="T62" fmla="*/ 31 w 35"/>
                <a:gd name="T63" fmla="*/ 10 h 21"/>
                <a:gd name="T64" fmla="*/ 32 w 35"/>
                <a:gd name="T65" fmla="*/ 12 h 21"/>
                <a:gd name="T66" fmla="*/ 33 w 35"/>
                <a:gd name="T67" fmla="*/ 15 h 21"/>
                <a:gd name="T68" fmla="*/ 34 w 35"/>
                <a:gd name="T69" fmla="*/ 18 h 21"/>
                <a:gd name="T70" fmla="*/ 34 w 35"/>
                <a:gd name="T71" fmla="*/ 18 h 21"/>
                <a:gd name="T72" fmla="*/ 34 w 35"/>
                <a:gd name="T73" fmla="*/ 18 h 21"/>
                <a:gd name="T74" fmla="*/ 34 w 35"/>
                <a:gd name="T75" fmla="*/ 19 h 21"/>
                <a:gd name="T76" fmla="*/ 33 w 35"/>
                <a:gd name="T77" fmla="*/ 20 h 21"/>
                <a:gd name="T78" fmla="*/ 32 w 35"/>
                <a:gd name="T79" fmla="*/ 20 h 21"/>
                <a:gd name="T80" fmla="*/ 31 w 35"/>
                <a:gd name="T81" fmla="*/ 19 h 21"/>
                <a:gd name="T82" fmla="*/ 31 w 35"/>
                <a:gd name="T8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21">
                  <a:moveTo>
                    <a:pt x="31" y="18"/>
                  </a:moveTo>
                  <a:lnTo>
                    <a:pt x="31" y="19"/>
                  </a:lnTo>
                  <a:lnTo>
                    <a:pt x="30" y="16"/>
                  </a:lnTo>
                  <a:lnTo>
                    <a:pt x="30" y="13"/>
                  </a:lnTo>
                  <a:lnTo>
                    <a:pt x="29" y="11"/>
                  </a:lnTo>
                  <a:lnTo>
                    <a:pt x="28" y="9"/>
                  </a:lnTo>
                  <a:lnTo>
                    <a:pt x="27" y="7"/>
                  </a:lnTo>
                  <a:lnTo>
                    <a:pt x="26" y="6"/>
                  </a:lnTo>
                  <a:lnTo>
                    <a:pt x="24" y="5"/>
                  </a:lnTo>
                  <a:lnTo>
                    <a:pt x="23" y="4"/>
                  </a:lnTo>
                  <a:lnTo>
                    <a:pt x="21" y="3"/>
                  </a:lnTo>
                  <a:lnTo>
                    <a:pt x="19" y="3"/>
                  </a:lnTo>
                  <a:lnTo>
                    <a:pt x="17" y="3"/>
                  </a:lnTo>
                  <a:lnTo>
                    <a:pt x="14" y="2"/>
                  </a:lnTo>
                  <a:lnTo>
                    <a:pt x="11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7" y="4"/>
                  </a:lnTo>
                  <a:lnTo>
                    <a:pt x="28" y="5"/>
                  </a:lnTo>
                  <a:lnTo>
                    <a:pt x="30" y="7"/>
                  </a:lnTo>
                  <a:lnTo>
                    <a:pt x="31" y="10"/>
                  </a:lnTo>
                  <a:lnTo>
                    <a:pt x="32" y="12"/>
                  </a:lnTo>
                  <a:lnTo>
                    <a:pt x="33" y="15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4" y="19"/>
                  </a:lnTo>
                  <a:lnTo>
                    <a:pt x="33" y="20"/>
                  </a:lnTo>
                  <a:lnTo>
                    <a:pt x="32" y="20"/>
                  </a:lnTo>
                  <a:lnTo>
                    <a:pt x="31" y="19"/>
                  </a:lnTo>
                  <a:lnTo>
                    <a:pt x="31" y="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42" name="Freeform 130">
              <a:extLst>
                <a:ext uri="{FF2B5EF4-FFF2-40B4-BE49-F238E27FC236}">
                  <a16:creationId xmlns:a16="http://schemas.microsoft.com/office/drawing/2014/main" id="{00D11E31-D891-B30B-9755-84415F0F7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1533"/>
              <a:ext cx="32" cy="205"/>
            </a:xfrm>
            <a:custGeom>
              <a:avLst/>
              <a:gdLst>
                <a:gd name="T0" fmla="*/ 28 w 32"/>
                <a:gd name="T1" fmla="*/ 202 h 205"/>
                <a:gd name="T2" fmla="*/ 27 w 32"/>
                <a:gd name="T3" fmla="*/ 190 h 205"/>
                <a:gd name="T4" fmla="*/ 26 w 32"/>
                <a:gd name="T5" fmla="*/ 177 h 205"/>
                <a:gd name="T6" fmla="*/ 25 w 32"/>
                <a:gd name="T7" fmla="*/ 165 h 205"/>
                <a:gd name="T8" fmla="*/ 23 w 32"/>
                <a:gd name="T9" fmla="*/ 152 h 205"/>
                <a:gd name="T10" fmla="*/ 22 w 32"/>
                <a:gd name="T11" fmla="*/ 139 h 205"/>
                <a:gd name="T12" fmla="*/ 21 w 32"/>
                <a:gd name="T13" fmla="*/ 127 h 205"/>
                <a:gd name="T14" fmla="*/ 19 w 32"/>
                <a:gd name="T15" fmla="*/ 114 h 205"/>
                <a:gd name="T16" fmla="*/ 18 w 32"/>
                <a:gd name="T17" fmla="*/ 101 h 205"/>
                <a:gd name="T18" fmla="*/ 16 w 32"/>
                <a:gd name="T19" fmla="*/ 89 h 205"/>
                <a:gd name="T20" fmla="*/ 14 w 32"/>
                <a:gd name="T21" fmla="*/ 76 h 205"/>
                <a:gd name="T22" fmla="*/ 12 w 32"/>
                <a:gd name="T23" fmla="*/ 63 h 205"/>
                <a:gd name="T24" fmla="*/ 10 w 32"/>
                <a:gd name="T25" fmla="*/ 51 h 205"/>
                <a:gd name="T26" fmla="*/ 7 w 32"/>
                <a:gd name="T27" fmla="*/ 38 h 205"/>
                <a:gd name="T28" fmla="*/ 5 w 32"/>
                <a:gd name="T29" fmla="*/ 25 h 205"/>
                <a:gd name="T30" fmla="*/ 2 w 32"/>
                <a:gd name="T31" fmla="*/ 12 h 205"/>
                <a:gd name="T32" fmla="*/ 0 w 32"/>
                <a:gd name="T33" fmla="*/ 0 h 205"/>
                <a:gd name="T34" fmla="*/ 3 w 32"/>
                <a:gd name="T35" fmla="*/ 6 h 205"/>
                <a:gd name="T36" fmla="*/ 6 w 32"/>
                <a:gd name="T37" fmla="*/ 19 h 205"/>
                <a:gd name="T38" fmla="*/ 8 w 32"/>
                <a:gd name="T39" fmla="*/ 31 h 205"/>
                <a:gd name="T40" fmla="*/ 11 w 32"/>
                <a:gd name="T41" fmla="*/ 44 h 205"/>
                <a:gd name="T42" fmla="*/ 13 w 32"/>
                <a:gd name="T43" fmla="*/ 57 h 205"/>
                <a:gd name="T44" fmla="*/ 15 w 32"/>
                <a:gd name="T45" fmla="*/ 69 h 205"/>
                <a:gd name="T46" fmla="*/ 17 w 32"/>
                <a:gd name="T47" fmla="*/ 82 h 205"/>
                <a:gd name="T48" fmla="*/ 19 w 32"/>
                <a:gd name="T49" fmla="*/ 95 h 205"/>
                <a:gd name="T50" fmla="*/ 21 w 32"/>
                <a:gd name="T51" fmla="*/ 107 h 205"/>
                <a:gd name="T52" fmla="*/ 22 w 32"/>
                <a:gd name="T53" fmla="*/ 120 h 205"/>
                <a:gd name="T54" fmla="*/ 24 w 32"/>
                <a:gd name="T55" fmla="*/ 133 h 205"/>
                <a:gd name="T56" fmla="*/ 25 w 32"/>
                <a:gd name="T57" fmla="*/ 145 h 205"/>
                <a:gd name="T58" fmla="*/ 26 w 32"/>
                <a:gd name="T59" fmla="*/ 158 h 205"/>
                <a:gd name="T60" fmla="*/ 28 w 32"/>
                <a:gd name="T61" fmla="*/ 171 h 205"/>
                <a:gd name="T62" fmla="*/ 29 w 32"/>
                <a:gd name="T63" fmla="*/ 183 h 205"/>
                <a:gd name="T64" fmla="*/ 30 w 32"/>
                <a:gd name="T65" fmla="*/ 196 h 205"/>
                <a:gd name="T66" fmla="*/ 31 w 32"/>
                <a:gd name="T67" fmla="*/ 202 h 205"/>
                <a:gd name="T68" fmla="*/ 30 w 32"/>
                <a:gd name="T69" fmla="*/ 203 h 205"/>
                <a:gd name="T70" fmla="*/ 28 w 32"/>
                <a:gd name="T71" fmla="*/ 20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" h="205">
                  <a:moveTo>
                    <a:pt x="28" y="202"/>
                  </a:moveTo>
                  <a:lnTo>
                    <a:pt x="28" y="202"/>
                  </a:lnTo>
                  <a:lnTo>
                    <a:pt x="28" y="196"/>
                  </a:lnTo>
                  <a:lnTo>
                    <a:pt x="27" y="190"/>
                  </a:lnTo>
                  <a:lnTo>
                    <a:pt x="26" y="183"/>
                  </a:lnTo>
                  <a:lnTo>
                    <a:pt x="26" y="177"/>
                  </a:lnTo>
                  <a:lnTo>
                    <a:pt x="25" y="171"/>
                  </a:lnTo>
                  <a:lnTo>
                    <a:pt x="25" y="165"/>
                  </a:lnTo>
                  <a:lnTo>
                    <a:pt x="24" y="158"/>
                  </a:lnTo>
                  <a:lnTo>
                    <a:pt x="23" y="152"/>
                  </a:lnTo>
                  <a:lnTo>
                    <a:pt x="23" y="146"/>
                  </a:lnTo>
                  <a:lnTo>
                    <a:pt x="22" y="139"/>
                  </a:lnTo>
                  <a:lnTo>
                    <a:pt x="22" y="133"/>
                  </a:lnTo>
                  <a:lnTo>
                    <a:pt x="21" y="127"/>
                  </a:lnTo>
                  <a:lnTo>
                    <a:pt x="20" y="120"/>
                  </a:lnTo>
                  <a:lnTo>
                    <a:pt x="19" y="114"/>
                  </a:lnTo>
                  <a:lnTo>
                    <a:pt x="18" y="108"/>
                  </a:lnTo>
                  <a:lnTo>
                    <a:pt x="18" y="101"/>
                  </a:lnTo>
                  <a:lnTo>
                    <a:pt x="17" y="95"/>
                  </a:lnTo>
                  <a:lnTo>
                    <a:pt x="16" y="89"/>
                  </a:lnTo>
                  <a:lnTo>
                    <a:pt x="15" y="82"/>
                  </a:lnTo>
                  <a:lnTo>
                    <a:pt x="14" y="76"/>
                  </a:lnTo>
                  <a:lnTo>
                    <a:pt x="13" y="70"/>
                  </a:lnTo>
                  <a:lnTo>
                    <a:pt x="12" y="63"/>
                  </a:lnTo>
                  <a:lnTo>
                    <a:pt x="11" y="57"/>
                  </a:lnTo>
                  <a:lnTo>
                    <a:pt x="10" y="51"/>
                  </a:lnTo>
                  <a:lnTo>
                    <a:pt x="9" y="44"/>
                  </a:lnTo>
                  <a:lnTo>
                    <a:pt x="7" y="38"/>
                  </a:lnTo>
                  <a:lnTo>
                    <a:pt x="6" y="31"/>
                  </a:lnTo>
                  <a:lnTo>
                    <a:pt x="5" y="25"/>
                  </a:lnTo>
                  <a:lnTo>
                    <a:pt x="4" y="19"/>
                  </a:lnTo>
                  <a:lnTo>
                    <a:pt x="2" y="12"/>
                  </a:lnTo>
                  <a:lnTo>
                    <a:pt x="1" y="6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6"/>
                  </a:lnTo>
                  <a:lnTo>
                    <a:pt x="5" y="12"/>
                  </a:lnTo>
                  <a:lnTo>
                    <a:pt x="6" y="19"/>
                  </a:lnTo>
                  <a:lnTo>
                    <a:pt x="7" y="25"/>
                  </a:lnTo>
                  <a:lnTo>
                    <a:pt x="8" y="31"/>
                  </a:lnTo>
                  <a:lnTo>
                    <a:pt x="10" y="38"/>
                  </a:lnTo>
                  <a:lnTo>
                    <a:pt x="11" y="44"/>
                  </a:lnTo>
                  <a:lnTo>
                    <a:pt x="12" y="50"/>
                  </a:lnTo>
                  <a:lnTo>
                    <a:pt x="13" y="57"/>
                  </a:lnTo>
                  <a:lnTo>
                    <a:pt x="14" y="63"/>
                  </a:lnTo>
                  <a:lnTo>
                    <a:pt x="15" y="69"/>
                  </a:lnTo>
                  <a:lnTo>
                    <a:pt x="16" y="76"/>
                  </a:lnTo>
                  <a:lnTo>
                    <a:pt x="17" y="82"/>
                  </a:lnTo>
                  <a:lnTo>
                    <a:pt x="18" y="89"/>
                  </a:lnTo>
                  <a:lnTo>
                    <a:pt x="19" y="95"/>
                  </a:lnTo>
                  <a:lnTo>
                    <a:pt x="20" y="101"/>
                  </a:lnTo>
                  <a:lnTo>
                    <a:pt x="21" y="107"/>
                  </a:lnTo>
                  <a:lnTo>
                    <a:pt x="22" y="114"/>
                  </a:lnTo>
                  <a:lnTo>
                    <a:pt x="22" y="120"/>
                  </a:lnTo>
                  <a:lnTo>
                    <a:pt x="23" y="126"/>
                  </a:lnTo>
                  <a:lnTo>
                    <a:pt x="24" y="133"/>
                  </a:lnTo>
                  <a:lnTo>
                    <a:pt x="25" y="139"/>
                  </a:lnTo>
                  <a:lnTo>
                    <a:pt x="25" y="145"/>
                  </a:lnTo>
                  <a:lnTo>
                    <a:pt x="26" y="152"/>
                  </a:lnTo>
                  <a:lnTo>
                    <a:pt x="26" y="158"/>
                  </a:lnTo>
                  <a:lnTo>
                    <a:pt x="27" y="164"/>
                  </a:lnTo>
                  <a:lnTo>
                    <a:pt x="28" y="171"/>
                  </a:lnTo>
                  <a:lnTo>
                    <a:pt x="28" y="177"/>
                  </a:lnTo>
                  <a:lnTo>
                    <a:pt x="29" y="183"/>
                  </a:lnTo>
                  <a:lnTo>
                    <a:pt x="29" y="190"/>
                  </a:lnTo>
                  <a:lnTo>
                    <a:pt x="30" y="196"/>
                  </a:lnTo>
                  <a:lnTo>
                    <a:pt x="31" y="202"/>
                  </a:lnTo>
                  <a:lnTo>
                    <a:pt x="31" y="202"/>
                  </a:lnTo>
                  <a:lnTo>
                    <a:pt x="31" y="202"/>
                  </a:lnTo>
                  <a:lnTo>
                    <a:pt x="30" y="203"/>
                  </a:lnTo>
                  <a:lnTo>
                    <a:pt x="29" y="204"/>
                  </a:lnTo>
                  <a:lnTo>
                    <a:pt x="28" y="203"/>
                  </a:lnTo>
                  <a:lnTo>
                    <a:pt x="28" y="20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43" name="Freeform 131">
              <a:extLst>
                <a:ext uri="{FF2B5EF4-FFF2-40B4-BE49-F238E27FC236}">
                  <a16:creationId xmlns:a16="http://schemas.microsoft.com/office/drawing/2014/main" id="{CCCA7B60-44AA-749B-5F68-150D3E493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5" y="1736"/>
              <a:ext cx="21" cy="165"/>
            </a:xfrm>
            <a:custGeom>
              <a:avLst/>
              <a:gdLst>
                <a:gd name="T0" fmla="*/ 14 w 21"/>
                <a:gd name="T1" fmla="*/ 163 h 165"/>
                <a:gd name="T2" fmla="*/ 14 w 21"/>
                <a:gd name="T3" fmla="*/ 152 h 165"/>
                <a:gd name="T4" fmla="*/ 13 w 21"/>
                <a:gd name="T5" fmla="*/ 142 h 165"/>
                <a:gd name="T6" fmla="*/ 13 w 21"/>
                <a:gd name="T7" fmla="*/ 132 h 165"/>
                <a:gd name="T8" fmla="*/ 12 w 21"/>
                <a:gd name="T9" fmla="*/ 122 h 165"/>
                <a:gd name="T10" fmla="*/ 12 w 21"/>
                <a:gd name="T11" fmla="*/ 112 h 165"/>
                <a:gd name="T12" fmla="*/ 11 w 21"/>
                <a:gd name="T13" fmla="*/ 101 h 165"/>
                <a:gd name="T14" fmla="*/ 10 w 21"/>
                <a:gd name="T15" fmla="*/ 91 h 165"/>
                <a:gd name="T16" fmla="*/ 9 w 21"/>
                <a:gd name="T17" fmla="*/ 81 h 165"/>
                <a:gd name="T18" fmla="*/ 8 w 21"/>
                <a:gd name="T19" fmla="*/ 71 h 165"/>
                <a:gd name="T20" fmla="*/ 7 w 21"/>
                <a:gd name="T21" fmla="*/ 61 h 165"/>
                <a:gd name="T22" fmla="*/ 6 w 21"/>
                <a:gd name="T23" fmla="*/ 50 h 165"/>
                <a:gd name="T24" fmla="*/ 5 w 21"/>
                <a:gd name="T25" fmla="*/ 40 h 165"/>
                <a:gd name="T26" fmla="*/ 4 w 21"/>
                <a:gd name="T27" fmla="*/ 30 h 165"/>
                <a:gd name="T28" fmla="*/ 3 w 21"/>
                <a:gd name="T29" fmla="*/ 20 h 165"/>
                <a:gd name="T30" fmla="*/ 1 w 21"/>
                <a:gd name="T31" fmla="*/ 10 h 165"/>
                <a:gd name="T32" fmla="*/ 0 w 21"/>
                <a:gd name="T33" fmla="*/ 0 h 165"/>
                <a:gd name="T34" fmla="*/ 6 w 21"/>
                <a:gd name="T35" fmla="*/ 4 h 165"/>
                <a:gd name="T36" fmla="*/ 8 w 21"/>
                <a:gd name="T37" fmla="*/ 15 h 165"/>
                <a:gd name="T38" fmla="*/ 9 w 21"/>
                <a:gd name="T39" fmla="*/ 25 h 165"/>
                <a:gd name="T40" fmla="*/ 10 w 21"/>
                <a:gd name="T41" fmla="*/ 35 h 165"/>
                <a:gd name="T42" fmla="*/ 11 w 21"/>
                <a:gd name="T43" fmla="*/ 45 h 165"/>
                <a:gd name="T44" fmla="*/ 12 w 21"/>
                <a:gd name="T45" fmla="*/ 56 h 165"/>
                <a:gd name="T46" fmla="*/ 13 w 21"/>
                <a:gd name="T47" fmla="*/ 66 h 165"/>
                <a:gd name="T48" fmla="*/ 14 w 21"/>
                <a:gd name="T49" fmla="*/ 76 h 165"/>
                <a:gd name="T50" fmla="*/ 15 w 21"/>
                <a:gd name="T51" fmla="*/ 86 h 165"/>
                <a:gd name="T52" fmla="*/ 16 w 21"/>
                <a:gd name="T53" fmla="*/ 96 h 165"/>
                <a:gd name="T54" fmla="*/ 17 w 21"/>
                <a:gd name="T55" fmla="*/ 107 h 165"/>
                <a:gd name="T56" fmla="*/ 17 w 21"/>
                <a:gd name="T57" fmla="*/ 116 h 165"/>
                <a:gd name="T58" fmla="*/ 18 w 21"/>
                <a:gd name="T59" fmla="*/ 127 h 165"/>
                <a:gd name="T60" fmla="*/ 19 w 21"/>
                <a:gd name="T61" fmla="*/ 137 h 165"/>
                <a:gd name="T62" fmla="*/ 19 w 21"/>
                <a:gd name="T63" fmla="*/ 147 h 165"/>
                <a:gd name="T64" fmla="*/ 20 w 21"/>
                <a:gd name="T65" fmla="*/ 157 h 165"/>
                <a:gd name="T66" fmla="*/ 20 w 21"/>
                <a:gd name="T67" fmla="*/ 163 h 165"/>
                <a:gd name="T68" fmla="*/ 19 w 21"/>
                <a:gd name="T69" fmla="*/ 164 h 165"/>
                <a:gd name="T70" fmla="*/ 15 w 21"/>
                <a:gd name="T71" fmla="*/ 16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165">
                  <a:moveTo>
                    <a:pt x="14" y="163"/>
                  </a:moveTo>
                  <a:lnTo>
                    <a:pt x="14" y="163"/>
                  </a:lnTo>
                  <a:lnTo>
                    <a:pt x="14" y="157"/>
                  </a:lnTo>
                  <a:lnTo>
                    <a:pt x="14" y="152"/>
                  </a:lnTo>
                  <a:lnTo>
                    <a:pt x="14" y="147"/>
                  </a:lnTo>
                  <a:lnTo>
                    <a:pt x="13" y="142"/>
                  </a:lnTo>
                  <a:lnTo>
                    <a:pt x="13" y="137"/>
                  </a:lnTo>
                  <a:lnTo>
                    <a:pt x="13" y="132"/>
                  </a:lnTo>
                  <a:lnTo>
                    <a:pt x="12" y="127"/>
                  </a:lnTo>
                  <a:lnTo>
                    <a:pt x="12" y="122"/>
                  </a:lnTo>
                  <a:lnTo>
                    <a:pt x="12" y="116"/>
                  </a:lnTo>
                  <a:lnTo>
                    <a:pt x="12" y="112"/>
                  </a:lnTo>
                  <a:lnTo>
                    <a:pt x="11" y="107"/>
                  </a:lnTo>
                  <a:lnTo>
                    <a:pt x="11" y="101"/>
                  </a:lnTo>
                  <a:lnTo>
                    <a:pt x="10" y="96"/>
                  </a:lnTo>
                  <a:lnTo>
                    <a:pt x="10" y="91"/>
                  </a:lnTo>
                  <a:lnTo>
                    <a:pt x="9" y="86"/>
                  </a:lnTo>
                  <a:lnTo>
                    <a:pt x="9" y="81"/>
                  </a:lnTo>
                  <a:lnTo>
                    <a:pt x="9" y="76"/>
                  </a:lnTo>
                  <a:lnTo>
                    <a:pt x="8" y="71"/>
                  </a:lnTo>
                  <a:lnTo>
                    <a:pt x="8" y="66"/>
                  </a:lnTo>
                  <a:lnTo>
                    <a:pt x="7" y="61"/>
                  </a:lnTo>
                  <a:lnTo>
                    <a:pt x="7" y="56"/>
                  </a:lnTo>
                  <a:lnTo>
                    <a:pt x="6" y="50"/>
                  </a:lnTo>
                  <a:lnTo>
                    <a:pt x="6" y="45"/>
                  </a:lnTo>
                  <a:lnTo>
                    <a:pt x="5" y="40"/>
                  </a:lnTo>
                  <a:lnTo>
                    <a:pt x="5" y="35"/>
                  </a:lnTo>
                  <a:lnTo>
                    <a:pt x="4" y="30"/>
                  </a:lnTo>
                  <a:lnTo>
                    <a:pt x="3" y="25"/>
                  </a:lnTo>
                  <a:lnTo>
                    <a:pt x="3" y="20"/>
                  </a:lnTo>
                  <a:lnTo>
                    <a:pt x="2" y="15"/>
                  </a:lnTo>
                  <a:lnTo>
                    <a:pt x="1" y="10"/>
                  </a:lnTo>
                  <a:lnTo>
                    <a:pt x="1" y="5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4"/>
                  </a:lnTo>
                  <a:lnTo>
                    <a:pt x="7" y="10"/>
                  </a:lnTo>
                  <a:lnTo>
                    <a:pt x="8" y="15"/>
                  </a:lnTo>
                  <a:lnTo>
                    <a:pt x="8" y="20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0" y="35"/>
                  </a:lnTo>
                  <a:lnTo>
                    <a:pt x="11" y="40"/>
                  </a:lnTo>
                  <a:lnTo>
                    <a:pt x="11" y="45"/>
                  </a:lnTo>
                  <a:lnTo>
                    <a:pt x="12" y="50"/>
                  </a:lnTo>
                  <a:lnTo>
                    <a:pt x="12" y="56"/>
                  </a:lnTo>
                  <a:lnTo>
                    <a:pt x="13" y="61"/>
                  </a:lnTo>
                  <a:lnTo>
                    <a:pt x="13" y="66"/>
                  </a:lnTo>
                  <a:lnTo>
                    <a:pt x="14" y="71"/>
                  </a:lnTo>
                  <a:lnTo>
                    <a:pt x="14" y="76"/>
                  </a:lnTo>
                  <a:lnTo>
                    <a:pt x="15" y="81"/>
                  </a:lnTo>
                  <a:lnTo>
                    <a:pt x="15" y="86"/>
                  </a:lnTo>
                  <a:lnTo>
                    <a:pt x="15" y="91"/>
                  </a:lnTo>
                  <a:lnTo>
                    <a:pt x="16" y="96"/>
                  </a:lnTo>
                  <a:lnTo>
                    <a:pt x="16" y="101"/>
                  </a:lnTo>
                  <a:lnTo>
                    <a:pt x="17" y="107"/>
                  </a:lnTo>
                  <a:lnTo>
                    <a:pt x="17" y="112"/>
                  </a:lnTo>
                  <a:lnTo>
                    <a:pt x="17" y="116"/>
                  </a:lnTo>
                  <a:lnTo>
                    <a:pt x="18" y="122"/>
                  </a:lnTo>
                  <a:lnTo>
                    <a:pt x="18" y="127"/>
                  </a:lnTo>
                  <a:lnTo>
                    <a:pt x="18" y="132"/>
                  </a:lnTo>
                  <a:lnTo>
                    <a:pt x="19" y="137"/>
                  </a:lnTo>
                  <a:lnTo>
                    <a:pt x="19" y="142"/>
                  </a:lnTo>
                  <a:lnTo>
                    <a:pt x="19" y="147"/>
                  </a:lnTo>
                  <a:lnTo>
                    <a:pt x="19" y="152"/>
                  </a:lnTo>
                  <a:lnTo>
                    <a:pt x="20" y="157"/>
                  </a:lnTo>
                  <a:lnTo>
                    <a:pt x="20" y="163"/>
                  </a:lnTo>
                  <a:lnTo>
                    <a:pt x="20" y="163"/>
                  </a:lnTo>
                  <a:lnTo>
                    <a:pt x="20" y="163"/>
                  </a:lnTo>
                  <a:lnTo>
                    <a:pt x="19" y="164"/>
                  </a:lnTo>
                  <a:lnTo>
                    <a:pt x="17" y="164"/>
                  </a:lnTo>
                  <a:lnTo>
                    <a:pt x="15" y="164"/>
                  </a:lnTo>
                  <a:lnTo>
                    <a:pt x="14" y="16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44" name="Freeform 132">
              <a:extLst>
                <a:ext uri="{FF2B5EF4-FFF2-40B4-BE49-F238E27FC236}">
                  <a16:creationId xmlns:a16="http://schemas.microsoft.com/office/drawing/2014/main" id="{384B8E86-BA8B-E5BF-132A-82A0FA910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4" y="1899"/>
              <a:ext cx="21" cy="21"/>
            </a:xfrm>
            <a:custGeom>
              <a:avLst/>
              <a:gdLst>
                <a:gd name="T0" fmla="*/ 1 w 21"/>
                <a:gd name="T1" fmla="*/ 16 h 21"/>
                <a:gd name="T2" fmla="*/ 1 w 21"/>
                <a:gd name="T3" fmla="*/ 16 h 21"/>
                <a:gd name="T4" fmla="*/ 6 w 21"/>
                <a:gd name="T5" fmla="*/ 16 h 21"/>
                <a:gd name="T6" fmla="*/ 9 w 21"/>
                <a:gd name="T7" fmla="*/ 15 h 21"/>
                <a:gd name="T8" fmla="*/ 11 w 21"/>
                <a:gd name="T9" fmla="*/ 14 h 21"/>
                <a:gd name="T10" fmla="*/ 13 w 21"/>
                <a:gd name="T11" fmla="*/ 12 h 21"/>
                <a:gd name="T12" fmla="*/ 14 w 21"/>
                <a:gd name="T13" fmla="*/ 10 h 21"/>
                <a:gd name="T14" fmla="*/ 15 w 21"/>
                <a:gd name="T15" fmla="*/ 7 h 21"/>
                <a:gd name="T16" fmla="*/ 15 w 21"/>
                <a:gd name="T17" fmla="*/ 3 h 21"/>
                <a:gd name="T18" fmla="*/ 15 w 21"/>
                <a:gd name="T19" fmla="*/ 0 h 21"/>
                <a:gd name="T20" fmla="*/ 20 w 21"/>
                <a:gd name="T21" fmla="*/ 0 h 21"/>
                <a:gd name="T22" fmla="*/ 20 w 21"/>
                <a:gd name="T23" fmla="*/ 3 h 21"/>
                <a:gd name="T24" fmla="*/ 19 w 21"/>
                <a:gd name="T25" fmla="*/ 7 h 21"/>
                <a:gd name="T26" fmla="*/ 18 w 21"/>
                <a:gd name="T27" fmla="*/ 10 h 21"/>
                <a:gd name="T28" fmla="*/ 16 w 21"/>
                <a:gd name="T29" fmla="*/ 13 h 21"/>
                <a:gd name="T30" fmla="*/ 14 w 21"/>
                <a:gd name="T31" fmla="*/ 16 h 21"/>
                <a:gd name="T32" fmla="*/ 11 w 21"/>
                <a:gd name="T33" fmla="*/ 17 h 21"/>
                <a:gd name="T34" fmla="*/ 7 w 21"/>
                <a:gd name="T35" fmla="*/ 18 h 21"/>
                <a:gd name="T36" fmla="*/ 2 w 21"/>
                <a:gd name="T37" fmla="*/ 20 h 21"/>
                <a:gd name="T38" fmla="*/ 2 w 21"/>
                <a:gd name="T39" fmla="*/ 20 h 21"/>
                <a:gd name="T40" fmla="*/ 2 w 21"/>
                <a:gd name="T41" fmla="*/ 20 h 21"/>
                <a:gd name="T42" fmla="*/ 0 w 21"/>
                <a:gd name="T43" fmla="*/ 19 h 21"/>
                <a:gd name="T44" fmla="*/ 0 w 21"/>
                <a:gd name="T45" fmla="*/ 18 h 21"/>
                <a:gd name="T46" fmla="*/ 0 w 21"/>
                <a:gd name="T47" fmla="*/ 17 h 21"/>
                <a:gd name="T48" fmla="*/ 1 w 21"/>
                <a:gd name="T4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21">
                  <a:moveTo>
                    <a:pt x="1" y="16"/>
                  </a:moveTo>
                  <a:lnTo>
                    <a:pt x="1" y="16"/>
                  </a:lnTo>
                  <a:lnTo>
                    <a:pt x="6" y="16"/>
                  </a:lnTo>
                  <a:lnTo>
                    <a:pt x="9" y="15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4" y="10"/>
                  </a:lnTo>
                  <a:lnTo>
                    <a:pt x="15" y="7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3"/>
                  </a:lnTo>
                  <a:lnTo>
                    <a:pt x="19" y="7"/>
                  </a:lnTo>
                  <a:lnTo>
                    <a:pt x="18" y="10"/>
                  </a:lnTo>
                  <a:lnTo>
                    <a:pt x="16" y="13"/>
                  </a:lnTo>
                  <a:lnTo>
                    <a:pt x="14" y="16"/>
                  </a:lnTo>
                  <a:lnTo>
                    <a:pt x="11" y="17"/>
                  </a:lnTo>
                  <a:lnTo>
                    <a:pt x="7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1" y="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45" name="Freeform 133">
              <a:extLst>
                <a:ext uri="{FF2B5EF4-FFF2-40B4-BE49-F238E27FC236}">
                  <a16:creationId xmlns:a16="http://schemas.microsoft.com/office/drawing/2014/main" id="{0433E508-8C7F-B130-29A3-82DA5CAA7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9" y="1567"/>
              <a:ext cx="472" cy="344"/>
            </a:xfrm>
            <a:custGeom>
              <a:avLst/>
              <a:gdLst>
                <a:gd name="T0" fmla="*/ 444 w 472"/>
                <a:gd name="T1" fmla="*/ 28 h 344"/>
                <a:gd name="T2" fmla="*/ 447 w 472"/>
                <a:gd name="T3" fmla="*/ 53 h 344"/>
                <a:gd name="T4" fmla="*/ 451 w 472"/>
                <a:gd name="T5" fmla="*/ 79 h 344"/>
                <a:gd name="T6" fmla="*/ 454 w 472"/>
                <a:gd name="T7" fmla="*/ 105 h 344"/>
                <a:gd name="T8" fmla="*/ 457 w 472"/>
                <a:gd name="T9" fmla="*/ 131 h 344"/>
                <a:gd name="T10" fmla="*/ 460 w 472"/>
                <a:gd name="T11" fmla="*/ 157 h 344"/>
                <a:gd name="T12" fmla="*/ 463 w 472"/>
                <a:gd name="T13" fmla="*/ 184 h 344"/>
                <a:gd name="T14" fmla="*/ 466 w 472"/>
                <a:gd name="T15" fmla="*/ 211 h 344"/>
                <a:gd name="T16" fmla="*/ 468 w 472"/>
                <a:gd name="T17" fmla="*/ 238 h 344"/>
                <a:gd name="T18" fmla="*/ 470 w 472"/>
                <a:gd name="T19" fmla="*/ 265 h 344"/>
                <a:gd name="T20" fmla="*/ 471 w 472"/>
                <a:gd name="T21" fmla="*/ 292 h 344"/>
                <a:gd name="T22" fmla="*/ 470 w 472"/>
                <a:gd name="T23" fmla="*/ 299 h 344"/>
                <a:gd name="T24" fmla="*/ 469 w 472"/>
                <a:gd name="T25" fmla="*/ 304 h 344"/>
                <a:gd name="T26" fmla="*/ 467 w 472"/>
                <a:gd name="T27" fmla="*/ 308 h 344"/>
                <a:gd name="T28" fmla="*/ 463 w 472"/>
                <a:gd name="T29" fmla="*/ 311 h 344"/>
                <a:gd name="T30" fmla="*/ 458 w 472"/>
                <a:gd name="T31" fmla="*/ 313 h 344"/>
                <a:gd name="T32" fmla="*/ 49 w 472"/>
                <a:gd name="T33" fmla="*/ 343 h 344"/>
                <a:gd name="T34" fmla="*/ 41 w 472"/>
                <a:gd name="T35" fmla="*/ 341 h 344"/>
                <a:gd name="T36" fmla="*/ 35 w 472"/>
                <a:gd name="T37" fmla="*/ 337 h 344"/>
                <a:gd name="T38" fmla="*/ 31 w 472"/>
                <a:gd name="T39" fmla="*/ 332 h 344"/>
                <a:gd name="T40" fmla="*/ 28 w 472"/>
                <a:gd name="T41" fmla="*/ 325 h 344"/>
                <a:gd name="T42" fmla="*/ 26 w 472"/>
                <a:gd name="T43" fmla="*/ 318 h 344"/>
                <a:gd name="T44" fmla="*/ 0 w 472"/>
                <a:gd name="T45" fmla="*/ 42 h 344"/>
                <a:gd name="T46" fmla="*/ 0 w 472"/>
                <a:gd name="T47" fmla="*/ 36 h 344"/>
                <a:gd name="T48" fmla="*/ 1 w 472"/>
                <a:gd name="T49" fmla="*/ 30 h 344"/>
                <a:gd name="T50" fmla="*/ 3 w 472"/>
                <a:gd name="T51" fmla="*/ 25 h 344"/>
                <a:gd name="T52" fmla="*/ 8 w 472"/>
                <a:gd name="T53" fmla="*/ 22 h 344"/>
                <a:gd name="T54" fmla="*/ 24 w 472"/>
                <a:gd name="T55" fmla="*/ 19 h 344"/>
                <a:gd name="T56" fmla="*/ 60 w 472"/>
                <a:gd name="T57" fmla="*/ 15 h 344"/>
                <a:gd name="T58" fmla="*/ 97 w 472"/>
                <a:gd name="T59" fmla="*/ 11 h 344"/>
                <a:gd name="T60" fmla="*/ 134 w 472"/>
                <a:gd name="T61" fmla="*/ 8 h 344"/>
                <a:gd name="T62" fmla="*/ 172 w 472"/>
                <a:gd name="T63" fmla="*/ 5 h 344"/>
                <a:gd name="T64" fmla="*/ 210 w 472"/>
                <a:gd name="T65" fmla="*/ 3 h 344"/>
                <a:gd name="T66" fmla="*/ 249 w 472"/>
                <a:gd name="T67" fmla="*/ 1 h 344"/>
                <a:gd name="T68" fmla="*/ 288 w 472"/>
                <a:gd name="T69" fmla="*/ 0 h 344"/>
                <a:gd name="T70" fmla="*/ 326 w 472"/>
                <a:gd name="T71" fmla="*/ 0 h 344"/>
                <a:gd name="T72" fmla="*/ 365 w 472"/>
                <a:gd name="T73" fmla="*/ 0 h 344"/>
                <a:gd name="T74" fmla="*/ 403 w 472"/>
                <a:gd name="T75" fmla="*/ 0 h 344"/>
                <a:gd name="T76" fmla="*/ 421 w 472"/>
                <a:gd name="T77" fmla="*/ 0 h 344"/>
                <a:gd name="T78" fmla="*/ 428 w 472"/>
                <a:gd name="T79" fmla="*/ 1 h 344"/>
                <a:gd name="T80" fmla="*/ 433 w 472"/>
                <a:gd name="T81" fmla="*/ 3 h 344"/>
                <a:gd name="T82" fmla="*/ 438 w 472"/>
                <a:gd name="T83" fmla="*/ 4 h 344"/>
                <a:gd name="T84" fmla="*/ 441 w 472"/>
                <a:gd name="T85" fmla="*/ 8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72" h="344">
                  <a:moveTo>
                    <a:pt x="442" y="11"/>
                  </a:moveTo>
                  <a:lnTo>
                    <a:pt x="443" y="19"/>
                  </a:lnTo>
                  <a:lnTo>
                    <a:pt x="444" y="28"/>
                  </a:lnTo>
                  <a:lnTo>
                    <a:pt x="445" y="36"/>
                  </a:lnTo>
                  <a:lnTo>
                    <a:pt x="446" y="44"/>
                  </a:lnTo>
                  <a:lnTo>
                    <a:pt x="447" y="53"/>
                  </a:lnTo>
                  <a:lnTo>
                    <a:pt x="449" y="62"/>
                  </a:lnTo>
                  <a:lnTo>
                    <a:pt x="450" y="70"/>
                  </a:lnTo>
                  <a:lnTo>
                    <a:pt x="451" y="79"/>
                  </a:lnTo>
                  <a:lnTo>
                    <a:pt x="452" y="87"/>
                  </a:lnTo>
                  <a:lnTo>
                    <a:pt x="453" y="96"/>
                  </a:lnTo>
                  <a:lnTo>
                    <a:pt x="454" y="105"/>
                  </a:lnTo>
                  <a:lnTo>
                    <a:pt x="455" y="113"/>
                  </a:lnTo>
                  <a:lnTo>
                    <a:pt x="456" y="122"/>
                  </a:lnTo>
                  <a:lnTo>
                    <a:pt x="457" y="131"/>
                  </a:lnTo>
                  <a:lnTo>
                    <a:pt x="458" y="140"/>
                  </a:lnTo>
                  <a:lnTo>
                    <a:pt x="460" y="148"/>
                  </a:lnTo>
                  <a:lnTo>
                    <a:pt x="460" y="157"/>
                  </a:lnTo>
                  <a:lnTo>
                    <a:pt x="462" y="166"/>
                  </a:lnTo>
                  <a:lnTo>
                    <a:pt x="462" y="175"/>
                  </a:lnTo>
                  <a:lnTo>
                    <a:pt x="463" y="184"/>
                  </a:lnTo>
                  <a:lnTo>
                    <a:pt x="464" y="193"/>
                  </a:lnTo>
                  <a:lnTo>
                    <a:pt x="465" y="202"/>
                  </a:lnTo>
                  <a:lnTo>
                    <a:pt x="466" y="211"/>
                  </a:lnTo>
                  <a:lnTo>
                    <a:pt x="467" y="220"/>
                  </a:lnTo>
                  <a:lnTo>
                    <a:pt x="467" y="229"/>
                  </a:lnTo>
                  <a:lnTo>
                    <a:pt x="468" y="238"/>
                  </a:lnTo>
                  <a:lnTo>
                    <a:pt x="468" y="247"/>
                  </a:lnTo>
                  <a:lnTo>
                    <a:pt x="469" y="256"/>
                  </a:lnTo>
                  <a:lnTo>
                    <a:pt x="470" y="265"/>
                  </a:lnTo>
                  <a:lnTo>
                    <a:pt x="470" y="274"/>
                  </a:lnTo>
                  <a:lnTo>
                    <a:pt x="471" y="283"/>
                  </a:lnTo>
                  <a:lnTo>
                    <a:pt x="471" y="292"/>
                  </a:lnTo>
                  <a:lnTo>
                    <a:pt x="471" y="295"/>
                  </a:lnTo>
                  <a:lnTo>
                    <a:pt x="471" y="297"/>
                  </a:lnTo>
                  <a:lnTo>
                    <a:pt x="470" y="299"/>
                  </a:lnTo>
                  <a:lnTo>
                    <a:pt x="470" y="301"/>
                  </a:lnTo>
                  <a:lnTo>
                    <a:pt x="469" y="303"/>
                  </a:lnTo>
                  <a:lnTo>
                    <a:pt x="469" y="304"/>
                  </a:lnTo>
                  <a:lnTo>
                    <a:pt x="468" y="306"/>
                  </a:lnTo>
                  <a:lnTo>
                    <a:pt x="468" y="307"/>
                  </a:lnTo>
                  <a:lnTo>
                    <a:pt x="467" y="308"/>
                  </a:lnTo>
                  <a:lnTo>
                    <a:pt x="466" y="309"/>
                  </a:lnTo>
                  <a:lnTo>
                    <a:pt x="465" y="310"/>
                  </a:lnTo>
                  <a:lnTo>
                    <a:pt x="463" y="311"/>
                  </a:lnTo>
                  <a:lnTo>
                    <a:pt x="462" y="312"/>
                  </a:lnTo>
                  <a:lnTo>
                    <a:pt x="460" y="312"/>
                  </a:lnTo>
                  <a:lnTo>
                    <a:pt x="458" y="313"/>
                  </a:lnTo>
                  <a:lnTo>
                    <a:pt x="456" y="313"/>
                  </a:lnTo>
                  <a:lnTo>
                    <a:pt x="52" y="342"/>
                  </a:lnTo>
                  <a:lnTo>
                    <a:pt x="49" y="343"/>
                  </a:lnTo>
                  <a:lnTo>
                    <a:pt x="46" y="342"/>
                  </a:lnTo>
                  <a:lnTo>
                    <a:pt x="43" y="341"/>
                  </a:lnTo>
                  <a:lnTo>
                    <a:pt x="41" y="341"/>
                  </a:lnTo>
                  <a:lnTo>
                    <a:pt x="39" y="340"/>
                  </a:lnTo>
                  <a:lnTo>
                    <a:pt x="37" y="339"/>
                  </a:lnTo>
                  <a:lnTo>
                    <a:pt x="35" y="337"/>
                  </a:lnTo>
                  <a:lnTo>
                    <a:pt x="34" y="336"/>
                  </a:lnTo>
                  <a:lnTo>
                    <a:pt x="32" y="334"/>
                  </a:lnTo>
                  <a:lnTo>
                    <a:pt x="31" y="332"/>
                  </a:lnTo>
                  <a:lnTo>
                    <a:pt x="29" y="330"/>
                  </a:lnTo>
                  <a:lnTo>
                    <a:pt x="29" y="328"/>
                  </a:lnTo>
                  <a:lnTo>
                    <a:pt x="28" y="325"/>
                  </a:lnTo>
                  <a:lnTo>
                    <a:pt x="27" y="323"/>
                  </a:lnTo>
                  <a:lnTo>
                    <a:pt x="26" y="321"/>
                  </a:lnTo>
                  <a:lnTo>
                    <a:pt x="26" y="31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2" y="27"/>
                  </a:lnTo>
                  <a:lnTo>
                    <a:pt x="3" y="25"/>
                  </a:lnTo>
                  <a:lnTo>
                    <a:pt x="5" y="24"/>
                  </a:lnTo>
                  <a:lnTo>
                    <a:pt x="6" y="23"/>
                  </a:lnTo>
                  <a:lnTo>
                    <a:pt x="8" y="22"/>
                  </a:lnTo>
                  <a:lnTo>
                    <a:pt x="9" y="22"/>
                  </a:lnTo>
                  <a:lnTo>
                    <a:pt x="11" y="21"/>
                  </a:lnTo>
                  <a:lnTo>
                    <a:pt x="24" y="19"/>
                  </a:lnTo>
                  <a:lnTo>
                    <a:pt x="35" y="18"/>
                  </a:lnTo>
                  <a:lnTo>
                    <a:pt x="48" y="16"/>
                  </a:lnTo>
                  <a:lnTo>
                    <a:pt x="60" y="15"/>
                  </a:lnTo>
                  <a:lnTo>
                    <a:pt x="72" y="14"/>
                  </a:lnTo>
                  <a:lnTo>
                    <a:pt x="84" y="12"/>
                  </a:lnTo>
                  <a:lnTo>
                    <a:pt x="97" y="11"/>
                  </a:lnTo>
                  <a:lnTo>
                    <a:pt x="109" y="10"/>
                  </a:lnTo>
                  <a:lnTo>
                    <a:pt x="122" y="9"/>
                  </a:lnTo>
                  <a:lnTo>
                    <a:pt x="134" y="8"/>
                  </a:lnTo>
                  <a:lnTo>
                    <a:pt x="147" y="7"/>
                  </a:lnTo>
                  <a:lnTo>
                    <a:pt x="160" y="6"/>
                  </a:lnTo>
                  <a:lnTo>
                    <a:pt x="172" y="5"/>
                  </a:lnTo>
                  <a:lnTo>
                    <a:pt x="185" y="4"/>
                  </a:lnTo>
                  <a:lnTo>
                    <a:pt x="198" y="3"/>
                  </a:lnTo>
                  <a:lnTo>
                    <a:pt x="210" y="3"/>
                  </a:lnTo>
                  <a:lnTo>
                    <a:pt x="223" y="2"/>
                  </a:lnTo>
                  <a:lnTo>
                    <a:pt x="236" y="2"/>
                  </a:lnTo>
                  <a:lnTo>
                    <a:pt x="249" y="1"/>
                  </a:lnTo>
                  <a:lnTo>
                    <a:pt x="262" y="1"/>
                  </a:lnTo>
                  <a:lnTo>
                    <a:pt x="275" y="1"/>
                  </a:lnTo>
                  <a:lnTo>
                    <a:pt x="288" y="0"/>
                  </a:lnTo>
                  <a:lnTo>
                    <a:pt x="300" y="0"/>
                  </a:lnTo>
                  <a:lnTo>
                    <a:pt x="313" y="0"/>
                  </a:lnTo>
                  <a:lnTo>
                    <a:pt x="326" y="0"/>
                  </a:lnTo>
                  <a:lnTo>
                    <a:pt x="339" y="0"/>
                  </a:lnTo>
                  <a:lnTo>
                    <a:pt x="352" y="0"/>
                  </a:lnTo>
                  <a:lnTo>
                    <a:pt x="365" y="0"/>
                  </a:lnTo>
                  <a:lnTo>
                    <a:pt x="377" y="0"/>
                  </a:lnTo>
                  <a:lnTo>
                    <a:pt x="390" y="0"/>
                  </a:lnTo>
                  <a:lnTo>
                    <a:pt x="403" y="0"/>
                  </a:lnTo>
                  <a:lnTo>
                    <a:pt x="416" y="0"/>
                  </a:lnTo>
                  <a:lnTo>
                    <a:pt x="419" y="0"/>
                  </a:lnTo>
                  <a:lnTo>
                    <a:pt x="421" y="0"/>
                  </a:lnTo>
                  <a:lnTo>
                    <a:pt x="423" y="1"/>
                  </a:lnTo>
                  <a:lnTo>
                    <a:pt x="426" y="1"/>
                  </a:lnTo>
                  <a:lnTo>
                    <a:pt x="428" y="1"/>
                  </a:lnTo>
                  <a:lnTo>
                    <a:pt x="430" y="1"/>
                  </a:lnTo>
                  <a:lnTo>
                    <a:pt x="432" y="2"/>
                  </a:lnTo>
                  <a:lnTo>
                    <a:pt x="433" y="3"/>
                  </a:lnTo>
                  <a:lnTo>
                    <a:pt x="435" y="3"/>
                  </a:lnTo>
                  <a:lnTo>
                    <a:pt x="436" y="4"/>
                  </a:lnTo>
                  <a:lnTo>
                    <a:pt x="438" y="4"/>
                  </a:lnTo>
                  <a:lnTo>
                    <a:pt x="439" y="6"/>
                  </a:lnTo>
                  <a:lnTo>
                    <a:pt x="440" y="7"/>
                  </a:lnTo>
                  <a:lnTo>
                    <a:pt x="441" y="8"/>
                  </a:lnTo>
                  <a:lnTo>
                    <a:pt x="441" y="9"/>
                  </a:lnTo>
                  <a:lnTo>
                    <a:pt x="442" y="1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46" name="Freeform 134">
              <a:extLst>
                <a:ext uri="{FF2B5EF4-FFF2-40B4-BE49-F238E27FC236}">
                  <a16:creationId xmlns:a16="http://schemas.microsoft.com/office/drawing/2014/main" id="{4E5BFB48-0899-475C-0F44-69B0C6E96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" y="1580"/>
              <a:ext cx="31" cy="282"/>
            </a:xfrm>
            <a:custGeom>
              <a:avLst/>
              <a:gdLst>
                <a:gd name="T0" fmla="*/ 27 w 31"/>
                <a:gd name="T1" fmla="*/ 279 h 282"/>
                <a:gd name="T2" fmla="*/ 27 w 31"/>
                <a:gd name="T3" fmla="*/ 261 h 282"/>
                <a:gd name="T4" fmla="*/ 26 w 31"/>
                <a:gd name="T5" fmla="*/ 243 h 282"/>
                <a:gd name="T6" fmla="*/ 25 w 31"/>
                <a:gd name="T7" fmla="*/ 225 h 282"/>
                <a:gd name="T8" fmla="*/ 23 w 31"/>
                <a:gd name="T9" fmla="*/ 207 h 282"/>
                <a:gd name="T10" fmla="*/ 22 w 31"/>
                <a:gd name="T11" fmla="*/ 190 h 282"/>
                <a:gd name="T12" fmla="*/ 20 w 31"/>
                <a:gd name="T13" fmla="*/ 172 h 282"/>
                <a:gd name="T14" fmla="*/ 19 w 31"/>
                <a:gd name="T15" fmla="*/ 154 h 282"/>
                <a:gd name="T16" fmla="*/ 17 w 31"/>
                <a:gd name="T17" fmla="*/ 137 h 282"/>
                <a:gd name="T18" fmla="*/ 15 w 31"/>
                <a:gd name="T19" fmla="*/ 119 h 282"/>
                <a:gd name="T20" fmla="*/ 12 w 31"/>
                <a:gd name="T21" fmla="*/ 102 h 282"/>
                <a:gd name="T22" fmla="*/ 10 w 31"/>
                <a:gd name="T23" fmla="*/ 85 h 282"/>
                <a:gd name="T24" fmla="*/ 8 w 31"/>
                <a:gd name="T25" fmla="*/ 67 h 282"/>
                <a:gd name="T26" fmla="*/ 6 w 31"/>
                <a:gd name="T27" fmla="*/ 50 h 282"/>
                <a:gd name="T28" fmla="*/ 4 w 31"/>
                <a:gd name="T29" fmla="*/ 33 h 282"/>
                <a:gd name="T30" fmla="*/ 2 w 31"/>
                <a:gd name="T31" fmla="*/ 16 h 282"/>
                <a:gd name="T32" fmla="*/ 0 w 31"/>
                <a:gd name="T33" fmla="*/ 0 h 282"/>
                <a:gd name="T34" fmla="*/ 3 w 31"/>
                <a:gd name="T35" fmla="*/ 8 h 282"/>
                <a:gd name="T36" fmla="*/ 5 w 31"/>
                <a:gd name="T37" fmla="*/ 25 h 282"/>
                <a:gd name="T38" fmla="*/ 7 w 31"/>
                <a:gd name="T39" fmla="*/ 41 h 282"/>
                <a:gd name="T40" fmla="*/ 9 w 31"/>
                <a:gd name="T41" fmla="*/ 59 h 282"/>
                <a:gd name="T42" fmla="*/ 12 w 31"/>
                <a:gd name="T43" fmla="*/ 76 h 282"/>
                <a:gd name="T44" fmla="*/ 14 w 31"/>
                <a:gd name="T45" fmla="*/ 93 h 282"/>
                <a:gd name="T46" fmla="*/ 16 w 31"/>
                <a:gd name="T47" fmla="*/ 110 h 282"/>
                <a:gd name="T48" fmla="*/ 18 w 31"/>
                <a:gd name="T49" fmla="*/ 128 h 282"/>
                <a:gd name="T50" fmla="*/ 20 w 31"/>
                <a:gd name="T51" fmla="*/ 145 h 282"/>
                <a:gd name="T52" fmla="*/ 22 w 31"/>
                <a:gd name="T53" fmla="*/ 163 h 282"/>
                <a:gd name="T54" fmla="*/ 23 w 31"/>
                <a:gd name="T55" fmla="*/ 181 h 282"/>
                <a:gd name="T56" fmla="*/ 25 w 31"/>
                <a:gd name="T57" fmla="*/ 199 h 282"/>
                <a:gd name="T58" fmla="*/ 26 w 31"/>
                <a:gd name="T59" fmla="*/ 216 h 282"/>
                <a:gd name="T60" fmla="*/ 27 w 31"/>
                <a:gd name="T61" fmla="*/ 234 h 282"/>
                <a:gd name="T62" fmla="*/ 29 w 31"/>
                <a:gd name="T63" fmla="*/ 252 h 282"/>
                <a:gd name="T64" fmla="*/ 29 w 31"/>
                <a:gd name="T65" fmla="*/ 270 h 282"/>
                <a:gd name="T66" fmla="*/ 30 w 31"/>
                <a:gd name="T67" fmla="*/ 279 h 282"/>
                <a:gd name="T68" fmla="*/ 29 w 31"/>
                <a:gd name="T69" fmla="*/ 280 h 282"/>
                <a:gd name="T70" fmla="*/ 28 w 31"/>
                <a:gd name="T71" fmla="*/ 28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282">
                  <a:moveTo>
                    <a:pt x="27" y="279"/>
                  </a:moveTo>
                  <a:lnTo>
                    <a:pt x="27" y="279"/>
                  </a:lnTo>
                  <a:lnTo>
                    <a:pt x="27" y="270"/>
                  </a:lnTo>
                  <a:lnTo>
                    <a:pt x="27" y="261"/>
                  </a:lnTo>
                  <a:lnTo>
                    <a:pt x="26" y="252"/>
                  </a:lnTo>
                  <a:lnTo>
                    <a:pt x="26" y="243"/>
                  </a:lnTo>
                  <a:lnTo>
                    <a:pt x="25" y="234"/>
                  </a:lnTo>
                  <a:lnTo>
                    <a:pt x="25" y="225"/>
                  </a:lnTo>
                  <a:lnTo>
                    <a:pt x="24" y="216"/>
                  </a:lnTo>
                  <a:lnTo>
                    <a:pt x="23" y="207"/>
                  </a:lnTo>
                  <a:lnTo>
                    <a:pt x="23" y="199"/>
                  </a:lnTo>
                  <a:lnTo>
                    <a:pt x="22" y="190"/>
                  </a:lnTo>
                  <a:lnTo>
                    <a:pt x="21" y="181"/>
                  </a:lnTo>
                  <a:lnTo>
                    <a:pt x="20" y="172"/>
                  </a:lnTo>
                  <a:lnTo>
                    <a:pt x="19" y="163"/>
                  </a:lnTo>
                  <a:lnTo>
                    <a:pt x="19" y="154"/>
                  </a:lnTo>
                  <a:lnTo>
                    <a:pt x="17" y="146"/>
                  </a:lnTo>
                  <a:lnTo>
                    <a:pt x="17" y="137"/>
                  </a:lnTo>
                  <a:lnTo>
                    <a:pt x="16" y="128"/>
                  </a:lnTo>
                  <a:lnTo>
                    <a:pt x="15" y="119"/>
                  </a:lnTo>
                  <a:lnTo>
                    <a:pt x="14" y="110"/>
                  </a:lnTo>
                  <a:lnTo>
                    <a:pt x="12" y="102"/>
                  </a:lnTo>
                  <a:lnTo>
                    <a:pt x="11" y="93"/>
                  </a:lnTo>
                  <a:lnTo>
                    <a:pt x="10" y="85"/>
                  </a:lnTo>
                  <a:lnTo>
                    <a:pt x="9" y="76"/>
                  </a:lnTo>
                  <a:lnTo>
                    <a:pt x="8" y="67"/>
                  </a:lnTo>
                  <a:lnTo>
                    <a:pt x="7" y="59"/>
                  </a:lnTo>
                  <a:lnTo>
                    <a:pt x="6" y="50"/>
                  </a:lnTo>
                  <a:lnTo>
                    <a:pt x="5" y="42"/>
                  </a:lnTo>
                  <a:lnTo>
                    <a:pt x="4" y="33"/>
                  </a:lnTo>
                  <a:lnTo>
                    <a:pt x="3" y="25"/>
                  </a:lnTo>
                  <a:lnTo>
                    <a:pt x="2" y="16"/>
                  </a:lnTo>
                  <a:lnTo>
                    <a:pt x="1" y="8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8"/>
                  </a:lnTo>
                  <a:lnTo>
                    <a:pt x="4" y="16"/>
                  </a:lnTo>
                  <a:lnTo>
                    <a:pt x="5" y="25"/>
                  </a:lnTo>
                  <a:lnTo>
                    <a:pt x="6" y="33"/>
                  </a:lnTo>
                  <a:lnTo>
                    <a:pt x="7" y="41"/>
                  </a:lnTo>
                  <a:lnTo>
                    <a:pt x="8" y="50"/>
                  </a:lnTo>
                  <a:lnTo>
                    <a:pt x="9" y="59"/>
                  </a:lnTo>
                  <a:lnTo>
                    <a:pt x="10" y="67"/>
                  </a:lnTo>
                  <a:lnTo>
                    <a:pt x="12" y="76"/>
                  </a:lnTo>
                  <a:lnTo>
                    <a:pt x="12" y="85"/>
                  </a:lnTo>
                  <a:lnTo>
                    <a:pt x="14" y="93"/>
                  </a:lnTo>
                  <a:lnTo>
                    <a:pt x="15" y="102"/>
                  </a:lnTo>
                  <a:lnTo>
                    <a:pt x="16" y="110"/>
                  </a:lnTo>
                  <a:lnTo>
                    <a:pt x="17" y="119"/>
                  </a:lnTo>
                  <a:lnTo>
                    <a:pt x="18" y="128"/>
                  </a:lnTo>
                  <a:lnTo>
                    <a:pt x="19" y="136"/>
                  </a:lnTo>
                  <a:lnTo>
                    <a:pt x="20" y="145"/>
                  </a:lnTo>
                  <a:lnTo>
                    <a:pt x="21" y="154"/>
                  </a:lnTo>
                  <a:lnTo>
                    <a:pt x="22" y="163"/>
                  </a:lnTo>
                  <a:lnTo>
                    <a:pt x="23" y="172"/>
                  </a:lnTo>
                  <a:lnTo>
                    <a:pt x="23" y="181"/>
                  </a:lnTo>
                  <a:lnTo>
                    <a:pt x="24" y="189"/>
                  </a:lnTo>
                  <a:lnTo>
                    <a:pt x="25" y="199"/>
                  </a:lnTo>
                  <a:lnTo>
                    <a:pt x="25" y="207"/>
                  </a:lnTo>
                  <a:lnTo>
                    <a:pt x="26" y="216"/>
                  </a:lnTo>
                  <a:lnTo>
                    <a:pt x="27" y="225"/>
                  </a:lnTo>
                  <a:lnTo>
                    <a:pt x="27" y="234"/>
                  </a:lnTo>
                  <a:lnTo>
                    <a:pt x="28" y="243"/>
                  </a:lnTo>
                  <a:lnTo>
                    <a:pt x="29" y="252"/>
                  </a:lnTo>
                  <a:lnTo>
                    <a:pt x="29" y="261"/>
                  </a:lnTo>
                  <a:lnTo>
                    <a:pt x="29" y="270"/>
                  </a:lnTo>
                  <a:lnTo>
                    <a:pt x="30" y="279"/>
                  </a:lnTo>
                  <a:lnTo>
                    <a:pt x="30" y="279"/>
                  </a:lnTo>
                  <a:lnTo>
                    <a:pt x="30" y="279"/>
                  </a:lnTo>
                  <a:lnTo>
                    <a:pt x="29" y="280"/>
                  </a:lnTo>
                  <a:lnTo>
                    <a:pt x="28" y="281"/>
                  </a:lnTo>
                  <a:lnTo>
                    <a:pt x="28" y="280"/>
                  </a:lnTo>
                  <a:lnTo>
                    <a:pt x="27" y="2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47" name="Freeform 135">
              <a:extLst>
                <a:ext uri="{FF2B5EF4-FFF2-40B4-BE49-F238E27FC236}">
                  <a16:creationId xmlns:a16="http://schemas.microsoft.com/office/drawing/2014/main" id="{0C075720-533E-CE6D-BC46-42609100F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5" y="1861"/>
              <a:ext cx="20" cy="22"/>
            </a:xfrm>
            <a:custGeom>
              <a:avLst/>
              <a:gdLst>
                <a:gd name="T0" fmla="*/ 1 w 20"/>
                <a:gd name="T1" fmla="*/ 18 h 22"/>
                <a:gd name="T2" fmla="*/ 0 w 20"/>
                <a:gd name="T3" fmla="*/ 18 h 22"/>
                <a:gd name="T4" fmla="*/ 3 w 20"/>
                <a:gd name="T5" fmla="*/ 18 h 22"/>
                <a:gd name="T6" fmla="*/ 5 w 20"/>
                <a:gd name="T7" fmla="*/ 18 h 22"/>
                <a:gd name="T8" fmla="*/ 7 w 20"/>
                <a:gd name="T9" fmla="*/ 17 h 22"/>
                <a:gd name="T10" fmla="*/ 9 w 20"/>
                <a:gd name="T11" fmla="*/ 17 h 22"/>
                <a:gd name="T12" fmla="*/ 9 w 20"/>
                <a:gd name="T13" fmla="*/ 16 h 22"/>
                <a:gd name="T14" fmla="*/ 11 w 20"/>
                <a:gd name="T15" fmla="*/ 15 h 22"/>
                <a:gd name="T16" fmla="*/ 12 w 20"/>
                <a:gd name="T17" fmla="*/ 14 h 22"/>
                <a:gd name="T18" fmla="*/ 13 w 20"/>
                <a:gd name="T19" fmla="*/ 13 h 22"/>
                <a:gd name="T20" fmla="*/ 13 w 20"/>
                <a:gd name="T21" fmla="*/ 12 h 22"/>
                <a:gd name="T22" fmla="*/ 14 w 20"/>
                <a:gd name="T23" fmla="*/ 10 h 22"/>
                <a:gd name="T24" fmla="*/ 15 w 20"/>
                <a:gd name="T25" fmla="*/ 9 h 22"/>
                <a:gd name="T26" fmla="*/ 15 w 20"/>
                <a:gd name="T27" fmla="*/ 7 h 22"/>
                <a:gd name="T28" fmla="*/ 15 w 20"/>
                <a:gd name="T29" fmla="*/ 6 h 22"/>
                <a:gd name="T30" fmla="*/ 16 w 20"/>
                <a:gd name="T31" fmla="*/ 4 h 22"/>
                <a:gd name="T32" fmla="*/ 16 w 20"/>
                <a:gd name="T33" fmla="*/ 2 h 22"/>
                <a:gd name="T34" fmla="*/ 16 w 20"/>
                <a:gd name="T35" fmla="*/ 0 h 22"/>
                <a:gd name="T36" fmla="*/ 19 w 20"/>
                <a:gd name="T37" fmla="*/ 0 h 22"/>
                <a:gd name="T38" fmla="*/ 19 w 20"/>
                <a:gd name="T39" fmla="*/ 2 h 22"/>
                <a:gd name="T40" fmla="*/ 18 w 20"/>
                <a:gd name="T41" fmla="*/ 4 h 22"/>
                <a:gd name="T42" fmla="*/ 18 w 20"/>
                <a:gd name="T43" fmla="*/ 6 h 22"/>
                <a:gd name="T44" fmla="*/ 18 w 20"/>
                <a:gd name="T45" fmla="*/ 8 h 22"/>
                <a:gd name="T46" fmla="*/ 17 w 20"/>
                <a:gd name="T47" fmla="*/ 9 h 22"/>
                <a:gd name="T48" fmla="*/ 17 w 20"/>
                <a:gd name="T49" fmla="*/ 11 h 22"/>
                <a:gd name="T50" fmla="*/ 16 w 20"/>
                <a:gd name="T51" fmla="*/ 13 h 22"/>
                <a:gd name="T52" fmla="*/ 15 w 20"/>
                <a:gd name="T53" fmla="*/ 14 h 22"/>
                <a:gd name="T54" fmla="*/ 14 w 20"/>
                <a:gd name="T55" fmla="*/ 15 h 22"/>
                <a:gd name="T56" fmla="*/ 13 w 20"/>
                <a:gd name="T57" fmla="*/ 16 h 22"/>
                <a:gd name="T58" fmla="*/ 11 w 20"/>
                <a:gd name="T59" fmla="*/ 17 h 22"/>
                <a:gd name="T60" fmla="*/ 9 w 20"/>
                <a:gd name="T61" fmla="*/ 18 h 22"/>
                <a:gd name="T62" fmla="*/ 8 w 20"/>
                <a:gd name="T63" fmla="*/ 19 h 22"/>
                <a:gd name="T64" fmla="*/ 6 w 20"/>
                <a:gd name="T65" fmla="*/ 19 h 22"/>
                <a:gd name="T66" fmla="*/ 4 w 20"/>
                <a:gd name="T67" fmla="*/ 20 h 22"/>
                <a:gd name="T68" fmla="*/ 1 w 20"/>
                <a:gd name="T69" fmla="*/ 20 h 22"/>
                <a:gd name="T70" fmla="*/ 1 w 20"/>
                <a:gd name="T71" fmla="*/ 21 h 22"/>
                <a:gd name="T72" fmla="*/ 1 w 20"/>
                <a:gd name="T73" fmla="*/ 20 h 22"/>
                <a:gd name="T74" fmla="*/ 0 w 20"/>
                <a:gd name="T75" fmla="*/ 20 h 22"/>
                <a:gd name="T76" fmla="*/ 0 w 20"/>
                <a:gd name="T77" fmla="*/ 19 h 22"/>
                <a:gd name="T78" fmla="*/ 0 w 20"/>
                <a:gd name="T79" fmla="*/ 19 h 22"/>
                <a:gd name="T80" fmla="*/ 0 w 20"/>
                <a:gd name="T81" fmla="*/ 18 h 22"/>
                <a:gd name="T82" fmla="*/ 1 w 20"/>
                <a:gd name="T83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" h="22">
                  <a:moveTo>
                    <a:pt x="1" y="18"/>
                  </a:moveTo>
                  <a:lnTo>
                    <a:pt x="0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3" y="13"/>
                  </a:lnTo>
                  <a:lnTo>
                    <a:pt x="13" y="12"/>
                  </a:lnTo>
                  <a:lnTo>
                    <a:pt x="14" y="10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1"/>
                  </a:lnTo>
                  <a:lnTo>
                    <a:pt x="16" y="13"/>
                  </a:lnTo>
                  <a:lnTo>
                    <a:pt x="15" y="14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9" y="18"/>
                  </a:lnTo>
                  <a:lnTo>
                    <a:pt x="8" y="19"/>
                  </a:lnTo>
                  <a:lnTo>
                    <a:pt x="6" y="19"/>
                  </a:lnTo>
                  <a:lnTo>
                    <a:pt x="4" y="20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1" y="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48" name="Freeform 136">
              <a:extLst>
                <a:ext uri="{FF2B5EF4-FFF2-40B4-BE49-F238E27FC236}">
                  <a16:creationId xmlns:a16="http://schemas.microsoft.com/office/drawing/2014/main" id="{A2245B1F-5EEF-19BA-C6F3-54D0E5FA9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9" y="1879"/>
              <a:ext cx="407" cy="32"/>
            </a:xfrm>
            <a:custGeom>
              <a:avLst/>
              <a:gdLst>
                <a:gd name="T0" fmla="*/ 1 w 407"/>
                <a:gd name="T1" fmla="*/ 29 h 32"/>
                <a:gd name="T2" fmla="*/ 1 w 407"/>
                <a:gd name="T3" fmla="*/ 29 h 32"/>
                <a:gd name="T4" fmla="*/ 406 w 407"/>
                <a:gd name="T5" fmla="*/ 0 h 32"/>
                <a:gd name="T6" fmla="*/ 406 w 407"/>
                <a:gd name="T7" fmla="*/ 2 h 32"/>
                <a:gd name="T8" fmla="*/ 1 w 407"/>
                <a:gd name="T9" fmla="*/ 31 h 32"/>
                <a:gd name="T10" fmla="*/ 1 w 407"/>
                <a:gd name="T11" fmla="*/ 31 h 32"/>
                <a:gd name="T12" fmla="*/ 1 w 407"/>
                <a:gd name="T13" fmla="*/ 31 h 32"/>
                <a:gd name="T14" fmla="*/ 0 w 407"/>
                <a:gd name="T15" fmla="*/ 30 h 32"/>
                <a:gd name="T16" fmla="*/ 0 w 407"/>
                <a:gd name="T17" fmla="*/ 30 h 32"/>
                <a:gd name="T18" fmla="*/ 0 w 407"/>
                <a:gd name="T19" fmla="*/ 29 h 32"/>
                <a:gd name="T20" fmla="*/ 1 w 407"/>
                <a:gd name="T21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7" h="32">
                  <a:moveTo>
                    <a:pt x="1" y="29"/>
                  </a:moveTo>
                  <a:lnTo>
                    <a:pt x="1" y="29"/>
                  </a:lnTo>
                  <a:lnTo>
                    <a:pt x="406" y="0"/>
                  </a:lnTo>
                  <a:lnTo>
                    <a:pt x="406" y="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1" y="2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49" name="Freeform 137">
              <a:extLst>
                <a:ext uri="{FF2B5EF4-FFF2-40B4-BE49-F238E27FC236}">
                  <a16:creationId xmlns:a16="http://schemas.microsoft.com/office/drawing/2014/main" id="{C035DEA6-509B-4692-F2E5-DA016E9CE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3" y="1885"/>
              <a:ext cx="27" cy="26"/>
            </a:xfrm>
            <a:custGeom>
              <a:avLst/>
              <a:gdLst>
                <a:gd name="T0" fmla="*/ 2 w 27"/>
                <a:gd name="T1" fmla="*/ 0 h 26"/>
                <a:gd name="T2" fmla="*/ 2 w 27"/>
                <a:gd name="T3" fmla="*/ 0 h 26"/>
                <a:gd name="T4" fmla="*/ 2 w 27"/>
                <a:gd name="T5" fmla="*/ 2 h 26"/>
                <a:gd name="T6" fmla="*/ 3 w 27"/>
                <a:gd name="T7" fmla="*/ 5 h 26"/>
                <a:gd name="T8" fmla="*/ 3 w 27"/>
                <a:gd name="T9" fmla="*/ 7 h 26"/>
                <a:gd name="T10" fmla="*/ 4 w 27"/>
                <a:gd name="T11" fmla="*/ 9 h 26"/>
                <a:gd name="T12" fmla="*/ 5 w 27"/>
                <a:gd name="T13" fmla="*/ 11 h 26"/>
                <a:gd name="T14" fmla="*/ 6 w 27"/>
                <a:gd name="T15" fmla="*/ 13 h 26"/>
                <a:gd name="T16" fmla="*/ 8 w 27"/>
                <a:gd name="T17" fmla="*/ 14 h 26"/>
                <a:gd name="T18" fmla="*/ 9 w 27"/>
                <a:gd name="T19" fmla="*/ 16 h 26"/>
                <a:gd name="T20" fmla="*/ 10 w 27"/>
                <a:gd name="T21" fmla="*/ 18 h 26"/>
                <a:gd name="T22" fmla="*/ 12 w 27"/>
                <a:gd name="T23" fmla="*/ 19 h 26"/>
                <a:gd name="T24" fmla="*/ 14 w 27"/>
                <a:gd name="T25" fmla="*/ 20 h 26"/>
                <a:gd name="T26" fmla="*/ 16 w 27"/>
                <a:gd name="T27" fmla="*/ 21 h 26"/>
                <a:gd name="T28" fmla="*/ 18 w 27"/>
                <a:gd name="T29" fmla="*/ 22 h 26"/>
                <a:gd name="T30" fmla="*/ 20 w 27"/>
                <a:gd name="T31" fmla="*/ 22 h 26"/>
                <a:gd name="T32" fmla="*/ 23 w 27"/>
                <a:gd name="T33" fmla="*/ 23 h 26"/>
                <a:gd name="T34" fmla="*/ 26 w 27"/>
                <a:gd name="T35" fmla="*/ 23 h 26"/>
                <a:gd name="T36" fmla="*/ 26 w 27"/>
                <a:gd name="T37" fmla="*/ 25 h 26"/>
                <a:gd name="T38" fmla="*/ 23 w 27"/>
                <a:gd name="T39" fmla="*/ 25 h 26"/>
                <a:gd name="T40" fmla="*/ 20 w 27"/>
                <a:gd name="T41" fmla="*/ 24 h 26"/>
                <a:gd name="T42" fmla="*/ 17 w 27"/>
                <a:gd name="T43" fmla="*/ 24 h 26"/>
                <a:gd name="T44" fmla="*/ 15 w 27"/>
                <a:gd name="T45" fmla="*/ 23 h 26"/>
                <a:gd name="T46" fmla="*/ 13 w 27"/>
                <a:gd name="T47" fmla="*/ 22 h 26"/>
                <a:gd name="T48" fmla="*/ 10 w 27"/>
                <a:gd name="T49" fmla="*/ 21 h 26"/>
                <a:gd name="T50" fmla="*/ 9 w 27"/>
                <a:gd name="T51" fmla="*/ 19 h 26"/>
                <a:gd name="T52" fmla="*/ 7 w 27"/>
                <a:gd name="T53" fmla="*/ 17 h 26"/>
                <a:gd name="T54" fmla="*/ 6 w 27"/>
                <a:gd name="T55" fmla="*/ 16 h 26"/>
                <a:gd name="T56" fmla="*/ 4 w 27"/>
                <a:gd name="T57" fmla="*/ 14 h 26"/>
                <a:gd name="T58" fmla="*/ 3 w 27"/>
                <a:gd name="T59" fmla="*/ 12 h 26"/>
                <a:gd name="T60" fmla="*/ 2 w 27"/>
                <a:gd name="T61" fmla="*/ 10 h 26"/>
                <a:gd name="T62" fmla="*/ 1 w 27"/>
                <a:gd name="T63" fmla="*/ 7 h 26"/>
                <a:gd name="T64" fmla="*/ 1 w 27"/>
                <a:gd name="T65" fmla="*/ 5 h 26"/>
                <a:gd name="T66" fmla="*/ 0 w 27"/>
                <a:gd name="T67" fmla="*/ 3 h 26"/>
                <a:gd name="T68" fmla="*/ 0 w 27"/>
                <a:gd name="T69" fmla="*/ 1 h 26"/>
                <a:gd name="T70" fmla="*/ 0 w 27"/>
                <a:gd name="T71" fmla="*/ 1 h 26"/>
                <a:gd name="T72" fmla="*/ 0 w 27"/>
                <a:gd name="T73" fmla="*/ 1 h 26"/>
                <a:gd name="T74" fmla="*/ 0 w 27"/>
                <a:gd name="T75" fmla="*/ 0 h 26"/>
                <a:gd name="T76" fmla="*/ 0 w 27"/>
                <a:gd name="T77" fmla="*/ 0 h 26"/>
                <a:gd name="T78" fmla="*/ 1 w 27"/>
                <a:gd name="T79" fmla="*/ 0 h 26"/>
                <a:gd name="T80" fmla="*/ 2 w 27"/>
                <a:gd name="T8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" h="26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3" y="5"/>
                  </a:lnTo>
                  <a:lnTo>
                    <a:pt x="3" y="7"/>
                  </a:lnTo>
                  <a:lnTo>
                    <a:pt x="4" y="9"/>
                  </a:lnTo>
                  <a:lnTo>
                    <a:pt x="5" y="11"/>
                  </a:lnTo>
                  <a:lnTo>
                    <a:pt x="6" y="13"/>
                  </a:lnTo>
                  <a:lnTo>
                    <a:pt x="8" y="14"/>
                  </a:lnTo>
                  <a:lnTo>
                    <a:pt x="9" y="16"/>
                  </a:lnTo>
                  <a:lnTo>
                    <a:pt x="10" y="18"/>
                  </a:lnTo>
                  <a:lnTo>
                    <a:pt x="12" y="19"/>
                  </a:lnTo>
                  <a:lnTo>
                    <a:pt x="14" y="20"/>
                  </a:lnTo>
                  <a:lnTo>
                    <a:pt x="16" y="21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3" y="23"/>
                  </a:lnTo>
                  <a:lnTo>
                    <a:pt x="26" y="23"/>
                  </a:lnTo>
                  <a:lnTo>
                    <a:pt x="26" y="25"/>
                  </a:lnTo>
                  <a:lnTo>
                    <a:pt x="23" y="25"/>
                  </a:lnTo>
                  <a:lnTo>
                    <a:pt x="20" y="24"/>
                  </a:lnTo>
                  <a:lnTo>
                    <a:pt x="17" y="24"/>
                  </a:lnTo>
                  <a:lnTo>
                    <a:pt x="15" y="23"/>
                  </a:lnTo>
                  <a:lnTo>
                    <a:pt x="13" y="22"/>
                  </a:lnTo>
                  <a:lnTo>
                    <a:pt x="10" y="21"/>
                  </a:lnTo>
                  <a:lnTo>
                    <a:pt x="9" y="19"/>
                  </a:lnTo>
                  <a:lnTo>
                    <a:pt x="7" y="17"/>
                  </a:lnTo>
                  <a:lnTo>
                    <a:pt x="6" y="16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1" y="7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50" name="Freeform 138">
              <a:extLst>
                <a:ext uri="{FF2B5EF4-FFF2-40B4-BE49-F238E27FC236}">
                  <a16:creationId xmlns:a16="http://schemas.microsoft.com/office/drawing/2014/main" id="{012E2FBA-2371-C615-CF53-7A0ED0803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" y="1614"/>
              <a:ext cx="29" cy="274"/>
            </a:xfrm>
            <a:custGeom>
              <a:avLst/>
              <a:gdLst>
                <a:gd name="T0" fmla="*/ 2 w 29"/>
                <a:gd name="T1" fmla="*/ 0 h 274"/>
                <a:gd name="T2" fmla="*/ 2 w 29"/>
                <a:gd name="T3" fmla="*/ 0 h 274"/>
                <a:gd name="T4" fmla="*/ 28 w 29"/>
                <a:gd name="T5" fmla="*/ 272 h 274"/>
                <a:gd name="T6" fmla="*/ 25 w 29"/>
                <a:gd name="T7" fmla="*/ 273 h 274"/>
                <a:gd name="T8" fmla="*/ 0 w 29"/>
                <a:gd name="T9" fmla="*/ 1 h 274"/>
                <a:gd name="T10" fmla="*/ 0 w 29"/>
                <a:gd name="T11" fmla="*/ 1 h 274"/>
                <a:gd name="T12" fmla="*/ 0 w 29"/>
                <a:gd name="T13" fmla="*/ 1 h 274"/>
                <a:gd name="T14" fmla="*/ 0 w 29"/>
                <a:gd name="T15" fmla="*/ 0 h 274"/>
                <a:gd name="T16" fmla="*/ 1 w 29"/>
                <a:gd name="T17" fmla="*/ 0 h 274"/>
                <a:gd name="T18" fmla="*/ 2 w 29"/>
                <a:gd name="T19" fmla="*/ 0 h 274"/>
                <a:gd name="T20" fmla="*/ 2 w 29"/>
                <a:gd name="T2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74">
                  <a:moveTo>
                    <a:pt x="2" y="0"/>
                  </a:moveTo>
                  <a:lnTo>
                    <a:pt x="2" y="0"/>
                  </a:lnTo>
                  <a:lnTo>
                    <a:pt x="28" y="272"/>
                  </a:lnTo>
                  <a:lnTo>
                    <a:pt x="25" y="27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51" name="Freeform 139">
              <a:extLst>
                <a:ext uri="{FF2B5EF4-FFF2-40B4-BE49-F238E27FC236}">
                  <a16:creationId xmlns:a16="http://schemas.microsoft.com/office/drawing/2014/main" id="{3D15D5EE-F164-C4E9-8442-B3B548AA9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6" y="1588"/>
              <a:ext cx="21" cy="28"/>
            </a:xfrm>
            <a:custGeom>
              <a:avLst/>
              <a:gdLst>
                <a:gd name="T0" fmla="*/ 18 w 21"/>
                <a:gd name="T1" fmla="*/ 1 h 28"/>
                <a:gd name="T2" fmla="*/ 18 w 21"/>
                <a:gd name="T3" fmla="*/ 1 h 28"/>
                <a:gd name="T4" fmla="*/ 15 w 21"/>
                <a:gd name="T5" fmla="*/ 2 h 28"/>
                <a:gd name="T6" fmla="*/ 13 w 21"/>
                <a:gd name="T7" fmla="*/ 3 h 28"/>
                <a:gd name="T8" fmla="*/ 11 w 21"/>
                <a:gd name="T9" fmla="*/ 3 h 28"/>
                <a:gd name="T10" fmla="*/ 10 w 21"/>
                <a:gd name="T11" fmla="*/ 4 h 28"/>
                <a:gd name="T12" fmla="*/ 8 w 21"/>
                <a:gd name="T13" fmla="*/ 5 h 28"/>
                <a:gd name="T14" fmla="*/ 7 w 21"/>
                <a:gd name="T15" fmla="*/ 6 h 28"/>
                <a:gd name="T16" fmla="*/ 5 w 21"/>
                <a:gd name="T17" fmla="*/ 8 h 28"/>
                <a:gd name="T18" fmla="*/ 4 w 21"/>
                <a:gd name="T19" fmla="*/ 9 h 28"/>
                <a:gd name="T20" fmla="*/ 4 w 21"/>
                <a:gd name="T21" fmla="*/ 11 h 28"/>
                <a:gd name="T22" fmla="*/ 3 w 21"/>
                <a:gd name="T23" fmla="*/ 13 h 28"/>
                <a:gd name="T24" fmla="*/ 3 w 21"/>
                <a:gd name="T25" fmla="*/ 15 h 28"/>
                <a:gd name="T26" fmla="*/ 3 w 21"/>
                <a:gd name="T27" fmla="*/ 17 h 28"/>
                <a:gd name="T28" fmla="*/ 3 w 21"/>
                <a:gd name="T29" fmla="*/ 19 h 28"/>
                <a:gd name="T30" fmla="*/ 3 w 21"/>
                <a:gd name="T31" fmla="*/ 21 h 28"/>
                <a:gd name="T32" fmla="*/ 3 w 21"/>
                <a:gd name="T33" fmla="*/ 24 h 28"/>
                <a:gd name="T34" fmla="*/ 4 w 21"/>
                <a:gd name="T35" fmla="*/ 26 h 28"/>
                <a:gd name="T36" fmla="*/ 0 w 21"/>
                <a:gd name="T37" fmla="*/ 27 h 28"/>
                <a:gd name="T38" fmla="*/ 0 w 21"/>
                <a:gd name="T39" fmla="*/ 24 h 28"/>
                <a:gd name="T40" fmla="*/ 0 w 21"/>
                <a:gd name="T41" fmla="*/ 21 h 28"/>
                <a:gd name="T42" fmla="*/ 0 w 21"/>
                <a:gd name="T43" fmla="*/ 19 h 28"/>
                <a:gd name="T44" fmla="*/ 0 w 21"/>
                <a:gd name="T45" fmla="*/ 17 h 28"/>
                <a:gd name="T46" fmla="*/ 0 w 21"/>
                <a:gd name="T47" fmla="*/ 15 h 28"/>
                <a:gd name="T48" fmla="*/ 0 w 21"/>
                <a:gd name="T49" fmla="*/ 13 h 28"/>
                <a:gd name="T50" fmla="*/ 1 w 21"/>
                <a:gd name="T51" fmla="*/ 11 h 28"/>
                <a:gd name="T52" fmla="*/ 1 w 21"/>
                <a:gd name="T53" fmla="*/ 9 h 28"/>
                <a:gd name="T54" fmla="*/ 2 w 21"/>
                <a:gd name="T55" fmla="*/ 7 h 28"/>
                <a:gd name="T56" fmla="*/ 4 w 21"/>
                <a:gd name="T57" fmla="*/ 6 h 28"/>
                <a:gd name="T58" fmla="*/ 5 w 21"/>
                <a:gd name="T59" fmla="*/ 4 h 28"/>
                <a:gd name="T60" fmla="*/ 7 w 21"/>
                <a:gd name="T61" fmla="*/ 3 h 28"/>
                <a:gd name="T62" fmla="*/ 10 w 21"/>
                <a:gd name="T63" fmla="*/ 1 h 28"/>
                <a:gd name="T64" fmla="*/ 12 w 21"/>
                <a:gd name="T65" fmla="*/ 1 h 28"/>
                <a:gd name="T66" fmla="*/ 15 w 21"/>
                <a:gd name="T67" fmla="*/ 0 h 28"/>
                <a:gd name="T68" fmla="*/ 18 w 21"/>
                <a:gd name="T69" fmla="*/ 0 h 28"/>
                <a:gd name="T70" fmla="*/ 18 w 21"/>
                <a:gd name="T71" fmla="*/ 0 h 28"/>
                <a:gd name="T72" fmla="*/ 18 w 21"/>
                <a:gd name="T73" fmla="*/ 0 h 28"/>
                <a:gd name="T74" fmla="*/ 19 w 21"/>
                <a:gd name="T75" fmla="*/ 0 h 28"/>
                <a:gd name="T76" fmla="*/ 20 w 21"/>
                <a:gd name="T77" fmla="*/ 0 h 28"/>
                <a:gd name="T78" fmla="*/ 20 w 21"/>
                <a:gd name="T79" fmla="*/ 1 h 28"/>
                <a:gd name="T80" fmla="*/ 18 w 21"/>
                <a:gd name="T8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" h="28">
                  <a:moveTo>
                    <a:pt x="18" y="1"/>
                  </a:moveTo>
                  <a:lnTo>
                    <a:pt x="18" y="1"/>
                  </a:lnTo>
                  <a:lnTo>
                    <a:pt x="15" y="2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0" y="4"/>
                  </a:lnTo>
                  <a:lnTo>
                    <a:pt x="8" y="5"/>
                  </a:lnTo>
                  <a:lnTo>
                    <a:pt x="7" y="6"/>
                  </a:lnTo>
                  <a:lnTo>
                    <a:pt x="5" y="8"/>
                  </a:lnTo>
                  <a:lnTo>
                    <a:pt x="4" y="9"/>
                  </a:lnTo>
                  <a:lnTo>
                    <a:pt x="4" y="11"/>
                  </a:lnTo>
                  <a:lnTo>
                    <a:pt x="3" y="13"/>
                  </a:lnTo>
                  <a:lnTo>
                    <a:pt x="3" y="15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3" y="24"/>
                  </a:lnTo>
                  <a:lnTo>
                    <a:pt x="4" y="26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1" y="9"/>
                  </a:lnTo>
                  <a:lnTo>
                    <a:pt x="2" y="7"/>
                  </a:lnTo>
                  <a:lnTo>
                    <a:pt x="4" y="6"/>
                  </a:lnTo>
                  <a:lnTo>
                    <a:pt x="5" y="4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0" y="1"/>
                  </a:lnTo>
                  <a:lnTo>
                    <a:pt x="18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52" name="Freeform 140">
              <a:extLst>
                <a:ext uri="{FF2B5EF4-FFF2-40B4-BE49-F238E27FC236}">
                  <a16:creationId xmlns:a16="http://schemas.microsoft.com/office/drawing/2014/main" id="{FCE795D5-BE99-7D43-D307-69DF92F96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0" y="1566"/>
              <a:ext cx="408" cy="24"/>
            </a:xfrm>
            <a:custGeom>
              <a:avLst/>
              <a:gdLst>
                <a:gd name="T0" fmla="*/ 405 w 408"/>
                <a:gd name="T1" fmla="*/ 2 h 24"/>
                <a:gd name="T2" fmla="*/ 379 w 408"/>
                <a:gd name="T3" fmla="*/ 2 h 24"/>
                <a:gd name="T4" fmla="*/ 354 w 408"/>
                <a:gd name="T5" fmla="*/ 1 h 24"/>
                <a:gd name="T6" fmla="*/ 328 w 408"/>
                <a:gd name="T7" fmla="*/ 1 h 24"/>
                <a:gd name="T8" fmla="*/ 303 w 408"/>
                <a:gd name="T9" fmla="*/ 2 h 24"/>
                <a:gd name="T10" fmla="*/ 277 w 408"/>
                <a:gd name="T11" fmla="*/ 2 h 24"/>
                <a:gd name="T12" fmla="*/ 251 w 408"/>
                <a:gd name="T13" fmla="*/ 3 h 24"/>
                <a:gd name="T14" fmla="*/ 225 w 408"/>
                <a:gd name="T15" fmla="*/ 4 h 24"/>
                <a:gd name="T16" fmla="*/ 199 w 408"/>
                <a:gd name="T17" fmla="*/ 5 h 24"/>
                <a:gd name="T18" fmla="*/ 174 w 408"/>
                <a:gd name="T19" fmla="*/ 6 h 24"/>
                <a:gd name="T20" fmla="*/ 148 w 408"/>
                <a:gd name="T21" fmla="*/ 7 h 24"/>
                <a:gd name="T22" fmla="*/ 123 w 408"/>
                <a:gd name="T23" fmla="*/ 9 h 24"/>
                <a:gd name="T24" fmla="*/ 98 w 408"/>
                <a:gd name="T25" fmla="*/ 12 h 24"/>
                <a:gd name="T26" fmla="*/ 73 w 408"/>
                <a:gd name="T27" fmla="*/ 14 h 24"/>
                <a:gd name="T28" fmla="*/ 48 w 408"/>
                <a:gd name="T29" fmla="*/ 16 h 24"/>
                <a:gd name="T30" fmla="*/ 24 w 408"/>
                <a:gd name="T31" fmla="*/ 19 h 24"/>
                <a:gd name="T32" fmla="*/ 0 w 408"/>
                <a:gd name="T33" fmla="*/ 23 h 24"/>
                <a:gd name="T34" fmla="*/ 11 w 408"/>
                <a:gd name="T35" fmla="*/ 19 h 24"/>
                <a:gd name="T36" fmla="*/ 36 w 408"/>
                <a:gd name="T37" fmla="*/ 16 h 24"/>
                <a:gd name="T38" fmla="*/ 60 w 408"/>
                <a:gd name="T39" fmla="*/ 13 h 24"/>
                <a:gd name="T40" fmla="*/ 85 w 408"/>
                <a:gd name="T41" fmla="*/ 10 h 24"/>
                <a:gd name="T42" fmla="*/ 110 w 408"/>
                <a:gd name="T43" fmla="*/ 8 h 24"/>
                <a:gd name="T44" fmla="*/ 135 w 408"/>
                <a:gd name="T45" fmla="*/ 6 h 24"/>
                <a:gd name="T46" fmla="*/ 161 w 408"/>
                <a:gd name="T47" fmla="*/ 5 h 24"/>
                <a:gd name="T48" fmla="*/ 186 w 408"/>
                <a:gd name="T49" fmla="*/ 3 h 24"/>
                <a:gd name="T50" fmla="*/ 212 w 408"/>
                <a:gd name="T51" fmla="*/ 2 h 24"/>
                <a:gd name="T52" fmla="*/ 238 w 408"/>
                <a:gd name="T53" fmla="*/ 1 h 24"/>
                <a:gd name="T54" fmla="*/ 264 w 408"/>
                <a:gd name="T55" fmla="*/ 0 h 24"/>
                <a:gd name="T56" fmla="*/ 289 w 408"/>
                <a:gd name="T57" fmla="*/ 0 h 24"/>
                <a:gd name="T58" fmla="*/ 315 w 408"/>
                <a:gd name="T59" fmla="*/ 0 h 24"/>
                <a:gd name="T60" fmla="*/ 341 w 408"/>
                <a:gd name="T61" fmla="*/ 0 h 24"/>
                <a:gd name="T62" fmla="*/ 367 w 408"/>
                <a:gd name="T63" fmla="*/ 0 h 24"/>
                <a:gd name="T64" fmla="*/ 393 w 408"/>
                <a:gd name="T65" fmla="*/ 0 h 24"/>
                <a:gd name="T66" fmla="*/ 405 w 408"/>
                <a:gd name="T67" fmla="*/ 0 h 24"/>
                <a:gd name="T68" fmla="*/ 406 w 408"/>
                <a:gd name="T69" fmla="*/ 0 h 24"/>
                <a:gd name="T70" fmla="*/ 406 w 408"/>
                <a:gd name="T71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8" h="24">
                  <a:moveTo>
                    <a:pt x="405" y="2"/>
                  </a:moveTo>
                  <a:lnTo>
                    <a:pt x="405" y="2"/>
                  </a:lnTo>
                  <a:lnTo>
                    <a:pt x="393" y="2"/>
                  </a:lnTo>
                  <a:lnTo>
                    <a:pt x="379" y="2"/>
                  </a:lnTo>
                  <a:lnTo>
                    <a:pt x="367" y="1"/>
                  </a:lnTo>
                  <a:lnTo>
                    <a:pt x="354" y="1"/>
                  </a:lnTo>
                  <a:lnTo>
                    <a:pt x="341" y="1"/>
                  </a:lnTo>
                  <a:lnTo>
                    <a:pt x="328" y="1"/>
                  </a:lnTo>
                  <a:lnTo>
                    <a:pt x="315" y="1"/>
                  </a:lnTo>
                  <a:lnTo>
                    <a:pt x="303" y="2"/>
                  </a:lnTo>
                  <a:lnTo>
                    <a:pt x="289" y="2"/>
                  </a:lnTo>
                  <a:lnTo>
                    <a:pt x="277" y="2"/>
                  </a:lnTo>
                  <a:lnTo>
                    <a:pt x="264" y="3"/>
                  </a:lnTo>
                  <a:lnTo>
                    <a:pt x="251" y="3"/>
                  </a:lnTo>
                  <a:lnTo>
                    <a:pt x="238" y="3"/>
                  </a:lnTo>
                  <a:lnTo>
                    <a:pt x="225" y="4"/>
                  </a:lnTo>
                  <a:lnTo>
                    <a:pt x="212" y="4"/>
                  </a:lnTo>
                  <a:lnTo>
                    <a:pt x="199" y="5"/>
                  </a:lnTo>
                  <a:lnTo>
                    <a:pt x="186" y="5"/>
                  </a:lnTo>
                  <a:lnTo>
                    <a:pt x="174" y="6"/>
                  </a:lnTo>
                  <a:lnTo>
                    <a:pt x="161" y="7"/>
                  </a:lnTo>
                  <a:lnTo>
                    <a:pt x="148" y="7"/>
                  </a:lnTo>
                  <a:lnTo>
                    <a:pt x="136" y="9"/>
                  </a:lnTo>
                  <a:lnTo>
                    <a:pt x="123" y="9"/>
                  </a:lnTo>
                  <a:lnTo>
                    <a:pt x="110" y="10"/>
                  </a:lnTo>
                  <a:lnTo>
                    <a:pt x="98" y="12"/>
                  </a:lnTo>
                  <a:lnTo>
                    <a:pt x="85" y="13"/>
                  </a:lnTo>
                  <a:lnTo>
                    <a:pt x="73" y="14"/>
                  </a:lnTo>
                  <a:lnTo>
                    <a:pt x="60" y="15"/>
                  </a:lnTo>
                  <a:lnTo>
                    <a:pt x="48" y="16"/>
                  </a:lnTo>
                  <a:lnTo>
                    <a:pt x="36" y="18"/>
                  </a:lnTo>
                  <a:lnTo>
                    <a:pt x="24" y="19"/>
                  </a:lnTo>
                  <a:lnTo>
                    <a:pt x="12" y="21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11" y="19"/>
                  </a:lnTo>
                  <a:lnTo>
                    <a:pt x="24" y="18"/>
                  </a:lnTo>
                  <a:lnTo>
                    <a:pt x="36" y="16"/>
                  </a:lnTo>
                  <a:lnTo>
                    <a:pt x="48" y="15"/>
                  </a:lnTo>
                  <a:lnTo>
                    <a:pt x="60" y="13"/>
                  </a:lnTo>
                  <a:lnTo>
                    <a:pt x="73" y="12"/>
                  </a:lnTo>
                  <a:lnTo>
                    <a:pt x="85" y="10"/>
                  </a:lnTo>
                  <a:lnTo>
                    <a:pt x="98" y="9"/>
                  </a:lnTo>
                  <a:lnTo>
                    <a:pt x="110" y="8"/>
                  </a:lnTo>
                  <a:lnTo>
                    <a:pt x="122" y="7"/>
                  </a:lnTo>
                  <a:lnTo>
                    <a:pt x="135" y="6"/>
                  </a:lnTo>
                  <a:lnTo>
                    <a:pt x="148" y="6"/>
                  </a:lnTo>
                  <a:lnTo>
                    <a:pt x="161" y="5"/>
                  </a:lnTo>
                  <a:lnTo>
                    <a:pt x="174" y="4"/>
                  </a:lnTo>
                  <a:lnTo>
                    <a:pt x="186" y="3"/>
                  </a:lnTo>
                  <a:lnTo>
                    <a:pt x="199" y="3"/>
                  </a:lnTo>
                  <a:lnTo>
                    <a:pt x="212" y="2"/>
                  </a:lnTo>
                  <a:lnTo>
                    <a:pt x="225" y="1"/>
                  </a:lnTo>
                  <a:lnTo>
                    <a:pt x="238" y="1"/>
                  </a:lnTo>
                  <a:lnTo>
                    <a:pt x="251" y="1"/>
                  </a:lnTo>
                  <a:lnTo>
                    <a:pt x="264" y="0"/>
                  </a:lnTo>
                  <a:lnTo>
                    <a:pt x="277" y="0"/>
                  </a:lnTo>
                  <a:lnTo>
                    <a:pt x="289" y="0"/>
                  </a:lnTo>
                  <a:lnTo>
                    <a:pt x="303" y="0"/>
                  </a:lnTo>
                  <a:lnTo>
                    <a:pt x="315" y="0"/>
                  </a:lnTo>
                  <a:lnTo>
                    <a:pt x="328" y="0"/>
                  </a:lnTo>
                  <a:lnTo>
                    <a:pt x="341" y="0"/>
                  </a:lnTo>
                  <a:lnTo>
                    <a:pt x="354" y="0"/>
                  </a:lnTo>
                  <a:lnTo>
                    <a:pt x="367" y="0"/>
                  </a:lnTo>
                  <a:lnTo>
                    <a:pt x="379" y="0"/>
                  </a:lnTo>
                  <a:lnTo>
                    <a:pt x="393" y="0"/>
                  </a:lnTo>
                  <a:lnTo>
                    <a:pt x="405" y="0"/>
                  </a:lnTo>
                  <a:lnTo>
                    <a:pt x="405" y="0"/>
                  </a:lnTo>
                  <a:lnTo>
                    <a:pt x="405" y="0"/>
                  </a:lnTo>
                  <a:lnTo>
                    <a:pt x="406" y="0"/>
                  </a:lnTo>
                  <a:lnTo>
                    <a:pt x="407" y="1"/>
                  </a:lnTo>
                  <a:lnTo>
                    <a:pt x="406" y="2"/>
                  </a:lnTo>
                  <a:lnTo>
                    <a:pt x="405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53" name="Freeform 141">
              <a:extLst>
                <a:ext uri="{FF2B5EF4-FFF2-40B4-BE49-F238E27FC236}">
                  <a16:creationId xmlns:a16="http://schemas.microsoft.com/office/drawing/2014/main" id="{2AD920C4-A384-999C-592D-A3731E02F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" y="1567"/>
              <a:ext cx="27" cy="21"/>
            </a:xfrm>
            <a:custGeom>
              <a:avLst/>
              <a:gdLst>
                <a:gd name="T0" fmla="*/ 23 w 27"/>
                <a:gd name="T1" fmla="*/ 18 h 21"/>
                <a:gd name="T2" fmla="*/ 23 w 27"/>
                <a:gd name="T3" fmla="*/ 18 h 21"/>
                <a:gd name="T4" fmla="*/ 23 w 27"/>
                <a:gd name="T5" fmla="*/ 16 h 21"/>
                <a:gd name="T6" fmla="*/ 22 w 27"/>
                <a:gd name="T7" fmla="*/ 14 h 21"/>
                <a:gd name="T8" fmla="*/ 22 w 27"/>
                <a:gd name="T9" fmla="*/ 12 h 21"/>
                <a:gd name="T10" fmla="*/ 21 w 27"/>
                <a:gd name="T11" fmla="*/ 11 h 21"/>
                <a:gd name="T12" fmla="*/ 20 w 27"/>
                <a:gd name="T13" fmla="*/ 10 h 21"/>
                <a:gd name="T14" fmla="*/ 19 w 27"/>
                <a:gd name="T15" fmla="*/ 9 h 21"/>
                <a:gd name="T16" fmla="*/ 18 w 27"/>
                <a:gd name="T17" fmla="*/ 7 h 21"/>
                <a:gd name="T18" fmla="*/ 16 w 27"/>
                <a:gd name="T19" fmla="*/ 6 h 21"/>
                <a:gd name="T20" fmla="*/ 15 w 27"/>
                <a:gd name="T21" fmla="*/ 6 h 21"/>
                <a:gd name="T22" fmla="*/ 13 w 27"/>
                <a:gd name="T23" fmla="*/ 5 h 21"/>
                <a:gd name="T24" fmla="*/ 11 w 27"/>
                <a:gd name="T25" fmla="*/ 4 h 21"/>
                <a:gd name="T26" fmla="*/ 9 w 27"/>
                <a:gd name="T27" fmla="*/ 4 h 21"/>
                <a:gd name="T28" fmla="*/ 7 w 27"/>
                <a:gd name="T29" fmla="*/ 4 h 21"/>
                <a:gd name="T30" fmla="*/ 4 w 27"/>
                <a:gd name="T31" fmla="*/ 3 h 21"/>
                <a:gd name="T32" fmla="*/ 2 w 27"/>
                <a:gd name="T33" fmla="*/ 3 h 21"/>
                <a:gd name="T34" fmla="*/ 0 w 27"/>
                <a:gd name="T35" fmla="*/ 3 h 21"/>
                <a:gd name="T36" fmla="*/ 0 w 27"/>
                <a:gd name="T37" fmla="*/ 0 h 21"/>
                <a:gd name="T38" fmla="*/ 2 w 27"/>
                <a:gd name="T39" fmla="*/ 0 h 21"/>
                <a:gd name="T40" fmla="*/ 5 w 27"/>
                <a:gd name="T41" fmla="*/ 0 h 21"/>
                <a:gd name="T42" fmla="*/ 7 w 27"/>
                <a:gd name="T43" fmla="*/ 0 h 21"/>
                <a:gd name="T44" fmla="*/ 9 w 27"/>
                <a:gd name="T45" fmla="*/ 1 h 21"/>
                <a:gd name="T46" fmla="*/ 11 w 27"/>
                <a:gd name="T47" fmla="*/ 1 h 21"/>
                <a:gd name="T48" fmla="*/ 13 w 27"/>
                <a:gd name="T49" fmla="*/ 2 h 21"/>
                <a:gd name="T50" fmla="*/ 15 w 27"/>
                <a:gd name="T51" fmla="*/ 3 h 21"/>
                <a:gd name="T52" fmla="*/ 17 w 27"/>
                <a:gd name="T53" fmla="*/ 3 h 21"/>
                <a:gd name="T54" fmla="*/ 18 w 27"/>
                <a:gd name="T55" fmla="*/ 4 h 21"/>
                <a:gd name="T56" fmla="*/ 20 w 27"/>
                <a:gd name="T57" fmla="*/ 6 h 21"/>
                <a:gd name="T58" fmla="*/ 21 w 27"/>
                <a:gd name="T59" fmla="*/ 7 h 21"/>
                <a:gd name="T60" fmla="*/ 22 w 27"/>
                <a:gd name="T61" fmla="*/ 9 h 21"/>
                <a:gd name="T62" fmla="*/ 24 w 27"/>
                <a:gd name="T63" fmla="*/ 10 h 21"/>
                <a:gd name="T64" fmla="*/ 24 w 27"/>
                <a:gd name="T65" fmla="*/ 13 h 21"/>
                <a:gd name="T66" fmla="*/ 25 w 27"/>
                <a:gd name="T67" fmla="*/ 15 h 21"/>
                <a:gd name="T68" fmla="*/ 25 w 27"/>
                <a:gd name="T69" fmla="*/ 18 h 21"/>
                <a:gd name="T70" fmla="*/ 26 w 27"/>
                <a:gd name="T71" fmla="*/ 18 h 21"/>
                <a:gd name="T72" fmla="*/ 25 w 27"/>
                <a:gd name="T73" fmla="*/ 18 h 21"/>
                <a:gd name="T74" fmla="*/ 25 w 27"/>
                <a:gd name="T75" fmla="*/ 19 h 21"/>
                <a:gd name="T76" fmla="*/ 24 w 27"/>
                <a:gd name="T77" fmla="*/ 20 h 21"/>
                <a:gd name="T78" fmla="*/ 24 w 27"/>
                <a:gd name="T79" fmla="*/ 19 h 21"/>
                <a:gd name="T80" fmla="*/ 23 w 27"/>
                <a:gd name="T8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" h="21">
                  <a:moveTo>
                    <a:pt x="23" y="18"/>
                  </a:moveTo>
                  <a:lnTo>
                    <a:pt x="23" y="18"/>
                  </a:lnTo>
                  <a:lnTo>
                    <a:pt x="23" y="16"/>
                  </a:lnTo>
                  <a:lnTo>
                    <a:pt x="22" y="14"/>
                  </a:lnTo>
                  <a:lnTo>
                    <a:pt x="22" y="12"/>
                  </a:lnTo>
                  <a:lnTo>
                    <a:pt x="21" y="11"/>
                  </a:lnTo>
                  <a:lnTo>
                    <a:pt x="20" y="10"/>
                  </a:lnTo>
                  <a:lnTo>
                    <a:pt x="19" y="9"/>
                  </a:lnTo>
                  <a:lnTo>
                    <a:pt x="18" y="7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3" y="5"/>
                  </a:lnTo>
                  <a:lnTo>
                    <a:pt x="11" y="4"/>
                  </a:lnTo>
                  <a:lnTo>
                    <a:pt x="9" y="4"/>
                  </a:lnTo>
                  <a:lnTo>
                    <a:pt x="7" y="4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20" y="6"/>
                  </a:lnTo>
                  <a:lnTo>
                    <a:pt x="21" y="7"/>
                  </a:lnTo>
                  <a:lnTo>
                    <a:pt x="22" y="9"/>
                  </a:lnTo>
                  <a:lnTo>
                    <a:pt x="24" y="10"/>
                  </a:lnTo>
                  <a:lnTo>
                    <a:pt x="24" y="13"/>
                  </a:lnTo>
                  <a:lnTo>
                    <a:pt x="25" y="15"/>
                  </a:lnTo>
                  <a:lnTo>
                    <a:pt x="25" y="18"/>
                  </a:lnTo>
                  <a:lnTo>
                    <a:pt x="26" y="18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4" y="20"/>
                  </a:lnTo>
                  <a:lnTo>
                    <a:pt x="24" y="19"/>
                  </a:lnTo>
                  <a:lnTo>
                    <a:pt x="23" y="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54" name="Freeform 142">
              <a:extLst>
                <a:ext uri="{FF2B5EF4-FFF2-40B4-BE49-F238E27FC236}">
                  <a16:creationId xmlns:a16="http://schemas.microsoft.com/office/drawing/2014/main" id="{4F05D8E5-8250-AE94-5CF0-7B9CD8312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4" y="1576"/>
              <a:ext cx="447" cy="324"/>
            </a:xfrm>
            <a:custGeom>
              <a:avLst/>
              <a:gdLst>
                <a:gd name="T0" fmla="*/ 420 w 447"/>
                <a:gd name="T1" fmla="*/ 26 h 324"/>
                <a:gd name="T2" fmla="*/ 423 w 447"/>
                <a:gd name="T3" fmla="*/ 50 h 324"/>
                <a:gd name="T4" fmla="*/ 427 w 447"/>
                <a:gd name="T5" fmla="*/ 74 h 324"/>
                <a:gd name="T6" fmla="*/ 430 w 447"/>
                <a:gd name="T7" fmla="*/ 99 h 324"/>
                <a:gd name="T8" fmla="*/ 433 w 447"/>
                <a:gd name="T9" fmla="*/ 123 h 324"/>
                <a:gd name="T10" fmla="*/ 436 w 447"/>
                <a:gd name="T11" fmla="*/ 148 h 324"/>
                <a:gd name="T12" fmla="*/ 438 w 447"/>
                <a:gd name="T13" fmla="*/ 173 h 324"/>
                <a:gd name="T14" fmla="*/ 441 w 447"/>
                <a:gd name="T15" fmla="*/ 199 h 324"/>
                <a:gd name="T16" fmla="*/ 443 w 447"/>
                <a:gd name="T17" fmla="*/ 224 h 324"/>
                <a:gd name="T18" fmla="*/ 444 w 447"/>
                <a:gd name="T19" fmla="*/ 250 h 324"/>
                <a:gd name="T20" fmla="*/ 446 w 447"/>
                <a:gd name="T21" fmla="*/ 275 h 324"/>
                <a:gd name="T22" fmla="*/ 445 w 447"/>
                <a:gd name="T23" fmla="*/ 282 h 324"/>
                <a:gd name="T24" fmla="*/ 444 w 447"/>
                <a:gd name="T25" fmla="*/ 287 h 324"/>
                <a:gd name="T26" fmla="*/ 442 w 447"/>
                <a:gd name="T27" fmla="*/ 290 h 324"/>
                <a:gd name="T28" fmla="*/ 438 w 447"/>
                <a:gd name="T29" fmla="*/ 293 h 324"/>
                <a:gd name="T30" fmla="*/ 434 w 447"/>
                <a:gd name="T31" fmla="*/ 295 h 324"/>
                <a:gd name="T32" fmla="*/ 46 w 447"/>
                <a:gd name="T33" fmla="*/ 323 h 324"/>
                <a:gd name="T34" fmla="*/ 39 w 447"/>
                <a:gd name="T35" fmla="*/ 321 h 324"/>
                <a:gd name="T36" fmla="*/ 33 w 447"/>
                <a:gd name="T37" fmla="*/ 318 h 324"/>
                <a:gd name="T38" fmla="*/ 29 w 447"/>
                <a:gd name="T39" fmla="*/ 313 h 324"/>
                <a:gd name="T40" fmla="*/ 26 w 447"/>
                <a:gd name="T41" fmla="*/ 307 h 324"/>
                <a:gd name="T42" fmla="*/ 24 w 447"/>
                <a:gd name="T43" fmla="*/ 300 h 324"/>
                <a:gd name="T44" fmla="*/ 0 w 447"/>
                <a:gd name="T45" fmla="*/ 40 h 324"/>
                <a:gd name="T46" fmla="*/ 0 w 447"/>
                <a:gd name="T47" fmla="*/ 34 h 324"/>
                <a:gd name="T48" fmla="*/ 0 w 447"/>
                <a:gd name="T49" fmla="*/ 28 h 324"/>
                <a:gd name="T50" fmla="*/ 3 w 447"/>
                <a:gd name="T51" fmla="*/ 24 h 324"/>
                <a:gd name="T52" fmla="*/ 7 w 447"/>
                <a:gd name="T53" fmla="*/ 21 h 324"/>
                <a:gd name="T54" fmla="*/ 22 w 447"/>
                <a:gd name="T55" fmla="*/ 19 h 324"/>
                <a:gd name="T56" fmla="*/ 56 w 447"/>
                <a:gd name="T57" fmla="*/ 14 h 324"/>
                <a:gd name="T58" fmla="*/ 91 w 447"/>
                <a:gd name="T59" fmla="*/ 11 h 324"/>
                <a:gd name="T60" fmla="*/ 127 w 447"/>
                <a:gd name="T61" fmla="*/ 7 h 324"/>
                <a:gd name="T62" fmla="*/ 163 w 447"/>
                <a:gd name="T63" fmla="*/ 5 h 324"/>
                <a:gd name="T64" fmla="*/ 199 w 447"/>
                <a:gd name="T65" fmla="*/ 3 h 324"/>
                <a:gd name="T66" fmla="*/ 236 w 447"/>
                <a:gd name="T67" fmla="*/ 1 h 324"/>
                <a:gd name="T68" fmla="*/ 272 w 447"/>
                <a:gd name="T69" fmla="*/ 0 h 324"/>
                <a:gd name="T70" fmla="*/ 308 w 447"/>
                <a:gd name="T71" fmla="*/ 0 h 324"/>
                <a:gd name="T72" fmla="*/ 345 w 447"/>
                <a:gd name="T73" fmla="*/ 0 h 324"/>
                <a:gd name="T74" fmla="*/ 381 w 447"/>
                <a:gd name="T75" fmla="*/ 0 h 324"/>
                <a:gd name="T76" fmla="*/ 398 w 447"/>
                <a:gd name="T77" fmla="*/ 0 h 324"/>
                <a:gd name="T78" fmla="*/ 405 w 447"/>
                <a:gd name="T79" fmla="*/ 1 h 324"/>
                <a:gd name="T80" fmla="*/ 410 w 447"/>
                <a:gd name="T81" fmla="*/ 2 h 324"/>
                <a:gd name="T82" fmla="*/ 414 w 447"/>
                <a:gd name="T83" fmla="*/ 4 h 324"/>
                <a:gd name="T84" fmla="*/ 417 w 447"/>
                <a:gd name="T85" fmla="*/ 8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7" h="324">
                  <a:moveTo>
                    <a:pt x="418" y="10"/>
                  </a:moveTo>
                  <a:lnTo>
                    <a:pt x="419" y="18"/>
                  </a:lnTo>
                  <a:lnTo>
                    <a:pt x="420" y="26"/>
                  </a:lnTo>
                  <a:lnTo>
                    <a:pt x="421" y="34"/>
                  </a:lnTo>
                  <a:lnTo>
                    <a:pt x="422" y="42"/>
                  </a:lnTo>
                  <a:lnTo>
                    <a:pt x="423" y="50"/>
                  </a:lnTo>
                  <a:lnTo>
                    <a:pt x="424" y="58"/>
                  </a:lnTo>
                  <a:lnTo>
                    <a:pt x="426" y="66"/>
                  </a:lnTo>
                  <a:lnTo>
                    <a:pt x="427" y="74"/>
                  </a:lnTo>
                  <a:lnTo>
                    <a:pt x="428" y="82"/>
                  </a:lnTo>
                  <a:lnTo>
                    <a:pt x="429" y="90"/>
                  </a:lnTo>
                  <a:lnTo>
                    <a:pt x="430" y="99"/>
                  </a:lnTo>
                  <a:lnTo>
                    <a:pt x="431" y="107"/>
                  </a:lnTo>
                  <a:lnTo>
                    <a:pt x="432" y="115"/>
                  </a:lnTo>
                  <a:lnTo>
                    <a:pt x="433" y="123"/>
                  </a:lnTo>
                  <a:lnTo>
                    <a:pt x="434" y="132"/>
                  </a:lnTo>
                  <a:lnTo>
                    <a:pt x="435" y="140"/>
                  </a:lnTo>
                  <a:lnTo>
                    <a:pt x="436" y="148"/>
                  </a:lnTo>
                  <a:lnTo>
                    <a:pt x="437" y="157"/>
                  </a:lnTo>
                  <a:lnTo>
                    <a:pt x="437" y="165"/>
                  </a:lnTo>
                  <a:lnTo>
                    <a:pt x="438" y="173"/>
                  </a:lnTo>
                  <a:lnTo>
                    <a:pt x="439" y="182"/>
                  </a:lnTo>
                  <a:lnTo>
                    <a:pt x="440" y="190"/>
                  </a:lnTo>
                  <a:lnTo>
                    <a:pt x="441" y="199"/>
                  </a:lnTo>
                  <a:lnTo>
                    <a:pt x="442" y="207"/>
                  </a:lnTo>
                  <a:lnTo>
                    <a:pt x="442" y="215"/>
                  </a:lnTo>
                  <a:lnTo>
                    <a:pt x="443" y="224"/>
                  </a:lnTo>
                  <a:lnTo>
                    <a:pt x="443" y="233"/>
                  </a:lnTo>
                  <a:lnTo>
                    <a:pt x="444" y="241"/>
                  </a:lnTo>
                  <a:lnTo>
                    <a:pt x="444" y="250"/>
                  </a:lnTo>
                  <a:lnTo>
                    <a:pt x="445" y="258"/>
                  </a:lnTo>
                  <a:lnTo>
                    <a:pt x="445" y="267"/>
                  </a:lnTo>
                  <a:lnTo>
                    <a:pt x="446" y="275"/>
                  </a:lnTo>
                  <a:lnTo>
                    <a:pt x="446" y="278"/>
                  </a:lnTo>
                  <a:lnTo>
                    <a:pt x="445" y="280"/>
                  </a:lnTo>
                  <a:lnTo>
                    <a:pt x="445" y="282"/>
                  </a:lnTo>
                  <a:lnTo>
                    <a:pt x="445" y="284"/>
                  </a:lnTo>
                  <a:lnTo>
                    <a:pt x="444" y="285"/>
                  </a:lnTo>
                  <a:lnTo>
                    <a:pt x="444" y="287"/>
                  </a:lnTo>
                  <a:lnTo>
                    <a:pt x="443" y="288"/>
                  </a:lnTo>
                  <a:lnTo>
                    <a:pt x="443" y="289"/>
                  </a:lnTo>
                  <a:lnTo>
                    <a:pt x="442" y="290"/>
                  </a:lnTo>
                  <a:lnTo>
                    <a:pt x="441" y="292"/>
                  </a:lnTo>
                  <a:lnTo>
                    <a:pt x="440" y="292"/>
                  </a:lnTo>
                  <a:lnTo>
                    <a:pt x="438" y="293"/>
                  </a:lnTo>
                  <a:lnTo>
                    <a:pt x="437" y="294"/>
                  </a:lnTo>
                  <a:lnTo>
                    <a:pt x="435" y="294"/>
                  </a:lnTo>
                  <a:lnTo>
                    <a:pt x="434" y="295"/>
                  </a:lnTo>
                  <a:lnTo>
                    <a:pt x="432" y="295"/>
                  </a:lnTo>
                  <a:lnTo>
                    <a:pt x="49" y="323"/>
                  </a:lnTo>
                  <a:lnTo>
                    <a:pt x="46" y="323"/>
                  </a:lnTo>
                  <a:lnTo>
                    <a:pt x="44" y="323"/>
                  </a:lnTo>
                  <a:lnTo>
                    <a:pt x="41" y="322"/>
                  </a:lnTo>
                  <a:lnTo>
                    <a:pt x="39" y="321"/>
                  </a:lnTo>
                  <a:lnTo>
                    <a:pt x="37" y="320"/>
                  </a:lnTo>
                  <a:lnTo>
                    <a:pt x="35" y="319"/>
                  </a:lnTo>
                  <a:lnTo>
                    <a:pt x="33" y="318"/>
                  </a:lnTo>
                  <a:lnTo>
                    <a:pt x="32" y="316"/>
                  </a:lnTo>
                  <a:lnTo>
                    <a:pt x="30" y="314"/>
                  </a:lnTo>
                  <a:lnTo>
                    <a:pt x="29" y="313"/>
                  </a:lnTo>
                  <a:lnTo>
                    <a:pt x="28" y="311"/>
                  </a:lnTo>
                  <a:lnTo>
                    <a:pt x="27" y="309"/>
                  </a:lnTo>
                  <a:lnTo>
                    <a:pt x="26" y="307"/>
                  </a:lnTo>
                  <a:lnTo>
                    <a:pt x="26" y="305"/>
                  </a:lnTo>
                  <a:lnTo>
                    <a:pt x="25" y="302"/>
                  </a:lnTo>
                  <a:lnTo>
                    <a:pt x="24" y="300"/>
                  </a:lnTo>
                  <a:lnTo>
                    <a:pt x="0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1" y="27"/>
                  </a:lnTo>
                  <a:lnTo>
                    <a:pt x="2" y="25"/>
                  </a:lnTo>
                  <a:lnTo>
                    <a:pt x="3" y="24"/>
                  </a:lnTo>
                  <a:lnTo>
                    <a:pt x="4" y="23"/>
                  </a:lnTo>
                  <a:lnTo>
                    <a:pt x="5" y="22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11" y="20"/>
                  </a:lnTo>
                  <a:lnTo>
                    <a:pt x="22" y="19"/>
                  </a:lnTo>
                  <a:lnTo>
                    <a:pt x="33" y="17"/>
                  </a:lnTo>
                  <a:lnTo>
                    <a:pt x="45" y="16"/>
                  </a:lnTo>
                  <a:lnTo>
                    <a:pt x="56" y="14"/>
                  </a:lnTo>
                  <a:lnTo>
                    <a:pt x="68" y="13"/>
                  </a:lnTo>
                  <a:lnTo>
                    <a:pt x="80" y="12"/>
                  </a:lnTo>
                  <a:lnTo>
                    <a:pt x="91" y="11"/>
                  </a:lnTo>
                  <a:lnTo>
                    <a:pt x="103" y="9"/>
                  </a:lnTo>
                  <a:lnTo>
                    <a:pt x="115" y="8"/>
                  </a:lnTo>
                  <a:lnTo>
                    <a:pt x="127" y="7"/>
                  </a:lnTo>
                  <a:lnTo>
                    <a:pt x="139" y="6"/>
                  </a:lnTo>
                  <a:lnTo>
                    <a:pt x="151" y="6"/>
                  </a:lnTo>
                  <a:lnTo>
                    <a:pt x="163" y="5"/>
                  </a:lnTo>
                  <a:lnTo>
                    <a:pt x="175" y="4"/>
                  </a:lnTo>
                  <a:lnTo>
                    <a:pt x="187" y="3"/>
                  </a:lnTo>
                  <a:lnTo>
                    <a:pt x="199" y="3"/>
                  </a:lnTo>
                  <a:lnTo>
                    <a:pt x="211" y="2"/>
                  </a:lnTo>
                  <a:lnTo>
                    <a:pt x="223" y="2"/>
                  </a:lnTo>
                  <a:lnTo>
                    <a:pt x="236" y="1"/>
                  </a:lnTo>
                  <a:lnTo>
                    <a:pt x="248" y="1"/>
                  </a:lnTo>
                  <a:lnTo>
                    <a:pt x="260" y="1"/>
                  </a:lnTo>
                  <a:lnTo>
                    <a:pt x="272" y="0"/>
                  </a:lnTo>
                  <a:lnTo>
                    <a:pt x="284" y="0"/>
                  </a:lnTo>
                  <a:lnTo>
                    <a:pt x="296" y="0"/>
                  </a:lnTo>
                  <a:lnTo>
                    <a:pt x="308" y="0"/>
                  </a:lnTo>
                  <a:lnTo>
                    <a:pt x="321" y="0"/>
                  </a:lnTo>
                  <a:lnTo>
                    <a:pt x="333" y="0"/>
                  </a:lnTo>
                  <a:lnTo>
                    <a:pt x="345" y="0"/>
                  </a:lnTo>
                  <a:lnTo>
                    <a:pt x="357" y="0"/>
                  </a:lnTo>
                  <a:lnTo>
                    <a:pt x="369" y="0"/>
                  </a:lnTo>
                  <a:lnTo>
                    <a:pt x="381" y="0"/>
                  </a:lnTo>
                  <a:lnTo>
                    <a:pt x="394" y="0"/>
                  </a:lnTo>
                  <a:lnTo>
                    <a:pt x="396" y="0"/>
                  </a:lnTo>
                  <a:lnTo>
                    <a:pt x="398" y="0"/>
                  </a:lnTo>
                  <a:lnTo>
                    <a:pt x="401" y="1"/>
                  </a:lnTo>
                  <a:lnTo>
                    <a:pt x="403" y="1"/>
                  </a:lnTo>
                  <a:lnTo>
                    <a:pt x="405" y="1"/>
                  </a:lnTo>
                  <a:lnTo>
                    <a:pt x="407" y="1"/>
                  </a:lnTo>
                  <a:lnTo>
                    <a:pt x="409" y="2"/>
                  </a:lnTo>
                  <a:lnTo>
                    <a:pt x="410" y="2"/>
                  </a:lnTo>
                  <a:lnTo>
                    <a:pt x="412" y="3"/>
                  </a:lnTo>
                  <a:lnTo>
                    <a:pt x="413" y="4"/>
                  </a:lnTo>
                  <a:lnTo>
                    <a:pt x="414" y="4"/>
                  </a:lnTo>
                  <a:lnTo>
                    <a:pt x="416" y="5"/>
                  </a:lnTo>
                  <a:lnTo>
                    <a:pt x="416" y="6"/>
                  </a:lnTo>
                  <a:lnTo>
                    <a:pt x="417" y="8"/>
                  </a:lnTo>
                  <a:lnTo>
                    <a:pt x="418" y="9"/>
                  </a:lnTo>
                  <a:lnTo>
                    <a:pt x="418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55" name="Freeform 143">
              <a:extLst>
                <a:ext uri="{FF2B5EF4-FFF2-40B4-BE49-F238E27FC236}">
                  <a16:creationId xmlns:a16="http://schemas.microsoft.com/office/drawing/2014/main" id="{E1746AAA-E160-630E-A5BD-531415021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0" y="1587"/>
              <a:ext cx="31" cy="267"/>
            </a:xfrm>
            <a:custGeom>
              <a:avLst/>
              <a:gdLst>
                <a:gd name="T0" fmla="*/ 27 w 31"/>
                <a:gd name="T1" fmla="*/ 265 h 267"/>
                <a:gd name="T2" fmla="*/ 27 w 31"/>
                <a:gd name="T3" fmla="*/ 248 h 267"/>
                <a:gd name="T4" fmla="*/ 26 w 31"/>
                <a:gd name="T5" fmla="*/ 231 h 267"/>
                <a:gd name="T6" fmla="*/ 25 w 31"/>
                <a:gd name="T7" fmla="*/ 214 h 267"/>
                <a:gd name="T8" fmla="*/ 24 w 31"/>
                <a:gd name="T9" fmla="*/ 196 h 267"/>
                <a:gd name="T10" fmla="*/ 22 w 31"/>
                <a:gd name="T11" fmla="*/ 180 h 267"/>
                <a:gd name="T12" fmla="*/ 21 w 31"/>
                <a:gd name="T13" fmla="*/ 163 h 267"/>
                <a:gd name="T14" fmla="*/ 19 w 31"/>
                <a:gd name="T15" fmla="*/ 146 h 267"/>
                <a:gd name="T16" fmla="*/ 17 w 31"/>
                <a:gd name="T17" fmla="*/ 129 h 267"/>
                <a:gd name="T18" fmla="*/ 15 w 31"/>
                <a:gd name="T19" fmla="*/ 113 h 267"/>
                <a:gd name="T20" fmla="*/ 13 w 31"/>
                <a:gd name="T21" fmla="*/ 96 h 267"/>
                <a:gd name="T22" fmla="*/ 11 w 31"/>
                <a:gd name="T23" fmla="*/ 80 h 267"/>
                <a:gd name="T24" fmla="*/ 9 w 31"/>
                <a:gd name="T25" fmla="*/ 64 h 267"/>
                <a:gd name="T26" fmla="*/ 6 w 31"/>
                <a:gd name="T27" fmla="*/ 47 h 267"/>
                <a:gd name="T28" fmla="*/ 4 w 31"/>
                <a:gd name="T29" fmla="*/ 31 h 267"/>
                <a:gd name="T30" fmla="*/ 2 w 31"/>
                <a:gd name="T31" fmla="*/ 16 h 267"/>
                <a:gd name="T32" fmla="*/ 0 w 31"/>
                <a:gd name="T33" fmla="*/ 0 h 267"/>
                <a:gd name="T34" fmla="*/ 3 w 31"/>
                <a:gd name="T35" fmla="*/ 7 h 267"/>
                <a:gd name="T36" fmla="*/ 5 w 31"/>
                <a:gd name="T37" fmla="*/ 23 h 267"/>
                <a:gd name="T38" fmla="*/ 7 w 31"/>
                <a:gd name="T39" fmla="*/ 39 h 267"/>
                <a:gd name="T40" fmla="*/ 9 w 31"/>
                <a:gd name="T41" fmla="*/ 55 h 267"/>
                <a:gd name="T42" fmla="*/ 12 w 31"/>
                <a:gd name="T43" fmla="*/ 72 h 267"/>
                <a:gd name="T44" fmla="*/ 14 w 31"/>
                <a:gd name="T45" fmla="*/ 88 h 267"/>
                <a:gd name="T46" fmla="*/ 16 w 31"/>
                <a:gd name="T47" fmla="*/ 104 h 267"/>
                <a:gd name="T48" fmla="*/ 18 w 31"/>
                <a:gd name="T49" fmla="*/ 121 h 267"/>
                <a:gd name="T50" fmla="*/ 20 w 31"/>
                <a:gd name="T51" fmla="*/ 137 h 267"/>
                <a:gd name="T52" fmla="*/ 22 w 31"/>
                <a:gd name="T53" fmla="*/ 154 h 267"/>
                <a:gd name="T54" fmla="*/ 24 w 31"/>
                <a:gd name="T55" fmla="*/ 171 h 267"/>
                <a:gd name="T56" fmla="*/ 25 w 31"/>
                <a:gd name="T57" fmla="*/ 188 h 267"/>
                <a:gd name="T58" fmla="*/ 27 w 31"/>
                <a:gd name="T59" fmla="*/ 205 h 267"/>
                <a:gd name="T60" fmla="*/ 28 w 31"/>
                <a:gd name="T61" fmla="*/ 222 h 267"/>
                <a:gd name="T62" fmla="*/ 29 w 31"/>
                <a:gd name="T63" fmla="*/ 239 h 267"/>
                <a:gd name="T64" fmla="*/ 30 w 31"/>
                <a:gd name="T65" fmla="*/ 256 h 267"/>
                <a:gd name="T66" fmla="*/ 30 w 31"/>
                <a:gd name="T67" fmla="*/ 265 h 267"/>
                <a:gd name="T68" fmla="*/ 30 w 31"/>
                <a:gd name="T69" fmla="*/ 266 h 267"/>
                <a:gd name="T70" fmla="*/ 28 w 31"/>
                <a:gd name="T71" fmla="*/ 26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267">
                  <a:moveTo>
                    <a:pt x="27" y="265"/>
                  </a:moveTo>
                  <a:lnTo>
                    <a:pt x="27" y="265"/>
                  </a:lnTo>
                  <a:lnTo>
                    <a:pt x="27" y="256"/>
                  </a:lnTo>
                  <a:lnTo>
                    <a:pt x="27" y="248"/>
                  </a:lnTo>
                  <a:lnTo>
                    <a:pt x="27" y="239"/>
                  </a:lnTo>
                  <a:lnTo>
                    <a:pt x="26" y="231"/>
                  </a:lnTo>
                  <a:lnTo>
                    <a:pt x="25" y="222"/>
                  </a:lnTo>
                  <a:lnTo>
                    <a:pt x="25" y="214"/>
                  </a:lnTo>
                  <a:lnTo>
                    <a:pt x="24" y="205"/>
                  </a:lnTo>
                  <a:lnTo>
                    <a:pt x="24" y="196"/>
                  </a:lnTo>
                  <a:lnTo>
                    <a:pt x="23" y="188"/>
                  </a:lnTo>
                  <a:lnTo>
                    <a:pt x="22" y="180"/>
                  </a:lnTo>
                  <a:lnTo>
                    <a:pt x="21" y="171"/>
                  </a:lnTo>
                  <a:lnTo>
                    <a:pt x="21" y="163"/>
                  </a:lnTo>
                  <a:lnTo>
                    <a:pt x="20" y="154"/>
                  </a:lnTo>
                  <a:lnTo>
                    <a:pt x="19" y="146"/>
                  </a:lnTo>
                  <a:lnTo>
                    <a:pt x="18" y="138"/>
                  </a:lnTo>
                  <a:lnTo>
                    <a:pt x="17" y="129"/>
                  </a:lnTo>
                  <a:lnTo>
                    <a:pt x="16" y="121"/>
                  </a:lnTo>
                  <a:lnTo>
                    <a:pt x="15" y="113"/>
                  </a:lnTo>
                  <a:lnTo>
                    <a:pt x="14" y="105"/>
                  </a:lnTo>
                  <a:lnTo>
                    <a:pt x="13" y="96"/>
                  </a:lnTo>
                  <a:lnTo>
                    <a:pt x="12" y="88"/>
                  </a:lnTo>
                  <a:lnTo>
                    <a:pt x="11" y="80"/>
                  </a:lnTo>
                  <a:lnTo>
                    <a:pt x="9" y="72"/>
                  </a:lnTo>
                  <a:lnTo>
                    <a:pt x="9" y="64"/>
                  </a:lnTo>
                  <a:lnTo>
                    <a:pt x="7" y="56"/>
                  </a:lnTo>
                  <a:lnTo>
                    <a:pt x="6" y="47"/>
                  </a:lnTo>
                  <a:lnTo>
                    <a:pt x="5" y="39"/>
                  </a:lnTo>
                  <a:lnTo>
                    <a:pt x="4" y="31"/>
                  </a:lnTo>
                  <a:lnTo>
                    <a:pt x="3" y="24"/>
                  </a:lnTo>
                  <a:lnTo>
                    <a:pt x="2" y="16"/>
                  </a:lnTo>
                  <a:lnTo>
                    <a:pt x="1" y="8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7"/>
                  </a:lnTo>
                  <a:lnTo>
                    <a:pt x="4" y="15"/>
                  </a:lnTo>
                  <a:lnTo>
                    <a:pt x="5" y="23"/>
                  </a:lnTo>
                  <a:lnTo>
                    <a:pt x="6" y="31"/>
                  </a:lnTo>
                  <a:lnTo>
                    <a:pt x="7" y="39"/>
                  </a:lnTo>
                  <a:lnTo>
                    <a:pt x="9" y="47"/>
                  </a:lnTo>
                  <a:lnTo>
                    <a:pt x="9" y="55"/>
                  </a:lnTo>
                  <a:lnTo>
                    <a:pt x="11" y="63"/>
                  </a:lnTo>
                  <a:lnTo>
                    <a:pt x="12" y="72"/>
                  </a:lnTo>
                  <a:lnTo>
                    <a:pt x="13" y="80"/>
                  </a:lnTo>
                  <a:lnTo>
                    <a:pt x="14" y="88"/>
                  </a:lnTo>
                  <a:lnTo>
                    <a:pt x="15" y="96"/>
                  </a:lnTo>
                  <a:lnTo>
                    <a:pt x="16" y="104"/>
                  </a:lnTo>
                  <a:lnTo>
                    <a:pt x="17" y="113"/>
                  </a:lnTo>
                  <a:lnTo>
                    <a:pt x="18" y="121"/>
                  </a:lnTo>
                  <a:lnTo>
                    <a:pt x="19" y="129"/>
                  </a:lnTo>
                  <a:lnTo>
                    <a:pt x="20" y="137"/>
                  </a:lnTo>
                  <a:lnTo>
                    <a:pt x="21" y="146"/>
                  </a:lnTo>
                  <a:lnTo>
                    <a:pt x="22" y="154"/>
                  </a:lnTo>
                  <a:lnTo>
                    <a:pt x="23" y="163"/>
                  </a:lnTo>
                  <a:lnTo>
                    <a:pt x="24" y="171"/>
                  </a:lnTo>
                  <a:lnTo>
                    <a:pt x="24" y="180"/>
                  </a:lnTo>
                  <a:lnTo>
                    <a:pt x="25" y="188"/>
                  </a:lnTo>
                  <a:lnTo>
                    <a:pt x="26" y="196"/>
                  </a:lnTo>
                  <a:lnTo>
                    <a:pt x="27" y="205"/>
                  </a:lnTo>
                  <a:lnTo>
                    <a:pt x="27" y="213"/>
                  </a:lnTo>
                  <a:lnTo>
                    <a:pt x="28" y="222"/>
                  </a:lnTo>
                  <a:lnTo>
                    <a:pt x="28" y="230"/>
                  </a:lnTo>
                  <a:lnTo>
                    <a:pt x="29" y="239"/>
                  </a:lnTo>
                  <a:lnTo>
                    <a:pt x="29" y="248"/>
                  </a:lnTo>
                  <a:lnTo>
                    <a:pt x="30" y="256"/>
                  </a:lnTo>
                  <a:lnTo>
                    <a:pt x="30" y="265"/>
                  </a:lnTo>
                  <a:lnTo>
                    <a:pt x="30" y="265"/>
                  </a:lnTo>
                  <a:lnTo>
                    <a:pt x="30" y="265"/>
                  </a:lnTo>
                  <a:lnTo>
                    <a:pt x="30" y="266"/>
                  </a:lnTo>
                  <a:lnTo>
                    <a:pt x="29" y="266"/>
                  </a:lnTo>
                  <a:lnTo>
                    <a:pt x="28" y="266"/>
                  </a:lnTo>
                  <a:lnTo>
                    <a:pt x="27" y="26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56" name="Freeform 144">
              <a:extLst>
                <a:ext uri="{FF2B5EF4-FFF2-40B4-BE49-F238E27FC236}">
                  <a16:creationId xmlns:a16="http://schemas.microsoft.com/office/drawing/2014/main" id="{BE5200D3-C318-1A30-48C7-5C6D9FEA3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" y="1852"/>
              <a:ext cx="21" cy="22"/>
            </a:xfrm>
            <a:custGeom>
              <a:avLst/>
              <a:gdLst>
                <a:gd name="T0" fmla="*/ 1 w 21"/>
                <a:gd name="T1" fmla="*/ 19 h 22"/>
                <a:gd name="T2" fmla="*/ 1 w 21"/>
                <a:gd name="T3" fmla="*/ 19 h 22"/>
                <a:gd name="T4" fmla="*/ 3 w 21"/>
                <a:gd name="T5" fmla="*/ 18 h 22"/>
                <a:gd name="T6" fmla="*/ 5 w 21"/>
                <a:gd name="T7" fmla="*/ 18 h 22"/>
                <a:gd name="T8" fmla="*/ 7 w 21"/>
                <a:gd name="T9" fmla="*/ 17 h 22"/>
                <a:gd name="T10" fmla="*/ 9 w 21"/>
                <a:gd name="T11" fmla="*/ 17 h 22"/>
                <a:gd name="T12" fmla="*/ 10 w 21"/>
                <a:gd name="T13" fmla="*/ 16 h 22"/>
                <a:gd name="T14" fmla="*/ 11 w 21"/>
                <a:gd name="T15" fmla="*/ 15 h 22"/>
                <a:gd name="T16" fmla="*/ 12 w 21"/>
                <a:gd name="T17" fmla="*/ 14 h 22"/>
                <a:gd name="T18" fmla="*/ 14 w 21"/>
                <a:gd name="T19" fmla="*/ 13 h 22"/>
                <a:gd name="T20" fmla="*/ 14 w 21"/>
                <a:gd name="T21" fmla="*/ 12 h 22"/>
                <a:gd name="T22" fmla="*/ 15 w 21"/>
                <a:gd name="T23" fmla="*/ 11 h 22"/>
                <a:gd name="T24" fmla="*/ 16 w 21"/>
                <a:gd name="T25" fmla="*/ 9 h 22"/>
                <a:gd name="T26" fmla="*/ 16 w 21"/>
                <a:gd name="T27" fmla="*/ 8 h 22"/>
                <a:gd name="T28" fmla="*/ 16 w 21"/>
                <a:gd name="T29" fmla="*/ 6 h 22"/>
                <a:gd name="T30" fmla="*/ 17 w 21"/>
                <a:gd name="T31" fmla="*/ 4 h 22"/>
                <a:gd name="T32" fmla="*/ 17 w 21"/>
                <a:gd name="T33" fmla="*/ 2 h 22"/>
                <a:gd name="T34" fmla="*/ 17 w 21"/>
                <a:gd name="T35" fmla="*/ 0 h 22"/>
                <a:gd name="T36" fmla="*/ 20 w 21"/>
                <a:gd name="T37" fmla="*/ 0 h 22"/>
                <a:gd name="T38" fmla="*/ 20 w 21"/>
                <a:gd name="T39" fmla="*/ 2 h 22"/>
                <a:gd name="T40" fmla="*/ 20 w 21"/>
                <a:gd name="T41" fmla="*/ 4 h 22"/>
                <a:gd name="T42" fmla="*/ 19 w 21"/>
                <a:gd name="T43" fmla="*/ 6 h 22"/>
                <a:gd name="T44" fmla="*/ 18 w 21"/>
                <a:gd name="T45" fmla="*/ 8 h 22"/>
                <a:gd name="T46" fmla="*/ 18 w 21"/>
                <a:gd name="T47" fmla="*/ 10 h 22"/>
                <a:gd name="T48" fmla="*/ 17 w 21"/>
                <a:gd name="T49" fmla="*/ 11 h 22"/>
                <a:gd name="T50" fmla="*/ 17 w 21"/>
                <a:gd name="T51" fmla="*/ 13 h 22"/>
                <a:gd name="T52" fmla="*/ 16 w 21"/>
                <a:gd name="T53" fmla="*/ 14 h 22"/>
                <a:gd name="T54" fmla="*/ 15 w 21"/>
                <a:gd name="T55" fmla="*/ 15 h 22"/>
                <a:gd name="T56" fmla="*/ 14 w 21"/>
                <a:gd name="T57" fmla="*/ 16 h 22"/>
                <a:gd name="T58" fmla="*/ 12 w 21"/>
                <a:gd name="T59" fmla="*/ 17 h 22"/>
                <a:gd name="T60" fmla="*/ 10 w 21"/>
                <a:gd name="T61" fmla="*/ 18 h 22"/>
                <a:gd name="T62" fmla="*/ 8 w 21"/>
                <a:gd name="T63" fmla="*/ 19 h 22"/>
                <a:gd name="T64" fmla="*/ 6 w 21"/>
                <a:gd name="T65" fmla="*/ 20 h 22"/>
                <a:gd name="T66" fmla="*/ 4 w 21"/>
                <a:gd name="T67" fmla="*/ 20 h 22"/>
                <a:gd name="T68" fmla="*/ 1 w 21"/>
                <a:gd name="T69" fmla="*/ 21 h 22"/>
                <a:gd name="T70" fmla="*/ 1 w 21"/>
                <a:gd name="T71" fmla="*/ 21 h 22"/>
                <a:gd name="T72" fmla="*/ 1 w 21"/>
                <a:gd name="T73" fmla="*/ 21 h 22"/>
                <a:gd name="T74" fmla="*/ 0 w 21"/>
                <a:gd name="T75" fmla="*/ 21 h 22"/>
                <a:gd name="T76" fmla="*/ 0 w 21"/>
                <a:gd name="T77" fmla="*/ 20 h 22"/>
                <a:gd name="T78" fmla="*/ 0 w 21"/>
                <a:gd name="T79" fmla="*/ 19 h 22"/>
                <a:gd name="T80" fmla="*/ 1 w 21"/>
                <a:gd name="T81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" h="22">
                  <a:moveTo>
                    <a:pt x="1" y="19"/>
                  </a:moveTo>
                  <a:lnTo>
                    <a:pt x="1" y="19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4" y="13"/>
                  </a:lnTo>
                  <a:lnTo>
                    <a:pt x="14" y="12"/>
                  </a:lnTo>
                  <a:lnTo>
                    <a:pt x="15" y="11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7" y="4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0" y="4"/>
                  </a:lnTo>
                  <a:lnTo>
                    <a:pt x="19" y="6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6" y="14"/>
                  </a:lnTo>
                  <a:lnTo>
                    <a:pt x="15" y="15"/>
                  </a:lnTo>
                  <a:lnTo>
                    <a:pt x="14" y="16"/>
                  </a:lnTo>
                  <a:lnTo>
                    <a:pt x="12" y="17"/>
                  </a:lnTo>
                  <a:lnTo>
                    <a:pt x="10" y="18"/>
                  </a:lnTo>
                  <a:lnTo>
                    <a:pt x="8" y="19"/>
                  </a:lnTo>
                  <a:lnTo>
                    <a:pt x="6" y="20"/>
                  </a:lnTo>
                  <a:lnTo>
                    <a:pt x="4" y="20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57" name="Freeform 145">
              <a:extLst>
                <a:ext uri="{FF2B5EF4-FFF2-40B4-BE49-F238E27FC236}">
                  <a16:creationId xmlns:a16="http://schemas.microsoft.com/office/drawing/2014/main" id="{547C012C-23C9-4E01-6E52-1F72F405B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" y="1871"/>
              <a:ext cx="384" cy="30"/>
            </a:xfrm>
            <a:custGeom>
              <a:avLst/>
              <a:gdLst>
                <a:gd name="T0" fmla="*/ 0 w 384"/>
                <a:gd name="T1" fmla="*/ 27 h 30"/>
                <a:gd name="T2" fmla="*/ 0 w 384"/>
                <a:gd name="T3" fmla="*/ 27 h 30"/>
                <a:gd name="T4" fmla="*/ 383 w 384"/>
                <a:gd name="T5" fmla="*/ 0 h 30"/>
                <a:gd name="T6" fmla="*/ 383 w 384"/>
                <a:gd name="T7" fmla="*/ 1 h 30"/>
                <a:gd name="T8" fmla="*/ 1 w 384"/>
                <a:gd name="T9" fmla="*/ 29 h 30"/>
                <a:gd name="T10" fmla="*/ 1 w 384"/>
                <a:gd name="T11" fmla="*/ 29 h 30"/>
                <a:gd name="T12" fmla="*/ 1 w 384"/>
                <a:gd name="T13" fmla="*/ 29 h 30"/>
                <a:gd name="T14" fmla="*/ 0 w 384"/>
                <a:gd name="T15" fmla="*/ 28 h 30"/>
                <a:gd name="T16" fmla="*/ 0 w 384"/>
                <a:gd name="T17" fmla="*/ 27 h 30"/>
                <a:gd name="T18" fmla="*/ 0 w 384"/>
                <a:gd name="T19" fmla="*/ 27 h 30"/>
                <a:gd name="T20" fmla="*/ 0 w 384"/>
                <a:gd name="T21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4" h="30">
                  <a:moveTo>
                    <a:pt x="0" y="27"/>
                  </a:moveTo>
                  <a:lnTo>
                    <a:pt x="0" y="27"/>
                  </a:lnTo>
                  <a:lnTo>
                    <a:pt x="383" y="0"/>
                  </a:lnTo>
                  <a:lnTo>
                    <a:pt x="383" y="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58" name="Freeform 146">
              <a:extLst>
                <a:ext uri="{FF2B5EF4-FFF2-40B4-BE49-F238E27FC236}">
                  <a16:creationId xmlns:a16="http://schemas.microsoft.com/office/drawing/2014/main" id="{95F13E9F-B805-1807-9735-2461F0293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" y="1875"/>
              <a:ext cx="27" cy="26"/>
            </a:xfrm>
            <a:custGeom>
              <a:avLst/>
              <a:gdLst>
                <a:gd name="T0" fmla="*/ 2 w 27"/>
                <a:gd name="T1" fmla="*/ 0 h 26"/>
                <a:gd name="T2" fmla="*/ 2 w 27"/>
                <a:gd name="T3" fmla="*/ 0 h 26"/>
                <a:gd name="T4" fmla="*/ 2 w 27"/>
                <a:gd name="T5" fmla="*/ 3 h 26"/>
                <a:gd name="T6" fmla="*/ 2 w 27"/>
                <a:gd name="T7" fmla="*/ 5 h 26"/>
                <a:gd name="T8" fmla="*/ 3 w 27"/>
                <a:gd name="T9" fmla="*/ 7 h 26"/>
                <a:gd name="T10" fmla="*/ 4 w 27"/>
                <a:gd name="T11" fmla="*/ 9 h 26"/>
                <a:gd name="T12" fmla="*/ 5 w 27"/>
                <a:gd name="T13" fmla="*/ 11 h 26"/>
                <a:gd name="T14" fmla="*/ 6 w 27"/>
                <a:gd name="T15" fmla="*/ 13 h 26"/>
                <a:gd name="T16" fmla="*/ 7 w 27"/>
                <a:gd name="T17" fmla="*/ 15 h 26"/>
                <a:gd name="T18" fmla="*/ 8 w 27"/>
                <a:gd name="T19" fmla="*/ 16 h 26"/>
                <a:gd name="T20" fmla="*/ 10 w 27"/>
                <a:gd name="T21" fmla="*/ 18 h 26"/>
                <a:gd name="T22" fmla="*/ 12 w 27"/>
                <a:gd name="T23" fmla="*/ 19 h 26"/>
                <a:gd name="T24" fmla="*/ 14 w 27"/>
                <a:gd name="T25" fmla="*/ 20 h 26"/>
                <a:gd name="T26" fmla="*/ 15 w 27"/>
                <a:gd name="T27" fmla="*/ 21 h 26"/>
                <a:gd name="T28" fmla="*/ 17 w 27"/>
                <a:gd name="T29" fmla="*/ 22 h 26"/>
                <a:gd name="T30" fmla="*/ 20 w 27"/>
                <a:gd name="T31" fmla="*/ 22 h 26"/>
                <a:gd name="T32" fmla="*/ 23 w 27"/>
                <a:gd name="T33" fmla="*/ 23 h 26"/>
                <a:gd name="T34" fmla="*/ 25 w 27"/>
                <a:gd name="T35" fmla="*/ 23 h 26"/>
                <a:gd name="T36" fmla="*/ 26 w 27"/>
                <a:gd name="T37" fmla="*/ 25 h 26"/>
                <a:gd name="T38" fmla="*/ 23 w 27"/>
                <a:gd name="T39" fmla="*/ 25 h 26"/>
                <a:gd name="T40" fmla="*/ 20 w 27"/>
                <a:gd name="T41" fmla="*/ 24 h 26"/>
                <a:gd name="T42" fmla="*/ 17 w 27"/>
                <a:gd name="T43" fmla="*/ 24 h 26"/>
                <a:gd name="T44" fmla="*/ 14 w 27"/>
                <a:gd name="T45" fmla="*/ 23 h 26"/>
                <a:gd name="T46" fmla="*/ 12 w 27"/>
                <a:gd name="T47" fmla="*/ 22 h 26"/>
                <a:gd name="T48" fmla="*/ 11 w 27"/>
                <a:gd name="T49" fmla="*/ 21 h 26"/>
                <a:gd name="T50" fmla="*/ 8 w 27"/>
                <a:gd name="T51" fmla="*/ 19 h 26"/>
                <a:gd name="T52" fmla="*/ 7 w 27"/>
                <a:gd name="T53" fmla="*/ 17 h 26"/>
                <a:gd name="T54" fmla="*/ 5 w 27"/>
                <a:gd name="T55" fmla="*/ 16 h 26"/>
                <a:gd name="T56" fmla="*/ 4 w 27"/>
                <a:gd name="T57" fmla="*/ 14 h 26"/>
                <a:gd name="T58" fmla="*/ 3 w 27"/>
                <a:gd name="T59" fmla="*/ 12 h 26"/>
                <a:gd name="T60" fmla="*/ 2 w 27"/>
                <a:gd name="T61" fmla="*/ 10 h 26"/>
                <a:gd name="T62" fmla="*/ 1 w 27"/>
                <a:gd name="T63" fmla="*/ 8 h 26"/>
                <a:gd name="T64" fmla="*/ 0 w 27"/>
                <a:gd name="T65" fmla="*/ 5 h 26"/>
                <a:gd name="T66" fmla="*/ 0 w 27"/>
                <a:gd name="T67" fmla="*/ 3 h 26"/>
                <a:gd name="T68" fmla="*/ 0 w 27"/>
                <a:gd name="T69" fmla="*/ 1 h 26"/>
                <a:gd name="T70" fmla="*/ 0 w 27"/>
                <a:gd name="T71" fmla="*/ 1 h 26"/>
                <a:gd name="T72" fmla="*/ 0 w 27"/>
                <a:gd name="T73" fmla="*/ 1 h 26"/>
                <a:gd name="T74" fmla="*/ 0 w 27"/>
                <a:gd name="T75" fmla="*/ 0 h 26"/>
                <a:gd name="T76" fmla="*/ 0 w 27"/>
                <a:gd name="T77" fmla="*/ 0 h 26"/>
                <a:gd name="T78" fmla="*/ 1 w 27"/>
                <a:gd name="T79" fmla="*/ 0 h 26"/>
                <a:gd name="T80" fmla="*/ 2 w 27"/>
                <a:gd name="T8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" h="26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2" y="5"/>
                  </a:lnTo>
                  <a:lnTo>
                    <a:pt x="3" y="7"/>
                  </a:lnTo>
                  <a:lnTo>
                    <a:pt x="4" y="9"/>
                  </a:lnTo>
                  <a:lnTo>
                    <a:pt x="5" y="11"/>
                  </a:lnTo>
                  <a:lnTo>
                    <a:pt x="6" y="13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2" y="19"/>
                  </a:lnTo>
                  <a:lnTo>
                    <a:pt x="14" y="20"/>
                  </a:lnTo>
                  <a:lnTo>
                    <a:pt x="15" y="21"/>
                  </a:lnTo>
                  <a:lnTo>
                    <a:pt x="17" y="22"/>
                  </a:lnTo>
                  <a:lnTo>
                    <a:pt x="20" y="22"/>
                  </a:lnTo>
                  <a:lnTo>
                    <a:pt x="23" y="23"/>
                  </a:lnTo>
                  <a:lnTo>
                    <a:pt x="25" y="23"/>
                  </a:lnTo>
                  <a:lnTo>
                    <a:pt x="26" y="25"/>
                  </a:lnTo>
                  <a:lnTo>
                    <a:pt x="23" y="25"/>
                  </a:lnTo>
                  <a:lnTo>
                    <a:pt x="20" y="24"/>
                  </a:lnTo>
                  <a:lnTo>
                    <a:pt x="17" y="24"/>
                  </a:lnTo>
                  <a:lnTo>
                    <a:pt x="14" y="23"/>
                  </a:lnTo>
                  <a:lnTo>
                    <a:pt x="12" y="22"/>
                  </a:lnTo>
                  <a:lnTo>
                    <a:pt x="11" y="21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5" y="16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59" name="Freeform 147">
              <a:extLst>
                <a:ext uri="{FF2B5EF4-FFF2-40B4-BE49-F238E27FC236}">
                  <a16:creationId xmlns:a16="http://schemas.microsoft.com/office/drawing/2014/main" id="{ABE0F8B3-FBED-5D62-2AF0-E606D9633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" y="1620"/>
              <a:ext cx="29" cy="258"/>
            </a:xfrm>
            <a:custGeom>
              <a:avLst/>
              <a:gdLst>
                <a:gd name="T0" fmla="*/ 2 w 29"/>
                <a:gd name="T1" fmla="*/ 1 h 258"/>
                <a:gd name="T2" fmla="*/ 2 w 29"/>
                <a:gd name="T3" fmla="*/ 1 h 258"/>
                <a:gd name="T4" fmla="*/ 28 w 29"/>
                <a:gd name="T5" fmla="*/ 256 h 258"/>
                <a:gd name="T6" fmla="*/ 25 w 29"/>
                <a:gd name="T7" fmla="*/ 257 h 258"/>
                <a:gd name="T8" fmla="*/ 0 w 29"/>
                <a:gd name="T9" fmla="*/ 1 h 258"/>
                <a:gd name="T10" fmla="*/ 0 w 29"/>
                <a:gd name="T11" fmla="*/ 1 h 258"/>
                <a:gd name="T12" fmla="*/ 0 w 29"/>
                <a:gd name="T13" fmla="*/ 1 h 258"/>
                <a:gd name="T14" fmla="*/ 0 w 29"/>
                <a:gd name="T15" fmla="*/ 0 h 258"/>
                <a:gd name="T16" fmla="*/ 1 w 29"/>
                <a:gd name="T17" fmla="*/ 0 h 258"/>
                <a:gd name="T18" fmla="*/ 1 w 29"/>
                <a:gd name="T19" fmla="*/ 0 h 258"/>
                <a:gd name="T20" fmla="*/ 2 w 29"/>
                <a:gd name="T21" fmla="*/ 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58">
                  <a:moveTo>
                    <a:pt x="2" y="1"/>
                  </a:moveTo>
                  <a:lnTo>
                    <a:pt x="2" y="1"/>
                  </a:lnTo>
                  <a:lnTo>
                    <a:pt x="28" y="256"/>
                  </a:lnTo>
                  <a:lnTo>
                    <a:pt x="25" y="25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60" name="Freeform 148">
              <a:extLst>
                <a:ext uri="{FF2B5EF4-FFF2-40B4-BE49-F238E27FC236}">
                  <a16:creationId xmlns:a16="http://schemas.microsoft.com/office/drawing/2014/main" id="{1750A400-FCA4-B247-8B2F-FD395ADE3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1" y="1596"/>
              <a:ext cx="21" cy="28"/>
            </a:xfrm>
            <a:custGeom>
              <a:avLst/>
              <a:gdLst>
                <a:gd name="T0" fmla="*/ 18 w 21"/>
                <a:gd name="T1" fmla="*/ 1 h 28"/>
                <a:gd name="T2" fmla="*/ 18 w 21"/>
                <a:gd name="T3" fmla="*/ 1 h 28"/>
                <a:gd name="T4" fmla="*/ 16 w 21"/>
                <a:gd name="T5" fmla="*/ 2 h 28"/>
                <a:gd name="T6" fmla="*/ 13 w 21"/>
                <a:gd name="T7" fmla="*/ 3 h 28"/>
                <a:gd name="T8" fmla="*/ 11 w 21"/>
                <a:gd name="T9" fmla="*/ 3 h 28"/>
                <a:gd name="T10" fmla="*/ 9 w 21"/>
                <a:gd name="T11" fmla="*/ 4 h 28"/>
                <a:gd name="T12" fmla="*/ 8 w 21"/>
                <a:gd name="T13" fmla="*/ 5 h 28"/>
                <a:gd name="T14" fmla="*/ 6 w 21"/>
                <a:gd name="T15" fmla="*/ 6 h 28"/>
                <a:gd name="T16" fmla="*/ 5 w 21"/>
                <a:gd name="T17" fmla="*/ 8 h 28"/>
                <a:gd name="T18" fmla="*/ 5 w 21"/>
                <a:gd name="T19" fmla="*/ 9 h 28"/>
                <a:gd name="T20" fmla="*/ 4 w 21"/>
                <a:gd name="T21" fmla="*/ 11 h 28"/>
                <a:gd name="T22" fmla="*/ 3 w 21"/>
                <a:gd name="T23" fmla="*/ 13 h 28"/>
                <a:gd name="T24" fmla="*/ 3 w 21"/>
                <a:gd name="T25" fmla="*/ 15 h 28"/>
                <a:gd name="T26" fmla="*/ 3 w 21"/>
                <a:gd name="T27" fmla="*/ 17 h 28"/>
                <a:gd name="T28" fmla="*/ 3 w 21"/>
                <a:gd name="T29" fmla="*/ 19 h 28"/>
                <a:gd name="T30" fmla="*/ 3 w 21"/>
                <a:gd name="T31" fmla="*/ 21 h 28"/>
                <a:gd name="T32" fmla="*/ 3 w 21"/>
                <a:gd name="T33" fmla="*/ 24 h 28"/>
                <a:gd name="T34" fmla="*/ 3 w 21"/>
                <a:gd name="T35" fmla="*/ 27 h 28"/>
                <a:gd name="T36" fmla="*/ 0 w 21"/>
                <a:gd name="T37" fmla="*/ 27 h 28"/>
                <a:gd name="T38" fmla="*/ 0 w 21"/>
                <a:gd name="T39" fmla="*/ 24 h 28"/>
                <a:gd name="T40" fmla="*/ 0 w 21"/>
                <a:gd name="T41" fmla="*/ 22 h 28"/>
                <a:gd name="T42" fmla="*/ 0 w 21"/>
                <a:gd name="T43" fmla="*/ 19 h 28"/>
                <a:gd name="T44" fmla="*/ 0 w 21"/>
                <a:gd name="T45" fmla="*/ 17 h 28"/>
                <a:gd name="T46" fmla="*/ 0 w 21"/>
                <a:gd name="T47" fmla="*/ 15 h 28"/>
                <a:gd name="T48" fmla="*/ 0 w 21"/>
                <a:gd name="T49" fmla="*/ 13 h 28"/>
                <a:gd name="T50" fmla="*/ 1 w 21"/>
                <a:gd name="T51" fmla="*/ 11 h 28"/>
                <a:gd name="T52" fmla="*/ 1 w 21"/>
                <a:gd name="T53" fmla="*/ 9 h 28"/>
                <a:gd name="T54" fmla="*/ 3 w 21"/>
                <a:gd name="T55" fmla="*/ 7 h 28"/>
                <a:gd name="T56" fmla="*/ 4 w 21"/>
                <a:gd name="T57" fmla="*/ 5 h 28"/>
                <a:gd name="T58" fmla="*/ 5 w 21"/>
                <a:gd name="T59" fmla="*/ 4 h 28"/>
                <a:gd name="T60" fmla="*/ 7 w 21"/>
                <a:gd name="T61" fmla="*/ 3 h 28"/>
                <a:gd name="T62" fmla="*/ 10 w 21"/>
                <a:gd name="T63" fmla="*/ 2 h 28"/>
                <a:gd name="T64" fmla="*/ 12 w 21"/>
                <a:gd name="T65" fmla="*/ 1 h 28"/>
                <a:gd name="T66" fmla="*/ 15 w 21"/>
                <a:gd name="T67" fmla="*/ 0 h 28"/>
                <a:gd name="T68" fmla="*/ 18 w 21"/>
                <a:gd name="T69" fmla="*/ 0 h 28"/>
                <a:gd name="T70" fmla="*/ 18 w 21"/>
                <a:gd name="T71" fmla="*/ 0 h 28"/>
                <a:gd name="T72" fmla="*/ 18 w 21"/>
                <a:gd name="T73" fmla="*/ 0 h 28"/>
                <a:gd name="T74" fmla="*/ 19 w 21"/>
                <a:gd name="T75" fmla="*/ 0 h 28"/>
                <a:gd name="T76" fmla="*/ 20 w 21"/>
                <a:gd name="T77" fmla="*/ 0 h 28"/>
                <a:gd name="T78" fmla="*/ 20 w 21"/>
                <a:gd name="T79" fmla="*/ 1 h 28"/>
                <a:gd name="T80" fmla="*/ 18 w 21"/>
                <a:gd name="T8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" h="28">
                  <a:moveTo>
                    <a:pt x="18" y="1"/>
                  </a:moveTo>
                  <a:lnTo>
                    <a:pt x="18" y="1"/>
                  </a:lnTo>
                  <a:lnTo>
                    <a:pt x="16" y="2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9" y="4"/>
                  </a:lnTo>
                  <a:lnTo>
                    <a:pt x="8" y="5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9"/>
                  </a:lnTo>
                  <a:lnTo>
                    <a:pt x="4" y="11"/>
                  </a:lnTo>
                  <a:lnTo>
                    <a:pt x="3" y="13"/>
                  </a:lnTo>
                  <a:lnTo>
                    <a:pt x="3" y="15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1" y="9"/>
                  </a:lnTo>
                  <a:lnTo>
                    <a:pt x="3" y="7"/>
                  </a:lnTo>
                  <a:lnTo>
                    <a:pt x="4" y="5"/>
                  </a:lnTo>
                  <a:lnTo>
                    <a:pt x="5" y="4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0" y="1"/>
                  </a:lnTo>
                  <a:lnTo>
                    <a:pt x="18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61" name="Freeform 149">
              <a:extLst>
                <a:ext uri="{FF2B5EF4-FFF2-40B4-BE49-F238E27FC236}">
                  <a16:creationId xmlns:a16="http://schemas.microsoft.com/office/drawing/2014/main" id="{8642EA28-D58F-6E00-7714-DAA16960A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5" y="1575"/>
              <a:ext cx="385" cy="23"/>
            </a:xfrm>
            <a:custGeom>
              <a:avLst/>
              <a:gdLst>
                <a:gd name="T0" fmla="*/ 383 w 385"/>
                <a:gd name="T1" fmla="*/ 2 h 23"/>
                <a:gd name="T2" fmla="*/ 358 w 385"/>
                <a:gd name="T3" fmla="*/ 1 h 23"/>
                <a:gd name="T4" fmla="*/ 334 w 385"/>
                <a:gd name="T5" fmla="*/ 1 h 23"/>
                <a:gd name="T6" fmla="*/ 310 w 385"/>
                <a:gd name="T7" fmla="*/ 1 h 23"/>
                <a:gd name="T8" fmla="*/ 285 w 385"/>
                <a:gd name="T9" fmla="*/ 1 h 23"/>
                <a:gd name="T10" fmla="*/ 261 w 385"/>
                <a:gd name="T11" fmla="*/ 2 h 23"/>
                <a:gd name="T12" fmla="*/ 237 w 385"/>
                <a:gd name="T13" fmla="*/ 3 h 23"/>
                <a:gd name="T14" fmla="*/ 212 w 385"/>
                <a:gd name="T15" fmla="*/ 3 h 23"/>
                <a:gd name="T16" fmla="*/ 188 w 385"/>
                <a:gd name="T17" fmla="*/ 4 h 23"/>
                <a:gd name="T18" fmla="*/ 164 w 385"/>
                <a:gd name="T19" fmla="*/ 6 h 23"/>
                <a:gd name="T20" fmla="*/ 140 w 385"/>
                <a:gd name="T21" fmla="*/ 7 h 23"/>
                <a:gd name="T22" fmla="*/ 116 w 385"/>
                <a:gd name="T23" fmla="*/ 9 h 23"/>
                <a:gd name="T24" fmla="*/ 92 w 385"/>
                <a:gd name="T25" fmla="*/ 11 h 23"/>
                <a:gd name="T26" fmla="*/ 69 w 385"/>
                <a:gd name="T27" fmla="*/ 13 h 23"/>
                <a:gd name="T28" fmla="*/ 45 w 385"/>
                <a:gd name="T29" fmla="*/ 16 h 23"/>
                <a:gd name="T30" fmla="*/ 23 w 385"/>
                <a:gd name="T31" fmla="*/ 18 h 23"/>
                <a:gd name="T32" fmla="*/ 0 w 385"/>
                <a:gd name="T33" fmla="*/ 22 h 23"/>
                <a:gd name="T34" fmla="*/ 11 w 385"/>
                <a:gd name="T35" fmla="*/ 18 h 23"/>
                <a:gd name="T36" fmla="*/ 34 w 385"/>
                <a:gd name="T37" fmla="*/ 15 h 23"/>
                <a:gd name="T38" fmla="*/ 57 w 385"/>
                <a:gd name="T39" fmla="*/ 12 h 23"/>
                <a:gd name="T40" fmla="*/ 80 w 385"/>
                <a:gd name="T41" fmla="*/ 10 h 23"/>
                <a:gd name="T42" fmla="*/ 104 w 385"/>
                <a:gd name="T43" fmla="*/ 8 h 23"/>
                <a:gd name="T44" fmla="*/ 128 w 385"/>
                <a:gd name="T45" fmla="*/ 6 h 23"/>
                <a:gd name="T46" fmla="*/ 152 w 385"/>
                <a:gd name="T47" fmla="*/ 4 h 23"/>
                <a:gd name="T48" fmla="*/ 176 w 385"/>
                <a:gd name="T49" fmla="*/ 3 h 23"/>
                <a:gd name="T50" fmla="*/ 200 w 385"/>
                <a:gd name="T51" fmla="*/ 2 h 23"/>
                <a:gd name="T52" fmla="*/ 225 w 385"/>
                <a:gd name="T53" fmla="*/ 1 h 23"/>
                <a:gd name="T54" fmla="*/ 249 w 385"/>
                <a:gd name="T55" fmla="*/ 0 h 23"/>
                <a:gd name="T56" fmla="*/ 273 w 385"/>
                <a:gd name="T57" fmla="*/ 0 h 23"/>
                <a:gd name="T58" fmla="*/ 298 w 385"/>
                <a:gd name="T59" fmla="*/ 0 h 23"/>
                <a:gd name="T60" fmla="*/ 322 w 385"/>
                <a:gd name="T61" fmla="*/ 0 h 23"/>
                <a:gd name="T62" fmla="*/ 346 w 385"/>
                <a:gd name="T63" fmla="*/ 0 h 23"/>
                <a:gd name="T64" fmla="*/ 370 w 385"/>
                <a:gd name="T65" fmla="*/ 0 h 23"/>
                <a:gd name="T66" fmla="*/ 383 w 385"/>
                <a:gd name="T67" fmla="*/ 0 h 23"/>
                <a:gd name="T68" fmla="*/ 384 w 385"/>
                <a:gd name="T69" fmla="*/ 0 h 23"/>
                <a:gd name="T70" fmla="*/ 384 w 385"/>
                <a:gd name="T7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5" h="23">
                  <a:moveTo>
                    <a:pt x="383" y="2"/>
                  </a:moveTo>
                  <a:lnTo>
                    <a:pt x="383" y="2"/>
                  </a:lnTo>
                  <a:lnTo>
                    <a:pt x="370" y="2"/>
                  </a:lnTo>
                  <a:lnTo>
                    <a:pt x="358" y="1"/>
                  </a:lnTo>
                  <a:lnTo>
                    <a:pt x="346" y="1"/>
                  </a:lnTo>
                  <a:lnTo>
                    <a:pt x="334" y="1"/>
                  </a:lnTo>
                  <a:lnTo>
                    <a:pt x="322" y="1"/>
                  </a:lnTo>
                  <a:lnTo>
                    <a:pt x="310" y="1"/>
                  </a:lnTo>
                  <a:lnTo>
                    <a:pt x="298" y="1"/>
                  </a:lnTo>
                  <a:lnTo>
                    <a:pt x="285" y="1"/>
                  </a:lnTo>
                  <a:lnTo>
                    <a:pt x="273" y="2"/>
                  </a:lnTo>
                  <a:lnTo>
                    <a:pt x="261" y="2"/>
                  </a:lnTo>
                  <a:lnTo>
                    <a:pt x="249" y="2"/>
                  </a:lnTo>
                  <a:lnTo>
                    <a:pt x="237" y="3"/>
                  </a:lnTo>
                  <a:lnTo>
                    <a:pt x="225" y="3"/>
                  </a:lnTo>
                  <a:lnTo>
                    <a:pt x="212" y="3"/>
                  </a:lnTo>
                  <a:lnTo>
                    <a:pt x="200" y="4"/>
                  </a:lnTo>
                  <a:lnTo>
                    <a:pt x="188" y="4"/>
                  </a:lnTo>
                  <a:lnTo>
                    <a:pt x="176" y="5"/>
                  </a:lnTo>
                  <a:lnTo>
                    <a:pt x="164" y="6"/>
                  </a:lnTo>
                  <a:lnTo>
                    <a:pt x="152" y="6"/>
                  </a:lnTo>
                  <a:lnTo>
                    <a:pt x="140" y="7"/>
                  </a:lnTo>
                  <a:lnTo>
                    <a:pt x="128" y="8"/>
                  </a:lnTo>
                  <a:lnTo>
                    <a:pt x="116" y="9"/>
                  </a:lnTo>
                  <a:lnTo>
                    <a:pt x="104" y="10"/>
                  </a:lnTo>
                  <a:lnTo>
                    <a:pt x="92" y="11"/>
                  </a:lnTo>
                  <a:lnTo>
                    <a:pt x="80" y="12"/>
                  </a:lnTo>
                  <a:lnTo>
                    <a:pt x="69" y="13"/>
                  </a:lnTo>
                  <a:lnTo>
                    <a:pt x="57" y="14"/>
                  </a:lnTo>
                  <a:lnTo>
                    <a:pt x="45" y="16"/>
                  </a:lnTo>
                  <a:lnTo>
                    <a:pt x="34" y="17"/>
                  </a:lnTo>
                  <a:lnTo>
                    <a:pt x="23" y="18"/>
                  </a:lnTo>
                  <a:lnTo>
                    <a:pt x="11" y="20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11" y="18"/>
                  </a:lnTo>
                  <a:lnTo>
                    <a:pt x="22" y="17"/>
                  </a:lnTo>
                  <a:lnTo>
                    <a:pt x="34" y="15"/>
                  </a:lnTo>
                  <a:lnTo>
                    <a:pt x="45" y="14"/>
                  </a:lnTo>
                  <a:lnTo>
                    <a:pt x="57" y="12"/>
                  </a:lnTo>
                  <a:lnTo>
                    <a:pt x="69" y="11"/>
                  </a:lnTo>
                  <a:lnTo>
                    <a:pt x="80" y="10"/>
                  </a:lnTo>
                  <a:lnTo>
                    <a:pt x="92" y="9"/>
                  </a:lnTo>
                  <a:lnTo>
                    <a:pt x="104" y="8"/>
                  </a:lnTo>
                  <a:lnTo>
                    <a:pt x="116" y="7"/>
                  </a:lnTo>
                  <a:lnTo>
                    <a:pt x="128" y="6"/>
                  </a:lnTo>
                  <a:lnTo>
                    <a:pt x="140" y="5"/>
                  </a:lnTo>
                  <a:lnTo>
                    <a:pt x="152" y="4"/>
                  </a:lnTo>
                  <a:lnTo>
                    <a:pt x="164" y="4"/>
                  </a:lnTo>
                  <a:lnTo>
                    <a:pt x="176" y="3"/>
                  </a:lnTo>
                  <a:lnTo>
                    <a:pt x="188" y="3"/>
                  </a:lnTo>
                  <a:lnTo>
                    <a:pt x="200" y="2"/>
                  </a:lnTo>
                  <a:lnTo>
                    <a:pt x="212" y="1"/>
                  </a:lnTo>
                  <a:lnTo>
                    <a:pt x="225" y="1"/>
                  </a:lnTo>
                  <a:lnTo>
                    <a:pt x="237" y="1"/>
                  </a:lnTo>
                  <a:lnTo>
                    <a:pt x="249" y="0"/>
                  </a:lnTo>
                  <a:lnTo>
                    <a:pt x="261" y="0"/>
                  </a:lnTo>
                  <a:lnTo>
                    <a:pt x="273" y="0"/>
                  </a:lnTo>
                  <a:lnTo>
                    <a:pt x="285" y="0"/>
                  </a:lnTo>
                  <a:lnTo>
                    <a:pt x="298" y="0"/>
                  </a:lnTo>
                  <a:lnTo>
                    <a:pt x="310" y="0"/>
                  </a:lnTo>
                  <a:lnTo>
                    <a:pt x="322" y="0"/>
                  </a:lnTo>
                  <a:lnTo>
                    <a:pt x="334" y="0"/>
                  </a:lnTo>
                  <a:lnTo>
                    <a:pt x="346" y="0"/>
                  </a:lnTo>
                  <a:lnTo>
                    <a:pt x="358" y="0"/>
                  </a:lnTo>
                  <a:lnTo>
                    <a:pt x="370" y="0"/>
                  </a:lnTo>
                  <a:lnTo>
                    <a:pt x="383" y="0"/>
                  </a:lnTo>
                  <a:lnTo>
                    <a:pt x="383" y="0"/>
                  </a:lnTo>
                  <a:lnTo>
                    <a:pt x="383" y="0"/>
                  </a:lnTo>
                  <a:lnTo>
                    <a:pt x="384" y="0"/>
                  </a:lnTo>
                  <a:lnTo>
                    <a:pt x="384" y="1"/>
                  </a:lnTo>
                  <a:lnTo>
                    <a:pt x="384" y="2"/>
                  </a:lnTo>
                  <a:lnTo>
                    <a:pt x="383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62" name="Freeform 150">
              <a:extLst>
                <a:ext uri="{FF2B5EF4-FFF2-40B4-BE49-F238E27FC236}">
                  <a16:creationId xmlns:a16="http://schemas.microsoft.com/office/drawing/2014/main" id="{BDD011E8-0559-3DB8-FB63-17A5E95F3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1576"/>
              <a:ext cx="28" cy="21"/>
            </a:xfrm>
            <a:custGeom>
              <a:avLst/>
              <a:gdLst>
                <a:gd name="T0" fmla="*/ 24 w 28"/>
                <a:gd name="T1" fmla="*/ 18 h 21"/>
                <a:gd name="T2" fmla="*/ 24 w 28"/>
                <a:gd name="T3" fmla="*/ 18 h 21"/>
                <a:gd name="T4" fmla="*/ 24 w 28"/>
                <a:gd name="T5" fmla="*/ 16 h 21"/>
                <a:gd name="T6" fmla="*/ 23 w 28"/>
                <a:gd name="T7" fmla="*/ 14 h 21"/>
                <a:gd name="T8" fmla="*/ 23 w 28"/>
                <a:gd name="T9" fmla="*/ 12 h 21"/>
                <a:gd name="T10" fmla="*/ 22 w 28"/>
                <a:gd name="T11" fmla="*/ 11 h 21"/>
                <a:gd name="T12" fmla="*/ 21 w 28"/>
                <a:gd name="T13" fmla="*/ 10 h 21"/>
                <a:gd name="T14" fmla="*/ 19 w 28"/>
                <a:gd name="T15" fmla="*/ 9 h 21"/>
                <a:gd name="T16" fmla="*/ 18 w 28"/>
                <a:gd name="T17" fmla="*/ 7 h 21"/>
                <a:gd name="T18" fmla="*/ 17 w 28"/>
                <a:gd name="T19" fmla="*/ 7 h 21"/>
                <a:gd name="T20" fmla="*/ 15 w 28"/>
                <a:gd name="T21" fmla="*/ 5 h 21"/>
                <a:gd name="T22" fmla="*/ 13 w 28"/>
                <a:gd name="T23" fmla="*/ 5 h 21"/>
                <a:gd name="T24" fmla="*/ 11 w 28"/>
                <a:gd name="T25" fmla="*/ 4 h 21"/>
                <a:gd name="T26" fmla="*/ 9 w 28"/>
                <a:gd name="T27" fmla="*/ 4 h 21"/>
                <a:gd name="T28" fmla="*/ 7 w 28"/>
                <a:gd name="T29" fmla="*/ 3 h 21"/>
                <a:gd name="T30" fmla="*/ 4 w 28"/>
                <a:gd name="T31" fmla="*/ 3 h 21"/>
                <a:gd name="T32" fmla="*/ 2 w 28"/>
                <a:gd name="T33" fmla="*/ 3 h 21"/>
                <a:gd name="T34" fmla="*/ 0 w 28"/>
                <a:gd name="T35" fmla="*/ 3 h 21"/>
                <a:gd name="T36" fmla="*/ 0 w 28"/>
                <a:gd name="T37" fmla="*/ 0 h 21"/>
                <a:gd name="T38" fmla="*/ 2 w 28"/>
                <a:gd name="T39" fmla="*/ 0 h 21"/>
                <a:gd name="T40" fmla="*/ 5 w 28"/>
                <a:gd name="T41" fmla="*/ 0 h 21"/>
                <a:gd name="T42" fmla="*/ 7 w 28"/>
                <a:gd name="T43" fmla="*/ 0 h 21"/>
                <a:gd name="T44" fmla="*/ 9 w 28"/>
                <a:gd name="T45" fmla="*/ 1 h 21"/>
                <a:gd name="T46" fmla="*/ 11 w 28"/>
                <a:gd name="T47" fmla="*/ 1 h 21"/>
                <a:gd name="T48" fmla="*/ 14 w 28"/>
                <a:gd name="T49" fmla="*/ 1 h 21"/>
                <a:gd name="T50" fmla="*/ 15 w 28"/>
                <a:gd name="T51" fmla="*/ 3 h 21"/>
                <a:gd name="T52" fmla="*/ 17 w 28"/>
                <a:gd name="T53" fmla="*/ 3 h 21"/>
                <a:gd name="T54" fmla="*/ 19 w 28"/>
                <a:gd name="T55" fmla="*/ 5 h 21"/>
                <a:gd name="T56" fmla="*/ 21 w 28"/>
                <a:gd name="T57" fmla="*/ 6 h 21"/>
                <a:gd name="T58" fmla="*/ 22 w 28"/>
                <a:gd name="T59" fmla="*/ 7 h 21"/>
                <a:gd name="T60" fmla="*/ 23 w 28"/>
                <a:gd name="T61" fmla="*/ 9 h 21"/>
                <a:gd name="T62" fmla="*/ 24 w 28"/>
                <a:gd name="T63" fmla="*/ 11 h 21"/>
                <a:gd name="T64" fmla="*/ 25 w 28"/>
                <a:gd name="T65" fmla="*/ 13 h 21"/>
                <a:gd name="T66" fmla="*/ 26 w 28"/>
                <a:gd name="T67" fmla="*/ 15 h 21"/>
                <a:gd name="T68" fmla="*/ 27 w 28"/>
                <a:gd name="T69" fmla="*/ 18 h 21"/>
                <a:gd name="T70" fmla="*/ 27 w 28"/>
                <a:gd name="T71" fmla="*/ 18 h 21"/>
                <a:gd name="T72" fmla="*/ 27 w 28"/>
                <a:gd name="T73" fmla="*/ 18 h 21"/>
                <a:gd name="T74" fmla="*/ 26 w 28"/>
                <a:gd name="T75" fmla="*/ 19 h 21"/>
                <a:gd name="T76" fmla="*/ 25 w 28"/>
                <a:gd name="T77" fmla="*/ 20 h 21"/>
                <a:gd name="T78" fmla="*/ 25 w 28"/>
                <a:gd name="T79" fmla="*/ 20 h 21"/>
                <a:gd name="T80" fmla="*/ 24 w 28"/>
                <a:gd name="T8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" h="21">
                  <a:moveTo>
                    <a:pt x="24" y="18"/>
                  </a:moveTo>
                  <a:lnTo>
                    <a:pt x="24" y="18"/>
                  </a:lnTo>
                  <a:lnTo>
                    <a:pt x="24" y="16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2" y="11"/>
                  </a:lnTo>
                  <a:lnTo>
                    <a:pt x="21" y="10"/>
                  </a:lnTo>
                  <a:lnTo>
                    <a:pt x="19" y="9"/>
                  </a:lnTo>
                  <a:lnTo>
                    <a:pt x="18" y="7"/>
                  </a:lnTo>
                  <a:lnTo>
                    <a:pt x="17" y="7"/>
                  </a:lnTo>
                  <a:lnTo>
                    <a:pt x="15" y="5"/>
                  </a:lnTo>
                  <a:lnTo>
                    <a:pt x="13" y="5"/>
                  </a:lnTo>
                  <a:lnTo>
                    <a:pt x="11" y="4"/>
                  </a:lnTo>
                  <a:lnTo>
                    <a:pt x="9" y="4"/>
                  </a:lnTo>
                  <a:lnTo>
                    <a:pt x="7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9" y="5"/>
                  </a:lnTo>
                  <a:lnTo>
                    <a:pt x="21" y="6"/>
                  </a:lnTo>
                  <a:lnTo>
                    <a:pt x="22" y="7"/>
                  </a:lnTo>
                  <a:lnTo>
                    <a:pt x="23" y="9"/>
                  </a:lnTo>
                  <a:lnTo>
                    <a:pt x="24" y="11"/>
                  </a:lnTo>
                  <a:lnTo>
                    <a:pt x="25" y="13"/>
                  </a:lnTo>
                  <a:lnTo>
                    <a:pt x="26" y="15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6" y="19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4" y="1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63" name="Freeform 151">
              <a:extLst>
                <a:ext uri="{FF2B5EF4-FFF2-40B4-BE49-F238E27FC236}">
                  <a16:creationId xmlns:a16="http://schemas.microsoft.com/office/drawing/2014/main" id="{F411CF23-595A-4857-AFCC-F4EC6E292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4" y="1970"/>
              <a:ext cx="254" cy="52"/>
            </a:xfrm>
            <a:custGeom>
              <a:avLst/>
              <a:gdLst>
                <a:gd name="T0" fmla="*/ 0 w 254"/>
                <a:gd name="T1" fmla="*/ 22 h 52"/>
                <a:gd name="T2" fmla="*/ 6 w 254"/>
                <a:gd name="T3" fmla="*/ 28 h 52"/>
                <a:gd name="T4" fmla="*/ 13 w 254"/>
                <a:gd name="T5" fmla="*/ 33 h 52"/>
                <a:gd name="T6" fmla="*/ 19 w 254"/>
                <a:gd name="T7" fmla="*/ 37 h 52"/>
                <a:gd name="T8" fmla="*/ 27 w 254"/>
                <a:gd name="T9" fmla="*/ 41 h 52"/>
                <a:gd name="T10" fmla="*/ 34 w 254"/>
                <a:gd name="T11" fmla="*/ 43 h 52"/>
                <a:gd name="T12" fmla="*/ 41 w 254"/>
                <a:gd name="T13" fmla="*/ 46 h 52"/>
                <a:gd name="T14" fmla="*/ 49 w 254"/>
                <a:gd name="T15" fmla="*/ 47 h 52"/>
                <a:gd name="T16" fmla="*/ 57 w 254"/>
                <a:gd name="T17" fmla="*/ 49 h 52"/>
                <a:gd name="T18" fmla="*/ 65 w 254"/>
                <a:gd name="T19" fmla="*/ 50 h 52"/>
                <a:gd name="T20" fmla="*/ 74 w 254"/>
                <a:gd name="T21" fmla="*/ 50 h 52"/>
                <a:gd name="T22" fmla="*/ 82 w 254"/>
                <a:gd name="T23" fmla="*/ 51 h 52"/>
                <a:gd name="T24" fmla="*/ 91 w 254"/>
                <a:gd name="T25" fmla="*/ 51 h 52"/>
                <a:gd name="T26" fmla="*/ 99 w 254"/>
                <a:gd name="T27" fmla="*/ 50 h 52"/>
                <a:gd name="T28" fmla="*/ 108 w 254"/>
                <a:gd name="T29" fmla="*/ 50 h 52"/>
                <a:gd name="T30" fmla="*/ 117 w 254"/>
                <a:gd name="T31" fmla="*/ 50 h 52"/>
                <a:gd name="T32" fmla="*/ 126 w 254"/>
                <a:gd name="T33" fmla="*/ 49 h 52"/>
                <a:gd name="T34" fmla="*/ 136 w 254"/>
                <a:gd name="T35" fmla="*/ 49 h 52"/>
                <a:gd name="T36" fmla="*/ 145 w 254"/>
                <a:gd name="T37" fmla="*/ 49 h 52"/>
                <a:gd name="T38" fmla="*/ 154 w 254"/>
                <a:gd name="T39" fmla="*/ 47 h 52"/>
                <a:gd name="T40" fmla="*/ 163 w 254"/>
                <a:gd name="T41" fmla="*/ 46 h 52"/>
                <a:gd name="T42" fmla="*/ 173 w 254"/>
                <a:gd name="T43" fmla="*/ 44 h 52"/>
                <a:gd name="T44" fmla="*/ 182 w 254"/>
                <a:gd name="T45" fmla="*/ 42 h 52"/>
                <a:gd name="T46" fmla="*/ 190 w 254"/>
                <a:gd name="T47" fmla="*/ 39 h 52"/>
                <a:gd name="T48" fmla="*/ 198 w 254"/>
                <a:gd name="T49" fmla="*/ 36 h 52"/>
                <a:gd name="T50" fmla="*/ 206 w 254"/>
                <a:gd name="T51" fmla="*/ 33 h 52"/>
                <a:gd name="T52" fmla="*/ 214 w 254"/>
                <a:gd name="T53" fmla="*/ 30 h 52"/>
                <a:gd name="T54" fmla="*/ 222 w 254"/>
                <a:gd name="T55" fmla="*/ 25 h 52"/>
                <a:gd name="T56" fmla="*/ 229 w 254"/>
                <a:gd name="T57" fmla="*/ 21 h 52"/>
                <a:gd name="T58" fmla="*/ 235 w 254"/>
                <a:gd name="T59" fmla="*/ 16 h 52"/>
                <a:gd name="T60" fmla="*/ 242 w 254"/>
                <a:gd name="T61" fmla="*/ 11 h 52"/>
                <a:gd name="T62" fmla="*/ 247 w 254"/>
                <a:gd name="T63" fmla="*/ 5 h 52"/>
                <a:gd name="T64" fmla="*/ 253 w 254"/>
                <a:gd name="T6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4" h="52">
                  <a:moveTo>
                    <a:pt x="253" y="0"/>
                  </a:moveTo>
                  <a:lnTo>
                    <a:pt x="0" y="22"/>
                  </a:lnTo>
                  <a:lnTo>
                    <a:pt x="2" y="25"/>
                  </a:lnTo>
                  <a:lnTo>
                    <a:pt x="6" y="28"/>
                  </a:lnTo>
                  <a:lnTo>
                    <a:pt x="9" y="30"/>
                  </a:lnTo>
                  <a:lnTo>
                    <a:pt x="13" y="33"/>
                  </a:lnTo>
                  <a:lnTo>
                    <a:pt x="16" y="35"/>
                  </a:lnTo>
                  <a:lnTo>
                    <a:pt x="19" y="37"/>
                  </a:lnTo>
                  <a:lnTo>
                    <a:pt x="23" y="39"/>
                  </a:lnTo>
                  <a:lnTo>
                    <a:pt x="27" y="41"/>
                  </a:lnTo>
                  <a:lnTo>
                    <a:pt x="30" y="42"/>
                  </a:lnTo>
                  <a:lnTo>
                    <a:pt x="34" y="43"/>
                  </a:lnTo>
                  <a:lnTo>
                    <a:pt x="38" y="44"/>
                  </a:lnTo>
                  <a:lnTo>
                    <a:pt x="41" y="46"/>
                  </a:lnTo>
                  <a:lnTo>
                    <a:pt x="45" y="47"/>
                  </a:lnTo>
                  <a:lnTo>
                    <a:pt x="49" y="47"/>
                  </a:lnTo>
                  <a:lnTo>
                    <a:pt x="53" y="48"/>
                  </a:lnTo>
                  <a:lnTo>
                    <a:pt x="57" y="49"/>
                  </a:lnTo>
                  <a:lnTo>
                    <a:pt x="61" y="49"/>
                  </a:lnTo>
                  <a:lnTo>
                    <a:pt x="65" y="50"/>
                  </a:lnTo>
                  <a:lnTo>
                    <a:pt x="70" y="50"/>
                  </a:lnTo>
                  <a:lnTo>
                    <a:pt x="74" y="50"/>
                  </a:lnTo>
                  <a:lnTo>
                    <a:pt x="78" y="50"/>
                  </a:lnTo>
                  <a:lnTo>
                    <a:pt x="82" y="51"/>
                  </a:lnTo>
                  <a:lnTo>
                    <a:pt x="87" y="51"/>
                  </a:lnTo>
                  <a:lnTo>
                    <a:pt x="91" y="51"/>
                  </a:lnTo>
                  <a:lnTo>
                    <a:pt x="95" y="51"/>
                  </a:lnTo>
                  <a:lnTo>
                    <a:pt x="99" y="50"/>
                  </a:lnTo>
                  <a:lnTo>
                    <a:pt x="104" y="50"/>
                  </a:lnTo>
                  <a:lnTo>
                    <a:pt x="108" y="50"/>
                  </a:lnTo>
                  <a:lnTo>
                    <a:pt x="113" y="50"/>
                  </a:lnTo>
                  <a:lnTo>
                    <a:pt x="117" y="50"/>
                  </a:lnTo>
                  <a:lnTo>
                    <a:pt x="122" y="49"/>
                  </a:lnTo>
                  <a:lnTo>
                    <a:pt x="126" y="49"/>
                  </a:lnTo>
                  <a:lnTo>
                    <a:pt x="131" y="49"/>
                  </a:lnTo>
                  <a:lnTo>
                    <a:pt x="136" y="49"/>
                  </a:lnTo>
                  <a:lnTo>
                    <a:pt x="140" y="49"/>
                  </a:lnTo>
                  <a:lnTo>
                    <a:pt x="145" y="49"/>
                  </a:lnTo>
                  <a:lnTo>
                    <a:pt x="149" y="48"/>
                  </a:lnTo>
                  <a:lnTo>
                    <a:pt x="154" y="47"/>
                  </a:lnTo>
                  <a:lnTo>
                    <a:pt x="159" y="47"/>
                  </a:lnTo>
                  <a:lnTo>
                    <a:pt x="163" y="46"/>
                  </a:lnTo>
                  <a:lnTo>
                    <a:pt x="168" y="45"/>
                  </a:lnTo>
                  <a:lnTo>
                    <a:pt x="173" y="44"/>
                  </a:lnTo>
                  <a:lnTo>
                    <a:pt x="177" y="43"/>
                  </a:lnTo>
                  <a:lnTo>
                    <a:pt x="182" y="42"/>
                  </a:lnTo>
                  <a:lnTo>
                    <a:pt x="186" y="41"/>
                  </a:lnTo>
                  <a:lnTo>
                    <a:pt x="190" y="39"/>
                  </a:lnTo>
                  <a:lnTo>
                    <a:pt x="194" y="38"/>
                  </a:lnTo>
                  <a:lnTo>
                    <a:pt x="198" y="36"/>
                  </a:lnTo>
                  <a:lnTo>
                    <a:pt x="203" y="35"/>
                  </a:lnTo>
                  <a:lnTo>
                    <a:pt x="206" y="33"/>
                  </a:lnTo>
                  <a:lnTo>
                    <a:pt x="210" y="31"/>
                  </a:lnTo>
                  <a:lnTo>
                    <a:pt x="214" y="30"/>
                  </a:lnTo>
                  <a:lnTo>
                    <a:pt x="218" y="28"/>
                  </a:lnTo>
                  <a:lnTo>
                    <a:pt x="222" y="25"/>
                  </a:lnTo>
                  <a:lnTo>
                    <a:pt x="225" y="23"/>
                  </a:lnTo>
                  <a:lnTo>
                    <a:pt x="229" y="21"/>
                  </a:lnTo>
                  <a:lnTo>
                    <a:pt x="232" y="19"/>
                  </a:lnTo>
                  <a:lnTo>
                    <a:pt x="235" y="16"/>
                  </a:lnTo>
                  <a:lnTo>
                    <a:pt x="239" y="14"/>
                  </a:lnTo>
                  <a:lnTo>
                    <a:pt x="242" y="11"/>
                  </a:lnTo>
                  <a:lnTo>
                    <a:pt x="244" y="8"/>
                  </a:lnTo>
                  <a:lnTo>
                    <a:pt x="247" y="5"/>
                  </a:lnTo>
                  <a:lnTo>
                    <a:pt x="250" y="2"/>
                  </a:lnTo>
                  <a:lnTo>
                    <a:pt x="253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64" name="Freeform 152">
              <a:extLst>
                <a:ext uri="{FF2B5EF4-FFF2-40B4-BE49-F238E27FC236}">
                  <a16:creationId xmlns:a16="http://schemas.microsoft.com/office/drawing/2014/main" id="{393580CD-F75D-BC0A-C97C-454B8FA82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3" y="1969"/>
              <a:ext cx="256" cy="25"/>
            </a:xfrm>
            <a:custGeom>
              <a:avLst/>
              <a:gdLst>
                <a:gd name="T0" fmla="*/ 0 w 256"/>
                <a:gd name="T1" fmla="*/ 23 h 25"/>
                <a:gd name="T2" fmla="*/ 1 w 256"/>
                <a:gd name="T3" fmla="*/ 22 h 25"/>
                <a:gd name="T4" fmla="*/ 254 w 256"/>
                <a:gd name="T5" fmla="*/ 0 h 25"/>
                <a:gd name="T6" fmla="*/ 255 w 256"/>
                <a:gd name="T7" fmla="*/ 1 h 25"/>
                <a:gd name="T8" fmla="*/ 1 w 256"/>
                <a:gd name="T9" fmla="*/ 24 h 25"/>
                <a:gd name="T10" fmla="*/ 2 w 256"/>
                <a:gd name="T11" fmla="*/ 22 h 25"/>
                <a:gd name="T12" fmla="*/ 1 w 256"/>
                <a:gd name="T13" fmla="*/ 24 h 25"/>
                <a:gd name="T14" fmla="*/ 0 w 256"/>
                <a:gd name="T15" fmla="*/ 24 h 25"/>
                <a:gd name="T16" fmla="*/ 0 w 256"/>
                <a:gd name="T17" fmla="*/ 23 h 25"/>
                <a:gd name="T18" fmla="*/ 0 w 256"/>
                <a:gd name="T19" fmla="*/ 22 h 25"/>
                <a:gd name="T20" fmla="*/ 1 w 256"/>
                <a:gd name="T21" fmla="*/ 22 h 25"/>
                <a:gd name="T22" fmla="*/ 0 w 256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25">
                  <a:moveTo>
                    <a:pt x="0" y="23"/>
                  </a:moveTo>
                  <a:lnTo>
                    <a:pt x="1" y="22"/>
                  </a:lnTo>
                  <a:lnTo>
                    <a:pt x="254" y="0"/>
                  </a:lnTo>
                  <a:lnTo>
                    <a:pt x="255" y="1"/>
                  </a:lnTo>
                  <a:lnTo>
                    <a:pt x="1" y="24"/>
                  </a:lnTo>
                  <a:lnTo>
                    <a:pt x="2" y="22"/>
                  </a:lnTo>
                  <a:lnTo>
                    <a:pt x="1" y="24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0" y="2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65" name="Freeform 153">
              <a:extLst>
                <a:ext uri="{FF2B5EF4-FFF2-40B4-BE49-F238E27FC236}">
                  <a16:creationId xmlns:a16="http://schemas.microsoft.com/office/drawing/2014/main" id="{F8D2CD5D-6339-1A5F-2BB0-F15C8BBB9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3" y="1991"/>
              <a:ext cx="128" cy="32"/>
            </a:xfrm>
            <a:custGeom>
              <a:avLst/>
              <a:gdLst>
                <a:gd name="T0" fmla="*/ 126 w 128"/>
                <a:gd name="T1" fmla="*/ 29 h 32"/>
                <a:gd name="T2" fmla="*/ 116 w 128"/>
                <a:gd name="T3" fmla="*/ 30 h 32"/>
                <a:gd name="T4" fmla="*/ 108 w 128"/>
                <a:gd name="T5" fmla="*/ 30 h 32"/>
                <a:gd name="T6" fmla="*/ 99 w 128"/>
                <a:gd name="T7" fmla="*/ 30 h 32"/>
                <a:gd name="T8" fmla="*/ 91 w 128"/>
                <a:gd name="T9" fmla="*/ 31 h 32"/>
                <a:gd name="T10" fmla="*/ 82 w 128"/>
                <a:gd name="T11" fmla="*/ 30 h 32"/>
                <a:gd name="T12" fmla="*/ 74 w 128"/>
                <a:gd name="T13" fmla="*/ 30 h 32"/>
                <a:gd name="T14" fmla="*/ 66 w 128"/>
                <a:gd name="T15" fmla="*/ 29 h 32"/>
                <a:gd name="T16" fmla="*/ 57 w 128"/>
                <a:gd name="T17" fmla="*/ 29 h 32"/>
                <a:gd name="T18" fmla="*/ 49 w 128"/>
                <a:gd name="T19" fmla="*/ 27 h 32"/>
                <a:gd name="T20" fmla="*/ 42 w 128"/>
                <a:gd name="T21" fmla="*/ 25 h 32"/>
                <a:gd name="T22" fmla="*/ 34 w 128"/>
                <a:gd name="T23" fmla="*/ 23 h 32"/>
                <a:gd name="T24" fmla="*/ 27 w 128"/>
                <a:gd name="T25" fmla="*/ 20 h 32"/>
                <a:gd name="T26" fmla="*/ 20 w 128"/>
                <a:gd name="T27" fmla="*/ 17 h 32"/>
                <a:gd name="T28" fmla="*/ 12 w 128"/>
                <a:gd name="T29" fmla="*/ 12 h 32"/>
                <a:gd name="T30" fmla="*/ 6 w 128"/>
                <a:gd name="T31" fmla="*/ 7 h 32"/>
                <a:gd name="T32" fmla="*/ 0 w 128"/>
                <a:gd name="T33" fmla="*/ 1 h 32"/>
                <a:gd name="T34" fmla="*/ 4 w 128"/>
                <a:gd name="T35" fmla="*/ 3 h 32"/>
                <a:gd name="T36" fmla="*/ 10 w 128"/>
                <a:gd name="T37" fmla="*/ 8 h 32"/>
                <a:gd name="T38" fmla="*/ 17 w 128"/>
                <a:gd name="T39" fmla="*/ 13 h 32"/>
                <a:gd name="T40" fmla="*/ 24 w 128"/>
                <a:gd name="T41" fmla="*/ 17 h 32"/>
                <a:gd name="T42" fmla="*/ 31 w 128"/>
                <a:gd name="T43" fmla="*/ 20 h 32"/>
                <a:gd name="T44" fmla="*/ 38 w 128"/>
                <a:gd name="T45" fmla="*/ 22 h 32"/>
                <a:gd name="T46" fmla="*/ 46 w 128"/>
                <a:gd name="T47" fmla="*/ 24 h 32"/>
                <a:gd name="T48" fmla="*/ 54 w 128"/>
                <a:gd name="T49" fmla="*/ 26 h 32"/>
                <a:gd name="T50" fmla="*/ 61 w 128"/>
                <a:gd name="T51" fmla="*/ 27 h 32"/>
                <a:gd name="T52" fmla="*/ 70 w 128"/>
                <a:gd name="T53" fmla="*/ 28 h 32"/>
                <a:gd name="T54" fmla="*/ 78 w 128"/>
                <a:gd name="T55" fmla="*/ 28 h 32"/>
                <a:gd name="T56" fmla="*/ 86 w 128"/>
                <a:gd name="T57" fmla="*/ 28 h 32"/>
                <a:gd name="T58" fmla="*/ 95 w 128"/>
                <a:gd name="T59" fmla="*/ 28 h 32"/>
                <a:gd name="T60" fmla="*/ 104 w 128"/>
                <a:gd name="T61" fmla="*/ 28 h 32"/>
                <a:gd name="T62" fmla="*/ 112 w 128"/>
                <a:gd name="T63" fmla="*/ 28 h 32"/>
                <a:gd name="T64" fmla="*/ 121 w 128"/>
                <a:gd name="T65" fmla="*/ 27 h 32"/>
                <a:gd name="T66" fmla="*/ 126 w 128"/>
                <a:gd name="T67" fmla="*/ 27 h 32"/>
                <a:gd name="T68" fmla="*/ 127 w 128"/>
                <a:gd name="T69" fmla="*/ 27 h 32"/>
                <a:gd name="T70" fmla="*/ 127 w 128"/>
                <a:gd name="T71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8" h="32">
                  <a:moveTo>
                    <a:pt x="126" y="29"/>
                  </a:moveTo>
                  <a:lnTo>
                    <a:pt x="126" y="29"/>
                  </a:lnTo>
                  <a:lnTo>
                    <a:pt x="121" y="29"/>
                  </a:lnTo>
                  <a:lnTo>
                    <a:pt x="116" y="30"/>
                  </a:lnTo>
                  <a:lnTo>
                    <a:pt x="112" y="30"/>
                  </a:lnTo>
                  <a:lnTo>
                    <a:pt x="108" y="30"/>
                  </a:lnTo>
                  <a:lnTo>
                    <a:pt x="104" y="30"/>
                  </a:lnTo>
                  <a:lnTo>
                    <a:pt x="99" y="30"/>
                  </a:lnTo>
                  <a:lnTo>
                    <a:pt x="95" y="30"/>
                  </a:lnTo>
                  <a:lnTo>
                    <a:pt x="91" y="31"/>
                  </a:lnTo>
                  <a:lnTo>
                    <a:pt x="86" y="31"/>
                  </a:lnTo>
                  <a:lnTo>
                    <a:pt x="82" y="30"/>
                  </a:lnTo>
                  <a:lnTo>
                    <a:pt x="78" y="30"/>
                  </a:lnTo>
                  <a:lnTo>
                    <a:pt x="74" y="30"/>
                  </a:lnTo>
                  <a:lnTo>
                    <a:pt x="69" y="30"/>
                  </a:lnTo>
                  <a:lnTo>
                    <a:pt x="66" y="29"/>
                  </a:lnTo>
                  <a:lnTo>
                    <a:pt x="61" y="29"/>
                  </a:lnTo>
                  <a:lnTo>
                    <a:pt x="57" y="29"/>
                  </a:lnTo>
                  <a:lnTo>
                    <a:pt x="53" y="28"/>
                  </a:lnTo>
                  <a:lnTo>
                    <a:pt x="49" y="27"/>
                  </a:lnTo>
                  <a:lnTo>
                    <a:pt x="45" y="26"/>
                  </a:lnTo>
                  <a:lnTo>
                    <a:pt x="42" y="25"/>
                  </a:lnTo>
                  <a:lnTo>
                    <a:pt x="38" y="24"/>
                  </a:lnTo>
                  <a:lnTo>
                    <a:pt x="34" y="23"/>
                  </a:lnTo>
                  <a:lnTo>
                    <a:pt x="30" y="22"/>
                  </a:lnTo>
                  <a:lnTo>
                    <a:pt x="27" y="20"/>
                  </a:lnTo>
                  <a:lnTo>
                    <a:pt x="23" y="18"/>
                  </a:lnTo>
                  <a:lnTo>
                    <a:pt x="20" y="17"/>
                  </a:lnTo>
                  <a:lnTo>
                    <a:pt x="16" y="14"/>
                  </a:lnTo>
                  <a:lnTo>
                    <a:pt x="12" y="12"/>
                  </a:lnTo>
                  <a:lnTo>
                    <a:pt x="9" y="10"/>
                  </a:lnTo>
                  <a:lnTo>
                    <a:pt x="6" y="7"/>
                  </a:lnTo>
                  <a:lnTo>
                    <a:pt x="3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3"/>
                  </a:lnTo>
                  <a:lnTo>
                    <a:pt x="7" y="5"/>
                  </a:lnTo>
                  <a:lnTo>
                    <a:pt x="10" y="8"/>
                  </a:lnTo>
                  <a:lnTo>
                    <a:pt x="14" y="10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4" y="17"/>
                  </a:lnTo>
                  <a:lnTo>
                    <a:pt x="27" y="18"/>
                  </a:lnTo>
                  <a:lnTo>
                    <a:pt x="31" y="20"/>
                  </a:lnTo>
                  <a:lnTo>
                    <a:pt x="35" y="21"/>
                  </a:lnTo>
                  <a:lnTo>
                    <a:pt x="38" y="22"/>
                  </a:lnTo>
                  <a:lnTo>
                    <a:pt x="42" y="24"/>
                  </a:lnTo>
                  <a:lnTo>
                    <a:pt x="46" y="24"/>
                  </a:lnTo>
                  <a:lnTo>
                    <a:pt x="50" y="25"/>
                  </a:lnTo>
                  <a:lnTo>
                    <a:pt x="54" y="26"/>
                  </a:lnTo>
                  <a:lnTo>
                    <a:pt x="58" y="27"/>
                  </a:lnTo>
                  <a:lnTo>
                    <a:pt x="61" y="27"/>
                  </a:lnTo>
                  <a:lnTo>
                    <a:pt x="66" y="27"/>
                  </a:lnTo>
                  <a:lnTo>
                    <a:pt x="70" y="28"/>
                  </a:lnTo>
                  <a:lnTo>
                    <a:pt x="74" y="28"/>
                  </a:lnTo>
                  <a:lnTo>
                    <a:pt x="78" y="28"/>
                  </a:lnTo>
                  <a:lnTo>
                    <a:pt x="82" y="28"/>
                  </a:lnTo>
                  <a:lnTo>
                    <a:pt x="86" y="28"/>
                  </a:lnTo>
                  <a:lnTo>
                    <a:pt x="91" y="28"/>
                  </a:lnTo>
                  <a:lnTo>
                    <a:pt x="95" y="28"/>
                  </a:lnTo>
                  <a:lnTo>
                    <a:pt x="99" y="28"/>
                  </a:lnTo>
                  <a:lnTo>
                    <a:pt x="104" y="28"/>
                  </a:lnTo>
                  <a:lnTo>
                    <a:pt x="108" y="28"/>
                  </a:lnTo>
                  <a:lnTo>
                    <a:pt x="112" y="28"/>
                  </a:lnTo>
                  <a:lnTo>
                    <a:pt x="116" y="27"/>
                  </a:lnTo>
                  <a:lnTo>
                    <a:pt x="121" y="27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7" y="27"/>
                  </a:lnTo>
                  <a:lnTo>
                    <a:pt x="127" y="28"/>
                  </a:lnTo>
                  <a:lnTo>
                    <a:pt x="127" y="29"/>
                  </a:lnTo>
                  <a:lnTo>
                    <a:pt x="126" y="2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66" name="Freeform 154">
              <a:extLst>
                <a:ext uri="{FF2B5EF4-FFF2-40B4-BE49-F238E27FC236}">
                  <a16:creationId xmlns:a16="http://schemas.microsoft.com/office/drawing/2014/main" id="{81BB5E12-9B51-987A-0A7E-4B9B19D29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0" y="1969"/>
              <a:ext cx="129" cy="53"/>
            </a:xfrm>
            <a:custGeom>
              <a:avLst/>
              <a:gdLst>
                <a:gd name="T0" fmla="*/ 127 w 129"/>
                <a:gd name="T1" fmla="*/ 1 h 53"/>
                <a:gd name="T2" fmla="*/ 122 w 129"/>
                <a:gd name="T3" fmla="*/ 7 h 53"/>
                <a:gd name="T4" fmla="*/ 116 w 129"/>
                <a:gd name="T5" fmla="*/ 13 h 53"/>
                <a:gd name="T6" fmla="*/ 110 w 129"/>
                <a:gd name="T7" fmla="*/ 18 h 53"/>
                <a:gd name="T8" fmla="*/ 103 w 129"/>
                <a:gd name="T9" fmla="*/ 23 h 53"/>
                <a:gd name="T10" fmla="*/ 96 w 129"/>
                <a:gd name="T11" fmla="*/ 27 h 53"/>
                <a:gd name="T12" fmla="*/ 89 w 129"/>
                <a:gd name="T13" fmla="*/ 31 h 53"/>
                <a:gd name="T14" fmla="*/ 80 w 129"/>
                <a:gd name="T15" fmla="*/ 35 h 53"/>
                <a:gd name="T16" fmla="*/ 72 w 129"/>
                <a:gd name="T17" fmla="*/ 39 h 53"/>
                <a:gd name="T18" fmla="*/ 64 w 129"/>
                <a:gd name="T19" fmla="*/ 42 h 53"/>
                <a:gd name="T20" fmla="*/ 55 w 129"/>
                <a:gd name="T21" fmla="*/ 44 h 53"/>
                <a:gd name="T22" fmla="*/ 46 w 129"/>
                <a:gd name="T23" fmla="*/ 46 h 53"/>
                <a:gd name="T24" fmla="*/ 37 w 129"/>
                <a:gd name="T25" fmla="*/ 48 h 53"/>
                <a:gd name="T26" fmla="*/ 28 w 129"/>
                <a:gd name="T27" fmla="*/ 50 h 53"/>
                <a:gd name="T28" fmla="*/ 19 w 129"/>
                <a:gd name="T29" fmla="*/ 51 h 53"/>
                <a:gd name="T30" fmla="*/ 9 w 129"/>
                <a:gd name="T31" fmla="*/ 51 h 53"/>
                <a:gd name="T32" fmla="*/ 0 w 129"/>
                <a:gd name="T33" fmla="*/ 52 h 53"/>
                <a:gd name="T34" fmla="*/ 4 w 129"/>
                <a:gd name="T35" fmla="*/ 49 h 53"/>
                <a:gd name="T36" fmla="*/ 13 w 129"/>
                <a:gd name="T37" fmla="*/ 49 h 53"/>
                <a:gd name="T38" fmla="*/ 23 w 129"/>
                <a:gd name="T39" fmla="*/ 48 h 53"/>
                <a:gd name="T40" fmla="*/ 32 w 129"/>
                <a:gd name="T41" fmla="*/ 47 h 53"/>
                <a:gd name="T42" fmla="*/ 41 w 129"/>
                <a:gd name="T43" fmla="*/ 45 h 53"/>
                <a:gd name="T44" fmla="*/ 50 w 129"/>
                <a:gd name="T45" fmla="*/ 43 h 53"/>
                <a:gd name="T46" fmla="*/ 59 w 129"/>
                <a:gd name="T47" fmla="*/ 41 h 53"/>
                <a:gd name="T48" fmla="*/ 67 w 129"/>
                <a:gd name="T49" fmla="*/ 38 h 53"/>
                <a:gd name="T50" fmla="*/ 75 w 129"/>
                <a:gd name="T51" fmla="*/ 35 h 53"/>
                <a:gd name="T52" fmla="*/ 83 w 129"/>
                <a:gd name="T53" fmla="*/ 31 h 53"/>
                <a:gd name="T54" fmla="*/ 91 w 129"/>
                <a:gd name="T55" fmla="*/ 28 h 53"/>
                <a:gd name="T56" fmla="*/ 98 w 129"/>
                <a:gd name="T57" fmla="*/ 23 h 53"/>
                <a:gd name="T58" fmla="*/ 105 w 129"/>
                <a:gd name="T59" fmla="*/ 19 h 53"/>
                <a:gd name="T60" fmla="*/ 111 w 129"/>
                <a:gd name="T61" fmla="*/ 14 h 53"/>
                <a:gd name="T62" fmla="*/ 117 w 129"/>
                <a:gd name="T63" fmla="*/ 9 h 53"/>
                <a:gd name="T64" fmla="*/ 123 w 129"/>
                <a:gd name="T65" fmla="*/ 3 h 53"/>
                <a:gd name="T66" fmla="*/ 127 w 129"/>
                <a:gd name="T67" fmla="*/ 1 h 53"/>
                <a:gd name="T68" fmla="*/ 126 w 129"/>
                <a:gd name="T69" fmla="*/ 0 h 53"/>
                <a:gd name="T70" fmla="*/ 128 w 129"/>
                <a:gd name="T71" fmla="*/ 0 h 53"/>
                <a:gd name="T72" fmla="*/ 126 w 129"/>
                <a:gd name="T7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53">
                  <a:moveTo>
                    <a:pt x="126" y="0"/>
                  </a:moveTo>
                  <a:lnTo>
                    <a:pt x="127" y="1"/>
                  </a:lnTo>
                  <a:lnTo>
                    <a:pt x="125" y="4"/>
                  </a:lnTo>
                  <a:lnTo>
                    <a:pt x="122" y="7"/>
                  </a:lnTo>
                  <a:lnTo>
                    <a:pt x="119" y="10"/>
                  </a:lnTo>
                  <a:lnTo>
                    <a:pt x="116" y="13"/>
                  </a:lnTo>
                  <a:lnTo>
                    <a:pt x="113" y="15"/>
                  </a:lnTo>
                  <a:lnTo>
                    <a:pt x="110" y="18"/>
                  </a:lnTo>
                  <a:lnTo>
                    <a:pt x="106" y="20"/>
                  </a:lnTo>
                  <a:lnTo>
                    <a:pt x="103" y="23"/>
                  </a:lnTo>
                  <a:lnTo>
                    <a:pt x="100" y="25"/>
                  </a:lnTo>
                  <a:lnTo>
                    <a:pt x="96" y="27"/>
                  </a:lnTo>
                  <a:lnTo>
                    <a:pt x="92" y="29"/>
                  </a:lnTo>
                  <a:lnTo>
                    <a:pt x="89" y="31"/>
                  </a:lnTo>
                  <a:lnTo>
                    <a:pt x="84" y="33"/>
                  </a:lnTo>
                  <a:lnTo>
                    <a:pt x="80" y="35"/>
                  </a:lnTo>
                  <a:lnTo>
                    <a:pt x="77" y="37"/>
                  </a:lnTo>
                  <a:lnTo>
                    <a:pt x="72" y="39"/>
                  </a:lnTo>
                  <a:lnTo>
                    <a:pt x="68" y="40"/>
                  </a:lnTo>
                  <a:lnTo>
                    <a:pt x="64" y="42"/>
                  </a:lnTo>
                  <a:lnTo>
                    <a:pt x="60" y="43"/>
                  </a:lnTo>
                  <a:lnTo>
                    <a:pt x="55" y="44"/>
                  </a:lnTo>
                  <a:lnTo>
                    <a:pt x="51" y="45"/>
                  </a:lnTo>
                  <a:lnTo>
                    <a:pt x="46" y="46"/>
                  </a:lnTo>
                  <a:lnTo>
                    <a:pt x="42" y="47"/>
                  </a:lnTo>
                  <a:lnTo>
                    <a:pt x="37" y="48"/>
                  </a:lnTo>
                  <a:lnTo>
                    <a:pt x="33" y="49"/>
                  </a:lnTo>
                  <a:lnTo>
                    <a:pt x="28" y="50"/>
                  </a:lnTo>
                  <a:lnTo>
                    <a:pt x="23" y="50"/>
                  </a:lnTo>
                  <a:lnTo>
                    <a:pt x="19" y="51"/>
                  </a:lnTo>
                  <a:lnTo>
                    <a:pt x="14" y="51"/>
                  </a:lnTo>
                  <a:lnTo>
                    <a:pt x="9" y="51"/>
                  </a:lnTo>
                  <a:lnTo>
                    <a:pt x="4" y="51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4" y="49"/>
                  </a:lnTo>
                  <a:lnTo>
                    <a:pt x="9" y="49"/>
                  </a:lnTo>
                  <a:lnTo>
                    <a:pt x="13" y="49"/>
                  </a:lnTo>
                  <a:lnTo>
                    <a:pt x="18" y="48"/>
                  </a:lnTo>
                  <a:lnTo>
                    <a:pt x="23" y="48"/>
                  </a:lnTo>
                  <a:lnTo>
                    <a:pt x="27" y="48"/>
                  </a:lnTo>
                  <a:lnTo>
                    <a:pt x="32" y="47"/>
                  </a:lnTo>
                  <a:lnTo>
                    <a:pt x="37" y="46"/>
                  </a:lnTo>
                  <a:lnTo>
                    <a:pt x="41" y="45"/>
                  </a:lnTo>
                  <a:lnTo>
                    <a:pt x="46" y="44"/>
                  </a:lnTo>
                  <a:lnTo>
                    <a:pt x="50" y="43"/>
                  </a:lnTo>
                  <a:lnTo>
                    <a:pt x="55" y="42"/>
                  </a:lnTo>
                  <a:lnTo>
                    <a:pt x="59" y="41"/>
                  </a:lnTo>
                  <a:lnTo>
                    <a:pt x="63" y="40"/>
                  </a:lnTo>
                  <a:lnTo>
                    <a:pt x="67" y="38"/>
                  </a:lnTo>
                  <a:lnTo>
                    <a:pt x="72" y="37"/>
                  </a:lnTo>
                  <a:lnTo>
                    <a:pt x="75" y="35"/>
                  </a:lnTo>
                  <a:lnTo>
                    <a:pt x="80" y="33"/>
                  </a:lnTo>
                  <a:lnTo>
                    <a:pt x="83" y="31"/>
                  </a:lnTo>
                  <a:lnTo>
                    <a:pt x="87" y="29"/>
                  </a:lnTo>
                  <a:lnTo>
                    <a:pt x="91" y="28"/>
                  </a:lnTo>
                  <a:lnTo>
                    <a:pt x="95" y="26"/>
                  </a:lnTo>
                  <a:lnTo>
                    <a:pt x="98" y="23"/>
                  </a:lnTo>
                  <a:lnTo>
                    <a:pt x="102" y="21"/>
                  </a:lnTo>
                  <a:lnTo>
                    <a:pt x="105" y="19"/>
                  </a:lnTo>
                  <a:lnTo>
                    <a:pt x="108" y="16"/>
                  </a:lnTo>
                  <a:lnTo>
                    <a:pt x="111" y="14"/>
                  </a:lnTo>
                  <a:lnTo>
                    <a:pt x="114" y="11"/>
                  </a:lnTo>
                  <a:lnTo>
                    <a:pt x="117" y="9"/>
                  </a:lnTo>
                  <a:lnTo>
                    <a:pt x="120" y="6"/>
                  </a:lnTo>
                  <a:lnTo>
                    <a:pt x="123" y="3"/>
                  </a:lnTo>
                  <a:lnTo>
                    <a:pt x="125" y="0"/>
                  </a:lnTo>
                  <a:lnTo>
                    <a:pt x="127" y="1"/>
                  </a:lnTo>
                  <a:lnTo>
                    <a:pt x="125" y="0"/>
                  </a:lnTo>
                  <a:lnTo>
                    <a:pt x="126" y="0"/>
                  </a:lnTo>
                  <a:lnTo>
                    <a:pt x="127" y="0"/>
                  </a:lnTo>
                  <a:lnTo>
                    <a:pt x="128" y="0"/>
                  </a:lnTo>
                  <a:lnTo>
                    <a:pt x="127" y="1"/>
                  </a:lnTo>
                  <a:lnTo>
                    <a:pt x="126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67" name="Freeform 155">
              <a:extLst>
                <a:ext uri="{FF2B5EF4-FFF2-40B4-BE49-F238E27FC236}">
                  <a16:creationId xmlns:a16="http://schemas.microsoft.com/office/drawing/2014/main" id="{3751A3DE-DFA4-299B-B1D9-A0D5CF8AC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3" y="1936"/>
              <a:ext cx="428" cy="156"/>
            </a:xfrm>
            <a:custGeom>
              <a:avLst/>
              <a:gdLst>
                <a:gd name="T0" fmla="*/ 399 w 428"/>
                <a:gd name="T1" fmla="*/ 105 h 156"/>
                <a:gd name="T2" fmla="*/ 0 w 428"/>
                <a:gd name="T3" fmla="*/ 137 h 156"/>
                <a:gd name="T4" fmla="*/ 0 w 428"/>
                <a:gd name="T5" fmla="*/ 155 h 156"/>
                <a:gd name="T6" fmla="*/ 399 w 428"/>
                <a:gd name="T7" fmla="*/ 121 h 156"/>
                <a:gd name="T8" fmla="*/ 399 w 428"/>
                <a:gd name="T9" fmla="*/ 105 h 156"/>
                <a:gd name="T10" fmla="*/ 424 w 428"/>
                <a:gd name="T11" fmla="*/ 0 h 156"/>
                <a:gd name="T12" fmla="*/ 7 w 428"/>
                <a:gd name="T13" fmla="*/ 34 h 156"/>
                <a:gd name="T14" fmla="*/ 10 w 428"/>
                <a:gd name="T15" fmla="*/ 52 h 156"/>
                <a:gd name="T16" fmla="*/ 427 w 428"/>
                <a:gd name="T17" fmla="*/ 16 h 156"/>
                <a:gd name="T18" fmla="*/ 424 w 428"/>
                <a:gd name="T19" fmla="*/ 0 h 156"/>
                <a:gd name="T20" fmla="*/ 399 w 428"/>
                <a:gd name="T21" fmla="*/ 10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8" h="156">
                  <a:moveTo>
                    <a:pt x="399" y="105"/>
                  </a:moveTo>
                  <a:lnTo>
                    <a:pt x="0" y="137"/>
                  </a:lnTo>
                  <a:lnTo>
                    <a:pt x="0" y="155"/>
                  </a:lnTo>
                  <a:lnTo>
                    <a:pt x="399" y="121"/>
                  </a:lnTo>
                  <a:lnTo>
                    <a:pt x="399" y="105"/>
                  </a:lnTo>
                  <a:lnTo>
                    <a:pt x="424" y="0"/>
                  </a:lnTo>
                  <a:lnTo>
                    <a:pt x="7" y="34"/>
                  </a:lnTo>
                  <a:lnTo>
                    <a:pt x="10" y="52"/>
                  </a:lnTo>
                  <a:lnTo>
                    <a:pt x="427" y="16"/>
                  </a:lnTo>
                  <a:lnTo>
                    <a:pt x="424" y="0"/>
                  </a:lnTo>
                  <a:lnTo>
                    <a:pt x="399" y="10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68" name="Freeform 156">
              <a:extLst>
                <a:ext uri="{FF2B5EF4-FFF2-40B4-BE49-F238E27FC236}">
                  <a16:creationId xmlns:a16="http://schemas.microsoft.com/office/drawing/2014/main" id="{4EAC43EE-6A0C-5B90-1F06-47FDEA0D9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" y="2005"/>
              <a:ext cx="221" cy="44"/>
            </a:xfrm>
            <a:custGeom>
              <a:avLst/>
              <a:gdLst>
                <a:gd name="T0" fmla="*/ 220 w 221"/>
                <a:gd name="T1" fmla="*/ 25 h 44"/>
                <a:gd name="T2" fmla="*/ 218 w 221"/>
                <a:gd name="T3" fmla="*/ 28 h 44"/>
                <a:gd name="T4" fmla="*/ 213 w 221"/>
                <a:gd name="T5" fmla="*/ 31 h 44"/>
                <a:gd name="T6" fmla="*/ 205 w 221"/>
                <a:gd name="T7" fmla="*/ 34 h 44"/>
                <a:gd name="T8" fmla="*/ 195 w 221"/>
                <a:gd name="T9" fmla="*/ 36 h 44"/>
                <a:gd name="T10" fmla="*/ 183 w 221"/>
                <a:gd name="T11" fmla="*/ 37 h 44"/>
                <a:gd name="T12" fmla="*/ 169 w 221"/>
                <a:gd name="T13" fmla="*/ 39 h 44"/>
                <a:gd name="T14" fmla="*/ 155 w 221"/>
                <a:gd name="T15" fmla="*/ 41 h 44"/>
                <a:gd name="T16" fmla="*/ 141 w 221"/>
                <a:gd name="T17" fmla="*/ 42 h 44"/>
                <a:gd name="T18" fmla="*/ 127 w 221"/>
                <a:gd name="T19" fmla="*/ 43 h 44"/>
                <a:gd name="T20" fmla="*/ 114 w 221"/>
                <a:gd name="T21" fmla="*/ 43 h 44"/>
                <a:gd name="T22" fmla="*/ 102 w 221"/>
                <a:gd name="T23" fmla="*/ 43 h 44"/>
                <a:gd name="T24" fmla="*/ 89 w 221"/>
                <a:gd name="T25" fmla="*/ 42 h 44"/>
                <a:gd name="T26" fmla="*/ 76 w 221"/>
                <a:gd name="T27" fmla="*/ 41 h 44"/>
                <a:gd name="T28" fmla="*/ 61 w 221"/>
                <a:gd name="T29" fmla="*/ 40 h 44"/>
                <a:gd name="T30" fmla="*/ 48 w 221"/>
                <a:gd name="T31" fmla="*/ 39 h 44"/>
                <a:gd name="T32" fmla="*/ 34 w 221"/>
                <a:gd name="T33" fmla="*/ 37 h 44"/>
                <a:gd name="T34" fmla="*/ 23 w 221"/>
                <a:gd name="T35" fmla="*/ 36 h 44"/>
                <a:gd name="T36" fmla="*/ 12 w 221"/>
                <a:gd name="T37" fmla="*/ 33 h 44"/>
                <a:gd name="T38" fmla="*/ 5 w 221"/>
                <a:gd name="T39" fmla="*/ 31 h 44"/>
                <a:gd name="T40" fmla="*/ 1 w 221"/>
                <a:gd name="T41" fmla="*/ 28 h 44"/>
                <a:gd name="T42" fmla="*/ 0 w 221"/>
                <a:gd name="T43" fmla="*/ 25 h 44"/>
                <a:gd name="T44" fmla="*/ 18 w 221"/>
                <a:gd name="T45" fmla="*/ 4 h 44"/>
                <a:gd name="T46" fmla="*/ 26 w 221"/>
                <a:gd name="T47" fmla="*/ 6 h 44"/>
                <a:gd name="T48" fmla="*/ 35 w 221"/>
                <a:gd name="T49" fmla="*/ 9 h 44"/>
                <a:gd name="T50" fmla="*/ 43 w 221"/>
                <a:gd name="T51" fmla="*/ 10 h 44"/>
                <a:gd name="T52" fmla="*/ 52 w 221"/>
                <a:gd name="T53" fmla="*/ 12 h 44"/>
                <a:gd name="T54" fmla="*/ 61 w 221"/>
                <a:gd name="T55" fmla="*/ 13 h 44"/>
                <a:gd name="T56" fmla="*/ 70 w 221"/>
                <a:gd name="T57" fmla="*/ 13 h 44"/>
                <a:gd name="T58" fmla="*/ 79 w 221"/>
                <a:gd name="T59" fmla="*/ 14 h 44"/>
                <a:gd name="T60" fmla="*/ 88 w 221"/>
                <a:gd name="T61" fmla="*/ 15 h 44"/>
                <a:gd name="T62" fmla="*/ 97 w 221"/>
                <a:gd name="T63" fmla="*/ 15 h 44"/>
                <a:gd name="T64" fmla="*/ 106 w 221"/>
                <a:gd name="T65" fmla="*/ 15 h 44"/>
                <a:gd name="T66" fmla="*/ 116 w 221"/>
                <a:gd name="T67" fmla="*/ 15 h 44"/>
                <a:gd name="T68" fmla="*/ 128 w 221"/>
                <a:gd name="T69" fmla="*/ 15 h 44"/>
                <a:gd name="T70" fmla="*/ 140 w 221"/>
                <a:gd name="T71" fmla="*/ 14 h 44"/>
                <a:gd name="T72" fmla="*/ 153 w 221"/>
                <a:gd name="T73" fmla="*/ 13 h 44"/>
                <a:gd name="T74" fmla="*/ 166 w 221"/>
                <a:gd name="T75" fmla="*/ 12 h 44"/>
                <a:gd name="T76" fmla="*/ 177 w 221"/>
                <a:gd name="T77" fmla="*/ 11 h 44"/>
                <a:gd name="T78" fmla="*/ 187 w 221"/>
                <a:gd name="T79" fmla="*/ 9 h 44"/>
                <a:gd name="T80" fmla="*/ 195 w 221"/>
                <a:gd name="T81" fmla="*/ 7 h 44"/>
                <a:gd name="T82" fmla="*/ 200 w 221"/>
                <a:gd name="T83" fmla="*/ 5 h 44"/>
                <a:gd name="T84" fmla="*/ 202 w 221"/>
                <a:gd name="T85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1" h="44">
                  <a:moveTo>
                    <a:pt x="201" y="0"/>
                  </a:moveTo>
                  <a:lnTo>
                    <a:pt x="219" y="24"/>
                  </a:lnTo>
                  <a:lnTo>
                    <a:pt x="220" y="25"/>
                  </a:lnTo>
                  <a:lnTo>
                    <a:pt x="220" y="26"/>
                  </a:lnTo>
                  <a:lnTo>
                    <a:pt x="219" y="27"/>
                  </a:lnTo>
                  <a:lnTo>
                    <a:pt x="218" y="28"/>
                  </a:lnTo>
                  <a:lnTo>
                    <a:pt x="217" y="29"/>
                  </a:lnTo>
                  <a:lnTo>
                    <a:pt x="215" y="30"/>
                  </a:lnTo>
                  <a:lnTo>
                    <a:pt x="213" y="31"/>
                  </a:lnTo>
                  <a:lnTo>
                    <a:pt x="211" y="32"/>
                  </a:lnTo>
                  <a:lnTo>
                    <a:pt x="208" y="33"/>
                  </a:lnTo>
                  <a:lnTo>
                    <a:pt x="205" y="34"/>
                  </a:lnTo>
                  <a:lnTo>
                    <a:pt x="202" y="34"/>
                  </a:lnTo>
                  <a:lnTo>
                    <a:pt x="199" y="35"/>
                  </a:lnTo>
                  <a:lnTo>
                    <a:pt x="195" y="36"/>
                  </a:lnTo>
                  <a:lnTo>
                    <a:pt x="191" y="36"/>
                  </a:lnTo>
                  <a:lnTo>
                    <a:pt x="187" y="37"/>
                  </a:lnTo>
                  <a:lnTo>
                    <a:pt x="183" y="37"/>
                  </a:lnTo>
                  <a:lnTo>
                    <a:pt x="179" y="38"/>
                  </a:lnTo>
                  <a:lnTo>
                    <a:pt x="174" y="39"/>
                  </a:lnTo>
                  <a:lnTo>
                    <a:pt x="169" y="39"/>
                  </a:lnTo>
                  <a:lnTo>
                    <a:pt x="165" y="40"/>
                  </a:lnTo>
                  <a:lnTo>
                    <a:pt x="160" y="40"/>
                  </a:lnTo>
                  <a:lnTo>
                    <a:pt x="155" y="41"/>
                  </a:lnTo>
                  <a:lnTo>
                    <a:pt x="150" y="41"/>
                  </a:lnTo>
                  <a:lnTo>
                    <a:pt x="145" y="41"/>
                  </a:lnTo>
                  <a:lnTo>
                    <a:pt x="141" y="42"/>
                  </a:lnTo>
                  <a:lnTo>
                    <a:pt x="136" y="42"/>
                  </a:lnTo>
                  <a:lnTo>
                    <a:pt x="131" y="42"/>
                  </a:lnTo>
                  <a:lnTo>
                    <a:pt x="127" y="43"/>
                  </a:lnTo>
                  <a:lnTo>
                    <a:pt x="122" y="43"/>
                  </a:lnTo>
                  <a:lnTo>
                    <a:pt x="118" y="43"/>
                  </a:lnTo>
                  <a:lnTo>
                    <a:pt x="114" y="43"/>
                  </a:lnTo>
                  <a:lnTo>
                    <a:pt x="110" y="43"/>
                  </a:lnTo>
                  <a:lnTo>
                    <a:pt x="106" y="43"/>
                  </a:lnTo>
                  <a:lnTo>
                    <a:pt x="102" y="43"/>
                  </a:lnTo>
                  <a:lnTo>
                    <a:pt x="98" y="43"/>
                  </a:lnTo>
                  <a:lnTo>
                    <a:pt x="94" y="42"/>
                  </a:lnTo>
                  <a:lnTo>
                    <a:pt x="89" y="42"/>
                  </a:lnTo>
                  <a:lnTo>
                    <a:pt x="85" y="42"/>
                  </a:lnTo>
                  <a:lnTo>
                    <a:pt x="80" y="42"/>
                  </a:lnTo>
                  <a:lnTo>
                    <a:pt x="76" y="41"/>
                  </a:lnTo>
                  <a:lnTo>
                    <a:pt x="71" y="41"/>
                  </a:lnTo>
                  <a:lnTo>
                    <a:pt x="66" y="41"/>
                  </a:lnTo>
                  <a:lnTo>
                    <a:pt x="61" y="40"/>
                  </a:lnTo>
                  <a:lnTo>
                    <a:pt x="57" y="40"/>
                  </a:lnTo>
                  <a:lnTo>
                    <a:pt x="52" y="39"/>
                  </a:lnTo>
                  <a:lnTo>
                    <a:pt x="48" y="39"/>
                  </a:lnTo>
                  <a:lnTo>
                    <a:pt x="43" y="39"/>
                  </a:lnTo>
                  <a:lnTo>
                    <a:pt x="38" y="38"/>
                  </a:lnTo>
                  <a:lnTo>
                    <a:pt x="34" y="37"/>
                  </a:lnTo>
                  <a:lnTo>
                    <a:pt x="30" y="37"/>
                  </a:lnTo>
                  <a:lnTo>
                    <a:pt x="26" y="36"/>
                  </a:lnTo>
                  <a:lnTo>
                    <a:pt x="23" y="36"/>
                  </a:lnTo>
                  <a:lnTo>
                    <a:pt x="19" y="35"/>
                  </a:lnTo>
                  <a:lnTo>
                    <a:pt x="15" y="34"/>
                  </a:lnTo>
                  <a:lnTo>
                    <a:pt x="12" y="33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3" y="30"/>
                  </a:lnTo>
                  <a:lnTo>
                    <a:pt x="2" y="29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8" y="4"/>
                  </a:lnTo>
                  <a:lnTo>
                    <a:pt x="21" y="5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9" y="7"/>
                  </a:lnTo>
                  <a:lnTo>
                    <a:pt x="32" y="8"/>
                  </a:lnTo>
                  <a:lnTo>
                    <a:pt x="35" y="9"/>
                  </a:lnTo>
                  <a:lnTo>
                    <a:pt x="37" y="10"/>
                  </a:lnTo>
                  <a:lnTo>
                    <a:pt x="40" y="10"/>
                  </a:lnTo>
                  <a:lnTo>
                    <a:pt x="43" y="10"/>
                  </a:lnTo>
                  <a:lnTo>
                    <a:pt x="46" y="11"/>
                  </a:lnTo>
                  <a:lnTo>
                    <a:pt x="49" y="12"/>
                  </a:lnTo>
                  <a:lnTo>
                    <a:pt x="52" y="12"/>
                  </a:lnTo>
                  <a:lnTo>
                    <a:pt x="55" y="12"/>
                  </a:lnTo>
                  <a:lnTo>
                    <a:pt x="58" y="13"/>
                  </a:lnTo>
                  <a:lnTo>
                    <a:pt x="61" y="13"/>
                  </a:lnTo>
                  <a:lnTo>
                    <a:pt x="63" y="13"/>
                  </a:lnTo>
                  <a:lnTo>
                    <a:pt x="66" y="13"/>
                  </a:lnTo>
                  <a:lnTo>
                    <a:pt x="70" y="13"/>
                  </a:lnTo>
                  <a:lnTo>
                    <a:pt x="73" y="14"/>
                  </a:lnTo>
                  <a:lnTo>
                    <a:pt x="76" y="14"/>
                  </a:lnTo>
                  <a:lnTo>
                    <a:pt x="79" y="14"/>
                  </a:lnTo>
                  <a:lnTo>
                    <a:pt x="82" y="14"/>
                  </a:lnTo>
                  <a:lnTo>
                    <a:pt x="85" y="14"/>
                  </a:lnTo>
                  <a:lnTo>
                    <a:pt x="88" y="15"/>
                  </a:lnTo>
                  <a:lnTo>
                    <a:pt x="91" y="15"/>
                  </a:lnTo>
                  <a:lnTo>
                    <a:pt x="94" y="15"/>
                  </a:lnTo>
                  <a:lnTo>
                    <a:pt x="97" y="15"/>
                  </a:lnTo>
                  <a:lnTo>
                    <a:pt x="100" y="15"/>
                  </a:lnTo>
                  <a:lnTo>
                    <a:pt x="103" y="15"/>
                  </a:lnTo>
                  <a:lnTo>
                    <a:pt x="106" y="15"/>
                  </a:lnTo>
                  <a:lnTo>
                    <a:pt x="109" y="15"/>
                  </a:lnTo>
                  <a:lnTo>
                    <a:pt x="112" y="15"/>
                  </a:lnTo>
                  <a:lnTo>
                    <a:pt x="116" y="15"/>
                  </a:lnTo>
                  <a:lnTo>
                    <a:pt x="120" y="15"/>
                  </a:lnTo>
                  <a:lnTo>
                    <a:pt x="124" y="15"/>
                  </a:lnTo>
                  <a:lnTo>
                    <a:pt x="128" y="15"/>
                  </a:lnTo>
                  <a:lnTo>
                    <a:pt x="132" y="15"/>
                  </a:lnTo>
                  <a:lnTo>
                    <a:pt x="136" y="14"/>
                  </a:lnTo>
                  <a:lnTo>
                    <a:pt x="140" y="14"/>
                  </a:lnTo>
                  <a:lnTo>
                    <a:pt x="145" y="14"/>
                  </a:lnTo>
                  <a:lnTo>
                    <a:pt x="149" y="14"/>
                  </a:lnTo>
                  <a:lnTo>
                    <a:pt x="153" y="13"/>
                  </a:lnTo>
                  <a:lnTo>
                    <a:pt x="158" y="13"/>
                  </a:lnTo>
                  <a:lnTo>
                    <a:pt x="161" y="13"/>
                  </a:lnTo>
                  <a:lnTo>
                    <a:pt x="166" y="12"/>
                  </a:lnTo>
                  <a:lnTo>
                    <a:pt x="169" y="12"/>
                  </a:lnTo>
                  <a:lnTo>
                    <a:pt x="173" y="12"/>
                  </a:lnTo>
                  <a:lnTo>
                    <a:pt x="177" y="11"/>
                  </a:lnTo>
                  <a:lnTo>
                    <a:pt x="181" y="10"/>
                  </a:lnTo>
                  <a:lnTo>
                    <a:pt x="184" y="10"/>
                  </a:lnTo>
                  <a:lnTo>
                    <a:pt x="187" y="9"/>
                  </a:lnTo>
                  <a:lnTo>
                    <a:pt x="190" y="8"/>
                  </a:lnTo>
                  <a:lnTo>
                    <a:pt x="192" y="8"/>
                  </a:lnTo>
                  <a:lnTo>
                    <a:pt x="195" y="7"/>
                  </a:lnTo>
                  <a:lnTo>
                    <a:pt x="196" y="6"/>
                  </a:lnTo>
                  <a:lnTo>
                    <a:pt x="199" y="5"/>
                  </a:lnTo>
                  <a:lnTo>
                    <a:pt x="200" y="5"/>
                  </a:lnTo>
                  <a:lnTo>
                    <a:pt x="201" y="4"/>
                  </a:lnTo>
                  <a:lnTo>
                    <a:pt x="202" y="3"/>
                  </a:lnTo>
                  <a:lnTo>
                    <a:pt x="202" y="2"/>
                  </a:lnTo>
                  <a:lnTo>
                    <a:pt x="202" y="1"/>
                  </a:lnTo>
                  <a:lnTo>
                    <a:pt x="201" y="0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69" name="Freeform 157">
              <a:extLst>
                <a:ext uri="{FF2B5EF4-FFF2-40B4-BE49-F238E27FC236}">
                  <a16:creationId xmlns:a16="http://schemas.microsoft.com/office/drawing/2014/main" id="{E04E1CBB-52D6-ED7F-0AED-FD2B1CED1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0" y="2004"/>
              <a:ext cx="20" cy="27"/>
            </a:xfrm>
            <a:custGeom>
              <a:avLst/>
              <a:gdLst>
                <a:gd name="T0" fmla="*/ 17 w 20"/>
                <a:gd name="T1" fmla="*/ 25 h 27"/>
                <a:gd name="T2" fmla="*/ 17 w 20"/>
                <a:gd name="T3" fmla="*/ 25 h 27"/>
                <a:gd name="T4" fmla="*/ 0 w 20"/>
                <a:gd name="T5" fmla="*/ 1 h 27"/>
                <a:gd name="T6" fmla="*/ 1 w 20"/>
                <a:gd name="T7" fmla="*/ 0 h 27"/>
                <a:gd name="T8" fmla="*/ 19 w 20"/>
                <a:gd name="T9" fmla="*/ 24 h 27"/>
                <a:gd name="T10" fmla="*/ 19 w 20"/>
                <a:gd name="T11" fmla="*/ 24 h 27"/>
                <a:gd name="T12" fmla="*/ 19 w 20"/>
                <a:gd name="T13" fmla="*/ 24 h 27"/>
                <a:gd name="T14" fmla="*/ 19 w 20"/>
                <a:gd name="T15" fmla="*/ 25 h 27"/>
                <a:gd name="T16" fmla="*/ 18 w 20"/>
                <a:gd name="T17" fmla="*/ 26 h 27"/>
                <a:gd name="T18" fmla="*/ 17 w 20"/>
                <a:gd name="T19" fmla="*/ 26 h 27"/>
                <a:gd name="T20" fmla="*/ 17 w 20"/>
                <a:gd name="T21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7">
                  <a:moveTo>
                    <a:pt x="17" y="25"/>
                  </a:moveTo>
                  <a:lnTo>
                    <a:pt x="17" y="25"/>
                  </a:lnTo>
                  <a:lnTo>
                    <a:pt x="0" y="1"/>
                  </a:lnTo>
                  <a:lnTo>
                    <a:pt x="1" y="0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5"/>
                  </a:lnTo>
                  <a:lnTo>
                    <a:pt x="18" y="26"/>
                  </a:lnTo>
                  <a:lnTo>
                    <a:pt x="17" y="26"/>
                  </a:lnTo>
                  <a:lnTo>
                    <a:pt x="17" y="2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70" name="Freeform 158">
              <a:extLst>
                <a:ext uri="{FF2B5EF4-FFF2-40B4-BE49-F238E27FC236}">
                  <a16:creationId xmlns:a16="http://schemas.microsoft.com/office/drawing/2014/main" id="{4671E52F-8A58-D436-C219-425FDE8B7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" y="2028"/>
              <a:ext cx="113" cy="21"/>
            </a:xfrm>
            <a:custGeom>
              <a:avLst/>
              <a:gdLst>
                <a:gd name="T0" fmla="*/ 1 w 113"/>
                <a:gd name="T1" fmla="*/ 17 h 21"/>
                <a:gd name="T2" fmla="*/ 9 w 113"/>
                <a:gd name="T3" fmla="*/ 17 h 21"/>
                <a:gd name="T4" fmla="*/ 18 w 113"/>
                <a:gd name="T5" fmla="*/ 17 h 21"/>
                <a:gd name="T6" fmla="*/ 27 w 113"/>
                <a:gd name="T7" fmla="*/ 17 h 21"/>
                <a:gd name="T8" fmla="*/ 37 w 113"/>
                <a:gd name="T9" fmla="*/ 16 h 21"/>
                <a:gd name="T10" fmla="*/ 46 w 113"/>
                <a:gd name="T11" fmla="*/ 15 h 21"/>
                <a:gd name="T12" fmla="*/ 56 w 113"/>
                <a:gd name="T13" fmla="*/ 15 h 21"/>
                <a:gd name="T14" fmla="*/ 65 w 113"/>
                <a:gd name="T15" fmla="*/ 14 h 21"/>
                <a:gd name="T16" fmla="*/ 74 w 113"/>
                <a:gd name="T17" fmla="*/ 13 h 21"/>
                <a:gd name="T18" fmla="*/ 82 w 113"/>
                <a:gd name="T19" fmla="*/ 11 h 21"/>
                <a:gd name="T20" fmla="*/ 89 w 113"/>
                <a:gd name="T21" fmla="*/ 10 h 21"/>
                <a:gd name="T22" fmla="*/ 96 w 113"/>
                <a:gd name="T23" fmla="*/ 8 h 21"/>
                <a:gd name="T24" fmla="*/ 102 w 113"/>
                <a:gd name="T25" fmla="*/ 7 h 21"/>
                <a:gd name="T26" fmla="*/ 106 w 113"/>
                <a:gd name="T27" fmla="*/ 5 h 21"/>
                <a:gd name="T28" fmla="*/ 108 w 113"/>
                <a:gd name="T29" fmla="*/ 3 h 21"/>
                <a:gd name="T30" fmla="*/ 109 w 113"/>
                <a:gd name="T31" fmla="*/ 2 h 21"/>
                <a:gd name="T32" fmla="*/ 109 w 113"/>
                <a:gd name="T33" fmla="*/ 1 h 21"/>
                <a:gd name="T34" fmla="*/ 112 w 113"/>
                <a:gd name="T35" fmla="*/ 1 h 21"/>
                <a:gd name="T36" fmla="*/ 111 w 113"/>
                <a:gd name="T37" fmla="*/ 4 h 21"/>
                <a:gd name="T38" fmla="*/ 109 w 113"/>
                <a:gd name="T39" fmla="*/ 6 h 21"/>
                <a:gd name="T40" fmla="*/ 104 w 113"/>
                <a:gd name="T41" fmla="*/ 8 h 21"/>
                <a:gd name="T42" fmla="*/ 99 w 113"/>
                <a:gd name="T43" fmla="*/ 10 h 21"/>
                <a:gd name="T44" fmla="*/ 93 w 113"/>
                <a:gd name="T45" fmla="*/ 11 h 21"/>
                <a:gd name="T46" fmla="*/ 86 w 113"/>
                <a:gd name="T47" fmla="*/ 13 h 21"/>
                <a:gd name="T48" fmla="*/ 78 w 113"/>
                <a:gd name="T49" fmla="*/ 14 h 21"/>
                <a:gd name="T50" fmla="*/ 69 w 113"/>
                <a:gd name="T51" fmla="*/ 15 h 21"/>
                <a:gd name="T52" fmla="*/ 60 w 113"/>
                <a:gd name="T53" fmla="*/ 16 h 21"/>
                <a:gd name="T54" fmla="*/ 51 w 113"/>
                <a:gd name="T55" fmla="*/ 17 h 21"/>
                <a:gd name="T56" fmla="*/ 42 w 113"/>
                <a:gd name="T57" fmla="*/ 18 h 21"/>
                <a:gd name="T58" fmla="*/ 32 w 113"/>
                <a:gd name="T59" fmla="*/ 19 h 21"/>
                <a:gd name="T60" fmla="*/ 22 w 113"/>
                <a:gd name="T61" fmla="*/ 19 h 21"/>
                <a:gd name="T62" fmla="*/ 13 w 113"/>
                <a:gd name="T63" fmla="*/ 20 h 21"/>
                <a:gd name="T64" fmla="*/ 5 w 113"/>
                <a:gd name="T65" fmla="*/ 20 h 21"/>
                <a:gd name="T66" fmla="*/ 1 w 113"/>
                <a:gd name="T67" fmla="*/ 20 h 21"/>
                <a:gd name="T68" fmla="*/ 0 w 113"/>
                <a:gd name="T69" fmla="*/ 19 h 21"/>
                <a:gd name="T70" fmla="*/ 0 w 113"/>
                <a:gd name="T7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3" h="21">
                  <a:moveTo>
                    <a:pt x="1" y="17"/>
                  </a:moveTo>
                  <a:lnTo>
                    <a:pt x="1" y="17"/>
                  </a:lnTo>
                  <a:lnTo>
                    <a:pt x="5" y="17"/>
                  </a:lnTo>
                  <a:lnTo>
                    <a:pt x="9" y="17"/>
                  </a:lnTo>
                  <a:lnTo>
                    <a:pt x="13" y="17"/>
                  </a:lnTo>
                  <a:lnTo>
                    <a:pt x="18" y="17"/>
                  </a:lnTo>
                  <a:lnTo>
                    <a:pt x="22" y="17"/>
                  </a:lnTo>
                  <a:lnTo>
                    <a:pt x="27" y="17"/>
                  </a:lnTo>
                  <a:lnTo>
                    <a:pt x="32" y="16"/>
                  </a:lnTo>
                  <a:lnTo>
                    <a:pt x="37" y="16"/>
                  </a:lnTo>
                  <a:lnTo>
                    <a:pt x="42" y="16"/>
                  </a:lnTo>
                  <a:lnTo>
                    <a:pt x="46" y="15"/>
                  </a:lnTo>
                  <a:lnTo>
                    <a:pt x="51" y="15"/>
                  </a:lnTo>
                  <a:lnTo>
                    <a:pt x="56" y="15"/>
                  </a:lnTo>
                  <a:lnTo>
                    <a:pt x="60" y="14"/>
                  </a:lnTo>
                  <a:lnTo>
                    <a:pt x="65" y="14"/>
                  </a:lnTo>
                  <a:lnTo>
                    <a:pt x="69" y="13"/>
                  </a:lnTo>
                  <a:lnTo>
                    <a:pt x="74" y="13"/>
                  </a:lnTo>
                  <a:lnTo>
                    <a:pt x="78" y="12"/>
                  </a:lnTo>
                  <a:lnTo>
                    <a:pt x="82" y="11"/>
                  </a:lnTo>
                  <a:lnTo>
                    <a:pt x="86" y="11"/>
                  </a:lnTo>
                  <a:lnTo>
                    <a:pt x="89" y="10"/>
                  </a:lnTo>
                  <a:lnTo>
                    <a:pt x="93" y="9"/>
                  </a:lnTo>
                  <a:lnTo>
                    <a:pt x="96" y="8"/>
                  </a:lnTo>
                  <a:lnTo>
                    <a:pt x="99" y="8"/>
                  </a:lnTo>
                  <a:lnTo>
                    <a:pt x="102" y="7"/>
                  </a:lnTo>
                  <a:lnTo>
                    <a:pt x="104" y="6"/>
                  </a:lnTo>
                  <a:lnTo>
                    <a:pt x="106" y="5"/>
                  </a:lnTo>
                  <a:lnTo>
                    <a:pt x="107" y="4"/>
                  </a:lnTo>
                  <a:lnTo>
                    <a:pt x="108" y="3"/>
                  </a:lnTo>
                  <a:lnTo>
                    <a:pt x="109" y="3"/>
                  </a:lnTo>
                  <a:lnTo>
                    <a:pt x="109" y="2"/>
                  </a:lnTo>
                  <a:lnTo>
                    <a:pt x="109" y="1"/>
                  </a:lnTo>
                  <a:lnTo>
                    <a:pt x="109" y="1"/>
                  </a:lnTo>
                  <a:lnTo>
                    <a:pt x="111" y="0"/>
                  </a:lnTo>
                  <a:lnTo>
                    <a:pt x="112" y="1"/>
                  </a:lnTo>
                  <a:lnTo>
                    <a:pt x="112" y="2"/>
                  </a:lnTo>
                  <a:lnTo>
                    <a:pt x="111" y="4"/>
                  </a:lnTo>
                  <a:lnTo>
                    <a:pt x="110" y="5"/>
                  </a:lnTo>
                  <a:lnTo>
                    <a:pt x="109" y="6"/>
                  </a:lnTo>
                  <a:lnTo>
                    <a:pt x="107" y="7"/>
                  </a:lnTo>
                  <a:lnTo>
                    <a:pt x="104" y="8"/>
                  </a:lnTo>
                  <a:lnTo>
                    <a:pt x="102" y="9"/>
                  </a:lnTo>
                  <a:lnTo>
                    <a:pt x="99" y="10"/>
                  </a:lnTo>
                  <a:lnTo>
                    <a:pt x="97" y="10"/>
                  </a:lnTo>
                  <a:lnTo>
                    <a:pt x="93" y="11"/>
                  </a:lnTo>
                  <a:lnTo>
                    <a:pt x="90" y="12"/>
                  </a:lnTo>
                  <a:lnTo>
                    <a:pt x="86" y="13"/>
                  </a:lnTo>
                  <a:lnTo>
                    <a:pt x="82" y="13"/>
                  </a:lnTo>
                  <a:lnTo>
                    <a:pt x="78" y="14"/>
                  </a:lnTo>
                  <a:lnTo>
                    <a:pt x="74" y="15"/>
                  </a:lnTo>
                  <a:lnTo>
                    <a:pt x="69" y="15"/>
                  </a:lnTo>
                  <a:lnTo>
                    <a:pt x="65" y="16"/>
                  </a:lnTo>
                  <a:lnTo>
                    <a:pt x="60" y="16"/>
                  </a:lnTo>
                  <a:lnTo>
                    <a:pt x="56" y="17"/>
                  </a:lnTo>
                  <a:lnTo>
                    <a:pt x="51" y="17"/>
                  </a:lnTo>
                  <a:lnTo>
                    <a:pt x="46" y="18"/>
                  </a:lnTo>
                  <a:lnTo>
                    <a:pt x="42" y="18"/>
                  </a:lnTo>
                  <a:lnTo>
                    <a:pt x="37" y="18"/>
                  </a:lnTo>
                  <a:lnTo>
                    <a:pt x="32" y="19"/>
                  </a:lnTo>
                  <a:lnTo>
                    <a:pt x="27" y="19"/>
                  </a:lnTo>
                  <a:lnTo>
                    <a:pt x="22" y="19"/>
                  </a:lnTo>
                  <a:lnTo>
                    <a:pt x="18" y="19"/>
                  </a:lnTo>
                  <a:lnTo>
                    <a:pt x="13" y="20"/>
                  </a:lnTo>
                  <a:lnTo>
                    <a:pt x="9" y="20"/>
                  </a:lnTo>
                  <a:lnTo>
                    <a:pt x="5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71" name="Freeform 159">
              <a:extLst>
                <a:ext uri="{FF2B5EF4-FFF2-40B4-BE49-F238E27FC236}">
                  <a16:creationId xmlns:a16="http://schemas.microsoft.com/office/drawing/2014/main" id="{4F0B7B77-E577-ECD5-63B5-7547BA8D91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" y="2028"/>
              <a:ext cx="113" cy="21"/>
            </a:xfrm>
            <a:custGeom>
              <a:avLst/>
              <a:gdLst>
                <a:gd name="T0" fmla="*/ 2 w 113"/>
                <a:gd name="T1" fmla="*/ 1 h 21"/>
                <a:gd name="T2" fmla="*/ 2 w 113"/>
                <a:gd name="T3" fmla="*/ 2 h 21"/>
                <a:gd name="T4" fmla="*/ 3 w 113"/>
                <a:gd name="T5" fmla="*/ 4 h 21"/>
                <a:gd name="T6" fmla="*/ 6 w 113"/>
                <a:gd name="T7" fmla="*/ 5 h 21"/>
                <a:gd name="T8" fmla="*/ 11 w 113"/>
                <a:gd name="T9" fmla="*/ 7 h 21"/>
                <a:gd name="T10" fmla="*/ 17 w 113"/>
                <a:gd name="T11" fmla="*/ 9 h 21"/>
                <a:gd name="T12" fmla="*/ 24 w 113"/>
                <a:gd name="T13" fmla="*/ 10 h 21"/>
                <a:gd name="T14" fmla="*/ 32 w 113"/>
                <a:gd name="T15" fmla="*/ 12 h 21"/>
                <a:gd name="T16" fmla="*/ 40 w 113"/>
                <a:gd name="T17" fmla="*/ 13 h 21"/>
                <a:gd name="T18" fmla="*/ 49 w 113"/>
                <a:gd name="T19" fmla="*/ 14 h 21"/>
                <a:gd name="T20" fmla="*/ 58 w 113"/>
                <a:gd name="T21" fmla="*/ 15 h 21"/>
                <a:gd name="T22" fmla="*/ 68 w 113"/>
                <a:gd name="T23" fmla="*/ 16 h 21"/>
                <a:gd name="T24" fmla="*/ 77 w 113"/>
                <a:gd name="T25" fmla="*/ 16 h 21"/>
                <a:gd name="T26" fmla="*/ 87 w 113"/>
                <a:gd name="T27" fmla="*/ 17 h 21"/>
                <a:gd name="T28" fmla="*/ 95 w 113"/>
                <a:gd name="T29" fmla="*/ 17 h 21"/>
                <a:gd name="T30" fmla="*/ 104 w 113"/>
                <a:gd name="T31" fmla="*/ 17 h 21"/>
                <a:gd name="T32" fmla="*/ 112 w 113"/>
                <a:gd name="T33" fmla="*/ 17 h 21"/>
                <a:gd name="T34" fmla="*/ 108 w 113"/>
                <a:gd name="T35" fmla="*/ 20 h 21"/>
                <a:gd name="T36" fmla="*/ 100 w 113"/>
                <a:gd name="T37" fmla="*/ 20 h 21"/>
                <a:gd name="T38" fmla="*/ 91 w 113"/>
                <a:gd name="T39" fmla="*/ 19 h 21"/>
                <a:gd name="T40" fmla="*/ 82 w 113"/>
                <a:gd name="T41" fmla="*/ 18 h 21"/>
                <a:gd name="T42" fmla="*/ 72 w 113"/>
                <a:gd name="T43" fmla="*/ 18 h 21"/>
                <a:gd name="T44" fmla="*/ 63 w 113"/>
                <a:gd name="T45" fmla="*/ 17 h 21"/>
                <a:gd name="T46" fmla="*/ 54 w 113"/>
                <a:gd name="T47" fmla="*/ 16 h 21"/>
                <a:gd name="T48" fmla="*/ 44 w 113"/>
                <a:gd name="T49" fmla="*/ 15 h 21"/>
                <a:gd name="T50" fmla="*/ 35 w 113"/>
                <a:gd name="T51" fmla="*/ 14 h 21"/>
                <a:gd name="T52" fmla="*/ 27 w 113"/>
                <a:gd name="T53" fmla="*/ 13 h 21"/>
                <a:gd name="T54" fmla="*/ 20 w 113"/>
                <a:gd name="T55" fmla="*/ 12 h 21"/>
                <a:gd name="T56" fmla="*/ 13 w 113"/>
                <a:gd name="T57" fmla="*/ 10 h 21"/>
                <a:gd name="T58" fmla="*/ 8 w 113"/>
                <a:gd name="T59" fmla="*/ 8 h 21"/>
                <a:gd name="T60" fmla="*/ 3 w 113"/>
                <a:gd name="T61" fmla="*/ 6 h 21"/>
                <a:gd name="T62" fmla="*/ 1 w 113"/>
                <a:gd name="T63" fmla="*/ 4 h 21"/>
                <a:gd name="T64" fmla="*/ 0 w 113"/>
                <a:gd name="T65" fmla="*/ 1 h 21"/>
                <a:gd name="T66" fmla="*/ 0 w 113"/>
                <a:gd name="T67" fmla="*/ 0 h 21"/>
                <a:gd name="T68" fmla="*/ 0 w 113"/>
                <a:gd name="T69" fmla="*/ 0 h 21"/>
                <a:gd name="T70" fmla="*/ 2 w 113"/>
                <a:gd name="T71" fmla="*/ 0 h 21"/>
                <a:gd name="T72" fmla="*/ 2 w 113"/>
                <a:gd name="T7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3" h="21">
                  <a:moveTo>
                    <a:pt x="2" y="1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2" y="2"/>
                  </a:lnTo>
                  <a:lnTo>
                    <a:pt x="2" y="3"/>
                  </a:lnTo>
                  <a:lnTo>
                    <a:pt x="3" y="4"/>
                  </a:lnTo>
                  <a:lnTo>
                    <a:pt x="5" y="5"/>
                  </a:lnTo>
                  <a:lnTo>
                    <a:pt x="6" y="5"/>
                  </a:lnTo>
                  <a:lnTo>
                    <a:pt x="8" y="6"/>
                  </a:lnTo>
                  <a:lnTo>
                    <a:pt x="11" y="7"/>
                  </a:lnTo>
                  <a:lnTo>
                    <a:pt x="14" y="8"/>
                  </a:lnTo>
                  <a:lnTo>
                    <a:pt x="17" y="9"/>
                  </a:lnTo>
                  <a:lnTo>
                    <a:pt x="20" y="9"/>
                  </a:lnTo>
                  <a:lnTo>
                    <a:pt x="24" y="10"/>
                  </a:lnTo>
                  <a:lnTo>
                    <a:pt x="27" y="11"/>
                  </a:lnTo>
                  <a:lnTo>
                    <a:pt x="32" y="12"/>
                  </a:lnTo>
                  <a:lnTo>
                    <a:pt x="36" y="12"/>
                  </a:lnTo>
                  <a:lnTo>
                    <a:pt x="40" y="13"/>
                  </a:lnTo>
                  <a:lnTo>
                    <a:pt x="44" y="13"/>
                  </a:lnTo>
                  <a:lnTo>
                    <a:pt x="49" y="14"/>
                  </a:lnTo>
                  <a:lnTo>
                    <a:pt x="54" y="14"/>
                  </a:lnTo>
                  <a:lnTo>
                    <a:pt x="58" y="15"/>
                  </a:lnTo>
                  <a:lnTo>
                    <a:pt x="63" y="15"/>
                  </a:lnTo>
                  <a:lnTo>
                    <a:pt x="68" y="16"/>
                  </a:lnTo>
                  <a:lnTo>
                    <a:pt x="73" y="16"/>
                  </a:lnTo>
                  <a:lnTo>
                    <a:pt x="77" y="16"/>
                  </a:lnTo>
                  <a:lnTo>
                    <a:pt x="82" y="16"/>
                  </a:lnTo>
                  <a:lnTo>
                    <a:pt x="87" y="17"/>
                  </a:lnTo>
                  <a:lnTo>
                    <a:pt x="91" y="17"/>
                  </a:lnTo>
                  <a:lnTo>
                    <a:pt x="95" y="17"/>
                  </a:lnTo>
                  <a:lnTo>
                    <a:pt x="100" y="17"/>
                  </a:lnTo>
                  <a:lnTo>
                    <a:pt x="104" y="17"/>
                  </a:lnTo>
                  <a:lnTo>
                    <a:pt x="108" y="17"/>
                  </a:lnTo>
                  <a:lnTo>
                    <a:pt x="112" y="17"/>
                  </a:lnTo>
                  <a:lnTo>
                    <a:pt x="112" y="20"/>
                  </a:lnTo>
                  <a:lnTo>
                    <a:pt x="108" y="20"/>
                  </a:lnTo>
                  <a:lnTo>
                    <a:pt x="104" y="20"/>
                  </a:lnTo>
                  <a:lnTo>
                    <a:pt x="100" y="20"/>
                  </a:lnTo>
                  <a:lnTo>
                    <a:pt x="95" y="19"/>
                  </a:lnTo>
                  <a:lnTo>
                    <a:pt x="91" y="19"/>
                  </a:lnTo>
                  <a:lnTo>
                    <a:pt x="87" y="19"/>
                  </a:lnTo>
                  <a:lnTo>
                    <a:pt x="82" y="18"/>
                  </a:lnTo>
                  <a:lnTo>
                    <a:pt x="77" y="18"/>
                  </a:lnTo>
                  <a:lnTo>
                    <a:pt x="72" y="18"/>
                  </a:lnTo>
                  <a:lnTo>
                    <a:pt x="68" y="18"/>
                  </a:lnTo>
                  <a:lnTo>
                    <a:pt x="63" y="17"/>
                  </a:lnTo>
                  <a:lnTo>
                    <a:pt x="58" y="17"/>
                  </a:lnTo>
                  <a:lnTo>
                    <a:pt x="54" y="16"/>
                  </a:lnTo>
                  <a:lnTo>
                    <a:pt x="49" y="16"/>
                  </a:lnTo>
                  <a:lnTo>
                    <a:pt x="44" y="15"/>
                  </a:lnTo>
                  <a:lnTo>
                    <a:pt x="40" y="15"/>
                  </a:lnTo>
                  <a:lnTo>
                    <a:pt x="35" y="14"/>
                  </a:lnTo>
                  <a:lnTo>
                    <a:pt x="31" y="14"/>
                  </a:lnTo>
                  <a:lnTo>
                    <a:pt x="27" y="13"/>
                  </a:lnTo>
                  <a:lnTo>
                    <a:pt x="23" y="12"/>
                  </a:lnTo>
                  <a:lnTo>
                    <a:pt x="20" y="12"/>
                  </a:lnTo>
                  <a:lnTo>
                    <a:pt x="16" y="11"/>
                  </a:lnTo>
                  <a:lnTo>
                    <a:pt x="13" y="10"/>
                  </a:lnTo>
                  <a:lnTo>
                    <a:pt x="10" y="9"/>
                  </a:lnTo>
                  <a:lnTo>
                    <a:pt x="8" y="8"/>
                  </a:lnTo>
                  <a:lnTo>
                    <a:pt x="5" y="7"/>
                  </a:lnTo>
                  <a:lnTo>
                    <a:pt x="3" y="6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72" name="Freeform 160">
              <a:extLst>
                <a:ext uri="{FF2B5EF4-FFF2-40B4-BE49-F238E27FC236}">
                  <a16:creationId xmlns:a16="http://schemas.microsoft.com/office/drawing/2014/main" id="{AC77DBA0-31A9-8AF5-7399-A07C5BBF3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" y="2006"/>
              <a:ext cx="20" cy="25"/>
            </a:xfrm>
            <a:custGeom>
              <a:avLst/>
              <a:gdLst>
                <a:gd name="T0" fmla="*/ 16 w 20"/>
                <a:gd name="T1" fmla="*/ 1 h 25"/>
                <a:gd name="T2" fmla="*/ 19 w 20"/>
                <a:gd name="T3" fmla="*/ 1 h 25"/>
                <a:gd name="T4" fmla="*/ 2 w 20"/>
                <a:gd name="T5" fmla="*/ 24 h 25"/>
                <a:gd name="T6" fmla="*/ 0 w 20"/>
                <a:gd name="T7" fmla="*/ 22 h 25"/>
                <a:gd name="T8" fmla="*/ 16 w 20"/>
                <a:gd name="T9" fmla="*/ 0 h 25"/>
                <a:gd name="T10" fmla="*/ 18 w 20"/>
                <a:gd name="T11" fmla="*/ 0 h 25"/>
                <a:gd name="T12" fmla="*/ 16 w 20"/>
                <a:gd name="T13" fmla="*/ 0 h 25"/>
                <a:gd name="T14" fmla="*/ 17 w 20"/>
                <a:gd name="T15" fmla="*/ 0 h 25"/>
                <a:gd name="T16" fmla="*/ 18 w 20"/>
                <a:gd name="T17" fmla="*/ 0 h 25"/>
                <a:gd name="T18" fmla="*/ 19 w 20"/>
                <a:gd name="T19" fmla="*/ 0 h 25"/>
                <a:gd name="T20" fmla="*/ 19 w 20"/>
                <a:gd name="T21" fmla="*/ 1 h 25"/>
                <a:gd name="T22" fmla="*/ 16 w 20"/>
                <a:gd name="T2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25">
                  <a:moveTo>
                    <a:pt x="16" y="1"/>
                  </a:moveTo>
                  <a:lnTo>
                    <a:pt x="19" y="1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19" y="1"/>
                  </a:lnTo>
                  <a:lnTo>
                    <a:pt x="16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73" name="Freeform 161">
              <a:extLst>
                <a:ext uri="{FF2B5EF4-FFF2-40B4-BE49-F238E27FC236}">
                  <a16:creationId xmlns:a16="http://schemas.microsoft.com/office/drawing/2014/main" id="{C8AA4327-9AA4-6FA6-A944-EBF636B03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2006"/>
              <a:ext cx="96" cy="21"/>
            </a:xfrm>
            <a:custGeom>
              <a:avLst/>
              <a:gdLst>
                <a:gd name="T0" fmla="*/ 93 w 96"/>
                <a:gd name="T1" fmla="*/ 20 h 21"/>
                <a:gd name="T2" fmla="*/ 87 w 96"/>
                <a:gd name="T3" fmla="*/ 19 h 21"/>
                <a:gd name="T4" fmla="*/ 81 w 96"/>
                <a:gd name="T5" fmla="*/ 19 h 21"/>
                <a:gd name="T6" fmla="*/ 75 w 96"/>
                <a:gd name="T7" fmla="*/ 18 h 21"/>
                <a:gd name="T8" fmla="*/ 69 w 96"/>
                <a:gd name="T9" fmla="*/ 18 h 21"/>
                <a:gd name="T10" fmla="*/ 63 w 96"/>
                <a:gd name="T11" fmla="*/ 18 h 21"/>
                <a:gd name="T12" fmla="*/ 57 w 96"/>
                <a:gd name="T13" fmla="*/ 17 h 21"/>
                <a:gd name="T14" fmla="*/ 51 w 96"/>
                <a:gd name="T15" fmla="*/ 17 h 21"/>
                <a:gd name="T16" fmla="*/ 45 w 96"/>
                <a:gd name="T17" fmla="*/ 16 h 21"/>
                <a:gd name="T18" fmla="*/ 39 w 96"/>
                <a:gd name="T19" fmla="*/ 15 h 21"/>
                <a:gd name="T20" fmla="*/ 32 w 96"/>
                <a:gd name="T21" fmla="*/ 14 h 21"/>
                <a:gd name="T22" fmla="*/ 27 w 96"/>
                <a:gd name="T23" fmla="*/ 12 h 21"/>
                <a:gd name="T24" fmla="*/ 21 w 96"/>
                <a:gd name="T25" fmla="*/ 11 h 21"/>
                <a:gd name="T26" fmla="*/ 16 w 96"/>
                <a:gd name="T27" fmla="*/ 9 h 21"/>
                <a:gd name="T28" fmla="*/ 10 w 96"/>
                <a:gd name="T29" fmla="*/ 7 h 21"/>
                <a:gd name="T30" fmla="*/ 5 w 96"/>
                <a:gd name="T31" fmla="*/ 5 h 21"/>
                <a:gd name="T32" fmla="*/ 0 w 96"/>
                <a:gd name="T33" fmla="*/ 2 h 21"/>
                <a:gd name="T34" fmla="*/ 3 w 96"/>
                <a:gd name="T35" fmla="*/ 1 h 21"/>
                <a:gd name="T36" fmla="*/ 8 w 96"/>
                <a:gd name="T37" fmla="*/ 3 h 21"/>
                <a:gd name="T38" fmla="*/ 13 w 96"/>
                <a:gd name="T39" fmla="*/ 6 h 21"/>
                <a:gd name="T40" fmla="*/ 19 w 96"/>
                <a:gd name="T41" fmla="*/ 8 h 21"/>
                <a:gd name="T42" fmla="*/ 24 w 96"/>
                <a:gd name="T43" fmla="*/ 9 h 21"/>
                <a:gd name="T44" fmla="*/ 30 w 96"/>
                <a:gd name="T45" fmla="*/ 11 h 21"/>
                <a:gd name="T46" fmla="*/ 36 w 96"/>
                <a:gd name="T47" fmla="*/ 12 h 21"/>
                <a:gd name="T48" fmla="*/ 42 w 96"/>
                <a:gd name="T49" fmla="*/ 13 h 21"/>
                <a:gd name="T50" fmla="*/ 48 w 96"/>
                <a:gd name="T51" fmla="*/ 14 h 21"/>
                <a:gd name="T52" fmla="*/ 54 w 96"/>
                <a:gd name="T53" fmla="*/ 14 h 21"/>
                <a:gd name="T54" fmla="*/ 60 w 96"/>
                <a:gd name="T55" fmla="*/ 15 h 21"/>
                <a:gd name="T56" fmla="*/ 66 w 96"/>
                <a:gd name="T57" fmla="*/ 15 h 21"/>
                <a:gd name="T58" fmla="*/ 72 w 96"/>
                <a:gd name="T59" fmla="*/ 15 h 21"/>
                <a:gd name="T60" fmla="*/ 78 w 96"/>
                <a:gd name="T61" fmla="*/ 16 h 21"/>
                <a:gd name="T62" fmla="*/ 84 w 96"/>
                <a:gd name="T63" fmla="*/ 16 h 21"/>
                <a:gd name="T64" fmla="*/ 90 w 96"/>
                <a:gd name="T65" fmla="*/ 16 h 21"/>
                <a:gd name="T66" fmla="*/ 93 w 96"/>
                <a:gd name="T67" fmla="*/ 16 h 21"/>
                <a:gd name="T68" fmla="*/ 94 w 96"/>
                <a:gd name="T69" fmla="*/ 17 h 21"/>
                <a:gd name="T70" fmla="*/ 94 w 96"/>
                <a:gd name="T71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6" h="21">
                  <a:moveTo>
                    <a:pt x="93" y="20"/>
                  </a:moveTo>
                  <a:lnTo>
                    <a:pt x="93" y="20"/>
                  </a:lnTo>
                  <a:lnTo>
                    <a:pt x="90" y="20"/>
                  </a:lnTo>
                  <a:lnTo>
                    <a:pt x="87" y="19"/>
                  </a:lnTo>
                  <a:lnTo>
                    <a:pt x="84" y="19"/>
                  </a:lnTo>
                  <a:lnTo>
                    <a:pt x="81" y="19"/>
                  </a:lnTo>
                  <a:lnTo>
                    <a:pt x="78" y="19"/>
                  </a:lnTo>
                  <a:lnTo>
                    <a:pt x="75" y="18"/>
                  </a:lnTo>
                  <a:lnTo>
                    <a:pt x="72" y="18"/>
                  </a:lnTo>
                  <a:lnTo>
                    <a:pt x="69" y="18"/>
                  </a:lnTo>
                  <a:lnTo>
                    <a:pt x="66" y="18"/>
                  </a:lnTo>
                  <a:lnTo>
                    <a:pt x="63" y="18"/>
                  </a:lnTo>
                  <a:lnTo>
                    <a:pt x="60" y="18"/>
                  </a:lnTo>
                  <a:lnTo>
                    <a:pt x="57" y="17"/>
                  </a:lnTo>
                  <a:lnTo>
                    <a:pt x="54" y="17"/>
                  </a:lnTo>
                  <a:lnTo>
                    <a:pt x="51" y="17"/>
                  </a:lnTo>
                  <a:lnTo>
                    <a:pt x="48" y="16"/>
                  </a:lnTo>
                  <a:lnTo>
                    <a:pt x="45" y="16"/>
                  </a:lnTo>
                  <a:lnTo>
                    <a:pt x="42" y="15"/>
                  </a:lnTo>
                  <a:lnTo>
                    <a:pt x="39" y="15"/>
                  </a:lnTo>
                  <a:lnTo>
                    <a:pt x="35" y="14"/>
                  </a:lnTo>
                  <a:lnTo>
                    <a:pt x="32" y="14"/>
                  </a:lnTo>
                  <a:lnTo>
                    <a:pt x="30" y="13"/>
                  </a:lnTo>
                  <a:lnTo>
                    <a:pt x="27" y="12"/>
                  </a:lnTo>
                  <a:lnTo>
                    <a:pt x="24" y="12"/>
                  </a:lnTo>
                  <a:lnTo>
                    <a:pt x="21" y="11"/>
                  </a:lnTo>
                  <a:lnTo>
                    <a:pt x="18" y="10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0" y="7"/>
                  </a:lnTo>
                  <a:lnTo>
                    <a:pt x="8" y="6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1"/>
                  </a:lnTo>
                  <a:lnTo>
                    <a:pt x="6" y="2"/>
                  </a:lnTo>
                  <a:lnTo>
                    <a:pt x="8" y="3"/>
                  </a:lnTo>
                  <a:lnTo>
                    <a:pt x="11" y="5"/>
                  </a:lnTo>
                  <a:lnTo>
                    <a:pt x="13" y="6"/>
                  </a:lnTo>
                  <a:lnTo>
                    <a:pt x="16" y="7"/>
                  </a:lnTo>
                  <a:lnTo>
                    <a:pt x="19" y="8"/>
                  </a:lnTo>
                  <a:lnTo>
                    <a:pt x="21" y="8"/>
                  </a:lnTo>
                  <a:lnTo>
                    <a:pt x="24" y="9"/>
                  </a:lnTo>
                  <a:lnTo>
                    <a:pt x="27" y="10"/>
                  </a:lnTo>
                  <a:lnTo>
                    <a:pt x="30" y="11"/>
                  </a:lnTo>
                  <a:lnTo>
                    <a:pt x="33" y="11"/>
                  </a:lnTo>
                  <a:lnTo>
                    <a:pt x="36" y="12"/>
                  </a:lnTo>
                  <a:lnTo>
                    <a:pt x="39" y="12"/>
                  </a:lnTo>
                  <a:lnTo>
                    <a:pt x="42" y="13"/>
                  </a:lnTo>
                  <a:lnTo>
                    <a:pt x="45" y="13"/>
                  </a:lnTo>
                  <a:lnTo>
                    <a:pt x="48" y="14"/>
                  </a:lnTo>
                  <a:lnTo>
                    <a:pt x="51" y="14"/>
                  </a:lnTo>
                  <a:lnTo>
                    <a:pt x="54" y="14"/>
                  </a:lnTo>
                  <a:lnTo>
                    <a:pt x="57" y="15"/>
                  </a:lnTo>
                  <a:lnTo>
                    <a:pt x="60" y="15"/>
                  </a:lnTo>
                  <a:lnTo>
                    <a:pt x="63" y="15"/>
                  </a:lnTo>
                  <a:lnTo>
                    <a:pt x="66" y="15"/>
                  </a:lnTo>
                  <a:lnTo>
                    <a:pt x="69" y="15"/>
                  </a:lnTo>
                  <a:lnTo>
                    <a:pt x="72" y="15"/>
                  </a:lnTo>
                  <a:lnTo>
                    <a:pt x="75" y="16"/>
                  </a:lnTo>
                  <a:lnTo>
                    <a:pt x="78" y="16"/>
                  </a:lnTo>
                  <a:lnTo>
                    <a:pt x="81" y="16"/>
                  </a:lnTo>
                  <a:lnTo>
                    <a:pt x="84" y="16"/>
                  </a:lnTo>
                  <a:lnTo>
                    <a:pt x="87" y="16"/>
                  </a:lnTo>
                  <a:lnTo>
                    <a:pt x="90" y="16"/>
                  </a:lnTo>
                  <a:lnTo>
                    <a:pt x="93" y="16"/>
                  </a:lnTo>
                  <a:lnTo>
                    <a:pt x="93" y="16"/>
                  </a:lnTo>
                  <a:lnTo>
                    <a:pt x="93" y="16"/>
                  </a:lnTo>
                  <a:lnTo>
                    <a:pt x="94" y="17"/>
                  </a:lnTo>
                  <a:lnTo>
                    <a:pt x="95" y="18"/>
                  </a:lnTo>
                  <a:lnTo>
                    <a:pt x="94" y="19"/>
                  </a:lnTo>
                  <a:lnTo>
                    <a:pt x="93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74" name="Freeform 162">
              <a:extLst>
                <a:ext uri="{FF2B5EF4-FFF2-40B4-BE49-F238E27FC236}">
                  <a16:creationId xmlns:a16="http://schemas.microsoft.com/office/drawing/2014/main" id="{D5DC3571-911F-D927-D586-417F3E288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" y="2002"/>
              <a:ext cx="98" cy="21"/>
            </a:xfrm>
            <a:custGeom>
              <a:avLst/>
              <a:gdLst>
                <a:gd name="T0" fmla="*/ 96 w 98"/>
                <a:gd name="T1" fmla="*/ 0 h 21"/>
                <a:gd name="T2" fmla="*/ 97 w 98"/>
                <a:gd name="T3" fmla="*/ 3 h 21"/>
                <a:gd name="T4" fmla="*/ 95 w 98"/>
                <a:gd name="T5" fmla="*/ 6 h 21"/>
                <a:gd name="T6" fmla="*/ 93 w 98"/>
                <a:gd name="T7" fmla="*/ 9 h 21"/>
                <a:gd name="T8" fmla="*/ 89 w 98"/>
                <a:gd name="T9" fmla="*/ 10 h 21"/>
                <a:gd name="T10" fmla="*/ 84 w 98"/>
                <a:gd name="T11" fmla="*/ 12 h 21"/>
                <a:gd name="T12" fmla="*/ 78 w 98"/>
                <a:gd name="T13" fmla="*/ 13 h 21"/>
                <a:gd name="T14" fmla="*/ 71 w 98"/>
                <a:gd name="T15" fmla="*/ 15 h 21"/>
                <a:gd name="T16" fmla="*/ 63 w 98"/>
                <a:gd name="T17" fmla="*/ 16 h 21"/>
                <a:gd name="T18" fmla="*/ 56 w 98"/>
                <a:gd name="T19" fmla="*/ 17 h 21"/>
                <a:gd name="T20" fmla="*/ 47 w 98"/>
                <a:gd name="T21" fmla="*/ 17 h 21"/>
                <a:gd name="T22" fmla="*/ 38 w 98"/>
                <a:gd name="T23" fmla="*/ 18 h 21"/>
                <a:gd name="T24" fmla="*/ 30 w 98"/>
                <a:gd name="T25" fmla="*/ 19 h 21"/>
                <a:gd name="T26" fmla="*/ 22 w 98"/>
                <a:gd name="T27" fmla="*/ 19 h 21"/>
                <a:gd name="T28" fmla="*/ 14 w 98"/>
                <a:gd name="T29" fmla="*/ 19 h 21"/>
                <a:gd name="T30" fmla="*/ 6 w 98"/>
                <a:gd name="T31" fmla="*/ 20 h 21"/>
                <a:gd name="T32" fmla="*/ 0 w 98"/>
                <a:gd name="T33" fmla="*/ 20 h 21"/>
                <a:gd name="T34" fmla="*/ 3 w 98"/>
                <a:gd name="T35" fmla="*/ 17 h 21"/>
                <a:gd name="T36" fmla="*/ 10 w 98"/>
                <a:gd name="T37" fmla="*/ 17 h 21"/>
                <a:gd name="T38" fmla="*/ 18 w 98"/>
                <a:gd name="T39" fmla="*/ 17 h 21"/>
                <a:gd name="T40" fmla="*/ 26 w 98"/>
                <a:gd name="T41" fmla="*/ 16 h 21"/>
                <a:gd name="T42" fmla="*/ 34 w 98"/>
                <a:gd name="T43" fmla="*/ 16 h 21"/>
                <a:gd name="T44" fmla="*/ 43 w 98"/>
                <a:gd name="T45" fmla="*/ 16 h 21"/>
                <a:gd name="T46" fmla="*/ 51 w 98"/>
                <a:gd name="T47" fmla="*/ 15 h 21"/>
                <a:gd name="T48" fmla="*/ 59 w 98"/>
                <a:gd name="T49" fmla="*/ 14 h 21"/>
                <a:gd name="T50" fmla="*/ 67 w 98"/>
                <a:gd name="T51" fmla="*/ 13 h 21"/>
                <a:gd name="T52" fmla="*/ 74 w 98"/>
                <a:gd name="T53" fmla="*/ 12 h 21"/>
                <a:gd name="T54" fmla="*/ 80 w 98"/>
                <a:gd name="T55" fmla="*/ 11 h 21"/>
                <a:gd name="T56" fmla="*/ 86 w 98"/>
                <a:gd name="T57" fmla="*/ 9 h 21"/>
                <a:gd name="T58" fmla="*/ 90 w 98"/>
                <a:gd name="T59" fmla="*/ 7 h 21"/>
                <a:gd name="T60" fmla="*/ 93 w 98"/>
                <a:gd name="T61" fmla="*/ 6 h 21"/>
                <a:gd name="T62" fmla="*/ 94 w 98"/>
                <a:gd name="T63" fmla="*/ 4 h 21"/>
                <a:gd name="T64" fmla="*/ 94 w 98"/>
                <a:gd name="T65" fmla="*/ 3 h 21"/>
                <a:gd name="T66" fmla="*/ 96 w 98"/>
                <a:gd name="T67" fmla="*/ 0 h 21"/>
                <a:gd name="T68" fmla="*/ 94 w 98"/>
                <a:gd name="T69" fmla="*/ 0 h 21"/>
                <a:gd name="T70" fmla="*/ 95 w 98"/>
                <a:gd name="T71" fmla="*/ 0 h 21"/>
                <a:gd name="T72" fmla="*/ 94 w 98"/>
                <a:gd name="T7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8" h="21">
                  <a:moveTo>
                    <a:pt x="94" y="1"/>
                  </a:moveTo>
                  <a:lnTo>
                    <a:pt x="96" y="0"/>
                  </a:lnTo>
                  <a:lnTo>
                    <a:pt x="97" y="2"/>
                  </a:lnTo>
                  <a:lnTo>
                    <a:pt x="97" y="3"/>
                  </a:lnTo>
                  <a:lnTo>
                    <a:pt x="97" y="5"/>
                  </a:lnTo>
                  <a:lnTo>
                    <a:pt x="95" y="6"/>
                  </a:lnTo>
                  <a:lnTo>
                    <a:pt x="94" y="7"/>
                  </a:lnTo>
                  <a:lnTo>
                    <a:pt x="93" y="9"/>
                  </a:lnTo>
                  <a:lnTo>
                    <a:pt x="91" y="10"/>
                  </a:lnTo>
                  <a:lnTo>
                    <a:pt x="89" y="10"/>
                  </a:lnTo>
                  <a:lnTo>
                    <a:pt x="86" y="11"/>
                  </a:lnTo>
                  <a:lnTo>
                    <a:pt x="84" y="12"/>
                  </a:lnTo>
                  <a:lnTo>
                    <a:pt x="81" y="13"/>
                  </a:lnTo>
                  <a:lnTo>
                    <a:pt x="78" y="13"/>
                  </a:lnTo>
                  <a:lnTo>
                    <a:pt x="74" y="14"/>
                  </a:lnTo>
                  <a:lnTo>
                    <a:pt x="71" y="15"/>
                  </a:lnTo>
                  <a:lnTo>
                    <a:pt x="67" y="15"/>
                  </a:lnTo>
                  <a:lnTo>
                    <a:pt x="63" y="16"/>
                  </a:lnTo>
                  <a:lnTo>
                    <a:pt x="59" y="16"/>
                  </a:lnTo>
                  <a:lnTo>
                    <a:pt x="56" y="17"/>
                  </a:lnTo>
                  <a:lnTo>
                    <a:pt x="51" y="17"/>
                  </a:lnTo>
                  <a:lnTo>
                    <a:pt x="47" y="17"/>
                  </a:lnTo>
                  <a:lnTo>
                    <a:pt x="43" y="18"/>
                  </a:lnTo>
                  <a:lnTo>
                    <a:pt x="38" y="18"/>
                  </a:lnTo>
                  <a:lnTo>
                    <a:pt x="34" y="18"/>
                  </a:lnTo>
                  <a:lnTo>
                    <a:pt x="30" y="19"/>
                  </a:lnTo>
                  <a:lnTo>
                    <a:pt x="26" y="19"/>
                  </a:lnTo>
                  <a:lnTo>
                    <a:pt x="22" y="19"/>
                  </a:lnTo>
                  <a:lnTo>
                    <a:pt x="18" y="19"/>
                  </a:lnTo>
                  <a:lnTo>
                    <a:pt x="14" y="19"/>
                  </a:lnTo>
                  <a:lnTo>
                    <a:pt x="10" y="20"/>
                  </a:lnTo>
                  <a:lnTo>
                    <a:pt x="6" y="20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3" y="17"/>
                  </a:lnTo>
                  <a:lnTo>
                    <a:pt x="6" y="17"/>
                  </a:lnTo>
                  <a:lnTo>
                    <a:pt x="10" y="17"/>
                  </a:lnTo>
                  <a:lnTo>
                    <a:pt x="14" y="17"/>
                  </a:lnTo>
                  <a:lnTo>
                    <a:pt x="18" y="17"/>
                  </a:lnTo>
                  <a:lnTo>
                    <a:pt x="22" y="16"/>
                  </a:lnTo>
                  <a:lnTo>
                    <a:pt x="26" y="16"/>
                  </a:lnTo>
                  <a:lnTo>
                    <a:pt x="30" y="16"/>
                  </a:lnTo>
                  <a:lnTo>
                    <a:pt x="34" y="16"/>
                  </a:lnTo>
                  <a:lnTo>
                    <a:pt x="38" y="16"/>
                  </a:lnTo>
                  <a:lnTo>
                    <a:pt x="43" y="16"/>
                  </a:lnTo>
                  <a:lnTo>
                    <a:pt x="47" y="15"/>
                  </a:lnTo>
                  <a:lnTo>
                    <a:pt x="51" y="15"/>
                  </a:lnTo>
                  <a:lnTo>
                    <a:pt x="55" y="14"/>
                  </a:lnTo>
                  <a:lnTo>
                    <a:pt x="59" y="14"/>
                  </a:lnTo>
                  <a:lnTo>
                    <a:pt x="63" y="13"/>
                  </a:lnTo>
                  <a:lnTo>
                    <a:pt x="67" y="13"/>
                  </a:lnTo>
                  <a:lnTo>
                    <a:pt x="71" y="13"/>
                  </a:lnTo>
                  <a:lnTo>
                    <a:pt x="74" y="12"/>
                  </a:lnTo>
                  <a:lnTo>
                    <a:pt x="77" y="11"/>
                  </a:lnTo>
                  <a:lnTo>
                    <a:pt x="80" y="11"/>
                  </a:lnTo>
                  <a:lnTo>
                    <a:pt x="83" y="10"/>
                  </a:lnTo>
                  <a:lnTo>
                    <a:pt x="86" y="9"/>
                  </a:lnTo>
                  <a:lnTo>
                    <a:pt x="88" y="8"/>
                  </a:lnTo>
                  <a:lnTo>
                    <a:pt x="90" y="7"/>
                  </a:lnTo>
                  <a:lnTo>
                    <a:pt x="91" y="6"/>
                  </a:lnTo>
                  <a:lnTo>
                    <a:pt x="93" y="6"/>
                  </a:lnTo>
                  <a:lnTo>
                    <a:pt x="94" y="5"/>
                  </a:lnTo>
                  <a:lnTo>
                    <a:pt x="94" y="4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1"/>
                  </a:lnTo>
                  <a:lnTo>
                    <a:pt x="96" y="0"/>
                  </a:lnTo>
                  <a:lnTo>
                    <a:pt x="94" y="1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5" y="0"/>
                  </a:lnTo>
                  <a:lnTo>
                    <a:pt x="96" y="0"/>
                  </a:lnTo>
                  <a:lnTo>
                    <a:pt x="94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75" name="Freeform 163">
              <a:extLst>
                <a:ext uri="{FF2B5EF4-FFF2-40B4-BE49-F238E27FC236}">
                  <a16:creationId xmlns:a16="http://schemas.microsoft.com/office/drawing/2014/main" id="{410B6DFF-69AE-60EF-B544-950B93CBC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0" y="2004"/>
              <a:ext cx="52" cy="20"/>
            </a:xfrm>
            <a:custGeom>
              <a:avLst/>
              <a:gdLst>
                <a:gd name="T0" fmla="*/ 50 w 52"/>
                <a:gd name="T1" fmla="*/ 0 h 20"/>
                <a:gd name="T2" fmla="*/ 51 w 52"/>
                <a:gd name="T3" fmla="*/ 2 h 20"/>
                <a:gd name="T4" fmla="*/ 51 w 52"/>
                <a:gd name="T5" fmla="*/ 4 h 20"/>
                <a:gd name="T6" fmla="*/ 50 w 52"/>
                <a:gd name="T7" fmla="*/ 6 h 20"/>
                <a:gd name="T8" fmla="*/ 48 w 52"/>
                <a:gd name="T9" fmla="*/ 8 h 20"/>
                <a:gd name="T10" fmla="*/ 45 w 52"/>
                <a:gd name="T11" fmla="*/ 10 h 20"/>
                <a:gd name="T12" fmla="*/ 42 w 52"/>
                <a:gd name="T13" fmla="*/ 11 h 20"/>
                <a:gd name="T14" fmla="*/ 38 w 52"/>
                <a:gd name="T15" fmla="*/ 12 h 20"/>
                <a:gd name="T16" fmla="*/ 34 w 52"/>
                <a:gd name="T17" fmla="*/ 13 h 20"/>
                <a:gd name="T18" fmla="*/ 30 w 52"/>
                <a:gd name="T19" fmla="*/ 14 h 20"/>
                <a:gd name="T20" fmla="*/ 25 w 52"/>
                <a:gd name="T21" fmla="*/ 15 h 20"/>
                <a:gd name="T22" fmla="*/ 20 w 52"/>
                <a:gd name="T23" fmla="*/ 16 h 20"/>
                <a:gd name="T24" fmla="*/ 16 w 52"/>
                <a:gd name="T25" fmla="*/ 16 h 20"/>
                <a:gd name="T26" fmla="*/ 11 w 52"/>
                <a:gd name="T27" fmla="*/ 17 h 20"/>
                <a:gd name="T28" fmla="*/ 7 w 52"/>
                <a:gd name="T29" fmla="*/ 17 h 20"/>
                <a:gd name="T30" fmla="*/ 3 w 52"/>
                <a:gd name="T31" fmla="*/ 18 h 20"/>
                <a:gd name="T32" fmla="*/ 0 w 52"/>
                <a:gd name="T33" fmla="*/ 19 h 20"/>
                <a:gd name="T34" fmla="*/ 3 w 52"/>
                <a:gd name="T35" fmla="*/ 18 h 20"/>
                <a:gd name="T36" fmla="*/ 6 w 52"/>
                <a:gd name="T37" fmla="*/ 17 h 20"/>
                <a:gd name="T38" fmla="*/ 9 w 52"/>
                <a:gd name="T39" fmla="*/ 16 h 20"/>
                <a:gd name="T40" fmla="*/ 13 w 52"/>
                <a:gd name="T41" fmla="*/ 15 h 20"/>
                <a:gd name="T42" fmla="*/ 16 w 52"/>
                <a:gd name="T43" fmla="*/ 14 h 20"/>
                <a:gd name="T44" fmla="*/ 19 w 52"/>
                <a:gd name="T45" fmla="*/ 13 h 20"/>
                <a:gd name="T46" fmla="*/ 22 w 52"/>
                <a:gd name="T47" fmla="*/ 12 h 20"/>
                <a:gd name="T48" fmla="*/ 25 w 52"/>
                <a:gd name="T49" fmla="*/ 11 h 20"/>
                <a:gd name="T50" fmla="*/ 28 w 52"/>
                <a:gd name="T51" fmla="*/ 10 h 20"/>
                <a:gd name="T52" fmla="*/ 32 w 52"/>
                <a:gd name="T53" fmla="*/ 8 h 20"/>
                <a:gd name="T54" fmla="*/ 35 w 52"/>
                <a:gd name="T55" fmla="*/ 7 h 20"/>
                <a:gd name="T56" fmla="*/ 38 w 52"/>
                <a:gd name="T57" fmla="*/ 6 h 20"/>
                <a:gd name="T58" fmla="*/ 41 w 52"/>
                <a:gd name="T59" fmla="*/ 4 h 20"/>
                <a:gd name="T60" fmla="*/ 44 w 52"/>
                <a:gd name="T61" fmla="*/ 3 h 20"/>
                <a:gd name="T62" fmla="*/ 47 w 52"/>
                <a:gd name="T63" fmla="*/ 1 h 20"/>
                <a:gd name="T64" fmla="*/ 50 w 52"/>
                <a:gd name="T6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2" h="20">
                  <a:moveTo>
                    <a:pt x="50" y="0"/>
                  </a:moveTo>
                  <a:lnTo>
                    <a:pt x="51" y="2"/>
                  </a:lnTo>
                  <a:lnTo>
                    <a:pt x="51" y="4"/>
                  </a:lnTo>
                  <a:lnTo>
                    <a:pt x="50" y="6"/>
                  </a:lnTo>
                  <a:lnTo>
                    <a:pt x="48" y="8"/>
                  </a:lnTo>
                  <a:lnTo>
                    <a:pt x="45" y="10"/>
                  </a:lnTo>
                  <a:lnTo>
                    <a:pt x="42" y="11"/>
                  </a:lnTo>
                  <a:lnTo>
                    <a:pt x="38" y="12"/>
                  </a:lnTo>
                  <a:lnTo>
                    <a:pt x="34" y="13"/>
                  </a:lnTo>
                  <a:lnTo>
                    <a:pt x="30" y="14"/>
                  </a:lnTo>
                  <a:lnTo>
                    <a:pt x="25" y="15"/>
                  </a:lnTo>
                  <a:lnTo>
                    <a:pt x="20" y="16"/>
                  </a:lnTo>
                  <a:lnTo>
                    <a:pt x="16" y="16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3" y="18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6" y="17"/>
                  </a:lnTo>
                  <a:lnTo>
                    <a:pt x="9" y="16"/>
                  </a:lnTo>
                  <a:lnTo>
                    <a:pt x="13" y="15"/>
                  </a:lnTo>
                  <a:lnTo>
                    <a:pt x="16" y="14"/>
                  </a:lnTo>
                  <a:lnTo>
                    <a:pt x="19" y="13"/>
                  </a:lnTo>
                  <a:lnTo>
                    <a:pt x="22" y="12"/>
                  </a:lnTo>
                  <a:lnTo>
                    <a:pt x="25" y="11"/>
                  </a:lnTo>
                  <a:lnTo>
                    <a:pt x="28" y="10"/>
                  </a:lnTo>
                  <a:lnTo>
                    <a:pt x="32" y="8"/>
                  </a:lnTo>
                  <a:lnTo>
                    <a:pt x="35" y="7"/>
                  </a:lnTo>
                  <a:lnTo>
                    <a:pt x="38" y="6"/>
                  </a:lnTo>
                  <a:lnTo>
                    <a:pt x="41" y="4"/>
                  </a:lnTo>
                  <a:lnTo>
                    <a:pt x="44" y="3"/>
                  </a:lnTo>
                  <a:lnTo>
                    <a:pt x="47" y="1"/>
                  </a:lnTo>
                  <a:lnTo>
                    <a:pt x="5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76" name="Freeform 164">
              <a:extLst>
                <a:ext uri="{FF2B5EF4-FFF2-40B4-BE49-F238E27FC236}">
                  <a16:creationId xmlns:a16="http://schemas.microsoft.com/office/drawing/2014/main" id="{EA8374C4-CD5A-2CDF-F93A-F846B03E3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0" y="2004"/>
              <a:ext cx="52" cy="20"/>
            </a:xfrm>
            <a:custGeom>
              <a:avLst/>
              <a:gdLst>
                <a:gd name="T0" fmla="*/ 50 w 52"/>
                <a:gd name="T1" fmla="*/ 0 h 20"/>
                <a:gd name="T2" fmla="*/ 50 w 52"/>
                <a:gd name="T3" fmla="*/ 0 h 20"/>
                <a:gd name="T4" fmla="*/ 51 w 52"/>
                <a:gd name="T5" fmla="*/ 2 h 20"/>
                <a:gd name="T6" fmla="*/ 51 w 52"/>
                <a:gd name="T7" fmla="*/ 4 h 20"/>
                <a:gd name="T8" fmla="*/ 50 w 52"/>
                <a:gd name="T9" fmla="*/ 6 h 20"/>
                <a:gd name="T10" fmla="*/ 48 w 52"/>
                <a:gd name="T11" fmla="*/ 8 h 20"/>
                <a:gd name="T12" fmla="*/ 45 w 52"/>
                <a:gd name="T13" fmla="*/ 10 h 20"/>
                <a:gd name="T14" fmla="*/ 42 w 52"/>
                <a:gd name="T15" fmla="*/ 11 h 20"/>
                <a:gd name="T16" fmla="*/ 38 w 52"/>
                <a:gd name="T17" fmla="*/ 12 h 20"/>
                <a:gd name="T18" fmla="*/ 34 w 52"/>
                <a:gd name="T19" fmla="*/ 13 h 20"/>
                <a:gd name="T20" fmla="*/ 30 w 52"/>
                <a:gd name="T21" fmla="*/ 14 h 20"/>
                <a:gd name="T22" fmla="*/ 25 w 52"/>
                <a:gd name="T23" fmla="*/ 15 h 20"/>
                <a:gd name="T24" fmla="*/ 20 w 52"/>
                <a:gd name="T25" fmla="*/ 16 h 20"/>
                <a:gd name="T26" fmla="*/ 16 w 52"/>
                <a:gd name="T27" fmla="*/ 16 h 20"/>
                <a:gd name="T28" fmla="*/ 11 w 52"/>
                <a:gd name="T29" fmla="*/ 17 h 20"/>
                <a:gd name="T30" fmla="*/ 7 w 52"/>
                <a:gd name="T31" fmla="*/ 17 h 20"/>
                <a:gd name="T32" fmla="*/ 3 w 52"/>
                <a:gd name="T33" fmla="*/ 18 h 20"/>
                <a:gd name="T34" fmla="*/ 0 w 52"/>
                <a:gd name="T35" fmla="*/ 19 h 20"/>
                <a:gd name="T36" fmla="*/ 0 w 52"/>
                <a:gd name="T37" fmla="*/ 19 h 20"/>
                <a:gd name="T38" fmla="*/ 3 w 52"/>
                <a:gd name="T39" fmla="*/ 18 h 20"/>
                <a:gd name="T40" fmla="*/ 6 w 52"/>
                <a:gd name="T41" fmla="*/ 17 h 20"/>
                <a:gd name="T42" fmla="*/ 9 w 52"/>
                <a:gd name="T43" fmla="*/ 16 h 20"/>
                <a:gd name="T44" fmla="*/ 13 w 52"/>
                <a:gd name="T45" fmla="*/ 15 h 20"/>
                <a:gd name="T46" fmla="*/ 16 w 52"/>
                <a:gd name="T47" fmla="*/ 14 h 20"/>
                <a:gd name="T48" fmla="*/ 19 w 52"/>
                <a:gd name="T49" fmla="*/ 13 h 20"/>
                <a:gd name="T50" fmla="*/ 22 w 52"/>
                <a:gd name="T51" fmla="*/ 12 h 20"/>
                <a:gd name="T52" fmla="*/ 25 w 52"/>
                <a:gd name="T53" fmla="*/ 11 h 20"/>
                <a:gd name="T54" fmla="*/ 28 w 52"/>
                <a:gd name="T55" fmla="*/ 10 h 20"/>
                <a:gd name="T56" fmla="*/ 32 w 52"/>
                <a:gd name="T57" fmla="*/ 8 h 20"/>
                <a:gd name="T58" fmla="*/ 35 w 52"/>
                <a:gd name="T59" fmla="*/ 7 h 20"/>
                <a:gd name="T60" fmla="*/ 38 w 52"/>
                <a:gd name="T61" fmla="*/ 6 h 20"/>
                <a:gd name="T62" fmla="*/ 41 w 52"/>
                <a:gd name="T63" fmla="*/ 4 h 20"/>
                <a:gd name="T64" fmla="*/ 44 w 52"/>
                <a:gd name="T65" fmla="*/ 3 h 20"/>
                <a:gd name="T66" fmla="*/ 47 w 52"/>
                <a:gd name="T67" fmla="*/ 1 h 20"/>
                <a:gd name="T68" fmla="*/ 50 w 52"/>
                <a:gd name="T6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" h="20">
                  <a:moveTo>
                    <a:pt x="50" y="0"/>
                  </a:moveTo>
                  <a:lnTo>
                    <a:pt x="50" y="0"/>
                  </a:lnTo>
                  <a:lnTo>
                    <a:pt x="51" y="2"/>
                  </a:lnTo>
                  <a:lnTo>
                    <a:pt x="51" y="4"/>
                  </a:lnTo>
                  <a:lnTo>
                    <a:pt x="50" y="6"/>
                  </a:lnTo>
                  <a:lnTo>
                    <a:pt x="48" y="8"/>
                  </a:lnTo>
                  <a:lnTo>
                    <a:pt x="45" y="10"/>
                  </a:lnTo>
                  <a:lnTo>
                    <a:pt x="42" y="11"/>
                  </a:lnTo>
                  <a:lnTo>
                    <a:pt x="38" y="12"/>
                  </a:lnTo>
                  <a:lnTo>
                    <a:pt x="34" y="13"/>
                  </a:lnTo>
                  <a:lnTo>
                    <a:pt x="30" y="14"/>
                  </a:lnTo>
                  <a:lnTo>
                    <a:pt x="25" y="15"/>
                  </a:lnTo>
                  <a:lnTo>
                    <a:pt x="20" y="16"/>
                  </a:lnTo>
                  <a:lnTo>
                    <a:pt x="16" y="16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3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6" y="17"/>
                  </a:lnTo>
                  <a:lnTo>
                    <a:pt x="9" y="16"/>
                  </a:lnTo>
                  <a:lnTo>
                    <a:pt x="13" y="15"/>
                  </a:lnTo>
                  <a:lnTo>
                    <a:pt x="16" y="14"/>
                  </a:lnTo>
                  <a:lnTo>
                    <a:pt x="19" y="13"/>
                  </a:lnTo>
                  <a:lnTo>
                    <a:pt x="22" y="12"/>
                  </a:lnTo>
                  <a:lnTo>
                    <a:pt x="25" y="11"/>
                  </a:lnTo>
                  <a:lnTo>
                    <a:pt x="28" y="10"/>
                  </a:lnTo>
                  <a:lnTo>
                    <a:pt x="32" y="8"/>
                  </a:lnTo>
                  <a:lnTo>
                    <a:pt x="35" y="7"/>
                  </a:lnTo>
                  <a:lnTo>
                    <a:pt x="38" y="6"/>
                  </a:lnTo>
                  <a:lnTo>
                    <a:pt x="41" y="4"/>
                  </a:lnTo>
                  <a:lnTo>
                    <a:pt x="44" y="3"/>
                  </a:lnTo>
                  <a:lnTo>
                    <a:pt x="47" y="1"/>
                  </a:lnTo>
                  <a:lnTo>
                    <a:pt x="5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3563" name="Group 251">
            <a:extLst>
              <a:ext uri="{FF2B5EF4-FFF2-40B4-BE49-F238E27FC236}">
                <a16:creationId xmlns:a16="http://schemas.microsoft.com/office/drawing/2014/main" id="{1062F9A4-9F6E-B47B-C22E-13DE4B1CFAB4}"/>
              </a:ext>
            </a:extLst>
          </p:cNvPr>
          <p:cNvGrpSpPr>
            <a:grpSpLocks/>
          </p:cNvGrpSpPr>
          <p:nvPr/>
        </p:nvGrpSpPr>
        <p:grpSpPr bwMode="auto">
          <a:xfrm>
            <a:off x="7254875" y="2427288"/>
            <a:ext cx="1489075" cy="1498600"/>
            <a:chOff x="4570" y="1529"/>
            <a:chExt cx="938" cy="944"/>
          </a:xfrm>
        </p:grpSpPr>
        <p:sp>
          <p:nvSpPr>
            <p:cNvPr id="13478" name="Freeform 166">
              <a:extLst>
                <a:ext uri="{FF2B5EF4-FFF2-40B4-BE49-F238E27FC236}">
                  <a16:creationId xmlns:a16="http://schemas.microsoft.com/office/drawing/2014/main" id="{1AE43337-DAA1-92EF-89D3-1FE0AC7EE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0" y="2223"/>
              <a:ext cx="107" cy="112"/>
            </a:xfrm>
            <a:custGeom>
              <a:avLst/>
              <a:gdLst>
                <a:gd name="T0" fmla="*/ 60 w 107"/>
                <a:gd name="T1" fmla="*/ 78 h 112"/>
                <a:gd name="T2" fmla="*/ 59 w 107"/>
                <a:gd name="T3" fmla="*/ 68 h 112"/>
                <a:gd name="T4" fmla="*/ 57 w 107"/>
                <a:gd name="T5" fmla="*/ 58 h 112"/>
                <a:gd name="T6" fmla="*/ 56 w 107"/>
                <a:gd name="T7" fmla="*/ 49 h 112"/>
                <a:gd name="T8" fmla="*/ 54 w 107"/>
                <a:gd name="T9" fmla="*/ 39 h 112"/>
                <a:gd name="T10" fmla="*/ 53 w 107"/>
                <a:gd name="T11" fmla="*/ 29 h 112"/>
                <a:gd name="T12" fmla="*/ 51 w 107"/>
                <a:gd name="T13" fmla="*/ 19 h 112"/>
                <a:gd name="T14" fmla="*/ 50 w 107"/>
                <a:gd name="T15" fmla="*/ 10 h 112"/>
                <a:gd name="T16" fmla="*/ 49 w 107"/>
                <a:gd name="T17" fmla="*/ 0 h 112"/>
                <a:gd name="T18" fmla="*/ 55 w 107"/>
                <a:gd name="T19" fmla="*/ 10 h 112"/>
                <a:gd name="T20" fmla="*/ 62 w 107"/>
                <a:gd name="T21" fmla="*/ 20 h 112"/>
                <a:gd name="T22" fmla="*/ 68 w 107"/>
                <a:gd name="T23" fmla="*/ 30 h 112"/>
                <a:gd name="T24" fmla="*/ 76 w 107"/>
                <a:gd name="T25" fmla="*/ 41 h 112"/>
                <a:gd name="T26" fmla="*/ 83 w 107"/>
                <a:gd name="T27" fmla="*/ 51 h 112"/>
                <a:gd name="T28" fmla="*/ 91 w 107"/>
                <a:gd name="T29" fmla="*/ 62 h 112"/>
                <a:gd name="T30" fmla="*/ 98 w 107"/>
                <a:gd name="T31" fmla="*/ 72 h 112"/>
                <a:gd name="T32" fmla="*/ 106 w 107"/>
                <a:gd name="T33" fmla="*/ 82 h 112"/>
                <a:gd name="T34" fmla="*/ 103 w 107"/>
                <a:gd name="T35" fmla="*/ 88 h 112"/>
                <a:gd name="T36" fmla="*/ 102 w 107"/>
                <a:gd name="T37" fmla="*/ 93 h 112"/>
                <a:gd name="T38" fmla="*/ 101 w 107"/>
                <a:gd name="T39" fmla="*/ 99 h 112"/>
                <a:gd name="T40" fmla="*/ 99 w 107"/>
                <a:gd name="T41" fmla="*/ 104 h 112"/>
                <a:gd name="T42" fmla="*/ 87 w 107"/>
                <a:gd name="T43" fmla="*/ 104 h 112"/>
                <a:gd name="T44" fmla="*/ 75 w 107"/>
                <a:gd name="T45" fmla="*/ 105 h 112"/>
                <a:gd name="T46" fmla="*/ 62 w 107"/>
                <a:gd name="T47" fmla="*/ 106 h 112"/>
                <a:gd name="T48" fmla="*/ 50 w 107"/>
                <a:gd name="T49" fmla="*/ 107 h 112"/>
                <a:gd name="T50" fmla="*/ 38 w 107"/>
                <a:gd name="T51" fmla="*/ 107 h 112"/>
                <a:gd name="T52" fmla="*/ 26 w 107"/>
                <a:gd name="T53" fmla="*/ 108 h 112"/>
                <a:gd name="T54" fmla="*/ 14 w 107"/>
                <a:gd name="T55" fmla="*/ 110 h 112"/>
                <a:gd name="T56" fmla="*/ 2 w 107"/>
                <a:gd name="T57" fmla="*/ 111 h 112"/>
                <a:gd name="T58" fmla="*/ 0 w 107"/>
                <a:gd name="T59" fmla="*/ 105 h 112"/>
                <a:gd name="T60" fmla="*/ 2 w 107"/>
                <a:gd name="T61" fmla="*/ 100 h 112"/>
                <a:gd name="T62" fmla="*/ 8 w 107"/>
                <a:gd name="T63" fmla="*/ 97 h 112"/>
                <a:gd name="T64" fmla="*/ 13 w 107"/>
                <a:gd name="T65" fmla="*/ 9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" h="112">
                  <a:moveTo>
                    <a:pt x="13" y="94"/>
                  </a:moveTo>
                  <a:lnTo>
                    <a:pt x="60" y="78"/>
                  </a:lnTo>
                  <a:lnTo>
                    <a:pt x="60" y="73"/>
                  </a:lnTo>
                  <a:lnTo>
                    <a:pt x="59" y="68"/>
                  </a:lnTo>
                  <a:lnTo>
                    <a:pt x="58" y="63"/>
                  </a:lnTo>
                  <a:lnTo>
                    <a:pt x="57" y="58"/>
                  </a:lnTo>
                  <a:lnTo>
                    <a:pt x="56" y="53"/>
                  </a:lnTo>
                  <a:lnTo>
                    <a:pt x="56" y="49"/>
                  </a:lnTo>
                  <a:lnTo>
                    <a:pt x="55" y="44"/>
                  </a:lnTo>
                  <a:lnTo>
                    <a:pt x="54" y="39"/>
                  </a:lnTo>
                  <a:lnTo>
                    <a:pt x="54" y="34"/>
                  </a:lnTo>
                  <a:lnTo>
                    <a:pt x="53" y="29"/>
                  </a:lnTo>
                  <a:lnTo>
                    <a:pt x="52" y="25"/>
                  </a:lnTo>
                  <a:lnTo>
                    <a:pt x="51" y="19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9" y="5"/>
                  </a:lnTo>
                  <a:lnTo>
                    <a:pt x="49" y="0"/>
                  </a:lnTo>
                  <a:lnTo>
                    <a:pt x="52" y="4"/>
                  </a:lnTo>
                  <a:lnTo>
                    <a:pt x="55" y="10"/>
                  </a:lnTo>
                  <a:lnTo>
                    <a:pt x="59" y="14"/>
                  </a:lnTo>
                  <a:lnTo>
                    <a:pt x="62" y="20"/>
                  </a:lnTo>
                  <a:lnTo>
                    <a:pt x="65" y="25"/>
                  </a:lnTo>
                  <a:lnTo>
                    <a:pt x="68" y="30"/>
                  </a:lnTo>
                  <a:lnTo>
                    <a:pt x="72" y="35"/>
                  </a:lnTo>
                  <a:lnTo>
                    <a:pt x="76" y="41"/>
                  </a:lnTo>
                  <a:lnTo>
                    <a:pt x="79" y="46"/>
                  </a:lnTo>
                  <a:lnTo>
                    <a:pt x="83" y="51"/>
                  </a:lnTo>
                  <a:lnTo>
                    <a:pt x="87" y="57"/>
                  </a:lnTo>
                  <a:lnTo>
                    <a:pt x="91" y="62"/>
                  </a:lnTo>
                  <a:lnTo>
                    <a:pt x="95" y="67"/>
                  </a:lnTo>
                  <a:lnTo>
                    <a:pt x="98" y="72"/>
                  </a:lnTo>
                  <a:lnTo>
                    <a:pt x="102" y="78"/>
                  </a:lnTo>
                  <a:lnTo>
                    <a:pt x="106" y="82"/>
                  </a:lnTo>
                  <a:lnTo>
                    <a:pt x="104" y="85"/>
                  </a:lnTo>
                  <a:lnTo>
                    <a:pt x="103" y="88"/>
                  </a:lnTo>
                  <a:lnTo>
                    <a:pt x="102" y="90"/>
                  </a:lnTo>
                  <a:lnTo>
                    <a:pt x="102" y="93"/>
                  </a:lnTo>
                  <a:lnTo>
                    <a:pt x="102" y="96"/>
                  </a:lnTo>
                  <a:lnTo>
                    <a:pt x="101" y="99"/>
                  </a:lnTo>
                  <a:lnTo>
                    <a:pt x="100" y="102"/>
                  </a:lnTo>
                  <a:lnTo>
                    <a:pt x="99" y="104"/>
                  </a:lnTo>
                  <a:lnTo>
                    <a:pt x="93" y="104"/>
                  </a:lnTo>
                  <a:lnTo>
                    <a:pt x="87" y="104"/>
                  </a:lnTo>
                  <a:lnTo>
                    <a:pt x="81" y="104"/>
                  </a:lnTo>
                  <a:lnTo>
                    <a:pt x="75" y="105"/>
                  </a:lnTo>
                  <a:lnTo>
                    <a:pt x="69" y="105"/>
                  </a:lnTo>
                  <a:lnTo>
                    <a:pt x="62" y="106"/>
                  </a:lnTo>
                  <a:lnTo>
                    <a:pt x="56" y="106"/>
                  </a:lnTo>
                  <a:lnTo>
                    <a:pt x="50" y="107"/>
                  </a:lnTo>
                  <a:lnTo>
                    <a:pt x="44" y="107"/>
                  </a:lnTo>
                  <a:lnTo>
                    <a:pt x="38" y="107"/>
                  </a:lnTo>
                  <a:lnTo>
                    <a:pt x="32" y="108"/>
                  </a:lnTo>
                  <a:lnTo>
                    <a:pt x="26" y="108"/>
                  </a:lnTo>
                  <a:lnTo>
                    <a:pt x="20" y="109"/>
                  </a:lnTo>
                  <a:lnTo>
                    <a:pt x="14" y="110"/>
                  </a:lnTo>
                  <a:lnTo>
                    <a:pt x="8" y="110"/>
                  </a:lnTo>
                  <a:lnTo>
                    <a:pt x="2" y="111"/>
                  </a:lnTo>
                  <a:lnTo>
                    <a:pt x="0" y="107"/>
                  </a:lnTo>
                  <a:lnTo>
                    <a:pt x="0" y="105"/>
                  </a:lnTo>
                  <a:lnTo>
                    <a:pt x="0" y="103"/>
                  </a:lnTo>
                  <a:lnTo>
                    <a:pt x="2" y="100"/>
                  </a:lnTo>
                  <a:lnTo>
                    <a:pt x="5" y="99"/>
                  </a:lnTo>
                  <a:lnTo>
                    <a:pt x="8" y="97"/>
                  </a:lnTo>
                  <a:lnTo>
                    <a:pt x="10" y="95"/>
                  </a:lnTo>
                  <a:lnTo>
                    <a:pt x="13" y="94"/>
                  </a:lnTo>
                </a:path>
              </a:pathLst>
            </a:custGeom>
            <a:solidFill>
              <a:srgbClr val="7F7F7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79" name="Freeform 167">
              <a:extLst>
                <a:ext uri="{FF2B5EF4-FFF2-40B4-BE49-F238E27FC236}">
                  <a16:creationId xmlns:a16="http://schemas.microsoft.com/office/drawing/2014/main" id="{EBE44B37-5452-B91B-479C-302C18A36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5" y="2080"/>
              <a:ext cx="217" cy="85"/>
            </a:xfrm>
            <a:custGeom>
              <a:avLst/>
              <a:gdLst>
                <a:gd name="T0" fmla="*/ 12 w 217"/>
                <a:gd name="T1" fmla="*/ 31 h 85"/>
                <a:gd name="T2" fmla="*/ 36 w 217"/>
                <a:gd name="T3" fmla="*/ 34 h 85"/>
                <a:gd name="T4" fmla="*/ 60 w 217"/>
                <a:gd name="T5" fmla="*/ 38 h 85"/>
                <a:gd name="T6" fmla="*/ 83 w 217"/>
                <a:gd name="T7" fmla="*/ 44 h 85"/>
                <a:gd name="T8" fmla="*/ 106 w 217"/>
                <a:gd name="T9" fmla="*/ 50 h 85"/>
                <a:gd name="T10" fmla="*/ 129 w 217"/>
                <a:gd name="T11" fmla="*/ 56 h 85"/>
                <a:gd name="T12" fmla="*/ 152 w 217"/>
                <a:gd name="T13" fmla="*/ 62 h 85"/>
                <a:gd name="T14" fmla="*/ 176 w 217"/>
                <a:gd name="T15" fmla="*/ 68 h 85"/>
                <a:gd name="T16" fmla="*/ 189 w 217"/>
                <a:gd name="T17" fmla="*/ 68 h 85"/>
                <a:gd name="T18" fmla="*/ 192 w 217"/>
                <a:gd name="T19" fmla="*/ 64 h 85"/>
                <a:gd name="T20" fmla="*/ 193 w 217"/>
                <a:gd name="T21" fmla="*/ 59 h 85"/>
                <a:gd name="T22" fmla="*/ 192 w 217"/>
                <a:gd name="T23" fmla="*/ 54 h 85"/>
                <a:gd name="T24" fmla="*/ 181 w 217"/>
                <a:gd name="T25" fmla="*/ 47 h 85"/>
                <a:gd name="T26" fmla="*/ 158 w 217"/>
                <a:gd name="T27" fmla="*/ 39 h 85"/>
                <a:gd name="T28" fmla="*/ 135 w 217"/>
                <a:gd name="T29" fmla="*/ 32 h 85"/>
                <a:gd name="T30" fmla="*/ 111 w 217"/>
                <a:gd name="T31" fmla="*/ 26 h 85"/>
                <a:gd name="T32" fmla="*/ 88 w 217"/>
                <a:gd name="T33" fmla="*/ 22 h 85"/>
                <a:gd name="T34" fmla="*/ 63 w 217"/>
                <a:gd name="T35" fmla="*/ 16 h 85"/>
                <a:gd name="T36" fmla="*/ 39 w 217"/>
                <a:gd name="T37" fmla="*/ 12 h 85"/>
                <a:gd name="T38" fmla="*/ 15 w 217"/>
                <a:gd name="T39" fmla="*/ 6 h 85"/>
                <a:gd name="T40" fmla="*/ 5 w 217"/>
                <a:gd name="T41" fmla="*/ 0 h 85"/>
                <a:gd name="T42" fmla="*/ 18 w 217"/>
                <a:gd name="T43" fmla="*/ 0 h 85"/>
                <a:gd name="T44" fmla="*/ 31 w 217"/>
                <a:gd name="T45" fmla="*/ 3 h 85"/>
                <a:gd name="T46" fmla="*/ 44 w 217"/>
                <a:gd name="T47" fmla="*/ 5 h 85"/>
                <a:gd name="T48" fmla="*/ 56 w 217"/>
                <a:gd name="T49" fmla="*/ 8 h 85"/>
                <a:gd name="T50" fmla="*/ 69 w 217"/>
                <a:gd name="T51" fmla="*/ 12 h 85"/>
                <a:gd name="T52" fmla="*/ 82 w 217"/>
                <a:gd name="T53" fmla="*/ 15 h 85"/>
                <a:gd name="T54" fmla="*/ 95 w 217"/>
                <a:gd name="T55" fmla="*/ 17 h 85"/>
                <a:gd name="T56" fmla="*/ 108 w 217"/>
                <a:gd name="T57" fmla="*/ 20 h 85"/>
                <a:gd name="T58" fmla="*/ 111 w 217"/>
                <a:gd name="T59" fmla="*/ 22 h 85"/>
                <a:gd name="T60" fmla="*/ 113 w 217"/>
                <a:gd name="T61" fmla="*/ 22 h 85"/>
                <a:gd name="T62" fmla="*/ 115 w 217"/>
                <a:gd name="T63" fmla="*/ 21 h 85"/>
                <a:gd name="T64" fmla="*/ 118 w 217"/>
                <a:gd name="T65" fmla="*/ 22 h 85"/>
                <a:gd name="T66" fmla="*/ 127 w 217"/>
                <a:gd name="T67" fmla="*/ 24 h 85"/>
                <a:gd name="T68" fmla="*/ 136 w 217"/>
                <a:gd name="T69" fmla="*/ 26 h 85"/>
                <a:gd name="T70" fmla="*/ 146 w 217"/>
                <a:gd name="T71" fmla="*/ 29 h 85"/>
                <a:gd name="T72" fmla="*/ 154 w 217"/>
                <a:gd name="T73" fmla="*/ 31 h 85"/>
                <a:gd name="T74" fmla="*/ 164 w 217"/>
                <a:gd name="T75" fmla="*/ 33 h 85"/>
                <a:gd name="T76" fmla="*/ 172 w 217"/>
                <a:gd name="T77" fmla="*/ 36 h 85"/>
                <a:gd name="T78" fmla="*/ 182 w 217"/>
                <a:gd name="T79" fmla="*/ 38 h 85"/>
                <a:gd name="T80" fmla="*/ 190 w 217"/>
                <a:gd name="T81" fmla="*/ 39 h 85"/>
                <a:gd name="T82" fmla="*/ 196 w 217"/>
                <a:gd name="T83" fmla="*/ 45 h 85"/>
                <a:gd name="T84" fmla="*/ 202 w 217"/>
                <a:gd name="T85" fmla="*/ 50 h 85"/>
                <a:gd name="T86" fmla="*/ 209 w 217"/>
                <a:gd name="T87" fmla="*/ 55 h 85"/>
                <a:gd name="T88" fmla="*/ 216 w 217"/>
                <a:gd name="T89" fmla="*/ 61 h 85"/>
                <a:gd name="T90" fmla="*/ 211 w 217"/>
                <a:gd name="T91" fmla="*/ 67 h 85"/>
                <a:gd name="T92" fmla="*/ 207 w 217"/>
                <a:gd name="T93" fmla="*/ 73 h 85"/>
                <a:gd name="T94" fmla="*/ 200 w 217"/>
                <a:gd name="T95" fmla="*/ 79 h 85"/>
                <a:gd name="T96" fmla="*/ 193 w 217"/>
                <a:gd name="T97" fmla="*/ 84 h 85"/>
                <a:gd name="T98" fmla="*/ 168 w 217"/>
                <a:gd name="T99" fmla="*/ 78 h 85"/>
                <a:gd name="T100" fmla="*/ 144 w 217"/>
                <a:gd name="T101" fmla="*/ 73 h 85"/>
                <a:gd name="T102" fmla="*/ 120 w 217"/>
                <a:gd name="T103" fmla="*/ 67 h 85"/>
                <a:gd name="T104" fmla="*/ 96 w 217"/>
                <a:gd name="T105" fmla="*/ 60 h 85"/>
                <a:gd name="T106" fmla="*/ 72 w 217"/>
                <a:gd name="T107" fmla="*/ 53 h 85"/>
                <a:gd name="T108" fmla="*/ 48 w 217"/>
                <a:gd name="T109" fmla="*/ 47 h 85"/>
                <a:gd name="T110" fmla="*/ 24 w 217"/>
                <a:gd name="T111" fmla="*/ 40 h 85"/>
                <a:gd name="T112" fmla="*/ 0 w 217"/>
                <a:gd name="T113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7" h="85">
                  <a:moveTo>
                    <a:pt x="0" y="31"/>
                  </a:moveTo>
                  <a:lnTo>
                    <a:pt x="12" y="31"/>
                  </a:lnTo>
                  <a:lnTo>
                    <a:pt x="24" y="33"/>
                  </a:lnTo>
                  <a:lnTo>
                    <a:pt x="36" y="34"/>
                  </a:lnTo>
                  <a:lnTo>
                    <a:pt x="48" y="36"/>
                  </a:lnTo>
                  <a:lnTo>
                    <a:pt x="60" y="38"/>
                  </a:lnTo>
                  <a:lnTo>
                    <a:pt x="72" y="41"/>
                  </a:lnTo>
                  <a:lnTo>
                    <a:pt x="83" y="44"/>
                  </a:lnTo>
                  <a:lnTo>
                    <a:pt x="95" y="47"/>
                  </a:lnTo>
                  <a:lnTo>
                    <a:pt x="106" y="50"/>
                  </a:lnTo>
                  <a:lnTo>
                    <a:pt x="118" y="53"/>
                  </a:lnTo>
                  <a:lnTo>
                    <a:pt x="129" y="56"/>
                  </a:lnTo>
                  <a:lnTo>
                    <a:pt x="141" y="59"/>
                  </a:lnTo>
                  <a:lnTo>
                    <a:pt x="152" y="62"/>
                  </a:lnTo>
                  <a:lnTo>
                    <a:pt x="164" y="65"/>
                  </a:lnTo>
                  <a:lnTo>
                    <a:pt x="176" y="68"/>
                  </a:lnTo>
                  <a:lnTo>
                    <a:pt x="187" y="70"/>
                  </a:lnTo>
                  <a:lnTo>
                    <a:pt x="189" y="68"/>
                  </a:lnTo>
                  <a:lnTo>
                    <a:pt x="190" y="67"/>
                  </a:lnTo>
                  <a:lnTo>
                    <a:pt x="192" y="64"/>
                  </a:lnTo>
                  <a:lnTo>
                    <a:pt x="193" y="62"/>
                  </a:lnTo>
                  <a:lnTo>
                    <a:pt x="193" y="59"/>
                  </a:lnTo>
                  <a:lnTo>
                    <a:pt x="193" y="57"/>
                  </a:lnTo>
                  <a:lnTo>
                    <a:pt x="192" y="54"/>
                  </a:lnTo>
                  <a:lnTo>
                    <a:pt x="191" y="52"/>
                  </a:lnTo>
                  <a:lnTo>
                    <a:pt x="181" y="47"/>
                  </a:lnTo>
                  <a:lnTo>
                    <a:pt x="170" y="43"/>
                  </a:lnTo>
                  <a:lnTo>
                    <a:pt x="158" y="39"/>
                  </a:lnTo>
                  <a:lnTo>
                    <a:pt x="147" y="36"/>
                  </a:lnTo>
                  <a:lnTo>
                    <a:pt x="135" y="32"/>
                  </a:lnTo>
                  <a:lnTo>
                    <a:pt x="123" y="30"/>
                  </a:lnTo>
                  <a:lnTo>
                    <a:pt x="111" y="26"/>
                  </a:lnTo>
                  <a:lnTo>
                    <a:pt x="100" y="24"/>
                  </a:lnTo>
                  <a:lnTo>
                    <a:pt x="88" y="22"/>
                  </a:lnTo>
                  <a:lnTo>
                    <a:pt x="76" y="19"/>
                  </a:lnTo>
                  <a:lnTo>
                    <a:pt x="63" y="16"/>
                  </a:lnTo>
                  <a:lnTo>
                    <a:pt x="51" y="14"/>
                  </a:lnTo>
                  <a:lnTo>
                    <a:pt x="39" y="12"/>
                  </a:lnTo>
                  <a:lnTo>
                    <a:pt x="27" y="9"/>
                  </a:lnTo>
                  <a:lnTo>
                    <a:pt x="15" y="6"/>
                  </a:lnTo>
                  <a:lnTo>
                    <a:pt x="4" y="3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5" y="2"/>
                  </a:lnTo>
                  <a:lnTo>
                    <a:pt x="31" y="3"/>
                  </a:lnTo>
                  <a:lnTo>
                    <a:pt x="37" y="4"/>
                  </a:lnTo>
                  <a:lnTo>
                    <a:pt x="44" y="5"/>
                  </a:lnTo>
                  <a:lnTo>
                    <a:pt x="50" y="7"/>
                  </a:lnTo>
                  <a:lnTo>
                    <a:pt x="56" y="8"/>
                  </a:lnTo>
                  <a:lnTo>
                    <a:pt x="63" y="10"/>
                  </a:lnTo>
                  <a:lnTo>
                    <a:pt x="69" y="12"/>
                  </a:lnTo>
                  <a:lnTo>
                    <a:pt x="76" y="13"/>
                  </a:lnTo>
                  <a:lnTo>
                    <a:pt x="82" y="15"/>
                  </a:lnTo>
                  <a:lnTo>
                    <a:pt x="89" y="16"/>
                  </a:lnTo>
                  <a:lnTo>
                    <a:pt x="95" y="17"/>
                  </a:lnTo>
                  <a:lnTo>
                    <a:pt x="102" y="19"/>
                  </a:lnTo>
                  <a:lnTo>
                    <a:pt x="108" y="20"/>
                  </a:lnTo>
                  <a:lnTo>
                    <a:pt x="109" y="21"/>
                  </a:lnTo>
                  <a:lnTo>
                    <a:pt x="111" y="22"/>
                  </a:lnTo>
                  <a:lnTo>
                    <a:pt x="111" y="22"/>
                  </a:lnTo>
                  <a:lnTo>
                    <a:pt x="113" y="22"/>
                  </a:lnTo>
                  <a:lnTo>
                    <a:pt x="114" y="22"/>
                  </a:lnTo>
                  <a:lnTo>
                    <a:pt x="115" y="21"/>
                  </a:lnTo>
                  <a:lnTo>
                    <a:pt x="117" y="21"/>
                  </a:lnTo>
                  <a:lnTo>
                    <a:pt x="118" y="22"/>
                  </a:lnTo>
                  <a:lnTo>
                    <a:pt x="123" y="23"/>
                  </a:lnTo>
                  <a:lnTo>
                    <a:pt x="127" y="24"/>
                  </a:lnTo>
                  <a:lnTo>
                    <a:pt x="132" y="25"/>
                  </a:lnTo>
                  <a:lnTo>
                    <a:pt x="136" y="26"/>
                  </a:lnTo>
                  <a:lnTo>
                    <a:pt x="141" y="27"/>
                  </a:lnTo>
                  <a:lnTo>
                    <a:pt x="146" y="29"/>
                  </a:lnTo>
                  <a:lnTo>
                    <a:pt x="150" y="30"/>
                  </a:lnTo>
                  <a:lnTo>
                    <a:pt x="154" y="31"/>
                  </a:lnTo>
                  <a:lnTo>
                    <a:pt x="159" y="32"/>
                  </a:lnTo>
                  <a:lnTo>
                    <a:pt x="164" y="33"/>
                  </a:lnTo>
                  <a:lnTo>
                    <a:pt x="168" y="35"/>
                  </a:lnTo>
                  <a:lnTo>
                    <a:pt x="172" y="36"/>
                  </a:lnTo>
                  <a:lnTo>
                    <a:pt x="177" y="37"/>
                  </a:lnTo>
                  <a:lnTo>
                    <a:pt x="182" y="38"/>
                  </a:lnTo>
                  <a:lnTo>
                    <a:pt x="186" y="39"/>
                  </a:lnTo>
                  <a:lnTo>
                    <a:pt x="190" y="39"/>
                  </a:lnTo>
                  <a:lnTo>
                    <a:pt x="193" y="43"/>
                  </a:lnTo>
                  <a:lnTo>
                    <a:pt x="196" y="45"/>
                  </a:lnTo>
                  <a:lnTo>
                    <a:pt x="199" y="48"/>
                  </a:lnTo>
                  <a:lnTo>
                    <a:pt x="202" y="50"/>
                  </a:lnTo>
                  <a:lnTo>
                    <a:pt x="205" y="53"/>
                  </a:lnTo>
                  <a:lnTo>
                    <a:pt x="209" y="55"/>
                  </a:lnTo>
                  <a:lnTo>
                    <a:pt x="212" y="58"/>
                  </a:lnTo>
                  <a:lnTo>
                    <a:pt x="216" y="61"/>
                  </a:lnTo>
                  <a:lnTo>
                    <a:pt x="213" y="64"/>
                  </a:lnTo>
                  <a:lnTo>
                    <a:pt x="211" y="67"/>
                  </a:lnTo>
                  <a:lnTo>
                    <a:pt x="209" y="70"/>
                  </a:lnTo>
                  <a:lnTo>
                    <a:pt x="207" y="73"/>
                  </a:lnTo>
                  <a:lnTo>
                    <a:pt x="203" y="76"/>
                  </a:lnTo>
                  <a:lnTo>
                    <a:pt x="200" y="79"/>
                  </a:lnTo>
                  <a:lnTo>
                    <a:pt x="196" y="81"/>
                  </a:lnTo>
                  <a:lnTo>
                    <a:pt x="193" y="84"/>
                  </a:lnTo>
                  <a:lnTo>
                    <a:pt x="180" y="81"/>
                  </a:lnTo>
                  <a:lnTo>
                    <a:pt x="168" y="78"/>
                  </a:lnTo>
                  <a:lnTo>
                    <a:pt x="156" y="75"/>
                  </a:lnTo>
                  <a:lnTo>
                    <a:pt x="144" y="73"/>
                  </a:lnTo>
                  <a:lnTo>
                    <a:pt x="132" y="69"/>
                  </a:lnTo>
                  <a:lnTo>
                    <a:pt x="120" y="67"/>
                  </a:lnTo>
                  <a:lnTo>
                    <a:pt x="108" y="63"/>
                  </a:lnTo>
                  <a:lnTo>
                    <a:pt x="96" y="60"/>
                  </a:lnTo>
                  <a:lnTo>
                    <a:pt x="84" y="57"/>
                  </a:lnTo>
                  <a:lnTo>
                    <a:pt x="72" y="53"/>
                  </a:lnTo>
                  <a:lnTo>
                    <a:pt x="60" y="50"/>
                  </a:lnTo>
                  <a:lnTo>
                    <a:pt x="48" y="47"/>
                  </a:lnTo>
                  <a:lnTo>
                    <a:pt x="36" y="43"/>
                  </a:lnTo>
                  <a:lnTo>
                    <a:pt x="24" y="40"/>
                  </a:lnTo>
                  <a:lnTo>
                    <a:pt x="12" y="37"/>
                  </a:lnTo>
                  <a:lnTo>
                    <a:pt x="0" y="34"/>
                  </a:lnTo>
                  <a:lnTo>
                    <a:pt x="0" y="31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80" name="Freeform 168">
              <a:extLst>
                <a:ext uri="{FF2B5EF4-FFF2-40B4-BE49-F238E27FC236}">
                  <a16:creationId xmlns:a16="http://schemas.microsoft.com/office/drawing/2014/main" id="{BC37E89E-FA26-D7B4-76F2-F03BAB352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4" y="2091"/>
              <a:ext cx="177" cy="55"/>
            </a:xfrm>
            <a:custGeom>
              <a:avLst/>
              <a:gdLst>
                <a:gd name="T0" fmla="*/ 11 w 177"/>
                <a:gd name="T1" fmla="*/ 0 h 55"/>
                <a:gd name="T2" fmla="*/ 22 w 177"/>
                <a:gd name="T3" fmla="*/ 3 h 55"/>
                <a:gd name="T4" fmla="*/ 32 w 177"/>
                <a:gd name="T5" fmla="*/ 6 h 55"/>
                <a:gd name="T6" fmla="*/ 43 w 177"/>
                <a:gd name="T7" fmla="*/ 8 h 55"/>
                <a:gd name="T8" fmla="*/ 53 w 177"/>
                <a:gd name="T9" fmla="*/ 10 h 55"/>
                <a:gd name="T10" fmla="*/ 64 w 177"/>
                <a:gd name="T11" fmla="*/ 12 h 55"/>
                <a:gd name="T12" fmla="*/ 74 w 177"/>
                <a:gd name="T13" fmla="*/ 14 h 55"/>
                <a:gd name="T14" fmla="*/ 85 w 177"/>
                <a:gd name="T15" fmla="*/ 17 h 55"/>
                <a:gd name="T16" fmla="*/ 95 w 177"/>
                <a:gd name="T17" fmla="*/ 19 h 55"/>
                <a:gd name="T18" fmla="*/ 106 w 177"/>
                <a:gd name="T19" fmla="*/ 21 h 55"/>
                <a:gd name="T20" fmla="*/ 116 w 177"/>
                <a:gd name="T21" fmla="*/ 24 h 55"/>
                <a:gd name="T22" fmla="*/ 126 w 177"/>
                <a:gd name="T23" fmla="*/ 26 h 55"/>
                <a:gd name="T24" fmla="*/ 136 w 177"/>
                <a:gd name="T25" fmla="*/ 29 h 55"/>
                <a:gd name="T26" fmla="*/ 147 w 177"/>
                <a:gd name="T27" fmla="*/ 32 h 55"/>
                <a:gd name="T28" fmla="*/ 156 w 177"/>
                <a:gd name="T29" fmla="*/ 35 h 55"/>
                <a:gd name="T30" fmla="*/ 166 w 177"/>
                <a:gd name="T31" fmla="*/ 39 h 55"/>
                <a:gd name="T32" fmla="*/ 176 w 177"/>
                <a:gd name="T33" fmla="*/ 42 h 55"/>
                <a:gd name="T34" fmla="*/ 176 w 177"/>
                <a:gd name="T35" fmla="*/ 54 h 55"/>
                <a:gd name="T36" fmla="*/ 165 w 177"/>
                <a:gd name="T37" fmla="*/ 51 h 55"/>
                <a:gd name="T38" fmla="*/ 154 w 177"/>
                <a:gd name="T39" fmla="*/ 49 h 55"/>
                <a:gd name="T40" fmla="*/ 143 w 177"/>
                <a:gd name="T41" fmla="*/ 46 h 55"/>
                <a:gd name="T42" fmla="*/ 132 w 177"/>
                <a:gd name="T43" fmla="*/ 44 h 55"/>
                <a:gd name="T44" fmla="*/ 121 w 177"/>
                <a:gd name="T45" fmla="*/ 41 h 55"/>
                <a:gd name="T46" fmla="*/ 110 w 177"/>
                <a:gd name="T47" fmla="*/ 38 h 55"/>
                <a:gd name="T48" fmla="*/ 100 w 177"/>
                <a:gd name="T49" fmla="*/ 35 h 55"/>
                <a:gd name="T50" fmla="*/ 89 w 177"/>
                <a:gd name="T51" fmla="*/ 32 h 55"/>
                <a:gd name="T52" fmla="*/ 78 w 177"/>
                <a:gd name="T53" fmla="*/ 29 h 55"/>
                <a:gd name="T54" fmla="*/ 67 w 177"/>
                <a:gd name="T55" fmla="*/ 26 h 55"/>
                <a:gd name="T56" fmla="*/ 56 w 177"/>
                <a:gd name="T57" fmla="*/ 24 h 55"/>
                <a:gd name="T58" fmla="*/ 45 w 177"/>
                <a:gd name="T59" fmla="*/ 22 h 55"/>
                <a:gd name="T60" fmla="*/ 34 w 177"/>
                <a:gd name="T61" fmla="*/ 19 h 55"/>
                <a:gd name="T62" fmla="*/ 22 w 177"/>
                <a:gd name="T63" fmla="*/ 17 h 55"/>
                <a:gd name="T64" fmla="*/ 11 w 177"/>
                <a:gd name="T65" fmla="*/ 16 h 55"/>
                <a:gd name="T66" fmla="*/ 0 w 177"/>
                <a:gd name="T67" fmla="*/ 15 h 55"/>
                <a:gd name="T68" fmla="*/ 1 w 177"/>
                <a:gd name="T69" fmla="*/ 12 h 55"/>
                <a:gd name="T70" fmla="*/ 1 w 177"/>
                <a:gd name="T71" fmla="*/ 10 h 55"/>
                <a:gd name="T72" fmla="*/ 1 w 177"/>
                <a:gd name="T73" fmla="*/ 7 h 55"/>
                <a:gd name="T74" fmla="*/ 2 w 177"/>
                <a:gd name="T75" fmla="*/ 4 h 55"/>
                <a:gd name="T76" fmla="*/ 3 w 177"/>
                <a:gd name="T77" fmla="*/ 2 h 55"/>
                <a:gd name="T78" fmla="*/ 4 w 177"/>
                <a:gd name="T79" fmla="*/ 0 h 55"/>
                <a:gd name="T80" fmla="*/ 7 w 177"/>
                <a:gd name="T81" fmla="*/ 0 h 55"/>
                <a:gd name="T82" fmla="*/ 11 w 177"/>
                <a:gd name="T8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7" h="55">
                  <a:moveTo>
                    <a:pt x="11" y="0"/>
                  </a:moveTo>
                  <a:lnTo>
                    <a:pt x="22" y="3"/>
                  </a:lnTo>
                  <a:lnTo>
                    <a:pt x="32" y="6"/>
                  </a:lnTo>
                  <a:lnTo>
                    <a:pt x="43" y="8"/>
                  </a:lnTo>
                  <a:lnTo>
                    <a:pt x="53" y="10"/>
                  </a:lnTo>
                  <a:lnTo>
                    <a:pt x="64" y="12"/>
                  </a:lnTo>
                  <a:lnTo>
                    <a:pt x="74" y="14"/>
                  </a:lnTo>
                  <a:lnTo>
                    <a:pt x="85" y="17"/>
                  </a:lnTo>
                  <a:lnTo>
                    <a:pt x="95" y="19"/>
                  </a:lnTo>
                  <a:lnTo>
                    <a:pt x="106" y="21"/>
                  </a:lnTo>
                  <a:lnTo>
                    <a:pt x="116" y="24"/>
                  </a:lnTo>
                  <a:lnTo>
                    <a:pt x="126" y="26"/>
                  </a:lnTo>
                  <a:lnTo>
                    <a:pt x="136" y="29"/>
                  </a:lnTo>
                  <a:lnTo>
                    <a:pt x="147" y="32"/>
                  </a:lnTo>
                  <a:lnTo>
                    <a:pt x="156" y="35"/>
                  </a:lnTo>
                  <a:lnTo>
                    <a:pt x="166" y="39"/>
                  </a:lnTo>
                  <a:lnTo>
                    <a:pt x="176" y="42"/>
                  </a:lnTo>
                  <a:lnTo>
                    <a:pt x="176" y="54"/>
                  </a:lnTo>
                  <a:lnTo>
                    <a:pt x="165" y="51"/>
                  </a:lnTo>
                  <a:lnTo>
                    <a:pt x="154" y="49"/>
                  </a:lnTo>
                  <a:lnTo>
                    <a:pt x="143" y="46"/>
                  </a:lnTo>
                  <a:lnTo>
                    <a:pt x="132" y="44"/>
                  </a:lnTo>
                  <a:lnTo>
                    <a:pt x="121" y="41"/>
                  </a:lnTo>
                  <a:lnTo>
                    <a:pt x="110" y="38"/>
                  </a:lnTo>
                  <a:lnTo>
                    <a:pt x="100" y="35"/>
                  </a:lnTo>
                  <a:lnTo>
                    <a:pt x="89" y="32"/>
                  </a:lnTo>
                  <a:lnTo>
                    <a:pt x="78" y="29"/>
                  </a:lnTo>
                  <a:lnTo>
                    <a:pt x="67" y="26"/>
                  </a:lnTo>
                  <a:lnTo>
                    <a:pt x="56" y="24"/>
                  </a:lnTo>
                  <a:lnTo>
                    <a:pt x="45" y="22"/>
                  </a:lnTo>
                  <a:lnTo>
                    <a:pt x="34" y="19"/>
                  </a:lnTo>
                  <a:lnTo>
                    <a:pt x="22" y="17"/>
                  </a:lnTo>
                  <a:lnTo>
                    <a:pt x="11" y="16"/>
                  </a:lnTo>
                  <a:lnTo>
                    <a:pt x="0" y="15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0"/>
                  </a:lnTo>
                  <a:lnTo>
                    <a:pt x="7" y="0"/>
                  </a:lnTo>
                  <a:lnTo>
                    <a:pt x="11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81" name="Freeform 169">
              <a:extLst>
                <a:ext uri="{FF2B5EF4-FFF2-40B4-BE49-F238E27FC236}">
                  <a16:creationId xmlns:a16="http://schemas.microsoft.com/office/drawing/2014/main" id="{C8BBA0E4-2AF1-7FBB-9AA7-E88A738F8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" y="2127"/>
              <a:ext cx="122" cy="212"/>
            </a:xfrm>
            <a:custGeom>
              <a:avLst/>
              <a:gdLst>
                <a:gd name="T0" fmla="*/ 18 w 122"/>
                <a:gd name="T1" fmla="*/ 0 h 212"/>
                <a:gd name="T2" fmla="*/ 20 w 122"/>
                <a:gd name="T3" fmla="*/ 0 h 212"/>
                <a:gd name="T4" fmla="*/ 18 w 122"/>
                <a:gd name="T5" fmla="*/ 8 h 212"/>
                <a:gd name="T6" fmla="*/ 15 w 122"/>
                <a:gd name="T7" fmla="*/ 23 h 212"/>
                <a:gd name="T8" fmla="*/ 17 w 122"/>
                <a:gd name="T9" fmla="*/ 38 h 212"/>
                <a:gd name="T10" fmla="*/ 23 w 122"/>
                <a:gd name="T11" fmla="*/ 52 h 212"/>
                <a:gd name="T12" fmla="*/ 31 w 122"/>
                <a:gd name="T13" fmla="*/ 66 h 212"/>
                <a:gd name="T14" fmla="*/ 41 w 122"/>
                <a:gd name="T15" fmla="*/ 80 h 212"/>
                <a:gd name="T16" fmla="*/ 50 w 122"/>
                <a:gd name="T17" fmla="*/ 94 h 212"/>
                <a:gd name="T18" fmla="*/ 58 w 122"/>
                <a:gd name="T19" fmla="*/ 107 h 212"/>
                <a:gd name="T20" fmla="*/ 64 w 122"/>
                <a:gd name="T21" fmla="*/ 119 h 212"/>
                <a:gd name="T22" fmla="*/ 71 w 122"/>
                <a:gd name="T23" fmla="*/ 130 h 212"/>
                <a:gd name="T24" fmla="*/ 78 w 122"/>
                <a:gd name="T25" fmla="*/ 141 h 212"/>
                <a:gd name="T26" fmla="*/ 86 w 122"/>
                <a:gd name="T27" fmla="*/ 151 h 212"/>
                <a:gd name="T28" fmla="*/ 93 w 122"/>
                <a:gd name="T29" fmla="*/ 162 h 212"/>
                <a:gd name="T30" fmla="*/ 101 w 122"/>
                <a:gd name="T31" fmla="*/ 173 h 212"/>
                <a:gd name="T32" fmla="*/ 108 w 122"/>
                <a:gd name="T33" fmla="*/ 183 h 212"/>
                <a:gd name="T34" fmla="*/ 116 w 122"/>
                <a:gd name="T35" fmla="*/ 194 h 212"/>
                <a:gd name="T36" fmla="*/ 120 w 122"/>
                <a:gd name="T37" fmla="*/ 200 h 212"/>
                <a:gd name="T38" fmla="*/ 119 w 122"/>
                <a:gd name="T39" fmla="*/ 204 h 212"/>
                <a:gd name="T40" fmla="*/ 118 w 122"/>
                <a:gd name="T41" fmla="*/ 207 h 212"/>
                <a:gd name="T42" fmla="*/ 117 w 122"/>
                <a:gd name="T43" fmla="*/ 209 h 212"/>
                <a:gd name="T44" fmla="*/ 112 w 122"/>
                <a:gd name="T45" fmla="*/ 205 h 212"/>
                <a:gd name="T46" fmla="*/ 103 w 122"/>
                <a:gd name="T47" fmla="*/ 193 h 212"/>
                <a:gd name="T48" fmla="*/ 95 w 122"/>
                <a:gd name="T49" fmla="*/ 182 h 212"/>
                <a:gd name="T50" fmla="*/ 87 w 122"/>
                <a:gd name="T51" fmla="*/ 171 h 212"/>
                <a:gd name="T52" fmla="*/ 79 w 122"/>
                <a:gd name="T53" fmla="*/ 159 h 212"/>
                <a:gd name="T54" fmla="*/ 70 w 122"/>
                <a:gd name="T55" fmla="*/ 148 h 212"/>
                <a:gd name="T56" fmla="*/ 62 w 122"/>
                <a:gd name="T57" fmla="*/ 136 h 212"/>
                <a:gd name="T58" fmla="*/ 54 w 122"/>
                <a:gd name="T59" fmla="*/ 124 h 212"/>
                <a:gd name="T60" fmla="*/ 46 w 122"/>
                <a:gd name="T61" fmla="*/ 113 h 212"/>
                <a:gd name="T62" fmla="*/ 38 w 122"/>
                <a:gd name="T63" fmla="*/ 100 h 212"/>
                <a:gd name="T64" fmla="*/ 31 w 122"/>
                <a:gd name="T65" fmla="*/ 89 h 212"/>
                <a:gd name="T66" fmla="*/ 24 w 122"/>
                <a:gd name="T67" fmla="*/ 77 h 212"/>
                <a:gd name="T68" fmla="*/ 18 w 122"/>
                <a:gd name="T69" fmla="*/ 64 h 212"/>
                <a:gd name="T70" fmla="*/ 12 w 122"/>
                <a:gd name="T71" fmla="*/ 52 h 212"/>
                <a:gd name="T72" fmla="*/ 7 w 122"/>
                <a:gd name="T73" fmla="*/ 40 h 212"/>
                <a:gd name="T74" fmla="*/ 2 w 122"/>
                <a:gd name="T75" fmla="*/ 27 h 212"/>
                <a:gd name="T76" fmla="*/ 0 w 122"/>
                <a:gd name="T77" fmla="*/ 17 h 212"/>
                <a:gd name="T78" fmla="*/ 2 w 122"/>
                <a:gd name="T79" fmla="*/ 11 h 212"/>
                <a:gd name="T80" fmla="*/ 8 w 122"/>
                <a:gd name="T81" fmla="*/ 6 h 212"/>
                <a:gd name="T82" fmla="*/ 14 w 122"/>
                <a:gd name="T83" fmla="*/ 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212">
                  <a:moveTo>
                    <a:pt x="17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18" y="8"/>
                  </a:lnTo>
                  <a:lnTo>
                    <a:pt x="16" y="16"/>
                  </a:lnTo>
                  <a:lnTo>
                    <a:pt x="15" y="23"/>
                  </a:lnTo>
                  <a:lnTo>
                    <a:pt x="16" y="31"/>
                  </a:lnTo>
                  <a:lnTo>
                    <a:pt x="17" y="38"/>
                  </a:lnTo>
                  <a:lnTo>
                    <a:pt x="20" y="45"/>
                  </a:lnTo>
                  <a:lnTo>
                    <a:pt x="23" y="52"/>
                  </a:lnTo>
                  <a:lnTo>
                    <a:pt x="27" y="59"/>
                  </a:lnTo>
                  <a:lnTo>
                    <a:pt x="31" y="66"/>
                  </a:lnTo>
                  <a:lnTo>
                    <a:pt x="36" y="73"/>
                  </a:lnTo>
                  <a:lnTo>
                    <a:pt x="41" y="80"/>
                  </a:lnTo>
                  <a:lnTo>
                    <a:pt x="46" y="87"/>
                  </a:lnTo>
                  <a:lnTo>
                    <a:pt x="50" y="94"/>
                  </a:lnTo>
                  <a:lnTo>
                    <a:pt x="54" y="100"/>
                  </a:lnTo>
                  <a:lnTo>
                    <a:pt x="58" y="107"/>
                  </a:lnTo>
                  <a:lnTo>
                    <a:pt x="61" y="114"/>
                  </a:lnTo>
                  <a:lnTo>
                    <a:pt x="64" y="119"/>
                  </a:lnTo>
                  <a:lnTo>
                    <a:pt x="67" y="124"/>
                  </a:lnTo>
                  <a:lnTo>
                    <a:pt x="71" y="130"/>
                  </a:lnTo>
                  <a:lnTo>
                    <a:pt x="74" y="135"/>
                  </a:lnTo>
                  <a:lnTo>
                    <a:pt x="78" y="141"/>
                  </a:lnTo>
                  <a:lnTo>
                    <a:pt x="82" y="146"/>
                  </a:lnTo>
                  <a:lnTo>
                    <a:pt x="86" y="151"/>
                  </a:lnTo>
                  <a:lnTo>
                    <a:pt x="89" y="156"/>
                  </a:lnTo>
                  <a:lnTo>
                    <a:pt x="93" y="162"/>
                  </a:lnTo>
                  <a:lnTo>
                    <a:pt x="97" y="167"/>
                  </a:lnTo>
                  <a:lnTo>
                    <a:pt x="101" y="173"/>
                  </a:lnTo>
                  <a:lnTo>
                    <a:pt x="104" y="178"/>
                  </a:lnTo>
                  <a:lnTo>
                    <a:pt x="108" y="183"/>
                  </a:lnTo>
                  <a:lnTo>
                    <a:pt x="112" y="189"/>
                  </a:lnTo>
                  <a:lnTo>
                    <a:pt x="116" y="194"/>
                  </a:lnTo>
                  <a:lnTo>
                    <a:pt x="121" y="199"/>
                  </a:lnTo>
                  <a:lnTo>
                    <a:pt x="120" y="200"/>
                  </a:lnTo>
                  <a:lnTo>
                    <a:pt x="119" y="202"/>
                  </a:lnTo>
                  <a:lnTo>
                    <a:pt x="119" y="204"/>
                  </a:lnTo>
                  <a:lnTo>
                    <a:pt x="119" y="205"/>
                  </a:lnTo>
                  <a:lnTo>
                    <a:pt x="118" y="207"/>
                  </a:lnTo>
                  <a:lnTo>
                    <a:pt x="118" y="208"/>
                  </a:lnTo>
                  <a:lnTo>
                    <a:pt x="117" y="209"/>
                  </a:lnTo>
                  <a:lnTo>
                    <a:pt x="116" y="211"/>
                  </a:lnTo>
                  <a:lnTo>
                    <a:pt x="112" y="205"/>
                  </a:lnTo>
                  <a:lnTo>
                    <a:pt x="108" y="199"/>
                  </a:lnTo>
                  <a:lnTo>
                    <a:pt x="103" y="193"/>
                  </a:lnTo>
                  <a:lnTo>
                    <a:pt x="99" y="188"/>
                  </a:lnTo>
                  <a:lnTo>
                    <a:pt x="95" y="182"/>
                  </a:lnTo>
                  <a:lnTo>
                    <a:pt x="91" y="176"/>
                  </a:lnTo>
                  <a:lnTo>
                    <a:pt x="87" y="171"/>
                  </a:lnTo>
                  <a:lnTo>
                    <a:pt x="83" y="165"/>
                  </a:lnTo>
                  <a:lnTo>
                    <a:pt x="79" y="159"/>
                  </a:lnTo>
                  <a:lnTo>
                    <a:pt x="74" y="153"/>
                  </a:lnTo>
                  <a:lnTo>
                    <a:pt x="70" y="148"/>
                  </a:lnTo>
                  <a:lnTo>
                    <a:pt x="66" y="141"/>
                  </a:lnTo>
                  <a:lnTo>
                    <a:pt x="62" y="136"/>
                  </a:lnTo>
                  <a:lnTo>
                    <a:pt x="58" y="130"/>
                  </a:lnTo>
                  <a:lnTo>
                    <a:pt x="54" y="124"/>
                  </a:lnTo>
                  <a:lnTo>
                    <a:pt x="50" y="118"/>
                  </a:lnTo>
                  <a:lnTo>
                    <a:pt x="46" y="113"/>
                  </a:lnTo>
                  <a:lnTo>
                    <a:pt x="42" y="107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1" y="89"/>
                  </a:lnTo>
                  <a:lnTo>
                    <a:pt x="28" y="83"/>
                  </a:lnTo>
                  <a:lnTo>
                    <a:pt x="24" y="77"/>
                  </a:lnTo>
                  <a:lnTo>
                    <a:pt x="21" y="70"/>
                  </a:lnTo>
                  <a:lnTo>
                    <a:pt x="18" y="64"/>
                  </a:lnTo>
                  <a:lnTo>
                    <a:pt x="15" y="58"/>
                  </a:lnTo>
                  <a:lnTo>
                    <a:pt x="12" y="52"/>
                  </a:lnTo>
                  <a:lnTo>
                    <a:pt x="9" y="46"/>
                  </a:lnTo>
                  <a:lnTo>
                    <a:pt x="7" y="40"/>
                  </a:lnTo>
                  <a:lnTo>
                    <a:pt x="4" y="33"/>
                  </a:lnTo>
                  <a:lnTo>
                    <a:pt x="2" y="27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4" y="8"/>
                  </a:lnTo>
                  <a:lnTo>
                    <a:pt x="8" y="6"/>
                  </a:lnTo>
                  <a:lnTo>
                    <a:pt x="11" y="3"/>
                  </a:lnTo>
                  <a:lnTo>
                    <a:pt x="14" y="1"/>
                  </a:lnTo>
                  <a:lnTo>
                    <a:pt x="17" y="0"/>
                  </a:lnTo>
                </a:path>
              </a:pathLst>
            </a:custGeom>
            <a:solidFill>
              <a:srgbClr val="D9D9D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82" name="Freeform 170">
              <a:extLst>
                <a:ext uri="{FF2B5EF4-FFF2-40B4-BE49-F238E27FC236}">
                  <a16:creationId xmlns:a16="http://schemas.microsoft.com/office/drawing/2014/main" id="{4EB47CB8-4306-44ED-84FF-65DB4350C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" y="2129"/>
              <a:ext cx="116" cy="192"/>
            </a:xfrm>
            <a:custGeom>
              <a:avLst/>
              <a:gdLst>
                <a:gd name="T0" fmla="*/ 106 w 116"/>
                <a:gd name="T1" fmla="*/ 29 h 192"/>
                <a:gd name="T2" fmla="*/ 107 w 116"/>
                <a:gd name="T3" fmla="*/ 35 h 192"/>
                <a:gd name="T4" fmla="*/ 107 w 116"/>
                <a:gd name="T5" fmla="*/ 42 h 192"/>
                <a:gd name="T6" fmla="*/ 108 w 116"/>
                <a:gd name="T7" fmla="*/ 48 h 192"/>
                <a:gd name="T8" fmla="*/ 107 w 116"/>
                <a:gd name="T9" fmla="*/ 54 h 192"/>
                <a:gd name="T10" fmla="*/ 107 w 116"/>
                <a:gd name="T11" fmla="*/ 61 h 192"/>
                <a:gd name="T12" fmla="*/ 106 w 116"/>
                <a:gd name="T13" fmla="*/ 67 h 192"/>
                <a:gd name="T14" fmla="*/ 105 w 116"/>
                <a:gd name="T15" fmla="*/ 74 h 192"/>
                <a:gd name="T16" fmla="*/ 104 w 116"/>
                <a:gd name="T17" fmla="*/ 80 h 192"/>
                <a:gd name="T18" fmla="*/ 95 w 116"/>
                <a:gd name="T19" fmla="*/ 71 h 192"/>
                <a:gd name="T20" fmla="*/ 87 w 116"/>
                <a:gd name="T21" fmla="*/ 61 h 192"/>
                <a:gd name="T22" fmla="*/ 79 w 116"/>
                <a:gd name="T23" fmla="*/ 52 h 192"/>
                <a:gd name="T24" fmla="*/ 68 w 116"/>
                <a:gd name="T25" fmla="*/ 45 h 192"/>
                <a:gd name="T26" fmla="*/ 69 w 116"/>
                <a:gd name="T27" fmla="*/ 49 h 192"/>
                <a:gd name="T28" fmla="*/ 72 w 116"/>
                <a:gd name="T29" fmla="*/ 52 h 192"/>
                <a:gd name="T30" fmla="*/ 75 w 116"/>
                <a:gd name="T31" fmla="*/ 56 h 192"/>
                <a:gd name="T32" fmla="*/ 79 w 116"/>
                <a:gd name="T33" fmla="*/ 59 h 192"/>
                <a:gd name="T34" fmla="*/ 88 w 116"/>
                <a:gd name="T35" fmla="*/ 70 h 192"/>
                <a:gd name="T36" fmla="*/ 97 w 116"/>
                <a:gd name="T37" fmla="*/ 81 h 192"/>
                <a:gd name="T38" fmla="*/ 105 w 116"/>
                <a:gd name="T39" fmla="*/ 93 h 192"/>
                <a:gd name="T40" fmla="*/ 110 w 116"/>
                <a:gd name="T41" fmla="*/ 105 h 192"/>
                <a:gd name="T42" fmla="*/ 113 w 116"/>
                <a:gd name="T43" fmla="*/ 118 h 192"/>
                <a:gd name="T44" fmla="*/ 115 w 116"/>
                <a:gd name="T45" fmla="*/ 131 h 192"/>
                <a:gd name="T46" fmla="*/ 112 w 116"/>
                <a:gd name="T47" fmla="*/ 144 h 192"/>
                <a:gd name="T48" fmla="*/ 108 w 116"/>
                <a:gd name="T49" fmla="*/ 157 h 192"/>
                <a:gd name="T50" fmla="*/ 107 w 116"/>
                <a:gd name="T51" fmla="*/ 166 h 192"/>
                <a:gd name="T52" fmla="*/ 105 w 116"/>
                <a:gd name="T53" fmla="*/ 174 h 192"/>
                <a:gd name="T54" fmla="*/ 101 w 116"/>
                <a:gd name="T55" fmla="*/ 182 h 192"/>
                <a:gd name="T56" fmla="*/ 99 w 116"/>
                <a:gd name="T57" fmla="*/ 191 h 192"/>
                <a:gd name="T58" fmla="*/ 85 w 116"/>
                <a:gd name="T59" fmla="*/ 171 h 192"/>
                <a:gd name="T60" fmla="*/ 72 w 116"/>
                <a:gd name="T61" fmla="*/ 151 h 192"/>
                <a:gd name="T62" fmla="*/ 59 w 116"/>
                <a:gd name="T63" fmla="*/ 132 h 192"/>
                <a:gd name="T64" fmla="*/ 46 w 116"/>
                <a:gd name="T65" fmla="*/ 112 h 192"/>
                <a:gd name="T66" fmla="*/ 34 w 116"/>
                <a:gd name="T67" fmla="*/ 92 h 192"/>
                <a:gd name="T68" fmla="*/ 22 w 116"/>
                <a:gd name="T69" fmla="*/ 72 h 192"/>
                <a:gd name="T70" fmla="*/ 11 w 116"/>
                <a:gd name="T71" fmla="*/ 51 h 192"/>
                <a:gd name="T72" fmla="*/ 0 w 116"/>
                <a:gd name="T73" fmla="*/ 31 h 192"/>
                <a:gd name="T74" fmla="*/ 0 w 116"/>
                <a:gd name="T75" fmla="*/ 22 h 192"/>
                <a:gd name="T76" fmla="*/ 1 w 116"/>
                <a:gd name="T77" fmla="*/ 15 h 192"/>
                <a:gd name="T78" fmla="*/ 3 w 116"/>
                <a:gd name="T79" fmla="*/ 7 h 192"/>
                <a:gd name="T80" fmla="*/ 5 w 116"/>
                <a:gd name="T8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192">
                  <a:moveTo>
                    <a:pt x="5" y="0"/>
                  </a:moveTo>
                  <a:lnTo>
                    <a:pt x="106" y="29"/>
                  </a:lnTo>
                  <a:lnTo>
                    <a:pt x="106" y="32"/>
                  </a:lnTo>
                  <a:lnTo>
                    <a:pt x="107" y="35"/>
                  </a:lnTo>
                  <a:lnTo>
                    <a:pt x="107" y="38"/>
                  </a:lnTo>
                  <a:lnTo>
                    <a:pt x="107" y="42"/>
                  </a:lnTo>
                  <a:lnTo>
                    <a:pt x="108" y="45"/>
                  </a:lnTo>
                  <a:lnTo>
                    <a:pt x="108" y="48"/>
                  </a:lnTo>
                  <a:lnTo>
                    <a:pt x="108" y="51"/>
                  </a:lnTo>
                  <a:lnTo>
                    <a:pt x="107" y="54"/>
                  </a:lnTo>
                  <a:lnTo>
                    <a:pt x="107" y="58"/>
                  </a:lnTo>
                  <a:lnTo>
                    <a:pt x="107" y="61"/>
                  </a:lnTo>
                  <a:lnTo>
                    <a:pt x="107" y="64"/>
                  </a:lnTo>
                  <a:lnTo>
                    <a:pt x="106" y="67"/>
                  </a:lnTo>
                  <a:lnTo>
                    <a:pt x="106" y="70"/>
                  </a:lnTo>
                  <a:lnTo>
                    <a:pt x="105" y="74"/>
                  </a:lnTo>
                  <a:lnTo>
                    <a:pt x="104" y="77"/>
                  </a:lnTo>
                  <a:lnTo>
                    <a:pt x="104" y="80"/>
                  </a:lnTo>
                  <a:lnTo>
                    <a:pt x="100" y="76"/>
                  </a:lnTo>
                  <a:lnTo>
                    <a:pt x="95" y="71"/>
                  </a:lnTo>
                  <a:lnTo>
                    <a:pt x="92" y="66"/>
                  </a:lnTo>
                  <a:lnTo>
                    <a:pt x="87" y="61"/>
                  </a:lnTo>
                  <a:lnTo>
                    <a:pt x="83" y="57"/>
                  </a:lnTo>
                  <a:lnTo>
                    <a:pt x="79" y="52"/>
                  </a:lnTo>
                  <a:lnTo>
                    <a:pt x="73" y="48"/>
                  </a:lnTo>
                  <a:lnTo>
                    <a:pt x="68" y="45"/>
                  </a:lnTo>
                  <a:lnTo>
                    <a:pt x="68" y="47"/>
                  </a:lnTo>
                  <a:lnTo>
                    <a:pt x="69" y="49"/>
                  </a:lnTo>
                  <a:lnTo>
                    <a:pt x="70" y="50"/>
                  </a:lnTo>
                  <a:lnTo>
                    <a:pt x="72" y="52"/>
                  </a:lnTo>
                  <a:lnTo>
                    <a:pt x="74" y="54"/>
                  </a:lnTo>
                  <a:lnTo>
                    <a:pt x="75" y="56"/>
                  </a:lnTo>
                  <a:lnTo>
                    <a:pt x="77" y="58"/>
                  </a:lnTo>
                  <a:lnTo>
                    <a:pt x="79" y="59"/>
                  </a:lnTo>
                  <a:lnTo>
                    <a:pt x="83" y="64"/>
                  </a:lnTo>
                  <a:lnTo>
                    <a:pt x="88" y="70"/>
                  </a:lnTo>
                  <a:lnTo>
                    <a:pt x="93" y="76"/>
                  </a:lnTo>
                  <a:lnTo>
                    <a:pt x="97" y="81"/>
                  </a:lnTo>
                  <a:lnTo>
                    <a:pt x="101" y="87"/>
                  </a:lnTo>
                  <a:lnTo>
                    <a:pt x="105" y="93"/>
                  </a:lnTo>
                  <a:lnTo>
                    <a:pt x="107" y="99"/>
                  </a:lnTo>
                  <a:lnTo>
                    <a:pt x="110" y="105"/>
                  </a:lnTo>
                  <a:lnTo>
                    <a:pt x="112" y="111"/>
                  </a:lnTo>
                  <a:lnTo>
                    <a:pt x="113" y="118"/>
                  </a:lnTo>
                  <a:lnTo>
                    <a:pt x="114" y="124"/>
                  </a:lnTo>
                  <a:lnTo>
                    <a:pt x="115" y="131"/>
                  </a:lnTo>
                  <a:lnTo>
                    <a:pt x="114" y="137"/>
                  </a:lnTo>
                  <a:lnTo>
                    <a:pt x="112" y="144"/>
                  </a:lnTo>
                  <a:lnTo>
                    <a:pt x="111" y="151"/>
                  </a:lnTo>
                  <a:lnTo>
                    <a:pt x="108" y="157"/>
                  </a:lnTo>
                  <a:lnTo>
                    <a:pt x="108" y="161"/>
                  </a:lnTo>
                  <a:lnTo>
                    <a:pt x="107" y="166"/>
                  </a:lnTo>
                  <a:lnTo>
                    <a:pt x="106" y="170"/>
                  </a:lnTo>
                  <a:lnTo>
                    <a:pt x="105" y="174"/>
                  </a:lnTo>
                  <a:lnTo>
                    <a:pt x="103" y="178"/>
                  </a:lnTo>
                  <a:lnTo>
                    <a:pt x="101" y="182"/>
                  </a:lnTo>
                  <a:lnTo>
                    <a:pt x="100" y="186"/>
                  </a:lnTo>
                  <a:lnTo>
                    <a:pt x="99" y="191"/>
                  </a:lnTo>
                  <a:lnTo>
                    <a:pt x="92" y="181"/>
                  </a:lnTo>
                  <a:lnTo>
                    <a:pt x="85" y="171"/>
                  </a:lnTo>
                  <a:lnTo>
                    <a:pt x="79" y="161"/>
                  </a:lnTo>
                  <a:lnTo>
                    <a:pt x="72" y="151"/>
                  </a:lnTo>
                  <a:lnTo>
                    <a:pt x="65" y="142"/>
                  </a:lnTo>
                  <a:lnTo>
                    <a:pt x="59" y="132"/>
                  </a:lnTo>
                  <a:lnTo>
                    <a:pt x="52" y="122"/>
                  </a:lnTo>
                  <a:lnTo>
                    <a:pt x="46" y="112"/>
                  </a:lnTo>
                  <a:lnTo>
                    <a:pt x="40" y="102"/>
                  </a:lnTo>
                  <a:lnTo>
                    <a:pt x="34" y="92"/>
                  </a:lnTo>
                  <a:lnTo>
                    <a:pt x="28" y="82"/>
                  </a:lnTo>
                  <a:lnTo>
                    <a:pt x="22" y="72"/>
                  </a:lnTo>
                  <a:lnTo>
                    <a:pt x="16" y="62"/>
                  </a:lnTo>
                  <a:lnTo>
                    <a:pt x="11" y="51"/>
                  </a:lnTo>
                  <a:lnTo>
                    <a:pt x="5" y="4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15"/>
                  </a:lnTo>
                  <a:lnTo>
                    <a:pt x="2" y="11"/>
                  </a:lnTo>
                  <a:lnTo>
                    <a:pt x="3" y="7"/>
                  </a:lnTo>
                  <a:lnTo>
                    <a:pt x="4" y="4"/>
                  </a:lnTo>
                  <a:lnTo>
                    <a:pt x="5" y="0"/>
                  </a:lnTo>
                </a:path>
              </a:pathLst>
            </a:custGeom>
            <a:solidFill>
              <a:srgbClr val="D9D9D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83" name="Freeform 171">
              <a:extLst>
                <a:ext uri="{FF2B5EF4-FFF2-40B4-BE49-F238E27FC236}">
                  <a16:creationId xmlns:a16="http://schemas.microsoft.com/office/drawing/2014/main" id="{E56620E5-3A2C-0506-354D-9DD361A9A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" y="1634"/>
              <a:ext cx="190" cy="484"/>
            </a:xfrm>
            <a:custGeom>
              <a:avLst/>
              <a:gdLst>
                <a:gd name="T0" fmla="*/ 163 w 190"/>
                <a:gd name="T1" fmla="*/ 477 h 484"/>
                <a:gd name="T2" fmla="*/ 129 w 190"/>
                <a:gd name="T3" fmla="*/ 463 h 484"/>
                <a:gd name="T4" fmla="*/ 98 w 190"/>
                <a:gd name="T5" fmla="*/ 444 h 484"/>
                <a:gd name="T6" fmla="*/ 92 w 190"/>
                <a:gd name="T7" fmla="*/ 415 h 484"/>
                <a:gd name="T8" fmla="*/ 101 w 190"/>
                <a:gd name="T9" fmla="*/ 381 h 484"/>
                <a:gd name="T10" fmla="*/ 95 w 190"/>
                <a:gd name="T11" fmla="*/ 365 h 484"/>
                <a:gd name="T12" fmla="*/ 81 w 190"/>
                <a:gd name="T13" fmla="*/ 379 h 484"/>
                <a:gd name="T14" fmla="*/ 75 w 190"/>
                <a:gd name="T15" fmla="*/ 413 h 484"/>
                <a:gd name="T16" fmla="*/ 70 w 190"/>
                <a:gd name="T17" fmla="*/ 447 h 484"/>
                <a:gd name="T18" fmla="*/ 53 w 190"/>
                <a:gd name="T19" fmla="*/ 459 h 484"/>
                <a:gd name="T20" fmla="*/ 29 w 190"/>
                <a:gd name="T21" fmla="*/ 435 h 484"/>
                <a:gd name="T22" fmla="*/ 45 w 190"/>
                <a:gd name="T23" fmla="*/ 420 h 484"/>
                <a:gd name="T24" fmla="*/ 52 w 190"/>
                <a:gd name="T25" fmla="*/ 398 h 484"/>
                <a:gd name="T26" fmla="*/ 57 w 190"/>
                <a:gd name="T27" fmla="*/ 365 h 484"/>
                <a:gd name="T28" fmla="*/ 65 w 190"/>
                <a:gd name="T29" fmla="*/ 334 h 484"/>
                <a:gd name="T30" fmla="*/ 67 w 190"/>
                <a:gd name="T31" fmla="*/ 316 h 484"/>
                <a:gd name="T32" fmla="*/ 64 w 190"/>
                <a:gd name="T33" fmla="*/ 297 h 484"/>
                <a:gd name="T34" fmla="*/ 55 w 190"/>
                <a:gd name="T35" fmla="*/ 296 h 484"/>
                <a:gd name="T36" fmla="*/ 68 w 190"/>
                <a:gd name="T37" fmla="*/ 274 h 484"/>
                <a:gd name="T38" fmla="*/ 82 w 190"/>
                <a:gd name="T39" fmla="*/ 246 h 484"/>
                <a:gd name="T40" fmla="*/ 75 w 190"/>
                <a:gd name="T41" fmla="*/ 220 h 484"/>
                <a:gd name="T42" fmla="*/ 64 w 190"/>
                <a:gd name="T43" fmla="*/ 200 h 484"/>
                <a:gd name="T44" fmla="*/ 52 w 190"/>
                <a:gd name="T45" fmla="*/ 197 h 484"/>
                <a:gd name="T46" fmla="*/ 53 w 190"/>
                <a:gd name="T47" fmla="*/ 193 h 484"/>
                <a:gd name="T48" fmla="*/ 36 w 190"/>
                <a:gd name="T49" fmla="*/ 159 h 484"/>
                <a:gd name="T50" fmla="*/ 1 w 190"/>
                <a:gd name="T51" fmla="*/ 151 h 484"/>
                <a:gd name="T52" fmla="*/ 12 w 190"/>
                <a:gd name="T53" fmla="*/ 127 h 484"/>
                <a:gd name="T54" fmla="*/ 41 w 190"/>
                <a:gd name="T55" fmla="*/ 121 h 484"/>
                <a:gd name="T56" fmla="*/ 48 w 190"/>
                <a:gd name="T57" fmla="*/ 112 h 484"/>
                <a:gd name="T58" fmla="*/ 42 w 190"/>
                <a:gd name="T59" fmla="*/ 76 h 484"/>
                <a:gd name="T60" fmla="*/ 40 w 190"/>
                <a:gd name="T61" fmla="*/ 41 h 484"/>
                <a:gd name="T62" fmla="*/ 30 w 190"/>
                <a:gd name="T63" fmla="*/ 40 h 484"/>
                <a:gd name="T64" fmla="*/ 29 w 190"/>
                <a:gd name="T65" fmla="*/ 34 h 484"/>
                <a:gd name="T66" fmla="*/ 23 w 190"/>
                <a:gd name="T67" fmla="*/ 25 h 484"/>
                <a:gd name="T68" fmla="*/ 28 w 190"/>
                <a:gd name="T69" fmla="*/ 10 h 484"/>
                <a:gd name="T70" fmla="*/ 64 w 190"/>
                <a:gd name="T71" fmla="*/ 2 h 484"/>
                <a:gd name="T72" fmla="*/ 80 w 190"/>
                <a:gd name="T73" fmla="*/ 10 h 484"/>
                <a:gd name="T74" fmla="*/ 106 w 190"/>
                <a:gd name="T75" fmla="*/ 41 h 484"/>
                <a:gd name="T76" fmla="*/ 121 w 190"/>
                <a:gd name="T77" fmla="*/ 76 h 484"/>
                <a:gd name="T78" fmla="*/ 115 w 190"/>
                <a:gd name="T79" fmla="*/ 92 h 484"/>
                <a:gd name="T80" fmla="*/ 102 w 190"/>
                <a:gd name="T81" fmla="*/ 90 h 484"/>
                <a:gd name="T82" fmla="*/ 90 w 190"/>
                <a:gd name="T83" fmla="*/ 95 h 484"/>
                <a:gd name="T84" fmla="*/ 95 w 190"/>
                <a:gd name="T85" fmla="*/ 112 h 484"/>
                <a:gd name="T86" fmla="*/ 113 w 190"/>
                <a:gd name="T87" fmla="*/ 124 h 484"/>
                <a:gd name="T88" fmla="*/ 122 w 190"/>
                <a:gd name="T89" fmla="*/ 142 h 484"/>
                <a:gd name="T90" fmla="*/ 124 w 190"/>
                <a:gd name="T91" fmla="*/ 158 h 484"/>
                <a:gd name="T92" fmla="*/ 124 w 190"/>
                <a:gd name="T93" fmla="*/ 169 h 484"/>
                <a:gd name="T94" fmla="*/ 120 w 190"/>
                <a:gd name="T95" fmla="*/ 176 h 484"/>
                <a:gd name="T96" fmla="*/ 120 w 190"/>
                <a:gd name="T97" fmla="*/ 189 h 484"/>
                <a:gd name="T98" fmla="*/ 133 w 190"/>
                <a:gd name="T99" fmla="*/ 196 h 484"/>
                <a:gd name="T100" fmla="*/ 147 w 190"/>
                <a:gd name="T101" fmla="*/ 207 h 484"/>
                <a:gd name="T102" fmla="*/ 168 w 190"/>
                <a:gd name="T103" fmla="*/ 247 h 484"/>
                <a:gd name="T104" fmla="*/ 189 w 190"/>
                <a:gd name="T105" fmla="*/ 286 h 484"/>
                <a:gd name="T106" fmla="*/ 171 w 190"/>
                <a:gd name="T107" fmla="*/ 313 h 484"/>
                <a:gd name="T108" fmla="*/ 169 w 190"/>
                <a:gd name="T109" fmla="*/ 345 h 484"/>
                <a:gd name="T110" fmla="*/ 153 w 190"/>
                <a:gd name="T111" fmla="*/ 371 h 484"/>
                <a:gd name="T112" fmla="*/ 141 w 190"/>
                <a:gd name="T113" fmla="*/ 394 h 484"/>
                <a:gd name="T114" fmla="*/ 151 w 190"/>
                <a:gd name="T115" fmla="*/ 416 h 484"/>
                <a:gd name="T116" fmla="*/ 169 w 190"/>
                <a:gd name="T117" fmla="*/ 428 h 484"/>
                <a:gd name="T118" fmla="*/ 175 w 190"/>
                <a:gd name="T119" fmla="*/ 456 h 484"/>
                <a:gd name="T120" fmla="*/ 181 w 190"/>
                <a:gd name="T121" fmla="*/ 48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0" h="484">
                  <a:moveTo>
                    <a:pt x="179" y="483"/>
                  </a:moveTo>
                  <a:lnTo>
                    <a:pt x="177" y="483"/>
                  </a:lnTo>
                  <a:lnTo>
                    <a:pt x="175" y="482"/>
                  </a:lnTo>
                  <a:lnTo>
                    <a:pt x="173" y="482"/>
                  </a:lnTo>
                  <a:lnTo>
                    <a:pt x="172" y="482"/>
                  </a:lnTo>
                  <a:lnTo>
                    <a:pt x="167" y="479"/>
                  </a:lnTo>
                  <a:lnTo>
                    <a:pt x="163" y="477"/>
                  </a:lnTo>
                  <a:lnTo>
                    <a:pt x="158" y="476"/>
                  </a:lnTo>
                  <a:lnTo>
                    <a:pt x="153" y="473"/>
                  </a:lnTo>
                  <a:lnTo>
                    <a:pt x="148" y="471"/>
                  </a:lnTo>
                  <a:lnTo>
                    <a:pt x="143" y="469"/>
                  </a:lnTo>
                  <a:lnTo>
                    <a:pt x="139" y="467"/>
                  </a:lnTo>
                  <a:lnTo>
                    <a:pt x="134" y="465"/>
                  </a:lnTo>
                  <a:lnTo>
                    <a:pt x="129" y="463"/>
                  </a:lnTo>
                  <a:lnTo>
                    <a:pt x="124" y="461"/>
                  </a:lnTo>
                  <a:lnTo>
                    <a:pt x="120" y="458"/>
                  </a:lnTo>
                  <a:lnTo>
                    <a:pt x="115" y="455"/>
                  </a:lnTo>
                  <a:lnTo>
                    <a:pt x="111" y="453"/>
                  </a:lnTo>
                  <a:lnTo>
                    <a:pt x="106" y="450"/>
                  </a:lnTo>
                  <a:lnTo>
                    <a:pt x="102" y="447"/>
                  </a:lnTo>
                  <a:lnTo>
                    <a:pt x="98" y="444"/>
                  </a:lnTo>
                  <a:lnTo>
                    <a:pt x="87" y="445"/>
                  </a:lnTo>
                  <a:lnTo>
                    <a:pt x="87" y="440"/>
                  </a:lnTo>
                  <a:lnTo>
                    <a:pt x="88" y="434"/>
                  </a:lnTo>
                  <a:lnTo>
                    <a:pt x="89" y="429"/>
                  </a:lnTo>
                  <a:lnTo>
                    <a:pt x="90" y="425"/>
                  </a:lnTo>
                  <a:lnTo>
                    <a:pt x="91" y="420"/>
                  </a:lnTo>
                  <a:lnTo>
                    <a:pt x="92" y="415"/>
                  </a:lnTo>
                  <a:lnTo>
                    <a:pt x="93" y="410"/>
                  </a:lnTo>
                  <a:lnTo>
                    <a:pt x="95" y="405"/>
                  </a:lnTo>
                  <a:lnTo>
                    <a:pt x="96" y="400"/>
                  </a:lnTo>
                  <a:lnTo>
                    <a:pt x="97" y="396"/>
                  </a:lnTo>
                  <a:lnTo>
                    <a:pt x="98" y="391"/>
                  </a:lnTo>
                  <a:lnTo>
                    <a:pt x="99" y="386"/>
                  </a:lnTo>
                  <a:lnTo>
                    <a:pt x="101" y="381"/>
                  </a:lnTo>
                  <a:lnTo>
                    <a:pt x="101" y="376"/>
                  </a:lnTo>
                  <a:lnTo>
                    <a:pt x="102" y="371"/>
                  </a:lnTo>
                  <a:lnTo>
                    <a:pt x="103" y="366"/>
                  </a:lnTo>
                  <a:lnTo>
                    <a:pt x="101" y="366"/>
                  </a:lnTo>
                  <a:lnTo>
                    <a:pt x="99" y="365"/>
                  </a:lnTo>
                  <a:lnTo>
                    <a:pt x="97" y="365"/>
                  </a:lnTo>
                  <a:lnTo>
                    <a:pt x="95" y="365"/>
                  </a:lnTo>
                  <a:lnTo>
                    <a:pt x="93" y="365"/>
                  </a:lnTo>
                  <a:lnTo>
                    <a:pt x="92" y="365"/>
                  </a:lnTo>
                  <a:lnTo>
                    <a:pt x="90" y="365"/>
                  </a:lnTo>
                  <a:lnTo>
                    <a:pt x="88" y="365"/>
                  </a:lnTo>
                  <a:lnTo>
                    <a:pt x="84" y="369"/>
                  </a:lnTo>
                  <a:lnTo>
                    <a:pt x="82" y="374"/>
                  </a:lnTo>
                  <a:lnTo>
                    <a:pt x="81" y="379"/>
                  </a:lnTo>
                  <a:lnTo>
                    <a:pt x="80" y="384"/>
                  </a:lnTo>
                  <a:lnTo>
                    <a:pt x="79" y="389"/>
                  </a:lnTo>
                  <a:lnTo>
                    <a:pt x="79" y="393"/>
                  </a:lnTo>
                  <a:lnTo>
                    <a:pt x="78" y="398"/>
                  </a:lnTo>
                  <a:lnTo>
                    <a:pt x="76" y="403"/>
                  </a:lnTo>
                  <a:lnTo>
                    <a:pt x="76" y="408"/>
                  </a:lnTo>
                  <a:lnTo>
                    <a:pt x="75" y="413"/>
                  </a:lnTo>
                  <a:lnTo>
                    <a:pt x="74" y="417"/>
                  </a:lnTo>
                  <a:lnTo>
                    <a:pt x="74" y="422"/>
                  </a:lnTo>
                  <a:lnTo>
                    <a:pt x="73" y="427"/>
                  </a:lnTo>
                  <a:lnTo>
                    <a:pt x="72" y="432"/>
                  </a:lnTo>
                  <a:lnTo>
                    <a:pt x="71" y="437"/>
                  </a:lnTo>
                  <a:lnTo>
                    <a:pt x="71" y="442"/>
                  </a:lnTo>
                  <a:lnTo>
                    <a:pt x="70" y="447"/>
                  </a:lnTo>
                  <a:lnTo>
                    <a:pt x="67" y="447"/>
                  </a:lnTo>
                  <a:lnTo>
                    <a:pt x="64" y="448"/>
                  </a:lnTo>
                  <a:lnTo>
                    <a:pt x="61" y="450"/>
                  </a:lnTo>
                  <a:lnTo>
                    <a:pt x="59" y="452"/>
                  </a:lnTo>
                  <a:lnTo>
                    <a:pt x="57" y="454"/>
                  </a:lnTo>
                  <a:lnTo>
                    <a:pt x="55" y="457"/>
                  </a:lnTo>
                  <a:lnTo>
                    <a:pt x="53" y="459"/>
                  </a:lnTo>
                  <a:lnTo>
                    <a:pt x="52" y="461"/>
                  </a:lnTo>
                  <a:lnTo>
                    <a:pt x="21" y="454"/>
                  </a:lnTo>
                  <a:lnTo>
                    <a:pt x="23" y="450"/>
                  </a:lnTo>
                  <a:lnTo>
                    <a:pt x="24" y="446"/>
                  </a:lnTo>
                  <a:lnTo>
                    <a:pt x="25" y="442"/>
                  </a:lnTo>
                  <a:lnTo>
                    <a:pt x="27" y="438"/>
                  </a:lnTo>
                  <a:lnTo>
                    <a:pt x="29" y="435"/>
                  </a:lnTo>
                  <a:lnTo>
                    <a:pt x="32" y="432"/>
                  </a:lnTo>
                  <a:lnTo>
                    <a:pt x="36" y="429"/>
                  </a:lnTo>
                  <a:lnTo>
                    <a:pt x="40" y="428"/>
                  </a:lnTo>
                  <a:lnTo>
                    <a:pt x="41" y="426"/>
                  </a:lnTo>
                  <a:lnTo>
                    <a:pt x="42" y="424"/>
                  </a:lnTo>
                  <a:lnTo>
                    <a:pt x="43" y="422"/>
                  </a:lnTo>
                  <a:lnTo>
                    <a:pt x="45" y="420"/>
                  </a:lnTo>
                  <a:lnTo>
                    <a:pt x="46" y="419"/>
                  </a:lnTo>
                  <a:lnTo>
                    <a:pt x="48" y="417"/>
                  </a:lnTo>
                  <a:lnTo>
                    <a:pt x="49" y="415"/>
                  </a:lnTo>
                  <a:lnTo>
                    <a:pt x="52" y="414"/>
                  </a:lnTo>
                  <a:lnTo>
                    <a:pt x="53" y="409"/>
                  </a:lnTo>
                  <a:lnTo>
                    <a:pt x="53" y="403"/>
                  </a:lnTo>
                  <a:lnTo>
                    <a:pt x="52" y="398"/>
                  </a:lnTo>
                  <a:lnTo>
                    <a:pt x="51" y="393"/>
                  </a:lnTo>
                  <a:lnTo>
                    <a:pt x="50" y="389"/>
                  </a:lnTo>
                  <a:lnTo>
                    <a:pt x="50" y="384"/>
                  </a:lnTo>
                  <a:lnTo>
                    <a:pt x="52" y="380"/>
                  </a:lnTo>
                  <a:lnTo>
                    <a:pt x="57" y="376"/>
                  </a:lnTo>
                  <a:lnTo>
                    <a:pt x="58" y="370"/>
                  </a:lnTo>
                  <a:lnTo>
                    <a:pt x="57" y="365"/>
                  </a:lnTo>
                  <a:lnTo>
                    <a:pt x="55" y="359"/>
                  </a:lnTo>
                  <a:lnTo>
                    <a:pt x="53" y="354"/>
                  </a:lnTo>
                  <a:lnTo>
                    <a:pt x="52" y="349"/>
                  </a:lnTo>
                  <a:lnTo>
                    <a:pt x="53" y="344"/>
                  </a:lnTo>
                  <a:lnTo>
                    <a:pt x="57" y="340"/>
                  </a:lnTo>
                  <a:lnTo>
                    <a:pt x="64" y="337"/>
                  </a:lnTo>
                  <a:lnTo>
                    <a:pt x="65" y="334"/>
                  </a:lnTo>
                  <a:lnTo>
                    <a:pt x="67" y="332"/>
                  </a:lnTo>
                  <a:lnTo>
                    <a:pt x="67" y="329"/>
                  </a:lnTo>
                  <a:lnTo>
                    <a:pt x="68" y="327"/>
                  </a:lnTo>
                  <a:lnTo>
                    <a:pt x="68" y="324"/>
                  </a:lnTo>
                  <a:lnTo>
                    <a:pt x="68" y="321"/>
                  </a:lnTo>
                  <a:lnTo>
                    <a:pt x="68" y="319"/>
                  </a:lnTo>
                  <a:lnTo>
                    <a:pt x="67" y="316"/>
                  </a:lnTo>
                  <a:lnTo>
                    <a:pt x="67" y="313"/>
                  </a:lnTo>
                  <a:lnTo>
                    <a:pt x="66" y="311"/>
                  </a:lnTo>
                  <a:lnTo>
                    <a:pt x="66" y="308"/>
                  </a:lnTo>
                  <a:lnTo>
                    <a:pt x="65" y="305"/>
                  </a:lnTo>
                  <a:lnTo>
                    <a:pt x="65" y="303"/>
                  </a:lnTo>
                  <a:lnTo>
                    <a:pt x="65" y="300"/>
                  </a:lnTo>
                  <a:lnTo>
                    <a:pt x="64" y="297"/>
                  </a:lnTo>
                  <a:lnTo>
                    <a:pt x="64" y="294"/>
                  </a:lnTo>
                  <a:lnTo>
                    <a:pt x="63" y="293"/>
                  </a:lnTo>
                  <a:lnTo>
                    <a:pt x="61" y="293"/>
                  </a:lnTo>
                  <a:lnTo>
                    <a:pt x="59" y="294"/>
                  </a:lnTo>
                  <a:lnTo>
                    <a:pt x="58" y="294"/>
                  </a:lnTo>
                  <a:lnTo>
                    <a:pt x="57" y="295"/>
                  </a:lnTo>
                  <a:lnTo>
                    <a:pt x="55" y="296"/>
                  </a:lnTo>
                  <a:lnTo>
                    <a:pt x="53" y="296"/>
                  </a:lnTo>
                  <a:lnTo>
                    <a:pt x="52" y="297"/>
                  </a:lnTo>
                  <a:lnTo>
                    <a:pt x="52" y="291"/>
                  </a:lnTo>
                  <a:lnTo>
                    <a:pt x="54" y="286"/>
                  </a:lnTo>
                  <a:lnTo>
                    <a:pt x="58" y="282"/>
                  </a:lnTo>
                  <a:lnTo>
                    <a:pt x="63" y="278"/>
                  </a:lnTo>
                  <a:lnTo>
                    <a:pt x="68" y="274"/>
                  </a:lnTo>
                  <a:lnTo>
                    <a:pt x="73" y="270"/>
                  </a:lnTo>
                  <a:lnTo>
                    <a:pt x="78" y="266"/>
                  </a:lnTo>
                  <a:lnTo>
                    <a:pt x="82" y="262"/>
                  </a:lnTo>
                  <a:lnTo>
                    <a:pt x="82" y="258"/>
                  </a:lnTo>
                  <a:lnTo>
                    <a:pt x="82" y="254"/>
                  </a:lnTo>
                  <a:lnTo>
                    <a:pt x="82" y="250"/>
                  </a:lnTo>
                  <a:lnTo>
                    <a:pt x="82" y="246"/>
                  </a:lnTo>
                  <a:lnTo>
                    <a:pt x="81" y="242"/>
                  </a:lnTo>
                  <a:lnTo>
                    <a:pt x="81" y="238"/>
                  </a:lnTo>
                  <a:lnTo>
                    <a:pt x="80" y="235"/>
                  </a:lnTo>
                  <a:lnTo>
                    <a:pt x="79" y="231"/>
                  </a:lnTo>
                  <a:lnTo>
                    <a:pt x="78" y="227"/>
                  </a:lnTo>
                  <a:lnTo>
                    <a:pt x="77" y="224"/>
                  </a:lnTo>
                  <a:lnTo>
                    <a:pt x="75" y="220"/>
                  </a:lnTo>
                  <a:lnTo>
                    <a:pt x="74" y="216"/>
                  </a:lnTo>
                  <a:lnTo>
                    <a:pt x="73" y="213"/>
                  </a:lnTo>
                  <a:lnTo>
                    <a:pt x="71" y="209"/>
                  </a:lnTo>
                  <a:lnTo>
                    <a:pt x="69" y="206"/>
                  </a:lnTo>
                  <a:lnTo>
                    <a:pt x="68" y="202"/>
                  </a:lnTo>
                  <a:lnTo>
                    <a:pt x="66" y="201"/>
                  </a:lnTo>
                  <a:lnTo>
                    <a:pt x="64" y="200"/>
                  </a:lnTo>
                  <a:lnTo>
                    <a:pt x="63" y="200"/>
                  </a:lnTo>
                  <a:lnTo>
                    <a:pt x="60" y="199"/>
                  </a:lnTo>
                  <a:lnTo>
                    <a:pt x="58" y="198"/>
                  </a:lnTo>
                  <a:lnTo>
                    <a:pt x="57" y="198"/>
                  </a:lnTo>
                  <a:lnTo>
                    <a:pt x="54" y="198"/>
                  </a:lnTo>
                  <a:lnTo>
                    <a:pt x="52" y="198"/>
                  </a:lnTo>
                  <a:lnTo>
                    <a:pt x="52" y="197"/>
                  </a:lnTo>
                  <a:lnTo>
                    <a:pt x="52" y="196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53" y="195"/>
                  </a:lnTo>
                  <a:lnTo>
                    <a:pt x="54" y="194"/>
                  </a:lnTo>
                  <a:lnTo>
                    <a:pt x="53" y="193"/>
                  </a:lnTo>
                  <a:lnTo>
                    <a:pt x="53" y="193"/>
                  </a:lnTo>
                  <a:lnTo>
                    <a:pt x="51" y="192"/>
                  </a:lnTo>
                  <a:lnTo>
                    <a:pt x="50" y="191"/>
                  </a:lnTo>
                  <a:lnTo>
                    <a:pt x="49" y="189"/>
                  </a:lnTo>
                  <a:lnTo>
                    <a:pt x="50" y="188"/>
                  </a:lnTo>
                  <a:lnTo>
                    <a:pt x="48" y="159"/>
                  </a:lnTo>
                  <a:lnTo>
                    <a:pt x="42" y="159"/>
                  </a:lnTo>
                  <a:lnTo>
                    <a:pt x="36" y="159"/>
                  </a:lnTo>
                  <a:lnTo>
                    <a:pt x="30" y="159"/>
                  </a:lnTo>
                  <a:lnTo>
                    <a:pt x="25" y="159"/>
                  </a:lnTo>
                  <a:lnTo>
                    <a:pt x="19" y="159"/>
                  </a:lnTo>
                  <a:lnTo>
                    <a:pt x="13" y="158"/>
                  </a:lnTo>
                  <a:lnTo>
                    <a:pt x="8" y="156"/>
                  </a:lnTo>
                  <a:lnTo>
                    <a:pt x="3" y="155"/>
                  </a:lnTo>
                  <a:lnTo>
                    <a:pt x="1" y="151"/>
                  </a:lnTo>
                  <a:lnTo>
                    <a:pt x="0" y="147"/>
                  </a:lnTo>
                  <a:lnTo>
                    <a:pt x="0" y="144"/>
                  </a:lnTo>
                  <a:lnTo>
                    <a:pt x="1" y="139"/>
                  </a:lnTo>
                  <a:lnTo>
                    <a:pt x="2" y="136"/>
                  </a:lnTo>
                  <a:lnTo>
                    <a:pt x="5" y="132"/>
                  </a:lnTo>
                  <a:lnTo>
                    <a:pt x="8" y="129"/>
                  </a:lnTo>
                  <a:lnTo>
                    <a:pt x="12" y="127"/>
                  </a:lnTo>
                  <a:lnTo>
                    <a:pt x="15" y="125"/>
                  </a:lnTo>
                  <a:lnTo>
                    <a:pt x="19" y="124"/>
                  </a:lnTo>
                  <a:lnTo>
                    <a:pt x="24" y="122"/>
                  </a:lnTo>
                  <a:lnTo>
                    <a:pt x="28" y="121"/>
                  </a:lnTo>
                  <a:lnTo>
                    <a:pt x="32" y="120"/>
                  </a:lnTo>
                  <a:lnTo>
                    <a:pt x="36" y="120"/>
                  </a:lnTo>
                  <a:lnTo>
                    <a:pt x="41" y="121"/>
                  </a:lnTo>
                  <a:lnTo>
                    <a:pt x="45" y="124"/>
                  </a:lnTo>
                  <a:lnTo>
                    <a:pt x="46" y="124"/>
                  </a:lnTo>
                  <a:lnTo>
                    <a:pt x="48" y="124"/>
                  </a:lnTo>
                  <a:lnTo>
                    <a:pt x="49" y="123"/>
                  </a:lnTo>
                  <a:lnTo>
                    <a:pt x="50" y="122"/>
                  </a:lnTo>
                  <a:lnTo>
                    <a:pt x="49" y="117"/>
                  </a:lnTo>
                  <a:lnTo>
                    <a:pt x="48" y="112"/>
                  </a:lnTo>
                  <a:lnTo>
                    <a:pt x="48" y="106"/>
                  </a:lnTo>
                  <a:lnTo>
                    <a:pt x="47" y="102"/>
                  </a:lnTo>
                  <a:lnTo>
                    <a:pt x="46" y="96"/>
                  </a:lnTo>
                  <a:lnTo>
                    <a:pt x="45" y="91"/>
                  </a:lnTo>
                  <a:lnTo>
                    <a:pt x="44" y="86"/>
                  </a:lnTo>
                  <a:lnTo>
                    <a:pt x="43" y="81"/>
                  </a:lnTo>
                  <a:lnTo>
                    <a:pt x="42" y="76"/>
                  </a:lnTo>
                  <a:lnTo>
                    <a:pt x="41" y="71"/>
                  </a:lnTo>
                  <a:lnTo>
                    <a:pt x="40" y="66"/>
                  </a:lnTo>
                  <a:lnTo>
                    <a:pt x="40" y="61"/>
                  </a:lnTo>
                  <a:lnTo>
                    <a:pt x="39" y="56"/>
                  </a:lnTo>
                  <a:lnTo>
                    <a:pt x="39" y="51"/>
                  </a:lnTo>
                  <a:lnTo>
                    <a:pt x="39" y="46"/>
                  </a:lnTo>
                  <a:lnTo>
                    <a:pt x="40" y="41"/>
                  </a:lnTo>
                  <a:lnTo>
                    <a:pt x="39" y="40"/>
                  </a:lnTo>
                  <a:lnTo>
                    <a:pt x="37" y="39"/>
                  </a:lnTo>
                  <a:lnTo>
                    <a:pt x="36" y="39"/>
                  </a:lnTo>
                  <a:lnTo>
                    <a:pt x="34" y="39"/>
                  </a:lnTo>
                  <a:lnTo>
                    <a:pt x="33" y="40"/>
                  </a:lnTo>
                  <a:lnTo>
                    <a:pt x="31" y="40"/>
                  </a:lnTo>
                  <a:lnTo>
                    <a:pt x="30" y="40"/>
                  </a:lnTo>
                  <a:lnTo>
                    <a:pt x="29" y="41"/>
                  </a:lnTo>
                  <a:lnTo>
                    <a:pt x="29" y="39"/>
                  </a:lnTo>
                  <a:lnTo>
                    <a:pt x="29" y="38"/>
                  </a:lnTo>
                  <a:lnTo>
                    <a:pt x="29" y="37"/>
                  </a:lnTo>
                  <a:lnTo>
                    <a:pt x="29" y="36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8" y="33"/>
                  </a:lnTo>
                  <a:lnTo>
                    <a:pt x="25" y="33"/>
                  </a:lnTo>
                  <a:lnTo>
                    <a:pt x="18" y="31"/>
                  </a:lnTo>
                  <a:lnTo>
                    <a:pt x="19" y="30"/>
                  </a:lnTo>
                  <a:lnTo>
                    <a:pt x="19" y="28"/>
                  </a:lnTo>
                  <a:lnTo>
                    <a:pt x="21" y="26"/>
                  </a:lnTo>
                  <a:lnTo>
                    <a:pt x="23" y="25"/>
                  </a:lnTo>
                  <a:lnTo>
                    <a:pt x="25" y="24"/>
                  </a:lnTo>
                  <a:lnTo>
                    <a:pt x="26" y="22"/>
                  </a:lnTo>
                  <a:lnTo>
                    <a:pt x="28" y="21"/>
                  </a:lnTo>
                  <a:lnTo>
                    <a:pt x="29" y="19"/>
                  </a:lnTo>
                  <a:lnTo>
                    <a:pt x="19" y="16"/>
                  </a:lnTo>
                  <a:lnTo>
                    <a:pt x="24" y="13"/>
                  </a:lnTo>
                  <a:lnTo>
                    <a:pt x="28" y="10"/>
                  </a:lnTo>
                  <a:lnTo>
                    <a:pt x="34" y="7"/>
                  </a:lnTo>
                  <a:lnTo>
                    <a:pt x="39" y="4"/>
                  </a:lnTo>
                  <a:lnTo>
                    <a:pt x="44" y="2"/>
                  </a:lnTo>
                  <a:lnTo>
                    <a:pt x="49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4" y="2"/>
                  </a:lnTo>
                  <a:lnTo>
                    <a:pt x="65" y="4"/>
                  </a:lnTo>
                  <a:lnTo>
                    <a:pt x="67" y="6"/>
                  </a:lnTo>
                  <a:lnTo>
                    <a:pt x="69" y="6"/>
                  </a:lnTo>
                  <a:lnTo>
                    <a:pt x="71" y="8"/>
                  </a:lnTo>
                  <a:lnTo>
                    <a:pt x="74" y="9"/>
                  </a:lnTo>
                  <a:lnTo>
                    <a:pt x="76" y="10"/>
                  </a:lnTo>
                  <a:lnTo>
                    <a:pt x="80" y="10"/>
                  </a:lnTo>
                  <a:lnTo>
                    <a:pt x="84" y="14"/>
                  </a:lnTo>
                  <a:lnTo>
                    <a:pt x="88" y="18"/>
                  </a:lnTo>
                  <a:lnTo>
                    <a:pt x="92" y="23"/>
                  </a:lnTo>
                  <a:lnTo>
                    <a:pt x="96" y="27"/>
                  </a:lnTo>
                  <a:lnTo>
                    <a:pt x="99" y="32"/>
                  </a:lnTo>
                  <a:lnTo>
                    <a:pt x="103" y="36"/>
                  </a:lnTo>
                  <a:lnTo>
                    <a:pt x="106" y="41"/>
                  </a:lnTo>
                  <a:lnTo>
                    <a:pt x="109" y="46"/>
                  </a:lnTo>
                  <a:lnTo>
                    <a:pt x="111" y="51"/>
                  </a:lnTo>
                  <a:lnTo>
                    <a:pt x="114" y="56"/>
                  </a:lnTo>
                  <a:lnTo>
                    <a:pt x="116" y="61"/>
                  </a:lnTo>
                  <a:lnTo>
                    <a:pt x="118" y="66"/>
                  </a:lnTo>
                  <a:lnTo>
                    <a:pt x="120" y="71"/>
                  </a:lnTo>
                  <a:lnTo>
                    <a:pt x="121" y="76"/>
                  </a:lnTo>
                  <a:lnTo>
                    <a:pt x="123" y="82"/>
                  </a:lnTo>
                  <a:lnTo>
                    <a:pt x="124" y="87"/>
                  </a:lnTo>
                  <a:lnTo>
                    <a:pt x="123" y="89"/>
                  </a:lnTo>
                  <a:lnTo>
                    <a:pt x="121" y="90"/>
                  </a:lnTo>
                  <a:lnTo>
                    <a:pt x="120" y="91"/>
                  </a:lnTo>
                  <a:lnTo>
                    <a:pt x="118" y="91"/>
                  </a:lnTo>
                  <a:lnTo>
                    <a:pt x="115" y="92"/>
                  </a:lnTo>
                  <a:lnTo>
                    <a:pt x="113" y="92"/>
                  </a:lnTo>
                  <a:lnTo>
                    <a:pt x="112" y="93"/>
                  </a:lnTo>
                  <a:lnTo>
                    <a:pt x="109" y="93"/>
                  </a:lnTo>
                  <a:lnTo>
                    <a:pt x="108" y="92"/>
                  </a:lnTo>
                  <a:lnTo>
                    <a:pt x="106" y="92"/>
                  </a:lnTo>
                  <a:lnTo>
                    <a:pt x="104" y="91"/>
                  </a:lnTo>
                  <a:lnTo>
                    <a:pt x="102" y="90"/>
                  </a:lnTo>
                  <a:lnTo>
                    <a:pt x="100" y="89"/>
                  </a:lnTo>
                  <a:lnTo>
                    <a:pt x="98" y="89"/>
                  </a:lnTo>
                  <a:lnTo>
                    <a:pt x="96" y="89"/>
                  </a:lnTo>
                  <a:lnTo>
                    <a:pt x="93" y="89"/>
                  </a:lnTo>
                  <a:lnTo>
                    <a:pt x="91" y="91"/>
                  </a:lnTo>
                  <a:lnTo>
                    <a:pt x="90" y="93"/>
                  </a:lnTo>
                  <a:lnTo>
                    <a:pt x="90" y="95"/>
                  </a:lnTo>
                  <a:lnTo>
                    <a:pt x="89" y="97"/>
                  </a:lnTo>
                  <a:lnTo>
                    <a:pt x="89" y="100"/>
                  </a:lnTo>
                  <a:lnTo>
                    <a:pt x="89" y="102"/>
                  </a:lnTo>
                  <a:lnTo>
                    <a:pt x="90" y="104"/>
                  </a:lnTo>
                  <a:lnTo>
                    <a:pt x="91" y="106"/>
                  </a:lnTo>
                  <a:lnTo>
                    <a:pt x="92" y="109"/>
                  </a:lnTo>
                  <a:lnTo>
                    <a:pt x="95" y="112"/>
                  </a:lnTo>
                  <a:lnTo>
                    <a:pt x="98" y="113"/>
                  </a:lnTo>
                  <a:lnTo>
                    <a:pt x="102" y="114"/>
                  </a:lnTo>
                  <a:lnTo>
                    <a:pt x="106" y="115"/>
                  </a:lnTo>
                  <a:lnTo>
                    <a:pt x="109" y="116"/>
                  </a:lnTo>
                  <a:lnTo>
                    <a:pt x="112" y="118"/>
                  </a:lnTo>
                  <a:lnTo>
                    <a:pt x="114" y="120"/>
                  </a:lnTo>
                  <a:lnTo>
                    <a:pt x="113" y="124"/>
                  </a:lnTo>
                  <a:lnTo>
                    <a:pt x="113" y="126"/>
                  </a:lnTo>
                  <a:lnTo>
                    <a:pt x="114" y="129"/>
                  </a:lnTo>
                  <a:lnTo>
                    <a:pt x="115" y="132"/>
                  </a:lnTo>
                  <a:lnTo>
                    <a:pt x="117" y="134"/>
                  </a:lnTo>
                  <a:lnTo>
                    <a:pt x="118" y="137"/>
                  </a:lnTo>
                  <a:lnTo>
                    <a:pt x="120" y="139"/>
                  </a:lnTo>
                  <a:lnTo>
                    <a:pt x="122" y="142"/>
                  </a:lnTo>
                  <a:lnTo>
                    <a:pt x="124" y="144"/>
                  </a:lnTo>
                  <a:lnTo>
                    <a:pt x="125" y="146"/>
                  </a:lnTo>
                  <a:lnTo>
                    <a:pt x="126" y="149"/>
                  </a:lnTo>
                  <a:lnTo>
                    <a:pt x="127" y="151"/>
                  </a:lnTo>
                  <a:lnTo>
                    <a:pt x="126" y="154"/>
                  </a:lnTo>
                  <a:lnTo>
                    <a:pt x="126" y="156"/>
                  </a:lnTo>
                  <a:lnTo>
                    <a:pt x="124" y="158"/>
                  </a:lnTo>
                  <a:lnTo>
                    <a:pt x="120" y="161"/>
                  </a:lnTo>
                  <a:lnTo>
                    <a:pt x="120" y="162"/>
                  </a:lnTo>
                  <a:lnTo>
                    <a:pt x="120" y="164"/>
                  </a:lnTo>
                  <a:lnTo>
                    <a:pt x="121" y="165"/>
                  </a:lnTo>
                  <a:lnTo>
                    <a:pt x="122" y="167"/>
                  </a:lnTo>
                  <a:lnTo>
                    <a:pt x="123" y="168"/>
                  </a:lnTo>
                  <a:lnTo>
                    <a:pt x="124" y="169"/>
                  </a:lnTo>
                  <a:lnTo>
                    <a:pt x="125" y="170"/>
                  </a:lnTo>
                  <a:lnTo>
                    <a:pt x="127" y="171"/>
                  </a:lnTo>
                  <a:lnTo>
                    <a:pt x="125" y="172"/>
                  </a:lnTo>
                  <a:lnTo>
                    <a:pt x="123" y="172"/>
                  </a:lnTo>
                  <a:lnTo>
                    <a:pt x="122" y="174"/>
                  </a:lnTo>
                  <a:lnTo>
                    <a:pt x="120" y="175"/>
                  </a:lnTo>
                  <a:lnTo>
                    <a:pt x="120" y="176"/>
                  </a:lnTo>
                  <a:lnTo>
                    <a:pt x="119" y="178"/>
                  </a:lnTo>
                  <a:lnTo>
                    <a:pt x="118" y="179"/>
                  </a:lnTo>
                  <a:lnTo>
                    <a:pt x="117" y="181"/>
                  </a:lnTo>
                  <a:lnTo>
                    <a:pt x="117" y="183"/>
                  </a:lnTo>
                  <a:lnTo>
                    <a:pt x="118" y="185"/>
                  </a:lnTo>
                  <a:lnTo>
                    <a:pt x="118" y="187"/>
                  </a:lnTo>
                  <a:lnTo>
                    <a:pt x="120" y="189"/>
                  </a:lnTo>
                  <a:lnTo>
                    <a:pt x="121" y="191"/>
                  </a:lnTo>
                  <a:lnTo>
                    <a:pt x="124" y="193"/>
                  </a:lnTo>
                  <a:lnTo>
                    <a:pt x="125" y="194"/>
                  </a:lnTo>
                  <a:lnTo>
                    <a:pt x="128" y="196"/>
                  </a:lnTo>
                  <a:lnTo>
                    <a:pt x="129" y="196"/>
                  </a:lnTo>
                  <a:lnTo>
                    <a:pt x="131" y="196"/>
                  </a:lnTo>
                  <a:lnTo>
                    <a:pt x="133" y="196"/>
                  </a:lnTo>
                  <a:lnTo>
                    <a:pt x="135" y="196"/>
                  </a:lnTo>
                  <a:lnTo>
                    <a:pt x="137" y="196"/>
                  </a:lnTo>
                  <a:lnTo>
                    <a:pt x="139" y="196"/>
                  </a:lnTo>
                  <a:lnTo>
                    <a:pt x="141" y="196"/>
                  </a:lnTo>
                  <a:lnTo>
                    <a:pt x="143" y="196"/>
                  </a:lnTo>
                  <a:lnTo>
                    <a:pt x="145" y="202"/>
                  </a:lnTo>
                  <a:lnTo>
                    <a:pt x="147" y="207"/>
                  </a:lnTo>
                  <a:lnTo>
                    <a:pt x="149" y="213"/>
                  </a:lnTo>
                  <a:lnTo>
                    <a:pt x="152" y="219"/>
                  </a:lnTo>
                  <a:lnTo>
                    <a:pt x="156" y="225"/>
                  </a:lnTo>
                  <a:lnTo>
                    <a:pt x="158" y="231"/>
                  </a:lnTo>
                  <a:lnTo>
                    <a:pt x="162" y="236"/>
                  </a:lnTo>
                  <a:lnTo>
                    <a:pt x="165" y="242"/>
                  </a:lnTo>
                  <a:lnTo>
                    <a:pt x="168" y="247"/>
                  </a:lnTo>
                  <a:lnTo>
                    <a:pt x="171" y="253"/>
                  </a:lnTo>
                  <a:lnTo>
                    <a:pt x="174" y="258"/>
                  </a:lnTo>
                  <a:lnTo>
                    <a:pt x="178" y="264"/>
                  </a:lnTo>
                  <a:lnTo>
                    <a:pt x="180" y="270"/>
                  </a:lnTo>
                  <a:lnTo>
                    <a:pt x="183" y="275"/>
                  </a:lnTo>
                  <a:lnTo>
                    <a:pt x="186" y="281"/>
                  </a:lnTo>
                  <a:lnTo>
                    <a:pt x="189" y="286"/>
                  </a:lnTo>
                  <a:lnTo>
                    <a:pt x="184" y="289"/>
                  </a:lnTo>
                  <a:lnTo>
                    <a:pt x="180" y="293"/>
                  </a:lnTo>
                  <a:lnTo>
                    <a:pt x="177" y="297"/>
                  </a:lnTo>
                  <a:lnTo>
                    <a:pt x="175" y="301"/>
                  </a:lnTo>
                  <a:lnTo>
                    <a:pt x="173" y="305"/>
                  </a:lnTo>
                  <a:lnTo>
                    <a:pt x="172" y="309"/>
                  </a:lnTo>
                  <a:lnTo>
                    <a:pt x="171" y="313"/>
                  </a:lnTo>
                  <a:lnTo>
                    <a:pt x="171" y="318"/>
                  </a:lnTo>
                  <a:lnTo>
                    <a:pt x="171" y="323"/>
                  </a:lnTo>
                  <a:lnTo>
                    <a:pt x="171" y="327"/>
                  </a:lnTo>
                  <a:lnTo>
                    <a:pt x="171" y="331"/>
                  </a:lnTo>
                  <a:lnTo>
                    <a:pt x="170" y="336"/>
                  </a:lnTo>
                  <a:lnTo>
                    <a:pt x="170" y="341"/>
                  </a:lnTo>
                  <a:lnTo>
                    <a:pt x="169" y="345"/>
                  </a:lnTo>
                  <a:lnTo>
                    <a:pt x="168" y="349"/>
                  </a:lnTo>
                  <a:lnTo>
                    <a:pt x="166" y="353"/>
                  </a:lnTo>
                  <a:lnTo>
                    <a:pt x="163" y="357"/>
                  </a:lnTo>
                  <a:lnTo>
                    <a:pt x="160" y="361"/>
                  </a:lnTo>
                  <a:lnTo>
                    <a:pt x="158" y="364"/>
                  </a:lnTo>
                  <a:lnTo>
                    <a:pt x="156" y="367"/>
                  </a:lnTo>
                  <a:lnTo>
                    <a:pt x="153" y="371"/>
                  </a:lnTo>
                  <a:lnTo>
                    <a:pt x="150" y="374"/>
                  </a:lnTo>
                  <a:lnTo>
                    <a:pt x="148" y="377"/>
                  </a:lnTo>
                  <a:lnTo>
                    <a:pt x="146" y="380"/>
                  </a:lnTo>
                  <a:lnTo>
                    <a:pt x="145" y="384"/>
                  </a:lnTo>
                  <a:lnTo>
                    <a:pt x="143" y="387"/>
                  </a:lnTo>
                  <a:lnTo>
                    <a:pt x="142" y="390"/>
                  </a:lnTo>
                  <a:lnTo>
                    <a:pt x="141" y="394"/>
                  </a:lnTo>
                  <a:lnTo>
                    <a:pt x="141" y="398"/>
                  </a:lnTo>
                  <a:lnTo>
                    <a:pt x="141" y="402"/>
                  </a:lnTo>
                  <a:lnTo>
                    <a:pt x="142" y="406"/>
                  </a:lnTo>
                  <a:lnTo>
                    <a:pt x="143" y="410"/>
                  </a:lnTo>
                  <a:lnTo>
                    <a:pt x="146" y="413"/>
                  </a:lnTo>
                  <a:lnTo>
                    <a:pt x="148" y="415"/>
                  </a:lnTo>
                  <a:lnTo>
                    <a:pt x="151" y="416"/>
                  </a:lnTo>
                  <a:lnTo>
                    <a:pt x="154" y="417"/>
                  </a:lnTo>
                  <a:lnTo>
                    <a:pt x="158" y="418"/>
                  </a:lnTo>
                  <a:lnTo>
                    <a:pt x="162" y="419"/>
                  </a:lnTo>
                  <a:lnTo>
                    <a:pt x="165" y="420"/>
                  </a:lnTo>
                  <a:lnTo>
                    <a:pt x="169" y="420"/>
                  </a:lnTo>
                  <a:lnTo>
                    <a:pt x="169" y="424"/>
                  </a:lnTo>
                  <a:lnTo>
                    <a:pt x="169" y="428"/>
                  </a:lnTo>
                  <a:lnTo>
                    <a:pt x="170" y="432"/>
                  </a:lnTo>
                  <a:lnTo>
                    <a:pt x="171" y="437"/>
                  </a:lnTo>
                  <a:lnTo>
                    <a:pt x="172" y="441"/>
                  </a:lnTo>
                  <a:lnTo>
                    <a:pt x="173" y="445"/>
                  </a:lnTo>
                  <a:lnTo>
                    <a:pt x="173" y="448"/>
                  </a:lnTo>
                  <a:lnTo>
                    <a:pt x="174" y="452"/>
                  </a:lnTo>
                  <a:lnTo>
                    <a:pt x="175" y="456"/>
                  </a:lnTo>
                  <a:lnTo>
                    <a:pt x="176" y="460"/>
                  </a:lnTo>
                  <a:lnTo>
                    <a:pt x="177" y="464"/>
                  </a:lnTo>
                  <a:lnTo>
                    <a:pt x="178" y="468"/>
                  </a:lnTo>
                  <a:lnTo>
                    <a:pt x="179" y="471"/>
                  </a:lnTo>
                  <a:lnTo>
                    <a:pt x="180" y="475"/>
                  </a:lnTo>
                  <a:lnTo>
                    <a:pt x="181" y="479"/>
                  </a:lnTo>
                  <a:lnTo>
                    <a:pt x="181" y="483"/>
                  </a:lnTo>
                  <a:lnTo>
                    <a:pt x="179" y="483"/>
                  </a:lnTo>
                </a:path>
              </a:pathLst>
            </a:custGeom>
            <a:solidFill>
              <a:srgbClr val="7F7F7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84" name="Freeform 172">
              <a:extLst>
                <a:ext uri="{FF2B5EF4-FFF2-40B4-BE49-F238E27FC236}">
                  <a16:creationId xmlns:a16="http://schemas.microsoft.com/office/drawing/2014/main" id="{A8EDB5B5-6B51-19CA-A4E8-17CE6F2B8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0" y="1948"/>
              <a:ext cx="66" cy="171"/>
            </a:xfrm>
            <a:custGeom>
              <a:avLst/>
              <a:gdLst>
                <a:gd name="T0" fmla="*/ 37 w 66"/>
                <a:gd name="T1" fmla="*/ 161 h 171"/>
                <a:gd name="T2" fmla="*/ 36 w 66"/>
                <a:gd name="T3" fmla="*/ 153 h 171"/>
                <a:gd name="T4" fmla="*/ 34 w 66"/>
                <a:gd name="T5" fmla="*/ 146 h 171"/>
                <a:gd name="T6" fmla="*/ 33 w 66"/>
                <a:gd name="T7" fmla="*/ 138 h 171"/>
                <a:gd name="T8" fmla="*/ 30 w 66"/>
                <a:gd name="T9" fmla="*/ 130 h 171"/>
                <a:gd name="T10" fmla="*/ 29 w 66"/>
                <a:gd name="T11" fmla="*/ 122 h 171"/>
                <a:gd name="T12" fmla="*/ 28 w 66"/>
                <a:gd name="T13" fmla="*/ 115 h 171"/>
                <a:gd name="T14" fmla="*/ 27 w 66"/>
                <a:gd name="T15" fmla="*/ 107 h 171"/>
                <a:gd name="T16" fmla="*/ 24 w 66"/>
                <a:gd name="T17" fmla="*/ 102 h 171"/>
                <a:gd name="T18" fmla="*/ 17 w 66"/>
                <a:gd name="T19" fmla="*/ 101 h 171"/>
                <a:gd name="T20" fmla="*/ 11 w 66"/>
                <a:gd name="T21" fmla="*/ 100 h 171"/>
                <a:gd name="T22" fmla="*/ 5 w 66"/>
                <a:gd name="T23" fmla="*/ 98 h 171"/>
                <a:gd name="T24" fmla="*/ 1 w 66"/>
                <a:gd name="T25" fmla="*/ 91 h 171"/>
                <a:gd name="T26" fmla="*/ 0 w 66"/>
                <a:gd name="T27" fmla="*/ 80 h 171"/>
                <a:gd name="T28" fmla="*/ 2 w 66"/>
                <a:gd name="T29" fmla="*/ 71 h 171"/>
                <a:gd name="T30" fmla="*/ 8 w 66"/>
                <a:gd name="T31" fmla="*/ 61 h 171"/>
                <a:gd name="T32" fmla="*/ 15 w 66"/>
                <a:gd name="T33" fmla="*/ 53 h 171"/>
                <a:gd name="T34" fmla="*/ 22 w 66"/>
                <a:gd name="T35" fmla="*/ 44 h 171"/>
                <a:gd name="T36" fmla="*/ 28 w 66"/>
                <a:gd name="T37" fmla="*/ 34 h 171"/>
                <a:gd name="T38" fmla="*/ 30 w 66"/>
                <a:gd name="T39" fmla="*/ 24 h 171"/>
                <a:gd name="T40" fmla="*/ 34 w 66"/>
                <a:gd name="T41" fmla="*/ 16 h 171"/>
                <a:gd name="T42" fmla="*/ 40 w 66"/>
                <a:gd name="T43" fmla="*/ 11 h 171"/>
                <a:gd name="T44" fmla="*/ 45 w 66"/>
                <a:gd name="T45" fmla="*/ 6 h 171"/>
                <a:gd name="T46" fmla="*/ 52 w 66"/>
                <a:gd name="T47" fmla="*/ 1 h 171"/>
                <a:gd name="T48" fmla="*/ 53 w 66"/>
                <a:gd name="T49" fmla="*/ 4 h 171"/>
                <a:gd name="T50" fmla="*/ 48 w 66"/>
                <a:gd name="T51" fmla="*/ 14 h 171"/>
                <a:gd name="T52" fmla="*/ 43 w 66"/>
                <a:gd name="T53" fmla="*/ 25 h 171"/>
                <a:gd name="T54" fmla="*/ 39 w 66"/>
                <a:gd name="T55" fmla="*/ 35 h 171"/>
                <a:gd name="T56" fmla="*/ 36 w 66"/>
                <a:gd name="T57" fmla="*/ 46 h 171"/>
                <a:gd name="T58" fmla="*/ 36 w 66"/>
                <a:gd name="T59" fmla="*/ 56 h 171"/>
                <a:gd name="T60" fmla="*/ 40 w 66"/>
                <a:gd name="T61" fmla="*/ 66 h 171"/>
                <a:gd name="T62" fmla="*/ 47 w 66"/>
                <a:gd name="T63" fmla="*/ 75 h 171"/>
                <a:gd name="T64" fmla="*/ 57 w 66"/>
                <a:gd name="T65" fmla="*/ 83 h 171"/>
                <a:gd name="T66" fmla="*/ 61 w 66"/>
                <a:gd name="T67" fmla="*/ 92 h 171"/>
                <a:gd name="T68" fmla="*/ 64 w 66"/>
                <a:gd name="T69" fmla="*/ 102 h 171"/>
                <a:gd name="T70" fmla="*/ 65 w 66"/>
                <a:gd name="T71" fmla="*/ 112 h 171"/>
                <a:gd name="T72" fmla="*/ 64 w 66"/>
                <a:gd name="T73" fmla="*/ 122 h 171"/>
                <a:gd name="T74" fmla="*/ 63 w 66"/>
                <a:gd name="T75" fmla="*/ 133 h 171"/>
                <a:gd name="T76" fmla="*/ 62 w 66"/>
                <a:gd name="T77" fmla="*/ 143 h 171"/>
                <a:gd name="T78" fmla="*/ 62 w 66"/>
                <a:gd name="T79" fmla="*/ 153 h 171"/>
                <a:gd name="T80" fmla="*/ 59 w 66"/>
                <a:gd name="T81" fmla="*/ 157 h 171"/>
                <a:gd name="T82" fmla="*/ 56 w 66"/>
                <a:gd name="T83" fmla="*/ 160 h 171"/>
                <a:gd name="T84" fmla="*/ 56 w 66"/>
                <a:gd name="T85" fmla="*/ 163 h 171"/>
                <a:gd name="T86" fmla="*/ 53 w 66"/>
                <a:gd name="T87" fmla="*/ 164 h 171"/>
                <a:gd name="T88" fmla="*/ 48 w 66"/>
                <a:gd name="T89" fmla="*/ 166 h 171"/>
                <a:gd name="T90" fmla="*/ 47 w 66"/>
                <a:gd name="T91" fmla="*/ 168 h 171"/>
                <a:gd name="T92" fmla="*/ 44 w 66"/>
                <a:gd name="T93" fmla="*/ 169 h 171"/>
                <a:gd name="T94" fmla="*/ 41 w 66"/>
                <a:gd name="T95" fmla="*/ 170 h 171"/>
                <a:gd name="T96" fmla="*/ 37 w 66"/>
                <a:gd name="T97" fmla="*/ 16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171">
                  <a:moveTo>
                    <a:pt x="37" y="165"/>
                  </a:moveTo>
                  <a:lnTo>
                    <a:pt x="37" y="161"/>
                  </a:lnTo>
                  <a:lnTo>
                    <a:pt x="37" y="157"/>
                  </a:lnTo>
                  <a:lnTo>
                    <a:pt x="36" y="153"/>
                  </a:lnTo>
                  <a:lnTo>
                    <a:pt x="35" y="149"/>
                  </a:lnTo>
                  <a:lnTo>
                    <a:pt x="34" y="146"/>
                  </a:lnTo>
                  <a:lnTo>
                    <a:pt x="34" y="141"/>
                  </a:lnTo>
                  <a:lnTo>
                    <a:pt x="33" y="138"/>
                  </a:lnTo>
                  <a:lnTo>
                    <a:pt x="31" y="134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29" y="122"/>
                  </a:lnTo>
                  <a:lnTo>
                    <a:pt x="28" y="119"/>
                  </a:lnTo>
                  <a:lnTo>
                    <a:pt x="28" y="115"/>
                  </a:lnTo>
                  <a:lnTo>
                    <a:pt x="27" y="111"/>
                  </a:lnTo>
                  <a:lnTo>
                    <a:pt x="27" y="107"/>
                  </a:lnTo>
                  <a:lnTo>
                    <a:pt x="27" y="103"/>
                  </a:lnTo>
                  <a:lnTo>
                    <a:pt x="24" y="102"/>
                  </a:lnTo>
                  <a:lnTo>
                    <a:pt x="21" y="102"/>
                  </a:lnTo>
                  <a:lnTo>
                    <a:pt x="17" y="101"/>
                  </a:lnTo>
                  <a:lnTo>
                    <a:pt x="14" y="101"/>
                  </a:lnTo>
                  <a:lnTo>
                    <a:pt x="11" y="100"/>
                  </a:lnTo>
                  <a:lnTo>
                    <a:pt x="8" y="99"/>
                  </a:lnTo>
                  <a:lnTo>
                    <a:pt x="5" y="98"/>
                  </a:lnTo>
                  <a:lnTo>
                    <a:pt x="3" y="96"/>
                  </a:lnTo>
                  <a:lnTo>
                    <a:pt x="1" y="91"/>
                  </a:lnTo>
                  <a:lnTo>
                    <a:pt x="0" y="86"/>
                  </a:lnTo>
                  <a:lnTo>
                    <a:pt x="0" y="80"/>
                  </a:lnTo>
                  <a:lnTo>
                    <a:pt x="1" y="76"/>
                  </a:lnTo>
                  <a:lnTo>
                    <a:pt x="2" y="71"/>
                  </a:lnTo>
                  <a:lnTo>
                    <a:pt x="5" y="66"/>
                  </a:lnTo>
                  <a:lnTo>
                    <a:pt x="8" y="61"/>
                  </a:lnTo>
                  <a:lnTo>
                    <a:pt x="11" y="57"/>
                  </a:lnTo>
                  <a:lnTo>
                    <a:pt x="15" y="53"/>
                  </a:lnTo>
                  <a:lnTo>
                    <a:pt x="18" y="48"/>
                  </a:lnTo>
                  <a:lnTo>
                    <a:pt x="22" y="44"/>
                  </a:lnTo>
                  <a:lnTo>
                    <a:pt x="25" y="39"/>
                  </a:lnTo>
                  <a:lnTo>
                    <a:pt x="28" y="34"/>
                  </a:lnTo>
                  <a:lnTo>
                    <a:pt x="30" y="29"/>
                  </a:lnTo>
                  <a:lnTo>
                    <a:pt x="30" y="24"/>
                  </a:lnTo>
                  <a:lnTo>
                    <a:pt x="31" y="19"/>
                  </a:lnTo>
                  <a:lnTo>
                    <a:pt x="34" y="16"/>
                  </a:lnTo>
                  <a:lnTo>
                    <a:pt x="36" y="14"/>
                  </a:lnTo>
                  <a:lnTo>
                    <a:pt x="40" y="11"/>
                  </a:lnTo>
                  <a:lnTo>
                    <a:pt x="42" y="8"/>
                  </a:lnTo>
                  <a:lnTo>
                    <a:pt x="45" y="6"/>
                  </a:lnTo>
                  <a:lnTo>
                    <a:pt x="48" y="3"/>
                  </a:lnTo>
                  <a:lnTo>
                    <a:pt x="52" y="1"/>
                  </a:lnTo>
                  <a:lnTo>
                    <a:pt x="55" y="0"/>
                  </a:lnTo>
                  <a:lnTo>
                    <a:pt x="53" y="4"/>
                  </a:lnTo>
                  <a:lnTo>
                    <a:pt x="50" y="9"/>
                  </a:lnTo>
                  <a:lnTo>
                    <a:pt x="48" y="14"/>
                  </a:lnTo>
                  <a:lnTo>
                    <a:pt x="45" y="19"/>
                  </a:lnTo>
                  <a:lnTo>
                    <a:pt x="43" y="25"/>
                  </a:lnTo>
                  <a:lnTo>
                    <a:pt x="41" y="30"/>
                  </a:lnTo>
                  <a:lnTo>
                    <a:pt x="39" y="35"/>
                  </a:lnTo>
                  <a:lnTo>
                    <a:pt x="37" y="41"/>
                  </a:lnTo>
                  <a:lnTo>
                    <a:pt x="36" y="46"/>
                  </a:lnTo>
                  <a:lnTo>
                    <a:pt x="36" y="51"/>
                  </a:lnTo>
                  <a:lnTo>
                    <a:pt x="36" y="56"/>
                  </a:lnTo>
                  <a:lnTo>
                    <a:pt x="38" y="61"/>
                  </a:lnTo>
                  <a:lnTo>
                    <a:pt x="40" y="66"/>
                  </a:lnTo>
                  <a:lnTo>
                    <a:pt x="43" y="70"/>
                  </a:lnTo>
                  <a:lnTo>
                    <a:pt x="47" y="75"/>
                  </a:lnTo>
                  <a:lnTo>
                    <a:pt x="53" y="79"/>
                  </a:lnTo>
                  <a:lnTo>
                    <a:pt x="57" y="83"/>
                  </a:lnTo>
                  <a:lnTo>
                    <a:pt x="60" y="88"/>
                  </a:lnTo>
                  <a:lnTo>
                    <a:pt x="61" y="92"/>
                  </a:lnTo>
                  <a:lnTo>
                    <a:pt x="63" y="97"/>
                  </a:lnTo>
                  <a:lnTo>
                    <a:pt x="64" y="102"/>
                  </a:lnTo>
                  <a:lnTo>
                    <a:pt x="65" y="107"/>
                  </a:lnTo>
                  <a:lnTo>
                    <a:pt x="65" y="112"/>
                  </a:lnTo>
                  <a:lnTo>
                    <a:pt x="65" y="117"/>
                  </a:lnTo>
                  <a:lnTo>
                    <a:pt x="64" y="122"/>
                  </a:lnTo>
                  <a:lnTo>
                    <a:pt x="63" y="128"/>
                  </a:lnTo>
                  <a:lnTo>
                    <a:pt x="63" y="133"/>
                  </a:lnTo>
                  <a:lnTo>
                    <a:pt x="62" y="138"/>
                  </a:lnTo>
                  <a:lnTo>
                    <a:pt x="62" y="143"/>
                  </a:lnTo>
                  <a:lnTo>
                    <a:pt x="62" y="148"/>
                  </a:lnTo>
                  <a:lnTo>
                    <a:pt x="62" y="153"/>
                  </a:lnTo>
                  <a:lnTo>
                    <a:pt x="62" y="157"/>
                  </a:lnTo>
                  <a:lnTo>
                    <a:pt x="59" y="157"/>
                  </a:lnTo>
                  <a:lnTo>
                    <a:pt x="57" y="158"/>
                  </a:lnTo>
                  <a:lnTo>
                    <a:pt x="56" y="160"/>
                  </a:lnTo>
                  <a:lnTo>
                    <a:pt x="56" y="161"/>
                  </a:lnTo>
                  <a:lnTo>
                    <a:pt x="56" y="163"/>
                  </a:lnTo>
                  <a:lnTo>
                    <a:pt x="55" y="164"/>
                  </a:lnTo>
                  <a:lnTo>
                    <a:pt x="53" y="164"/>
                  </a:lnTo>
                  <a:lnTo>
                    <a:pt x="49" y="163"/>
                  </a:lnTo>
                  <a:lnTo>
                    <a:pt x="48" y="166"/>
                  </a:lnTo>
                  <a:lnTo>
                    <a:pt x="48" y="167"/>
                  </a:lnTo>
                  <a:lnTo>
                    <a:pt x="47" y="168"/>
                  </a:lnTo>
                  <a:lnTo>
                    <a:pt x="46" y="169"/>
                  </a:lnTo>
                  <a:lnTo>
                    <a:pt x="44" y="169"/>
                  </a:lnTo>
                  <a:lnTo>
                    <a:pt x="42" y="170"/>
                  </a:lnTo>
                  <a:lnTo>
                    <a:pt x="41" y="170"/>
                  </a:lnTo>
                  <a:lnTo>
                    <a:pt x="39" y="170"/>
                  </a:lnTo>
                  <a:lnTo>
                    <a:pt x="37" y="165"/>
                  </a:lnTo>
                </a:path>
              </a:pathLst>
            </a:custGeom>
            <a:solidFill>
              <a:srgbClr val="7F7F7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85" name="Freeform 173">
              <a:extLst>
                <a:ext uri="{FF2B5EF4-FFF2-40B4-BE49-F238E27FC236}">
                  <a16:creationId xmlns:a16="http://schemas.microsoft.com/office/drawing/2014/main" id="{37E2DB8A-8AEA-17B9-314C-A56E74BA2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" y="2309"/>
              <a:ext cx="29" cy="78"/>
            </a:xfrm>
            <a:custGeom>
              <a:avLst/>
              <a:gdLst>
                <a:gd name="T0" fmla="*/ 24 w 29"/>
                <a:gd name="T1" fmla="*/ 0 h 78"/>
                <a:gd name="T2" fmla="*/ 25 w 29"/>
                <a:gd name="T3" fmla="*/ 1 h 78"/>
                <a:gd name="T4" fmla="*/ 26 w 29"/>
                <a:gd name="T5" fmla="*/ 3 h 78"/>
                <a:gd name="T6" fmla="*/ 27 w 29"/>
                <a:gd name="T7" fmla="*/ 5 h 78"/>
                <a:gd name="T8" fmla="*/ 28 w 29"/>
                <a:gd name="T9" fmla="*/ 7 h 78"/>
                <a:gd name="T10" fmla="*/ 26 w 29"/>
                <a:gd name="T11" fmla="*/ 11 h 78"/>
                <a:gd name="T12" fmla="*/ 25 w 29"/>
                <a:gd name="T13" fmla="*/ 15 h 78"/>
                <a:gd name="T14" fmla="*/ 24 w 29"/>
                <a:gd name="T15" fmla="*/ 19 h 78"/>
                <a:gd name="T16" fmla="*/ 23 w 29"/>
                <a:gd name="T17" fmla="*/ 24 h 78"/>
                <a:gd name="T18" fmla="*/ 22 w 29"/>
                <a:gd name="T19" fmla="*/ 28 h 78"/>
                <a:gd name="T20" fmla="*/ 20 w 29"/>
                <a:gd name="T21" fmla="*/ 33 h 78"/>
                <a:gd name="T22" fmla="*/ 19 w 29"/>
                <a:gd name="T23" fmla="*/ 37 h 78"/>
                <a:gd name="T24" fmla="*/ 17 w 29"/>
                <a:gd name="T25" fmla="*/ 41 h 78"/>
                <a:gd name="T26" fmla="*/ 16 w 29"/>
                <a:gd name="T27" fmla="*/ 46 h 78"/>
                <a:gd name="T28" fmla="*/ 14 w 29"/>
                <a:gd name="T29" fmla="*/ 51 h 78"/>
                <a:gd name="T30" fmla="*/ 13 w 29"/>
                <a:gd name="T31" fmla="*/ 55 h 78"/>
                <a:gd name="T32" fmla="*/ 12 w 29"/>
                <a:gd name="T33" fmla="*/ 59 h 78"/>
                <a:gd name="T34" fmla="*/ 10 w 29"/>
                <a:gd name="T35" fmla="*/ 63 h 78"/>
                <a:gd name="T36" fmla="*/ 8 w 29"/>
                <a:gd name="T37" fmla="*/ 68 h 78"/>
                <a:gd name="T38" fmla="*/ 6 w 29"/>
                <a:gd name="T39" fmla="*/ 72 h 78"/>
                <a:gd name="T40" fmla="*/ 4 w 29"/>
                <a:gd name="T41" fmla="*/ 77 h 78"/>
                <a:gd name="T42" fmla="*/ 0 w 29"/>
                <a:gd name="T43" fmla="*/ 75 h 78"/>
                <a:gd name="T44" fmla="*/ 1 w 29"/>
                <a:gd name="T45" fmla="*/ 70 h 78"/>
                <a:gd name="T46" fmla="*/ 3 w 29"/>
                <a:gd name="T47" fmla="*/ 65 h 78"/>
                <a:gd name="T48" fmla="*/ 4 w 29"/>
                <a:gd name="T49" fmla="*/ 61 h 78"/>
                <a:gd name="T50" fmla="*/ 6 w 29"/>
                <a:gd name="T51" fmla="*/ 56 h 78"/>
                <a:gd name="T52" fmla="*/ 7 w 29"/>
                <a:gd name="T53" fmla="*/ 51 h 78"/>
                <a:gd name="T54" fmla="*/ 9 w 29"/>
                <a:gd name="T55" fmla="*/ 47 h 78"/>
                <a:gd name="T56" fmla="*/ 11 w 29"/>
                <a:gd name="T57" fmla="*/ 42 h 78"/>
                <a:gd name="T58" fmla="*/ 12 w 29"/>
                <a:gd name="T59" fmla="*/ 37 h 78"/>
                <a:gd name="T60" fmla="*/ 14 w 29"/>
                <a:gd name="T61" fmla="*/ 33 h 78"/>
                <a:gd name="T62" fmla="*/ 15 w 29"/>
                <a:gd name="T63" fmla="*/ 28 h 78"/>
                <a:gd name="T64" fmla="*/ 16 w 29"/>
                <a:gd name="T65" fmla="*/ 23 h 78"/>
                <a:gd name="T66" fmla="*/ 18 w 29"/>
                <a:gd name="T67" fmla="*/ 18 h 78"/>
                <a:gd name="T68" fmla="*/ 19 w 29"/>
                <a:gd name="T69" fmla="*/ 14 h 78"/>
                <a:gd name="T70" fmla="*/ 21 w 29"/>
                <a:gd name="T71" fmla="*/ 9 h 78"/>
                <a:gd name="T72" fmla="*/ 22 w 29"/>
                <a:gd name="T73" fmla="*/ 4 h 78"/>
                <a:gd name="T74" fmla="*/ 24 w 29"/>
                <a:gd name="T7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" h="78">
                  <a:moveTo>
                    <a:pt x="24" y="0"/>
                  </a:moveTo>
                  <a:lnTo>
                    <a:pt x="25" y="1"/>
                  </a:lnTo>
                  <a:lnTo>
                    <a:pt x="26" y="3"/>
                  </a:lnTo>
                  <a:lnTo>
                    <a:pt x="27" y="5"/>
                  </a:lnTo>
                  <a:lnTo>
                    <a:pt x="28" y="7"/>
                  </a:lnTo>
                  <a:lnTo>
                    <a:pt x="26" y="11"/>
                  </a:lnTo>
                  <a:lnTo>
                    <a:pt x="25" y="15"/>
                  </a:lnTo>
                  <a:lnTo>
                    <a:pt x="24" y="19"/>
                  </a:lnTo>
                  <a:lnTo>
                    <a:pt x="23" y="24"/>
                  </a:lnTo>
                  <a:lnTo>
                    <a:pt x="22" y="28"/>
                  </a:lnTo>
                  <a:lnTo>
                    <a:pt x="20" y="33"/>
                  </a:lnTo>
                  <a:lnTo>
                    <a:pt x="19" y="37"/>
                  </a:lnTo>
                  <a:lnTo>
                    <a:pt x="17" y="41"/>
                  </a:lnTo>
                  <a:lnTo>
                    <a:pt x="16" y="46"/>
                  </a:lnTo>
                  <a:lnTo>
                    <a:pt x="14" y="51"/>
                  </a:lnTo>
                  <a:lnTo>
                    <a:pt x="13" y="55"/>
                  </a:lnTo>
                  <a:lnTo>
                    <a:pt x="12" y="59"/>
                  </a:lnTo>
                  <a:lnTo>
                    <a:pt x="10" y="63"/>
                  </a:lnTo>
                  <a:lnTo>
                    <a:pt x="8" y="68"/>
                  </a:lnTo>
                  <a:lnTo>
                    <a:pt x="6" y="72"/>
                  </a:lnTo>
                  <a:lnTo>
                    <a:pt x="4" y="77"/>
                  </a:lnTo>
                  <a:lnTo>
                    <a:pt x="0" y="75"/>
                  </a:lnTo>
                  <a:lnTo>
                    <a:pt x="1" y="70"/>
                  </a:lnTo>
                  <a:lnTo>
                    <a:pt x="3" y="65"/>
                  </a:lnTo>
                  <a:lnTo>
                    <a:pt x="4" y="61"/>
                  </a:lnTo>
                  <a:lnTo>
                    <a:pt x="6" y="56"/>
                  </a:lnTo>
                  <a:lnTo>
                    <a:pt x="7" y="51"/>
                  </a:lnTo>
                  <a:lnTo>
                    <a:pt x="9" y="47"/>
                  </a:lnTo>
                  <a:lnTo>
                    <a:pt x="11" y="42"/>
                  </a:lnTo>
                  <a:lnTo>
                    <a:pt x="12" y="37"/>
                  </a:lnTo>
                  <a:lnTo>
                    <a:pt x="14" y="33"/>
                  </a:lnTo>
                  <a:lnTo>
                    <a:pt x="15" y="28"/>
                  </a:lnTo>
                  <a:lnTo>
                    <a:pt x="16" y="23"/>
                  </a:lnTo>
                  <a:lnTo>
                    <a:pt x="18" y="18"/>
                  </a:lnTo>
                  <a:lnTo>
                    <a:pt x="19" y="14"/>
                  </a:lnTo>
                  <a:lnTo>
                    <a:pt x="21" y="9"/>
                  </a:lnTo>
                  <a:lnTo>
                    <a:pt x="22" y="4"/>
                  </a:lnTo>
                  <a:lnTo>
                    <a:pt x="24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86" name="Freeform 174">
              <a:extLst>
                <a:ext uri="{FF2B5EF4-FFF2-40B4-BE49-F238E27FC236}">
                  <a16:creationId xmlns:a16="http://schemas.microsoft.com/office/drawing/2014/main" id="{F9630B28-2DC0-3CE8-8AAE-B2293A385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2283"/>
              <a:ext cx="55" cy="127"/>
            </a:xfrm>
            <a:custGeom>
              <a:avLst/>
              <a:gdLst>
                <a:gd name="T0" fmla="*/ 46 w 55"/>
                <a:gd name="T1" fmla="*/ 1 h 127"/>
                <a:gd name="T2" fmla="*/ 45 w 55"/>
                <a:gd name="T3" fmla="*/ 0 h 127"/>
                <a:gd name="T4" fmla="*/ 45 w 55"/>
                <a:gd name="T5" fmla="*/ 0 h 127"/>
                <a:gd name="T6" fmla="*/ 46 w 55"/>
                <a:gd name="T7" fmla="*/ 0 h 127"/>
                <a:gd name="T8" fmla="*/ 47 w 55"/>
                <a:gd name="T9" fmla="*/ 2 h 127"/>
                <a:gd name="T10" fmla="*/ 49 w 55"/>
                <a:gd name="T11" fmla="*/ 3 h 127"/>
                <a:gd name="T12" fmla="*/ 51 w 55"/>
                <a:gd name="T13" fmla="*/ 4 h 127"/>
                <a:gd name="T14" fmla="*/ 53 w 55"/>
                <a:gd name="T15" fmla="*/ 4 h 127"/>
                <a:gd name="T16" fmla="*/ 54 w 55"/>
                <a:gd name="T17" fmla="*/ 3 h 127"/>
                <a:gd name="T18" fmla="*/ 53 w 55"/>
                <a:gd name="T19" fmla="*/ 5 h 127"/>
                <a:gd name="T20" fmla="*/ 51 w 55"/>
                <a:gd name="T21" fmla="*/ 9 h 127"/>
                <a:gd name="T22" fmla="*/ 48 w 55"/>
                <a:gd name="T23" fmla="*/ 15 h 127"/>
                <a:gd name="T24" fmla="*/ 45 w 55"/>
                <a:gd name="T25" fmla="*/ 23 h 127"/>
                <a:gd name="T26" fmla="*/ 41 w 55"/>
                <a:gd name="T27" fmla="*/ 32 h 127"/>
                <a:gd name="T28" fmla="*/ 37 w 55"/>
                <a:gd name="T29" fmla="*/ 43 h 127"/>
                <a:gd name="T30" fmla="*/ 32 w 55"/>
                <a:gd name="T31" fmla="*/ 54 h 127"/>
                <a:gd name="T32" fmla="*/ 28 w 55"/>
                <a:gd name="T33" fmla="*/ 65 h 127"/>
                <a:gd name="T34" fmla="*/ 23 w 55"/>
                <a:gd name="T35" fmla="*/ 77 h 127"/>
                <a:gd name="T36" fmla="*/ 18 w 55"/>
                <a:gd name="T37" fmla="*/ 87 h 127"/>
                <a:gd name="T38" fmla="*/ 15 w 55"/>
                <a:gd name="T39" fmla="*/ 98 h 127"/>
                <a:gd name="T40" fmla="*/ 11 w 55"/>
                <a:gd name="T41" fmla="*/ 107 h 127"/>
                <a:gd name="T42" fmla="*/ 7 w 55"/>
                <a:gd name="T43" fmla="*/ 114 h 127"/>
                <a:gd name="T44" fmla="*/ 5 w 55"/>
                <a:gd name="T45" fmla="*/ 120 h 127"/>
                <a:gd name="T46" fmla="*/ 3 w 55"/>
                <a:gd name="T47" fmla="*/ 124 h 127"/>
                <a:gd name="T48" fmla="*/ 2 w 55"/>
                <a:gd name="T49" fmla="*/ 126 h 127"/>
                <a:gd name="T50" fmla="*/ 1 w 55"/>
                <a:gd name="T51" fmla="*/ 125 h 127"/>
                <a:gd name="T52" fmla="*/ 0 w 55"/>
                <a:gd name="T53" fmla="*/ 123 h 127"/>
                <a:gd name="T54" fmla="*/ 0 w 55"/>
                <a:gd name="T55" fmla="*/ 122 h 127"/>
                <a:gd name="T56" fmla="*/ 0 w 55"/>
                <a:gd name="T57" fmla="*/ 120 h 127"/>
                <a:gd name="T58" fmla="*/ 1 w 55"/>
                <a:gd name="T59" fmla="*/ 119 h 127"/>
                <a:gd name="T60" fmla="*/ 2 w 55"/>
                <a:gd name="T61" fmla="*/ 116 h 127"/>
                <a:gd name="T62" fmla="*/ 2 w 55"/>
                <a:gd name="T63" fmla="*/ 114 h 127"/>
                <a:gd name="T64" fmla="*/ 2 w 55"/>
                <a:gd name="T65" fmla="*/ 113 h 127"/>
                <a:gd name="T66" fmla="*/ 2 w 55"/>
                <a:gd name="T67" fmla="*/ 112 h 127"/>
                <a:gd name="T68" fmla="*/ 4 w 55"/>
                <a:gd name="T69" fmla="*/ 108 h 127"/>
                <a:gd name="T70" fmla="*/ 6 w 55"/>
                <a:gd name="T71" fmla="*/ 103 h 127"/>
                <a:gd name="T72" fmla="*/ 9 w 55"/>
                <a:gd name="T73" fmla="*/ 96 h 127"/>
                <a:gd name="T74" fmla="*/ 12 w 55"/>
                <a:gd name="T75" fmla="*/ 87 h 127"/>
                <a:gd name="T76" fmla="*/ 16 w 55"/>
                <a:gd name="T77" fmla="*/ 78 h 127"/>
                <a:gd name="T78" fmla="*/ 20 w 55"/>
                <a:gd name="T79" fmla="*/ 68 h 127"/>
                <a:gd name="T80" fmla="*/ 23 w 55"/>
                <a:gd name="T81" fmla="*/ 58 h 127"/>
                <a:gd name="T82" fmla="*/ 27 w 55"/>
                <a:gd name="T83" fmla="*/ 48 h 127"/>
                <a:gd name="T84" fmla="*/ 31 w 55"/>
                <a:gd name="T85" fmla="*/ 38 h 127"/>
                <a:gd name="T86" fmla="*/ 35 w 55"/>
                <a:gd name="T87" fmla="*/ 28 h 127"/>
                <a:gd name="T88" fmla="*/ 38 w 55"/>
                <a:gd name="T89" fmla="*/ 19 h 127"/>
                <a:gd name="T90" fmla="*/ 41 w 55"/>
                <a:gd name="T91" fmla="*/ 12 h 127"/>
                <a:gd name="T92" fmla="*/ 43 w 55"/>
                <a:gd name="T93" fmla="*/ 6 h 127"/>
                <a:gd name="T94" fmla="*/ 45 w 55"/>
                <a:gd name="T95" fmla="*/ 3 h 127"/>
                <a:gd name="T96" fmla="*/ 46 w 55"/>
                <a:gd name="T97" fmla="*/ 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" h="127">
                  <a:moveTo>
                    <a:pt x="46" y="1"/>
                  </a:moveTo>
                  <a:lnTo>
                    <a:pt x="45" y="0"/>
                  </a:lnTo>
                  <a:lnTo>
                    <a:pt x="45" y="0"/>
                  </a:lnTo>
                  <a:lnTo>
                    <a:pt x="46" y="0"/>
                  </a:lnTo>
                  <a:lnTo>
                    <a:pt x="47" y="2"/>
                  </a:lnTo>
                  <a:lnTo>
                    <a:pt x="49" y="3"/>
                  </a:lnTo>
                  <a:lnTo>
                    <a:pt x="51" y="4"/>
                  </a:lnTo>
                  <a:lnTo>
                    <a:pt x="53" y="4"/>
                  </a:lnTo>
                  <a:lnTo>
                    <a:pt x="54" y="3"/>
                  </a:lnTo>
                  <a:lnTo>
                    <a:pt x="53" y="5"/>
                  </a:lnTo>
                  <a:lnTo>
                    <a:pt x="51" y="9"/>
                  </a:lnTo>
                  <a:lnTo>
                    <a:pt x="48" y="15"/>
                  </a:lnTo>
                  <a:lnTo>
                    <a:pt x="45" y="23"/>
                  </a:lnTo>
                  <a:lnTo>
                    <a:pt x="41" y="32"/>
                  </a:lnTo>
                  <a:lnTo>
                    <a:pt x="37" y="43"/>
                  </a:lnTo>
                  <a:lnTo>
                    <a:pt x="32" y="54"/>
                  </a:lnTo>
                  <a:lnTo>
                    <a:pt x="28" y="65"/>
                  </a:lnTo>
                  <a:lnTo>
                    <a:pt x="23" y="77"/>
                  </a:lnTo>
                  <a:lnTo>
                    <a:pt x="18" y="87"/>
                  </a:lnTo>
                  <a:lnTo>
                    <a:pt x="15" y="98"/>
                  </a:lnTo>
                  <a:lnTo>
                    <a:pt x="11" y="107"/>
                  </a:lnTo>
                  <a:lnTo>
                    <a:pt x="7" y="114"/>
                  </a:lnTo>
                  <a:lnTo>
                    <a:pt x="5" y="120"/>
                  </a:lnTo>
                  <a:lnTo>
                    <a:pt x="3" y="124"/>
                  </a:lnTo>
                  <a:lnTo>
                    <a:pt x="2" y="126"/>
                  </a:lnTo>
                  <a:lnTo>
                    <a:pt x="1" y="125"/>
                  </a:lnTo>
                  <a:lnTo>
                    <a:pt x="0" y="123"/>
                  </a:lnTo>
                  <a:lnTo>
                    <a:pt x="0" y="122"/>
                  </a:lnTo>
                  <a:lnTo>
                    <a:pt x="0" y="120"/>
                  </a:lnTo>
                  <a:lnTo>
                    <a:pt x="1" y="119"/>
                  </a:lnTo>
                  <a:lnTo>
                    <a:pt x="2" y="116"/>
                  </a:lnTo>
                  <a:lnTo>
                    <a:pt x="2" y="114"/>
                  </a:lnTo>
                  <a:lnTo>
                    <a:pt x="2" y="113"/>
                  </a:lnTo>
                  <a:lnTo>
                    <a:pt x="2" y="112"/>
                  </a:lnTo>
                  <a:lnTo>
                    <a:pt x="4" y="108"/>
                  </a:lnTo>
                  <a:lnTo>
                    <a:pt x="6" y="103"/>
                  </a:lnTo>
                  <a:lnTo>
                    <a:pt x="9" y="96"/>
                  </a:lnTo>
                  <a:lnTo>
                    <a:pt x="12" y="87"/>
                  </a:lnTo>
                  <a:lnTo>
                    <a:pt x="16" y="78"/>
                  </a:lnTo>
                  <a:lnTo>
                    <a:pt x="20" y="68"/>
                  </a:lnTo>
                  <a:lnTo>
                    <a:pt x="23" y="58"/>
                  </a:lnTo>
                  <a:lnTo>
                    <a:pt x="27" y="48"/>
                  </a:lnTo>
                  <a:lnTo>
                    <a:pt x="31" y="38"/>
                  </a:lnTo>
                  <a:lnTo>
                    <a:pt x="35" y="28"/>
                  </a:lnTo>
                  <a:lnTo>
                    <a:pt x="38" y="19"/>
                  </a:lnTo>
                  <a:lnTo>
                    <a:pt x="41" y="12"/>
                  </a:lnTo>
                  <a:lnTo>
                    <a:pt x="43" y="6"/>
                  </a:lnTo>
                  <a:lnTo>
                    <a:pt x="45" y="3"/>
                  </a:lnTo>
                  <a:lnTo>
                    <a:pt x="46" y="1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87" name="Freeform 175">
              <a:extLst>
                <a:ext uri="{FF2B5EF4-FFF2-40B4-BE49-F238E27FC236}">
                  <a16:creationId xmlns:a16="http://schemas.microsoft.com/office/drawing/2014/main" id="{44C616EC-13AA-0ED0-3571-2A6B3F558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1" y="2083"/>
              <a:ext cx="77" cy="33"/>
            </a:xfrm>
            <a:custGeom>
              <a:avLst/>
              <a:gdLst>
                <a:gd name="T0" fmla="*/ 34 w 77"/>
                <a:gd name="T1" fmla="*/ 0 h 33"/>
                <a:gd name="T2" fmla="*/ 41 w 77"/>
                <a:gd name="T3" fmla="*/ 2 h 33"/>
                <a:gd name="T4" fmla="*/ 46 w 77"/>
                <a:gd name="T5" fmla="*/ 5 h 33"/>
                <a:gd name="T6" fmla="*/ 51 w 77"/>
                <a:gd name="T7" fmla="*/ 8 h 33"/>
                <a:gd name="T8" fmla="*/ 55 w 77"/>
                <a:gd name="T9" fmla="*/ 11 h 33"/>
                <a:gd name="T10" fmla="*/ 60 w 77"/>
                <a:gd name="T11" fmla="*/ 14 h 33"/>
                <a:gd name="T12" fmla="*/ 65 w 77"/>
                <a:gd name="T13" fmla="*/ 17 h 33"/>
                <a:gd name="T14" fmla="*/ 69 w 77"/>
                <a:gd name="T15" fmla="*/ 20 h 33"/>
                <a:gd name="T16" fmla="*/ 75 w 77"/>
                <a:gd name="T17" fmla="*/ 23 h 33"/>
                <a:gd name="T18" fmla="*/ 76 w 77"/>
                <a:gd name="T19" fmla="*/ 24 h 33"/>
                <a:gd name="T20" fmla="*/ 76 w 77"/>
                <a:gd name="T21" fmla="*/ 25 h 33"/>
                <a:gd name="T22" fmla="*/ 76 w 77"/>
                <a:gd name="T23" fmla="*/ 26 h 33"/>
                <a:gd name="T24" fmla="*/ 75 w 77"/>
                <a:gd name="T25" fmla="*/ 27 h 33"/>
                <a:gd name="T26" fmla="*/ 74 w 77"/>
                <a:gd name="T27" fmla="*/ 29 h 33"/>
                <a:gd name="T28" fmla="*/ 73 w 77"/>
                <a:gd name="T29" fmla="*/ 30 h 33"/>
                <a:gd name="T30" fmla="*/ 72 w 77"/>
                <a:gd name="T31" fmla="*/ 31 h 33"/>
                <a:gd name="T32" fmla="*/ 71 w 77"/>
                <a:gd name="T33" fmla="*/ 32 h 33"/>
                <a:gd name="T34" fmla="*/ 67 w 77"/>
                <a:gd name="T35" fmla="*/ 31 h 33"/>
                <a:gd name="T36" fmla="*/ 62 w 77"/>
                <a:gd name="T37" fmla="*/ 29 h 33"/>
                <a:gd name="T38" fmla="*/ 58 w 77"/>
                <a:gd name="T39" fmla="*/ 28 h 33"/>
                <a:gd name="T40" fmla="*/ 54 w 77"/>
                <a:gd name="T41" fmla="*/ 27 h 33"/>
                <a:gd name="T42" fmla="*/ 49 w 77"/>
                <a:gd name="T43" fmla="*/ 26 h 33"/>
                <a:gd name="T44" fmla="*/ 45 w 77"/>
                <a:gd name="T45" fmla="*/ 25 h 33"/>
                <a:gd name="T46" fmla="*/ 41 w 77"/>
                <a:gd name="T47" fmla="*/ 24 h 33"/>
                <a:gd name="T48" fmla="*/ 36 w 77"/>
                <a:gd name="T49" fmla="*/ 22 h 33"/>
                <a:gd name="T50" fmla="*/ 31 w 77"/>
                <a:gd name="T51" fmla="*/ 21 h 33"/>
                <a:gd name="T52" fmla="*/ 27 w 77"/>
                <a:gd name="T53" fmla="*/ 20 h 33"/>
                <a:gd name="T54" fmla="*/ 22 w 77"/>
                <a:gd name="T55" fmla="*/ 19 h 33"/>
                <a:gd name="T56" fmla="*/ 18 w 77"/>
                <a:gd name="T57" fmla="*/ 18 h 33"/>
                <a:gd name="T58" fmla="*/ 13 w 77"/>
                <a:gd name="T59" fmla="*/ 16 h 33"/>
                <a:gd name="T60" fmla="*/ 8 w 77"/>
                <a:gd name="T61" fmla="*/ 15 h 33"/>
                <a:gd name="T62" fmla="*/ 4 w 77"/>
                <a:gd name="T63" fmla="*/ 14 h 33"/>
                <a:gd name="T64" fmla="*/ 0 w 77"/>
                <a:gd name="T65" fmla="*/ 13 h 33"/>
                <a:gd name="T66" fmla="*/ 2 w 77"/>
                <a:gd name="T67" fmla="*/ 8 h 33"/>
                <a:gd name="T68" fmla="*/ 5 w 77"/>
                <a:gd name="T69" fmla="*/ 5 h 33"/>
                <a:gd name="T70" fmla="*/ 9 w 77"/>
                <a:gd name="T71" fmla="*/ 3 h 33"/>
                <a:gd name="T72" fmla="*/ 14 w 77"/>
                <a:gd name="T73" fmla="*/ 2 h 33"/>
                <a:gd name="T74" fmla="*/ 19 w 77"/>
                <a:gd name="T75" fmla="*/ 2 h 33"/>
                <a:gd name="T76" fmla="*/ 25 w 77"/>
                <a:gd name="T77" fmla="*/ 1 h 33"/>
                <a:gd name="T78" fmla="*/ 30 w 77"/>
                <a:gd name="T79" fmla="*/ 1 h 33"/>
                <a:gd name="T80" fmla="*/ 34 w 77"/>
                <a:gd name="T8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33">
                  <a:moveTo>
                    <a:pt x="34" y="0"/>
                  </a:moveTo>
                  <a:lnTo>
                    <a:pt x="41" y="2"/>
                  </a:lnTo>
                  <a:lnTo>
                    <a:pt x="46" y="5"/>
                  </a:lnTo>
                  <a:lnTo>
                    <a:pt x="51" y="8"/>
                  </a:lnTo>
                  <a:lnTo>
                    <a:pt x="55" y="11"/>
                  </a:lnTo>
                  <a:lnTo>
                    <a:pt x="60" y="14"/>
                  </a:lnTo>
                  <a:lnTo>
                    <a:pt x="65" y="17"/>
                  </a:lnTo>
                  <a:lnTo>
                    <a:pt x="69" y="20"/>
                  </a:lnTo>
                  <a:lnTo>
                    <a:pt x="75" y="23"/>
                  </a:lnTo>
                  <a:lnTo>
                    <a:pt x="76" y="24"/>
                  </a:lnTo>
                  <a:lnTo>
                    <a:pt x="76" y="25"/>
                  </a:lnTo>
                  <a:lnTo>
                    <a:pt x="76" y="26"/>
                  </a:lnTo>
                  <a:lnTo>
                    <a:pt x="75" y="27"/>
                  </a:lnTo>
                  <a:lnTo>
                    <a:pt x="74" y="29"/>
                  </a:lnTo>
                  <a:lnTo>
                    <a:pt x="73" y="30"/>
                  </a:lnTo>
                  <a:lnTo>
                    <a:pt x="72" y="31"/>
                  </a:lnTo>
                  <a:lnTo>
                    <a:pt x="71" y="32"/>
                  </a:lnTo>
                  <a:lnTo>
                    <a:pt x="67" y="31"/>
                  </a:lnTo>
                  <a:lnTo>
                    <a:pt x="62" y="29"/>
                  </a:lnTo>
                  <a:lnTo>
                    <a:pt x="58" y="28"/>
                  </a:lnTo>
                  <a:lnTo>
                    <a:pt x="54" y="27"/>
                  </a:lnTo>
                  <a:lnTo>
                    <a:pt x="49" y="26"/>
                  </a:lnTo>
                  <a:lnTo>
                    <a:pt x="45" y="25"/>
                  </a:lnTo>
                  <a:lnTo>
                    <a:pt x="41" y="24"/>
                  </a:lnTo>
                  <a:lnTo>
                    <a:pt x="36" y="22"/>
                  </a:lnTo>
                  <a:lnTo>
                    <a:pt x="31" y="21"/>
                  </a:lnTo>
                  <a:lnTo>
                    <a:pt x="27" y="20"/>
                  </a:lnTo>
                  <a:lnTo>
                    <a:pt x="22" y="19"/>
                  </a:lnTo>
                  <a:lnTo>
                    <a:pt x="18" y="18"/>
                  </a:lnTo>
                  <a:lnTo>
                    <a:pt x="13" y="16"/>
                  </a:lnTo>
                  <a:lnTo>
                    <a:pt x="8" y="15"/>
                  </a:lnTo>
                  <a:lnTo>
                    <a:pt x="4" y="14"/>
                  </a:lnTo>
                  <a:lnTo>
                    <a:pt x="0" y="13"/>
                  </a:lnTo>
                  <a:lnTo>
                    <a:pt x="2" y="8"/>
                  </a:lnTo>
                  <a:lnTo>
                    <a:pt x="5" y="5"/>
                  </a:lnTo>
                  <a:lnTo>
                    <a:pt x="9" y="3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5" y="1"/>
                  </a:lnTo>
                  <a:lnTo>
                    <a:pt x="30" y="1"/>
                  </a:lnTo>
                  <a:lnTo>
                    <a:pt x="34" y="0"/>
                  </a:lnTo>
                </a:path>
              </a:pathLst>
            </a:custGeom>
            <a:solidFill>
              <a:srgbClr val="D9D9D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88" name="Freeform 176">
              <a:extLst>
                <a:ext uri="{FF2B5EF4-FFF2-40B4-BE49-F238E27FC236}">
                  <a16:creationId xmlns:a16="http://schemas.microsoft.com/office/drawing/2014/main" id="{FA8B1004-66C8-E5B3-7B1C-D428F3172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0" y="1534"/>
              <a:ext cx="293" cy="254"/>
            </a:xfrm>
            <a:custGeom>
              <a:avLst/>
              <a:gdLst>
                <a:gd name="T0" fmla="*/ 86 w 293"/>
                <a:gd name="T1" fmla="*/ 15 h 254"/>
                <a:gd name="T2" fmla="*/ 101 w 293"/>
                <a:gd name="T3" fmla="*/ 24 h 254"/>
                <a:gd name="T4" fmla="*/ 101 w 293"/>
                <a:gd name="T5" fmla="*/ 9 h 254"/>
                <a:gd name="T6" fmla="*/ 103 w 293"/>
                <a:gd name="T7" fmla="*/ 17 h 254"/>
                <a:gd name="T8" fmla="*/ 117 w 293"/>
                <a:gd name="T9" fmla="*/ 14 h 254"/>
                <a:gd name="T10" fmla="*/ 130 w 293"/>
                <a:gd name="T11" fmla="*/ 13 h 254"/>
                <a:gd name="T12" fmla="*/ 129 w 293"/>
                <a:gd name="T13" fmla="*/ 19 h 254"/>
                <a:gd name="T14" fmla="*/ 167 w 293"/>
                <a:gd name="T15" fmla="*/ 26 h 254"/>
                <a:gd name="T16" fmla="*/ 201 w 293"/>
                <a:gd name="T17" fmla="*/ 39 h 254"/>
                <a:gd name="T18" fmla="*/ 235 w 293"/>
                <a:gd name="T19" fmla="*/ 53 h 254"/>
                <a:gd name="T20" fmla="*/ 264 w 293"/>
                <a:gd name="T21" fmla="*/ 75 h 254"/>
                <a:gd name="T22" fmla="*/ 282 w 293"/>
                <a:gd name="T23" fmla="*/ 104 h 254"/>
                <a:gd name="T24" fmla="*/ 269 w 293"/>
                <a:gd name="T25" fmla="*/ 101 h 254"/>
                <a:gd name="T26" fmla="*/ 259 w 293"/>
                <a:gd name="T27" fmla="*/ 98 h 254"/>
                <a:gd name="T28" fmla="*/ 287 w 293"/>
                <a:gd name="T29" fmla="*/ 124 h 254"/>
                <a:gd name="T30" fmla="*/ 279 w 293"/>
                <a:gd name="T31" fmla="*/ 118 h 254"/>
                <a:gd name="T32" fmla="*/ 268 w 293"/>
                <a:gd name="T33" fmla="*/ 114 h 254"/>
                <a:gd name="T34" fmla="*/ 292 w 293"/>
                <a:gd name="T35" fmla="*/ 142 h 254"/>
                <a:gd name="T36" fmla="*/ 284 w 293"/>
                <a:gd name="T37" fmla="*/ 155 h 254"/>
                <a:gd name="T38" fmla="*/ 289 w 293"/>
                <a:gd name="T39" fmla="*/ 162 h 254"/>
                <a:gd name="T40" fmla="*/ 285 w 293"/>
                <a:gd name="T41" fmla="*/ 171 h 254"/>
                <a:gd name="T42" fmla="*/ 284 w 293"/>
                <a:gd name="T43" fmla="*/ 193 h 254"/>
                <a:gd name="T44" fmla="*/ 278 w 293"/>
                <a:gd name="T45" fmla="*/ 210 h 254"/>
                <a:gd name="T46" fmla="*/ 265 w 293"/>
                <a:gd name="T47" fmla="*/ 227 h 254"/>
                <a:gd name="T48" fmla="*/ 252 w 293"/>
                <a:gd name="T49" fmla="*/ 250 h 254"/>
                <a:gd name="T50" fmla="*/ 228 w 293"/>
                <a:gd name="T51" fmla="*/ 252 h 254"/>
                <a:gd name="T52" fmla="*/ 226 w 293"/>
                <a:gd name="T53" fmla="*/ 238 h 254"/>
                <a:gd name="T54" fmla="*/ 231 w 293"/>
                <a:gd name="T55" fmla="*/ 214 h 254"/>
                <a:gd name="T56" fmla="*/ 224 w 293"/>
                <a:gd name="T57" fmla="*/ 190 h 254"/>
                <a:gd name="T58" fmla="*/ 207 w 293"/>
                <a:gd name="T59" fmla="*/ 181 h 254"/>
                <a:gd name="T60" fmla="*/ 187 w 293"/>
                <a:gd name="T61" fmla="*/ 186 h 254"/>
                <a:gd name="T62" fmla="*/ 176 w 293"/>
                <a:gd name="T63" fmla="*/ 194 h 254"/>
                <a:gd name="T64" fmla="*/ 177 w 293"/>
                <a:gd name="T65" fmla="*/ 188 h 254"/>
                <a:gd name="T66" fmla="*/ 188 w 293"/>
                <a:gd name="T67" fmla="*/ 163 h 254"/>
                <a:gd name="T68" fmla="*/ 191 w 293"/>
                <a:gd name="T69" fmla="*/ 137 h 254"/>
                <a:gd name="T70" fmla="*/ 181 w 293"/>
                <a:gd name="T71" fmla="*/ 116 h 254"/>
                <a:gd name="T72" fmla="*/ 181 w 293"/>
                <a:gd name="T73" fmla="*/ 100 h 254"/>
                <a:gd name="T74" fmla="*/ 168 w 293"/>
                <a:gd name="T75" fmla="*/ 85 h 254"/>
                <a:gd name="T76" fmla="*/ 165 w 293"/>
                <a:gd name="T77" fmla="*/ 68 h 254"/>
                <a:gd name="T78" fmla="*/ 187 w 293"/>
                <a:gd name="T79" fmla="*/ 64 h 254"/>
                <a:gd name="T80" fmla="*/ 209 w 293"/>
                <a:gd name="T81" fmla="*/ 59 h 254"/>
                <a:gd name="T82" fmla="*/ 201 w 293"/>
                <a:gd name="T83" fmla="*/ 58 h 254"/>
                <a:gd name="T84" fmla="*/ 177 w 293"/>
                <a:gd name="T85" fmla="*/ 62 h 254"/>
                <a:gd name="T86" fmla="*/ 156 w 293"/>
                <a:gd name="T87" fmla="*/ 62 h 254"/>
                <a:gd name="T88" fmla="*/ 186 w 293"/>
                <a:gd name="T89" fmla="*/ 51 h 254"/>
                <a:gd name="T90" fmla="*/ 177 w 293"/>
                <a:gd name="T91" fmla="*/ 51 h 254"/>
                <a:gd name="T92" fmla="*/ 151 w 293"/>
                <a:gd name="T93" fmla="*/ 59 h 254"/>
                <a:gd name="T94" fmla="*/ 122 w 293"/>
                <a:gd name="T95" fmla="*/ 58 h 254"/>
                <a:gd name="T96" fmla="*/ 92 w 293"/>
                <a:gd name="T97" fmla="*/ 58 h 254"/>
                <a:gd name="T98" fmla="*/ 81 w 293"/>
                <a:gd name="T99" fmla="*/ 61 h 254"/>
                <a:gd name="T100" fmla="*/ 70 w 293"/>
                <a:gd name="T101" fmla="*/ 63 h 254"/>
                <a:gd name="T102" fmla="*/ 62 w 293"/>
                <a:gd name="T103" fmla="*/ 63 h 254"/>
                <a:gd name="T104" fmla="*/ 46 w 293"/>
                <a:gd name="T105" fmla="*/ 72 h 254"/>
                <a:gd name="T106" fmla="*/ 36 w 293"/>
                <a:gd name="T107" fmla="*/ 65 h 254"/>
                <a:gd name="T108" fmla="*/ 31 w 293"/>
                <a:gd name="T109" fmla="*/ 51 h 254"/>
                <a:gd name="T110" fmla="*/ 30 w 293"/>
                <a:gd name="T111" fmla="*/ 46 h 254"/>
                <a:gd name="T112" fmla="*/ 17 w 293"/>
                <a:gd name="T113" fmla="*/ 34 h 254"/>
                <a:gd name="T114" fmla="*/ 10 w 293"/>
                <a:gd name="T115" fmla="*/ 36 h 254"/>
                <a:gd name="T116" fmla="*/ 20 w 293"/>
                <a:gd name="T117" fmla="*/ 29 h 254"/>
                <a:gd name="T118" fmla="*/ 10 w 293"/>
                <a:gd name="T119" fmla="*/ 27 h 254"/>
                <a:gd name="T120" fmla="*/ 6 w 293"/>
                <a:gd name="T121" fmla="*/ 23 h 254"/>
                <a:gd name="T122" fmla="*/ 22 w 293"/>
                <a:gd name="T123" fmla="*/ 8 h 254"/>
                <a:gd name="T124" fmla="*/ 42 w 293"/>
                <a:gd name="T125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3" h="254">
                  <a:moveTo>
                    <a:pt x="52" y="1"/>
                  </a:moveTo>
                  <a:lnTo>
                    <a:pt x="58" y="3"/>
                  </a:lnTo>
                  <a:lnTo>
                    <a:pt x="66" y="6"/>
                  </a:lnTo>
                  <a:lnTo>
                    <a:pt x="73" y="8"/>
                  </a:lnTo>
                  <a:lnTo>
                    <a:pt x="80" y="12"/>
                  </a:lnTo>
                  <a:lnTo>
                    <a:pt x="86" y="15"/>
                  </a:lnTo>
                  <a:lnTo>
                    <a:pt x="92" y="19"/>
                  </a:lnTo>
                  <a:lnTo>
                    <a:pt x="96" y="24"/>
                  </a:lnTo>
                  <a:lnTo>
                    <a:pt x="98" y="30"/>
                  </a:lnTo>
                  <a:lnTo>
                    <a:pt x="101" y="30"/>
                  </a:lnTo>
                  <a:lnTo>
                    <a:pt x="102" y="27"/>
                  </a:lnTo>
                  <a:lnTo>
                    <a:pt x="101" y="24"/>
                  </a:lnTo>
                  <a:lnTo>
                    <a:pt x="101" y="22"/>
                  </a:lnTo>
                  <a:lnTo>
                    <a:pt x="100" y="19"/>
                  </a:lnTo>
                  <a:lnTo>
                    <a:pt x="100" y="16"/>
                  </a:lnTo>
                  <a:lnTo>
                    <a:pt x="100" y="13"/>
                  </a:lnTo>
                  <a:lnTo>
                    <a:pt x="100" y="11"/>
                  </a:lnTo>
                  <a:lnTo>
                    <a:pt x="101" y="9"/>
                  </a:lnTo>
                  <a:lnTo>
                    <a:pt x="101" y="10"/>
                  </a:lnTo>
                  <a:lnTo>
                    <a:pt x="101" y="12"/>
                  </a:lnTo>
                  <a:lnTo>
                    <a:pt x="102" y="13"/>
                  </a:lnTo>
                  <a:lnTo>
                    <a:pt x="102" y="14"/>
                  </a:lnTo>
                  <a:lnTo>
                    <a:pt x="102" y="15"/>
                  </a:lnTo>
                  <a:lnTo>
                    <a:pt x="103" y="17"/>
                  </a:lnTo>
                  <a:lnTo>
                    <a:pt x="103" y="17"/>
                  </a:lnTo>
                  <a:lnTo>
                    <a:pt x="104" y="18"/>
                  </a:lnTo>
                  <a:lnTo>
                    <a:pt x="107" y="17"/>
                  </a:lnTo>
                  <a:lnTo>
                    <a:pt x="110" y="15"/>
                  </a:lnTo>
                  <a:lnTo>
                    <a:pt x="114" y="14"/>
                  </a:lnTo>
                  <a:lnTo>
                    <a:pt x="117" y="14"/>
                  </a:lnTo>
                  <a:lnTo>
                    <a:pt x="121" y="13"/>
                  </a:lnTo>
                  <a:lnTo>
                    <a:pt x="124" y="13"/>
                  </a:lnTo>
                  <a:lnTo>
                    <a:pt x="128" y="12"/>
                  </a:lnTo>
                  <a:lnTo>
                    <a:pt x="132" y="10"/>
                  </a:lnTo>
                  <a:lnTo>
                    <a:pt x="131" y="12"/>
                  </a:lnTo>
                  <a:lnTo>
                    <a:pt x="130" y="13"/>
                  </a:lnTo>
                  <a:lnTo>
                    <a:pt x="130" y="14"/>
                  </a:lnTo>
                  <a:lnTo>
                    <a:pt x="130" y="15"/>
                  </a:lnTo>
                  <a:lnTo>
                    <a:pt x="129" y="16"/>
                  </a:lnTo>
                  <a:lnTo>
                    <a:pt x="129" y="17"/>
                  </a:lnTo>
                  <a:lnTo>
                    <a:pt x="129" y="18"/>
                  </a:lnTo>
                  <a:lnTo>
                    <a:pt x="129" y="19"/>
                  </a:lnTo>
                  <a:lnTo>
                    <a:pt x="136" y="20"/>
                  </a:lnTo>
                  <a:lnTo>
                    <a:pt x="142" y="20"/>
                  </a:lnTo>
                  <a:lnTo>
                    <a:pt x="149" y="21"/>
                  </a:lnTo>
                  <a:lnTo>
                    <a:pt x="155" y="23"/>
                  </a:lnTo>
                  <a:lnTo>
                    <a:pt x="161" y="24"/>
                  </a:lnTo>
                  <a:lnTo>
                    <a:pt x="167" y="26"/>
                  </a:lnTo>
                  <a:lnTo>
                    <a:pt x="173" y="28"/>
                  </a:lnTo>
                  <a:lnTo>
                    <a:pt x="179" y="31"/>
                  </a:lnTo>
                  <a:lnTo>
                    <a:pt x="184" y="33"/>
                  </a:lnTo>
                  <a:lnTo>
                    <a:pt x="189" y="35"/>
                  </a:lnTo>
                  <a:lnTo>
                    <a:pt x="195" y="37"/>
                  </a:lnTo>
                  <a:lnTo>
                    <a:pt x="201" y="39"/>
                  </a:lnTo>
                  <a:lnTo>
                    <a:pt x="207" y="41"/>
                  </a:lnTo>
                  <a:lnTo>
                    <a:pt x="212" y="44"/>
                  </a:lnTo>
                  <a:lnTo>
                    <a:pt x="218" y="45"/>
                  </a:lnTo>
                  <a:lnTo>
                    <a:pt x="224" y="47"/>
                  </a:lnTo>
                  <a:lnTo>
                    <a:pt x="230" y="50"/>
                  </a:lnTo>
                  <a:lnTo>
                    <a:pt x="235" y="53"/>
                  </a:lnTo>
                  <a:lnTo>
                    <a:pt x="240" y="56"/>
                  </a:lnTo>
                  <a:lnTo>
                    <a:pt x="245" y="59"/>
                  </a:lnTo>
                  <a:lnTo>
                    <a:pt x="250" y="63"/>
                  </a:lnTo>
                  <a:lnTo>
                    <a:pt x="255" y="67"/>
                  </a:lnTo>
                  <a:lnTo>
                    <a:pt x="259" y="71"/>
                  </a:lnTo>
                  <a:lnTo>
                    <a:pt x="264" y="75"/>
                  </a:lnTo>
                  <a:lnTo>
                    <a:pt x="268" y="80"/>
                  </a:lnTo>
                  <a:lnTo>
                    <a:pt x="272" y="85"/>
                  </a:lnTo>
                  <a:lnTo>
                    <a:pt x="275" y="90"/>
                  </a:lnTo>
                  <a:lnTo>
                    <a:pt x="278" y="94"/>
                  </a:lnTo>
                  <a:lnTo>
                    <a:pt x="281" y="99"/>
                  </a:lnTo>
                  <a:lnTo>
                    <a:pt x="282" y="104"/>
                  </a:lnTo>
                  <a:lnTo>
                    <a:pt x="284" y="109"/>
                  </a:lnTo>
                  <a:lnTo>
                    <a:pt x="285" y="114"/>
                  </a:lnTo>
                  <a:lnTo>
                    <a:pt x="281" y="111"/>
                  </a:lnTo>
                  <a:lnTo>
                    <a:pt x="277" y="107"/>
                  </a:lnTo>
                  <a:lnTo>
                    <a:pt x="273" y="104"/>
                  </a:lnTo>
                  <a:lnTo>
                    <a:pt x="269" y="101"/>
                  </a:lnTo>
                  <a:lnTo>
                    <a:pt x="264" y="98"/>
                  </a:lnTo>
                  <a:lnTo>
                    <a:pt x="260" y="96"/>
                  </a:lnTo>
                  <a:lnTo>
                    <a:pt x="254" y="93"/>
                  </a:lnTo>
                  <a:lnTo>
                    <a:pt x="249" y="91"/>
                  </a:lnTo>
                  <a:lnTo>
                    <a:pt x="254" y="94"/>
                  </a:lnTo>
                  <a:lnTo>
                    <a:pt x="259" y="98"/>
                  </a:lnTo>
                  <a:lnTo>
                    <a:pt x="264" y="102"/>
                  </a:lnTo>
                  <a:lnTo>
                    <a:pt x="269" y="106"/>
                  </a:lnTo>
                  <a:lnTo>
                    <a:pt x="274" y="110"/>
                  </a:lnTo>
                  <a:lnTo>
                    <a:pt x="278" y="115"/>
                  </a:lnTo>
                  <a:lnTo>
                    <a:pt x="283" y="119"/>
                  </a:lnTo>
                  <a:lnTo>
                    <a:pt x="287" y="124"/>
                  </a:lnTo>
                  <a:lnTo>
                    <a:pt x="288" y="123"/>
                  </a:lnTo>
                  <a:lnTo>
                    <a:pt x="290" y="127"/>
                  </a:lnTo>
                  <a:lnTo>
                    <a:pt x="288" y="125"/>
                  </a:lnTo>
                  <a:lnTo>
                    <a:pt x="285" y="123"/>
                  </a:lnTo>
                  <a:lnTo>
                    <a:pt x="283" y="121"/>
                  </a:lnTo>
                  <a:lnTo>
                    <a:pt x="279" y="118"/>
                  </a:lnTo>
                  <a:lnTo>
                    <a:pt x="276" y="115"/>
                  </a:lnTo>
                  <a:lnTo>
                    <a:pt x="273" y="113"/>
                  </a:lnTo>
                  <a:lnTo>
                    <a:pt x="269" y="111"/>
                  </a:lnTo>
                  <a:lnTo>
                    <a:pt x="265" y="110"/>
                  </a:lnTo>
                  <a:lnTo>
                    <a:pt x="264" y="110"/>
                  </a:lnTo>
                  <a:lnTo>
                    <a:pt x="268" y="114"/>
                  </a:lnTo>
                  <a:lnTo>
                    <a:pt x="272" y="118"/>
                  </a:lnTo>
                  <a:lnTo>
                    <a:pt x="278" y="122"/>
                  </a:lnTo>
                  <a:lnTo>
                    <a:pt x="283" y="127"/>
                  </a:lnTo>
                  <a:lnTo>
                    <a:pt x="287" y="131"/>
                  </a:lnTo>
                  <a:lnTo>
                    <a:pt x="290" y="136"/>
                  </a:lnTo>
                  <a:lnTo>
                    <a:pt x="292" y="142"/>
                  </a:lnTo>
                  <a:lnTo>
                    <a:pt x="290" y="148"/>
                  </a:lnTo>
                  <a:lnTo>
                    <a:pt x="290" y="150"/>
                  </a:lnTo>
                  <a:lnTo>
                    <a:pt x="289" y="151"/>
                  </a:lnTo>
                  <a:lnTo>
                    <a:pt x="287" y="152"/>
                  </a:lnTo>
                  <a:lnTo>
                    <a:pt x="285" y="154"/>
                  </a:lnTo>
                  <a:lnTo>
                    <a:pt x="284" y="155"/>
                  </a:lnTo>
                  <a:lnTo>
                    <a:pt x="283" y="156"/>
                  </a:lnTo>
                  <a:lnTo>
                    <a:pt x="284" y="157"/>
                  </a:lnTo>
                  <a:lnTo>
                    <a:pt x="287" y="159"/>
                  </a:lnTo>
                  <a:lnTo>
                    <a:pt x="289" y="159"/>
                  </a:lnTo>
                  <a:lnTo>
                    <a:pt x="289" y="160"/>
                  </a:lnTo>
                  <a:lnTo>
                    <a:pt x="289" y="162"/>
                  </a:lnTo>
                  <a:lnTo>
                    <a:pt x="288" y="163"/>
                  </a:lnTo>
                  <a:lnTo>
                    <a:pt x="287" y="164"/>
                  </a:lnTo>
                  <a:lnTo>
                    <a:pt x="285" y="166"/>
                  </a:lnTo>
                  <a:lnTo>
                    <a:pt x="285" y="167"/>
                  </a:lnTo>
                  <a:lnTo>
                    <a:pt x="285" y="169"/>
                  </a:lnTo>
                  <a:lnTo>
                    <a:pt x="285" y="171"/>
                  </a:lnTo>
                  <a:lnTo>
                    <a:pt x="289" y="174"/>
                  </a:lnTo>
                  <a:lnTo>
                    <a:pt x="289" y="177"/>
                  </a:lnTo>
                  <a:lnTo>
                    <a:pt x="289" y="181"/>
                  </a:lnTo>
                  <a:lnTo>
                    <a:pt x="288" y="185"/>
                  </a:lnTo>
                  <a:lnTo>
                    <a:pt x="285" y="189"/>
                  </a:lnTo>
                  <a:lnTo>
                    <a:pt x="284" y="193"/>
                  </a:lnTo>
                  <a:lnTo>
                    <a:pt x="284" y="197"/>
                  </a:lnTo>
                  <a:lnTo>
                    <a:pt x="285" y="201"/>
                  </a:lnTo>
                  <a:lnTo>
                    <a:pt x="284" y="203"/>
                  </a:lnTo>
                  <a:lnTo>
                    <a:pt x="283" y="205"/>
                  </a:lnTo>
                  <a:lnTo>
                    <a:pt x="281" y="207"/>
                  </a:lnTo>
                  <a:lnTo>
                    <a:pt x="278" y="210"/>
                  </a:lnTo>
                  <a:lnTo>
                    <a:pt x="276" y="211"/>
                  </a:lnTo>
                  <a:lnTo>
                    <a:pt x="273" y="214"/>
                  </a:lnTo>
                  <a:lnTo>
                    <a:pt x="271" y="216"/>
                  </a:lnTo>
                  <a:lnTo>
                    <a:pt x="270" y="218"/>
                  </a:lnTo>
                  <a:lnTo>
                    <a:pt x="266" y="223"/>
                  </a:lnTo>
                  <a:lnTo>
                    <a:pt x="265" y="227"/>
                  </a:lnTo>
                  <a:lnTo>
                    <a:pt x="264" y="232"/>
                  </a:lnTo>
                  <a:lnTo>
                    <a:pt x="263" y="236"/>
                  </a:lnTo>
                  <a:lnTo>
                    <a:pt x="261" y="241"/>
                  </a:lnTo>
                  <a:lnTo>
                    <a:pt x="259" y="245"/>
                  </a:lnTo>
                  <a:lnTo>
                    <a:pt x="256" y="248"/>
                  </a:lnTo>
                  <a:lnTo>
                    <a:pt x="252" y="250"/>
                  </a:lnTo>
                  <a:lnTo>
                    <a:pt x="248" y="251"/>
                  </a:lnTo>
                  <a:lnTo>
                    <a:pt x="244" y="252"/>
                  </a:lnTo>
                  <a:lnTo>
                    <a:pt x="240" y="252"/>
                  </a:lnTo>
                  <a:lnTo>
                    <a:pt x="236" y="252"/>
                  </a:lnTo>
                  <a:lnTo>
                    <a:pt x="232" y="252"/>
                  </a:lnTo>
                  <a:lnTo>
                    <a:pt x="228" y="252"/>
                  </a:lnTo>
                  <a:lnTo>
                    <a:pt x="224" y="253"/>
                  </a:lnTo>
                  <a:lnTo>
                    <a:pt x="220" y="253"/>
                  </a:lnTo>
                  <a:lnTo>
                    <a:pt x="222" y="249"/>
                  </a:lnTo>
                  <a:lnTo>
                    <a:pt x="223" y="246"/>
                  </a:lnTo>
                  <a:lnTo>
                    <a:pt x="224" y="242"/>
                  </a:lnTo>
                  <a:lnTo>
                    <a:pt x="226" y="238"/>
                  </a:lnTo>
                  <a:lnTo>
                    <a:pt x="227" y="234"/>
                  </a:lnTo>
                  <a:lnTo>
                    <a:pt x="228" y="230"/>
                  </a:lnTo>
                  <a:lnTo>
                    <a:pt x="229" y="226"/>
                  </a:lnTo>
                  <a:lnTo>
                    <a:pt x="230" y="221"/>
                  </a:lnTo>
                  <a:lnTo>
                    <a:pt x="230" y="218"/>
                  </a:lnTo>
                  <a:lnTo>
                    <a:pt x="231" y="214"/>
                  </a:lnTo>
                  <a:lnTo>
                    <a:pt x="231" y="210"/>
                  </a:lnTo>
                  <a:lnTo>
                    <a:pt x="230" y="206"/>
                  </a:lnTo>
                  <a:lnTo>
                    <a:pt x="229" y="201"/>
                  </a:lnTo>
                  <a:lnTo>
                    <a:pt x="228" y="198"/>
                  </a:lnTo>
                  <a:lnTo>
                    <a:pt x="226" y="194"/>
                  </a:lnTo>
                  <a:lnTo>
                    <a:pt x="224" y="190"/>
                  </a:lnTo>
                  <a:lnTo>
                    <a:pt x="222" y="188"/>
                  </a:lnTo>
                  <a:lnTo>
                    <a:pt x="219" y="186"/>
                  </a:lnTo>
                  <a:lnTo>
                    <a:pt x="216" y="184"/>
                  </a:lnTo>
                  <a:lnTo>
                    <a:pt x="213" y="183"/>
                  </a:lnTo>
                  <a:lnTo>
                    <a:pt x="210" y="182"/>
                  </a:lnTo>
                  <a:lnTo>
                    <a:pt x="207" y="181"/>
                  </a:lnTo>
                  <a:lnTo>
                    <a:pt x="204" y="180"/>
                  </a:lnTo>
                  <a:lnTo>
                    <a:pt x="201" y="180"/>
                  </a:lnTo>
                  <a:lnTo>
                    <a:pt x="197" y="181"/>
                  </a:lnTo>
                  <a:lnTo>
                    <a:pt x="193" y="182"/>
                  </a:lnTo>
                  <a:lnTo>
                    <a:pt x="190" y="184"/>
                  </a:lnTo>
                  <a:lnTo>
                    <a:pt x="187" y="186"/>
                  </a:lnTo>
                  <a:lnTo>
                    <a:pt x="184" y="188"/>
                  </a:lnTo>
                  <a:lnTo>
                    <a:pt x="181" y="191"/>
                  </a:lnTo>
                  <a:lnTo>
                    <a:pt x="179" y="194"/>
                  </a:lnTo>
                  <a:lnTo>
                    <a:pt x="177" y="196"/>
                  </a:lnTo>
                  <a:lnTo>
                    <a:pt x="176" y="195"/>
                  </a:lnTo>
                  <a:lnTo>
                    <a:pt x="176" y="194"/>
                  </a:lnTo>
                  <a:lnTo>
                    <a:pt x="175" y="193"/>
                  </a:lnTo>
                  <a:lnTo>
                    <a:pt x="175" y="192"/>
                  </a:lnTo>
                  <a:lnTo>
                    <a:pt x="176" y="191"/>
                  </a:lnTo>
                  <a:lnTo>
                    <a:pt x="176" y="190"/>
                  </a:lnTo>
                  <a:lnTo>
                    <a:pt x="176" y="189"/>
                  </a:lnTo>
                  <a:lnTo>
                    <a:pt x="177" y="188"/>
                  </a:lnTo>
                  <a:lnTo>
                    <a:pt x="179" y="184"/>
                  </a:lnTo>
                  <a:lnTo>
                    <a:pt x="181" y="180"/>
                  </a:lnTo>
                  <a:lnTo>
                    <a:pt x="183" y="176"/>
                  </a:lnTo>
                  <a:lnTo>
                    <a:pt x="185" y="172"/>
                  </a:lnTo>
                  <a:lnTo>
                    <a:pt x="186" y="167"/>
                  </a:lnTo>
                  <a:lnTo>
                    <a:pt x="188" y="163"/>
                  </a:lnTo>
                  <a:lnTo>
                    <a:pt x="189" y="159"/>
                  </a:lnTo>
                  <a:lnTo>
                    <a:pt x="190" y="154"/>
                  </a:lnTo>
                  <a:lnTo>
                    <a:pt x="191" y="150"/>
                  </a:lnTo>
                  <a:lnTo>
                    <a:pt x="191" y="145"/>
                  </a:lnTo>
                  <a:lnTo>
                    <a:pt x="191" y="142"/>
                  </a:lnTo>
                  <a:lnTo>
                    <a:pt x="191" y="137"/>
                  </a:lnTo>
                  <a:lnTo>
                    <a:pt x="190" y="132"/>
                  </a:lnTo>
                  <a:lnTo>
                    <a:pt x="189" y="128"/>
                  </a:lnTo>
                  <a:lnTo>
                    <a:pt x="187" y="124"/>
                  </a:lnTo>
                  <a:lnTo>
                    <a:pt x="185" y="120"/>
                  </a:lnTo>
                  <a:lnTo>
                    <a:pt x="182" y="118"/>
                  </a:lnTo>
                  <a:lnTo>
                    <a:pt x="181" y="116"/>
                  </a:lnTo>
                  <a:lnTo>
                    <a:pt x="181" y="114"/>
                  </a:lnTo>
                  <a:lnTo>
                    <a:pt x="182" y="111"/>
                  </a:lnTo>
                  <a:lnTo>
                    <a:pt x="182" y="108"/>
                  </a:lnTo>
                  <a:lnTo>
                    <a:pt x="183" y="105"/>
                  </a:lnTo>
                  <a:lnTo>
                    <a:pt x="182" y="103"/>
                  </a:lnTo>
                  <a:lnTo>
                    <a:pt x="181" y="100"/>
                  </a:lnTo>
                  <a:lnTo>
                    <a:pt x="182" y="100"/>
                  </a:lnTo>
                  <a:lnTo>
                    <a:pt x="179" y="97"/>
                  </a:lnTo>
                  <a:lnTo>
                    <a:pt x="176" y="94"/>
                  </a:lnTo>
                  <a:lnTo>
                    <a:pt x="173" y="91"/>
                  </a:lnTo>
                  <a:lnTo>
                    <a:pt x="170" y="88"/>
                  </a:lnTo>
                  <a:lnTo>
                    <a:pt x="168" y="85"/>
                  </a:lnTo>
                  <a:lnTo>
                    <a:pt x="167" y="81"/>
                  </a:lnTo>
                  <a:lnTo>
                    <a:pt x="167" y="77"/>
                  </a:lnTo>
                  <a:lnTo>
                    <a:pt x="168" y="73"/>
                  </a:lnTo>
                  <a:lnTo>
                    <a:pt x="157" y="68"/>
                  </a:lnTo>
                  <a:lnTo>
                    <a:pt x="162" y="68"/>
                  </a:lnTo>
                  <a:lnTo>
                    <a:pt x="165" y="68"/>
                  </a:lnTo>
                  <a:lnTo>
                    <a:pt x="169" y="67"/>
                  </a:lnTo>
                  <a:lnTo>
                    <a:pt x="173" y="67"/>
                  </a:lnTo>
                  <a:lnTo>
                    <a:pt x="176" y="66"/>
                  </a:lnTo>
                  <a:lnTo>
                    <a:pt x="180" y="65"/>
                  </a:lnTo>
                  <a:lnTo>
                    <a:pt x="184" y="65"/>
                  </a:lnTo>
                  <a:lnTo>
                    <a:pt x="187" y="64"/>
                  </a:lnTo>
                  <a:lnTo>
                    <a:pt x="191" y="63"/>
                  </a:lnTo>
                  <a:lnTo>
                    <a:pt x="195" y="62"/>
                  </a:lnTo>
                  <a:lnTo>
                    <a:pt x="198" y="62"/>
                  </a:lnTo>
                  <a:lnTo>
                    <a:pt x="202" y="61"/>
                  </a:lnTo>
                  <a:lnTo>
                    <a:pt x="205" y="60"/>
                  </a:lnTo>
                  <a:lnTo>
                    <a:pt x="209" y="59"/>
                  </a:lnTo>
                  <a:lnTo>
                    <a:pt x="212" y="58"/>
                  </a:lnTo>
                  <a:lnTo>
                    <a:pt x="216" y="58"/>
                  </a:lnTo>
                  <a:lnTo>
                    <a:pt x="212" y="58"/>
                  </a:lnTo>
                  <a:lnTo>
                    <a:pt x="209" y="58"/>
                  </a:lnTo>
                  <a:lnTo>
                    <a:pt x="204" y="58"/>
                  </a:lnTo>
                  <a:lnTo>
                    <a:pt x="201" y="58"/>
                  </a:lnTo>
                  <a:lnTo>
                    <a:pt x="197" y="59"/>
                  </a:lnTo>
                  <a:lnTo>
                    <a:pt x="193" y="60"/>
                  </a:lnTo>
                  <a:lnTo>
                    <a:pt x="188" y="61"/>
                  </a:lnTo>
                  <a:lnTo>
                    <a:pt x="185" y="61"/>
                  </a:lnTo>
                  <a:lnTo>
                    <a:pt x="181" y="62"/>
                  </a:lnTo>
                  <a:lnTo>
                    <a:pt x="177" y="62"/>
                  </a:lnTo>
                  <a:lnTo>
                    <a:pt x="173" y="63"/>
                  </a:lnTo>
                  <a:lnTo>
                    <a:pt x="169" y="63"/>
                  </a:lnTo>
                  <a:lnTo>
                    <a:pt x="166" y="63"/>
                  </a:lnTo>
                  <a:lnTo>
                    <a:pt x="162" y="63"/>
                  </a:lnTo>
                  <a:lnTo>
                    <a:pt x="159" y="63"/>
                  </a:lnTo>
                  <a:lnTo>
                    <a:pt x="156" y="62"/>
                  </a:lnTo>
                  <a:lnTo>
                    <a:pt x="161" y="61"/>
                  </a:lnTo>
                  <a:lnTo>
                    <a:pt x="166" y="59"/>
                  </a:lnTo>
                  <a:lnTo>
                    <a:pt x="171" y="58"/>
                  </a:lnTo>
                  <a:lnTo>
                    <a:pt x="176" y="56"/>
                  </a:lnTo>
                  <a:lnTo>
                    <a:pt x="182" y="54"/>
                  </a:lnTo>
                  <a:lnTo>
                    <a:pt x="186" y="51"/>
                  </a:lnTo>
                  <a:lnTo>
                    <a:pt x="190" y="49"/>
                  </a:lnTo>
                  <a:lnTo>
                    <a:pt x="193" y="45"/>
                  </a:lnTo>
                  <a:lnTo>
                    <a:pt x="189" y="47"/>
                  </a:lnTo>
                  <a:lnTo>
                    <a:pt x="186" y="48"/>
                  </a:lnTo>
                  <a:lnTo>
                    <a:pt x="182" y="50"/>
                  </a:lnTo>
                  <a:lnTo>
                    <a:pt x="177" y="51"/>
                  </a:lnTo>
                  <a:lnTo>
                    <a:pt x="174" y="53"/>
                  </a:lnTo>
                  <a:lnTo>
                    <a:pt x="169" y="55"/>
                  </a:lnTo>
                  <a:lnTo>
                    <a:pt x="164" y="56"/>
                  </a:lnTo>
                  <a:lnTo>
                    <a:pt x="160" y="57"/>
                  </a:lnTo>
                  <a:lnTo>
                    <a:pt x="155" y="58"/>
                  </a:lnTo>
                  <a:lnTo>
                    <a:pt x="151" y="59"/>
                  </a:lnTo>
                  <a:lnTo>
                    <a:pt x="146" y="59"/>
                  </a:lnTo>
                  <a:lnTo>
                    <a:pt x="141" y="60"/>
                  </a:lnTo>
                  <a:lnTo>
                    <a:pt x="136" y="60"/>
                  </a:lnTo>
                  <a:lnTo>
                    <a:pt x="132" y="59"/>
                  </a:lnTo>
                  <a:lnTo>
                    <a:pt x="127" y="59"/>
                  </a:lnTo>
                  <a:lnTo>
                    <a:pt x="122" y="58"/>
                  </a:lnTo>
                  <a:lnTo>
                    <a:pt x="107" y="45"/>
                  </a:lnTo>
                  <a:lnTo>
                    <a:pt x="104" y="47"/>
                  </a:lnTo>
                  <a:lnTo>
                    <a:pt x="100" y="50"/>
                  </a:lnTo>
                  <a:lnTo>
                    <a:pt x="97" y="52"/>
                  </a:lnTo>
                  <a:lnTo>
                    <a:pt x="94" y="55"/>
                  </a:lnTo>
                  <a:lnTo>
                    <a:pt x="92" y="58"/>
                  </a:lnTo>
                  <a:lnTo>
                    <a:pt x="89" y="60"/>
                  </a:lnTo>
                  <a:lnTo>
                    <a:pt x="87" y="63"/>
                  </a:lnTo>
                  <a:lnTo>
                    <a:pt x="86" y="65"/>
                  </a:lnTo>
                  <a:lnTo>
                    <a:pt x="84" y="63"/>
                  </a:lnTo>
                  <a:lnTo>
                    <a:pt x="83" y="62"/>
                  </a:lnTo>
                  <a:lnTo>
                    <a:pt x="81" y="61"/>
                  </a:lnTo>
                  <a:lnTo>
                    <a:pt x="80" y="61"/>
                  </a:lnTo>
                  <a:lnTo>
                    <a:pt x="78" y="61"/>
                  </a:lnTo>
                  <a:lnTo>
                    <a:pt x="75" y="61"/>
                  </a:lnTo>
                  <a:lnTo>
                    <a:pt x="73" y="62"/>
                  </a:lnTo>
                  <a:lnTo>
                    <a:pt x="71" y="62"/>
                  </a:lnTo>
                  <a:lnTo>
                    <a:pt x="70" y="63"/>
                  </a:lnTo>
                  <a:lnTo>
                    <a:pt x="69" y="64"/>
                  </a:lnTo>
                  <a:lnTo>
                    <a:pt x="68" y="64"/>
                  </a:lnTo>
                  <a:lnTo>
                    <a:pt x="67" y="64"/>
                  </a:lnTo>
                  <a:lnTo>
                    <a:pt x="65" y="63"/>
                  </a:lnTo>
                  <a:lnTo>
                    <a:pt x="63" y="63"/>
                  </a:lnTo>
                  <a:lnTo>
                    <a:pt x="62" y="63"/>
                  </a:lnTo>
                  <a:lnTo>
                    <a:pt x="60" y="64"/>
                  </a:lnTo>
                  <a:lnTo>
                    <a:pt x="57" y="66"/>
                  </a:lnTo>
                  <a:lnTo>
                    <a:pt x="54" y="67"/>
                  </a:lnTo>
                  <a:lnTo>
                    <a:pt x="51" y="69"/>
                  </a:lnTo>
                  <a:lnTo>
                    <a:pt x="49" y="70"/>
                  </a:lnTo>
                  <a:lnTo>
                    <a:pt x="46" y="72"/>
                  </a:lnTo>
                  <a:lnTo>
                    <a:pt x="44" y="73"/>
                  </a:lnTo>
                  <a:lnTo>
                    <a:pt x="40" y="74"/>
                  </a:lnTo>
                  <a:lnTo>
                    <a:pt x="37" y="75"/>
                  </a:lnTo>
                  <a:lnTo>
                    <a:pt x="37" y="71"/>
                  </a:lnTo>
                  <a:lnTo>
                    <a:pt x="36" y="68"/>
                  </a:lnTo>
                  <a:lnTo>
                    <a:pt x="36" y="65"/>
                  </a:lnTo>
                  <a:lnTo>
                    <a:pt x="34" y="62"/>
                  </a:lnTo>
                  <a:lnTo>
                    <a:pt x="33" y="60"/>
                  </a:lnTo>
                  <a:lnTo>
                    <a:pt x="32" y="57"/>
                  </a:lnTo>
                  <a:lnTo>
                    <a:pt x="30" y="55"/>
                  </a:lnTo>
                  <a:lnTo>
                    <a:pt x="29" y="51"/>
                  </a:lnTo>
                  <a:lnTo>
                    <a:pt x="31" y="51"/>
                  </a:lnTo>
                  <a:lnTo>
                    <a:pt x="32" y="51"/>
                  </a:lnTo>
                  <a:lnTo>
                    <a:pt x="32" y="50"/>
                  </a:lnTo>
                  <a:lnTo>
                    <a:pt x="32" y="49"/>
                  </a:lnTo>
                  <a:lnTo>
                    <a:pt x="32" y="48"/>
                  </a:lnTo>
                  <a:lnTo>
                    <a:pt x="31" y="47"/>
                  </a:lnTo>
                  <a:lnTo>
                    <a:pt x="30" y="46"/>
                  </a:lnTo>
                  <a:lnTo>
                    <a:pt x="30" y="45"/>
                  </a:lnTo>
                  <a:lnTo>
                    <a:pt x="29" y="44"/>
                  </a:lnTo>
                  <a:lnTo>
                    <a:pt x="13" y="49"/>
                  </a:lnTo>
                  <a:lnTo>
                    <a:pt x="20" y="35"/>
                  </a:lnTo>
                  <a:lnTo>
                    <a:pt x="19" y="34"/>
                  </a:lnTo>
                  <a:lnTo>
                    <a:pt x="17" y="34"/>
                  </a:lnTo>
                  <a:lnTo>
                    <a:pt x="16" y="34"/>
                  </a:lnTo>
                  <a:lnTo>
                    <a:pt x="15" y="34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5" y="33"/>
                  </a:lnTo>
                  <a:lnTo>
                    <a:pt x="17" y="32"/>
                  </a:lnTo>
                  <a:lnTo>
                    <a:pt x="19" y="31"/>
                  </a:lnTo>
                  <a:lnTo>
                    <a:pt x="20" y="29"/>
                  </a:lnTo>
                  <a:lnTo>
                    <a:pt x="21" y="28"/>
                  </a:lnTo>
                  <a:lnTo>
                    <a:pt x="21" y="27"/>
                  </a:lnTo>
                  <a:lnTo>
                    <a:pt x="19" y="26"/>
                  </a:lnTo>
                  <a:lnTo>
                    <a:pt x="16" y="26"/>
                  </a:lnTo>
                  <a:lnTo>
                    <a:pt x="13" y="27"/>
                  </a:lnTo>
                  <a:lnTo>
                    <a:pt x="10" y="27"/>
                  </a:lnTo>
                  <a:lnTo>
                    <a:pt x="8" y="27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3" y="25"/>
                  </a:lnTo>
                  <a:lnTo>
                    <a:pt x="6" y="23"/>
                  </a:lnTo>
                  <a:lnTo>
                    <a:pt x="9" y="20"/>
                  </a:lnTo>
                  <a:lnTo>
                    <a:pt x="12" y="18"/>
                  </a:lnTo>
                  <a:lnTo>
                    <a:pt x="15" y="16"/>
                  </a:lnTo>
                  <a:lnTo>
                    <a:pt x="17" y="13"/>
                  </a:lnTo>
                  <a:lnTo>
                    <a:pt x="20" y="10"/>
                  </a:lnTo>
                  <a:lnTo>
                    <a:pt x="22" y="8"/>
                  </a:lnTo>
                  <a:lnTo>
                    <a:pt x="25" y="6"/>
                  </a:lnTo>
                  <a:lnTo>
                    <a:pt x="28" y="4"/>
                  </a:lnTo>
                  <a:lnTo>
                    <a:pt x="31" y="2"/>
                  </a:lnTo>
                  <a:lnTo>
                    <a:pt x="34" y="1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7" y="0"/>
                  </a:lnTo>
                  <a:lnTo>
                    <a:pt x="52" y="1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89" name="Freeform 177">
              <a:extLst>
                <a:ext uri="{FF2B5EF4-FFF2-40B4-BE49-F238E27FC236}">
                  <a16:creationId xmlns:a16="http://schemas.microsoft.com/office/drawing/2014/main" id="{81F03F49-7563-6F47-3AAA-4753A42B1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0" y="2004"/>
              <a:ext cx="22" cy="78"/>
            </a:xfrm>
            <a:custGeom>
              <a:avLst/>
              <a:gdLst>
                <a:gd name="T0" fmla="*/ 13 w 22"/>
                <a:gd name="T1" fmla="*/ 0 h 78"/>
                <a:gd name="T2" fmla="*/ 21 w 22"/>
                <a:gd name="T3" fmla="*/ 0 h 78"/>
                <a:gd name="T4" fmla="*/ 3 w 22"/>
                <a:gd name="T5" fmla="*/ 75 h 78"/>
                <a:gd name="T6" fmla="*/ 0 w 22"/>
                <a:gd name="T7" fmla="*/ 77 h 78"/>
                <a:gd name="T8" fmla="*/ 1 w 22"/>
                <a:gd name="T9" fmla="*/ 72 h 78"/>
                <a:gd name="T10" fmla="*/ 1 w 22"/>
                <a:gd name="T11" fmla="*/ 66 h 78"/>
                <a:gd name="T12" fmla="*/ 2 w 22"/>
                <a:gd name="T13" fmla="*/ 62 h 78"/>
                <a:gd name="T14" fmla="*/ 3 w 22"/>
                <a:gd name="T15" fmla="*/ 57 h 78"/>
                <a:gd name="T16" fmla="*/ 3 w 22"/>
                <a:gd name="T17" fmla="*/ 52 h 78"/>
                <a:gd name="T18" fmla="*/ 4 w 22"/>
                <a:gd name="T19" fmla="*/ 47 h 78"/>
                <a:gd name="T20" fmla="*/ 5 w 22"/>
                <a:gd name="T21" fmla="*/ 42 h 78"/>
                <a:gd name="T22" fmla="*/ 6 w 22"/>
                <a:gd name="T23" fmla="*/ 37 h 78"/>
                <a:gd name="T24" fmla="*/ 7 w 22"/>
                <a:gd name="T25" fmla="*/ 32 h 78"/>
                <a:gd name="T26" fmla="*/ 7 w 22"/>
                <a:gd name="T27" fmla="*/ 28 h 78"/>
                <a:gd name="T28" fmla="*/ 8 w 22"/>
                <a:gd name="T29" fmla="*/ 23 h 78"/>
                <a:gd name="T30" fmla="*/ 9 w 22"/>
                <a:gd name="T31" fmla="*/ 18 h 78"/>
                <a:gd name="T32" fmla="*/ 10 w 22"/>
                <a:gd name="T33" fmla="*/ 13 h 78"/>
                <a:gd name="T34" fmla="*/ 11 w 22"/>
                <a:gd name="T35" fmla="*/ 9 h 78"/>
                <a:gd name="T36" fmla="*/ 12 w 22"/>
                <a:gd name="T37" fmla="*/ 4 h 78"/>
                <a:gd name="T38" fmla="*/ 13 w 22"/>
                <a:gd name="T3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" h="78">
                  <a:moveTo>
                    <a:pt x="13" y="0"/>
                  </a:moveTo>
                  <a:lnTo>
                    <a:pt x="21" y="0"/>
                  </a:lnTo>
                  <a:lnTo>
                    <a:pt x="3" y="75"/>
                  </a:lnTo>
                  <a:lnTo>
                    <a:pt x="0" y="77"/>
                  </a:lnTo>
                  <a:lnTo>
                    <a:pt x="1" y="72"/>
                  </a:lnTo>
                  <a:lnTo>
                    <a:pt x="1" y="66"/>
                  </a:lnTo>
                  <a:lnTo>
                    <a:pt x="2" y="62"/>
                  </a:lnTo>
                  <a:lnTo>
                    <a:pt x="3" y="57"/>
                  </a:lnTo>
                  <a:lnTo>
                    <a:pt x="3" y="52"/>
                  </a:lnTo>
                  <a:lnTo>
                    <a:pt x="4" y="47"/>
                  </a:lnTo>
                  <a:lnTo>
                    <a:pt x="5" y="42"/>
                  </a:lnTo>
                  <a:lnTo>
                    <a:pt x="6" y="37"/>
                  </a:lnTo>
                  <a:lnTo>
                    <a:pt x="7" y="32"/>
                  </a:lnTo>
                  <a:lnTo>
                    <a:pt x="7" y="28"/>
                  </a:lnTo>
                  <a:lnTo>
                    <a:pt x="8" y="23"/>
                  </a:lnTo>
                  <a:lnTo>
                    <a:pt x="9" y="18"/>
                  </a:lnTo>
                  <a:lnTo>
                    <a:pt x="10" y="13"/>
                  </a:lnTo>
                  <a:lnTo>
                    <a:pt x="11" y="9"/>
                  </a:lnTo>
                  <a:lnTo>
                    <a:pt x="12" y="4"/>
                  </a:lnTo>
                  <a:lnTo>
                    <a:pt x="13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90" name="Freeform 178">
              <a:extLst>
                <a:ext uri="{FF2B5EF4-FFF2-40B4-BE49-F238E27FC236}">
                  <a16:creationId xmlns:a16="http://schemas.microsoft.com/office/drawing/2014/main" id="{3B67FD54-B606-C842-DE25-050366FB5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9" y="2346"/>
              <a:ext cx="27" cy="63"/>
            </a:xfrm>
            <a:custGeom>
              <a:avLst/>
              <a:gdLst>
                <a:gd name="T0" fmla="*/ 2 w 27"/>
                <a:gd name="T1" fmla="*/ 0 h 63"/>
                <a:gd name="T2" fmla="*/ 4 w 27"/>
                <a:gd name="T3" fmla="*/ 3 h 63"/>
                <a:gd name="T4" fmla="*/ 6 w 27"/>
                <a:gd name="T5" fmla="*/ 7 h 63"/>
                <a:gd name="T6" fmla="*/ 8 w 27"/>
                <a:gd name="T7" fmla="*/ 10 h 63"/>
                <a:gd name="T8" fmla="*/ 10 w 27"/>
                <a:gd name="T9" fmla="*/ 14 h 63"/>
                <a:gd name="T10" fmla="*/ 13 w 27"/>
                <a:gd name="T11" fmla="*/ 18 h 63"/>
                <a:gd name="T12" fmla="*/ 15 w 27"/>
                <a:gd name="T13" fmla="*/ 21 h 63"/>
                <a:gd name="T14" fmla="*/ 17 w 27"/>
                <a:gd name="T15" fmla="*/ 25 h 63"/>
                <a:gd name="T16" fmla="*/ 20 w 27"/>
                <a:gd name="T17" fmla="*/ 29 h 63"/>
                <a:gd name="T18" fmla="*/ 22 w 27"/>
                <a:gd name="T19" fmla="*/ 32 h 63"/>
                <a:gd name="T20" fmla="*/ 23 w 27"/>
                <a:gd name="T21" fmla="*/ 36 h 63"/>
                <a:gd name="T22" fmla="*/ 24 w 27"/>
                <a:gd name="T23" fmla="*/ 40 h 63"/>
                <a:gd name="T24" fmla="*/ 26 w 27"/>
                <a:gd name="T25" fmla="*/ 44 h 63"/>
                <a:gd name="T26" fmla="*/ 26 w 27"/>
                <a:gd name="T27" fmla="*/ 48 h 63"/>
                <a:gd name="T28" fmla="*/ 25 w 27"/>
                <a:gd name="T29" fmla="*/ 52 h 63"/>
                <a:gd name="T30" fmla="*/ 24 w 27"/>
                <a:gd name="T31" fmla="*/ 57 h 63"/>
                <a:gd name="T32" fmla="*/ 22 w 27"/>
                <a:gd name="T33" fmla="*/ 62 h 63"/>
                <a:gd name="T34" fmla="*/ 18 w 27"/>
                <a:gd name="T35" fmla="*/ 58 h 63"/>
                <a:gd name="T36" fmla="*/ 17 w 27"/>
                <a:gd name="T37" fmla="*/ 54 h 63"/>
                <a:gd name="T38" fmla="*/ 17 w 27"/>
                <a:gd name="T39" fmla="*/ 51 h 63"/>
                <a:gd name="T40" fmla="*/ 16 w 27"/>
                <a:gd name="T41" fmla="*/ 48 h 63"/>
                <a:gd name="T42" fmla="*/ 15 w 27"/>
                <a:gd name="T43" fmla="*/ 45 h 63"/>
                <a:gd name="T44" fmla="*/ 14 w 27"/>
                <a:gd name="T45" fmla="*/ 42 h 63"/>
                <a:gd name="T46" fmla="*/ 13 w 27"/>
                <a:gd name="T47" fmla="*/ 39 h 63"/>
                <a:gd name="T48" fmla="*/ 11 w 27"/>
                <a:gd name="T49" fmla="*/ 36 h 63"/>
                <a:gd name="T50" fmla="*/ 10 w 27"/>
                <a:gd name="T51" fmla="*/ 33 h 63"/>
                <a:gd name="T52" fmla="*/ 9 w 27"/>
                <a:gd name="T53" fmla="*/ 30 h 63"/>
                <a:gd name="T54" fmla="*/ 8 w 27"/>
                <a:gd name="T55" fmla="*/ 27 h 63"/>
                <a:gd name="T56" fmla="*/ 7 w 27"/>
                <a:gd name="T57" fmla="*/ 24 h 63"/>
                <a:gd name="T58" fmla="*/ 5 w 27"/>
                <a:gd name="T59" fmla="*/ 21 h 63"/>
                <a:gd name="T60" fmla="*/ 4 w 27"/>
                <a:gd name="T61" fmla="*/ 18 h 63"/>
                <a:gd name="T62" fmla="*/ 2 w 27"/>
                <a:gd name="T63" fmla="*/ 15 h 63"/>
                <a:gd name="T64" fmla="*/ 1 w 27"/>
                <a:gd name="T65" fmla="*/ 12 h 63"/>
                <a:gd name="T66" fmla="*/ 0 w 27"/>
                <a:gd name="T67" fmla="*/ 10 h 63"/>
                <a:gd name="T68" fmla="*/ 2 w 27"/>
                <a:gd name="T6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" h="63">
                  <a:moveTo>
                    <a:pt x="2" y="0"/>
                  </a:moveTo>
                  <a:lnTo>
                    <a:pt x="4" y="3"/>
                  </a:lnTo>
                  <a:lnTo>
                    <a:pt x="6" y="7"/>
                  </a:lnTo>
                  <a:lnTo>
                    <a:pt x="8" y="10"/>
                  </a:lnTo>
                  <a:lnTo>
                    <a:pt x="10" y="14"/>
                  </a:lnTo>
                  <a:lnTo>
                    <a:pt x="13" y="18"/>
                  </a:lnTo>
                  <a:lnTo>
                    <a:pt x="15" y="21"/>
                  </a:lnTo>
                  <a:lnTo>
                    <a:pt x="17" y="25"/>
                  </a:lnTo>
                  <a:lnTo>
                    <a:pt x="20" y="29"/>
                  </a:lnTo>
                  <a:lnTo>
                    <a:pt x="22" y="32"/>
                  </a:lnTo>
                  <a:lnTo>
                    <a:pt x="23" y="36"/>
                  </a:lnTo>
                  <a:lnTo>
                    <a:pt x="24" y="40"/>
                  </a:lnTo>
                  <a:lnTo>
                    <a:pt x="26" y="44"/>
                  </a:lnTo>
                  <a:lnTo>
                    <a:pt x="26" y="48"/>
                  </a:lnTo>
                  <a:lnTo>
                    <a:pt x="25" y="52"/>
                  </a:lnTo>
                  <a:lnTo>
                    <a:pt x="24" y="57"/>
                  </a:lnTo>
                  <a:lnTo>
                    <a:pt x="22" y="62"/>
                  </a:lnTo>
                  <a:lnTo>
                    <a:pt x="18" y="58"/>
                  </a:lnTo>
                  <a:lnTo>
                    <a:pt x="17" y="54"/>
                  </a:lnTo>
                  <a:lnTo>
                    <a:pt x="17" y="51"/>
                  </a:lnTo>
                  <a:lnTo>
                    <a:pt x="16" y="48"/>
                  </a:lnTo>
                  <a:lnTo>
                    <a:pt x="15" y="45"/>
                  </a:lnTo>
                  <a:lnTo>
                    <a:pt x="14" y="42"/>
                  </a:lnTo>
                  <a:lnTo>
                    <a:pt x="13" y="39"/>
                  </a:lnTo>
                  <a:lnTo>
                    <a:pt x="11" y="36"/>
                  </a:lnTo>
                  <a:lnTo>
                    <a:pt x="10" y="33"/>
                  </a:lnTo>
                  <a:lnTo>
                    <a:pt x="9" y="30"/>
                  </a:lnTo>
                  <a:lnTo>
                    <a:pt x="8" y="27"/>
                  </a:lnTo>
                  <a:lnTo>
                    <a:pt x="7" y="24"/>
                  </a:lnTo>
                  <a:lnTo>
                    <a:pt x="5" y="21"/>
                  </a:lnTo>
                  <a:lnTo>
                    <a:pt x="4" y="18"/>
                  </a:lnTo>
                  <a:lnTo>
                    <a:pt x="2" y="15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2" y="0"/>
                  </a:lnTo>
                </a:path>
              </a:pathLst>
            </a:custGeom>
            <a:solidFill>
              <a:srgbClr val="333333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91" name="Freeform 179">
              <a:extLst>
                <a:ext uri="{FF2B5EF4-FFF2-40B4-BE49-F238E27FC236}">
                  <a16:creationId xmlns:a16="http://schemas.microsoft.com/office/drawing/2014/main" id="{94421B70-F31F-B6F7-71CB-DD3F9AE0D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1" y="1993"/>
              <a:ext cx="226" cy="253"/>
            </a:xfrm>
            <a:custGeom>
              <a:avLst/>
              <a:gdLst>
                <a:gd name="T0" fmla="*/ 16 w 226"/>
                <a:gd name="T1" fmla="*/ 170 h 253"/>
                <a:gd name="T2" fmla="*/ 33 w 226"/>
                <a:gd name="T3" fmla="*/ 173 h 253"/>
                <a:gd name="T4" fmla="*/ 52 w 226"/>
                <a:gd name="T5" fmla="*/ 174 h 253"/>
                <a:gd name="T6" fmla="*/ 62 w 226"/>
                <a:gd name="T7" fmla="*/ 166 h 253"/>
                <a:gd name="T8" fmla="*/ 69 w 226"/>
                <a:gd name="T9" fmla="*/ 158 h 253"/>
                <a:gd name="T10" fmla="*/ 77 w 226"/>
                <a:gd name="T11" fmla="*/ 152 h 253"/>
                <a:gd name="T12" fmla="*/ 88 w 226"/>
                <a:gd name="T13" fmla="*/ 161 h 253"/>
                <a:gd name="T14" fmla="*/ 105 w 226"/>
                <a:gd name="T15" fmla="*/ 174 h 253"/>
                <a:gd name="T16" fmla="*/ 124 w 226"/>
                <a:gd name="T17" fmla="*/ 182 h 253"/>
                <a:gd name="T18" fmla="*/ 132 w 226"/>
                <a:gd name="T19" fmla="*/ 181 h 253"/>
                <a:gd name="T20" fmla="*/ 138 w 226"/>
                <a:gd name="T21" fmla="*/ 178 h 253"/>
                <a:gd name="T22" fmla="*/ 147 w 226"/>
                <a:gd name="T23" fmla="*/ 170 h 253"/>
                <a:gd name="T24" fmla="*/ 160 w 226"/>
                <a:gd name="T25" fmla="*/ 148 h 253"/>
                <a:gd name="T26" fmla="*/ 170 w 226"/>
                <a:gd name="T27" fmla="*/ 125 h 253"/>
                <a:gd name="T28" fmla="*/ 179 w 226"/>
                <a:gd name="T29" fmla="*/ 102 h 253"/>
                <a:gd name="T30" fmla="*/ 186 w 226"/>
                <a:gd name="T31" fmla="*/ 78 h 253"/>
                <a:gd name="T32" fmla="*/ 191 w 226"/>
                <a:gd name="T33" fmla="*/ 54 h 253"/>
                <a:gd name="T34" fmla="*/ 203 w 226"/>
                <a:gd name="T35" fmla="*/ 47 h 253"/>
                <a:gd name="T36" fmla="*/ 211 w 226"/>
                <a:gd name="T37" fmla="*/ 38 h 253"/>
                <a:gd name="T38" fmla="*/ 216 w 226"/>
                <a:gd name="T39" fmla="*/ 27 h 253"/>
                <a:gd name="T40" fmla="*/ 219 w 226"/>
                <a:gd name="T41" fmla="*/ 16 h 253"/>
                <a:gd name="T42" fmla="*/ 221 w 226"/>
                <a:gd name="T43" fmla="*/ 4 h 253"/>
                <a:gd name="T44" fmla="*/ 225 w 226"/>
                <a:gd name="T45" fmla="*/ 15 h 253"/>
                <a:gd name="T46" fmla="*/ 221 w 226"/>
                <a:gd name="T47" fmla="*/ 37 h 253"/>
                <a:gd name="T48" fmla="*/ 211 w 226"/>
                <a:gd name="T49" fmla="*/ 57 h 253"/>
                <a:gd name="T50" fmla="*/ 199 w 226"/>
                <a:gd name="T51" fmla="*/ 77 h 253"/>
                <a:gd name="T52" fmla="*/ 189 w 226"/>
                <a:gd name="T53" fmla="*/ 98 h 253"/>
                <a:gd name="T54" fmla="*/ 183 w 226"/>
                <a:gd name="T55" fmla="*/ 117 h 253"/>
                <a:gd name="T56" fmla="*/ 180 w 226"/>
                <a:gd name="T57" fmla="*/ 131 h 253"/>
                <a:gd name="T58" fmla="*/ 179 w 226"/>
                <a:gd name="T59" fmla="*/ 145 h 253"/>
                <a:gd name="T60" fmla="*/ 179 w 226"/>
                <a:gd name="T61" fmla="*/ 159 h 253"/>
                <a:gd name="T62" fmla="*/ 182 w 226"/>
                <a:gd name="T63" fmla="*/ 173 h 253"/>
                <a:gd name="T64" fmla="*/ 190 w 226"/>
                <a:gd name="T65" fmla="*/ 185 h 253"/>
                <a:gd name="T66" fmla="*/ 193 w 226"/>
                <a:gd name="T67" fmla="*/ 198 h 253"/>
                <a:gd name="T68" fmla="*/ 192 w 226"/>
                <a:gd name="T69" fmla="*/ 209 h 253"/>
                <a:gd name="T70" fmla="*/ 188 w 226"/>
                <a:gd name="T71" fmla="*/ 221 h 253"/>
                <a:gd name="T72" fmla="*/ 182 w 226"/>
                <a:gd name="T73" fmla="*/ 231 h 253"/>
                <a:gd name="T74" fmla="*/ 175 w 226"/>
                <a:gd name="T75" fmla="*/ 242 h 253"/>
                <a:gd name="T76" fmla="*/ 154 w 226"/>
                <a:gd name="T77" fmla="*/ 248 h 253"/>
                <a:gd name="T78" fmla="*/ 125 w 226"/>
                <a:gd name="T79" fmla="*/ 251 h 253"/>
                <a:gd name="T80" fmla="*/ 94 w 226"/>
                <a:gd name="T81" fmla="*/ 251 h 253"/>
                <a:gd name="T82" fmla="*/ 63 w 226"/>
                <a:gd name="T83" fmla="*/ 251 h 253"/>
                <a:gd name="T84" fmla="*/ 32 w 226"/>
                <a:gd name="T85" fmla="*/ 251 h 253"/>
                <a:gd name="T86" fmla="*/ 11 w 226"/>
                <a:gd name="T87" fmla="*/ 249 h 253"/>
                <a:gd name="T88" fmla="*/ 8 w 226"/>
                <a:gd name="T89" fmla="*/ 241 h 253"/>
                <a:gd name="T90" fmla="*/ 4 w 226"/>
                <a:gd name="T91" fmla="*/ 234 h 253"/>
                <a:gd name="T92" fmla="*/ 0 w 226"/>
                <a:gd name="T93" fmla="*/ 226 h 253"/>
                <a:gd name="T94" fmla="*/ 0 w 226"/>
                <a:gd name="T95" fmla="*/ 218 h 253"/>
                <a:gd name="T96" fmla="*/ 3 w 226"/>
                <a:gd name="T97" fmla="*/ 211 h 253"/>
                <a:gd name="T98" fmla="*/ 5 w 226"/>
                <a:gd name="T99" fmla="*/ 204 h 253"/>
                <a:gd name="T100" fmla="*/ 6 w 226"/>
                <a:gd name="T101" fmla="*/ 195 h 253"/>
                <a:gd name="T102" fmla="*/ 7 w 226"/>
                <a:gd name="T103" fmla="*/ 187 h 253"/>
                <a:gd name="T104" fmla="*/ 7 w 226"/>
                <a:gd name="T105" fmla="*/ 178 h 253"/>
                <a:gd name="T106" fmla="*/ 5 w 226"/>
                <a:gd name="T107" fmla="*/ 17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6" h="253">
                  <a:moveTo>
                    <a:pt x="5" y="167"/>
                  </a:moveTo>
                  <a:lnTo>
                    <a:pt x="11" y="168"/>
                  </a:lnTo>
                  <a:lnTo>
                    <a:pt x="16" y="170"/>
                  </a:lnTo>
                  <a:lnTo>
                    <a:pt x="22" y="171"/>
                  </a:lnTo>
                  <a:lnTo>
                    <a:pt x="28" y="172"/>
                  </a:lnTo>
                  <a:lnTo>
                    <a:pt x="33" y="173"/>
                  </a:lnTo>
                  <a:lnTo>
                    <a:pt x="40" y="174"/>
                  </a:lnTo>
                  <a:lnTo>
                    <a:pt x="46" y="174"/>
                  </a:lnTo>
                  <a:lnTo>
                    <a:pt x="52" y="174"/>
                  </a:lnTo>
                  <a:lnTo>
                    <a:pt x="56" y="171"/>
                  </a:lnTo>
                  <a:lnTo>
                    <a:pt x="59" y="168"/>
                  </a:lnTo>
                  <a:lnTo>
                    <a:pt x="62" y="166"/>
                  </a:lnTo>
                  <a:lnTo>
                    <a:pt x="64" y="163"/>
                  </a:lnTo>
                  <a:lnTo>
                    <a:pt x="67" y="161"/>
                  </a:lnTo>
                  <a:lnTo>
                    <a:pt x="69" y="158"/>
                  </a:lnTo>
                  <a:lnTo>
                    <a:pt x="71" y="155"/>
                  </a:lnTo>
                  <a:lnTo>
                    <a:pt x="73" y="151"/>
                  </a:lnTo>
                  <a:lnTo>
                    <a:pt x="77" y="152"/>
                  </a:lnTo>
                  <a:lnTo>
                    <a:pt x="76" y="153"/>
                  </a:lnTo>
                  <a:lnTo>
                    <a:pt x="82" y="157"/>
                  </a:lnTo>
                  <a:lnTo>
                    <a:pt x="88" y="161"/>
                  </a:lnTo>
                  <a:lnTo>
                    <a:pt x="94" y="165"/>
                  </a:lnTo>
                  <a:lnTo>
                    <a:pt x="99" y="170"/>
                  </a:lnTo>
                  <a:lnTo>
                    <a:pt x="105" y="174"/>
                  </a:lnTo>
                  <a:lnTo>
                    <a:pt x="111" y="177"/>
                  </a:lnTo>
                  <a:lnTo>
                    <a:pt x="117" y="180"/>
                  </a:lnTo>
                  <a:lnTo>
                    <a:pt x="124" y="182"/>
                  </a:lnTo>
                  <a:lnTo>
                    <a:pt x="127" y="182"/>
                  </a:lnTo>
                  <a:lnTo>
                    <a:pt x="129" y="181"/>
                  </a:lnTo>
                  <a:lnTo>
                    <a:pt x="132" y="181"/>
                  </a:lnTo>
                  <a:lnTo>
                    <a:pt x="134" y="180"/>
                  </a:lnTo>
                  <a:lnTo>
                    <a:pt x="136" y="179"/>
                  </a:lnTo>
                  <a:lnTo>
                    <a:pt x="138" y="178"/>
                  </a:lnTo>
                  <a:lnTo>
                    <a:pt x="140" y="178"/>
                  </a:lnTo>
                  <a:lnTo>
                    <a:pt x="142" y="177"/>
                  </a:lnTo>
                  <a:lnTo>
                    <a:pt x="147" y="170"/>
                  </a:lnTo>
                  <a:lnTo>
                    <a:pt x="151" y="163"/>
                  </a:lnTo>
                  <a:lnTo>
                    <a:pt x="156" y="156"/>
                  </a:lnTo>
                  <a:lnTo>
                    <a:pt x="160" y="148"/>
                  </a:lnTo>
                  <a:lnTo>
                    <a:pt x="163" y="141"/>
                  </a:lnTo>
                  <a:lnTo>
                    <a:pt x="167" y="133"/>
                  </a:lnTo>
                  <a:lnTo>
                    <a:pt x="170" y="125"/>
                  </a:lnTo>
                  <a:lnTo>
                    <a:pt x="173" y="117"/>
                  </a:lnTo>
                  <a:lnTo>
                    <a:pt x="176" y="110"/>
                  </a:lnTo>
                  <a:lnTo>
                    <a:pt x="179" y="102"/>
                  </a:lnTo>
                  <a:lnTo>
                    <a:pt x="181" y="94"/>
                  </a:lnTo>
                  <a:lnTo>
                    <a:pt x="184" y="86"/>
                  </a:lnTo>
                  <a:lnTo>
                    <a:pt x="186" y="78"/>
                  </a:lnTo>
                  <a:lnTo>
                    <a:pt x="187" y="70"/>
                  </a:lnTo>
                  <a:lnTo>
                    <a:pt x="190" y="62"/>
                  </a:lnTo>
                  <a:lnTo>
                    <a:pt x="191" y="54"/>
                  </a:lnTo>
                  <a:lnTo>
                    <a:pt x="196" y="52"/>
                  </a:lnTo>
                  <a:lnTo>
                    <a:pt x="200" y="50"/>
                  </a:lnTo>
                  <a:lnTo>
                    <a:pt x="203" y="47"/>
                  </a:lnTo>
                  <a:lnTo>
                    <a:pt x="207" y="44"/>
                  </a:lnTo>
                  <a:lnTo>
                    <a:pt x="209" y="41"/>
                  </a:lnTo>
                  <a:lnTo>
                    <a:pt x="211" y="38"/>
                  </a:lnTo>
                  <a:lnTo>
                    <a:pt x="213" y="35"/>
                  </a:lnTo>
                  <a:lnTo>
                    <a:pt x="215" y="31"/>
                  </a:lnTo>
                  <a:lnTo>
                    <a:pt x="216" y="27"/>
                  </a:lnTo>
                  <a:lnTo>
                    <a:pt x="217" y="23"/>
                  </a:lnTo>
                  <a:lnTo>
                    <a:pt x="219" y="20"/>
                  </a:lnTo>
                  <a:lnTo>
                    <a:pt x="219" y="16"/>
                  </a:lnTo>
                  <a:lnTo>
                    <a:pt x="220" y="11"/>
                  </a:lnTo>
                  <a:lnTo>
                    <a:pt x="220" y="7"/>
                  </a:lnTo>
                  <a:lnTo>
                    <a:pt x="221" y="4"/>
                  </a:lnTo>
                  <a:lnTo>
                    <a:pt x="221" y="0"/>
                  </a:lnTo>
                  <a:lnTo>
                    <a:pt x="223" y="7"/>
                  </a:lnTo>
                  <a:lnTo>
                    <a:pt x="225" y="15"/>
                  </a:lnTo>
                  <a:lnTo>
                    <a:pt x="225" y="23"/>
                  </a:lnTo>
                  <a:lnTo>
                    <a:pt x="223" y="30"/>
                  </a:lnTo>
                  <a:lnTo>
                    <a:pt x="221" y="37"/>
                  </a:lnTo>
                  <a:lnTo>
                    <a:pt x="218" y="43"/>
                  </a:lnTo>
                  <a:lnTo>
                    <a:pt x="215" y="50"/>
                  </a:lnTo>
                  <a:lnTo>
                    <a:pt x="211" y="57"/>
                  </a:lnTo>
                  <a:lnTo>
                    <a:pt x="207" y="64"/>
                  </a:lnTo>
                  <a:lnTo>
                    <a:pt x="203" y="70"/>
                  </a:lnTo>
                  <a:lnTo>
                    <a:pt x="199" y="77"/>
                  </a:lnTo>
                  <a:lnTo>
                    <a:pt x="195" y="84"/>
                  </a:lnTo>
                  <a:lnTo>
                    <a:pt x="191" y="91"/>
                  </a:lnTo>
                  <a:lnTo>
                    <a:pt x="189" y="98"/>
                  </a:lnTo>
                  <a:lnTo>
                    <a:pt x="186" y="106"/>
                  </a:lnTo>
                  <a:lnTo>
                    <a:pt x="184" y="113"/>
                  </a:lnTo>
                  <a:lnTo>
                    <a:pt x="183" y="117"/>
                  </a:lnTo>
                  <a:lnTo>
                    <a:pt x="182" y="122"/>
                  </a:lnTo>
                  <a:lnTo>
                    <a:pt x="181" y="127"/>
                  </a:lnTo>
                  <a:lnTo>
                    <a:pt x="180" y="131"/>
                  </a:lnTo>
                  <a:lnTo>
                    <a:pt x="179" y="136"/>
                  </a:lnTo>
                  <a:lnTo>
                    <a:pt x="179" y="141"/>
                  </a:lnTo>
                  <a:lnTo>
                    <a:pt x="179" y="145"/>
                  </a:lnTo>
                  <a:lnTo>
                    <a:pt x="178" y="150"/>
                  </a:lnTo>
                  <a:lnTo>
                    <a:pt x="179" y="155"/>
                  </a:lnTo>
                  <a:lnTo>
                    <a:pt x="179" y="159"/>
                  </a:lnTo>
                  <a:lnTo>
                    <a:pt x="179" y="164"/>
                  </a:lnTo>
                  <a:lnTo>
                    <a:pt x="181" y="168"/>
                  </a:lnTo>
                  <a:lnTo>
                    <a:pt x="182" y="173"/>
                  </a:lnTo>
                  <a:lnTo>
                    <a:pt x="184" y="177"/>
                  </a:lnTo>
                  <a:lnTo>
                    <a:pt x="187" y="181"/>
                  </a:lnTo>
                  <a:lnTo>
                    <a:pt x="190" y="185"/>
                  </a:lnTo>
                  <a:lnTo>
                    <a:pt x="191" y="190"/>
                  </a:lnTo>
                  <a:lnTo>
                    <a:pt x="192" y="194"/>
                  </a:lnTo>
                  <a:lnTo>
                    <a:pt x="193" y="198"/>
                  </a:lnTo>
                  <a:lnTo>
                    <a:pt x="193" y="201"/>
                  </a:lnTo>
                  <a:lnTo>
                    <a:pt x="193" y="205"/>
                  </a:lnTo>
                  <a:lnTo>
                    <a:pt x="192" y="209"/>
                  </a:lnTo>
                  <a:lnTo>
                    <a:pt x="191" y="213"/>
                  </a:lnTo>
                  <a:lnTo>
                    <a:pt x="190" y="217"/>
                  </a:lnTo>
                  <a:lnTo>
                    <a:pt x="188" y="221"/>
                  </a:lnTo>
                  <a:lnTo>
                    <a:pt x="187" y="224"/>
                  </a:lnTo>
                  <a:lnTo>
                    <a:pt x="184" y="228"/>
                  </a:lnTo>
                  <a:lnTo>
                    <a:pt x="182" y="231"/>
                  </a:lnTo>
                  <a:lnTo>
                    <a:pt x="180" y="235"/>
                  </a:lnTo>
                  <a:lnTo>
                    <a:pt x="178" y="239"/>
                  </a:lnTo>
                  <a:lnTo>
                    <a:pt x="175" y="242"/>
                  </a:lnTo>
                  <a:lnTo>
                    <a:pt x="173" y="245"/>
                  </a:lnTo>
                  <a:lnTo>
                    <a:pt x="164" y="247"/>
                  </a:lnTo>
                  <a:lnTo>
                    <a:pt x="154" y="248"/>
                  </a:lnTo>
                  <a:lnTo>
                    <a:pt x="144" y="249"/>
                  </a:lnTo>
                  <a:lnTo>
                    <a:pt x="135" y="250"/>
                  </a:lnTo>
                  <a:lnTo>
                    <a:pt x="125" y="251"/>
                  </a:lnTo>
                  <a:lnTo>
                    <a:pt x="114" y="251"/>
                  </a:lnTo>
                  <a:lnTo>
                    <a:pt x="105" y="251"/>
                  </a:lnTo>
                  <a:lnTo>
                    <a:pt x="94" y="251"/>
                  </a:lnTo>
                  <a:lnTo>
                    <a:pt x="84" y="251"/>
                  </a:lnTo>
                  <a:lnTo>
                    <a:pt x="74" y="251"/>
                  </a:lnTo>
                  <a:lnTo>
                    <a:pt x="63" y="251"/>
                  </a:lnTo>
                  <a:lnTo>
                    <a:pt x="53" y="251"/>
                  </a:lnTo>
                  <a:lnTo>
                    <a:pt x="43" y="251"/>
                  </a:lnTo>
                  <a:lnTo>
                    <a:pt x="32" y="251"/>
                  </a:lnTo>
                  <a:lnTo>
                    <a:pt x="22" y="251"/>
                  </a:lnTo>
                  <a:lnTo>
                    <a:pt x="12" y="252"/>
                  </a:lnTo>
                  <a:lnTo>
                    <a:pt x="11" y="249"/>
                  </a:lnTo>
                  <a:lnTo>
                    <a:pt x="10" y="247"/>
                  </a:lnTo>
                  <a:lnTo>
                    <a:pt x="9" y="244"/>
                  </a:lnTo>
                  <a:lnTo>
                    <a:pt x="8" y="241"/>
                  </a:lnTo>
                  <a:lnTo>
                    <a:pt x="7" y="239"/>
                  </a:lnTo>
                  <a:lnTo>
                    <a:pt x="5" y="236"/>
                  </a:lnTo>
                  <a:lnTo>
                    <a:pt x="4" y="234"/>
                  </a:lnTo>
                  <a:lnTo>
                    <a:pt x="2" y="231"/>
                  </a:lnTo>
                  <a:lnTo>
                    <a:pt x="1" y="228"/>
                  </a:lnTo>
                  <a:lnTo>
                    <a:pt x="0" y="226"/>
                  </a:lnTo>
                  <a:lnTo>
                    <a:pt x="0" y="224"/>
                  </a:lnTo>
                  <a:lnTo>
                    <a:pt x="0" y="221"/>
                  </a:lnTo>
                  <a:lnTo>
                    <a:pt x="0" y="218"/>
                  </a:lnTo>
                  <a:lnTo>
                    <a:pt x="0" y="216"/>
                  </a:lnTo>
                  <a:lnTo>
                    <a:pt x="1" y="214"/>
                  </a:lnTo>
                  <a:lnTo>
                    <a:pt x="3" y="211"/>
                  </a:lnTo>
                  <a:lnTo>
                    <a:pt x="4" y="209"/>
                  </a:lnTo>
                  <a:lnTo>
                    <a:pt x="4" y="206"/>
                  </a:lnTo>
                  <a:lnTo>
                    <a:pt x="5" y="204"/>
                  </a:lnTo>
                  <a:lnTo>
                    <a:pt x="5" y="201"/>
                  </a:lnTo>
                  <a:lnTo>
                    <a:pt x="6" y="198"/>
                  </a:lnTo>
                  <a:lnTo>
                    <a:pt x="6" y="195"/>
                  </a:lnTo>
                  <a:lnTo>
                    <a:pt x="7" y="192"/>
                  </a:lnTo>
                  <a:lnTo>
                    <a:pt x="7" y="190"/>
                  </a:lnTo>
                  <a:lnTo>
                    <a:pt x="7" y="187"/>
                  </a:lnTo>
                  <a:lnTo>
                    <a:pt x="7" y="184"/>
                  </a:lnTo>
                  <a:lnTo>
                    <a:pt x="7" y="181"/>
                  </a:lnTo>
                  <a:lnTo>
                    <a:pt x="7" y="178"/>
                  </a:lnTo>
                  <a:lnTo>
                    <a:pt x="6" y="175"/>
                  </a:lnTo>
                  <a:lnTo>
                    <a:pt x="6" y="172"/>
                  </a:lnTo>
                  <a:lnTo>
                    <a:pt x="5" y="170"/>
                  </a:lnTo>
                  <a:lnTo>
                    <a:pt x="5" y="167"/>
                  </a:lnTo>
                </a:path>
              </a:pathLst>
            </a:custGeom>
            <a:solidFill>
              <a:srgbClr val="7F7F7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92" name="Freeform 180">
              <a:extLst>
                <a:ext uri="{FF2B5EF4-FFF2-40B4-BE49-F238E27FC236}">
                  <a16:creationId xmlns:a16="http://schemas.microsoft.com/office/drawing/2014/main" id="{5C2B9831-F13D-E195-7DA7-FC27C2B45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320"/>
              <a:ext cx="28" cy="64"/>
            </a:xfrm>
            <a:custGeom>
              <a:avLst/>
              <a:gdLst>
                <a:gd name="T0" fmla="*/ 8 w 28"/>
                <a:gd name="T1" fmla="*/ 0 h 64"/>
                <a:gd name="T2" fmla="*/ 9 w 28"/>
                <a:gd name="T3" fmla="*/ 3 h 64"/>
                <a:gd name="T4" fmla="*/ 10 w 28"/>
                <a:gd name="T5" fmla="*/ 7 h 64"/>
                <a:gd name="T6" fmla="*/ 11 w 28"/>
                <a:gd name="T7" fmla="*/ 11 h 64"/>
                <a:gd name="T8" fmla="*/ 12 w 28"/>
                <a:gd name="T9" fmla="*/ 15 h 64"/>
                <a:gd name="T10" fmla="*/ 14 w 28"/>
                <a:gd name="T11" fmla="*/ 19 h 64"/>
                <a:gd name="T12" fmla="*/ 15 w 28"/>
                <a:gd name="T13" fmla="*/ 23 h 64"/>
                <a:gd name="T14" fmla="*/ 16 w 28"/>
                <a:gd name="T15" fmla="*/ 27 h 64"/>
                <a:gd name="T16" fmla="*/ 18 w 28"/>
                <a:gd name="T17" fmla="*/ 31 h 64"/>
                <a:gd name="T18" fmla="*/ 19 w 28"/>
                <a:gd name="T19" fmla="*/ 35 h 64"/>
                <a:gd name="T20" fmla="*/ 21 w 28"/>
                <a:gd name="T21" fmla="*/ 39 h 64"/>
                <a:gd name="T22" fmla="*/ 22 w 28"/>
                <a:gd name="T23" fmla="*/ 43 h 64"/>
                <a:gd name="T24" fmla="*/ 23 w 28"/>
                <a:gd name="T25" fmla="*/ 47 h 64"/>
                <a:gd name="T26" fmla="*/ 24 w 28"/>
                <a:gd name="T27" fmla="*/ 50 h 64"/>
                <a:gd name="T28" fmla="*/ 25 w 28"/>
                <a:gd name="T29" fmla="*/ 55 h 64"/>
                <a:gd name="T30" fmla="*/ 26 w 28"/>
                <a:gd name="T31" fmla="*/ 59 h 64"/>
                <a:gd name="T32" fmla="*/ 27 w 28"/>
                <a:gd name="T33" fmla="*/ 63 h 64"/>
                <a:gd name="T34" fmla="*/ 25 w 28"/>
                <a:gd name="T35" fmla="*/ 60 h 64"/>
                <a:gd name="T36" fmla="*/ 23 w 28"/>
                <a:gd name="T37" fmla="*/ 57 h 64"/>
                <a:gd name="T38" fmla="*/ 21 w 28"/>
                <a:gd name="T39" fmla="*/ 55 h 64"/>
                <a:gd name="T40" fmla="*/ 19 w 28"/>
                <a:gd name="T41" fmla="*/ 52 h 64"/>
                <a:gd name="T42" fmla="*/ 18 w 28"/>
                <a:gd name="T43" fmla="*/ 50 h 64"/>
                <a:gd name="T44" fmla="*/ 16 w 28"/>
                <a:gd name="T45" fmla="*/ 47 h 64"/>
                <a:gd name="T46" fmla="*/ 15 w 28"/>
                <a:gd name="T47" fmla="*/ 44 h 64"/>
                <a:gd name="T48" fmla="*/ 14 w 28"/>
                <a:gd name="T49" fmla="*/ 41 h 64"/>
                <a:gd name="T50" fmla="*/ 12 w 28"/>
                <a:gd name="T51" fmla="*/ 39 h 64"/>
                <a:gd name="T52" fmla="*/ 10 w 28"/>
                <a:gd name="T53" fmla="*/ 36 h 64"/>
                <a:gd name="T54" fmla="*/ 9 w 28"/>
                <a:gd name="T55" fmla="*/ 33 h 64"/>
                <a:gd name="T56" fmla="*/ 7 w 28"/>
                <a:gd name="T57" fmla="*/ 31 h 64"/>
                <a:gd name="T58" fmla="*/ 5 w 28"/>
                <a:gd name="T59" fmla="*/ 28 h 64"/>
                <a:gd name="T60" fmla="*/ 4 w 28"/>
                <a:gd name="T61" fmla="*/ 26 h 64"/>
                <a:gd name="T62" fmla="*/ 2 w 28"/>
                <a:gd name="T63" fmla="*/ 23 h 64"/>
                <a:gd name="T64" fmla="*/ 0 w 28"/>
                <a:gd name="T65" fmla="*/ 21 h 64"/>
                <a:gd name="T66" fmla="*/ 8 w 28"/>
                <a:gd name="T6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" h="64">
                  <a:moveTo>
                    <a:pt x="8" y="0"/>
                  </a:moveTo>
                  <a:lnTo>
                    <a:pt x="9" y="3"/>
                  </a:lnTo>
                  <a:lnTo>
                    <a:pt x="10" y="7"/>
                  </a:lnTo>
                  <a:lnTo>
                    <a:pt x="11" y="11"/>
                  </a:lnTo>
                  <a:lnTo>
                    <a:pt x="12" y="15"/>
                  </a:lnTo>
                  <a:lnTo>
                    <a:pt x="14" y="19"/>
                  </a:lnTo>
                  <a:lnTo>
                    <a:pt x="15" y="23"/>
                  </a:lnTo>
                  <a:lnTo>
                    <a:pt x="16" y="27"/>
                  </a:lnTo>
                  <a:lnTo>
                    <a:pt x="18" y="31"/>
                  </a:lnTo>
                  <a:lnTo>
                    <a:pt x="19" y="35"/>
                  </a:lnTo>
                  <a:lnTo>
                    <a:pt x="21" y="39"/>
                  </a:lnTo>
                  <a:lnTo>
                    <a:pt x="22" y="43"/>
                  </a:lnTo>
                  <a:lnTo>
                    <a:pt x="23" y="47"/>
                  </a:lnTo>
                  <a:lnTo>
                    <a:pt x="24" y="50"/>
                  </a:lnTo>
                  <a:lnTo>
                    <a:pt x="25" y="55"/>
                  </a:lnTo>
                  <a:lnTo>
                    <a:pt x="26" y="59"/>
                  </a:lnTo>
                  <a:lnTo>
                    <a:pt x="27" y="63"/>
                  </a:lnTo>
                  <a:lnTo>
                    <a:pt x="25" y="60"/>
                  </a:lnTo>
                  <a:lnTo>
                    <a:pt x="23" y="57"/>
                  </a:lnTo>
                  <a:lnTo>
                    <a:pt x="21" y="55"/>
                  </a:lnTo>
                  <a:lnTo>
                    <a:pt x="19" y="52"/>
                  </a:lnTo>
                  <a:lnTo>
                    <a:pt x="18" y="50"/>
                  </a:lnTo>
                  <a:lnTo>
                    <a:pt x="16" y="47"/>
                  </a:lnTo>
                  <a:lnTo>
                    <a:pt x="15" y="44"/>
                  </a:lnTo>
                  <a:lnTo>
                    <a:pt x="14" y="41"/>
                  </a:lnTo>
                  <a:lnTo>
                    <a:pt x="12" y="39"/>
                  </a:lnTo>
                  <a:lnTo>
                    <a:pt x="10" y="36"/>
                  </a:lnTo>
                  <a:lnTo>
                    <a:pt x="9" y="33"/>
                  </a:lnTo>
                  <a:lnTo>
                    <a:pt x="7" y="31"/>
                  </a:lnTo>
                  <a:lnTo>
                    <a:pt x="5" y="28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8" y="0"/>
                  </a:lnTo>
                </a:path>
              </a:pathLst>
            </a:custGeom>
            <a:solidFill>
              <a:srgbClr val="D9D9D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93" name="Freeform 181">
              <a:extLst>
                <a:ext uri="{FF2B5EF4-FFF2-40B4-BE49-F238E27FC236}">
                  <a16:creationId xmlns:a16="http://schemas.microsoft.com/office/drawing/2014/main" id="{F4CA04F0-6656-9936-14FB-41A6F9E5A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8" y="1585"/>
              <a:ext cx="199" cy="336"/>
            </a:xfrm>
            <a:custGeom>
              <a:avLst/>
              <a:gdLst>
                <a:gd name="T0" fmla="*/ 12 w 199"/>
                <a:gd name="T1" fmla="*/ 147 h 336"/>
                <a:gd name="T2" fmla="*/ 28 w 199"/>
                <a:gd name="T3" fmla="*/ 145 h 336"/>
                <a:gd name="T4" fmla="*/ 44 w 199"/>
                <a:gd name="T5" fmla="*/ 129 h 336"/>
                <a:gd name="T6" fmla="*/ 54 w 199"/>
                <a:gd name="T7" fmla="*/ 120 h 336"/>
                <a:gd name="T8" fmla="*/ 65 w 199"/>
                <a:gd name="T9" fmla="*/ 117 h 336"/>
                <a:gd name="T10" fmla="*/ 53 w 199"/>
                <a:gd name="T11" fmla="*/ 99 h 336"/>
                <a:gd name="T12" fmla="*/ 45 w 199"/>
                <a:gd name="T13" fmla="*/ 79 h 336"/>
                <a:gd name="T14" fmla="*/ 34 w 199"/>
                <a:gd name="T15" fmla="*/ 68 h 336"/>
                <a:gd name="T16" fmla="*/ 33 w 199"/>
                <a:gd name="T17" fmla="*/ 51 h 336"/>
                <a:gd name="T18" fmla="*/ 36 w 199"/>
                <a:gd name="T19" fmla="*/ 36 h 336"/>
                <a:gd name="T20" fmla="*/ 42 w 199"/>
                <a:gd name="T21" fmla="*/ 20 h 336"/>
                <a:gd name="T22" fmla="*/ 52 w 199"/>
                <a:gd name="T23" fmla="*/ 17 h 336"/>
                <a:gd name="T24" fmla="*/ 58 w 199"/>
                <a:gd name="T25" fmla="*/ 22 h 336"/>
                <a:gd name="T26" fmla="*/ 68 w 199"/>
                <a:gd name="T27" fmla="*/ 9 h 336"/>
                <a:gd name="T28" fmla="*/ 81 w 199"/>
                <a:gd name="T29" fmla="*/ 2 h 336"/>
                <a:gd name="T30" fmla="*/ 91 w 199"/>
                <a:gd name="T31" fmla="*/ 10 h 336"/>
                <a:gd name="T32" fmla="*/ 132 w 199"/>
                <a:gd name="T33" fmla="*/ 21 h 336"/>
                <a:gd name="T34" fmla="*/ 142 w 199"/>
                <a:gd name="T35" fmla="*/ 48 h 336"/>
                <a:gd name="T36" fmla="*/ 149 w 199"/>
                <a:gd name="T37" fmla="*/ 60 h 336"/>
                <a:gd name="T38" fmla="*/ 147 w 199"/>
                <a:gd name="T39" fmla="*/ 68 h 336"/>
                <a:gd name="T40" fmla="*/ 157 w 199"/>
                <a:gd name="T41" fmla="*/ 79 h 336"/>
                <a:gd name="T42" fmla="*/ 158 w 199"/>
                <a:gd name="T43" fmla="*/ 93 h 336"/>
                <a:gd name="T44" fmla="*/ 157 w 199"/>
                <a:gd name="T45" fmla="*/ 108 h 336"/>
                <a:gd name="T46" fmla="*/ 149 w 199"/>
                <a:gd name="T47" fmla="*/ 128 h 336"/>
                <a:gd name="T48" fmla="*/ 142 w 199"/>
                <a:gd name="T49" fmla="*/ 143 h 336"/>
                <a:gd name="T50" fmla="*/ 148 w 199"/>
                <a:gd name="T51" fmla="*/ 151 h 336"/>
                <a:gd name="T52" fmla="*/ 160 w 199"/>
                <a:gd name="T53" fmla="*/ 140 h 336"/>
                <a:gd name="T54" fmla="*/ 178 w 199"/>
                <a:gd name="T55" fmla="*/ 134 h 336"/>
                <a:gd name="T56" fmla="*/ 190 w 199"/>
                <a:gd name="T57" fmla="*/ 143 h 336"/>
                <a:gd name="T58" fmla="*/ 197 w 199"/>
                <a:gd name="T59" fmla="*/ 158 h 336"/>
                <a:gd name="T60" fmla="*/ 196 w 199"/>
                <a:gd name="T61" fmla="*/ 176 h 336"/>
                <a:gd name="T62" fmla="*/ 191 w 199"/>
                <a:gd name="T63" fmla="*/ 192 h 336"/>
                <a:gd name="T64" fmla="*/ 182 w 199"/>
                <a:gd name="T65" fmla="*/ 206 h 336"/>
                <a:gd name="T66" fmla="*/ 166 w 199"/>
                <a:gd name="T67" fmla="*/ 207 h 336"/>
                <a:gd name="T68" fmla="*/ 164 w 199"/>
                <a:gd name="T69" fmla="*/ 200 h 336"/>
                <a:gd name="T70" fmla="*/ 165 w 199"/>
                <a:gd name="T71" fmla="*/ 193 h 336"/>
                <a:gd name="T72" fmla="*/ 158 w 199"/>
                <a:gd name="T73" fmla="*/ 193 h 336"/>
                <a:gd name="T74" fmla="*/ 146 w 199"/>
                <a:gd name="T75" fmla="*/ 204 h 336"/>
                <a:gd name="T76" fmla="*/ 142 w 199"/>
                <a:gd name="T77" fmla="*/ 211 h 336"/>
                <a:gd name="T78" fmla="*/ 135 w 199"/>
                <a:gd name="T79" fmla="*/ 224 h 336"/>
                <a:gd name="T80" fmla="*/ 127 w 199"/>
                <a:gd name="T81" fmla="*/ 239 h 336"/>
                <a:gd name="T82" fmla="*/ 121 w 199"/>
                <a:gd name="T83" fmla="*/ 254 h 336"/>
                <a:gd name="T84" fmla="*/ 120 w 199"/>
                <a:gd name="T85" fmla="*/ 273 h 336"/>
                <a:gd name="T86" fmla="*/ 121 w 199"/>
                <a:gd name="T87" fmla="*/ 292 h 336"/>
                <a:gd name="T88" fmla="*/ 126 w 199"/>
                <a:gd name="T89" fmla="*/ 310 h 336"/>
                <a:gd name="T90" fmla="*/ 96 w 199"/>
                <a:gd name="T91" fmla="*/ 330 h 336"/>
                <a:gd name="T92" fmla="*/ 83 w 199"/>
                <a:gd name="T93" fmla="*/ 306 h 336"/>
                <a:gd name="T94" fmla="*/ 70 w 199"/>
                <a:gd name="T95" fmla="*/ 282 h 336"/>
                <a:gd name="T96" fmla="*/ 58 w 199"/>
                <a:gd name="T97" fmla="*/ 257 h 336"/>
                <a:gd name="T98" fmla="*/ 58 w 199"/>
                <a:gd name="T99" fmla="*/ 248 h 336"/>
                <a:gd name="T100" fmla="*/ 46 w 199"/>
                <a:gd name="T101" fmla="*/ 227 h 336"/>
                <a:gd name="T102" fmla="*/ 42 w 199"/>
                <a:gd name="T103" fmla="*/ 205 h 336"/>
                <a:gd name="T104" fmla="*/ 39 w 199"/>
                <a:gd name="T105" fmla="*/ 191 h 336"/>
                <a:gd name="T106" fmla="*/ 39 w 199"/>
                <a:gd name="T107" fmla="*/ 196 h 336"/>
                <a:gd name="T108" fmla="*/ 30 w 199"/>
                <a:gd name="T109" fmla="*/ 187 h 336"/>
                <a:gd name="T110" fmla="*/ 22 w 199"/>
                <a:gd name="T111" fmla="*/ 166 h 336"/>
                <a:gd name="T112" fmla="*/ 28 w 199"/>
                <a:gd name="T113" fmla="*/ 167 h 336"/>
                <a:gd name="T114" fmla="*/ 34 w 199"/>
                <a:gd name="T115" fmla="*/ 167 h 336"/>
                <a:gd name="T116" fmla="*/ 31 w 199"/>
                <a:gd name="T117" fmla="*/ 162 h 336"/>
                <a:gd name="T118" fmla="*/ 25 w 199"/>
                <a:gd name="T119" fmla="*/ 158 h 336"/>
                <a:gd name="T120" fmla="*/ 14 w 199"/>
                <a:gd name="T121" fmla="*/ 162 h 336"/>
                <a:gd name="T122" fmla="*/ 2 w 199"/>
                <a:gd name="T123" fmla="*/ 157 h 336"/>
                <a:gd name="T124" fmla="*/ 0 w 199"/>
                <a:gd name="T125" fmla="*/ 14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9" h="336">
                  <a:moveTo>
                    <a:pt x="0" y="144"/>
                  </a:moveTo>
                  <a:lnTo>
                    <a:pt x="3" y="144"/>
                  </a:lnTo>
                  <a:lnTo>
                    <a:pt x="6" y="145"/>
                  </a:lnTo>
                  <a:lnTo>
                    <a:pt x="9" y="146"/>
                  </a:lnTo>
                  <a:lnTo>
                    <a:pt x="12" y="147"/>
                  </a:lnTo>
                  <a:lnTo>
                    <a:pt x="15" y="147"/>
                  </a:lnTo>
                  <a:lnTo>
                    <a:pt x="18" y="147"/>
                  </a:lnTo>
                  <a:lnTo>
                    <a:pt x="21" y="147"/>
                  </a:lnTo>
                  <a:lnTo>
                    <a:pt x="24" y="146"/>
                  </a:lnTo>
                  <a:lnTo>
                    <a:pt x="28" y="145"/>
                  </a:lnTo>
                  <a:lnTo>
                    <a:pt x="32" y="142"/>
                  </a:lnTo>
                  <a:lnTo>
                    <a:pt x="36" y="139"/>
                  </a:lnTo>
                  <a:lnTo>
                    <a:pt x="39" y="136"/>
                  </a:lnTo>
                  <a:lnTo>
                    <a:pt x="42" y="133"/>
                  </a:lnTo>
                  <a:lnTo>
                    <a:pt x="44" y="129"/>
                  </a:lnTo>
                  <a:lnTo>
                    <a:pt x="46" y="126"/>
                  </a:lnTo>
                  <a:lnTo>
                    <a:pt x="48" y="122"/>
                  </a:lnTo>
                  <a:lnTo>
                    <a:pt x="49" y="121"/>
                  </a:lnTo>
                  <a:lnTo>
                    <a:pt x="52" y="120"/>
                  </a:lnTo>
                  <a:lnTo>
                    <a:pt x="54" y="120"/>
                  </a:lnTo>
                  <a:lnTo>
                    <a:pt x="57" y="120"/>
                  </a:lnTo>
                  <a:lnTo>
                    <a:pt x="60" y="120"/>
                  </a:lnTo>
                  <a:lnTo>
                    <a:pt x="62" y="120"/>
                  </a:lnTo>
                  <a:lnTo>
                    <a:pt x="64" y="119"/>
                  </a:lnTo>
                  <a:lnTo>
                    <a:pt x="65" y="117"/>
                  </a:lnTo>
                  <a:lnTo>
                    <a:pt x="48" y="116"/>
                  </a:lnTo>
                  <a:lnTo>
                    <a:pt x="49" y="112"/>
                  </a:lnTo>
                  <a:lnTo>
                    <a:pt x="50" y="108"/>
                  </a:lnTo>
                  <a:lnTo>
                    <a:pt x="52" y="103"/>
                  </a:lnTo>
                  <a:lnTo>
                    <a:pt x="53" y="99"/>
                  </a:lnTo>
                  <a:lnTo>
                    <a:pt x="54" y="94"/>
                  </a:lnTo>
                  <a:lnTo>
                    <a:pt x="54" y="89"/>
                  </a:lnTo>
                  <a:lnTo>
                    <a:pt x="52" y="85"/>
                  </a:lnTo>
                  <a:lnTo>
                    <a:pt x="49" y="81"/>
                  </a:lnTo>
                  <a:lnTo>
                    <a:pt x="45" y="79"/>
                  </a:lnTo>
                  <a:lnTo>
                    <a:pt x="42" y="78"/>
                  </a:lnTo>
                  <a:lnTo>
                    <a:pt x="39" y="75"/>
                  </a:lnTo>
                  <a:lnTo>
                    <a:pt x="37" y="73"/>
                  </a:lnTo>
                  <a:lnTo>
                    <a:pt x="35" y="70"/>
                  </a:lnTo>
                  <a:lnTo>
                    <a:pt x="34" y="68"/>
                  </a:lnTo>
                  <a:lnTo>
                    <a:pt x="33" y="65"/>
                  </a:lnTo>
                  <a:lnTo>
                    <a:pt x="33" y="61"/>
                  </a:lnTo>
                  <a:lnTo>
                    <a:pt x="33" y="58"/>
                  </a:lnTo>
                  <a:lnTo>
                    <a:pt x="33" y="55"/>
                  </a:lnTo>
                  <a:lnTo>
                    <a:pt x="33" y="51"/>
                  </a:lnTo>
                  <a:lnTo>
                    <a:pt x="34" y="48"/>
                  </a:lnTo>
                  <a:lnTo>
                    <a:pt x="34" y="44"/>
                  </a:lnTo>
                  <a:lnTo>
                    <a:pt x="35" y="41"/>
                  </a:lnTo>
                  <a:lnTo>
                    <a:pt x="35" y="38"/>
                  </a:lnTo>
                  <a:lnTo>
                    <a:pt x="36" y="36"/>
                  </a:lnTo>
                  <a:lnTo>
                    <a:pt x="36" y="33"/>
                  </a:lnTo>
                  <a:lnTo>
                    <a:pt x="37" y="29"/>
                  </a:lnTo>
                  <a:lnTo>
                    <a:pt x="39" y="26"/>
                  </a:lnTo>
                  <a:lnTo>
                    <a:pt x="39" y="23"/>
                  </a:lnTo>
                  <a:lnTo>
                    <a:pt x="42" y="20"/>
                  </a:lnTo>
                  <a:lnTo>
                    <a:pt x="43" y="17"/>
                  </a:lnTo>
                  <a:lnTo>
                    <a:pt x="46" y="16"/>
                  </a:lnTo>
                  <a:lnTo>
                    <a:pt x="50" y="15"/>
                  </a:lnTo>
                  <a:lnTo>
                    <a:pt x="51" y="16"/>
                  </a:lnTo>
                  <a:lnTo>
                    <a:pt x="52" y="17"/>
                  </a:lnTo>
                  <a:lnTo>
                    <a:pt x="54" y="18"/>
                  </a:lnTo>
                  <a:lnTo>
                    <a:pt x="54" y="20"/>
                  </a:lnTo>
                  <a:lnTo>
                    <a:pt x="55" y="20"/>
                  </a:lnTo>
                  <a:lnTo>
                    <a:pt x="56" y="21"/>
                  </a:lnTo>
                  <a:lnTo>
                    <a:pt x="58" y="22"/>
                  </a:lnTo>
                  <a:lnTo>
                    <a:pt x="60" y="23"/>
                  </a:lnTo>
                  <a:lnTo>
                    <a:pt x="61" y="19"/>
                  </a:lnTo>
                  <a:lnTo>
                    <a:pt x="63" y="16"/>
                  </a:lnTo>
                  <a:lnTo>
                    <a:pt x="66" y="13"/>
                  </a:lnTo>
                  <a:lnTo>
                    <a:pt x="68" y="9"/>
                  </a:lnTo>
                  <a:lnTo>
                    <a:pt x="70" y="6"/>
                  </a:lnTo>
                  <a:lnTo>
                    <a:pt x="74" y="4"/>
                  </a:lnTo>
                  <a:lnTo>
                    <a:pt x="77" y="1"/>
                  </a:lnTo>
                  <a:lnTo>
                    <a:pt x="81" y="0"/>
                  </a:lnTo>
                  <a:lnTo>
                    <a:pt x="81" y="2"/>
                  </a:lnTo>
                  <a:lnTo>
                    <a:pt x="83" y="4"/>
                  </a:lnTo>
                  <a:lnTo>
                    <a:pt x="85" y="6"/>
                  </a:lnTo>
                  <a:lnTo>
                    <a:pt x="86" y="7"/>
                  </a:lnTo>
                  <a:lnTo>
                    <a:pt x="89" y="9"/>
                  </a:lnTo>
                  <a:lnTo>
                    <a:pt x="91" y="10"/>
                  </a:lnTo>
                  <a:lnTo>
                    <a:pt x="94" y="11"/>
                  </a:lnTo>
                  <a:lnTo>
                    <a:pt x="96" y="12"/>
                  </a:lnTo>
                  <a:lnTo>
                    <a:pt x="117" y="14"/>
                  </a:lnTo>
                  <a:lnTo>
                    <a:pt x="126" y="17"/>
                  </a:lnTo>
                  <a:lnTo>
                    <a:pt x="132" y="21"/>
                  </a:lnTo>
                  <a:lnTo>
                    <a:pt x="134" y="26"/>
                  </a:lnTo>
                  <a:lnTo>
                    <a:pt x="136" y="31"/>
                  </a:lnTo>
                  <a:lnTo>
                    <a:pt x="137" y="37"/>
                  </a:lnTo>
                  <a:lnTo>
                    <a:pt x="139" y="42"/>
                  </a:lnTo>
                  <a:lnTo>
                    <a:pt x="142" y="48"/>
                  </a:lnTo>
                  <a:lnTo>
                    <a:pt x="150" y="51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49" y="58"/>
                  </a:lnTo>
                  <a:lnTo>
                    <a:pt x="149" y="60"/>
                  </a:lnTo>
                  <a:lnTo>
                    <a:pt x="148" y="62"/>
                  </a:lnTo>
                  <a:lnTo>
                    <a:pt x="147" y="63"/>
                  </a:lnTo>
                  <a:lnTo>
                    <a:pt x="146" y="65"/>
                  </a:lnTo>
                  <a:lnTo>
                    <a:pt x="144" y="67"/>
                  </a:lnTo>
                  <a:lnTo>
                    <a:pt x="147" y="68"/>
                  </a:lnTo>
                  <a:lnTo>
                    <a:pt x="150" y="70"/>
                  </a:lnTo>
                  <a:lnTo>
                    <a:pt x="152" y="72"/>
                  </a:lnTo>
                  <a:lnTo>
                    <a:pt x="154" y="74"/>
                  </a:lnTo>
                  <a:lnTo>
                    <a:pt x="156" y="76"/>
                  </a:lnTo>
                  <a:lnTo>
                    <a:pt x="157" y="79"/>
                  </a:lnTo>
                  <a:lnTo>
                    <a:pt x="157" y="82"/>
                  </a:lnTo>
                  <a:lnTo>
                    <a:pt x="158" y="84"/>
                  </a:lnTo>
                  <a:lnTo>
                    <a:pt x="158" y="87"/>
                  </a:lnTo>
                  <a:lnTo>
                    <a:pt x="158" y="90"/>
                  </a:lnTo>
                  <a:lnTo>
                    <a:pt x="158" y="93"/>
                  </a:lnTo>
                  <a:lnTo>
                    <a:pt x="158" y="96"/>
                  </a:lnTo>
                  <a:lnTo>
                    <a:pt x="158" y="100"/>
                  </a:lnTo>
                  <a:lnTo>
                    <a:pt x="157" y="102"/>
                  </a:lnTo>
                  <a:lnTo>
                    <a:pt x="157" y="105"/>
                  </a:lnTo>
                  <a:lnTo>
                    <a:pt x="157" y="108"/>
                  </a:lnTo>
                  <a:lnTo>
                    <a:pt x="155" y="112"/>
                  </a:lnTo>
                  <a:lnTo>
                    <a:pt x="154" y="116"/>
                  </a:lnTo>
                  <a:lnTo>
                    <a:pt x="152" y="120"/>
                  </a:lnTo>
                  <a:lnTo>
                    <a:pt x="151" y="124"/>
                  </a:lnTo>
                  <a:lnTo>
                    <a:pt x="149" y="128"/>
                  </a:lnTo>
                  <a:lnTo>
                    <a:pt x="147" y="132"/>
                  </a:lnTo>
                  <a:lnTo>
                    <a:pt x="145" y="136"/>
                  </a:lnTo>
                  <a:lnTo>
                    <a:pt x="142" y="139"/>
                  </a:lnTo>
                  <a:lnTo>
                    <a:pt x="142" y="141"/>
                  </a:lnTo>
                  <a:lnTo>
                    <a:pt x="142" y="143"/>
                  </a:lnTo>
                  <a:lnTo>
                    <a:pt x="144" y="145"/>
                  </a:lnTo>
                  <a:lnTo>
                    <a:pt x="144" y="146"/>
                  </a:lnTo>
                  <a:lnTo>
                    <a:pt x="146" y="148"/>
                  </a:lnTo>
                  <a:lnTo>
                    <a:pt x="147" y="149"/>
                  </a:lnTo>
                  <a:lnTo>
                    <a:pt x="148" y="151"/>
                  </a:lnTo>
                  <a:lnTo>
                    <a:pt x="150" y="152"/>
                  </a:lnTo>
                  <a:lnTo>
                    <a:pt x="152" y="149"/>
                  </a:lnTo>
                  <a:lnTo>
                    <a:pt x="154" y="146"/>
                  </a:lnTo>
                  <a:lnTo>
                    <a:pt x="157" y="143"/>
                  </a:lnTo>
                  <a:lnTo>
                    <a:pt x="160" y="140"/>
                  </a:lnTo>
                  <a:lnTo>
                    <a:pt x="163" y="138"/>
                  </a:lnTo>
                  <a:lnTo>
                    <a:pt x="167" y="136"/>
                  </a:lnTo>
                  <a:lnTo>
                    <a:pt x="171" y="134"/>
                  </a:lnTo>
                  <a:lnTo>
                    <a:pt x="175" y="134"/>
                  </a:lnTo>
                  <a:lnTo>
                    <a:pt x="178" y="134"/>
                  </a:lnTo>
                  <a:lnTo>
                    <a:pt x="181" y="135"/>
                  </a:lnTo>
                  <a:lnTo>
                    <a:pt x="184" y="137"/>
                  </a:lnTo>
                  <a:lnTo>
                    <a:pt x="186" y="138"/>
                  </a:lnTo>
                  <a:lnTo>
                    <a:pt x="188" y="141"/>
                  </a:lnTo>
                  <a:lnTo>
                    <a:pt x="190" y="143"/>
                  </a:lnTo>
                  <a:lnTo>
                    <a:pt x="193" y="145"/>
                  </a:lnTo>
                  <a:lnTo>
                    <a:pt x="194" y="147"/>
                  </a:lnTo>
                  <a:lnTo>
                    <a:pt x="196" y="151"/>
                  </a:lnTo>
                  <a:lnTo>
                    <a:pt x="196" y="154"/>
                  </a:lnTo>
                  <a:lnTo>
                    <a:pt x="197" y="158"/>
                  </a:lnTo>
                  <a:lnTo>
                    <a:pt x="198" y="162"/>
                  </a:lnTo>
                  <a:lnTo>
                    <a:pt x="198" y="165"/>
                  </a:lnTo>
                  <a:lnTo>
                    <a:pt x="198" y="169"/>
                  </a:lnTo>
                  <a:lnTo>
                    <a:pt x="197" y="172"/>
                  </a:lnTo>
                  <a:lnTo>
                    <a:pt x="196" y="176"/>
                  </a:lnTo>
                  <a:lnTo>
                    <a:pt x="196" y="179"/>
                  </a:lnTo>
                  <a:lnTo>
                    <a:pt x="195" y="182"/>
                  </a:lnTo>
                  <a:lnTo>
                    <a:pt x="194" y="186"/>
                  </a:lnTo>
                  <a:lnTo>
                    <a:pt x="192" y="189"/>
                  </a:lnTo>
                  <a:lnTo>
                    <a:pt x="191" y="192"/>
                  </a:lnTo>
                  <a:lnTo>
                    <a:pt x="189" y="196"/>
                  </a:lnTo>
                  <a:lnTo>
                    <a:pt x="188" y="198"/>
                  </a:lnTo>
                  <a:lnTo>
                    <a:pt x="186" y="202"/>
                  </a:lnTo>
                  <a:lnTo>
                    <a:pt x="184" y="204"/>
                  </a:lnTo>
                  <a:lnTo>
                    <a:pt x="182" y="206"/>
                  </a:lnTo>
                  <a:lnTo>
                    <a:pt x="179" y="207"/>
                  </a:lnTo>
                  <a:lnTo>
                    <a:pt x="176" y="207"/>
                  </a:lnTo>
                  <a:lnTo>
                    <a:pt x="173" y="207"/>
                  </a:lnTo>
                  <a:lnTo>
                    <a:pt x="170" y="207"/>
                  </a:lnTo>
                  <a:lnTo>
                    <a:pt x="166" y="207"/>
                  </a:lnTo>
                  <a:lnTo>
                    <a:pt x="163" y="207"/>
                  </a:lnTo>
                  <a:lnTo>
                    <a:pt x="163" y="205"/>
                  </a:lnTo>
                  <a:lnTo>
                    <a:pt x="163" y="203"/>
                  </a:lnTo>
                  <a:lnTo>
                    <a:pt x="163" y="202"/>
                  </a:lnTo>
                  <a:lnTo>
                    <a:pt x="164" y="200"/>
                  </a:lnTo>
                  <a:lnTo>
                    <a:pt x="165" y="199"/>
                  </a:lnTo>
                  <a:lnTo>
                    <a:pt x="165" y="197"/>
                  </a:lnTo>
                  <a:lnTo>
                    <a:pt x="166" y="196"/>
                  </a:lnTo>
                  <a:lnTo>
                    <a:pt x="166" y="194"/>
                  </a:lnTo>
                  <a:lnTo>
                    <a:pt x="165" y="193"/>
                  </a:lnTo>
                  <a:lnTo>
                    <a:pt x="164" y="193"/>
                  </a:lnTo>
                  <a:lnTo>
                    <a:pt x="163" y="193"/>
                  </a:lnTo>
                  <a:lnTo>
                    <a:pt x="161" y="193"/>
                  </a:lnTo>
                  <a:lnTo>
                    <a:pt x="159" y="193"/>
                  </a:lnTo>
                  <a:lnTo>
                    <a:pt x="158" y="193"/>
                  </a:lnTo>
                  <a:lnTo>
                    <a:pt x="157" y="193"/>
                  </a:lnTo>
                  <a:lnTo>
                    <a:pt x="156" y="193"/>
                  </a:lnTo>
                  <a:lnTo>
                    <a:pt x="146" y="202"/>
                  </a:lnTo>
                  <a:lnTo>
                    <a:pt x="146" y="203"/>
                  </a:lnTo>
                  <a:lnTo>
                    <a:pt x="146" y="204"/>
                  </a:lnTo>
                  <a:lnTo>
                    <a:pt x="145" y="206"/>
                  </a:lnTo>
                  <a:lnTo>
                    <a:pt x="144" y="207"/>
                  </a:lnTo>
                  <a:lnTo>
                    <a:pt x="143" y="208"/>
                  </a:lnTo>
                  <a:lnTo>
                    <a:pt x="142" y="210"/>
                  </a:lnTo>
                  <a:lnTo>
                    <a:pt x="142" y="211"/>
                  </a:lnTo>
                  <a:lnTo>
                    <a:pt x="141" y="213"/>
                  </a:lnTo>
                  <a:lnTo>
                    <a:pt x="140" y="216"/>
                  </a:lnTo>
                  <a:lnTo>
                    <a:pt x="139" y="218"/>
                  </a:lnTo>
                  <a:lnTo>
                    <a:pt x="137" y="221"/>
                  </a:lnTo>
                  <a:lnTo>
                    <a:pt x="135" y="224"/>
                  </a:lnTo>
                  <a:lnTo>
                    <a:pt x="134" y="227"/>
                  </a:lnTo>
                  <a:lnTo>
                    <a:pt x="132" y="230"/>
                  </a:lnTo>
                  <a:lnTo>
                    <a:pt x="130" y="233"/>
                  </a:lnTo>
                  <a:lnTo>
                    <a:pt x="129" y="236"/>
                  </a:lnTo>
                  <a:lnTo>
                    <a:pt x="127" y="239"/>
                  </a:lnTo>
                  <a:lnTo>
                    <a:pt x="126" y="242"/>
                  </a:lnTo>
                  <a:lnTo>
                    <a:pt x="124" y="245"/>
                  </a:lnTo>
                  <a:lnTo>
                    <a:pt x="123" y="248"/>
                  </a:lnTo>
                  <a:lnTo>
                    <a:pt x="122" y="251"/>
                  </a:lnTo>
                  <a:lnTo>
                    <a:pt x="121" y="254"/>
                  </a:lnTo>
                  <a:lnTo>
                    <a:pt x="121" y="257"/>
                  </a:lnTo>
                  <a:lnTo>
                    <a:pt x="121" y="261"/>
                  </a:lnTo>
                  <a:lnTo>
                    <a:pt x="120" y="265"/>
                  </a:lnTo>
                  <a:lnTo>
                    <a:pt x="120" y="269"/>
                  </a:lnTo>
                  <a:lnTo>
                    <a:pt x="120" y="273"/>
                  </a:lnTo>
                  <a:lnTo>
                    <a:pt x="120" y="276"/>
                  </a:lnTo>
                  <a:lnTo>
                    <a:pt x="120" y="280"/>
                  </a:lnTo>
                  <a:lnTo>
                    <a:pt x="121" y="284"/>
                  </a:lnTo>
                  <a:lnTo>
                    <a:pt x="121" y="288"/>
                  </a:lnTo>
                  <a:lnTo>
                    <a:pt x="121" y="292"/>
                  </a:lnTo>
                  <a:lnTo>
                    <a:pt x="122" y="295"/>
                  </a:lnTo>
                  <a:lnTo>
                    <a:pt x="123" y="299"/>
                  </a:lnTo>
                  <a:lnTo>
                    <a:pt x="123" y="303"/>
                  </a:lnTo>
                  <a:lnTo>
                    <a:pt x="124" y="307"/>
                  </a:lnTo>
                  <a:lnTo>
                    <a:pt x="126" y="310"/>
                  </a:lnTo>
                  <a:lnTo>
                    <a:pt x="127" y="314"/>
                  </a:lnTo>
                  <a:lnTo>
                    <a:pt x="128" y="317"/>
                  </a:lnTo>
                  <a:lnTo>
                    <a:pt x="129" y="320"/>
                  </a:lnTo>
                  <a:lnTo>
                    <a:pt x="98" y="335"/>
                  </a:lnTo>
                  <a:lnTo>
                    <a:pt x="96" y="330"/>
                  </a:lnTo>
                  <a:lnTo>
                    <a:pt x="93" y="325"/>
                  </a:lnTo>
                  <a:lnTo>
                    <a:pt x="91" y="320"/>
                  </a:lnTo>
                  <a:lnTo>
                    <a:pt x="88" y="315"/>
                  </a:lnTo>
                  <a:lnTo>
                    <a:pt x="86" y="310"/>
                  </a:lnTo>
                  <a:lnTo>
                    <a:pt x="83" y="306"/>
                  </a:lnTo>
                  <a:lnTo>
                    <a:pt x="80" y="301"/>
                  </a:lnTo>
                  <a:lnTo>
                    <a:pt x="78" y="297"/>
                  </a:lnTo>
                  <a:lnTo>
                    <a:pt x="75" y="292"/>
                  </a:lnTo>
                  <a:lnTo>
                    <a:pt x="73" y="286"/>
                  </a:lnTo>
                  <a:lnTo>
                    <a:pt x="70" y="282"/>
                  </a:lnTo>
                  <a:lnTo>
                    <a:pt x="68" y="277"/>
                  </a:lnTo>
                  <a:lnTo>
                    <a:pt x="66" y="272"/>
                  </a:lnTo>
                  <a:lnTo>
                    <a:pt x="63" y="267"/>
                  </a:lnTo>
                  <a:lnTo>
                    <a:pt x="61" y="262"/>
                  </a:lnTo>
                  <a:lnTo>
                    <a:pt x="58" y="257"/>
                  </a:lnTo>
                  <a:lnTo>
                    <a:pt x="65" y="262"/>
                  </a:lnTo>
                  <a:lnTo>
                    <a:pt x="67" y="260"/>
                  </a:lnTo>
                  <a:lnTo>
                    <a:pt x="64" y="256"/>
                  </a:lnTo>
                  <a:lnTo>
                    <a:pt x="61" y="252"/>
                  </a:lnTo>
                  <a:lnTo>
                    <a:pt x="58" y="248"/>
                  </a:lnTo>
                  <a:lnTo>
                    <a:pt x="55" y="245"/>
                  </a:lnTo>
                  <a:lnTo>
                    <a:pt x="52" y="240"/>
                  </a:lnTo>
                  <a:lnTo>
                    <a:pt x="50" y="236"/>
                  </a:lnTo>
                  <a:lnTo>
                    <a:pt x="48" y="232"/>
                  </a:lnTo>
                  <a:lnTo>
                    <a:pt x="46" y="227"/>
                  </a:lnTo>
                  <a:lnTo>
                    <a:pt x="45" y="223"/>
                  </a:lnTo>
                  <a:lnTo>
                    <a:pt x="44" y="219"/>
                  </a:lnTo>
                  <a:lnTo>
                    <a:pt x="43" y="214"/>
                  </a:lnTo>
                  <a:lnTo>
                    <a:pt x="42" y="210"/>
                  </a:lnTo>
                  <a:lnTo>
                    <a:pt x="42" y="205"/>
                  </a:lnTo>
                  <a:lnTo>
                    <a:pt x="42" y="200"/>
                  </a:lnTo>
                  <a:lnTo>
                    <a:pt x="43" y="195"/>
                  </a:lnTo>
                  <a:lnTo>
                    <a:pt x="44" y="189"/>
                  </a:lnTo>
                  <a:lnTo>
                    <a:pt x="40" y="189"/>
                  </a:lnTo>
                  <a:lnTo>
                    <a:pt x="39" y="191"/>
                  </a:lnTo>
                  <a:lnTo>
                    <a:pt x="39" y="192"/>
                  </a:lnTo>
                  <a:lnTo>
                    <a:pt x="39" y="193"/>
                  </a:lnTo>
                  <a:lnTo>
                    <a:pt x="39" y="194"/>
                  </a:lnTo>
                  <a:lnTo>
                    <a:pt x="39" y="195"/>
                  </a:lnTo>
                  <a:lnTo>
                    <a:pt x="39" y="196"/>
                  </a:lnTo>
                  <a:lnTo>
                    <a:pt x="39" y="197"/>
                  </a:lnTo>
                  <a:lnTo>
                    <a:pt x="39" y="198"/>
                  </a:lnTo>
                  <a:lnTo>
                    <a:pt x="35" y="195"/>
                  </a:lnTo>
                  <a:lnTo>
                    <a:pt x="32" y="191"/>
                  </a:lnTo>
                  <a:lnTo>
                    <a:pt x="30" y="187"/>
                  </a:lnTo>
                  <a:lnTo>
                    <a:pt x="28" y="183"/>
                  </a:lnTo>
                  <a:lnTo>
                    <a:pt x="26" y="179"/>
                  </a:lnTo>
                  <a:lnTo>
                    <a:pt x="25" y="175"/>
                  </a:lnTo>
                  <a:lnTo>
                    <a:pt x="24" y="171"/>
                  </a:lnTo>
                  <a:lnTo>
                    <a:pt x="22" y="166"/>
                  </a:lnTo>
                  <a:lnTo>
                    <a:pt x="22" y="165"/>
                  </a:lnTo>
                  <a:lnTo>
                    <a:pt x="24" y="165"/>
                  </a:lnTo>
                  <a:lnTo>
                    <a:pt x="25" y="165"/>
                  </a:lnTo>
                  <a:lnTo>
                    <a:pt x="26" y="165"/>
                  </a:lnTo>
                  <a:lnTo>
                    <a:pt x="28" y="167"/>
                  </a:lnTo>
                  <a:lnTo>
                    <a:pt x="29" y="168"/>
                  </a:lnTo>
                  <a:lnTo>
                    <a:pt x="31" y="169"/>
                  </a:lnTo>
                  <a:lnTo>
                    <a:pt x="32" y="169"/>
                  </a:lnTo>
                  <a:lnTo>
                    <a:pt x="33" y="168"/>
                  </a:lnTo>
                  <a:lnTo>
                    <a:pt x="34" y="167"/>
                  </a:lnTo>
                  <a:lnTo>
                    <a:pt x="33" y="166"/>
                  </a:lnTo>
                  <a:lnTo>
                    <a:pt x="33" y="165"/>
                  </a:lnTo>
                  <a:lnTo>
                    <a:pt x="33" y="164"/>
                  </a:lnTo>
                  <a:lnTo>
                    <a:pt x="32" y="163"/>
                  </a:lnTo>
                  <a:lnTo>
                    <a:pt x="31" y="162"/>
                  </a:lnTo>
                  <a:lnTo>
                    <a:pt x="30" y="161"/>
                  </a:lnTo>
                  <a:lnTo>
                    <a:pt x="28" y="161"/>
                  </a:lnTo>
                  <a:lnTo>
                    <a:pt x="27" y="160"/>
                  </a:lnTo>
                  <a:lnTo>
                    <a:pt x="26" y="159"/>
                  </a:lnTo>
                  <a:lnTo>
                    <a:pt x="25" y="158"/>
                  </a:lnTo>
                  <a:lnTo>
                    <a:pt x="23" y="159"/>
                  </a:lnTo>
                  <a:lnTo>
                    <a:pt x="21" y="161"/>
                  </a:lnTo>
                  <a:lnTo>
                    <a:pt x="19" y="161"/>
                  </a:lnTo>
                  <a:lnTo>
                    <a:pt x="16" y="162"/>
                  </a:lnTo>
                  <a:lnTo>
                    <a:pt x="14" y="162"/>
                  </a:lnTo>
                  <a:lnTo>
                    <a:pt x="11" y="161"/>
                  </a:lnTo>
                  <a:lnTo>
                    <a:pt x="8" y="161"/>
                  </a:lnTo>
                  <a:lnTo>
                    <a:pt x="6" y="160"/>
                  </a:lnTo>
                  <a:lnTo>
                    <a:pt x="4" y="158"/>
                  </a:lnTo>
                  <a:lnTo>
                    <a:pt x="2" y="157"/>
                  </a:lnTo>
                  <a:lnTo>
                    <a:pt x="1" y="155"/>
                  </a:lnTo>
                  <a:lnTo>
                    <a:pt x="0" y="152"/>
                  </a:lnTo>
                  <a:lnTo>
                    <a:pt x="0" y="150"/>
                  </a:lnTo>
                  <a:lnTo>
                    <a:pt x="0" y="148"/>
                  </a:lnTo>
                  <a:lnTo>
                    <a:pt x="0" y="146"/>
                  </a:lnTo>
                  <a:lnTo>
                    <a:pt x="0" y="144"/>
                  </a:lnTo>
                </a:path>
              </a:pathLst>
            </a:custGeom>
            <a:solidFill>
              <a:srgbClr val="D9D9D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94" name="Freeform 182">
              <a:extLst>
                <a:ext uri="{FF2B5EF4-FFF2-40B4-BE49-F238E27FC236}">
                  <a16:creationId xmlns:a16="http://schemas.microsoft.com/office/drawing/2014/main" id="{5FEE969F-B704-3C91-5CB7-8646DB951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2" y="2244"/>
              <a:ext cx="176" cy="40"/>
            </a:xfrm>
            <a:custGeom>
              <a:avLst/>
              <a:gdLst>
                <a:gd name="T0" fmla="*/ 11 w 176"/>
                <a:gd name="T1" fmla="*/ 4 h 40"/>
                <a:gd name="T2" fmla="*/ 32 w 176"/>
                <a:gd name="T3" fmla="*/ 4 h 40"/>
                <a:gd name="T4" fmla="*/ 54 w 176"/>
                <a:gd name="T5" fmla="*/ 4 h 40"/>
                <a:gd name="T6" fmla="*/ 76 w 176"/>
                <a:gd name="T7" fmla="*/ 5 h 40"/>
                <a:gd name="T8" fmla="*/ 98 w 176"/>
                <a:gd name="T9" fmla="*/ 5 h 40"/>
                <a:gd name="T10" fmla="*/ 120 w 176"/>
                <a:gd name="T11" fmla="*/ 4 h 40"/>
                <a:gd name="T12" fmla="*/ 141 w 176"/>
                <a:gd name="T13" fmla="*/ 3 h 40"/>
                <a:gd name="T14" fmla="*/ 162 w 176"/>
                <a:gd name="T15" fmla="*/ 1 h 40"/>
                <a:gd name="T16" fmla="*/ 173 w 176"/>
                <a:gd name="T17" fmla="*/ 3 h 40"/>
                <a:gd name="T18" fmla="*/ 175 w 176"/>
                <a:gd name="T19" fmla="*/ 11 h 40"/>
                <a:gd name="T20" fmla="*/ 173 w 176"/>
                <a:gd name="T21" fmla="*/ 19 h 40"/>
                <a:gd name="T22" fmla="*/ 171 w 176"/>
                <a:gd name="T23" fmla="*/ 27 h 40"/>
                <a:gd name="T24" fmla="*/ 166 w 176"/>
                <a:gd name="T25" fmla="*/ 32 h 40"/>
                <a:gd name="T26" fmla="*/ 156 w 176"/>
                <a:gd name="T27" fmla="*/ 35 h 40"/>
                <a:gd name="T28" fmla="*/ 146 w 176"/>
                <a:gd name="T29" fmla="*/ 36 h 40"/>
                <a:gd name="T30" fmla="*/ 137 w 176"/>
                <a:gd name="T31" fmla="*/ 37 h 40"/>
                <a:gd name="T32" fmla="*/ 130 w 176"/>
                <a:gd name="T33" fmla="*/ 38 h 40"/>
                <a:gd name="T34" fmla="*/ 126 w 176"/>
                <a:gd name="T35" fmla="*/ 38 h 40"/>
                <a:gd name="T36" fmla="*/ 124 w 176"/>
                <a:gd name="T37" fmla="*/ 39 h 40"/>
                <a:gd name="T38" fmla="*/ 122 w 176"/>
                <a:gd name="T39" fmla="*/ 38 h 40"/>
                <a:gd name="T40" fmla="*/ 113 w 176"/>
                <a:gd name="T41" fmla="*/ 38 h 40"/>
                <a:gd name="T42" fmla="*/ 98 w 176"/>
                <a:gd name="T43" fmla="*/ 38 h 40"/>
                <a:gd name="T44" fmla="*/ 83 w 176"/>
                <a:gd name="T45" fmla="*/ 38 h 40"/>
                <a:gd name="T46" fmla="*/ 69 w 176"/>
                <a:gd name="T47" fmla="*/ 37 h 40"/>
                <a:gd name="T48" fmla="*/ 55 w 176"/>
                <a:gd name="T49" fmla="*/ 37 h 40"/>
                <a:gd name="T50" fmla="*/ 41 w 176"/>
                <a:gd name="T51" fmla="*/ 36 h 40"/>
                <a:gd name="T52" fmla="*/ 26 w 176"/>
                <a:gd name="T53" fmla="*/ 35 h 40"/>
                <a:gd name="T54" fmla="*/ 12 w 176"/>
                <a:gd name="T55" fmla="*/ 35 h 40"/>
                <a:gd name="T56" fmla="*/ 1 w 176"/>
                <a:gd name="T57" fmla="*/ 32 h 40"/>
                <a:gd name="T58" fmla="*/ 0 w 176"/>
                <a:gd name="T59" fmla="*/ 27 h 40"/>
                <a:gd name="T60" fmla="*/ 2 w 176"/>
                <a:gd name="T61" fmla="*/ 22 h 40"/>
                <a:gd name="T62" fmla="*/ 3 w 176"/>
                <a:gd name="T63" fmla="*/ 15 h 40"/>
                <a:gd name="T64" fmla="*/ 3 w 176"/>
                <a:gd name="T65" fmla="*/ 10 h 40"/>
                <a:gd name="T66" fmla="*/ 1 w 176"/>
                <a:gd name="T6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40">
                  <a:moveTo>
                    <a:pt x="1" y="5"/>
                  </a:moveTo>
                  <a:lnTo>
                    <a:pt x="11" y="4"/>
                  </a:lnTo>
                  <a:lnTo>
                    <a:pt x="21" y="4"/>
                  </a:lnTo>
                  <a:lnTo>
                    <a:pt x="32" y="4"/>
                  </a:lnTo>
                  <a:lnTo>
                    <a:pt x="43" y="4"/>
                  </a:lnTo>
                  <a:lnTo>
                    <a:pt x="54" y="4"/>
                  </a:lnTo>
                  <a:lnTo>
                    <a:pt x="65" y="5"/>
                  </a:lnTo>
                  <a:lnTo>
                    <a:pt x="76" y="5"/>
                  </a:lnTo>
                  <a:lnTo>
                    <a:pt x="87" y="5"/>
                  </a:lnTo>
                  <a:lnTo>
                    <a:pt x="98" y="5"/>
                  </a:lnTo>
                  <a:lnTo>
                    <a:pt x="108" y="5"/>
                  </a:lnTo>
                  <a:lnTo>
                    <a:pt x="120" y="4"/>
                  </a:lnTo>
                  <a:lnTo>
                    <a:pt x="130" y="4"/>
                  </a:lnTo>
                  <a:lnTo>
                    <a:pt x="141" y="3"/>
                  </a:lnTo>
                  <a:lnTo>
                    <a:pt x="152" y="2"/>
                  </a:lnTo>
                  <a:lnTo>
                    <a:pt x="162" y="1"/>
                  </a:lnTo>
                  <a:lnTo>
                    <a:pt x="172" y="0"/>
                  </a:lnTo>
                  <a:lnTo>
                    <a:pt x="173" y="3"/>
                  </a:lnTo>
                  <a:lnTo>
                    <a:pt x="174" y="7"/>
                  </a:lnTo>
                  <a:lnTo>
                    <a:pt x="175" y="11"/>
                  </a:lnTo>
                  <a:lnTo>
                    <a:pt x="173" y="15"/>
                  </a:lnTo>
                  <a:lnTo>
                    <a:pt x="173" y="19"/>
                  </a:lnTo>
                  <a:lnTo>
                    <a:pt x="172" y="23"/>
                  </a:lnTo>
                  <a:lnTo>
                    <a:pt x="171" y="27"/>
                  </a:lnTo>
                  <a:lnTo>
                    <a:pt x="170" y="31"/>
                  </a:lnTo>
                  <a:lnTo>
                    <a:pt x="166" y="32"/>
                  </a:lnTo>
                  <a:lnTo>
                    <a:pt x="161" y="34"/>
                  </a:lnTo>
                  <a:lnTo>
                    <a:pt x="156" y="35"/>
                  </a:lnTo>
                  <a:lnTo>
                    <a:pt x="152" y="35"/>
                  </a:lnTo>
                  <a:lnTo>
                    <a:pt x="146" y="36"/>
                  </a:lnTo>
                  <a:lnTo>
                    <a:pt x="142" y="36"/>
                  </a:lnTo>
                  <a:lnTo>
                    <a:pt x="137" y="37"/>
                  </a:lnTo>
                  <a:lnTo>
                    <a:pt x="132" y="38"/>
                  </a:lnTo>
                  <a:lnTo>
                    <a:pt x="130" y="38"/>
                  </a:lnTo>
                  <a:lnTo>
                    <a:pt x="128" y="38"/>
                  </a:lnTo>
                  <a:lnTo>
                    <a:pt x="126" y="38"/>
                  </a:lnTo>
                  <a:lnTo>
                    <a:pt x="125" y="39"/>
                  </a:lnTo>
                  <a:lnTo>
                    <a:pt x="124" y="39"/>
                  </a:lnTo>
                  <a:lnTo>
                    <a:pt x="123" y="39"/>
                  </a:lnTo>
                  <a:lnTo>
                    <a:pt x="122" y="38"/>
                  </a:lnTo>
                  <a:lnTo>
                    <a:pt x="120" y="38"/>
                  </a:lnTo>
                  <a:lnTo>
                    <a:pt x="113" y="38"/>
                  </a:lnTo>
                  <a:lnTo>
                    <a:pt x="105" y="38"/>
                  </a:lnTo>
                  <a:lnTo>
                    <a:pt x="98" y="38"/>
                  </a:lnTo>
                  <a:lnTo>
                    <a:pt x="90" y="38"/>
                  </a:lnTo>
                  <a:lnTo>
                    <a:pt x="83" y="38"/>
                  </a:lnTo>
                  <a:lnTo>
                    <a:pt x="76" y="37"/>
                  </a:lnTo>
                  <a:lnTo>
                    <a:pt x="69" y="37"/>
                  </a:lnTo>
                  <a:lnTo>
                    <a:pt x="62" y="37"/>
                  </a:lnTo>
                  <a:lnTo>
                    <a:pt x="55" y="37"/>
                  </a:lnTo>
                  <a:lnTo>
                    <a:pt x="48" y="36"/>
                  </a:lnTo>
                  <a:lnTo>
                    <a:pt x="41" y="36"/>
                  </a:lnTo>
                  <a:lnTo>
                    <a:pt x="33" y="35"/>
                  </a:lnTo>
                  <a:lnTo>
                    <a:pt x="26" y="35"/>
                  </a:lnTo>
                  <a:lnTo>
                    <a:pt x="19" y="35"/>
                  </a:lnTo>
                  <a:lnTo>
                    <a:pt x="12" y="35"/>
                  </a:lnTo>
                  <a:lnTo>
                    <a:pt x="4" y="34"/>
                  </a:lnTo>
                  <a:lnTo>
                    <a:pt x="1" y="32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1" y="25"/>
                  </a:lnTo>
                  <a:lnTo>
                    <a:pt x="2" y="22"/>
                  </a:lnTo>
                  <a:lnTo>
                    <a:pt x="3" y="19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2" y="8"/>
                  </a:lnTo>
                  <a:lnTo>
                    <a:pt x="1" y="7"/>
                  </a:lnTo>
                  <a:lnTo>
                    <a:pt x="1" y="5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95" name="Freeform 183">
              <a:extLst>
                <a:ext uri="{FF2B5EF4-FFF2-40B4-BE49-F238E27FC236}">
                  <a16:creationId xmlns:a16="http://schemas.microsoft.com/office/drawing/2014/main" id="{33540833-FD16-F3D3-8182-611028138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2" y="2320"/>
              <a:ext cx="40" cy="107"/>
            </a:xfrm>
            <a:custGeom>
              <a:avLst/>
              <a:gdLst>
                <a:gd name="T0" fmla="*/ 15 w 40"/>
                <a:gd name="T1" fmla="*/ 0 h 107"/>
                <a:gd name="T2" fmla="*/ 17 w 40"/>
                <a:gd name="T3" fmla="*/ 1 h 107"/>
                <a:gd name="T4" fmla="*/ 20 w 40"/>
                <a:gd name="T5" fmla="*/ 3 h 107"/>
                <a:gd name="T6" fmla="*/ 21 w 40"/>
                <a:gd name="T7" fmla="*/ 4 h 107"/>
                <a:gd name="T8" fmla="*/ 22 w 40"/>
                <a:gd name="T9" fmla="*/ 6 h 107"/>
                <a:gd name="T10" fmla="*/ 23 w 40"/>
                <a:gd name="T11" fmla="*/ 8 h 107"/>
                <a:gd name="T12" fmla="*/ 25 w 40"/>
                <a:gd name="T13" fmla="*/ 11 h 107"/>
                <a:gd name="T14" fmla="*/ 25 w 40"/>
                <a:gd name="T15" fmla="*/ 13 h 107"/>
                <a:gd name="T16" fmla="*/ 26 w 40"/>
                <a:gd name="T17" fmla="*/ 15 h 107"/>
                <a:gd name="T18" fmla="*/ 27 w 40"/>
                <a:gd name="T19" fmla="*/ 21 h 107"/>
                <a:gd name="T20" fmla="*/ 28 w 40"/>
                <a:gd name="T21" fmla="*/ 27 h 107"/>
                <a:gd name="T22" fmla="*/ 30 w 40"/>
                <a:gd name="T23" fmla="*/ 33 h 107"/>
                <a:gd name="T24" fmla="*/ 31 w 40"/>
                <a:gd name="T25" fmla="*/ 38 h 107"/>
                <a:gd name="T26" fmla="*/ 32 w 40"/>
                <a:gd name="T27" fmla="*/ 44 h 107"/>
                <a:gd name="T28" fmla="*/ 33 w 40"/>
                <a:gd name="T29" fmla="*/ 50 h 107"/>
                <a:gd name="T30" fmla="*/ 35 w 40"/>
                <a:gd name="T31" fmla="*/ 55 h 107"/>
                <a:gd name="T32" fmla="*/ 36 w 40"/>
                <a:gd name="T33" fmla="*/ 61 h 107"/>
                <a:gd name="T34" fmla="*/ 37 w 40"/>
                <a:gd name="T35" fmla="*/ 67 h 107"/>
                <a:gd name="T36" fmla="*/ 37 w 40"/>
                <a:gd name="T37" fmla="*/ 73 h 107"/>
                <a:gd name="T38" fmla="*/ 38 w 40"/>
                <a:gd name="T39" fmla="*/ 78 h 107"/>
                <a:gd name="T40" fmla="*/ 39 w 40"/>
                <a:gd name="T41" fmla="*/ 84 h 107"/>
                <a:gd name="T42" fmla="*/ 39 w 40"/>
                <a:gd name="T43" fmla="*/ 89 h 107"/>
                <a:gd name="T44" fmla="*/ 38 w 40"/>
                <a:gd name="T45" fmla="*/ 95 h 107"/>
                <a:gd name="T46" fmla="*/ 37 w 40"/>
                <a:gd name="T47" fmla="*/ 100 h 107"/>
                <a:gd name="T48" fmla="*/ 36 w 40"/>
                <a:gd name="T49" fmla="*/ 106 h 107"/>
                <a:gd name="T50" fmla="*/ 32 w 40"/>
                <a:gd name="T51" fmla="*/ 104 h 107"/>
                <a:gd name="T52" fmla="*/ 28 w 40"/>
                <a:gd name="T53" fmla="*/ 102 h 107"/>
                <a:gd name="T54" fmla="*/ 26 w 40"/>
                <a:gd name="T55" fmla="*/ 99 h 107"/>
                <a:gd name="T56" fmla="*/ 25 w 40"/>
                <a:gd name="T57" fmla="*/ 95 h 107"/>
                <a:gd name="T58" fmla="*/ 23 w 40"/>
                <a:gd name="T59" fmla="*/ 92 h 107"/>
                <a:gd name="T60" fmla="*/ 21 w 40"/>
                <a:gd name="T61" fmla="*/ 88 h 107"/>
                <a:gd name="T62" fmla="*/ 20 w 40"/>
                <a:gd name="T63" fmla="*/ 85 h 107"/>
                <a:gd name="T64" fmla="*/ 18 w 40"/>
                <a:gd name="T65" fmla="*/ 82 h 107"/>
                <a:gd name="T66" fmla="*/ 18 w 40"/>
                <a:gd name="T67" fmla="*/ 77 h 107"/>
                <a:gd name="T68" fmla="*/ 17 w 40"/>
                <a:gd name="T69" fmla="*/ 73 h 107"/>
                <a:gd name="T70" fmla="*/ 16 w 40"/>
                <a:gd name="T71" fmla="*/ 68 h 107"/>
                <a:gd name="T72" fmla="*/ 15 w 40"/>
                <a:gd name="T73" fmla="*/ 63 h 107"/>
                <a:gd name="T74" fmla="*/ 13 w 40"/>
                <a:gd name="T75" fmla="*/ 58 h 107"/>
                <a:gd name="T76" fmla="*/ 12 w 40"/>
                <a:gd name="T77" fmla="*/ 54 h 107"/>
                <a:gd name="T78" fmla="*/ 11 w 40"/>
                <a:gd name="T79" fmla="*/ 49 h 107"/>
                <a:gd name="T80" fmla="*/ 10 w 40"/>
                <a:gd name="T81" fmla="*/ 44 h 107"/>
                <a:gd name="T82" fmla="*/ 8 w 40"/>
                <a:gd name="T83" fmla="*/ 39 h 107"/>
                <a:gd name="T84" fmla="*/ 7 w 40"/>
                <a:gd name="T85" fmla="*/ 34 h 107"/>
                <a:gd name="T86" fmla="*/ 6 w 40"/>
                <a:gd name="T87" fmla="*/ 30 h 107"/>
                <a:gd name="T88" fmla="*/ 4 w 40"/>
                <a:gd name="T89" fmla="*/ 25 h 107"/>
                <a:gd name="T90" fmla="*/ 3 w 40"/>
                <a:gd name="T91" fmla="*/ 20 h 107"/>
                <a:gd name="T92" fmla="*/ 2 w 40"/>
                <a:gd name="T93" fmla="*/ 15 h 107"/>
                <a:gd name="T94" fmla="*/ 1 w 40"/>
                <a:gd name="T95" fmla="*/ 10 h 107"/>
                <a:gd name="T96" fmla="*/ 0 w 40"/>
                <a:gd name="T97" fmla="*/ 5 h 107"/>
                <a:gd name="T98" fmla="*/ 15 w 40"/>
                <a:gd name="T9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0" h="107">
                  <a:moveTo>
                    <a:pt x="15" y="0"/>
                  </a:moveTo>
                  <a:lnTo>
                    <a:pt x="17" y="1"/>
                  </a:lnTo>
                  <a:lnTo>
                    <a:pt x="20" y="3"/>
                  </a:lnTo>
                  <a:lnTo>
                    <a:pt x="21" y="4"/>
                  </a:lnTo>
                  <a:lnTo>
                    <a:pt x="22" y="6"/>
                  </a:lnTo>
                  <a:lnTo>
                    <a:pt x="23" y="8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6" y="15"/>
                  </a:lnTo>
                  <a:lnTo>
                    <a:pt x="27" y="21"/>
                  </a:lnTo>
                  <a:lnTo>
                    <a:pt x="28" y="27"/>
                  </a:lnTo>
                  <a:lnTo>
                    <a:pt x="30" y="33"/>
                  </a:lnTo>
                  <a:lnTo>
                    <a:pt x="31" y="38"/>
                  </a:lnTo>
                  <a:lnTo>
                    <a:pt x="32" y="44"/>
                  </a:lnTo>
                  <a:lnTo>
                    <a:pt x="33" y="50"/>
                  </a:lnTo>
                  <a:lnTo>
                    <a:pt x="35" y="55"/>
                  </a:lnTo>
                  <a:lnTo>
                    <a:pt x="36" y="61"/>
                  </a:lnTo>
                  <a:lnTo>
                    <a:pt x="37" y="67"/>
                  </a:lnTo>
                  <a:lnTo>
                    <a:pt x="37" y="73"/>
                  </a:lnTo>
                  <a:lnTo>
                    <a:pt x="38" y="78"/>
                  </a:lnTo>
                  <a:lnTo>
                    <a:pt x="39" y="84"/>
                  </a:lnTo>
                  <a:lnTo>
                    <a:pt x="39" y="89"/>
                  </a:lnTo>
                  <a:lnTo>
                    <a:pt x="38" y="95"/>
                  </a:lnTo>
                  <a:lnTo>
                    <a:pt x="37" y="100"/>
                  </a:lnTo>
                  <a:lnTo>
                    <a:pt x="36" y="106"/>
                  </a:lnTo>
                  <a:lnTo>
                    <a:pt x="32" y="104"/>
                  </a:lnTo>
                  <a:lnTo>
                    <a:pt x="28" y="102"/>
                  </a:lnTo>
                  <a:lnTo>
                    <a:pt x="26" y="99"/>
                  </a:lnTo>
                  <a:lnTo>
                    <a:pt x="25" y="95"/>
                  </a:lnTo>
                  <a:lnTo>
                    <a:pt x="23" y="92"/>
                  </a:lnTo>
                  <a:lnTo>
                    <a:pt x="21" y="88"/>
                  </a:lnTo>
                  <a:lnTo>
                    <a:pt x="20" y="85"/>
                  </a:lnTo>
                  <a:lnTo>
                    <a:pt x="18" y="82"/>
                  </a:lnTo>
                  <a:lnTo>
                    <a:pt x="18" y="77"/>
                  </a:lnTo>
                  <a:lnTo>
                    <a:pt x="17" y="73"/>
                  </a:lnTo>
                  <a:lnTo>
                    <a:pt x="16" y="68"/>
                  </a:lnTo>
                  <a:lnTo>
                    <a:pt x="15" y="63"/>
                  </a:lnTo>
                  <a:lnTo>
                    <a:pt x="13" y="58"/>
                  </a:lnTo>
                  <a:lnTo>
                    <a:pt x="12" y="54"/>
                  </a:lnTo>
                  <a:lnTo>
                    <a:pt x="11" y="49"/>
                  </a:lnTo>
                  <a:lnTo>
                    <a:pt x="10" y="44"/>
                  </a:lnTo>
                  <a:lnTo>
                    <a:pt x="8" y="39"/>
                  </a:lnTo>
                  <a:lnTo>
                    <a:pt x="7" y="34"/>
                  </a:lnTo>
                  <a:lnTo>
                    <a:pt x="6" y="30"/>
                  </a:lnTo>
                  <a:lnTo>
                    <a:pt x="4" y="25"/>
                  </a:lnTo>
                  <a:lnTo>
                    <a:pt x="3" y="20"/>
                  </a:lnTo>
                  <a:lnTo>
                    <a:pt x="2" y="15"/>
                  </a:lnTo>
                  <a:lnTo>
                    <a:pt x="1" y="10"/>
                  </a:lnTo>
                  <a:lnTo>
                    <a:pt x="0" y="5"/>
                  </a:lnTo>
                  <a:lnTo>
                    <a:pt x="15" y="0"/>
                  </a:lnTo>
                </a:path>
              </a:pathLst>
            </a:custGeom>
            <a:solidFill>
              <a:srgbClr val="333333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96" name="Freeform 184">
              <a:extLst>
                <a:ext uri="{FF2B5EF4-FFF2-40B4-BE49-F238E27FC236}">
                  <a16:creationId xmlns:a16="http://schemas.microsoft.com/office/drawing/2014/main" id="{B4973B04-07BA-18A0-E4A4-336D86DE4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" y="1809"/>
              <a:ext cx="21" cy="21"/>
            </a:xfrm>
            <a:custGeom>
              <a:avLst/>
              <a:gdLst>
                <a:gd name="T0" fmla="*/ 9 w 21"/>
                <a:gd name="T1" fmla="*/ 0 h 21"/>
                <a:gd name="T2" fmla="*/ 12 w 21"/>
                <a:gd name="T3" fmla="*/ 0 h 21"/>
                <a:gd name="T4" fmla="*/ 20 w 21"/>
                <a:gd name="T5" fmla="*/ 19 h 21"/>
                <a:gd name="T6" fmla="*/ 18 w 21"/>
                <a:gd name="T7" fmla="*/ 19 h 21"/>
                <a:gd name="T8" fmla="*/ 16 w 21"/>
                <a:gd name="T9" fmla="*/ 20 h 21"/>
                <a:gd name="T10" fmla="*/ 15 w 21"/>
                <a:gd name="T11" fmla="*/ 20 h 21"/>
                <a:gd name="T12" fmla="*/ 13 w 21"/>
                <a:gd name="T13" fmla="*/ 20 h 21"/>
                <a:gd name="T14" fmla="*/ 12 w 21"/>
                <a:gd name="T15" fmla="*/ 20 h 21"/>
                <a:gd name="T16" fmla="*/ 10 w 21"/>
                <a:gd name="T17" fmla="*/ 20 h 21"/>
                <a:gd name="T18" fmla="*/ 9 w 21"/>
                <a:gd name="T19" fmla="*/ 20 h 21"/>
                <a:gd name="T20" fmla="*/ 7 w 21"/>
                <a:gd name="T21" fmla="*/ 20 h 21"/>
                <a:gd name="T22" fmla="*/ 4 w 21"/>
                <a:gd name="T23" fmla="*/ 18 h 21"/>
                <a:gd name="T24" fmla="*/ 2 w 21"/>
                <a:gd name="T25" fmla="*/ 15 h 21"/>
                <a:gd name="T26" fmla="*/ 0 w 21"/>
                <a:gd name="T27" fmla="*/ 12 h 21"/>
                <a:gd name="T28" fmla="*/ 0 w 21"/>
                <a:gd name="T29" fmla="*/ 9 h 21"/>
                <a:gd name="T30" fmla="*/ 0 w 21"/>
                <a:gd name="T31" fmla="*/ 6 h 21"/>
                <a:gd name="T32" fmla="*/ 2 w 21"/>
                <a:gd name="T33" fmla="*/ 4 h 21"/>
                <a:gd name="T34" fmla="*/ 4 w 21"/>
                <a:gd name="T35" fmla="*/ 1 h 21"/>
                <a:gd name="T36" fmla="*/ 9 w 21"/>
                <a:gd name="T3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21">
                  <a:moveTo>
                    <a:pt x="9" y="0"/>
                  </a:moveTo>
                  <a:lnTo>
                    <a:pt x="12" y="0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5" y="20"/>
                  </a:lnTo>
                  <a:lnTo>
                    <a:pt x="13" y="20"/>
                  </a:lnTo>
                  <a:lnTo>
                    <a:pt x="12" y="20"/>
                  </a:lnTo>
                  <a:lnTo>
                    <a:pt x="10" y="20"/>
                  </a:lnTo>
                  <a:lnTo>
                    <a:pt x="9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1"/>
                  </a:lnTo>
                  <a:lnTo>
                    <a:pt x="9" y="0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97" name="Freeform 185">
              <a:extLst>
                <a:ext uri="{FF2B5EF4-FFF2-40B4-BE49-F238E27FC236}">
                  <a16:creationId xmlns:a16="http://schemas.microsoft.com/office/drawing/2014/main" id="{F4474AD8-962A-F8F1-7C1C-1E9EA27C8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1790"/>
              <a:ext cx="20" cy="21"/>
            </a:xfrm>
            <a:custGeom>
              <a:avLst/>
              <a:gdLst>
                <a:gd name="T0" fmla="*/ 9 w 20"/>
                <a:gd name="T1" fmla="*/ 0 h 21"/>
                <a:gd name="T2" fmla="*/ 19 w 20"/>
                <a:gd name="T3" fmla="*/ 0 h 21"/>
                <a:gd name="T4" fmla="*/ 16 w 20"/>
                <a:gd name="T5" fmla="*/ 20 h 21"/>
                <a:gd name="T6" fmla="*/ 11 w 20"/>
                <a:gd name="T7" fmla="*/ 20 h 21"/>
                <a:gd name="T8" fmla="*/ 7 w 20"/>
                <a:gd name="T9" fmla="*/ 18 h 21"/>
                <a:gd name="T10" fmla="*/ 2 w 20"/>
                <a:gd name="T11" fmla="*/ 15 h 21"/>
                <a:gd name="T12" fmla="*/ 0 w 20"/>
                <a:gd name="T13" fmla="*/ 11 h 21"/>
                <a:gd name="T14" fmla="*/ 0 w 20"/>
                <a:gd name="T15" fmla="*/ 7 h 21"/>
                <a:gd name="T16" fmla="*/ 2 w 20"/>
                <a:gd name="T17" fmla="*/ 4 h 21"/>
                <a:gd name="T18" fmla="*/ 4 w 20"/>
                <a:gd name="T19" fmla="*/ 1 h 21"/>
                <a:gd name="T20" fmla="*/ 9 w 20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1">
                  <a:moveTo>
                    <a:pt x="9" y="0"/>
                  </a:moveTo>
                  <a:lnTo>
                    <a:pt x="19" y="0"/>
                  </a:lnTo>
                  <a:lnTo>
                    <a:pt x="16" y="20"/>
                  </a:lnTo>
                  <a:lnTo>
                    <a:pt x="11" y="20"/>
                  </a:lnTo>
                  <a:lnTo>
                    <a:pt x="7" y="18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1"/>
                  </a:lnTo>
                  <a:lnTo>
                    <a:pt x="9" y="0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98" name="Freeform 186">
              <a:extLst>
                <a:ext uri="{FF2B5EF4-FFF2-40B4-BE49-F238E27FC236}">
                  <a16:creationId xmlns:a16="http://schemas.microsoft.com/office/drawing/2014/main" id="{4B7A2771-E303-4C7E-81AB-419B7B66C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5" y="2320"/>
              <a:ext cx="21" cy="47"/>
            </a:xfrm>
            <a:custGeom>
              <a:avLst/>
              <a:gdLst>
                <a:gd name="T0" fmla="*/ 9 w 21"/>
                <a:gd name="T1" fmla="*/ 4 h 47"/>
                <a:gd name="T2" fmla="*/ 10 w 21"/>
                <a:gd name="T3" fmla="*/ 6 h 47"/>
                <a:gd name="T4" fmla="*/ 11 w 21"/>
                <a:gd name="T5" fmla="*/ 9 h 47"/>
                <a:gd name="T6" fmla="*/ 13 w 21"/>
                <a:gd name="T7" fmla="*/ 11 h 47"/>
                <a:gd name="T8" fmla="*/ 13 w 21"/>
                <a:gd name="T9" fmla="*/ 14 h 47"/>
                <a:gd name="T10" fmla="*/ 14 w 21"/>
                <a:gd name="T11" fmla="*/ 16 h 47"/>
                <a:gd name="T12" fmla="*/ 15 w 21"/>
                <a:gd name="T13" fmla="*/ 18 h 47"/>
                <a:gd name="T14" fmla="*/ 15 w 21"/>
                <a:gd name="T15" fmla="*/ 21 h 47"/>
                <a:gd name="T16" fmla="*/ 16 w 21"/>
                <a:gd name="T17" fmla="*/ 24 h 47"/>
                <a:gd name="T18" fmla="*/ 17 w 21"/>
                <a:gd name="T19" fmla="*/ 26 h 47"/>
                <a:gd name="T20" fmla="*/ 17 w 21"/>
                <a:gd name="T21" fmla="*/ 29 h 47"/>
                <a:gd name="T22" fmla="*/ 17 w 21"/>
                <a:gd name="T23" fmla="*/ 31 h 47"/>
                <a:gd name="T24" fmla="*/ 17 w 21"/>
                <a:gd name="T25" fmla="*/ 34 h 47"/>
                <a:gd name="T26" fmla="*/ 18 w 21"/>
                <a:gd name="T27" fmla="*/ 37 h 47"/>
                <a:gd name="T28" fmla="*/ 18 w 21"/>
                <a:gd name="T29" fmla="*/ 39 h 47"/>
                <a:gd name="T30" fmla="*/ 19 w 21"/>
                <a:gd name="T31" fmla="*/ 42 h 47"/>
                <a:gd name="T32" fmla="*/ 20 w 21"/>
                <a:gd name="T33" fmla="*/ 45 h 47"/>
                <a:gd name="T34" fmla="*/ 18 w 21"/>
                <a:gd name="T35" fmla="*/ 45 h 47"/>
                <a:gd name="T36" fmla="*/ 18 w 21"/>
                <a:gd name="T37" fmla="*/ 45 h 47"/>
                <a:gd name="T38" fmla="*/ 17 w 21"/>
                <a:gd name="T39" fmla="*/ 45 h 47"/>
                <a:gd name="T40" fmla="*/ 17 w 21"/>
                <a:gd name="T41" fmla="*/ 46 h 47"/>
                <a:gd name="T42" fmla="*/ 15 w 21"/>
                <a:gd name="T43" fmla="*/ 43 h 47"/>
                <a:gd name="T44" fmla="*/ 15 w 21"/>
                <a:gd name="T45" fmla="*/ 40 h 47"/>
                <a:gd name="T46" fmla="*/ 15 w 21"/>
                <a:gd name="T47" fmla="*/ 38 h 47"/>
                <a:gd name="T48" fmla="*/ 13 w 21"/>
                <a:gd name="T49" fmla="*/ 35 h 47"/>
                <a:gd name="T50" fmla="*/ 13 w 21"/>
                <a:gd name="T51" fmla="*/ 32 h 47"/>
                <a:gd name="T52" fmla="*/ 12 w 21"/>
                <a:gd name="T53" fmla="*/ 29 h 47"/>
                <a:gd name="T54" fmla="*/ 11 w 21"/>
                <a:gd name="T55" fmla="*/ 26 h 47"/>
                <a:gd name="T56" fmla="*/ 11 w 21"/>
                <a:gd name="T57" fmla="*/ 23 h 47"/>
                <a:gd name="T58" fmla="*/ 9 w 21"/>
                <a:gd name="T59" fmla="*/ 20 h 47"/>
                <a:gd name="T60" fmla="*/ 8 w 21"/>
                <a:gd name="T61" fmla="*/ 17 h 47"/>
                <a:gd name="T62" fmla="*/ 7 w 21"/>
                <a:gd name="T63" fmla="*/ 14 h 47"/>
                <a:gd name="T64" fmla="*/ 6 w 21"/>
                <a:gd name="T65" fmla="*/ 11 h 47"/>
                <a:gd name="T66" fmla="*/ 4 w 21"/>
                <a:gd name="T67" fmla="*/ 8 h 47"/>
                <a:gd name="T68" fmla="*/ 3 w 21"/>
                <a:gd name="T69" fmla="*/ 5 h 47"/>
                <a:gd name="T70" fmla="*/ 2 w 21"/>
                <a:gd name="T71" fmla="*/ 3 h 47"/>
                <a:gd name="T72" fmla="*/ 0 w 21"/>
                <a:gd name="T73" fmla="*/ 0 h 47"/>
                <a:gd name="T74" fmla="*/ 9 w 21"/>
                <a:gd name="T75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" h="47">
                  <a:moveTo>
                    <a:pt x="9" y="4"/>
                  </a:moveTo>
                  <a:lnTo>
                    <a:pt x="10" y="6"/>
                  </a:lnTo>
                  <a:lnTo>
                    <a:pt x="11" y="9"/>
                  </a:lnTo>
                  <a:lnTo>
                    <a:pt x="13" y="11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6" y="24"/>
                  </a:lnTo>
                  <a:lnTo>
                    <a:pt x="17" y="26"/>
                  </a:lnTo>
                  <a:lnTo>
                    <a:pt x="17" y="29"/>
                  </a:lnTo>
                  <a:lnTo>
                    <a:pt x="17" y="31"/>
                  </a:lnTo>
                  <a:lnTo>
                    <a:pt x="17" y="34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9" y="42"/>
                  </a:lnTo>
                  <a:lnTo>
                    <a:pt x="20" y="45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7" y="45"/>
                  </a:lnTo>
                  <a:lnTo>
                    <a:pt x="17" y="46"/>
                  </a:lnTo>
                  <a:lnTo>
                    <a:pt x="15" y="43"/>
                  </a:lnTo>
                  <a:lnTo>
                    <a:pt x="15" y="40"/>
                  </a:lnTo>
                  <a:lnTo>
                    <a:pt x="15" y="38"/>
                  </a:lnTo>
                  <a:lnTo>
                    <a:pt x="13" y="35"/>
                  </a:lnTo>
                  <a:lnTo>
                    <a:pt x="13" y="32"/>
                  </a:lnTo>
                  <a:lnTo>
                    <a:pt x="12" y="29"/>
                  </a:lnTo>
                  <a:lnTo>
                    <a:pt x="11" y="26"/>
                  </a:lnTo>
                  <a:lnTo>
                    <a:pt x="11" y="23"/>
                  </a:lnTo>
                  <a:lnTo>
                    <a:pt x="9" y="20"/>
                  </a:lnTo>
                  <a:lnTo>
                    <a:pt x="8" y="17"/>
                  </a:lnTo>
                  <a:lnTo>
                    <a:pt x="7" y="14"/>
                  </a:lnTo>
                  <a:lnTo>
                    <a:pt x="6" y="11"/>
                  </a:lnTo>
                  <a:lnTo>
                    <a:pt x="4" y="8"/>
                  </a:lnTo>
                  <a:lnTo>
                    <a:pt x="3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9" y="4"/>
                  </a:lnTo>
                </a:path>
              </a:pathLst>
            </a:custGeom>
            <a:solidFill>
              <a:srgbClr val="333333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499" name="Freeform 187">
              <a:extLst>
                <a:ext uri="{FF2B5EF4-FFF2-40B4-BE49-F238E27FC236}">
                  <a16:creationId xmlns:a16="http://schemas.microsoft.com/office/drawing/2014/main" id="{24087628-36AB-E6A3-3BA3-1EDEF72F3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" y="1930"/>
              <a:ext cx="169" cy="242"/>
            </a:xfrm>
            <a:custGeom>
              <a:avLst/>
              <a:gdLst>
                <a:gd name="T0" fmla="*/ 23 w 169"/>
                <a:gd name="T1" fmla="*/ 186 h 242"/>
                <a:gd name="T2" fmla="*/ 39 w 169"/>
                <a:gd name="T3" fmla="*/ 191 h 242"/>
                <a:gd name="T4" fmla="*/ 57 w 169"/>
                <a:gd name="T5" fmla="*/ 194 h 242"/>
                <a:gd name="T6" fmla="*/ 61 w 169"/>
                <a:gd name="T7" fmla="*/ 190 h 242"/>
                <a:gd name="T8" fmla="*/ 65 w 169"/>
                <a:gd name="T9" fmla="*/ 186 h 242"/>
                <a:gd name="T10" fmla="*/ 70 w 169"/>
                <a:gd name="T11" fmla="*/ 186 h 242"/>
                <a:gd name="T12" fmla="*/ 72 w 169"/>
                <a:gd name="T13" fmla="*/ 182 h 242"/>
                <a:gd name="T14" fmla="*/ 76 w 169"/>
                <a:gd name="T15" fmla="*/ 178 h 242"/>
                <a:gd name="T16" fmla="*/ 78 w 169"/>
                <a:gd name="T17" fmla="*/ 168 h 242"/>
                <a:gd name="T18" fmla="*/ 78 w 169"/>
                <a:gd name="T19" fmla="*/ 154 h 242"/>
                <a:gd name="T20" fmla="*/ 80 w 169"/>
                <a:gd name="T21" fmla="*/ 138 h 242"/>
                <a:gd name="T22" fmla="*/ 80 w 169"/>
                <a:gd name="T23" fmla="*/ 124 h 242"/>
                <a:gd name="T24" fmla="*/ 78 w 169"/>
                <a:gd name="T25" fmla="*/ 110 h 242"/>
                <a:gd name="T26" fmla="*/ 69 w 169"/>
                <a:gd name="T27" fmla="*/ 98 h 242"/>
                <a:gd name="T28" fmla="*/ 62 w 169"/>
                <a:gd name="T29" fmla="*/ 90 h 242"/>
                <a:gd name="T30" fmla="*/ 56 w 169"/>
                <a:gd name="T31" fmla="*/ 81 h 242"/>
                <a:gd name="T32" fmla="*/ 53 w 169"/>
                <a:gd name="T33" fmla="*/ 71 h 242"/>
                <a:gd name="T34" fmla="*/ 52 w 169"/>
                <a:gd name="T35" fmla="*/ 61 h 242"/>
                <a:gd name="T36" fmla="*/ 54 w 169"/>
                <a:gd name="T37" fmla="*/ 51 h 242"/>
                <a:gd name="T38" fmla="*/ 59 w 169"/>
                <a:gd name="T39" fmla="*/ 40 h 242"/>
                <a:gd name="T40" fmla="*/ 66 w 169"/>
                <a:gd name="T41" fmla="*/ 29 h 242"/>
                <a:gd name="T42" fmla="*/ 74 w 169"/>
                <a:gd name="T43" fmla="*/ 18 h 242"/>
                <a:gd name="T44" fmla="*/ 84 w 169"/>
                <a:gd name="T45" fmla="*/ 8 h 242"/>
                <a:gd name="T46" fmla="*/ 97 w 169"/>
                <a:gd name="T47" fmla="*/ 2 h 242"/>
                <a:gd name="T48" fmla="*/ 114 w 169"/>
                <a:gd name="T49" fmla="*/ 1 h 242"/>
                <a:gd name="T50" fmla="*/ 133 w 169"/>
                <a:gd name="T51" fmla="*/ 7 h 242"/>
                <a:gd name="T52" fmla="*/ 149 w 169"/>
                <a:gd name="T53" fmla="*/ 16 h 242"/>
                <a:gd name="T54" fmla="*/ 158 w 169"/>
                <a:gd name="T55" fmla="*/ 28 h 242"/>
                <a:gd name="T56" fmla="*/ 163 w 169"/>
                <a:gd name="T57" fmla="*/ 38 h 242"/>
                <a:gd name="T58" fmla="*/ 166 w 169"/>
                <a:gd name="T59" fmla="*/ 49 h 242"/>
                <a:gd name="T60" fmla="*/ 168 w 169"/>
                <a:gd name="T61" fmla="*/ 60 h 242"/>
                <a:gd name="T62" fmla="*/ 168 w 169"/>
                <a:gd name="T63" fmla="*/ 72 h 242"/>
                <a:gd name="T64" fmla="*/ 165 w 169"/>
                <a:gd name="T65" fmla="*/ 85 h 242"/>
                <a:gd name="T66" fmla="*/ 158 w 169"/>
                <a:gd name="T67" fmla="*/ 101 h 242"/>
                <a:gd name="T68" fmla="*/ 143 w 169"/>
                <a:gd name="T69" fmla="*/ 112 h 242"/>
                <a:gd name="T70" fmla="*/ 134 w 169"/>
                <a:gd name="T71" fmla="*/ 130 h 242"/>
                <a:gd name="T72" fmla="*/ 128 w 169"/>
                <a:gd name="T73" fmla="*/ 153 h 242"/>
                <a:gd name="T74" fmla="*/ 120 w 169"/>
                <a:gd name="T75" fmla="*/ 176 h 242"/>
                <a:gd name="T76" fmla="*/ 112 w 169"/>
                <a:gd name="T77" fmla="*/ 198 h 242"/>
                <a:gd name="T78" fmla="*/ 101 w 169"/>
                <a:gd name="T79" fmla="*/ 220 h 242"/>
                <a:gd name="T80" fmla="*/ 90 w 169"/>
                <a:gd name="T81" fmla="*/ 237 h 242"/>
                <a:gd name="T82" fmla="*/ 80 w 169"/>
                <a:gd name="T83" fmla="*/ 240 h 242"/>
                <a:gd name="T84" fmla="*/ 69 w 169"/>
                <a:gd name="T85" fmla="*/ 241 h 242"/>
                <a:gd name="T86" fmla="*/ 56 w 169"/>
                <a:gd name="T87" fmla="*/ 233 h 242"/>
                <a:gd name="T88" fmla="*/ 43 w 169"/>
                <a:gd name="T89" fmla="*/ 223 h 242"/>
                <a:gd name="T90" fmla="*/ 31 w 169"/>
                <a:gd name="T91" fmla="*/ 213 h 242"/>
                <a:gd name="T92" fmla="*/ 20 w 169"/>
                <a:gd name="T93" fmla="*/ 203 h 242"/>
                <a:gd name="T94" fmla="*/ 8 w 169"/>
                <a:gd name="T95" fmla="*/ 193 h 242"/>
                <a:gd name="T96" fmla="*/ 1 w 169"/>
                <a:gd name="T97" fmla="*/ 184 h 242"/>
                <a:gd name="T98" fmla="*/ 4 w 169"/>
                <a:gd name="T99" fmla="*/ 180 h 242"/>
                <a:gd name="T100" fmla="*/ 10 w 169"/>
                <a:gd name="T101" fmla="*/ 18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9" h="242">
                  <a:moveTo>
                    <a:pt x="13" y="181"/>
                  </a:moveTo>
                  <a:lnTo>
                    <a:pt x="18" y="183"/>
                  </a:lnTo>
                  <a:lnTo>
                    <a:pt x="23" y="186"/>
                  </a:lnTo>
                  <a:lnTo>
                    <a:pt x="28" y="188"/>
                  </a:lnTo>
                  <a:lnTo>
                    <a:pt x="34" y="190"/>
                  </a:lnTo>
                  <a:lnTo>
                    <a:pt x="39" y="191"/>
                  </a:lnTo>
                  <a:lnTo>
                    <a:pt x="45" y="192"/>
                  </a:lnTo>
                  <a:lnTo>
                    <a:pt x="51" y="193"/>
                  </a:lnTo>
                  <a:lnTo>
                    <a:pt x="57" y="194"/>
                  </a:lnTo>
                  <a:lnTo>
                    <a:pt x="58" y="193"/>
                  </a:lnTo>
                  <a:lnTo>
                    <a:pt x="59" y="191"/>
                  </a:lnTo>
                  <a:lnTo>
                    <a:pt x="61" y="190"/>
                  </a:lnTo>
                  <a:lnTo>
                    <a:pt x="62" y="188"/>
                  </a:lnTo>
                  <a:lnTo>
                    <a:pt x="63" y="187"/>
                  </a:lnTo>
                  <a:lnTo>
                    <a:pt x="65" y="186"/>
                  </a:lnTo>
                  <a:lnTo>
                    <a:pt x="67" y="186"/>
                  </a:lnTo>
                  <a:lnTo>
                    <a:pt x="70" y="187"/>
                  </a:lnTo>
                  <a:lnTo>
                    <a:pt x="70" y="186"/>
                  </a:lnTo>
                  <a:lnTo>
                    <a:pt x="71" y="184"/>
                  </a:lnTo>
                  <a:lnTo>
                    <a:pt x="72" y="183"/>
                  </a:lnTo>
                  <a:lnTo>
                    <a:pt x="72" y="182"/>
                  </a:lnTo>
                  <a:lnTo>
                    <a:pt x="71" y="181"/>
                  </a:lnTo>
                  <a:lnTo>
                    <a:pt x="74" y="180"/>
                  </a:lnTo>
                  <a:lnTo>
                    <a:pt x="76" y="178"/>
                  </a:lnTo>
                  <a:lnTo>
                    <a:pt x="78" y="175"/>
                  </a:lnTo>
                  <a:lnTo>
                    <a:pt x="79" y="173"/>
                  </a:lnTo>
                  <a:lnTo>
                    <a:pt x="78" y="168"/>
                  </a:lnTo>
                  <a:lnTo>
                    <a:pt x="78" y="164"/>
                  </a:lnTo>
                  <a:lnTo>
                    <a:pt x="78" y="158"/>
                  </a:lnTo>
                  <a:lnTo>
                    <a:pt x="78" y="154"/>
                  </a:lnTo>
                  <a:lnTo>
                    <a:pt x="79" y="148"/>
                  </a:lnTo>
                  <a:lnTo>
                    <a:pt x="79" y="144"/>
                  </a:lnTo>
                  <a:lnTo>
                    <a:pt x="80" y="138"/>
                  </a:lnTo>
                  <a:lnTo>
                    <a:pt x="80" y="134"/>
                  </a:lnTo>
                  <a:lnTo>
                    <a:pt x="80" y="128"/>
                  </a:lnTo>
                  <a:lnTo>
                    <a:pt x="80" y="124"/>
                  </a:lnTo>
                  <a:lnTo>
                    <a:pt x="80" y="119"/>
                  </a:lnTo>
                  <a:lnTo>
                    <a:pt x="79" y="115"/>
                  </a:lnTo>
                  <a:lnTo>
                    <a:pt x="78" y="110"/>
                  </a:lnTo>
                  <a:lnTo>
                    <a:pt x="76" y="106"/>
                  </a:lnTo>
                  <a:lnTo>
                    <a:pt x="72" y="102"/>
                  </a:lnTo>
                  <a:lnTo>
                    <a:pt x="69" y="98"/>
                  </a:lnTo>
                  <a:lnTo>
                    <a:pt x="66" y="95"/>
                  </a:lnTo>
                  <a:lnTo>
                    <a:pt x="64" y="92"/>
                  </a:lnTo>
                  <a:lnTo>
                    <a:pt x="62" y="90"/>
                  </a:lnTo>
                  <a:lnTo>
                    <a:pt x="60" y="87"/>
                  </a:lnTo>
                  <a:lnTo>
                    <a:pt x="58" y="84"/>
                  </a:lnTo>
                  <a:lnTo>
                    <a:pt x="56" y="81"/>
                  </a:lnTo>
                  <a:lnTo>
                    <a:pt x="55" y="78"/>
                  </a:lnTo>
                  <a:lnTo>
                    <a:pt x="54" y="74"/>
                  </a:lnTo>
                  <a:lnTo>
                    <a:pt x="53" y="71"/>
                  </a:lnTo>
                  <a:lnTo>
                    <a:pt x="52" y="68"/>
                  </a:lnTo>
                  <a:lnTo>
                    <a:pt x="52" y="64"/>
                  </a:lnTo>
                  <a:lnTo>
                    <a:pt x="52" y="61"/>
                  </a:lnTo>
                  <a:lnTo>
                    <a:pt x="52" y="58"/>
                  </a:lnTo>
                  <a:lnTo>
                    <a:pt x="53" y="54"/>
                  </a:lnTo>
                  <a:lnTo>
                    <a:pt x="54" y="51"/>
                  </a:lnTo>
                  <a:lnTo>
                    <a:pt x="56" y="48"/>
                  </a:lnTo>
                  <a:lnTo>
                    <a:pt x="58" y="44"/>
                  </a:lnTo>
                  <a:lnTo>
                    <a:pt x="59" y="40"/>
                  </a:lnTo>
                  <a:lnTo>
                    <a:pt x="61" y="36"/>
                  </a:lnTo>
                  <a:lnTo>
                    <a:pt x="64" y="33"/>
                  </a:lnTo>
                  <a:lnTo>
                    <a:pt x="66" y="29"/>
                  </a:lnTo>
                  <a:lnTo>
                    <a:pt x="68" y="25"/>
                  </a:lnTo>
                  <a:lnTo>
                    <a:pt x="71" y="21"/>
                  </a:lnTo>
                  <a:lnTo>
                    <a:pt x="74" y="18"/>
                  </a:lnTo>
                  <a:lnTo>
                    <a:pt x="77" y="14"/>
                  </a:lnTo>
                  <a:lnTo>
                    <a:pt x="80" y="11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3" y="3"/>
                  </a:lnTo>
                  <a:lnTo>
                    <a:pt x="97" y="2"/>
                  </a:lnTo>
                  <a:lnTo>
                    <a:pt x="102" y="0"/>
                  </a:lnTo>
                  <a:lnTo>
                    <a:pt x="107" y="0"/>
                  </a:lnTo>
                  <a:lnTo>
                    <a:pt x="114" y="1"/>
                  </a:lnTo>
                  <a:lnTo>
                    <a:pt x="121" y="2"/>
                  </a:lnTo>
                  <a:lnTo>
                    <a:pt x="128" y="4"/>
                  </a:lnTo>
                  <a:lnTo>
                    <a:pt x="133" y="7"/>
                  </a:lnTo>
                  <a:lnTo>
                    <a:pt x="138" y="9"/>
                  </a:lnTo>
                  <a:lnTo>
                    <a:pt x="144" y="13"/>
                  </a:lnTo>
                  <a:lnTo>
                    <a:pt x="149" y="16"/>
                  </a:lnTo>
                  <a:lnTo>
                    <a:pt x="153" y="21"/>
                  </a:lnTo>
                  <a:lnTo>
                    <a:pt x="155" y="24"/>
                  </a:lnTo>
                  <a:lnTo>
                    <a:pt x="158" y="28"/>
                  </a:lnTo>
                  <a:lnTo>
                    <a:pt x="159" y="31"/>
                  </a:lnTo>
                  <a:lnTo>
                    <a:pt x="161" y="35"/>
                  </a:lnTo>
                  <a:lnTo>
                    <a:pt x="163" y="38"/>
                  </a:lnTo>
                  <a:lnTo>
                    <a:pt x="164" y="42"/>
                  </a:lnTo>
                  <a:lnTo>
                    <a:pt x="165" y="46"/>
                  </a:lnTo>
                  <a:lnTo>
                    <a:pt x="166" y="49"/>
                  </a:lnTo>
                  <a:lnTo>
                    <a:pt x="166" y="52"/>
                  </a:lnTo>
                  <a:lnTo>
                    <a:pt x="167" y="56"/>
                  </a:lnTo>
                  <a:lnTo>
                    <a:pt x="168" y="60"/>
                  </a:lnTo>
                  <a:lnTo>
                    <a:pt x="168" y="64"/>
                  </a:lnTo>
                  <a:lnTo>
                    <a:pt x="168" y="68"/>
                  </a:lnTo>
                  <a:lnTo>
                    <a:pt x="168" y="72"/>
                  </a:lnTo>
                  <a:lnTo>
                    <a:pt x="168" y="76"/>
                  </a:lnTo>
                  <a:lnTo>
                    <a:pt x="167" y="80"/>
                  </a:lnTo>
                  <a:lnTo>
                    <a:pt x="165" y="85"/>
                  </a:lnTo>
                  <a:lnTo>
                    <a:pt x="164" y="91"/>
                  </a:lnTo>
                  <a:lnTo>
                    <a:pt x="161" y="96"/>
                  </a:lnTo>
                  <a:lnTo>
                    <a:pt x="158" y="101"/>
                  </a:lnTo>
                  <a:lnTo>
                    <a:pt x="154" y="105"/>
                  </a:lnTo>
                  <a:lnTo>
                    <a:pt x="149" y="109"/>
                  </a:lnTo>
                  <a:lnTo>
                    <a:pt x="143" y="112"/>
                  </a:lnTo>
                  <a:lnTo>
                    <a:pt x="137" y="114"/>
                  </a:lnTo>
                  <a:lnTo>
                    <a:pt x="135" y="122"/>
                  </a:lnTo>
                  <a:lnTo>
                    <a:pt x="134" y="130"/>
                  </a:lnTo>
                  <a:lnTo>
                    <a:pt x="132" y="138"/>
                  </a:lnTo>
                  <a:lnTo>
                    <a:pt x="130" y="145"/>
                  </a:lnTo>
                  <a:lnTo>
                    <a:pt x="128" y="153"/>
                  </a:lnTo>
                  <a:lnTo>
                    <a:pt x="126" y="161"/>
                  </a:lnTo>
                  <a:lnTo>
                    <a:pt x="123" y="168"/>
                  </a:lnTo>
                  <a:lnTo>
                    <a:pt x="120" y="176"/>
                  </a:lnTo>
                  <a:lnTo>
                    <a:pt x="118" y="183"/>
                  </a:lnTo>
                  <a:lnTo>
                    <a:pt x="115" y="191"/>
                  </a:lnTo>
                  <a:lnTo>
                    <a:pt x="112" y="198"/>
                  </a:lnTo>
                  <a:lnTo>
                    <a:pt x="108" y="205"/>
                  </a:lnTo>
                  <a:lnTo>
                    <a:pt x="105" y="213"/>
                  </a:lnTo>
                  <a:lnTo>
                    <a:pt x="101" y="220"/>
                  </a:lnTo>
                  <a:lnTo>
                    <a:pt x="97" y="227"/>
                  </a:lnTo>
                  <a:lnTo>
                    <a:pt x="93" y="235"/>
                  </a:lnTo>
                  <a:lnTo>
                    <a:pt x="90" y="237"/>
                  </a:lnTo>
                  <a:lnTo>
                    <a:pt x="87" y="238"/>
                  </a:lnTo>
                  <a:lnTo>
                    <a:pt x="84" y="240"/>
                  </a:lnTo>
                  <a:lnTo>
                    <a:pt x="80" y="240"/>
                  </a:lnTo>
                  <a:lnTo>
                    <a:pt x="76" y="241"/>
                  </a:lnTo>
                  <a:lnTo>
                    <a:pt x="73" y="241"/>
                  </a:lnTo>
                  <a:lnTo>
                    <a:pt x="69" y="241"/>
                  </a:lnTo>
                  <a:lnTo>
                    <a:pt x="66" y="240"/>
                  </a:lnTo>
                  <a:lnTo>
                    <a:pt x="61" y="237"/>
                  </a:lnTo>
                  <a:lnTo>
                    <a:pt x="56" y="233"/>
                  </a:lnTo>
                  <a:lnTo>
                    <a:pt x="51" y="230"/>
                  </a:lnTo>
                  <a:lnTo>
                    <a:pt x="47" y="226"/>
                  </a:lnTo>
                  <a:lnTo>
                    <a:pt x="43" y="223"/>
                  </a:lnTo>
                  <a:lnTo>
                    <a:pt x="38" y="219"/>
                  </a:lnTo>
                  <a:lnTo>
                    <a:pt x="35" y="216"/>
                  </a:lnTo>
                  <a:lnTo>
                    <a:pt x="31" y="213"/>
                  </a:lnTo>
                  <a:lnTo>
                    <a:pt x="27" y="210"/>
                  </a:lnTo>
                  <a:lnTo>
                    <a:pt x="24" y="206"/>
                  </a:lnTo>
                  <a:lnTo>
                    <a:pt x="20" y="203"/>
                  </a:lnTo>
                  <a:lnTo>
                    <a:pt x="16" y="200"/>
                  </a:lnTo>
                  <a:lnTo>
                    <a:pt x="12" y="196"/>
                  </a:lnTo>
                  <a:lnTo>
                    <a:pt x="8" y="193"/>
                  </a:lnTo>
                  <a:lnTo>
                    <a:pt x="4" y="189"/>
                  </a:lnTo>
                  <a:lnTo>
                    <a:pt x="0" y="186"/>
                  </a:lnTo>
                  <a:lnTo>
                    <a:pt x="1" y="184"/>
                  </a:lnTo>
                  <a:lnTo>
                    <a:pt x="2" y="182"/>
                  </a:lnTo>
                  <a:lnTo>
                    <a:pt x="3" y="181"/>
                  </a:lnTo>
                  <a:lnTo>
                    <a:pt x="4" y="180"/>
                  </a:lnTo>
                  <a:lnTo>
                    <a:pt x="6" y="179"/>
                  </a:lnTo>
                  <a:lnTo>
                    <a:pt x="8" y="179"/>
                  </a:lnTo>
                  <a:lnTo>
                    <a:pt x="10" y="180"/>
                  </a:lnTo>
                  <a:lnTo>
                    <a:pt x="13" y="181"/>
                  </a:lnTo>
                </a:path>
              </a:pathLst>
            </a:custGeom>
            <a:solidFill>
              <a:srgbClr val="7F7F7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00" name="Freeform 188">
              <a:extLst>
                <a:ext uri="{FF2B5EF4-FFF2-40B4-BE49-F238E27FC236}">
                  <a16:creationId xmlns:a16="http://schemas.microsoft.com/office/drawing/2014/main" id="{814F5AF4-FCEF-78C3-FB3E-08FF6250D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1" y="1659"/>
              <a:ext cx="29" cy="40"/>
            </a:xfrm>
            <a:custGeom>
              <a:avLst/>
              <a:gdLst>
                <a:gd name="T0" fmla="*/ 12 w 29"/>
                <a:gd name="T1" fmla="*/ 0 h 40"/>
                <a:gd name="T2" fmla="*/ 14 w 29"/>
                <a:gd name="T3" fmla="*/ 0 h 40"/>
                <a:gd name="T4" fmla="*/ 17 w 29"/>
                <a:gd name="T5" fmla="*/ 1 h 40"/>
                <a:gd name="T6" fmla="*/ 19 w 29"/>
                <a:gd name="T7" fmla="*/ 2 h 40"/>
                <a:gd name="T8" fmla="*/ 21 w 29"/>
                <a:gd name="T9" fmla="*/ 3 h 40"/>
                <a:gd name="T10" fmla="*/ 23 w 29"/>
                <a:gd name="T11" fmla="*/ 4 h 40"/>
                <a:gd name="T12" fmla="*/ 25 w 29"/>
                <a:gd name="T13" fmla="*/ 6 h 40"/>
                <a:gd name="T14" fmla="*/ 26 w 29"/>
                <a:gd name="T15" fmla="*/ 8 h 40"/>
                <a:gd name="T16" fmla="*/ 28 w 29"/>
                <a:gd name="T17" fmla="*/ 9 h 40"/>
                <a:gd name="T18" fmla="*/ 28 w 29"/>
                <a:gd name="T19" fmla="*/ 14 h 40"/>
                <a:gd name="T20" fmla="*/ 28 w 29"/>
                <a:gd name="T21" fmla="*/ 18 h 40"/>
                <a:gd name="T22" fmla="*/ 27 w 29"/>
                <a:gd name="T23" fmla="*/ 22 h 40"/>
                <a:gd name="T24" fmla="*/ 26 w 29"/>
                <a:gd name="T25" fmla="*/ 26 h 40"/>
                <a:gd name="T26" fmla="*/ 24 w 29"/>
                <a:gd name="T27" fmla="*/ 29 h 40"/>
                <a:gd name="T28" fmla="*/ 22 w 29"/>
                <a:gd name="T29" fmla="*/ 33 h 40"/>
                <a:gd name="T30" fmla="*/ 20 w 29"/>
                <a:gd name="T31" fmla="*/ 36 h 40"/>
                <a:gd name="T32" fmla="*/ 17 w 29"/>
                <a:gd name="T33" fmla="*/ 39 h 40"/>
                <a:gd name="T34" fmla="*/ 18 w 29"/>
                <a:gd name="T35" fmla="*/ 35 h 40"/>
                <a:gd name="T36" fmla="*/ 20 w 29"/>
                <a:gd name="T37" fmla="*/ 32 h 40"/>
                <a:gd name="T38" fmla="*/ 22 w 29"/>
                <a:gd name="T39" fmla="*/ 28 h 40"/>
                <a:gd name="T40" fmla="*/ 24 w 29"/>
                <a:gd name="T41" fmla="*/ 24 h 40"/>
                <a:gd name="T42" fmla="*/ 24 w 29"/>
                <a:gd name="T43" fmla="*/ 20 h 40"/>
                <a:gd name="T44" fmla="*/ 25 w 29"/>
                <a:gd name="T45" fmla="*/ 16 h 40"/>
                <a:gd name="T46" fmla="*/ 24 w 29"/>
                <a:gd name="T47" fmla="*/ 12 h 40"/>
                <a:gd name="T48" fmla="*/ 23 w 29"/>
                <a:gd name="T49" fmla="*/ 8 h 40"/>
                <a:gd name="T50" fmla="*/ 22 w 29"/>
                <a:gd name="T51" fmla="*/ 6 h 40"/>
                <a:gd name="T52" fmla="*/ 20 w 29"/>
                <a:gd name="T53" fmla="*/ 5 h 40"/>
                <a:gd name="T54" fmla="*/ 18 w 29"/>
                <a:gd name="T55" fmla="*/ 4 h 40"/>
                <a:gd name="T56" fmla="*/ 16 w 29"/>
                <a:gd name="T57" fmla="*/ 4 h 40"/>
                <a:gd name="T58" fmla="*/ 14 w 29"/>
                <a:gd name="T59" fmla="*/ 3 h 40"/>
                <a:gd name="T60" fmla="*/ 12 w 29"/>
                <a:gd name="T61" fmla="*/ 3 h 40"/>
                <a:gd name="T62" fmla="*/ 10 w 29"/>
                <a:gd name="T63" fmla="*/ 3 h 40"/>
                <a:gd name="T64" fmla="*/ 8 w 29"/>
                <a:gd name="T65" fmla="*/ 3 h 40"/>
                <a:gd name="T66" fmla="*/ 0 w 29"/>
                <a:gd name="T67" fmla="*/ 8 h 40"/>
                <a:gd name="T68" fmla="*/ 0 w 29"/>
                <a:gd name="T69" fmla="*/ 6 h 40"/>
                <a:gd name="T70" fmla="*/ 1 w 29"/>
                <a:gd name="T71" fmla="*/ 5 h 40"/>
                <a:gd name="T72" fmla="*/ 3 w 29"/>
                <a:gd name="T73" fmla="*/ 4 h 40"/>
                <a:gd name="T74" fmla="*/ 4 w 29"/>
                <a:gd name="T75" fmla="*/ 3 h 40"/>
                <a:gd name="T76" fmla="*/ 6 w 29"/>
                <a:gd name="T77" fmla="*/ 2 h 40"/>
                <a:gd name="T78" fmla="*/ 8 w 29"/>
                <a:gd name="T79" fmla="*/ 1 h 40"/>
                <a:gd name="T80" fmla="*/ 10 w 29"/>
                <a:gd name="T81" fmla="*/ 0 h 40"/>
                <a:gd name="T82" fmla="*/ 12 w 29"/>
                <a:gd name="T8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" h="40">
                  <a:moveTo>
                    <a:pt x="12" y="0"/>
                  </a:moveTo>
                  <a:lnTo>
                    <a:pt x="14" y="0"/>
                  </a:lnTo>
                  <a:lnTo>
                    <a:pt x="17" y="1"/>
                  </a:lnTo>
                  <a:lnTo>
                    <a:pt x="19" y="2"/>
                  </a:lnTo>
                  <a:lnTo>
                    <a:pt x="21" y="3"/>
                  </a:lnTo>
                  <a:lnTo>
                    <a:pt x="23" y="4"/>
                  </a:lnTo>
                  <a:lnTo>
                    <a:pt x="25" y="6"/>
                  </a:lnTo>
                  <a:lnTo>
                    <a:pt x="26" y="8"/>
                  </a:lnTo>
                  <a:lnTo>
                    <a:pt x="28" y="9"/>
                  </a:lnTo>
                  <a:lnTo>
                    <a:pt x="28" y="14"/>
                  </a:lnTo>
                  <a:lnTo>
                    <a:pt x="28" y="18"/>
                  </a:lnTo>
                  <a:lnTo>
                    <a:pt x="27" y="22"/>
                  </a:lnTo>
                  <a:lnTo>
                    <a:pt x="26" y="26"/>
                  </a:lnTo>
                  <a:lnTo>
                    <a:pt x="24" y="29"/>
                  </a:lnTo>
                  <a:lnTo>
                    <a:pt x="22" y="33"/>
                  </a:lnTo>
                  <a:lnTo>
                    <a:pt x="20" y="36"/>
                  </a:lnTo>
                  <a:lnTo>
                    <a:pt x="17" y="39"/>
                  </a:lnTo>
                  <a:lnTo>
                    <a:pt x="18" y="35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4" y="24"/>
                  </a:lnTo>
                  <a:lnTo>
                    <a:pt x="24" y="20"/>
                  </a:lnTo>
                  <a:lnTo>
                    <a:pt x="25" y="16"/>
                  </a:lnTo>
                  <a:lnTo>
                    <a:pt x="24" y="12"/>
                  </a:lnTo>
                  <a:lnTo>
                    <a:pt x="23" y="8"/>
                  </a:lnTo>
                  <a:lnTo>
                    <a:pt x="22" y="6"/>
                  </a:lnTo>
                  <a:lnTo>
                    <a:pt x="20" y="5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8" y="3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4"/>
                  </a:lnTo>
                  <a:lnTo>
                    <a:pt x="4" y="3"/>
                  </a:lnTo>
                  <a:lnTo>
                    <a:pt x="6" y="2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2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01" name="Freeform 189">
              <a:extLst>
                <a:ext uri="{FF2B5EF4-FFF2-40B4-BE49-F238E27FC236}">
                  <a16:creationId xmlns:a16="http://schemas.microsoft.com/office/drawing/2014/main" id="{259B5C47-6C4E-CE08-B85F-5638BCE7B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1662"/>
              <a:ext cx="33" cy="41"/>
            </a:xfrm>
            <a:custGeom>
              <a:avLst/>
              <a:gdLst>
                <a:gd name="T0" fmla="*/ 5 w 33"/>
                <a:gd name="T1" fmla="*/ 4 h 41"/>
                <a:gd name="T2" fmla="*/ 14 w 33"/>
                <a:gd name="T3" fmla="*/ 0 h 41"/>
                <a:gd name="T4" fmla="*/ 16 w 33"/>
                <a:gd name="T5" fmla="*/ 0 h 41"/>
                <a:gd name="T6" fmla="*/ 18 w 33"/>
                <a:gd name="T7" fmla="*/ 0 h 41"/>
                <a:gd name="T8" fmla="*/ 20 w 33"/>
                <a:gd name="T9" fmla="*/ 0 h 41"/>
                <a:gd name="T10" fmla="*/ 22 w 33"/>
                <a:gd name="T11" fmla="*/ 0 h 41"/>
                <a:gd name="T12" fmla="*/ 24 w 33"/>
                <a:gd name="T13" fmla="*/ 1 h 41"/>
                <a:gd name="T14" fmla="*/ 26 w 33"/>
                <a:gd name="T15" fmla="*/ 2 h 41"/>
                <a:gd name="T16" fmla="*/ 28 w 33"/>
                <a:gd name="T17" fmla="*/ 3 h 41"/>
                <a:gd name="T18" fmla="*/ 29 w 33"/>
                <a:gd name="T19" fmla="*/ 4 h 41"/>
                <a:gd name="T20" fmla="*/ 30 w 33"/>
                <a:gd name="T21" fmla="*/ 8 h 41"/>
                <a:gd name="T22" fmla="*/ 32 w 33"/>
                <a:gd name="T23" fmla="*/ 12 h 41"/>
                <a:gd name="T24" fmla="*/ 30 w 33"/>
                <a:gd name="T25" fmla="*/ 16 h 41"/>
                <a:gd name="T26" fmla="*/ 30 w 33"/>
                <a:gd name="T27" fmla="*/ 21 h 41"/>
                <a:gd name="T28" fmla="*/ 28 w 33"/>
                <a:gd name="T29" fmla="*/ 25 h 41"/>
                <a:gd name="T30" fmla="*/ 26 w 33"/>
                <a:gd name="T31" fmla="*/ 29 h 41"/>
                <a:gd name="T32" fmla="*/ 24 w 33"/>
                <a:gd name="T33" fmla="*/ 33 h 41"/>
                <a:gd name="T34" fmla="*/ 23 w 33"/>
                <a:gd name="T35" fmla="*/ 36 h 41"/>
                <a:gd name="T36" fmla="*/ 17 w 33"/>
                <a:gd name="T37" fmla="*/ 40 h 41"/>
                <a:gd name="T38" fmla="*/ 0 w 33"/>
                <a:gd name="T39" fmla="*/ 39 h 41"/>
                <a:gd name="T40" fmla="*/ 1 w 33"/>
                <a:gd name="T41" fmla="*/ 35 h 41"/>
                <a:gd name="T42" fmla="*/ 2 w 33"/>
                <a:gd name="T43" fmla="*/ 31 h 41"/>
                <a:gd name="T44" fmla="*/ 3 w 33"/>
                <a:gd name="T45" fmla="*/ 27 h 41"/>
                <a:gd name="T46" fmla="*/ 5 w 33"/>
                <a:gd name="T47" fmla="*/ 23 h 41"/>
                <a:gd name="T48" fmla="*/ 6 w 33"/>
                <a:gd name="T49" fmla="*/ 19 h 41"/>
                <a:gd name="T50" fmla="*/ 6 w 33"/>
                <a:gd name="T51" fmla="*/ 15 h 41"/>
                <a:gd name="T52" fmla="*/ 5 w 33"/>
                <a:gd name="T53" fmla="*/ 11 h 41"/>
                <a:gd name="T54" fmla="*/ 4 w 33"/>
                <a:gd name="T55" fmla="*/ 7 h 41"/>
                <a:gd name="T56" fmla="*/ 3 w 33"/>
                <a:gd name="T57" fmla="*/ 6 h 41"/>
                <a:gd name="T58" fmla="*/ 4 w 33"/>
                <a:gd name="T59" fmla="*/ 6 h 41"/>
                <a:gd name="T60" fmla="*/ 4 w 33"/>
                <a:gd name="T61" fmla="*/ 5 h 41"/>
                <a:gd name="T62" fmla="*/ 5 w 33"/>
                <a:gd name="T63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" h="41">
                  <a:moveTo>
                    <a:pt x="5" y="4"/>
                  </a:moveTo>
                  <a:lnTo>
                    <a:pt x="14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6" y="2"/>
                  </a:lnTo>
                  <a:lnTo>
                    <a:pt x="28" y="3"/>
                  </a:lnTo>
                  <a:lnTo>
                    <a:pt x="29" y="4"/>
                  </a:lnTo>
                  <a:lnTo>
                    <a:pt x="30" y="8"/>
                  </a:lnTo>
                  <a:lnTo>
                    <a:pt x="32" y="12"/>
                  </a:lnTo>
                  <a:lnTo>
                    <a:pt x="30" y="16"/>
                  </a:lnTo>
                  <a:lnTo>
                    <a:pt x="30" y="21"/>
                  </a:lnTo>
                  <a:lnTo>
                    <a:pt x="28" y="25"/>
                  </a:lnTo>
                  <a:lnTo>
                    <a:pt x="26" y="29"/>
                  </a:lnTo>
                  <a:lnTo>
                    <a:pt x="24" y="33"/>
                  </a:lnTo>
                  <a:lnTo>
                    <a:pt x="23" y="36"/>
                  </a:lnTo>
                  <a:lnTo>
                    <a:pt x="17" y="40"/>
                  </a:lnTo>
                  <a:lnTo>
                    <a:pt x="0" y="39"/>
                  </a:lnTo>
                  <a:lnTo>
                    <a:pt x="1" y="35"/>
                  </a:lnTo>
                  <a:lnTo>
                    <a:pt x="2" y="31"/>
                  </a:lnTo>
                  <a:lnTo>
                    <a:pt x="3" y="27"/>
                  </a:lnTo>
                  <a:lnTo>
                    <a:pt x="5" y="23"/>
                  </a:lnTo>
                  <a:lnTo>
                    <a:pt x="6" y="19"/>
                  </a:lnTo>
                  <a:lnTo>
                    <a:pt x="6" y="15"/>
                  </a:lnTo>
                  <a:lnTo>
                    <a:pt x="5" y="11"/>
                  </a:lnTo>
                  <a:lnTo>
                    <a:pt x="4" y="7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5"/>
                  </a:lnTo>
                  <a:lnTo>
                    <a:pt x="5" y="4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02" name="Freeform 190">
              <a:extLst>
                <a:ext uri="{FF2B5EF4-FFF2-40B4-BE49-F238E27FC236}">
                  <a16:creationId xmlns:a16="http://schemas.microsoft.com/office/drawing/2014/main" id="{172626B5-4DB3-6B9B-CD1C-A16E6AB1E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" y="1617"/>
              <a:ext cx="34" cy="41"/>
            </a:xfrm>
            <a:custGeom>
              <a:avLst/>
              <a:gdLst>
                <a:gd name="T0" fmla="*/ 11 w 34"/>
                <a:gd name="T1" fmla="*/ 0 h 41"/>
                <a:gd name="T2" fmla="*/ 14 w 34"/>
                <a:gd name="T3" fmla="*/ 0 h 41"/>
                <a:gd name="T4" fmla="*/ 17 w 34"/>
                <a:gd name="T5" fmla="*/ 0 h 41"/>
                <a:gd name="T6" fmla="*/ 19 w 34"/>
                <a:gd name="T7" fmla="*/ 0 h 41"/>
                <a:gd name="T8" fmla="*/ 21 w 34"/>
                <a:gd name="T9" fmla="*/ 2 h 41"/>
                <a:gd name="T10" fmla="*/ 23 w 34"/>
                <a:gd name="T11" fmla="*/ 4 h 41"/>
                <a:gd name="T12" fmla="*/ 25 w 34"/>
                <a:gd name="T13" fmla="*/ 6 h 41"/>
                <a:gd name="T14" fmla="*/ 26 w 34"/>
                <a:gd name="T15" fmla="*/ 9 h 41"/>
                <a:gd name="T16" fmla="*/ 27 w 34"/>
                <a:gd name="T17" fmla="*/ 11 h 41"/>
                <a:gd name="T18" fmla="*/ 28 w 34"/>
                <a:gd name="T19" fmla="*/ 14 h 41"/>
                <a:gd name="T20" fmla="*/ 29 w 34"/>
                <a:gd name="T21" fmla="*/ 18 h 41"/>
                <a:gd name="T22" fmla="*/ 30 w 34"/>
                <a:gd name="T23" fmla="*/ 21 h 41"/>
                <a:gd name="T24" fmla="*/ 31 w 34"/>
                <a:gd name="T25" fmla="*/ 25 h 41"/>
                <a:gd name="T26" fmla="*/ 31 w 34"/>
                <a:gd name="T27" fmla="*/ 28 h 41"/>
                <a:gd name="T28" fmla="*/ 32 w 34"/>
                <a:gd name="T29" fmla="*/ 32 h 41"/>
                <a:gd name="T30" fmla="*/ 32 w 34"/>
                <a:gd name="T31" fmla="*/ 36 h 41"/>
                <a:gd name="T32" fmla="*/ 33 w 34"/>
                <a:gd name="T33" fmla="*/ 40 h 41"/>
                <a:gd name="T34" fmla="*/ 31 w 34"/>
                <a:gd name="T35" fmla="*/ 39 h 41"/>
                <a:gd name="T36" fmla="*/ 31 w 34"/>
                <a:gd name="T37" fmla="*/ 38 h 41"/>
                <a:gd name="T38" fmla="*/ 30 w 34"/>
                <a:gd name="T39" fmla="*/ 38 h 41"/>
                <a:gd name="T40" fmla="*/ 30 w 34"/>
                <a:gd name="T41" fmla="*/ 37 h 41"/>
                <a:gd name="T42" fmla="*/ 29 w 34"/>
                <a:gd name="T43" fmla="*/ 33 h 41"/>
                <a:gd name="T44" fmla="*/ 29 w 34"/>
                <a:gd name="T45" fmla="*/ 28 h 41"/>
                <a:gd name="T46" fmla="*/ 27 w 34"/>
                <a:gd name="T47" fmla="*/ 24 h 41"/>
                <a:gd name="T48" fmla="*/ 26 w 34"/>
                <a:gd name="T49" fmla="*/ 20 h 41"/>
                <a:gd name="T50" fmla="*/ 24 w 34"/>
                <a:gd name="T51" fmla="*/ 15 h 41"/>
                <a:gd name="T52" fmla="*/ 21 w 34"/>
                <a:gd name="T53" fmla="*/ 11 h 41"/>
                <a:gd name="T54" fmla="*/ 18 w 34"/>
                <a:gd name="T55" fmla="*/ 8 h 41"/>
                <a:gd name="T56" fmla="*/ 14 w 34"/>
                <a:gd name="T57" fmla="*/ 5 h 41"/>
                <a:gd name="T58" fmla="*/ 11 w 34"/>
                <a:gd name="T59" fmla="*/ 4 h 41"/>
                <a:gd name="T60" fmla="*/ 9 w 34"/>
                <a:gd name="T61" fmla="*/ 5 h 41"/>
                <a:gd name="T62" fmla="*/ 7 w 34"/>
                <a:gd name="T63" fmla="*/ 6 h 41"/>
                <a:gd name="T64" fmla="*/ 6 w 34"/>
                <a:gd name="T65" fmla="*/ 7 h 41"/>
                <a:gd name="T66" fmla="*/ 4 w 34"/>
                <a:gd name="T67" fmla="*/ 8 h 41"/>
                <a:gd name="T68" fmla="*/ 3 w 34"/>
                <a:gd name="T69" fmla="*/ 9 h 41"/>
                <a:gd name="T70" fmla="*/ 1 w 34"/>
                <a:gd name="T71" fmla="*/ 10 h 41"/>
                <a:gd name="T72" fmla="*/ 0 w 34"/>
                <a:gd name="T73" fmla="*/ 8 h 41"/>
                <a:gd name="T74" fmla="*/ 1 w 34"/>
                <a:gd name="T75" fmla="*/ 7 h 41"/>
                <a:gd name="T76" fmla="*/ 2 w 34"/>
                <a:gd name="T77" fmla="*/ 5 h 41"/>
                <a:gd name="T78" fmla="*/ 3 w 34"/>
                <a:gd name="T79" fmla="*/ 5 h 41"/>
                <a:gd name="T80" fmla="*/ 4 w 34"/>
                <a:gd name="T81" fmla="*/ 3 h 41"/>
                <a:gd name="T82" fmla="*/ 6 w 34"/>
                <a:gd name="T83" fmla="*/ 2 h 41"/>
                <a:gd name="T84" fmla="*/ 7 w 34"/>
                <a:gd name="T85" fmla="*/ 1 h 41"/>
                <a:gd name="T86" fmla="*/ 9 w 34"/>
                <a:gd name="T87" fmla="*/ 1 h 41"/>
                <a:gd name="T88" fmla="*/ 11 w 34"/>
                <a:gd name="T8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4" h="41">
                  <a:moveTo>
                    <a:pt x="11" y="0"/>
                  </a:moveTo>
                  <a:lnTo>
                    <a:pt x="14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4"/>
                  </a:lnTo>
                  <a:lnTo>
                    <a:pt x="25" y="6"/>
                  </a:lnTo>
                  <a:lnTo>
                    <a:pt x="26" y="9"/>
                  </a:lnTo>
                  <a:lnTo>
                    <a:pt x="27" y="11"/>
                  </a:lnTo>
                  <a:lnTo>
                    <a:pt x="28" y="14"/>
                  </a:lnTo>
                  <a:lnTo>
                    <a:pt x="29" y="18"/>
                  </a:lnTo>
                  <a:lnTo>
                    <a:pt x="30" y="21"/>
                  </a:lnTo>
                  <a:lnTo>
                    <a:pt x="31" y="25"/>
                  </a:lnTo>
                  <a:lnTo>
                    <a:pt x="31" y="28"/>
                  </a:lnTo>
                  <a:lnTo>
                    <a:pt x="32" y="32"/>
                  </a:lnTo>
                  <a:lnTo>
                    <a:pt x="32" y="36"/>
                  </a:lnTo>
                  <a:lnTo>
                    <a:pt x="33" y="40"/>
                  </a:lnTo>
                  <a:lnTo>
                    <a:pt x="31" y="39"/>
                  </a:lnTo>
                  <a:lnTo>
                    <a:pt x="31" y="38"/>
                  </a:lnTo>
                  <a:lnTo>
                    <a:pt x="30" y="38"/>
                  </a:lnTo>
                  <a:lnTo>
                    <a:pt x="30" y="37"/>
                  </a:lnTo>
                  <a:lnTo>
                    <a:pt x="29" y="33"/>
                  </a:lnTo>
                  <a:lnTo>
                    <a:pt x="29" y="28"/>
                  </a:lnTo>
                  <a:lnTo>
                    <a:pt x="27" y="24"/>
                  </a:lnTo>
                  <a:lnTo>
                    <a:pt x="26" y="20"/>
                  </a:lnTo>
                  <a:lnTo>
                    <a:pt x="24" y="15"/>
                  </a:lnTo>
                  <a:lnTo>
                    <a:pt x="21" y="11"/>
                  </a:lnTo>
                  <a:lnTo>
                    <a:pt x="18" y="8"/>
                  </a:lnTo>
                  <a:lnTo>
                    <a:pt x="14" y="5"/>
                  </a:lnTo>
                  <a:lnTo>
                    <a:pt x="11" y="4"/>
                  </a:lnTo>
                  <a:lnTo>
                    <a:pt x="9" y="5"/>
                  </a:lnTo>
                  <a:lnTo>
                    <a:pt x="7" y="6"/>
                  </a:lnTo>
                  <a:lnTo>
                    <a:pt x="6" y="7"/>
                  </a:lnTo>
                  <a:lnTo>
                    <a:pt x="4" y="8"/>
                  </a:lnTo>
                  <a:lnTo>
                    <a:pt x="3" y="9"/>
                  </a:lnTo>
                  <a:lnTo>
                    <a:pt x="1" y="10"/>
                  </a:lnTo>
                  <a:lnTo>
                    <a:pt x="0" y="8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7" y="1"/>
                  </a:lnTo>
                  <a:lnTo>
                    <a:pt x="9" y="1"/>
                  </a:lnTo>
                  <a:lnTo>
                    <a:pt x="11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03" name="Freeform 191">
              <a:extLst>
                <a:ext uri="{FF2B5EF4-FFF2-40B4-BE49-F238E27FC236}">
                  <a16:creationId xmlns:a16="http://schemas.microsoft.com/office/drawing/2014/main" id="{BF876E09-EA94-3ED4-5C32-2E7B4634D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8" y="1905"/>
              <a:ext cx="74" cy="56"/>
            </a:xfrm>
            <a:custGeom>
              <a:avLst/>
              <a:gdLst>
                <a:gd name="T0" fmla="*/ 7 w 74"/>
                <a:gd name="T1" fmla="*/ 27 h 56"/>
                <a:gd name="T2" fmla="*/ 10 w 74"/>
                <a:gd name="T3" fmla="*/ 25 h 56"/>
                <a:gd name="T4" fmla="*/ 13 w 74"/>
                <a:gd name="T5" fmla="*/ 23 h 56"/>
                <a:gd name="T6" fmla="*/ 16 w 74"/>
                <a:gd name="T7" fmla="*/ 21 h 56"/>
                <a:gd name="T8" fmla="*/ 20 w 74"/>
                <a:gd name="T9" fmla="*/ 19 h 56"/>
                <a:gd name="T10" fmla="*/ 23 w 74"/>
                <a:gd name="T11" fmla="*/ 17 h 56"/>
                <a:gd name="T12" fmla="*/ 27 w 74"/>
                <a:gd name="T13" fmla="*/ 15 h 56"/>
                <a:gd name="T14" fmla="*/ 30 w 74"/>
                <a:gd name="T15" fmla="*/ 14 h 56"/>
                <a:gd name="T16" fmla="*/ 34 w 74"/>
                <a:gd name="T17" fmla="*/ 12 h 56"/>
                <a:gd name="T18" fmla="*/ 38 w 74"/>
                <a:gd name="T19" fmla="*/ 10 h 56"/>
                <a:gd name="T20" fmla="*/ 42 w 74"/>
                <a:gd name="T21" fmla="*/ 9 h 56"/>
                <a:gd name="T22" fmla="*/ 45 w 74"/>
                <a:gd name="T23" fmla="*/ 7 h 56"/>
                <a:gd name="T24" fmla="*/ 49 w 74"/>
                <a:gd name="T25" fmla="*/ 6 h 56"/>
                <a:gd name="T26" fmla="*/ 53 w 74"/>
                <a:gd name="T27" fmla="*/ 4 h 56"/>
                <a:gd name="T28" fmla="*/ 57 w 74"/>
                <a:gd name="T29" fmla="*/ 3 h 56"/>
                <a:gd name="T30" fmla="*/ 60 w 74"/>
                <a:gd name="T31" fmla="*/ 1 h 56"/>
                <a:gd name="T32" fmla="*/ 64 w 74"/>
                <a:gd name="T33" fmla="*/ 0 h 56"/>
                <a:gd name="T34" fmla="*/ 65 w 74"/>
                <a:gd name="T35" fmla="*/ 2 h 56"/>
                <a:gd name="T36" fmla="*/ 66 w 74"/>
                <a:gd name="T37" fmla="*/ 4 h 56"/>
                <a:gd name="T38" fmla="*/ 67 w 74"/>
                <a:gd name="T39" fmla="*/ 6 h 56"/>
                <a:gd name="T40" fmla="*/ 69 w 74"/>
                <a:gd name="T41" fmla="*/ 8 h 56"/>
                <a:gd name="T42" fmla="*/ 70 w 74"/>
                <a:gd name="T43" fmla="*/ 10 h 56"/>
                <a:gd name="T44" fmla="*/ 71 w 74"/>
                <a:gd name="T45" fmla="*/ 13 h 56"/>
                <a:gd name="T46" fmla="*/ 72 w 74"/>
                <a:gd name="T47" fmla="*/ 15 h 56"/>
                <a:gd name="T48" fmla="*/ 73 w 74"/>
                <a:gd name="T49" fmla="*/ 17 h 56"/>
                <a:gd name="T50" fmla="*/ 67 w 74"/>
                <a:gd name="T51" fmla="*/ 19 h 56"/>
                <a:gd name="T52" fmla="*/ 62 w 74"/>
                <a:gd name="T53" fmla="*/ 21 h 56"/>
                <a:gd name="T54" fmla="*/ 57 w 74"/>
                <a:gd name="T55" fmla="*/ 22 h 56"/>
                <a:gd name="T56" fmla="*/ 52 w 74"/>
                <a:gd name="T57" fmla="*/ 24 h 56"/>
                <a:gd name="T58" fmla="*/ 47 w 74"/>
                <a:gd name="T59" fmla="*/ 26 h 56"/>
                <a:gd name="T60" fmla="*/ 42 w 74"/>
                <a:gd name="T61" fmla="*/ 28 h 56"/>
                <a:gd name="T62" fmla="*/ 38 w 74"/>
                <a:gd name="T63" fmla="*/ 30 h 56"/>
                <a:gd name="T64" fmla="*/ 33 w 74"/>
                <a:gd name="T65" fmla="*/ 33 h 56"/>
                <a:gd name="T66" fmla="*/ 29 w 74"/>
                <a:gd name="T67" fmla="*/ 35 h 56"/>
                <a:gd name="T68" fmla="*/ 24 w 74"/>
                <a:gd name="T69" fmla="*/ 38 h 56"/>
                <a:gd name="T70" fmla="*/ 20 w 74"/>
                <a:gd name="T71" fmla="*/ 40 h 56"/>
                <a:gd name="T72" fmla="*/ 16 w 74"/>
                <a:gd name="T73" fmla="*/ 43 h 56"/>
                <a:gd name="T74" fmla="*/ 11 w 74"/>
                <a:gd name="T75" fmla="*/ 45 h 56"/>
                <a:gd name="T76" fmla="*/ 7 w 74"/>
                <a:gd name="T77" fmla="*/ 48 h 56"/>
                <a:gd name="T78" fmla="*/ 4 w 74"/>
                <a:gd name="T79" fmla="*/ 51 h 56"/>
                <a:gd name="T80" fmla="*/ 1 w 74"/>
                <a:gd name="T81" fmla="*/ 55 h 56"/>
                <a:gd name="T82" fmla="*/ 0 w 74"/>
                <a:gd name="T83" fmla="*/ 51 h 56"/>
                <a:gd name="T84" fmla="*/ 0 w 74"/>
                <a:gd name="T85" fmla="*/ 47 h 56"/>
                <a:gd name="T86" fmla="*/ 1 w 74"/>
                <a:gd name="T87" fmla="*/ 43 h 56"/>
                <a:gd name="T88" fmla="*/ 2 w 74"/>
                <a:gd name="T89" fmla="*/ 40 h 56"/>
                <a:gd name="T90" fmla="*/ 3 w 74"/>
                <a:gd name="T91" fmla="*/ 37 h 56"/>
                <a:gd name="T92" fmla="*/ 5 w 74"/>
                <a:gd name="T93" fmla="*/ 33 h 56"/>
                <a:gd name="T94" fmla="*/ 6 w 74"/>
                <a:gd name="T95" fmla="*/ 30 h 56"/>
                <a:gd name="T96" fmla="*/ 7 w 74"/>
                <a:gd name="T97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56">
                  <a:moveTo>
                    <a:pt x="7" y="27"/>
                  </a:moveTo>
                  <a:lnTo>
                    <a:pt x="10" y="25"/>
                  </a:lnTo>
                  <a:lnTo>
                    <a:pt x="13" y="23"/>
                  </a:lnTo>
                  <a:lnTo>
                    <a:pt x="16" y="21"/>
                  </a:lnTo>
                  <a:lnTo>
                    <a:pt x="20" y="19"/>
                  </a:lnTo>
                  <a:lnTo>
                    <a:pt x="23" y="17"/>
                  </a:lnTo>
                  <a:lnTo>
                    <a:pt x="27" y="15"/>
                  </a:lnTo>
                  <a:lnTo>
                    <a:pt x="30" y="14"/>
                  </a:lnTo>
                  <a:lnTo>
                    <a:pt x="34" y="12"/>
                  </a:lnTo>
                  <a:lnTo>
                    <a:pt x="38" y="10"/>
                  </a:lnTo>
                  <a:lnTo>
                    <a:pt x="42" y="9"/>
                  </a:lnTo>
                  <a:lnTo>
                    <a:pt x="45" y="7"/>
                  </a:lnTo>
                  <a:lnTo>
                    <a:pt x="49" y="6"/>
                  </a:lnTo>
                  <a:lnTo>
                    <a:pt x="53" y="4"/>
                  </a:lnTo>
                  <a:lnTo>
                    <a:pt x="57" y="3"/>
                  </a:lnTo>
                  <a:lnTo>
                    <a:pt x="60" y="1"/>
                  </a:lnTo>
                  <a:lnTo>
                    <a:pt x="64" y="0"/>
                  </a:lnTo>
                  <a:lnTo>
                    <a:pt x="65" y="2"/>
                  </a:lnTo>
                  <a:lnTo>
                    <a:pt x="66" y="4"/>
                  </a:lnTo>
                  <a:lnTo>
                    <a:pt x="67" y="6"/>
                  </a:lnTo>
                  <a:lnTo>
                    <a:pt x="69" y="8"/>
                  </a:lnTo>
                  <a:lnTo>
                    <a:pt x="70" y="10"/>
                  </a:lnTo>
                  <a:lnTo>
                    <a:pt x="71" y="13"/>
                  </a:lnTo>
                  <a:lnTo>
                    <a:pt x="72" y="15"/>
                  </a:lnTo>
                  <a:lnTo>
                    <a:pt x="73" y="17"/>
                  </a:lnTo>
                  <a:lnTo>
                    <a:pt x="67" y="19"/>
                  </a:lnTo>
                  <a:lnTo>
                    <a:pt x="62" y="21"/>
                  </a:lnTo>
                  <a:lnTo>
                    <a:pt x="57" y="22"/>
                  </a:lnTo>
                  <a:lnTo>
                    <a:pt x="52" y="24"/>
                  </a:lnTo>
                  <a:lnTo>
                    <a:pt x="47" y="26"/>
                  </a:lnTo>
                  <a:lnTo>
                    <a:pt x="42" y="28"/>
                  </a:lnTo>
                  <a:lnTo>
                    <a:pt x="38" y="30"/>
                  </a:lnTo>
                  <a:lnTo>
                    <a:pt x="33" y="33"/>
                  </a:lnTo>
                  <a:lnTo>
                    <a:pt x="29" y="35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6" y="43"/>
                  </a:lnTo>
                  <a:lnTo>
                    <a:pt x="11" y="45"/>
                  </a:lnTo>
                  <a:lnTo>
                    <a:pt x="7" y="48"/>
                  </a:lnTo>
                  <a:lnTo>
                    <a:pt x="4" y="51"/>
                  </a:lnTo>
                  <a:lnTo>
                    <a:pt x="1" y="55"/>
                  </a:lnTo>
                  <a:lnTo>
                    <a:pt x="0" y="51"/>
                  </a:lnTo>
                  <a:lnTo>
                    <a:pt x="0" y="47"/>
                  </a:lnTo>
                  <a:lnTo>
                    <a:pt x="1" y="43"/>
                  </a:lnTo>
                  <a:lnTo>
                    <a:pt x="2" y="40"/>
                  </a:lnTo>
                  <a:lnTo>
                    <a:pt x="3" y="37"/>
                  </a:lnTo>
                  <a:lnTo>
                    <a:pt x="5" y="33"/>
                  </a:lnTo>
                  <a:lnTo>
                    <a:pt x="6" y="30"/>
                  </a:lnTo>
                  <a:lnTo>
                    <a:pt x="7" y="27"/>
                  </a:lnTo>
                </a:path>
              </a:pathLst>
            </a:custGeom>
            <a:solidFill>
              <a:srgbClr val="7F7F7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04" name="Freeform 192">
              <a:extLst>
                <a:ext uri="{FF2B5EF4-FFF2-40B4-BE49-F238E27FC236}">
                  <a16:creationId xmlns:a16="http://schemas.microsoft.com/office/drawing/2014/main" id="{C55C3DC3-6157-1456-0E8D-41B66D2FD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2" y="2287"/>
              <a:ext cx="35" cy="64"/>
            </a:xfrm>
            <a:custGeom>
              <a:avLst/>
              <a:gdLst>
                <a:gd name="T0" fmla="*/ 11 w 35"/>
                <a:gd name="T1" fmla="*/ 0 h 64"/>
                <a:gd name="T2" fmla="*/ 12 w 35"/>
                <a:gd name="T3" fmla="*/ 3 h 64"/>
                <a:gd name="T4" fmla="*/ 13 w 35"/>
                <a:gd name="T5" fmla="*/ 7 h 64"/>
                <a:gd name="T6" fmla="*/ 15 w 35"/>
                <a:gd name="T7" fmla="*/ 12 h 64"/>
                <a:gd name="T8" fmla="*/ 16 w 35"/>
                <a:gd name="T9" fmla="*/ 15 h 64"/>
                <a:gd name="T10" fmla="*/ 18 w 35"/>
                <a:gd name="T11" fmla="*/ 19 h 64"/>
                <a:gd name="T12" fmla="*/ 19 w 35"/>
                <a:gd name="T13" fmla="*/ 23 h 64"/>
                <a:gd name="T14" fmla="*/ 21 w 35"/>
                <a:gd name="T15" fmla="*/ 27 h 64"/>
                <a:gd name="T16" fmla="*/ 22 w 35"/>
                <a:gd name="T17" fmla="*/ 31 h 64"/>
                <a:gd name="T18" fmla="*/ 24 w 35"/>
                <a:gd name="T19" fmla="*/ 35 h 64"/>
                <a:gd name="T20" fmla="*/ 26 w 35"/>
                <a:gd name="T21" fmla="*/ 39 h 64"/>
                <a:gd name="T22" fmla="*/ 27 w 35"/>
                <a:gd name="T23" fmla="*/ 43 h 64"/>
                <a:gd name="T24" fmla="*/ 29 w 35"/>
                <a:gd name="T25" fmla="*/ 46 h 64"/>
                <a:gd name="T26" fmla="*/ 30 w 35"/>
                <a:gd name="T27" fmla="*/ 50 h 64"/>
                <a:gd name="T28" fmla="*/ 31 w 35"/>
                <a:gd name="T29" fmla="*/ 54 h 64"/>
                <a:gd name="T30" fmla="*/ 32 w 35"/>
                <a:gd name="T31" fmla="*/ 59 h 64"/>
                <a:gd name="T32" fmla="*/ 34 w 35"/>
                <a:gd name="T33" fmla="*/ 63 h 64"/>
                <a:gd name="T34" fmla="*/ 31 w 35"/>
                <a:gd name="T35" fmla="*/ 59 h 64"/>
                <a:gd name="T36" fmla="*/ 29 w 35"/>
                <a:gd name="T37" fmla="*/ 55 h 64"/>
                <a:gd name="T38" fmla="*/ 27 w 35"/>
                <a:gd name="T39" fmla="*/ 51 h 64"/>
                <a:gd name="T40" fmla="*/ 24 w 35"/>
                <a:gd name="T41" fmla="*/ 47 h 64"/>
                <a:gd name="T42" fmla="*/ 22 w 35"/>
                <a:gd name="T43" fmla="*/ 44 h 64"/>
                <a:gd name="T44" fmla="*/ 20 w 35"/>
                <a:gd name="T45" fmla="*/ 39 h 64"/>
                <a:gd name="T46" fmla="*/ 18 w 35"/>
                <a:gd name="T47" fmla="*/ 36 h 64"/>
                <a:gd name="T48" fmla="*/ 16 w 35"/>
                <a:gd name="T49" fmla="*/ 31 h 64"/>
                <a:gd name="T50" fmla="*/ 14 w 35"/>
                <a:gd name="T51" fmla="*/ 27 h 64"/>
                <a:gd name="T52" fmla="*/ 12 w 35"/>
                <a:gd name="T53" fmla="*/ 23 h 64"/>
                <a:gd name="T54" fmla="*/ 10 w 35"/>
                <a:gd name="T55" fmla="*/ 19 h 64"/>
                <a:gd name="T56" fmla="*/ 8 w 35"/>
                <a:gd name="T57" fmla="*/ 15 h 64"/>
                <a:gd name="T58" fmla="*/ 6 w 35"/>
                <a:gd name="T59" fmla="*/ 11 h 64"/>
                <a:gd name="T60" fmla="*/ 4 w 35"/>
                <a:gd name="T61" fmla="*/ 7 h 64"/>
                <a:gd name="T62" fmla="*/ 2 w 35"/>
                <a:gd name="T63" fmla="*/ 3 h 64"/>
                <a:gd name="T64" fmla="*/ 0 w 35"/>
                <a:gd name="T65" fmla="*/ 0 h 64"/>
                <a:gd name="T66" fmla="*/ 11 w 35"/>
                <a:gd name="T6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64">
                  <a:moveTo>
                    <a:pt x="11" y="0"/>
                  </a:moveTo>
                  <a:lnTo>
                    <a:pt x="12" y="3"/>
                  </a:lnTo>
                  <a:lnTo>
                    <a:pt x="13" y="7"/>
                  </a:lnTo>
                  <a:lnTo>
                    <a:pt x="15" y="12"/>
                  </a:lnTo>
                  <a:lnTo>
                    <a:pt x="16" y="15"/>
                  </a:lnTo>
                  <a:lnTo>
                    <a:pt x="18" y="19"/>
                  </a:lnTo>
                  <a:lnTo>
                    <a:pt x="19" y="23"/>
                  </a:lnTo>
                  <a:lnTo>
                    <a:pt x="21" y="27"/>
                  </a:lnTo>
                  <a:lnTo>
                    <a:pt x="22" y="31"/>
                  </a:lnTo>
                  <a:lnTo>
                    <a:pt x="24" y="35"/>
                  </a:lnTo>
                  <a:lnTo>
                    <a:pt x="26" y="39"/>
                  </a:lnTo>
                  <a:lnTo>
                    <a:pt x="27" y="43"/>
                  </a:lnTo>
                  <a:lnTo>
                    <a:pt x="29" y="46"/>
                  </a:lnTo>
                  <a:lnTo>
                    <a:pt x="30" y="50"/>
                  </a:lnTo>
                  <a:lnTo>
                    <a:pt x="31" y="54"/>
                  </a:lnTo>
                  <a:lnTo>
                    <a:pt x="32" y="59"/>
                  </a:lnTo>
                  <a:lnTo>
                    <a:pt x="34" y="63"/>
                  </a:lnTo>
                  <a:lnTo>
                    <a:pt x="31" y="59"/>
                  </a:lnTo>
                  <a:lnTo>
                    <a:pt x="29" y="55"/>
                  </a:lnTo>
                  <a:lnTo>
                    <a:pt x="27" y="51"/>
                  </a:lnTo>
                  <a:lnTo>
                    <a:pt x="24" y="47"/>
                  </a:lnTo>
                  <a:lnTo>
                    <a:pt x="22" y="44"/>
                  </a:lnTo>
                  <a:lnTo>
                    <a:pt x="20" y="39"/>
                  </a:lnTo>
                  <a:lnTo>
                    <a:pt x="18" y="36"/>
                  </a:lnTo>
                  <a:lnTo>
                    <a:pt x="16" y="31"/>
                  </a:lnTo>
                  <a:lnTo>
                    <a:pt x="14" y="27"/>
                  </a:lnTo>
                  <a:lnTo>
                    <a:pt x="12" y="23"/>
                  </a:lnTo>
                  <a:lnTo>
                    <a:pt x="10" y="19"/>
                  </a:lnTo>
                  <a:lnTo>
                    <a:pt x="8" y="15"/>
                  </a:lnTo>
                  <a:lnTo>
                    <a:pt x="6" y="11"/>
                  </a:lnTo>
                  <a:lnTo>
                    <a:pt x="4" y="7"/>
                  </a:lnTo>
                  <a:lnTo>
                    <a:pt x="2" y="3"/>
                  </a:ln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05" name="Freeform 193">
              <a:extLst>
                <a:ext uri="{FF2B5EF4-FFF2-40B4-BE49-F238E27FC236}">
                  <a16:creationId xmlns:a16="http://schemas.microsoft.com/office/drawing/2014/main" id="{80EBAD86-7EB7-3774-8845-2C34718FC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5" y="1857"/>
              <a:ext cx="56" cy="79"/>
            </a:xfrm>
            <a:custGeom>
              <a:avLst/>
              <a:gdLst>
                <a:gd name="T0" fmla="*/ 0 w 56"/>
                <a:gd name="T1" fmla="*/ 0 h 79"/>
                <a:gd name="T2" fmla="*/ 5 w 56"/>
                <a:gd name="T3" fmla="*/ 3 h 79"/>
                <a:gd name="T4" fmla="*/ 10 w 56"/>
                <a:gd name="T5" fmla="*/ 6 h 79"/>
                <a:gd name="T6" fmla="*/ 15 w 56"/>
                <a:gd name="T7" fmla="*/ 9 h 79"/>
                <a:gd name="T8" fmla="*/ 20 w 56"/>
                <a:gd name="T9" fmla="*/ 12 h 79"/>
                <a:gd name="T10" fmla="*/ 24 w 56"/>
                <a:gd name="T11" fmla="*/ 16 h 79"/>
                <a:gd name="T12" fmla="*/ 29 w 56"/>
                <a:gd name="T13" fmla="*/ 21 h 79"/>
                <a:gd name="T14" fmla="*/ 32 w 56"/>
                <a:gd name="T15" fmla="*/ 26 h 79"/>
                <a:gd name="T16" fmla="*/ 35 w 56"/>
                <a:gd name="T17" fmla="*/ 31 h 79"/>
                <a:gd name="T18" fmla="*/ 36 w 56"/>
                <a:gd name="T19" fmla="*/ 53 h 79"/>
                <a:gd name="T20" fmla="*/ 38 w 56"/>
                <a:gd name="T21" fmla="*/ 56 h 79"/>
                <a:gd name="T22" fmla="*/ 41 w 56"/>
                <a:gd name="T23" fmla="*/ 59 h 79"/>
                <a:gd name="T24" fmla="*/ 45 w 56"/>
                <a:gd name="T25" fmla="*/ 61 h 79"/>
                <a:gd name="T26" fmla="*/ 48 w 56"/>
                <a:gd name="T27" fmla="*/ 64 h 79"/>
                <a:gd name="T28" fmla="*/ 51 w 56"/>
                <a:gd name="T29" fmla="*/ 67 h 79"/>
                <a:gd name="T30" fmla="*/ 53 w 56"/>
                <a:gd name="T31" fmla="*/ 70 h 79"/>
                <a:gd name="T32" fmla="*/ 55 w 56"/>
                <a:gd name="T33" fmla="*/ 73 h 79"/>
                <a:gd name="T34" fmla="*/ 54 w 56"/>
                <a:gd name="T35" fmla="*/ 78 h 79"/>
                <a:gd name="T36" fmla="*/ 31 w 56"/>
                <a:gd name="T37" fmla="*/ 67 h 79"/>
                <a:gd name="T38" fmla="*/ 28 w 56"/>
                <a:gd name="T39" fmla="*/ 64 h 79"/>
                <a:gd name="T40" fmla="*/ 25 w 56"/>
                <a:gd name="T41" fmla="*/ 60 h 79"/>
                <a:gd name="T42" fmla="*/ 24 w 56"/>
                <a:gd name="T43" fmla="*/ 55 h 79"/>
                <a:gd name="T44" fmla="*/ 23 w 56"/>
                <a:gd name="T45" fmla="*/ 50 h 79"/>
                <a:gd name="T46" fmla="*/ 22 w 56"/>
                <a:gd name="T47" fmla="*/ 46 h 79"/>
                <a:gd name="T48" fmla="*/ 19 w 56"/>
                <a:gd name="T49" fmla="*/ 43 h 79"/>
                <a:gd name="T50" fmla="*/ 15 w 56"/>
                <a:gd name="T51" fmla="*/ 43 h 79"/>
                <a:gd name="T52" fmla="*/ 8 w 56"/>
                <a:gd name="T53" fmla="*/ 45 h 79"/>
                <a:gd name="T54" fmla="*/ 7 w 56"/>
                <a:gd name="T55" fmla="*/ 42 h 79"/>
                <a:gd name="T56" fmla="*/ 6 w 56"/>
                <a:gd name="T57" fmla="*/ 40 h 79"/>
                <a:gd name="T58" fmla="*/ 5 w 56"/>
                <a:gd name="T59" fmla="*/ 37 h 79"/>
                <a:gd name="T60" fmla="*/ 5 w 56"/>
                <a:gd name="T61" fmla="*/ 34 h 79"/>
                <a:gd name="T62" fmla="*/ 4 w 56"/>
                <a:gd name="T63" fmla="*/ 31 h 79"/>
                <a:gd name="T64" fmla="*/ 3 w 56"/>
                <a:gd name="T65" fmla="*/ 28 h 79"/>
                <a:gd name="T66" fmla="*/ 3 w 56"/>
                <a:gd name="T67" fmla="*/ 26 h 79"/>
                <a:gd name="T68" fmla="*/ 2 w 56"/>
                <a:gd name="T69" fmla="*/ 23 h 79"/>
                <a:gd name="T70" fmla="*/ 1 w 56"/>
                <a:gd name="T71" fmla="*/ 20 h 79"/>
                <a:gd name="T72" fmla="*/ 1 w 56"/>
                <a:gd name="T73" fmla="*/ 17 h 79"/>
                <a:gd name="T74" fmla="*/ 1 w 56"/>
                <a:gd name="T75" fmla="*/ 15 h 79"/>
                <a:gd name="T76" fmla="*/ 0 w 56"/>
                <a:gd name="T77" fmla="*/ 12 h 79"/>
                <a:gd name="T78" fmla="*/ 0 w 56"/>
                <a:gd name="T79" fmla="*/ 9 h 79"/>
                <a:gd name="T80" fmla="*/ 0 w 56"/>
                <a:gd name="T81" fmla="*/ 6 h 79"/>
                <a:gd name="T82" fmla="*/ 0 w 56"/>
                <a:gd name="T83" fmla="*/ 3 h 79"/>
                <a:gd name="T84" fmla="*/ 0 w 56"/>
                <a:gd name="T8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" h="79">
                  <a:moveTo>
                    <a:pt x="0" y="0"/>
                  </a:moveTo>
                  <a:lnTo>
                    <a:pt x="5" y="3"/>
                  </a:lnTo>
                  <a:lnTo>
                    <a:pt x="10" y="6"/>
                  </a:lnTo>
                  <a:lnTo>
                    <a:pt x="15" y="9"/>
                  </a:lnTo>
                  <a:lnTo>
                    <a:pt x="20" y="12"/>
                  </a:lnTo>
                  <a:lnTo>
                    <a:pt x="24" y="16"/>
                  </a:lnTo>
                  <a:lnTo>
                    <a:pt x="29" y="21"/>
                  </a:lnTo>
                  <a:lnTo>
                    <a:pt x="32" y="26"/>
                  </a:lnTo>
                  <a:lnTo>
                    <a:pt x="35" y="31"/>
                  </a:lnTo>
                  <a:lnTo>
                    <a:pt x="36" y="53"/>
                  </a:lnTo>
                  <a:lnTo>
                    <a:pt x="38" y="56"/>
                  </a:lnTo>
                  <a:lnTo>
                    <a:pt x="41" y="59"/>
                  </a:lnTo>
                  <a:lnTo>
                    <a:pt x="45" y="61"/>
                  </a:lnTo>
                  <a:lnTo>
                    <a:pt x="48" y="64"/>
                  </a:lnTo>
                  <a:lnTo>
                    <a:pt x="51" y="67"/>
                  </a:lnTo>
                  <a:lnTo>
                    <a:pt x="53" y="70"/>
                  </a:lnTo>
                  <a:lnTo>
                    <a:pt x="55" y="73"/>
                  </a:lnTo>
                  <a:lnTo>
                    <a:pt x="54" y="78"/>
                  </a:lnTo>
                  <a:lnTo>
                    <a:pt x="31" y="67"/>
                  </a:lnTo>
                  <a:lnTo>
                    <a:pt x="28" y="64"/>
                  </a:lnTo>
                  <a:lnTo>
                    <a:pt x="25" y="60"/>
                  </a:lnTo>
                  <a:lnTo>
                    <a:pt x="24" y="55"/>
                  </a:lnTo>
                  <a:lnTo>
                    <a:pt x="23" y="50"/>
                  </a:lnTo>
                  <a:lnTo>
                    <a:pt x="22" y="46"/>
                  </a:lnTo>
                  <a:lnTo>
                    <a:pt x="19" y="43"/>
                  </a:lnTo>
                  <a:lnTo>
                    <a:pt x="15" y="43"/>
                  </a:lnTo>
                  <a:lnTo>
                    <a:pt x="8" y="45"/>
                  </a:lnTo>
                  <a:lnTo>
                    <a:pt x="7" y="42"/>
                  </a:lnTo>
                  <a:lnTo>
                    <a:pt x="6" y="40"/>
                  </a:lnTo>
                  <a:lnTo>
                    <a:pt x="5" y="37"/>
                  </a:lnTo>
                  <a:lnTo>
                    <a:pt x="5" y="34"/>
                  </a:lnTo>
                  <a:lnTo>
                    <a:pt x="4" y="31"/>
                  </a:lnTo>
                  <a:lnTo>
                    <a:pt x="3" y="28"/>
                  </a:lnTo>
                  <a:lnTo>
                    <a:pt x="3" y="26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solidFill>
              <a:srgbClr val="7F7F7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06" name="Freeform 194">
              <a:extLst>
                <a:ext uri="{FF2B5EF4-FFF2-40B4-BE49-F238E27FC236}">
                  <a16:creationId xmlns:a16="http://schemas.microsoft.com/office/drawing/2014/main" id="{91EEBECF-88A3-6831-9306-10D27FD29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283"/>
              <a:ext cx="67" cy="121"/>
            </a:xfrm>
            <a:custGeom>
              <a:avLst/>
              <a:gdLst>
                <a:gd name="T0" fmla="*/ 13 w 67"/>
                <a:gd name="T1" fmla="*/ 0 h 121"/>
                <a:gd name="T2" fmla="*/ 17 w 67"/>
                <a:gd name="T3" fmla="*/ 7 h 121"/>
                <a:gd name="T4" fmla="*/ 20 w 67"/>
                <a:gd name="T5" fmla="*/ 14 h 121"/>
                <a:gd name="T6" fmla="*/ 24 w 67"/>
                <a:gd name="T7" fmla="*/ 21 h 121"/>
                <a:gd name="T8" fmla="*/ 28 w 67"/>
                <a:gd name="T9" fmla="*/ 29 h 121"/>
                <a:gd name="T10" fmla="*/ 31 w 67"/>
                <a:gd name="T11" fmla="*/ 36 h 121"/>
                <a:gd name="T12" fmla="*/ 35 w 67"/>
                <a:gd name="T13" fmla="*/ 43 h 121"/>
                <a:gd name="T14" fmla="*/ 39 w 67"/>
                <a:gd name="T15" fmla="*/ 51 h 121"/>
                <a:gd name="T16" fmla="*/ 42 w 67"/>
                <a:gd name="T17" fmla="*/ 58 h 121"/>
                <a:gd name="T18" fmla="*/ 46 w 67"/>
                <a:gd name="T19" fmla="*/ 65 h 121"/>
                <a:gd name="T20" fmla="*/ 49 w 67"/>
                <a:gd name="T21" fmla="*/ 73 h 121"/>
                <a:gd name="T22" fmla="*/ 53 w 67"/>
                <a:gd name="T23" fmla="*/ 81 h 121"/>
                <a:gd name="T24" fmla="*/ 56 w 67"/>
                <a:gd name="T25" fmla="*/ 88 h 121"/>
                <a:gd name="T26" fmla="*/ 58 w 67"/>
                <a:gd name="T27" fmla="*/ 96 h 121"/>
                <a:gd name="T28" fmla="*/ 61 w 67"/>
                <a:gd name="T29" fmla="*/ 104 h 121"/>
                <a:gd name="T30" fmla="*/ 63 w 67"/>
                <a:gd name="T31" fmla="*/ 112 h 121"/>
                <a:gd name="T32" fmla="*/ 66 w 67"/>
                <a:gd name="T33" fmla="*/ 120 h 121"/>
                <a:gd name="T34" fmla="*/ 63 w 67"/>
                <a:gd name="T35" fmla="*/ 117 h 121"/>
                <a:gd name="T36" fmla="*/ 60 w 67"/>
                <a:gd name="T37" fmla="*/ 115 h 121"/>
                <a:gd name="T38" fmla="*/ 58 w 67"/>
                <a:gd name="T39" fmla="*/ 112 h 121"/>
                <a:gd name="T40" fmla="*/ 56 w 67"/>
                <a:gd name="T41" fmla="*/ 109 h 121"/>
                <a:gd name="T42" fmla="*/ 54 w 67"/>
                <a:gd name="T43" fmla="*/ 106 h 121"/>
                <a:gd name="T44" fmla="*/ 52 w 67"/>
                <a:gd name="T45" fmla="*/ 102 h 121"/>
                <a:gd name="T46" fmla="*/ 51 w 67"/>
                <a:gd name="T47" fmla="*/ 99 h 121"/>
                <a:gd name="T48" fmla="*/ 49 w 67"/>
                <a:gd name="T49" fmla="*/ 95 h 121"/>
                <a:gd name="T50" fmla="*/ 47 w 67"/>
                <a:gd name="T51" fmla="*/ 92 h 121"/>
                <a:gd name="T52" fmla="*/ 46 w 67"/>
                <a:gd name="T53" fmla="*/ 88 h 121"/>
                <a:gd name="T54" fmla="*/ 45 w 67"/>
                <a:gd name="T55" fmla="*/ 84 h 121"/>
                <a:gd name="T56" fmla="*/ 43 w 67"/>
                <a:gd name="T57" fmla="*/ 81 h 121"/>
                <a:gd name="T58" fmla="*/ 42 w 67"/>
                <a:gd name="T59" fmla="*/ 77 h 121"/>
                <a:gd name="T60" fmla="*/ 40 w 67"/>
                <a:gd name="T61" fmla="*/ 73 h 121"/>
                <a:gd name="T62" fmla="*/ 38 w 67"/>
                <a:gd name="T63" fmla="*/ 70 h 121"/>
                <a:gd name="T64" fmla="*/ 36 w 67"/>
                <a:gd name="T65" fmla="*/ 66 h 121"/>
                <a:gd name="T66" fmla="*/ 34 w 67"/>
                <a:gd name="T67" fmla="*/ 62 h 121"/>
                <a:gd name="T68" fmla="*/ 32 w 67"/>
                <a:gd name="T69" fmla="*/ 59 h 121"/>
                <a:gd name="T70" fmla="*/ 30 w 67"/>
                <a:gd name="T71" fmla="*/ 54 h 121"/>
                <a:gd name="T72" fmla="*/ 28 w 67"/>
                <a:gd name="T73" fmla="*/ 51 h 121"/>
                <a:gd name="T74" fmla="*/ 25 w 67"/>
                <a:gd name="T75" fmla="*/ 47 h 121"/>
                <a:gd name="T76" fmla="*/ 23 w 67"/>
                <a:gd name="T77" fmla="*/ 43 h 121"/>
                <a:gd name="T78" fmla="*/ 21 w 67"/>
                <a:gd name="T79" fmla="*/ 39 h 121"/>
                <a:gd name="T80" fmla="*/ 19 w 67"/>
                <a:gd name="T81" fmla="*/ 35 h 121"/>
                <a:gd name="T82" fmla="*/ 17 w 67"/>
                <a:gd name="T83" fmla="*/ 31 h 121"/>
                <a:gd name="T84" fmla="*/ 14 w 67"/>
                <a:gd name="T85" fmla="*/ 27 h 121"/>
                <a:gd name="T86" fmla="*/ 12 w 67"/>
                <a:gd name="T87" fmla="*/ 23 h 121"/>
                <a:gd name="T88" fmla="*/ 9 w 67"/>
                <a:gd name="T89" fmla="*/ 19 h 121"/>
                <a:gd name="T90" fmla="*/ 7 w 67"/>
                <a:gd name="T91" fmla="*/ 15 h 121"/>
                <a:gd name="T92" fmla="*/ 4 w 67"/>
                <a:gd name="T93" fmla="*/ 12 h 121"/>
                <a:gd name="T94" fmla="*/ 2 w 67"/>
                <a:gd name="T95" fmla="*/ 7 h 121"/>
                <a:gd name="T96" fmla="*/ 0 w 67"/>
                <a:gd name="T97" fmla="*/ 4 h 121"/>
                <a:gd name="T98" fmla="*/ 1 w 67"/>
                <a:gd name="T99" fmla="*/ 3 h 121"/>
                <a:gd name="T100" fmla="*/ 2 w 67"/>
                <a:gd name="T101" fmla="*/ 2 h 121"/>
                <a:gd name="T102" fmla="*/ 4 w 67"/>
                <a:gd name="T103" fmla="*/ 1 h 121"/>
                <a:gd name="T104" fmla="*/ 6 w 67"/>
                <a:gd name="T105" fmla="*/ 1 h 121"/>
                <a:gd name="T106" fmla="*/ 7 w 67"/>
                <a:gd name="T107" fmla="*/ 0 h 121"/>
                <a:gd name="T108" fmla="*/ 9 w 67"/>
                <a:gd name="T109" fmla="*/ 0 h 121"/>
                <a:gd name="T110" fmla="*/ 11 w 67"/>
                <a:gd name="T111" fmla="*/ 0 h 121"/>
                <a:gd name="T112" fmla="*/ 13 w 67"/>
                <a:gd name="T1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" h="121">
                  <a:moveTo>
                    <a:pt x="13" y="0"/>
                  </a:moveTo>
                  <a:lnTo>
                    <a:pt x="17" y="7"/>
                  </a:lnTo>
                  <a:lnTo>
                    <a:pt x="20" y="14"/>
                  </a:lnTo>
                  <a:lnTo>
                    <a:pt x="24" y="21"/>
                  </a:lnTo>
                  <a:lnTo>
                    <a:pt x="28" y="29"/>
                  </a:lnTo>
                  <a:lnTo>
                    <a:pt x="31" y="36"/>
                  </a:lnTo>
                  <a:lnTo>
                    <a:pt x="35" y="43"/>
                  </a:lnTo>
                  <a:lnTo>
                    <a:pt x="39" y="51"/>
                  </a:lnTo>
                  <a:lnTo>
                    <a:pt x="42" y="58"/>
                  </a:lnTo>
                  <a:lnTo>
                    <a:pt x="46" y="65"/>
                  </a:lnTo>
                  <a:lnTo>
                    <a:pt x="49" y="73"/>
                  </a:lnTo>
                  <a:lnTo>
                    <a:pt x="53" y="81"/>
                  </a:lnTo>
                  <a:lnTo>
                    <a:pt x="56" y="88"/>
                  </a:lnTo>
                  <a:lnTo>
                    <a:pt x="58" y="96"/>
                  </a:lnTo>
                  <a:lnTo>
                    <a:pt x="61" y="104"/>
                  </a:lnTo>
                  <a:lnTo>
                    <a:pt x="63" y="112"/>
                  </a:lnTo>
                  <a:lnTo>
                    <a:pt x="66" y="120"/>
                  </a:lnTo>
                  <a:lnTo>
                    <a:pt x="63" y="117"/>
                  </a:lnTo>
                  <a:lnTo>
                    <a:pt x="60" y="115"/>
                  </a:lnTo>
                  <a:lnTo>
                    <a:pt x="58" y="112"/>
                  </a:lnTo>
                  <a:lnTo>
                    <a:pt x="56" y="109"/>
                  </a:lnTo>
                  <a:lnTo>
                    <a:pt x="54" y="106"/>
                  </a:lnTo>
                  <a:lnTo>
                    <a:pt x="52" y="102"/>
                  </a:lnTo>
                  <a:lnTo>
                    <a:pt x="51" y="99"/>
                  </a:lnTo>
                  <a:lnTo>
                    <a:pt x="49" y="95"/>
                  </a:lnTo>
                  <a:lnTo>
                    <a:pt x="47" y="92"/>
                  </a:lnTo>
                  <a:lnTo>
                    <a:pt x="46" y="88"/>
                  </a:lnTo>
                  <a:lnTo>
                    <a:pt x="45" y="84"/>
                  </a:lnTo>
                  <a:lnTo>
                    <a:pt x="43" y="81"/>
                  </a:lnTo>
                  <a:lnTo>
                    <a:pt x="42" y="77"/>
                  </a:lnTo>
                  <a:lnTo>
                    <a:pt x="40" y="73"/>
                  </a:lnTo>
                  <a:lnTo>
                    <a:pt x="38" y="70"/>
                  </a:lnTo>
                  <a:lnTo>
                    <a:pt x="36" y="66"/>
                  </a:lnTo>
                  <a:lnTo>
                    <a:pt x="34" y="62"/>
                  </a:lnTo>
                  <a:lnTo>
                    <a:pt x="32" y="59"/>
                  </a:lnTo>
                  <a:lnTo>
                    <a:pt x="30" y="54"/>
                  </a:lnTo>
                  <a:lnTo>
                    <a:pt x="28" y="51"/>
                  </a:lnTo>
                  <a:lnTo>
                    <a:pt x="25" y="47"/>
                  </a:lnTo>
                  <a:lnTo>
                    <a:pt x="23" y="43"/>
                  </a:lnTo>
                  <a:lnTo>
                    <a:pt x="21" y="39"/>
                  </a:lnTo>
                  <a:lnTo>
                    <a:pt x="19" y="35"/>
                  </a:lnTo>
                  <a:lnTo>
                    <a:pt x="17" y="31"/>
                  </a:lnTo>
                  <a:lnTo>
                    <a:pt x="14" y="27"/>
                  </a:lnTo>
                  <a:lnTo>
                    <a:pt x="12" y="23"/>
                  </a:lnTo>
                  <a:lnTo>
                    <a:pt x="9" y="19"/>
                  </a:lnTo>
                  <a:lnTo>
                    <a:pt x="7" y="15"/>
                  </a:lnTo>
                  <a:lnTo>
                    <a:pt x="4" y="12"/>
                  </a:lnTo>
                  <a:lnTo>
                    <a:pt x="2" y="7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07" name="Freeform 195">
              <a:extLst>
                <a:ext uri="{FF2B5EF4-FFF2-40B4-BE49-F238E27FC236}">
                  <a16:creationId xmlns:a16="http://schemas.microsoft.com/office/drawing/2014/main" id="{7568A297-9656-C3AB-10D2-210A40B13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" y="1782"/>
              <a:ext cx="50" cy="55"/>
            </a:xfrm>
            <a:custGeom>
              <a:avLst/>
              <a:gdLst>
                <a:gd name="T0" fmla="*/ 14 w 50"/>
                <a:gd name="T1" fmla="*/ 3 h 55"/>
                <a:gd name="T2" fmla="*/ 12 w 50"/>
                <a:gd name="T3" fmla="*/ 9 h 55"/>
                <a:gd name="T4" fmla="*/ 11 w 50"/>
                <a:gd name="T5" fmla="*/ 16 h 55"/>
                <a:gd name="T6" fmla="*/ 10 w 50"/>
                <a:gd name="T7" fmla="*/ 22 h 55"/>
                <a:gd name="T8" fmla="*/ 9 w 50"/>
                <a:gd name="T9" fmla="*/ 27 h 55"/>
                <a:gd name="T10" fmla="*/ 10 w 50"/>
                <a:gd name="T11" fmla="*/ 31 h 55"/>
                <a:gd name="T12" fmla="*/ 11 w 50"/>
                <a:gd name="T13" fmla="*/ 35 h 55"/>
                <a:gd name="T14" fmla="*/ 13 w 50"/>
                <a:gd name="T15" fmla="*/ 40 h 55"/>
                <a:gd name="T16" fmla="*/ 16 w 50"/>
                <a:gd name="T17" fmla="*/ 42 h 55"/>
                <a:gd name="T18" fmla="*/ 20 w 50"/>
                <a:gd name="T19" fmla="*/ 43 h 55"/>
                <a:gd name="T20" fmla="*/ 24 w 50"/>
                <a:gd name="T21" fmla="*/ 43 h 55"/>
                <a:gd name="T22" fmla="*/ 28 w 50"/>
                <a:gd name="T23" fmla="*/ 43 h 55"/>
                <a:gd name="T24" fmla="*/ 31 w 50"/>
                <a:gd name="T25" fmla="*/ 42 h 55"/>
                <a:gd name="T26" fmla="*/ 35 w 50"/>
                <a:gd name="T27" fmla="*/ 40 h 55"/>
                <a:gd name="T28" fmla="*/ 38 w 50"/>
                <a:gd name="T29" fmla="*/ 38 h 55"/>
                <a:gd name="T30" fmla="*/ 40 w 50"/>
                <a:gd name="T31" fmla="*/ 35 h 55"/>
                <a:gd name="T32" fmla="*/ 41 w 50"/>
                <a:gd name="T33" fmla="*/ 31 h 55"/>
                <a:gd name="T34" fmla="*/ 41 w 50"/>
                <a:gd name="T35" fmla="*/ 25 h 55"/>
                <a:gd name="T36" fmla="*/ 40 w 50"/>
                <a:gd name="T37" fmla="*/ 20 h 55"/>
                <a:gd name="T38" fmla="*/ 39 w 50"/>
                <a:gd name="T39" fmla="*/ 13 h 55"/>
                <a:gd name="T40" fmla="*/ 40 w 50"/>
                <a:gd name="T41" fmla="*/ 12 h 55"/>
                <a:gd name="T42" fmla="*/ 41 w 50"/>
                <a:gd name="T43" fmla="*/ 13 h 55"/>
                <a:gd name="T44" fmla="*/ 43 w 50"/>
                <a:gd name="T45" fmla="*/ 15 h 55"/>
                <a:gd name="T46" fmla="*/ 45 w 50"/>
                <a:gd name="T47" fmla="*/ 17 h 55"/>
                <a:gd name="T48" fmla="*/ 46 w 50"/>
                <a:gd name="T49" fmla="*/ 22 h 55"/>
                <a:gd name="T50" fmla="*/ 48 w 50"/>
                <a:gd name="T51" fmla="*/ 30 h 55"/>
                <a:gd name="T52" fmla="*/ 49 w 50"/>
                <a:gd name="T53" fmla="*/ 38 h 55"/>
                <a:gd name="T54" fmla="*/ 47 w 50"/>
                <a:gd name="T55" fmla="*/ 45 h 55"/>
                <a:gd name="T56" fmla="*/ 42 w 50"/>
                <a:gd name="T57" fmla="*/ 51 h 55"/>
                <a:gd name="T58" fmla="*/ 35 w 50"/>
                <a:gd name="T59" fmla="*/ 54 h 55"/>
                <a:gd name="T60" fmla="*/ 28 w 50"/>
                <a:gd name="T61" fmla="*/ 54 h 55"/>
                <a:gd name="T62" fmla="*/ 20 w 50"/>
                <a:gd name="T63" fmla="*/ 53 h 55"/>
                <a:gd name="T64" fmla="*/ 12 w 50"/>
                <a:gd name="T65" fmla="*/ 51 h 55"/>
                <a:gd name="T66" fmla="*/ 6 w 50"/>
                <a:gd name="T67" fmla="*/ 47 h 55"/>
                <a:gd name="T68" fmla="*/ 2 w 50"/>
                <a:gd name="T69" fmla="*/ 40 h 55"/>
                <a:gd name="T70" fmla="*/ 0 w 50"/>
                <a:gd name="T71" fmla="*/ 33 h 55"/>
                <a:gd name="T72" fmla="*/ 0 w 50"/>
                <a:gd name="T73" fmla="*/ 25 h 55"/>
                <a:gd name="T74" fmla="*/ 1 w 50"/>
                <a:gd name="T75" fmla="*/ 16 h 55"/>
                <a:gd name="T76" fmla="*/ 5 w 50"/>
                <a:gd name="T77" fmla="*/ 8 h 55"/>
                <a:gd name="T78" fmla="*/ 11 w 50"/>
                <a:gd name="T79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55">
                  <a:moveTo>
                    <a:pt x="15" y="0"/>
                  </a:moveTo>
                  <a:lnTo>
                    <a:pt x="14" y="3"/>
                  </a:lnTo>
                  <a:lnTo>
                    <a:pt x="13" y="6"/>
                  </a:lnTo>
                  <a:lnTo>
                    <a:pt x="12" y="9"/>
                  </a:lnTo>
                  <a:lnTo>
                    <a:pt x="11" y="12"/>
                  </a:lnTo>
                  <a:lnTo>
                    <a:pt x="11" y="16"/>
                  </a:lnTo>
                  <a:lnTo>
                    <a:pt x="10" y="19"/>
                  </a:lnTo>
                  <a:lnTo>
                    <a:pt x="10" y="22"/>
                  </a:lnTo>
                  <a:lnTo>
                    <a:pt x="10" y="25"/>
                  </a:lnTo>
                  <a:lnTo>
                    <a:pt x="9" y="27"/>
                  </a:lnTo>
                  <a:lnTo>
                    <a:pt x="9" y="30"/>
                  </a:lnTo>
                  <a:lnTo>
                    <a:pt x="10" y="31"/>
                  </a:lnTo>
                  <a:lnTo>
                    <a:pt x="10" y="33"/>
                  </a:lnTo>
                  <a:lnTo>
                    <a:pt x="11" y="35"/>
                  </a:lnTo>
                  <a:lnTo>
                    <a:pt x="12" y="37"/>
                  </a:lnTo>
                  <a:lnTo>
                    <a:pt x="13" y="40"/>
                  </a:lnTo>
                  <a:lnTo>
                    <a:pt x="15" y="41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20" y="43"/>
                  </a:lnTo>
                  <a:lnTo>
                    <a:pt x="22" y="43"/>
                  </a:lnTo>
                  <a:lnTo>
                    <a:pt x="24" y="43"/>
                  </a:lnTo>
                  <a:lnTo>
                    <a:pt x="26" y="43"/>
                  </a:lnTo>
                  <a:lnTo>
                    <a:pt x="28" y="43"/>
                  </a:lnTo>
                  <a:lnTo>
                    <a:pt x="30" y="43"/>
                  </a:lnTo>
                  <a:lnTo>
                    <a:pt x="31" y="42"/>
                  </a:lnTo>
                  <a:lnTo>
                    <a:pt x="33" y="41"/>
                  </a:lnTo>
                  <a:lnTo>
                    <a:pt x="35" y="40"/>
                  </a:lnTo>
                  <a:lnTo>
                    <a:pt x="37" y="39"/>
                  </a:lnTo>
                  <a:lnTo>
                    <a:pt x="38" y="38"/>
                  </a:lnTo>
                  <a:lnTo>
                    <a:pt x="39" y="37"/>
                  </a:lnTo>
                  <a:lnTo>
                    <a:pt x="40" y="35"/>
                  </a:lnTo>
                  <a:lnTo>
                    <a:pt x="41" y="33"/>
                  </a:lnTo>
                  <a:lnTo>
                    <a:pt x="41" y="31"/>
                  </a:lnTo>
                  <a:lnTo>
                    <a:pt x="41" y="28"/>
                  </a:lnTo>
                  <a:lnTo>
                    <a:pt x="41" y="25"/>
                  </a:lnTo>
                  <a:lnTo>
                    <a:pt x="41" y="22"/>
                  </a:lnTo>
                  <a:lnTo>
                    <a:pt x="40" y="20"/>
                  </a:lnTo>
                  <a:lnTo>
                    <a:pt x="40" y="16"/>
                  </a:lnTo>
                  <a:lnTo>
                    <a:pt x="39" y="13"/>
                  </a:lnTo>
                  <a:lnTo>
                    <a:pt x="38" y="11"/>
                  </a:lnTo>
                  <a:lnTo>
                    <a:pt x="40" y="12"/>
                  </a:lnTo>
                  <a:lnTo>
                    <a:pt x="41" y="12"/>
                  </a:lnTo>
                  <a:lnTo>
                    <a:pt x="41" y="13"/>
                  </a:lnTo>
                  <a:lnTo>
                    <a:pt x="42" y="14"/>
                  </a:lnTo>
                  <a:lnTo>
                    <a:pt x="43" y="15"/>
                  </a:lnTo>
                  <a:lnTo>
                    <a:pt x="44" y="16"/>
                  </a:lnTo>
                  <a:lnTo>
                    <a:pt x="45" y="17"/>
                  </a:lnTo>
                  <a:lnTo>
                    <a:pt x="46" y="19"/>
                  </a:lnTo>
                  <a:lnTo>
                    <a:pt x="46" y="22"/>
                  </a:lnTo>
                  <a:lnTo>
                    <a:pt x="47" y="26"/>
                  </a:lnTo>
                  <a:lnTo>
                    <a:pt x="48" y="30"/>
                  </a:lnTo>
                  <a:lnTo>
                    <a:pt x="49" y="33"/>
                  </a:lnTo>
                  <a:lnTo>
                    <a:pt x="49" y="38"/>
                  </a:lnTo>
                  <a:lnTo>
                    <a:pt x="48" y="41"/>
                  </a:lnTo>
                  <a:lnTo>
                    <a:pt x="47" y="45"/>
                  </a:lnTo>
                  <a:lnTo>
                    <a:pt x="44" y="49"/>
                  </a:lnTo>
                  <a:lnTo>
                    <a:pt x="42" y="51"/>
                  </a:lnTo>
                  <a:lnTo>
                    <a:pt x="39" y="52"/>
                  </a:lnTo>
                  <a:lnTo>
                    <a:pt x="35" y="54"/>
                  </a:lnTo>
                  <a:lnTo>
                    <a:pt x="32" y="54"/>
                  </a:lnTo>
                  <a:lnTo>
                    <a:pt x="28" y="54"/>
                  </a:lnTo>
                  <a:lnTo>
                    <a:pt x="24" y="54"/>
                  </a:lnTo>
                  <a:lnTo>
                    <a:pt x="20" y="53"/>
                  </a:lnTo>
                  <a:lnTo>
                    <a:pt x="17" y="53"/>
                  </a:lnTo>
                  <a:lnTo>
                    <a:pt x="12" y="51"/>
                  </a:lnTo>
                  <a:lnTo>
                    <a:pt x="8" y="49"/>
                  </a:lnTo>
                  <a:lnTo>
                    <a:pt x="6" y="47"/>
                  </a:lnTo>
                  <a:lnTo>
                    <a:pt x="3" y="43"/>
                  </a:lnTo>
                  <a:lnTo>
                    <a:pt x="2" y="40"/>
                  </a:lnTo>
                  <a:lnTo>
                    <a:pt x="1" y="37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2" y="12"/>
                  </a:lnTo>
                  <a:lnTo>
                    <a:pt x="5" y="8"/>
                  </a:lnTo>
                  <a:lnTo>
                    <a:pt x="7" y="5"/>
                  </a:lnTo>
                  <a:lnTo>
                    <a:pt x="11" y="2"/>
                  </a:lnTo>
                  <a:lnTo>
                    <a:pt x="15" y="0"/>
                  </a:lnTo>
                </a:path>
              </a:pathLst>
            </a:custGeom>
            <a:solidFill>
              <a:srgbClr val="7F7F7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08" name="Freeform 196">
              <a:extLst>
                <a:ext uri="{FF2B5EF4-FFF2-40B4-BE49-F238E27FC236}">
                  <a16:creationId xmlns:a16="http://schemas.microsoft.com/office/drawing/2014/main" id="{32B9C6A5-78FC-FD24-78FC-EB040B5CA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2" y="1731"/>
              <a:ext cx="34" cy="39"/>
            </a:xfrm>
            <a:custGeom>
              <a:avLst/>
              <a:gdLst>
                <a:gd name="T0" fmla="*/ 21 w 34"/>
                <a:gd name="T1" fmla="*/ 0 h 39"/>
                <a:gd name="T2" fmla="*/ 26 w 34"/>
                <a:gd name="T3" fmla="*/ 0 h 39"/>
                <a:gd name="T4" fmla="*/ 24 w 34"/>
                <a:gd name="T5" fmla="*/ 2 h 39"/>
                <a:gd name="T6" fmla="*/ 21 w 34"/>
                <a:gd name="T7" fmla="*/ 2 h 39"/>
                <a:gd name="T8" fmla="*/ 18 w 34"/>
                <a:gd name="T9" fmla="*/ 3 h 39"/>
                <a:gd name="T10" fmla="*/ 17 w 34"/>
                <a:gd name="T11" fmla="*/ 5 h 39"/>
                <a:gd name="T12" fmla="*/ 20 w 34"/>
                <a:gd name="T13" fmla="*/ 6 h 39"/>
                <a:gd name="T14" fmla="*/ 22 w 34"/>
                <a:gd name="T15" fmla="*/ 7 h 39"/>
                <a:gd name="T16" fmla="*/ 25 w 34"/>
                <a:gd name="T17" fmla="*/ 8 h 39"/>
                <a:gd name="T18" fmla="*/ 26 w 34"/>
                <a:gd name="T19" fmla="*/ 9 h 39"/>
                <a:gd name="T20" fmla="*/ 28 w 34"/>
                <a:gd name="T21" fmla="*/ 10 h 39"/>
                <a:gd name="T22" fmla="*/ 30 w 34"/>
                <a:gd name="T23" fmla="*/ 12 h 39"/>
                <a:gd name="T24" fmla="*/ 31 w 34"/>
                <a:gd name="T25" fmla="*/ 14 h 39"/>
                <a:gd name="T26" fmla="*/ 33 w 34"/>
                <a:gd name="T27" fmla="*/ 16 h 39"/>
                <a:gd name="T28" fmla="*/ 33 w 34"/>
                <a:gd name="T29" fmla="*/ 19 h 39"/>
                <a:gd name="T30" fmla="*/ 33 w 34"/>
                <a:gd name="T31" fmla="*/ 22 h 39"/>
                <a:gd name="T32" fmla="*/ 33 w 34"/>
                <a:gd name="T33" fmla="*/ 24 h 39"/>
                <a:gd name="T34" fmla="*/ 32 w 34"/>
                <a:gd name="T35" fmla="*/ 27 h 39"/>
                <a:gd name="T36" fmla="*/ 31 w 34"/>
                <a:gd name="T37" fmla="*/ 29 h 39"/>
                <a:gd name="T38" fmla="*/ 31 w 34"/>
                <a:gd name="T39" fmla="*/ 32 h 39"/>
                <a:gd name="T40" fmla="*/ 29 w 34"/>
                <a:gd name="T41" fmla="*/ 35 h 39"/>
                <a:gd name="T42" fmla="*/ 28 w 34"/>
                <a:gd name="T43" fmla="*/ 38 h 39"/>
                <a:gd name="T44" fmla="*/ 29 w 34"/>
                <a:gd name="T45" fmla="*/ 35 h 39"/>
                <a:gd name="T46" fmla="*/ 29 w 34"/>
                <a:gd name="T47" fmla="*/ 31 h 39"/>
                <a:gd name="T48" fmla="*/ 30 w 34"/>
                <a:gd name="T49" fmla="*/ 27 h 39"/>
                <a:gd name="T50" fmla="*/ 30 w 34"/>
                <a:gd name="T51" fmla="*/ 24 h 39"/>
                <a:gd name="T52" fmla="*/ 29 w 34"/>
                <a:gd name="T53" fmla="*/ 21 h 39"/>
                <a:gd name="T54" fmla="*/ 29 w 34"/>
                <a:gd name="T55" fmla="*/ 17 h 39"/>
                <a:gd name="T56" fmla="*/ 27 w 34"/>
                <a:gd name="T57" fmla="*/ 13 h 39"/>
                <a:gd name="T58" fmla="*/ 25 w 34"/>
                <a:gd name="T59" fmla="*/ 10 h 39"/>
                <a:gd name="T60" fmla="*/ 19 w 34"/>
                <a:gd name="T61" fmla="*/ 8 h 39"/>
                <a:gd name="T62" fmla="*/ 15 w 34"/>
                <a:gd name="T63" fmla="*/ 7 h 39"/>
                <a:gd name="T64" fmla="*/ 12 w 34"/>
                <a:gd name="T65" fmla="*/ 8 h 39"/>
                <a:gd name="T66" fmla="*/ 9 w 34"/>
                <a:gd name="T67" fmla="*/ 10 h 39"/>
                <a:gd name="T68" fmla="*/ 7 w 34"/>
                <a:gd name="T69" fmla="*/ 12 h 39"/>
                <a:gd name="T70" fmla="*/ 5 w 34"/>
                <a:gd name="T71" fmla="*/ 15 h 39"/>
                <a:gd name="T72" fmla="*/ 2 w 34"/>
                <a:gd name="T73" fmla="*/ 18 h 39"/>
                <a:gd name="T74" fmla="*/ 0 w 34"/>
                <a:gd name="T75" fmla="*/ 21 h 39"/>
                <a:gd name="T76" fmla="*/ 0 w 34"/>
                <a:gd name="T77" fmla="*/ 19 h 39"/>
                <a:gd name="T78" fmla="*/ 0 w 34"/>
                <a:gd name="T79" fmla="*/ 17 h 39"/>
                <a:gd name="T80" fmla="*/ 1 w 34"/>
                <a:gd name="T81" fmla="*/ 15 h 39"/>
                <a:gd name="T82" fmla="*/ 2 w 34"/>
                <a:gd name="T83" fmla="*/ 13 h 39"/>
                <a:gd name="T84" fmla="*/ 3 w 34"/>
                <a:gd name="T85" fmla="*/ 11 h 39"/>
                <a:gd name="T86" fmla="*/ 5 w 34"/>
                <a:gd name="T87" fmla="*/ 9 h 39"/>
                <a:gd name="T88" fmla="*/ 6 w 34"/>
                <a:gd name="T89" fmla="*/ 8 h 39"/>
                <a:gd name="T90" fmla="*/ 8 w 34"/>
                <a:gd name="T91" fmla="*/ 6 h 39"/>
                <a:gd name="T92" fmla="*/ 21 w 34"/>
                <a:gd name="T9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" h="39">
                  <a:moveTo>
                    <a:pt x="21" y="0"/>
                  </a:moveTo>
                  <a:lnTo>
                    <a:pt x="26" y="0"/>
                  </a:lnTo>
                  <a:lnTo>
                    <a:pt x="24" y="2"/>
                  </a:lnTo>
                  <a:lnTo>
                    <a:pt x="21" y="2"/>
                  </a:lnTo>
                  <a:lnTo>
                    <a:pt x="18" y="3"/>
                  </a:lnTo>
                  <a:lnTo>
                    <a:pt x="17" y="5"/>
                  </a:lnTo>
                  <a:lnTo>
                    <a:pt x="20" y="6"/>
                  </a:lnTo>
                  <a:lnTo>
                    <a:pt x="22" y="7"/>
                  </a:lnTo>
                  <a:lnTo>
                    <a:pt x="25" y="8"/>
                  </a:lnTo>
                  <a:lnTo>
                    <a:pt x="26" y="9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6"/>
                  </a:lnTo>
                  <a:lnTo>
                    <a:pt x="33" y="19"/>
                  </a:lnTo>
                  <a:lnTo>
                    <a:pt x="33" y="22"/>
                  </a:lnTo>
                  <a:lnTo>
                    <a:pt x="33" y="24"/>
                  </a:lnTo>
                  <a:lnTo>
                    <a:pt x="32" y="27"/>
                  </a:lnTo>
                  <a:lnTo>
                    <a:pt x="31" y="29"/>
                  </a:lnTo>
                  <a:lnTo>
                    <a:pt x="31" y="32"/>
                  </a:lnTo>
                  <a:lnTo>
                    <a:pt x="29" y="35"/>
                  </a:lnTo>
                  <a:lnTo>
                    <a:pt x="28" y="38"/>
                  </a:lnTo>
                  <a:lnTo>
                    <a:pt x="29" y="35"/>
                  </a:lnTo>
                  <a:lnTo>
                    <a:pt x="29" y="31"/>
                  </a:lnTo>
                  <a:lnTo>
                    <a:pt x="30" y="27"/>
                  </a:lnTo>
                  <a:lnTo>
                    <a:pt x="30" y="24"/>
                  </a:lnTo>
                  <a:lnTo>
                    <a:pt x="29" y="21"/>
                  </a:lnTo>
                  <a:lnTo>
                    <a:pt x="29" y="17"/>
                  </a:lnTo>
                  <a:lnTo>
                    <a:pt x="27" y="13"/>
                  </a:lnTo>
                  <a:lnTo>
                    <a:pt x="25" y="10"/>
                  </a:lnTo>
                  <a:lnTo>
                    <a:pt x="19" y="8"/>
                  </a:lnTo>
                  <a:lnTo>
                    <a:pt x="15" y="7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7" y="12"/>
                  </a:lnTo>
                  <a:lnTo>
                    <a:pt x="5" y="15"/>
                  </a:lnTo>
                  <a:lnTo>
                    <a:pt x="2" y="18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2" y="13"/>
                  </a:lnTo>
                  <a:lnTo>
                    <a:pt x="3" y="11"/>
                  </a:lnTo>
                  <a:lnTo>
                    <a:pt x="5" y="9"/>
                  </a:lnTo>
                  <a:lnTo>
                    <a:pt x="6" y="8"/>
                  </a:lnTo>
                  <a:lnTo>
                    <a:pt x="8" y="6"/>
                  </a:lnTo>
                  <a:lnTo>
                    <a:pt x="21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09" name="Freeform 197">
              <a:extLst>
                <a:ext uri="{FF2B5EF4-FFF2-40B4-BE49-F238E27FC236}">
                  <a16:creationId xmlns:a16="http://schemas.microsoft.com/office/drawing/2014/main" id="{48B17BB9-7549-2167-5938-924729E75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8" y="1793"/>
              <a:ext cx="23" cy="29"/>
            </a:xfrm>
            <a:custGeom>
              <a:avLst/>
              <a:gdLst>
                <a:gd name="T0" fmla="*/ 2 w 23"/>
                <a:gd name="T1" fmla="*/ 0 h 29"/>
                <a:gd name="T2" fmla="*/ 4 w 23"/>
                <a:gd name="T3" fmla="*/ 0 h 29"/>
                <a:gd name="T4" fmla="*/ 7 w 23"/>
                <a:gd name="T5" fmla="*/ 0 h 29"/>
                <a:gd name="T6" fmla="*/ 9 w 23"/>
                <a:gd name="T7" fmla="*/ 1 h 29"/>
                <a:gd name="T8" fmla="*/ 11 w 23"/>
                <a:gd name="T9" fmla="*/ 2 h 29"/>
                <a:gd name="T10" fmla="*/ 13 w 23"/>
                <a:gd name="T11" fmla="*/ 3 h 29"/>
                <a:gd name="T12" fmla="*/ 15 w 23"/>
                <a:gd name="T13" fmla="*/ 3 h 29"/>
                <a:gd name="T14" fmla="*/ 17 w 23"/>
                <a:gd name="T15" fmla="*/ 4 h 29"/>
                <a:gd name="T16" fmla="*/ 20 w 23"/>
                <a:gd name="T17" fmla="*/ 5 h 29"/>
                <a:gd name="T18" fmla="*/ 20 w 23"/>
                <a:gd name="T19" fmla="*/ 8 h 29"/>
                <a:gd name="T20" fmla="*/ 20 w 23"/>
                <a:gd name="T21" fmla="*/ 11 h 29"/>
                <a:gd name="T22" fmla="*/ 21 w 23"/>
                <a:gd name="T23" fmla="*/ 13 h 29"/>
                <a:gd name="T24" fmla="*/ 22 w 23"/>
                <a:gd name="T25" fmla="*/ 16 h 29"/>
                <a:gd name="T26" fmla="*/ 22 w 23"/>
                <a:gd name="T27" fmla="*/ 18 h 29"/>
                <a:gd name="T28" fmla="*/ 22 w 23"/>
                <a:gd name="T29" fmla="*/ 21 h 29"/>
                <a:gd name="T30" fmla="*/ 20 w 23"/>
                <a:gd name="T31" fmla="*/ 23 h 29"/>
                <a:gd name="T32" fmla="*/ 18 w 23"/>
                <a:gd name="T33" fmla="*/ 26 h 29"/>
                <a:gd name="T34" fmla="*/ 16 w 23"/>
                <a:gd name="T35" fmla="*/ 27 h 29"/>
                <a:gd name="T36" fmla="*/ 15 w 23"/>
                <a:gd name="T37" fmla="*/ 28 h 29"/>
                <a:gd name="T38" fmla="*/ 13 w 23"/>
                <a:gd name="T39" fmla="*/ 28 h 29"/>
                <a:gd name="T40" fmla="*/ 11 w 23"/>
                <a:gd name="T41" fmla="*/ 28 h 29"/>
                <a:gd name="T42" fmla="*/ 9 w 23"/>
                <a:gd name="T43" fmla="*/ 28 h 29"/>
                <a:gd name="T44" fmla="*/ 7 w 23"/>
                <a:gd name="T45" fmla="*/ 27 h 29"/>
                <a:gd name="T46" fmla="*/ 5 w 23"/>
                <a:gd name="T47" fmla="*/ 27 h 29"/>
                <a:gd name="T48" fmla="*/ 4 w 23"/>
                <a:gd name="T49" fmla="*/ 26 h 29"/>
                <a:gd name="T50" fmla="*/ 2 w 23"/>
                <a:gd name="T51" fmla="*/ 23 h 29"/>
                <a:gd name="T52" fmla="*/ 0 w 23"/>
                <a:gd name="T53" fmla="*/ 20 h 29"/>
                <a:gd name="T54" fmla="*/ 0 w 23"/>
                <a:gd name="T55" fmla="*/ 17 h 29"/>
                <a:gd name="T56" fmla="*/ 0 w 23"/>
                <a:gd name="T57" fmla="*/ 13 h 29"/>
                <a:gd name="T58" fmla="*/ 0 w 23"/>
                <a:gd name="T59" fmla="*/ 10 h 29"/>
                <a:gd name="T60" fmla="*/ 0 w 23"/>
                <a:gd name="T61" fmla="*/ 6 h 29"/>
                <a:gd name="T62" fmla="*/ 1 w 23"/>
                <a:gd name="T63" fmla="*/ 3 h 29"/>
                <a:gd name="T64" fmla="*/ 2 w 23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29">
                  <a:moveTo>
                    <a:pt x="2" y="0"/>
                  </a:moveTo>
                  <a:lnTo>
                    <a:pt x="4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7" y="4"/>
                  </a:lnTo>
                  <a:lnTo>
                    <a:pt x="20" y="5"/>
                  </a:lnTo>
                  <a:lnTo>
                    <a:pt x="20" y="8"/>
                  </a:lnTo>
                  <a:lnTo>
                    <a:pt x="20" y="11"/>
                  </a:lnTo>
                  <a:lnTo>
                    <a:pt x="21" y="13"/>
                  </a:lnTo>
                  <a:lnTo>
                    <a:pt x="22" y="16"/>
                  </a:lnTo>
                  <a:lnTo>
                    <a:pt x="22" y="18"/>
                  </a:lnTo>
                  <a:lnTo>
                    <a:pt x="22" y="21"/>
                  </a:lnTo>
                  <a:lnTo>
                    <a:pt x="20" y="23"/>
                  </a:lnTo>
                  <a:lnTo>
                    <a:pt x="18" y="26"/>
                  </a:lnTo>
                  <a:lnTo>
                    <a:pt x="16" y="27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11" y="28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3"/>
                  </a:lnTo>
                  <a:lnTo>
                    <a:pt x="2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10" name="Freeform 198">
              <a:extLst>
                <a:ext uri="{FF2B5EF4-FFF2-40B4-BE49-F238E27FC236}">
                  <a16:creationId xmlns:a16="http://schemas.microsoft.com/office/drawing/2014/main" id="{9BEA1CD8-4786-909E-2F0C-F53D105D4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8" y="2277"/>
              <a:ext cx="44" cy="21"/>
            </a:xfrm>
            <a:custGeom>
              <a:avLst/>
              <a:gdLst>
                <a:gd name="T0" fmla="*/ 18 w 44"/>
                <a:gd name="T1" fmla="*/ 0 h 21"/>
                <a:gd name="T2" fmla="*/ 21 w 44"/>
                <a:gd name="T3" fmla="*/ 0 h 21"/>
                <a:gd name="T4" fmla="*/ 24 w 44"/>
                <a:gd name="T5" fmla="*/ 0 h 21"/>
                <a:gd name="T6" fmla="*/ 27 w 44"/>
                <a:gd name="T7" fmla="*/ 0 h 21"/>
                <a:gd name="T8" fmla="*/ 31 w 44"/>
                <a:gd name="T9" fmla="*/ 1 h 21"/>
                <a:gd name="T10" fmla="*/ 34 w 44"/>
                <a:gd name="T11" fmla="*/ 2 h 21"/>
                <a:gd name="T12" fmla="*/ 37 w 44"/>
                <a:gd name="T13" fmla="*/ 3 h 21"/>
                <a:gd name="T14" fmla="*/ 40 w 44"/>
                <a:gd name="T15" fmla="*/ 4 h 21"/>
                <a:gd name="T16" fmla="*/ 43 w 44"/>
                <a:gd name="T17" fmla="*/ 5 h 21"/>
                <a:gd name="T18" fmla="*/ 41 w 44"/>
                <a:gd name="T19" fmla="*/ 8 h 21"/>
                <a:gd name="T20" fmla="*/ 39 w 44"/>
                <a:gd name="T21" fmla="*/ 10 h 21"/>
                <a:gd name="T22" fmla="*/ 37 w 44"/>
                <a:gd name="T23" fmla="*/ 10 h 21"/>
                <a:gd name="T24" fmla="*/ 34 w 44"/>
                <a:gd name="T25" fmla="*/ 10 h 21"/>
                <a:gd name="T26" fmla="*/ 32 w 44"/>
                <a:gd name="T27" fmla="*/ 9 h 21"/>
                <a:gd name="T28" fmla="*/ 29 w 44"/>
                <a:gd name="T29" fmla="*/ 8 h 21"/>
                <a:gd name="T30" fmla="*/ 25 w 44"/>
                <a:gd name="T31" fmla="*/ 7 h 21"/>
                <a:gd name="T32" fmla="*/ 22 w 44"/>
                <a:gd name="T33" fmla="*/ 7 h 21"/>
                <a:gd name="T34" fmla="*/ 19 w 44"/>
                <a:gd name="T35" fmla="*/ 7 h 21"/>
                <a:gd name="T36" fmla="*/ 16 w 44"/>
                <a:gd name="T37" fmla="*/ 8 h 21"/>
                <a:gd name="T38" fmla="*/ 12 w 44"/>
                <a:gd name="T39" fmla="*/ 9 h 21"/>
                <a:gd name="T40" fmla="*/ 10 w 44"/>
                <a:gd name="T41" fmla="*/ 11 h 21"/>
                <a:gd name="T42" fmla="*/ 8 w 44"/>
                <a:gd name="T43" fmla="*/ 13 h 21"/>
                <a:gd name="T44" fmla="*/ 5 w 44"/>
                <a:gd name="T45" fmla="*/ 16 h 21"/>
                <a:gd name="T46" fmla="*/ 4 w 44"/>
                <a:gd name="T47" fmla="*/ 18 h 21"/>
                <a:gd name="T48" fmla="*/ 4 w 44"/>
                <a:gd name="T49" fmla="*/ 20 h 21"/>
                <a:gd name="T50" fmla="*/ 0 w 44"/>
                <a:gd name="T51" fmla="*/ 7 h 21"/>
                <a:gd name="T52" fmla="*/ 2 w 44"/>
                <a:gd name="T53" fmla="*/ 6 h 21"/>
                <a:gd name="T54" fmla="*/ 4 w 44"/>
                <a:gd name="T55" fmla="*/ 6 h 21"/>
                <a:gd name="T56" fmla="*/ 6 w 44"/>
                <a:gd name="T57" fmla="*/ 5 h 21"/>
                <a:gd name="T58" fmla="*/ 9 w 44"/>
                <a:gd name="T59" fmla="*/ 5 h 21"/>
                <a:gd name="T60" fmla="*/ 11 w 44"/>
                <a:gd name="T61" fmla="*/ 4 h 21"/>
                <a:gd name="T62" fmla="*/ 14 w 44"/>
                <a:gd name="T63" fmla="*/ 3 h 21"/>
                <a:gd name="T64" fmla="*/ 16 w 44"/>
                <a:gd name="T65" fmla="*/ 2 h 21"/>
                <a:gd name="T66" fmla="*/ 18 w 44"/>
                <a:gd name="T6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21">
                  <a:moveTo>
                    <a:pt x="18" y="0"/>
                  </a:moveTo>
                  <a:lnTo>
                    <a:pt x="21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4" y="2"/>
                  </a:lnTo>
                  <a:lnTo>
                    <a:pt x="37" y="3"/>
                  </a:lnTo>
                  <a:lnTo>
                    <a:pt x="40" y="4"/>
                  </a:lnTo>
                  <a:lnTo>
                    <a:pt x="43" y="5"/>
                  </a:lnTo>
                  <a:lnTo>
                    <a:pt x="41" y="8"/>
                  </a:lnTo>
                  <a:lnTo>
                    <a:pt x="39" y="10"/>
                  </a:lnTo>
                  <a:lnTo>
                    <a:pt x="37" y="10"/>
                  </a:lnTo>
                  <a:lnTo>
                    <a:pt x="34" y="10"/>
                  </a:lnTo>
                  <a:lnTo>
                    <a:pt x="32" y="9"/>
                  </a:lnTo>
                  <a:lnTo>
                    <a:pt x="29" y="8"/>
                  </a:lnTo>
                  <a:lnTo>
                    <a:pt x="25" y="7"/>
                  </a:lnTo>
                  <a:lnTo>
                    <a:pt x="22" y="7"/>
                  </a:lnTo>
                  <a:lnTo>
                    <a:pt x="19" y="7"/>
                  </a:lnTo>
                  <a:lnTo>
                    <a:pt x="16" y="8"/>
                  </a:lnTo>
                  <a:lnTo>
                    <a:pt x="12" y="9"/>
                  </a:lnTo>
                  <a:lnTo>
                    <a:pt x="10" y="11"/>
                  </a:lnTo>
                  <a:lnTo>
                    <a:pt x="8" y="13"/>
                  </a:lnTo>
                  <a:lnTo>
                    <a:pt x="5" y="16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0" y="7"/>
                  </a:lnTo>
                  <a:lnTo>
                    <a:pt x="2" y="6"/>
                  </a:lnTo>
                  <a:lnTo>
                    <a:pt x="4" y="6"/>
                  </a:lnTo>
                  <a:lnTo>
                    <a:pt x="6" y="5"/>
                  </a:lnTo>
                  <a:lnTo>
                    <a:pt x="9" y="5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8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11" name="Freeform 199">
              <a:extLst>
                <a:ext uri="{FF2B5EF4-FFF2-40B4-BE49-F238E27FC236}">
                  <a16:creationId xmlns:a16="http://schemas.microsoft.com/office/drawing/2014/main" id="{5C551F4A-DF84-7A48-7024-BD793ED2F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8" y="2288"/>
              <a:ext cx="169" cy="122"/>
            </a:xfrm>
            <a:custGeom>
              <a:avLst/>
              <a:gdLst>
                <a:gd name="T0" fmla="*/ 8 w 169"/>
                <a:gd name="T1" fmla="*/ 0 h 122"/>
                <a:gd name="T2" fmla="*/ 14 w 169"/>
                <a:gd name="T3" fmla="*/ 0 h 122"/>
                <a:gd name="T4" fmla="*/ 19 w 169"/>
                <a:gd name="T5" fmla="*/ 0 h 122"/>
                <a:gd name="T6" fmla="*/ 25 w 169"/>
                <a:gd name="T7" fmla="*/ 1 h 122"/>
                <a:gd name="T8" fmla="*/ 27 w 169"/>
                <a:gd name="T9" fmla="*/ 4 h 122"/>
                <a:gd name="T10" fmla="*/ 26 w 169"/>
                <a:gd name="T11" fmla="*/ 10 h 122"/>
                <a:gd name="T12" fmla="*/ 27 w 169"/>
                <a:gd name="T13" fmla="*/ 16 h 122"/>
                <a:gd name="T14" fmla="*/ 30 w 169"/>
                <a:gd name="T15" fmla="*/ 21 h 122"/>
                <a:gd name="T16" fmla="*/ 35 w 169"/>
                <a:gd name="T17" fmla="*/ 22 h 122"/>
                <a:gd name="T18" fmla="*/ 39 w 169"/>
                <a:gd name="T19" fmla="*/ 22 h 122"/>
                <a:gd name="T20" fmla="*/ 43 w 169"/>
                <a:gd name="T21" fmla="*/ 21 h 122"/>
                <a:gd name="T22" fmla="*/ 47 w 169"/>
                <a:gd name="T23" fmla="*/ 20 h 122"/>
                <a:gd name="T24" fmla="*/ 50 w 169"/>
                <a:gd name="T25" fmla="*/ 12 h 122"/>
                <a:gd name="T26" fmla="*/ 56 w 169"/>
                <a:gd name="T27" fmla="*/ 18 h 122"/>
                <a:gd name="T28" fmla="*/ 61 w 169"/>
                <a:gd name="T29" fmla="*/ 24 h 122"/>
                <a:gd name="T30" fmla="*/ 64 w 169"/>
                <a:gd name="T31" fmla="*/ 31 h 122"/>
                <a:gd name="T32" fmla="*/ 66 w 169"/>
                <a:gd name="T33" fmla="*/ 38 h 122"/>
                <a:gd name="T34" fmla="*/ 69 w 169"/>
                <a:gd name="T35" fmla="*/ 46 h 122"/>
                <a:gd name="T36" fmla="*/ 72 w 169"/>
                <a:gd name="T37" fmla="*/ 53 h 122"/>
                <a:gd name="T38" fmla="*/ 78 w 169"/>
                <a:gd name="T39" fmla="*/ 58 h 122"/>
                <a:gd name="T40" fmla="*/ 85 w 169"/>
                <a:gd name="T41" fmla="*/ 64 h 122"/>
                <a:gd name="T42" fmla="*/ 97 w 169"/>
                <a:gd name="T43" fmla="*/ 67 h 122"/>
                <a:gd name="T44" fmla="*/ 107 w 169"/>
                <a:gd name="T45" fmla="*/ 70 h 122"/>
                <a:gd name="T46" fmla="*/ 118 w 169"/>
                <a:gd name="T47" fmla="*/ 73 h 122"/>
                <a:gd name="T48" fmla="*/ 128 w 169"/>
                <a:gd name="T49" fmla="*/ 77 h 122"/>
                <a:gd name="T50" fmla="*/ 138 w 169"/>
                <a:gd name="T51" fmla="*/ 81 h 122"/>
                <a:gd name="T52" fmla="*/ 148 w 169"/>
                <a:gd name="T53" fmla="*/ 86 h 122"/>
                <a:gd name="T54" fmla="*/ 158 w 169"/>
                <a:gd name="T55" fmla="*/ 91 h 122"/>
                <a:gd name="T56" fmla="*/ 168 w 169"/>
                <a:gd name="T57" fmla="*/ 97 h 122"/>
                <a:gd name="T58" fmla="*/ 166 w 169"/>
                <a:gd name="T59" fmla="*/ 103 h 122"/>
                <a:gd name="T60" fmla="*/ 164 w 169"/>
                <a:gd name="T61" fmla="*/ 109 h 122"/>
                <a:gd name="T62" fmla="*/ 160 w 169"/>
                <a:gd name="T63" fmla="*/ 115 h 122"/>
                <a:gd name="T64" fmla="*/ 158 w 169"/>
                <a:gd name="T65" fmla="*/ 121 h 122"/>
                <a:gd name="T66" fmla="*/ 148 w 169"/>
                <a:gd name="T67" fmla="*/ 119 h 122"/>
                <a:gd name="T68" fmla="*/ 138 w 169"/>
                <a:gd name="T69" fmla="*/ 117 h 122"/>
                <a:gd name="T70" fmla="*/ 128 w 169"/>
                <a:gd name="T71" fmla="*/ 117 h 122"/>
                <a:gd name="T72" fmla="*/ 119 w 169"/>
                <a:gd name="T73" fmla="*/ 115 h 122"/>
                <a:gd name="T74" fmla="*/ 109 w 169"/>
                <a:gd name="T75" fmla="*/ 114 h 122"/>
                <a:gd name="T76" fmla="*/ 99 w 169"/>
                <a:gd name="T77" fmla="*/ 112 h 122"/>
                <a:gd name="T78" fmla="*/ 89 w 169"/>
                <a:gd name="T79" fmla="*/ 110 h 122"/>
                <a:gd name="T80" fmla="*/ 79 w 169"/>
                <a:gd name="T81" fmla="*/ 108 h 122"/>
                <a:gd name="T82" fmla="*/ 71 w 169"/>
                <a:gd name="T83" fmla="*/ 104 h 122"/>
                <a:gd name="T84" fmla="*/ 64 w 169"/>
                <a:gd name="T85" fmla="*/ 99 h 122"/>
                <a:gd name="T86" fmla="*/ 59 w 169"/>
                <a:gd name="T87" fmla="*/ 92 h 122"/>
                <a:gd name="T88" fmla="*/ 55 w 169"/>
                <a:gd name="T89" fmla="*/ 85 h 122"/>
                <a:gd name="T90" fmla="*/ 51 w 169"/>
                <a:gd name="T91" fmla="*/ 77 h 122"/>
                <a:gd name="T92" fmla="*/ 48 w 169"/>
                <a:gd name="T93" fmla="*/ 70 h 122"/>
                <a:gd name="T94" fmla="*/ 44 w 169"/>
                <a:gd name="T95" fmla="*/ 62 h 122"/>
                <a:gd name="T96" fmla="*/ 39 w 169"/>
                <a:gd name="T97" fmla="*/ 56 h 122"/>
                <a:gd name="T98" fmla="*/ 8 w 169"/>
                <a:gd name="T99" fmla="*/ 25 h 122"/>
                <a:gd name="T100" fmla="*/ 8 w 169"/>
                <a:gd name="T101" fmla="*/ 24 h 122"/>
                <a:gd name="T102" fmla="*/ 7 w 169"/>
                <a:gd name="T103" fmla="*/ 23 h 122"/>
                <a:gd name="T104" fmla="*/ 3 w 169"/>
                <a:gd name="T105" fmla="*/ 21 h 122"/>
                <a:gd name="T106" fmla="*/ 2 w 169"/>
                <a:gd name="T107" fmla="*/ 17 h 122"/>
                <a:gd name="T108" fmla="*/ 1 w 169"/>
                <a:gd name="T109" fmla="*/ 13 h 122"/>
                <a:gd name="T110" fmla="*/ 0 w 169"/>
                <a:gd name="T111" fmla="*/ 10 h 122"/>
                <a:gd name="T112" fmla="*/ 0 w 169"/>
                <a:gd name="T113" fmla="*/ 7 h 122"/>
                <a:gd name="T114" fmla="*/ 1 w 169"/>
                <a:gd name="T115" fmla="*/ 4 h 122"/>
                <a:gd name="T116" fmla="*/ 3 w 169"/>
                <a:gd name="T117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" h="122">
                  <a:moveTo>
                    <a:pt x="5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5" y="1"/>
                  </a:lnTo>
                  <a:lnTo>
                    <a:pt x="27" y="2"/>
                  </a:lnTo>
                  <a:lnTo>
                    <a:pt x="27" y="4"/>
                  </a:lnTo>
                  <a:lnTo>
                    <a:pt x="26" y="7"/>
                  </a:lnTo>
                  <a:lnTo>
                    <a:pt x="26" y="10"/>
                  </a:lnTo>
                  <a:lnTo>
                    <a:pt x="26" y="13"/>
                  </a:lnTo>
                  <a:lnTo>
                    <a:pt x="27" y="16"/>
                  </a:lnTo>
                  <a:lnTo>
                    <a:pt x="28" y="19"/>
                  </a:lnTo>
                  <a:lnTo>
                    <a:pt x="30" y="21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9" y="22"/>
                  </a:lnTo>
                  <a:lnTo>
                    <a:pt x="41" y="22"/>
                  </a:lnTo>
                  <a:lnTo>
                    <a:pt x="43" y="21"/>
                  </a:lnTo>
                  <a:lnTo>
                    <a:pt x="44" y="21"/>
                  </a:lnTo>
                  <a:lnTo>
                    <a:pt x="47" y="20"/>
                  </a:lnTo>
                  <a:lnTo>
                    <a:pt x="48" y="20"/>
                  </a:lnTo>
                  <a:lnTo>
                    <a:pt x="50" y="12"/>
                  </a:lnTo>
                  <a:lnTo>
                    <a:pt x="54" y="15"/>
                  </a:lnTo>
                  <a:lnTo>
                    <a:pt x="56" y="18"/>
                  </a:lnTo>
                  <a:lnTo>
                    <a:pt x="59" y="21"/>
                  </a:lnTo>
                  <a:lnTo>
                    <a:pt x="61" y="24"/>
                  </a:lnTo>
                  <a:lnTo>
                    <a:pt x="62" y="28"/>
                  </a:lnTo>
                  <a:lnTo>
                    <a:pt x="64" y="31"/>
                  </a:lnTo>
                  <a:lnTo>
                    <a:pt x="65" y="35"/>
                  </a:lnTo>
                  <a:lnTo>
                    <a:pt x="66" y="38"/>
                  </a:lnTo>
                  <a:lnTo>
                    <a:pt x="67" y="42"/>
                  </a:lnTo>
                  <a:lnTo>
                    <a:pt x="69" y="46"/>
                  </a:lnTo>
                  <a:lnTo>
                    <a:pt x="71" y="49"/>
                  </a:lnTo>
                  <a:lnTo>
                    <a:pt x="72" y="53"/>
                  </a:lnTo>
                  <a:lnTo>
                    <a:pt x="75" y="56"/>
                  </a:lnTo>
                  <a:lnTo>
                    <a:pt x="78" y="58"/>
                  </a:lnTo>
                  <a:lnTo>
                    <a:pt x="82" y="62"/>
                  </a:lnTo>
                  <a:lnTo>
                    <a:pt x="85" y="64"/>
                  </a:lnTo>
                  <a:lnTo>
                    <a:pt x="91" y="65"/>
                  </a:lnTo>
                  <a:lnTo>
                    <a:pt x="97" y="67"/>
                  </a:lnTo>
                  <a:lnTo>
                    <a:pt x="102" y="68"/>
                  </a:lnTo>
                  <a:lnTo>
                    <a:pt x="107" y="70"/>
                  </a:lnTo>
                  <a:lnTo>
                    <a:pt x="113" y="72"/>
                  </a:lnTo>
                  <a:lnTo>
                    <a:pt x="118" y="73"/>
                  </a:lnTo>
                  <a:lnTo>
                    <a:pt x="123" y="75"/>
                  </a:lnTo>
                  <a:lnTo>
                    <a:pt x="128" y="77"/>
                  </a:lnTo>
                  <a:lnTo>
                    <a:pt x="134" y="79"/>
                  </a:lnTo>
                  <a:lnTo>
                    <a:pt x="138" y="81"/>
                  </a:lnTo>
                  <a:lnTo>
                    <a:pt x="143" y="83"/>
                  </a:lnTo>
                  <a:lnTo>
                    <a:pt x="148" y="86"/>
                  </a:lnTo>
                  <a:lnTo>
                    <a:pt x="153" y="89"/>
                  </a:lnTo>
                  <a:lnTo>
                    <a:pt x="158" y="91"/>
                  </a:lnTo>
                  <a:lnTo>
                    <a:pt x="163" y="94"/>
                  </a:lnTo>
                  <a:lnTo>
                    <a:pt x="168" y="97"/>
                  </a:lnTo>
                  <a:lnTo>
                    <a:pt x="168" y="100"/>
                  </a:lnTo>
                  <a:lnTo>
                    <a:pt x="166" y="103"/>
                  </a:lnTo>
                  <a:lnTo>
                    <a:pt x="165" y="106"/>
                  </a:lnTo>
                  <a:lnTo>
                    <a:pt x="164" y="109"/>
                  </a:lnTo>
                  <a:lnTo>
                    <a:pt x="161" y="112"/>
                  </a:lnTo>
                  <a:lnTo>
                    <a:pt x="160" y="115"/>
                  </a:lnTo>
                  <a:lnTo>
                    <a:pt x="159" y="117"/>
                  </a:lnTo>
                  <a:lnTo>
                    <a:pt x="158" y="121"/>
                  </a:lnTo>
                  <a:lnTo>
                    <a:pt x="153" y="120"/>
                  </a:lnTo>
                  <a:lnTo>
                    <a:pt x="148" y="119"/>
                  </a:lnTo>
                  <a:lnTo>
                    <a:pt x="143" y="118"/>
                  </a:lnTo>
                  <a:lnTo>
                    <a:pt x="138" y="117"/>
                  </a:lnTo>
                  <a:lnTo>
                    <a:pt x="134" y="117"/>
                  </a:lnTo>
                  <a:lnTo>
                    <a:pt x="128" y="117"/>
                  </a:lnTo>
                  <a:lnTo>
                    <a:pt x="124" y="116"/>
                  </a:lnTo>
                  <a:lnTo>
                    <a:pt x="119" y="115"/>
                  </a:lnTo>
                  <a:lnTo>
                    <a:pt x="114" y="115"/>
                  </a:lnTo>
                  <a:lnTo>
                    <a:pt x="109" y="114"/>
                  </a:lnTo>
                  <a:lnTo>
                    <a:pt x="104" y="113"/>
                  </a:lnTo>
                  <a:lnTo>
                    <a:pt x="99" y="112"/>
                  </a:lnTo>
                  <a:lnTo>
                    <a:pt x="94" y="111"/>
                  </a:lnTo>
                  <a:lnTo>
                    <a:pt x="89" y="110"/>
                  </a:lnTo>
                  <a:lnTo>
                    <a:pt x="85" y="109"/>
                  </a:lnTo>
                  <a:lnTo>
                    <a:pt x="79" y="108"/>
                  </a:lnTo>
                  <a:lnTo>
                    <a:pt x="75" y="107"/>
                  </a:lnTo>
                  <a:lnTo>
                    <a:pt x="71" y="104"/>
                  </a:lnTo>
                  <a:lnTo>
                    <a:pt x="67" y="102"/>
                  </a:lnTo>
                  <a:lnTo>
                    <a:pt x="64" y="99"/>
                  </a:lnTo>
                  <a:lnTo>
                    <a:pt x="61" y="96"/>
                  </a:lnTo>
                  <a:lnTo>
                    <a:pt x="59" y="92"/>
                  </a:lnTo>
                  <a:lnTo>
                    <a:pt x="57" y="89"/>
                  </a:lnTo>
                  <a:lnTo>
                    <a:pt x="55" y="85"/>
                  </a:lnTo>
                  <a:lnTo>
                    <a:pt x="53" y="82"/>
                  </a:lnTo>
                  <a:lnTo>
                    <a:pt x="51" y="77"/>
                  </a:lnTo>
                  <a:lnTo>
                    <a:pt x="50" y="74"/>
                  </a:lnTo>
                  <a:lnTo>
                    <a:pt x="48" y="70"/>
                  </a:lnTo>
                  <a:lnTo>
                    <a:pt x="46" y="66"/>
                  </a:lnTo>
                  <a:lnTo>
                    <a:pt x="44" y="62"/>
                  </a:lnTo>
                  <a:lnTo>
                    <a:pt x="42" y="59"/>
                  </a:lnTo>
                  <a:lnTo>
                    <a:pt x="39" y="56"/>
                  </a:lnTo>
                  <a:lnTo>
                    <a:pt x="7" y="26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9" y="23"/>
                  </a:lnTo>
                  <a:lnTo>
                    <a:pt x="7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1"/>
                  </a:lnTo>
                  <a:lnTo>
                    <a:pt x="5" y="0"/>
                  </a:lnTo>
                </a:path>
              </a:pathLst>
            </a:custGeom>
            <a:solidFill>
              <a:srgbClr val="4C4C4C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12" name="Freeform 200">
              <a:extLst>
                <a:ext uri="{FF2B5EF4-FFF2-40B4-BE49-F238E27FC236}">
                  <a16:creationId xmlns:a16="http://schemas.microsoft.com/office/drawing/2014/main" id="{2621E805-692F-EF23-5804-81E1A5F9A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1" y="2058"/>
              <a:ext cx="47" cy="185"/>
            </a:xfrm>
            <a:custGeom>
              <a:avLst/>
              <a:gdLst>
                <a:gd name="T0" fmla="*/ 11 w 47"/>
                <a:gd name="T1" fmla="*/ 97 h 185"/>
                <a:gd name="T2" fmla="*/ 18 w 47"/>
                <a:gd name="T3" fmla="*/ 93 h 185"/>
                <a:gd name="T4" fmla="*/ 24 w 47"/>
                <a:gd name="T5" fmla="*/ 88 h 185"/>
                <a:gd name="T6" fmla="*/ 26 w 47"/>
                <a:gd name="T7" fmla="*/ 82 h 185"/>
                <a:gd name="T8" fmla="*/ 28 w 47"/>
                <a:gd name="T9" fmla="*/ 75 h 185"/>
                <a:gd name="T10" fmla="*/ 29 w 47"/>
                <a:gd name="T11" fmla="*/ 68 h 185"/>
                <a:gd name="T12" fmla="*/ 30 w 47"/>
                <a:gd name="T13" fmla="*/ 61 h 185"/>
                <a:gd name="T14" fmla="*/ 32 w 47"/>
                <a:gd name="T15" fmla="*/ 55 h 185"/>
                <a:gd name="T16" fmla="*/ 32 w 47"/>
                <a:gd name="T17" fmla="*/ 47 h 185"/>
                <a:gd name="T18" fmla="*/ 32 w 47"/>
                <a:gd name="T19" fmla="*/ 39 h 185"/>
                <a:gd name="T20" fmla="*/ 31 w 47"/>
                <a:gd name="T21" fmla="*/ 30 h 185"/>
                <a:gd name="T22" fmla="*/ 26 w 47"/>
                <a:gd name="T23" fmla="*/ 22 h 185"/>
                <a:gd name="T24" fmla="*/ 24 w 47"/>
                <a:gd name="T25" fmla="*/ 16 h 185"/>
                <a:gd name="T26" fmla="*/ 26 w 47"/>
                <a:gd name="T27" fmla="*/ 11 h 185"/>
                <a:gd name="T28" fmla="*/ 28 w 47"/>
                <a:gd name="T29" fmla="*/ 6 h 185"/>
                <a:gd name="T30" fmla="*/ 32 w 47"/>
                <a:gd name="T31" fmla="*/ 2 h 185"/>
                <a:gd name="T32" fmla="*/ 35 w 47"/>
                <a:gd name="T33" fmla="*/ 0 h 185"/>
                <a:gd name="T34" fmla="*/ 39 w 47"/>
                <a:gd name="T35" fmla="*/ 1 h 185"/>
                <a:gd name="T36" fmla="*/ 42 w 47"/>
                <a:gd name="T37" fmla="*/ 3 h 185"/>
                <a:gd name="T38" fmla="*/ 44 w 47"/>
                <a:gd name="T39" fmla="*/ 5 h 185"/>
                <a:gd name="T40" fmla="*/ 46 w 47"/>
                <a:gd name="T41" fmla="*/ 11 h 185"/>
                <a:gd name="T42" fmla="*/ 46 w 47"/>
                <a:gd name="T43" fmla="*/ 20 h 185"/>
                <a:gd name="T44" fmla="*/ 45 w 47"/>
                <a:gd name="T45" fmla="*/ 30 h 185"/>
                <a:gd name="T46" fmla="*/ 44 w 47"/>
                <a:gd name="T47" fmla="*/ 39 h 185"/>
                <a:gd name="T48" fmla="*/ 42 w 47"/>
                <a:gd name="T49" fmla="*/ 49 h 185"/>
                <a:gd name="T50" fmla="*/ 40 w 47"/>
                <a:gd name="T51" fmla="*/ 59 h 185"/>
                <a:gd name="T52" fmla="*/ 39 w 47"/>
                <a:gd name="T53" fmla="*/ 69 h 185"/>
                <a:gd name="T54" fmla="*/ 37 w 47"/>
                <a:gd name="T55" fmla="*/ 79 h 185"/>
                <a:gd name="T56" fmla="*/ 35 w 47"/>
                <a:gd name="T57" fmla="*/ 90 h 185"/>
                <a:gd name="T58" fmla="*/ 33 w 47"/>
                <a:gd name="T59" fmla="*/ 103 h 185"/>
                <a:gd name="T60" fmla="*/ 30 w 47"/>
                <a:gd name="T61" fmla="*/ 115 h 185"/>
                <a:gd name="T62" fmla="*/ 27 w 47"/>
                <a:gd name="T63" fmla="*/ 128 h 185"/>
                <a:gd name="T64" fmla="*/ 24 w 47"/>
                <a:gd name="T65" fmla="*/ 141 h 185"/>
                <a:gd name="T66" fmla="*/ 19 w 47"/>
                <a:gd name="T67" fmla="*/ 154 h 185"/>
                <a:gd name="T68" fmla="*/ 14 w 47"/>
                <a:gd name="T69" fmla="*/ 166 h 185"/>
                <a:gd name="T70" fmla="*/ 9 w 47"/>
                <a:gd name="T71" fmla="*/ 178 h 185"/>
                <a:gd name="T72" fmla="*/ 0 w 47"/>
                <a:gd name="T73" fmla="*/ 183 h 185"/>
                <a:gd name="T74" fmla="*/ 6 w 47"/>
                <a:gd name="T75" fmla="*/ 173 h 185"/>
                <a:gd name="T76" fmla="*/ 11 w 47"/>
                <a:gd name="T77" fmla="*/ 163 h 185"/>
                <a:gd name="T78" fmla="*/ 14 w 47"/>
                <a:gd name="T79" fmla="*/ 152 h 185"/>
                <a:gd name="T80" fmla="*/ 16 w 47"/>
                <a:gd name="T81" fmla="*/ 141 h 185"/>
                <a:gd name="T82" fmla="*/ 16 w 47"/>
                <a:gd name="T83" fmla="*/ 129 h 185"/>
                <a:gd name="T84" fmla="*/ 14 w 47"/>
                <a:gd name="T85" fmla="*/ 119 h 185"/>
                <a:gd name="T86" fmla="*/ 11 w 47"/>
                <a:gd name="T87" fmla="*/ 108 h 185"/>
                <a:gd name="T88" fmla="*/ 7 w 47"/>
                <a:gd name="T89" fmla="*/ 9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" h="185">
                  <a:moveTo>
                    <a:pt x="7" y="98"/>
                  </a:moveTo>
                  <a:lnTo>
                    <a:pt x="11" y="97"/>
                  </a:lnTo>
                  <a:lnTo>
                    <a:pt x="16" y="95"/>
                  </a:lnTo>
                  <a:lnTo>
                    <a:pt x="18" y="93"/>
                  </a:lnTo>
                  <a:lnTo>
                    <a:pt x="21" y="91"/>
                  </a:lnTo>
                  <a:lnTo>
                    <a:pt x="24" y="88"/>
                  </a:lnTo>
                  <a:lnTo>
                    <a:pt x="25" y="86"/>
                  </a:lnTo>
                  <a:lnTo>
                    <a:pt x="26" y="82"/>
                  </a:lnTo>
                  <a:lnTo>
                    <a:pt x="27" y="79"/>
                  </a:lnTo>
                  <a:lnTo>
                    <a:pt x="28" y="75"/>
                  </a:lnTo>
                  <a:lnTo>
                    <a:pt x="29" y="72"/>
                  </a:lnTo>
                  <a:lnTo>
                    <a:pt x="29" y="68"/>
                  </a:lnTo>
                  <a:lnTo>
                    <a:pt x="30" y="65"/>
                  </a:lnTo>
                  <a:lnTo>
                    <a:pt x="30" y="61"/>
                  </a:lnTo>
                  <a:lnTo>
                    <a:pt x="31" y="58"/>
                  </a:lnTo>
                  <a:lnTo>
                    <a:pt x="32" y="55"/>
                  </a:lnTo>
                  <a:lnTo>
                    <a:pt x="32" y="52"/>
                  </a:lnTo>
                  <a:lnTo>
                    <a:pt x="32" y="47"/>
                  </a:lnTo>
                  <a:lnTo>
                    <a:pt x="32" y="43"/>
                  </a:lnTo>
                  <a:lnTo>
                    <a:pt x="32" y="39"/>
                  </a:lnTo>
                  <a:lnTo>
                    <a:pt x="32" y="34"/>
                  </a:lnTo>
                  <a:lnTo>
                    <a:pt x="31" y="30"/>
                  </a:lnTo>
                  <a:lnTo>
                    <a:pt x="29" y="25"/>
                  </a:lnTo>
                  <a:lnTo>
                    <a:pt x="26" y="22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4"/>
                  </a:lnTo>
                  <a:lnTo>
                    <a:pt x="26" y="11"/>
                  </a:lnTo>
                  <a:lnTo>
                    <a:pt x="27" y="9"/>
                  </a:lnTo>
                  <a:lnTo>
                    <a:pt x="28" y="6"/>
                  </a:lnTo>
                  <a:lnTo>
                    <a:pt x="30" y="4"/>
                  </a:lnTo>
                  <a:lnTo>
                    <a:pt x="32" y="2"/>
                  </a:lnTo>
                  <a:lnTo>
                    <a:pt x="34" y="0"/>
                  </a:lnTo>
                  <a:lnTo>
                    <a:pt x="35" y="0"/>
                  </a:lnTo>
                  <a:lnTo>
                    <a:pt x="37" y="0"/>
                  </a:lnTo>
                  <a:lnTo>
                    <a:pt x="39" y="1"/>
                  </a:lnTo>
                  <a:lnTo>
                    <a:pt x="41" y="2"/>
                  </a:lnTo>
                  <a:lnTo>
                    <a:pt x="42" y="3"/>
                  </a:lnTo>
                  <a:lnTo>
                    <a:pt x="43" y="4"/>
                  </a:lnTo>
                  <a:lnTo>
                    <a:pt x="44" y="5"/>
                  </a:lnTo>
                  <a:lnTo>
                    <a:pt x="45" y="6"/>
                  </a:lnTo>
                  <a:lnTo>
                    <a:pt x="46" y="11"/>
                  </a:lnTo>
                  <a:lnTo>
                    <a:pt x="46" y="15"/>
                  </a:lnTo>
                  <a:lnTo>
                    <a:pt x="46" y="20"/>
                  </a:lnTo>
                  <a:lnTo>
                    <a:pt x="46" y="25"/>
                  </a:lnTo>
                  <a:lnTo>
                    <a:pt x="45" y="30"/>
                  </a:lnTo>
                  <a:lnTo>
                    <a:pt x="44" y="35"/>
                  </a:lnTo>
                  <a:lnTo>
                    <a:pt x="44" y="39"/>
                  </a:lnTo>
                  <a:lnTo>
                    <a:pt x="43" y="44"/>
                  </a:lnTo>
                  <a:lnTo>
                    <a:pt x="42" y="49"/>
                  </a:lnTo>
                  <a:lnTo>
                    <a:pt x="41" y="54"/>
                  </a:lnTo>
                  <a:lnTo>
                    <a:pt x="40" y="59"/>
                  </a:lnTo>
                  <a:lnTo>
                    <a:pt x="40" y="64"/>
                  </a:lnTo>
                  <a:lnTo>
                    <a:pt x="39" y="69"/>
                  </a:lnTo>
                  <a:lnTo>
                    <a:pt x="38" y="74"/>
                  </a:lnTo>
                  <a:lnTo>
                    <a:pt x="37" y="79"/>
                  </a:lnTo>
                  <a:lnTo>
                    <a:pt x="36" y="83"/>
                  </a:lnTo>
                  <a:lnTo>
                    <a:pt x="35" y="90"/>
                  </a:lnTo>
                  <a:lnTo>
                    <a:pt x="34" y="96"/>
                  </a:lnTo>
                  <a:lnTo>
                    <a:pt x="33" y="103"/>
                  </a:lnTo>
                  <a:lnTo>
                    <a:pt x="32" y="109"/>
                  </a:lnTo>
                  <a:lnTo>
                    <a:pt x="30" y="115"/>
                  </a:lnTo>
                  <a:lnTo>
                    <a:pt x="28" y="122"/>
                  </a:lnTo>
                  <a:lnTo>
                    <a:pt x="27" y="128"/>
                  </a:lnTo>
                  <a:lnTo>
                    <a:pt x="26" y="135"/>
                  </a:lnTo>
                  <a:lnTo>
                    <a:pt x="24" y="141"/>
                  </a:lnTo>
                  <a:lnTo>
                    <a:pt x="21" y="147"/>
                  </a:lnTo>
                  <a:lnTo>
                    <a:pt x="19" y="154"/>
                  </a:lnTo>
                  <a:lnTo>
                    <a:pt x="17" y="160"/>
                  </a:lnTo>
                  <a:lnTo>
                    <a:pt x="14" y="166"/>
                  </a:lnTo>
                  <a:lnTo>
                    <a:pt x="12" y="172"/>
                  </a:lnTo>
                  <a:lnTo>
                    <a:pt x="9" y="178"/>
                  </a:lnTo>
                  <a:lnTo>
                    <a:pt x="6" y="184"/>
                  </a:lnTo>
                  <a:lnTo>
                    <a:pt x="0" y="183"/>
                  </a:lnTo>
                  <a:lnTo>
                    <a:pt x="3" y="178"/>
                  </a:lnTo>
                  <a:lnTo>
                    <a:pt x="6" y="173"/>
                  </a:lnTo>
                  <a:lnTo>
                    <a:pt x="9" y="168"/>
                  </a:lnTo>
                  <a:lnTo>
                    <a:pt x="11" y="163"/>
                  </a:lnTo>
                  <a:lnTo>
                    <a:pt x="13" y="158"/>
                  </a:lnTo>
                  <a:lnTo>
                    <a:pt x="14" y="152"/>
                  </a:lnTo>
                  <a:lnTo>
                    <a:pt x="16" y="147"/>
                  </a:lnTo>
                  <a:lnTo>
                    <a:pt x="16" y="141"/>
                  </a:lnTo>
                  <a:lnTo>
                    <a:pt x="17" y="136"/>
                  </a:lnTo>
                  <a:lnTo>
                    <a:pt x="16" y="129"/>
                  </a:lnTo>
                  <a:lnTo>
                    <a:pt x="16" y="124"/>
                  </a:lnTo>
                  <a:lnTo>
                    <a:pt x="14" y="119"/>
                  </a:lnTo>
                  <a:lnTo>
                    <a:pt x="13" y="113"/>
                  </a:lnTo>
                  <a:lnTo>
                    <a:pt x="11" y="108"/>
                  </a:lnTo>
                  <a:lnTo>
                    <a:pt x="9" y="103"/>
                  </a:lnTo>
                  <a:lnTo>
                    <a:pt x="7" y="98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13" name="Freeform 201">
              <a:extLst>
                <a:ext uri="{FF2B5EF4-FFF2-40B4-BE49-F238E27FC236}">
                  <a16:creationId xmlns:a16="http://schemas.microsoft.com/office/drawing/2014/main" id="{44404BE2-AFF6-1140-67DA-24B994328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6" y="2083"/>
              <a:ext cx="24" cy="68"/>
            </a:xfrm>
            <a:custGeom>
              <a:avLst/>
              <a:gdLst>
                <a:gd name="T0" fmla="*/ 15 w 24"/>
                <a:gd name="T1" fmla="*/ 0 h 68"/>
                <a:gd name="T2" fmla="*/ 18 w 24"/>
                <a:gd name="T3" fmla="*/ 2 h 68"/>
                <a:gd name="T4" fmla="*/ 19 w 24"/>
                <a:gd name="T5" fmla="*/ 4 h 68"/>
                <a:gd name="T6" fmla="*/ 20 w 24"/>
                <a:gd name="T7" fmla="*/ 6 h 68"/>
                <a:gd name="T8" fmla="*/ 21 w 24"/>
                <a:gd name="T9" fmla="*/ 9 h 68"/>
                <a:gd name="T10" fmla="*/ 22 w 24"/>
                <a:gd name="T11" fmla="*/ 12 h 68"/>
                <a:gd name="T12" fmla="*/ 22 w 24"/>
                <a:gd name="T13" fmla="*/ 15 h 68"/>
                <a:gd name="T14" fmla="*/ 23 w 24"/>
                <a:gd name="T15" fmla="*/ 18 h 68"/>
                <a:gd name="T16" fmla="*/ 23 w 24"/>
                <a:gd name="T17" fmla="*/ 21 h 68"/>
                <a:gd name="T18" fmla="*/ 23 w 24"/>
                <a:gd name="T19" fmla="*/ 24 h 68"/>
                <a:gd name="T20" fmla="*/ 22 w 24"/>
                <a:gd name="T21" fmla="*/ 27 h 68"/>
                <a:gd name="T22" fmla="*/ 22 w 24"/>
                <a:gd name="T23" fmla="*/ 30 h 68"/>
                <a:gd name="T24" fmla="*/ 21 w 24"/>
                <a:gd name="T25" fmla="*/ 33 h 68"/>
                <a:gd name="T26" fmla="*/ 21 w 24"/>
                <a:gd name="T27" fmla="*/ 36 h 68"/>
                <a:gd name="T28" fmla="*/ 20 w 24"/>
                <a:gd name="T29" fmla="*/ 39 h 68"/>
                <a:gd name="T30" fmla="*/ 20 w 24"/>
                <a:gd name="T31" fmla="*/ 42 h 68"/>
                <a:gd name="T32" fmla="*/ 20 w 24"/>
                <a:gd name="T33" fmla="*/ 45 h 68"/>
                <a:gd name="T34" fmla="*/ 19 w 24"/>
                <a:gd name="T35" fmla="*/ 48 h 68"/>
                <a:gd name="T36" fmla="*/ 18 w 24"/>
                <a:gd name="T37" fmla="*/ 51 h 68"/>
                <a:gd name="T38" fmla="*/ 16 w 24"/>
                <a:gd name="T39" fmla="*/ 55 h 68"/>
                <a:gd name="T40" fmla="*/ 15 w 24"/>
                <a:gd name="T41" fmla="*/ 58 h 68"/>
                <a:gd name="T42" fmla="*/ 13 w 24"/>
                <a:gd name="T43" fmla="*/ 61 h 68"/>
                <a:gd name="T44" fmla="*/ 10 w 24"/>
                <a:gd name="T45" fmla="*/ 64 h 68"/>
                <a:gd name="T46" fmla="*/ 6 w 24"/>
                <a:gd name="T47" fmla="*/ 66 h 68"/>
                <a:gd name="T48" fmla="*/ 1 w 24"/>
                <a:gd name="T49" fmla="*/ 67 h 68"/>
                <a:gd name="T50" fmla="*/ 0 w 24"/>
                <a:gd name="T51" fmla="*/ 64 h 68"/>
                <a:gd name="T52" fmla="*/ 0 w 24"/>
                <a:gd name="T53" fmla="*/ 60 h 68"/>
                <a:gd name="T54" fmla="*/ 1 w 24"/>
                <a:gd name="T55" fmla="*/ 55 h 68"/>
                <a:gd name="T56" fmla="*/ 1 w 24"/>
                <a:gd name="T57" fmla="*/ 51 h 68"/>
                <a:gd name="T58" fmla="*/ 1 w 24"/>
                <a:gd name="T59" fmla="*/ 47 h 68"/>
                <a:gd name="T60" fmla="*/ 2 w 24"/>
                <a:gd name="T61" fmla="*/ 42 h 68"/>
                <a:gd name="T62" fmla="*/ 3 w 24"/>
                <a:gd name="T63" fmla="*/ 39 h 68"/>
                <a:gd name="T64" fmla="*/ 3 w 24"/>
                <a:gd name="T65" fmla="*/ 35 h 68"/>
                <a:gd name="T66" fmla="*/ 4 w 24"/>
                <a:gd name="T67" fmla="*/ 30 h 68"/>
                <a:gd name="T68" fmla="*/ 6 w 24"/>
                <a:gd name="T69" fmla="*/ 27 h 68"/>
                <a:gd name="T70" fmla="*/ 7 w 24"/>
                <a:gd name="T71" fmla="*/ 23 h 68"/>
                <a:gd name="T72" fmla="*/ 8 w 24"/>
                <a:gd name="T73" fmla="*/ 19 h 68"/>
                <a:gd name="T74" fmla="*/ 9 w 24"/>
                <a:gd name="T75" fmla="*/ 15 h 68"/>
                <a:gd name="T76" fmla="*/ 10 w 24"/>
                <a:gd name="T77" fmla="*/ 11 h 68"/>
                <a:gd name="T78" fmla="*/ 12 w 24"/>
                <a:gd name="T79" fmla="*/ 7 h 68"/>
                <a:gd name="T80" fmla="*/ 14 w 24"/>
                <a:gd name="T81" fmla="*/ 3 h 68"/>
                <a:gd name="T82" fmla="*/ 15 w 24"/>
                <a:gd name="T8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68">
                  <a:moveTo>
                    <a:pt x="15" y="0"/>
                  </a:moveTo>
                  <a:lnTo>
                    <a:pt x="18" y="2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1" y="9"/>
                  </a:lnTo>
                  <a:lnTo>
                    <a:pt x="22" y="12"/>
                  </a:lnTo>
                  <a:lnTo>
                    <a:pt x="22" y="15"/>
                  </a:lnTo>
                  <a:lnTo>
                    <a:pt x="23" y="18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2" y="27"/>
                  </a:lnTo>
                  <a:lnTo>
                    <a:pt x="22" y="30"/>
                  </a:lnTo>
                  <a:lnTo>
                    <a:pt x="21" y="33"/>
                  </a:lnTo>
                  <a:lnTo>
                    <a:pt x="21" y="36"/>
                  </a:lnTo>
                  <a:lnTo>
                    <a:pt x="20" y="39"/>
                  </a:lnTo>
                  <a:lnTo>
                    <a:pt x="20" y="42"/>
                  </a:lnTo>
                  <a:lnTo>
                    <a:pt x="20" y="45"/>
                  </a:lnTo>
                  <a:lnTo>
                    <a:pt x="19" y="48"/>
                  </a:lnTo>
                  <a:lnTo>
                    <a:pt x="18" y="51"/>
                  </a:lnTo>
                  <a:lnTo>
                    <a:pt x="16" y="55"/>
                  </a:lnTo>
                  <a:lnTo>
                    <a:pt x="15" y="58"/>
                  </a:lnTo>
                  <a:lnTo>
                    <a:pt x="13" y="61"/>
                  </a:lnTo>
                  <a:lnTo>
                    <a:pt x="10" y="64"/>
                  </a:lnTo>
                  <a:lnTo>
                    <a:pt x="6" y="66"/>
                  </a:lnTo>
                  <a:lnTo>
                    <a:pt x="1" y="67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1" y="55"/>
                  </a:lnTo>
                  <a:lnTo>
                    <a:pt x="1" y="51"/>
                  </a:lnTo>
                  <a:lnTo>
                    <a:pt x="1" y="47"/>
                  </a:lnTo>
                  <a:lnTo>
                    <a:pt x="2" y="42"/>
                  </a:lnTo>
                  <a:lnTo>
                    <a:pt x="3" y="39"/>
                  </a:lnTo>
                  <a:lnTo>
                    <a:pt x="3" y="35"/>
                  </a:lnTo>
                  <a:lnTo>
                    <a:pt x="4" y="30"/>
                  </a:lnTo>
                  <a:lnTo>
                    <a:pt x="6" y="27"/>
                  </a:lnTo>
                  <a:lnTo>
                    <a:pt x="7" y="23"/>
                  </a:lnTo>
                  <a:lnTo>
                    <a:pt x="8" y="19"/>
                  </a:lnTo>
                  <a:lnTo>
                    <a:pt x="9" y="15"/>
                  </a:lnTo>
                  <a:lnTo>
                    <a:pt x="10" y="11"/>
                  </a:lnTo>
                  <a:lnTo>
                    <a:pt x="12" y="7"/>
                  </a:lnTo>
                  <a:lnTo>
                    <a:pt x="14" y="3"/>
                  </a:lnTo>
                  <a:lnTo>
                    <a:pt x="15" y="0"/>
                  </a:lnTo>
                </a:path>
              </a:pathLst>
            </a:custGeom>
            <a:solidFill>
              <a:srgbClr val="7F7F7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14" name="Freeform 202">
              <a:extLst>
                <a:ext uri="{FF2B5EF4-FFF2-40B4-BE49-F238E27FC236}">
                  <a16:creationId xmlns:a16="http://schemas.microsoft.com/office/drawing/2014/main" id="{D77A8231-0661-DE95-248B-B8F63AE3A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" y="2108"/>
              <a:ext cx="140" cy="181"/>
            </a:xfrm>
            <a:custGeom>
              <a:avLst/>
              <a:gdLst>
                <a:gd name="T0" fmla="*/ 37 w 140"/>
                <a:gd name="T1" fmla="*/ 92 h 181"/>
                <a:gd name="T2" fmla="*/ 44 w 140"/>
                <a:gd name="T3" fmla="*/ 82 h 181"/>
                <a:gd name="T4" fmla="*/ 50 w 140"/>
                <a:gd name="T5" fmla="*/ 72 h 181"/>
                <a:gd name="T6" fmla="*/ 57 w 140"/>
                <a:gd name="T7" fmla="*/ 61 h 181"/>
                <a:gd name="T8" fmla="*/ 63 w 140"/>
                <a:gd name="T9" fmla="*/ 51 h 181"/>
                <a:gd name="T10" fmla="*/ 68 w 140"/>
                <a:gd name="T11" fmla="*/ 40 h 181"/>
                <a:gd name="T12" fmla="*/ 74 w 140"/>
                <a:gd name="T13" fmla="*/ 30 h 181"/>
                <a:gd name="T14" fmla="*/ 79 w 140"/>
                <a:gd name="T15" fmla="*/ 20 h 181"/>
                <a:gd name="T16" fmla="*/ 85 w 140"/>
                <a:gd name="T17" fmla="*/ 12 h 181"/>
                <a:gd name="T18" fmla="*/ 90 w 140"/>
                <a:gd name="T19" fmla="*/ 6 h 181"/>
                <a:gd name="T20" fmla="*/ 95 w 140"/>
                <a:gd name="T21" fmla="*/ 1 h 181"/>
                <a:gd name="T22" fmla="*/ 101 w 140"/>
                <a:gd name="T23" fmla="*/ 0 h 181"/>
                <a:gd name="T24" fmla="*/ 110 w 140"/>
                <a:gd name="T25" fmla="*/ 2 h 181"/>
                <a:gd name="T26" fmla="*/ 118 w 140"/>
                <a:gd name="T27" fmla="*/ 4 h 181"/>
                <a:gd name="T28" fmla="*/ 126 w 140"/>
                <a:gd name="T29" fmla="*/ 7 h 181"/>
                <a:gd name="T30" fmla="*/ 135 w 140"/>
                <a:gd name="T31" fmla="*/ 10 h 181"/>
                <a:gd name="T32" fmla="*/ 134 w 140"/>
                <a:gd name="T33" fmla="*/ 13 h 181"/>
                <a:gd name="T34" fmla="*/ 125 w 140"/>
                <a:gd name="T35" fmla="*/ 20 h 181"/>
                <a:gd name="T36" fmla="*/ 117 w 140"/>
                <a:gd name="T37" fmla="*/ 27 h 181"/>
                <a:gd name="T38" fmla="*/ 109 w 140"/>
                <a:gd name="T39" fmla="*/ 35 h 181"/>
                <a:gd name="T40" fmla="*/ 107 w 140"/>
                <a:gd name="T41" fmla="*/ 44 h 181"/>
                <a:gd name="T42" fmla="*/ 108 w 140"/>
                <a:gd name="T43" fmla="*/ 55 h 181"/>
                <a:gd name="T44" fmla="*/ 109 w 140"/>
                <a:gd name="T45" fmla="*/ 65 h 181"/>
                <a:gd name="T46" fmla="*/ 112 w 140"/>
                <a:gd name="T47" fmla="*/ 76 h 181"/>
                <a:gd name="T48" fmla="*/ 116 w 140"/>
                <a:gd name="T49" fmla="*/ 86 h 181"/>
                <a:gd name="T50" fmla="*/ 119 w 140"/>
                <a:gd name="T51" fmla="*/ 96 h 181"/>
                <a:gd name="T52" fmla="*/ 123 w 140"/>
                <a:gd name="T53" fmla="*/ 107 h 181"/>
                <a:gd name="T54" fmla="*/ 126 w 140"/>
                <a:gd name="T55" fmla="*/ 117 h 181"/>
                <a:gd name="T56" fmla="*/ 125 w 140"/>
                <a:gd name="T57" fmla="*/ 126 h 181"/>
                <a:gd name="T58" fmla="*/ 118 w 140"/>
                <a:gd name="T59" fmla="*/ 134 h 181"/>
                <a:gd name="T60" fmla="*/ 109 w 140"/>
                <a:gd name="T61" fmla="*/ 142 h 181"/>
                <a:gd name="T62" fmla="*/ 100 w 140"/>
                <a:gd name="T63" fmla="*/ 150 h 181"/>
                <a:gd name="T64" fmla="*/ 93 w 140"/>
                <a:gd name="T65" fmla="*/ 157 h 181"/>
                <a:gd name="T66" fmla="*/ 87 w 140"/>
                <a:gd name="T67" fmla="*/ 163 h 181"/>
                <a:gd name="T68" fmla="*/ 80 w 140"/>
                <a:gd name="T69" fmla="*/ 169 h 181"/>
                <a:gd name="T70" fmla="*/ 76 w 140"/>
                <a:gd name="T71" fmla="*/ 176 h 181"/>
                <a:gd name="T72" fmla="*/ 70 w 140"/>
                <a:gd name="T73" fmla="*/ 179 h 181"/>
                <a:gd name="T74" fmla="*/ 61 w 140"/>
                <a:gd name="T75" fmla="*/ 176 h 181"/>
                <a:gd name="T76" fmla="*/ 51 w 140"/>
                <a:gd name="T77" fmla="*/ 174 h 181"/>
                <a:gd name="T78" fmla="*/ 42 w 140"/>
                <a:gd name="T79" fmla="*/ 171 h 181"/>
                <a:gd name="T80" fmla="*/ 33 w 140"/>
                <a:gd name="T81" fmla="*/ 169 h 181"/>
                <a:gd name="T82" fmla="*/ 24 w 140"/>
                <a:gd name="T83" fmla="*/ 167 h 181"/>
                <a:gd name="T84" fmla="*/ 14 w 140"/>
                <a:gd name="T85" fmla="*/ 165 h 181"/>
                <a:gd name="T86" fmla="*/ 4 w 140"/>
                <a:gd name="T87" fmla="*/ 164 h 181"/>
                <a:gd name="T88" fmla="*/ 0 w 140"/>
                <a:gd name="T89" fmla="*/ 159 h 181"/>
                <a:gd name="T90" fmla="*/ 3 w 140"/>
                <a:gd name="T91" fmla="*/ 150 h 181"/>
                <a:gd name="T92" fmla="*/ 6 w 140"/>
                <a:gd name="T93" fmla="*/ 142 h 181"/>
                <a:gd name="T94" fmla="*/ 10 w 140"/>
                <a:gd name="T95" fmla="*/ 133 h 181"/>
                <a:gd name="T96" fmla="*/ 15 w 140"/>
                <a:gd name="T97" fmla="*/ 125 h 181"/>
                <a:gd name="T98" fmla="*/ 21 w 140"/>
                <a:gd name="T99" fmla="*/ 117 h 181"/>
                <a:gd name="T100" fmla="*/ 26 w 140"/>
                <a:gd name="T101" fmla="*/ 109 h 181"/>
                <a:gd name="T102" fmla="*/ 31 w 140"/>
                <a:gd name="T103" fmla="*/ 10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0" h="181">
                  <a:moveTo>
                    <a:pt x="34" y="97"/>
                  </a:moveTo>
                  <a:lnTo>
                    <a:pt x="37" y="92"/>
                  </a:lnTo>
                  <a:lnTo>
                    <a:pt x="41" y="87"/>
                  </a:lnTo>
                  <a:lnTo>
                    <a:pt x="44" y="82"/>
                  </a:lnTo>
                  <a:lnTo>
                    <a:pt x="47" y="77"/>
                  </a:lnTo>
                  <a:lnTo>
                    <a:pt x="50" y="72"/>
                  </a:lnTo>
                  <a:lnTo>
                    <a:pt x="54" y="66"/>
                  </a:lnTo>
                  <a:lnTo>
                    <a:pt x="57" y="61"/>
                  </a:lnTo>
                  <a:lnTo>
                    <a:pt x="60" y="56"/>
                  </a:lnTo>
                  <a:lnTo>
                    <a:pt x="63" y="51"/>
                  </a:lnTo>
                  <a:lnTo>
                    <a:pt x="66" y="46"/>
                  </a:lnTo>
                  <a:lnTo>
                    <a:pt x="68" y="40"/>
                  </a:lnTo>
                  <a:lnTo>
                    <a:pt x="71" y="35"/>
                  </a:lnTo>
                  <a:lnTo>
                    <a:pt x="74" y="30"/>
                  </a:lnTo>
                  <a:lnTo>
                    <a:pt x="77" y="25"/>
                  </a:lnTo>
                  <a:lnTo>
                    <a:pt x="79" y="20"/>
                  </a:lnTo>
                  <a:lnTo>
                    <a:pt x="82" y="14"/>
                  </a:lnTo>
                  <a:lnTo>
                    <a:pt x="85" y="12"/>
                  </a:lnTo>
                  <a:lnTo>
                    <a:pt x="88" y="9"/>
                  </a:lnTo>
                  <a:lnTo>
                    <a:pt x="90" y="6"/>
                  </a:lnTo>
                  <a:lnTo>
                    <a:pt x="93" y="3"/>
                  </a:lnTo>
                  <a:lnTo>
                    <a:pt x="95" y="1"/>
                  </a:lnTo>
                  <a:lnTo>
                    <a:pt x="98" y="0"/>
                  </a:lnTo>
                  <a:lnTo>
                    <a:pt x="101" y="0"/>
                  </a:lnTo>
                  <a:lnTo>
                    <a:pt x="106" y="0"/>
                  </a:lnTo>
                  <a:lnTo>
                    <a:pt x="110" y="2"/>
                  </a:lnTo>
                  <a:lnTo>
                    <a:pt x="114" y="3"/>
                  </a:lnTo>
                  <a:lnTo>
                    <a:pt x="118" y="4"/>
                  </a:lnTo>
                  <a:lnTo>
                    <a:pt x="122" y="6"/>
                  </a:lnTo>
                  <a:lnTo>
                    <a:pt x="126" y="7"/>
                  </a:lnTo>
                  <a:lnTo>
                    <a:pt x="130" y="8"/>
                  </a:lnTo>
                  <a:lnTo>
                    <a:pt x="135" y="10"/>
                  </a:lnTo>
                  <a:lnTo>
                    <a:pt x="139" y="10"/>
                  </a:lnTo>
                  <a:lnTo>
                    <a:pt x="134" y="13"/>
                  </a:lnTo>
                  <a:lnTo>
                    <a:pt x="130" y="16"/>
                  </a:lnTo>
                  <a:lnTo>
                    <a:pt x="125" y="20"/>
                  </a:lnTo>
                  <a:lnTo>
                    <a:pt x="120" y="23"/>
                  </a:lnTo>
                  <a:lnTo>
                    <a:pt x="117" y="27"/>
                  </a:lnTo>
                  <a:lnTo>
                    <a:pt x="113" y="31"/>
                  </a:lnTo>
                  <a:lnTo>
                    <a:pt x="109" y="35"/>
                  </a:lnTo>
                  <a:lnTo>
                    <a:pt x="107" y="39"/>
                  </a:lnTo>
                  <a:lnTo>
                    <a:pt x="107" y="44"/>
                  </a:lnTo>
                  <a:lnTo>
                    <a:pt x="107" y="50"/>
                  </a:lnTo>
                  <a:lnTo>
                    <a:pt x="108" y="55"/>
                  </a:lnTo>
                  <a:lnTo>
                    <a:pt x="109" y="60"/>
                  </a:lnTo>
                  <a:lnTo>
                    <a:pt x="109" y="65"/>
                  </a:lnTo>
                  <a:lnTo>
                    <a:pt x="111" y="70"/>
                  </a:lnTo>
                  <a:lnTo>
                    <a:pt x="112" y="76"/>
                  </a:lnTo>
                  <a:lnTo>
                    <a:pt x="114" y="81"/>
                  </a:lnTo>
                  <a:lnTo>
                    <a:pt x="116" y="86"/>
                  </a:lnTo>
                  <a:lnTo>
                    <a:pt x="118" y="91"/>
                  </a:lnTo>
                  <a:lnTo>
                    <a:pt x="119" y="96"/>
                  </a:lnTo>
                  <a:lnTo>
                    <a:pt x="122" y="102"/>
                  </a:lnTo>
                  <a:lnTo>
                    <a:pt x="123" y="107"/>
                  </a:lnTo>
                  <a:lnTo>
                    <a:pt x="125" y="112"/>
                  </a:lnTo>
                  <a:lnTo>
                    <a:pt x="126" y="117"/>
                  </a:lnTo>
                  <a:lnTo>
                    <a:pt x="128" y="122"/>
                  </a:lnTo>
                  <a:lnTo>
                    <a:pt x="125" y="126"/>
                  </a:lnTo>
                  <a:lnTo>
                    <a:pt x="122" y="130"/>
                  </a:lnTo>
                  <a:lnTo>
                    <a:pt x="118" y="134"/>
                  </a:lnTo>
                  <a:lnTo>
                    <a:pt x="113" y="138"/>
                  </a:lnTo>
                  <a:lnTo>
                    <a:pt x="109" y="142"/>
                  </a:lnTo>
                  <a:lnTo>
                    <a:pt x="105" y="146"/>
                  </a:lnTo>
                  <a:lnTo>
                    <a:pt x="100" y="150"/>
                  </a:lnTo>
                  <a:lnTo>
                    <a:pt x="96" y="154"/>
                  </a:lnTo>
                  <a:lnTo>
                    <a:pt x="93" y="157"/>
                  </a:lnTo>
                  <a:lnTo>
                    <a:pt x="90" y="160"/>
                  </a:lnTo>
                  <a:lnTo>
                    <a:pt x="87" y="163"/>
                  </a:lnTo>
                  <a:lnTo>
                    <a:pt x="83" y="166"/>
                  </a:lnTo>
                  <a:lnTo>
                    <a:pt x="80" y="169"/>
                  </a:lnTo>
                  <a:lnTo>
                    <a:pt x="78" y="173"/>
                  </a:lnTo>
                  <a:lnTo>
                    <a:pt x="76" y="176"/>
                  </a:lnTo>
                  <a:lnTo>
                    <a:pt x="74" y="180"/>
                  </a:lnTo>
                  <a:lnTo>
                    <a:pt x="70" y="179"/>
                  </a:lnTo>
                  <a:lnTo>
                    <a:pt x="65" y="177"/>
                  </a:lnTo>
                  <a:lnTo>
                    <a:pt x="61" y="176"/>
                  </a:lnTo>
                  <a:lnTo>
                    <a:pt x="56" y="175"/>
                  </a:lnTo>
                  <a:lnTo>
                    <a:pt x="51" y="174"/>
                  </a:lnTo>
                  <a:lnTo>
                    <a:pt x="47" y="173"/>
                  </a:lnTo>
                  <a:lnTo>
                    <a:pt x="42" y="171"/>
                  </a:lnTo>
                  <a:lnTo>
                    <a:pt x="38" y="170"/>
                  </a:lnTo>
                  <a:lnTo>
                    <a:pt x="33" y="169"/>
                  </a:lnTo>
                  <a:lnTo>
                    <a:pt x="29" y="168"/>
                  </a:lnTo>
                  <a:lnTo>
                    <a:pt x="24" y="167"/>
                  </a:lnTo>
                  <a:lnTo>
                    <a:pt x="19" y="166"/>
                  </a:lnTo>
                  <a:lnTo>
                    <a:pt x="14" y="165"/>
                  </a:lnTo>
                  <a:lnTo>
                    <a:pt x="9" y="165"/>
                  </a:lnTo>
                  <a:lnTo>
                    <a:pt x="4" y="164"/>
                  </a:lnTo>
                  <a:lnTo>
                    <a:pt x="0" y="164"/>
                  </a:lnTo>
                  <a:lnTo>
                    <a:pt x="0" y="159"/>
                  </a:lnTo>
                  <a:lnTo>
                    <a:pt x="1" y="155"/>
                  </a:lnTo>
                  <a:lnTo>
                    <a:pt x="3" y="150"/>
                  </a:lnTo>
                  <a:lnTo>
                    <a:pt x="4" y="146"/>
                  </a:lnTo>
                  <a:lnTo>
                    <a:pt x="6" y="142"/>
                  </a:lnTo>
                  <a:lnTo>
                    <a:pt x="8" y="137"/>
                  </a:lnTo>
                  <a:lnTo>
                    <a:pt x="10" y="133"/>
                  </a:lnTo>
                  <a:lnTo>
                    <a:pt x="13" y="129"/>
                  </a:lnTo>
                  <a:lnTo>
                    <a:pt x="15" y="125"/>
                  </a:lnTo>
                  <a:lnTo>
                    <a:pt x="18" y="121"/>
                  </a:lnTo>
                  <a:lnTo>
                    <a:pt x="21" y="117"/>
                  </a:lnTo>
                  <a:lnTo>
                    <a:pt x="23" y="113"/>
                  </a:lnTo>
                  <a:lnTo>
                    <a:pt x="26" y="109"/>
                  </a:lnTo>
                  <a:lnTo>
                    <a:pt x="29" y="105"/>
                  </a:lnTo>
                  <a:lnTo>
                    <a:pt x="31" y="101"/>
                  </a:lnTo>
                  <a:lnTo>
                    <a:pt x="34" y="97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15" name="Freeform 203">
              <a:extLst>
                <a:ext uri="{FF2B5EF4-FFF2-40B4-BE49-F238E27FC236}">
                  <a16:creationId xmlns:a16="http://schemas.microsoft.com/office/drawing/2014/main" id="{C88561E0-7CCE-D6CD-9641-19ED5E932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0" y="2328"/>
              <a:ext cx="21" cy="21"/>
            </a:xfrm>
            <a:custGeom>
              <a:avLst/>
              <a:gdLst>
                <a:gd name="T0" fmla="*/ 20 w 21"/>
                <a:gd name="T1" fmla="*/ 20 h 21"/>
                <a:gd name="T2" fmla="*/ 17 w 21"/>
                <a:gd name="T3" fmla="*/ 17 h 21"/>
                <a:gd name="T4" fmla="*/ 14 w 21"/>
                <a:gd name="T5" fmla="*/ 14 h 21"/>
                <a:gd name="T6" fmla="*/ 11 w 21"/>
                <a:gd name="T7" fmla="*/ 12 h 21"/>
                <a:gd name="T8" fmla="*/ 8 w 21"/>
                <a:gd name="T9" fmla="*/ 11 h 21"/>
                <a:gd name="T10" fmla="*/ 5 w 21"/>
                <a:gd name="T11" fmla="*/ 9 h 21"/>
                <a:gd name="T12" fmla="*/ 3 w 21"/>
                <a:gd name="T13" fmla="*/ 6 h 21"/>
                <a:gd name="T14" fmla="*/ 0 w 21"/>
                <a:gd name="T15" fmla="*/ 3 h 21"/>
                <a:gd name="T16" fmla="*/ 0 w 21"/>
                <a:gd name="T17" fmla="*/ 0 h 21"/>
                <a:gd name="T18" fmla="*/ 20 w 21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20" y="20"/>
                  </a:moveTo>
                  <a:lnTo>
                    <a:pt x="17" y="17"/>
                  </a:lnTo>
                  <a:lnTo>
                    <a:pt x="14" y="14"/>
                  </a:lnTo>
                  <a:lnTo>
                    <a:pt x="11" y="12"/>
                  </a:lnTo>
                  <a:lnTo>
                    <a:pt x="8" y="11"/>
                  </a:lnTo>
                  <a:lnTo>
                    <a:pt x="5" y="9"/>
                  </a:lnTo>
                  <a:lnTo>
                    <a:pt x="3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20" y="20"/>
                  </a:lnTo>
                </a:path>
              </a:pathLst>
            </a:custGeom>
            <a:solidFill>
              <a:srgbClr val="4C4C4C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16" name="Freeform 204">
              <a:extLst>
                <a:ext uri="{FF2B5EF4-FFF2-40B4-BE49-F238E27FC236}">
                  <a16:creationId xmlns:a16="http://schemas.microsoft.com/office/drawing/2014/main" id="{40B8919E-E4B4-F464-4819-3F689060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" y="2282"/>
              <a:ext cx="21" cy="27"/>
            </a:xfrm>
            <a:custGeom>
              <a:avLst/>
              <a:gdLst>
                <a:gd name="T0" fmla="*/ 20 w 21"/>
                <a:gd name="T1" fmla="*/ 4 h 27"/>
                <a:gd name="T2" fmla="*/ 16 w 21"/>
                <a:gd name="T3" fmla="*/ 6 h 27"/>
                <a:gd name="T4" fmla="*/ 15 w 21"/>
                <a:gd name="T5" fmla="*/ 10 h 27"/>
                <a:gd name="T6" fmla="*/ 14 w 21"/>
                <a:gd name="T7" fmla="*/ 13 h 27"/>
                <a:gd name="T8" fmla="*/ 13 w 21"/>
                <a:gd name="T9" fmla="*/ 17 h 27"/>
                <a:gd name="T10" fmla="*/ 12 w 21"/>
                <a:gd name="T11" fmla="*/ 21 h 27"/>
                <a:gd name="T12" fmla="*/ 10 w 21"/>
                <a:gd name="T13" fmla="*/ 24 h 27"/>
                <a:gd name="T14" fmla="*/ 7 w 21"/>
                <a:gd name="T15" fmla="*/ 26 h 27"/>
                <a:gd name="T16" fmla="*/ 1 w 21"/>
                <a:gd name="T17" fmla="*/ 26 h 27"/>
                <a:gd name="T18" fmla="*/ 0 w 21"/>
                <a:gd name="T19" fmla="*/ 22 h 27"/>
                <a:gd name="T20" fmla="*/ 0 w 21"/>
                <a:gd name="T21" fmla="*/ 19 h 27"/>
                <a:gd name="T22" fmla="*/ 0 w 21"/>
                <a:gd name="T23" fmla="*/ 16 h 27"/>
                <a:gd name="T24" fmla="*/ 1 w 21"/>
                <a:gd name="T25" fmla="*/ 12 h 27"/>
                <a:gd name="T26" fmla="*/ 2 w 21"/>
                <a:gd name="T27" fmla="*/ 9 h 27"/>
                <a:gd name="T28" fmla="*/ 3 w 21"/>
                <a:gd name="T29" fmla="*/ 6 h 27"/>
                <a:gd name="T30" fmla="*/ 5 w 21"/>
                <a:gd name="T31" fmla="*/ 3 h 27"/>
                <a:gd name="T32" fmla="*/ 5 w 21"/>
                <a:gd name="T33" fmla="*/ 0 h 27"/>
                <a:gd name="T34" fmla="*/ 20 w 21"/>
                <a:gd name="T35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27">
                  <a:moveTo>
                    <a:pt x="20" y="4"/>
                  </a:moveTo>
                  <a:lnTo>
                    <a:pt x="16" y="6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3" y="17"/>
                  </a:lnTo>
                  <a:lnTo>
                    <a:pt x="12" y="21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2" y="9"/>
                  </a:lnTo>
                  <a:lnTo>
                    <a:pt x="3" y="6"/>
                  </a:lnTo>
                  <a:lnTo>
                    <a:pt x="5" y="3"/>
                  </a:lnTo>
                  <a:lnTo>
                    <a:pt x="5" y="0"/>
                  </a:lnTo>
                  <a:lnTo>
                    <a:pt x="20" y="4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17" name="Freeform 205">
              <a:extLst>
                <a:ext uri="{FF2B5EF4-FFF2-40B4-BE49-F238E27FC236}">
                  <a16:creationId xmlns:a16="http://schemas.microsoft.com/office/drawing/2014/main" id="{57B944E9-B49F-030C-D695-65E2969C9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4" y="1747"/>
              <a:ext cx="155" cy="159"/>
            </a:xfrm>
            <a:custGeom>
              <a:avLst/>
              <a:gdLst>
                <a:gd name="T0" fmla="*/ 7 w 155"/>
                <a:gd name="T1" fmla="*/ 62 h 159"/>
                <a:gd name="T2" fmla="*/ 15 w 155"/>
                <a:gd name="T3" fmla="*/ 53 h 159"/>
                <a:gd name="T4" fmla="*/ 24 w 155"/>
                <a:gd name="T5" fmla="*/ 44 h 159"/>
                <a:gd name="T6" fmla="*/ 26 w 155"/>
                <a:gd name="T7" fmla="*/ 40 h 159"/>
                <a:gd name="T8" fmla="*/ 28 w 155"/>
                <a:gd name="T9" fmla="*/ 35 h 159"/>
                <a:gd name="T10" fmla="*/ 34 w 155"/>
                <a:gd name="T11" fmla="*/ 29 h 159"/>
                <a:gd name="T12" fmla="*/ 42 w 155"/>
                <a:gd name="T13" fmla="*/ 16 h 159"/>
                <a:gd name="T14" fmla="*/ 54 w 155"/>
                <a:gd name="T15" fmla="*/ 3 h 159"/>
                <a:gd name="T16" fmla="*/ 73 w 155"/>
                <a:gd name="T17" fmla="*/ 0 h 159"/>
                <a:gd name="T18" fmla="*/ 90 w 155"/>
                <a:gd name="T19" fmla="*/ 7 h 159"/>
                <a:gd name="T20" fmla="*/ 107 w 155"/>
                <a:gd name="T21" fmla="*/ 15 h 159"/>
                <a:gd name="T22" fmla="*/ 124 w 155"/>
                <a:gd name="T23" fmla="*/ 26 h 159"/>
                <a:gd name="T24" fmla="*/ 140 w 155"/>
                <a:gd name="T25" fmla="*/ 40 h 159"/>
                <a:gd name="T26" fmla="*/ 148 w 155"/>
                <a:gd name="T27" fmla="*/ 50 h 159"/>
                <a:gd name="T28" fmla="*/ 149 w 155"/>
                <a:gd name="T29" fmla="*/ 56 h 159"/>
                <a:gd name="T30" fmla="*/ 153 w 155"/>
                <a:gd name="T31" fmla="*/ 62 h 159"/>
                <a:gd name="T32" fmla="*/ 154 w 155"/>
                <a:gd name="T33" fmla="*/ 65 h 159"/>
                <a:gd name="T34" fmla="*/ 152 w 155"/>
                <a:gd name="T35" fmla="*/ 63 h 159"/>
                <a:gd name="T36" fmla="*/ 151 w 155"/>
                <a:gd name="T37" fmla="*/ 76 h 159"/>
                <a:gd name="T38" fmla="*/ 147 w 155"/>
                <a:gd name="T39" fmla="*/ 89 h 159"/>
                <a:gd name="T40" fmla="*/ 143 w 155"/>
                <a:gd name="T41" fmla="*/ 98 h 159"/>
                <a:gd name="T42" fmla="*/ 140 w 155"/>
                <a:gd name="T43" fmla="*/ 93 h 159"/>
                <a:gd name="T44" fmla="*/ 137 w 155"/>
                <a:gd name="T45" fmla="*/ 91 h 159"/>
                <a:gd name="T46" fmla="*/ 135 w 155"/>
                <a:gd name="T47" fmla="*/ 96 h 159"/>
                <a:gd name="T48" fmla="*/ 134 w 155"/>
                <a:gd name="T49" fmla="*/ 99 h 159"/>
                <a:gd name="T50" fmla="*/ 131 w 155"/>
                <a:gd name="T51" fmla="*/ 102 h 159"/>
                <a:gd name="T52" fmla="*/ 131 w 155"/>
                <a:gd name="T53" fmla="*/ 116 h 159"/>
                <a:gd name="T54" fmla="*/ 131 w 155"/>
                <a:gd name="T55" fmla="*/ 129 h 159"/>
                <a:gd name="T56" fmla="*/ 122 w 155"/>
                <a:gd name="T57" fmla="*/ 139 h 159"/>
                <a:gd name="T58" fmla="*/ 113 w 155"/>
                <a:gd name="T59" fmla="*/ 140 h 159"/>
                <a:gd name="T60" fmla="*/ 105 w 155"/>
                <a:gd name="T61" fmla="*/ 142 h 159"/>
                <a:gd name="T62" fmla="*/ 103 w 155"/>
                <a:gd name="T63" fmla="*/ 148 h 159"/>
                <a:gd name="T64" fmla="*/ 103 w 155"/>
                <a:gd name="T65" fmla="*/ 153 h 159"/>
                <a:gd name="T66" fmla="*/ 103 w 155"/>
                <a:gd name="T67" fmla="*/ 158 h 159"/>
                <a:gd name="T68" fmla="*/ 97 w 155"/>
                <a:gd name="T69" fmla="*/ 156 h 159"/>
                <a:gd name="T70" fmla="*/ 92 w 155"/>
                <a:gd name="T71" fmla="*/ 152 h 159"/>
                <a:gd name="T72" fmla="*/ 87 w 155"/>
                <a:gd name="T73" fmla="*/ 151 h 159"/>
                <a:gd name="T74" fmla="*/ 87 w 155"/>
                <a:gd name="T75" fmla="*/ 154 h 159"/>
                <a:gd name="T76" fmla="*/ 69 w 155"/>
                <a:gd name="T77" fmla="*/ 144 h 159"/>
                <a:gd name="T78" fmla="*/ 55 w 155"/>
                <a:gd name="T79" fmla="*/ 131 h 159"/>
                <a:gd name="T80" fmla="*/ 44 w 155"/>
                <a:gd name="T81" fmla="*/ 121 h 159"/>
                <a:gd name="T82" fmla="*/ 39 w 155"/>
                <a:gd name="T83" fmla="*/ 124 h 159"/>
                <a:gd name="T84" fmla="*/ 36 w 155"/>
                <a:gd name="T85" fmla="*/ 128 h 159"/>
                <a:gd name="T86" fmla="*/ 30 w 155"/>
                <a:gd name="T87" fmla="*/ 130 h 159"/>
                <a:gd name="T88" fmla="*/ 19 w 155"/>
                <a:gd name="T89" fmla="*/ 125 h 159"/>
                <a:gd name="T90" fmla="*/ 10 w 155"/>
                <a:gd name="T91" fmla="*/ 116 h 159"/>
                <a:gd name="T92" fmla="*/ 7 w 155"/>
                <a:gd name="T93" fmla="*/ 106 h 159"/>
                <a:gd name="T94" fmla="*/ 7 w 155"/>
                <a:gd name="T95" fmla="*/ 95 h 159"/>
                <a:gd name="T96" fmla="*/ 9 w 155"/>
                <a:gd name="T97" fmla="*/ 84 h 159"/>
                <a:gd name="T98" fmla="*/ 2 w 155"/>
                <a:gd name="T99" fmla="*/ 85 h 159"/>
                <a:gd name="T100" fmla="*/ 0 w 155"/>
                <a:gd name="T101" fmla="*/ 81 h 159"/>
                <a:gd name="T102" fmla="*/ 3 w 155"/>
                <a:gd name="T103" fmla="*/ 74 h 159"/>
                <a:gd name="T104" fmla="*/ 11 w 155"/>
                <a:gd name="T105" fmla="*/ 6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" h="159">
                  <a:moveTo>
                    <a:pt x="11" y="69"/>
                  </a:moveTo>
                  <a:lnTo>
                    <a:pt x="7" y="65"/>
                  </a:lnTo>
                  <a:lnTo>
                    <a:pt x="7" y="62"/>
                  </a:lnTo>
                  <a:lnTo>
                    <a:pt x="8" y="59"/>
                  </a:lnTo>
                  <a:lnTo>
                    <a:pt x="12" y="56"/>
                  </a:lnTo>
                  <a:lnTo>
                    <a:pt x="15" y="53"/>
                  </a:lnTo>
                  <a:lnTo>
                    <a:pt x="19" y="50"/>
                  </a:lnTo>
                  <a:lnTo>
                    <a:pt x="22" y="47"/>
                  </a:lnTo>
                  <a:lnTo>
                    <a:pt x="24" y="44"/>
                  </a:lnTo>
                  <a:lnTo>
                    <a:pt x="24" y="42"/>
                  </a:lnTo>
                  <a:lnTo>
                    <a:pt x="25" y="41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7" y="37"/>
                  </a:lnTo>
                  <a:lnTo>
                    <a:pt x="28" y="35"/>
                  </a:lnTo>
                  <a:lnTo>
                    <a:pt x="29" y="34"/>
                  </a:lnTo>
                  <a:lnTo>
                    <a:pt x="31" y="34"/>
                  </a:lnTo>
                  <a:lnTo>
                    <a:pt x="34" y="29"/>
                  </a:lnTo>
                  <a:lnTo>
                    <a:pt x="37" y="25"/>
                  </a:lnTo>
                  <a:lnTo>
                    <a:pt x="39" y="20"/>
                  </a:lnTo>
                  <a:lnTo>
                    <a:pt x="42" y="16"/>
                  </a:lnTo>
                  <a:lnTo>
                    <a:pt x="45" y="11"/>
                  </a:lnTo>
                  <a:lnTo>
                    <a:pt x="49" y="7"/>
                  </a:lnTo>
                  <a:lnTo>
                    <a:pt x="54" y="3"/>
                  </a:lnTo>
                  <a:lnTo>
                    <a:pt x="59" y="0"/>
                  </a:lnTo>
                  <a:lnTo>
                    <a:pt x="67" y="0"/>
                  </a:lnTo>
                  <a:lnTo>
                    <a:pt x="73" y="0"/>
                  </a:lnTo>
                  <a:lnTo>
                    <a:pt x="79" y="2"/>
                  </a:lnTo>
                  <a:lnTo>
                    <a:pt x="85" y="5"/>
                  </a:lnTo>
                  <a:lnTo>
                    <a:pt x="90" y="7"/>
                  </a:lnTo>
                  <a:lnTo>
                    <a:pt x="95" y="10"/>
                  </a:lnTo>
                  <a:lnTo>
                    <a:pt x="101" y="13"/>
                  </a:lnTo>
                  <a:lnTo>
                    <a:pt x="107" y="15"/>
                  </a:lnTo>
                  <a:lnTo>
                    <a:pt x="112" y="18"/>
                  </a:lnTo>
                  <a:lnTo>
                    <a:pt x="118" y="22"/>
                  </a:lnTo>
                  <a:lnTo>
                    <a:pt x="124" y="26"/>
                  </a:lnTo>
                  <a:lnTo>
                    <a:pt x="130" y="30"/>
                  </a:lnTo>
                  <a:lnTo>
                    <a:pt x="136" y="35"/>
                  </a:lnTo>
                  <a:lnTo>
                    <a:pt x="140" y="40"/>
                  </a:lnTo>
                  <a:lnTo>
                    <a:pt x="144" y="45"/>
                  </a:lnTo>
                  <a:lnTo>
                    <a:pt x="147" y="51"/>
                  </a:lnTo>
                  <a:lnTo>
                    <a:pt x="148" y="50"/>
                  </a:lnTo>
                  <a:lnTo>
                    <a:pt x="148" y="52"/>
                  </a:lnTo>
                  <a:lnTo>
                    <a:pt x="149" y="54"/>
                  </a:lnTo>
                  <a:lnTo>
                    <a:pt x="149" y="56"/>
                  </a:lnTo>
                  <a:lnTo>
                    <a:pt x="151" y="58"/>
                  </a:lnTo>
                  <a:lnTo>
                    <a:pt x="151" y="60"/>
                  </a:lnTo>
                  <a:lnTo>
                    <a:pt x="153" y="62"/>
                  </a:lnTo>
                  <a:lnTo>
                    <a:pt x="154" y="64"/>
                  </a:lnTo>
                  <a:lnTo>
                    <a:pt x="154" y="65"/>
                  </a:lnTo>
                  <a:lnTo>
                    <a:pt x="154" y="65"/>
                  </a:lnTo>
                  <a:lnTo>
                    <a:pt x="154" y="64"/>
                  </a:lnTo>
                  <a:lnTo>
                    <a:pt x="153" y="64"/>
                  </a:lnTo>
                  <a:lnTo>
                    <a:pt x="152" y="63"/>
                  </a:lnTo>
                  <a:lnTo>
                    <a:pt x="152" y="68"/>
                  </a:lnTo>
                  <a:lnTo>
                    <a:pt x="152" y="72"/>
                  </a:lnTo>
                  <a:lnTo>
                    <a:pt x="151" y="76"/>
                  </a:lnTo>
                  <a:lnTo>
                    <a:pt x="150" y="81"/>
                  </a:lnTo>
                  <a:lnTo>
                    <a:pt x="149" y="85"/>
                  </a:lnTo>
                  <a:lnTo>
                    <a:pt x="147" y="89"/>
                  </a:lnTo>
                  <a:lnTo>
                    <a:pt x="146" y="94"/>
                  </a:lnTo>
                  <a:lnTo>
                    <a:pt x="145" y="99"/>
                  </a:lnTo>
                  <a:lnTo>
                    <a:pt x="143" y="98"/>
                  </a:lnTo>
                  <a:lnTo>
                    <a:pt x="141" y="96"/>
                  </a:lnTo>
                  <a:lnTo>
                    <a:pt x="141" y="95"/>
                  </a:lnTo>
                  <a:lnTo>
                    <a:pt x="140" y="93"/>
                  </a:lnTo>
                  <a:lnTo>
                    <a:pt x="139" y="91"/>
                  </a:lnTo>
                  <a:lnTo>
                    <a:pt x="138" y="91"/>
                  </a:lnTo>
                  <a:lnTo>
                    <a:pt x="137" y="91"/>
                  </a:lnTo>
                  <a:lnTo>
                    <a:pt x="134" y="93"/>
                  </a:lnTo>
                  <a:lnTo>
                    <a:pt x="135" y="94"/>
                  </a:lnTo>
                  <a:lnTo>
                    <a:pt x="135" y="96"/>
                  </a:lnTo>
                  <a:lnTo>
                    <a:pt x="135" y="97"/>
                  </a:lnTo>
                  <a:lnTo>
                    <a:pt x="135" y="98"/>
                  </a:lnTo>
                  <a:lnTo>
                    <a:pt x="134" y="99"/>
                  </a:lnTo>
                  <a:lnTo>
                    <a:pt x="134" y="100"/>
                  </a:lnTo>
                  <a:lnTo>
                    <a:pt x="133" y="101"/>
                  </a:lnTo>
                  <a:lnTo>
                    <a:pt x="131" y="102"/>
                  </a:lnTo>
                  <a:lnTo>
                    <a:pt x="131" y="106"/>
                  </a:lnTo>
                  <a:lnTo>
                    <a:pt x="131" y="111"/>
                  </a:lnTo>
                  <a:lnTo>
                    <a:pt x="131" y="116"/>
                  </a:lnTo>
                  <a:lnTo>
                    <a:pt x="132" y="120"/>
                  </a:lnTo>
                  <a:lnTo>
                    <a:pt x="132" y="125"/>
                  </a:lnTo>
                  <a:lnTo>
                    <a:pt x="131" y="129"/>
                  </a:lnTo>
                  <a:lnTo>
                    <a:pt x="128" y="133"/>
                  </a:lnTo>
                  <a:lnTo>
                    <a:pt x="125" y="138"/>
                  </a:lnTo>
                  <a:lnTo>
                    <a:pt x="122" y="139"/>
                  </a:lnTo>
                  <a:lnTo>
                    <a:pt x="120" y="139"/>
                  </a:lnTo>
                  <a:lnTo>
                    <a:pt x="116" y="140"/>
                  </a:lnTo>
                  <a:lnTo>
                    <a:pt x="113" y="140"/>
                  </a:lnTo>
                  <a:lnTo>
                    <a:pt x="110" y="140"/>
                  </a:lnTo>
                  <a:lnTo>
                    <a:pt x="108" y="141"/>
                  </a:lnTo>
                  <a:lnTo>
                    <a:pt x="105" y="142"/>
                  </a:lnTo>
                  <a:lnTo>
                    <a:pt x="104" y="145"/>
                  </a:lnTo>
                  <a:lnTo>
                    <a:pt x="103" y="147"/>
                  </a:lnTo>
                  <a:lnTo>
                    <a:pt x="103" y="148"/>
                  </a:lnTo>
                  <a:lnTo>
                    <a:pt x="103" y="150"/>
                  </a:lnTo>
                  <a:lnTo>
                    <a:pt x="103" y="151"/>
                  </a:lnTo>
                  <a:lnTo>
                    <a:pt x="103" y="153"/>
                  </a:lnTo>
                  <a:lnTo>
                    <a:pt x="103" y="154"/>
                  </a:lnTo>
                  <a:lnTo>
                    <a:pt x="103" y="156"/>
                  </a:lnTo>
                  <a:lnTo>
                    <a:pt x="103" y="158"/>
                  </a:lnTo>
                  <a:lnTo>
                    <a:pt x="101" y="158"/>
                  </a:lnTo>
                  <a:lnTo>
                    <a:pt x="99" y="157"/>
                  </a:lnTo>
                  <a:lnTo>
                    <a:pt x="97" y="156"/>
                  </a:lnTo>
                  <a:lnTo>
                    <a:pt x="95" y="154"/>
                  </a:lnTo>
                  <a:lnTo>
                    <a:pt x="93" y="153"/>
                  </a:lnTo>
                  <a:lnTo>
                    <a:pt x="92" y="152"/>
                  </a:lnTo>
                  <a:lnTo>
                    <a:pt x="90" y="150"/>
                  </a:lnTo>
                  <a:lnTo>
                    <a:pt x="89" y="149"/>
                  </a:lnTo>
                  <a:lnTo>
                    <a:pt x="87" y="151"/>
                  </a:lnTo>
                  <a:lnTo>
                    <a:pt x="87" y="151"/>
                  </a:lnTo>
                  <a:lnTo>
                    <a:pt x="87" y="153"/>
                  </a:lnTo>
                  <a:lnTo>
                    <a:pt x="87" y="154"/>
                  </a:lnTo>
                  <a:lnTo>
                    <a:pt x="81" y="151"/>
                  </a:lnTo>
                  <a:lnTo>
                    <a:pt x="75" y="147"/>
                  </a:lnTo>
                  <a:lnTo>
                    <a:pt x="69" y="144"/>
                  </a:lnTo>
                  <a:lnTo>
                    <a:pt x="64" y="140"/>
                  </a:lnTo>
                  <a:lnTo>
                    <a:pt x="59" y="135"/>
                  </a:lnTo>
                  <a:lnTo>
                    <a:pt x="55" y="131"/>
                  </a:lnTo>
                  <a:lnTo>
                    <a:pt x="50" y="126"/>
                  </a:lnTo>
                  <a:lnTo>
                    <a:pt x="45" y="121"/>
                  </a:lnTo>
                  <a:lnTo>
                    <a:pt x="44" y="121"/>
                  </a:lnTo>
                  <a:lnTo>
                    <a:pt x="42" y="122"/>
                  </a:lnTo>
                  <a:lnTo>
                    <a:pt x="40" y="123"/>
                  </a:lnTo>
                  <a:lnTo>
                    <a:pt x="39" y="124"/>
                  </a:lnTo>
                  <a:lnTo>
                    <a:pt x="38" y="125"/>
                  </a:lnTo>
                  <a:lnTo>
                    <a:pt x="37" y="127"/>
                  </a:lnTo>
                  <a:lnTo>
                    <a:pt x="36" y="128"/>
                  </a:lnTo>
                  <a:lnTo>
                    <a:pt x="34" y="129"/>
                  </a:lnTo>
                  <a:lnTo>
                    <a:pt x="34" y="131"/>
                  </a:lnTo>
                  <a:lnTo>
                    <a:pt x="30" y="130"/>
                  </a:lnTo>
                  <a:lnTo>
                    <a:pt x="26" y="129"/>
                  </a:lnTo>
                  <a:lnTo>
                    <a:pt x="22" y="127"/>
                  </a:lnTo>
                  <a:lnTo>
                    <a:pt x="19" y="125"/>
                  </a:lnTo>
                  <a:lnTo>
                    <a:pt x="15" y="122"/>
                  </a:lnTo>
                  <a:lnTo>
                    <a:pt x="13" y="119"/>
                  </a:lnTo>
                  <a:lnTo>
                    <a:pt x="10" y="116"/>
                  </a:lnTo>
                  <a:lnTo>
                    <a:pt x="9" y="113"/>
                  </a:lnTo>
                  <a:lnTo>
                    <a:pt x="8" y="109"/>
                  </a:lnTo>
                  <a:lnTo>
                    <a:pt x="7" y="106"/>
                  </a:lnTo>
                  <a:lnTo>
                    <a:pt x="7" y="102"/>
                  </a:lnTo>
                  <a:lnTo>
                    <a:pt x="7" y="99"/>
                  </a:lnTo>
                  <a:lnTo>
                    <a:pt x="7" y="95"/>
                  </a:lnTo>
                  <a:lnTo>
                    <a:pt x="7" y="91"/>
                  </a:lnTo>
                  <a:lnTo>
                    <a:pt x="8" y="88"/>
                  </a:lnTo>
                  <a:lnTo>
                    <a:pt x="9" y="84"/>
                  </a:lnTo>
                  <a:lnTo>
                    <a:pt x="6" y="83"/>
                  </a:lnTo>
                  <a:lnTo>
                    <a:pt x="4" y="84"/>
                  </a:lnTo>
                  <a:lnTo>
                    <a:pt x="2" y="85"/>
                  </a:lnTo>
                  <a:lnTo>
                    <a:pt x="0" y="86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1" y="79"/>
                  </a:lnTo>
                  <a:lnTo>
                    <a:pt x="2" y="76"/>
                  </a:lnTo>
                  <a:lnTo>
                    <a:pt x="3" y="74"/>
                  </a:lnTo>
                  <a:lnTo>
                    <a:pt x="5" y="72"/>
                  </a:lnTo>
                  <a:lnTo>
                    <a:pt x="8" y="70"/>
                  </a:lnTo>
                  <a:lnTo>
                    <a:pt x="11" y="69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18" name="Freeform 206">
              <a:extLst>
                <a:ext uri="{FF2B5EF4-FFF2-40B4-BE49-F238E27FC236}">
                  <a16:creationId xmlns:a16="http://schemas.microsoft.com/office/drawing/2014/main" id="{55D04000-0025-F212-794A-2860ACCE5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" y="2238"/>
              <a:ext cx="94" cy="114"/>
            </a:xfrm>
            <a:custGeom>
              <a:avLst/>
              <a:gdLst>
                <a:gd name="T0" fmla="*/ 8 w 94"/>
                <a:gd name="T1" fmla="*/ 50 h 114"/>
                <a:gd name="T2" fmla="*/ 15 w 94"/>
                <a:gd name="T3" fmla="*/ 52 h 114"/>
                <a:gd name="T4" fmla="*/ 21 w 94"/>
                <a:gd name="T5" fmla="*/ 54 h 114"/>
                <a:gd name="T6" fmla="*/ 28 w 94"/>
                <a:gd name="T7" fmla="*/ 55 h 114"/>
                <a:gd name="T8" fmla="*/ 34 w 94"/>
                <a:gd name="T9" fmla="*/ 52 h 114"/>
                <a:gd name="T10" fmla="*/ 39 w 94"/>
                <a:gd name="T11" fmla="*/ 44 h 114"/>
                <a:gd name="T12" fmla="*/ 46 w 94"/>
                <a:gd name="T13" fmla="*/ 37 h 114"/>
                <a:gd name="T14" fmla="*/ 54 w 94"/>
                <a:gd name="T15" fmla="*/ 29 h 114"/>
                <a:gd name="T16" fmla="*/ 62 w 94"/>
                <a:gd name="T17" fmla="*/ 23 h 114"/>
                <a:gd name="T18" fmla="*/ 69 w 94"/>
                <a:gd name="T19" fmla="*/ 16 h 114"/>
                <a:gd name="T20" fmla="*/ 77 w 94"/>
                <a:gd name="T21" fmla="*/ 9 h 114"/>
                <a:gd name="T22" fmla="*/ 85 w 94"/>
                <a:gd name="T23" fmla="*/ 3 h 114"/>
                <a:gd name="T24" fmla="*/ 90 w 94"/>
                <a:gd name="T25" fmla="*/ 3 h 114"/>
                <a:gd name="T26" fmla="*/ 92 w 94"/>
                <a:gd name="T27" fmla="*/ 9 h 114"/>
                <a:gd name="T28" fmla="*/ 92 w 94"/>
                <a:gd name="T29" fmla="*/ 16 h 114"/>
                <a:gd name="T30" fmla="*/ 90 w 94"/>
                <a:gd name="T31" fmla="*/ 22 h 114"/>
                <a:gd name="T32" fmla="*/ 87 w 94"/>
                <a:gd name="T33" fmla="*/ 29 h 114"/>
                <a:gd name="T34" fmla="*/ 83 w 94"/>
                <a:gd name="T35" fmla="*/ 35 h 114"/>
                <a:gd name="T36" fmla="*/ 79 w 94"/>
                <a:gd name="T37" fmla="*/ 41 h 114"/>
                <a:gd name="T38" fmla="*/ 75 w 94"/>
                <a:gd name="T39" fmla="*/ 48 h 114"/>
                <a:gd name="T40" fmla="*/ 72 w 94"/>
                <a:gd name="T41" fmla="*/ 55 h 114"/>
                <a:gd name="T42" fmla="*/ 69 w 94"/>
                <a:gd name="T43" fmla="*/ 63 h 114"/>
                <a:gd name="T44" fmla="*/ 65 w 94"/>
                <a:gd name="T45" fmla="*/ 70 h 114"/>
                <a:gd name="T46" fmla="*/ 62 w 94"/>
                <a:gd name="T47" fmla="*/ 78 h 114"/>
                <a:gd name="T48" fmla="*/ 58 w 94"/>
                <a:gd name="T49" fmla="*/ 85 h 114"/>
                <a:gd name="T50" fmla="*/ 55 w 94"/>
                <a:gd name="T51" fmla="*/ 93 h 114"/>
                <a:gd name="T52" fmla="*/ 52 w 94"/>
                <a:gd name="T53" fmla="*/ 101 h 114"/>
                <a:gd name="T54" fmla="*/ 49 w 94"/>
                <a:gd name="T55" fmla="*/ 109 h 114"/>
                <a:gd name="T56" fmla="*/ 43 w 94"/>
                <a:gd name="T57" fmla="*/ 113 h 114"/>
                <a:gd name="T58" fmla="*/ 36 w 94"/>
                <a:gd name="T59" fmla="*/ 110 h 114"/>
                <a:gd name="T60" fmla="*/ 29 w 94"/>
                <a:gd name="T61" fmla="*/ 105 h 114"/>
                <a:gd name="T62" fmla="*/ 24 w 94"/>
                <a:gd name="T63" fmla="*/ 100 h 114"/>
                <a:gd name="T64" fmla="*/ 21 w 94"/>
                <a:gd name="T65" fmla="*/ 91 h 114"/>
                <a:gd name="T66" fmla="*/ 17 w 94"/>
                <a:gd name="T67" fmla="*/ 81 h 114"/>
                <a:gd name="T68" fmla="*/ 11 w 94"/>
                <a:gd name="T69" fmla="*/ 72 h 114"/>
                <a:gd name="T70" fmla="*/ 3 w 94"/>
                <a:gd name="T71" fmla="*/ 63 h 114"/>
                <a:gd name="T72" fmla="*/ 0 w 94"/>
                <a:gd name="T73" fmla="*/ 57 h 114"/>
                <a:gd name="T74" fmla="*/ 0 w 94"/>
                <a:gd name="T75" fmla="*/ 54 h 114"/>
                <a:gd name="T76" fmla="*/ 1 w 94"/>
                <a:gd name="T77" fmla="*/ 52 h 114"/>
                <a:gd name="T78" fmla="*/ 3 w 94"/>
                <a:gd name="T79" fmla="*/ 5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4" h="114">
                  <a:moveTo>
                    <a:pt x="5" y="49"/>
                  </a:moveTo>
                  <a:lnTo>
                    <a:pt x="8" y="50"/>
                  </a:lnTo>
                  <a:lnTo>
                    <a:pt x="12" y="51"/>
                  </a:lnTo>
                  <a:lnTo>
                    <a:pt x="15" y="52"/>
                  </a:lnTo>
                  <a:lnTo>
                    <a:pt x="18" y="53"/>
                  </a:lnTo>
                  <a:lnTo>
                    <a:pt x="21" y="54"/>
                  </a:lnTo>
                  <a:lnTo>
                    <a:pt x="24" y="55"/>
                  </a:lnTo>
                  <a:lnTo>
                    <a:pt x="28" y="55"/>
                  </a:lnTo>
                  <a:lnTo>
                    <a:pt x="32" y="56"/>
                  </a:lnTo>
                  <a:lnTo>
                    <a:pt x="34" y="52"/>
                  </a:lnTo>
                  <a:lnTo>
                    <a:pt x="37" y="48"/>
                  </a:lnTo>
                  <a:lnTo>
                    <a:pt x="39" y="44"/>
                  </a:lnTo>
                  <a:lnTo>
                    <a:pt x="43" y="40"/>
                  </a:lnTo>
                  <a:lnTo>
                    <a:pt x="46" y="37"/>
                  </a:lnTo>
                  <a:lnTo>
                    <a:pt x="50" y="33"/>
                  </a:lnTo>
                  <a:lnTo>
                    <a:pt x="54" y="29"/>
                  </a:lnTo>
                  <a:lnTo>
                    <a:pt x="58" y="26"/>
                  </a:lnTo>
                  <a:lnTo>
                    <a:pt x="62" y="23"/>
                  </a:lnTo>
                  <a:lnTo>
                    <a:pt x="65" y="19"/>
                  </a:lnTo>
                  <a:lnTo>
                    <a:pt x="69" y="16"/>
                  </a:lnTo>
                  <a:lnTo>
                    <a:pt x="73" y="13"/>
                  </a:lnTo>
                  <a:lnTo>
                    <a:pt x="77" y="9"/>
                  </a:lnTo>
                  <a:lnTo>
                    <a:pt x="81" y="6"/>
                  </a:lnTo>
                  <a:lnTo>
                    <a:pt x="85" y="3"/>
                  </a:lnTo>
                  <a:lnTo>
                    <a:pt x="88" y="0"/>
                  </a:lnTo>
                  <a:lnTo>
                    <a:pt x="90" y="3"/>
                  </a:lnTo>
                  <a:lnTo>
                    <a:pt x="91" y="6"/>
                  </a:lnTo>
                  <a:lnTo>
                    <a:pt x="92" y="9"/>
                  </a:lnTo>
                  <a:lnTo>
                    <a:pt x="93" y="12"/>
                  </a:lnTo>
                  <a:lnTo>
                    <a:pt x="92" y="16"/>
                  </a:lnTo>
                  <a:lnTo>
                    <a:pt x="91" y="19"/>
                  </a:lnTo>
                  <a:lnTo>
                    <a:pt x="90" y="22"/>
                  </a:lnTo>
                  <a:lnTo>
                    <a:pt x="89" y="25"/>
                  </a:lnTo>
                  <a:lnTo>
                    <a:pt x="87" y="29"/>
                  </a:lnTo>
                  <a:lnTo>
                    <a:pt x="85" y="32"/>
                  </a:lnTo>
                  <a:lnTo>
                    <a:pt x="83" y="35"/>
                  </a:lnTo>
                  <a:lnTo>
                    <a:pt x="81" y="38"/>
                  </a:lnTo>
                  <a:lnTo>
                    <a:pt x="79" y="41"/>
                  </a:lnTo>
                  <a:lnTo>
                    <a:pt x="77" y="45"/>
                  </a:lnTo>
                  <a:lnTo>
                    <a:pt x="75" y="48"/>
                  </a:lnTo>
                  <a:lnTo>
                    <a:pt x="74" y="51"/>
                  </a:lnTo>
                  <a:lnTo>
                    <a:pt x="72" y="55"/>
                  </a:lnTo>
                  <a:lnTo>
                    <a:pt x="70" y="58"/>
                  </a:lnTo>
                  <a:lnTo>
                    <a:pt x="69" y="63"/>
                  </a:lnTo>
                  <a:lnTo>
                    <a:pt x="66" y="66"/>
                  </a:lnTo>
                  <a:lnTo>
                    <a:pt x="65" y="70"/>
                  </a:lnTo>
                  <a:lnTo>
                    <a:pt x="63" y="74"/>
                  </a:lnTo>
                  <a:lnTo>
                    <a:pt x="62" y="78"/>
                  </a:lnTo>
                  <a:lnTo>
                    <a:pt x="60" y="82"/>
                  </a:lnTo>
                  <a:lnTo>
                    <a:pt x="58" y="85"/>
                  </a:lnTo>
                  <a:lnTo>
                    <a:pt x="57" y="89"/>
                  </a:lnTo>
                  <a:lnTo>
                    <a:pt x="55" y="93"/>
                  </a:lnTo>
                  <a:lnTo>
                    <a:pt x="54" y="97"/>
                  </a:lnTo>
                  <a:lnTo>
                    <a:pt x="52" y="101"/>
                  </a:lnTo>
                  <a:lnTo>
                    <a:pt x="50" y="105"/>
                  </a:lnTo>
                  <a:lnTo>
                    <a:pt x="49" y="109"/>
                  </a:lnTo>
                  <a:lnTo>
                    <a:pt x="47" y="112"/>
                  </a:lnTo>
                  <a:lnTo>
                    <a:pt x="43" y="113"/>
                  </a:lnTo>
                  <a:lnTo>
                    <a:pt x="39" y="112"/>
                  </a:lnTo>
                  <a:lnTo>
                    <a:pt x="36" y="110"/>
                  </a:lnTo>
                  <a:lnTo>
                    <a:pt x="32" y="108"/>
                  </a:lnTo>
                  <a:lnTo>
                    <a:pt x="29" y="105"/>
                  </a:lnTo>
                  <a:lnTo>
                    <a:pt x="26" y="102"/>
                  </a:lnTo>
                  <a:lnTo>
                    <a:pt x="24" y="100"/>
                  </a:lnTo>
                  <a:lnTo>
                    <a:pt x="22" y="97"/>
                  </a:lnTo>
                  <a:lnTo>
                    <a:pt x="21" y="91"/>
                  </a:lnTo>
                  <a:lnTo>
                    <a:pt x="19" y="87"/>
                  </a:lnTo>
                  <a:lnTo>
                    <a:pt x="17" y="81"/>
                  </a:lnTo>
                  <a:lnTo>
                    <a:pt x="14" y="77"/>
                  </a:lnTo>
                  <a:lnTo>
                    <a:pt x="11" y="72"/>
                  </a:lnTo>
                  <a:lnTo>
                    <a:pt x="7" y="67"/>
                  </a:lnTo>
                  <a:lnTo>
                    <a:pt x="3" y="63"/>
                  </a:lnTo>
                  <a:lnTo>
                    <a:pt x="0" y="58"/>
                  </a:lnTo>
                  <a:lnTo>
                    <a:pt x="0" y="57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" y="53"/>
                  </a:lnTo>
                  <a:lnTo>
                    <a:pt x="1" y="52"/>
                  </a:lnTo>
                  <a:lnTo>
                    <a:pt x="2" y="51"/>
                  </a:lnTo>
                  <a:lnTo>
                    <a:pt x="3" y="50"/>
                  </a:lnTo>
                  <a:lnTo>
                    <a:pt x="5" y="49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19" name="Freeform 207">
              <a:extLst>
                <a:ext uri="{FF2B5EF4-FFF2-40B4-BE49-F238E27FC236}">
                  <a16:creationId xmlns:a16="http://schemas.microsoft.com/office/drawing/2014/main" id="{36D83826-5F62-72FB-41ED-FD7B5BA01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" y="1741"/>
              <a:ext cx="25" cy="37"/>
            </a:xfrm>
            <a:custGeom>
              <a:avLst/>
              <a:gdLst>
                <a:gd name="T0" fmla="*/ 23 w 25"/>
                <a:gd name="T1" fmla="*/ 0 h 37"/>
                <a:gd name="T2" fmla="*/ 24 w 25"/>
                <a:gd name="T3" fmla="*/ 0 h 37"/>
                <a:gd name="T4" fmla="*/ 20 w 25"/>
                <a:gd name="T5" fmla="*/ 4 h 37"/>
                <a:gd name="T6" fmla="*/ 18 w 25"/>
                <a:gd name="T7" fmla="*/ 9 h 37"/>
                <a:gd name="T8" fmla="*/ 14 w 25"/>
                <a:gd name="T9" fmla="*/ 13 h 37"/>
                <a:gd name="T10" fmla="*/ 12 w 25"/>
                <a:gd name="T11" fmla="*/ 18 h 37"/>
                <a:gd name="T12" fmla="*/ 9 w 25"/>
                <a:gd name="T13" fmla="*/ 22 h 37"/>
                <a:gd name="T14" fmla="*/ 6 w 25"/>
                <a:gd name="T15" fmla="*/ 26 h 37"/>
                <a:gd name="T16" fmla="*/ 4 w 25"/>
                <a:gd name="T17" fmla="*/ 31 h 37"/>
                <a:gd name="T18" fmla="*/ 3 w 25"/>
                <a:gd name="T19" fmla="*/ 36 h 37"/>
                <a:gd name="T20" fmla="*/ 0 w 25"/>
                <a:gd name="T21" fmla="*/ 36 h 37"/>
                <a:gd name="T22" fmla="*/ 0 w 25"/>
                <a:gd name="T23" fmla="*/ 31 h 37"/>
                <a:gd name="T24" fmla="*/ 1 w 25"/>
                <a:gd name="T25" fmla="*/ 25 h 37"/>
                <a:gd name="T26" fmla="*/ 2 w 25"/>
                <a:gd name="T27" fmla="*/ 20 h 37"/>
                <a:gd name="T28" fmla="*/ 5 w 25"/>
                <a:gd name="T29" fmla="*/ 15 h 37"/>
                <a:gd name="T30" fmla="*/ 8 w 25"/>
                <a:gd name="T31" fmla="*/ 10 h 37"/>
                <a:gd name="T32" fmla="*/ 13 w 25"/>
                <a:gd name="T33" fmla="*/ 6 h 37"/>
                <a:gd name="T34" fmla="*/ 18 w 25"/>
                <a:gd name="T35" fmla="*/ 3 h 37"/>
                <a:gd name="T36" fmla="*/ 23 w 25"/>
                <a:gd name="T3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37">
                  <a:moveTo>
                    <a:pt x="23" y="0"/>
                  </a:moveTo>
                  <a:lnTo>
                    <a:pt x="24" y="0"/>
                  </a:lnTo>
                  <a:lnTo>
                    <a:pt x="20" y="4"/>
                  </a:lnTo>
                  <a:lnTo>
                    <a:pt x="18" y="9"/>
                  </a:lnTo>
                  <a:lnTo>
                    <a:pt x="14" y="13"/>
                  </a:lnTo>
                  <a:lnTo>
                    <a:pt x="12" y="18"/>
                  </a:lnTo>
                  <a:lnTo>
                    <a:pt x="9" y="22"/>
                  </a:lnTo>
                  <a:lnTo>
                    <a:pt x="6" y="26"/>
                  </a:lnTo>
                  <a:lnTo>
                    <a:pt x="4" y="31"/>
                  </a:lnTo>
                  <a:lnTo>
                    <a:pt x="3" y="36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1" y="25"/>
                  </a:lnTo>
                  <a:lnTo>
                    <a:pt x="2" y="20"/>
                  </a:lnTo>
                  <a:lnTo>
                    <a:pt x="5" y="15"/>
                  </a:lnTo>
                  <a:lnTo>
                    <a:pt x="8" y="10"/>
                  </a:lnTo>
                  <a:lnTo>
                    <a:pt x="13" y="6"/>
                  </a:lnTo>
                  <a:lnTo>
                    <a:pt x="18" y="3"/>
                  </a:lnTo>
                  <a:lnTo>
                    <a:pt x="23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20" name="Freeform 208">
              <a:extLst>
                <a:ext uri="{FF2B5EF4-FFF2-40B4-BE49-F238E27FC236}">
                  <a16:creationId xmlns:a16="http://schemas.microsoft.com/office/drawing/2014/main" id="{B206B358-F9E3-0F2D-69A2-450EB3E2A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" y="2089"/>
              <a:ext cx="145" cy="45"/>
            </a:xfrm>
            <a:custGeom>
              <a:avLst/>
              <a:gdLst>
                <a:gd name="T0" fmla="*/ 8 w 145"/>
                <a:gd name="T1" fmla="*/ 0 h 45"/>
                <a:gd name="T2" fmla="*/ 8 w 145"/>
                <a:gd name="T3" fmla="*/ 2 h 45"/>
                <a:gd name="T4" fmla="*/ 17 w 145"/>
                <a:gd name="T5" fmla="*/ 4 h 45"/>
                <a:gd name="T6" fmla="*/ 26 w 145"/>
                <a:gd name="T7" fmla="*/ 6 h 45"/>
                <a:gd name="T8" fmla="*/ 34 w 145"/>
                <a:gd name="T9" fmla="*/ 8 h 45"/>
                <a:gd name="T10" fmla="*/ 42 w 145"/>
                <a:gd name="T11" fmla="*/ 10 h 45"/>
                <a:gd name="T12" fmla="*/ 51 w 145"/>
                <a:gd name="T13" fmla="*/ 13 h 45"/>
                <a:gd name="T14" fmla="*/ 59 w 145"/>
                <a:gd name="T15" fmla="*/ 15 h 45"/>
                <a:gd name="T16" fmla="*/ 67 w 145"/>
                <a:gd name="T17" fmla="*/ 17 h 45"/>
                <a:gd name="T18" fmla="*/ 76 w 145"/>
                <a:gd name="T19" fmla="*/ 20 h 45"/>
                <a:gd name="T20" fmla="*/ 84 w 145"/>
                <a:gd name="T21" fmla="*/ 22 h 45"/>
                <a:gd name="T22" fmla="*/ 92 w 145"/>
                <a:gd name="T23" fmla="*/ 25 h 45"/>
                <a:gd name="T24" fmla="*/ 101 w 145"/>
                <a:gd name="T25" fmla="*/ 27 h 45"/>
                <a:gd name="T26" fmla="*/ 109 w 145"/>
                <a:gd name="T27" fmla="*/ 29 h 45"/>
                <a:gd name="T28" fmla="*/ 117 w 145"/>
                <a:gd name="T29" fmla="*/ 31 h 45"/>
                <a:gd name="T30" fmla="*/ 126 w 145"/>
                <a:gd name="T31" fmla="*/ 33 h 45"/>
                <a:gd name="T32" fmla="*/ 134 w 145"/>
                <a:gd name="T33" fmla="*/ 35 h 45"/>
                <a:gd name="T34" fmla="*/ 143 w 145"/>
                <a:gd name="T35" fmla="*/ 37 h 45"/>
                <a:gd name="T36" fmla="*/ 144 w 145"/>
                <a:gd name="T37" fmla="*/ 38 h 45"/>
                <a:gd name="T38" fmla="*/ 143 w 145"/>
                <a:gd name="T39" fmla="*/ 40 h 45"/>
                <a:gd name="T40" fmla="*/ 141 w 145"/>
                <a:gd name="T41" fmla="*/ 42 h 45"/>
                <a:gd name="T42" fmla="*/ 140 w 145"/>
                <a:gd name="T43" fmla="*/ 44 h 45"/>
                <a:gd name="T44" fmla="*/ 131 w 145"/>
                <a:gd name="T45" fmla="*/ 42 h 45"/>
                <a:gd name="T46" fmla="*/ 122 w 145"/>
                <a:gd name="T47" fmla="*/ 40 h 45"/>
                <a:gd name="T48" fmla="*/ 113 w 145"/>
                <a:gd name="T49" fmla="*/ 38 h 45"/>
                <a:gd name="T50" fmla="*/ 104 w 145"/>
                <a:gd name="T51" fmla="*/ 35 h 45"/>
                <a:gd name="T52" fmla="*/ 95 w 145"/>
                <a:gd name="T53" fmla="*/ 32 h 45"/>
                <a:gd name="T54" fmla="*/ 86 w 145"/>
                <a:gd name="T55" fmla="*/ 29 h 45"/>
                <a:gd name="T56" fmla="*/ 78 w 145"/>
                <a:gd name="T57" fmla="*/ 27 h 45"/>
                <a:gd name="T58" fmla="*/ 69 w 145"/>
                <a:gd name="T59" fmla="*/ 24 h 45"/>
                <a:gd name="T60" fmla="*/ 60 w 145"/>
                <a:gd name="T61" fmla="*/ 21 h 45"/>
                <a:gd name="T62" fmla="*/ 52 w 145"/>
                <a:gd name="T63" fmla="*/ 18 h 45"/>
                <a:gd name="T64" fmla="*/ 43 w 145"/>
                <a:gd name="T65" fmla="*/ 15 h 45"/>
                <a:gd name="T66" fmla="*/ 34 w 145"/>
                <a:gd name="T67" fmla="*/ 13 h 45"/>
                <a:gd name="T68" fmla="*/ 26 w 145"/>
                <a:gd name="T69" fmla="*/ 10 h 45"/>
                <a:gd name="T70" fmla="*/ 17 w 145"/>
                <a:gd name="T71" fmla="*/ 7 h 45"/>
                <a:gd name="T72" fmla="*/ 8 w 145"/>
                <a:gd name="T73" fmla="*/ 5 h 45"/>
                <a:gd name="T74" fmla="*/ 0 w 145"/>
                <a:gd name="T75" fmla="*/ 2 h 45"/>
                <a:gd name="T76" fmla="*/ 1 w 145"/>
                <a:gd name="T77" fmla="*/ 1 h 45"/>
                <a:gd name="T78" fmla="*/ 3 w 145"/>
                <a:gd name="T79" fmla="*/ 0 h 45"/>
                <a:gd name="T80" fmla="*/ 6 w 145"/>
                <a:gd name="T81" fmla="*/ 0 h 45"/>
                <a:gd name="T82" fmla="*/ 8 w 145"/>
                <a:gd name="T8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5" h="45">
                  <a:moveTo>
                    <a:pt x="8" y="0"/>
                  </a:moveTo>
                  <a:lnTo>
                    <a:pt x="8" y="2"/>
                  </a:lnTo>
                  <a:lnTo>
                    <a:pt x="17" y="4"/>
                  </a:lnTo>
                  <a:lnTo>
                    <a:pt x="26" y="6"/>
                  </a:lnTo>
                  <a:lnTo>
                    <a:pt x="34" y="8"/>
                  </a:lnTo>
                  <a:lnTo>
                    <a:pt x="42" y="10"/>
                  </a:lnTo>
                  <a:lnTo>
                    <a:pt x="51" y="13"/>
                  </a:lnTo>
                  <a:lnTo>
                    <a:pt x="59" y="15"/>
                  </a:lnTo>
                  <a:lnTo>
                    <a:pt x="67" y="17"/>
                  </a:lnTo>
                  <a:lnTo>
                    <a:pt x="76" y="20"/>
                  </a:lnTo>
                  <a:lnTo>
                    <a:pt x="84" y="22"/>
                  </a:lnTo>
                  <a:lnTo>
                    <a:pt x="92" y="25"/>
                  </a:lnTo>
                  <a:lnTo>
                    <a:pt x="101" y="27"/>
                  </a:lnTo>
                  <a:lnTo>
                    <a:pt x="109" y="29"/>
                  </a:lnTo>
                  <a:lnTo>
                    <a:pt x="117" y="31"/>
                  </a:lnTo>
                  <a:lnTo>
                    <a:pt x="126" y="33"/>
                  </a:lnTo>
                  <a:lnTo>
                    <a:pt x="134" y="35"/>
                  </a:lnTo>
                  <a:lnTo>
                    <a:pt x="143" y="37"/>
                  </a:lnTo>
                  <a:lnTo>
                    <a:pt x="144" y="38"/>
                  </a:lnTo>
                  <a:lnTo>
                    <a:pt x="143" y="40"/>
                  </a:lnTo>
                  <a:lnTo>
                    <a:pt x="141" y="42"/>
                  </a:lnTo>
                  <a:lnTo>
                    <a:pt x="140" y="44"/>
                  </a:lnTo>
                  <a:lnTo>
                    <a:pt x="131" y="42"/>
                  </a:lnTo>
                  <a:lnTo>
                    <a:pt x="122" y="40"/>
                  </a:lnTo>
                  <a:lnTo>
                    <a:pt x="113" y="38"/>
                  </a:lnTo>
                  <a:lnTo>
                    <a:pt x="104" y="35"/>
                  </a:lnTo>
                  <a:lnTo>
                    <a:pt x="95" y="32"/>
                  </a:lnTo>
                  <a:lnTo>
                    <a:pt x="86" y="29"/>
                  </a:lnTo>
                  <a:lnTo>
                    <a:pt x="78" y="27"/>
                  </a:lnTo>
                  <a:lnTo>
                    <a:pt x="69" y="24"/>
                  </a:lnTo>
                  <a:lnTo>
                    <a:pt x="60" y="21"/>
                  </a:lnTo>
                  <a:lnTo>
                    <a:pt x="52" y="18"/>
                  </a:lnTo>
                  <a:lnTo>
                    <a:pt x="43" y="15"/>
                  </a:lnTo>
                  <a:lnTo>
                    <a:pt x="34" y="13"/>
                  </a:lnTo>
                  <a:lnTo>
                    <a:pt x="26" y="10"/>
                  </a:lnTo>
                  <a:lnTo>
                    <a:pt x="17" y="7"/>
                  </a:lnTo>
                  <a:lnTo>
                    <a:pt x="8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21" name="Freeform 209">
              <a:extLst>
                <a:ext uri="{FF2B5EF4-FFF2-40B4-BE49-F238E27FC236}">
                  <a16:creationId xmlns:a16="http://schemas.microsoft.com/office/drawing/2014/main" id="{70AE1277-6D76-2B6F-3AB2-012F358F9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3" y="2022"/>
              <a:ext cx="279" cy="69"/>
            </a:xfrm>
            <a:custGeom>
              <a:avLst/>
              <a:gdLst>
                <a:gd name="T0" fmla="*/ 162 w 279"/>
                <a:gd name="T1" fmla="*/ 1 h 69"/>
                <a:gd name="T2" fmla="*/ 178 w 279"/>
                <a:gd name="T3" fmla="*/ 5 h 69"/>
                <a:gd name="T4" fmla="*/ 192 w 279"/>
                <a:gd name="T5" fmla="*/ 10 h 69"/>
                <a:gd name="T6" fmla="*/ 208 w 279"/>
                <a:gd name="T7" fmla="*/ 14 h 69"/>
                <a:gd name="T8" fmla="*/ 223 w 279"/>
                <a:gd name="T9" fmla="*/ 18 h 69"/>
                <a:gd name="T10" fmla="*/ 238 w 279"/>
                <a:gd name="T11" fmla="*/ 21 h 69"/>
                <a:gd name="T12" fmla="*/ 253 w 279"/>
                <a:gd name="T13" fmla="*/ 25 h 69"/>
                <a:gd name="T14" fmla="*/ 269 w 279"/>
                <a:gd name="T15" fmla="*/ 27 h 69"/>
                <a:gd name="T16" fmla="*/ 270 w 279"/>
                <a:gd name="T17" fmla="*/ 31 h 69"/>
                <a:gd name="T18" fmla="*/ 255 w 279"/>
                <a:gd name="T19" fmla="*/ 37 h 69"/>
                <a:gd name="T20" fmla="*/ 240 w 279"/>
                <a:gd name="T21" fmla="*/ 42 h 69"/>
                <a:gd name="T22" fmla="*/ 225 w 279"/>
                <a:gd name="T23" fmla="*/ 48 h 69"/>
                <a:gd name="T24" fmla="*/ 210 w 279"/>
                <a:gd name="T25" fmla="*/ 53 h 69"/>
                <a:gd name="T26" fmla="*/ 194 w 279"/>
                <a:gd name="T27" fmla="*/ 58 h 69"/>
                <a:gd name="T28" fmla="*/ 178 w 279"/>
                <a:gd name="T29" fmla="*/ 62 h 69"/>
                <a:gd name="T30" fmla="*/ 162 w 279"/>
                <a:gd name="T31" fmla="*/ 65 h 69"/>
                <a:gd name="T32" fmla="*/ 150 w 279"/>
                <a:gd name="T33" fmla="*/ 67 h 69"/>
                <a:gd name="T34" fmla="*/ 143 w 279"/>
                <a:gd name="T35" fmla="*/ 68 h 69"/>
                <a:gd name="T36" fmla="*/ 136 w 279"/>
                <a:gd name="T37" fmla="*/ 67 h 69"/>
                <a:gd name="T38" fmla="*/ 130 w 279"/>
                <a:gd name="T39" fmla="*/ 67 h 69"/>
                <a:gd name="T40" fmla="*/ 123 w 279"/>
                <a:gd name="T41" fmla="*/ 66 h 69"/>
                <a:gd name="T42" fmla="*/ 116 w 279"/>
                <a:gd name="T43" fmla="*/ 65 h 69"/>
                <a:gd name="T44" fmla="*/ 109 w 279"/>
                <a:gd name="T45" fmla="*/ 64 h 69"/>
                <a:gd name="T46" fmla="*/ 102 w 279"/>
                <a:gd name="T47" fmla="*/ 63 h 69"/>
                <a:gd name="T48" fmla="*/ 0 w 279"/>
                <a:gd name="T49" fmla="*/ 46 h 69"/>
                <a:gd name="T50" fmla="*/ 19 w 279"/>
                <a:gd name="T51" fmla="*/ 41 h 69"/>
                <a:gd name="T52" fmla="*/ 38 w 279"/>
                <a:gd name="T53" fmla="*/ 35 h 69"/>
                <a:gd name="T54" fmla="*/ 57 w 279"/>
                <a:gd name="T55" fmla="*/ 28 h 69"/>
                <a:gd name="T56" fmla="*/ 76 w 279"/>
                <a:gd name="T57" fmla="*/ 21 h 69"/>
                <a:gd name="T58" fmla="*/ 95 w 279"/>
                <a:gd name="T59" fmla="*/ 14 h 69"/>
                <a:gd name="T60" fmla="*/ 114 w 279"/>
                <a:gd name="T61" fmla="*/ 8 h 69"/>
                <a:gd name="T62" fmla="*/ 134 w 279"/>
                <a:gd name="T63" fmla="*/ 3 h 69"/>
                <a:gd name="T64" fmla="*/ 154 w 279"/>
                <a:gd name="T6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9" h="69">
                  <a:moveTo>
                    <a:pt x="154" y="0"/>
                  </a:moveTo>
                  <a:lnTo>
                    <a:pt x="162" y="1"/>
                  </a:lnTo>
                  <a:lnTo>
                    <a:pt x="170" y="3"/>
                  </a:lnTo>
                  <a:lnTo>
                    <a:pt x="178" y="5"/>
                  </a:lnTo>
                  <a:lnTo>
                    <a:pt x="185" y="7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8" y="14"/>
                  </a:lnTo>
                  <a:lnTo>
                    <a:pt x="215" y="16"/>
                  </a:lnTo>
                  <a:lnTo>
                    <a:pt x="223" y="18"/>
                  </a:lnTo>
                  <a:lnTo>
                    <a:pt x="230" y="20"/>
                  </a:lnTo>
                  <a:lnTo>
                    <a:pt x="238" y="21"/>
                  </a:lnTo>
                  <a:lnTo>
                    <a:pt x="246" y="23"/>
                  </a:lnTo>
                  <a:lnTo>
                    <a:pt x="253" y="25"/>
                  </a:lnTo>
                  <a:lnTo>
                    <a:pt x="261" y="26"/>
                  </a:lnTo>
                  <a:lnTo>
                    <a:pt x="269" y="27"/>
                  </a:lnTo>
                  <a:lnTo>
                    <a:pt x="278" y="28"/>
                  </a:lnTo>
                  <a:lnTo>
                    <a:pt x="270" y="31"/>
                  </a:lnTo>
                  <a:lnTo>
                    <a:pt x="263" y="34"/>
                  </a:lnTo>
                  <a:lnTo>
                    <a:pt x="255" y="37"/>
                  </a:lnTo>
                  <a:lnTo>
                    <a:pt x="248" y="40"/>
                  </a:lnTo>
                  <a:lnTo>
                    <a:pt x="240" y="42"/>
                  </a:lnTo>
                  <a:lnTo>
                    <a:pt x="233" y="45"/>
                  </a:lnTo>
                  <a:lnTo>
                    <a:pt x="225" y="48"/>
                  </a:lnTo>
                  <a:lnTo>
                    <a:pt x="218" y="51"/>
                  </a:lnTo>
                  <a:lnTo>
                    <a:pt x="210" y="53"/>
                  </a:lnTo>
                  <a:lnTo>
                    <a:pt x="202" y="56"/>
                  </a:lnTo>
                  <a:lnTo>
                    <a:pt x="194" y="58"/>
                  </a:lnTo>
                  <a:lnTo>
                    <a:pt x="186" y="60"/>
                  </a:lnTo>
                  <a:lnTo>
                    <a:pt x="178" y="62"/>
                  </a:lnTo>
                  <a:lnTo>
                    <a:pt x="170" y="64"/>
                  </a:lnTo>
                  <a:lnTo>
                    <a:pt x="162" y="65"/>
                  </a:lnTo>
                  <a:lnTo>
                    <a:pt x="153" y="67"/>
                  </a:lnTo>
                  <a:lnTo>
                    <a:pt x="150" y="67"/>
                  </a:lnTo>
                  <a:lnTo>
                    <a:pt x="147" y="68"/>
                  </a:lnTo>
                  <a:lnTo>
                    <a:pt x="143" y="68"/>
                  </a:lnTo>
                  <a:lnTo>
                    <a:pt x="140" y="68"/>
                  </a:lnTo>
                  <a:lnTo>
                    <a:pt x="136" y="67"/>
                  </a:lnTo>
                  <a:lnTo>
                    <a:pt x="133" y="67"/>
                  </a:lnTo>
                  <a:lnTo>
                    <a:pt x="130" y="67"/>
                  </a:lnTo>
                  <a:lnTo>
                    <a:pt x="126" y="66"/>
                  </a:lnTo>
                  <a:lnTo>
                    <a:pt x="123" y="66"/>
                  </a:lnTo>
                  <a:lnTo>
                    <a:pt x="119" y="65"/>
                  </a:lnTo>
                  <a:lnTo>
                    <a:pt x="116" y="65"/>
                  </a:lnTo>
                  <a:lnTo>
                    <a:pt x="113" y="64"/>
                  </a:lnTo>
                  <a:lnTo>
                    <a:pt x="109" y="64"/>
                  </a:lnTo>
                  <a:lnTo>
                    <a:pt x="106" y="63"/>
                  </a:lnTo>
                  <a:lnTo>
                    <a:pt x="102" y="63"/>
                  </a:lnTo>
                  <a:lnTo>
                    <a:pt x="99" y="62"/>
                  </a:lnTo>
                  <a:lnTo>
                    <a:pt x="0" y="46"/>
                  </a:lnTo>
                  <a:lnTo>
                    <a:pt x="9" y="44"/>
                  </a:lnTo>
                  <a:lnTo>
                    <a:pt x="19" y="41"/>
                  </a:lnTo>
                  <a:lnTo>
                    <a:pt x="29" y="38"/>
                  </a:lnTo>
                  <a:lnTo>
                    <a:pt x="38" y="35"/>
                  </a:lnTo>
                  <a:lnTo>
                    <a:pt x="47" y="32"/>
                  </a:lnTo>
                  <a:lnTo>
                    <a:pt x="57" y="28"/>
                  </a:lnTo>
                  <a:lnTo>
                    <a:pt x="67" y="25"/>
                  </a:lnTo>
                  <a:lnTo>
                    <a:pt x="76" y="21"/>
                  </a:lnTo>
                  <a:lnTo>
                    <a:pt x="85" y="17"/>
                  </a:lnTo>
                  <a:lnTo>
                    <a:pt x="95" y="14"/>
                  </a:lnTo>
                  <a:lnTo>
                    <a:pt x="104" y="11"/>
                  </a:lnTo>
                  <a:lnTo>
                    <a:pt x="114" y="8"/>
                  </a:lnTo>
                  <a:lnTo>
                    <a:pt x="124" y="5"/>
                  </a:lnTo>
                  <a:lnTo>
                    <a:pt x="134" y="3"/>
                  </a:lnTo>
                  <a:lnTo>
                    <a:pt x="144" y="1"/>
                  </a:lnTo>
                  <a:lnTo>
                    <a:pt x="154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22" name="Freeform 210">
              <a:extLst>
                <a:ext uri="{FF2B5EF4-FFF2-40B4-BE49-F238E27FC236}">
                  <a16:creationId xmlns:a16="http://schemas.microsoft.com/office/drawing/2014/main" id="{E6D1ADB2-E44B-5BF5-A477-FBC9E4D52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6" y="2075"/>
              <a:ext cx="139" cy="47"/>
            </a:xfrm>
            <a:custGeom>
              <a:avLst/>
              <a:gdLst>
                <a:gd name="T0" fmla="*/ 1 w 139"/>
                <a:gd name="T1" fmla="*/ 0 h 47"/>
                <a:gd name="T2" fmla="*/ 4 w 139"/>
                <a:gd name="T3" fmla="*/ 0 h 47"/>
                <a:gd name="T4" fmla="*/ 8 w 139"/>
                <a:gd name="T5" fmla="*/ 1 h 47"/>
                <a:gd name="T6" fmla="*/ 12 w 139"/>
                <a:gd name="T7" fmla="*/ 2 h 47"/>
                <a:gd name="T8" fmla="*/ 15 w 139"/>
                <a:gd name="T9" fmla="*/ 3 h 47"/>
                <a:gd name="T10" fmla="*/ 19 w 139"/>
                <a:gd name="T11" fmla="*/ 3 h 47"/>
                <a:gd name="T12" fmla="*/ 23 w 139"/>
                <a:gd name="T13" fmla="*/ 3 h 47"/>
                <a:gd name="T14" fmla="*/ 27 w 139"/>
                <a:gd name="T15" fmla="*/ 3 h 47"/>
                <a:gd name="T16" fmla="*/ 30 w 139"/>
                <a:gd name="T17" fmla="*/ 3 h 47"/>
                <a:gd name="T18" fmla="*/ 30 w 139"/>
                <a:gd name="T19" fmla="*/ 4 h 47"/>
                <a:gd name="T20" fmla="*/ 37 w 139"/>
                <a:gd name="T21" fmla="*/ 5 h 47"/>
                <a:gd name="T22" fmla="*/ 44 w 139"/>
                <a:gd name="T23" fmla="*/ 6 h 47"/>
                <a:gd name="T24" fmla="*/ 50 w 139"/>
                <a:gd name="T25" fmla="*/ 7 h 47"/>
                <a:gd name="T26" fmla="*/ 56 w 139"/>
                <a:gd name="T27" fmla="*/ 8 h 47"/>
                <a:gd name="T28" fmla="*/ 63 w 139"/>
                <a:gd name="T29" fmla="*/ 9 h 47"/>
                <a:gd name="T30" fmla="*/ 70 w 139"/>
                <a:gd name="T31" fmla="*/ 11 h 47"/>
                <a:gd name="T32" fmla="*/ 76 w 139"/>
                <a:gd name="T33" fmla="*/ 12 h 47"/>
                <a:gd name="T34" fmla="*/ 82 w 139"/>
                <a:gd name="T35" fmla="*/ 13 h 47"/>
                <a:gd name="T36" fmla="*/ 89 w 139"/>
                <a:gd name="T37" fmla="*/ 14 h 47"/>
                <a:gd name="T38" fmla="*/ 96 w 139"/>
                <a:gd name="T39" fmla="*/ 15 h 47"/>
                <a:gd name="T40" fmla="*/ 103 w 139"/>
                <a:gd name="T41" fmla="*/ 16 h 47"/>
                <a:gd name="T42" fmla="*/ 109 w 139"/>
                <a:gd name="T43" fmla="*/ 17 h 47"/>
                <a:gd name="T44" fmla="*/ 116 w 139"/>
                <a:gd name="T45" fmla="*/ 18 h 47"/>
                <a:gd name="T46" fmla="*/ 123 w 139"/>
                <a:gd name="T47" fmla="*/ 19 h 47"/>
                <a:gd name="T48" fmla="*/ 129 w 139"/>
                <a:gd name="T49" fmla="*/ 20 h 47"/>
                <a:gd name="T50" fmla="*/ 136 w 139"/>
                <a:gd name="T51" fmla="*/ 20 h 47"/>
                <a:gd name="T52" fmla="*/ 137 w 139"/>
                <a:gd name="T53" fmla="*/ 23 h 47"/>
                <a:gd name="T54" fmla="*/ 137 w 139"/>
                <a:gd name="T55" fmla="*/ 26 h 47"/>
                <a:gd name="T56" fmla="*/ 138 w 139"/>
                <a:gd name="T57" fmla="*/ 30 h 47"/>
                <a:gd name="T58" fmla="*/ 138 w 139"/>
                <a:gd name="T59" fmla="*/ 33 h 47"/>
                <a:gd name="T60" fmla="*/ 137 w 139"/>
                <a:gd name="T61" fmla="*/ 37 h 47"/>
                <a:gd name="T62" fmla="*/ 137 w 139"/>
                <a:gd name="T63" fmla="*/ 40 h 47"/>
                <a:gd name="T64" fmla="*/ 136 w 139"/>
                <a:gd name="T65" fmla="*/ 43 h 47"/>
                <a:gd name="T66" fmla="*/ 135 w 139"/>
                <a:gd name="T67" fmla="*/ 46 h 47"/>
                <a:gd name="T68" fmla="*/ 123 w 139"/>
                <a:gd name="T69" fmla="*/ 46 h 47"/>
                <a:gd name="T70" fmla="*/ 116 w 139"/>
                <a:gd name="T71" fmla="*/ 43 h 47"/>
                <a:gd name="T72" fmla="*/ 108 w 139"/>
                <a:gd name="T73" fmla="*/ 41 h 47"/>
                <a:gd name="T74" fmla="*/ 101 w 139"/>
                <a:gd name="T75" fmla="*/ 38 h 47"/>
                <a:gd name="T76" fmla="*/ 93 w 139"/>
                <a:gd name="T77" fmla="*/ 36 h 47"/>
                <a:gd name="T78" fmla="*/ 85 w 139"/>
                <a:gd name="T79" fmla="*/ 34 h 47"/>
                <a:gd name="T80" fmla="*/ 77 w 139"/>
                <a:gd name="T81" fmla="*/ 32 h 47"/>
                <a:gd name="T82" fmla="*/ 70 w 139"/>
                <a:gd name="T83" fmla="*/ 30 h 47"/>
                <a:gd name="T84" fmla="*/ 62 w 139"/>
                <a:gd name="T85" fmla="*/ 27 h 47"/>
                <a:gd name="T86" fmla="*/ 55 w 139"/>
                <a:gd name="T87" fmla="*/ 26 h 47"/>
                <a:gd name="T88" fmla="*/ 46 w 139"/>
                <a:gd name="T89" fmla="*/ 23 h 47"/>
                <a:gd name="T90" fmla="*/ 39 w 139"/>
                <a:gd name="T91" fmla="*/ 21 h 47"/>
                <a:gd name="T92" fmla="*/ 31 w 139"/>
                <a:gd name="T93" fmla="*/ 19 h 47"/>
                <a:gd name="T94" fmla="*/ 23 w 139"/>
                <a:gd name="T95" fmla="*/ 17 h 47"/>
                <a:gd name="T96" fmla="*/ 16 w 139"/>
                <a:gd name="T97" fmla="*/ 15 h 47"/>
                <a:gd name="T98" fmla="*/ 8 w 139"/>
                <a:gd name="T99" fmla="*/ 14 h 47"/>
                <a:gd name="T100" fmla="*/ 0 w 139"/>
                <a:gd name="T101" fmla="*/ 12 h 47"/>
                <a:gd name="T102" fmla="*/ 0 w 139"/>
                <a:gd name="T103" fmla="*/ 11 h 47"/>
                <a:gd name="T104" fmla="*/ 1 w 139"/>
                <a:gd name="T105" fmla="*/ 9 h 47"/>
                <a:gd name="T106" fmla="*/ 1 w 139"/>
                <a:gd name="T107" fmla="*/ 7 h 47"/>
                <a:gd name="T108" fmla="*/ 1 w 139"/>
                <a:gd name="T109" fmla="*/ 6 h 47"/>
                <a:gd name="T110" fmla="*/ 1 w 139"/>
                <a:gd name="T111" fmla="*/ 4 h 47"/>
                <a:gd name="T112" fmla="*/ 1 w 139"/>
                <a:gd name="T113" fmla="*/ 3 h 47"/>
                <a:gd name="T114" fmla="*/ 1 w 139"/>
                <a:gd name="T115" fmla="*/ 1 h 47"/>
                <a:gd name="T116" fmla="*/ 1 w 139"/>
                <a:gd name="T1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9" h="47">
                  <a:moveTo>
                    <a:pt x="1" y="0"/>
                  </a:moveTo>
                  <a:lnTo>
                    <a:pt x="4" y="0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7" y="3"/>
                  </a:lnTo>
                  <a:lnTo>
                    <a:pt x="30" y="3"/>
                  </a:lnTo>
                  <a:lnTo>
                    <a:pt x="30" y="4"/>
                  </a:lnTo>
                  <a:lnTo>
                    <a:pt x="37" y="5"/>
                  </a:lnTo>
                  <a:lnTo>
                    <a:pt x="44" y="6"/>
                  </a:lnTo>
                  <a:lnTo>
                    <a:pt x="50" y="7"/>
                  </a:lnTo>
                  <a:lnTo>
                    <a:pt x="56" y="8"/>
                  </a:lnTo>
                  <a:lnTo>
                    <a:pt x="63" y="9"/>
                  </a:lnTo>
                  <a:lnTo>
                    <a:pt x="70" y="11"/>
                  </a:lnTo>
                  <a:lnTo>
                    <a:pt x="76" y="12"/>
                  </a:lnTo>
                  <a:lnTo>
                    <a:pt x="82" y="13"/>
                  </a:lnTo>
                  <a:lnTo>
                    <a:pt x="89" y="14"/>
                  </a:lnTo>
                  <a:lnTo>
                    <a:pt x="96" y="15"/>
                  </a:lnTo>
                  <a:lnTo>
                    <a:pt x="103" y="16"/>
                  </a:lnTo>
                  <a:lnTo>
                    <a:pt x="109" y="17"/>
                  </a:lnTo>
                  <a:lnTo>
                    <a:pt x="116" y="18"/>
                  </a:lnTo>
                  <a:lnTo>
                    <a:pt x="123" y="19"/>
                  </a:lnTo>
                  <a:lnTo>
                    <a:pt x="129" y="20"/>
                  </a:lnTo>
                  <a:lnTo>
                    <a:pt x="136" y="20"/>
                  </a:lnTo>
                  <a:lnTo>
                    <a:pt x="137" y="23"/>
                  </a:lnTo>
                  <a:lnTo>
                    <a:pt x="137" y="26"/>
                  </a:lnTo>
                  <a:lnTo>
                    <a:pt x="138" y="30"/>
                  </a:lnTo>
                  <a:lnTo>
                    <a:pt x="138" y="33"/>
                  </a:lnTo>
                  <a:lnTo>
                    <a:pt x="137" y="37"/>
                  </a:lnTo>
                  <a:lnTo>
                    <a:pt x="137" y="40"/>
                  </a:lnTo>
                  <a:lnTo>
                    <a:pt x="136" y="43"/>
                  </a:lnTo>
                  <a:lnTo>
                    <a:pt x="135" y="46"/>
                  </a:lnTo>
                  <a:lnTo>
                    <a:pt x="123" y="46"/>
                  </a:lnTo>
                  <a:lnTo>
                    <a:pt x="116" y="43"/>
                  </a:lnTo>
                  <a:lnTo>
                    <a:pt x="108" y="41"/>
                  </a:lnTo>
                  <a:lnTo>
                    <a:pt x="101" y="38"/>
                  </a:lnTo>
                  <a:lnTo>
                    <a:pt x="93" y="36"/>
                  </a:lnTo>
                  <a:lnTo>
                    <a:pt x="85" y="34"/>
                  </a:lnTo>
                  <a:lnTo>
                    <a:pt x="77" y="32"/>
                  </a:lnTo>
                  <a:lnTo>
                    <a:pt x="70" y="30"/>
                  </a:lnTo>
                  <a:lnTo>
                    <a:pt x="62" y="27"/>
                  </a:lnTo>
                  <a:lnTo>
                    <a:pt x="55" y="26"/>
                  </a:lnTo>
                  <a:lnTo>
                    <a:pt x="46" y="23"/>
                  </a:lnTo>
                  <a:lnTo>
                    <a:pt x="39" y="21"/>
                  </a:lnTo>
                  <a:lnTo>
                    <a:pt x="31" y="19"/>
                  </a:lnTo>
                  <a:lnTo>
                    <a:pt x="23" y="17"/>
                  </a:lnTo>
                  <a:lnTo>
                    <a:pt x="16" y="15"/>
                  </a:lnTo>
                  <a:lnTo>
                    <a:pt x="8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" y="9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23" name="Freeform 211">
              <a:extLst>
                <a:ext uri="{FF2B5EF4-FFF2-40B4-BE49-F238E27FC236}">
                  <a16:creationId xmlns:a16="http://schemas.microsoft.com/office/drawing/2014/main" id="{9CC5D30C-BB07-FDE1-7CBF-313631080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4" y="2318"/>
              <a:ext cx="235" cy="155"/>
            </a:xfrm>
            <a:custGeom>
              <a:avLst/>
              <a:gdLst>
                <a:gd name="T0" fmla="*/ 68 w 235"/>
                <a:gd name="T1" fmla="*/ 113 h 155"/>
                <a:gd name="T2" fmla="*/ 80 w 235"/>
                <a:gd name="T3" fmla="*/ 110 h 155"/>
                <a:gd name="T4" fmla="*/ 93 w 235"/>
                <a:gd name="T5" fmla="*/ 107 h 155"/>
                <a:gd name="T6" fmla="*/ 104 w 235"/>
                <a:gd name="T7" fmla="*/ 103 h 155"/>
                <a:gd name="T8" fmla="*/ 112 w 235"/>
                <a:gd name="T9" fmla="*/ 96 h 155"/>
                <a:gd name="T10" fmla="*/ 118 w 235"/>
                <a:gd name="T11" fmla="*/ 90 h 155"/>
                <a:gd name="T12" fmla="*/ 124 w 235"/>
                <a:gd name="T13" fmla="*/ 85 h 155"/>
                <a:gd name="T14" fmla="*/ 129 w 235"/>
                <a:gd name="T15" fmla="*/ 80 h 155"/>
                <a:gd name="T16" fmla="*/ 135 w 235"/>
                <a:gd name="T17" fmla="*/ 76 h 155"/>
                <a:gd name="T18" fmla="*/ 140 w 235"/>
                <a:gd name="T19" fmla="*/ 71 h 155"/>
                <a:gd name="T20" fmla="*/ 144 w 235"/>
                <a:gd name="T21" fmla="*/ 66 h 155"/>
                <a:gd name="T22" fmla="*/ 148 w 235"/>
                <a:gd name="T23" fmla="*/ 60 h 155"/>
                <a:gd name="T24" fmla="*/ 151 w 235"/>
                <a:gd name="T25" fmla="*/ 53 h 155"/>
                <a:gd name="T26" fmla="*/ 153 w 235"/>
                <a:gd name="T27" fmla="*/ 46 h 155"/>
                <a:gd name="T28" fmla="*/ 156 w 235"/>
                <a:gd name="T29" fmla="*/ 39 h 155"/>
                <a:gd name="T30" fmla="*/ 161 w 235"/>
                <a:gd name="T31" fmla="*/ 33 h 155"/>
                <a:gd name="T32" fmla="*/ 166 w 235"/>
                <a:gd name="T33" fmla="*/ 31 h 155"/>
                <a:gd name="T34" fmla="*/ 170 w 235"/>
                <a:gd name="T35" fmla="*/ 33 h 155"/>
                <a:gd name="T36" fmla="*/ 176 w 235"/>
                <a:gd name="T37" fmla="*/ 34 h 155"/>
                <a:gd name="T38" fmla="*/ 180 w 235"/>
                <a:gd name="T39" fmla="*/ 34 h 155"/>
                <a:gd name="T40" fmla="*/ 184 w 235"/>
                <a:gd name="T41" fmla="*/ 33 h 155"/>
                <a:gd name="T42" fmla="*/ 189 w 235"/>
                <a:gd name="T43" fmla="*/ 33 h 155"/>
                <a:gd name="T44" fmla="*/ 194 w 235"/>
                <a:gd name="T45" fmla="*/ 32 h 155"/>
                <a:gd name="T46" fmla="*/ 197 w 235"/>
                <a:gd name="T47" fmla="*/ 29 h 155"/>
                <a:gd name="T48" fmla="*/ 198 w 235"/>
                <a:gd name="T49" fmla="*/ 24 h 155"/>
                <a:gd name="T50" fmla="*/ 195 w 235"/>
                <a:gd name="T51" fmla="*/ 19 h 155"/>
                <a:gd name="T52" fmla="*/ 191 w 235"/>
                <a:gd name="T53" fmla="*/ 14 h 155"/>
                <a:gd name="T54" fmla="*/ 191 w 235"/>
                <a:gd name="T55" fmla="*/ 10 h 155"/>
                <a:gd name="T56" fmla="*/ 199 w 235"/>
                <a:gd name="T57" fmla="*/ 5 h 155"/>
                <a:gd name="T58" fmla="*/ 207 w 235"/>
                <a:gd name="T59" fmla="*/ 2 h 155"/>
                <a:gd name="T60" fmla="*/ 215 w 235"/>
                <a:gd name="T61" fmla="*/ 0 h 155"/>
                <a:gd name="T62" fmla="*/ 224 w 235"/>
                <a:gd name="T63" fmla="*/ 0 h 155"/>
                <a:gd name="T64" fmla="*/ 231 w 235"/>
                <a:gd name="T65" fmla="*/ 1 h 155"/>
                <a:gd name="T66" fmla="*/ 233 w 235"/>
                <a:gd name="T67" fmla="*/ 3 h 155"/>
                <a:gd name="T68" fmla="*/ 234 w 235"/>
                <a:gd name="T69" fmla="*/ 6 h 155"/>
                <a:gd name="T70" fmla="*/ 233 w 235"/>
                <a:gd name="T71" fmla="*/ 10 h 155"/>
                <a:gd name="T72" fmla="*/ 230 w 235"/>
                <a:gd name="T73" fmla="*/ 17 h 155"/>
                <a:gd name="T74" fmla="*/ 221 w 235"/>
                <a:gd name="T75" fmla="*/ 27 h 155"/>
                <a:gd name="T76" fmla="*/ 209 w 235"/>
                <a:gd name="T77" fmla="*/ 35 h 155"/>
                <a:gd name="T78" fmla="*/ 197 w 235"/>
                <a:gd name="T79" fmla="*/ 43 h 155"/>
                <a:gd name="T80" fmla="*/ 157 w 235"/>
                <a:gd name="T81" fmla="*/ 68 h 155"/>
                <a:gd name="T82" fmla="*/ 150 w 235"/>
                <a:gd name="T83" fmla="*/ 77 h 155"/>
                <a:gd name="T84" fmla="*/ 144 w 235"/>
                <a:gd name="T85" fmla="*/ 88 h 155"/>
                <a:gd name="T86" fmla="*/ 139 w 235"/>
                <a:gd name="T87" fmla="*/ 99 h 155"/>
                <a:gd name="T88" fmla="*/ 135 w 235"/>
                <a:gd name="T89" fmla="*/ 110 h 155"/>
                <a:gd name="T90" fmla="*/ 128 w 235"/>
                <a:gd name="T91" fmla="*/ 120 h 155"/>
                <a:gd name="T92" fmla="*/ 120 w 235"/>
                <a:gd name="T93" fmla="*/ 130 h 155"/>
                <a:gd name="T94" fmla="*/ 109 w 235"/>
                <a:gd name="T95" fmla="*/ 137 h 155"/>
                <a:gd name="T96" fmla="*/ 96 w 235"/>
                <a:gd name="T97" fmla="*/ 142 h 155"/>
                <a:gd name="T98" fmla="*/ 2 w 235"/>
                <a:gd name="T99" fmla="*/ 150 h 155"/>
                <a:gd name="T100" fmla="*/ 8 w 235"/>
                <a:gd name="T101" fmla="*/ 143 h 155"/>
                <a:gd name="T102" fmla="*/ 15 w 235"/>
                <a:gd name="T103" fmla="*/ 137 h 155"/>
                <a:gd name="T104" fmla="*/ 23 w 235"/>
                <a:gd name="T105" fmla="*/ 133 h 155"/>
                <a:gd name="T106" fmla="*/ 32 w 235"/>
                <a:gd name="T107" fmla="*/ 128 h 155"/>
                <a:gd name="T108" fmla="*/ 41 w 235"/>
                <a:gd name="T109" fmla="*/ 125 h 155"/>
                <a:gd name="T110" fmla="*/ 49 w 235"/>
                <a:gd name="T111" fmla="*/ 121 h 155"/>
                <a:gd name="T112" fmla="*/ 58 w 235"/>
                <a:gd name="T113" fmla="*/ 11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5" h="155">
                  <a:moveTo>
                    <a:pt x="62" y="116"/>
                  </a:moveTo>
                  <a:lnTo>
                    <a:pt x="68" y="113"/>
                  </a:lnTo>
                  <a:lnTo>
                    <a:pt x="74" y="111"/>
                  </a:lnTo>
                  <a:lnTo>
                    <a:pt x="80" y="110"/>
                  </a:lnTo>
                  <a:lnTo>
                    <a:pt x="86" y="108"/>
                  </a:lnTo>
                  <a:lnTo>
                    <a:pt x="93" y="107"/>
                  </a:lnTo>
                  <a:lnTo>
                    <a:pt x="99" y="105"/>
                  </a:lnTo>
                  <a:lnTo>
                    <a:pt x="104" y="103"/>
                  </a:lnTo>
                  <a:lnTo>
                    <a:pt x="109" y="99"/>
                  </a:lnTo>
                  <a:lnTo>
                    <a:pt x="112" y="96"/>
                  </a:lnTo>
                  <a:lnTo>
                    <a:pt x="115" y="93"/>
                  </a:lnTo>
                  <a:lnTo>
                    <a:pt x="118" y="90"/>
                  </a:lnTo>
                  <a:lnTo>
                    <a:pt x="120" y="88"/>
                  </a:lnTo>
                  <a:lnTo>
                    <a:pt x="124" y="85"/>
                  </a:lnTo>
                  <a:lnTo>
                    <a:pt x="126" y="83"/>
                  </a:lnTo>
                  <a:lnTo>
                    <a:pt x="129" y="80"/>
                  </a:lnTo>
                  <a:lnTo>
                    <a:pt x="132" y="78"/>
                  </a:lnTo>
                  <a:lnTo>
                    <a:pt x="135" y="76"/>
                  </a:lnTo>
                  <a:lnTo>
                    <a:pt x="137" y="73"/>
                  </a:lnTo>
                  <a:lnTo>
                    <a:pt x="140" y="71"/>
                  </a:lnTo>
                  <a:lnTo>
                    <a:pt x="142" y="68"/>
                  </a:lnTo>
                  <a:lnTo>
                    <a:pt x="144" y="66"/>
                  </a:lnTo>
                  <a:lnTo>
                    <a:pt x="147" y="63"/>
                  </a:lnTo>
                  <a:lnTo>
                    <a:pt x="148" y="60"/>
                  </a:lnTo>
                  <a:lnTo>
                    <a:pt x="150" y="56"/>
                  </a:lnTo>
                  <a:lnTo>
                    <a:pt x="151" y="53"/>
                  </a:lnTo>
                  <a:lnTo>
                    <a:pt x="152" y="49"/>
                  </a:lnTo>
                  <a:lnTo>
                    <a:pt x="153" y="46"/>
                  </a:lnTo>
                  <a:lnTo>
                    <a:pt x="155" y="42"/>
                  </a:lnTo>
                  <a:lnTo>
                    <a:pt x="156" y="39"/>
                  </a:lnTo>
                  <a:lnTo>
                    <a:pt x="159" y="36"/>
                  </a:lnTo>
                  <a:lnTo>
                    <a:pt x="161" y="33"/>
                  </a:lnTo>
                  <a:lnTo>
                    <a:pt x="164" y="30"/>
                  </a:lnTo>
                  <a:lnTo>
                    <a:pt x="166" y="31"/>
                  </a:lnTo>
                  <a:lnTo>
                    <a:pt x="168" y="33"/>
                  </a:lnTo>
                  <a:lnTo>
                    <a:pt x="170" y="33"/>
                  </a:lnTo>
                  <a:lnTo>
                    <a:pt x="173" y="33"/>
                  </a:lnTo>
                  <a:lnTo>
                    <a:pt x="176" y="34"/>
                  </a:lnTo>
                  <a:lnTo>
                    <a:pt x="178" y="34"/>
                  </a:lnTo>
                  <a:lnTo>
                    <a:pt x="180" y="34"/>
                  </a:lnTo>
                  <a:lnTo>
                    <a:pt x="182" y="34"/>
                  </a:lnTo>
                  <a:lnTo>
                    <a:pt x="184" y="33"/>
                  </a:lnTo>
                  <a:lnTo>
                    <a:pt x="187" y="33"/>
                  </a:lnTo>
                  <a:lnTo>
                    <a:pt x="189" y="33"/>
                  </a:lnTo>
                  <a:lnTo>
                    <a:pt x="191" y="32"/>
                  </a:lnTo>
                  <a:lnTo>
                    <a:pt x="194" y="32"/>
                  </a:lnTo>
                  <a:lnTo>
                    <a:pt x="195" y="30"/>
                  </a:lnTo>
                  <a:lnTo>
                    <a:pt x="197" y="29"/>
                  </a:lnTo>
                  <a:lnTo>
                    <a:pt x="198" y="27"/>
                  </a:lnTo>
                  <a:lnTo>
                    <a:pt x="198" y="24"/>
                  </a:lnTo>
                  <a:lnTo>
                    <a:pt x="197" y="22"/>
                  </a:lnTo>
                  <a:lnTo>
                    <a:pt x="195" y="19"/>
                  </a:lnTo>
                  <a:lnTo>
                    <a:pt x="193" y="17"/>
                  </a:lnTo>
                  <a:lnTo>
                    <a:pt x="191" y="14"/>
                  </a:lnTo>
                  <a:lnTo>
                    <a:pt x="191" y="12"/>
                  </a:lnTo>
                  <a:lnTo>
                    <a:pt x="191" y="10"/>
                  </a:lnTo>
                  <a:lnTo>
                    <a:pt x="195" y="7"/>
                  </a:lnTo>
                  <a:lnTo>
                    <a:pt x="199" y="5"/>
                  </a:lnTo>
                  <a:lnTo>
                    <a:pt x="202" y="3"/>
                  </a:lnTo>
                  <a:lnTo>
                    <a:pt x="207" y="2"/>
                  </a:lnTo>
                  <a:lnTo>
                    <a:pt x="211" y="0"/>
                  </a:lnTo>
                  <a:lnTo>
                    <a:pt x="215" y="0"/>
                  </a:lnTo>
                  <a:lnTo>
                    <a:pt x="219" y="0"/>
                  </a:lnTo>
                  <a:lnTo>
                    <a:pt x="224" y="0"/>
                  </a:lnTo>
                  <a:lnTo>
                    <a:pt x="229" y="0"/>
                  </a:lnTo>
                  <a:lnTo>
                    <a:pt x="231" y="1"/>
                  </a:lnTo>
                  <a:lnTo>
                    <a:pt x="232" y="2"/>
                  </a:lnTo>
                  <a:lnTo>
                    <a:pt x="233" y="3"/>
                  </a:lnTo>
                  <a:lnTo>
                    <a:pt x="23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3" y="10"/>
                  </a:lnTo>
                  <a:lnTo>
                    <a:pt x="232" y="11"/>
                  </a:lnTo>
                  <a:lnTo>
                    <a:pt x="230" y="17"/>
                  </a:lnTo>
                  <a:lnTo>
                    <a:pt x="226" y="22"/>
                  </a:lnTo>
                  <a:lnTo>
                    <a:pt x="221" y="27"/>
                  </a:lnTo>
                  <a:lnTo>
                    <a:pt x="215" y="31"/>
                  </a:lnTo>
                  <a:lnTo>
                    <a:pt x="209" y="35"/>
                  </a:lnTo>
                  <a:lnTo>
                    <a:pt x="203" y="39"/>
                  </a:lnTo>
                  <a:lnTo>
                    <a:pt x="197" y="43"/>
                  </a:lnTo>
                  <a:lnTo>
                    <a:pt x="191" y="47"/>
                  </a:lnTo>
                  <a:lnTo>
                    <a:pt x="157" y="68"/>
                  </a:lnTo>
                  <a:lnTo>
                    <a:pt x="153" y="73"/>
                  </a:lnTo>
                  <a:lnTo>
                    <a:pt x="150" y="77"/>
                  </a:lnTo>
                  <a:lnTo>
                    <a:pt x="147" y="83"/>
                  </a:lnTo>
                  <a:lnTo>
                    <a:pt x="144" y="88"/>
                  </a:lnTo>
                  <a:lnTo>
                    <a:pt x="142" y="94"/>
                  </a:lnTo>
                  <a:lnTo>
                    <a:pt x="139" y="99"/>
                  </a:lnTo>
                  <a:lnTo>
                    <a:pt x="137" y="105"/>
                  </a:lnTo>
                  <a:lnTo>
                    <a:pt x="135" y="110"/>
                  </a:lnTo>
                  <a:lnTo>
                    <a:pt x="131" y="116"/>
                  </a:lnTo>
                  <a:lnTo>
                    <a:pt x="128" y="120"/>
                  </a:lnTo>
                  <a:lnTo>
                    <a:pt x="124" y="125"/>
                  </a:lnTo>
                  <a:lnTo>
                    <a:pt x="120" y="130"/>
                  </a:lnTo>
                  <a:lnTo>
                    <a:pt x="115" y="133"/>
                  </a:lnTo>
                  <a:lnTo>
                    <a:pt x="109" y="137"/>
                  </a:lnTo>
                  <a:lnTo>
                    <a:pt x="103" y="140"/>
                  </a:lnTo>
                  <a:lnTo>
                    <a:pt x="96" y="142"/>
                  </a:lnTo>
                  <a:lnTo>
                    <a:pt x="0" y="154"/>
                  </a:lnTo>
                  <a:lnTo>
                    <a:pt x="2" y="150"/>
                  </a:lnTo>
                  <a:lnTo>
                    <a:pt x="5" y="146"/>
                  </a:lnTo>
                  <a:lnTo>
                    <a:pt x="8" y="143"/>
                  </a:lnTo>
                  <a:lnTo>
                    <a:pt x="12" y="140"/>
                  </a:lnTo>
                  <a:lnTo>
                    <a:pt x="15" y="137"/>
                  </a:lnTo>
                  <a:lnTo>
                    <a:pt x="19" y="135"/>
                  </a:lnTo>
                  <a:lnTo>
                    <a:pt x="23" y="133"/>
                  </a:lnTo>
                  <a:lnTo>
                    <a:pt x="27" y="130"/>
                  </a:lnTo>
                  <a:lnTo>
                    <a:pt x="32" y="128"/>
                  </a:lnTo>
                  <a:lnTo>
                    <a:pt x="36" y="127"/>
                  </a:lnTo>
                  <a:lnTo>
                    <a:pt x="41" y="125"/>
                  </a:lnTo>
                  <a:lnTo>
                    <a:pt x="45" y="123"/>
                  </a:lnTo>
                  <a:lnTo>
                    <a:pt x="49" y="121"/>
                  </a:lnTo>
                  <a:lnTo>
                    <a:pt x="54" y="119"/>
                  </a:lnTo>
                  <a:lnTo>
                    <a:pt x="58" y="117"/>
                  </a:lnTo>
                  <a:lnTo>
                    <a:pt x="62" y="116"/>
                  </a:lnTo>
                </a:path>
              </a:pathLst>
            </a:custGeom>
            <a:solidFill>
              <a:srgbClr val="4C4C4C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24" name="Freeform 212">
              <a:extLst>
                <a:ext uri="{FF2B5EF4-FFF2-40B4-BE49-F238E27FC236}">
                  <a16:creationId xmlns:a16="http://schemas.microsoft.com/office/drawing/2014/main" id="{5D859852-7A5C-6B81-2A3A-25D37E86F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3" y="2258"/>
              <a:ext cx="54" cy="98"/>
            </a:xfrm>
            <a:custGeom>
              <a:avLst/>
              <a:gdLst>
                <a:gd name="T0" fmla="*/ 45 w 54"/>
                <a:gd name="T1" fmla="*/ 0 h 98"/>
                <a:gd name="T2" fmla="*/ 53 w 54"/>
                <a:gd name="T3" fmla="*/ 11 h 98"/>
                <a:gd name="T4" fmla="*/ 49 w 54"/>
                <a:gd name="T5" fmla="*/ 16 h 98"/>
                <a:gd name="T6" fmla="*/ 46 w 54"/>
                <a:gd name="T7" fmla="*/ 21 h 98"/>
                <a:gd name="T8" fmla="*/ 43 w 54"/>
                <a:gd name="T9" fmla="*/ 27 h 98"/>
                <a:gd name="T10" fmla="*/ 40 w 54"/>
                <a:gd name="T11" fmla="*/ 32 h 98"/>
                <a:gd name="T12" fmla="*/ 37 w 54"/>
                <a:gd name="T13" fmla="*/ 38 h 98"/>
                <a:gd name="T14" fmla="*/ 34 w 54"/>
                <a:gd name="T15" fmla="*/ 43 h 98"/>
                <a:gd name="T16" fmla="*/ 32 w 54"/>
                <a:gd name="T17" fmla="*/ 49 h 98"/>
                <a:gd name="T18" fmla="*/ 29 w 54"/>
                <a:gd name="T19" fmla="*/ 54 h 98"/>
                <a:gd name="T20" fmla="*/ 27 w 54"/>
                <a:gd name="T21" fmla="*/ 60 h 98"/>
                <a:gd name="T22" fmla="*/ 24 w 54"/>
                <a:gd name="T23" fmla="*/ 65 h 98"/>
                <a:gd name="T24" fmla="*/ 21 w 54"/>
                <a:gd name="T25" fmla="*/ 71 h 98"/>
                <a:gd name="T26" fmla="*/ 18 w 54"/>
                <a:gd name="T27" fmla="*/ 76 h 98"/>
                <a:gd name="T28" fmla="*/ 15 w 54"/>
                <a:gd name="T29" fmla="*/ 81 h 98"/>
                <a:gd name="T30" fmla="*/ 11 w 54"/>
                <a:gd name="T31" fmla="*/ 87 h 98"/>
                <a:gd name="T32" fmla="*/ 8 w 54"/>
                <a:gd name="T33" fmla="*/ 92 h 98"/>
                <a:gd name="T34" fmla="*/ 4 w 54"/>
                <a:gd name="T35" fmla="*/ 97 h 98"/>
                <a:gd name="T36" fmla="*/ 0 w 54"/>
                <a:gd name="T37" fmla="*/ 96 h 98"/>
                <a:gd name="T38" fmla="*/ 2 w 54"/>
                <a:gd name="T39" fmla="*/ 90 h 98"/>
                <a:gd name="T40" fmla="*/ 5 w 54"/>
                <a:gd name="T41" fmla="*/ 84 h 98"/>
                <a:gd name="T42" fmla="*/ 8 w 54"/>
                <a:gd name="T43" fmla="*/ 78 h 98"/>
                <a:gd name="T44" fmla="*/ 11 w 54"/>
                <a:gd name="T45" fmla="*/ 71 h 98"/>
                <a:gd name="T46" fmla="*/ 14 w 54"/>
                <a:gd name="T47" fmla="*/ 65 h 98"/>
                <a:gd name="T48" fmla="*/ 16 w 54"/>
                <a:gd name="T49" fmla="*/ 59 h 98"/>
                <a:gd name="T50" fmla="*/ 19 w 54"/>
                <a:gd name="T51" fmla="*/ 53 h 98"/>
                <a:gd name="T52" fmla="*/ 23 w 54"/>
                <a:gd name="T53" fmla="*/ 46 h 98"/>
                <a:gd name="T54" fmla="*/ 25 w 54"/>
                <a:gd name="T55" fmla="*/ 40 h 98"/>
                <a:gd name="T56" fmla="*/ 28 w 54"/>
                <a:gd name="T57" fmla="*/ 34 h 98"/>
                <a:gd name="T58" fmla="*/ 31 w 54"/>
                <a:gd name="T59" fmla="*/ 28 h 98"/>
                <a:gd name="T60" fmla="*/ 34 w 54"/>
                <a:gd name="T61" fmla="*/ 22 h 98"/>
                <a:gd name="T62" fmla="*/ 37 w 54"/>
                <a:gd name="T63" fmla="*/ 17 h 98"/>
                <a:gd name="T64" fmla="*/ 40 w 54"/>
                <a:gd name="T65" fmla="*/ 11 h 98"/>
                <a:gd name="T66" fmla="*/ 42 w 54"/>
                <a:gd name="T67" fmla="*/ 5 h 98"/>
                <a:gd name="T68" fmla="*/ 45 w 54"/>
                <a:gd name="T6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" h="98">
                  <a:moveTo>
                    <a:pt x="45" y="0"/>
                  </a:moveTo>
                  <a:lnTo>
                    <a:pt x="53" y="11"/>
                  </a:lnTo>
                  <a:lnTo>
                    <a:pt x="49" y="16"/>
                  </a:lnTo>
                  <a:lnTo>
                    <a:pt x="46" y="21"/>
                  </a:lnTo>
                  <a:lnTo>
                    <a:pt x="43" y="27"/>
                  </a:lnTo>
                  <a:lnTo>
                    <a:pt x="40" y="32"/>
                  </a:lnTo>
                  <a:lnTo>
                    <a:pt x="37" y="38"/>
                  </a:lnTo>
                  <a:lnTo>
                    <a:pt x="34" y="43"/>
                  </a:lnTo>
                  <a:lnTo>
                    <a:pt x="32" y="49"/>
                  </a:lnTo>
                  <a:lnTo>
                    <a:pt x="29" y="54"/>
                  </a:lnTo>
                  <a:lnTo>
                    <a:pt x="27" y="60"/>
                  </a:lnTo>
                  <a:lnTo>
                    <a:pt x="24" y="65"/>
                  </a:lnTo>
                  <a:lnTo>
                    <a:pt x="21" y="71"/>
                  </a:lnTo>
                  <a:lnTo>
                    <a:pt x="18" y="76"/>
                  </a:lnTo>
                  <a:lnTo>
                    <a:pt x="15" y="81"/>
                  </a:lnTo>
                  <a:lnTo>
                    <a:pt x="11" y="87"/>
                  </a:lnTo>
                  <a:lnTo>
                    <a:pt x="8" y="92"/>
                  </a:lnTo>
                  <a:lnTo>
                    <a:pt x="4" y="97"/>
                  </a:lnTo>
                  <a:lnTo>
                    <a:pt x="0" y="96"/>
                  </a:lnTo>
                  <a:lnTo>
                    <a:pt x="2" y="90"/>
                  </a:lnTo>
                  <a:lnTo>
                    <a:pt x="5" y="84"/>
                  </a:lnTo>
                  <a:lnTo>
                    <a:pt x="8" y="78"/>
                  </a:lnTo>
                  <a:lnTo>
                    <a:pt x="11" y="71"/>
                  </a:lnTo>
                  <a:lnTo>
                    <a:pt x="14" y="65"/>
                  </a:lnTo>
                  <a:lnTo>
                    <a:pt x="16" y="59"/>
                  </a:lnTo>
                  <a:lnTo>
                    <a:pt x="19" y="53"/>
                  </a:lnTo>
                  <a:lnTo>
                    <a:pt x="23" y="46"/>
                  </a:lnTo>
                  <a:lnTo>
                    <a:pt x="25" y="40"/>
                  </a:lnTo>
                  <a:lnTo>
                    <a:pt x="28" y="34"/>
                  </a:lnTo>
                  <a:lnTo>
                    <a:pt x="31" y="28"/>
                  </a:lnTo>
                  <a:lnTo>
                    <a:pt x="34" y="22"/>
                  </a:lnTo>
                  <a:lnTo>
                    <a:pt x="37" y="17"/>
                  </a:lnTo>
                  <a:lnTo>
                    <a:pt x="40" y="11"/>
                  </a:lnTo>
                  <a:lnTo>
                    <a:pt x="42" y="5"/>
                  </a:lnTo>
                  <a:lnTo>
                    <a:pt x="45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25" name="Freeform 213">
              <a:extLst>
                <a:ext uri="{FF2B5EF4-FFF2-40B4-BE49-F238E27FC236}">
                  <a16:creationId xmlns:a16="http://schemas.microsoft.com/office/drawing/2014/main" id="{6A144ADB-D656-D1E5-7265-99F269348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4" y="2275"/>
              <a:ext cx="79" cy="107"/>
            </a:xfrm>
            <a:custGeom>
              <a:avLst/>
              <a:gdLst>
                <a:gd name="T0" fmla="*/ 43 w 79"/>
                <a:gd name="T1" fmla="*/ 0 h 107"/>
                <a:gd name="T2" fmla="*/ 45 w 79"/>
                <a:gd name="T3" fmla="*/ 3 h 107"/>
                <a:gd name="T4" fmla="*/ 47 w 79"/>
                <a:gd name="T5" fmla="*/ 6 h 107"/>
                <a:gd name="T6" fmla="*/ 49 w 79"/>
                <a:gd name="T7" fmla="*/ 10 h 107"/>
                <a:gd name="T8" fmla="*/ 51 w 79"/>
                <a:gd name="T9" fmla="*/ 13 h 107"/>
                <a:gd name="T10" fmla="*/ 53 w 79"/>
                <a:gd name="T11" fmla="*/ 17 h 107"/>
                <a:gd name="T12" fmla="*/ 55 w 79"/>
                <a:gd name="T13" fmla="*/ 20 h 107"/>
                <a:gd name="T14" fmla="*/ 57 w 79"/>
                <a:gd name="T15" fmla="*/ 23 h 107"/>
                <a:gd name="T16" fmla="*/ 59 w 79"/>
                <a:gd name="T17" fmla="*/ 27 h 107"/>
                <a:gd name="T18" fmla="*/ 61 w 79"/>
                <a:gd name="T19" fmla="*/ 30 h 107"/>
                <a:gd name="T20" fmla="*/ 63 w 79"/>
                <a:gd name="T21" fmla="*/ 34 h 107"/>
                <a:gd name="T22" fmla="*/ 66 w 79"/>
                <a:gd name="T23" fmla="*/ 37 h 107"/>
                <a:gd name="T24" fmla="*/ 68 w 79"/>
                <a:gd name="T25" fmla="*/ 41 h 107"/>
                <a:gd name="T26" fmla="*/ 70 w 79"/>
                <a:gd name="T27" fmla="*/ 44 h 107"/>
                <a:gd name="T28" fmla="*/ 73 w 79"/>
                <a:gd name="T29" fmla="*/ 47 h 107"/>
                <a:gd name="T30" fmla="*/ 75 w 79"/>
                <a:gd name="T31" fmla="*/ 51 h 107"/>
                <a:gd name="T32" fmla="*/ 78 w 79"/>
                <a:gd name="T33" fmla="*/ 54 h 107"/>
                <a:gd name="T34" fmla="*/ 54 w 79"/>
                <a:gd name="T35" fmla="*/ 106 h 107"/>
                <a:gd name="T36" fmla="*/ 50 w 79"/>
                <a:gd name="T37" fmla="*/ 104 h 107"/>
                <a:gd name="T38" fmla="*/ 47 w 79"/>
                <a:gd name="T39" fmla="*/ 102 h 107"/>
                <a:gd name="T40" fmla="*/ 43 w 79"/>
                <a:gd name="T41" fmla="*/ 101 h 107"/>
                <a:gd name="T42" fmla="*/ 40 w 79"/>
                <a:gd name="T43" fmla="*/ 99 h 107"/>
                <a:gd name="T44" fmla="*/ 37 w 79"/>
                <a:gd name="T45" fmla="*/ 98 h 107"/>
                <a:gd name="T46" fmla="*/ 34 w 79"/>
                <a:gd name="T47" fmla="*/ 96 h 107"/>
                <a:gd name="T48" fmla="*/ 30 w 79"/>
                <a:gd name="T49" fmla="*/ 94 h 107"/>
                <a:gd name="T50" fmla="*/ 27 w 79"/>
                <a:gd name="T51" fmla="*/ 92 h 107"/>
                <a:gd name="T52" fmla="*/ 24 w 79"/>
                <a:gd name="T53" fmla="*/ 91 h 107"/>
                <a:gd name="T54" fmla="*/ 21 w 79"/>
                <a:gd name="T55" fmla="*/ 89 h 107"/>
                <a:gd name="T56" fmla="*/ 17 w 79"/>
                <a:gd name="T57" fmla="*/ 88 h 107"/>
                <a:gd name="T58" fmla="*/ 14 w 79"/>
                <a:gd name="T59" fmla="*/ 86 h 107"/>
                <a:gd name="T60" fmla="*/ 10 w 79"/>
                <a:gd name="T61" fmla="*/ 85 h 107"/>
                <a:gd name="T62" fmla="*/ 7 w 79"/>
                <a:gd name="T63" fmla="*/ 84 h 107"/>
                <a:gd name="T64" fmla="*/ 3 w 79"/>
                <a:gd name="T65" fmla="*/ 83 h 107"/>
                <a:gd name="T66" fmla="*/ 0 w 79"/>
                <a:gd name="T67" fmla="*/ 82 h 107"/>
                <a:gd name="T68" fmla="*/ 3 w 79"/>
                <a:gd name="T69" fmla="*/ 77 h 107"/>
                <a:gd name="T70" fmla="*/ 6 w 79"/>
                <a:gd name="T71" fmla="*/ 72 h 107"/>
                <a:gd name="T72" fmla="*/ 9 w 79"/>
                <a:gd name="T73" fmla="*/ 67 h 107"/>
                <a:gd name="T74" fmla="*/ 11 w 79"/>
                <a:gd name="T75" fmla="*/ 62 h 107"/>
                <a:gd name="T76" fmla="*/ 14 w 79"/>
                <a:gd name="T77" fmla="*/ 57 h 107"/>
                <a:gd name="T78" fmla="*/ 17 w 79"/>
                <a:gd name="T79" fmla="*/ 51 h 107"/>
                <a:gd name="T80" fmla="*/ 19 w 79"/>
                <a:gd name="T81" fmla="*/ 46 h 107"/>
                <a:gd name="T82" fmla="*/ 22 w 79"/>
                <a:gd name="T83" fmla="*/ 41 h 107"/>
                <a:gd name="T84" fmla="*/ 24 w 79"/>
                <a:gd name="T85" fmla="*/ 36 h 107"/>
                <a:gd name="T86" fmla="*/ 27 w 79"/>
                <a:gd name="T87" fmla="*/ 30 h 107"/>
                <a:gd name="T88" fmla="*/ 29 w 79"/>
                <a:gd name="T89" fmla="*/ 25 h 107"/>
                <a:gd name="T90" fmla="*/ 32 w 79"/>
                <a:gd name="T91" fmla="*/ 20 h 107"/>
                <a:gd name="T92" fmla="*/ 35 w 79"/>
                <a:gd name="T93" fmla="*/ 15 h 107"/>
                <a:gd name="T94" fmla="*/ 37 w 79"/>
                <a:gd name="T95" fmla="*/ 10 h 107"/>
                <a:gd name="T96" fmla="*/ 40 w 79"/>
                <a:gd name="T97" fmla="*/ 5 h 107"/>
                <a:gd name="T98" fmla="*/ 43 w 79"/>
                <a:gd name="T9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9" h="107">
                  <a:moveTo>
                    <a:pt x="43" y="0"/>
                  </a:moveTo>
                  <a:lnTo>
                    <a:pt x="45" y="3"/>
                  </a:lnTo>
                  <a:lnTo>
                    <a:pt x="47" y="6"/>
                  </a:lnTo>
                  <a:lnTo>
                    <a:pt x="49" y="10"/>
                  </a:lnTo>
                  <a:lnTo>
                    <a:pt x="51" y="13"/>
                  </a:lnTo>
                  <a:lnTo>
                    <a:pt x="53" y="17"/>
                  </a:lnTo>
                  <a:lnTo>
                    <a:pt x="55" y="20"/>
                  </a:lnTo>
                  <a:lnTo>
                    <a:pt x="57" y="23"/>
                  </a:lnTo>
                  <a:lnTo>
                    <a:pt x="59" y="27"/>
                  </a:lnTo>
                  <a:lnTo>
                    <a:pt x="61" y="30"/>
                  </a:lnTo>
                  <a:lnTo>
                    <a:pt x="63" y="34"/>
                  </a:lnTo>
                  <a:lnTo>
                    <a:pt x="66" y="37"/>
                  </a:lnTo>
                  <a:lnTo>
                    <a:pt x="68" y="41"/>
                  </a:lnTo>
                  <a:lnTo>
                    <a:pt x="70" y="44"/>
                  </a:lnTo>
                  <a:lnTo>
                    <a:pt x="73" y="47"/>
                  </a:lnTo>
                  <a:lnTo>
                    <a:pt x="75" y="51"/>
                  </a:lnTo>
                  <a:lnTo>
                    <a:pt x="78" y="54"/>
                  </a:lnTo>
                  <a:lnTo>
                    <a:pt x="54" y="106"/>
                  </a:lnTo>
                  <a:lnTo>
                    <a:pt x="50" y="104"/>
                  </a:lnTo>
                  <a:lnTo>
                    <a:pt x="47" y="102"/>
                  </a:lnTo>
                  <a:lnTo>
                    <a:pt x="43" y="101"/>
                  </a:lnTo>
                  <a:lnTo>
                    <a:pt x="40" y="99"/>
                  </a:lnTo>
                  <a:lnTo>
                    <a:pt x="37" y="98"/>
                  </a:lnTo>
                  <a:lnTo>
                    <a:pt x="34" y="96"/>
                  </a:lnTo>
                  <a:lnTo>
                    <a:pt x="30" y="94"/>
                  </a:lnTo>
                  <a:lnTo>
                    <a:pt x="27" y="92"/>
                  </a:lnTo>
                  <a:lnTo>
                    <a:pt x="24" y="91"/>
                  </a:lnTo>
                  <a:lnTo>
                    <a:pt x="21" y="89"/>
                  </a:lnTo>
                  <a:lnTo>
                    <a:pt x="17" y="88"/>
                  </a:lnTo>
                  <a:lnTo>
                    <a:pt x="14" y="86"/>
                  </a:lnTo>
                  <a:lnTo>
                    <a:pt x="10" y="85"/>
                  </a:lnTo>
                  <a:lnTo>
                    <a:pt x="7" y="84"/>
                  </a:lnTo>
                  <a:lnTo>
                    <a:pt x="3" y="83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6" y="72"/>
                  </a:lnTo>
                  <a:lnTo>
                    <a:pt x="9" y="67"/>
                  </a:lnTo>
                  <a:lnTo>
                    <a:pt x="11" y="62"/>
                  </a:lnTo>
                  <a:lnTo>
                    <a:pt x="14" y="57"/>
                  </a:lnTo>
                  <a:lnTo>
                    <a:pt x="17" y="51"/>
                  </a:lnTo>
                  <a:lnTo>
                    <a:pt x="19" y="46"/>
                  </a:lnTo>
                  <a:lnTo>
                    <a:pt x="22" y="41"/>
                  </a:lnTo>
                  <a:lnTo>
                    <a:pt x="24" y="36"/>
                  </a:lnTo>
                  <a:lnTo>
                    <a:pt x="27" y="30"/>
                  </a:lnTo>
                  <a:lnTo>
                    <a:pt x="29" y="25"/>
                  </a:lnTo>
                  <a:lnTo>
                    <a:pt x="32" y="20"/>
                  </a:lnTo>
                  <a:lnTo>
                    <a:pt x="35" y="15"/>
                  </a:lnTo>
                  <a:lnTo>
                    <a:pt x="37" y="10"/>
                  </a:lnTo>
                  <a:lnTo>
                    <a:pt x="40" y="5"/>
                  </a:lnTo>
                  <a:lnTo>
                    <a:pt x="43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26" name="Freeform 214">
              <a:extLst>
                <a:ext uri="{FF2B5EF4-FFF2-40B4-BE49-F238E27FC236}">
                  <a16:creationId xmlns:a16="http://schemas.microsoft.com/office/drawing/2014/main" id="{9D45616D-4717-5AEF-60A7-121E5EE70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0" y="2064"/>
              <a:ext cx="319" cy="265"/>
            </a:xfrm>
            <a:custGeom>
              <a:avLst/>
              <a:gdLst>
                <a:gd name="T0" fmla="*/ 46 w 319"/>
                <a:gd name="T1" fmla="*/ 60 h 265"/>
                <a:gd name="T2" fmla="*/ 65 w 319"/>
                <a:gd name="T3" fmla="*/ 66 h 265"/>
                <a:gd name="T4" fmla="*/ 84 w 319"/>
                <a:gd name="T5" fmla="*/ 72 h 265"/>
                <a:gd name="T6" fmla="*/ 102 w 319"/>
                <a:gd name="T7" fmla="*/ 67 h 265"/>
                <a:gd name="T8" fmla="*/ 120 w 319"/>
                <a:gd name="T9" fmla="*/ 62 h 265"/>
                <a:gd name="T10" fmla="*/ 153 w 319"/>
                <a:gd name="T11" fmla="*/ 52 h 265"/>
                <a:gd name="T12" fmla="*/ 190 w 319"/>
                <a:gd name="T13" fmla="*/ 42 h 265"/>
                <a:gd name="T14" fmla="*/ 228 w 319"/>
                <a:gd name="T15" fmla="*/ 33 h 265"/>
                <a:gd name="T16" fmla="*/ 247 w 319"/>
                <a:gd name="T17" fmla="*/ 25 h 265"/>
                <a:gd name="T18" fmla="*/ 248 w 319"/>
                <a:gd name="T19" fmla="*/ 16 h 265"/>
                <a:gd name="T20" fmla="*/ 276 w 319"/>
                <a:gd name="T21" fmla="*/ 17 h 265"/>
                <a:gd name="T22" fmla="*/ 288 w 319"/>
                <a:gd name="T23" fmla="*/ 18 h 265"/>
                <a:gd name="T24" fmla="*/ 259 w 319"/>
                <a:gd name="T25" fmla="*/ 10 h 265"/>
                <a:gd name="T26" fmla="*/ 258 w 319"/>
                <a:gd name="T27" fmla="*/ 1 h 265"/>
                <a:gd name="T28" fmla="*/ 280 w 319"/>
                <a:gd name="T29" fmla="*/ 6 h 265"/>
                <a:gd name="T30" fmla="*/ 302 w 319"/>
                <a:gd name="T31" fmla="*/ 14 h 265"/>
                <a:gd name="T32" fmla="*/ 314 w 319"/>
                <a:gd name="T33" fmla="*/ 23 h 265"/>
                <a:gd name="T34" fmla="*/ 298 w 319"/>
                <a:gd name="T35" fmla="*/ 37 h 265"/>
                <a:gd name="T36" fmla="*/ 265 w 319"/>
                <a:gd name="T37" fmla="*/ 60 h 265"/>
                <a:gd name="T38" fmla="*/ 243 w 319"/>
                <a:gd name="T39" fmla="*/ 62 h 265"/>
                <a:gd name="T40" fmla="*/ 223 w 319"/>
                <a:gd name="T41" fmla="*/ 66 h 265"/>
                <a:gd name="T42" fmla="*/ 207 w 319"/>
                <a:gd name="T43" fmla="*/ 76 h 265"/>
                <a:gd name="T44" fmla="*/ 211 w 319"/>
                <a:gd name="T45" fmla="*/ 86 h 265"/>
                <a:gd name="T46" fmla="*/ 226 w 319"/>
                <a:gd name="T47" fmla="*/ 89 h 265"/>
                <a:gd name="T48" fmla="*/ 242 w 319"/>
                <a:gd name="T49" fmla="*/ 89 h 265"/>
                <a:gd name="T50" fmla="*/ 229 w 319"/>
                <a:gd name="T51" fmla="*/ 97 h 265"/>
                <a:gd name="T52" fmla="*/ 207 w 319"/>
                <a:gd name="T53" fmla="*/ 111 h 265"/>
                <a:gd name="T54" fmla="*/ 202 w 319"/>
                <a:gd name="T55" fmla="*/ 132 h 265"/>
                <a:gd name="T56" fmla="*/ 207 w 319"/>
                <a:gd name="T57" fmla="*/ 147 h 265"/>
                <a:gd name="T58" fmla="*/ 219 w 319"/>
                <a:gd name="T59" fmla="*/ 149 h 265"/>
                <a:gd name="T60" fmla="*/ 230 w 319"/>
                <a:gd name="T61" fmla="*/ 138 h 265"/>
                <a:gd name="T62" fmla="*/ 236 w 319"/>
                <a:gd name="T63" fmla="*/ 131 h 265"/>
                <a:gd name="T64" fmla="*/ 240 w 319"/>
                <a:gd name="T65" fmla="*/ 155 h 265"/>
                <a:gd name="T66" fmla="*/ 163 w 319"/>
                <a:gd name="T67" fmla="*/ 162 h 265"/>
                <a:gd name="T68" fmla="*/ 152 w 319"/>
                <a:gd name="T69" fmla="*/ 147 h 265"/>
                <a:gd name="T70" fmla="*/ 149 w 319"/>
                <a:gd name="T71" fmla="*/ 128 h 265"/>
                <a:gd name="T72" fmla="*/ 146 w 319"/>
                <a:gd name="T73" fmla="*/ 112 h 265"/>
                <a:gd name="T74" fmla="*/ 140 w 319"/>
                <a:gd name="T75" fmla="*/ 102 h 265"/>
                <a:gd name="T76" fmla="*/ 139 w 319"/>
                <a:gd name="T77" fmla="*/ 109 h 265"/>
                <a:gd name="T78" fmla="*/ 144 w 319"/>
                <a:gd name="T79" fmla="*/ 131 h 265"/>
                <a:gd name="T80" fmla="*/ 124 w 319"/>
                <a:gd name="T81" fmla="*/ 111 h 265"/>
                <a:gd name="T82" fmla="*/ 145 w 319"/>
                <a:gd name="T83" fmla="*/ 148 h 265"/>
                <a:gd name="T84" fmla="*/ 161 w 319"/>
                <a:gd name="T85" fmla="*/ 186 h 265"/>
                <a:gd name="T86" fmla="*/ 177 w 319"/>
                <a:gd name="T87" fmla="*/ 242 h 265"/>
                <a:gd name="T88" fmla="*/ 146 w 319"/>
                <a:gd name="T89" fmla="*/ 244 h 265"/>
                <a:gd name="T90" fmla="*/ 125 w 319"/>
                <a:gd name="T91" fmla="*/ 251 h 265"/>
                <a:gd name="T92" fmla="*/ 115 w 319"/>
                <a:gd name="T93" fmla="*/ 255 h 265"/>
                <a:gd name="T94" fmla="*/ 88 w 319"/>
                <a:gd name="T95" fmla="*/ 262 h 265"/>
                <a:gd name="T96" fmla="*/ 64 w 319"/>
                <a:gd name="T97" fmla="*/ 243 h 265"/>
                <a:gd name="T98" fmla="*/ 37 w 319"/>
                <a:gd name="T99" fmla="*/ 198 h 265"/>
                <a:gd name="T100" fmla="*/ 16 w 319"/>
                <a:gd name="T101" fmla="*/ 150 h 265"/>
                <a:gd name="T102" fmla="*/ 0 w 319"/>
                <a:gd name="T103" fmla="*/ 101 h 265"/>
                <a:gd name="T104" fmla="*/ 8 w 319"/>
                <a:gd name="T105" fmla="*/ 77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9" h="265">
                  <a:moveTo>
                    <a:pt x="20" y="64"/>
                  </a:moveTo>
                  <a:lnTo>
                    <a:pt x="34" y="57"/>
                  </a:lnTo>
                  <a:lnTo>
                    <a:pt x="38" y="57"/>
                  </a:lnTo>
                  <a:lnTo>
                    <a:pt x="42" y="59"/>
                  </a:lnTo>
                  <a:lnTo>
                    <a:pt x="46" y="60"/>
                  </a:lnTo>
                  <a:lnTo>
                    <a:pt x="50" y="61"/>
                  </a:lnTo>
                  <a:lnTo>
                    <a:pt x="54" y="62"/>
                  </a:lnTo>
                  <a:lnTo>
                    <a:pt x="58" y="64"/>
                  </a:lnTo>
                  <a:lnTo>
                    <a:pt x="61" y="65"/>
                  </a:lnTo>
                  <a:lnTo>
                    <a:pt x="65" y="66"/>
                  </a:lnTo>
                  <a:lnTo>
                    <a:pt x="69" y="68"/>
                  </a:lnTo>
                  <a:lnTo>
                    <a:pt x="73" y="69"/>
                  </a:lnTo>
                  <a:lnTo>
                    <a:pt x="77" y="70"/>
                  </a:lnTo>
                  <a:lnTo>
                    <a:pt x="81" y="71"/>
                  </a:lnTo>
                  <a:lnTo>
                    <a:pt x="84" y="72"/>
                  </a:lnTo>
                  <a:lnTo>
                    <a:pt x="88" y="72"/>
                  </a:lnTo>
                  <a:lnTo>
                    <a:pt x="93" y="72"/>
                  </a:lnTo>
                  <a:lnTo>
                    <a:pt x="97" y="72"/>
                  </a:lnTo>
                  <a:lnTo>
                    <a:pt x="99" y="70"/>
                  </a:lnTo>
                  <a:lnTo>
                    <a:pt x="102" y="67"/>
                  </a:lnTo>
                  <a:lnTo>
                    <a:pt x="105" y="66"/>
                  </a:lnTo>
                  <a:lnTo>
                    <a:pt x="109" y="64"/>
                  </a:lnTo>
                  <a:lnTo>
                    <a:pt x="112" y="63"/>
                  </a:lnTo>
                  <a:lnTo>
                    <a:pt x="116" y="62"/>
                  </a:lnTo>
                  <a:lnTo>
                    <a:pt x="120" y="62"/>
                  </a:lnTo>
                  <a:lnTo>
                    <a:pt x="123" y="61"/>
                  </a:lnTo>
                  <a:lnTo>
                    <a:pt x="131" y="59"/>
                  </a:lnTo>
                  <a:lnTo>
                    <a:pt x="138" y="57"/>
                  </a:lnTo>
                  <a:lnTo>
                    <a:pt x="145" y="54"/>
                  </a:lnTo>
                  <a:lnTo>
                    <a:pt x="153" y="52"/>
                  </a:lnTo>
                  <a:lnTo>
                    <a:pt x="161" y="50"/>
                  </a:lnTo>
                  <a:lnTo>
                    <a:pt x="168" y="48"/>
                  </a:lnTo>
                  <a:lnTo>
                    <a:pt x="175" y="47"/>
                  </a:lnTo>
                  <a:lnTo>
                    <a:pt x="183" y="44"/>
                  </a:lnTo>
                  <a:lnTo>
                    <a:pt x="190" y="42"/>
                  </a:lnTo>
                  <a:lnTo>
                    <a:pt x="198" y="40"/>
                  </a:lnTo>
                  <a:lnTo>
                    <a:pt x="206" y="39"/>
                  </a:lnTo>
                  <a:lnTo>
                    <a:pt x="213" y="37"/>
                  </a:lnTo>
                  <a:lnTo>
                    <a:pt x="220" y="35"/>
                  </a:lnTo>
                  <a:lnTo>
                    <a:pt x="228" y="33"/>
                  </a:lnTo>
                  <a:lnTo>
                    <a:pt x="236" y="31"/>
                  </a:lnTo>
                  <a:lnTo>
                    <a:pt x="243" y="29"/>
                  </a:lnTo>
                  <a:lnTo>
                    <a:pt x="246" y="28"/>
                  </a:lnTo>
                  <a:lnTo>
                    <a:pt x="247" y="27"/>
                  </a:lnTo>
                  <a:lnTo>
                    <a:pt x="247" y="25"/>
                  </a:lnTo>
                  <a:lnTo>
                    <a:pt x="248" y="23"/>
                  </a:lnTo>
                  <a:lnTo>
                    <a:pt x="248" y="22"/>
                  </a:lnTo>
                  <a:lnTo>
                    <a:pt x="248" y="20"/>
                  </a:lnTo>
                  <a:lnTo>
                    <a:pt x="248" y="18"/>
                  </a:lnTo>
                  <a:lnTo>
                    <a:pt x="248" y="16"/>
                  </a:lnTo>
                  <a:lnTo>
                    <a:pt x="254" y="16"/>
                  </a:lnTo>
                  <a:lnTo>
                    <a:pt x="260" y="15"/>
                  </a:lnTo>
                  <a:lnTo>
                    <a:pt x="265" y="16"/>
                  </a:lnTo>
                  <a:lnTo>
                    <a:pt x="271" y="16"/>
                  </a:lnTo>
                  <a:lnTo>
                    <a:pt x="276" y="17"/>
                  </a:lnTo>
                  <a:lnTo>
                    <a:pt x="281" y="19"/>
                  </a:lnTo>
                  <a:lnTo>
                    <a:pt x="286" y="21"/>
                  </a:lnTo>
                  <a:lnTo>
                    <a:pt x="291" y="23"/>
                  </a:lnTo>
                  <a:lnTo>
                    <a:pt x="292" y="21"/>
                  </a:lnTo>
                  <a:lnTo>
                    <a:pt x="288" y="18"/>
                  </a:lnTo>
                  <a:lnTo>
                    <a:pt x="283" y="15"/>
                  </a:lnTo>
                  <a:lnTo>
                    <a:pt x="277" y="13"/>
                  </a:lnTo>
                  <a:lnTo>
                    <a:pt x="271" y="12"/>
                  </a:lnTo>
                  <a:lnTo>
                    <a:pt x="265" y="10"/>
                  </a:lnTo>
                  <a:lnTo>
                    <a:pt x="259" y="10"/>
                  </a:lnTo>
                  <a:lnTo>
                    <a:pt x="254" y="10"/>
                  </a:lnTo>
                  <a:lnTo>
                    <a:pt x="248" y="11"/>
                  </a:lnTo>
                  <a:lnTo>
                    <a:pt x="248" y="0"/>
                  </a:lnTo>
                  <a:lnTo>
                    <a:pt x="253" y="0"/>
                  </a:lnTo>
                  <a:lnTo>
                    <a:pt x="258" y="1"/>
                  </a:lnTo>
                  <a:lnTo>
                    <a:pt x="262" y="2"/>
                  </a:lnTo>
                  <a:lnTo>
                    <a:pt x="267" y="3"/>
                  </a:lnTo>
                  <a:lnTo>
                    <a:pt x="271" y="4"/>
                  </a:lnTo>
                  <a:lnTo>
                    <a:pt x="276" y="5"/>
                  </a:lnTo>
                  <a:lnTo>
                    <a:pt x="280" y="6"/>
                  </a:lnTo>
                  <a:lnTo>
                    <a:pt x="285" y="8"/>
                  </a:lnTo>
                  <a:lnTo>
                    <a:pt x="289" y="9"/>
                  </a:lnTo>
                  <a:lnTo>
                    <a:pt x="293" y="10"/>
                  </a:lnTo>
                  <a:lnTo>
                    <a:pt x="298" y="12"/>
                  </a:lnTo>
                  <a:lnTo>
                    <a:pt x="302" y="14"/>
                  </a:lnTo>
                  <a:lnTo>
                    <a:pt x="306" y="15"/>
                  </a:lnTo>
                  <a:lnTo>
                    <a:pt x="310" y="17"/>
                  </a:lnTo>
                  <a:lnTo>
                    <a:pt x="314" y="19"/>
                  </a:lnTo>
                  <a:lnTo>
                    <a:pt x="318" y="21"/>
                  </a:lnTo>
                  <a:lnTo>
                    <a:pt x="314" y="23"/>
                  </a:lnTo>
                  <a:lnTo>
                    <a:pt x="310" y="25"/>
                  </a:lnTo>
                  <a:lnTo>
                    <a:pt x="307" y="27"/>
                  </a:lnTo>
                  <a:lnTo>
                    <a:pt x="303" y="30"/>
                  </a:lnTo>
                  <a:lnTo>
                    <a:pt x="300" y="33"/>
                  </a:lnTo>
                  <a:lnTo>
                    <a:pt x="298" y="37"/>
                  </a:lnTo>
                  <a:lnTo>
                    <a:pt x="298" y="40"/>
                  </a:lnTo>
                  <a:lnTo>
                    <a:pt x="298" y="44"/>
                  </a:lnTo>
                  <a:lnTo>
                    <a:pt x="301" y="46"/>
                  </a:lnTo>
                  <a:lnTo>
                    <a:pt x="270" y="60"/>
                  </a:lnTo>
                  <a:lnTo>
                    <a:pt x="265" y="60"/>
                  </a:lnTo>
                  <a:lnTo>
                    <a:pt x="260" y="60"/>
                  </a:lnTo>
                  <a:lnTo>
                    <a:pt x="256" y="61"/>
                  </a:lnTo>
                  <a:lnTo>
                    <a:pt x="252" y="61"/>
                  </a:lnTo>
                  <a:lnTo>
                    <a:pt x="247" y="61"/>
                  </a:lnTo>
                  <a:lnTo>
                    <a:pt x="243" y="62"/>
                  </a:lnTo>
                  <a:lnTo>
                    <a:pt x="239" y="62"/>
                  </a:lnTo>
                  <a:lnTo>
                    <a:pt x="234" y="63"/>
                  </a:lnTo>
                  <a:lnTo>
                    <a:pt x="230" y="64"/>
                  </a:lnTo>
                  <a:lnTo>
                    <a:pt x="226" y="64"/>
                  </a:lnTo>
                  <a:lnTo>
                    <a:pt x="223" y="66"/>
                  </a:lnTo>
                  <a:lnTo>
                    <a:pt x="219" y="67"/>
                  </a:lnTo>
                  <a:lnTo>
                    <a:pt x="216" y="69"/>
                  </a:lnTo>
                  <a:lnTo>
                    <a:pt x="213" y="71"/>
                  </a:lnTo>
                  <a:lnTo>
                    <a:pt x="210" y="74"/>
                  </a:lnTo>
                  <a:lnTo>
                    <a:pt x="207" y="76"/>
                  </a:lnTo>
                  <a:lnTo>
                    <a:pt x="207" y="79"/>
                  </a:lnTo>
                  <a:lnTo>
                    <a:pt x="207" y="81"/>
                  </a:lnTo>
                  <a:lnTo>
                    <a:pt x="208" y="83"/>
                  </a:lnTo>
                  <a:lnTo>
                    <a:pt x="209" y="84"/>
                  </a:lnTo>
                  <a:lnTo>
                    <a:pt x="211" y="86"/>
                  </a:lnTo>
                  <a:lnTo>
                    <a:pt x="213" y="87"/>
                  </a:lnTo>
                  <a:lnTo>
                    <a:pt x="216" y="88"/>
                  </a:lnTo>
                  <a:lnTo>
                    <a:pt x="219" y="88"/>
                  </a:lnTo>
                  <a:lnTo>
                    <a:pt x="223" y="88"/>
                  </a:lnTo>
                  <a:lnTo>
                    <a:pt x="226" y="89"/>
                  </a:lnTo>
                  <a:lnTo>
                    <a:pt x="229" y="89"/>
                  </a:lnTo>
                  <a:lnTo>
                    <a:pt x="233" y="89"/>
                  </a:lnTo>
                  <a:lnTo>
                    <a:pt x="236" y="89"/>
                  </a:lnTo>
                  <a:lnTo>
                    <a:pt x="239" y="89"/>
                  </a:lnTo>
                  <a:lnTo>
                    <a:pt x="242" y="89"/>
                  </a:lnTo>
                  <a:lnTo>
                    <a:pt x="245" y="91"/>
                  </a:lnTo>
                  <a:lnTo>
                    <a:pt x="245" y="92"/>
                  </a:lnTo>
                  <a:lnTo>
                    <a:pt x="240" y="94"/>
                  </a:lnTo>
                  <a:lnTo>
                    <a:pt x="234" y="95"/>
                  </a:lnTo>
                  <a:lnTo>
                    <a:pt x="229" y="97"/>
                  </a:lnTo>
                  <a:lnTo>
                    <a:pt x="224" y="99"/>
                  </a:lnTo>
                  <a:lnTo>
                    <a:pt x="218" y="101"/>
                  </a:lnTo>
                  <a:lnTo>
                    <a:pt x="214" y="104"/>
                  </a:lnTo>
                  <a:lnTo>
                    <a:pt x="210" y="108"/>
                  </a:lnTo>
                  <a:lnTo>
                    <a:pt x="207" y="111"/>
                  </a:lnTo>
                  <a:lnTo>
                    <a:pt x="205" y="115"/>
                  </a:lnTo>
                  <a:lnTo>
                    <a:pt x="204" y="119"/>
                  </a:lnTo>
                  <a:lnTo>
                    <a:pt x="203" y="123"/>
                  </a:lnTo>
                  <a:lnTo>
                    <a:pt x="202" y="128"/>
                  </a:lnTo>
                  <a:lnTo>
                    <a:pt x="202" y="132"/>
                  </a:lnTo>
                  <a:lnTo>
                    <a:pt x="202" y="136"/>
                  </a:lnTo>
                  <a:lnTo>
                    <a:pt x="203" y="140"/>
                  </a:lnTo>
                  <a:lnTo>
                    <a:pt x="204" y="144"/>
                  </a:lnTo>
                  <a:lnTo>
                    <a:pt x="206" y="145"/>
                  </a:lnTo>
                  <a:lnTo>
                    <a:pt x="207" y="147"/>
                  </a:lnTo>
                  <a:lnTo>
                    <a:pt x="209" y="148"/>
                  </a:lnTo>
                  <a:lnTo>
                    <a:pt x="212" y="149"/>
                  </a:lnTo>
                  <a:lnTo>
                    <a:pt x="214" y="150"/>
                  </a:lnTo>
                  <a:lnTo>
                    <a:pt x="217" y="150"/>
                  </a:lnTo>
                  <a:lnTo>
                    <a:pt x="219" y="149"/>
                  </a:lnTo>
                  <a:lnTo>
                    <a:pt x="221" y="148"/>
                  </a:lnTo>
                  <a:lnTo>
                    <a:pt x="224" y="145"/>
                  </a:lnTo>
                  <a:lnTo>
                    <a:pt x="226" y="143"/>
                  </a:lnTo>
                  <a:lnTo>
                    <a:pt x="228" y="140"/>
                  </a:lnTo>
                  <a:lnTo>
                    <a:pt x="230" y="138"/>
                  </a:lnTo>
                  <a:lnTo>
                    <a:pt x="231" y="135"/>
                  </a:lnTo>
                  <a:lnTo>
                    <a:pt x="233" y="132"/>
                  </a:lnTo>
                  <a:lnTo>
                    <a:pt x="234" y="129"/>
                  </a:lnTo>
                  <a:lnTo>
                    <a:pt x="236" y="126"/>
                  </a:lnTo>
                  <a:lnTo>
                    <a:pt x="236" y="131"/>
                  </a:lnTo>
                  <a:lnTo>
                    <a:pt x="237" y="136"/>
                  </a:lnTo>
                  <a:lnTo>
                    <a:pt x="237" y="141"/>
                  </a:lnTo>
                  <a:lnTo>
                    <a:pt x="237" y="146"/>
                  </a:lnTo>
                  <a:lnTo>
                    <a:pt x="239" y="150"/>
                  </a:lnTo>
                  <a:lnTo>
                    <a:pt x="240" y="155"/>
                  </a:lnTo>
                  <a:lnTo>
                    <a:pt x="242" y="159"/>
                  </a:lnTo>
                  <a:lnTo>
                    <a:pt x="245" y="163"/>
                  </a:lnTo>
                  <a:lnTo>
                    <a:pt x="169" y="167"/>
                  </a:lnTo>
                  <a:lnTo>
                    <a:pt x="166" y="165"/>
                  </a:lnTo>
                  <a:lnTo>
                    <a:pt x="163" y="162"/>
                  </a:lnTo>
                  <a:lnTo>
                    <a:pt x="160" y="160"/>
                  </a:lnTo>
                  <a:lnTo>
                    <a:pt x="157" y="157"/>
                  </a:lnTo>
                  <a:lnTo>
                    <a:pt x="155" y="153"/>
                  </a:lnTo>
                  <a:lnTo>
                    <a:pt x="154" y="150"/>
                  </a:lnTo>
                  <a:lnTo>
                    <a:pt x="152" y="147"/>
                  </a:lnTo>
                  <a:lnTo>
                    <a:pt x="151" y="143"/>
                  </a:lnTo>
                  <a:lnTo>
                    <a:pt x="151" y="140"/>
                  </a:lnTo>
                  <a:lnTo>
                    <a:pt x="150" y="136"/>
                  </a:lnTo>
                  <a:lnTo>
                    <a:pt x="149" y="132"/>
                  </a:lnTo>
                  <a:lnTo>
                    <a:pt x="149" y="128"/>
                  </a:lnTo>
                  <a:lnTo>
                    <a:pt x="149" y="125"/>
                  </a:lnTo>
                  <a:lnTo>
                    <a:pt x="148" y="121"/>
                  </a:lnTo>
                  <a:lnTo>
                    <a:pt x="147" y="118"/>
                  </a:lnTo>
                  <a:lnTo>
                    <a:pt x="146" y="114"/>
                  </a:lnTo>
                  <a:lnTo>
                    <a:pt x="146" y="112"/>
                  </a:lnTo>
                  <a:lnTo>
                    <a:pt x="145" y="110"/>
                  </a:lnTo>
                  <a:lnTo>
                    <a:pt x="144" y="108"/>
                  </a:lnTo>
                  <a:lnTo>
                    <a:pt x="143" y="106"/>
                  </a:lnTo>
                  <a:lnTo>
                    <a:pt x="142" y="104"/>
                  </a:lnTo>
                  <a:lnTo>
                    <a:pt x="140" y="102"/>
                  </a:lnTo>
                  <a:lnTo>
                    <a:pt x="138" y="100"/>
                  </a:lnTo>
                  <a:lnTo>
                    <a:pt x="137" y="99"/>
                  </a:lnTo>
                  <a:lnTo>
                    <a:pt x="135" y="101"/>
                  </a:lnTo>
                  <a:lnTo>
                    <a:pt x="137" y="104"/>
                  </a:lnTo>
                  <a:lnTo>
                    <a:pt x="139" y="109"/>
                  </a:lnTo>
                  <a:lnTo>
                    <a:pt x="140" y="113"/>
                  </a:lnTo>
                  <a:lnTo>
                    <a:pt x="142" y="117"/>
                  </a:lnTo>
                  <a:lnTo>
                    <a:pt x="143" y="121"/>
                  </a:lnTo>
                  <a:lnTo>
                    <a:pt x="144" y="126"/>
                  </a:lnTo>
                  <a:lnTo>
                    <a:pt x="144" y="131"/>
                  </a:lnTo>
                  <a:lnTo>
                    <a:pt x="144" y="135"/>
                  </a:lnTo>
                  <a:lnTo>
                    <a:pt x="118" y="94"/>
                  </a:lnTo>
                  <a:lnTo>
                    <a:pt x="115" y="96"/>
                  </a:lnTo>
                  <a:lnTo>
                    <a:pt x="120" y="103"/>
                  </a:lnTo>
                  <a:lnTo>
                    <a:pt x="124" y="111"/>
                  </a:lnTo>
                  <a:lnTo>
                    <a:pt x="128" y="118"/>
                  </a:lnTo>
                  <a:lnTo>
                    <a:pt x="133" y="125"/>
                  </a:lnTo>
                  <a:lnTo>
                    <a:pt x="137" y="133"/>
                  </a:lnTo>
                  <a:lnTo>
                    <a:pt x="140" y="140"/>
                  </a:lnTo>
                  <a:lnTo>
                    <a:pt x="145" y="148"/>
                  </a:lnTo>
                  <a:lnTo>
                    <a:pt x="148" y="155"/>
                  </a:lnTo>
                  <a:lnTo>
                    <a:pt x="151" y="163"/>
                  </a:lnTo>
                  <a:lnTo>
                    <a:pt x="155" y="170"/>
                  </a:lnTo>
                  <a:lnTo>
                    <a:pt x="158" y="178"/>
                  </a:lnTo>
                  <a:lnTo>
                    <a:pt x="161" y="186"/>
                  </a:lnTo>
                  <a:lnTo>
                    <a:pt x="163" y="193"/>
                  </a:lnTo>
                  <a:lnTo>
                    <a:pt x="165" y="201"/>
                  </a:lnTo>
                  <a:lnTo>
                    <a:pt x="167" y="209"/>
                  </a:lnTo>
                  <a:lnTo>
                    <a:pt x="168" y="217"/>
                  </a:lnTo>
                  <a:lnTo>
                    <a:pt x="177" y="242"/>
                  </a:lnTo>
                  <a:lnTo>
                    <a:pt x="171" y="242"/>
                  </a:lnTo>
                  <a:lnTo>
                    <a:pt x="164" y="242"/>
                  </a:lnTo>
                  <a:lnTo>
                    <a:pt x="158" y="243"/>
                  </a:lnTo>
                  <a:lnTo>
                    <a:pt x="152" y="243"/>
                  </a:lnTo>
                  <a:lnTo>
                    <a:pt x="146" y="244"/>
                  </a:lnTo>
                  <a:lnTo>
                    <a:pt x="141" y="246"/>
                  </a:lnTo>
                  <a:lnTo>
                    <a:pt x="135" y="248"/>
                  </a:lnTo>
                  <a:lnTo>
                    <a:pt x="130" y="250"/>
                  </a:lnTo>
                  <a:lnTo>
                    <a:pt x="127" y="250"/>
                  </a:lnTo>
                  <a:lnTo>
                    <a:pt x="125" y="251"/>
                  </a:lnTo>
                  <a:lnTo>
                    <a:pt x="123" y="252"/>
                  </a:lnTo>
                  <a:lnTo>
                    <a:pt x="121" y="253"/>
                  </a:lnTo>
                  <a:lnTo>
                    <a:pt x="120" y="254"/>
                  </a:lnTo>
                  <a:lnTo>
                    <a:pt x="117" y="254"/>
                  </a:lnTo>
                  <a:lnTo>
                    <a:pt x="115" y="255"/>
                  </a:lnTo>
                  <a:lnTo>
                    <a:pt x="113" y="256"/>
                  </a:lnTo>
                  <a:lnTo>
                    <a:pt x="107" y="257"/>
                  </a:lnTo>
                  <a:lnTo>
                    <a:pt x="101" y="258"/>
                  </a:lnTo>
                  <a:lnTo>
                    <a:pt x="94" y="260"/>
                  </a:lnTo>
                  <a:lnTo>
                    <a:pt x="88" y="262"/>
                  </a:lnTo>
                  <a:lnTo>
                    <a:pt x="82" y="264"/>
                  </a:lnTo>
                  <a:lnTo>
                    <a:pt x="77" y="262"/>
                  </a:lnTo>
                  <a:lnTo>
                    <a:pt x="72" y="259"/>
                  </a:lnTo>
                  <a:lnTo>
                    <a:pt x="70" y="252"/>
                  </a:lnTo>
                  <a:lnTo>
                    <a:pt x="64" y="243"/>
                  </a:lnTo>
                  <a:lnTo>
                    <a:pt x="58" y="234"/>
                  </a:lnTo>
                  <a:lnTo>
                    <a:pt x="52" y="225"/>
                  </a:lnTo>
                  <a:lnTo>
                    <a:pt x="47" y="216"/>
                  </a:lnTo>
                  <a:lnTo>
                    <a:pt x="42" y="207"/>
                  </a:lnTo>
                  <a:lnTo>
                    <a:pt x="37" y="198"/>
                  </a:lnTo>
                  <a:lnTo>
                    <a:pt x="32" y="188"/>
                  </a:lnTo>
                  <a:lnTo>
                    <a:pt x="28" y="179"/>
                  </a:lnTo>
                  <a:lnTo>
                    <a:pt x="24" y="169"/>
                  </a:lnTo>
                  <a:lnTo>
                    <a:pt x="20" y="159"/>
                  </a:lnTo>
                  <a:lnTo>
                    <a:pt x="16" y="150"/>
                  </a:lnTo>
                  <a:lnTo>
                    <a:pt x="12" y="140"/>
                  </a:lnTo>
                  <a:lnTo>
                    <a:pt x="9" y="131"/>
                  </a:lnTo>
                  <a:lnTo>
                    <a:pt x="6" y="121"/>
                  </a:lnTo>
                  <a:lnTo>
                    <a:pt x="3" y="111"/>
                  </a:lnTo>
                  <a:lnTo>
                    <a:pt x="0" y="101"/>
                  </a:lnTo>
                  <a:lnTo>
                    <a:pt x="0" y="95"/>
                  </a:lnTo>
                  <a:lnTo>
                    <a:pt x="0" y="90"/>
                  </a:lnTo>
                  <a:lnTo>
                    <a:pt x="2" y="85"/>
                  </a:lnTo>
                  <a:lnTo>
                    <a:pt x="4" y="81"/>
                  </a:lnTo>
                  <a:lnTo>
                    <a:pt x="8" y="77"/>
                  </a:lnTo>
                  <a:lnTo>
                    <a:pt x="12" y="72"/>
                  </a:lnTo>
                  <a:lnTo>
                    <a:pt x="16" y="68"/>
                  </a:lnTo>
                  <a:lnTo>
                    <a:pt x="20" y="64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27" name="Freeform 215">
              <a:extLst>
                <a:ext uri="{FF2B5EF4-FFF2-40B4-BE49-F238E27FC236}">
                  <a16:creationId xmlns:a16="http://schemas.microsoft.com/office/drawing/2014/main" id="{EF1B320D-35A9-F7DC-76B8-4124C4DF2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0" y="2331"/>
              <a:ext cx="52" cy="93"/>
            </a:xfrm>
            <a:custGeom>
              <a:avLst/>
              <a:gdLst>
                <a:gd name="T0" fmla="*/ 13 w 52"/>
                <a:gd name="T1" fmla="*/ 57 h 93"/>
                <a:gd name="T2" fmla="*/ 13 w 52"/>
                <a:gd name="T3" fmla="*/ 49 h 93"/>
                <a:gd name="T4" fmla="*/ 35 w 52"/>
                <a:gd name="T5" fmla="*/ 1 h 93"/>
                <a:gd name="T6" fmla="*/ 51 w 52"/>
                <a:gd name="T7" fmla="*/ 0 h 93"/>
                <a:gd name="T8" fmla="*/ 47 w 52"/>
                <a:gd name="T9" fmla="*/ 5 h 93"/>
                <a:gd name="T10" fmla="*/ 45 w 52"/>
                <a:gd name="T11" fmla="*/ 11 h 93"/>
                <a:gd name="T12" fmla="*/ 42 w 52"/>
                <a:gd name="T13" fmla="*/ 17 h 93"/>
                <a:gd name="T14" fmla="*/ 39 w 52"/>
                <a:gd name="T15" fmla="*/ 23 h 93"/>
                <a:gd name="T16" fmla="*/ 36 w 52"/>
                <a:gd name="T17" fmla="*/ 28 h 93"/>
                <a:gd name="T18" fmla="*/ 33 w 52"/>
                <a:gd name="T19" fmla="*/ 34 h 93"/>
                <a:gd name="T20" fmla="*/ 30 w 52"/>
                <a:gd name="T21" fmla="*/ 40 h 93"/>
                <a:gd name="T22" fmla="*/ 28 w 52"/>
                <a:gd name="T23" fmla="*/ 46 h 93"/>
                <a:gd name="T24" fmla="*/ 24 w 52"/>
                <a:gd name="T25" fmla="*/ 52 h 93"/>
                <a:gd name="T26" fmla="*/ 22 w 52"/>
                <a:gd name="T27" fmla="*/ 57 h 93"/>
                <a:gd name="T28" fmla="*/ 19 w 52"/>
                <a:gd name="T29" fmla="*/ 63 h 93"/>
                <a:gd name="T30" fmla="*/ 17 w 52"/>
                <a:gd name="T31" fmla="*/ 69 h 93"/>
                <a:gd name="T32" fmla="*/ 13 w 52"/>
                <a:gd name="T33" fmla="*/ 75 h 93"/>
                <a:gd name="T34" fmla="*/ 11 w 52"/>
                <a:gd name="T35" fmla="*/ 80 h 93"/>
                <a:gd name="T36" fmla="*/ 8 w 52"/>
                <a:gd name="T37" fmla="*/ 86 h 93"/>
                <a:gd name="T38" fmla="*/ 5 w 52"/>
                <a:gd name="T39" fmla="*/ 92 h 93"/>
                <a:gd name="T40" fmla="*/ 2 w 52"/>
                <a:gd name="T41" fmla="*/ 91 h 93"/>
                <a:gd name="T42" fmla="*/ 0 w 52"/>
                <a:gd name="T43" fmla="*/ 90 h 93"/>
                <a:gd name="T44" fmla="*/ 0 w 52"/>
                <a:gd name="T45" fmla="*/ 88 h 93"/>
                <a:gd name="T46" fmla="*/ 0 w 52"/>
                <a:gd name="T47" fmla="*/ 86 h 93"/>
                <a:gd name="T48" fmla="*/ 0 w 52"/>
                <a:gd name="T49" fmla="*/ 84 h 93"/>
                <a:gd name="T50" fmla="*/ 1 w 52"/>
                <a:gd name="T51" fmla="*/ 82 h 93"/>
                <a:gd name="T52" fmla="*/ 2 w 52"/>
                <a:gd name="T53" fmla="*/ 79 h 93"/>
                <a:gd name="T54" fmla="*/ 3 w 52"/>
                <a:gd name="T55" fmla="*/ 77 h 93"/>
                <a:gd name="T56" fmla="*/ 4 w 52"/>
                <a:gd name="T57" fmla="*/ 75 h 93"/>
                <a:gd name="T58" fmla="*/ 5 w 52"/>
                <a:gd name="T59" fmla="*/ 72 h 93"/>
                <a:gd name="T60" fmla="*/ 6 w 52"/>
                <a:gd name="T61" fmla="*/ 69 h 93"/>
                <a:gd name="T62" fmla="*/ 7 w 52"/>
                <a:gd name="T63" fmla="*/ 67 h 93"/>
                <a:gd name="T64" fmla="*/ 9 w 52"/>
                <a:gd name="T65" fmla="*/ 64 h 93"/>
                <a:gd name="T66" fmla="*/ 10 w 52"/>
                <a:gd name="T67" fmla="*/ 61 h 93"/>
                <a:gd name="T68" fmla="*/ 11 w 52"/>
                <a:gd name="T69" fmla="*/ 59 h 93"/>
                <a:gd name="T70" fmla="*/ 13 w 52"/>
                <a:gd name="T71" fmla="*/ 5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" h="93">
                  <a:moveTo>
                    <a:pt x="13" y="57"/>
                  </a:moveTo>
                  <a:lnTo>
                    <a:pt x="13" y="49"/>
                  </a:lnTo>
                  <a:lnTo>
                    <a:pt x="35" y="1"/>
                  </a:lnTo>
                  <a:lnTo>
                    <a:pt x="51" y="0"/>
                  </a:lnTo>
                  <a:lnTo>
                    <a:pt x="47" y="5"/>
                  </a:lnTo>
                  <a:lnTo>
                    <a:pt x="45" y="11"/>
                  </a:lnTo>
                  <a:lnTo>
                    <a:pt x="42" y="17"/>
                  </a:lnTo>
                  <a:lnTo>
                    <a:pt x="39" y="23"/>
                  </a:lnTo>
                  <a:lnTo>
                    <a:pt x="36" y="28"/>
                  </a:lnTo>
                  <a:lnTo>
                    <a:pt x="33" y="34"/>
                  </a:lnTo>
                  <a:lnTo>
                    <a:pt x="30" y="40"/>
                  </a:lnTo>
                  <a:lnTo>
                    <a:pt x="28" y="46"/>
                  </a:lnTo>
                  <a:lnTo>
                    <a:pt x="24" y="52"/>
                  </a:lnTo>
                  <a:lnTo>
                    <a:pt x="22" y="57"/>
                  </a:lnTo>
                  <a:lnTo>
                    <a:pt x="19" y="63"/>
                  </a:lnTo>
                  <a:lnTo>
                    <a:pt x="17" y="69"/>
                  </a:lnTo>
                  <a:lnTo>
                    <a:pt x="13" y="75"/>
                  </a:lnTo>
                  <a:lnTo>
                    <a:pt x="11" y="80"/>
                  </a:lnTo>
                  <a:lnTo>
                    <a:pt x="8" y="86"/>
                  </a:lnTo>
                  <a:lnTo>
                    <a:pt x="5" y="92"/>
                  </a:lnTo>
                  <a:lnTo>
                    <a:pt x="2" y="91"/>
                  </a:lnTo>
                  <a:lnTo>
                    <a:pt x="0" y="90"/>
                  </a:lnTo>
                  <a:lnTo>
                    <a:pt x="0" y="88"/>
                  </a:lnTo>
                  <a:lnTo>
                    <a:pt x="0" y="86"/>
                  </a:lnTo>
                  <a:lnTo>
                    <a:pt x="0" y="84"/>
                  </a:lnTo>
                  <a:lnTo>
                    <a:pt x="1" y="82"/>
                  </a:lnTo>
                  <a:lnTo>
                    <a:pt x="2" y="79"/>
                  </a:lnTo>
                  <a:lnTo>
                    <a:pt x="3" y="77"/>
                  </a:lnTo>
                  <a:lnTo>
                    <a:pt x="4" y="75"/>
                  </a:lnTo>
                  <a:lnTo>
                    <a:pt x="5" y="72"/>
                  </a:lnTo>
                  <a:lnTo>
                    <a:pt x="6" y="69"/>
                  </a:lnTo>
                  <a:lnTo>
                    <a:pt x="7" y="67"/>
                  </a:lnTo>
                  <a:lnTo>
                    <a:pt x="9" y="64"/>
                  </a:lnTo>
                  <a:lnTo>
                    <a:pt x="10" y="61"/>
                  </a:lnTo>
                  <a:lnTo>
                    <a:pt x="11" y="59"/>
                  </a:lnTo>
                  <a:lnTo>
                    <a:pt x="13" y="57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28" name="Freeform 216">
              <a:extLst>
                <a:ext uri="{FF2B5EF4-FFF2-40B4-BE49-F238E27FC236}">
                  <a16:creationId xmlns:a16="http://schemas.microsoft.com/office/drawing/2014/main" id="{55502E77-48D2-F3D7-F9BE-EAAA39892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0" y="1915"/>
              <a:ext cx="100" cy="119"/>
            </a:xfrm>
            <a:custGeom>
              <a:avLst/>
              <a:gdLst>
                <a:gd name="T0" fmla="*/ 2 w 100"/>
                <a:gd name="T1" fmla="*/ 99 h 119"/>
                <a:gd name="T2" fmla="*/ 5 w 100"/>
                <a:gd name="T3" fmla="*/ 87 h 119"/>
                <a:gd name="T4" fmla="*/ 8 w 100"/>
                <a:gd name="T5" fmla="*/ 74 h 119"/>
                <a:gd name="T6" fmla="*/ 13 w 100"/>
                <a:gd name="T7" fmla="*/ 62 h 119"/>
                <a:gd name="T8" fmla="*/ 18 w 100"/>
                <a:gd name="T9" fmla="*/ 50 h 119"/>
                <a:gd name="T10" fmla="*/ 23 w 100"/>
                <a:gd name="T11" fmla="*/ 38 h 119"/>
                <a:gd name="T12" fmla="*/ 31 w 100"/>
                <a:gd name="T13" fmla="*/ 27 h 119"/>
                <a:gd name="T14" fmla="*/ 39 w 100"/>
                <a:gd name="T15" fmla="*/ 16 h 119"/>
                <a:gd name="T16" fmla="*/ 69 w 100"/>
                <a:gd name="T17" fmla="*/ 0 h 119"/>
                <a:gd name="T18" fmla="*/ 68 w 100"/>
                <a:gd name="T19" fmla="*/ 7 h 119"/>
                <a:gd name="T20" fmla="*/ 68 w 100"/>
                <a:gd name="T21" fmla="*/ 14 h 119"/>
                <a:gd name="T22" fmla="*/ 69 w 100"/>
                <a:gd name="T23" fmla="*/ 21 h 119"/>
                <a:gd name="T24" fmla="*/ 71 w 100"/>
                <a:gd name="T25" fmla="*/ 28 h 119"/>
                <a:gd name="T26" fmla="*/ 76 w 100"/>
                <a:gd name="T27" fmla="*/ 21 h 119"/>
                <a:gd name="T28" fmla="*/ 82 w 100"/>
                <a:gd name="T29" fmla="*/ 16 h 119"/>
                <a:gd name="T30" fmla="*/ 89 w 100"/>
                <a:gd name="T31" fmla="*/ 12 h 119"/>
                <a:gd name="T32" fmla="*/ 99 w 100"/>
                <a:gd name="T33" fmla="*/ 10 h 119"/>
                <a:gd name="T34" fmla="*/ 92 w 100"/>
                <a:gd name="T35" fmla="*/ 13 h 119"/>
                <a:gd name="T36" fmla="*/ 89 w 100"/>
                <a:gd name="T37" fmla="*/ 18 h 119"/>
                <a:gd name="T38" fmla="*/ 87 w 100"/>
                <a:gd name="T39" fmla="*/ 24 h 119"/>
                <a:gd name="T40" fmla="*/ 87 w 100"/>
                <a:gd name="T41" fmla="*/ 30 h 119"/>
                <a:gd name="T42" fmla="*/ 87 w 100"/>
                <a:gd name="T43" fmla="*/ 36 h 119"/>
                <a:gd name="T44" fmla="*/ 85 w 100"/>
                <a:gd name="T45" fmla="*/ 42 h 119"/>
                <a:gd name="T46" fmla="*/ 83 w 100"/>
                <a:gd name="T47" fmla="*/ 48 h 119"/>
                <a:gd name="T48" fmla="*/ 78 w 100"/>
                <a:gd name="T49" fmla="*/ 53 h 119"/>
                <a:gd name="T50" fmla="*/ 71 w 100"/>
                <a:gd name="T51" fmla="*/ 60 h 119"/>
                <a:gd name="T52" fmla="*/ 65 w 100"/>
                <a:gd name="T53" fmla="*/ 68 h 119"/>
                <a:gd name="T54" fmla="*/ 59 w 100"/>
                <a:gd name="T55" fmla="*/ 75 h 119"/>
                <a:gd name="T56" fmla="*/ 53 w 100"/>
                <a:gd name="T57" fmla="*/ 84 h 119"/>
                <a:gd name="T58" fmla="*/ 48 w 100"/>
                <a:gd name="T59" fmla="*/ 92 h 119"/>
                <a:gd name="T60" fmla="*/ 44 w 100"/>
                <a:gd name="T61" fmla="*/ 100 h 119"/>
                <a:gd name="T62" fmla="*/ 39 w 100"/>
                <a:gd name="T63" fmla="*/ 109 h 119"/>
                <a:gd name="T64" fmla="*/ 35 w 100"/>
                <a:gd name="T65" fmla="*/ 118 h 119"/>
                <a:gd name="T66" fmla="*/ 0 w 100"/>
                <a:gd name="T67" fmla="*/ 10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119">
                  <a:moveTo>
                    <a:pt x="0" y="106"/>
                  </a:moveTo>
                  <a:lnTo>
                    <a:pt x="2" y="99"/>
                  </a:lnTo>
                  <a:lnTo>
                    <a:pt x="3" y="93"/>
                  </a:lnTo>
                  <a:lnTo>
                    <a:pt x="5" y="87"/>
                  </a:lnTo>
                  <a:lnTo>
                    <a:pt x="7" y="80"/>
                  </a:lnTo>
                  <a:lnTo>
                    <a:pt x="8" y="74"/>
                  </a:lnTo>
                  <a:lnTo>
                    <a:pt x="10" y="68"/>
                  </a:lnTo>
                  <a:lnTo>
                    <a:pt x="13" y="62"/>
                  </a:lnTo>
                  <a:lnTo>
                    <a:pt x="15" y="56"/>
                  </a:lnTo>
                  <a:lnTo>
                    <a:pt x="18" y="50"/>
                  </a:lnTo>
                  <a:lnTo>
                    <a:pt x="21" y="44"/>
                  </a:lnTo>
                  <a:lnTo>
                    <a:pt x="23" y="38"/>
                  </a:lnTo>
                  <a:lnTo>
                    <a:pt x="27" y="32"/>
                  </a:lnTo>
                  <a:lnTo>
                    <a:pt x="31" y="27"/>
                  </a:lnTo>
                  <a:lnTo>
                    <a:pt x="35" y="21"/>
                  </a:lnTo>
                  <a:lnTo>
                    <a:pt x="39" y="16"/>
                  </a:lnTo>
                  <a:lnTo>
                    <a:pt x="44" y="10"/>
                  </a:lnTo>
                  <a:lnTo>
                    <a:pt x="69" y="0"/>
                  </a:lnTo>
                  <a:lnTo>
                    <a:pt x="68" y="3"/>
                  </a:lnTo>
                  <a:lnTo>
                    <a:pt x="68" y="7"/>
                  </a:lnTo>
                  <a:lnTo>
                    <a:pt x="68" y="11"/>
                  </a:lnTo>
                  <a:lnTo>
                    <a:pt x="68" y="14"/>
                  </a:lnTo>
                  <a:lnTo>
                    <a:pt x="69" y="18"/>
                  </a:lnTo>
                  <a:lnTo>
                    <a:pt x="69" y="21"/>
                  </a:lnTo>
                  <a:lnTo>
                    <a:pt x="70" y="25"/>
                  </a:lnTo>
                  <a:lnTo>
                    <a:pt x="71" y="28"/>
                  </a:lnTo>
                  <a:lnTo>
                    <a:pt x="73" y="25"/>
                  </a:lnTo>
                  <a:lnTo>
                    <a:pt x="76" y="21"/>
                  </a:lnTo>
                  <a:lnTo>
                    <a:pt x="79" y="19"/>
                  </a:lnTo>
                  <a:lnTo>
                    <a:pt x="82" y="16"/>
                  </a:lnTo>
                  <a:lnTo>
                    <a:pt x="85" y="14"/>
                  </a:lnTo>
                  <a:lnTo>
                    <a:pt x="89" y="12"/>
                  </a:lnTo>
                  <a:lnTo>
                    <a:pt x="94" y="10"/>
                  </a:lnTo>
                  <a:lnTo>
                    <a:pt x="99" y="10"/>
                  </a:lnTo>
                  <a:lnTo>
                    <a:pt x="95" y="11"/>
                  </a:lnTo>
                  <a:lnTo>
                    <a:pt x="92" y="13"/>
                  </a:lnTo>
                  <a:lnTo>
                    <a:pt x="90" y="16"/>
                  </a:lnTo>
                  <a:lnTo>
                    <a:pt x="89" y="18"/>
                  </a:lnTo>
                  <a:lnTo>
                    <a:pt x="88" y="21"/>
                  </a:lnTo>
                  <a:lnTo>
                    <a:pt x="87" y="24"/>
                  </a:lnTo>
                  <a:lnTo>
                    <a:pt x="87" y="27"/>
                  </a:lnTo>
                  <a:lnTo>
                    <a:pt x="87" y="30"/>
                  </a:lnTo>
                  <a:lnTo>
                    <a:pt x="87" y="33"/>
                  </a:lnTo>
                  <a:lnTo>
                    <a:pt x="87" y="36"/>
                  </a:lnTo>
                  <a:lnTo>
                    <a:pt x="86" y="39"/>
                  </a:lnTo>
                  <a:lnTo>
                    <a:pt x="85" y="42"/>
                  </a:lnTo>
                  <a:lnTo>
                    <a:pt x="85" y="45"/>
                  </a:lnTo>
                  <a:lnTo>
                    <a:pt x="83" y="48"/>
                  </a:lnTo>
                  <a:lnTo>
                    <a:pt x="81" y="50"/>
                  </a:lnTo>
                  <a:lnTo>
                    <a:pt x="78" y="53"/>
                  </a:lnTo>
                  <a:lnTo>
                    <a:pt x="75" y="57"/>
                  </a:lnTo>
                  <a:lnTo>
                    <a:pt x="71" y="60"/>
                  </a:lnTo>
                  <a:lnTo>
                    <a:pt x="68" y="64"/>
                  </a:lnTo>
                  <a:lnTo>
                    <a:pt x="65" y="68"/>
                  </a:lnTo>
                  <a:lnTo>
                    <a:pt x="62" y="72"/>
                  </a:lnTo>
                  <a:lnTo>
                    <a:pt x="59" y="75"/>
                  </a:lnTo>
                  <a:lnTo>
                    <a:pt x="56" y="80"/>
                  </a:lnTo>
                  <a:lnTo>
                    <a:pt x="53" y="84"/>
                  </a:lnTo>
                  <a:lnTo>
                    <a:pt x="51" y="88"/>
                  </a:lnTo>
                  <a:lnTo>
                    <a:pt x="48" y="92"/>
                  </a:lnTo>
                  <a:lnTo>
                    <a:pt x="46" y="96"/>
                  </a:lnTo>
                  <a:lnTo>
                    <a:pt x="44" y="100"/>
                  </a:lnTo>
                  <a:lnTo>
                    <a:pt x="41" y="104"/>
                  </a:lnTo>
                  <a:lnTo>
                    <a:pt x="39" y="109"/>
                  </a:lnTo>
                  <a:lnTo>
                    <a:pt x="37" y="113"/>
                  </a:lnTo>
                  <a:lnTo>
                    <a:pt x="35" y="118"/>
                  </a:lnTo>
                  <a:lnTo>
                    <a:pt x="0" y="108"/>
                  </a:lnTo>
                  <a:lnTo>
                    <a:pt x="0" y="106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29" name="Freeform 217">
              <a:extLst>
                <a:ext uri="{FF2B5EF4-FFF2-40B4-BE49-F238E27FC236}">
                  <a16:creationId xmlns:a16="http://schemas.microsoft.com/office/drawing/2014/main" id="{473FFF53-9025-E12E-C784-75050DED5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7" y="1588"/>
              <a:ext cx="215" cy="446"/>
            </a:xfrm>
            <a:custGeom>
              <a:avLst/>
              <a:gdLst>
                <a:gd name="T0" fmla="*/ 47 w 215"/>
                <a:gd name="T1" fmla="*/ 431 h 446"/>
                <a:gd name="T2" fmla="*/ 28 w 215"/>
                <a:gd name="T3" fmla="*/ 436 h 446"/>
                <a:gd name="T4" fmla="*/ 10 w 215"/>
                <a:gd name="T5" fmla="*/ 441 h 446"/>
                <a:gd name="T6" fmla="*/ 0 w 215"/>
                <a:gd name="T7" fmla="*/ 438 h 446"/>
                <a:gd name="T8" fmla="*/ 0 w 215"/>
                <a:gd name="T9" fmla="*/ 423 h 446"/>
                <a:gd name="T10" fmla="*/ 3 w 215"/>
                <a:gd name="T11" fmla="*/ 410 h 446"/>
                <a:gd name="T12" fmla="*/ 16 w 215"/>
                <a:gd name="T13" fmla="*/ 399 h 446"/>
                <a:gd name="T14" fmla="*/ 15 w 215"/>
                <a:gd name="T15" fmla="*/ 381 h 446"/>
                <a:gd name="T16" fmla="*/ 17 w 215"/>
                <a:gd name="T17" fmla="*/ 364 h 446"/>
                <a:gd name="T18" fmla="*/ 30 w 215"/>
                <a:gd name="T19" fmla="*/ 353 h 446"/>
                <a:gd name="T20" fmla="*/ 45 w 215"/>
                <a:gd name="T21" fmla="*/ 347 h 446"/>
                <a:gd name="T22" fmla="*/ 55 w 215"/>
                <a:gd name="T23" fmla="*/ 335 h 446"/>
                <a:gd name="T24" fmla="*/ 55 w 215"/>
                <a:gd name="T25" fmla="*/ 316 h 446"/>
                <a:gd name="T26" fmla="*/ 56 w 215"/>
                <a:gd name="T27" fmla="*/ 299 h 446"/>
                <a:gd name="T28" fmla="*/ 70 w 215"/>
                <a:gd name="T29" fmla="*/ 286 h 446"/>
                <a:gd name="T30" fmla="*/ 87 w 215"/>
                <a:gd name="T31" fmla="*/ 271 h 446"/>
                <a:gd name="T32" fmla="*/ 95 w 215"/>
                <a:gd name="T33" fmla="*/ 256 h 446"/>
                <a:gd name="T34" fmla="*/ 100 w 215"/>
                <a:gd name="T35" fmla="*/ 240 h 446"/>
                <a:gd name="T36" fmla="*/ 102 w 215"/>
                <a:gd name="T37" fmla="*/ 221 h 446"/>
                <a:gd name="T38" fmla="*/ 104 w 215"/>
                <a:gd name="T39" fmla="*/ 203 h 446"/>
                <a:gd name="T40" fmla="*/ 106 w 215"/>
                <a:gd name="T41" fmla="*/ 184 h 446"/>
                <a:gd name="T42" fmla="*/ 88 w 215"/>
                <a:gd name="T43" fmla="*/ 182 h 446"/>
                <a:gd name="T44" fmla="*/ 59 w 215"/>
                <a:gd name="T45" fmla="*/ 184 h 446"/>
                <a:gd name="T46" fmla="*/ 56 w 215"/>
                <a:gd name="T47" fmla="*/ 173 h 446"/>
                <a:gd name="T48" fmla="*/ 60 w 215"/>
                <a:gd name="T49" fmla="*/ 160 h 446"/>
                <a:gd name="T50" fmla="*/ 74 w 215"/>
                <a:gd name="T51" fmla="*/ 148 h 446"/>
                <a:gd name="T52" fmla="*/ 93 w 215"/>
                <a:gd name="T53" fmla="*/ 138 h 446"/>
                <a:gd name="T54" fmla="*/ 116 w 215"/>
                <a:gd name="T55" fmla="*/ 36 h 446"/>
                <a:gd name="T56" fmla="*/ 120 w 215"/>
                <a:gd name="T57" fmla="*/ 27 h 446"/>
                <a:gd name="T58" fmla="*/ 121 w 215"/>
                <a:gd name="T59" fmla="*/ 19 h 446"/>
                <a:gd name="T60" fmla="*/ 124 w 215"/>
                <a:gd name="T61" fmla="*/ 13 h 446"/>
                <a:gd name="T62" fmla="*/ 115 w 215"/>
                <a:gd name="T63" fmla="*/ 11 h 446"/>
                <a:gd name="T64" fmla="*/ 130 w 215"/>
                <a:gd name="T65" fmla="*/ 2 h 446"/>
                <a:gd name="T66" fmla="*/ 156 w 215"/>
                <a:gd name="T67" fmla="*/ 1 h 446"/>
                <a:gd name="T68" fmla="*/ 170 w 215"/>
                <a:gd name="T69" fmla="*/ 19 h 446"/>
                <a:gd name="T70" fmla="*/ 180 w 215"/>
                <a:gd name="T71" fmla="*/ 40 h 446"/>
                <a:gd name="T72" fmla="*/ 190 w 215"/>
                <a:gd name="T73" fmla="*/ 64 h 446"/>
                <a:gd name="T74" fmla="*/ 196 w 215"/>
                <a:gd name="T75" fmla="*/ 87 h 446"/>
                <a:gd name="T76" fmla="*/ 196 w 215"/>
                <a:gd name="T77" fmla="*/ 109 h 446"/>
                <a:gd name="T78" fmla="*/ 176 w 215"/>
                <a:gd name="T79" fmla="*/ 106 h 446"/>
                <a:gd name="T80" fmla="*/ 155 w 215"/>
                <a:gd name="T81" fmla="*/ 105 h 446"/>
                <a:gd name="T82" fmla="*/ 139 w 215"/>
                <a:gd name="T83" fmla="*/ 115 h 446"/>
                <a:gd name="T84" fmla="*/ 139 w 215"/>
                <a:gd name="T85" fmla="*/ 129 h 446"/>
                <a:gd name="T86" fmla="*/ 144 w 215"/>
                <a:gd name="T87" fmla="*/ 142 h 446"/>
                <a:gd name="T88" fmla="*/ 154 w 215"/>
                <a:gd name="T89" fmla="*/ 153 h 446"/>
                <a:gd name="T90" fmla="*/ 168 w 215"/>
                <a:gd name="T91" fmla="*/ 165 h 446"/>
                <a:gd name="T92" fmla="*/ 186 w 215"/>
                <a:gd name="T93" fmla="*/ 171 h 446"/>
                <a:gd name="T94" fmla="*/ 205 w 215"/>
                <a:gd name="T95" fmla="*/ 173 h 446"/>
                <a:gd name="T96" fmla="*/ 206 w 215"/>
                <a:gd name="T97" fmla="*/ 185 h 446"/>
                <a:gd name="T98" fmla="*/ 196 w 215"/>
                <a:gd name="T99" fmla="*/ 205 h 446"/>
                <a:gd name="T100" fmla="*/ 190 w 215"/>
                <a:gd name="T101" fmla="*/ 225 h 446"/>
                <a:gd name="T102" fmla="*/ 181 w 215"/>
                <a:gd name="T103" fmla="*/ 247 h 446"/>
                <a:gd name="T104" fmla="*/ 181 w 215"/>
                <a:gd name="T105" fmla="*/ 271 h 446"/>
                <a:gd name="T106" fmla="*/ 180 w 215"/>
                <a:gd name="T107" fmla="*/ 293 h 446"/>
                <a:gd name="T108" fmla="*/ 153 w 215"/>
                <a:gd name="T109" fmla="*/ 322 h 446"/>
                <a:gd name="T110" fmla="*/ 119 w 215"/>
                <a:gd name="T111" fmla="*/ 339 h 446"/>
                <a:gd name="T112" fmla="*/ 100 w 215"/>
                <a:gd name="T113" fmla="*/ 367 h 446"/>
                <a:gd name="T114" fmla="*/ 88 w 215"/>
                <a:gd name="T115" fmla="*/ 397 h 446"/>
                <a:gd name="T116" fmla="*/ 80 w 215"/>
                <a:gd name="T117" fmla="*/ 418 h 446"/>
                <a:gd name="T118" fmla="*/ 78 w 215"/>
                <a:gd name="T119" fmla="*/ 434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5" h="446">
                  <a:moveTo>
                    <a:pt x="78" y="434"/>
                  </a:moveTo>
                  <a:lnTo>
                    <a:pt x="57" y="428"/>
                  </a:lnTo>
                  <a:lnTo>
                    <a:pt x="54" y="430"/>
                  </a:lnTo>
                  <a:lnTo>
                    <a:pt x="51" y="431"/>
                  </a:lnTo>
                  <a:lnTo>
                    <a:pt x="47" y="431"/>
                  </a:lnTo>
                  <a:lnTo>
                    <a:pt x="43" y="433"/>
                  </a:lnTo>
                  <a:lnTo>
                    <a:pt x="39" y="433"/>
                  </a:lnTo>
                  <a:lnTo>
                    <a:pt x="36" y="434"/>
                  </a:lnTo>
                  <a:lnTo>
                    <a:pt x="32" y="435"/>
                  </a:lnTo>
                  <a:lnTo>
                    <a:pt x="28" y="436"/>
                  </a:lnTo>
                  <a:lnTo>
                    <a:pt x="24" y="437"/>
                  </a:lnTo>
                  <a:lnTo>
                    <a:pt x="21" y="438"/>
                  </a:lnTo>
                  <a:lnTo>
                    <a:pt x="17" y="439"/>
                  </a:lnTo>
                  <a:lnTo>
                    <a:pt x="14" y="440"/>
                  </a:lnTo>
                  <a:lnTo>
                    <a:pt x="10" y="441"/>
                  </a:lnTo>
                  <a:lnTo>
                    <a:pt x="7" y="442"/>
                  </a:lnTo>
                  <a:lnTo>
                    <a:pt x="3" y="443"/>
                  </a:lnTo>
                  <a:lnTo>
                    <a:pt x="0" y="445"/>
                  </a:lnTo>
                  <a:lnTo>
                    <a:pt x="0" y="441"/>
                  </a:lnTo>
                  <a:lnTo>
                    <a:pt x="0" y="438"/>
                  </a:lnTo>
                  <a:lnTo>
                    <a:pt x="0" y="435"/>
                  </a:lnTo>
                  <a:lnTo>
                    <a:pt x="0" y="432"/>
                  </a:lnTo>
                  <a:lnTo>
                    <a:pt x="0" y="429"/>
                  </a:lnTo>
                  <a:lnTo>
                    <a:pt x="0" y="426"/>
                  </a:lnTo>
                  <a:lnTo>
                    <a:pt x="0" y="423"/>
                  </a:lnTo>
                  <a:lnTo>
                    <a:pt x="0" y="420"/>
                  </a:lnTo>
                  <a:lnTo>
                    <a:pt x="0" y="417"/>
                  </a:lnTo>
                  <a:lnTo>
                    <a:pt x="1" y="414"/>
                  </a:lnTo>
                  <a:lnTo>
                    <a:pt x="2" y="412"/>
                  </a:lnTo>
                  <a:lnTo>
                    <a:pt x="3" y="410"/>
                  </a:lnTo>
                  <a:lnTo>
                    <a:pt x="6" y="407"/>
                  </a:lnTo>
                  <a:lnTo>
                    <a:pt x="8" y="406"/>
                  </a:lnTo>
                  <a:lnTo>
                    <a:pt x="12" y="404"/>
                  </a:lnTo>
                  <a:lnTo>
                    <a:pt x="15" y="403"/>
                  </a:lnTo>
                  <a:lnTo>
                    <a:pt x="16" y="399"/>
                  </a:lnTo>
                  <a:lnTo>
                    <a:pt x="16" y="396"/>
                  </a:lnTo>
                  <a:lnTo>
                    <a:pt x="16" y="392"/>
                  </a:lnTo>
                  <a:lnTo>
                    <a:pt x="15" y="389"/>
                  </a:lnTo>
                  <a:lnTo>
                    <a:pt x="15" y="385"/>
                  </a:lnTo>
                  <a:lnTo>
                    <a:pt x="15" y="381"/>
                  </a:lnTo>
                  <a:lnTo>
                    <a:pt x="15" y="378"/>
                  </a:lnTo>
                  <a:lnTo>
                    <a:pt x="15" y="374"/>
                  </a:lnTo>
                  <a:lnTo>
                    <a:pt x="15" y="371"/>
                  </a:lnTo>
                  <a:lnTo>
                    <a:pt x="16" y="368"/>
                  </a:lnTo>
                  <a:lnTo>
                    <a:pt x="17" y="364"/>
                  </a:lnTo>
                  <a:lnTo>
                    <a:pt x="18" y="362"/>
                  </a:lnTo>
                  <a:lnTo>
                    <a:pt x="20" y="359"/>
                  </a:lnTo>
                  <a:lnTo>
                    <a:pt x="23" y="356"/>
                  </a:lnTo>
                  <a:lnTo>
                    <a:pt x="26" y="354"/>
                  </a:lnTo>
                  <a:lnTo>
                    <a:pt x="30" y="353"/>
                  </a:lnTo>
                  <a:lnTo>
                    <a:pt x="33" y="352"/>
                  </a:lnTo>
                  <a:lnTo>
                    <a:pt x="36" y="351"/>
                  </a:lnTo>
                  <a:lnTo>
                    <a:pt x="39" y="350"/>
                  </a:lnTo>
                  <a:lnTo>
                    <a:pt x="42" y="349"/>
                  </a:lnTo>
                  <a:lnTo>
                    <a:pt x="45" y="347"/>
                  </a:lnTo>
                  <a:lnTo>
                    <a:pt x="48" y="346"/>
                  </a:lnTo>
                  <a:lnTo>
                    <a:pt x="51" y="344"/>
                  </a:lnTo>
                  <a:lnTo>
                    <a:pt x="52" y="342"/>
                  </a:lnTo>
                  <a:lnTo>
                    <a:pt x="54" y="338"/>
                  </a:lnTo>
                  <a:lnTo>
                    <a:pt x="55" y="335"/>
                  </a:lnTo>
                  <a:lnTo>
                    <a:pt x="56" y="331"/>
                  </a:lnTo>
                  <a:lnTo>
                    <a:pt x="56" y="328"/>
                  </a:lnTo>
                  <a:lnTo>
                    <a:pt x="56" y="324"/>
                  </a:lnTo>
                  <a:lnTo>
                    <a:pt x="55" y="320"/>
                  </a:lnTo>
                  <a:lnTo>
                    <a:pt x="55" y="316"/>
                  </a:lnTo>
                  <a:lnTo>
                    <a:pt x="55" y="312"/>
                  </a:lnTo>
                  <a:lnTo>
                    <a:pt x="54" y="309"/>
                  </a:lnTo>
                  <a:lnTo>
                    <a:pt x="54" y="305"/>
                  </a:lnTo>
                  <a:lnTo>
                    <a:pt x="55" y="302"/>
                  </a:lnTo>
                  <a:lnTo>
                    <a:pt x="56" y="299"/>
                  </a:lnTo>
                  <a:lnTo>
                    <a:pt x="57" y="296"/>
                  </a:lnTo>
                  <a:lnTo>
                    <a:pt x="59" y="293"/>
                  </a:lnTo>
                  <a:lnTo>
                    <a:pt x="62" y="290"/>
                  </a:lnTo>
                  <a:lnTo>
                    <a:pt x="66" y="288"/>
                  </a:lnTo>
                  <a:lnTo>
                    <a:pt x="70" y="286"/>
                  </a:lnTo>
                  <a:lnTo>
                    <a:pt x="74" y="284"/>
                  </a:lnTo>
                  <a:lnTo>
                    <a:pt x="78" y="281"/>
                  </a:lnTo>
                  <a:lnTo>
                    <a:pt x="81" y="278"/>
                  </a:lnTo>
                  <a:lnTo>
                    <a:pt x="84" y="275"/>
                  </a:lnTo>
                  <a:lnTo>
                    <a:pt x="87" y="271"/>
                  </a:lnTo>
                  <a:lnTo>
                    <a:pt x="90" y="269"/>
                  </a:lnTo>
                  <a:lnTo>
                    <a:pt x="94" y="266"/>
                  </a:lnTo>
                  <a:lnTo>
                    <a:pt x="95" y="263"/>
                  </a:lnTo>
                  <a:lnTo>
                    <a:pt x="95" y="259"/>
                  </a:lnTo>
                  <a:lnTo>
                    <a:pt x="95" y="256"/>
                  </a:lnTo>
                  <a:lnTo>
                    <a:pt x="94" y="252"/>
                  </a:lnTo>
                  <a:lnTo>
                    <a:pt x="95" y="249"/>
                  </a:lnTo>
                  <a:lnTo>
                    <a:pt x="95" y="246"/>
                  </a:lnTo>
                  <a:lnTo>
                    <a:pt x="97" y="243"/>
                  </a:lnTo>
                  <a:lnTo>
                    <a:pt x="100" y="240"/>
                  </a:lnTo>
                  <a:lnTo>
                    <a:pt x="100" y="236"/>
                  </a:lnTo>
                  <a:lnTo>
                    <a:pt x="101" y="233"/>
                  </a:lnTo>
                  <a:lnTo>
                    <a:pt x="101" y="229"/>
                  </a:lnTo>
                  <a:lnTo>
                    <a:pt x="101" y="225"/>
                  </a:lnTo>
                  <a:lnTo>
                    <a:pt x="102" y="221"/>
                  </a:lnTo>
                  <a:lnTo>
                    <a:pt x="102" y="218"/>
                  </a:lnTo>
                  <a:lnTo>
                    <a:pt x="102" y="214"/>
                  </a:lnTo>
                  <a:lnTo>
                    <a:pt x="103" y="210"/>
                  </a:lnTo>
                  <a:lnTo>
                    <a:pt x="103" y="207"/>
                  </a:lnTo>
                  <a:lnTo>
                    <a:pt x="104" y="203"/>
                  </a:lnTo>
                  <a:lnTo>
                    <a:pt x="104" y="199"/>
                  </a:lnTo>
                  <a:lnTo>
                    <a:pt x="105" y="195"/>
                  </a:lnTo>
                  <a:lnTo>
                    <a:pt x="105" y="191"/>
                  </a:lnTo>
                  <a:lnTo>
                    <a:pt x="106" y="188"/>
                  </a:lnTo>
                  <a:lnTo>
                    <a:pt x="106" y="184"/>
                  </a:lnTo>
                  <a:lnTo>
                    <a:pt x="107" y="180"/>
                  </a:lnTo>
                  <a:lnTo>
                    <a:pt x="104" y="178"/>
                  </a:lnTo>
                  <a:lnTo>
                    <a:pt x="99" y="179"/>
                  </a:lnTo>
                  <a:lnTo>
                    <a:pt x="94" y="181"/>
                  </a:lnTo>
                  <a:lnTo>
                    <a:pt x="88" y="182"/>
                  </a:lnTo>
                  <a:lnTo>
                    <a:pt x="83" y="183"/>
                  </a:lnTo>
                  <a:lnTo>
                    <a:pt x="77" y="184"/>
                  </a:lnTo>
                  <a:lnTo>
                    <a:pt x="72" y="185"/>
                  </a:lnTo>
                  <a:lnTo>
                    <a:pt x="66" y="185"/>
                  </a:lnTo>
                  <a:lnTo>
                    <a:pt x="59" y="184"/>
                  </a:lnTo>
                  <a:lnTo>
                    <a:pt x="58" y="183"/>
                  </a:lnTo>
                  <a:lnTo>
                    <a:pt x="57" y="180"/>
                  </a:lnTo>
                  <a:lnTo>
                    <a:pt x="56" y="178"/>
                  </a:lnTo>
                  <a:lnTo>
                    <a:pt x="56" y="176"/>
                  </a:lnTo>
                  <a:lnTo>
                    <a:pt x="56" y="173"/>
                  </a:lnTo>
                  <a:lnTo>
                    <a:pt x="56" y="170"/>
                  </a:lnTo>
                  <a:lnTo>
                    <a:pt x="56" y="168"/>
                  </a:lnTo>
                  <a:lnTo>
                    <a:pt x="57" y="166"/>
                  </a:lnTo>
                  <a:lnTo>
                    <a:pt x="58" y="163"/>
                  </a:lnTo>
                  <a:lnTo>
                    <a:pt x="60" y="160"/>
                  </a:lnTo>
                  <a:lnTo>
                    <a:pt x="63" y="158"/>
                  </a:lnTo>
                  <a:lnTo>
                    <a:pt x="66" y="155"/>
                  </a:lnTo>
                  <a:lnTo>
                    <a:pt x="68" y="152"/>
                  </a:lnTo>
                  <a:lnTo>
                    <a:pt x="72" y="150"/>
                  </a:lnTo>
                  <a:lnTo>
                    <a:pt x="74" y="148"/>
                  </a:lnTo>
                  <a:lnTo>
                    <a:pt x="78" y="146"/>
                  </a:lnTo>
                  <a:lnTo>
                    <a:pt x="82" y="144"/>
                  </a:lnTo>
                  <a:lnTo>
                    <a:pt x="85" y="142"/>
                  </a:lnTo>
                  <a:lnTo>
                    <a:pt x="89" y="140"/>
                  </a:lnTo>
                  <a:lnTo>
                    <a:pt x="93" y="138"/>
                  </a:lnTo>
                  <a:lnTo>
                    <a:pt x="97" y="136"/>
                  </a:lnTo>
                  <a:lnTo>
                    <a:pt x="101" y="135"/>
                  </a:lnTo>
                  <a:lnTo>
                    <a:pt x="105" y="134"/>
                  </a:lnTo>
                  <a:lnTo>
                    <a:pt x="110" y="132"/>
                  </a:lnTo>
                  <a:lnTo>
                    <a:pt x="116" y="36"/>
                  </a:lnTo>
                  <a:lnTo>
                    <a:pt x="116" y="34"/>
                  </a:lnTo>
                  <a:lnTo>
                    <a:pt x="117" y="32"/>
                  </a:lnTo>
                  <a:lnTo>
                    <a:pt x="118" y="30"/>
                  </a:lnTo>
                  <a:lnTo>
                    <a:pt x="119" y="28"/>
                  </a:lnTo>
                  <a:lnTo>
                    <a:pt x="120" y="27"/>
                  </a:lnTo>
                  <a:lnTo>
                    <a:pt x="121" y="25"/>
                  </a:lnTo>
                  <a:lnTo>
                    <a:pt x="121" y="23"/>
                  </a:lnTo>
                  <a:lnTo>
                    <a:pt x="122" y="22"/>
                  </a:lnTo>
                  <a:lnTo>
                    <a:pt x="118" y="20"/>
                  </a:lnTo>
                  <a:lnTo>
                    <a:pt x="121" y="19"/>
                  </a:lnTo>
                  <a:lnTo>
                    <a:pt x="123" y="18"/>
                  </a:lnTo>
                  <a:lnTo>
                    <a:pt x="126" y="17"/>
                  </a:lnTo>
                  <a:lnTo>
                    <a:pt x="127" y="15"/>
                  </a:lnTo>
                  <a:lnTo>
                    <a:pt x="125" y="14"/>
                  </a:lnTo>
                  <a:lnTo>
                    <a:pt x="124" y="13"/>
                  </a:lnTo>
                  <a:lnTo>
                    <a:pt x="122" y="13"/>
                  </a:lnTo>
                  <a:lnTo>
                    <a:pt x="121" y="12"/>
                  </a:lnTo>
                  <a:lnTo>
                    <a:pt x="119" y="11"/>
                  </a:lnTo>
                  <a:lnTo>
                    <a:pt x="117" y="11"/>
                  </a:lnTo>
                  <a:lnTo>
                    <a:pt x="115" y="11"/>
                  </a:lnTo>
                  <a:lnTo>
                    <a:pt x="113" y="10"/>
                  </a:lnTo>
                  <a:lnTo>
                    <a:pt x="117" y="8"/>
                  </a:lnTo>
                  <a:lnTo>
                    <a:pt x="121" y="6"/>
                  </a:lnTo>
                  <a:lnTo>
                    <a:pt x="125" y="4"/>
                  </a:lnTo>
                  <a:lnTo>
                    <a:pt x="130" y="2"/>
                  </a:lnTo>
                  <a:lnTo>
                    <a:pt x="135" y="1"/>
                  </a:lnTo>
                  <a:lnTo>
                    <a:pt x="140" y="0"/>
                  </a:lnTo>
                  <a:lnTo>
                    <a:pt x="145" y="0"/>
                  </a:lnTo>
                  <a:lnTo>
                    <a:pt x="151" y="0"/>
                  </a:lnTo>
                  <a:lnTo>
                    <a:pt x="156" y="1"/>
                  </a:lnTo>
                  <a:lnTo>
                    <a:pt x="161" y="4"/>
                  </a:lnTo>
                  <a:lnTo>
                    <a:pt x="163" y="7"/>
                  </a:lnTo>
                  <a:lnTo>
                    <a:pt x="166" y="11"/>
                  </a:lnTo>
                  <a:lnTo>
                    <a:pt x="168" y="15"/>
                  </a:lnTo>
                  <a:lnTo>
                    <a:pt x="170" y="19"/>
                  </a:lnTo>
                  <a:lnTo>
                    <a:pt x="172" y="23"/>
                  </a:lnTo>
                  <a:lnTo>
                    <a:pt x="174" y="27"/>
                  </a:lnTo>
                  <a:lnTo>
                    <a:pt x="177" y="31"/>
                  </a:lnTo>
                  <a:lnTo>
                    <a:pt x="179" y="36"/>
                  </a:lnTo>
                  <a:lnTo>
                    <a:pt x="180" y="40"/>
                  </a:lnTo>
                  <a:lnTo>
                    <a:pt x="183" y="45"/>
                  </a:lnTo>
                  <a:lnTo>
                    <a:pt x="184" y="50"/>
                  </a:lnTo>
                  <a:lnTo>
                    <a:pt x="187" y="54"/>
                  </a:lnTo>
                  <a:lnTo>
                    <a:pt x="188" y="59"/>
                  </a:lnTo>
                  <a:lnTo>
                    <a:pt x="190" y="64"/>
                  </a:lnTo>
                  <a:lnTo>
                    <a:pt x="191" y="68"/>
                  </a:lnTo>
                  <a:lnTo>
                    <a:pt x="193" y="73"/>
                  </a:lnTo>
                  <a:lnTo>
                    <a:pt x="194" y="78"/>
                  </a:lnTo>
                  <a:lnTo>
                    <a:pt x="195" y="83"/>
                  </a:lnTo>
                  <a:lnTo>
                    <a:pt x="196" y="87"/>
                  </a:lnTo>
                  <a:lnTo>
                    <a:pt x="198" y="92"/>
                  </a:lnTo>
                  <a:lnTo>
                    <a:pt x="199" y="97"/>
                  </a:lnTo>
                  <a:lnTo>
                    <a:pt x="201" y="101"/>
                  </a:lnTo>
                  <a:lnTo>
                    <a:pt x="200" y="109"/>
                  </a:lnTo>
                  <a:lnTo>
                    <a:pt x="196" y="109"/>
                  </a:lnTo>
                  <a:lnTo>
                    <a:pt x="193" y="109"/>
                  </a:lnTo>
                  <a:lnTo>
                    <a:pt x="189" y="108"/>
                  </a:lnTo>
                  <a:lnTo>
                    <a:pt x="184" y="107"/>
                  </a:lnTo>
                  <a:lnTo>
                    <a:pt x="180" y="107"/>
                  </a:lnTo>
                  <a:lnTo>
                    <a:pt x="176" y="106"/>
                  </a:lnTo>
                  <a:lnTo>
                    <a:pt x="172" y="105"/>
                  </a:lnTo>
                  <a:lnTo>
                    <a:pt x="167" y="105"/>
                  </a:lnTo>
                  <a:lnTo>
                    <a:pt x="163" y="105"/>
                  </a:lnTo>
                  <a:lnTo>
                    <a:pt x="159" y="105"/>
                  </a:lnTo>
                  <a:lnTo>
                    <a:pt x="155" y="105"/>
                  </a:lnTo>
                  <a:lnTo>
                    <a:pt x="151" y="105"/>
                  </a:lnTo>
                  <a:lnTo>
                    <a:pt x="147" y="107"/>
                  </a:lnTo>
                  <a:lnTo>
                    <a:pt x="144" y="108"/>
                  </a:lnTo>
                  <a:lnTo>
                    <a:pt x="141" y="112"/>
                  </a:lnTo>
                  <a:lnTo>
                    <a:pt x="139" y="115"/>
                  </a:lnTo>
                  <a:lnTo>
                    <a:pt x="138" y="117"/>
                  </a:lnTo>
                  <a:lnTo>
                    <a:pt x="138" y="120"/>
                  </a:lnTo>
                  <a:lnTo>
                    <a:pt x="138" y="123"/>
                  </a:lnTo>
                  <a:lnTo>
                    <a:pt x="138" y="125"/>
                  </a:lnTo>
                  <a:lnTo>
                    <a:pt x="139" y="129"/>
                  </a:lnTo>
                  <a:lnTo>
                    <a:pt x="139" y="131"/>
                  </a:lnTo>
                  <a:lnTo>
                    <a:pt x="140" y="134"/>
                  </a:lnTo>
                  <a:lnTo>
                    <a:pt x="141" y="136"/>
                  </a:lnTo>
                  <a:lnTo>
                    <a:pt x="142" y="139"/>
                  </a:lnTo>
                  <a:lnTo>
                    <a:pt x="144" y="142"/>
                  </a:lnTo>
                  <a:lnTo>
                    <a:pt x="145" y="144"/>
                  </a:lnTo>
                  <a:lnTo>
                    <a:pt x="147" y="147"/>
                  </a:lnTo>
                  <a:lnTo>
                    <a:pt x="150" y="149"/>
                  </a:lnTo>
                  <a:lnTo>
                    <a:pt x="152" y="152"/>
                  </a:lnTo>
                  <a:lnTo>
                    <a:pt x="154" y="153"/>
                  </a:lnTo>
                  <a:lnTo>
                    <a:pt x="157" y="156"/>
                  </a:lnTo>
                  <a:lnTo>
                    <a:pt x="159" y="158"/>
                  </a:lnTo>
                  <a:lnTo>
                    <a:pt x="162" y="161"/>
                  </a:lnTo>
                  <a:lnTo>
                    <a:pt x="165" y="163"/>
                  </a:lnTo>
                  <a:lnTo>
                    <a:pt x="168" y="165"/>
                  </a:lnTo>
                  <a:lnTo>
                    <a:pt x="171" y="166"/>
                  </a:lnTo>
                  <a:lnTo>
                    <a:pt x="174" y="168"/>
                  </a:lnTo>
                  <a:lnTo>
                    <a:pt x="178" y="169"/>
                  </a:lnTo>
                  <a:lnTo>
                    <a:pt x="182" y="170"/>
                  </a:lnTo>
                  <a:lnTo>
                    <a:pt x="186" y="171"/>
                  </a:lnTo>
                  <a:lnTo>
                    <a:pt x="190" y="171"/>
                  </a:lnTo>
                  <a:lnTo>
                    <a:pt x="194" y="172"/>
                  </a:lnTo>
                  <a:lnTo>
                    <a:pt x="198" y="173"/>
                  </a:lnTo>
                  <a:lnTo>
                    <a:pt x="201" y="173"/>
                  </a:lnTo>
                  <a:lnTo>
                    <a:pt x="205" y="173"/>
                  </a:lnTo>
                  <a:lnTo>
                    <a:pt x="210" y="173"/>
                  </a:lnTo>
                  <a:lnTo>
                    <a:pt x="214" y="174"/>
                  </a:lnTo>
                  <a:lnTo>
                    <a:pt x="211" y="177"/>
                  </a:lnTo>
                  <a:lnTo>
                    <a:pt x="209" y="181"/>
                  </a:lnTo>
                  <a:lnTo>
                    <a:pt x="206" y="185"/>
                  </a:lnTo>
                  <a:lnTo>
                    <a:pt x="204" y="189"/>
                  </a:lnTo>
                  <a:lnTo>
                    <a:pt x="202" y="193"/>
                  </a:lnTo>
                  <a:lnTo>
                    <a:pt x="200" y="197"/>
                  </a:lnTo>
                  <a:lnTo>
                    <a:pt x="199" y="201"/>
                  </a:lnTo>
                  <a:lnTo>
                    <a:pt x="196" y="205"/>
                  </a:lnTo>
                  <a:lnTo>
                    <a:pt x="195" y="209"/>
                  </a:lnTo>
                  <a:lnTo>
                    <a:pt x="193" y="213"/>
                  </a:lnTo>
                  <a:lnTo>
                    <a:pt x="192" y="217"/>
                  </a:lnTo>
                  <a:lnTo>
                    <a:pt x="191" y="221"/>
                  </a:lnTo>
                  <a:lnTo>
                    <a:pt x="190" y="225"/>
                  </a:lnTo>
                  <a:lnTo>
                    <a:pt x="188" y="230"/>
                  </a:lnTo>
                  <a:lnTo>
                    <a:pt x="187" y="234"/>
                  </a:lnTo>
                  <a:lnTo>
                    <a:pt x="186" y="238"/>
                  </a:lnTo>
                  <a:lnTo>
                    <a:pt x="183" y="242"/>
                  </a:lnTo>
                  <a:lnTo>
                    <a:pt x="181" y="247"/>
                  </a:lnTo>
                  <a:lnTo>
                    <a:pt x="180" y="251"/>
                  </a:lnTo>
                  <a:lnTo>
                    <a:pt x="180" y="256"/>
                  </a:lnTo>
                  <a:lnTo>
                    <a:pt x="180" y="261"/>
                  </a:lnTo>
                  <a:lnTo>
                    <a:pt x="180" y="265"/>
                  </a:lnTo>
                  <a:lnTo>
                    <a:pt x="181" y="271"/>
                  </a:lnTo>
                  <a:lnTo>
                    <a:pt x="182" y="275"/>
                  </a:lnTo>
                  <a:lnTo>
                    <a:pt x="182" y="280"/>
                  </a:lnTo>
                  <a:lnTo>
                    <a:pt x="182" y="285"/>
                  </a:lnTo>
                  <a:lnTo>
                    <a:pt x="182" y="289"/>
                  </a:lnTo>
                  <a:lnTo>
                    <a:pt x="180" y="293"/>
                  </a:lnTo>
                  <a:lnTo>
                    <a:pt x="178" y="297"/>
                  </a:lnTo>
                  <a:lnTo>
                    <a:pt x="176" y="300"/>
                  </a:lnTo>
                  <a:lnTo>
                    <a:pt x="171" y="303"/>
                  </a:lnTo>
                  <a:lnTo>
                    <a:pt x="165" y="305"/>
                  </a:lnTo>
                  <a:lnTo>
                    <a:pt x="153" y="322"/>
                  </a:lnTo>
                  <a:lnTo>
                    <a:pt x="145" y="324"/>
                  </a:lnTo>
                  <a:lnTo>
                    <a:pt x="137" y="326"/>
                  </a:lnTo>
                  <a:lnTo>
                    <a:pt x="130" y="330"/>
                  </a:lnTo>
                  <a:lnTo>
                    <a:pt x="124" y="334"/>
                  </a:lnTo>
                  <a:lnTo>
                    <a:pt x="119" y="339"/>
                  </a:lnTo>
                  <a:lnTo>
                    <a:pt x="114" y="343"/>
                  </a:lnTo>
                  <a:lnTo>
                    <a:pt x="110" y="349"/>
                  </a:lnTo>
                  <a:lnTo>
                    <a:pt x="107" y="354"/>
                  </a:lnTo>
                  <a:lnTo>
                    <a:pt x="103" y="360"/>
                  </a:lnTo>
                  <a:lnTo>
                    <a:pt x="100" y="367"/>
                  </a:lnTo>
                  <a:lnTo>
                    <a:pt x="97" y="373"/>
                  </a:lnTo>
                  <a:lnTo>
                    <a:pt x="95" y="379"/>
                  </a:lnTo>
                  <a:lnTo>
                    <a:pt x="92" y="386"/>
                  </a:lnTo>
                  <a:lnTo>
                    <a:pt x="90" y="391"/>
                  </a:lnTo>
                  <a:lnTo>
                    <a:pt x="88" y="397"/>
                  </a:lnTo>
                  <a:lnTo>
                    <a:pt x="85" y="403"/>
                  </a:lnTo>
                  <a:lnTo>
                    <a:pt x="84" y="407"/>
                  </a:lnTo>
                  <a:lnTo>
                    <a:pt x="83" y="411"/>
                  </a:lnTo>
                  <a:lnTo>
                    <a:pt x="81" y="414"/>
                  </a:lnTo>
                  <a:lnTo>
                    <a:pt x="80" y="418"/>
                  </a:lnTo>
                  <a:lnTo>
                    <a:pt x="79" y="421"/>
                  </a:lnTo>
                  <a:lnTo>
                    <a:pt x="78" y="425"/>
                  </a:lnTo>
                  <a:lnTo>
                    <a:pt x="78" y="429"/>
                  </a:lnTo>
                  <a:lnTo>
                    <a:pt x="79" y="433"/>
                  </a:lnTo>
                  <a:lnTo>
                    <a:pt x="78" y="434"/>
                  </a:lnTo>
                </a:path>
              </a:pathLst>
            </a:custGeom>
            <a:solidFill>
              <a:srgbClr val="7F7F7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30" name="Freeform 218">
              <a:extLst>
                <a:ext uri="{FF2B5EF4-FFF2-40B4-BE49-F238E27FC236}">
                  <a16:creationId xmlns:a16="http://schemas.microsoft.com/office/drawing/2014/main" id="{DB99DBA8-173F-8AE5-734A-1BEF551AD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2" y="2320"/>
              <a:ext cx="85" cy="105"/>
            </a:xfrm>
            <a:custGeom>
              <a:avLst/>
              <a:gdLst>
                <a:gd name="T0" fmla="*/ 11 w 85"/>
                <a:gd name="T1" fmla="*/ 91 h 105"/>
                <a:gd name="T2" fmla="*/ 15 w 85"/>
                <a:gd name="T3" fmla="*/ 90 h 105"/>
                <a:gd name="T4" fmla="*/ 19 w 85"/>
                <a:gd name="T5" fmla="*/ 90 h 105"/>
                <a:gd name="T6" fmla="*/ 22 w 85"/>
                <a:gd name="T7" fmla="*/ 89 h 105"/>
                <a:gd name="T8" fmla="*/ 26 w 85"/>
                <a:gd name="T9" fmla="*/ 88 h 105"/>
                <a:gd name="T10" fmla="*/ 29 w 85"/>
                <a:gd name="T11" fmla="*/ 86 h 105"/>
                <a:gd name="T12" fmla="*/ 31 w 85"/>
                <a:gd name="T13" fmla="*/ 84 h 105"/>
                <a:gd name="T14" fmla="*/ 34 w 85"/>
                <a:gd name="T15" fmla="*/ 82 h 105"/>
                <a:gd name="T16" fmla="*/ 36 w 85"/>
                <a:gd name="T17" fmla="*/ 79 h 105"/>
                <a:gd name="T18" fmla="*/ 34 w 85"/>
                <a:gd name="T19" fmla="*/ 77 h 105"/>
                <a:gd name="T20" fmla="*/ 33 w 85"/>
                <a:gd name="T21" fmla="*/ 75 h 105"/>
                <a:gd name="T22" fmla="*/ 30 w 85"/>
                <a:gd name="T23" fmla="*/ 73 h 105"/>
                <a:gd name="T24" fmla="*/ 28 w 85"/>
                <a:gd name="T25" fmla="*/ 71 h 105"/>
                <a:gd name="T26" fmla="*/ 25 w 85"/>
                <a:gd name="T27" fmla="*/ 70 h 105"/>
                <a:gd name="T28" fmla="*/ 22 w 85"/>
                <a:gd name="T29" fmla="*/ 69 h 105"/>
                <a:gd name="T30" fmla="*/ 18 w 85"/>
                <a:gd name="T31" fmla="*/ 69 h 105"/>
                <a:gd name="T32" fmla="*/ 15 w 85"/>
                <a:gd name="T33" fmla="*/ 68 h 105"/>
                <a:gd name="T34" fmla="*/ 48 w 85"/>
                <a:gd name="T35" fmla="*/ 6 h 105"/>
                <a:gd name="T36" fmla="*/ 72 w 85"/>
                <a:gd name="T37" fmla="*/ 0 h 105"/>
                <a:gd name="T38" fmla="*/ 84 w 85"/>
                <a:gd name="T39" fmla="*/ 21 h 105"/>
                <a:gd name="T40" fmla="*/ 80 w 85"/>
                <a:gd name="T41" fmla="*/ 24 h 105"/>
                <a:gd name="T42" fmla="*/ 77 w 85"/>
                <a:gd name="T43" fmla="*/ 28 h 105"/>
                <a:gd name="T44" fmla="*/ 74 w 85"/>
                <a:gd name="T45" fmla="*/ 31 h 105"/>
                <a:gd name="T46" fmla="*/ 72 w 85"/>
                <a:gd name="T47" fmla="*/ 34 h 105"/>
                <a:gd name="T48" fmla="*/ 70 w 85"/>
                <a:gd name="T49" fmla="*/ 38 h 105"/>
                <a:gd name="T50" fmla="*/ 69 w 85"/>
                <a:gd name="T51" fmla="*/ 42 h 105"/>
                <a:gd name="T52" fmla="*/ 67 w 85"/>
                <a:gd name="T53" fmla="*/ 45 h 105"/>
                <a:gd name="T54" fmla="*/ 65 w 85"/>
                <a:gd name="T55" fmla="*/ 49 h 105"/>
                <a:gd name="T56" fmla="*/ 64 w 85"/>
                <a:gd name="T57" fmla="*/ 53 h 105"/>
                <a:gd name="T58" fmla="*/ 62 w 85"/>
                <a:gd name="T59" fmla="*/ 56 h 105"/>
                <a:gd name="T60" fmla="*/ 60 w 85"/>
                <a:gd name="T61" fmla="*/ 60 h 105"/>
                <a:gd name="T62" fmla="*/ 58 w 85"/>
                <a:gd name="T63" fmla="*/ 63 h 105"/>
                <a:gd name="T64" fmla="*/ 55 w 85"/>
                <a:gd name="T65" fmla="*/ 66 h 105"/>
                <a:gd name="T66" fmla="*/ 52 w 85"/>
                <a:gd name="T67" fmla="*/ 69 h 105"/>
                <a:gd name="T68" fmla="*/ 48 w 85"/>
                <a:gd name="T69" fmla="*/ 72 h 105"/>
                <a:gd name="T70" fmla="*/ 44 w 85"/>
                <a:gd name="T71" fmla="*/ 75 h 105"/>
                <a:gd name="T72" fmla="*/ 40 w 85"/>
                <a:gd name="T73" fmla="*/ 80 h 105"/>
                <a:gd name="T74" fmla="*/ 36 w 85"/>
                <a:gd name="T75" fmla="*/ 85 h 105"/>
                <a:gd name="T76" fmla="*/ 31 w 85"/>
                <a:gd name="T77" fmla="*/ 89 h 105"/>
                <a:gd name="T78" fmla="*/ 27 w 85"/>
                <a:gd name="T79" fmla="*/ 94 h 105"/>
                <a:gd name="T80" fmla="*/ 21 w 85"/>
                <a:gd name="T81" fmla="*/ 98 h 105"/>
                <a:gd name="T82" fmla="*/ 14 w 85"/>
                <a:gd name="T83" fmla="*/ 101 h 105"/>
                <a:gd name="T84" fmla="*/ 7 w 85"/>
                <a:gd name="T85" fmla="*/ 103 h 105"/>
                <a:gd name="T86" fmla="*/ 0 w 85"/>
                <a:gd name="T87" fmla="*/ 104 h 105"/>
                <a:gd name="T88" fmla="*/ 0 w 85"/>
                <a:gd name="T89" fmla="*/ 101 h 105"/>
                <a:gd name="T90" fmla="*/ 1 w 85"/>
                <a:gd name="T91" fmla="*/ 100 h 105"/>
                <a:gd name="T92" fmla="*/ 2 w 85"/>
                <a:gd name="T93" fmla="*/ 97 h 105"/>
                <a:gd name="T94" fmla="*/ 3 w 85"/>
                <a:gd name="T95" fmla="*/ 95 h 105"/>
                <a:gd name="T96" fmla="*/ 4 w 85"/>
                <a:gd name="T97" fmla="*/ 93 h 105"/>
                <a:gd name="T98" fmla="*/ 7 w 85"/>
                <a:gd name="T99" fmla="*/ 92 h 105"/>
                <a:gd name="T100" fmla="*/ 9 w 85"/>
                <a:gd name="T101" fmla="*/ 91 h 105"/>
                <a:gd name="T102" fmla="*/ 11 w 85"/>
                <a:gd name="T103" fmla="*/ 9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5" h="105">
                  <a:moveTo>
                    <a:pt x="11" y="91"/>
                  </a:moveTo>
                  <a:lnTo>
                    <a:pt x="15" y="90"/>
                  </a:lnTo>
                  <a:lnTo>
                    <a:pt x="19" y="90"/>
                  </a:lnTo>
                  <a:lnTo>
                    <a:pt x="22" y="89"/>
                  </a:lnTo>
                  <a:lnTo>
                    <a:pt x="26" y="88"/>
                  </a:lnTo>
                  <a:lnTo>
                    <a:pt x="29" y="86"/>
                  </a:lnTo>
                  <a:lnTo>
                    <a:pt x="31" y="84"/>
                  </a:lnTo>
                  <a:lnTo>
                    <a:pt x="34" y="82"/>
                  </a:lnTo>
                  <a:lnTo>
                    <a:pt x="36" y="79"/>
                  </a:lnTo>
                  <a:lnTo>
                    <a:pt x="34" y="77"/>
                  </a:lnTo>
                  <a:lnTo>
                    <a:pt x="33" y="75"/>
                  </a:lnTo>
                  <a:lnTo>
                    <a:pt x="30" y="73"/>
                  </a:lnTo>
                  <a:lnTo>
                    <a:pt x="28" y="71"/>
                  </a:lnTo>
                  <a:lnTo>
                    <a:pt x="25" y="70"/>
                  </a:lnTo>
                  <a:lnTo>
                    <a:pt x="22" y="69"/>
                  </a:lnTo>
                  <a:lnTo>
                    <a:pt x="18" y="69"/>
                  </a:lnTo>
                  <a:lnTo>
                    <a:pt x="15" y="68"/>
                  </a:lnTo>
                  <a:lnTo>
                    <a:pt x="48" y="6"/>
                  </a:lnTo>
                  <a:lnTo>
                    <a:pt x="72" y="0"/>
                  </a:lnTo>
                  <a:lnTo>
                    <a:pt x="84" y="21"/>
                  </a:lnTo>
                  <a:lnTo>
                    <a:pt x="80" y="24"/>
                  </a:lnTo>
                  <a:lnTo>
                    <a:pt x="77" y="28"/>
                  </a:lnTo>
                  <a:lnTo>
                    <a:pt x="74" y="31"/>
                  </a:lnTo>
                  <a:lnTo>
                    <a:pt x="72" y="34"/>
                  </a:lnTo>
                  <a:lnTo>
                    <a:pt x="70" y="38"/>
                  </a:lnTo>
                  <a:lnTo>
                    <a:pt x="69" y="42"/>
                  </a:lnTo>
                  <a:lnTo>
                    <a:pt x="67" y="45"/>
                  </a:lnTo>
                  <a:lnTo>
                    <a:pt x="65" y="49"/>
                  </a:lnTo>
                  <a:lnTo>
                    <a:pt x="64" y="53"/>
                  </a:lnTo>
                  <a:lnTo>
                    <a:pt x="62" y="56"/>
                  </a:lnTo>
                  <a:lnTo>
                    <a:pt x="60" y="60"/>
                  </a:lnTo>
                  <a:lnTo>
                    <a:pt x="58" y="63"/>
                  </a:lnTo>
                  <a:lnTo>
                    <a:pt x="55" y="66"/>
                  </a:lnTo>
                  <a:lnTo>
                    <a:pt x="52" y="69"/>
                  </a:lnTo>
                  <a:lnTo>
                    <a:pt x="48" y="72"/>
                  </a:lnTo>
                  <a:lnTo>
                    <a:pt x="44" y="75"/>
                  </a:lnTo>
                  <a:lnTo>
                    <a:pt x="40" y="80"/>
                  </a:lnTo>
                  <a:lnTo>
                    <a:pt x="36" y="85"/>
                  </a:lnTo>
                  <a:lnTo>
                    <a:pt x="31" y="89"/>
                  </a:lnTo>
                  <a:lnTo>
                    <a:pt x="27" y="94"/>
                  </a:lnTo>
                  <a:lnTo>
                    <a:pt x="21" y="98"/>
                  </a:lnTo>
                  <a:lnTo>
                    <a:pt x="14" y="101"/>
                  </a:lnTo>
                  <a:lnTo>
                    <a:pt x="7" y="103"/>
                  </a:lnTo>
                  <a:lnTo>
                    <a:pt x="0" y="104"/>
                  </a:lnTo>
                  <a:lnTo>
                    <a:pt x="0" y="101"/>
                  </a:lnTo>
                  <a:lnTo>
                    <a:pt x="1" y="100"/>
                  </a:lnTo>
                  <a:lnTo>
                    <a:pt x="2" y="97"/>
                  </a:lnTo>
                  <a:lnTo>
                    <a:pt x="3" y="95"/>
                  </a:lnTo>
                  <a:lnTo>
                    <a:pt x="4" y="93"/>
                  </a:lnTo>
                  <a:lnTo>
                    <a:pt x="7" y="92"/>
                  </a:lnTo>
                  <a:lnTo>
                    <a:pt x="9" y="91"/>
                  </a:lnTo>
                  <a:lnTo>
                    <a:pt x="11" y="91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31" name="Freeform 219">
              <a:extLst>
                <a:ext uri="{FF2B5EF4-FFF2-40B4-BE49-F238E27FC236}">
                  <a16:creationId xmlns:a16="http://schemas.microsoft.com/office/drawing/2014/main" id="{F3318B11-A1E5-EB06-5924-17B0D21F6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7" y="2392"/>
              <a:ext cx="25" cy="21"/>
            </a:xfrm>
            <a:custGeom>
              <a:avLst/>
              <a:gdLst>
                <a:gd name="T0" fmla="*/ 21 w 25"/>
                <a:gd name="T1" fmla="*/ 2 h 21"/>
                <a:gd name="T2" fmla="*/ 21 w 25"/>
                <a:gd name="T3" fmla="*/ 4 h 21"/>
                <a:gd name="T4" fmla="*/ 22 w 25"/>
                <a:gd name="T5" fmla="*/ 4 h 21"/>
                <a:gd name="T6" fmla="*/ 23 w 25"/>
                <a:gd name="T7" fmla="*/ 5 h 21"/>
                <a:gd name="T8" fmla="*/ 24 w 25"/>
                <a:gd name="T9" fmla="*/ 6 h 21"/>
                <a:gd name="T10" fmla="*/ 22 w 25"/>
                <a:gd name="T11" fmla="*/ 9 h 21"/>
                <a:gd name="T12" fmla="*/ 20 w 25"/>
                <a:gd name="T13" fmla="*/ 12 h 21"/>
                <a:gd name="T14" fmla="*/ 18 w 25"/>
                <a:gd name="T15" fmla="*/ 14 h 21"/>
                <a:gd name="T16" fmla="*/ 14 w 25"/>
                <a:gd name="T17" fmla="*/ 15 h 21"/>
                <a:gd name="T18" fmla="*/ 10 w 25"/>
                <a:gd name="T19" fmla="*/ 16 h 21"/>
                <a:gd name="T20" fmla="*/ 7 w 25"/>
                <a:gd name="T21" fmla="*/ 17 h 21"/>
                <a:gd name="T22" fmla="*/ 3 w 25"/>
                <a:gd name="T23" fmla="*/ 18 h 21"/>
                <a:gd name="T24" fmla="*/ 0 w 25"/>
                <a:gd name="T25" fmla="*/ 20 h 21"/>
                <a:gd name="T26" fmla="*/ 1 w 25"/>
                <a:gd name="T27" fmla="*/ 16 h 21"/>
                <a:gd name="T28" fmla="*/ 3 w 25"/>
                <a:gd name="T29" fmla="*/ 13 h 21"/>
                <a:gd name="T30" fmla="*/ 4 w 25"/>
                <a:gd name="T31" fmla="*/ 8 h 21"/>
                <a:gd name="T32" fmla="*/ 6 w 25"/>
                <a:gd name="T33" fmla="*/ 4 h 21"/>
                <a:gd name="T34" fmla="*/ 8 w 25"/>
                <a:gd name="T35" fmla="*/ 1 h 21"/>
                <a:gd name="T36" fmla="*/ 11 w 25"/>
                <a:gd name="T37" fmla="*/ 0 h 21"/>
                <a:gd name="T38" fmla="*/ 15 w 25"/>
                <a:gd name="T39" fmla="*/ 0 h 21"/>
                <a:gd name="T40" fmla="*/ 21 w 25"/>
                <a:gd name="T41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21">
                  <a:moveTo>
                    <a:pt x="21" y="2"/>
                  </a:moveTo>
                  <a:lnTo>
                    <a:pt x="21" y="4"/>
                  </a:lnTo>
                  <a:lnTo>
                    <a:pt x="22" y="4"/>
                  </a:lnTo>
                  <a:lnTo>
                    <a:pt x="23" y="5"/>
                  </a:lnTo>
                  <a:lnTo>
                    <a:pt x="24" y="6"/>
                  </a:lnTo>
                  <a:lnTo>
                    <a:pt x="22" y="9"/>
                  </a:lnTo>
                  <a:lnTo>
                    <a:pt x="20" y="12"/>
                  </a:lnTo>
                  <a:lnTo>
                    <a:pt x="18" y="14"/>
                  </a:lnTo>
                  <a:lnTo>
                    <a:pt x="14" y="15"/>
                  </a:lnTo>
                  <a:lnTo>
                    <a:pt x="10" y="16"/>
                  </a:lnTo>
                  <a:lnTo>
                    <a:pt x="7" y="17"/>
                  </a:lnTo>
                  <a:lnTo>
                    <a:pt x="3" y="18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3" y="13"/>
                  </a:lnTo>
                  <a:lnTo>
                    <a:pt x="4" y="8"/>
                  </a:lnTo>
                  <a:lnTo>
                    <a:pt x="6" y="4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1" y="2"/>
                  </a:lnTo>
                </a:path>
              </a:pathLst>
            </a:custGeom>
            <a:solidFill>
              <a:srgbClr val="4C4C4C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32" name="Freeform 220">
              <a:extLst>
                <a:ext uri="{FF2B5EF4-FFF2-40B4-BE49-F238E27FC236}">
                  <a16:creationId xmlns:a16="http://schemas.microsoft.com/office/drawing/2014/main" id="{C7D41BFE-28E1-0EA6-695D-DCBCAD945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6" y="2053"/>
              <a:ext cx="137" cy="72"/>
            </a:xfrm>
            <a:custGeom>
              <a:avLst/>
              <a:gdLst>
                <a:gd name="T0" fmla="*/ 3 w 137"/>
                <a:gd name="T1" fmla="*/ 40 h 72"/>
                <a:gd name="T2" fmla="*/ 12 w 137"/>
                <a:gd name="T3" fmla="*/ 39 h 72"/>
                <a:gd name="T4" fmla="*/ 20 w 137"/>
                <a:gd name="T5" fmla="*/ 37 h 72"/>
                <a:gd name="T6" fmla="*/ 28 w 137"/>
                <a:gd name="T7" fmla="*/ 35 h 72"/>
                <a:gd name="T8" fmla="*/ 36 w 137"/>
                <a:gd name="T9" fmla="*/ 33 h 72"/>
                <a:gd name="T10" fmla="*/ 44 w 137"/>
                <a:gd name="T11" fmla="*/ 30 h 72"/>
                <a:gd name="T12" fmla="*/ 52 w 137"/>
                <a:gd name="T13" fmla="*/ 28 h 72"/>
                <a:gd name="T14" fmla="*/ 60 w 137"/>
                <a:gd name="T15" fmla="*/ 26 h 72"/>
                <a:gd name="T16" fmla="*/ 68 w 137"/>
                <a:gd name="T17" fmla="*/ 23 h 72"/>
                <a:gd name="T18" fmla="*/ 76 w 137"/>
                <a:gd name="T19" fmla="*/ 21 h 72"/>
                <a:gd name="T20" fmla="*/ 83 w 137"/>
                <a:gd name="T21" fmla="*/ 18 h 72"/>
                <a:gd name="T22" fmla="*/ 91 w 137"/>
                <a:gd name="T23" fmla="*/ 15 h 72"/>
                <a:gd name="T24" fmla="*/ 99 w 137"/>
                <a:gd name="T25" fmla="*/ 12 h 72"/>
                <a:gd name="T26" fmla="*/ 107 w 137"/>
                <a:gd name="T27" fmla="*/ 9 h 72"/>
                <a:gd name="T28" fmla="*/ 114 w 137"/>
                <a:gd name="T29" fmla="*/ 6 h 72"/>
                <a:gd name="T30" fmla="*/ 122 w 137"/>
                <a:gd name="T31" fmla="*/ 3 h 72"/>
                <a:gd name="T32" fmla="*/ 129 w 137"/>
                <a:gd name="T33" fmla="*/ 0 h 72"/>
                <a:gd name="T34" fmla="*/ 136 w 137"/>
                <a:gd name="T35" fmla="*/ 0 h 72"/>
                <a:gd name="T36" fmla="*/ 135 w 137"/>
                <a:gd name="T37" fmla="*/ 34 h 72"/>
                <a:gd name="T38" fmla="*/ 126 w 137"/>
                <a:gd name="T39" fmla="*/ 36 h 72"/>
                <a:gd name="T40" fmla="*/ 117 w 137"/>
                <a:gd name="T41" fmla="*/ 38 h 72"/>
                <a:gd name="T42" fmla="*/ 109 w 137"/>
                <a:gd name="T43" fmla="*/ 40 h 72"/>
                <a:gd name="T44" fmla="*/ 101 w 137"/>
                <a:gd name="T45" fmla="*/ 43 h 72"/>
                <a:gd name="T46" fmla="*/ 92 w 137"/>
                <a:gd name="T47" fmla="*/ 45 h 72"/>
                <a:gd name="T48" fmla="*/ 84 w 137"/>
                <a:gd name="T49" fmla="*/ 47 h 72"/>
                <a:gd name="T50" fmla="*/ 75 w 137"/>
                <a:gd name="T51" fmla="*/ 50 h 72"/>
                <a:gd name="T52" fmla="*/ 67 w 137"/>
                <a:gd name="T53" fmla="*/ 52 h 72"/>
                <a:gd name="T54" fmla="*/ 59 w 137"/>
                <a:gd name="T55" fmla="*/ 55 h 72"/>
                <a:gd name="T56" fmla="*/ 50 w 137"/>
                <a:gd name="T57" fmla="*/ 57 h 72"/>
                <a:gd name="T58" fmla="*/ 42 w 137"/>
                <a:gd name="T59" fmla="*/ 60 h 72"/>
                <a:gd name="T60" fmla="*/ 34 w 137"/>
                <a:gd name="T61" fmla="*/ 62 h 72"/>
                <a:gd name="T62" fmla="*/ 25 w 137"/>
                <a:gd name="T63" fmla="*/ 64 h 72"/>
                <a:gd name="T64" fmla="*/ 17 w 137"/>
                <a:gd name="T65" fmla="*/ 66 h 72"/>
                <a:gd name="T66" fmla="*/ 8 w 137"/>
                <a:gd name="T67" fmla="*/ 68 h 72"/>
                <a:gd name="T68" fmla="*/ 0 w 137"/>
                <a:gd name="T69" fmla="*/ 71 h 72"/>
                <a:gd name="T70" fmla="*/ 1 w 137"/>
                <a:gd name="T71" fmla="*/ 67 h 72"/>
                <a:gd name="T72" fmla="*/ 2 w 137"/>
                <a:gd name="T73" fmla="*/ 63 h 72"/>
                <a:gd name="T74" fmla="*/ 3 w 137"/>
                <a:gd name="T75" fmla="*/ 59 h 72"/>
                <a:gd name="T76" fmla="*/ 3 w 137"/>
                <a:gd name="T77" fmla="*/ 55 h 72"/>
                <a:gd name="T78" fmla="*/ 4 w 137"/>
                <a:gd name="T79" fmla="*/ 52 h 72"/>
                <a:gd name="T80" fmla="*/ 4 w 137"/>
                <a:gd name="T81" fmla="*/ 48 h 72"/>
                <a:gd name="T82" fmla="*/ 3 w 137"/>
                <a:gd name="T83" fmla="*/ 44 h 72"/>
                <a:gd name="T84" fmla="*/ 3 w 137"/>
                <a:gd name="T85" fmla="*/ 4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7" h="72">
                  <a:moveTo>
                    <a:pt x="3" y="40"/>
                  </a:moveTo>
                  <a:lnTo>
                    <a:pt x="12" y="39"/>
                  </a:lnTo>
                  <a:lnTo>
                    <a:pt x="20" y="37"/>
                  </a:lnTo>
                  <a:lnTo>
                    <a:pt x="28" y="35"/>
                  </a:lnTo>
                  <a:lnTo>
                    <a:pt x="36" y="33"/>
                  </a:lnTo>
                  <a:lnTo>
                    <a:pt x="44" y="30"/>
                  </a:lnTo>
                  <a:lnTo>
                    <a:pt x="52" y="28"/>
                  </a:lnTo>
                  <a:lnTo>
                    <a:pt x="60" y="26"/>
                  </a:lnTo>
                  <a:lnTo>
                    <a:pt x="68" y="23"/>
                  </a:lnTo>
                  <a:lnTo>
                    <a:pt x="76" y="21"/>
                  </a:lnTo>
                  <a:lnTo>
                    <a:pt x="83" y="18"/>
                  </a:lnTo>
                  <a:lnTo>
                    <a:pt x="91" y="15"/>
                  </a:lnTo>
                  <a:lnTo>
                    <a:pt x="99" y="12"/>
                  </a:lnTo>
                  <a:lnTo>
                    <a:pt x="107" y="9"/>
                  </a:lnTo>
                  <a:lnTo>
                    <a:pt x="114" y="6"/>
                  </a:lnTo>
                  <a:lnTo>
                    <a:pt x="122" y="3"/>
                  </a:lnTo>
                  <a:lnTo>
                    <a:pt x="129" y="0"/>
                  </a:lnTo>
                  <a:lnTo>
                    <a:pt x="136" y="0"/>
                  </a:lnTo>
                  <a:lnTo>
                    <a:pt x="135" y="34"/>
                  </a:lnTo>
                  <a:lnTo>
                    <a:pt x="126" y="36"/>
                  </a:lnTo>
                  <a:lnTo>
                    <a:pt x="117" y="38"/>
                  </a:lnTo>
                  <a:lnTo>
                    <a:pt x="109" y="40"/>
                  </a:lnTo>
                  <a:lnTo>
                    <a:pt x="101" y="43"/>
                  </a:lnTo>
                  <a:lnTo>
                    <a:pt x="92" y="45"/>
                  </a:lnTo>
                  <a:lnTo>
                    <a:pt x="84" y="47"/>
                  </a:lnTo>
                  <a:lnTo>
                    <a:pt x="75" y="50"/>
                  </a:lnTo>
                  <a:lnTo>
                    <a:pt x="67" y="52"/>
                  </a:lnTo>
                  <a:lnTo>
                    <a:pt x="59" y="55"/>
                  </a:lnTo>
                  <a:lnTo>
                    <a:pt x="50" y="57"/>
                  </a:lnTo>
                  <a:lnTo>
                    <a:pt x="42" y="60"/>
                  </a:lnTo>
                  <a:lnTo>
                    <a:pt x="34" y="62"/>
                  </a:lnTo>
                  <a:lnTo>
                    <a:pt x="25" y="64"/>
                  </a:lnTo>
                  <a:lnTo>
                    <a:pt x="17" y="66"/>
                  </a:lnTo>
                  <a:lnTo>
                    <a:pt x="8" y="68"/>
                  </a:lnTo>
                  <a:lnTo>
                    <a:pt x="0" y="71"/>
                  </a:lnTo>
                  <a:lnTo>
                    <a:pt x="1" y="67"/>
                  </a:lnTo>
                  <a:lnTo>
                    <a:pt x="2" y="63"/>
                  </a:lnTo>
                  <a:lnTo>
                    <a:pt x="3" y="59"/>
                  </a:lnTo>
                  <a:lnTo>
                    <a:pt x="3" y="55"/>
                  </a:lnTo>
                  <a:lnTo>
                    <a:pt x="4" y="52"/>
                  </a:lnTo>
                  <a:lnTo>
                    <a:pt x="4" y="48"/>
                  </a:lnTo>
                  <a:lnTo>
                    <a:pt x="3" y="44"/>
                  </a:lnTo>
                  <a:lnTo>
                    <a:pt x="3" y="4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33" name="Freeform 221">
              <a:extLst>
                <a:ext uri="{FF2B5EF4-FFF2-40B4-BE49-F238E27FC236}">
                  <a16:creationId xmlns:a16="http://schemas.microsoft.com/office/drawing/2014/main" id="{31DBB64B-802F-0214-6872-CC12725CB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" y="2315"/>
              <a:ext cx="38" cy="34"/>
            </a:xfrm>
            <a:custGeom>
              <a:avLst/>
              <a:gdLst>
                <a:gd name="T0" fmla="*/ 15 w 38"/>
                <a:gd name="T1" fmla="*/ 0 h 34"/>
                <a:gd name="T2" fmla="*/ 17 w 38"/>
                <a:gd name="T3" fmla="*/ 3 h 34"/>
                <a:gd name="T4" fmla="*/ 20 w 38"/>
                <a:gd name="T5" fmla="*/ 6 h 34"/>
                <a:gd name="T6" fmla="*/ 23 w 38"/>
                <a:gd name="T7" fmla="*/ 10 h 34"/>
                <a:gd name="T8" fmla="*/ 26 w 38"/>
                <a:gd name="T9" fmla="*/ 13 h 34"/>
                <a:gd name="T10" fmla="*/ 30 w 38"/>
                <a:gd name="T11" fmla="*/ 17 h 34"/>
                <a:gd name="T12" fmla="*/ 33 w 38"/>
                <a:gd name="T13" fmla="*/ 21 h 34"/>
                <a:gd name="T14" fmla="*/ 35 w 38"/>
                <a:gd name="T15" fmla="*/ 25 h 34"/>
                <a:gd name="T16" fmla="*/ 37 w 38"/>
                <a:gd name="T17" fmla="*/ 29 h 34"/>
                <a:gd name="T18" fmla="*/ 35 w 38"/>
                <a:gd name="T19" fmla="*/ 30 h 34"/>
                <a:gd name="T20" fmla="*/ 33 w 38"/>
                <a:gd name="T21" fmla="*/ 31 h 34"/>
                <a:gd name="T22" fmla="*/ 30 w 38"/>
                <a:gd name="T23" fmla="*/ 32 h 34"/>
                <a:gd name="T24" fmla="*/ 28 w 38"/>
                <a:gd name="T25" fmla="*/ 32 h 34"/>
                <a:gd name="T26" fmla="*/ 25 w 38"/>
                <a:gd name="T27" fmla="*/ 33 h 34"/>
                <a:gd name="T28" fmla="*/ 22 w 38"/>
                <a:gd name="T29" fmla="*/ 33 h 34"/>
                <a:gd name="T30" fmla="*/ 20 w 38"/>
                <a:gd name="T31" fmla="*/ 33 h 34"/>
                <a:gd name="T32" fmla="*/ 17 w 38"/>
                <a:gd name="T33" fmla="*/ 33 h 34"/>
                <a:gd name="T34" fmla="*/ 16 w 38"/>
                <a:gd name="T35" fmla="*/ 32 h 34"/>
                <a:gd name="T36" fmla="*/ 15 w 38"/>
                <a:gd name="T37" fmla="*/ 31 h 34"/>
                <a:gd name="T38" fmla="*/ 13 w 38"/>
                <a:gd name="T39" fmla="*/ 31 h 34"/>
                <a:gd name="T40" fmla="*/ 12 w 38"/>
                <a:gd name="T41" fmla="*/ 30 h 34"/>
                <a:gd name="T42" fmla="*/ 12 w 38"/>
                <a:gd name="T43" fmla="*/ 28 h 34"/>
                <a:gd name="T44" fmla="*/ 11 w 38"/>
                <a:gd name="T45" fmla="*/ 25 h 34"/>
                <a:gd name="T46" fmla="*/ 10 w 38"/>
                <a:gd name="T47" fmla="*/ 24 h 34"/>
                <a:gd name="T48" fmla="*/ 9 w 38"/>
                <a:gd name="T49" fmla="*/ 24 h 34"/>
                <a:gd name="T50" fmla="*/ 0 w 38"/>
                <a:gd name="T51" fmla="*/ 5 h 34"/>
                <a:gd name="T52" fmla="*/ 15 w 38"/>
                <a:gd name="T5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" h="34">
                  <a:moveTo>
                    <a:pt x="15" y="0"/>
                  </a:moveTo>
                  <a:lnTo>
                    <a:pt x="17" y="3"/>
                  </a:lnTo>
                  <a:lnTo>
                    <a:pt x="20" y="6"/>
                  </a:lnTo>
                  <a:lnTo>
                    <a:pt x="23" y="10"/>
                  </a:lnTo>
                  <a:lnTo>
                    <a:pt x="26" y="13"/>
                  </a:lnTo>
                  <a:lnTo>
                    <a:pt x="30" y="17"/>
                  </a:lnTo>
                  <a:lnTo>
                    <a:pt x="33" y="21"/>
                  </a:lnTo>
                  <a:lnTo>
                    <a:pt x="35" y="25"/>
                  </a:lnTo>
                  <a:lnTo>
                    <a:pt x="37" y="29"/>
                  </a:lnTo>
                  <a:lnTo>
                    <a:pt x="35" y="30"/>
                  </a:lnTo>
                  <a:lnTo>
                    <a:pt x="33" y="31"/>
                  </a:lnTo>
                  <a:lnTo>
                    <a:pt x="30" y="32"/>
                  </a:lnTo>
                  <a:lnTo>
                    <a:pt x="28" y="32"/>
                  </a:lnTo>
                  <a:lnTo>
                    <a:pt x="25" y="33"/>
                  </a:lnTo>
                  <a:lnTo>
                    <a:pt x="22" y="33"/>
                  </a:lnTo>
                  <a:lnTo>
                    <a:pt x="20" y="33"/>
                  </a:lnTo>
                  <a:lnTo>
                    <a:pt x="17" y="33"/>
                  </a:lnTo>
                  <a:lnTo>
                    <a:pt x="16" y="32"/>
                  </a:lnTo>
                  <a:lnTo>
                    <a:pt x="15" y="31"/>
                  </a:lnTo>
                  <a:lnTo>
                    <a:pt x="13" y="31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0" y="24"/>
                  </a:lnTo>
                  <a:lnTo>
                    <a:pt x="9" y="24"/>
                  </a:lnTo>
                  <a:lnTo>
                    <a:pt x="0" y="5"/>
                  </a:lnTo>
                  <a:lnTo>
                    <a:pt x="15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34" name="Freeform 222">
              <a:extLst>
                <a:ext uri="{FF2B5EF4-FFF2-40B4-BE49-F238E27FC236}">
                  <a16:creationId xmlns:a16="http://schemas.microsoft.com/office/drawing/2014/main" id="{7E2DE6C3-FFD6-83DC-2DDA-C492191BB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2" y="2331"/>
              <a:ext cx="61" cy="50"/>
            </a:xfrm>
            <a:custGeom>
              <a:avLst/>
              <a:gdLst>
                <a:gd name="T0" fmla="*/ 60 w 61"/>
                <a:gd name="T1" fmla="*/ 0 h 50"/>
                <a:gd name="T2" fmla="*/ 59 w 61"/>
                <a:gd name="T3" fmla="*/ 3 h 50"/>
                <a:gd name="T4" fmla="*/ 58 w 61"/>
                <a:gd name="T5" fmla="*/ 7 h 50"/>
                <a:gd name="T6" fmla="*/ 56 w 61"/>
                <a:gd name="T7" fmla="*/ 11 h 50"/>
                <a:gd name="T8" fmla="*/ 55 w 61"/>
                <a:gd name="T9" fmla="*/ 15 h 50"/>
                <a:gd name="T10" fmla="*/ 52 w 61"/>
                <a:gd name="T11" fmla="*/ 18 h 50"/>
                <a:gd name="T12" fmla="*/ 49 w 61"/>
                <a:gd name="T13" fmla="*/ 22 h 50"/>
                <a:gd name="T14" fmla="*/ 46 w 61"/>
                <a:gd name="T15" fmla="*/ 25 h 50"/>
                <a:gd name="T16" fmla="*/ 43 w 61"/>
                <a:gd name="T17" fmla="*/ 28 h 50"/>
                <a:gd name="T18" fmla="*/ 39 w 61"/>
                <a:gd name="T19" fmla="*/ 31 h 50"/>
                <a:gd name="T20" fmla="*/ 36 w 61"/>
                <a:gd name="T21" fmla="*/ 34 h 50"/>
                <a:gd name="T22" fmla="*/ 32 w 61"/>
                <a:gd name="T23" fmla="*/ 36 h 50"/>
                <a:gd name="T24" fmla="*/ 27 w 61"/>
                <a:gd name="T25" fmla="*/ 38 h 50"/>
                <a:gd name="T26" fmla="*/ 24 w 61"/>
                <a:gd name="T27" fmla="*/ 41 h 50"/>
                <a:gd name="T28" fmla="*/ 19 w 61"/>
                <a:gd name="T29" fmla="*/ 43 h 50"/>
                <a:gd name="T30" fmla="*/ 15 w 61"/>
                <a:gd name="T31" fmla="*/ 45 h 50"/>
                <a:gd name="T32" fmla="*/ 10 w 61"/>
                <a:gd name="T33" fmla="*/ 46 h 50"/>
                <a:gd name="T34" fmla="*/ 0 w 61"/>
                <a:gd name="T35" fmla="*/ 49 h 50"/>
                <a:gd name="T36" fmla="*/ 3 w 61"/>
                <a:gd name="T37" fmla="*/ 46 h 50"/>
                <a:gd name="T38" fmla="*/ 8 w 61"/>
                <a:gd name="T39" fmla="*/ 43 h 50"/>
                <a:gd name="T40" fmla="*/ 12 w 61"/>
                <a:gd name="T41" fmla="*/ 41 h 50"/>
                <a:gd name="T42" fmla="*/ 16 w 61"/>
                <a:gd name="T43" fmla="*/ 38 h 50"/>
                <a:gd name="T44" fmla="*/ 21 w 61"/>
                <a:gd name="T45" fmla="*/ 35 h 50"/>
                <a:gd name="T46" fmla="*/ 25 w 61"/>
                <a:gd name="T47" fmla="*/ 33 h 50"/>
                <a:gd name="T48" fmla="*/ 30 w 61"/>
                <a:gd name="T49" fmla="*/ 30 h 50"/>
                <a:gd name="T50" fmla="*/ 34 w 61"/>
                <a:gd name="T51" fmla="*/ 27 h 50"/>
                <a:gd name="T52" fmla="*/ 38 w 61"/>
                <a:gd name="T53" fmla="*/ 24 h 50"/>
                <a:gd name="T54" fmla="*/ 42 w 61"/>
                <a:gd name="T55" fmla="*/ 21 h 50"/>
                <a:gd name="T56" fmla="*/ 46 w 61"/>
                <a:gd name="T57" fmla="*/ 18 h 50"/>
                <a:gd name="T58" fmla="*/ 49 w 61"/>
                <a:gd name="T59" fmla="*/ 15 h 50"/>
                <a:gd name="T60" fmla="*/ 52 w 61"/>
                <a:gd name="T61" fmla="*/ 11 h 50"/>
                <a:gd name="T62" fmla="*/ 55 w 61"/>
                <a:gd name="T63" fmla="*/ 7 h 50"/>
                <a:gd name="T64" fmla="*/ 58 w 61"/>
                <a:gd name="T65" fmla="*/ 3 h 50"/>
                <a:gd name="T66" fmla="*/ 60 w 61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50">
                  <a:moveTo>
                    <a:pt x="60" y="0"/>
                  </a:moveTo>
                  <a:lnTo>
                    <a:pt x="59" y="3"/>
                  </a:lnTo>
                  <a:lnTo>
                    <a:pt x="58" y="7"/>
                  </a:lnTo>
                  <a:lnTo>
                    <a:pt x="56" y="11"/>
                  </a:lnTo>
                  <a:lnTo>
                    <a:pt x="55" y="15"/>
                  </a:lnTo>
                  <a:lnTo>
                    <a:pt x="52" y="18"/>
                  </a:lnTo>
                  <a:lnTo>
                    <a:pt x="49" y="22"/>
                  </a:lnTo>
                  <a:lnTo>
                    <a:pt x="46" y="25"/>
                  </a:lnTo>
                  <a:lnTo>
                    <a:pt x="43" y="28"/>
                  </a:lnTo>
                  <a:lnTo>
                    <a:pt x="39" y="31"/>
                  </a:lnTo>
                  <a:lnTo>
                    <a:pt x="36" y="34"/>
                  </a:lnTo>
                  <a:lnTo>
                    <a:pt x="32" y="36"/>
                  </a:lnTo>
                  <a:lnTo>
                    <a:pt x="27" y="38"/>
                  </a:lnTo>
                  <a:lnTo>
                    <a:pt x="24" y="41"/>
                  </a:lnTo>
                  <a:lnTo>
                    <a:pt x="19" y="43"/>
                  </a:lnTo>
                  <a:lnTo>
                    <a:pt x="15" y="45"/>
                  </a:lnTo>
                  <a:lnTo>
                    <a:pt x="10" y="46"/>
                  </a:lnTo>
                  <a:lnTo>
                    <a:pt x="0" y="49"/>
                  </a:lnTo>
                  <a:lnTo>
                    <a:pt x="3" y="46"/>
                  </a:lnTo>
                  <a:lnTo>
                    <a:pt x="8" y="43"/>
                  </a:lnTo>
                  <a:lnTo>
                    <a:pt x="12" y="41"/>
                  </a:lnTo>
                  <a:lnTo>
                    <a:pt x="16" y="38"/>
                  </a:lnTo>
                  <a:lnTo>
                    <a:pt x="21" y="35"/>
                  </a:lnTo>
                  <a:lnTo>
                    <a:pt x="25" y="33"/>
                  </a:lnTo>
                  <a:lnTo>
                    <a:pt x="30" y="30"/>
                  </a:lnTo>
                  <a:lnTo>
                    <a:pt x="34" y="27"/>
                  </a:lnTo>
                  <a:lnTo>
                    <a:pt x="38" y="24"/>
                  </a:lnTo>
                  <a:lnTo>
                    <a:pt x="42" y="21"/>
                  </a:lnTo>
                  <a:lnTo>
                    <a:pt x="46" y="18"/>
                  </a:lnTo>
                  <a:lnTo>
                    <a:pt x="49" y="15"/>
                  </a:lnTo>
                  <a:lnTo>
                    <a:pt x="52" y="11"/>
                  </a:lnTo>
                  <a:lnTo>
                    <a:pt x="55" y="7"/>
                  </a:lnTo>
                  <a:lnTo>
                    <a:pt x="58" y="3"/>
                  </a:lnTo>
                  <a:lnTo>
                    <a:pt x="60" y="0"/>
                  </a:lnTo>
                </a:path>
              </a:pathLst>
            </a:custGeom>
            <a:solidFill>
              <a:srgbClr val="4C4C4C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35" name="Freeform 223">
              <a:extLst>
                <a:ext uri="{FF2B5EF4-FFF2-40B4-BE49-F238E27FC236}">
                  <a16:creationId xmlns:a16="http://schemas.microsoft.com/office/drawing/2014/main" id="{36DDC2E0-42E2-9975-AC0A-1B23792BC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8" y="2228"/>
              <a:ext cx="21" cy="21"/>
            </a:xfrm>
            <a:custGeom>
              <a:avLst/>
              <a:gdLst>
                <a:gd name="T0" fmla="*/ 18 w 21"/>
                <a:gd name="T1" fmla="*/ 10 h 21"/>
                <a:gd name="T2" fmla="*/ 20 w 21"/>
                <a:gd name="T3" fmla="*/ 12 h 21"/>
                <a:gd name="T4" fmla="*/ 18 w 21"/>
                <a:gd name="T5" fmla="*/ 15 h 21"/>
                <a:gd name="T6" fmla="*/ 18 w 21"/>
                <a:gd name="T7" fmla="*/ 17 h 21"/>
                <a:gd name="T8" fmla="*/ 16 w 21"/>
                <a:gd name="T9" fmla="*/ 20 h 21"/>
                <a:gd name="T10" fmla="*/ 8 w 21"/>
                <a:gd name="T11" fmla="*/ 20 h 21"/>
                <a:gd name="T12" fmla="*/ 4 w 21"/>
                <a:gd name="T13" fmla="*/ 15 h 21"/>
                <a:gd name="T14" fmla="*/ 4 w 21"/>
                <a:gd name="T15" fmla="*/ 7 h 21"/>
                <a:gd name="T16" fmla="*/ 0 w 21"/>
                <a:gd name="T17" fmla="*/ 0 h 21"/>
                <a:gd name="T18" fmla="*/ 4 w 21"/>
                <a:gd name="T19" fmla="*/ 2 h 21"/>
                <a:gd name="T20" fmla="*/ 10 w 21"/>
                <a:gd name="T21" fmla="*/ 7 h 21"/>
                <a:gd name="T22" fmla="*/ 12 w 21"/>
                <a:gd name="T23" fmla="*/ 10 h 21"/>
                <a:gd name="T24" fmla="*/ 18 w 21"/>
                <a:gd name="T2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1">
                  <a:moveTo>
                    <a:pt x="18" y="10"/>
                  </a:moveTo>
                  <a:lnTo>
                    <a:pt x="20" y="12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6" y="20"/>
                  </a:lnTo>
                  <a:lnTo>
                    <a:pt x="8" y="20"/>
                  </a:lnTo>
                  <a:lnTo>
                    <a:pt x="4" y="15"/>
                  </a:lnTo>
                  <a:lnTo>
                    <a:pt x="4" y="7"/>
                  </a:lnTo>
                  <a:lnTo>
                    <a:pt x="0" y="0"/>
                  </a:lnTo>
                  <a:lnTo>
                    <a:pt x="4" y="2"/>
                  </a:lnTo>
                  <a:lnTo>
                    <a:pt x="10" y="7"/>
                  </a:lnTo>
                  <a:lnTo>
                    <a:pt x="12" y="10"/>
                  </a:lnTo>
                  <a:lnTo>
                    <a:pt x="18" y="1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36" name="Freeform 224">
              <a:extLst>
                <a:ext uri="{FF2B5EF4-FFF2-40B4-BE49-F238E27FC236}">
                  <a16:creationId xmlns:a16="http://schemas.microsoft.com/office/drawing/2014/main" id="{881233F9-506E-BB87-C917-48B0C3F06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" y="2200"/>
              <a:ext cx="159" cy="61"/>
            </a:xfrm>
            <a:custGeom>
              <a:avLst/>
              <a:gdLst>
                <a:gd name="T0" fmla="*/ 104 w 159"/>
                <a:gd name="T1" fmla="*/ 26 h 61"/>
                <a:gd name="T2" fmla="*/ 106 w 159"/>
                <a:gd name="T3" fmla="*/ 18 h 61"/>
                <a:gd name="T4" fmla="*/ 106 w 159"/>
                <a:gd name="T5" fmla="*/ 10 h 61"/>
                <a:gd name="T6" fmla="*/ 109 w 159"/>
                <a:gd name="T7" fmla="*/ 3 h 61"/>
                <a:gd name="T8" fmla="*/ 113 w 159"/>
                <a:gd name="T9" fmla="*/ 3 h 61"/>
                <a:gd name="T10" fmla="*/ 113 w 159"/>
                <a:gd name="T11" fmla="*/ 9 h 61"/>
                <a:gd name="T12" fmla="*/ 112 w 159"/>
                <a:gd name="T13" fmla="*/ 15 h 61"/>
                <a:gd name="T14" fmla="*/ 111 w 159"/>
                <a:gd name="T15" fmla="*/ 22 h 61"/>
                <a:gd name="T16" fmla="*/ 112 w 159"/>
                <a:gd name="T17" fmla="*/ 28 h 61"/>
                <a:gd name="T18" fmla="*/ 113 w 159"/>
                <a:gd name="T19" fmla="*/ 34 h 61"/>
                <a:gd name="T20" fmla="*/ 117 w 159"/>
                <a:gd name="T21" fmla="*/ 40 h 61"/>
                <a:gd name="T22" fmla="*/ 122 w 159"/>
                <a:gd name="T23" fmla="*/ 44 h 61"/>
                <a:gd name="T24" fmla="*/ 132 w 159"/>
                <a:gd name="T25" fmla="*/ 44 h 61"/>
                <a:gd name="T26" fmla="*/ 140 w 159"/>
                <a:gd name="T27" fmla="*/ 37 h 61"/>
                <a:gd name="T28" fmla="*/ 144 w 159"/>
                <a:gd name="T29" fmla="*/ 28 h 61"/>
                <a:gd name="T30" fmla="*/ 146 w 159"/>
                <a:gd name="T31" fmla="*/ 19 h 61"/>
                <a:gd name="T32" fmla="*/ 150 w 159"/>
                <a:gd name="T33" fmla="*/ 15 h 61"/>
                <a:gd name="T34" fmla="*/ 153 w 159"/>
                <a:gd name="T35" fmla="*/ 18 h 61"/>
                <a:gd name="T36" fmla="*/ 154 w 159"/>
                <a:gd name="T37" fmla="*/ 22 h 61"/>
                <a:gd name="T38" fmla="*/ 154 w 159"/>
                <a:gd name="T39" fmla="*/ 27 h 61"/>
                <a:gd name="T40" fmla="*/ 151 w 159"/>
                <a:gd name="T41" fmla="*/ 30 h 61"/>
                <a:gd name="T42" fmla="*/ 151 w 159"/>
                <a:gd name="T43" fmla="*/ 33 h 61"/>
                <a:gd name="T44" fmla="*/ 151 w 159"/>
                <a:gd name="T45" fmla="*/ 36 h 61"/>
                <a:gd name="T46" fmla="*/ 153 w 159"/>
                <a:gd name="T47" fmla="*/ 38 h 61"/>
                <a:gd name="T48" fmla="*/ 158 w 159"/>
                <a:gd name="T49" fmla="*/ 45 h 61"/>
                <a:gd name="T50" fmla="*/ 151 w 159"/>
                <a:gd name="T51" fmla="*/ 50 h 61"/>
                <a:gd name="T52" fmla="*/ 143 w 159"/>
                <a:gd name="T53" fmla="*/ 54 h 61"/>
                <a:gd name="T54" fmla="*/ 134 w 159"/>
                <a:gd name="T55" fmla="*/ 56 h 61"/>
                <a:gd name="T56" fmla="*/ 123 w 159"/>
                <a:gd name="T57" fmla="*/ 56 h 61"/>
                <a:gd name="T58" fmla="*/ 115 w 159"/>
                <a:gd name="T59" fmla="*/ 55 h 61"/>
                <a:gd name="T60" fmla="*/ 105 w 159"/>
                <a:gd name="T61" fmla="*/ 56 h 61"/>
                <a:gd name="T62" fmla="*/ 96 w 159"/>
                <a:gd name="T63" fmla="*/ 56 h 61"/>
                <a:gd name="T64" fmla="*/ 87 w 159"/>
                <a:gd name="T65" fmla="*/ 56 h 61"/>
                <a:gd name="T66" fmla="*/ 77 w 159"/>
                <a:gd name="T67" fmla="*/ 57 h 61"/>
                <a:gd name="T68" fmla="*/ 67 w 159"/>
                <a:gd name="T69" fmla="*/ 57 h 61"/>
                <a:gd name="T70" fmla="*/ 56 w 159"/>
                <a:gd name="T71" fmla="*/ 58 h 61"/>
                <a:gd name="T72" fmla="*/ 46 w 159"/>
                <a:gd name="T73" fmla="*/ 59 h 61"/>
                <a:gd name="T74" fmla="*/ 36 w 159"/>
                <a:gd name="T75" fmla="*/ 60 h 61"/>
                <a:gd name="T76" fmla="*/ 26 w 159"/>
                <a:gd name="T77" fmla="*/ 60 h 61"/>
                <a:gd name="T78" fmla="*/ 16 w 159"/>
                <a:gd name="T79" fmla="*/ 60 h 61"/>
                <a:gd name="T80" fmla="*/ 7 w 159"/>
                <a:gd name="T81" fmla="*/ 59 h 61"/>
                <a:gd name="T82" fmla="*/ 5 w 159"/>
                <a:gd name="T83" fmla="*/ 53 h 61"/>
                <a:gd name="T84" fmla="*/ 3 w 159"/>
                <a:gd name="T85" fmla="*/ 48 h 61"/>
                <a:gd name="T86" fmla="*/ 1 w 159"/>
                <a:gd name="T87" fmla="*/ 43 h 61"/>
                <a:gd name="T88" fmla="*/ 0 w 159"/>
                <a:gd name="T89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9" h="61">
                  <a:moveTo>
                    <a:pt x="101" y="31"/>
                  </a:moveTo>
                  <a:lnTo>
                    <a:pt x="104" y="26"/>
                  </a:lnTo>
                  <a:lnTo>
                    <a:pt x="106" y="22"/>
                  </a:lnTo>
                  <a:lnTo>
                    <a:pt x="106" y="18"/>
                  </a:lnTo>
                  <a:lnTo>
                    <a:pt x="106" y="14"/>
                  </a:lnTo>
                  <a:lnTo>
                    <a:pt x="106" y="10"/>
                  </a:lnTo>
                  <a:lnTo>
                    <a:pt x="107" y="6"/>
                  </a:lnTo>
                  <a:lnTo>
                    <a:pt x="109" y="3"/>
                  </a:lnTo>
                  <a:lnTo>
                    <a:pt x="113" y="0"/>
                  </a:lnTo>
                  <a:lnTo>
                    <a:pt x="113" y="3"/>
                  </a:lnTo>
                  <a:lnTo>
                    <a:pt x="113" y="6"/>
                  </a:lnTo>
                  <a:lnTo>
                    <a:pt x="113" y="9"/>
                  </a:lnTo>
                  <a:lnTo>
                    <a:pt x="112" y="12"/>
                  </a:lnTo>
                  <a:lnTo>
                    <a:pt x="112" y="15"/>
                  </a:lnTo>
                  <a:lnTo>
                    <a:pt x="111" y="18"/>
                  </a:lnTo>
                  <a:lnTo>
                    <a:pt x="111" y="22"/>
                  </a:lnTo>
                  <a:lnTo>
                    <a:pt x="111" y="25"/>
                  </a:lnTo>
                  <a:lnTo>
                    <a:pt x="112" y="28"/>
                  </a:lnTo>
                  <a:lnTo>
                    <a:pt x="112" y="31"/>
                  </a:lnTo>
                  <a:lnTo>
                    <a:pt x="113" y="34"/>
                  </a:lnTo>
                  <a:lnTo>
                    <a:pt x="114" y="37"/>
                  </a:lnTo>
                  <a:lnTo>
                    <a:pt x="117" y="40"/>
                  </a:lnTo>
                  <a:lnTo>
                    <a:pt x="119" y="42"/>
                  </a:lnTo>
                  <a:lnTo>
                    <a:pt x="122" y="44"/>
                  </a:lnTo>
                  <a:lnTo>
                    <a:pt x="125" y="46"/>
                  </a:lnTo>
                  <a:lnTo>
                    <a:pt x="132" y="44"/>
                  </a:lnTo>
                  <a:lnTo>
                    <a:pt x="137" y="41"/>
                  </a:lnTo>
                  <a:lnTo>
                    <a:pt x="140" y="37"/>
                  </a:lnTo>
                  <a:lnTo>
                    <a:pt x="143" y="34"/>
                  </a:lnTo>
                  <a:lnTo>
                    <a:pt x="144" y="28"/>
                  </a:lnTo>
                  <a:lnTo>
                    <a:pt x="145" y="24"/>
                  </a:lnTo>
                  <a:lnTo>
                    <a:pt x="146" y="19"/>
                  </a:lnTo>
                  <a:lnTo>
                    <a:pt x="148" y="14"/>
                  </a:lnTo>
                  <a:lnTo>
                    <a:pt x="150" y="15"/>
                  </a:lnTo>
                  <a:lnTo>
                    <a:pt x="151" y="17"/>
                  </a:lnTo>
                  <a:lnTo>
                    <a:pt x="153" y="18"/>
                  </a:lnTo>
                  <a:lnTo>
                    <a:pt x="154" y="21"/>
                  </a:lnTo>
                  <a:lnTo>
                    <a:pt x="154" y="22"/>
                  </a:lnTo>
                  <a:lnTo>
                    <a:pt x="154" y="25"/>
                  </a:lnTo>
                  <a:lnTo>
                    <a:pt x="154" y="27"/>
                  </a:lnTo>
                  <a:lnTo>
                    <a:pt x="153" y="29"/>
                  </a:lnTo>
                  <a:lnTo>
                    <a:pt x="151" y="30"/>
                  </a:lnTo>
                  <a:lnTo>
                    <a:pt x="151" y="31"/>
                  </a:lnTo>
                  <a:lnTo>
                    <a:pt x="151" y="33"/>
                  </a:lnTo>
                  <a:lnTo>
                    <a:pt x="151" y="34"/>
                  </a:lnTo>
                  <a:lnTo>
                    <a:pt x="151" y="36"/>
                  </a:lnTo>
                  <a:lnTo>
                    <a:pt x="152" y="37"/>
                  </a:lnTo>
                  <a:lnTo>
                    <a:pt x="153" y="38"/>
                  </a:lnTo>
                  <a:lnTo>
                    <a:pt x="153" y="40"/>
                  </a:lnTo>
                  <a:lnTo>
                    <a:pt x="158" y="45"/>
                  </a:lnTo>
                  <a:lnTo>
                    <a:pt x="155" y="47"/>
                  </a:lnTo>
                  <a:lnTo>
                    <a:pt x="151" y="50"/>
                  </a:lnTo>
                  <a:lnTo>
                    <a:pt x="147" y="52"/>
                  </a:lnTo>
                  <a:lnTo>
                    <a:pt x="143" y="54"/>
                  </a:lnTo>
                  <a:lnTo>
                    <a:pt x="138" y="55"/>
                  </a:lnTo>
                  <a:lnTo>
                    <a:pt x="134" y="56"/>
                  </a:lnTo>
                  <a:lnTo>
                    <a:pt x="128" y="56"/>
                  </a:lnTo>
                  <a:lnTo>
                    <a:pt x="123" y="56"/>
                  </a:lnTo>
                  <a:lnTo>
                    <a:pt x="119" y="56"/>
                  </a:lnTo>
                  <a:lnTo>
                    <a:pt x="115" y="55"/>
                  </a:lnTo>
                  <a:lnTo>
                    <a:pt x="110" y="56"/>
                  </a:lnTo>
                  <a:lnTo>
                    <a:pt x="105" y="56"/>
                  </a:lnTo>
                  <a:lnTo>
                    <a:pt x="100" y="56"/>
                  </a:lnTo>
                  <a:lnTo>
                    <a:pt x="96" y="56"/>
                  </a:lnTo>
                  <a:lnTo>
                    <a:pt x="91" y="56"/>
                  </a:lnTo>
                  <a:lnTo>
                    <a:pt x="87" y="56"/>
                  </a:lnTo>
                  <a:lnTo>
                    <a:pt x="82" y="56"/>
                  </a:lnTo>
                  <a:lnTo>
                    <a:pt x="77" y="57"/>
                  </a:lnTo>
                  <a:lnTo>
                    <a:pt x="72" y="57"/>
                  </a:lnTo>
                  <a:lnTo>
                    <a:pt x="67" y="57"/>
                  </a:lnTo>
                  <a:lnTo>
                    <a:pt x="61" y="58"/>
                  </a:lnTo>
                  <a:lnTo>
                    <a:pt x="56" y="58"/>
                  </a:lnTo>
                  <a:lnTo>
                    <a:pt x="51" y="59"/>
                  </a:lnTo>
                  <a:lnTo>
                    <a:pt x="46" y="59"/>
                  </a:lnTo>
                  <a:lnTo>
                    <a:pt x="41" y="59"/>
                  </a:lnTo>
                  <a:lnTo>
                    <a:pt x="36" y="60"/>
                  </a:lnTo>
                  <a:lnTo>
                    <a:pt x="31" y="60"/>
                  </a:lnTo>
                  <a:lnTo>
                    <a:pt x="26" y="60"/>
                  </a:lnTo>
                  <a:lnTo>
                    <a:pt x="21" y="60"/>
                  </a:lnTo>
                  <a:lnTo>
                    <a:pt x="16" y="60"/>
                  </a:lnTo>
                  <a:lnTo>
                    <a:pt x="12" y="59"/>
                  </a:lnTo>
                  <a:lnTo>
                    <a:pt x="7" y="59"/>
                  </a:lnTo>
                  <a:lnTo>
                    <a:pt x="6" y="56"/>
                  </a:lnTo>
                  <a:lnTo>
                    <a:pt x="5" y="53"/>
                  </a:lnTo>
                  <a:lnTo>
                    <a:pt x="4" y="51"/>
                  </a:lnTo>
                  <a:lnTo>
                    <a:pt x="3" y="48"/>
                  </a:lnTo>
                  <a:lnTo>
                    <a:pt x="2" y="45"/>
                  </a:lnTo>
                  <a:lnTo>
                    <a:pt x="1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101" y="31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37" name="Freeform 225">
              <a:extLst>
                <a:ext uri="{FF2B5EF4-FFF2-40B4-BE49-F238E27FC236}">
                  <a16:creationId xmlns:a16="http://schemas.microsoft.com/office/drawing/2014/main" id="{CE073812-946F-A851-999D-C80A3BFE5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" y="1968"/>
              <a:ext cx="45" cy="71"/>
            </a:xfrm>
            <a:custGeom>
              <a:avLst/>
              <a:gdLst>
                <a:gd name="T0" fmla="*/ 44 w 45"/>
                <a:gd name="T1" fmla="*/ 0 h 71"/>
                <a:gd name="T2" fmla="*/ 40 w 45"/>
                <a:gd name="T3" fmla="*/ 3 h 71"/>
                <a:gd name="T4" fmla="*/ 38 w 45"/>
                <a:gd name="T5" fmla="*/ 7 h 71"/>
                <a:gd name="T6" fmla="*/ 35 w 45"/>
                <a:gd name="T7" fmla="*/ 11 h 71"/>
                <a:gd name="T8" fmla="*/ 33 w 45"/>
                <a:gd name="T9" fmla="*/ 15 h 71"/>
                <a:gd name="T10" fmla="*/ 31 w 45"/>
                <a:gd name="T11" fmla="*/ 19 h 71"/>
                <a:gd name="T12" fmla="*/ 29 w 45"/>
                <a:gd name="T13" fmla="*/ 23 h 71"/>
                <a:gd name="T14" fmla="*/ 27 w 45"/>
                <a:gd name="T15" fmla="*/ 26 h 71"/>
                <a:gd name="T16" fmla="*/ 26 w 45"/>
                <a:gd name="T17" fmla="*/ 31 h 71"/>
                <a:gd name="T18" fmla="*/ 24 w 45"/>
                <a:gd name="T19" fmla="*/ 35 h 71"/>
                <a:gd name="T20" fmla="*/ 23 w 45"/>
                <a:gd name="T21" fmla="*/ 39 h 71"/>
                <a:gd name="T22" fmla="*/ 21 w 45"/>
                <a:gd name="T23" fmla="*/ 43 h 71"/>
                <a:gd name="T24" fmla="*/ 19 w 45"/>
                <a:gd name="T25" fmla="*/ 47 h 71"/>
                <a:gd name="T26" fmla="*/ 17 w 45"/>
                <a:gd name="T27" fmla="*/ 51 h 71"/>
                <a:gd name="T28" fmla="*/ 16 w 45"/>
                <a:gd name="T29" fmla="*/ 56 h 71"/>
                <a:gd name="T30" fmla="*/ 13 w 45"/>
                <a:gd name="T31" fmla="*/ 60 h 71"/>
                <a:gd name="T32" fmla="*/ 12 w 45"/>
                <a:gd name="T33" fmla="*/ 63 h 71"/>
                <a:gd name="T34" fmla="*/ 14 w 45"/>
                <a:gd name="T35" fmla="*/ 70 h 71"/>
                <a:gd name="T36" fmla="*/ 0 w 45"/>
                <a:gd name="T37" fmla="*/ 66 h 71"/>
                <a:gd name="T38" fmla="*/ 1 w 45"/>
                <a:gd name="T39" fmla="*/ 61 h 71"/>
                <a:gd name="T40" fmla="*/ 3 w 45"/>
                <a:gd name="T41" fmla="*/ 57 h 71"/>
                <a:gd name="T42" fmla="*/ 5 w 45"/>
                <a:gd name="T43" fmla="*/ 53 h 71"/>
                <a:gd name="T44" fmla="*/ 8 w 45"/>
                <a:gd name="T45" fmla="*/ 48 h 71"/>
                <a:gd name="T46" fmla="*/ 10 w 45"/>
                <a:gd name="T47" fmla="*/ 44 h 71"/>
                <a:gd name="T48" fmla="*/ 13 w 45"/>
                <a:gd name="T49" fmla="*/ 40 h 71"/>
                <a:gd name="T50" fmla="*/ 16 w 45"/>
                <a:gd name="T51" fmla="*/ 35 h 71"/>
                <a:gd name="T52" fmla="*/ 18 w 45"/>
                <a:gd name="T53" fmla="*/ 31 h 71"/>
                <a:gd name="T54" fmla="*/ 21 w 45"/>
                <a:gd name="T55" fmla="*/ 27 h 71"/>
                <a:gd name="T56" fmla="*/ 24 w 45"/>
                <a:gd name="T57" fmla="*/ 23 h 71"/>
                <a:gd name="T58" fmla="*/ 27 w 45"/>
                <a:gd name="T59" fmla="*/ 19 h 71"/>
                <a:gd name="T60" fmla="*/ 30 w 45"/>
                <a:gd name="T61" fmla="*/ 15 h 71"/>
                <a:gd name="T62" fmla="*/ 33 w 45"/>
                <a:gd name="T63" fmla="*/ 11 h 71"/>
                <a:gd name="T64" fmla="*/ 37 w 45"/>
                <a:gd name="T65" fmla="*/ 7 h 71"/>
                <a:gd name="T66" fmla="*/ 40 w 45"/>
                <a:gd name="T67" fmla="*/ 3 h 71"/>
                <a:gd name="T68" fmla="*/ 44 w 45"/>
                <a:gd name="T6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" h="71">
                  <a:moveTo>
                    <a:pt x="44" y="0"/>
                  </a:moveTo>
                  <a:lnTo>
                    <a:pt x="40" y="3"/>
                  </a:lnTo>
                  <a:lnTo>
                    <a:pt x="38" y="7"/>
                  </a:lnTo>
                  <a:lnTo>
                    <a:pt x="35" y="11"/>
                  </a:lnTo>
                  <a:lnTo>
                    <a:pt x="33" y="15"/>
                  </a:lnTo>
                  <a:lnTo>
                    <a:pt x="31" y="19"/>
                  </a:lnTo>
                  <a:lnTo>
                    <a:pt x="29" y="23"/>
                  </a:lnTo>
                  <a:lnTo>
                    <a:pt x="27" y="26"/>
                  </a:lnTo>
                  <a:lnTo>
                    <a:pt x="26" y="31"/>
                  </a:lnTo>
                  <a:lnTo>
                    <a:pt x="24" y="35"/>
                  </a:lnTo>
                  <a:lnTo>
                    <a:pt x="23" y="39"/>
                  </a:lnTo>
                  <a:lnTo>
                    <a:pt x="21" y="43"/>
                  </a:lnTo>
                  <a:lnTo>
                    <a:pt x="19" y="47"/>
                  </a:lnTo>
                  <a:lnTo>
                    <a:pt x="17" y="51"/>
                  </a:lnTo>
                  <a:lnTo>
                    <a:pt x="16" y="56"/>
                  </a:lnTo>
                  <a:lnTo>
                    <a:pt x="13" y="60"/>
                  </a:lnTo>
                  <a:lnTo>
                    <a:pt x="12" y="63"/>
                  </a:lnTo>
                  <a:lnTo>
                    <a:pt x="14" y="70"/>
                  </a:lnTo>
                  <a:lnTo>
                    <a:pt x="0" y="66"/>
                  </a:lnTo>
                  <a:lnTo>
                    <a:pt x="1" y="61"/>
                  </a:lnTo>
                  <a:lnTo>
                    <a:pt x="3" y="57"/>
                  </a:lnTo>
                  <a:lnTo>
                    <a:pt x="5" y="53"/>
                  </a:lnTo>
                  <a:lnTo>
                    <a:pt x="8" y="48"/>
                  </a:lnTo>
                  <a:lnTo>
                    <a:pt x="10" y="44"/>
                  </a:lnTo>
                  <a:lnTo>
                    <a:pt x="13" y="40"/>
                  </a:lnTo>
                  <a:lnTo>
                    <a:pt x="16" y="35"/>
                  </a:lnTo>
                  <a:lnTo>
                    <a:pt x="18" y="31"/>
                  </a:lnTo>
                  <a:lnTo>
                    <a:pt x="21" y="27"/>
                  </a:lnTo>
                  <a:lnTo>
                    <a:pt x="24" y="23"/>
                  </a:lnTo>
                  <a:lnTo>
                    <a:pt x="27" y="19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7" y="7"/>
                  </a:lnTo>
                  <a:lnTo>
                    <a:pt x="40" y="3"/>
                  </a:lnTo>
                  <a:lnTo>
                    <a:pt x="44" y="0"/>
                  </a:lnTo>
                </a:path>
              </a:pathLst>
            </a:custGeom>
            <a:solidFill>
              <a:srgbClr val="666666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38" name="Freeform 226">
              <a:extLst>
                <a:ext uri="{FF2B5EF4-FFF2-40B4-BE49-F238E27FC236}">
                  <a16:creationId xmlns:a16="http://schemas.microsoft.com/office/drawing/2014/main" id="{E2A5D274-059D-411B-B87F-8C9637BC7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9" y="1529"/>
              <a:ext cx="267" cy="164"/>
            </a:xfrm>
            <a:custGeom>
              <a:avLst/>
              <a:gdLst>
                <a:gd name="T0" fmla="*/ 25 w 267"/>
                <a:gd name="T1" fmla="*/ 0 h 164"/>
                <a:gd name="T2" fmla="*/ 36 w 267"/>
                <a:gd name="T3" fmla="*/ 0 h 164"/>
                <a:gd name="T4" fmla="*/ 48 w 267"/>
                <a:gd name="T5" fmla="*/ 0 h 164"/>
                <a:gd name="T6" fmla="*/ 59 w 267"/>
                <a:gd name="T7" fmla="*/ 0 h 164"/>
                <a:gd name="T8" fmla="*/ 69 w 267"/>
                <a:gd name="T9" fmla="*/ 2 h 164"/>
                <a:gd name="T10" fmla="*/ 81 w 267"/>
                <a:gd name="T11" fmla="*/ 6 h 164"/>
                <a:gd name="T12" fmla="*/ 103 w 267"/>
                <a:gd name="T13" fmla="*/ 10 h 164"/>
                <a:gd name="T14" fmla="*/ 125 w 267"/>
                <a:gd name="T15" fmla="*/ 16 h 164"/>
                <a:gd name="T16" fmla="*/ 146 w 267"/>
                <a:gd name="T17" fmla="*/ 22 h 164"/>
                <a:gd name="T18" fmla="*/ 166 w 267"/>
                <a:gd name="T19" fmla="*/ 29 h 164"/>
                <a:gd name="T20" fmla="*/ 186 w 267"/>
                <a:gd name="T21" fmla="*/ 36 h 164"/>
                <a:gd name="T22" fmla="*/ 204 w 267"/>
                <a:gd name="T23" fmla="*/ 34 h 164"/>
                <a:gd name="T24" fmla="*/ 223 w 267"/>
                <a:gd name="T25" fmla="*/ 37 h 164"/>
                <a:gd name="T26" fmla="*/ 237 w 267"/>
                <a:gd name="T27" fmla="*/ 46 h 164"/>
                <a:gd name="T28" fmla="*/ 247 w 267"/>
                <a:gd name="T29" fmla="*/ 56 h 164"/>
                <a:gd name="T30" fmla="*/ 253 w 267"/>
                <a:gd name="T31" fmla="*/ 68 h 164"/>
                <a:gd name="T32" fmla="*/ 251 w 267"/>
                <a:gd name="T33" fmla="*/ 82 h 164"/>
                <a:gd name="T34" fmla="*/ 263 w 267"/>
                <a:gd name="T35" fmla="*/ 93 h 164"/>
                <a:gd name="T36" fmla="*/ 262 w 267"/>
                <a:gd name="T37" fmla="*/ 107 h 164"/>
                <a:gd name="T38" fmla="*/ 256 w 267"/>
                <a:gd name="T39" fmla="*/ 112 h 164"/>
                <a:gd name="T40" fmla="*/ 251 w 267"/>
                <a:gd name="T41" fmla="*/ 116 h 164"/>
                <a:gd name="T42" fmla="*/ 244 w 267"/>
                <a:gd name="T43" fmla="*/ 115 h 164"/>
                <a:gd name="T44" fmla="*/ 235 w 267"/>
                <a:gd name="T45" fmla="*/ 106 h 164"/>
                <a:gd name="T46" fmla="*/ 224 w 267"/>
                <a:gd name="T47" fmla="*/ 99 h 164"/>
                <a:gd name="T48" fmla="*/ 222 w 267"/>
                <a:gd name="T49" fmla="*/ 100 h 164"/>
                <a:gd name="T50" fmla="*/ 231 w 267"/>
                <a:gd name="T51" fmla="*/ 109 h 164"/>
                <a:gd name="T52" fmla="*/ 240 w 267"/>
                <a:gd name="T53" fmla="*/ 118 h 164"/>
                <a:gd name="T54" fmla="*/ 235 w 267"/>
                <a:gd name="T55" fmla="*/ 122 h 164"/>
                <a:gd name="T56" fmla="*/ 228 w 267"/>
                <a:gd name="T57" fmla="*/ 113 h 164"/>
                <a:gd name="T58" fmla="*/ 217 w 267"/>
                <a:gd name="T59" fmla="*/ 107 h 164"/>
                <a:gd name="T60" fmla="*/ 219 w 267"/>
                <a:gd name="T61" fmla="*/ 112 h 164"/>
                <a:gd name="T62" fmla="*/ 228 w 267"/>
                <a:gd name="T63" fmla="*/ 119 h 164"/>
                <a:gd name="T64" fmla="*/ 233 w 267"/>
                <a:gd name="T65" fmla="*/ 129 h 164"/>
                <a:gd name="T66" fmla="*/ 231 w 267"/>
                <a:gd name="T67" fmla="*/ 142 h 164"/>
                <a:gd name="T68" fmla="*/ 226 w 267"/>
                <a:gd name="T69" fmla="*/ 155 h 164"/>
                <a:gd name="T70" fmla="*/ 211 w 267"/>
                <a:gd name="T71" fmla="*/ 163 h 164"/>
                <a:gd name="T72" fmla="*/ 209 w 267"/>
                <a:gd name="T73" fmla="*/ 150 h 164"/>
                <a:gd name="T74" fmla="*/ 204 w 267"/>
                <a:gd name="T75" fmla="*/ 139 h 164"/>
                <a:gd name="T76" fmla="*/ 194 w 267"/>
                <a:gd name="T77" fmla="*/ 128 h 164"/>
                <a:gd name="T78" fmla="*/ 179 w 267"/>
                <a:gd name="T79" fmla="*/ 119 h 164"/>
                <a:gd name="T80" fmla="*/ 168 w 267"/>
                <a:gd name="T81" fmla="*/ 108 h 164"/>
                <a:gd name="T82" fmla="*/ 156 w 267"/>
                <a:gd name="T83" fmla="*/ 96 h 164"/>
                <a:gd name="T84" fmla="*/ 143 w 267"/>
                <a:gd name="T85" fmla="*/ 85 h 164"/>
                <a:gd name="T86" fmla="*/ 129 w 267"/>
                <a:gd name="T87" fmla="*/ 74 h 164"/>
                <a:gd name="T88" fmla="*/ 124 w 267"/>
                <a:gd name="T89" fmla="*/ 69 h 164"/>
                <a:gd name="T90" fmla="*/ 118 w 267"/>
                <a:gd name="T91" fmla="*/ 63 h 164"/>
                <a:gd name="T92" fmla="*/ 115 w 267"/>
                <a:gd name="T93" fmla="*/ 62 h 164"/>
                <a:gd name="T94" fmla="*/ 120 w 267"/>
                <a:gd name="T95" fmla="*/ 70 h 164"/>
                <a:gd name="T96" fmla="*/ 120 w 267"/>
                <a:gd name="T97" fmla="*/ 77 h 164"/>
                <a:gd name="T98" fmla="*/ 109 w 267"/>
                <a:gd name="T99" fmla="*/ 82 h 164"/>
                <a:gd name="T100" fmla="*/ 88 w 267"/>
                <a:gd name="T101" fmla="*/ 74 h 164"/>
                <a:gd name="T102" fmla="*/ 68 w 267"/>
                <a:gd name="T103" fmla="*/ 65 h 164"/>
                <a:gd name="T104" fmla="*/ 50 w 267"/>
                <a:gd name="T105" fmla="*/ 55 h 164"/>
                <a:gd name="T106" fmla="*/ 31 w 267"/>
                <a:gd name="T107" fmla="*/ 43 h 164"/>
                <a:gd name="T108" fmla="*/ 13 w 267"/>
                <a:gd name="T109" fmla="*/ 32 h 164"/>
                <a:gd name="T110" fmla="*/ 7 w 267"/>
                <a:gd name="T111" fmla="*/ 23 h 164"/>
                <a:gd name="T112" fmla="*/ 0 w 267"/>
                <a:gd name="T113" fmla="*/ 14 h 164"/>
                <a:gd name="T114" fmla="*/ 18 w 267"/>
                <a:gd name="T115" fmla="*/ 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164">
                  <a:moveTo>
                    <a:pt x="18" y="1"/>
                  </a:moveTo>
                  <a:lnTo>
                    <a:pt x="21" y="1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59" y="0"/>
                  </a:lnTo>
                  <a:lnTo>
                    <a:pt x="62" y="1"/>
                  </a:lnTo>
                  <a:lnTo>
                    <a:pt x="65" y="1"/>
                  </a:lnTo>
                  <a:lnTo>
                    <a:pt x="69" y="2"/>
                  </a:lnTo>
                  <a:lnTo>
                    <a:pt x="71" y="3"/>
                  </a:lnTo>
                  <a:lnTo>
                    <a:pt x="74" y="4"/>
                  </a:lnTo>
                  <a:lnTo>
                    <a:pt x="81" y="6"/>
                  </a:lnTo>
                  <a:lnTo>
                    <a:pt x="89" y="7"/>
                  </a:lnTo>
                  <a:lnTo>
                    <a:pt x="96" y="9"/>
                  </a:lnTo>
                  <a:lnTo>
                    <a:pt x="103" y="10"/>
                  </a:lnTo>
                  <a:lnTo>
                    <a:pt x="111" y="12"/>
                  </a:lnTo>
                  <a:lnTo>
                    <a:pt x="118" y="14"/>
                  </a:lnTo>
                  <a:lnTo>
                    <a:pt x="125" y="16"/>
                  </a:lnTo>
                  <a:lnTo>
                    <a:pt x="132" y="18"/>
                  </a:lnTo>
                  <a:lnTo>
                    <a:pt x="139" y="19"/>
                  </a:lnTo>
                  <a:lnTo>
                    <a:pt x="146" y="22"/>
                  </a:lnTo>
                  <a:lnTo>
                    <a:pt x="153" y="24"/>
                  </a:lnTo>
                  <a:lnTo>
                    <a:pt x="159" y="26"/>
                  </a:lnTo>
                  <a:lnTo>
                    <a:pt x="166" y="29"/>
                  </a:lnTo>
                  <a:lnTo>
                    <a:pt x="173" y="31"/>
                  </a:lnTo>
                  <a:lnTo>
                    <a:pt x="179" y="33"/>
                  </a:lnTo>
                  <a:lnTo>
                    <a:pt x="186" y="36"/>
                  </a:lnTo>
                  <a:lnTo>
                    <a:pt x="192" y="35"/>
                  </a:lnTo>
                  <a:lnTo>
                    <a:pt x="198" y="35"/>
                  </a:lnTo>
                  <a:lnTo>
                    <a:pt x="204" y="34"/>
                  </a:lnTo>
                  <a:lnTo>
                    <a:pt x="211" y="35"/>
                  </a:lnTo>
                  <a:lnTo>
                    <a:pt x="217" y="36"/>
                  </a:lnTo>
                  <a:lnTo>
                    <a:pt x="223" y="37"/>
                  </a:lnTo>
                  <a:lnTo>
                    <a:pt x="229" y="39"/>
                  </a:lnTo>
                  <a:lnTo>
                    <a:pt x="233" y="43"/>
                  </a:lnTo>
                  <a:lnTo>
                    <a:pt x="237" y="46"/>
                  </a:lnTo>
                  <a:lnTo>
                    <a:pt x="240" y="49"/>
                  </a:lnTo>
                  <a:lnTo>
                    <a:pt x="244" y="53"/>
                  </a:lnTo>
                  <a:lnTo>
                    <a:pt x="247" y="56"/>
                  </a:lnTo>
                  <a:lnTo>
                    <a:pt x="250" y="60"/>
                  </a:lnTo>
                  <a:lnTo>
                    <a:pt x="252" y="64"/>
                  </a:lnTo>
                  <a:lnTo>
                    <a:pt x="253" y="68"/>
                  </a:lnTo>
                  <a:lnTo>
                    <a:pt x="253" y="73"/>
                  </a:lnTo>
                  <a:lnTo>
                    <a:pt x="250" y="78"/>
                  </a:lnTo>
                  <a:lnTo>
                    <a:pt x="251" y="82"/>
                  </a:lnTo>
                  <a:lnTo>
                    <a:pt x="254" y="86"/>
                  </a:lnTo>
                  <a:lnTo>
                    <a:pt x="258" y="89"/>
                  </a:lnTo>
                  <a:lnTo>
                    <a:pt x="263" y="93"/>
                  </a:lnTo>
                  <a:lnTo>
                    <a:pt x="266" y="97"/>
                  </a:lnTo>
                  <a:lnTo>
                    <a:pt x="266" y="102"/>
                  </a:lnTo>
                  <a:lnTo>
                    <a:pt x="262" y="107"/>
                  </a:lnTo>
                  <a:lnTo>
                    <a:pt x="260" y="109"/>
                  </a:lnTo>
                  <a:lnTo>
                    <a:pt x="258" y="110"/>
                  </a:lnTo>
                  <a:lnTo>
                    <a:pt x="256" y="112"/>
                  </a:lnTo>
                  <a:lnTo>
                    <a:pt x="255" y="113"/>
                  </a:lnTo>
                  <a:lnTo>
                    <a:pt x="253" y="114"/>
                  </a:lnTo>
                  <a:lnTo>
                    <a:pt x="251" y="116"/>
                  </a:lnTo>
                  <a:lnTo>
                    <a:pt x="249" y="117"/>
                  </a:lnTo>
                  <a:lnTo>
                    <a:pt x="247" y="118"/>
                  </a:lnTo>
                  <a:lnTo>
                    <a:pt x="244" y="115"/>
                  </a:lnTo>
                  <a:lnTo>
                    <a:pt x="241" y="112"/>
                  </a:lnTo>
                  <a:lnTo>
                    <a:pt x="238" y="109"/>
                  </a:lnTo>
                  <a:lnTo>
                    <a:pt x="235" y="106"/>
                  </a:lnTo>
                  <a:lnTo>
                    <a:pt x="231" y="103"/>
                  </a:lnTo>
                  <a:lnTo>
                    <a:pt x="228" y="101"/>
                  </a:lnTo>
                  <a:lnTo>
                    <a:pt x="224" y="99"/>
                  </a:lnTo>
                  <a:lnTo>
                    <a:pt x="219" y="97"/>
                  </a:lnTo>
                  <a:lnTo>
                    <a:pt x="218" y="97"/>
                  </a:lnTo>
                  <a:lnTo>
                    <a:pt x="222" y="100"/>
                  </a:lnTo>
                  <a:lnTo>
                    <a:pt x="225" y="103"/>
                  </a:lnTo>
                  <a:lnTo>
                    <a:pt x="228" y="106"/>
                  </a:lnTo>
                  <a:lnTo>
                    <a:pt x="231" y="109"/>
                  </a:lnTo>
                  <a:lnTo>
                    <a:pt x="234" y="112"/>
                  </a:lnTo>
                  <a:lnTo>
                    <a:pt x="237" y="115"/>
                  </a:lnTo>
                  <a:lnTo>
                    <a:pt x="240" y="118"/>
                  </a:lnTo>
                  <a:lnTo>
                    <a:pt x="242" y="122"/>
                  </a:lnTo>
                  <a:lnTo>
                    <a:pt x="237" y="125"/>
                  </a:lnTo>
                  <a:lnTo>
                    <a:pt x="235" y="122"/>
                  </a:lnTo>
                  <a:lnTo>
                    <a:pt x="233" y="119"/>
                  </a:lnTo>
                  <a:lnTo>
                    <a:pt x="230" y="116"/>
                  </a:lnTo>
                  <a:lnTo>
                    <a:pt x="228" y="113"/>
                  </a:lnTo>
                  <a:lnTo>
                    <a:pt x="224" y="111"/>
                  </a:lnTo>
                  <a:lnTo>
                    <a:pt x="221" y="109"/>
                  </a:lnTo>
                  <a:lnTo>
                    <a:pt x="217" y="107"/>
                  </a:lnTo>
                  <a:lnTo>
                    <a:pt x="213" y="107"/>
                  </a:lnTo>
                  <a:lnTo>
                    <a:pt x="216" y="109"/>
                  </a:lnTo>
                  <a:lnTo>
                    <a:pt x="219" y="112"/>
                  </a:lnTo>
                  <a:lnTo>
                    <a:pt x="223" y="114"/>
                  </a:lnTo>
                  <a:lnTo>
                    <a:pt x="225" y="117"/>
                  </a:lnTo>
                  <a:lnTo>
                    <a:pt x="228" y="119"/>
                  </a:lnTo>
                  <a:lnTo>
                    <a:pt x="230" y="123"/>
                  </a:lnTo>
                  <a:lnTo>
                    <a:pt x="232" y="126"/>
                  </a:lnTo>
                  <a:lnTo>
                    <a:pt x="233" y="129"/>
                  </a:lnTo>
                  <a:lnTo>
                    <a:pt x="233" y="133"/>
                  </a:lnTo>
                  <a:lnTo>
                    <a:pt x="232" y="138"/>
                  </a:lnTo>
                  <a:lnTo>
                    <a:pt x="231" y="142"/>
                  </a:lnTo>
                  <a:lnTo>
                    <a:pt x="230" y="146"/>
                  </a:lnTo>
                  <a:lnTo>
                    <a:pt x="228" y="151"/>
                  </a:lnTo>
                  <a:lnTo>
                    <a:pt x="226" y="155"/>
                  </a:lnTo>
                  <a:lnTo>
                    <a:pt x="224" y="159"/>
                  </a:lnTo>
                  <a:lnTo>
                    <a:pt x="220" y="162"/>
                  </a:lnTo>
                  <a:lnTo>
                    <a:pt x="211" y="163"/>
                  </a:lnTo>
                  <a:lnTo>
                    <a:pt x="211" y="159"/>
                  </a:lnTo>
                  <a:lnTo>
                    <a:pt x="210" y="154"/>
                  </a:lnTo>
                  <a:lnTo>
                    <a:pt x="209" y="150"/>
                  </a:lnTo>
                  <a:lnTo>
                    <a:pt x="208" y="146"/>
                  </a:lnTo>
                  <a:lnTo>
                    <a:pt x="206" y="143"/>
                  </a:lnTo>
                  <a:lnTo>
                    <a:pt x="204" y="139"/>
                  </a:lnTo>
                  <a:lnTo>
                    <a:pt x="202" y="134"/>
                  </a:lnTo>
                  <a:lnTo>
                    <a:pt x="200" y="131"/>
                  </a:lnTo>
                  <a:lnTo>
                    <a:pt x="194" y="128"/>
                  </a:lnTo>
                  <a:lnTo>
                    <a:pt x="189" y="125"/>
                  </a:lnTo>
                  <a:lnTo>
                    <a:pt x="184" y="122"/>
                  </a:lnTo>
                  <a:lnTo>
                    <a:pt x="179" y="119"/>
                  </a:lnTo>
                  <a:lnTo>
                    <a:pt x="175" y="115"/>
                  </a:lnTo>
                  <a:lnTo>
                    <a:pt x="172" y="112"/>
                  </a:lnTo>
                  <a:lnTo>
                    <a:pt x="168" y="108"/>
                  </a:lnTo>
                  <a:lnTo>
                    <a:pt x="164" y="104"/>
                  </a:lnTo>
                  <a:lnTo>
                    <a:pt x="160" y="100"/>
                  </a:lnTo>
                  <a:lnTo>
                    <a:pt x="156" y="96"/>
                  </a:lnTo>
                  <a:lnTo>
                    <a:pt x="152" y="93"/>
                  </a:lnTo>
                  <a:lnTo>
                    <a:pt x="148" y="89"/>
                  </a:lnTo>
                  <a:lnTo>
                    <a:pt x="143" y="85"/>
                  </a:lnTo>
                  <a:lnTo>
                    <a:pt x="139" y="81"/>
                  </a:lnTo>
                  <a:lnTo>
                    <a:pt x="134" y="78"/>
                  </a:lnTo>
                  <a:lnTo>
                    <a:pt x="129" y="74"/>
                  </a:lnTo>
                  <a:lnTo>
                    <a:pt x="128" y="73"/>
                  </a:lnTo>
                  <a:lnTo>
                    <a:pt x="126" y="71"/>
                  </a:lnTo>
                  <a:lnTo>
                    <a:pt x="124" y="69"/>
                  </a:lnTo>
                  <a:lnTo>
                    <a:pt x="122" y="67"/>
                  </a:lnTo>
                  <a:lnTo>
                    <a:pt x="120" y="65"/>
                  </a:lnTo>
                  <a:lnTo>
                    <a:pt x="118" y="63"/>
                  </a:lnTo>
                  <a:lnTo>
                    <a:pt x="117" y="62"/>
                  </a:lnTo>
                  <a:lnTo>
                    <a:pt x="115" y="60"/>
                  </a:lnTo>
                  <a:lnTo>
                    <a:pt x="115" y="62"/>
                  </a:lnTo>
                  <a:lnTo>
                    <a:pt x="117" y="65"/>
                  </a:lnTo>
                  <a:lnTo>
                    <a:pt x="119" y="67"/>
                  </a:lnTo>
                  <a:lnTo>
                    <a:pt x="120" y="70"/>
                  </a:lnTo>
                  <a:lnTo>
                    <a:pt x="122" y="72"/>
                  </a:lnTo>
                  <a:lnTo>
                    <a:pt x="122" y="75"/>
                  </a:lnTo>
                  <a:lnTo>
                    <a:pt x="120" y="77"/>
                  </a:lnTo>
                  <a:lnTo>
                    <a:pt x="116" y="79"/>
                  </a:lnTo>
                  <a:lnTo>
                    <a:pt x="116" y="83"/>
                  </a:lnTo>
                  <a:lnTo>
                    <a:pt x="109" y="82"/>
                  </a:lnTo>
                  <a:lnTo>
                    <a:pt x="102" y="79"/>
                  </a:lnTo>
                  <a:lnTo>
                    <a:pt x="95" y="77"/>
                  </a:lnTo>
                  <a:lnTo>
                    <a:pt x="88" y="74"/>
                  </a:lnTo>
                  <a:lnTo>
                    <a:pt x="81" y="72"/>
                  </a:lnTo>
                  <a:lnTo>
                    <a:pt x="75" y="69"/>
                  </a:lnTo>
                  <a:lnTo>
                    <a:pt x="68" y="65"/>
                  </a:lnTo>
                  <a:lnTo>
                    <a:pt x="62" y="62"/>
                  </a:lnTo>
                  <a:lnTo>
                    <a:pt x="56" y="58"/>
                  </a:lnTo>
                  <a:lnTo>
                    <a:pt x="50" y="55"/>
                  </a:lnTo>
                  <a:lnTo>
                    <a:pt x="43" y="51"/>
                  </a:lnTo>
                  <a:lnTo>
                    <a:pt x="37" y="47"/>
                  </a:lnTo>
                  <a:lnTo>
                    <a:pt x="31" y="43"/>
                  </a:lnTo>
                  <a:lnTo>
                    <a:pt x="25" y="39"/>
                  </a:lnTo>
                  <a:lnTo>
                    <a:pt x="19" y="36"/>
                  </a:lnTo>
                  <a:lnTo>
                    <a:pt x="13" y="32"/>
                  </a:lnTo>
                  <a:lnTo>
                    <a:pt x="12" y="29"/>
                  </a:lnTo>
                  <a:lnTo>
                    <a:pt x="9" y="26"/>
                  </a:lnTo>
                  <a:lnTo>
                    <a:pt x="7" y="23"/>
                  </a:lnTo>
                  <a:lnTo>
                    <a:pt x="4" y="20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8" y="1"/>
                  </a:lnTo>
                </a:path>
              </a:pathLst>
            </a:custGeom>
            <a:solidFill>
              <a:srgbClr val="B2B2B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39" name="Freeform 227">
              <a:extLst>
                <a:ext uri="{FF2B5EF4-FFF2-40B4-BE49-F238E27FC236}">
                  <a16:creationId xmlns:a16="http://schemas.microsoft.com/office/drawing/2014/main" id="{D3DF60A0-693B-4EED-B97A-CF4DC27F5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0" y="1847"/>
              <a:ext cx="294" cy="281"/>
            </a:xfrm>
            <a:custGeom>
              <a:avLst/>
              <a:gdLst>
                <a:gd name="T0" fmla="*/ 49 w 294"/>
                <a:gd name="T1" fmla="*/ 110 h 281"/>
                <a:gd name="T2" fmla="*/ 62 w 294"/>
                <a:gd name="T3" fmla="*/ 96 h 281"/>
                <a:gd name="T4" fmla="*/ 62 w 294"/>
                <a:gd name="T5" fmla="*/ 114 h 281"/>
                <a:gd name="T6" fmla="*/ 62 w 294"/>
                <a:gd name="T7" fmla="*/ 121 h 281"/>
                <a:gd name="T8" fmla="*/ 64 w 294"/>
                <a:gd name="T9" fmla="*/ 125 h 281"/>
                <a:gd name="T10" fmla="*/ 115 w 294"/>
                <a:gd name="T11" fmla="*/ 81 h 281"/>
                <a:gd name="T12" fmla="*/ 174 w 294"/>
                <a:gd name="T13" fmla="*/ 44 h 281"/>
                <a:gd name="T14" fmla="*/ 234 w 294"/>
                <a:gd name="T15" fmla="*/ 7 h 281"/>
                <a:gd name="T16" fmla="*/ 258 w 294"/>
                <a:gd name="T17" fmla="*/ 12 h 281"/>
                <a:gd name="T18" fmla="*/ 274 w 294"/>
                <a:gd name="T19" fmla="*/ 30 h 281"/>
                <a:gd name="T20" fmla="*/ 288 w 294"/>
                <a:gd name="T21" fmla="*/ 50 h 281"/>
                <a:gd name="T22" fmla="*/ 291 w 294"/>
                <a:gd name="T23" fmla="*/ 75 h 281"/>
                <a:gd name="T24" fmla="*/ 290 w 294"/>
                <a:gd name="T25" fmla="*/ 105 h 281"/>
                <a:gd name="T26" fmla="*/ 288 w 294"/>
                <a:gd name="T27" fmla="*/ 136 h 281"/>
                <a:gd name="T28" fmla="*/ 283 w 294"/>
                <a:gd name="T29" fmla="*/ 162 h 281"/>
                <a:gd name="T30" fmla="*/ 280 w 294"/>
                <a:gd name="T31" fmla="*/ 181 h 281"/>
                <a:gd name="T32" fmla="*/ 277 w 294"/>
                <a:gd name="T33" fmla="*/ 200 h 281"/>
                <a:gd name="T34" fmla="*/ 264 w 294"/>
                <a:gd name="T35" fmla="*/ 218 h 281"/>
                <a:gd name="T36" fmla="*/ 244 w 294"/>
                <a:gd name="T37" fmla="*/ 240 h 281"/>
                <a:gd name="T38" fmla="*/ 223 w 294"/>
                <a:gd name="T39" fmla="*/ 262 h 281"/>
                <a:gd name="T40" fmla="*/ 200 w 294"/>
                <a:gd name="T41" fmla="*/ 280 h 281"/>
                <a:gd name="T42" fmla="*/ 184 w 294"/>
                <a:gd name="T43" fmla="*/ 263 h 281"/>
                <a:gd name="T44" fmla="*/ 168 w 294"/>
                <a:gd name="T45" fmla="*/ 247 h 281"/>
                <a:gd name="T46" fmla="*/ 146 w 294"/>
                <a:gd name="T47" fmla="*/ 237 h 281"/>
                <a:gd name="T48" fmla="*/ 154 w 294"/>
                <a:gd name="T49" fmla="*/ 219 h 281"/>
                <a:gd name="T50" fmla="*/ 174 w 294"/>
                <a:gd name="T51" fmla="*/ 199 h 281"/>
                <a:gd name="T52" fmla="*/ 192 w 294"/>
                <a:gd name="T53" fmla="*/ 179 h 281"/>
                <a:gd name="T54" fmla="*/ 202 w 294"/>
                <a:gd name="T55" fmla="*/ 170 h 281"/>
                <a:gd name="T56" fmla="*/ 211 w 294"/>
                <a:gd name="T57" fmla="*/ 170 h 281"/>
                <a:gd name="T58" fmla="*/ 215 w 294"/>
                <a:gd name="T59" fmla="*/ 176 h 281"/>
                <a:gd name="T60" fmla="*/ 240 w 294"/>
                <a:gd name="T61" fmla="*/ 183 h 281"/>
                <a:gd name="T62" fmla="*/ 248 w 294"/>
                <a:gd name="T63" fmla="*/ 183 h 281"/>
                <a:gd name="T64" fmla="*/ 230 w 294"/>
                <a:gd name="T65" fmla="*/ 175 h 281"/>
                <a:gd name="T66" fmla="*/ 217 w 294"/>
                <a:gd name="T67" fmla="*/ 170 h 281"/>
                <a:gd name="T68" fmla="*/ 241 w 294"/>
                <a:gd name="T69" fmla="*/ 172 h 281"/>
                <a:gd name="T70" fmla="*/ 236 w 294"/>
                <a:gd name="T71" fmla="*/ 167 h 281"/>
                <a:gd name="T72" fmla="*/ 207 w 294"/>
                <a:gd name="T73" fmla="*/ 165 h 281"/>
                <a:gd name="T74" fmla="*/ 200 w 294"/>
                <a:gd name="T75" fmla="*/ 146 h 281"/>
                <a:gd name="T76" fmla="*/ 200 w 294"/>
                <a:gd name="T77" fmla="*/ 123 h 281"/>
                <a:gd name="T78" fmla="*/ 198 w 294"/>
                <a:gd name="T79" fmla="*/ 99 h 281"/>
                <a:gd name="T80" fmla="*/ 192 w 294"/>
                <a:gd name="T81" fmla="*/ 107 h 281"/>
                <a:gd name="T82" fmla="*/ 187 w 294"/>
                <a:gd name="T83" fmla="*/ 93 h 281"/>
                <a:gd name="T84" fmla="*/ 182 w 294"/>
                <a:gd name="T85" fmla="*/ 94 h 281"/>
                <a:gd name="T86" fmla="*/ 186 w 294"/>
                <a:gd name="T87" fmla="*/ 107 h 281"/>
                <a:gd name="T88" fmla="*/ 193 w 294"/>
                <a:gd name="T89" fmla="*/ 123 h 281"/>
                <a:gd name="T90" fmla="*/ 194 w 294"/>
                <a:gd name="T91" fmla="*/ 142 h 281"/>
                <a:gd name="T92" fmla="*/ 194 w 294"/>
                <a:gd name="T93" fmla="*/ 161 h 281"/>
                <a:gd name="T94" fmla="*/ 182 w 294"/>
                <a:gd name="T95" fmla="*/ 183 h 281"/>
                <a:gd name="T96" fmla="*/ 162 w 294"/>
                <a:gd name="T97" fmla="*/ 205 h 281"/>
                <a:gd name="T98" fmla="*/ 141 w 294"/>
                <a:gd name="T99" fmla="*/ 227 h 281"/>
                <a:gd name="T100" fmla="*/ 120 w 294"/>
                <a:gd name="T101" fmla="*/ 229 h 281"/>
                <a:gd name="T102" fmla="*/ 97 w 294"/>
                <a:gd name="T103" fmla="*/ 220 h 281"/>
                <a:gd name="T104" fmla="*/ 74 w 294"/>
                <a:gd name="T105" fmla="*/ 213 h 281"/>
                <a:gd name="T106" fmla="*/ 58 w 294"/>
                <a:gd name="T107" fmla="*/ 208 h 281"/>
                <a:gd name="T108" fmla="*/ 58 w 294"/>
                <a:gd name="T109" fmla="*/ 201 h 281"/>
                <a:gd name="T110" fmla="*/ 41 w 294"/>
                <a:gd name="T111" fmla="*/ 199 h 281"/>
                <a:gd name="T112" fmla="*/ 23 w 294"/>
                <a:gd name="T113" fmla="*/ 197 h 281"/>
                <a:gd name="T114" fmla="*/ 7 w 294"/>
                <a:gd name="T115" fmla="*/ 192 h 281"/>
                <a:gd name="T116" fmla="*/ 4 w 294"/>
                <a:gd name="T117" fmla="*/ 177 h 281"/>
                <a:gd name="T118" fmla="*/ 12 w 294"/>
                <a:gd name="T119" fmla="*/ 155 h 281"/>
                <a:gd name="T120" fmla="*/ 22 w 294"/>
                <a:gd name="T121" fmla="*/ 134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4" h="281">
                  <a:moveTo>
                    <a:pt x="30" y="122"/>
                  </a:moveTo>
                  <a:lnTo>
                    <a:pt x="35" y="119"/>
                  </a:lnTo>
                  <a:lnTo>
                    <a:pt x="40" y="116"/>
                  </a:lnTo>
                  <a:lnTo>
                    <a:pt x="45" y="114"/>
                  </a:lnTo>
                  <a:lnTo>
                    <a:pt x="49" y="110"/>
                  </a:lnTo>
                  <a:lnTo>
                    <a:pt x="53" y="106"/>
                  </a:lnTo>
                  <a:lnTo>
                    <a:pt x="56" y="102"/>
                  </a:lnTo>
                  <a:lnTo>
                    <a:pt x="58" y="98"/>
                  </a:lnTo>
                  <a:lnTo>
                    <a:pt x="60" y="93"/>
                  </a:lnTo>
                  <a:lnTo>
                    <a:pt x="62" y="96"/>
                  </a:lnTo>
                  <a:lnTo>
                    <a:pt x="63" y="99"/>
                  </a:lnTo>
                  <a:lnTo>
                    <a:pt x="64" y="103"/>
                  </a:lnTo>
                  <a:lnTo>
                    <a:pt x="63" y="107"/>
                  </a:lnTo>
                  <a:lnTo>
                    <a:pt x="63" y="111"/>
                  </a:lnTo>
                  <a:lnTo>
                    <a:pt x="62" y="114"/>
                  </a:lnTo>
                  <a:lnTo>
                    <a:pt x="61" y="117"/>
                  </a:lnTo>
                  <a:lnTo>
                    <a:pt x="60" y="120"/>
                  </a:lnTo>
                  <a:lnTo>
                    <a:pt x="60" y="121"/>
                  </a:lnTo>
                  <a:lnTo>
                    <a:pt x="61" y="121"/>
                  </a:lnTo>
                  <a:lnTo>
                    <a:pt x="62" y="121"/>
                  </a:lnTo>
                  <a:lnTo>
                    <a:pt x="62" y="121"/>
                  </a:lnTo>
                  <a:lnTo>
                    <a:pt x="62" y="122"/>
                  </a:lnTo>
                  <a:lnTo>
                    <a:pt x="62" y="123"/>
                  </a:lnTo>
                  <a:lnTo>
                    <a:pt x="63" y="124"/>
                  </a:lnTo>
                  <a:lnTo>
                    <a:pt x="64" y="125"/>
                  </a:lnTo>
                  <a:lnTo>
                    <a:pt x="73" y="115"/>
                  </a:lnTo>
                  <a:lnTo>
                    <a:pt x="82" y="106"/>
                  </a:lnTo>
                  <a:lnTo>
                    <a:pt x="93" y="97"/>
                  </a:lnTo>
                  <a:lnTo>
                    <a:pt x="104" y="89"/>
                  </a:lnTo>
                  <a:lnTo>
                    <a:pt x="115" y="81"/>
                  </a:lnTo>
                  <a:lnTo>
                    <a:pt x="126" y="73"/>
                  </a:lnTo>
                  <a:lnTo>
                    <a:pt x="138" y="65"/>
                  </a:lnTo>
                  <a:lnTo>
                    <a:pt x="150" y="58"/>
                  </a:lnTo>
                  <a:lnTo>
                    <a:pt x="162" y="51"/>
                  </a:lnTo>
                  <a:lnTo>
                    <a:pt x="174" y="44"/>
                  </a:lnTo>
                  <a:lnTo>
                    <a:pt x="187" y="36"/>
                  </a:lnTo>
                  <a:lnTo>
                    <a:pt x="199" y="29"/>
                  </a:lnTo>
                  <a:lnTo>
                    <a:pt x="211" y="22"/>
                  </a:lnTo>
                  <a:lnTo>
                    <a:pt x="222" y="15"/>
                  </a:lnTo>
                  <a:lnTo>
                    <a:pt x="234" y="7"/>
                  </a:lnTo>
                  <a:lnTo>
                    <a:pt x="244" y="0"/>
                  </a:lnTo>
                  <a:lnTo>
                    <a:pt x="248" y="2"/>
                  </a:lnTo>
                  <a:lnTo>
                    <a:pt x="252" y="6"/>
                  </a:lnTo>
                  <a:lnTo>
                    <a:pt x="255" y="9"/>
                  </a:lnTo>
                  <a:lnTo>
                    <a:pt x="258" y="12"/>
                  </a:lnTo>
                  <a:lnTo>
                    <a:pt x="262" y="16"/>
                  </a:lnTo>
                  <a:lnTo>
                    <a:pt x="265" y="20"/>
                  </a:lnTo>
                  <a:lnTo>
                    <a:pt x="268" y="23"/>
                  </a:lnTo>
                  <a:lnTo>
                    <a:pt x="271" y="27"/>
                  </a:lnTo>
                  <a:lnTo>
                    <a:pt x="274" y="30"/>
                  </a:lnTo>
                  <a:lnTo>
                    <a:pt x="277" y="34"/>
                  </a:lnTo>
                  <a:lnTo>
                    <a:pt x="280" y="38"/>
                  </a:lnTo>
                  <a:lnTo>
                    <a:pt x="283" y="42"/>
                  </a:lnTo>
                  <a:lnTo>
                    <a:pt x="285" y="46"/>
                  </a:lnTo>
                  <a:lnTo>
                    <a:pt x="288" y="50"/>
                  </a:lnTo>
                  <a:lnTo>
                    <a:pt x="290" y="54"/>
                  </a:lnTo>
                  <a:lnTo>
                    <a:pt x="293" y="58"/>
                  </a:lnTo>
                  <a:lnTo>
                    <a:pt x="292" y="64"/>
                  </a:lnTo>
                  <a:lnTo>
                    <a:pt x="292" y="69"/>
                  </a:lnTo>
                  <a:lnTo>
                    <a:pt x="291" y="75"/>
                  </a:lnTo>
                  <a:lnTo>
                    <a:pt x="291" y="81"/>
                  </a:lnTo>
                  <a:lnTo>
                    <a:pt x="290" y="87"/>
                  </a:lnTo>
                  <a:lnTo>
                    <a:pt x="290" y="93"/>
                  </a:lnTo>
                  <a:lnTo>
                    <a:pt x="290" y="99"/>
                  </a:lnTo>
                  <a:lnTo>
                    <a:pt x="290" y="105"/>
                  </a:lnTo>
                  <a:lnTo>
                    <a:pt x="289" y="111"/>
                  </a:lnTo>
                  <a:lnTo>
                    <a:pt x="289" y="117"/>
                  </a:lnTo>
                  <a:lnTo>
                    <a:pt x="288" y="124"/>
                  </a:lnTo>
                  <a:lnTo>
                    <a:pt x="288" y="129"/>
                  </a:lnTo>
                  <a:lnTo>
                    <a:pt x="288" y="136"/>
                  </a:lnTo>
                  <a:lnTo>
                    <a:pt x="287" y="142"/>
                  </a:lnTo>
                  <a:lnTo>
                    <a:pt x="286" y="148"/>
                  </a:lnTo>
                  <a:lnTo>
                    <a:pt x="285" y="154"/>
                  </a:lnTo>
                  <a:lnTo>
                    <a:pt x="284" y="158"/>
                  </a:lnTo>
                  <a:lnTo>
                    <a:pt x="283" y="162"/>
                  </a:lnTo>
                  <a:lnTo>
                    <a:pt x="283" y="166"/>
                  </a:lnTo>
                  <a:lnTo>
                    <a:pt x="282" y="170"/>
                  </a:lnTo>
                  <a:lnTo>
                    <a:pt x="282" y="174"/>
                  </a:lnTo>
                  <a:lnTo>
                    <a:pt x="281" y="177"/>
                  </a:lnTo>
                  <a:lnTo>
                    <a:pt x="280" y="181"/>
                  </a:lnTo>
                  <a:lnTo>
                    <a:pt x="280" y="185"/>
                  </a:lnTo>
                  <a:lnTo>
                    <a:pt x="279" y="189"/>
                  </a:lnTo>
                  <a:lnTo>
                    <a:pt x="279" y="193"/>
                  </a:lnTo>
                  <a:lnTo>
                    <a:pt x="278" y="197"/>
                  </a:lnTo>
                  <a:lnTo>
                    <a:pt x="277" y="200"/>
                  </a:lnTo>
                  <a:lnTo>
                    <a:pt x="275" y="204"/>
                  </a:lnTo>
                  <a:lnTo>
                    <a:pt x="273" y="207"/>
                  </a:lnTo>
                  <a:lnTo>
                    <a:pt x="271" y="211"/>
                  </a:lnTo>
                  <a:lnTo>
                    <a:pt x="267" y="214"/>
                  </a:lnTo>
                  <a:lnTo>
                    <a:pt x="264" y="218"/>
                  </a:lnTo>
                  <a:lnTo>
                    <a:pt x="260" y="222"/>
                  </a:lnTo>
                  <a:lnTo>
                    <a:pt x="256" y="227"/>
                  </a:lnTo>
                  <a:lnTo>
                    <a:pt x="252" y="232"/>
                  </a:lnTo>
                  <a:lnTo>
                    <a:pt x="248" y="236"/>
                  </a:lnTo>
                  <a:lnTo>
                    <a:pt x="244" y="240"/>
                  </a:lnTo>
                  <a:lnTo>
                    <a:pt x="240" y="245"/>
                  </a:lnTo>
                  <a:lnTo>
                    <a:pt x="236" y="249"/>
                  </a:lnTo>
                  <a:lnTo>
                    <a:pt x="231" y="253"/>
                  </a:lnTo>
                  <a:lnTo>
                    <a:pt x="228" y="258"/>
                  </a:lnTo>
                  <a:lnTo>
                    <a:pt x="223" y="262"/>
                  </a:lnTo>
                  <a:lnTo>
                    <a:pt x="219" y="266"/>
                  </a:lnTo>
                  <a:lnTo>
                    <a:pt x="214" y="269"/>
                  </a:lnTo>
                  <a:lnTo>
                    <a:pt x="210" y="273"/>
                  </a:lnTo>
                  <a:lnTo>
                    <a:pt x="205" y="276"/>
                  </a:lnTo>
                  <a:lnTo>
                    <a:pt x="200" y="280"/>
                  </a:lnTo>
                  <a:lnTo>
                    <a:pt x="196" y="277"/>
                  </a:lnTo>
                  <a:lnTo>
                    <a:pt x="193" y="273"/>
                  </a:lnTo>
                  <a:lnTo>
                    <a:pt x="190" y="270"/>
                  </a:lnTo>
                  <a:lnTo>
                    <a:pt x="187" y="267"/>
                  </a:lnTo>
                  <a:lnTo>
                    <a:pt x="184" y="263"/>
                  </a:lnTo>
                  <a:lnTo>
                    <a:pt x="181" y="260"/>
                  </a:lnTo>
                  <a:lnTo>
                    <a:pt x="178" y="257"/>
                  </a:lnTo>
                  <a:lnTo>
                    <a:pt x="175" y="253"/>
                  </a:lnTo>
                  <a:lnTo>
                    <a:pt x="171" y="250"/>
                  </a:lnTo>
                  <a:lnTo>
                    <a:pt x="168" y="247"/>
                  </a:lnTo>
                  <a:lnTo>
                    <a:pt x="164" y="245"/>
                  </a:lnTo>
                  <a:lnTo>
                    <a:pt x="160" y="242"/>
                  </a:lnTo>
                  <a:lnTo>
                    <a:pt x="156" y="240"/>
                  </a:lnTo>
                  <a:lnTo>
                    <a:pt x="151" y="239"/>
                  </a:lnTo>
                  <a:lnTo>
                    <a:pt x="146" y="237"/>
                  </a:lnTo>
                  <a:lnTo>
                    <a:pt x="140" y="236"/>
                  </a:lnTo>
                  <a:lnTo>
                    <a:pt x="144" y="232"/>
                  </a:lnTo>
                  <a:lnTo>
                    <a:pt x="147" y="228"/>
                  </a:lnTo>
                  <a:lnTo>
                    <a:pt x="151" y="224"/>
                  </a:lnTo>
                  <a:lnTo>
                    <a:pt x="154" y="219"/>
                  </a:lnTo>
                  <a:lnTo>
                    <a:pt x="158" y="215"/>
                  </a:lnTo>
                  <a:lnTo>
                    <a:pt x="162" y="211"/>
                  </a:lnTo>
                  <a:lnTo>
                    <a:pt x="166" y="207"/>
                  </a:lnTo>
                  <a:lnTo>
                    <a:pt x="170" y="203"/>
                  </a:lnTo>
                  <a:lnTo>
                    <a:pt x="174" y="199"/>
                  </a:lnTo>
                  <a:lnTo>
                    <a:pt x="177" y="195"/>
                  </a:lnTo>
                  <a:lnTo>
                    <a:pt x="181" y="191"/>
                  </a:lnTo>
                  <a:lnTo>
                    <a:pt x="185" y="187"/>
                  </a:lnTo>
                  <a:lnTo>
                    <a:pt x="188" y="183"/>
                  </a:lnTo>
                  <a:lnTo>
                    <a:pt x="192" y="179"/>
                  </a:lnTo>
                  <a:lnTo>
                    <a:pt x="195" y="175"/>
                  </a:lnTo>
                  <a:lnTo>
                    <a:pt x="198" y="171"/>
                  </a:lnTo>
                  <a:lnTo>
                    <a:pt x="200" y="170"/>
                  </a:lnTo>
                  <a:lnTo>
                    <a:pt x="201" y="170"/>
                  </a:lnTo>
                  <a:lnTo>
                    <a:pt x="202" y="170"/>
                  </a:lnTo>
                  <a:lnTo>
                    <a:pt x="204" y="170"/>
                  </a:lnTo>
                  <a:lnTo>
                    <a:pt x="206" y="170"/>
                  </a:lnTo>
                  <a:lnTo>
                    <a:pt x="207" y="170"/>
                  </a:lnTo>
                  <a:lnTo>
                    <a:pt x="210" y="170"/>
                  </a:lnTo>
                  <a:lnTo>
                    <a:pt x="211" y="170"/>
                  </a:lnTo>
                  <a:lnTo>
                    <a:pt x="209" y="171"/>
                  </a:lnTo>
                  <a:lnTo>
                    <a:pt x="210" y="173"/>
                  </a:lnTo>
                  <a:lnTo>
                    <a:pt x="210" y="174"/>
                  </a:lnTo>
                  <a:lnTo>
                    <a:pt x="210" y="175"/>
                  </a:lnTo>
                  <a:lnTo>
                    <a:pt x="215" y="176"/>
                  </a:lnTo>
                  <a:lnTo>
                    <a:pt x="220" y="177"/>
                  </a:lnTo>
                  <a:lnTo>
                    <a:pt x="225" y="178"/>
                  </a:lnTo>
                  <a:lnTo>
                    <a:pt x="230" y="180"/>
                  </a:lnTo>
                  <a:lnTo>
                    <a:pt x="235" y="181"/>
                  </a:lnTo>
                  <a:lnTo>
                    <a:pt x="240" y="183"/>
                  </a:lnTo>
                  <a:lnTo>
                    <a:pt x="244" y="184"/>
                  </a:lnTo>
                  <a:lnTo>
                    <a:pt x="249" y="186"/>
                  </a:lnTo>
                  <a:lnTo>
                    <a:pt x="250" y="185"/>
                  </a:lnTo>
                  <a:lnTo>
                    <a:pt x="249" y="184"/>
                  </a:lnTo>
                  <a:lnTo>
                    <a:pt x="248" y="183"/>
                  </a:lnTo>
                  <a:lnTo>
                    <a:pt x="247" y="181"/>
                  </a:lnTo>
                  <a:lnTo>
                    <a:pt x="242" y="180"/>
                  </a:lnTo>
                  <a:lnTo>
                    <a:pt x="238" y="178"/>
                  </a:lnTo>
                  <a:lnTo>
                    <a:pt x="234" y="177"/>
                  </a:lnTo>
                  <a:lnTo>
                    <a:pt x="230" y="175"/>
                  </a:lnTo>
                  <a:lnTo>
                    <a:pt x="225" y="174"/>
                  </a:lnTo>
                  <a:lnTo>
                    <a:pt x="222" y="173"/>
                  </a:lnTo>
                  <a:lnTo>
                    <a:pt x="217" y="172"/>
                  </a:lnTo>
                  <a:lnTo>
                    <a:pt x="213" y="170"/>
                  </a:lnTo>
                  <a:lnTo>
                    <a:pt x="217" y="170"/>
                  </a:lnTo>
                  <a:lnTo>
                    <a:pt x="222" y="170"/>
                  </a:lnTo>
                  <a:lnTo>
                    <a:pt x="227" y="170"/>
                  </a:lnTo>
                  <a:lnTo>
                    <a:pt x="232" y="171"/>
                  </a:lnTo>
                  <a:lnTo>
                    <a:pt x="237" y="172"/>
                  </a:lnTo>
                  <a:lnTo>
                    <a:pt x="241" y="172"/>
                  </a:lnTo>
                  <a:lnTo>
                    <a:pt x="246" y="172"/>
                  </a:lnTo>
                  <a:lnTo>
                    <a:pt x="250" y="171"/>
                  </a:lnTo>
                  <a:lnTo>
                    <a:pt x="246" y="169"/>
                  </a:lnTo>
                  <a:lnTo>
                    <a:pt x="241" y="168"/>
                  </a:lnTo>
                  <a:lnTo>
                    <a:pt x="236" y="167"/>
                  </a:lnTo>
                  <a:lnTo>
                    <a:pt x="230" y="166"/>
                  </a:lnTo>
                  <a:lnTo>
                    <a:pt x="225" y="165"/>
                  </a:lnTo>
                  <a:lnTo>
                    <a:pt x="219" y="165"/>
                  </a:lnTo>
                  <a:lnTo>
                    <a:pt x="213" y="165"/>
                  </a:lnTo>
                  <a:lnTo>
                    <a:pt x="207" y="165"/>
                  </a:lnTo>
                  <a:lnTo>
                    <a:pt x="200" y="166"/>
                  </a:lnTo>
                  <a:lnTo>
                    <a:pt x="200" y="161"/>
                  </a:lnTo>
                  <a:lnTo>
                    <a:pt x="200" y="156"/>
                  </a:lnTo>
                  <a:lnTo>
                    <a:pt x="200" y="151"/>
                  </a:lnTo>
                  <a:lnTo>
                    <a:pt x="200" y="146"/>
                  </a:lnTo>
                  <a:lnTo>
                    <a:pt x="200" y="142"/>
                  </a:lnTo>
                  <a:lnTo>
                    <a:pt x="200" y="137"/>
                  </a:lnTo>
                  <a:lnTo>
                    <a:pt x="200" y="133"/>
                  </a:lnTo>
                  <a:lnTo>
                    <a:pt x="200" y="128"/>
                  </a:lnTo>
                  <a:lnTo>
                    <a:pt x="200" y="123"/>
                  </a:lnTo>
                  <a:lnTo>
                    <a:pt x="200" y="118"/>
                  </a:lnTo>
                  <a:lnTo>
                    <a:pt x="199" y="114"/>
                  </a:lnTo>
                  <a:lnTo>
                    <a:pt x="199" y="109"/>
                  </a:lnTo>
                  <a:lnTo>
                    <a:pt x="198" y="104"/>
                  </a:lnTo>
                  <a:lnTo>
                    <a:pt x="198" y="99"/>
                  </a:lnTo>
                  <a:lnTo>
                    <a:pt x="197" y="95"/>
                  </a:lnTo>
                  <a:lnTo>
                    <a:pt x="196" y="90"/>
                  </a:lnTo>
                  <a:lnTo>
                    <a:pt x="195" y="90"/>
                  </a:lnTo>
                  <a:lnTo>
                    <a:pt x="193" y="110"/>
                  </a:lnTo>
                  <a:lnTo>
                    <a:pt x="192" y="107"/>
                  </a:lnTo>
                  <a:lnTo>
                    <a:pt x="190" y="105"/>
                  </a:lnTo>
                  <a:lnTo>
                    <a:pt x="189" y="102"/>
                  </a:lnTo>
                  <a:lnTo>
                    <a:pt x="189" y="99"/>
                  </a:lnTo>
                  <a:lnTo>
                    <a:pt x="187" y="95"/>
                  </a:lnTo>
                  <a:lnTo>
                    <a:pt x="187" y="93"/>
                  </a:lnTo>
                  <a:lnTo>
                    <a:pt x="185" y="90"/>
                  </a:lnTo>
                  <a:lnTo>
                    <a:pt x="184" y="87"/>
                  </a:lnTo>
                  <a:lnTo>
                    <a:pt x="183" y="89"/>
                  </a:lnTo>
                  <a:lnTo>
                    <a:pt x="182" y="91"/>
                  </a:lnTo>
                  <a:lnTo>
                    <a:pt x="182" y="94"/>
                  </a:lnTo>
                  <a:lnTo>
                    <a:pt x="183" y="96"/>
                  </a:lnTo>
                  <a:lnTo>
                    <a:pt x="183" y="99"/>
                  </a:lnTo>
                  <a:lnTo>
                    <a:pt x="184" y="102"/>
                  </a:lnTo>
                  <a:lnTo>
                    <a:pt x="186" y="104"/>
                  </a:lnTo>
                  <a:lnTo>
                    <a:pt x="186" y="107"/>
                  </a:lnTo>
                  <a:lnTo>
                    <a:pt x="188" y="110"/>
                  </a:lnTo>
                  <a:lnTo>
                    <a:pt x="190" y="113"/>
                  </a:lnTo>
                  <a:lnTo>
                    <a:pt x="191" y="116"/>
                  </a:lnTo>
                  <a:lnTo>
                    <a:pt x="192" y="119"/>
                  </a:lnTo>
                  <a:lnTo>
                    <a:pt x="193" y="123"/>
                  </a:lnTo>
                  <a:lnTo>
                    <a:pt x="194" y="127"/>
                  </a:lnTo>
                  <a:lnTo>
                    <a:pt x="194" y="131"/>
                  </a:lnTo>
                  <a:lnTo>
                    <a:pt x="194" y="134"/>
                  </a:lnTo>
                  <a:lnTo>
                    <a:pt x="194" y="138"/>
                  </a:lnTo>
                  <a:lnTo>
                    <a:pt x="194" y="142"/>
                  </a:lnTo>
                  <a:lnTo>
                    <a:pt x="194" y="146"/>
                  </a:lnTo>
                  <a:lnTo>
                    <a:pt x="194" y="150"/>
                  </a:lnTo>
                  <a:lnTo>
                    <a:pt x="194" y="153"/>
                  </a:lnTo>
                  <a:lnTo>
                    <a:pt x="194" y="157"/>
                  </a:lnTo>
                  <a:lnTo>
                    <a:pt x="194" y="161"/>
                  </a:lnTo>
                  <a:lnTo>
                    <a:pt x="195" y="164"/>
                  </a:lnTo>
                  <a:lnTo>
                    <a:pt x="192" y="169"/>
                  </a:lnTo>
                  <a:lnTo>
                    <a:pt x="189" y="174"/>
                  </a:lnTo>
                  <a:lnTo>
                    <a:pt x="186" y="178"/>
                  </a:lnTo>
                  <a:lnTo>
                    <a:pt x="182" y="183"/>
                  </a:lnTo>
                  <a:lnTo>
                    <a:pt x="178" y="188"/>
                  </a:lnTo>
                  <a:lnTo>
                    <a:pt x="175" y="192"/>
                  </a:lnTo>
                  <a:lnTo>
                    <a:pt x="170" y="197"/>
                  </a:lnTo>
                  <a:lnTo>
                    <a:pt x="166" y="201"/>
                  </a:lnTo>
                  <a:lnTo>
                    <a:pt x="162" y="205"/>
                  </a:lnTo>
                  <a:lnTo>
                    <a:pt x="158" y="210"/>
                  </a:lnTo>
                  <a:lnTo>
                    <a:pt x="153" y="214"/>
                  </a:lnTo>
                  <a:lnTo>
                    <a:pt x="149" y="218"/>
                  </a:lnTo>
                  <a:lnTo>
                    <a:pt x="145" y="223"/>
                  </a:lnTo>
                  <a:lnTo>
                    <a:pt x="141" y="227"/>
                  </a:lnTo>
                  <a:lnTo>
                    <a:pt x="136" y="232"/>
                  </a:lnTo>
                  <a:lnTo>
                    <a:pt x="133" y="235"/>
                  </a:lnTo>
                  <a:lnTo>
                    <a:pt x="128" y="234"/>
                  </a:lnTo>
                  <a:lnTo>
                    <a:pt x="124" y="232"/>
                  </a:lnTo>
                  <a:lnTo>
                    <a:pt x="120" y="229"/>
                  </a:lnTo>
                  <a:lnTo>
                    <a:pt x="115" y="227"/>
                  </a:lnTo>
                  <a:lnTo>
                    <a:pt x="111" y="225"/>
                  </a:lnTo>
                  <a:lnTo>
                    <a:pt x="106" y="223"/>
                  </a:lnTo>
                  <a:lnTo>
                    <a:pt x="102" y="221"/>
                  </a:lnTo>
                  <a:lnTo>
                    <a:pt x="97" y="220"/>
                  </a:lnTo>
                  <a:lnTo>
                    <a:pt x="93" y="218"/>
                  </a:lnTo>
                  <a:lnTo>
                    <a:pt x="88" y="217"/>
                  </a:lnTo>
                  <a:lnTo>
                    <a:pt x="83" y="215"/>
                  </a:lnTo>
                  <a:lnTo>
                    <a:pt x="79" y="214"/>
                  </a:lnTo>
                  <a:lnTo>
                    <a:pt x="74" y="213"/>
                  </a:lnTo>
                  <a:lnTo>
                    <a:pt x="69" y="212"/>
                  </a:lnTo>
                  <a:lnTo>
                    <a:pt x="64" y="211"/>
                  </a:lnTo>
                  <a:lnTo>
                    <a:pt x="58" y="211"/>
                  </a:lnTo>
                  <a:lnTo>
                    <a:pt x="58" y="209"/>
                  </a:lnTo>
                  <a:lnTo>
                    <a:pt x="58" y="208"/>
                  </a:lnTo>
                  <a:lnTo>
                    <a:pt x="59" y="206"/>
                  </a:lnTo>
                  <a:lnTo>
                    <a:pt x="60" y="204"/>
                  </a:lnTo>
                  <a:lnTo>
                    <a:pt x="60" y="203"/>
                  </a:lnTo>
                  <a:lnTo>
                    <a:pt x="60" y="202"/>
                  </a:lnTo>
                  <a:lnTo>
                    <a:pt x="58" y="201"/>
                  </a:lnTo>
                  <a:lnTo>
                    <a:pt x="55" y="200"/>
                  </a:lnTo>
                  <a:lnTo>
                    <a:pt x="51" y="200"/>
                  </a:lnTo>
                  <a:lnTo>
                    <a:pt x="48" y="200"/>
                  </a:lnTo>
                  <a:lnTo>
                    <a:pt x="44" y="200"/>
                  </a:lnTo>
                  <a:lnTo>
                    <a:pt x="41" y="199"/>
                  </a:lnTo>
                  <a:lnTo>
                    <a:pt x="37" y="199"/>
                  </a:lnTo>
                  <a:lnTo>
                    <a:pt x="34" y="198"/>
                  </a:lnTo>
                  <a:lnTo>
                    <a:pt x="30" y="198"/>
                  </a:lnTo>
                  <a:lnTo>
                    <a:pt x="27" y="197"/>
                  </a:lnTo>
                  <a:lnTo>
                    <a:pt x="23" y="197"/>
                  </a:lnTo>
                  <a:lnTo>
                    <a:pt x="20" y="196"/>
                  </a:lnTo>
                  <a:lnTo>
                    <a:pt x="16" y="195"/>
                  </a:lnTo>
                  <a:lnTo>
                    <a:pt x="13" y="194"/>
                  </a:lnTo>
                  <a:lnTo>
                    <a:pt x="9" y="193"/>
                  </a:lnTo>
                  <a:lnTo>
                    <a:pt x="7" y="192"/>
                  </a:lnTo>
                  <a:lnTo>
                    <a:pt x="3" y="191"/>
                  </a:lnTo>
                  <a:lnTo>
                    <a:pt x="0" y="190"/>
                  </a:lnTo>
                  <a:lnTo>
                    <a:pt x="1" y="186"/>
                  </a:lnTo>
                  <a:lnTo>
                    <a:pt x="2" y="181"/>
                  </a:lnTo>
                  <a:lnTo>
                    <a:pt x="4" y="177"/>
                  </a:lnTo>
                  <a:lnTo>
                    <a:pt x="5" y="173"/>
                  </a:lnTo>
                  <a:lnTo>
                    <a:pt x="7" y="168"/>
                  </a:lnTo>
                  <a:lnTo>
                    <a:pt x="8" y="163"/>
                  </a:lnTo>
                  <a:lnTo>
                    <a:pt x="9" y="160"/>
                  </a:lnTo>
                  <a:lnTo>
                    <a:pt x="12" y="155"/>
                  </a:lnTo>
                  <a:lnTo>
                    <a:pt x="13" y="151"/>
                  </a:lnTo>
                  <a:lnTo>
                    <a:pt x="15" y="146"/>
                  </a:lnTo>
                  <a:lnTo>
                    <a:pt x="17" y="142"/>
                  </a:lnTo>
                  <a:lnTo>
                    <a:pt x="20" y="138"/>
                  </a:lnTo>
                  <a:lnTo>
                    <a:pt x="22" y="134"/>
                  </a:lnTo>
                  <a:lnTo>
                    <a:pt x="25" y="130"/>
                  </a:lnTo>
                  <a:lnTo>
                    <a:pt x="27" y="126"/>
                  </a:lnTo>
                  <a:lnTo>
                    <a:pt x="30" y="122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40" name="Freeform 228">
              <a:extLst>
                <a:ext uri="{FF2B5EF4-FFF2-40B4-BE49-F238E27FC236}">
                  <a16:creationId xmlns:a16="http://schemas.microsoft.com/office/drawing/2014/main" id="{E823D790-D68F-34AD-EE57-8609B8C8C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" y="1697"/>
              <a:ext cx="232" cy="225"/>
            </a:xfrm>
            <a:custGeom>
              <a:avLst/>
              <a:gdLst>
                <a:gd name="T0" fmla="*/ 27 w 232"/>
                <a:gd name="T1" fmla="*/ 1 h 225"/>
                <a:gd name="T2" fmla="*/ 53 w 232"/>
                <a:gd name="T3" fmla="*/ 7 h 225"/>
                <a:gd name="T4" fmla="*/ 76 w 232"/>
                <a:gd name="T5" fmla="*/ 11 h 225"/>
                <a:gd name="T6" fmla="*/ 105 w 232"/>
                <a:gd name="T7" fmla="*/ 14 h 225"/>
                <a:gd name="T8" fmla="*/ 133 w 232"/>
                <a:gd name="T9" fmla="*/ 8 h 225"/>
                <a:gd name="T10" fmla="*/ 148 w 232"/>
                <a:gd name="T11" fmla="*/ 7 h 225"/>
                <a:gd name="T12" fmla="*/ 167 w 232"/>
                <a:gd name="T13" fmla="*/ 7 h 225"/>
                <a:gd name="T14" fmla="*/ 186 w 232"/>
                <a:gd name="T15" fmla="*/ 5 h 225"/>
                <a:gd name="T16" fmla="*/ 192 w 232"/>
                <a:gd name="T17" fmla="*/ 11 h 225"/>
                <a:gd name="T18" fmla="*/ 194 w 232"/>
                <a:gd name="T19" fmla="*/ 21 h 225"/>
                <a:gd name="T20" fmla="*/ 199 w 232"/>
                <a:gd name="T21" fmla="*/ 8 h 225"/>
                <a:gd name="T22" fmla="*/ 209 w 232"/>
                <a:gd name="T23" fmla="*/ 0 h 225"/>
                <a:gd name="T24" fmla="*/ 223 w 232"/>
                <a:gd name="T25" fmla="*/ 1 h 225"/>
                <a:gd name="T26" fmla="*/ 231 w 232"/>
                <a:gd name="T27" fmla="*/ 12 h 225"/>
                <a:gd name="T28" fmla="*/ 229 w 232"/>
                <a:gd name="T29" fmla="*/ 25 h 225"/>
                <a:gd name="T30" fmla="*/ 219 w 232"/>
                <a:gd name="T31" fmla="*/ 33 h 225"/>
                <a:gd name="T32" fmla="*/ 209 w 232"/>
                <a:gd name="T33" fmla="*/ 35 h 225"/>
                <a:gd name="T34" fmla="*/ 212 w 232"/>
                <a:gd name="T35" fmla="*/ 38 h 225"/>
                <a:gd name="T36" fmla="*/ 216 w 232"/>
                <a:gd name="T37" fmla="*/ 54 h 225"/>
                <a:gd name="T38" fmla="*/ 216 w 232"/>
                <a:gd name="T39" fmla="*/ 74 h 225"/>
                <a:gd name="T40" fmla="*/ 219 w 232"/>
                <a:gd name="T41" fmla="*/ 94 h 225"/>
                <a:gd name="T42" fmla="*/ 220 w 232"/>
                <a:gd name="T43" fmla="*/ 113 h 225"/>
                <a:gd name="T44" fmla="*/ 208 w 232"/>
                <a:gd name="T45" fmla="*/ 130 h 225"/>
                <a:gd name="T46" fmla="*/ 189 w 232"/>
                <a:gd name="T47" fmla="*/ 145 h 225"/>
                <a:gd name="T48" fmla="*/ 163 w 232"/>
                <a:gd name="T49" fmla="*/ 162 h 225"/>
                <a:gd name="T50" fmla="*/ 122 w 232"/>
                <a:gd name="T51" fmla="*/ 182 h 225"/>
                <a:gd name="T52" fmla="*/ 81 w 232"/>
                <a:gd name="T53" fmla="*/ 203 h 225"/>
                <a:gd name="T54" fmla="*/ 49 w 232"/>
                <a:gd name="T55" fmla="*/ 222 h 225"/>
                <a:gd name="T56" fmla="*/ 47 w 232"/>
                <a:gd name="T57" fmla="*/ 211 h 225"/>
                <a:gd name="T58" fmla="*/ 44 w 232"/>
                <a:gd name="T59" fmla="*/ 190 h 225"/>
                <a:gd name="T60" fmla="*/ 42 w 232"/>
                <a:gd name="T61" fmla="*/ 163 h 225"/>
                <a:gd name="T62" fmla="*/ 44 w 232"/>
                <a:gd name="T63" fmla="*/ 137 h 225"/>
                <a:gd name="T64" fmla="*/ 52 w 232"/>
                <a:gd name="T65" fmla="*/ 114 h 225"/>
                <a:gd name="T66" fmla="*/ 58 w 232"/>
                <a:gd name="T67" fmla="*/ 94 h 225"/>
                <a:gd name="T68" fmla="*/ 67 w 232"/>
                <a:gd name="T69" fmla="*/ 77 h 225"/>
                <a:gd name="T70" fmla="*/ 82 w 232"/>
                <a:gd name="T71" fmla="*/ 68 h 225"/>
                <a:gd name="T72" fmla="*/ 75 w 232"/>
                <a:gd name="T73" fmla="*/ 87 h 225"/>
                <a:gd name="T74" fmla="*/ 80 w 232"/>
                <a:gd name="T75" fmla="*/ 90 h 225"/>
                <a:gd name="T76" fmla="*/ 86 w 232"/>
                <a:gd name="T77" fmla="*/ 79 h 225"/>
                <a:gd name="T78" fmla="*/ 99 w 232"/>
                <a:gd name="T79" fmla="*/ 86 h 225"/>
                <a:gd name="T80" fmla="*/ 117 w 232"/>
                <a:gd name="T81" fmla="*/ 76 h 225"/>
                <a:gd name="T82" fmla="*/ 120 w 232"/>
                <a:gd name="T83" fmla="*/ 91 h 225"/>
                <a:gd name="T84" fmla="*/ 126 w 232"/>
                <a:gd name="T85" fmla="*/ 105 h 225"/>
                <a:gd name="T86" fmla="*/ 131 w 232"/>
                <a:gd name="T87" fmla="*/ 119 h 225"/>
                <a:gd name="T88" fmla="*/ 128 w 232"/>
                <a:gd name="T89" fmla="*/ 100 h 225"/>
                <a:gd name="T90" fmla="*/ 123 w 232"/>
                <a:gd name="T91" fmla="*/ 79 h 225"/>
                <a:gd name="T92" fmla="*/ 121 w 232"/>
                <a:gd name="T93" fmla="*/ 59 h 225"/>
                <a:gd name="T94" fmla="*/ 109 w 232"/>
                <a:gd name="T95" fmla="*/ 54 h 225"/>
                <a:gd name="T96" fmla="*/ 79 w 232"/>
                <a:gd name="T97" fmla="*/ 60 h 225"/>
                <a:gd name="T98" fmla="*/ 48 w 232"/>
                <a:gd name="T99" fmla="*/ 59 h 225"/>
                <a:gd name="T100" fmla="*/ 23 w 232"/>
                <a:gd name="T101" fmla="*/ 49 h 225"/>
                <a:gd name="T102" fmla="*/ 8 w 232"/>
                <a:gd name="T103" fmla="*/ 34 h 225"/>
                <a:gd name="T104" fmla="*/ 0 w 232"/>
                <a:gd name="T105" fmla="*/ 17 h 225"/>
                <a:gd name="T106" fmla="*/ 7 w 232"/>
                <a:gd name="T107" fmla="*/ 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2" h="225">
                  <a:moveTo>
                    <a:pt x="7" y="2"/>
                  </a:moveTo>
                  <a:lnTo>
                    <a:pt x="12" y="1"/>
                  </a:lnTo>
                  <a:lnTo>
                    <a:pt x="18" y="1"/>
                  </a:lnTo>
                  <a:lnTo>
                    <a:pt x="22" y="1"/>
                  </a:lnTo>
                  <a:lnTo>
                    <a:pt x="27" y="1"/>
                  </a:lnTo>
                  <a:lnTo>
                    <a:pt x="33" y="2"/>
                  </a:lnTo>
                  <a:lnTo>
                    <a:pt x="38" y="3"/>
                  </a:lnTo>
                  <a:lnTo>
                    <a:pt x="42" y="4"/>
                  </a:lnTo>
                  <a:lnTo>
                    <a:pt x="48" y="5"/>
                  </a:lnTo>
                  <a:lnTo>
                    <a:pt x="53" y="7"/>
                  </a:lnTo>
                  <a:lnTo>
                    <a:pt x="57" y="7"/>
                  </a:lnTo>
                  <a:lnTo>
                    <a:pt x="62" y="8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6" y="11"/>
                  </a:lnTo>
                  <a:lnTo>
                    <a:pt x="81" y="11"/>
                  </a:lnTo>
                  <a:lnTo>
                    <a:pt x="86" y="11"/>
                  </a:lnTo>
                  <a:lnTo>
                    <a:pt x="92" y="11"/>
                  </a:lnTo>
                  <a:lnTo>
                    <a:pt x="99" y="13"/>
                  </a:lnTo>
                  <a:lnTo>
                    <a:pt x="105" y="14"/>
                  </a:lnTo>
                  <a:lnTo>
                    <a:pt x="111" y="16"/>
                  </a:lnTo>
                  <a:lnTo>
                    <a:pt x="117" y="17"/>
                  </a:lnTo>
                  <a:lnTo>
                    <a:pt x="123" y="16"/>
                  </a:lnTo>
                  <a:lnTo>
                    <a:pt x="128" y="13"/>
                  </a:lnTo>
                  <a:lnTo>
                    <a:pt x="133" y="8"/>
                  </a:lnTo>
                  <a:lnTo>
                    <a:pt x="133" y="7"/>
                  </a:lnTo>
                  <a:lnTo>
                    <a:pt x="137" y="7"/>
                  </a:lnTo>
                  <a:lnTo>
                    <a:pt x="141" y="7"/>
                  </a:lnTo>
                  <a:lnTo>
                    <a:pt x="145" y="7"/>
                  </a:lnTo>
                  <a:lnTo>
                    <a:pt x="148" y="7"/>
                  </a:lnTo>
                  <a:lnTo>
                    <a:pt x="152" y="7"/>
                  </a:lnTo>
                  <a:lnTo>
                    <a:pt x="156" y="7"/>
                  </a:lnTo>
                  <a:lnTo>
                    <a:pt x="159" y="7"/>
                  </a:lnTo>
                  <a:lnTo>
                    <a:pt x="163" y="7"/>
                  </a:lnTo>
                  <a:lnTo>
                    <a:pt x="167" y="7"/>
                  </a:lnTo>
                  <a:lnTo>
                    <a:pt x="171" y="7"/>
                  </a:lnTo>
                  <a:lnTo>
                    <a:pt x="175" y="6"/>
                  </a:lnTo>
                  <a:lnTo>
                    <a:pt x="178" y="6"/>
                  </a:lnTo>
                  <a:lnTo>
                    <a:pt x="182" y="6"/>
                  </a:lnTo>
                  <a:lnTo>
                    <a:pt x="186" y="5"/>
                  </a:lnTo>
                  <a:lnTo>
                    <a:pt x="190" y="5"/>
                  </a:lnTo>
                  <a:lnTo>
                    <a:pt x="194" y="5"/>
                  </a:lnTo>
                  <a:lnTo>
                    <a:pt x="193" y="7"/>
                  </a:lnTo>
                  <a:lnTo>
                    <a:pt x="193" y="9"/>
                  </a:lnTo>
                  <a:lnTo>
                    <a:pt x="192" y="11"/>
                  </a:lnTo>
                  <a:lnTo>
                    <a:pt x="191" y="13"/>
                  </a:lnTo>
                  <a:lnTo>
                    <a:pt x="191" y="15"/>
                  </a:lnTo>
                  <a:lnTo>
                    <a:pt x="191" y="17"/>
                  </a:lnTo>
                  <a:lnTo>
                    <a:pt x="192" y="19"/>
                  </a:lnTo>
                  <a:lnTo>
                    <a:pt x="194" y="21"/>
                  </a:lnTo>
                  <a:lnTo>
                    <a:pt x="195" y="18"/>
                  </a:lnTo>
                  <a:lnTo>
                    <a:pt x="195" y="15"/>
                  </a:lnTo>
                  <a:lnTo>
                    <a:pt x="197" y="13"/>
                  </a:lnTo>
                  <a:lnTo>
                    <a:pt x="198" y="10"/>
                  </a:lnTo>
                  <a:lnTo>
                    <a:pt x="199" y="8"/>
                  </a:lnTo>
                  <a:lnTo>
                    <a:pt x="200" y="6"/>
                  </a:lnTo>
                  <a:lnTo>
                    <a:pt x="201" y="3"/>
                  </a:lnTo>
                  <a:lnTo>
                    <a:pt x="203" y="2"/>
                  </a:lnTo>
                  <a:lnTo>
                    <a:pt x="206" y="1"/>
                  </a:lnTo>
                  <a:lnTo>
                    <a:pt x="209" y="0"/>
                  </a:lnTo>
                  <a:lnTo>
                    <a:pt x="211" y="0"/>
                  </a:lnTo>
                  <a:lnTo>
                    <a:pt x="214" y="0"/>
                  </a:lnTo>
                  <a:lnTo>
                    <a:pt x="217" y="0"/>
                  </a:lnTo>
                  <a:lnTo>
                    <a:pt x="220" y="0"/>
                  </a:lnTo>
                  <a:lnTo>
                    <a:pt x="223" y="1"/>
                  </a:lnTo>
                  <a:lnTo>
                    <a:pt x="226" y="2"/>
                  </a:lnTo>
                  <a:lnTo>
                    <a:pt x="227" y="4"/>
                  </a:lnTo>
                  <a:lnTo>
                    <a:pt x="229" y="6"/>
                  </a:lnTo>
                  <a:lnTo>
                    <a:pt x="230" y="9"/>
                  </a:lnTo>
                  <a:lnTo>
                    <a:pt x="231" y="12"/>
                  </a:lnTo>
                  <a:lnTo>
                    <a:pt x="231" y="14"/>
                  </a:lnTo>
                  <a:lnTo>
                    <a:pt x="231" y="17"/>
                  </a:lnTo>
                  <a:lnTo>
                    <a:pt x="230" y="21"/>
                  </a:lnTo>
                  <a:lnTo>
                    <a:pt x="229" y="23"/>
                  </a:lnTo>
                  <a:lnTo>
                    <a:pt x="229" y="25"/>
                  </a:lnTo>
                  <a:lnTo>
                    <a:pt x="227" y="27"/>
                  </a:lnTo>
                  <a:lnTo>
                    <a:pt x="226" y="29"/>
                  </a:lnTo>
                  <a:lnTo>
                    <a:pt x="224" y="30"/>
                  </a:lnTo>
                  <a:lnTo>
                    <a:pt x="221" y="31"/>
                  </a:lnTo>
                  <a:lnTo>
                    <a:pt x="219" y="33"/>
                  </a:lnTo>
                  <a:lnTo>
                    <a:pt x="216" y="34"/>
                  </a:lnTo>
                  <a:lnTo>
                    <a:pt x="214" y="34"/>
                  </a:lnTo>
                  <a:lnTo>
                    <a:pt x="212" y="34"/>
                  </a:lnTo>
                  <a:lnTo>
                    <a:pt x="210" y="35"/>
                  </a:lnTo>
                  <a:lnTo>
                    <a:pt x="209" y="35"/>
                  </a:lnTo>
                  <a:lnTo>
                    <a:pt x="208" y="36"/>
                  </a:lnTo>
                  <a:lnTo>
                    <a:pt x="208" y="37"/>
                  </a:lnTo>
                  <a:lnTo>
                    <a:pt x="208" y="38"/>
                  </a:lnTo>
                  <a:lnTo>
                    <a:pt x="210" y="38"/>
                  </a:lnTo>
                  <a:lnTo>
                    <a:pt x="212" y="38"/>
                  </a:lnTo>
                  <a:lnTo>
                    <a:pt x="215" y="38"/>
                  </a:lnTo>
                  <a:lnTo>
                    <a:pt x="215" y="42"/>
                  </a:lnTo>
                  <a:lnTo>
                    <a:pt x="216" y="45"/>
                  </a:lnTo>
                  <a:lnTo>
                    <a:pt x="216" y="50"/>
                  </a:lnTo>
                  <a:lnTo>
                    <a:pt x="216" y="54"/>
                  </a:lnTo>
                  <a:lnTo>
                    <a:pt x="216" y="58"/>
                  </a:lnTo>
                  <a:lnTo>
                    <a:pt x="216" y="62"/>
                  </a:lnTo>
                  <a:lnTo>
                    <a:pt x="216" y="66"/>
                  </a:lnTo>
                  <a:lnTo>
                    <a:pt x="216" y="70"/>
                  </a:lnTo>
                  <a:lnTo>
                    <a:pt x="216" y="74"/>
                  </a:lnTo>
                  <a:lnTo>
                    <a:pt x="217" y="78"/>
                  </a:lnTo>
                  <a:lnTo>
                    <a:pt x="217" y="82"/>
                  </a:lnTo>
                  <a:lnTo>
                    <a:pt x="218" y="86"/>
                  </a:lnTo>
                  <a:lnTo>
                    <a:pt x="218" y="90"/>
                  </a:lnTo>
                  <a:lnTo>
                    <a:pt x="219" y="94"/>
                  </a:lnTo>
                  <a:lnTo>
                    <a:pt x="220" y="97"/>
                  </a:lnTo>
                  <a:lnTo>
                    <a:pt x="221" y="101"/>
                  </a:lnTo>
                  <a:lnTo>
                    <a:pt x="222" y="105"/>
                  </a:lnTo>
                  <a:lnTo>
                    <a:pt x="221" y="109"/>
                  </a:lnTo>
                  <a:lnTo>
                    <a:pt x="220" y="113"/>
                  </a:lnTo>
                  <a:lnTo>
                    <a:pt x="218" y="117"/>
                  </a:lnTo>
                  <a:lnTo>
                    <a:pt x="216" y="120"/>
                  </a:lnTo>
                  <a:lnTo>
                    <a:pt x="214" y="124"/>
                  </a:lnTo>
                  <a:lnTo>
                    <a:pt x="211" y="127"/>
                  </a:lnTo>
                  <a:lnTo>
                    <a:pt x="208" y="130"/>
                  </a:lnTo>
                  <a:lnTo>
                    <a:pt x="204" y="133"/>
                  </a:lnTo>
                  <a:lnTo>
                    <a:pt x="201" y="136"/>
                  </a:lnTo>
                  <a:lnTo>
                    <a:pt x="197" y="139"/>
                  </a:lnTo>
                  <a:lnTo>
                    <a:pt x="193" y="142"/>
                  </a:lnTo>
                  <a:lnTo>
                    <a:pt x="189" y="145"/>
                  </a:lnTo>
                  <a:lnTo>
                    <a:pt x="186" y="148"/>
                  </a:lnTo>
                  <a:lnTo>
                    <a:pt x="182" y="150"/>
                  </a:lnTo>
                  <a:lnTo>
                    <a:pt x="179" y="153"/>
                  </a:lnTo>
                  <a:lnTo>
                    <a:pt x="171" y="157"/>
                  </a:lnTo>
                  <a:lnTo>
                    <a:pt x="163" y="162"/>
                  </a:lnTo>
                  <a:lnTo>
                    <a:pt x="155" y="166"/>
                  </a:lnTo>
                  <a:lnTo>
                    <a:pt x="147" y="170"/>
                  </a:lnTo>
                  <a:lnTo>
                    <a:pt x="139" y="174"/>
                  </a:lnTo>
                  <a:lnTo>
                    <a:pt x="130" y="178"/>
                  </a:lnTo>
                  <a:lnTo>
                    <a:pt x="122" y="182"/>
                  </a:lnTo>
                  <a:lnTo>
                    <a:pt x="113" y="185"/>
                  </a:lnTo>
                  <a:lnTo>
                    <a:pt x="105" y="190"/>
                  </a:lnTo>
                  <a:lnTo>
                    <a:pt x="97" y="194"/>
                  </a:lnTo>
                  <a:lnTo>
                    <a:pt x="89" y="198"/>
                  </a:lnTo>
                  <a:lnTo>
                    <a:pt x="81" y="203"/>
                  </a:lnTo>
                  <a:lnTo>
                    <a:pt x="73" y="207"/>
                  </a:lnTo>
                  <a:lnTo>
                    <a:pt x="65" y="213"/>
                  </a:lnTo>
                  <a:lnTo>
                    <a:pt x="58" y="218"/>
                  </a:lnTo>
                  <a:lnTo>
                    <a:pt x="51" y="224"/>
                  </a:lnTo>
                  <a:lnTo>
                    <a:pt x="49" y="222"/>
                  </a:lnTo>
                  <a:lnTo>
                    <a:pt x="48" y="220"/>
                  </a:lnTo>
                  <a:lnTo>
                    <a:pt x="48" y="219"/>
                  </a:lnTo>
                  <a:lnTo>
                    <a:pt x="47" y="216"/>
                  </a:lnTo>
                  <a:lnTo>
                    <a:pt x="47" y="214"/>
                  </a:lnTo>
                  <a:lnTo>
                    <a:pt x="47" y="211"/>
                  </a:lnTo>
                  <a:lnTo>
                    <a:pt x="47" y="209"/>
                  </a:lnTo>
                  <a:lnTo>
                    <a:pt x="46" y="206"/>
                  </a:lnTo>
                  <a:lnTo>
                    <a:pt x="45" y="200"/>
                  </a:lnTo>
                  <a:lnTo>
                    <a:pt x="45" y="195"/>
                  </a:lnTo>
                  <a:lnTo>
                    <a:pt x="44" y="190"/>
                  </a:lnTo>
                  <a:lnTo>
                    <a:pt x="44" y="185"/>
                  </a:lnTo>
                  <a:lnTo>
                    <a:pt x="43" y="179"/>
                  </a:lnTo>
                  <a:lnTo>
                    <a:pt x="42" y="174"/>
                  </a:lnTo>
                  <a:lnTo>
                    <a:pt x="42" y="168"/>
                  </a:lnTo>
                  <a:lnTo>
                    <a:pt x="42" y="163"/>
                  </a:lnTo>
                  <a:lnTo>
                    <a:pt x="42" y="158"/>
                  </a:lnTo>
                  <a:lnTo>
                    <a:pt x="42" y="153"/>
                  </a:lnTo>
                  <a:lnTo>
                    <a:pt x="42" y="148"/>
                  </a:lnTo>
                  <a:lnTo>
                    <a:pt x="43" y="143"/>
                  </a:lnTo>
                  <a:lnTo>
                    <a:pt x="44" y="137"/>
                  </a:lnTo>
                  <a:lnTo>
                    <a:pt x="45" y="132"/>
                  </a:lnTo>
                  <a:lnTo>
                    <a:pt x="48" y="127"/>
                  </a:lnTo>
                  <a:lnTo>
                    <a:pt x="51" y="122"/>
                  </a:lnTo>
                  <a:lnTo>
                    <a:pt x="52" y="118"/>
                  </a:lnTo>
                  <a:lnTo>
                    <a:pt x="52" y="114"/>
                  </a:lnTo>
                  <a:lnTo>
                    <a:pt x="53" y="110"/>
                  </a:lnTo>
                  <a:lnTo>
                    <a:pt x="54" y="106"/>
                  </a:lnTo>
                  <a:lnTo>
                    <a:pt x="55" y="102"/>
                  </a:lnTo>
                  <a:lnTo>
                    <a:pt x="56" y="98"/>
                  </a:lnTo>
                  <a:lnTo>
                    <a:pt x="58" y="94"/>
                  </a:lnTo>
                  <a:lnTo>
                    <a:pt x="59" y="91"/>
                  </a:lnTo>
                  <a:lnTo>
                    <a:pt x="61" y="87"/>
                  </a:lnTo>
                  <a:lnTo>
                    <a:pt x="62" y="84"/>
                  </a:lnTo>
                  <a:lnTo>
                    <a:pt x="65" y="80"/>
                  </a:lnTo>
                  <a:lnTo>
                    <a:pt x="67" y="77"/>
                  </a:lnTo>
                  <a:lnTo>
                    <a:pt x="69" y="73"/>
                  </a:lnTo>
                  <a:lnTo>
                    <a:pt x="72" y="70"/>
                  </a:lnTo>
                  <a:lnTo>
                    <a:pt x="74" y="67"/>
                  </a:lnTo>
                  <a:lnTo>
                    <a:pt x="77" y="64"/>
                  </a:lnTo>
                  <a:lnTo>
                    <a:pt x="82" y="68"/>
                  </a:lnTo>
                  <a:lnTo>
                    <a:pt x="83" y="72"/>
                  </a:lnTo>
                  <a:lnTo>
                    <a:pt x="82" y="76"/>
                  </a:lnTo>
                  <a:lnTo>
                    <a:pt x="80" y="79"/>
                  </a:lnTo>
                  <a:lnTo>
                    <a:pt x="77" y="83"/>
                  </a:lnTo>
                  <a:lnTo>
                    <a:pt x="75" y="87"/>
                  </a:lnTo>
                  <a:lnTo>
                    <a:pt x="74" y="91"/>
                  </a:lnTo>
                  <a:lnTo>
                    <a:pt x="76" y="95"/>
                  </a:lnTo>
                  <a:lnTo>
                    <a:pt x="78" y="94"/>
                  </a:lnTo>
                  <a:lnTo>
                    <a:pt x="79" y="92"/>
                  </a:lnTo>
                  <a:lnTo>
                    <a:pt x="80" y="90"/>
                  </a:lnTo>
                  <a:lnTo>
                    <a:pt x="81" y="87"/>
                  </a:lnTo>
                  <a:lnTo>
                    <a:pt x="82" y="85"/>
                  </a:lnTo>
                  <a:lnTo>
                    <a:pt x="82" y="83"/>
                  </a:lnTo>
                  <a:lnTo>
                    <a:pt x="84" y="81"/>
                  </a:lnTo>
                  <a:lnTo>
                    <a:pt x="86" y="79"/>
                  </a:lnTo>
                  <a:lnTo>
                    <a:pt x="88" y="82"/>
                  </a:lnTo>
                  <a:lnTo>
                    <a:pt x="90" y="84"/>
                  </a:lnTo>
                  <a:lnTo>
                    <a:pt x="93" y="85"/>
                  </a:lnTo>
                  <a:lnTo>
                    <a:pt x="96" y="86"/>
                  </a:lnTo>
                  <a:lnTo>
                    <a:pt x="99" y="86"/>
                  </a:lnTo>
                  <a:lnTo>
                    <a:pt x="102" y="85"/>
                  </a:lnTo>
                  <a:lnTo>
                    <a:pt x="105" y="84"/>
                  </a:lnTo>
                  <a:lnTo>
                    <a:pt x="108" y="84"/>
                  </a:lnTo>
                  <a:lnTo>
                    <a:pt x="116" y="73"/>
                  </a:lnTo>
                  <a:lnTo>
                    <a:pt x="117" y="76"/>
                  </a:lnTo>
                  <a:lnTo>
                    <a:pt x="117" y="79"/>
                  </a:lnTo>
                  <a:lnTo>
                    <a:pt x="117" y="82"/>
                  </a:lnTo>
                  <a:lnTo>
                    <a:pt x="118" y="85"/>
                  </a:lnTo>
                  <a:lnTo>
                    <a:pt x="119" y="88"/>
                  </a:lnTo>
                  <a:lnTo>
                    <a:pt x="120" y="91"/>
                  </a:lnTo>
                  <a:lnTo>
                    <a:pt x="121" y="94"/>
                  </a:lnTo>
                  <a:lnTo>
                    <a:pt x="122" y="96"/>
                  </a:lnTo>
                  <a:lnTo>
                    <a:pt x="124" y="99"/>
                  </a:lnTo>
                  <a:lnTo>
                    <a:pt x="125" y="102"/>
                  </a:lnTo>
                  <a:lnTo>
                    <a:pt x="126" y="105"/>
                  </a:lnTo>
                  <a:lnTo>
                    <a:pt x="128" y="107"/>
                  </a:lnTo>
                  <a:lnTo>
                    <a:pt x="128" y="110"/>
                  </a:lnTo>
                  <a:lnTo>
                    <a:pt x="130" y="113"/>
                  </a:lnTo>
                  <a:lnTo>
                    <a:pt x="130" y="116"/>
                  </a:lnTo>
                  <a:lnTo>
                    <a:pt x="131" y="119"/>
                  </a:lnTo>
                  <a:lnTo>
                    <a:pt x="133" y="115"/>
                  </a:lnTo>
                  <a:lnTo>
                    <a:pt x="132" y="112"/>
                  </a:lnTo>
                  <a:lnTo>
                    <a:pt x="130" y="108"/>
                  </a:lnTo>
                  <a:lnTo>
                    <a:pt x="129" y="104"/>
                  </a:lnTo>
                  <a:lnTo>
                    <a:pt x="128" y="100"/>
                  </a:lnTo>
                  <a:lnTo>
                    <a:pt x="126" y="95"/>
                  </a:lnTo>
                  <a:lnTo>
                    <a:pt x="125" y="91"/>
                  </a:lnTo>
                  <a:lnTo>
                    <a:pt x="124" y="87"/>
                  </a:lnTo>
                  <a:lnTo>
                    <a:pt x="124" y="83"/>
                  </a:lnTo>
                  <a:lnTo>
                    <a:pt x="123" y="79"/>
                  </a:lnTo>
                  <a:lnTo>
                    <a:pt x="122" y="75"/>
                  </a:lnTo>
                  <a:lnTo>
                    <a:pt x="122" y="71"/>
                  </a:lnTo>
                  <a:lnTo>
                    <a:pt x="122" y="66"/>
                  </a:lnTo>
                  <a:lnTo>
                    <a:pt x="121" y="63"/>
                  </a:lnTo>
                  <a:lnTo>
                    <a:pt x="121" y="59"/>
                  </a:lnTo>
                  <a:lnTo>
                    <a:pt x="121" y="55"/>
                  </a:lnTo>
                  <a:lnTo>
                    <a:pt x="122" y="51"/>
                  </a:lnTo>
                  <a:lnTo>
                    <a:pt x="119" y="49"/>
                  </a:lnTo>
                  <a:lnTo>
                    <a:pt x="114" y="52"/>
                  </a:lnTo>
                  <a:lnTo>
                    <a:pt x="109" y="54"/>
                  </a:lnTo>
                  <a:lnTo>
                    <a:pt x="103" y="56"/>
                  </a:lnTo>
                  <a:lnTo>
                    <a:pt x="97" y="57"/>
                  </a:lnTo>
                  <a:lnTo>
                    <a:pt x="91" y="59"/>
                  </a:lnTo>
                  <a:lnTo>
                    <a:pt x="85" y="60"/>
                  </a:lnTo>
                  <a:lnTo>
                    <a:pt x="79" y="60"/>
                  </a:lnTo>
                  <a:lnTo>
                    <a:pt x="73" y="61"/>
                  </a:lnTo>
                  <a:lnTo>
                    <a:pt x="66" y="61"/>
                  </a:lnTo>
                  <a:lnTo>
                    <a:pt x="60" y="60"/>
                  </a:lnTo>
                  <a:lnTo>
                    <a:pt x="54" y="60"/>
                  </a:lnTo>
                  <a:lnTo>
                    <a:pt x="48" y="59"/>
                  </a:lnTo>
                  <a:lnTo>
                    <a:pt x="42" y="57"/>
                  </a:lnTo>
                  <a:lnTo>
                    <a:pt x="36" y="56"/>
                  </a:lnTo>
                  <a:lnTo>
                    <a:pt x="31" y="53"/>
                  </a:lnTo>
                  <a:lnTo>
                    <a:pt x="26" y="51"/>
                  </a:lnTo>
                  <a:lnTo>
                    <a:pt x="23" y="49"/>
                  </a:lnTo>
                  <a:lnTo>
                    <a:pt x="19" y="46"/>
                  </a:lnTo>
                  <a:lnTo>
                    <a:pt x="16" y="43"/>
                  </a:lnTo>
                  <a:lnTo>
                    <a:pt x="13" y="40"/>
                  </a:lnTo>
                  <a:lnTo>
                    <a:pt x="10" y="37"/>
                  </a:lnTo>
                  <a:lnTo>
                    <a:pt x="8" y="34"/>
                  </a:lnTo>
                  <a:lnTo>
                    <a:pt x="5" y="31"/>
                  </a:lnTo>
                  <a:lnTo>
                    <a:pt x="3" y="28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2" y="8"/>
                  </a:lnTo>
                  <a:lnTo>
                    <a:pt x="4" y="5"/>
                  </a:lnTo>
                  <a:lnTo>
                    <a:pt x="7" y="2"/>
                  </a:lnTo>
                </a:path>
              </a:pathLst>
            </a:custGeom>
            <a:solidFill>
              <a:srgbClr val="D9D9D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41" name="Freeform 229">
              <a:extLst>
                <a:ext uri="{FF2B5EF4-FFF2-40B4-BE49-F238E27FC236}">
                  <a16:creationId xmlns:a16="http://schemas.microsoft.com/office/drawing/2014/main" id="{023F2896-5435-08E3-9BC7-63701EFD0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4" y="1889"/>
              <a:ext cx="31" cy="44"/>
            </a:xfrm>
            <a:custGeom>
              <a:avLst/>
              <a:gdLst>
                <a:gd name="T0" fmla="*/ 24 w 31"/>
                <a:gd name="T1" fmla="*/ 0 h 44"/>
                <a:gd name="T2" fmla="*/ 24 w 31"/>
                <a:gd name="T3" fmla="*/ 4 h 44"/>
                <a:gd name="T4" fmla="*/ 25 w 31"/>
                <a:gd name="T5" fmla="*/ 8 h 44"/>
                <a:gd name="T6" fmla="*/ 26 w 31"/>
                <a:gd name="T7" fmla="*/ 11 h 44"/>
                <a:gd name="T8" fmla="*/ 28 w 31"/>
                <a:gd name="T9" fmla="*/ 15 h 44"/>
                <a:gd name="T10" fmla="*/ 28 w 31"/>
                <a:gd name="T11" fmla="*/ 19 h 44"/>
                <a:gd name="T12" fmla="*/ 30 w 31"/>
                <a:gd name="T13" fmla="*/ 23 h 44"/>
                <a:gd name="T14" fmla="*/ 30 w 31"/>
                <a:gd name="T15" fmla="*/ 26 h 44"/>
                <a:gd name="T16" fmla="*/ 28 w 31"/>
                <a:gd name="T17" fmla="*/ 30 h 44"/>
                <a:gd name="T18" fmla="*/ 24 w 31"/>
                <a:gd name="T19" fmla="*/ 31 h 44"/>
                <a:gd name="T20" fmla="*/ 20 w 31"/>
                <a:gd name="T21" fmla="*/ 32 h 44"/>
                <a:gd name="T22" fmla="*/ 16 w 31"/>
                <a:gd name="T23" fmla="*/ 33 h 44"/>
                <a:gd name="T24" fmla="*/ 13 w 31"/>
                <a:gd name="T25" fmla="*/ 34 h 44"/>
                <a:gd name="T26" fmla="*/ 10 w 31"/>
                <a:gd name="T27" fmla="*/ 36 h 44"/>
                <a:gd name="T28" fmla="*/ 6 w 31"/>
                <a:gd name="T29" fmla="*/ 38 h 44"/>
                <a:gd name="T30" fmla="*/ 3 w 31"/>
                <a:gd name="T31" fmla="*/ 40 h 44"/>
                <a:gd name="T32" fmla="*/ 0 w 31"/>
                <a:gd name="T33" fmla="*/ 43 h 44"/>
                <a:gd name="T34" fmla="*/ 0 w 31"/>
                <a:gd name="T35" fmla="*/ 39 h 44"/>
                <a:gd name="T36" fmla="*/ 0 w 31"/>
                <a:gd name="T37" fmla="*/ 36 h 44"/>
                <a:gd name="T38" fmla="*/ 0 w 31"/>
                <a:gd name="T39" fmla="*/ 32 h 44"/>
                <a:gd name="T40" fmla="*/ 0 w 31"/>
                <a:gd name="T41" fmla="*/ 29 h 44"/>
                <a:gd name="T42" fmla="*/ 1 w 31"/>
                <a:gd name="T43" fmla="*/ 26 h 44"/>
                <a:gd name="T44" fmla="*/ 2 w 31"/>
                <a:gd name="T45" fmla="*/ 23 h 44"/>
                <a:gd name="T46" fmla="*/ 3 w 31"/>
                <a:gd name="T47" fmla="*/ 20 h 44"/>
                <a:gd name="T48" fmla="*/ 4 w 31"/>
                <a:gd name="T49" fmla="*/ 17 h 44"/>
                <a:gd name="T50" fmla="*/ 6 w 31"/>
                <a:gd name="T51" fmla="*/ 15 h 44"/>
                <a:gd name="T52" fmla="*/ 7 w 31"/>
                <a:gd name="T53" fmla="*/ 12 h 44"/>
                <a:gd name="T54" fmla="*/ 10 w 31"/>
                <a:gd name="T55" fmla="*/ 10 h 44"/>
                <a:gd name="T56" fmla="*/ 12 w 31"/>
                <a:gd name="T57" fmla="*/ 8 h 44"/>
                <a:gd name="T58" fmla="*/ 14 w 31"/>
                <a:gd name="T59" fmla="*/ 5 h 44"/>
                <a:gd name="T60" fmla="*/ 17 w 31"/>
                <a:gd name="T61" fmla="*/ 3 h 44"/>
                <a:gd name="T62" fmla="*/ 21 w 31"/>
                <a:gd name="T63" fmla="*/ 2 h 44"/>
                <a:gd name="T64" fmla="*/ 24 w 31"/>
                <a:gd name="T6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44">
                  <a:moveTo>
                    <a:pt x="24" y="0"/>
                  </a:moveTo>
                  <a:lnTo>
                    <a:pt x="24" y="4"/>
                  </a:lnTo>
                  <a:lnTo>
                    <a:pt x="25" y="8"/>
                  </a:lnTo>
                  <a:lnTo>
                    <a:pt x="26" y="11"/>
                  </a:lnTo>
                  <a:lnTo>
                    <a:pt x="28" y="15"/>
                  </a:lnTo>
                  <a:lnTo>
                    <a:pt x="28" y="19"/>
                  </a:lnTo>
                  <a:lnTo>
                    <a:pt x="30" y="23"/>
                  </a:lnTo>
                  <a:lnTo>
                    <a:pt x="30" y="26"/>
                  </a:lnTo>
                  <a:lnTo>
                    <a:pt x="28" y="30"/>
                  </a:lnTo>
                  <a:lnTo>
                    <a:pt x="24" y="31"/>
                  </a:lnTo>
                  <a:lnTo>
                    <a:pt x="20" y="32"/>
                  </a:lnTo>
                  <a:lnTo>
                    <a:pt x="16" y="33"/>
                  </a:lnTo>
                  <a:lnTo>
                    <a:pt x="13" y="34"/>
                  </a:lnTo>
                  <a:lnTo>
                    <a:pt x="10" y="36"/>
                  </a:lnTo>
                  <a:lnTo>
                    <a:pt x="6" y="38"/>
                  </a:lnTo>
                  <a:lnTo>
                    <a:pt x="3" y="40"/>
                  </a:lnTo>
                  <a:lnTo>
                    <a:pt x="0" y="43"/>
                  </a:lnTo>
                  <a:lnTo>
                    <a:pt x="0" y="39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6"/>
                  </a:lnTo>
                  <a:lnTo>
                    <a:pt x="2" y="23"/>
                  </a:lnTo>
                  <a:lnTo>
                    <a:pt x="3" y="20"/>
                  </a:lnTo>
                  <a:lnTo>
                    <a:pt x="4" y="17"/>
                  </a:lnTo>
                  <a:lnTo>
                    <a:pt x="6" y="15"/>
                  </a:lnTo>
                  <a:lnTo>
                    <a:pt x="7" y="12"/>
                  </a:lnTo>
                  <a:lnTo>
                    <a:pt x="10" y="10"/>
                  </a:lnTo>
                  <a:lnTo>
                    <a:pt x="12" y="8"/>
                  </a:lnTo>
                  <a:lnTo>
                    <a:pt x="14" y="5"/>
                  </a:lnTo>
                  <a:lnTo>
                    <a:pt x="17" y="3"/>
                  </a:lnTo>
                  <a:lnTo>
                    <a:pt x="21" y="2"/>
                  </a:lnTo>
                  <a:lnTo>
                    <a:pt x="24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42" name="Freeform 230">
              <a:extLst>
                <a:ext uri="{FF2B5EF4-FFF2-40B4-BE49-F238E27FC236}">
                  <a16:creationId xmlns:a16="http://schemas.microsoft.com/office/drawing/2014/main" id="{F69C528F-5620-2C60-F5AE-5F81A861D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8" y="2112"/>
              <a:ext cx="153" cy="131"/>
            </a:xfrm>
            <a:custGeom>
              <a:avLst/>
              <a:gdLst>
                <a:gd name="T0" fmla="*/ 35 w 153"/>
                <a:gd name="T1" fmla="*/ 49 h 131"/>
                <a:gd name="T2" fmla="*/ 55 w 153"/>
                <a:gd name="T3" fmla="*/ 37 h 131"/>
                <a:gd name="T4" fmla="*/ 37 w 153"/>
                <a:gd name="T5" fmla="*/ 38 h 131"/>
                <a:gd name="T6" fmla="*/ 17 w 153"/>
                <a:gd name="T7" fmla="*/ 36 h 131"/>
                <a:gd name="T8" fmla="*/ 7 w 153"/>
                <a:gd name="T9" fmla="*/ 28 h 131"/>
                <a:gd name="T10" fmla="*/ 23 w 153"/>
                <a:gd name="T11" fmla="*/ 20 h 131"/>
                <a:gd name="T12" fmla="*/ 42 w 153"/>
                <a:gd name="T13" fmla="*/ 17 h 131"/>
                <a:gd name="T14" fmla="*/ 62 w 153"/>
                <a:gd name="T15" fmla="*/ 16 h 131"/>
                <a:gd name="T16" fmla="*/ 79 w 153"/>
                <a:gd name="T17" fmla="*/ 10 h 131"/>
                <a:gd name="T18" fmla="*/ 91 w 153"/>
                <a:gd name="T19" fmla="*/ 3 h 131"/>
                <a:gd name="T20" fmla="*/ 110 w 153"/>
                <a:gd name="T21" fmla="*/ 2 h 131"/>
                <a:gd name="T22" fmla="*/ 137 w 153"/>
                <a:gd name="T23" fmla="*/ 17 h 131"/>
                <a:gd name="T24" fmla="*/ 150 w 153"/>
                <a:gd name="T25" fmla="*/ 37 h 131"/>
                <a:gd name="T26" fmla="*/ 143 w 153"/>
                <a:gd name="T27" fmla="*/ 50 h 131"/>
                <a:gd name="T28" fmla="*/ 132 w 153"/>
                <a:gd name="T29" fmla="*/ 61 h 131"/>
                <a:gd name="T30" fmla="*/ 124 w 153"/>
                <a:gd name="T31" fmla="*/ 73 h 131"/>
                <a:gd name="T32" fmla="*/ 123 w 153"/>
                <a:gd name="T33" fmla="*/ 89 h 131"/>
                <a:gd name="T34" fmla="*/ 132 w 153"/>
                <a:gd name="T35" fmla="*/ 107 h 131"/>
                <a:gd name="T36" fmla="*/ 128 w 153"/>
                <a:gd name="T37" fmla="*/ 123 h 131"/>
                <a:gd name="T38" fmla="*/ 120 w 153"/>
                <a:gd name="T39" fmla="*/ 129 h 131"/>
                <a:gd name="T40" fmla="*/ 110 w 153"/>
                <a:gd name="T41" fmla="*/ 125 h 131"/>
                <a:gd name="T42" fmla="*/ 112 w 153"/>
                <a:gd name="T43" fmla="*/ 113 h 131"/>
                <a:gd name="T44" fmla="*/ 106 w 153"/>
                <a:gd name="T45" fmla="*/ 101 h 131"/>
                <a:gd name="T46" fmla="*/ 102 w 153"/>
                <a:gd name="T47" fmla="*/ 88 h 131"/>
                <a:gd name="T48" fmla="*/ 95 w 153"/>
                <a:gd name="T49" fmla="*/ 80 h 131"/>
                <a:gd name="T50" fmla="*/ 95 w 153"/>
                <a:gd name="T51" fmla="*/ 85 h 131"/>
                <a:gd name="T52" fmla="*/ 94 w 153"/>
                <a:gd name="T53" fmla="*/ 90 h 131"/>
                <a:gd name="T54" fmla="*/ 94 w 153"/>
                <a:gd name="T55" fmla="*/ 94 h 131"/>
                <a:gd name="T56" fmla="*/ 94 w 153"/>
                <a:gd name="T57" fmla="*/ 102 h 131"/>
                <a:gd name="T58" fmla="*/ 91 w 153"/>
                <a:gd name="T59" fmla="*/ 120 h 131"/>
                <a:gd name="T60" fmla="*/ 78 w 153"/>
                <a:gd name="T61" fmla="*/ 130 h 131"/>
                <a:gd name="T62" fmla="*/ 73 w 153"/>
                <a:gd name="T63" fmla="*/ 124 h 131"/>
                <a:gd name="T64" fmla="*/ 70 w 153"/>
                <a:gd name="T65" fmla="*/ 115 h 131"/>
                <a:gd name="T66" fmla="*/ 71 w 153"/>
                <a:gd name="T67" fmla="*/ 104 h 131"/>
                <a:gd name="T68" fmla="*/ 73 w 153"/>
                <a:gd name="T69" fmla="*/ 92 h 131"/>
                <a:gd name="T70" fmla="*/ 74 w 153"/>
                <a:gd name="T71" fmla="*/ 81 h 131"/>
                <a:gd name="T72" fmla="*/ 70 w 153"/>
                <a:gd name="T73" fmla="*/ 73 h 131"/>
                <a:gd name="T74" fmla="*/ 68 w 153"/>
                <a:gd name="T75" fmla="*/ 77 h 131"/>
                <a:gd name="T76" fmla="*/ 60 w 153"/>
                <a:gd name="T77" fmla="*/ 84 h 131"/>
                <a:gd name="T78" fmla="*/ 53 w 153"/>
                <a:gd name="T79" fmla="*/ 102 h 131"/>
                <a:gd name="T80" fmla="*/ 43 w 153"/>
                <a:gd name="T81" fmla="*/ 113 h 131"/>
                <a:gd name="T82" fmla="*/ 35 w 153"/>
                <a:gd name="T83" fmla="*/ 94 h 131"/>
                <a:gd name="T84" fmla="*/ 36 w 153"/>
                <a:gd name="T85" fmla="*/ 77 h 131"/>
                <a:gd name="T86" fmla="*/ 39 w 153"/>
                <a:gd name="T87" fmla="*/ 67 h 131"/>
                <a:gd name="T88" fmla="*/ 51 w 153"/>
                <a:gd name="T89" fmla="*/ 58 h 131"/>
                <a:gd name="T90" fmla="*/ 57 w 153"/>
                <a:gd name="T91" fmla="*/ 51 h 131"/>
                <a:gd name="T92" fmla="*/ 49 w 153"/>
                <a:gd name="T93" fmla="*/ 55 h 131"/>
                <a:gd name="T94" fmla="*/ 39 w 153"/>
                <a:gd name="T95" fmla="*/ 60 h 131"/>
                <a:gd name="T96" fmla="*/ 30 w 153"/>
                <a:gd name="T97" fmla="*/ 71 h 131"/>
                <a:gd name="T98" fmla="*/ 20 w 153"/>
                <a:gd name="T99" fmla="*/ 80 h 131"/>
                <a:gd name="T100" fmla="*/ 13 w 153"/>
                <a:gd name="T101" fmla="*/ 91 h 131"/>
                <a:gd name="T102" fmla="*/ 1 w 153"/>
                <a:gd name="T103" fmla="*/ 93 h 131"/>
                <a:gd name="T104" fmla="*/ 0 w 153"/>
                <a:gd name="T105" fmla="*/ 77 h 131"/>
                <a:gd name="T106" fmla="*/ 17 w 153"/>
                <a:gd name="T107" fmla="*/ 5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3" h="131">
                  <a:moveTo>
                    <a:pt x="17" y="55"/>
                  </a:moveTo>
                  <a:lnTo>
                    <a:pt x="23" y="53"/>
                  </a:lnTo>
                  <a:lnTo>
                    <a:pt x="29" y="52"/>
                  </a:lnTo>
                  <a:lnTo>
                    <a:pt x="35" y="49"/>
                  </a:lnTo>
                  <a:lnTo>
                    <a:pt x="40" y="47"/>
                  </a:lnTo>
                  <a:lnTo>
                    <a:pt x="46" y="44"/>
                  </a:lnTo>
                  <a:lnTo>
                    <a:pt x="51" y="41"/>
                  </a:lnTo>
                  <a:lnTo>
                    <a:pt x="55" y="37"/>
                  </a:lnTo>
                  <a:lnTo>
                    <a:pt x="58" y="32"/>
                  </a:lnTo>
                  <a:lnTo>
                    <a:pt x="56" y="31"/>
                  </a:lnTo>
                  <a:lnTo>
                    <a:pt x="42" y="40"/>
                  </a:lnTo>
                  <a:lnTo>
                    <a:pt x="37" y="38"/>
                  </a:lnTo>
                  <a:lnTo>
                    <a:pt x="33" y="37"/>
                  </a:lnTo>
                  <a:lnTo>
                    <a:pt x="28" y="36"/>
                  </a:lnTo>
                  <a:lnTo>
                    <a:pt x="22" y="36"/>
                  </a:lnTo>
                  <a:lnTo>
                    <a:pt x="17" y="36"/>
                  </a:lnTo>
                  <a:lnTo>
                    <a:pt x="13" y="35"/>
                  </a:lnTo>
                  <a:lnTo>
                    <a:pt x="8" y="34"/>
                  </a:lnTo>
                  <a:lnTo>
                    <a:pt x="3" y="32"/>
                  </a:lnTo>
                  <a:lnTo>
                    <a:pt x="7" y="28"/>
                  </a:lnTo>
                  <a:lnTo>
                    <a:pt x="11" y="25"/>
                  </a:lnTo>
                  <a:lnTo>
                    <a:pt x="14" y="23"/>
                  </a:lnTo>
                  <a:lnTo>
                    <a:pt x="18" y="21"/>
                  </a:lnTo>
                  <a:lnTo>
                    <a:pt x="23" y="20"/>
                  </a:lnTo>
                  <a:lnTo>
                    <a:pt x="28" y="19"/>
                  </a:lnTo>
                  <a:lnTo>
                    <a:pt x="33" y="18"/>
                  </a:lnTo>
                  <a:lnTo>
                    <a:pt x="37" y="18"/>
                  </a:lnTo>
                  <a:lnTo>
                    <a:pt x="42" y="17"/>
                  </a:lnTo>
                  <a:lnTo>
                    <a:pt x="47" y="17"/>
                  </a:lnTo>
                  <a:lnTo>
                    <a:pt x="52" y="17"/>
                  </a:lnTo>
                  <a:lnTo>
                    <a:pt x="57" y="17"/>
                  </a:lnTo>
                  <a:lnTo>
                    <a:pt x="62" y="16"/>
                  </a:lnTo>
                  <a:lnTo>
                    <a:pt x="67" y="15"/>
                  </a:lnTo>
                  <a:lnTo>
                    <a:pt x="72" y="14"/>
                  </a:lnTo>
                  <a:lnTo>
                    <a:pt x="77" y="12"/>
                  </a:lnTo>
                  <a:lnTo>
                    <a:pt x="79" y="10"/>
                  </a:lnTo>
                  <a:lnTo>
                    <a:pt x="82" y="7"/>
                  </a:lnTo>
                  <a:lnTo>
                    <a:pt x="85" y="6"/>
                  </a:lnTo>
                  <a:lnTo>
                    <a:pt x="88" y="4"/>
                  </a:lnTo>
                  <a:lnTo>
                    <a:pt x="91" y="3"/>
                  </a:lnTo>
                  <a:lnTo>
                    <a:pt x="95" y="2"/>
                  </a:lnTo>
                  <a:lnTo>
                    <a:pt x="98" y="1"/>
                  </a:lnTo>
                  <a:lnTo>
                    <a:pt x="102" y="0"/>
                  </a:lnTo>
                  <a:lnTo>
                    <a:pt x="110" y="2"/>
                  </a:lnTo>
                  <a:lnTo>
                    <a:pt x="117" y="5"/>
                  </a:lnTo>
                  <a:lnTo>
                    <a:pt x="125" y="9"/>
                  </a:lnTo>
                  <a:lnTo>
                    <a:pt x="131" y="13"/>
                  </a:lnTo>
                  <a:lnTo>
                    <a:pt x="137" y="17"/>
                  </a:lnTo>
                  <a:lnTo>
                    <a:pt x="143" y="22"/>
                  </a:lnTo>
                  <a:lnTo>
                    <a:pt x="147" y="28"/>
                  </a:lnTo>
                  <a:lnTo>
                    <a:pt x="152" y="34"/>
                  </a:lnTo>
                  <a:lnTo>
                    <a:pt x="150" y="37"/>
                  </a:lnTo>
                  <a:lnTo>
                    <a:pt x="149" y="41"/>
                  </a:lnTo>
                  <a:lnTo>
                    <a:pt x="147" y="44"/>
                  </a:lnTo>
                  <a:lnTo>
                    <a:pt x="145" y="47"/>
                  </a:lnTo>
                  <a:lnTo>
                    <a:pt x="143" y="50"/>
                  </a:lnTo>
                  <a:lnTo>
                    <a:pt x="140" y="52"/>
                  </a:lnTo>
                  <a:lnTo>
                    <a:pt x="138" y="55"/>
                  </a:lnTo>
                  <a:lnTo>
                    <a:pt x="135" y="58"/>
                  </a:lnTo>
                  <a:lnTo>
                    <a:pt x="132" y="61"/>
                  </a:lnTo>
                  <a:lnTo>
                    <a:pt x="130" y="63"/>
                  </a:lnTo>
                  <a:lnTo>
                    <a:pt x="128" y="66"/>
                  </a:lnTo>
                  <a:lnTo>
                    <a:pt x="126" y="70"/>
                  </a:lnTo>
                  <a:lnTo>
                    <a:pt x="124" y="73"/>
                  </a:lnTo>
                  <a:lnTo>
                    <a:pt x="123" y="77"/>
                  </a:lnTo>
                  <a:lnTo>
                    <a:pt x="122" y="80"/>
                  </a:lnTo>
                  <a:lnTo>
                    <a:pt x="122" y="84"/>
                  </a:lnTo>
                  <a:lnTo>
                    <a:pt x="123" y="89"/>
                  </a:lnTo>
                  <a:lnTo>
                    <a:pt x="126" y="93"/>
                  </a:lnTo>
                  <a:lnTo>
                    <a:pt x="128" y="98"/>
                  </a:lnTo>
                  <a:lnTo>
                    <a:pt x="130" y="103"/>
                  </a:lnTo>
                  <a:lnTo>
                    <a:pt x="132" y="107"/>
                  </a:lnTo>
                  <a:lnTo>
                    <a:pt x="133" y="112"/>
                  </a:lnTo>
                  <a:lnTo>
                    <a:pt x="132" y="117"/>
                  </a:lnTo>
                  <a:lnTo>
                    <a:pt x="130" y="122"/>
                  </a:lnTo>
                  <a:lnTo>
                    <a:pt x="128" y="123"/>
                  </a:lnTo>
                  <a:lnTo>
                    <a:pt x="127" y="125"/>
                  </a:lnTo>
                  <a:lnTo>
                    <a:pt x="124" y="127"/>
                  </a:lnTo>
                  <a:lnTo>
                    <a:pt x="122" y="128"/>
                  </a:lnTo>
                  <a:lnTo>
                    <a:pt x="120" y="129"/>
                  </a:lnTo>
                  <a:lnTo>
                    <a:pt x="117" y="130"/>
                  </a:lnTo>
                  <a:lnTo>
                    <a:pt x="115" y="129"/>
                  </a:lnTo>
                  <a:lnTo>
                    <a:pt x="112" y="128"/>
                  </a:lnTo>
                  <a:lnTo>
                    <a:pt x="110" y="125"/>
                  </a:lnTo>
                  <a:lnTo>
                    <a:pt x="110" y="122"/>
                  </a:lnTo>
                  <a:lnTo>
                    <a:pt x="111" y="119"/>
                  </a:lnTo>
                  <a:lnTo>
                    <a:pt x="112" y="116"/>
                  </a:lnTo>
                  <a:lnTo>
                    <a:pt x="112" y="113"/>
                  </a:lnTo>
                  <a:lnTo>
                    <a:pt x="113" y="110"/>
                  </a:lnTo>
                  <a:lnTo>
                    <a:pt x="112" y="107"/>
                  </a:lnTo>
                  <a:lnTo>
                    <a:pt x="111" y="104"/>
                  </a:lnTo>
                  <a:lnTo>
                    <a:pt x="106" y="101"/>
                  </a:lnTo>
                  <a:lnTo>
                    <a:pt x="103" y="98"/>
                  </a:lnTo>
                  <a:lnTo>
                    <a:pt x="102" y="95"/>
                  </a:lnTo>
                  <a:lnTo>
                    <a:pt x="102" y="92"/>
                  </a:lnTo>
                  <a:lnTo>
                    <a:pt x="102" y="88"/>
                  </a:lnTo>
                  <a:lnTo>
                    <a:pt x="101" y="85"/>
                  </a:lnTo>
                  <a:lnTo>
                    <a:pt x="100" y="82"/>
                  </a:lnTo>
                  <a:lnTo>
                    <a:pt x="96" y="79"/>
                  </a:lnTo>
                  <a:lnTo>
                    <a:pt x="95" y="80"/>
                  </a:lnTo>
                  <a:lnTo>
                    <a:pt x="94" y="81"/>
                  </a:lnTo>
                  <a:lnTo>
                    <a:pt x="94" y="83"/>
                  </a:lnTo>
                  <a:lnTo>
                    <a:pt x="95" y="84"/>
                  </a:lnTo>
                  <a:lnTo>
                    <a:pt x="95" y="85"/>
                  </a:lnTo>
                  <a:lnTo>
                    <a:pt x="96" y="87"/>
                  </a:lnTo>
                  <a:lnTo>
                    <a:pt x="96" y="88"/>
                  </a:lnTo>
                  <a:lnTo>
                    <a:pt x="96" y="89"/>
                  </a:lnTo>
                  <a:lnTo>
                    <a:pt x="94" y="90"/>
                  </a:lnTo>
                  <a:lnTo>
                    <a:pt x="93" y="91"/>
                  </a:lnTo>
                  <a:lnTo>
                    <a:pt x="93" y="92"/>
                  </a:lnTo>
                  <a:lnTo>
                    <a:pt x="94" y="93"/>
                  </a:lnTo>
                  <a:lnTo>
                    <a:pt x="94" y="94"/>
                  </a:lnTo>
                  <a:lnTo>
                    <a:pt x="95" y="95"/>
                  </a:lnTo>
                  <a:lnTo>
                    <a:pt x="96" y="97"/>
                  </a:lnTo>
                  <a:lnTo>
                    <a:pt x="96" y="98"/>
                  </a:lnTo>
                  <a:lnTo>
                    <a:pt x="94" y="102"/>
                  </a:lnTo>
                  <a:lnTo>
                    <a:pt x="94" y="107"/>
                  </a:lnTo>
                  <a:lnTo>
                    <a:pt x="93" y="111"/>
                  </a:lnTo>
                  <a:lnTo>
                    <a:pt x="92" y="115"/>
                  </a:lnTo>
                  <a:lnTo>
                    <a:pt x="91" y="120"/>
                  </a:lnTo>
                  <a:lnTo>
                    <a:pt x="89" y="123"/>
                  </a:lnTo>
                  <a:lnTo>
                    <a:pt x="85" y="127"/>
                  </a:lnTo>
                  <a:lnTo>
                    <a:pt x="80" y="130"/>
                  </a:lnTo>
                  <a:lnTo>
                    <a:pt x="78" y="130"/>
                  </a:lnTo>
                  <a:lnTo>
                    <a:pt x="76" y="129"/>
                  </a:lnTo>
                  <a:lnTo>
                    <a:pt x="74" y="127"/>
                  </a:lnTo>
                  <a:lnTo>
                    <a:pt x="73" y="126"/>
                  </a:lnTo>
                  <a:lnTo>
                    <a:pt x="73" y="124"/>
                  </a:lnTo>
                  <a:lnTo>
                    <a:pt x="72" y="122"/>
                  </a:lnTo>
                  <a:lnTo>
                    <a:pt x="71" y="120"/>
                  </a:lnTo>
                  <a:lnTo>
                    <a:pt x="70" y="119"/>
                  </a:lnTo>
                  <a:lnTo>
                    <a:pt x="70" y="115"/>
                  </a:lnTo>
                  <a:lnTo>
                    <a:pt x="70" y="112"/>
                  </a:lnTo>
                  <a:lnTo>
                    <a:pt x="70" y="110"/>
                  </a:lnTo>
                  <a:lnTo>
                    <a:pt x="71" y="107"/>
                  </a:lnTo>
                  <a:lnTo>
                    <a:pt x="71" y="104"/>
                  </a:lnTo>
                  <a:lnTo>
                    <a:pt x="71" y="101"/>
                  </a:lnTo>
                  <a:lnTo>
                    <a:pt x="72" y="98"/>
                  </a:lnTo>
                  <a:lnTo>
                    <a:pt x="72" y="95"/>
                  </a:lnTo>
                  <a:lnTo>
                    <a:pt x="73" y="92"/>
                  </a:lnTo>
                  <a:lnTo>
                    <a:pt x="73" y="90"/>
                  </a:lnTo>
                  <a:lnTo>
                    <a:pt x="74" y="87"/>
                  </a:lnTo>
                  <a:lnTo>
                    <a:pt x="74" y="84"/>
                  </a:lnTo>
                  <a:lnTo>
                    <a:pt x="74" y="81"/>
                  </a:lnTo>
                  <a:lnTo>
                    <a:pt x="74" y="78"/>
                  </a:lnTo>
                  <a:lnTo>
                    <a:pt x="73" y="75"/>
                  </a:lnTo>
                  <a:lnTo>
                    <a:pt x="72" y="73"/>
                  </a:lnTo>
                  <a:lnTo>
                    <a:pt x="70" y="73"/>
                  </a:lnTo>
                  <a:lnTo>
                    <a:pt x="68" y="73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8" y="77"/>
                  </a:lnTo>
                  <a:lnTo>
                    <a:pt x="68" y="79"/>
                  </a:lnTo>
                  <a:lnTo>
                    <a:pt x="68" y="80"/>
                  </a:lnTo>
                  <a:lnTo>
                    <a:pt x="67" y="82"/>
                  </a:lnTo>
                  <a:lnTo>
                    <a:pt x="60" y="84"/>
                  </a:lnTo>
                  <a:lnTo>
                    <a:pt x="56" y="88"/>
                  </a:lnTo>
                  <a:lnTo>
                    <a:pt x="54" y="93"/>
                  </a:lnTo>
                  <a:lnTo>
                    <a:pt x="53" y="97"/>
                  </a:lnTo>
                  <a:lnTo>
                    <a:pt x="53" y="102"/>
                  </a:lnTo>
                  <a:lnTo>
                    <a:pt x="53" y="107"/>
                  </a:lnTo>
                  <a:lnTo>
                    <a:pt x="52" y="112"/>
                  </a:lnTo>
                  <a:lnTo>
                    <a:pt x="49" y="115"/>
                  </a:lnTo>
                  <a:lnTo>
                    <a:pt x="43" y="113"/>
                  </a:lnTo>
                  <a:lnTo>
                    <a:pt x="39" y="109"/>
                  </a:lnTo>
                  <a:lnTo>
                    <a:pt x="36" y="105"/>
                  </a:lnTo>
                  <a:lnTo>
                    <a:pt x="35" y="100"/>
                  </a:lnTo>
                  <a:lnTo>
                    <a:pt x="35" y="94"/>
                  </a:lnTo>
                  <a:lnTo>
                    <a:pt x="34" y="88"/>
                  </a:lnTo>
                  <a:lnTo>
                    <a:pt x="34" y="83"/>
                  </a:lnTo>
                  <a:lnTo>
                    <a:pt x="33" y="77"/>
                  </a:lnTo>
                  <a:lnTo>
                    <a:pt x="36" y="77"/>
                  </a:lnTo>
                  <a:lnTo>
                    <a:pt x="36" y="74"/>
                  </a:lnTo>
                  <a:lnTo>
                    <a:pt x="35" y="72"/>
                  </a:lnTo>
                  <a:lnTo>
                    <a:pt x="36" y="70"/>
                  </a:lnTo>
                  <a:lnTo>
                    <a:pt x="39" y="67"/>
                  </a:lnTo>
                  <a:lnTo>
                    <a:pt x="41" y="65"/>
                  </a:lnTo>
                  <a:lnTo>
                    <a:pt x="44" y="63"/>
                  </a:lnTo>
                  <a:lnTo>
                    <a:pt x="47" y="60"/>
                  </a:lnTo>
                  <a:lnTo>
                    <a:pt x="51" y="58"/>
                  </a:lnTo>
                  <a:lnTo>
                    <a:pt x="54" y="56"/>
                  </a:lnTo>
                  <a:lnTo>
                    <a:pt x="57" y="54"/>
                  </a:lnTo>
                  <a:lnTo>
                    <a:pt x="60" y="52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3" y="52"/>
                  </a:lnTo>
                  <a:lnTo>
                    <a:pt x="51" y="53"/>
                  </a:lnTo>
                  <a:lnTo>
                    <a:pt x="49" y="55"/>
                  </a:lnTo>
                  <a:lnTo>
                    <a:pt x="47" y="56"/>
                  </a:lnTo>
                  <a:lnTo>
                    <a:pt x="45" y="57"/>
                  </a:lnTo>
                  <a:lnTo>
                    <a:pt x="42" y="58"/>
                  </a:lnTo>
                  <a:lnTo>
                    <a:pt x="39" y="60"/>
                  </a:lnTo>
                  <a:lnTo>
                    <a:pt x="36" y="63"/>
                  </a:lnTo>
                  <a:lnTo>
                    <a:pt x="34" y="66"/>
                  </a:lnTo>
                  <a:lnTo>
                    <a:pt x="32" y="68"/>
                  </a:lnTo>
                  <a:lnTo>
                    <a:pt x="30" y="71"/>
                  </a:lnTo>
                  <a:lnTo>
                    <a:pt x="28" y="73"/>
                  </a:lnTo>
                  <a:lnTo>
                    <a:pt x="25" y="75"/>
                  </a:lnTo>
                  <a:lnTo>
                    <a:pt x="22" y="77"/>
                  </a:lnTo>
                  <a:lnTo>
                    <a:pt x="20" y="80"/>
                  </a:lnTo>
                  <a:lnTo>
                    <a:pt x="18" y="83"/>
                  </a:lnTo>
                  <a:lnTo>
                    <a:pt x="17" y="86"/>
                  </a:lnTo>
                  <a:lnTo>
                    <a:pt x="15" y="89"/>
                  </a:lnTo>
                  <a:lnTo>
                    <a:pt x="13" y="91"/>
                  </a:lnTo>
                  <a:lnTo>
                    <a:pt x="11" y="94"/>
                  </a:lnTo>
                  <a:lnTo>
                    <a:pt x="7" y="95"/>
                  </a:lnTo>
                  <a:lnTo>
                    <a:pt x="3" y="97"/>
                  </a:lnTo>
                  <a:lnTo>
                    <a:pt x="1" y="93"/>
                  </a:lnTo>
                  <a:lnTo>
                    <a:pt x="0" y="89"/>
                  </a:lnTo>
                  <a:lnTo>
                    <a:pt x="0" y="85"/>
                  </a:lnTo>
                  <a:lnTo>
                    <a:pt x="0" y="81"/>
                  </a:lnTo>
                  <a:lnTo>
                    <a:pt x="0" y="77"/>
                  </a:lnTo>
                  <a:lnTo>
                    <a:pt x="1" y="73"/>
                  </a:lnTo>
                  <a:lnTo>
                    <a:pt x="2" y="68"/>
                  </a:lnTo>
                  <a:lnTo>
                    <a:pt x="3" y="64"/>
                  </a:lnTo>
                  <a:lnTo>
                    <a:pt x="17" y="55"/>
                  </a:lnTo>
                </a:path>
              </a:pathLst>
            </a:custGeom>
            <a:solidFill>
              <a:srgbClr val="D9D9D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43" name="Freeform 231">
              <a:extLst>
                <a:ext uri="{FF2B5EF4-FFF2-40B4-BE49-F238E27FC236}">
                  <a16:creationId xmlns:a16="http://schemas.microsoft.com/office/drawing/2014/main" id="{179C2378-70F8-C7A1-229C-2B60B2B94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2" y="1927"/>
              <a:ext cx="22" cy="36"/>
            </a:xfrm>
            <a:custGeom>
              <a:avLst/>
              <a:gdLst>
                <a:gd name="T0" fmla="*/ 9 w 22"/>
                <a:gd name="T1" fmla="*/ 2 h 36"/>
                <a:gd name="T2" fmla="*/ 17 w 22"/>
                <a:gd name="T3" fmla="*/ 0 h 36"/>
                <a:gd name="T4" fmla="*/ 18 w 22"/>
                <a:gd name="T5" fmla="*/ 2 h 36"/>
                <a:gd name="T6" fmla="*/ 19 w 22"/>
                <a:gd name="T7" fmla="*/ 4 h 36"/>
                <a:gd name="T8" fmla="*/ 19 w 22"/>
                <a:gd name="T9" fmla="*/ 7 h 36"/>
                <a:gd name="T10" fmla="*/ 20 w 22"/>
                <a:gd name="T11" fmla="*/ 10 h 36"/>
                <a:gd name="T12" fmla="*/ 21 w 22"/>
                <a:gd name="T13" fmla="*/ 13 h 36"/>
                <a:gd name="T14" fmla="*/ 20 w 22"/>
                <a:gd name="T15" fmla="*/ 15 h 36"/>
                <a:gd name="T16" fmla="*/ 19 w 22"/>
                <a:gd name="T17" fmla="*/ 18 h 36"/>
                <a:gd name="T18" fmla="*/ 18 w 22"/>
                <a:gd name="T19" fmla="*/ 21 h 36"/>
                <a:gd name="T20" fmla="*/ 17 w 22"/>
                <a:gd name="T21" fmla="*/ 23 h 36"/>
                <a:gd name="T22" fmla="*/ 15 w 22"/>
                <a:gd name="T23" fmla="*/ 25 h 36"/>
                <a:gd name="T24" fmla="*/ 14 w 22"/>
                <a:gd name="T25" fmla="*/ 27 h 36"/>
                <a:gd name="T26" fmla="*/ 11 w 22"/>
                <a:gd name="T27" fmla="*/ 30 h 36"/>
                <a:gd name="T28" fmla="*/ 8 w 22"/>
                <a:gd name="T29" fmla="*/ 31 h 36"/>
                <a:gd name="T30" fmla="*/ 5 w 22"/>
                <a:gd name="T31" fmla="*/ 33 h 36"/>
                <a:gd name="T32" fmla="*/ 3 w 22"/>
                <a:gd name="T33" fmla="*/ 34 h 36"/>
                <a:gd name="T34" fmla="*/ 0 w 22"/>
                <a:gd name="T35" fmla="*/ 35 h 36"/>
                <a:gd name="T36" fmla="*/ 0 w 22"/>
                <a:gd name="T37" fmla="*/ 30 h 36"/>
                <a:gd name="T38" fmla="*/ 0 w 22"/>
                <a:gd name="T39" fmla="*/ 25 h 36"/>
                <a:gd name="T40" fmla="*/ 0 w 22"/>
                <a:gd name="T41" fmla="*/ 21 h 36"/>
                <a:gd name="T42" fmla="*/ 0 w 22"/>
                <a:gd name="T43" fmla="*/ 16 h 36"/>
                <a:gd name="T44" fmla="*/ 0 w 22"/>
                <a:gd name="T45" fmla="*/ 11 h 36"/>
                <a:gd name="T46" fmla="*/ 2 w 22"/>
                <a:gd name="T47" fmla="*/ 8 h 36"/>
                <a:gd name="T48" fmla="*/ 4 w 22"/>
                <a:gd name="T49" fmla="*/ 4 h 36"/>
                <a:gd name="T50" fmla="*/ 9 w 22"/>
                <a:gd name="T51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36">
                  <a:moveTo>
                    <a:pt x="9" y="2"/>
                  </a:moveTo>
                  <a:lnTo>
                    <a:pt x="17" y="0"/>
                  </a:lnTo>
                  <a:lnTo>
                    <a:pt x="18" y="2"/>
                  </a:lnTo>
                  <a:lnTo>
                    <a:pt x="19" y="4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8"/>
                  </a:lnTo>
                  <a:lnTo>
                    <a:pt x="18" y="21"/>
                  </a:lnTo>
                  <a:lnTo>
                    <a:pt x="17" y="23"/>
                  </a:lnTo>
                  <a:lnTo>
                    <a:pt x="15" y="25"/>
                  </a:lnTo>
                  <a:lnTo>
                    <a:pt x="14" y="27"/>
                  </a:lnTo>
                  <a:lnTo>
                    <a:pt x="11" y="30"/>
                  </a:lnTo>
                  <a:lnTo>
                    <a:pt x="8" y="31"/>
                  </a:lnTo>
                  <a:lnTo>
                    <a:pt x="5" y="33"/>
                  </a:lnTo>
                  <a:lnTo>
                    <a:pt x="3" y="34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2" y="8"/>
                  </a:lnTo>
                  <a:lnTo>
                    <a:pt x="4" y="4"/>
                  </a:lnTo>
                  <a:lnTo>
                    <a:pt x="9" y="2"/>
                  </a:lnTo>
                </a:path>
              </a:pathLst>
            </a:custGeom>
            <a:solidFill>
              <a:srgbClr val="666666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44" name="Freeform 232">
              <a:extLst>
                <a:ext uri="{FF2B5EF4-FFF2-40B4-BE49-F238E27FC236}">
                  <a16:creationId xmlns:a16="http://schemas.microsoft.com/office/drawing/2014/main" id="{E6AAF14E-8076-FCFF-10DD-186C884C1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" y="2262"/>
              <a:ext cx="37" cy="88"/>
            </a:xfrm>
            <a:custGeom>
              <a:avLst/>
              <a:gdLst>
                <a:gd name="T0" fmla="*/ 11 w 37"/>
                <a:gd name="T1" fmla="*/ 0 h 88"/>
                <a:gd name="T2" fmla="*/ 13 w 37"/>
                <a:gd name="T3" fmla="*/ 5 h 88"/>
                <a:gd name="T4" fmla="*/ 15 w 37"/>
                <a:gd name="T5" fmla="*/ 11 h 88"/>
                <a:gd name="T6" fmla="*/ 17 w 37"/>
                <a:gd name="T7" fmla="*/ 16 h 88"/>
                <a:gd name="T8" fmla="*/ 18 w 37"/>
                <a:gd name="T9" fmla="*/ 22 h 88"/>
                <a:gd name="T10" fmla="*/ 20 w 37"/>
                <a:gd name="T11" fmla="*/ 27 h 88"/>
                <a:gd name="T12" fmla="*/ 21 w 37"/>
                <a:gd name="T13" fmla="*/ 32 h 88"/>
                <a:gd name="T14" fmla="*/ 23 w 37"/>
                <a:gd name="T15" fmla="*/ 37 h 88"/>
                <a:gd name="T16" fmla="*/ 24 w 37"/>
                <a:gd name="T17" fmla="*/ 43 h 88"/>
                <a:gd name="T18" fmla="*/ 25 w 37"/>
                <a:gd name="T19" fmla="*/ 48 h 88"/>
                <a:gd name="T20" fmla="*/ 26 w 37"/>
                <a:gd name="T21" fmla="*/ 53 h 88"/>
                <a:gd name="T22" fmla="*/ 27 w 37"/>
                <a:gd name="T23" fmla="*/ 59 h 88"/>
                <a:gd name="T24" fmla="*/ 29 w 37"/>
                <a:gd name="T25" fmla="*/ 64 h 88"/>
                <a:gd name="T26" fmla="*/ 30 w 37"/>
                <a:gd name="T27" fmla="*/ 69 h 88"/>
                <a:gd name="T28" fmla="*/ 32 w 37"/>
                <a:gd name="T29" fmla="*/ 75 h 88"/>
                <a:gd name="T30" fmla="*/ 33 w 37"/>
                <a:gd name="T31" fmla="*/ 80 h 88"/>
                <a:gd name="T32" fmla="*/ 36 w 37"/>
                <a:gd name="T33" fmla="*/ 87 h 88"/>
                <a:gd name="T34" fmla="*/ 25 w 37"/>
                <a:gd name="T35" fmla="*/ 77 h 88"/>
                <a:gd name="T36" fmla="*/ 0 w 37"/>
                <a:gd name="T37" fmla="*/ 0 h 88"/>
                <a:gd name="T38" fmla="*/ 1 w 37"/>
                <a:gd name="T39" fmla="*/ 0 h 88"/>
                <a:gd name="T40" fmla="*/ 2 w 37"/>
                <a:gd name="T41" fmla="*/ 0 h 88"/>
                <a:gd name="T42" fmla="*/ 3 w 37"/>
                <a:gd name="T43" fmla="*/ 0 h 88"/>
                <a:gd name="T44" fmla="*/ 5 w 37"/>
                <a:gd name="T45" fmla="*/ 0 h 88"/>
                <a:gd name="T46" fmla="*/ 6 w 37"/>
                <a:gd name="T47" fmla="*/ 0 h 88"/>
                <a:gd name="T48" fmla="*/ 8 w 37"/>
                <a:gd name="T49" fmla="*/ 0 h 88"/>
                <a:gd name="T50" fmla="*/ 9 w 37"/>
                <a:gd name="T51" fmla="*/ 0 h 88"/>
                <a:gd name="T52" fmla="*/ 11 w 37"/>
                <a:gd name="T5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88">
                  <a:moveTo>
                    <a:pt x="11" y="0"/>
                  </a:moveTo>
                  <a:lnTo>
                    <a:pt x="13" y="5"/>
                  </a:lnTo>
                  <a:lnTo>
                    <a:pt x="15" y="11"/>
                  </a:lnTo>
                  <a:lnTo>
                    <a:pt x="17" y="16"/>
                  </a:lnTo>
                  <a:lnTo>
                    <a:pt x="18" y="22"/>
                  </a:lnTo>
                  <a:lnTo>
                    <a:pt x="20" y="27"/>
                  </a:lnTo>
                  <a:lnTo>
                    <a:pt x="21" y="32"/>
                  </a:lnTo>
                  <a:lnTo>
                    <a:pt x="23" y="37"/>
                  </a:lnTo>
                  <a:lnTo>
                    <a:pt x="24" y="43"/>
                  </a:lnTo>
                  <a:lnTo>
                    <a:pt x="25" y="48"/>
                  </a:lnTo>
                  <a:lnTo>
                    <a:pt x="26" y="53"/>
                  </a:lnTo>
                  <a:lnTo>
                    <a:pt x="27" y="59"/>
                  </a:lnTo>
                  <a:lnTo>
                    <a:pt x="29" y="64"/>
                  </a:lnTo>
                  <a:lnTo>
                    <a:pt x="30" y="69"/>
                  </a:lnTo>
                  <a:lnTo>
                    <a:pt x="32" y="75"/>
                  </a:lnTo>
                  <a:lnTo>
                    <a:pt x="33" y="80"/>
                  </a:lnTo>
                  <a:lnTo>
                    <a:pt x="36" y="87"/>
                  </a:lnTo>
                  <a:lnTo>
                    <a:pt x="25" y="77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45" name="Freeform 233">
              <a:extLst>
                <a:ext uri="{FF2B5EF4-FFF2-40B4-BE49-F238E27FC236}">
                  <a16:creationId xmlns:a16="http://schemas.microsoft.com/office/drawing/2014/main" id="{40A18117-A6B2-B4A3-65C5-E8AB475C0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" y="1962"/>
              <a:ext cx="103" cy="69"/>
            </a:xfrm>
            <a:custGeom>
              <a:avLst/>
              <a:gdLst>
                <a:gd name="T0" fmla="*/ 3 w 103"/>
                <a:gd name="T1" fmla="*/ 55 h 69"/>
                <a:gd name="T2" fmla="*/ 8 w 103"/>
                <a:gd name="T3" fmla="*/ 49 h 69"/>
                <a:gd name="T4" fmla="*/ 13 w 103"/>
                <a:gd name="T5" fmla="*/ 42 h 69"/>
                <a:gd name="T6" fmla="*/ 18 w 103"/>
                <a:gd name="T7" fmla="*/ 35 h 69"/>
                <a:gd name="T8" fmla="*/ 22 w 103"/>
                <a:gd name="T9" fmla="*/ 28 h 69"/>
                <a:gd name="T10" fmla="*/ 26 w 103"/>
                <a:gd name="T11" fmla="*/ 22 h 69"/>
                <a:gd name="T12" fmla="*/ 30 w 103"/>
                <a:gd name="T13" fmla="*/ 15 h 69"/>
                <a:gd name="T14" fmla="*/ 34 w 103"/>
                <a:gd name="T15" fmla="*/ 8 h 69"/>
                <a:gd name="T16" fmla="*/ 39 w 103"/>
                <a:gd name="T17" fmla="*/ 2 h 69"/>
                <a:gd name="T18" fmla="*/ 47 w 103"/>
                <a:gd name="T19" fmla="*/ 0 h 69"/>
                <a:gd name="T20" fmla="*/ 57 w 103"/>
                <a:gd name="T21" fmla="*/ 0 h 69"/>
                <a:gd name="T22" fmla="*/ 66 w 103"/>
                <a:gd name="T23" fmla="*/ 0 h 69"/>
                <a:gd name="T24" fmla="*/ 102 w 103"/>
                <a:gd name="T25" fmla="*/ 5 h 69"/>
                <a:gd name="T26" fmla="*/ 99 w 103"/>
                <a:gd name="T27" fmla="*/ 12 h 69"/>
                <a:gd name="T28" fmla="*/ 94 w 103"/>
                <a:gd name="T29" fmla="*/ 19 h 69"/>
                <a:gd name="T30" fmla="*/ 90 w 103"/>
                <a:gd name="T31" fmla="*/ 26 h 69"/>
                <a:gd name="T32" fmla="*/ 85 w 103"/>
                <a:gd name="T33" fmla="*/ 33 h 69"/>
                <a:gd name="T34" fmla="*/ 80 w 103"/>
                <a:gd name="T35" fmla="*/ 40 h 69"/>
                <a:gd name="T36" fmla="*/ 75 w 103"/>
                <a:gd name="T37" fmla="*/ 47 h 69"/>
                <a:gd name="T38" fmla="*/ 70 w 103"/>
                <a:gd name="T39" fmla="*/ 54 h 69"/>
                <a:gd name="T40" fmla="*/ 66 w 103"/>
                <a:gd name="T41" fmla="*/ 62 h 69"/>
                <a:gd name="T42" fmla="*/ 61 w 103"/>
                <a:gd name="T43" fmla="*/ 64 h 69"/>
                <a:gd name="T44" fmla="*/ 58 w 103"/>
                <a:gd name="T45" fmla="*/ 66 h 69"/>
                <a:gd name="T46" fmla="*/ 53 w 103"/>
                <a:gd name="T47" fmla="*/ 67 h 69"/>
                <a:gd name="T48" fmla="*/ 46 w 103"/>
                <a:gd name="T49" fmla="*/ 68 h 69"/>
                <a:gd name="T50" fmla="*/ 40 w 103"/>
                <a:gd name="T51" fmla="*/ 67 h 69"/>
                <a:gd name="T52" fmla="*/ 33 w 103"/>
                <a:gd name="T53" fmla="*/ 66 h 69"/>
                <a:gd name="T54" fmla="*/ 26 w 103"/>
                <a:gd name="T55" fmla="*/ 65 h 69"/>
                <a:gd name="T56" fmla="*/ 19 w 103"/>
                <a:gd name="T57" fmla="*/ 64 h 69"/>
                <a:gd name="T58" fmla="*/ 12 w 103"/>
                <a:gd name="T59" fmla="*/ 64 h 69"/>
                <a:gd name="T60" fmla="*/ 4 w 103"/>
                <a:gd name="T61" fmla="*/ 64 h 69"/>
                <a:gd name="T62" fmla="*/ 1 w 103"/>
                <a:gd name="T63" fmla="*/ 62 h 69"/>
                <a:gd name="T64" fmla="*/ 0 w 103"/>
                <a:gd name="T65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3" h="69">
                  <a:moveTo>
                    <a:pt x="0" y="59"/>
                  </a:moveTo>
                  <a:lnTo>
                    <a:pt x="3" y="55"/>
                  </a:lnTo>
                  <a:lnTo>
                    <a:pt x="6" y="52"/>
                  </a:lnTo>
                  <a:lnTo>
                    <a:pt x="8" y="49"/>
                  </a:lnTo>
                  <a:lnTo>
                    <a:pt x="10" y="45"/>
                  </a:lnTo>
                  <a:lnTo>
                    <a:pt x="13" y="42"/>
                  </a:lnTo>
                  <a:lnTo>
                    <a:pt x="15" y="39"/>
                  </a:lnTo>
                  <a:lnTo>
                    <a:pt x="18" y="35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4" y="25"/>
                  </a:lnTo>
                  <a:lnTo>
                    <a:pt x="26" y="22"/>
                  </a:lnTo>
                  <a:lnTo>
                    <a:pt x="28" y="18"/>
                  </a:lnTo>
                  <a:lnTo>
                    <a:pt x="30" y="15"/>
                  </a:lnTo>
                  <a:lnTo>
                    <a:pt x="32" y="11"/>
                  </a:lnTo>
                  <a:lnTo>
                    <a:pt x="34" y="8"/>
                  </a:lnTo>
                  <a:lnTo>
                    <a:pt x="35" y="4"/>
                  </a:lnTo>
                  <a:lnTo>
                    <a:pt x="39" y="2"/>
                  </a:lnTo>
                  <a:lnTo>
                    <a:pt x="42" y="0"/>
                  </a:lnTo>
                  <a:lnTo>
                    <a:pt x="47" y="0"/>
                  </a:lnTo>
                  <a:lnTo>
                    <a:pt x="52" y="0"/>
                  </a:lnTo>
                  <a:lnTo>
                    <a:pt x="57" y="0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102" y="5"/>
                  </a:lnTo>
                  <a:lnTo>
                    <a:pt x="102" y="9"/>
                  </a:lnTo>
                  <a:lnTo>
                    <a:pt x="99" y="12"/>
                  </a:lnTo>
                  <a:lnTo>
                    <a:pt x="97" y="16"/>
                  </a:lnTo>
                  <a:lnTo>
                    <a:pt x="94" y="19"/>
                  </a:lnTo>
                  <a:lnTo>
                    <a:pt x="92" y="23"/>
                  </a:lnTo>
                  <a:lnTo>
                    <a:pt x="90" y="26"/>
                  </a:lnTo>
                  <a:lnTo>
                    <a:pt x="87" y="30"/>
                  </a:lnTo>
                  <a:lnTo>
                    <a:pt x="85" y="33"/>
                  </a:lnTo>
                  <a:lnTo>
                    <a:pt x="82" y="37"/>
                  </a:lnTo>
                  <a:lnTo>
                    <a:pt x="80" y="40"/>
                  </a:lnTo>
                  <a:lnTo>
                    <a:pt x="77" y="44"/>
                  </a:lnTo>
                  <a:lnTo>
                    <a:pt x="75" y="47"/>
                  </a:lnTo>
                  <a:lnTo>
                    <a:pt x="73" y="51"/>
                  </a:lnTo>
                  <a:lnTo>
                    <a:pt x="70" y="54"/>
                  </a:lnTo>
                  <a:lnTo>
                    <a:pt x="68" y="58"/>
                  </a:lnTo>
                  <a:lnTo>
                    <a:pt x="66" y="62"/>
                  </a:lnTo>
                  <a:lnTo>
                    <a:pt x="64" y="65"/>
                  </a:lnTo>
                  <a:lnTo>
                    <a:pt x="61" y="64"/>
                  </a:lnTo>
                  <a:lnTo>
                    <a:pt x="60" y="65"/>
                  </a:lnTo>
                  <a:lnTo>
                    <a:pt x="58" y="66"/>
                  </a:lnTo>
                  <a:lnTo>
                    <a:pt x="57" y="67"/>
                  </a:lnTo>
                  <a:lnTo>
                    <a:pt x="53" y="67"/>
                  </a:lnTo>
                  <a:lnTo>
                    <a:pt x="50" y="68"/>
                  </a:lnTo>
                  <a:lnTo>
                    <a:pt x="46" y="68"/>
                  </a:lnTo>
                  <a:lnTo>
                    <a:pt x="43" y="67"/>
                  </a:lnTo>
                  <a:lnTo>
                    <a:pt x="40" y="67"/>
                  </a:lnTo>
                  <a:lnTo>
                    <a:pt x="36" y="67"/>
                  </a:lnTo>
                  <a:lnTo>
                    <a:pt x="33" y="66"/>
                  </a:lnTo>
                  <a:lnTo>
                    <a:pt x="29" y="66"/>
                  </a:lnTo>
                  <a:lnTo>
                    <a:pt x="26" y="65"/>
                  </a:lnTo>
                  <a:lnTo>
                    <a:pt x="23" y="64"/>
                  </a:lnTo>
                  <a:lnTo>
                    <a:pt x="19" y="64"/>
                  </a:lnTo>
                  <a:lnTo>
                    <a:pt x="15" y="64"/>
                  </a:lnTo>
                  <a:lnTo>
                    <a:pt x="12" y="64"/>
                  </a:lnTo>
                  <a:lnTo>
                    <a:pt x="8" y="64"/>
                  </a:lnTo>
                  <a:lnTo>
                    <a:pt x="4" y="64"/>
                  </a:lnTo>
                  <a:lnTo>
                    <a:pt x="1" y="64"/>
                  </a:lnTo>
                  <a:lnTo>
                    <a:pt x="1" y="62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0" y="59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46" name="Freeform 234">
              <a:extLst>
                <a:ext uri="{FF2B5EF4-FFF2-40B4-BE49-F238E27FC236}">
                  <a16:creationId xmlns:a16="http://schemas.microsoft.com/office/drawing/2014/main" id="{8E265CE8-5612-E313-9ACC-AB3651D4D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" y="1873"/>
              <a:ext cx="21" cy="27"/>
            </a:xfrm>
            <a:custGeom>
              <a:avLst/>
              <a:gdLst>
                <a:gd name="T0" fmla="*/ 1 w 21"/>
                <a:gd name="T1" fmla="*/ 1 h 27"/>
                <a:gd name="T2" fmla="*/ 1 w 21"/>
                <a:gd name="T3" fmla="*/ 0 h 27"/>
                <a:gd name="T4" fmla="*/ 2 w 21"/>
                <a:gd name="T5" fmla="*/ 0 h 27"/>
                <a:gd name="T6" fmla="*/ 2 w 21"/>
                <a:gd name="T7" fmla="*/ 0 h 27"/>
                <a:gd name="T8" fmla="*/ 3 w 21"/>
                <a:gd name="T9" fmla="*/ 0 h 27"/>
                <a:gd name="T10" fmla="*/ 4 w 21"/>
                <a:gd name="T11" fmla="*/ 2 h 27"/>
                <a:gd name="T12" fmla="*/ 4 w 21"/>
                <a:gd name="T13" fmla="*/ 6 h 27"/>
                <a:gd name="T14" fmla="*/ 5 w 21"/>
                <a:gd name="T15" fmla="*/ 9 h 27"/>
                <a:gd name="T16" fmla="*/ 6 w 21"/>
                <a:gd name="T17" fmla="*/ 13 h 27"/>
                <a:gd name="T18" fmla="*/ 7 w 21"/>
                <a:gd name="T19" fmla="*/ 16 h 27"/>
                <a:gd name="T20" fmla="*/ 9 w 21"/>
                <a:gd name="T21" fmla="*/ 18 h 27"/>
                <a:gd name="T22" fmla="*/ 12 w 21"/>
                <a:gd name="T23" fmla="*/ 20 h 27"/>
                <a:gd name="T24" fmla="*/ 16 w 21"/>
                <a:gd name="T25" fmla="*/ 21 h 27"/>
                <a:gd name="T26" fmla="*/ 17 w 21"/>
                <a:gd name="T27" fmla="*/ 22 h 27"/>
                <a:gd name="T28" fmla="*/ 18 w 21"/>
                <a:gd name="T29" fmla="*/ 23 h 27"/>
                <a:gd name="T30" fmla="*/ 20 w 21"/>
                <a:gd name="T31" fmla="*/ 24 h 27"/>
                <a:gd name="T32" fmla="*/ 19 w 21"/>
                <a:gd name="T33" fmla="*/ 26 h 27"/>
                <a:gd name="T34" fmla="*/ 16 w 21"/>
                <a:gd name="T35" fmla="*/ 26 h 27"/>
                <a:gd name="T36" fmla="*/ 14 w 21"/>
                <a:gd name="T37" fmla="*/ 25 h 27"/>
                <a:gd name="T38" fmla="*/ 12 w 21"/>
                <a:gd name="T39" fmla="*/ 24 h 27"/>
                <a:gd name="T40" fmla="*/ 10 w 21"/>
                <a:gd name="T41" fmla="*/ 23 h 27"/>
                <a:gd name="T42" fmla="*/ 8 w 21"/>
                <a:gd name="T43" fmla="*/ 22 h 27"/>
                <a:gd name="T44" fmla="*/ 6 w 21"/>
                <a:gd name="T45" fmla="*/ 21 h 27"/>
                <a:gd name="T46" fmla="*/ 4 w 21"/>
                <a:gd name="T47" fmla="*/ 19 h 27"/>
                <a:gd name="T48" fmla="*/ 3 w 21"/>
                <a:gd name="T49" fmla="*/ 17 h 27"/>
                <a:gd name="T50" fmla="*/ 2 w 21"/>
                <a:gd name="T51" fmla="*/ 15 h 27"/>
                <a:gd name="T52" fmla="*/ 1 w 21"/>
                <a:gd name="T53" fmla="*/ 13 h 27"/>
                <a:gd name="T54" fmla="*/ 1 w 21"/>
                <a:gd name="T55" fmla="*/ 11 h 27"/>
                <a:gd name="T56" fmla="*/ 0 w 21"/>
                <a:gd name="T57" fmla="*/ 9 h 27"/>
                <a:gd name="T58" fmla="*/ 0 w 21"/>
                <a:gd name="T59" fmla="*/ 7 h 27"/>
                <a:gd name="T60" fmla="*/ 0 w 21"/>
                <a:gd name="T61" fmla="*/ 5 h 27"/>
                <a:gd name="T62" fmla="*/ 0 w 21"/>
                <a:gd name="T63" fmla="*/ 3 h 27"/>
                <a:gd name="T64" fmla="*/ 1 w 21"/>
                <a:gd name="T6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7">
                  <a:moveTo>
                    <a:pt x="1" y="1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2"/>
                  </a:lnTo>
                  <a:lnTo>
                    <a:pt x="4" y="6"/>
                  </a:lnTo>
                  <a:lnTo>
                    <a:pt x="5" y="9"/>
                  </a:lnTo>
                  <a:lnTo>
                    <a:pt x="6" y="13"/>
                  </a:lnTo>
                  <a:lnTo>
                    <a:pt x="7" y="16"/>
                  </a:lnTo>
                  <a:lnTo>
                    <a:pt x="9" y="18"/>
                  </a:lnTo>
                  <a:lnTo>
                    <a:pt x="12" y="20"/>
                  </a:lnTo>
                  <a:lnTo>
                    <a:pt x="16" y="21"/>
                  </a:lnTo>
                  <a:lnTo>
                    <a:pt x="17" y="22"/>
                  </a:lnTo>
                  <a:lnTo>
                    <a:pt x="18" y="23"/>
                  </a:lnTo>
                  <a:lnTo>
                    <a:pt x="20" y="24"/>
                  </a:lnTo>
                  <a:lnTo>
                    <a:pt x="19" y="26"/>
                  </a:lnTo>
                  <a:lnTo>
                    <a:pt x="16" y="26"/>
                  </a:lnTo>
                  <a:lnTo>
                    <a:pt x="14" y="25"/>
                  </a:lnTo>
                  <a:lnTo>
                    <a:pt x="12" y="24"/>
                  </a:lnTo>
                  <a:lnTo>
                    <a:pt x="10" y="23"/>
                  </a:lnTo>
                  <a:lnTo>
                    <a:pt x="8" y="22"/>
                  </a:lnTo>
                  <a:lnTo>
                    <a:pt x="6" y="21"/>
                  </a:lnTo>
                  <a:lnTo>
                    <a:pt x="4" y="19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47" name="Freeform 235">
              <a:extLst>
                <a:ext uri="{FF2B5EF4-FFF2-40B4-BE49-F238E27FC236}">
                  <a16:creationId xmlns:a16="http://schemas.microsoft.com/office/drawing/2014/main" id="{37D4327C-3BDA-2BB9-2856-7F39A37E8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7" y="1816"/>
              <a:ext cx="186" cy="147"/>
            </a:xfrm>
            <a:custGeom>
              <a:avLst/>
              <a:gdLst>
                <a:gd name="T0" fmla="*/ 167 w 186"/>
                <a:gd name="T1" fmla="*/ 0 h 147"/>
                <a:gd name="T2" fmla="*/ 169 w 186"/>
                <a:gd name="T3" fmla="*/ 0 h 147"/>
                <a:gd name="T4" fmla="*/ 171 w 186"/>
                <a:gd name="T5" fmla="*/ 1 h 147"/>
                <a:gd name="T6" fmla="*/ 174 w 186"/>
                <a:gd name="T7" fmla="*/ 3 h 147"/>
                <a:gd name="T8" fmla="*/ 176 w 186"/>
                <a:gd name="T9" fmla="*/ 5 h 147"/>
                <a:gd name="T10" fmla="*/ 177 w 186"/>
                <a:gd name="T11" fmla="*/ 7 h 147"/>
                <a:gd name="T12" fmla="*/ 179 w 186"/>
                <a:gd name="T13" fmla="*/ 10 h 147"/>
                <a:gd name="T14" fmla="*/ 181 w 186"/>
                <a:gd name="T15" fmla="*/ 13 h 147"/>
                <a:gd name="T16" fmla="*/ 182 w 186"/>
                <a:gd name="T17" fmla="*/ 15 h 147"/>
                <a:gd name="T18" fmla="*/ 185 w 186"/>
                <a:gd name="T19" fmla="*/ 27 h 147"/>
                <a:gd name="T20" fmla="*/ 173 w 186"/>
                <a:gd name="T21" fmla="*/ 34 h 147"/>
                <a:gd name="T22" fmla="*/ 162 w 186"/>
                <a:gd name="T23" fmla="*/ 41 h 147"/>
                <a:gd name="T24" fmla="*/ 150 w 186"/>
                <a:gd name="T25" fmla="*/ 48 h 147"/>
                <a:gd name="T26" fmla="*/ 139 w 186"/>
                <a:gd name="T27" fmla="*/ 55 h 147"/>
                <a:gd name="T28" fmla="*/ 128 w 186"/>
                <a:gd name="T29" fmla="*/ 62 h 147"/>
                <a:gd name="T30" fmla="*/ 116 w 186"/>
                <a:gd name="T31" fmla="*/ 69 h 147"/>
                <a:gd name="T32" fmla="*/ 105 w 186"/>
                <a:gd name="T33" fmla="*/ 76 h 147"/>
                <a:gd name="T34" fmla="*/ 94 w 186"/>
                <a:gd name="T35" fmla="*/ 83 h 147"/>
                <a:gd name="T36" fmla="*/ 83 w 186"/>
                <a:gd name="T37" fmla="*/ 90 h 147"/>
                <a:gd name="T38" fmla="*/ 72 w 186"/>
                <a:gd name="T39" fmla="*/ 97 h 147"/>
                <a:gd name="T40" fmla="*/ 61 w 186"/>
                <a:gd name="T41" fmla="*/ 104 h 147"/>
                <a:gd name="T42" fmla="*/ 50 w 186"/>
                <a:gd name="T43" fmla="*/ 112 h 147"/>
                <a:gd name="T44" fmla="*/ 40 w 186"/>
                <a:gd name="T45" fmla="*/ 120 h 147"/>
                <a:gd name="T46" fmla="*/ 29 w 186"/>
                <a:gd name="T47" fmla="*/ 128 h 147"/>
                <a:gd name="T48" fmla="*/ 20 w 186"/>
                <a:gd name="T49" fmla="*/ 137 h 147"/>
                <a:gd name="T50" fmla="*/ 10 w 186"/>
                <a:gd name="T51" fmla="*/ 146 h 147"/>
                <a:gd name="T52" fmla="*/ 13 w 186"/>
                <a:gd name="T53" fmla="*/ 141 h 147"/>
                <a:gd name="T54" fmla="*/ 13 w 186"/>
                <a:gd name="T55" fmla="*/ 136 h 147"/>
                <a:gd name="T56" fmla="*/ 12 w 186"/>
                <a:gd name="T57" fmla="*/ 132 h 147"/>
                <a:gd name="T58" fmla="*/ 10 w 186"/>
                <a:gd name="T59" fmla="*/ 127 h 147"/>
                <a:gd name="T60" fmla="*/ 8 w 186"/>
                <a:gd name="T61" fmla="*/ 122 h 147"/>
                <a:gd name="T62" fmla="*/ 5 w 186"/>
                <a:gd name="T63" fmla="*/ 117 h 147"/>
                <a:gd name="T64" fmla="*/ 2 w 186"/>
                <a:gd name="T65" fmla="*/ 112 h 147"/>
                <a:gd name="T66" fmla="*/ 0 w 186"/>
                <a:gd name="T67" fmla="*/ 108 h 147"/>
                <a:gd name="T68" fmla="*/ 9 w 186"/>
                <a:gd name="T69" fmla="*/ 99 h 147"/>
                <a:gd name="T70" fmla="*/ 19 w 186"/>
                <a:gd name="T71" fmla="*/ 92 h 147"/>
                <a:gd name="T72" fmla="*/ 29 w 186"/>
                <a:gd name="T73" fmla="*/ 85 h 147"/>
                <a:gd name="T74" fmla="*/ 40 w 186"/>
                <a:gd name="T75" fmla="*/ 79 h 147"/>
                <a:gd name="T76" fmla="*/ 52 w 186"/>
                <a:gd name="T77" fmla="*/ 73 h 147"/>
                <a:gd name="T78" fmla="*/ 63 w 186"/>
                <a:gd name="T79" fmla="*/ 68 h 147"/>
                <a:gd name="T80" fmla="*/ 75 w 186"/>
                <a:gd name="T81" fmla="*/ 62 h 147"/>
                <a:gd name="T82" fmla="*/ 86 w 186"/>
                <a:gd name="T83" fmla="*/ 57 h 147"/>
                <a:gd name="T84" fmla="*/ 97 w 186"/>
                <a:gd name="T85" fmla="*/ 51 h 147"/>
                <a:gd name="T86" fmla="*/ 109 w 186"/>
                <a:gd name="T87" fmla="*/ 46 h 147"/>
                <a:gd name="T88" fmla="*/ 120 w 186"/>
                <a:gd name="T89" fmla="*/ 39 h 147"/>
                <a:gd name="T90" fmla="*/ 131 w 186"/>
                <a:gd name="T91" fmla="*/ 33 h 147"/>
                <a:gd name="T92" fmla="*/ 140 w 186"/>
                <a:gd name="T93" fmla="*/ 26 h 147"/>
                <a:gd name="T94" fmla="*/ 150 w 186"/>
                <a:gd name="T95" fmla="*/ 18 h 147"/>
                <a:gd name="T96" fmla="*/ 159 w 186"/>
                <a:gd name="T97" fmla="*/ 9 h 147"/>
                <a:gd name="T98" fmla="*/ 167 w 186"/>
                <a:gd name="T9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6" h="147">
                  <a:moveTo>
                    <a:pt x="167" y="0"/>
                  </a:moveTo>
                  <a:lnTo>
                    <a:pt x="169" y="0"/>
                  </a:lnTo>
                  <a:lnTo>
                    <a:pt x="171" y="1"/>
                  </a:lnTo>
                  <a:lnTo>
                    <a:pt x="174" y="3"/>
                  </a:lnTo>
                  <a:lnTo>
                    <a:pt x="176" y="5"/>
                  </a:lnTo>
                  <a:lnTo>
                    <a:pt x="177" y="7"/>
                  </a:lnTo>
                  <a:lnTo>
                    <a:pt x="179" y="10"/>
                  </a:lnTo>
                  <a:lnTo>
                    <a:pt x="181" y="13"/>
                  </a:lnTo>
                  <a:lnTo>
                    <a:pt x="182" y="15"/>
                  </a:lnTo>
                  <a:lnTo>
                    <a:pt x="185" y="27"/>
                  </a:lnTo>
                  <a:lnTo>
                    <a:pt x="173" y="34"/>
                  </a:lnTo>
                  <a:lnTo>
                    <a:pt x="162" y="41"/>
                  </a:lnTo>
                  <a:lnTo>
                    <a:pt x="150" y="48"/>
                  </a:lnTo>
                  <a:lnTo>
                    <a:pt x="139" y="55"/>
                  </a:lnTo>
                  <a:lnTo>
                    <a:pt x="128" y="62"/>
                  </a:lnTo>
                  <a:lnTo>
                    <a:pt x="116" y="69"/>
                  </a:lnTo>
                  <a:lnTo>
                    <a:pt x="105" y="76"/>
                  </a:lnTo>
                  <a:lnTo>
                    <a:pt x="94" y="83"/>
                  </a:lnTo>
                  <a:lnTo>
                    <a:pt x="83" y="90"/>
                  </a:lnTo>
                  <a:lnTo>
                    <a:pt x="72" y="97"/>
                  </a:lnTo>
                  <a:lnTo>
                    <a:pt x="61" y="104"/>
                  </a:lnTo>
                  <a:lnTo>
                    <a:pt x="50" y="112"/>
                  </a:lnTo>
                  <a:lnTo>
                    <a:pt x="40" y="120"/>
                  </a:lnTo>
                  <a:lnTo>
                    <a:pt x="29" y="128"/>
                  </a:lnTo>
                  <a:lnTo>
                    <a:pt x="20" y="137"/>
                  </a:lnTo>
                  <a:lnTo>
                    <a:pt x="10" y="146"/>
                  </a:lnTo>
                  <a:lnTo>
                    <a:pt x="13" y="141"/>
                  </a:lnTo>
                  <a:lnTo>
                    <a:pt x="13" y="136"/>
                  </a:lnTo>
                  <a:lnTo>
                    <a:pt x="12" y="132"/>
                  </a:lnTo>
                  <a:lnTo>
                    <a:pt x="10" y="127"/>
                  </a:lnTo>
                  <a:lnTo>
                    <a:pt x="8" y="122"/>
                  </a:lnTo>
                  <a:lnTo>
                    <a:pt x="5" y="117"/>
                  </a:lnTo>
                  <a:lnTo>
                    <a:pt x="2" y="112"/>
                  </a:lnTo>
                  <a:lnTo>
                    <a:pt x="0" y="108"/>
                  </a:lnTo>
                  <a:lnTo>
                    <a:pt x="9" y="99"/>
                  </a:lnTo>
                  <a:lnTo>
                    <a:pt x="19" y="92"/>
                  </a:lnTo>
                  <a:lnTo>
                    <a:pt x="29" y="85"/>
                  </a:lnTo>
                  <a:lnTo>
                    <a:pt x="40" y="79"/>
                  </a:lnTo>
                  <a:lnTo>
                    <a:pt x="52" y="73"/>
                  </a:lnTo>
                  <a:lnTo>
                    <a:pt x="63" y="68"/>
                  </a:lnTo>
                  <a:lnTo>
                    <a:pt x="75" y="62"/>
                  </a:lnTo>
                  <a:lnTo>
                    <a:pt x="86" y="57"/>
                  </a:lnTo>
                  <a:lnTo>
                    <a:pt x="97" y="51"/>
                  </a:lnTo>
                  <a:lnTo>
                    <a:pt x="109" y="46"/>
                  </a:lnTo>
                  <a:lnTo>
                    <a:pt x="120" y="39"/>
                  </a:lnTo>
                  <a:lnTo>
                    <a:pt x="131" y="33"/>
                  </a:lnTo>
                  <a:lnTo>
                    <a:pt x="140" y="26"/>
                  </a:lnTo>
                  <a:lnTo>
                    <a:pt x="150" y="18"/>
                  </a:lnTo>
                  <a:lnTo>
                    <a:pt x="159" y="9"/>
                  </a:lnTo>
                  <a:lnTo>
                    <a:pt x="167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48" name="Freeform 236">
              <a:extLst>
                <a:ext uri="{FF2B5EF4-FFF2-40B4-BE49-F238E27FC236}">
                  <a16:creationId xmlns:a16="http://schemas.microsoft.com/office/drawing/2014/main" id="{392DFD4E-9764-96E7-7E4F-501392019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0" y="1965"/>
              <a:ext cx="89" cy="61"/>
            </a:xfrm>
            <a:custGeom>
              <a:avLst/>
              <a:gdLst>
                <a:gd name="T0" fmla="*/ 35 w 89"/>
                <a:gd name="T1" fmla="*/ 1 h 61"/>
                <a:gd name="T2" fmla="*/ 39 w 89"/>
                <a:gd name="T3" fmla="*/ 0 h 61"/>
                <a:gd name="T4" fmla="*/ 41 w 89"/>
                <a:gd name="T5" fmla="*/ 0 h 61"/>
                <a:gd name="T6" fmla="*/ 45 w 89"/>
                <a:gd name="T7" fmla="*/ 0 h 61"/>
                <a:gd name="T8" fmla="*/ 48 w 89"/>
                <a:gd name="T9" fmla="*/ 0 h 61"/>
                <a:gd name="T10" fmla="*/ 52 w 89"/>
                <a:gd name="T11" fmla="*/ 0 h 61"/>
                <a:gd name="T12" fmla="*/ 55 w 89"/>
                <a:gd name="T13" fmla="*/ 0 h 61"/>
                <a:gd name="T14" fmla="*/ 58 w 89"/>
                <a:gd name="T15" fmla="*/ 0 h 61"/>
                <a:gd name="T16" fmla="*/ 61 w 89"/>
                <a:gd name="T17" fmla="*/ 0 h 61"/>
                <a:gd name="T18" fmla="*/ 65 w 89"/>
                <a:gd name="T19" fmla="*/ 1 h 61"/>
                <a:gd name="T20" fmla="*/ 68 w 89"/>
                <a:gd name="T21" fmla="*/ 1 h 61"/>
                <a:gd name="T22" fmla="*/ 72 w 89"/>
                <a:gd name="T23" fmla="*/ 2 h 61"/>
                <a:gd name="T24" fmla="*/ 74 w 89"/>
                <a:gd name="T25" fmla="*/ 2 h 61"/>
                <a:gd name="T26" fmla="*/ 78 w 89"/>
                <a:gd name="T27" fmla="*/ 3 h 61"/>
                <a:gd name="T28" fmla="*/ 81 w 89"/>
                <a:gd name="T29" fmla="*/ 3 h 61"/>
                <a:gd name="T30" fmla="*/ 85 w 89"/>
                <a:gd name="T31" fmla="*/ 3 h 61"/>
                <a:gd name="T32" fmla="*/ 88 w 89"/>
                <a:gd name="T33" fmla="*/ 4 h 61"/>
                <a:gd name="T34" fmla="*/ 86 w 89"/>
                <a:gd name="T35" fmla="*/ 7 h 61"/>
                <a:gd name="T36" fmla="*/ 85 w 89"/>
                <a:gd name="T37" fmla="*/ 11 h 61"/>
                <a:gd name="T38" fmla="*/ 83 w 89"/>
                <a:gd name="T39" fmla="*/ 14 h 61"/>
                <a:gd name="T40" fmla="*/ 81 w 89"/>
                <a:gd name="T41" fmla="*/ 17 h 61"/>
                <a:gd name="T42" fmla="*/ 79 w 89"/>
                <a:gd name="T43" fmla="*/ 20 h 61"/>
                <a:gd name="T44" fmla="*/ 77 w 89"/>
                <a:gd name="T45" fmla="*/ 24 h 61"/>
                <a:gd name="T46" fmla="*/ 75 w 89"/>
                <a:gd name="T47" fmla="*/ 27 h 61"/>
                <a:gd name="T48" fmla="*/ 73 w 89"/>
                <a:gd name="T49" fmla="*/ 30 h 61"/>
                <a:gd name="T50" fmla="*/ 71 w 89"/>
                <a:gd name="T51" fmla="*/ 33 h 61"/>
                <a:gd name="T52" fmla="*/ 68 w 89"/>
                <a:gd name="T53" fmla="*/ 37 h 61"/>
                <a:gd name="T54" fmla="*/ 66 w 89"/>
                <a:gd name="T55" fmla="*/ 41 h 61"/>
                <a:gd name="T56" fmla="*/ 64 w 89"/>
                <a:gd name="T57" fmla="*/ 44 h 61"/>
                <a:gd name="T58" fmla="*/ 62 w 89"/>
                <a:gd name="T59" fmla="*/ 47 h 61"/>
                <a:gd name="T60" fmla="*/ 60 w 89"/>
                <a:gd name="T61" fmla="*/ 50 h 61"/>
                <a:gd name="T62" fmla="*/ 58 w 89"/>
                <a:gd name="T63" fmla="*/ 54 h 61"/>
                <a:gd name="T64" fmla="*/ 56 w 89"/>
                <a:gd name="T65" fmla="*/ 57 h 61"/>
                <a:gd name="T66" fmla="*/ 52 w 89"/>
                <a:gd name="T67" fmla="*/ 58 h 61"/>
                <a:gd name="T68" fmla="*/ 49 w 89"/>
                <a:gd name="T69" fmla="*/ 59 h 61"/>
                <a:gd name="T70" fmla="*/ 46 w 89"/>
                <a:gd name="T71" fmla="*/ 59 h 61"/>
                <a:gd name="T72" fmla="*/ 42 w 89"/>
                <a:gd name="T73" fmla="*/ 60 h 61"/>
                <a:gd name="T74" fmla="*/ 39 w 89"/>
                <a:gd name="T75" fmla="*/ 60 h 61"/>
                <a:gd name="T76" fmla="*/ 35 w 89"/>
                <a:gd name="T77" fmla="*/ 60 h 61"/>
                <a:gd name="T78" fmla="*/ 31 w 89"/>
                <a:gd name="T79" fmla="*/ 59 h 61"/>
                <a:gd name="T80" fmla="*/ 28 w 89"/>
                <a:gd name="T81" fmla="*/ 59 h 61"/>
                <a:gd name="T82" fmla="*/ 24 w 89"/>
                <a:gd name="T83" fmla="*/ 59 h 61"/>
                <a:gd name="T84" fmla="*/ 21 w 89"/>
                <a:gd name="T85" fmla="*/ 58 h 61"/>
                <a:gd name="T86" fmla="*/ 17 w 89"/>
                <a:gd name="T87" fmla="*/ 58 h 61"/>
                <a:gd name="T88" fmla="*/ 14 w 89"/>
                <a:gd name="T89" fmla="*/ 57 h 61"/>
                <a:gd name="T90" fmla="*/ 10 w 89"/>
                <a:gd name="T91" fmla="*/ 57 h 61"/>
                <a:gd name="T92" fmla="*/ 7 w 89"/>
                <a:gd name="T93" fmla="*/ 56 h 61"/>
                <a:gd name="T94" fmla="*/ 3 w 89"/>
                <a:gd name="T95" fmla="*/ 56 h 61"/>
                <a:gd name="T96" fmla="*/ 0 w 89"/>
                <a:gd name="T97" fmla="*/ 56 h 61"/>
                <a:gd name="T98" fmla="*/ 35 w 89"/>
                <a:gd name="T99" fmla="*/ 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" h="61">
                  <a:moveTo>
                    <a:pt x="35" y="1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8" y="0"/>
                  </a:lnTo>
                  <a:lnTo>
                    <a:pt x="61" y="0"/>
                  </a:lnTo>
                  <a:lnTo>
                    <a:pt x="65" y="1"/>
                  </a:lnTo>
                  <a:lnTo>
                    <a:pt x="68" y="1"/>
                  </a:lnTo>
                  <a:lnTo>
                    <a:pt x="72" y="2"/>
                  </a:lnTo>
                  <a:lnTo>
                    <a:pt x="74" y="2"/>
                  </a:lnTo>
                  <a:lnTo>
                    <a:pt x="78" y="3"/>
                  </a:lnTo>
                  <a:lnTo>
                    <a:pt x="81" y="3"/>
                  </a:lnTo>
                  <a:lnTo>
                    <a:pt x="85" y="3"/>
                  </a:lnTo>
                  <a:lnTo>
                    <a:pt x="88" y="4"/>
                  </a:lnTo>
                  <a:lnTo>
                    <a:pt x="86" y="7"/>
                  </a:lnTo>
                  <a:lnTo>
                    <a:pt x="85" y="11"/>
                  </a:lnTo>
                  <a:lnTo>
                    <a:pt x="83" y="14"/>
                  </a:lnTo>
                  <a:lnTo>
                    <a:pt x="81" y="17"/>
                  </a:lnTo>
                  <a:lnTo>
                    <a:pt x="79" y="20"/>
                  </a:lnTo>
                  <a:lnTo>
                    <a:pt x="77" y="24"/>
                  </a:lnTo>
                  <a:lnTo>
                    <a:pt x="75" y="27"/>
                  </a:lnTo>
                  <a:lnTo>
                    <a:pt x="73" y="30"/>
                  </a:lnTo>
                  <a:lnTo>
                    <a:pt x="71" y="33"/>
                  </a:lnTo>
                  <a:lnTo>
                    <a:pt x="68" y="37"/>
                  </a:lnTo>
                  <a:lnTo>
                    <a:pt x="66" y="41"/>
                  </a:lnTo>
                  <a:lnTo>
                    <a:pt x="64" y="44"/>
                  </a:lnTo>
                  <a:lnTo>
                    <a:pt x="62" y="47"/>
                  </a:lnTo>
                  <a:lnTo>
                    <a:pt x="60" y="50"/>
                  </a:lnTo>
                  <a:lnTo>
                    <a:pt x="58" y="54"/>
                  </a:lnTo>
                  <a:lnTo>
                    <a:pt x="56" y="57"/>
                  </a:lnTo>
                  <a:lnTo>
                    <a:pt x="52" y="58"/>
                  </a:lnTo>
                  <a:lnTo>
                    <a:pt x="49" y="59"/>
                  </a:lnTo>
                  <a:lnTo>
                    <a:pt x="46" y="59"/>
                  </a:lnTo>
                  <a:lnTo>
                    <a:pt x="42" y="60"/>
                  </a:lnTo>
                  <a:lnTo>
                    <a:pt x="39" y="60"/>
                  </a:lnTo>
                  <a:lnTo>
                    <a:pt x="35" y="60"/>
                  </a:lnTo>
                  <a:lnTo>
                    <a:pt x="31" y="59"/>
                  </a:lnTo>
                  <a:lnTo>
                    <a:pt x="28" y="59"/>
                  </a:lnTo>
                  <a:lnTo>
                    <a:pt x="24" y="59"/>
                  </a:lnTo>
                  <a:lnTo>
                    <a:pt x="21" y="58"/>
                  </a:lnTo>
                  <a:lnTo>
                    <a:pt x="17" y="58"/>
                  </a:lnTo>
                  <a:lnTo>
                    <a:pt x="14" y="57"/>
                  </a:lnTo>
                  <a:lnTo>
                    <a:pt x="10" y="57"/>
                  </a:lnTo>
                  <a:lnTo>
                    <a:pt x="7" y="56"/>
                  </a:lnTo>
                  <a:lnTo>
                    <a:pt x="3" y="56"/>
                  </a:lnTo>
                  <a:lnTo>
                    <a:pt x="0" y="56"/>
                  </a:lnTo>
                  <a:lnTo>
                    <a:pt x="35" y="1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49" name="Freeform 237">
              <a:extLst>
                <a:ext uri="{FF2B5EF4-FFF2-40B4-BE49-F238E27FC236}">
                  <a16:creationId xmlns:a16="http://schemas.microsoft.com/office/drawing/2014/main" id="{B32D728C-AFF0-77C7-330A-839DF173D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" y="1603"/>
              <a:ext cx="39" cy="44"/>
            </a:xfrm>
            <a:custGeom>
              <a:avLst/>
              <a:gdLst>
                <a:gd name="T0" fmla="*/ 38 w 39"/>
                <a:gd name="T1" fmla="*/ 14 h 44"/>
                <a:gd name="T2" fmla="*/ 29 w 39"/>
                <a:gd name="T3" fmla="*/ 43 h 44"/>
                <a:gd name="T4" fmla="*/ 23 w 39"/>
                <a:gd name="T5" fmla="*/ 38 h 44"/>
                <a:gd name="T6" fmla="*/ 23 w 39"/>
                <a:gd name="T7" fmla="*/ 37 h 44"/>
                <a:gd name="T8" fmla="*/ 25 w 39"/>
                <a:gd name="T9" fmla="*/ 36 h 44"/>
                <a:gd name="T10" fmla="*/ 27 w 39"/>
                <a:gd name="T11" fmla="*/ 35 h 44"/>
                <a:gd name="T12" fmla="*/ 28 w 39"/>
                <a:gd name="T13" fmla="*/ 34 h 44"/>
                <a:gd name="T14" fmla="*/ 30 w 39"/>
                <a:gd name="T15" fmla="*/ 33 h 44"/>
                <a:gd name="T16" fmla="*/ 30 w 39"/>
                <a:gd name="T17" fmla="*/ 32 h 44"/>
                <a:gd name="T18" fmla="*/ 30 w 39"/>
                <a:gd name="T19" fmla="*/ 31 h 44"/>
                <a:gd name="T20" fmla="*/ 28 w 39"/>
                <a:gd name="T21" fmla="*/ 29 h 44"/>
                <a:gd name="T22" fmla="*/ 24 w 39"/>
                <a:gd name="T23" fmla="*/ 32 h 44"/>
                <a:gd name="T24" fmla="*/ 22 w 39"/>
                <a:gd name="T25" fmla="*/ 33 h 44"/>
                <a:gd name="T26" fmla="*/ 20 w 39"/>
                <a:gd name="T27" fmla="*/ 32 h 44"/>
                <a:gd name="T28" fmla="*/ 17 w 39"/>
                <a:gd name="T29" fmla="*/ 31 h 44"/>
                <a:gd name="T30" fmla="*/ 15 w 39"/>
                <a:gd name="T31" fmla="*/ 29 h 44"/>
                <a:gd name="T32" fmla="*/ 13 w 39"/>
                <a:gd name="T33" fmla="*/ 27 h 44"/>
                <a:gd name="T34" fmla="*/ 11 w 39"/>
                <a:gd name="T35" fmla="*/ 24 h 44"/>
                <a:gd name="T36" fmla="*/ 9 w 39"/>
                <a:gd name="T37" fmla="*/ 23 h 44"/>
                <a:gd name="T38" fmla="*/ 8 w 39"/>
                <a:gd name="T39" fmla="*/ 19 h 44"/>
                <a:gd name="T40" fmla="*/ 6 w 39"/>
                <a:gd name="T41" fmla="*/ 17 h 44"/>
                <a:gd name="T42" fmla="*/ 5 w 39"/>
                <a:gd name="T43" fmla="*/ 14 h 44"/>
                <a:gd name="T44" fmla="*/ 3 w 39"/>
                <a:gd name="T45" fmla="*/ 11 h 44"/>
                <a:gd name="T46" fmla="*/ 2 w 39"/>
                <a:gd name="T47" fmla="*/ 8 h 44"/>
                <a:gd name="T48" fmla="*/ 1 w 39"/>
                <a:gd name="T49" fmla="*/ 6 h 44"/>
                <a:gd name="T50" fmla="*/ 1 w 39"/>
                <a:gd name="T51" fmla="*/ 3 h 44"/>
                <a:gd name="T52" fmla="*/ 0 w 39"/>
                <a:gd name="T53" fmla="*/ 0 h 44"/>
                <a:gd name="T54" fmla="*/ 38 w 39"/>
                <a:gd name="T55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" h="44">
                  <a:moveTo>
                    <a:pt x="38" y="14"/>
                  </a:moveTo>
                  <a:lnTo>
                    <a:pt x="29" y="43"/>
                  </a:lnTo>
                  <a:lnTo>
                    <a:pt x="23" y="38"/>
                  </a:lnTo>
                  <a:lnTo>
                    <a:pt x="23" y="37"/>
                  </a:lnTo>
                  <a:lnTo>
                    <a:pt x="25" y="36"/>
                  </a:lnTo>
                  <a:lnTo>
                    <a:pt x="27" y="35"/>
                  </a:lnTo>
                  <a:lnTo>
                    <a:pt x="28" y="34"/>
                  </a:lnTo>
                  <a:lnTo>
                    <a:pt x="30" y="33"/>
                  </a:lnTo>
                  <a:lnTo>
                    <a:pt x="30" y="32"/>
                  </a:lnTo>
                  <a:lnTo>
                    <a:pt x="30" y="31"/>
                  </a:lnTo>
                  <a:lnTo>
                    <a:pt x="28" y="29"/>
                  </a:lnTo>
                  <a:lnTo>
                    <a:pt x="24" y="32"/>
                  </a:lnTo>
                  <a:lnTo>
                    <a:pt x="22" y="33"/>
                  </a:lnTo>
                  <a:lnTo>
                    <a:pt x="20" y="32"/>
                  </a:lnTo>
                  <a:lnTo>
                    <a:pt x="17" y="31"/>
                  </a:lnTo>
                  <a:lnTo>
                    <a:pt x="15" y="29"/>
                  </a:lnTo>
                  <a:lnTo>
                    <a:pt x="13" y="27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8" y="19"/>
                  </a:lnTo>
                  <a:lnTo>
                    <a:pt x="6" y="17"/>
                  </a:lnTo>
                  <a:lnTo>
                    <a:pt x="5" y="14"/>
                  </a:lnTo>
                  <a:lnTo>
                    <a:pt x="3" y="11"/>
                  </a:lnTo>
                  <a:lnTo>
                    <a:pt x="2" y="8"/>
                  </a:lnTo>
                  <a:lnTo>
                    <a:pt x="1" y="6"/>
                  </a:lnTo>
                  <a:lnTo>
                    <a:pt x="1" y="3"/>
                  </a:lnTo>
                  <a:lnTo>
                    <a:pt x="0" y="0"/>
                  </a:lnTo>
                  <a:lnTo>
                    <a:pt x="38" y="14"/>
                  </a:lnTo>
                </a:path>
              </a:pathLst>
            </a:custGeom>
            <a:solidFill>
              <a:srgbClr val="B2B2B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50" name="Freeform 238">
              <a:extLst>
                <a:ext uri="{FF2B5EF4-FFF2-40B4-BE49-F238E27FC236}">
                  <a16:creationId xmlns:a16="http://schemas.microsoft.com/office/drawing/2014/main" id="{005FDCE6-5B65-987B-0D1E-0656764BD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3" y="1684"/>
              <a:ext cx="21" cy="24"/>
            </a:xfrm>
            <a:custGeom>
              <a:avLst/>
              <a:gdLst>
                <a:gd name="T0" fmla="*/ 4 w 21"/>
                <a:gd name="T1" fmla="*/ 0 h 24"/>
                <a:gd name="T2" fmla="*/ 6 w 21"/>
                <a:gd name="T3" fmla="*/ 0 h 24"/>
                <a:gd name="T4" fmla="*/ 8 w 21"/>
                <a:gd name="T5" fmla="*/ 0 h 24"/>
                <a:gd name="T6" fmla="*/ 9 w 21"/>
                <a:gd name="T7" fmla="*/ 0 h 24"/>
                <a:gd name="T8" fmla="*/ 11 w 21"/>
                <a:gd name="T9" fmla="*/ 0 h 24"/>
                <a:gd name="T10" fmla="*/ 12 w 21"/>
                <a:gd name="T11" fmla="*/ 1 h 24"/>
                <a:gd name="T12" fmla="*/ 14 w 21"/>
                <a:gd name="T13" fmla="*/ 1 h 24"/>
                <a:gd name="T14" fmla="*/ 16 w 21"/>
                <a:gd name="T15" fmla="*/ 2 h 24"/>
                <a:gd name="T16" fmla="*/ 17 w 21"/>
                <a:gd name="T17" fmla="*/ 3 h 24"/>
                <a:gd name="T18" fmla="*/ 17 w 21"/>
                <a:gd name="T19" fmla="*/ 5 h 24"/>
                <a:gd name="T20" fmla="*/ 17 w 21"/>
                <a:gd name="T21" fmla="*/ 8 h 24"/>
                <a:gd name="T22" fmla="*/ 16 w 21"/>
                <a:gd name="T23" fmla="*/ 10 h 24"/>
                <a:gd name="T24" fmla="*/ 16 w 21"/>
                <a:gd name="T25" fmla="*/ 12 h 24"/>
                <a:gd name="T26" fmla="*/ 16 w 21"/>
                <a:gd name="T27" fmla="*/ 15 h 24"/>
                <a:gd name="T28" fmla="*/ 17 w 21"/>
                <a:gd name="T29" fmla="*/ 18 h 24"/>
                <a:gd name="T30" fmla="*/ 18 w 21"/>
                <a:gd name="T31" fmla="*/ 21 h 24"/>
                <a:gd name="T32" fmla="*/ 20 w 21"/>
                <a:gd name="T33" fmla="*/ 23 h 24"/>
                <a:gd name="T34" fmla="*/ 17 w 21"/>
                <a:gd name="T35" fmla="*/ 23 h 24"/>
                <a:gd name="T36" fmla="*/ 17 w 21"/>
                <a:gd name="T37" fmla="*/ 21 h 24"/>
                <a:gd name="T38" fmla="*/ 16 w 21"/>
                <a:gd name="T39" fmla="*/ 20 h 24"/>
                <a:gd name="T40" fmla="*/ 14 w 21"/>
                <a:gd name="T41" fmla="*/ 20 h 24"/>
                <a:gd name="T42" fmla="*/ 12 w 21"/>
                <a:gd name="T43" fmla="*/ 20 h 24"/>
                <a:gd name="T44" fmla="*/ 11 w 21"/>
                <a:gd name="T45" fmla="*/ 20 h 24"/>
                <a:gd name="T46" fmla="*/ 9 w 21"/>
                <a:gd name="T47" fmla="*/ 21 h 24"/>
                <a:gd name="T48" fmla="*/ 7 w 21"/>
                <a:gd name="T49" fmla="*/ 21 h 24"/>
                <a:gd name="T50" fmla="*/ 5 w 21"/>
                <a:gd name="T51" fmla="*/ 20 h 24"/>
                <a:gd name="T52" fmla="*/ 4 w 21"/>
                <a:gd name="T53" fmla="*/ 19 h 24"/>
                <a:gd name="T54" fmla="*/ 2 w 21"/>
                <a:gd name="T55" fmla="*/ 17 h 24"/>
                <a:gd name="T56" fmla="*/ 1 w 21"/>
                <a:gd name="T57" fmla="*/ 14 h 24"/>
                <a:gd name="T58" fmla="*/ 0 w 21"/>
                <a:gd name="T59" fmla="*/ 12 h 24"/>
                <a:gd name="T60" fmla="*/ 0 w 21"/>
                <a:gd name="T61" fmla="*/ 10 h 24"/>
                <a:gd name="T62" fmla="*/ 0 w 21"/>
                <a:gd name="T63" fmla="*/ 7 h 24"/>
                <a:gd name="T64" fmla="*/ 1 w 21"/>
                <a:gd name="T65" fmla="*/ 4 h 24"/>
                <a:gd name="T66" fmla="*/ 2 w 21"/>
                <a:gd name="T67" fmla="*/ 2 h 24"/>
                <a:gd name="T68" fmla="*/ 4 w 21"/>
                <a:gd name="T6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" h="24">
                  <a:moveTo>
                    <a:pt x="4" y="0"/>
                  </a:move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6" y="10"/>
                  </a:lnTo>
                  <a:lnTo>
                    <a:pt x="16" y="12"/>
                  </a:lnTo>
                  <a:lnTo>
                    <a:pt x="16" y="15"/>
                  </a:lnTo>
                  <a:lnTo>
                    <a:pt x="17" y="18"/>
                  </a:lnTo>
                  <a:lnTo>
                    <a:pt x="18" y="21"/>
                  </a:lnTo>
                  <a:lnTo>
                    <a:pt x="20" y="23"/>
                  </a:lnTo>
                  <a:lnTo>
                    <a:pt x="17" y="23"/>
                  </a:lnTo>
                  <a:lnTo>
                    <a:pt x="17" y="21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9" y="21"/>
                  </a:lnTo>
                  <a:lnTo>
                    <a:pt x="7" y="21"/>
                  </a:lnTo>
                  <a:lnTo>
                    <a:pt x="5" y="20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51" name="Freeform 239">
              <a:extLst>
                <a:ext uri="{FF2B5EF4-FFF2-40B4-BE49-F238E27FC236}">
                  <a16:creationId xmlns:a16="http://schemas.microsoft.com/office/drawing/2014/main" id="{AB138D4D-5D2E-3010-3177-E945853BD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3" y="2262"/>
              <a:ext cx="79" cy="135"/>
            </a:xfrm>
            <a:custGeom>
              <a:avLst/>
              <a:gdLst>
                <a:gd name="T0" fmla="*/ 17 w 79"/>
                <a:gd name="T1" fmla="*/ 0 h 135"/>
                <a:gd name="T2" fmla="*/ 21 w 79"/>
                <a:gd name="T3" fmla="*/ 8 h 135"/>
                <a:gd name="T4" fmla="*/ 25 w 79"/>
                <a:gd name="T5" fmla="*/ 17 h 135"/>
                <a:gd name="T6" fmla="*/ 29 w 79"/>
                <a:gd name="T7" fmla="*/ 25 h 135"/>
                <a:gd name="T8" fmla="*/ 33 w 79"/>
                <a:gd name="T9" fmla="*/ 33 h 135"/>
                <a:gd name="T10" fmla="*/ 37 w 79"/>
                <a:gd name="T11" fmla="*/ 41 h 135"/>
                <a:gd name="T12" fmla="*/ 41 w 79"/>
                <a:gd name="T13" fmla="*/ 49 h 135"/>
                <a:gd name="T14" fmla="*/ 45 w 79"/>
                <a:gd name="T15" fmla="*/ 57 h 135"/>
                <a:gd name="T16" fmla="*/ 49 w 79"/>
                <a:gd name="T17" fmla="*/ 65 h 135"/>
                <a:gd name="T18" fmla="*/ 53 w 79"/>
                <a:gd name="T19" fmla="*/ 73 h 135"/>
                <a:gd name="T20" fmla="*/ 57 w 79"/>
                <a:gd name="T21" fmla="*/ 81 h 135"/>
                <a:gd name="T22" fmla="*/ 61 w 79"/>
                <a:gd name="T23" fmla="*/ 89 h 135"/>
                <a:gd name="T24" fmla="*/ 64 w 79"/>
                <a:gd name="T25" fmla="*/ 97 h 135"/>
                <a:gd name="T26" fmla="*/ 68 w 79"/>
                <a:gd name="T27" fmla="*/ 105 h 135"/>
                <a:gd name="T28" fmla="*/ 71 w 79"/>
                <a:gd name="T29" fmla="*/ 114 h 135"/>
                <a:gd name="T30" fmla="*/ 74 w 79"/>
                <a:gd name="T31" fmla="*/ 123 h 135"/>
                <a:gd name="T32" fmla="*/ 78 w 79"/>
                <a:gd name="T33" fmla="*/ 132 h 135"/>
                <a:gd name="T34" fmla="*/ 76 w 79"/>
                <a:gd name="T35" fmla="*/ 133 h 135"/>
                <a:gd name="T36" fmla="*/ 74 w 79"/>
                <a:gd name="T37" fmla="*/ 134 h 135"/>
                <a:gd name="T38" fmla="*/ 72 w 79"/>
                <a:gd name="T39" fmla="*/ 133 h 135"/>
                <a:gd name="T40" fmla="*/ 69 w 79"/>
                <a:gd name="T41" fmla="*/ 134 h 135"/>
                <a:gd name="T42" fmla="*/ 66 w 79"/>
                <a:gd name="T43" fmla="*/ 127 h 135"/>
                <a:gd name="T44" fmla="*/ 63 w 79"/>
                <a:gd name="T45" fmla="*/ 122 h 135"/>
                <a:gd name="T46" fmla="*/ 60 w 79"/>
                <a:gd name="T47" fmla="*/ 116 h 135"/>
                <a:gd name="T48" fmla="*/ 57 w 79"/>
                <a:gd name="T49" fmla="*/ 110 h 135"/>
                <a:gd name="T50" fmla="*/ 54 w 79"/>
                <a:gd name="T51" fmla="*/ 104 h 135"/>
                <a:gd name="T52" fmla="*/ 51 w 79"/>
                <a:gd name="T53" fmla="*/ 98 h 135"/>
                <a:gd name="T54" fmla="*/ 48 w 79"/>
                <a:gd name="T55" fmla="*/ 92 h 135"/>
                <a:gd name="T56" fmla="*/ 45 w 79"/>
                <a:gd name="T57" fmla="*/ 86 h 135"/>
                <a:gd name="T58" fmla="*/ 42 w 79"/>
                <a:gd name="T59" fmla="*/ 80 h 135"/>
                <a:gd name="T60" fmla="*/ 39 w 79"/>
                <a:gd name="T61" fmla="*/ 74 h 135"/>
                <a:gd name="T62" fmla="*/ 36 w 79"/>
                <a:gd name="T63" fmla="*/ 68 h 135"/>
                <a:gd name="T64" fmla="*/ 33 w 79"/>
                <a:gd name="T65" fmla="*/ 62 h 135"/>
                <a:gd name="T66" fmla="*/ 30 w 79"/>
                <a:gd name="T67" fmla="*/ 56 h 135"/>
                <a:gd name="T68" fmla="*/ 27 w 79"/>
                <a:gd name="T69" fmla="*/ 50 h 135"/>
                <a:gd name="T70" fmla="*/ 24 w 79"/>
                <a:gd name="T71" fmla="*/ 44 h 135"/>
                <a:gd name="T72" fmla="*/ 21 w 79"/>
                <a:gd name="T73" fmla="*/ 38 h 135"/>
                <a:gd name="T74" fmla="*/ 18 w 79"/>
                <a:gd name="T75" fmla="*/ 33 h 135"/>
                <a:gd name="T76" fmla="*/ 16 w 79"/>
                <a:gd name="T77" fmla="*/ 28 h 135"/>
                <a:gd name="T78" fmla="*/ 13 w 79"/>
                <a:gd name="T79" fmla="*/ 24 h 135"/>
                <a:gd name="T80" fmla="*/ 10 w 79"/>
                <a:gd name="T81" fmla="*/ 19 h 135"/>
                <a:gd name="T82" fmla="*/ 7 w 79"/>
                <a:gd name="T83" fmla="*/ 14 h 135"/>
                <a:gd name="T84" fmla="*/ 4 w 79"/>
                <a:gd name="T85" fmla="*/ 9 h 135"/>
                <a:gd name="T86" fmla="*/ 2 w 79"/>
                <a:gd name="T87" fmla="*/ 4 h 135"/>
                <a:gd name="T88" fmla="*/ 0 w 79"/>
                <a:gd name="T89" fmla="*/ 0 h 135"/>
                <a:gd name="T90" fmla="*/ 17 w 79"/>
                <a:gd name="T9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9" h="135">
                  <a:moveTo>
                    <a:pt x="17" y="0"/>
                  </a:moveTo>
                  <a:lnTo>
                    <a:pt x="21" y="8"/>
                  </a:lnTo>
                  <a:lnTo>
                    <a:pt x="25" y="17"/>
                  </a:lnTo>
                  <a:lnTo>
                    <a:pt x="29" y="25"/>
                  </a:lnTo>
                  <a:lnTo>
                    <a:pt x="33" y="33"/>
                  </a:lnTo>
                  <a:lnTo>
                    <a:pt x="37" y="41"/>
                  </a:lnTo>
                  <a:lnTo>
                    <a:pt x="41" y="49"/>
                  </a:lnTo>
                  <a:lnTo>
                    <a:pt x="45" y="57"/>
                  </a:lnTo>
                  <a:lnTo>
                    <a:pt x="49" y="65"/>
                  </a:lnTo>
                  <a:lnTo>
                    <a:pt x="53" y="73"/>
                  </a:lnTo>
                  <a:lnTo>
                    <a:pt x="57" y="81"/>
                  </a:lnTo>
                  <a:lnTo>
                    <a:pt x="61" y="89"/>
                  </a:lnTo>
                  <a:lnTo>
                    <a:pt x="64" y="97"/>
                  </a:lnTo>
                  <a:lnTo>
                    <a:pt x="68" y="105"/>
                  </a:lnTo>
                  <a:lnTo>
                    <a:pt x="71" y="114"/>
                  </a:lnTo>
                  <a:lnTo>
                    <a:pt x="74" y="123"/>
                  </a:lnTo>
                  <a:lnTo>
                    <a:pt x="78" y="132"/>
                  </a:lnTo>
                  <a:lnTo>
                    <a:pt x="76" y="133"/>
                  </a:lnTo>
                  <a:lnTo>
                    <a:pt x="74" y="134"/>
                  </a:lnTo>
                  <a:lnTo>
                    <a:pt x="72" y="133"/>
                  </a:lnTo>
                  <a:lnTo>
                    <a:pt x="69" y="134"/>
                  </a:lnTo>
                  <a:lnTo>
                    <a:pt x="66" y="127"/>
                  </a:lnTo>
                  <a:lnTo>
                    <a:pt x="63" y="122"/>
                  </a:lnTo>
                  <a:lnTo>
                    <a:pt x="60" y="116"/>
                  </a:lnTo>
                  <a:lnTo>
                    <a:pt x="57" y="110"/>
                  </a:lnTo>
                  <a:lnTo>
                    <a:pt x="54" y="104"/>
                  </a:lnTo>
                  <a:lnTo>
                    <a:pt x="51" y="98"/>
                  </a:lnTo>
                  <a:lnTo>
                    <a:pt x="48" y="92"/>
                  </a:lnTo>
                  <a:lnTo>
                    <a:pt x="45" y="86"/>
                  </a:lnTo>
                  <a:lnTo>
                    <a:pt x="42" y="80"/>
                  </a:lnTo>
                  <a:lnTo>
                    <a:pt x="39" y="74"/>
                  </a:lnTo>
                  <a:lnTo>
                    <a:pt x="36" y="68"/>
                  </a:lnTo>
                  <a:lnTo>
                    <a:pt x="33" y="62"/>
                  </a:lnTo>
                  <a:lnTo>
                    <a:pt x="30" y="56"/>
                  </a:lnTo>
                  <a:lnTo>
                    <a:pt x="27" y="50"/>
                  </a:lnTo>
                  <a:lnTo>
                    <a:pt x="24" y="44"/>
                  </a:lnTo>
                  <a:lnTo>
                    <a:pt x="21" y="38"/>
                  </a:lnTo>
                  <a:lnTo>
                    <a:pt x="18" y="33"/>
                  </a:lnTo>
                  <a:lnTo>
                    <a:pt x="16" y="28"/>
                  </a:lnTo>
                  <a:lnTo>
                    <a:pt x="13" y="24"/>
                  </a:lnTo>
                  <a:lnTo>
                    <a:pt x="10" y="19"/>
                  </a:lnTo>
                  <a:lnTo>
                    <a:pt x="7" y="14"/>
                  </a:lnTo>
                  <a:lnTo>
                    <a:pt x="4" y="9"/>
                  </a:lnTo>
                  <a:lnTo>
                    <a:pt x="2" y="4"/>
                  </a:lnTo>
                  <a:lnTo>
                    <a:pt x="0" y="0"/>
                  </a:lnTo>
                  <a:lnTo>
                    <a:pt x="17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52" name="Freeform 240">
              <a:extLst>
                <a:ext uri="{FF2B5EF4-FFF2-40B4-BE49-F238E27FC236}">
                  <a16:creationId xmlns:a16="http://schemas.microsoft.com/office/drawing/2014/main" id="{AC34E718-89AB-5B88-4CE3-2F4C3AD3E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5" y="1753"/>
              <a:ext cx="32" cy="26"/>
            </a:xfrm>
            <a:custGeom>
              <a:avLst/>
              <a:gdLst>
                <a:gd name="T0" fmla="*/ 0 w 32"/>
                <a:gd name="T1" fmla="*/ 7 h 26"/>
                <a:gd name="T2" fmla="*/ 3 w 32"/>
                <a:gd name="T3" fmla="*/ 7 h 26"/>
                <a:gd name="T4" fmla="*/ 7 w 32"/>
                <a:gd name="T5" fmla="*/ 7 h 26"/>
                <a:gd name="T6" fmla="*/ 11 w 32"/>
                <a:gd name="T7" fmla="*/ 6 h 26"/>
                <a:gd name="T8" fmla="*/ 14 w 32"/>
                <a:gd name="T9" fmla="*/ 5 h 26"/>
                <a:gd name="T10" fmla="*/ 18 w 32"/>
                <a:gd name="T11" fmla="*/ 3 h 26"/>
                <a:gd name="T12" fmla="*/ 21 w 32"/>
                <a:gd name="T13" fmla="*/ 2 h 26"/>
                <a:gd name="T14" fmla="*/ 25 w 32"/>
                <a:gd name="T15" fmla="*/ 0 h 26"/>
                <a:gd name="T16" fmla="*/ 29 w 32"/>
                <a:gd name="T17" fmla="*/ 0 h 26"/>
                <a:gd name="T18" fmla="*/ 31 w 32"/>
                <a:gd name="T19" fmla="*/ 3 h 26"/>
                <a:gd name="T20" fmla="*/ 31 w 32"/>
                <a:gd name="T21" fmla="*/ 6 h 26"/>
                <a:gd name="T22" fmla="*/ 30 w 32"/>
                <a:gd name="T23" fmla="*/ 9 h 26"/>
                <a:gd name="T24" fmla="*/ 28 w 32"/>
                <a:gd name="T25" fmla="*/ 12 h 26"/>
                <a:gd name="T26" fmla="*/ 26 w 32"/>
                <a:gd name="T27" fmla="*/ 15 h 26"/>
                <a:gd name="T28" fmla="*/ 23 w 32"/>
                <a:gd name="T29" fmla="*/ 17 h 26"/>
                <a:gd name="T30" fmla="*/ 21 w 32"/>
                <a:gd name="T31" fmla="*/ 20 h 26"/>
                <a:gd name="T32" fmla="*/ 20 w 32"/>
                <a:gd name="T33" fmla="*/ 23 h 26"/>
                <a:gd name="T34" fmla="*/ 19 w 32"/>
                <a:gd name="T35" fmla="*/ 23 h 26"/>
                <a:gd name="T36" fmla="*/ 18 w 32"/>
                <a:gd name="T37" fmla="*/ 24 h 26"/>
                <a:gd name="T38" fmla="*/ 16 w 32"/>
                <a:gd name="T39" fmla="*/ 24 h 26"/>
                <a:gd name="T40" fmla="*/ 15 w 32"/>
                <a:gd name="T41" fmla="*/ 24 h 26"/>
                <a:gd name="T42" fmla="*/ 14 w 32"/>
                <a:gd name="T43" fmla="*/ 25 h 26"/>
                <a:gd name="T44" fmla="*/ 12 w 32"/>
                <a:gd name="T45" fmla="*/ 25 h 26"/>
                <a:gd name="T46" fmla="*/ 11 w 32"/>
                <a:gd name="T47" fmla="*/ 25 h 26"/>
                <a:gd name="T48" fmla="*/ 10 w 32"/>
                <a:gd name="T49" fmla="*/ 25 h 26"/>
                <a:gd name="T50" fmla="*/ 8 w 32"/>
                <a:gd name="T51" fmla="*/ 23 h 26"/>
                <a:gd name="T52" fmla="*/ 6 w 32"/>
                <a:gd name="T53" fmla="*/ 21 h 26"/>
                <a:gd name="T54" fmla="*/ 5 w 32"/>
                <a:gd name="T55" fmla="*/ 19 h 26"/>
                <a:gd name="T56" fmla="*/ 4 w 32"/>
                <a:gd name="T57" fmla="*/ 16 h 26"/>
                <a:gd name="T58" fmla="*/ 3 w 32"/>
                <a:gd name="T59" fmla="*/ 14 h 26"/>
                <a:gd name="T60" fmla="*/ 2 w 32"/>
                <a:gd name="T61" fmla="*/ 12 h 26"/>
                <a:gd name="T62" fmla="*/ 1 w 32"/>
                <a:gd name="T63" fmla="*/ 10 h 26"/>
                <a:gd name="T64" fmla="*/ 0 w 32"/>
                <a:gd name="T6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26">
                  <a:moveTo>
                    <a:pt x="0" y="7"/>
                  </a:moveTo>
                  <a:lnTo>
                    <a:pt x="3" y="7"/>
                  </a:lnTo>
                  <a:lnTo>
                    <a:pt x="7" y="7"/>
                  </a:lnTo>
                  <a:lnTo>
                    <a:pt x="11" y="6"/>
                  </a:lnTo>
                  <a:lnTo>
                    <a:pt x="14" y="5"/>
                  </a:lnTo>
                  <a:lnTo>
                    <a:pt x="18" y="3"/>
                  </a:lnTo>
                  <a:lnTo>
                    <a:pt x="21" y="2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1" y="3"/>
                  </a:lnTo>
                  <a:lnTo>
                    <a:pt x="31" y="6"/>
                  </a:lnTo>
                  <a:lnTo>
                    <a:pt x="30" y="9"/>
                  </a:lnTo>
                  <a:lnTo>
                    <a:pt x="28" y="12"/>
                  </a:lnTo>
                  <a:lnTo>
                    <a:pt x="26" y="15"/>
                  </a:lnTo>
                  <a:lnTo>
                    <a:pt x="23" y="17"/>
                  </a:lnTo>
                  <a:lnTo>
                    <a:pt x="21" y="20"/>
                  </a:lnTo>
                  <a:lnTo>
                    <a:pt x="20" y="23"/>
                  </a:lnTo>
                  <a:lnTo>
                    <a:pt x="19" y="23"/>
                  </a:lnTo>
                  <a:lnTo>
                    <a:pt x="18" y="24"/>
                  </a:lnTo>
                  <a:lnTo>
                    <a:pt x="16" y="24"/>
                  </a:lnTo>
                  <a:lnTo>
                    <a:pt x="15" y="24"/>
                  </a:lnTo>
                  <a:lnTo>
                    <a:pt x="14" y="25"/>
                  </a:lnTo>
                  <a:lnTo>
                    <a:pt x="12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5" y="19"/>
                  </a:lnTo>
                  <a:lnTo>
                    <a:pt x="4" y="16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1" y="10"/>
                  </a:lnTo>
                  <a:lnTo>
                    <a:pt x="0" y="7"/>
                  </a:lnTo>
                </a:path>
              </a:pathLst>
            </a:custGeom>
            <a:solidFill>
              <a:srgbClr val="D9D9D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53" name="Freeform 241">
              <a:extLst>
                <a:ext uri="{FF2B5EF4-FFF2-40B4-BE49-F238E27FC236}">
                  <a16:creationId xmlns:a16="http://schemas.microsoft.com/office/drawing/2014/main" id="{CB60FDA7-60E6-BD49-F03A-3D31B2BEE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196"/>
              <a:ext cx="21" cy="21"/>
            </a:xfrm>
            <a:custGeom>
              <a:avLst/>
              <a:gdLst>
                <a:gd name="T0" fmla="*/ 6 w 21"/>
                <a:gd name="T1" fmla="*/ 0 h 21"/>
                <a:gd name="T2" fmla="*/ 7 w 21"/>
                <a:gd name="T3" fmla="*/ 0 h 21"/>
                <a:gd name="T4" fmla="*/ 9 w 21"/>
                <a:gd name="T5" fmla="*/ 0 h 21"/>
                <a:gd name="T6" fmla="*/ 11 w 21"/>
                <a:gd name="T7" fmla="*/ 0 h 21"/>
                <a:gd name="T8" fmla="*/ 13 w 21"/>
                <a:gd name="T9" fmla="*/ 1 h 21"/>
                <a:gd name="T10" fmla="*/ 14 w 21"/>
                <a:gd name="T11" fmla="*/ 1 h 21"/>
                <a:gd name="T12" fmla="*/ 16 w 21"/>
                <a:gd name="T13" fmla="*/ 2 h 21"/>
                <a:gd name="T14" fmla="*/ 18 w 21"/>
                <a:gd name="T15" fmla="*/ 2 h 21"/>
                <a:gd name="T16" fmla="*/ 20 w 21"/>
                <a:gd name="T17" fmla="*/ 4 h 21"/>
                <a:gd name="T18" fmla="*/ 20 w 21"/>
                <a:gd name="T19" fmla="*/ 13 h 21"/>
                <a:gd name="T20" fmla="*/ 18 w 21"/>
                <a:gd name="T21" fmla="*/ 12 h 21"/>
                <a:gd name="T22" fmla="*/ 16 w 21"/>
                <a:gd name="T23" fmla="*/ 10 h 21"/>
                <a:gd name="T24" fmla="*/ 14 w 21"/>
                <a:gd name="T25" fmla="*/ 8 h 21"/>
                <a:gd name="T26" fmla="*/ 12 w 21"/>
                <a:gd name="T27" fmla="*/ 8 h 21"/>
                <a:gd name="T28" fmla="*/ 10 w 21"/>
                <a:gd name="T29" fmla="*/ 6 h 21"/>
                <a:gd name="T30" fmla="*/ 9 w 21"/>
                <a:gd name="T31" fmla="*/ 6 h 21"/>
                <a:gd name="T32" fmla="*/ 6 w 21"/>
                <a:gd name="T33" fmla="*/ 8 h 21"/>
                <a:gd name="T34" fmla="*/ 4 w 21"/>
                <a:gd name="T35" fmla="*/ 9 h 21"/>
                <a:gd name="T36" fmla="*/ 2 w 21"/>
                <a:gd name="T37" fmla="*/ 20 h 21"/>
                <a:gd name="T38" fmla="*/ 0 w 21"/>
                <a:gd name="T39" fmla="*/ 14 h 21"/>
                <a:gd name="T40" fmla="*/ 0 w 21"/>
                <a:gd name="T41" fmla="*/ 8 h 21"/>
                <a:gd name="T42" fmla="*/ 3 w 21"/>
                <a:gd name="T43" fmla="*/ 2 h 21"/>
                <a:gd name="T44" fmla="*/ 6 w 21"/>
                <a:gd name="T4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1">
                  <a:moveTo>
                    <a:pt x="6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0" y="13"/>
                  </a:lnTo>
                  <a:lnTo>
                    <a:pt x="18" y="12"/>
                  </a:lnTo>
                  <a:lnTo>
                    <a:pt x="16" y="10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4" y="9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8"/>
                  </a:lnTo>
                  <a:lnTo>
                    <a:pt x="3" y="2"/>
                  </a:lnTo>
                  <a:lnTo>
                    <a:pt x="6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54" name="Freeform 242">
              <a:extLst>
                <a:ext uri="{FF2B5EF4-FFF2-40B4-BE49-F238E27FC236}">
                  <a16:creationId xmlns:a16="http://schemas.microsoft.com/office/drawing/2014/main" id="{FF7CAE5D-72D6-E558-1B1C-A5DCAD0EC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9" y="1606"/>
              <a:ext cx="108" cy="95"/>
            </a:xfrm>
            <a:custGeom>
              <a:avLst/>
              <a:gdLst>
                <a:gd name="T0" fmla="*/ 30 w 108"/>
                <a:gd name="T1" fmla="*/ 3 h 95"/>
                <a:gd name="T2" fmla="*/ 39 w 108"/>
                <a:gd name="T3" fmla="*/ 11 h 95"/>
                <a:gd name="T4" fmla="*/ 48 w 108"/>
                <a:gd name="T5" fmla="*/ 19 h 95"/>
                <a:gd name="T6" fmla="*/ 57 w 108"/>
                <a:gd name="T7" fmla="*/ 27 h 95"/>
                <a:gd name="T8" fmla="*/ 65 w 108"/>
                <a:gd name="T9" fmla="*/ 34 h 95"/>
                <a:gd name="T10" fmla="*/ 73 w 108"/>
                <a:gd name="T11" fmla="*/ 42 h 95"/>
                <a:gd name="T12" fmla="*/ 82 w 108"/>
                <a:gd name="T13" fmla="*/ 50 h 95"/>
                <a:gd name="T14" fmla="*/ 92 w 108"/>
                <a:gd name="T15" fmla="*/ 56 h 95"/>
                <a:gd name="T16" fmla="*/ 99 w 108"/>
                <a:gd name="T17" fmla="*/ 63 h 95"/>
                <a:gd name="T18" fmla="*/ 102 w 108"/>
                <a:gd name="T19" fmla="*/ 69 h 95"/>
                <a:gd name="T20" fmla="*/ 104 w 108"/>
                <a:gd name="T21" fmla="*/ 76 h 95"/>
                <a:gd name="T22" fmla="*/ 106 w 108"/>
                <a:gd name="T23" fmla="*/ 83 h 95"/>
                <a:gd name="T24" fmla="*/ 104 w 108"/>
                <a:gd name="T25" fmla="*/ 88 h 95"/>
                <a:gd name="T26" fmla="*/ 97 w 108"/>
                <a:gd name="T27" fmla="*/ 91 h 95"/>
                <a:gd name="T28" fmla="*/ 89 w 108"/>
                <a:gd name="T29" fmla="*/ 92 h 95"/>
                <a:gd name="T30" fmla="*/ 82 w 108"/>
                <a:gd name="T31" fmla="*/ 93 h 95"/>
                <a:gd name="T32" fmla="*/ 74 w 108"/>
                <a:gd name="T33" fmla="*/ 93 h 95"/>
                <a:gd name="T34" fmla="*/ 66 w 108"/>
                <a:gd name="T35" fmla="*/ 93 h 95"/>
                <a:gd name="T36" fmla="*/ 59 w 108"/>
                <a:gd name="T37" fmla="*/ 93 h 95"/>
                <a:gd name="T38" fmla="*/ 51 w 108"/>
                <a:gd name="T39" fmla="*/ 93 h 95"/>
                <a:gd name="T40" fmla="*/ 41 w 108"/>
                <a:gd name="T41" fmla="*/ 94 h 95"/>
                <a:gd name="T42" fmla="*/ 36 w 108"/>
                <a:gd name="T43" fmla="*/ 90 h 95"/>
                <a:gd name="T44" fmla="*/ 34 w 108"/>
                <a:gd name="T45" fmla="*/ 84 h 95"/>
                <a:gd name="T46" fmla="*/ 29 w 108"/>
                <a:gd name="T47" fmla="*/ 79 h 95"/>
                <a:gd name="T48" fmla="*/ 21 w 108"/>
                <a:gd name="T49" fmla="*/ 77 h 95"/>
                <a:gd name="T50" fmla="*/ 14 w 108"/>
                <a:gd name="T51" fmla="*/ 79 h 95"/>
                <a:gd name="T52" fmla="*/ 8 w 108"/>
                <a:gd name="T53" fmla="*/ 80 h 95"/>
                <a:gd name="T54" fmla="*/ 2 w 108"/>
                <a:gd name="T55" fmla="*/ 79 h 95"/>
                <a:gd name="T56" fmla="*/ 2 w 108"/>
                <a:gd name="T57" fmla="*/ 72 h 95"/>
                <a:gd name="T58" fmla="*/ 5 w 108"/>
                <a:gd name="T59" fmla="*/ 62 h 95"/>
                <a:gd name="T60" fmla="*/ 7 w 108"/>
                <a:gd name="T61" fmla="*/ 52 h 95"/>
                <a:gd name="T62" fmla="*/ 9 w 108"/>
                <a:gd name="T63" fmla="*/ 42 h 95"/>
                <a:gd name="T64" fmla="*/ 11 w 108"/>
                <a:gd name="T65" fmla="*/ 33 h 95"/>
                <a:gd name="T66" fmla="*/ 13 w 108"/>
                <a:gd name="T67" fmla="*/ 23 h 95"/>
                <a:gd name="T68" fmla="*/ 17 w 108"/>
                <a:gd name="T69" fmla="*/ 13 h 95"/>
                <a:gd name="T70" fmla="*/ 21 w 108"/>
                <a:gd name="T71" fmla="*/ 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" h="95">
                  <a:moveTo>
                    <a:pt x="25" y="0"/>
                  </a:moveTo>
                  <a:lnTo>
                    <a:pt x="30" y="3"/>
                  </a:lnTo>
                  <a:lnTo>
                    <a:pt x="35" y="7"/>
                  </a:lnTo>
                  <a:lnTo>
                    <a:pt x="39" y="11"/>
                  </a:lnTo>
                  <a:lnTo>
                    <a:pt x="44" y="15"/>
                  </a:lnTo>
                  <a:lnTo>
                    <a:pt x="48" y="19"/>
                  </a:lnTo>
                  <a:lnTo>
                    <a:pt x="53" y="23"/>
                  </a:lnTo>
                  <a:lnTo>
                    <a:pt x="57" y="27"/>
                  </a:lnTo>
                  <a:lnTo>
                    <a:pt x="61" y="31"/>
                  </a:lnTo>
                  <a:lnTo>
                    <a:pt x="65" y="34"/>
                  </a:lnTo>
                  <a:lnTo>
                    <a:pt x="69" y="38"/>
                  </a:lnTo>
                  <a:lnTo>
                    <a:pt x="73" y="42"/>
                  </a:lnTo>
                  <a:lnTo>
                    <a:pt x="77" y="46"/>
                  </a:lnTo>
                  <a:lnTo>
                    <a:pt x="82" y="50"/>
                  </a:lnTo>
                  <a:lnTo>
                    <a:pt x="87" y="53"/>
                  </a:lnTo>
                  <a:lnTo>
                    <a:pt x="92" y="56"/>
                  </a:lnTo>
                  <a:lnTo>
                    <a:pt x="97" y="60"/>
                  </a:lnTo>
                  <a:lnTo>
                    <a:pt x="99" y="63"/>
                  </a:lnTo>
                  <a:lnTo>
                    <a:pt x="100" y="66"/>
                  </a:lnTo>
                  <a:lnTo>
                    <a:pt x="102" y="69"/>
                  </a:lnTo>
                  <a:lnTo>
                    <a:pt x="103" y="73"/>
                  </a:lnTo>
                  <a:lnTo>
                    <a:pt x="104" y="76"/>
                  </a:lnTo>
                  <a:lnTo>
                    <a:pt x="105" y="80"/>
                  </a:lnTo>
                  <a:lnTo>
                    <a:pt x="106" y="83"/>
                  </a:lnTo>
                  <a:lnTo>
                    <a:pt x="107" y="87"/>
                  </a:lnTo>
                  <a:lnTo>
                    <a:pt x="104" y="88"/>
                  </a:lnTo>
                  <a:lnTo>
                    <a:pt x="100" y="90"/>
                  </a:lnTo>
                  <a:lnTo>
                    <a:pt x="97" y="91"/>
                  </a:lnTo>
                  <a:lnTo>
                    <a:pt x="93" y="92"/>
                  </a:lnTo>
                  <a:lnTo>
                    <a:pt x="89" y="92"/>
                  </a:lnTo>
                  <a:lnTo>
                    <a:pt x="86" y="93"/>
                  </a:lnTo>
                  <a:lnTo>
                    <a:pt x="82" y="93"/>
                  </a:lnTo>
                  <a:lnTo>
                    <a:pt x="79" y="93"/>
                  </a:lnTo>
                  <a:lnTo>
                    <a:pt x="74" y="93"/>
                  </a:lnTo>
                  <a:lnTo>
                    <a:pt x="70" y="93"/>
                  </a:lnTo>
                  <a:lnTo>
                    <a:pt x="66" y="93"/>
                  </a:lnTo>
                  <a:lnTo>
                    <a:pt x="63" y="93"/>
                  </a:lnTo>
                  <a:lnTo>
                    <a:pt x="59" y="93"/>
                  </a:lnTo>
                  <a:lnTo>
                    <a:pt x="55" y="93"/>
                  </a:lnTo>
                  <a:lnTo>
                    <a:pt x="51" y="93"/>
                  </a:lnTo>
                  <a:lnTo>
                    <a:pt x="47" y="93"/>
                  </a:lnTo>
                  <a:lnTo>
                    <a:pt x="41" y="94"/>
                  </a:lnTo>
                  <a:lnTo>
                    <a:pt x="38" y="92"/>
                  </a:lnTo>
                  <a:lnTo>
                    <a:pt x="36" y="90"/>
                  </a:lnTo>
                  <a:lnTo>
                    <a:pt x="35" y="87"/>
                  </a:lnTo>
                  <a:lnTo>
                    <a:pt x="34" y="84"/>
                  </a:lnTo>
                  <a:lnTo>
                    <a:pt x="32" y="82"/>
                  </a:lnTo>
                  <a:lnTo>
                    <a:pt x="29" y="79"/>
                  </a:lnTo>
                  <a:lnTo>
                    <a:pt x="25" y="78"/>
                  </a:lnTo>
                  <a:lnTo>
                    <a:pt x="21" y="77"/>
                  </a:lnTo>
                  <a:lnTo>
                    <a:pt x="17" y="78"/>
                  </a:lnTo>
                  <a:lnTo>
                    <a:pt x="14" y="79"/>
                  </a:lnTo>
                  <a:lnTo>
                    <a:pt x="11" y="79"/>
                  </a:lnTo>
                  <a:lnTo>
                    <a:pt x="8" y="80"/>
                  </a:lnTo>
                  <a:lnTo>
                    <a:pt x="5" y="80"/>
                  </a:lnTo>
                  <a:lnTo>
                    <a:pt x="2" y="79"/>
                  </a:lnTo>
                  <a:lnTo>
                    <a:pt x="0" y="76"/>
                  </a:lnTo>
                  <a:lnTo>
                    <a:pt x="2" y="72"/>
                  </a:lnTo>
                  <a:lnTo>
                    <a:pt x="3" y="67"/>
                  </a:lnTo>
                  <a:lnTo>
                    <a:pt x="5" y="62"/>
                  </a:lnTo>
                  <a:lnTo>
                    <a:pt x="7" y="57"/>
                  </a:lnTo>
                  <a:lnTo>
                    <a:pt x="7" y="52"/>
                  </a:lnTo>
                  <a:lnTo>
                    <a:pt x="8" y="47"/>
                  </a:lnTo>
                  <a:lnTo>
                    <a:pt x="9" y="42"/>
                  </a:lnTo>
                  <a:lnTo>
                    <a:pt x="10" y="37"/>
                  </a:lnTo>
                  <a:lnTo>
                    <a:pt x="11" y="33"/>
                  </a:lnTo>
                  <a:lnTo>
                    <a:pt x="12" y="27"/>
                  </a:lnTo>
                  <a:lnTo>
                    <a:pt x="13" y="23"/>
                  </a:lnTo>
                  <a:lnTo>
                    <a:pt x="15" y="18"/>
                  </a:lnTo>
                  <a:lnTo>
                    <a:pt x="17" y="13"/>
                  </a:lnTo>
                  <a:lnTo>
                    <a:pt x="19" y="8"/>
                  </a:lnTo>
                  <a:lnTo>
                    <a:pt x="21" y="4"/>
                  </a:lnTo>
                  <a:lnTo>
                    <a:pt x="25" y="0"/>
                  </a:lnTo>
                </a:path>
              </a:pathLst>
            </a:custGeom>
            <a:solidFill>
              <a:srgbClr val="D9D9D9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55" name="Freeform 243">
              <a:extLst>
                <a:ext uri="{FF2B5EF4-FFF2-40B4-BE49-F238E27FC236}">
                  <a16:creationId xmlns:a16="http://schemas.microsoft.com/office/drawing/2014/main" id="{7A85378D-F1CA-9504-784E-ED1650385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" y="1688"/>
              <a:ext cx="27" cy="23"/>
            </a:xfrm>
            <a:custGeom>
              <a:avLst/>
              <a:gdLst>
                <a:gd name="T0" fmla="*/ 6 w 27"/>
                <a:gd name="T1" fmla="*/ 0 h 23"/>
                <a:gd name="T2" fmla="*/ 9 w 27"/>
                <a:gd name="T3" fmla="*/ 0 h 23"/>
                <a:gd name="T4" fmla="*/ 12 w 27"/>
                <a:gd name="T5" fmla="*/ 0 h 23"/>
                <a:gd name="T6" fmla="*/ 15 w 27"/>
                <a:gd name="T7" fmla="*/ 0 h 23"/>
                <a:gd name="T8" fmla="*/ 17 w 27"/>
                <a:gd name="T9" fmla="*/ 0 h 23"/>
                <a:gd name="T10" fmla="*/ 19 w 27"/>
                <a:gd name="T11" fmla="*/ 1 h 23"/>
                <a:gd name="T12" fmla="*/ 21 w 27"/>
                <a:gd name="T13" fmla="*/ 2 h 23"/>
                <a:gd name="T14" fmla="*/ 23 w 27"/>
                <a:gd name="T15" fmla="*/ 3 h 23"/>
                <a:gd name="T16" fmla="*/ 26 w 27"/>
                <a:gd name="T17" fmla="*/ 5 h 23"/>
                <a:gd name="T18" fmla="*/ 24 w 27"/>
                <a:gd name="T19" fmla="*/ 7 h 23"/>
                <a:gd name="T20" fmla="*/ 24 w 27"/>
                <a:gd name="T21" fmla="*/ 9 h 23"/>
                <a:gd name="T22" fmla="*/ 24 w 27"/>
                <a:gd name="T23" fmla="*/ 11 h 23"/>
                <a:gd name="T24" fmla="*/ 24 w 27"/>
                <a:gd name="T25" fmla="*/ 14 h 23"/>
                <a:gd name="T26" fmla="*/ 24 w 27"/>
                <a:gd name="T27" fmla="*/ 16 h 23"/>
                <a:gd name="T28" fmla="*/ 23 w 27"/>
                <a:gd name="T29" fmla="*/ 18 h 23"/>
                <a:gd name="T30" fmla="*/ 21 w 27"/>
                <a:gd name="T31" fmla="*/ 19 h 23"/>
                <a:gd name="T32" fmla="*/ 19 w 27"/>
                <a:gd name="T33" fmla="*/ 21 h 23"/>
                <a:gd name="T34" fmla="*/ 15 w 27"/>
                <a:gd name="T35" fmla="*/ 22 h 23"/>
                <a:gd name="T36" fmla="*/ 12 w 27"/>
                <a:gd name="T37" fmla="*/ 21 h 23"/>
                <a:gd name="T38" fmla="*/ 9 w 27"/>
                <a:gd name="T39" fmla="*/ 20 h 23"/>
                <a:gd name="T40" fmla="*/ 6 w 27"/>
                <a:gd name="T41" fmla="*/ 19 h 23"/>
                <a:gd name="T42" fmla="*/ 5 w 27"/>
                <a:gd name="T43" fmla="*/ 18 h 23"/>
                <a:gd name="T44" fmla="*/ 2 w 27"/>
                <a:gd name="T45" fmla="*/ 16 h 23"/>
                <a:gd name="T46" fmla="*/ 1 w 27"/>
                <a:gd name="T47" fmla="*/ 14 h 23"/>
                <a:gd name="T48" fmla="*/ 0 w 27"/>
                <a:gd name="T49" fmla="*/ 11 h 23"/>
                <a:gd name="T50" fmla="*/ 0 w 27"/>
                <a:gd name="T51" fmla="*/ 10 h 23"/>
                <a:gd name="T52" fmla="*/ 0 w 27"/>
                <a:gd name="T53" fmla="*/ 8 h 23"/>
                <a:gd name="T54" fmla="*/ 0 w 27"/>
                <a:gd name="T55" fmla="*/ 6 h 23"/>
                <a:gd name="T56" fmla="*/ 0 w 27"/>
                <a:gd name="T57" fmla="*/ 4 h 23"/>
                <a:gd name="T58" fmla="*/ 1 w 27"/>
                <a:gd name="T59" fmla="*/ 3 h 23"/>
                <a:gd name="T60" fmla="*/ 2 w 27"/>
                <a:gd name="T61" fmla="*/ 2 h 23"/>
                <a:gd name="T62" fmla="*/ 4 w 27"/>
                <a:gd name="T63" fmla="*/ 0 h 23"/>
                <a:gd name="T64" fmla="*/ 6 w 27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" h="23">
                  <a:moveTo>
                    <a:pt x="6" y="0"/>
                  </a:moveTo>
                  <a:lnTo>
                    <a:pt x="9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24" y="7"/>
                  </a:lnTo>
                  <a:lnTo>
                    <a:pt x="24" y="9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4" y="16"/>
                  </a:lnTo>
                  <a:lnTo>
                    <a:pt x="23" y="18"/>
                  </a:lnTo>
                  <a:lnTo>
                    <a:pt x="21" y="19"/>
                  </a:lnTo>
                  <a:lnTo>
                    <a:pt x="19" y="21"/>
                  </a:lnTo>
                  <a:lnTo>
                    <a:pt x="15" y="22"/>
                  </a:lnTo>
                  <a:lnTo>
                    <a:pt x="12" y="21"/>
                  </a:lnTo>
                  <a:lnTo>
                    <a:pt x="9" y="20"/>
                  </a:lnTo>
                  <a:lnTo>
                    <a:pt x="6" y="19"/>
                  </a:lnTo>
                  <a:lnTo>
                    <a:pt x="5" y="18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0"/>
                  </a:lnTo>
                  <a:lnTo>
                    <a:pt x="6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56" name="Freeform 244">
              <a:extLst>
                <a:ext uri="{FF2B5EF4-FFF2-40B4-BE49-F238E27FC236}">
                  <a16:creationId xmlns:a16="http://schemas.microsoft.com/office/drawing/2014/main" id="{17121891-AFDC-3303-EEA2-C571D0DE3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" y="2090"/>
              <a:ext cx="84" cy="60"/>
            </a:xfrm>
            <a:custGeom>
              <a:avLst/>
              <a:gdLst>
                <a:gd name="T0" fmla="*/ 19 w 84"/>
                <a:gd name="T1" fmla="*/ 0 h 60"/>
                <a:gd name="T2" fmla="*/ 25 w 84"/>
                <a:gd name="T3" fmla="*/ 0 h 60"/>
                <a:gd name="T4" fmla="*/ 30 w 84"/>
                <a:gd name="T5" fmla="*/ 0 h 60"/>
                <a:gd name="T6" fmla="*/ 36 w 84"/>
                <a:gd name="T7" fmla="*/ 2 h 60"/>
                <a:gd name="T8" fmla="*/ 40 w 84"/>
                <a:gd name="T9" fmla="*/ 3 h 60"/>
                <a:gd name="T10" fmla="*/ 45 w 84"/>
                <a:gd name="T11" fmla="*/ 5 h 60"/>
                <a:gd name="T12" fmla="*/ 49 w 84"/>
                <a:gd name="T13" fmla="*/ 7 h 60"/>
                <a:gd name="T14" fmla="*/ 53 w 84"/>
                <a:gd name="T15" fmla="*/ 10 h 60"/>
                <a:gd name="T16" fmla="*/ 56 w 84"/>
                <a:gd name="T17" fmla="*/ 13 h 60"/>
                <a:gd name="T18" fmla="*/ 60 w 84"/>
                <a:gd name="T19" fmla="*/ 16 h 60"/>
                <a:gd name="T20" fmla="*/ 64 w 84"/>
                <a:gd name="T21" fmla="*/ 19 h 60"/>
                <a:gd name="T22" fmla="*/ 66 w 84"/>
                <a:gd name="T23" fmla="*/ 22 h 60"/>
                <a:gd name="T24" fmla="*/ 70 w 84"/>
                <a:gd name="T25" fmla="*/ 26 h 60"/>
                <a:gd name="T26" fmla="*/ 73 w 84"/>
                <a:gd name="T27" fmla="*/ 29 h 60"/>
                <a:gd name="T28" fmla="*/ 76 w 84"/>
                <a:gd name="T29" fmla="*/ 33 h 60"/>
                <a:gd name="T30" fmla="*/ 79 w 84"/>
                <a:gd name="T31" fmla="*/ 36 h 60"/>
                <a:gd name="T32" fmla="*/ 83 w 84"/>
                <a:gd name="T33" fmla="*/ 39 h 60"/>
                <a:gd name="T34" fmla="*/ 82 w 84"/>
                <a:gd name="T35" fmla="*/ 43 h 60"/>
                <a:gd name="T36" fmla="*/ 81 w 84"/>
                <a:gd name="T37" fmla="*/ 46 h 60"/>
                <a:gd name="T38" fmla="*/ 79 w 84"/>
                <a:gd name="T39" fmla="*/ 48 h 60"/>
                <a:gd name="T40" fmla="*/ 76 w 84"/>
                <a:gd name="T41" fmla="*/ 51 h 60"/>
                <a:gd name="T42" fmla="*/ 73 w 84"/>
                <a:gd name="T43" fmla="*/ 53 h 60"/>
                <a:gd name="T44" fmla="*/ 70 w 84"/>
                <a:gd name="T45" fmla="*/ 55 h 60"/>
                <a:gd name="T46" fmla="*/ 67 w 84"/>
                <a:gd name="T47" fmla="*/ 57 h 60"/>
                <a:gd name="T48" fmla="*/ 64 w 84"/>
                <a:gd name="T49" fmla="*/ 59 h 60"/>
                <a:gd name="T50" fmla="*/ 62 w 84"/>
                <a:gd name="T51" fmla="*/ 55 h 60"/>
                <a:gd name="T52" fmla="*/ 59 w 84"/>
                <a:gd name="T53" fmla="*/ 51 h 60"/>
                <a:gd name="T54" fmla="*/ 56 w 84"/>
                <a:gd name="T55" fmla="*/ 47 h 60"/>
                <a:gd name="T56" fmla="*/ 53 w 84"/>
                <a:gd name="T57" fmla="*/ 44 h 60"/>
                <a:gd name="T58" fmla="*/ 49 w 84"/>
                <a:gd name="T59" fmla="*/ 41 h 60"/>
                <a:gd name="T60" fmla="*/ 45 w 84"/>
                <a:gd name="T61" fmla="*/ 38 h 60"/>
                <a:gd name="T62" fmla="*/ 42 w 84"/>
                <a:gd name="T63" fmla="*/ 34 h 60"/>
                <a:gd name="T64" fmla="*/ 38 w 84"/>
                <a:gd name="T65" fmla="*/ 32 h 60"/>
                <a:gd name="T66" fmla="*/ 33 w 84"/>
                <a:gd name="T67" fmla="*/ 29 h 60"/>
                <a:gd name="T68" fmla="*/ 29 w 84"/>
                <a:gd name="T69" fmla="*/ 27 h 60"/>
                <a:gd name="T70" fmla="*/ 24 w 84"/>
                <a:gd name="T71" fmla="*/ 24 h 60"/>
                <a:gd name="T72" fmla="*/ 19 w 84"/>
                <a:gd name="T73" fmla="*/ 22 h 60"/>
                <a:gd name="T74" fmla="*/ 14 w 84"/>
                <a:gd name="T75" fmla="*/ 20 h 60"/>
                <a:gd name="T76" fmla="*/ 9 w 84"/>
                <a:gd name="T77" fmla="*/ 19 h 60"/>
                <a:gd name="T78" fmla="*/ 4 w 84"/>
                <a:gd name="T79" fmla="*/ 17 h 60"/>
                <a:gd name="T80" fmla="*/ 0 w 84"/>
                <a:gd name="T81" fmla="*/ 16 h 60"/>
                <a:gd name="T82" fmla="*/ 0 w 84"/>
                <a:gd name="T83" fmla="*/ 13 h 60"/>
                <a:gd name="T84" fmla="*/ 1 w 84"/>
                <a:gd name="T85" fmla="*/ 10 h 60"/>
                <a:gd name="T86" fmla="*/ 3 w 84"/>
                <a:gd name="T87" fmla="*/ 7 h 60"/>
                <a:gd name="T88" fmla="*/ 6 w 84"/>
                <a:gd name="T89" fmla="*/ 5 h 60"/>
                <a:gd name="T90" fmla="*/ 9 w 84"/>
                <a:gd name="T91" fmla="*/ 3 h 60"/>
                <a:gd name="T92" fmla="*/ 13 w 84"/>
                <a:gd name="T93" fmla="*/ 2 h 60"/>
                <a:gd name="T94" fmla="*/ 16 w 84"/>
                <a:gd name="T95" fmla="*/ 0 h 60"/>
                <a:gd name="T96" fmla="*/ 19 w 84"/>
                <a:gd name="T9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4" h="60">
                  <a:moveTo>
                    <a:pt x="19" y="0"/>
                  </a:moveTo>
                  <a:lnTo>
                    <a:pt x="25" y="0"/>
                  </a:lnTo>
                  <a:lnTo>
                    <a:pt x="30" y="0"/>
                  </a:lnTo>
                  <a:lnTo>
                    <a:pt x="36" y="2"/>
                  </a:lnTo>
                  <a:lnTo>
                    <a:pt x="40" y="3"/>
                  </a:lnTo>
                  <a:lnTo>
                    <a:pt x="45" y="5"/>
                  </a:lnTo>
                  <a:lnTo>
                    <a:pt x="49" y="7"/>
                  </a:lnTo>
                  <a:lnTo>
                    <a:pt x="53" y="10"/>
                  </a:lnTo>
                  <a:lnTo>
                    <a:pt x="56" y="13"/>
                  </a:lnTo>
                  <a:lnTo>
                    <a:pt x="60" y="16"/>
                  </a:lnTo>
                  <a:lnTo>
                    <a:pt x="64" y="19"/>
                  </a:lnTo>
                  <a:lnTo>
                    <a:pt x="66" y="22"/>
                  </a:lnTo>
                  <a:lnTo>
                    <a:pt x="70" y="26"/>
                  </a:lnTo>
                  <a:lnTo>
                    <a:pt x="73" y="29"/>
                  </a:lnTo>
                  <a:lnTo>
                    <a:pt x="76" y="33"/>
                  </a:lnTo>
                  <a:lnTo>
                    <a:pt x="79" y="36"/>
                  </a:lnTo>
                  <a:lnTo>
                    <a:pt x="83" y="39"/>
                  </a:lnTo>
                  <a:lnTo>
                    <a:pt x="82" y="43"/>
                  </a:lnTo>
                  <a:lnTo>
                    <a:pt x="81" y="46"/>
                  </a:lnTo>
                  <a:lnTo>
                    <a:pt x="79" y="48"/>
                  </a:lnTo>
                  <a:lnTo>
                    <a:pt x="76" y="51"/>
                  </a:lnTo>
                  <a:lnTo>
                    <a:pt x="73" y="53"/>
                  </a:lnTo>
                  <a:lnTo>
                    <a:pt x="70" y="55"/>
                  </a:lnTo>
                  <a:lnTo>
                    <a:pt x="67" y="57"/>
                  </a:lnTo>
                  <a:lnTo>
                    <a:pt x="64" y="59"/>
                  </a:lnTo>
                  <a:lnTo>
                    <a:pt x="62" y="55"/>
                  </a:lnTo>
                  <a:lnTo>
                    <a:pt x="59" y="51"/>
                  </a:lnTo>
                  <a:lnTo>
                    <a:pt x="56" y="47"/>
                  </a:lnTo>
                  <a:lnTo>
                    <a:pt x="53" y="44"/>
                  </a:lnTo>
                  <a:lnTo>
                    <a:pt x="49" y="41"/>
                  </a:lnTo>
                  <a:lnTo>
                    <a:pt x="45" y="38"/>
                  </a:lnTo>
                  <a:lnTo>
                    <a:pt x="42" y="34"/>
                  </a:lnTo>
                  <a:lnTo>
                    <a:pt x="38" y="32"/>
                  </a:lnTo>
                  <a:lnTo>
                    <a:pt x="33" y="29"/>
                  </a:lnTo>
                  <a:lnTo>
                    <a:pt x="29" y="27"/>
                  </a:lnTo>
                  <a:lnTo>
                    <a:pt x="24" y="24"/>
                  </a:lnTo>
                  <a:lnTo>
                    <a:pt x="19" y="22"/>
                  </a:lnTo>
                  <a:lnTo>
                    <a:pt x="14" y="20"/>
                  </a:lnTo>
                  <a:lnTo>
                    <a:pt x="9" y="19"/>
                  </a:lnTo>
                  <a:lnTo>
                    <a:pt x="4" y="17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3" y="7"/>
                  </a:lnTo>
                  <a:lnTo>
                    <a:pt x="6" y="5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19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57" name="Freeform 245">
              <a:extLst>
                <a:ext uri="{FF2B5EF4-FFF2-40B4-BE49-F238E27FC236}">
                  <a16:creationId xmlns:a16="http://schemas.microsoft.com/office/drawing/2014/main" id="{C96B09DE-F2CE-389B-4339-A50ED61E4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0" y="1662"/>
              <a:ext cx="28" cy="33"/>
            </a:xfrm>
            <a:custGeom>
              <a:avLst/>
              <a:gdLst>
                <a:gd name="T0" fmla="*/ 17 w 28"/>
                <a:gd name="T1" fmla="*/ 2 h 33"/>
                <a:gd name="T2" fmla="*/ 21 w 28"/>
                <a:gd name="T3" fmla="*/ 5 h 33"/>
                <a:gd name="T4" fmla="*/ 23 w 28"/>
                <a:gd name="T5" fmla="*/ 8 h 33"/>
                <a:gd name="T6" fmla="*/ 25 w 28"/>
                <a:gd name="T7" fmla="*/ 12 h 33"/>
                <a:gd name="T8" fmla="*/ 26 w 28"/>
                <a:gd name="T9" fmla="*/ 15 h 33"/>
                <a:gd name="T10" fmla="*/ 27 w 28"/>
                <a:gd name="T11" fmla="*/ 20 h 33"/>
                <a:gd name="T12" fmla="*/ 27 w 28"/>
                <a:gd name="T13" fmla="*/ 24 h 33"/>
                <a:gd name="T14" fmla="*/ 26 w 28"/>
                <a:gd name="T15" fmla="*/ 28 h 33"/>
                <a:gd name="T16" fmla="*/ 25 w 28"/>
                <a:gd name="T17" fmla="*/ 32 h 33"/>
                <a:gd name="T18" fmla="*/ 22 w 28"/>
                <a:gd name="T19" fmla="*/ 32 h 33"/>
                <a:gd name="T20" fmla="*/ 24 w 28"/>
                <a:gd name="T21" fmla="*/ 28 h 33"/>
                <a:gd name="T22" fmla="*/ 24 w 28"/>
                <a:gd name="T23" fmla="*/ 24 h 33"/>
                <a:gd name="T24" fmla="*/ 24 w 28"/>
                <a:gd name="T25" fmla="*/ 21 h 33"/>
                <a:gd name="T26" fmla="*/ 24 w 28"/>
                <a:gd name="T27" fmla="*/ 17 h 33"/>
                <a:gd name="T28" fmla="*/ 23 w 28"/>
                <a:gd name="T29" fmla="*/ 14 h 33"/>
                <a:gd name="T30" fmla="*/ 21 w 28"/>
                <a:gd name="T31" fmla="*/ 10 h 33"/>
                <a:gd name="T32" fmla="*/ 19 w 28"/>
                <a:gd name="T33" fmla="*/ 7 h 33"/>
                <a:gd name="T34" fmla="*/ 16 w 28"/>
                <a:gd name="T35" fmla="*/ 5 h 33"/>
                <a:gd name="T36" fmla="*/ 14 w 28"/>
                <a:gd name="T37" fmla="*/ 3 h 33"/>
                <a:gd name="T38" fmla="*/ 12 w 28"/>
                <a:gd name="T39" fmla="*/ 2 h 33"/>
                <a:gd name="T40" fmla="*/ 10 w 28"/>
                <a:gd name="T41" fmla="*/ 2 h 33"/>
                <a:gd name="T42" fmla="*/ 8 w 28"/>
                <a:gd name="T43" fmla="*/ 2 h 33"/>
                <a:gd name="T44" fmla="*/ 7 w 28"/>
                <a:gd name="T45" fmla="*/ 2 h 33"/>
                <a:gd name="T46" fmla="*/ 4 w 28"/>
                <a:gd name="T47" fmla="*/ 3 h 33"/>
                <a:gd name="T48" fmla="*/ 2 w 28"/>
                <a:gd name="T49" fmla="*/ 3 h 33"/>
                <a:gd name="T50" fmla="*/ 0 w 28"/>
                <a:gd name="T51" fmla="*/ 2 h 33"/>
                <a:gd name="T52" fmla="*/ 2 w 28"/>
                <a:gd name="T53" fmla="*/ 1 h 33"/>
                <a:gd name="T54" fmla="*/ 4 w 28"/>
                <a:gd name="T55" fmla="*/ 0 h 33"/>
                <a:gd name="T56" fmla="*/ 7 w 28"/>
                <a:gd name="T57" fmla="*/ 0 h 33"/>
                <a:gd name="T58" fmla="*/ 9 w 28"/>
                <a:gd name="T59" fmla="*/ 0 h 33"/>
                <a:gd name="T60" fmla="*/ 11 w 28"/>
                <a:gd name="T61" fmla="*/ 0 h 33"/>
                <a:gd name="T62" fmla="*/ 13 w 28"/>
                <a:gd name="T63" fmla="*/ 0 h 33"/>
                <a:gd name="T64" fmla="*/ 15 w 28"/>
                <a:gd name="T65" fmla="*/ 1 h 33"/>
                <a:gd name="T66" fmla="*/ 17 w 28"/>
                <a:gd name="T6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" h="33">
                  <a:moveTo>
                    <a:pt x="17" y="2"/>
                  </a:moveTo>
                  <a:lnTo>
                    <a:pt x="21" y="5"/>
                  </a:lnTo>
                  <a:lnTo>
                    <a:pt x="23" y="8"/>
                  </a:lnTo>
                  <a:lnTo>
                    <a:pt x="25" y="12"/>
                  </a:lnTo>
                  <a:lnTo>
                    <a:pt x="26" y="15"/>
                  </a:lnTo>
                  <a:lnTo>
                    <a:pt x="27" y="20"/>
                  </a:lnTo>
                  <a:lnTo>
                    <a:pt x="27" y="24"/>
                  </a:lnTo>
                  <a:lnTo>
                    <a:pt x="26" y="28"/>
                  </a:lnTo>
                  <a:lnTo>
                    <a:pt x="25" y="32"/>
                  </a:lnTo>
                  <a:lnTo>
                    <a:pt x="22" y="32"/>
                  </a:lnTo>
                  <a:lnTo>
                    <a:pt x="24" y="28"/>
                  </a:lnTo>
                  <a:lnTo>
                    <a:pt x="24" y="24"/>
                  </a:lnTo>
                  <a:lnTo>
                    <a:pt x="24" y="21"/>
                  </a:lnTo>
                  <a:lnTo>
                    <a:pt x="24" y="17"/>
                  </a:lnTo>
                  <a:lnTo>
                    <a:pt x="23" y="14"/>
                  </a:lnTo>
                  <a:lnTo>
                    <a:pt x="21" y="10"/>
                  </a:lnTo>
                  <a:lnTo>
                    <a:pt x="19" y="7"/>
                  </a:lnTo>
                  <a:lnTo>
                    <a:pt x="16" y="5"/>
                  </a:lnTo>
                  <a:lnTo>
                    <a:pt x="14" y="3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58" name="Freeform 246">
              <a:extLst>
                <a:ext uri="{FF2B5EF4-FFF2-40B4-BE49-F238E27FC236}">
                  <a16:creationId xmlns:a16="http://schemas.microsoft.com/office/drawing/2014/main" id="{DDE857B9-CAAE-C871-FDE2-50EE9BA82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6" y="1636"/>
              <a:ext cx="24" cy="27"/>
            </a:xfrm>
            <a:custGeom>
              <a:avLst/>
              <a:gdLst>
                <a:gd name="T0" fmla="*/ 3 w 24"/>
                <a:gd name="T1" fmla="*/ 0 h 27"/>
                <a:gd name="T2" fmla="*/ 6 w 24"/>
                <a:gd name="T3" fmla="*/ 0 h 27"/>
                <a:gd name="T4" fmla="*/ 9 w 24"/>
                <a:gd name="T5" fmla="*/ 0 h 27"/>
                <a:gd name="T6" fmla="*/ 12 w 24"/>
                <a:gd name="T7" fmla="*/ 1 h 27"/>
                <a:gd name="T8" fmla="*/ 14 w 24"/>
                <a:gd name="T9" fmla="*/ 2 h 27"/>
                <a:gd name="T10" fmla="*/ 16 w 24"/>
                <a:gd name="T11" fmla="*/ 3 h 27"/>
                <a:gd name="T12" fmla="*/ 19 w 24"/>
                <a:gd name="T13" fmla="*/ 4 h 27"/>
                <a:gd name="T14" fmla="*/ 20 w 24"/>
                <a:gd name="T15" fmla="*/ 6 h 27"/>
                <a:gd name="T16" fmla="*/ 21 w 24"/>
                <a:gd name="T17" fmla="*/ 8 h 27"/>
                <a:gd name="T18" fmla="*/ 22 w 24"/>
                <a:gd name="T19" fmla="*/ 11 h 27"/>
                <a:gd name="T20" fmla="*/ 22 w 24"/>
                <a:gd name="T21" fmla="*/ 13 h 27"/>
                <a:gd name="T22" fmla="*/ 23 w 24"/>
                <a:gd name="T23" fmla="*/ 15 h 27"/>
                <a:gd name="T24" fmla="*/ 23 w 24"/>
                <a:gd name="T25" fmla="*/ 17 h 27"/>
                <a:gd name="T26" fmla="*/ 22 w 24"/>
                <a:gd name="T27" fmla="*/ 19 h 27"/>
                <a:gd name="T28" fmla="*/ 22 w 24"/>
                <a:gd name="T29" fmla="*/ 21 h 27"/>
                <a:gd name="T30" fmla="*/ 21 w 24"/>
                <a:gd name="T31" fmla="*/ 24 h 27"/>
                <a:gd name="T32" fmla="*/ 20 w 24"/>
                <a:gd name="T33" fmla="*/ 26 h 27"/>
                <a:gd name="T34" fmla="*/ 19 w 24"/>
                <a:gd name="T35" fmla="*/ 26 h 27"/>
                <a:gd name="T36" fmla="*/ 20 w 24"/>
                <a:gd name="T37" fmla="*/ 23 h 27"/>
                <a:gd name="T38" fmla="*/ 20 w 24"/>
                <a:gd name="T39" fmla="*/ 21 h 27"/>
                <a:gd name="T40" fmla="*/ 20 w 24"/>
                <a:gd name="T41" fmla="*/ 18 h 27"/>
                <a:gd name="T42" fmla="*/ 21 w 24"/>
                <a:gd name="T43" fmla="*/ 15 h 27"/>
                <a:gd name="T44" fmla="*/ 21 w 24"/>
                <a:gd name="T45" fmla="*/ 12 h 27"/>
                <a:gd name="T46" fmla="*/ 20 w 24"/>
                <a:gd name="T47" fmla="*/ 9 h 27"/>
                <a:gd name="T48" fmla="*/ 19 w 24"/>
                <a:gd name="T49" fmla="*/ 7 h 27"/>
                <a:gd name="T50" fmla="*/ 16 w 24"/>
                <a:gd name="T51" fmla="*/ 5 h 27"/>
                <a:gd name="T52" fmla="*/ 14 w 24"/>
                <a:gd name="T53" fmla="*/ 4 h 27"/>
                <a:gd name="T54" fmla="*/ 12 w 24"/>
                <a:gd name="T55" fmla="*/ 3 h 27"/>
                <a:gd name="T56" fmla="*/ 11 w 24"/>
                <a:gd name="T57" fmla="*/ 2 h 27"/>
                <a:gd name="T58" fmla="*/ 9 w 24"/>
                <a:gd name="T59" fmla="*/ 2 h 27"/>
                <a:gd name="T60" fmla="*/ 6 w 24"/>
                <a:gd name="T61" fmla="*/ 2 h 27"/>
                <a:gd name="T62" fmla="*/ 4 w 24"/>
                <a:gd name="T63" fmla="*/ 3 h 27"/>
                <a:gd name="T64" fmla="*/ 2 w 24"/>
                <a:gd name="T65" fmla="*/ 3 h 27"/>
                <a:gd name="T66" fmla="*/ 0 w 24"/>
                <a:gd name="T67" fmla="*/ 3 h 27"/>
                <a:gd name="T68" fmla="*/ 0 w 24"/>
                <a:gd name="T69" fmla="*/ 2 h 27"/>
                <a:gd name="T70" fmla="*/ 1 w 24"/>
                <a:gd name="T71" fmla="*/ 1 h 27"/>
                <a:gd name="T72" fmla="*/ 2 w 24"/>
                <a:gd name="T73" fmla="*/ 0 h 27"/>
                <a:gd name="T74" fmla="*/ 3 w 24"/>
                <a:gd name="T7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" h="27">
                  <a:moveTo>
                    <a:pt x="3" y="0"/>
                  </a:moveTo>
                  <a:lnTo>
                    <a:pt x="6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1" y="8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3" y="15"/>
                  </a:lnTo>
                  <a:lnTo>
                    <a:pt x="23" y="17"/>
                  </a:lnTo>
                  <a:lnTo>
                    <a:pt x="22" y="19"/>
                  </a:lnTo>
                  <a:lnTo>
                    <a:pt x="22" y="21"/>
                  </a:lnTo>
                  <a:lnTo>
                    <a:pt x="21" y="24"/>
                  </a:lnTo>
                  <a:lnTo>
                    <a:pt x="20" y="26"/>
                  </a:lnTo>
                  <a:lnTo>
                    <a:pt x="19" y="26"/>
                  </a:lnTo>
                  <a:lnTo>
                    <a:pt x="20" y="23"/>
                  </a:lnTo>
                  <a:lnTo>
                    <a:pt x="20" y="21"/>
                  </a:lnTo>
                  <a:lnTo>
                    <a:pt x="20" y="18"/>
                  </a:lnTo>
                  <a:lnTo>
                    <a:pt x="21" y="15"/>
                  </a:lnTo>
                  <a:lnTo>
                    <a:pt x="21" y="12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6" y="5"/>
                  </a:lnTo>
                  <a:lnTo>
                    <a:pt x="14" y="4"/>
                  </a:lnTo>
                  <a:lnTo>
                    <a:pt x="12" y="3"/>
                  </a:lnTo>
                  <a:lnTo>
                    <a:pt x="11" y="2"/>
                  </a:lnTo>
                  <a:lnTo>
                    <a:pt x="9" y="2"/>
                  </a:lnTo>
                  <a:lnTo>
                    <a:pt x="6" y="2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59" name="Freeform 247">
              <a:extLst>
                <a:ext uri="{FF2B5EF4-FFF2-40B4-BE49-F238E27FC236}">
                  <a16:creationId xmlns:a16="http://schemas.microsoft.com/office/drawing/2014/main" id="{22E15C31-4151-BA36-450B-ECF6932E5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5" y="2149"/>
              <a:ext cx="45" cy="65"/>
            </a:xfrm>
            <a:custGeom>
              <a:avLst/>
              <a:gdLst>
                <a:gd name="T0" fmla="*/ 27 w 45"/>
                <a:gd name="T1" fmla="*/ 7 h 65"/>
                <a:gd name="T2" fmla="*/ 29 w 45"/>
                <a:gd name="T3" fmla="*/ 7 h 65"/>
                <a:gd name="T4" fmla="*/ 31 w 45"/>
                <a:gd name="T5" fmla="*/ 6 h 65"/>
                <a:gd name="T6" fmla="*/ 33 w 45"/>
                <a:gd name="T7" fmla="*/ 5 h 65"/>
                <a:gd name="T8" fmla="*/ 35 w 45"/>
                <a:gd name="T9" fmla="*/ 3 h 65"/>
                <a:gd name="T10" fmla="*/ 37 w 45"/>
                <a:gd name="T11" fmla="*/ 2 h 65"/>
                <a:gd name="T12" fmla="*/ 38 w 45"/>
                <a:gd name="T13" fmla="*/ 1 h 65"/>
                <a:gd name="T14" fmla="*/ 41 w 45"/>
                <a:gd name="T15" fmla="*/ 0 h 65"/>
                <a:gd name="T16" fmla="*/ 44 w 45"/>
                <a:gd name="T17" fmla="*/ 0 h 65"/>
                <a:gd name="T18" fmla="*/ 43 w 45"/>
                <a:gd name="T19" fmla="*/ 4 h 65"/>
                <a:gd name="T20" fmla="*/ 42 w 45"/>
                <a:gd name="T21" fmla="*/ 8 h 65"/>
                <a:gd name="T22" fmla="*/ 41 w 45"/>
                <a:gd name="T23" fmla="*/ 13 h 65"/>
                <a:gd name="T24" fmla="*/ 39 w 45"/>
                <a:gd name="T25" fmla="*/ 17 h 65"/>
                <a:gd name="T26" fmla="*/ 37 w 45"/>
                <a:gd name="T27" fmla="*/ 21 h 65"/>
                <a:gd name="T28" fmla="*/ 35 w 45"/>
                <a:gd name="T29" fmla="*/ 25 h 65"/>
                <a:gd name="T30" fmla="*/ 33 w 45"/>
                <a:gd name="T31" fmla="*/ 29 h 65"/>
                <a:gd name="T32" fmla="*/ 30 w 45"/>
                <a:gd name="T33" fmla="*/ 33 h 65"/>
                <a:gd name="T34" fmla="*/ 28 w 45"/>
                <a:gd name="T35" fmla="*/ 37 h 65"/>
                <a:gd name="T36" fmla="*/ 25 w 45"/>
                <a:gd name="T37" fmla="*/ 41 h 65"/>
                <a:gd name="T38" fmla="*/ 22 w 45"/>
                <a:gd name="T39" fmla="*/ 45 h 65"/>
                <a:gd name="T40" fmla="*/ 20 w 45"/>
                <a:gd name="T41" fmla="*/ 48 h 65"/>
                <a:gd name="T42" fmla="*/ 17 w 45"/>
                <a:gd name="T43" fmla="*/ 52 h 65"/>
                <a:gd name="T44" fmla="*/ 15 w 45"/>
                <a:gd name="T45" fmla="*/ 56 h 65"/>
                <a:gd name="T46" fmla="*/ 12 w 45"/>
                <a:gd name="T47" fmla="*/ 60 h 65"/>
                <a:gd name="T48" fmla="*/ 9 w 45"/>
                <a:gd name="T49" fmla="*/ 64 h 65"/>
                <a:gd name="T50" fmla="*/ 5 w 45"/>
                <a:gd name="T51" fmla="*/ 60 h 65"/>
                <a:gd name="T52" fmla="*/ 2 w 45"/>
                <a:gd name="T53" fmla="*/ 56 h 65"/>
                <a:gd name="T54" fmla="*/ 0 w 45"/>
                <a:gd name="T55" fmla="*/ 53 h 65"/>
                <a:gd name="T56" fmla="*/ 0 w 45"/>
                <a:gd name="T57" fmla="*/ 49 h 65"/>
                <a:gd name="T58" fmla="*/ 0 w 45"/>
                <a:gd name="T59" fmla="*/ 46 h 65"/>
                <a:gd name="T60" fmla="*/ 0 w 45"/>
                <a:gd name="T61" fmla="*/ 42 h 65"/>
                <a:gd name="T62" fmla="*/ 2 w 45"/>
                <a:gd name="T63" fmla="*/ 38 h 65"/>
                <a:gd name="T64" fmla="*/ 4 w 45"/>
                <a:gd name="T65" fmla="*/ 35 h 65"/>
                <a:gd name="T66" fmla="*/ 7 w 45"/>
                <a:gd name="T67" fmla="*/ 31 h 65"/>
                <a:gd name="T68" fmla="*/ 10 w 45"/>
                <a:gd name="T69" fmla="*/ 28 h 65"/>
                <a:gd name="T70" fmla="*/ 13 w 45"/>
                <a:gd name="T71" fmla="*/ 24 h 65"/>
                <a:gd name="T72" fmla="*/ 16 w 45"/>
                <a:gd name="T73" fmla="*/ 21 h 65"/>
                <a:gd name="T74" fmla="*/ 19 w 45"/>
                <a:gd name="T75" fmla="*/ 17 h 65"/>
                <a:gd name="T76" fmla="*/ 22 w 45"/>
                <a:gd name="T77" fmla="*/ 14 h 65"/>
                <a:gd name="T78" fmla="*/ 25 w 45"/>
                <a:gd name="T79" fmla="*/ 10 h 65"/>
                <a:gd name="T80" fmla="*/ 27 w 45"/>
                <a:gd name="T81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" h="65">
                  <a:moveTo>
                    <a:pt x="27" y="7"/>
                  </a:moveTo>
                  <a:lnTo>
                    <a:pt x="29" y="7"/>
                  </a:lnTo>
                  <a:lnTo>
                    <a:pt x="31" y="6"/>
                  </a:lnTo>
                  <a:lnTo>
                    <a:pt x="33" y="5"/>
                  </a:lnTo>
                  <a:lnTo>
                    <a:pt x="35" y="3"/>
                  </a:lnTo>
                  <a:lnTo>
                    <a:pt x="37" y="2"/>
                  </a:lnTo>
                  <a:lnTo>
                    <a:pt x="38" y="1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3" y="4"/>
                  </a:lnTo>
                  <a:lnTo>
                    <a:pt x="42" y="8"/>
                  </a:lnTo>
                  <a:lnTo>
                    <a:pt x="41" y="13"/>
                  </a:lnTo>
                  <a:lnTo>
                    <a:pt x="39" y="17"/>
                  </a:lnTo>
                  <a:lnTo>
                    <a:pt x="37" y="21"/>
                  </a:lnTo>
                  <a:lnTo>
                    <a:pt x="35" y="25"/>
                  </a:lnTo>
                  <a:lnTo>
                    <a:pt x="33" y="29"/>
                  </a:lnTo>
                  <a:lnTo>
                    <a:pt x="30" y="33"/>
                  </a:lnTo>
                  <a:lnTo>
                    <a:pt x="28" y="37"/>
                  </a:lnTo>
                  <a:lnTo>
                    <a:pt x="25" y="41"/>
                  </a:lnTo>
                  <a:lnTo>
                    <a:pt x="22" y="45"/>
                  </a:lnTo>
                  <a:lnTo>
                    <a:pt x="20" y="48"/>
                  </a:lnTo>
                  <a:lnTo>
                    <a:pt x="17" y="52"/>
                  </a:lnTo>
                  <a:lnTo>
                    <a:pt x="15" y="56"/>
                  </a:lnTo>
                  <a:lnTo>
                    <a:pt x="12" y="60"/>
                  </a:lnTo>
                  <a:lnTo>
                    <a:pt x="9" y="64"/>
                  </a:lnTo>
                  <a:lnTo>
                    <a:pt x="5" y="60"/>
                  </a:lnTo>
                  <a:lnTo>
                    <a:pt x="2" y="56"/>
                  </a:lnTo>
                  <a:lnTo>
                    <a:pt x="0" y="53"/>
                  </a:lnTo>
                  <a:lnTo>
                    <a:pt x="0" y="49"/>
                  </a:lnTo>
                  <a:lnTo>
                    <a:pt x="0" y="46"/>
                  </a:lnTo>
                  <a:lnTo>
                    <a:pt x="0" y="42"/>
                  </a:lnTo>
                  <a:lnTo>
                    <a:pt x="2" y="38"/>
                  </a:lnTo>
                  <a:lnTo>
                    <a:pt x="4" y="35"/>
                  </a:lnTo>
                  <a:lnTo>
                    <a:pt x="7" y="31"/>
                  </a:lnTo>
                  <a:lnTo>
                    <a:pt x="10" y="28"/>
                  </a:lnTo>
                  <a:lnTo>
                    <a:pt x="13" y="24"/>
                  </a:lnTo>
                  <a:lnTo>
                    <a:pt x="16" y="21"/>
                  </a:lnTo>
                  <a:lnTo>
                    <a:pt x="19" y="17"/>
                  </a:lnTo>
                  <a:lnTo>
                    <a:pt x="22" y="14"/>
                  </a:lnTo>
                  <a:lnTo>
                    <a:pt x="25" y="10"/>
                  </a:lnTo>
                  <a:lnTo>
                    <a:pt x="27" y="7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60" name="Freeform 248">
              <a:extLst>
                <a:ext uri="{FF2B5EF4-FFF2-40B4-BE49-F238E27FC236}">
                  <a16:creationId xmlns:a16="http://schemas.microsoft.com/office/drawing/2014/main" id="{A1B4B25F-89EF-488B-48BC-148A5CAFB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" y="1703"/>
              <a:ext cx="21" cy="21"/>
            </a:xfrm>
            <a:custGeom>
              <a:avLst/>
              <a:gdLst>
                <a:gd name="T0" fmla="*/ 18 w 21"/>
                <a:gd name="T1" fmla="*/ 0 h 21"/>
                <a:gd name="T2" fmla="*/ 20 w 21"/>
                <a:gd name="T3" fmla="*/ 0 h 21"/>
                <a:gd name="T4" fmla="*/ 17 w 21"/>
                <a:gd name="T5" fmla="*/ 2 h 21"/>
                <a:gd name="T6" fmla="*/ 16 w 21"/>
                <a:gd name="T7" fmla="*/ 4 h 21"/>
                <a:gd name="T8" fmla="*/ 14 w 21"/>
                <a:gd name="T9" fmla="*/ 7 h 21"/>
                <a:gd name="T10" fmla="*/ 14 w 21"/>
                <a:gd name="T11" fmla="*/ 9 h 21"/>
                <a:gd name="T12" fmla="*/ 14 w 21"/>
                <a:gd name="T13" fmla="*/ 12 h 21"/>
                <a:gd name="T14" fmla="*/ 14 w 21"/>
                <a:gd name="T15" fmla="*/ 15 h 21"/>
                <a:gd name="T16" fmla="*/ 13 w 21"/>
                <a:gd name="T17" fmla="*/ 17 h 21"/>
                <a:gd name="T18" fmla="*/ 11 w 21"/>
                <a:gd name="T19" fmla="*/ 20 h 21"/>
                <a:gd name="T20" fmla="*/ 11 w 21"/>
                <a:gd name="T21" fmla="*/ 18 h 21"/>
                <a:gd name="T22" fmla="*/ 12 w 21"/>
                <a:gd name="T23" fmla="*/ 16 h 21"/>
                <a:gd name="T24" fmla="*/ 12 w 21"/>
                <a:gd name="T25" fmla="*/ 15 h 21"/>
                <a:gd name="T26" fmla="*/ 13 w 21"/>
                <a:gd name="T27" fmla="*/ 13 h 21"/>
                <a:gd name="T28" fmla="*/ 13 w 21"/>
                <a:gd name="T29" fmla="*/ 12 h 21"/>
                <a:gd name="T30" fmla="*/ 13 w 21"/>
                <a:gd name="T31" fmla="*/ 10 h 21"/>
                <a:gd name="T32" fmla="*/ 12 w 21"/>
                <a:gd name="T33" fmla="*/ 8 h 21"/>
                <a:gd name="T34" fmla="*/ 9 w 21"/>
                <a:gd name="T35" fmla="*/ 7 h 21"/>
                <a:gd name="T36" fmla="*/ 0 w 21"/>
                <a:gd name="T37" fmla="*/ 13 h 21"/>
                <a:gd name="T38" fmla="*/ 1 w 21"/>
                <a:gd name="T39" fmla="*/ 11 h 21"/>
                <a:gd name="T40" fmla="*/ 3 w 21"/>
                <a:gd name="T41" fmla="*/ 8 h 21"/>
                <a:gd name="T42" fmla="*/ 5 w 21"/>
                <a:gd name="T43" fmla="*/ 6 h 21"/>
                <a:gd name="T44" fmla="*/ 7 w 21"/>
                <a:gd name="T45" fmla="*/ 4 h 21"/>
                <a:gd name="T46" fmla="*/ 9 w 21"/>
                <a:gd name="T47" fmla="*/ 2 h 21"/>
                <a:gd name="T48" fmla="*/ 12 w 21"/>
                <a:gd name="T49" fmla="*/ 1 h 21"/>
                <a:gd name="T50" fmla="*/ 15 w 21"/>
                <a:gd name="T51" fmla="*/ 0 h 21"/>
                <a:gd name="T52" fmla="*/ 18 w 21"/>
                <a:gd name="T5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21">
                  <a:moveTo>
                    <a:pt x="18" y="0"/>
                  </a:moveTo>
                  <a:lnTo>
                    <a:pt x="20" y="0"/>
                  </a:lnTo>
                  <a:lnTo>
                    <a:pt x="17" y="2"/>
                  </a:lnTo>
                  <a:lnTo>
                    <a:pt x="16" y="4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11" y="20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13" y="13"/>
                  </a:lnTo>
                  <a:lnTo>
                    <a:pt x="13" y="12"/>
                  </a:lnTo>
                  <a:lnTo>
                    <a:pt x="13" y="10"/>
                  </a:lnTo>
                  <a:lnTo>
                    <a:pt x="12" y="8"/>
                  </a:lnTo>
                  <a:lnTo>
                    <a:pt x="9" y="7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3" y="8"/>
                  </a:lnTo>
                  <a:lnTo>
                    <a:pt x="5" y="6"/>
                  </a:lnTo>
                  <a:lnTo>
                    <a:pt x="7" y="4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8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61" name="Freeform 249">
              <a:extLst>
                <a:ext uri="{FF2B5EF4-FFF2-40B4-BE49-F238E27FC236}">
                  <a16:creationId xmlns:a16="http://schemas.microsoft.com/office/drawing/2014/main" id="{0989B32B-536A-D4BD-CF44-74C154E6E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7" y="1631"/>
              <a:ext cx="21" cy="21"/>
            </a:xfrm>
            <a:custGeom>
              <a:avLst/>
              <a:gdLst>
                <a:gd name="T0" fmla="*/ 20 w 21"/>
                <a:gd name="T1" fmla="*/ 20 h 21"/>
                <a:gd name="T2" fmla="*/ 0 w 21"/>
                <a:gd name="T3" fmla="*/ 20 h 21"/>
                <a:gd name="T4" fmla="*/ 0 w 21"/>
                <a:gd name="T5" fmla="*/ 0 h 21"/>
                <a:gd name="T6" fmla="*/ 20 w 21"/>
                <a:gd name="T7" fmla="*/ 0 h 21"/>
                <a:gd name="T8" fmla="*/ 20 w 21"/>
                <a:gd name="T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0" y="20"/>
                  </a:moveTo>
                  <a:lnTo>
                    <a:pt x="0" y="20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2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62" name="Freeform 250">
              <a:extLst>
                <a:ext uri="{FF2B5EF4-FFF2-40B4-BE49-F238E27FC236}">
                  <a16:creationId xmlns:a16="http://schemas.microsoft.com/office/drawing/2014/main" id="{F59B3479-0B20-9347-0052-368AD03EB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1" y="1691"/>
              <a:ext cx="21" cy="20"/>
            </a:xfrm>
            <a:custGeom>
              <a:avLst/>
              <a:gdLst>
                <a:gd name="T0" fmla="*/ 9 w 21"/>
                <a:gd name="T1" fmla="*/ 0 h 20"/>
                <a:gd name="T2" fmla="*/ 13 w 21"/>
                <a:gd name="T3" fmla="*/ 0 h 20"/>
                <a:gd name="T4" fmla="*/ 16 w 21"/>
                <a:gd name="T5" fmla="*/ 2 h 20"/>
                <a:gd name="T6" fmla="*/ 18 w 21"/>
                <a:gd name="T7" fmla="*/ 4 h 20"/>
                <a:gd name="T8" fmla="*/ 20 w 21"/>
                <a:gd name="T9" fmla="*/ 7 h 20"/>
                <a:gd name="T10" fmla="*/ 20 w 21"/>
                <a:gd name="T11" fmla="*/ 11 h 20"/>
                <a:gd name="T12" fmla="*/ 17 w 21"/>
                <a:gd name="T13" fmla="*/ 15 h 20"/>
                <a:gd name="T14" fmla="*/ 13 w 21"/>
                <a:gd name="T15" fmla="*/ 18 h 20"/>
                <a:gd name="T16" fmla="*/ 5 w 21"/>
                <a:gd name="T17" fmla="*/ 19 h 20"/>
                <a:gd name="T18" fmla="*/ 2 w 21"/>
                <a:gd name="T19" fmla="*/ 17 h 20"/>
                <a:gd name="T20" fmla="*/ 0 w 21"/>
                <a:gd name="T21" fmla="*/ 15 h 20"/>
                <a:gd name="T22" fmla="*/ 0 w 21"/>
                <a:gd name="T23" fmla="*/ 12 h 20"/>
                <a:gd name="T24" fmla="*/ 0 w 21"/>
                <a:gd name="T25" fmla="*/ 9 h 20"/>
                <a:gd name="T26" fmla="*/ 0 w 21"/>
                <a:gd name="T27" fmla="*/ 7 h 20"/>
                <a:gd name="T28" fmla="*/ 2 w 21"/>
                <a:gd name="T29" fmla="*/ 4 h 20"/>
                <a:gd name="T30" fmla="*/ 5 w 21"/>
                <a:gd name="T31" fmla="*/ 1 h 20"/>
                <a:gd name="T32" fmla="*/ 9 w 21"/>
                <a:gd name="T3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9" y="0"/>
                  </a:moveTo>
                  <a:lnTo>
                    <a:pt x="13" y="0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20" y="7"/>
                  </a:lnTo>
                  <a:lnTo>
                    <a:pt x="20" y="11"/>
                  </a:lnTo>
                  <a:lnTo>
                    <a:pt x="17" y="15"/>
                  </a:lnTo>
                  <a:lnTo>
                    <a:pt x="13" y="18"/>
                  </a:lnTo>
                  <a:lnTo>
                    <a:pt x="5" y="19"/>
                  </a:lnTo>
                  <a:lnTo>
                    <a:pt x="2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4"/>
                  </a:lnTo>
                  <a:lnTo>
                    <a:pt x="5" y="1"/>
                  </a:lnTo>
                  <a:lnTo>
                    <a:pt x="9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3650" name="Group 338">
            <a:extLst>
              <a:ext uri="{FF2B5EF4-FFF2-40B4-BE49-F238E27FC236}">
                <a16:creationId xmlns:a16="http://schemas.microsoft.com/office/drawing/2014/main" id="{E5288AD3-79BF-9645-CCC7-F6F332189863}"/>
              </a:ext>
            </a:extLst>
          </p:cNvPr>
          <p:cNvGrpSpPr>
            <a:grpSpLocks/>
          </p:cNvGrpSpPr>
          <p:nvPr/>
        </p:nvGrpSpPr>
        <p:grpSpPr bwMode="auto">
          <a:xfrm>
            <a:off x="3354388" y="4954588"/>
            <a:ext cx="1589087" cy="1187450"/>
            <a:chOff x="2113" y="3121"/>
            <a:chExt cx="1001" cy="748"/>
          </a:xfrm>
        </p:grpSpPr>
        <p:sp>
          <p:nvSpPr>
            <p:cNvPr id="13564" name="Freeform 252">
              <a:extLst>
                <a:ext uri="{FF2B5EF4-FFF2-40B4-BE49-F238E27FC236}">
                  <a16:creationId xmlns:a16="http://schemas.microsoft.com/office/drawing/2014/main" id="{9F6EEED0-E24A-88FD-B130-F910655C2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3" y="3121"/>
              <a:ext cx="1001" cy="748"/>
            </a:xfrm>
            <a:custGeom>
              <a:avLst/>
              <a:gdLst>
                <a:gd name="T0" fmla="*/ 599 w 1001"/>
                <a:gd name="T1" fmla="*/ 746 h 748"/>
                <a:gd name="T2" fmla="*/ 523 w 1001"/>
                <a:gd name="T3" fmla="*/ 724 h 748"/>
                <a:gd name="T4" fmla="*/ 492 w 1001"/>
                <a:gd name="T5" fmla="*/ 699 h 748"/>
                <a:gd name="T6" fmla="*/ 447 w 1001"/>
                <a:gd name="T7" fmla="*/ 725 h 748"/>
                <a:gd name="T8" fmla="*/ 361 w 1001"/>
                <a:gd name="T9" fmla="*/ 730 h 748"/>
                <a:gd name="T10" fmla="*/ 327 w 1001"/>
                <a:gd name="T11" fmla="*/ 723 h 748"/>
                <a:gd name="T12" fmla="*/ 288 w 1001"/>
                <a:gd name="T13" fmla="*/ 705 h 748"/>
                <a:gd name="T14" fmla="*/ 314 w 1001"/>
                <a:gd name="T15" fmla="*/ 645 h 748"/>
                <a:gd name="T16" fmla="*/ 296 w 1001"/>
                <a:gd name="T17" fmla="*/ 578 h 748"/>
                <a:gd name="T18" fmla="*/ 238 w 1001"/>
                <a:gd name="T19" fmla="*/ 586 h 748"/>
                <a:gd name="T20" fmla="*/ 264 w 1001"/>
                <a:gd name="T21" fmla="*/ 727 h 748"/>
                <a:gd name="T22" fmla="*/ 111 w 1001"/>
                <a:gd name="T23" fmla="*/ 734 h 748"/>
                <a:gd name="T24" fmla="*/ 68 w 1001"/>
                <a:gd name="T25" fmla="*/ 685 h 748"/>
                <a:gd name="T26" fmla="*/ 90 w 1001"/>
                <a:gd name="T27" fmla="*/ 668 h 748"/>
                <a:gd name="T28" fmla="*/ 88 w 1001"/>
                <a:gd name="T29" fmla="*/ 539 h 748"/>
                <a:gd name="T30" fmla="*/ 77 w 1001"/>
                <a:gd name="T31" fmla="*/ 407 h 748"/>
                <a:gd name="T32" fmla="*/ 44 w 1001"/>
                <a:gd name="T33" fmla="*/ 362 h 748"/>
                <a:gd name="T34" fmla="*/ 7 w 1001"/>
                <a:gd name="T35" fmla="*/ 351 h 748"/>
                <a:gd name="T36" fmla="*/ 12 w 1001"/>
                <a:gd name="T37" fmla="*/ 285 h 748"/>
                <a:gd name="T38" fmla="*/ 73 w 1001"/>
                <a:gd name="T39" fmla="*/ 241 h 748"/>
                <a:gd name="T40" fmla="*/ 150 w 1001"/>
                <a:gd name="T41" fmla="*/ 230 h 748"/>
                <a:gd name="T42" fmla="*/ 211 w 1001"/>
                <a:gd name="T43" fmla="*/ 269 h 748"/>
                <a:gd name="T44" fmla="*/ 257 w 1001"/>
                <a:gd name="T45" fmla="*/ 268 h 748"/>
                <a:gd name="T46" fmla="*/ 318 w 1001"/>
                <a:gd name="T47" fmla="*/ 175 h 748"/>
                <a:gd name="T48" fmla="*/ 340 w 1001"/>
                <a:gd name="T49" fmla="*/ 160 h 748"/>
                <a:gd name="T50" fmla="*/ 324 w 1001"/>
                <a:gd name="T51" fmla="*/ 103 h 748"/>
                <a:gd name="T52" fmla="*/ 336 w 1001"/>
                <a:gd name="T53" fmla="*/ 55 h 748"/>
                <a:gd name="T54" fmla="*/ 354 w 1001"/>
                <a:gd name="T55" fmla="*/ 22 h 748"/>
                <a:gd name="T56" fmla="*/ 397 w 1001"/>
                <a:gd name="T57" fmla="*/ 0 h 748"/>
                <a:gd name="T58" fmla="*/ 468 w 1001"/>
                <a:gd name="T59" fmla="*/ 10 h 748"/>
                <a:gd name="T60" fmla="*/ 526 w 1001"/>
                <a:gd name="T61" fmla="*/ 13 h 748"/>
                <a:gd name="T62" fmla="*/ 558 w 1001"/>
                <a:gd name="T63" fmla="*/ 61 h 748"/>
                <a:gd name="T64" fmla="*/ 551 w 1001"/>
                <a:gd name="T65" fmla="*/ 89 h 748"/>
                <a:gd name="T66" fmla="*/ 541 w 1001"/>
                <a:gd name="T67" fmla="*/ 29 h 748"/>
                <a:gd name="T68" fmla="*/ 474 w 1001"/>
                <a:gd name="T69" fmla="*/ 12 h 748"/>
                <a:gd name="T70" fmla="*/ 524 w 1001"/>
                <a:gd name="T71" fmla="*/ 47 h 748"/>
                <a:gd name="T72" fmla="*/ 533 w 1001"/>
                <a:gd name="T73" fmla="*/ 90 h 748"/>
                <a:gd name="T74" fmla="*/ 525 w 1001"/>
                <a:gd name="T75" fmla="*/ 62 h 748"/>
                <a:gd name="T76" fmla="*/ 529 w 1001"/>
                <a:gd name="T77" fmla="*/ 118 h 748"/>
                <a:gd name="T78" fmla="*/ 538 w 1001"/>
                <a:gd name="T79" fmla="*/ 169 h 748"/>
                <a:gd name="T80" fmla="*/ 504 w 1001"/>
                <a:gd name="T81" fmla="*/ 183 h 748"/>
                <a:gd name="T82" fmla="*/ 447 w 1001"/>
                <a:gd name="T83" fmla="*/ 228 h 748"/>
                <a:gd name="T84" fmla="*/ 488 w 1001"/>
                <a:gd name="T85" fmla="*/ 274 h 748"/>
                <a:gd name="T86" fmla="*/ 512 w 1001"/>
                <a:gd name="T87" fmla="*/ 305 h 748"/>
                <a:gd name="T88" fmla="*/ 551 w 1001"/>
                <a:gd name="T89" fmla="*/ 340 h 748"/>
                <a:gd name="T90" fmla="*/ 606 w 1001"/>
                <a:gd name="T91" fmla="*/ 306 h 748"/>
                <a:gd name="T92" fmla="*/ 636 w 1001"/>
                <a:gd name="T93" fmla="*/ 315 h 748"/>
                <a:gd name="T94" fmla="*/ 649 w 1001"/>
                <a:gd name="T95" fmla="*/ 318 h 748"/>
                <a:gd name="T96" fmla="*/ 653 w 1001"/>
                <a:gd name="T97" fmla="*/ 208 h 748"/>
                <a:gd name="T98" fmla="*/ 875 w 1001"/>
                <a:gd name="T99" fmla="*/ 209 h 748"/>
                <a:gd name="T100" fmla="*/ 932 w 1001"/>
                <a:gd name="T101" fmla="*/ 282 h 748"/>
                <a:gd name="T102" fmla="*/ 923 w 1001"/>
                <a:gd name="T103" fmla="*/ 344 h 748"/>
                <a:gd name="T104" fmla="*/ 943 w 1001"/>
                <a:gd name="T105" fmla="*/ 368 h 748"/>
                <a:gd name="T106" fmla="*/ 952 w 1001"/>
                <a:gd name="T107" fmla="*/ 388 h 748"/>
                <a:gd name="T108" fmla="*/ 1000 w 1001"/>
                <a:gd name="T109" fmla="*/ 393 h 748"/>
                <a:gd name="T110" fmla="*/ 995 w 1001"/>
                <a:gd name="T111" fmla="*/ 473 h 748"/>
                <a:gd name="T112" fmla="*/ 928 w 1001"/>
                <a:gd name="T113" fmla="*/ 478 h 748"/>
                <a:gd name="T114" fmla="*/ 854 w 1001"/>
                <a:gd name="T115" fmla="*/ 498 h 748"/>
                <a:gd name="T116" fmla="*/ 851 w 1001"/>
                <a:gd name="T117" fmla="*/ 590 h 748"/>
                <a:gd name="T118" fmla="*/ 849 w 1001"/>
                <a:gd name="T119" fmla="*/ 682 h 748"/>
                <a:gd name="T120" fmla="*/ 897 w 1001"/>
                <a:gd name="T121" fmla="*/ 729 h 748"/>
                <a:gd name="T122" fmla="*/ 779 w 1001"/>
                <a:gd name="T123" fmla="*/ 733 h 748"/>
                <a:gd name="T124" fmla="*/ 667 w 1001"/>
                <a:gd name="T125" fmla="*/ 732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1" h="748">
                  <a:moveTo>
                    <a:pt x="655" y="731"/>
                  </a:moveTo>
                  <a:lnTo>
                    <a:pt x="652" y="734"/>
                  </a:lnTo>
                  <a:lnTo>
                    <a:pt x="649" y="736"/>
                  </a:lnTo>
                  <a:lnTo>
                    <a:pt x="646" y="738"/>
                  </a:lnTo>
                  <a:lnTo>
                    <a:pt x="642" y="739"/>
                  </a:lnTo>
                  <a:lnTo>
                    <a:pt x="639" y="740"/>
                  </a:lnTo>
                  <a:lnTo>
                    <a:pt x="635" y="742"/>
                  </a:lnTo>
                  <a:lnTo>
                    <a:pt x="632" y="743"/>
                  </a:lnTo>
                  <a:lnTo>
                    <a:pt x="628" y="744"/>
                  </a:lnTo>
                  <a:lnTo>
                    <a:pt x="623" y="744"/>
                  </a:lnTo>
                  <a:lnTo>
                    <a:pt x="617" y="745"/>
                  </a:lnTo>
                  <a:lnTo>
                    <a:pt x="611" y="746"/>
                  </a:lnTo>
                  <a:lnTo>
                    <a:pt x="604" y="746"/>
                  </a:lnTo>
                  <a:lnTo>
                    <a:pt x="599" y="746"/>
                  </a:lnTo>
                  <a:lnTo>
                    <a:pt x="592" y="747"/>
                  </a:lnTo>
                  <a:lnTo>
                    <a:pt x="586" y="747"/>
                  </a:lnTo>
                  <a:lnTo>
                    <a:pt x="580" y="747"/>
                  </a:lnTo>
                  <a:lnTo>
                    <a:pt x="574" y="746"/>
                  </a:lnTo>
                  <a:lnTo>
                    <a:pt x="568" y="746"/>
                  </a:lnTo>
                  <a:lnTo>
                    <a:pt x="562" y="745"/>
                  </a:lnTo>
                  <a:lnTo>
                    <a:pt x="556" y="744"/>
                  </a:lnTo>
                  <a:lnTo>
                    <a:pt x="550" y="743"/>
                  </a:lnTo>
                  <a:lnTo>
                    <a:pt x="544" y="741"/>
                  </a:lnTo>
                  <a:lnTo>
                    <a:pt x="538" y="739"/>
                  </a:lnTo>
                  <a:lnTo>
                    <a:pt x="533" y="737"/>
                  </a:lnTo>
                  <a:lnTo>
                    <a:pt x="530" y="733"/>
                  </a:lnTo>
                  <a:lnTo>
                    <a:pt x="527" y="729"/>
                  </a:lnTo>
                  <a:lnTo>
                    <a:pt x="523" y="724"/>
                  </a:lnTo>
                  <a:lnTo>
                    <a:pt x="521" y="720"/>
                  </a:lnTo>
                  <a:lnTo>
                    <a:pt x="518" y="716"/>
                  </a:lnTo>
                  <a:lnTo>
                    <a:pt x="516" y="711"/>
                  </a:lnTo>
                  <a:lnTo>
                    <a:pt x="513" y="707"/>
                  </a:lnTo>
                  <a:lnTo>
                    <a:pt x="511" y="702"/>
                  </a:lnTo>
                  <a:lnTo>
                    <a:pt x="509" y="702"/>
                  </a:lnTo>
                  <a:lnTo>
                    <a:pt x="506" y="703"/>
                  </a:lnTo>
                  <a:lnTo>
                    <a:pt x="504" y="704"/>
                  </a:lnTo>
                  <a:lnTo>
                    <a:pt x="501" y="705"/>
                  </a:lnTo>
                  <a:lnTo>
                    <a:pt x="500" y="706"/>
                  </a:lnTo>
                  <a:lnTo>
                    <a:pt x="498" y="706"/>
                  </a:lnTo>
                  <a:lnTo>
                    <a:pt x="496" y="705"/>
                  </a:lnTo>
                  <a:lnTo>
                    <a:pt x="494" y="702"/>
                  </a:lnTo>
                  <a:lnTo>
                    <a:pt x="492" y="699"/>
                  </a:lnTo>
                  <a:lnTo>
                    <a:pt x="491" y="703"/>
                  </a:lnTo>
                  <a:lnTo>
                    <a:pt x="491" y="706"/>
                  </a:lnTo>
                  <a:lnTo>
                    <a:pt x="491" y="709"/>
                  </a:lnTo>
                  <a:lnTo>
                    <a:pt x="491" y="712"/>
                  </a:lnTo>
                  <a:lnTo>
                    <a:pt x="490" y="715"/>
                  </a:lnTo>
                  <a:lnTo>
                    <a:pt x="490" y="718"/>
                  </a:lnTo>
                  <a:lnTo>
                    <a:pt x="490" y="721"/>
                  </a:lnTo>
                  <a:lnTo>
                    <a:pt x="489" y="723"/>
                  </a:lnTo>
                  <a:lnTo>
                    <a:pt x="482" y="724"/>
                  </a:lnTo>
                  <a:lnTo>
                    <a:pt x="476" y="725"/>
                  </a:lnTo>
                  <a:lnTo>
                    <a:pt x="469" y="725"/>
                  </a:lnTo>
                  <a:lnTo>
                    <a:pt x="462" y="725"/>
                  </a:lnTo>
                  <a:lnTo>
                    <a:pt x="454" y="725"/>
                  </a:lnTo>
                  <a:lnTo>
                    <a:pt x="447" y="725"/>
                  </a:lnTo>
                  <a:lnTo>
                    <a:pt x="440" y="726"/>
                  </a:lnTo>
                  <a:lnTo>
                    <a:pt x="433" y="726"/>
                  </a:lnTo>
                  <a:lnTo>
                    <a:pt x="425" y="726"/>
                  </a:lnTo>
                  <a:lnTo>
                    <a:pt x="418" y="726"/>
                  </a:lnTo>
                  <a:lnTo>
                    <a:pt x="410" y="727"/>
                  </a:lnTo>
                  <a:lnTo>
                    <a:pt x="403" y="727"/>
                  </a:lnTo>
                  <a:lnTo>
                    <a:pt x="396" y="727"/>
                  </a:lnTo>
                  <a:lnTo>
                    <a:pt x="389" y="728"/>
                  </a:lnTo>
                  <a:lnTo>
                    <a:pt x="382" y="728"/>
                  </a:lnTo>
                  <a:lnTo>
                    <a:pt x="375" y="729"/>
                  </a:lnTo>
                  <a:lnTo>
                    <a:pt x="371" y="729"/>
                  </a:lnTo>
                  <a:lnTo>
                    <a:pt x="368" y="729"/>
                  </a:lnTo>
                  <a:lnTo>
                    <a:pt x="364" y="729"/>
                  </a:lnTo>
                  <a:lnTo>
                    <a:pt x="361" y="730"/>
                  </a:lnTo>
                  <a:lnTo>
                    <a:pt x="358" y="730"/>
                  </a:lnTo>
                  <a:lnTo>
                    <a:pt x="354" y="730"/>
                  </a:lnTo>
                  <a:lnTo>
                    <a:pt x="351" y="729"/>
                  </a:lnTo>
                  <a:lnTo>
                    <a:pt x="347" y="727"/>
                  </a:lnTo>
                  <a:lnTo>
                    <a:pt x="346" y="728"/>
                  </a:lnTo>
                  <a:lnTo>
                    <a:pt x="344" y="729"/>
                  </a:lnTo>
                  <a:lnTo>
                    <a:pt x="342" y="729"/>
                  </a:lnTo>
                  <a:lnTo>
                    <a:pt x="340" y="729"/>
                  </a:lnTo>
                  <a:lnTo>
                    <a:pt x="338" y="729"/>
                  </a:lnTo>
                  <a:lnTo>
                    <a:pt x="336" y="729"/>
                  </a:lnTo>
                  <a:lnTo>
                    <a:pt x="334" y="728"/>
                  </a:lnTo>
                  <a:lnTo>
                    <a:pt x="333" y="727"/>
                  </a:lnTo>
                  <a:lnTo>
                    <a:pt x="330" y="723"/>
                  </a:lnTo>
                  <a:lnTo>
                    <a:pt x="327" y="723"/>
                  </a:lnTo>
                  <a:lnTo>
                    <a:pt x="325" y="721"/>
                  </a:lnTo>
                  <a:lnTo>
                    <a:pt x="321" y="720"/>
                  </a:lnTo>
                  <a:lnTo>
                    <a:pt x="319" y="719"/>
                  </a:lnTo>
                  <a:lnTo>
                    <a:pt x="316" y="718"/>
                  </a:lnTo>
                  <a:lnTo>
                    <a:pt x="313" y="717"/>
                  </a:lnTo>
                  <a:lnTo>
                    <a:pt x="310" y="716"/>
                  </a:lnTo>
                  <a:lnTo>
                    <a:pt x="307" y="715"/>
                  </a:lnTo>
                  <a:lnTo>
                    <a:pt x="305" y="713"/>
                  </a:lnTo>
                  <a:lnTo>
                    <a:pt x="302" y="712"/>
                  </a:lnTo>
                  <a:lnTo>
                    <a:pt x="299" y="711"/>
                  </a:lnTo>
                  <a:lnTo>
                    <a:pt x="296" y="709"/>
                  </a:lnTo>
                  <a:lnTo>
                    <a:pt x="294" y="708"/>
                  </a:lnTo>
                  <a:lnTo>
                    <a:pt x="291" y="706"/>
                  </a:lnTo>
                  <a:lnTo>
                    <a:pt x="288" y="705"/>
                  </a:lnTo>
                  <a:lnTo>
                    <a:pt x="285" y="703"/>
                  </a:lnTo>
                  <a:lnTo>
                    <a:pt x="289" y="679"/>
                  </a:lnTo>
                  <a:lnTo>
                    <a:pt x="292" y="677"/>
                  </a:lnTo>
                  <a:lnTo>
                    <a:pt x="295" y="676"/>
                  </a:lnTo>
                  <a:lnTo>
                    <a:pt x="299" y="675"/>
                  </a:lnTo>
                  <a:lnTo>
                    <a:pt x="303" y="674"/>
                  </a:lnTo>
                  <a:lnTo>
                    <a:pt x="306" y="673"/>
                  </a:lnTo>
                  <a:lnTo>
                    <a:pt x="310" y="672"/>
                  </a:lnTo>
                  <a:lnTo>
                    <a:pt x="313" y="670"/>
                  </a:lnTo>
                  <a:lnTo>
                    <a:pt x="316" y="667"/>
                  </a:lnTo>
                  <a:lnTo>
                    <a:pt x="315" y="661"/>
                  </a:lnTo>
                  <a:lnTo>
                    <a:pt x="314" y="656"/>
                  </a:lnTo>
                  <a:lnTo>
                    <a:pt x="314" y="650"/>
                  </a:lnTo>
                  <a:lnTo>
                    <a:pt x="314" y="645"/>
                  </a:lnTo>
                  <a:lnTo>
                    <a:pt x="313" y="640"/>
                  </a:lnTo>
                  <a:lnTo>
                    <a:pt x="312" y="634"/>
                  </a:lnTo>
                  <a:lnTo>
                    <a:pt x="312" y="629"/>
                  </a:lnTo>
                  <a:lnTo>
                    <a:pt x="311" y="623"/>
                  </a:lnTo>
                  <a:lnTo>
                    <a:pt x="311" y="618"/>
                  </a:lnTo>
                  <a:lnTo>
                    <a:pt x="310" y="612"/>
                  </a:lnTo>
                  <a:lnTo>
                    <a:pt x="309" y="607"/>
                  </a:lnTo>
                  <a:lnTo>
                    <a:pt x="308" y="602"/>
                  </a:lnTo>
                  <a:lnTo>
                    <a:pt x="308" y="597"/>
                  </a:lnTo>
                  <a:lnTo>
                    <a:pt x="307" y="591"/>
                  </a:lnTo>
                  <a:lnTo>
                    <a:pt x="306" y="586"/>
                  </a:lnTo>
                  <a:lnTo>
                    <a:pt x="305" y="581"/>
                  </a:lnTo>
                  <a:lnTo>
                    <a:pt x="301" y="578"/>
                  </a:lnTo>
                  <a:lnTo>
                    <a:pt x="296" y="578"/>
                  </a:lnTo>
                  <a:lnTo>
                    <a:pt x="292" y="578"/>
                  </a:lnTo>
                  <a:lnTo>
                    <a:pt x="287" y="578"/>
                  </a:lnTo>
                  <a:lnTo>
                    <a:pt x="283" y="578"/>
                  </a:lnTo>
                  <a:lnTo>
                    <a:pt x="279" y="578"/>
                  </a:lnTo>
                  <a:lnTo>
                    <a:pt x="274" y="578"/>
                  </a:lnTo>
                  <a:lnTo>
                    <a:pt x="270" y="579"/>
                  </a:lnTo>
                  <a:lnTo>
                    <a:pt x="266" y="579"/>
                  </a:lnTo>
                  <a:lnTo>
                    <a:pt x="261" y="580"/>
                  </a:lnTo>
                  <a:lnTo>
                    <a:pt x="257" y="580"/>
                  </a:lnTo>
                  <a:lnTo>
                    <a:pt x="253" y="581"/>
                  </a:lnTo>
                  <a:lnTo>
                    <a:pt x="250" y="582"/>
                  </a:lnTo>
                  <a:lnTo>
                    <a:pt x="246" y="583"/>
                  </a:lnTo>
                  <a:lnTo>
                    <a:pt x="242" y="585"/>
                  </a:lnTo>
                  <a:lnTo>
                    <a:pt x="238" y="586"/>
                  </a:lnTo>
                  <a:lnTo>
                    <a:pt x="234" y="587"/>
                  </a:lnTo>
                  <a:lnTo>
                    <a:pt x="232" y="596"/>
                  </a:lnTo>
                  <a:lnTo>
                    <a:pt x="237" y="688"/>
                  </a:lnTo>
                  <a:lnTo>
                    <a:pt x="242" y="690"/>
                  </a:lnTo>
                  <a:lnTo>
                    <a:pt x="246" y="691"/>
                  </a:lnTo>
                  <a:lnTo>
                    <a:pt x="251" y="691"/>
                  </a:lnTo>
                  <a:lnTo>
                    <a:pt x="255" y="691"/>
                  </a:lnTo>
                  <a:lnTo>
                    <a:pt x="260" y="691"/>
                  </a:lnTo>
                  <a:lnTo>
                    <a:pt x="265" y="690"/>
                  </a:lnTo>
                  <a:lnTo>
                    <a:pt x="270" y="690"/>
                  </a:lnTo>
                  <a:lnTo>
                    <a:pt x="274" y="690"/>
                  </a:lnTo>
                  <a:lnTo>
                    <a:pt x="277" y="693"/>
                  </a:lnTo>
                  <a:lnTo>
                    <a:pt x="275" y="725"/>
                  </a:lnTo>
                  <a:lnTo>
                    <a:pt x="264" y="727"/>
                  </a:lnTo>
                  <a:lnTo>
                    <a:pt x="253" y="728"/>
                  </a:lnTo>
                  <a:lnTo>
                    <a:pt x="242" y="729"/>
                  </a:lnTo>
                  <a:lnTo>
                    <a:pt x="231" y="729"/>
                  </a:lnTo>
                  <a:lnTo>
                    <a:pt x="220" y="730"/>
                  </a:lnTo>
                  <a:lnTo>
                    <a:pt x="209" y="731"/>
                  </a:lnTo>
                  <a:lnTo>
                    <a:pt x="198" y="731"/>
                  </a:lnTo>
                  <a:lnTo>
                    <a:pt x="187" y="731"/>
                  </a:lnTo>
                  <a:lnTo>
                    <a:pt x="176" y="732"/>
                  </a:lnTo>
                  <a:lnTo>
                    <a:pt x="165" y="732"/>
                  </a:lnTo>
                  <a:lnTo>
                    <a:pt x="154" y="732"/>
                  </a:lnTo>
                  <a:lnTo>
                    <a:pt x="143" y="733"/>
                  </a:lnTo>
                  <a:lnTo>
                    <a:pt x="132" y="733"/>
                  </a:lnTo>
                  <a:lnTo>
                    <a:pt x="121" y="733"/>
                  </a:lnTo>
                  <a:lnTo>
                    <a:pt x="111" y="734"/>
                  </a:lnTo>
                  <a:lnTo>
                    <a:pt x="100" y="735"/>
                  </a:lnTo>
                  <a:lnTo>
                    <a:pt x="96" y="730"/>
                  </a:lnTo>
                  <a:lnTo>
                    <a:pt x="91" y="726"/>
                  </a:lnTo>
                  <a:lnTo>
                    <a:pt x="86" y="722"/>
                  </a:lnTo>
                  <a:lnTo>
                    <a:pt x="80" y="719"/>
                  </a:lnTo>
                  <a:lnTo>
                    <a:pt x="75" y="715"/>
                  </a:lnTo>
                  <a:lnTo>
                    <a:pt x="70" y="711"/>
                  </a:lnTo>
                  <a:lnTo>
                    <a:pt x="67" y="705"/>
                  </a:lnTo>
                  <a:lnTo>
                    <a:pt x="65" y="698"/>
                  </a:lnTo>
                  <a:lnTo>
                    <a:pt x="67" y="696"/>
                  </a:lnTo>
                  <a:lnTo>
                    <a:pt x="68" y="694"/>
                  </a:lnTo>
                  <a:lnTo>
                    <a:pt x="68" y="691"/>
                  </a:lnTo>
                  <a:lnTo>
                    <a:pt x="68" y="688"/>
                  </a:lnTo>
                  <a:lnTo>
                    <a:pt x="68" y="685"/>
                  </a:lnTo>
                  <a:lnTo>
                    <a:pt x="68" y="682"/>
                  </a:lnTo>
                  <a:lnTo>
                    <a:pt x="68" y="679"/>
                  </a:lnTo>
                  <a:lnTo>
                    <a:pt x="69" y="676"/>
                  </a:lnTo>
                  <a:lnTo>
                    <a:pt x="70" y="675"/>
                  </a:lnTo>
                  <a:lnTo>
                    <a:pt x="70" y="674"/>
                  </a:lnTo>
                  <a:lnTo>
                    <a:pt x="70" y="672"/>
                  </a:lnTo>
                  <a:lnTo>
                    <a:pt x="71" y="670"/>
                  </a:lnTo>
                  <a:lnTo>
                    <a:pt x="74" y="670"/>
                  </a:lnTo>
                  <a:lnTo>
                    <a:pt x="77" y="670"/>
                  </a:lnTo>
                  <a:lnTo>
                    <a:pt x="80" y="671"/>
                  </a:lnTo>
                  <a:lnTo>
                    <a:pt x="83" y="671"/>
                  </a:lnTo>
                  <a:lnTo>
                    <a:pt x="86" y="671"/>
                  </a:lnTo>
                  <a:lnTo>
                    <a:pt x="88" y="670"/>
                  </a:lnTo>
                  <a:lnTo>
                    <a:pt x="90" y="668"/>
                  </a:lnTo>
                  <a:lnTo>
                    <a:pt x="90" y="665"/>
                  </a:lnTo>
                  <a:lnTo>
                    <a:pt x="90" y="655"/>
                  </a:lnTo>
                  <a:lnTo>
                    <a:pt x="90" y="645"/>
                  </a:lnTo>
                  <a:lnTo>
                    <a:pt x="90" y="635"/>
                  </a:lnTo>
                  <a:lnTo>
                    <a:pt x="90" y="626"/>
                  </a:lnTo>
                  <a:lnTo>
                    <a:pt x="90" y="616"/>
                  </a:lnTo>
                  <a:lnTo>
                    <a:pt x="90" y="606"/>
                  </a:lnTo>
                  <a:lnTo>
                    <a:pt x="90" y="597"/>
                  </a:lnTo>
                  <a:lnTo>
                    <a:pt x="90" y="587"/>
                  </a:lnTo>
                  <a:lnTo>
                    <a:pt x="89" y="577"/>
                  </a:lnTo>
                  <a:lnTo>
                    <a:pt x="89" y="568"/>
                  </a:lnTo>
                  <a:lnTo>
                    <a:pt x="89" y="558"/>
                  </a:lnTo>
                  <a:lnTo>
                    <a:pt x="89" y="548"/>
                  </a:lnTo>
                  <a:lnTo>
                    <a:pt x="88" y="539"/>
                  </a:lnTo>
                  <a:lnTo>
                    <a:pt x="88" y="529"/>
                  </a:lnTo>
                  <a:lnTo>
                    <a:pt x="88" y="520"/>
                  </a:lnTo>
                  <a:lnTo>
                    <a:pt x="87" y="510"/>
                  </a:lnTo>
                  <a:lnTo>
                    <a:pt x="86" y="500"/>
                  </a:lnTo>
                  <a:lnTo>
                    <a:pt x="86" y="491"/>
                  </a:lnTo>
                  <a:lnTo>
                    <a:pt x="85" y="481"/>
                  </a:lnTo>
                  <a:lnTo>
                    <a:pt x="84" y="472"/>
                  </a:lnTo>
                  <a:lnTo>
                    <a:pt x="84" y="463"/>
                  </a:lnTo>
                  <a:lnTo>
                    <a:pt x="83" y="453"/>
                  </a:lnTo>
                  <a:lnTo>
                    <a:pt x="82" y="444"/>
                  </a:lnTo>
                  <a:lnTo>
                    <a:pt x="80" y="435"/>
                  </a:lnTo>
                  <a:lnTo>
                    <a:pt x="79" y="425"/>
                  </a:lnTo>
                  <a:lnTo>
                    <a:pt x="78" y="416"/>
                  </a:lnTo>
                  <a:lnTo>
                    <a:pt x="77" y="407"/>
                  </a:lnTo>
                  <a:lnTo>
                    <a:pt x="75" y="398"/>
                  </a:lnTo>
                  <a:lnTo>
                    <a:pt x="73" y="389"/>
                  </a:lnTo>
                  <a:lnTo>
                    <a:pt x="72" y="379"/>
                  </a:lnTo>
                  <a:lnTo>
                    <a:pt x="70" y="370"/>
                  </a:lnTo>
                  <a:lnTo>
                    <a:pt x="68" y="361"/>
                  </a:lnTo>
                  <a:lnTo>
                    <a:pt x="65" y="360"/>
                  </a:lnTo>
                  <a:lnTo>
                    <a:pt x="62" y="359"/>
                  </a:lnTo>
                  <a:lnTo>
                    <a:pt x="60" y="359"/>
                  </a:lnTo>
                  <a:lnTo>
                    <a:pt x="57" y="359"/>
                  </a:lnTo>
                  <a:lnTo>
                    <a:pt x="54" y="359"/>
                  </a:lnTo>
                  <a:lnTo>
                    <a:pt x="51" y="359"/>
                  </a:lnTo>
                  <a:lnTo>
                    <a:pt x="48" y="360"/>
                  </a:lnTo>
                  <a:lnTo>
                    <a:pt x="45" y="360"/>
                  </a:lnTo>
                  <a:lnTo>
                    <a:pt x="44" y="362"/>
                  </a:lnTo>
                  <a:lnTo>
                    <a:pt x="42" y="364"/>
                  </a:lnTo>
                  <a:lnTo>
                    <a:pt x="42" y="366"/>
                  </a:lnTo>
                  <a:lnTo>
                    <a:pt x="41" y="368"/>
                  </a:lnTo>
                  <a:lnTo>
                    <a:pt x="39" y="370"/>
                  </a:lnTo>
                  <a:lnTo>
                    <a:pt x="36" y="371"/>
                  </a:lnTo>
                  <a:lnTo>
                    <a:pt x="32" y="372"/>
                  </a:lnTo>
                  <a:lnTo>
                    <a:pt x="25" y="373"/>
                  </a:lnTo>
                  <a:lnTo>
                    <a:pt x="22" y="370"/>
                  </a:lnTo>
                  <a:lnTo>
                    <a:pt x="18" y="368"/>
                  </a:lnTo>
                  <a:lnTo>
                    <a:pt x="16" y="365"/>
                  </a:lnTo>
                  <a:lnTo>
                    <a:pt x="13" y="362"/>
                  </a:lnTo>
                  <a:lnTo>
                    <a:pt x="11" y="358"/>
                  </a:lnTo>
                  <a:lnTo>
                    <a:pt x="9" y="354"/>
                  </a:lnTo>
                  <a:lnTo>
                    <a:pt x="7" y="351"/>
                  </a:lnTo>
                  <a:lnTo>
                    <a:pt x="5" y="346"/>
                  </a:lnTo>
                  <a:lnTo>
                    <a:pt x="3" y="342"/>
                  </a:lnTo>
                  <a:lnTo>
                    <a:pt x="2" y="338"/>
                  </a:lnTo>
                  <a:lnTo>
                    <a:pt x="1" y="334"/>
                  </a:lnTo>
                  <a:lnTo>
                    <a:pt x="0" y="330"/>
                  </a:lnTo>
                  <a:lnTo>
                    <a:pt x="0" y="325"/>
                  </a:lnTo>
                  <a:lnTo>
                    <a:pt x="0" y="321"/>
                  </a:lnTo>
                  <a:lnTo>
                    <a:pt x="0" y="316"/>
                  </a:lnTo>
                  <a:lnTo>
                    <a:pt x="0" y="312"/>
                  </a:lnTo>
                  <a:lnTo>
                    <a:pt x="1" y="306"/>
                  </a:lnTo>
                  <a:lnTo>
                    <a:pt x="4" y="301"/>
                  </a:lnTo>
                  <a:lnTo>
                    <a:pt x="6" y="295"/>
                  </a:lnTo>
                  <a:lnTo>
                    <a:pt x="9" y="290"/>
                  </a:lnTo>
                  <a:lnTo>
                    <a:pt x="12" y="285"/>
                  </a:lnTo>
                  <a:lnTo>
                    <a:pt x="15" y="281"/>
                  </a:lnTo>
                  <a:lnTo>
                    <a:pt x="19" y="276"/>
                  </a:lnTo>
                  <a:lnTo>
                    <a:pt x="23" y="272"/>
                  </a:lnTo>
                  <a:lnTo>
                    <a:pt x="27" y="269"/>
                  </a:lnTo>
                  <a:lnTo>
                    <a:pt x="31" y="265"/>
                  </a:lnTo>
                  <a:lnTo>
                    <a:pt x="35" y="261"/>
                  </a:lnTo>
                  <a:lnTo>
                    <a:pt x="40" y="258"/>
                  </a:lnTo>
                  <a:lnTo>
                    <a:pt x="44" y="255"/>
                  </a:lnTo>
                  <a:lnTo>
                    <a:pt x="49" y="251"/>
                  </a:lnTo>
                  <a:lnTo>
                    <a:pt x="54" y="248"/>
                  </a:lnTo>
                  <a:lnTo>
                    <a:pt x="58" y="245"/>
                  </a:lnTo>
                  <a:lnTo>
                    <a:pt x="63" y="244"/>
                  </a:lnTo>
                  <a:lnTo>
                    <a:pt x="68" y="243"/>
                  </a:lnTo>
                  <a:lnTo>
                    <a:pt x="73" y="241"/>
                  </a:lnTo>
                  <a:lnTo>
                    <a:pt x="78" y="239"/>
                  </a:lnTo>
                  <a:lnTo>
                    <a:pt x="82" y="237"/>
                  </a:lnTo>
                  <a:lnTo>
                    <a:pt x="87" y="235"/>
                  </a:lnTo>
                  <a:lnTo>
                    <a:pt x="92" y="233"/>
                  </a:lnTo>
                  <a:lnTo>
                    <a:pt x="97" y="232"/>
                  </a:lnTo>
                  <a:lnTo>
                    <a:pt x="102" y="230"/>
                  </a:lnTo>
                  <a:lnTo>
                    <a:pt x="107" y="229"/>
                  </a:lnTo>
                  <a:lnTo>
                    <a:pt x="112" y="228"/>
                  </a:lnTo>
                  <a:lnTo>
                    <a:pt x="118" y="228"/>
                  </a:lnTo>
                  <a:lnTo>
                    <a:pt x="123" y="228"/>
                  </a:lnTo>
                  <a:lnTo>
                    <a:pt x="129" y="228"/>
                  </a:lnTo>
                  <a:lnTo>
                    <a:pt x="134" y="228"/>
                  </a:lnTo>
                  <a:lnTo>
                    <a:pt x="146" y="229"/>
                  </a:lnTo>
                  <a:lnTo>
                    <a:pt x="150" y="230"/>
                  </a:lnTo>
                  <a:lnTo>
                    <a:pt x="154" y="232"/>
                  </a:lnTo>
                  <a:lnTo>
                    <a:pt x="158" y="233"/>
                  </a:lnTo>
                  <a:lnTo>
                    <a:pt x="162" y="234"/>
                  </a:lnTo>
                  <a:lnTo>
                    <a:pt x="166" y="235"/>
                  </a:lnTo>
                  <a:lnTo>
                    <a:pt x="170" y="236"/>
                  </a:lnTo>
                  <a:lnTo>
                    <a:pt x="174" y="238"/>
                  </a:lnTo>
                  <a:lnTo>
                    <a:pt x="181" y="240"/>
                  </a:lnTo>
                  <a:lnTo>
                    <a:pt x="186" y="243"/>
                  </a:lnTo>
                  <a:lnTo>
                    <a:pt x="192" y="246"/>
                  </a:lnTo>
                  <a:lnTo>
                    <a:pt x="196" y="250"/>
                  </a:lnTo>
                  <a:lnTo>
                    <a:pt x="201" y="254"/>
                  </a:lnTo>
                  <a:lnTo>
                    <a:pt x="205" y="259"/>
                  </a:lnTo>
                  <a:lnTo>
                    <a:pt x="208" y="264"/>
                  </a:lnTo>
                  <a:lnTo>
                    <a:pt x="211" y="269"/>
                  </a:lnTo>
                  <a:lnTo>
                    <a:pt x="214" y="275"/>
                  </a:lnTo>
                  <a:lnTo>
                    <a:pt x="216" y="281"/>
                  </a:lnTo>
                  <a:lnTo>
                    <a:pt x="219" y="287"/>
                  </a:lnTo>
                  <a:lnTo>
                    <a:pt x="221" y="293"/>
                  </a:lnTo>
                  <a:lnTo>
                    <a:pt x="222" y="300"/>
                  </a:lnTo>
                  <a:lnTo>
                    <a:pt x="224" y="306"/>
                  </a:lnTo>
                  <a:lnTo>
                    <a:pt x="225" y="312"/>
                  </a:lnTo>
                  <a:lnTo>
                    <a:pt x="226" y="319"/>
                  </a:lnTo>
                  <a:lnTo>
                    <a:pt x="230" y="310"/>
                  </a:lnTo>
                  <a:lnTo>
                    <a:pt x="236" y="301"/>
                  </a:lnTo>
                  <a:lnTo>
                    <a:pt x="241" y="293"/>
                  </a:lnTo>
                  <a:lnTo>
                    <a:pt x="246" y="284"/>
                  </a:lnTo>
                  <a:lnTo>
                    <a:pt x="252" y="276"/>
                  </a:lnTo>
                  <a:lnTo>
                    <a:pt x="257" y="268"/>
                  </a:lnTo>
                  <a:lnTo>
                    <a:pt x="263" y="260"/>
                  </a:lnTo>
                  <a:lnTo>
                    <a:pt x="268" y="251"/>
                  </a:lnTo>
                  <a:lnTo>
                    <a:pt x="274" y="243"/>
                  </a:lnTo>
                  <a:lnTo>
                    <a:pt x="279" y="234"/>
                  </a:lnTo>
                  <a:lnTo>
                    <a:pt x="284" y="226"/>
                  </a:lnTo>
                  <a:lnTo>
                    <a:pt x="290" y="217"/>
                  </a:lnTo>
                  <a:lnTo>
                    <a:pt x="295" y="209"/>
                  </a:lnTo>
                  <a:lnTo>
                    <a:pt x="300" y="200"/>
                  </a:lnTo>
                  <a:lnTo>
                    <a:pt x="305" y="192"/>
                  </a:lnTo>
                  <a:lnTo>
                    <a:pt x="310" y="183"/>
                  </a:lnTo>
                  <a:lnTo>
                    <a:pt x="312" y="180"/>
                  </a:lnTo>
                  <a:lnTo>
                    <a:pt x="314" y="178"/>
                  </a:lnTo>
                  <a:lnTo>
                    <a:pt x="316" y="176"/>
                  </a:lnTo>
                  <a:lnTo>
                    <a:pt x="318" y="175"/>
                  </a:lnTo>
                  <a:lnTo>
                    <a:pt x="321" y="175"/>
                  </a:lnTo>
                  <a:lnTo>
                    <a:pt x="324" y="174"/>
                  </a:lnTo>
                  <a:lnTo>
                    <a:pt x="327" y="174"/>
                  </a:lnTo>
                  <a:lnTo>
                    <a:pt x="330" y="173"/>
                  </a:lnTo>
                  <a:lnTo>
                    <a:pt x="332" y="173"/>
                  </a:lnTo>
                  <a:lnTo>
                    <a:pt x="333" y="173"/>
                  </a:lnTo>
                  <a:lnTo>
                    <a:pt x="335" y="174"/>
                  </a:lnTo>
                  <a:lnTo>
                    <a:pt x="337" y="174"/>
                  </a:lnTo>
                  <a:lnTo>
                    <a:pt x="339" y="174"/>
                  </a:lnTo>
                  <a:lnTo>
                    <a:pt x="340" y="173"/>
                  </a:lnTo>
                  <a:lnTo>
                    <a:pt x="340" y="172"/>
                  </a:lnTo>
                  <a:lnTo>
                    <a:pt x="340" y="169"/>
                  </a:lnTo>
                  <a:lnTo>
                    <a:pt x="340" y="165"/>
                  </a:lnTo>
                  <a:lnTo>
                    <a:pt x="340" y="160"/>
                  </a:lnTo>
                  <a:lnTo>
                    <a:pt x="339" y="156"/>
                  </a:lnTo>
                  <a:lnTo>
                    <a:pt x="338" y="152"/>
                  </a:lnTo>
                  <a:lnTo>
                    <a:pt x="337" y="148"/>
                  </a:lnTo>
                  <a:lnTo>
                    <a:pt x="336" y="143"/>
                  </a:lnTo>
                  <a:lnTo>
                    <a:pt x="334" y="139"/>
                  </a:lnTo>
                  <a:lnTo>
                    <a:pt x="333" y="135"/>
                  </a:lnTo>
                  <a:lnTo>
                    <a:pt x="332" y="132"/>
                  </a:lnTo>
                  <a:lnTo>
                    <a:pt x="330" y="128"/>
                  </a:lnTo>
                  <a:lnTo>
                    <a:pt x="329" y="124"/>
                  </a:lnTo>
                  <a:lnTo>
                    <a:pt x="328" y="120"/>
                  </a:lnTo>
                  <a:lnTo>
                    <a:pt x="326" y="116"/>
                  </a:lnTo>
                  <a:lnTo>
                    <a:pt x="325" y="111"/>
                  </a:lnTo>
                  <a:lnTo>
                    <a:pt x="324" y="107"/>
                  </a:lnTo>
                  <a:lnTo>
                    <a:pt x="324" y="103"/>
                  </a:lnTo>
                  <a:lnTo>
                    <a:pt x="323" y="99"/>
                  </a:lnTo>
                  <a:lnTo>
                    <a:pt x="323" y="96"/>
                  </a:lnTo>
                  <a:lnTo>
                    <a:pt x="323" y="92"/>
                  </a:lnTo>
                  <a:lnTo>
                    <a:pt x="323" y="88"/>
                  </a:lnTo>
                  <a:lnTo>
                    <a:pt x="323" y="85"/>
                  </a:lnTo>
                  <a:lnTo>
                    <a:pt x="324" y="81"/>
                  </a:lnTo>
                  <a:lnTo>
                    <a:pt x="325" y="77"/>
                  </a:lnTo>
                  <a:lnTo>
                    <a:pt x="326" y="74"/>
                  </a:lnTo>
                  <a:lnTo>
                    <a:pt x="327" y="70"/>
                  </a:lnTo>
                  <a:lnTo>
                    <a:pt x="328" y="67"/>
                  </a:lnTo>
                  <a:lnTo>
                    <a:pt x="330" y="64"/>
                  </a:lnTo>
                  <a:lnTo>
                    <a:pt x="331" y="61"/>
                  </a:lnTo>
                  <a:lnTo>
                    <a:pt x="333" y="58"/>
                  </a:lnTo>
                  <a:lnTo>
                    <a:pt x="336" y="55"/>
                  </a:lnTo>
                  <a:lnTo>
                    <a:pt x="338" y="52"/>
                  </a:lnTo>
                  <a:lnTo>
                    <a:pt x="340" y="50"/>
                  </a:lnTo>
                  <a:lnTo>
                    <a:pt x="338" y="48"/>
                  </a:lnTo>
                  <a:lnTo>
                    <a:pt x="336" y="49"/>
                  </a:lnTo>
                  <a:lnTo>
                    <a:pt x="333" y="50"/>
                  </a:lnTo>
                  <a:lnTo>
                    <a:pt x="330" y="51"/>
                  </a:lnTo>
                  <a:lnTo>
                    <a:pt x="327" y="52"/>
                  </a:lnTo>
                  <a:lnTo>
                    <a:pt x="325" y="53"/>
                  </a:lnTo>
                  <a:lnTo>
                    <a:pt x="322" y="55"/>
                  </a:lnTo>
                  <a:lnTo>
                    <a:pt x="319" y="56"/>
                  </a:lnTo>
                  <a:lnTo>
                    <a:pt x="317" y="58"/>
                  </a:lnTo>
                  <a:lnTo>
                    <a:pt x="314" y="58"/>
                  </a:lnTo>
                  <a:lnTo>
                    <a:pt x="316" y="52"/>
                  </a:lnTo>
                  <a:lnTo>
                    <a:pt x="354" y="22"/>
                  </a:lnTo>
                  <a:lnTo>
                    <a:pt x="353" y="19"/>
                  </a:lnTo>
                  <a:lnTo>
                    <a:pt x="353" y="17"/>
                  </a:lnTo>
                  <a:lnTo>
                    <a:pt x="354" y="15"/>
                  </a:lnTo>
                  <a:lnTo>
                    <a:pt x="356" y="13"/>
                  </a:lnTo>
                  <a:lnTo>
                    <a:pt x="359" y="12"/>
                  </a:lnTo>
                  <a:lnTo>
                    <a:pt x="361" y="11"/>
                  </a:lnTo>
                  <a:lnTo>
                    <a:pt x="363" y="10"/>
                  </a:lnTo>
                  <a:lnTo>
                    <a:pt x="365" y="9"/>
                  </a:lnTo>
                  <a:lnTo>
                    <a:pt x="369" y="5"/>
                  </a:lnTo>
                  <a:lnTo>
                    <a:pt x="374" y="3"/>
                  </a:lnTo>
                  <a:lnTo>
                    <a:pt x="379" y="1"/>
                  </a:lnTo>
                  <a:lnTo>
                    <a:pt x="385" y="0"/>
                  </a:lnTo>
                  <a:lnTo>
                    <a:pt x="391" y="0"/>
                  </a:lnTo>
                  <a:lnTo>
                    <a:pt x="397" y="0"/>
                  </a:lnTo>
                  <a:lnTo>
                    <a:pt x="403" y="0"/>
                  </a:lnTo>
                  <a:lnTo>
                    <a:pt x="408" y="1"/>
                  </a:lnTo>
                  <a:lnTo>
                    <a:pt x="413" y="4"/>
                  </a:lnTo>
                  <a:lnTo>
                    <a:pt x="417" y="7"/>
                  </a:lnTo>
                  <a:lnTo>
                    <a:pt x="422" y="9"/>
                  </a:lnTo>
                  <a:lnTo>
                    <a:pt x="427" y="11"/>
                  </a:lnTo>
                  <a:lnTo>
                    <a:pt x="431" y="13"/>
                  </a:lnTo>
                  <a:lnTo>
                    <a:pt x="437" y="13"/>
                  </a:lnTo>
                  <a:lnTo>
                    <a:pt x="442" y="14"/>
                  </a:lnTo>
                  <a:lnTo>
                    <a:pt x="447" y="14"/>
                  </a:lnTo>
                  <a:lnTo>
                    <a:pt x="452" y="13"/>
                  </a:lnTo>
                  <a:lnTo>
                    <a:pt x="457" y="13"/>
                  </a:lnTo>
                  <a:lnTo>
                    <a:pt x="463" y="12"/>
                  </a:lnTo>
                  <a:lnTo>
                    <a:pt x="468" y="10"/>
                  </a:lnTo>
                  <a:lnTo>
                    <a:pt x="473" y="9"/>
                  </a:lnTo>
                  <a:lnTo>
                    <a:pt x="477" y="7"/>
                  </a:lnTo>
                  <a:lnTo>
                    <a:pt x="482" y="5"/>
                  </a:lnTo>
                  <a:lnTo>
                    <a:pt x="487" y="3"/>
                  </a:lnTo>
                  <a:lnTo>
                    <a:pt x="491" y="2"/>
                  </a:lnTo>
                  <a:lnTo>
                    <a:pt x="496" y="2"/>
                  </a:lnTo>
                  <a:lnTo>
                    <a:pt x="500" y="3"/>
                  </a:lnTo>
                  <a:lnTo>
                    <a:pt x="504" y="3"/>
                  </a:lnTo>
                  <a:lnTo>
                    <a:pt x="508" y="4"/>
                  </a:lnTo>
                  <a:lnTo>
                    <a:pt x="512" y="6"/>
                  </a:lnTo>
                  <a:lnTo>
                    <a:pt x="515" y="7"/>
                  </a:lnTo>
                  <a:lnTo>
                    <a:pt x="519" y="9"/>
                  </a:lnTo>
                  <a:lnTo>
                    <a:pt x="522" y="10"/>
                  </a:lnTo>
                  <a:lnTo>
                    <a:pt x="526" y="13"/>
                  </a:lnTo>
                  <a:lnTo>
                    <a:pt x="529" y="15"/>
                  </a:lnTo>
                  <a:lnTo>
                    <a:pt x="533" y="17"/>
                  </a:lnTo>
                  <a:lnTo>
                    <a:pt x="536" y="19"/>
                  </a:lnTo>
                  <a:lnTo>
                    <a:pt x="539" y="22"/>
                  </a:lnTo>
                  <a:lnTo>
                    <a:pt x="543" y="24"/>
                  </a:lnTo>
                  <a:lnTo>
                    <a:pt x="546" y="27"/>
                  </a:lnTo>
                  <a:lnTo>
                    <a:pt x="549" y="31"/>
                  </a:lnTo>
                  <a:lnTo>
                    <a:pt x="551" y="34"/>
                  </a:lnTo>
                  <a:lnTo>
                    <a:pt x="554" y="38"/>
                  </a:lnTo>
                  <a:lnTo>
                    <a:pt x="555" y="43"/>
                  </a:lnTo>
                  <a:lnTo>
                    <a:pt x="556" y="47"/>
                  </a:lnTo>
                  <a:lnTo>
                    <a:pt x="557" y="52"/>
                  </a:lnTo>
                  <a:lnTo>
                    <a:pt x="557" y="56"/>
                  </a:lnTo>
                  <a:lnTo>
                    <a:pt x="558" y="61"/>
                  </a:lnTo>
                  <a:lnTo>
                    <a:pt x="557" y="66"/>
                  </a:lnTo>
                  <a:lnTo>
                    <a:pt x="557" y="70"/>
                  </a:lnTo>
                  <a:lnTo>
                    <a:pt x="556" y="75"/>
                  </a:lnTo>
                  <a:lnTo>
                    <a:pt x="556" y="80"/>
                  </a:lnTo>
                  <a:lnTo>
                    <a:pt x="555" y="85"/>
                  </a:lnTo>
                  <a:lnTo>
                    <a:pt x="554" y="89"/>
                  </a:lnTo>
                  <a:lnTo>
                    <a:pt x="553" y="94"/>
                  </a:lnTo>
                  <a:lnTo>
                    <a:pt x="551" y="98"/>
                  </a:lnTo>
                  <a:lnTo>
                    <a:pt x="549" y="98"/>
                  </a:lnTo>
                  <a:lnTo>
                    <a:pt x="549" y="96"/>
                  </a:lnTo>
                  <a:lnTo>
                    <a:pt x="549" y="94"/>
                  </a:lnTo>
                  <a:lnTo>
                    <a:pt x="549" y="92"/>
                  </a:lnTo>
                  <a:lnTo>
                    <a:pt x="550" y="90"/>
                  </a:lnTo>
                  <a:lnTo>
                    <a:pt x="551" y="89"/>
                  </a:lnTo>
                  <a:lnTo>
                    <a:pt x="552" y="87"/>
                  </a:lnTo>
                  <a:lnTo>
                    <a:pt x="553" y="85"/>
                  </a:lnTo>
                  <a:lnTo>
                    <a:pt x="553" y="83"/>
                  </a:lnTo>
                  <a:lnTo>
                    <a:pt x="555" y="77"/>
                  </a:lnTo>
                  <a:lnTo>
                    <a:pt x="555" y="71"/>
                  </a:lnTo>
                  <a:lnTo>
                    <a:pt x="555" y="66"/>
                  </a:lnTo>
                  <a:lnTo>
                    <a:pt x="555" y="60"/>
                  </a:lnTo>
                  <a:lnTo>
                    <a:pt x="554" y="55"/>
                  </a:lnTo>
                  <a:lnTo>
                    <a:pt x="553" y="49"/>
                  </a:lnTo>
                  <a:lnTo>
                    <a:pt x="551" y="44"/>
                  </a:lnTo>
                  <a:lnTo>
                    <a:pt x="549" y="38"/>
                  </a:lnTo>
                  <a:lnTo>
                    <a:pt x="547" y="35"/>
                  </a:lnTo>
                  <a:lnTo>
                    <a:pt x="544" y="32"/>
                  </a:lnTo>
                  <a:lnTo>
                    <a:pt x="541" y="29"/>
                  </a:lnTo>
                  <a:lnTo>
                    <a:pt x="538" y="26"/>
                  </a:lnTo>
                  <a:lnTo>
                    <a:pt x="535" y="23"/>
                  </a:lnTo>
                  <a:lnTo>
                    <a:pt x="532" y="21"/>
                  </a:lnTo>
                  <a:lnTo>
                    <a:pt x="529" y="18"/>
                  </a:lnTo>
                  <a:lnTo>
                    <a:pt x="525" y="16"/>
                  </a:lnTo>
                  <a:lnTo>
                    <a:pt x="522" y="13"/>
                  </a:lnTo>
                  <a:lnTo>
                    <a:pt x="518" y="12"/>
                  </a:lnTo>
                  <a:lnTo>
                    <a:pt x="514" y="10"/>
                  </a:lnTo>
                  <a:lnTo>
                    <a:pt x="511" y="8"/>
                  </a:lnTo>
                  <a:lnTo>
                    <a:pt x="507" y="7"/>
                  </a:lnTo>
                  <a:lnTo>
                    <a:pt x="503" y="6"/>
                  </a:lnTo>
                  <a:lnTo>
                    <a:pt x="499" y="6"/>
                  </a:lnTo>
                  <a:lnTo>
                    <a:pt x="494" y="6"/>
                  </a:lnTo>
                  <a:lnTo>
                    <a:pt x="474" y="12"/>
                  </a:lnTo>
                  <a:lnTo>
                    <a:pt x="478" y="13"/>
                  </a:lnTo>
                  <a:lnTo>
                    <a:pt x="483" y="14"/>
                  </a:lnTo>
                  <a:lnTo>
                    <a:pt x="487" y="16"/>
                  </a:lnTo>
                  <a:lnTo>
                    <a:pt x="491" y="18"/>
                  </a:lnTo>
                  <a:lnTo>
                    <a:pt x="495" y="20"/>
                  </a:lnTo>
                  <a:lnTo>
                    <a:pt x="499" y="22"/>
                  </a:lnTo>
                  <a:lnTo>
                    <a:pt x="503" y="24"/>
                  </a:lnTo>
                  <a:lnTo>
                    <a:pt x="507" y="27"/>
                  </a:lnTo>
                  <a:lnTo>
                    <a:pt x="510" y="30"/>
                  </a:lnTo>
                  <a:lnTo>
                    <a:pt x="513" y="33"/>
                  </a:lnTo>
                  <a:lnTo>
                    <a:pt x="516" y="36"/>
                  </a:lnTo>
                  <a:lnTo>
                    <a:pt x="519" y="39"/>
                  </a:lnTo>
                  <a:lnTo>
                    <a:pt x="522" y="43"/>
                  </a:lnTo>
                  <a:lnTo>
                    <a:pt x="524" y="47"/>
                  </a:lnTo>
                  <a:lnTo>
                    <a:pt x="526" y="51"/>
                  </a:lnTo>
                  <a:lnTo>
                    <a:pt x="528" y="55"/>
                  </a:lnTo>
                  <a:lnTo>
                    <a:pt x="529" y="58"/>
                  </a:lnTo>
                  <a:lnTo>
                    <a:pt x="530" y="60"/>
                  </a:lnTo>
                  <a:lnTo>
                    <a:pt x="531" y="64"/>
                  </a:lnTo>
                  <a:lnTo>
                    <a:pt x="531" y="66"/>
                  </a:lnTo>
                  <a:lnTo>
                    <a:pt x="532" y="69"/>
                  </a:lnTo>
                  <a:lnTo>
                    <a:pt x="533" y="72"/>
                  </a:lnTo>
                  <a:lnTo>
                    <a:pt x="533" y="75"/>
                  </a:lnTo>
                  <a:lnTo>
                    <a:pt x="533" y="78"/>
                  </a:lnTo>
                  <a:lnTo>
                    <a:pt x="533" y="81"/>
                  </a:lnTo>
                  <a:lnTo>
                    <a:pt x="533" y="84"/>
                  </a:lnTo>
                  <a:lnTo>
                    <a:pt x="533" y="88"/>
                  </a:lnTo>
                  <a:lnTo>
                    <a:pt x="533" y="90"/>
                  </a:lnTo>
                  <a:lnTo>
                    <a:pt x="533" y="94"/>
                  </a:lnTo>
                  <a:lnTo>
                    <a:pt x="532" y="96"/>
                  </a:lnTo>
                  <a:lnTo>
                    <a:pt x="532" y="99"/>
                  </a:lnTo>
                  <a:lnTo>
                    <a:pt x="531" y="102"/>
                  </a:lnTo>
                  <a:lnTo>
                    <a:pt x="529" y="102"/>
                  </a:lnTo>
                  <a:lnTo>
                    <a:pt x="529" y="101"/>
                  </a:lnTo>
                  <a:lnTo>
                    <a:pt x="530" y="96"/>
                  </a:lnTo>
                  <a:lnTo>
                    <a:pt x="530" y="92"/>
                  </a:lnTo>
                  <a:lnTo>
                    <a:pt x="530" y="87"/>
                  </a:lnTo>
                  <a:lnTo>
                    <a:pt x="530" y="81"/>
                  </a:lnTo>
                  <a:lnTo>
                    <a:pt x="530" y="76"/>
                  </a:lnTo>
                  <a:lnTo>
                    <a:pt x="529" y="71"/>
                  </a:lnTo>
                  <a:lnTo>
                    <a:pt x="527" y="67"/>
                  </a:lnTo>
                  <a:lnTo>
                    <a:pt x="525" y="62"/>
                  </a:lnTo>
                  <a:lnTo>
                    <a:pt x="524" y="67"/>
                  </a:lnTo>
                  <a:lnTo>
                    <a:pt x="523" y="73"/>
                  </a:lnTo>
                  <a:lnTo>
                    <a:pt x="522" y="79"/>
                  </a:lnTo>
                  <a:lnTo>
                    <a:pt x="520" y="84"/>
                  </a:lnTo>
                  <a:lnTo>
                    <a:pt x="519" y="90"/>
                  </a:lnTo>
                  <a:lnTo>
                    <a:pt x="516" y="95"/>
                  </a:lnTo>
                  <a:lnTo>
                    <a:pt x="514" y="100"/>
                  </a:lnTo>
                  <a:lnTo>
                    <a:pt x="510" y="104"/>
                  </a:lnTo>
                  <a:lnTo>
                    <a:pt x="513" y="106"/>
                  </a:lnTo>
                  <a:lnTo>
                    <a:pt x="516" y="108"/>
                  </a:lnTo>
                  <a:lnTo>
                    <a:pt x="520" y="110"/>
                  </a:lnTo>
                  <a:lnTo>
                    <a:pt x="522" y="113"/>
                  </a:lnTo>
                  <a:lnTo>
                    <a:pt x="525" y="115"/>
                  </a:lnTo>
                  <a:lnTo>
                    <a:pt x="529" y="118"/>
                  </a:lnTo>
                  <a:lnTo>
                    <a:pt x="531" y="121"/>
                  </a:lnTo>
                  <a:lnTo>
                    <a:pt x="534" y="124"/>
                  </a:lnTo>
                  <a:lnTo>
                    <a:pt x="536" y="127"/>
                  </a:lnTo>
                  <a:lnTo>
                    <a:pt x="538" y="131"/>
                  </a:lnTo>
                  <a:lnTo>
                    <a:pt x="540" y="135"/>
                  </a:lnTo>
                  <a:lnTo>
                    <a:pt x="541" y="138"/>
                  </a:lnTo>
                  <a:lnTo>
                    <a:pt x="542" y="142"/>
                  </a:lnTo>
                  <a:lnTo>
                    <a:pt x="543" y="146"/>
                  </a:lnTo>
                  <a:lnTo>
                    <a:pt x="543" y="150"/>
                  </a:lnTo>
                  <a:lnTo>
                    <a:pt x="542" y="155"/>
                  </a:lnTo>
                  <a:lnTo>
                    <a:pt x="542" y="159"/>
                  </a:lnTo>
                  <a:lnTo>
                    <a:pt x="541" y="163"/>
                  </a:lnTo>
                  <a:lnTo>
                    <a:pt x="540" y="166"/>
                  </a:lnTo>
                  <a:lnTo>
                    <a:pt x="538" y="169"/>
                  </a:lnTo>
                  <a:lnTo>
                    <a:pt x="536" y="172"/>
                  </a:lnTo>
                  <a:lnTo>
                    <a:pt x="533" y="175"/>
                  </a:lnTo>
                  <a:lnTo>
                    <a:pt x="530" y="177"/>
                  </a:lnTo>
                  <a:lnTo>
                    <a:pt x="526" y="179"/>
                  </a:lnTo>
                  <a:lnTo>
                    <a:pt x="524" y="179"/>
                  </a:lnTo>
                  <a:lnTo>
                    <a:pt x="522" y="179"/>
                  </a:lnTo>
                  <a:lnTo>
                    <a:pt x="520" y="179"/>
                  </a:lnTo>
                  <a:lnTo>
                    <a:pt x="517" y="180"/>
                  </a:lnTo>
                  <a:lnTo>
                    <a:pt x="515" y="180"/>
                  </a:lnTo>
                  <a:lnTo>
                    <a:pt x="513" y="180"/>
                  </a:lnTo>
                  <a:lnTo>
                    <a:pt x="511" y="179"/>
                  </a:lnTo>
                  <a:lnTo>
                    <a:pt x="509" y="177"/>
                  </a:lnTo>
                  <a:lnTo>
                    <a:pt x="507" y="180"/>
                  </a:lnTo>
                  <a:lnTo>
                    <a:pt x="504" y="183"/>
                  </a:lnTo>
                  <a:lnTo>
                    <a:pt x="501" y="186"/>
                  </a:lnTo>
                  <a:lnTo>
                    <a:pt x="499" y="188"/>
                  </a:lnTo>
                  <a:lnTo>
                    <a:pt x="496" y="190"/>
                  </a:lnTo>
                  <a:lnTo>
                    <a:pt x="493" y="191"/>
                  </a:lnTo>
                  <a:lnTo>
                    <a:pt x="490" y="192"/>
                  </a:lnTo>
                  <a:lnTo>
                    <a:pt x="486" y="191"/>
                  </a:lnTo>
                  <a:lnTo>
                    <a:pt x="483" y="198"/>
                  </a:lnTo>
                  <a:lnTo>
                    <a:pt x="479" y="204"/>
                  </a:lnTo>
                  <a:lnTo>
                    <a:pt x="476" y="210"/>
                  </a:lnTo>
                  <a:lnTo>
                    <a:pt x="472" y="215"/>
                  </a:lnTo>
                  <a:lnTo>
                    <a:pt x="467" y="220"/>
                  </a:lnTo>
                  <a:lnTo>
                    <a:pt x="461" y="224"/>
                  </a:lnTo>
                  <a:lnTo>
                    <a:pt x="454" y="226"/>
                  </a:lnTo>
                  <a:lnTo>
                    <a:pt x="447" y="228"/>
                  </a:lnTo>
                  <a:lnTo>
                    <a:pt x="449" y="231"/>
                  </a:lnTo>
                  <a:lnTo>
                    <a:pt x="452" y="234"/>
                  </a:lnTo>
                  <a:lnTo>
                    <a:pt x="455" y="238"/>
                  </a:lnTo>
                  <a:lnTo>
                    <a:pt x="457" y="242"/>
                  </a:lnTo>
                  <a:lnTo>
                    <a:pt x="460" y="245"/>
                  </a:lnTo>
                  <a:lnTo>
                    <a:pt x="463" y="248"/>
                  </a:lnTo>
                  <a:lnTo>
                    <a:pt x="466" y="252"/>
                  </a:lnTo>
                  <a:lnTo>
                    <a:pt x="469" y="255"/>
                  </a:lnTo>
                  <a:lnTo>
                    <a:pt x="472" y="259"/>
                  </a:lnTo>
                  <a:lnTo>
                    <a:pt x="475" y="262"/>
                  </a:lnTo>
                  <a:lnTo>
                    <a:pt x="478" y="265"/>
                  </a:lnTo>
                  <a:lnTo>
                    <a:pt x="481" y="268"/>
                  </a:lnTo>
                  <a:lnTo>
                    <a:pt x="485" y="271"/>
                  </a:lnTo>
                  <a:lnTo>
                    <a:pt x="488" y="274"/>
                  </a:lnTo>
                  <a:lnTo>
                    <a:pt x="491" y="277"/>
                  </a:lnTo>
                  <a:lnTo>
                    <a:pt x="494" y="280"/>
                  </a:lnTo>
                  <a:lnTo>
                    <a:pt x="496" y="281"/>
                  </a:lnTo>
                  <a:lnTo>
                    <a:pt x="497" y="283"/>
                  </a:lnTo>
                  <a:lnTo>
                    <a:pt x="498" y="285"/>
                  </a:lnTo>
                  <a:lnTo>
                    <a:pt x="498" y="287"/>
                  </a:lnTo>
                  <a:lnTo>
                    <a:pt x="499" y="289"/>
                  </a:lnTo>
                  <a:lnTo>
                    <a:pt x="500" y="291"/>
                  </a:lnTo>
                  <a:lnTo>
                    <a:pt x="500" y="293"/>
                  </a:lnTo>
                  <a:lnTo>
                    <a:pt x="500" y="296"/>
                  </a:lnTo>
                  <a:lnTo>
                    <a:pt x="503" y="298"/>
                  </a:lnTo>
                  <a:lnTo>
                    <a:pt x="506" y="300"/>
                  </a:lnTo>
                  <a:lnTo>
                    <a:pt x="509" y="302"/>
                  </a:lnTo>
                  <a:lnTo>
                    <a:pt x="512" y="305"/>
                  </a:lnTo>
                  <a:lnTo>
                    <a:pt x="515" y="307"/>
                  </a:lnTo>
                  <a:lnTo>
                    <a:pt x="518" y="310"/>
                  </a:lnTo>
                  <a:lnTo>
                    <a:pt x="521" y="313"/>
                  </a:lnTo>
                  <a:lnTo>
                    <a:pt x="523" y="316"/>
                  </a:lnTo>
                  <a:lnTo>
                    <a:pt x="527" y="319"/>
                  </a:lnTo>
                  <a:lnTo>
                    <a:pt x="530" y="322"/>
                  </a:lnTo>
                  <a:lnTo>
                    <a:pt x="533" y="325"/>
                  </a:lnTo>
                  <a:lnTo>
                    <a:pt x="536" y="328"/>
                  </a:lnTo>
                  <a:lnTo>
                    <a:pt x="539" y="330"/>
                  </a:lnTo>
                  <a:lnTo>
                    <a:pt x="542" y="333"/>
                  </a:lnTo>
                  <a:lnTo>
                    <a:pt x="545" y="335"/>
                  </a:lnTo>
                  <a:lnTo>
                    <a:pt x="549" y="337"/>
                  </a:lnTo>
                  <a:lnTo>
                    <a:pt x="549" y="339"/>
                  </a:lnTo>
                  <a:lnTo>
                    <a:pt x="551" y="340"/>
                  </a:lnTo>
                  <a:lnTo>
                    <a:pt x="553" y="341"/>
                  </a:lnTo>
                  <a:lnTo>
                    <a:pt x="554" y="342"/>
                  </a:lnTo>
                  <a:lnTo>
                    <a:pt x="560" y="341"/>
                  </a:lnTo>
                  <a:lnTo>
                    <a:pt x="565" y="339"/>
                  </a:lnTo>
                  <a:lnTo>
                    <a:pt x="569" y="335"/>
                  </a:lnTo>
                  <a:lnTo>
                    <a:pt x="573" y="331"/>
                  </a:lnTo>
                  <a:lnTo>
                    <a:pt x="576" y="326"/>
                  </a:lnTo>
                  <a:lnTo>
                    <a:pt x="579" y="321"/>
                  </a:lnTo>
                  <a:lnTo>
                    <a:pt x="582" y="316"/>
                  </a:lnTo>
                  <a:lnTo>
                    <a:pt x="586" y="311"/>
                  </a:lnTo>
                  <a:lnTo>
                    <a:pt x="591" y="311"/>
                  </a:lnTo>
                  <a:lnTo>
                    <a:pt x="597" y="309"/>
                  </a:lnTo>
                  <a:lnTo>
                    <a:pt x="602" y="308"/>
                  </a:lnTo>
                  <a:lnTo>
                    <a:pt x="606" y="306"/>
                  </a:lnTo>
                  <a:lnTo>
                    <a:pt x="611" y="304"/>
                  </a:lnTo>
                  <a:lnTo>
                    <a:pt x="615" y="301"/>
                  </a:lnTo>
                  <a:lnTo>
                    <a:pt x="620" y="299"/>
                  </a:lnTo>
                  <a:lnTo>
                    <a:pt x="625" y="297"/>
                  </a:lnTo>
                  <a:lnTo>
                    <a:pt x="627" y="297"/>
                  </a:lnTo>
                  <a:lnTo>
                    <a:pt x="630" y="299"/>
                  </a:lnTo>
                  <a:lnTo>
                    <a:pt x="632" y="300"/>
                  </a:lnTo>
                  <a:lnTo>
                    <a:pt x="634" y="302"/>
                  </a:lnTo>
                  <a:lnTo>
                    <a:pt x="635" y="305"/>
                  </a:lnTo>
                  <a:lnTo>
                    <a:pt x="636" y="307"/>
                  </a:lnTo>
                  <a:lnTo>
                    <a:pt x="637" y="310"/>
                  </a:lnTo>
                  <a:lnTo>
                    <a:pt x="638" y="313"/>
                  </a:lnTo>
                  <a:lnTo>
                    <a:pt x="637" y="314"/>
                  </a:lnTo>
                  <a:lnTo>
                    <a:pt x="636" y="315"/>
                  </a:lnTo>
                  <a:lnTo>
                    <a:pt x="634" y="315"/>
                  </a:lnTo>
                  <a:lnTo>
                    <a:pt x="633" y="316"/>
                  </a:lnTo>
                  <a:lnTo>
                    <a:pt x="632" y="317"/>
                  </a:lnTo>
                  <a:lnTo>
                    <a:pt x="630" y="317"/>
                  </a:lnTo>
                  <a:lnTo>
                    <a:pt x="629" y="319"/>
                  </a:lnTo>
                  <a:lnTo>
                    <a:pt x="628" y="321"/>
                  </a:lnTo>
                  <a:lnTo>
                    <a:pt x="630" y="320"/>
                  </a:lnTo>
                  <a:lnTo>
                    <a:pt x="633" y="320"/>
                  </a:lnTo>
                  <a:lnTo>
                    <a:pt x="635" y="319"/>
                  </a:lnTo>
                  <a:lnTo>
                    <a:pt x="638" y="318"/>
                  </a:lnTo>
                  <a:lnTo>
                    <a:pt x="640" y="317"/>
                  </a:lnTo>
                  <a:lnTo>
                    <a:pt x="643" y="316"/>
                  </a:lnTo>
                  <a:lnTo>
                    <a:pt x="646" y="317"/>
                  </a:lnTo>
                  <a:lnTo>
                    <a:pt x="649" y="318"/>
                  </a:lnTo>
                  <a:lnTo>
                    <a:pt x="649" y="310"/>
                  </a:lnTo>
                  <a:lnTo>
                    <a:pt x="649" y="302"/>
                  </a:lnTo>
                  <a:lnTo>
                    <a:pt x="650" y="293"/>
                  </a:lnTo>
                  <a:lnTo>
                    <a:pt x="650" y="284"/>
                  </a:lnTo>
                  <a:lnTo>
                    <a:pt x="650" y="274"/>
                  </a:lnTo>
                  <a:lnTo>
                    <a:pt x="651" y="265"/>
                  </a:lnTo>
                  <a:lnTo>
                    <a:pt x="651" y="256"/>
                  </a:lnTo>
                  <a:lnTo>
                    <a:pt x="652" y="247"/>
                  </a:lnTo>
                  <a:lnTo>
                    <a:pt x="652" y="238"/>
                  </a:lnTo>
                  <a:lnTo>
                    <a:pt x="652" y="231"/>
                  </a:lnTo>
                  <a:lnTo>
                    <a:pt x="652" y="224"/>
                  </a:lnTo>
                  <a:lnTo>
                    <a:pt x="653" y="217"/>
                  </a:lnTo>
                  <a:lnTo>
                    <a:pt x="653" y="212"/>
                  </a:lnTo>
                  <a:lnTo>
                    <a:pt x="653" y="208"/>
                  </a:lnTo>
                  <a:lnTo>
                    <a:pt x="653" y="206"/>
                  </a:lnTo>
                  <a:lnTo>
                    <a:pt x="653" y="205"/>
                  </a:lnTo>
                  <a:lnTo>
                    <a:pt x="786" y="161"/>
                  </a:lnTo>
                  <a:lnTo>
                    <a:pt x="816" y="172"/>
                  </a:lnTo>
                  <a:lnTo>
                    <a:pt x="820" y="180"/>
                  </a:lnTo>
                  <a:lnTo>
                    <a:pt x="825" y="184"/>
                  </a:lnTo>
                  <a:lnTo>
                    <a:pt x="831" y="187"/>
                  </a:lnTo>
                  <a:lnTo>
                    <a:pt x="838" y="190"/>
                  </a:lnTo>
                  <a:lnTo>
                    <a:pt x="844" y="193"/>
                  </a:lnTo>
                  <a:lnTo>
                    <a:pt x="851" y="196"/>
                  </a:lnTo>
                  <a:lnTo>
                    <a:pt x="857" y="199"/>
                  </a:lnTo>
                  <a:lnTo>
                    <a:pt x="863" y="202"/>
                  </a:lnTo>
                  <a:lnTo>
                    <a:pt x="869" y="205"/>
                  </a:lnTo>
                  <a:lnTo>
                    <a:pt x="875" y="209"/>
                  </a:lnTo>
                  <a:lnTo>
                    <a:pt x="880" y="213"/>
                  </a:lnTo>
                  <a:lnTo>
                    <a:pt x="885" y="217"/>
                  </a:lnTo>
                  <a:lnTo>
                    <a:pt x="889" y="223"/>
                  </a:lnTo>
                  <a:lnTo>
                    <a:pt x="892" y="228"/>
                  </a:lnTo>
                  <a:lnTo>
                    <a:pt x="894" y="235"/>
                  </a:lnTo>
                  <a:lnTo>
                    <a:pt x="895" y="242"/>
                  </a:lnTo>
                  <a:lnTo>
                    <a:pt x="895" y="250"/>
                  </a:lnTo>
                  <a:lnTo>
                    <a:pt x="901" y="254"/>
                  </a:lnTo>
                  <a:lnTo>
                    <a:pt x="907" y="257"/>
                  </a:lnTo>
                  <a:lnTo>
                    <a:pt x="913" y="261"/>
                  </a:lnTo>
                  <a:lnTo>
                    <a:pt x="919" y="265"/>
                  </a:lnTo>
                  <a:lnTo>
                    <a:pt x="924" y="270"/>
                  </a:lnTo>
                  <a:lnTo>
                    <a:pt x="928" y="275"/>
                  </a:lnTo>
                  <a:lnTo>
                    <a:pt x="932" y="282"/>
                  </a:lnTo>
                  <a:lnTo>
                    <a:pt x="935" y="289"/>
                  </a:lnTo>
                  <a:lnTo>
                    <a:pt x="936" y="296"/>
                  </a:lnTo>
                  <a:lnTo>
                    <a:pt x="935" y="303"/>
                  </a:lnTo>
                  <a:lnTo>
                    <a:pt x="934" y="309"/>
                  </a:lnTo>
                  <a:lnTo>
                    <a:pt x="932" y="314"/>
                  </a:lnTo>
                  <a:lnTo>
                    <a:pt x="930" y="320"/>
                  </a:lnTo>
                  <a:lnTo>
                    <a:pt x="926" y="325"/>
                  </a:lnTo>
                  <a:lnTo>
                    <a:pt x="922" y="330"/>
                  </a:lnTo>
                  <a:lnTo>
                    <a:pt x="919" y="334"/>
                  </a:lnTo>
                  <a:lnTo>
                    <a:pt x="920" y="336"/>
                  </a:lnTo>
                  <a:lnTo>
                    <a:pt x="920" y="338"/>
                  </a:lnTo>
                  <a:lnTo>
                    <a:pt x="921" y="339"/>
                  </a:lnTo>
                  <a:lnTo>
                    <a:pt x="923" y="339"/>
                  </a:lnTo>
                  <a:lnTo>
                    <a:pt x="923" y="344"/>
                  </a:lnTo>
                  <a:lnTo>
                    <a:pt x="926" y="344"/>
                  </a:lnTo>
                  <a:lnTo>
                    <a:pt x="930" y="343"/>
                  </a:lnTo>
                  <a:lnTo>
                    <a:pt x="934" y="343"/>
                  </a:lnTo>
                  <a:lnTo>
                    <a:pt x="938" y="342"/>
                  </a:lnTo>
                  <a:lnTo>
                    <a:pt x="942" y="342"/>
                  </a:lnTo>
                  <a:lnTo>
                    <a:pt x="946" y="342"/>
                  </a:lnTo>
                  <a:lnTo>
                    <a:pt x="950" y="343"/>
                  </a:lnTo>
                  <a:lnTo>
                    <a:pt x="953" y="345"/>
                  </a:lnTo>
                  <a:lnTo>
                    <a:pt x="954" y="349"/>
                  </a:lnTo>
                  <a:lnTo>
                    <a:pt x="953" y="354"/>
                  </a:lnTo>
                  <a:lnTo>
                    <a:pt x="951" y="357"/>
                  </a:lnTo>
                  <a:lnTo>
                    <a:pt x="948" y="361"/>
                  </a:lnTo>
                  <a:lnTo>
                    <a:pt x="945" y="364"/>
                  </a:lnTo>
                  <a:lnTo>
                    <a:pt x="943" y="368"/>
                  </a:lnTo>
                  <a:lnTo>
                    <a:pt x="939" y="371"/>
                  </a:lnTo>
                  <a:lnTo>
                    <a:pt x="937" y="374"/>
                  </a:lnTo>
                  <a:lnTo>
                    <a:pt x="938" y="375"/>
                  </a:lnTo>
                  <a:lnTo>
                    <a:pt x="939" y="376"/>
                  </a:lnTo>
                  <a:lnTo>
                    <a:pt x="940" y="378"/>
                  </a:lnTo>
                  <a:lnTo>
                    <a:pt x="941" y="379"/>
                  </a:lnTo>
                  <a:lnTo>
                    <a:pt x="941" y="381"/>
                  </a:lnTo>
                  <a:lnTo>
                    <a:pt x="941" y="382"/>
                  </a:lnTo>
                  <a:lnTo>
                    <a:pt x="941" y="384"/>
                  </a:lnTo>
                  <a:lnTo>
                    <a:pt x="941" y="386"/>
                  </a:lnTo>
                  <a:lnTo>
                    <a:pt x="941" y="387"/>
                  </a:lnTo>
                  <a:lnTo>
                    <a:pt x="944" y="387"/>
                  </a:lnTo>
                  <a:lnTo>
                    <a:pt x="948" y="388"/>
                  </a:lnTo>
                  <a:lnTo>
                    <a:pt x="952" y="388"/>
                  </a:lnTo>
                  <a:lnTo>
                    <a:pt x="955" y="388"/>
                  </a:lnTo>
                  <a:lnTo>
                    <a:pt x="959" y="388"/>
                  </a:lnTo>
                  <a:lnTo>
                    <a:pt x="963" y="388"/>
                  </a:lnTo>
                  <a:lnTo>
                    <a:pt x="966" y="388"/>
                  </a:lnTo>
                  <a:lnTo>
                    <a:pt x="970" y="388"/>
                  </a:lnTo>
                  <a:lnTo>
                    <a:pt x="974" y="388"/>
                  </a:lnTo>
                  <a:lnTo>
                    <a:pt x="977" y="388"/>
                  </a:lnTo>
                  <a:lnTo>
                    <a:pt x="981" y="388"/>
                  </a:lnTo>
                  <a:lnTo>
                    <a:pt x="985" y="388"/>
                  </a:lnTo>
                  <a:lnTo>
                    <a:pt x="988" y="388"/>
                  </a:lnTo>
                  <a:lnTo>
                    <a:pt x="992" y="388"/>
                  </a:lnTo>
                  <a:lnTo>
                    <a:pt x="996" y="388"/>
                  </a:lnTo>
                  <a:lnTo>
                    <a:pt x="999" y="388"/>
                  </a:lnTo>
                  <a:lnTo>
                    <a:pt x="1000" y="393"/>
                  </a:lnTo>
                  <a:lnTo>
                    <a:pt x="1000" y="399"/>
                  </a:lnTo>
                  <a:lnTo>
                    <a:pt x="1000" y="405"/>
                  </a:lnTo>
                  <a:lnTo>
                    <a:pt x="1000" y="410"/>
                  </a:lnTo>
                  <a:lnTo>
                    <a:pt x="999" y="416"/>
                  </a:lnTo>
                  <a:lnTo>
                    <a:pt x="999" y="421"/>
                  </a:lnTo>
                  <a:lnTo>
                    <a:pt x="999" y="427"/>
                  </a:lnTo>
                  <a:lnTo>
                    <a:pt x="999" y="433"/>
                  </a:lnTo>
                  <a:lnTo>
                    <a:pt x="998" y="439"/>
                  </a:lnTo>
                  <a:lnTo>
                    <a:pt x="998" y="444"/>
                  </a:lnTo>
                  <a:lnTo>
                    <a:pt x="997" y="450"/>
                  </a:lnTo>
                  <a:lnTo>
                    <a:pt x="997" y="456"/>
                  </a:lnTo>
                  <a:lnTo>
                    <a:pt x="996" y="462"/>
                  </a:lnTo>
                  <a:lnTo>
                    <a:pt x="996" y="467"/>
                  </a:lnTo>
                  <a:lnTo>
                    <a:pt x="995" y="473"/>
                  </a:lnTo>
                  <a:lnTo>
                    <a:pt x="994" y="478"/>
                  </a:lnTo>
                  <a:lnTo>
                    <a:pt x="990" y="479"/>
                  </a:lnTo>
                  <a:lnTo>
                    <a:pt x="986" y="480"/>
                  </a:lnTo>
                  <a:lnTo>
                    <a:pt x="982" y="480"/>
                  </a:lnTo>
                  <a:lnTo>
                    <a:pt x="978" y="480"/>
                  </a:lnTo>
                  <a:lnTo>
                    <a:pt x="974" y="480"/>
                  </a:lnTo>
                  <a:lnTo>
                    <a:pt x="970" y="479"/>
                  </a:lnTo>
                  <a:lnTo>
                    <a:pt x="966" y="479"/>
                  </a:lnTo>
                  <a:lnTo>
                    <a:pt x="962" y="479"/>
                  </a:lnTo>
                  <a:lnTo>
                    <a:pt x="954" y="479"/>
                  </a:lnTo>
                  <a:lnTo>
                    <a:pt x="948" y="479"/>
                  </a:lnTo>
                  <a:lnTo>
                    <a:pt x="941" y="478"/>
                  </a:lnTo>
                  <a:lnTo>
                    <a:pt x="934" y="478"/>
                  </a:lnTo>
                  <a:lnTo>
                    <a:pt x="928" y="478"/>
                  </a:lnTo>
                  <a:lnTo>
                    <a:pt x="921" y="478"/>
                  </a:lnTo>
                  <a:lnTo>
                    <a:pt x="914" y="478"/>
                  </a:lnTo>
                  <a:lnTo>
                    <a:pt x="908" y="478"/>
                  </a:lnTo>
                  <a:lnTo>
                    <a:pt x="902" y="478"/>
                  </a:lnTo>
                  <a:lnTo>
                    <a:pt x="895" y="478"/>
                  </a:lnTo>
                  <a:lnTo>
                    <a:pt x="889" y="478"/>
                  </a:lnTo>
                  <a:lnTo>
                    <a:pt x="882" y="478"/>
                  </a:lnTo>
                  <a:lnTo>
                    <a:pt x="876" y="478"/>
                  </a:lnTo>
                  <a:lnTo>
                    <a:pt x="869" y="479"/>
                  </a:lnTo>
                  <a:lnTo>
                    <a:pt x="863" y="479"/>
                  </a:lnTo>
                  <a:lnTo>
                    <a:pt x="856" y="479"/>
                  </a:lnTo>
                  <a:lnTo>
                    <a:pt x="855" y="485"/>
                  </a:lnTo>
                  <a:lnTo>
                    <a:pt x="854" y="491"/>
                  </a:lnTo>
                  <a:lnTo>
                    <a:pt x="854" y="498"/>
                  </a:lnTo>
                  <a:lnTo>
                    <a:pt x="853" y="504"/>
                  </a:lnTo>
                  <a:lnTo>
                    <a:pt x="853" y="511"/>
                  </a:lnTo>
                  <a:lnTo>
                    <a:pt x="852" y="517"/>
                  </a:lnTo>
                  <a:lnTo>
                    <a:pt x="852" y="524"/>
                  </a:lnTo>
                  <a:lnTo>
                    <a:pt x="852" y="530"/>
                  </a:lnTo>
                  <a:lnTo>
                    <a:pt x="852" y="537"/>
                  </a:lnTo>
                  <a:lnTo>
                    <a:pt x="852" y="543"/>
                  </a:lnTo>
                  <a:lnTo>
                    <a:pt x="851" y="550"/>
                  </a:lnTo>
                  <a:lnTo>
                    <a:pt x="851" y="556"/>
                  </a:lnTo>
                  <a:lnTo>
                    <a:pt x="851" y="563"/>
                  </a:lnTo>
                  <a:lnTo>
                    <a:pt x="851" y="570"/>
                  </a:lnTo>
                  <a:lnTo>
                    <a:pt x="851" y="577"/>
                  </a:lnTo>
                  <a:lnTo>
                    <a:pt x="851" y="584"/>
                  </a:lnTo>
                  <a:lnTo>
                    <a:pt x="851" y="590"/>
                  </a:lnTo>
                  <a:lnTo>
                    <a:pt x="851" y="597"/>
                  </a:lnTo>
                  <a:lnTo>
                    <a:pt x="851" y="604"/>
                  </a:lnTo>
                  <a:lnTo>
                    <a:pt x="851" y="611"/>
                  </a:lnTo>
                  <a:lnTo>
                    <a:pt x="851" y="617"/>
                  </a:lnTo>
                  <a:lnTo>
                    <a:pt x="851" y="624"/>
                  </a:lnTo>
                  <a:lnTo>
                    <a:pt x="851" y="630"/>
                  </a:lnTo>
                  <a:lnTo>
                    <a:pt x="851" y="637"/>
                  </a:lnTo>
                  <a:lnTo>
                    <a:pt x="851" y="644"/>
                  </a:lnTo>
                  <a:lnTo>
                    <a:pt x="850" y="650"/>
                  </a:lnTo>
                  <a:lnTo>
                    <a:pt x="850" y="657"/>
                  </a:lnTo>
                  <a:lnTo>
                    <a:pt x="850" y="663"/>
                  </a:lnTo>
                  <a:lnTo>
                    <a:pt x="850" y="670"/>
                  </a:lnTo>
                  <a:lnTo>
                    <a:pt x="849" y="676"/>
                  </a:lnTo>
                  <a:lnTo>
                    <a:pt x="849" y="682"/>
                  </a:lnTo>
                  <a:lnTo>
                    <a:pt x="849" y="688"/>
                  </a:lnTo>
                  <a:lnTo>
                    <a:pt x="852" y="696"/>
                  </a:lnTo>
                  <a:lnTo>
                    <a:pt x="895" y="701"/>
                  </a:lnTo>
                  <a:lnTo>
                    <a:pt x="895" y="704"/>
                  </a:lnTo>
                  <a:lnTo>
                    <a:pt x="895" y="707"/>
                  </a:lnTo>
                  <a:lnTo>
                    <a:pt x="895" y="711"/>
                  </a:lnTo>
                  <a:lnTo>
                    <a:pt x="896" y="714"/>
                  </a:lnTo>
                  <a:lnTo>
                    <a:pt x="896" y="717"/>
                  </a:lnTo>
                  <a:lnTo>
                    <a:pt x="895" y="720"/>
                  </a:lnTo>
                  <a:lnTo>
                    <a:pt x="895" y="723"/>
                  </a:lnTo>
                  <a:lnTo>
                    <a:pt x="895" y="725"/>
                  </a:lnTo>
                  <a:lnTo>
                    <a:pt x="895" y="727"/>
                  </a:lnTo>
                  <a:lnTo>
                    <a:pt x="896" y="728"/>
                  </a:lnTo>
                  <a:lnTo>
                    <a:pt x="897" y="729"/>
                  </a:lnTo>
                  <a:lnTo>
                    <a:pt x="897" y="731"/>
                  </a:lnTo>
                  <a:lnTo>
                    <a:pt x="890" y="731"/>
                  </a:lnTo>
                  <a:lnTo>
                    <a:pt x="882" y="732"/>
                  </a:lnTo>
                  <a:lnTo>
                    <a:pt x="874" y="732"/>
                  </a:lnTo>
                  <a:lnTo>
                    <a:pt x="865" y="732"/>
                  </a:lnTo>
                  <a:lnTo>
                    <a:pt x="857" y="732"/>
                  </a:lnTo>
                  <a:lnTo>
                    <a:pt x="848" y="732"/>
                  </a:lnTo>
                  <a:lnTo>
                    <a:pt x="838" y="732"/>
                  </a:lnTo>
                  <a:lnTo>
                    <a:pt x="829" y="732"/>
                  </a:lnTo>
                  <a:lnTo>
                    <a:pt x="819" y="733"/>
                  </a:lnTo>
                  <a:lnTo>
                    <a:pt x="809" y="733"/>
                  </a:lnTo>
                  <a:lnTo>
                    <a:pt x="799" y="733"/>
                  </a:lnTo>
                  <a:lnTo>
                    <a:pt x="789" y="733"/>
                  </a:lnTo>
                  <a:lnTo>
                    <a:pt x="779" y="733"/>
                  </a:lnTo>
                  <a:lnTo>
                    <a:pt x="769" y="733"/>
                  </a:lnTo>
                  <a:lnTo>
                    <a:pt x="759" y="732"/>
                  </a:lnTo>
                  <a:lnTo>
                    <a:pt x="749" y="732"/>
                  </a:lnTo>
                  <a:lnTo>
                    <a:pt x="739" y="732"/>
                  </a:lnTo>
                  <a:lnTo>
                    <a:pt x="730" y="732"/>
                  </a:lnTo>
                  <a:lnTo>
                    <a:pt x="721" y="732"/>
                  </a:lnTo>
                  <a:lnTo>
                    <a:pt x="713" y="732"/>
                  </a:lnTo>
                  <a:lnTo>
                    <a:pt x="704" y="732"/>
                  </a:lnTo>
                  <a:lnTo>
                    <a:pt x="697" y="732"/>
                  </a:lnTo>
                  <a:lnTo>
                    <a:pt x="690" y="732"/>
                  </a:lnTo>
                  <a:lnTo>
                    <a:pt x="683" y="732"/>
                  </a:lnTo>
                  <a:lnTo>
                    <a:pt x="677" y="732"/>
                  </a:lnTo>
                  <a:lnTo>
                    <a:pt x="671" y="732"/>
                  </a:lnTo>
                  <a:lnTo>
                    <a:pt x="667" y="732"/>
                  </a:lnTo>
                  <a:lnTo>
                    <a:pt x="663" y="731"/>
                  </a:lnTo>
                  <a:lnTo>
                    <a:pt x="659" y="731"/>
                  </a:lnTo>
                  <a:lnTo>
                    <a:pt x="657" y="731"/>
                  </a:lnTo>
                  <a:lnTo>
                    <a:pt x="656" y="731"/>
                  </a:lnTo>
                  <a:lnTo>
                    <a:pt x="655" y="73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65" name="Freeform 253">
              <a:extLst>
                <a:ext uri="{FF2B5EF4-FFF2-40B4-BE49-F238E27FC236}">
                  <a16:creationId xmlns:a16="http://schemas.microsoft.com/office/drawing/2014/main" id="{A5650393-0534-463A-A174-575965F3E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2" y="3128"/>
              <a:ext cx="121" cy="183"/>
            </a:xfrm>
            <a:custGeom>
              <a:avLst/>
              <a:gdLst>
                <a:gd name="T0" fmla="*/ 115 w 121"/>
                <a:gd name="T1" fmla="*/ 22 h 183"/>
                <a:gd name="T2" fmla="*/ 110 w 121"/>
                <a:gd name="T3" fmla="*/ 32 h 183"/>
                <a:gd name="T4" fmla="*/ 109 w 121"/>
                <a:gd name="T5" fmla="*/ 44 h 183"/>
                <a:gd name="T6" fmla="*/ 109 w 121"/>
                <a:gd name="T7" fmla="*/ 55 h 183"/>
                <a:gd name="T8" fmla="*/ 112 w 121"/>
                <a:gd name="T9" fmla="*/ 67 h 183"/>
                <a:gd name="T10" fmla="*/ 103 w 121"/>
                <a:gd name="T11" fmla="*/ 83 h 183"/>
                <a:gd name="T12" fmla="*/ 92 w 121"/>
                <a:gd name="T13" fmla="*/ 74 h 183"/>
                <a:gd name="T14" fmla="*/ 78 w 121"/>
                <a:gd name="T15" fmla="*/ 68 h 183"/>
                <a:gd name="T16" fmla="*/ 66 w 121"/>
                <a:gd name="T17" fmla="*/ 71 h 183"/>
                <a:gd name="T18" fmla="*/ 63 w 121"/>
                <a:gd name="T19" fmla="*/ 74 h 183"/>
                <a:gd name="T20" fmla="*/ 57 w 121"/>
                <a:gd name="T21" fmla="*/ 79 h 183"/>
                <a:gd name="T22" fmla="*/ 54 w 121"/>
                <a:gd name="T23" fmla="*/ 87 h 183"/>
                <a:gd name="T24" fmla="*/ 52 w 121"/>
                <a:gd name="T25" fmla="*/ 95 h 183"/>
                <a:gd name="T26" fmla="*/ 52 w 121"/>
                <a:gd name="T27" fmla="*/ 106 h 183"/>
                <a:gd name="T28" fmla="*/ 54 w 121"/>
                <a:gd name="T29" fmla="*/ 116 h 183"/>
                <a:gd name="T30" fmla="*/ 58 w 121"/>
                <a:gd name="T31" fmla="*/ 125 h 183"/>
                <a:gd name="T32" fmla="*/ 63 w 121"/>
                <a:gd name="T33" fmla="*/ 133 h 183"/>
                <a:gd name="T34" fmla="*/ 70 w 121"/>
                <a:gd name="T35" fmla="*/ 140 h 183"/>
                <a:gd name="T36" fmla="*/ 64 w 121"/>
                <a:gd name="T37" fmla="*/ 159 h 183"/>
                <a:gd name="T38" fmla="*/ 51 w 121"/>
                <a:gd name="T39" fmla="*/ 175 h 183"/>
                <a:gd name="T40" fmla="*/ 39 w 121"/>
                <a:gd name="T41" fmla="*/ 180 h 183"/>
                <a:gd name="T42" fmla="*/ 37 w 121"/>
                <a:gd name="T43" fmla="*/ 176 h 183"/>
                <a:gd name="T44" fmla="*/ 32 w 121"/>
                <a:gd name="T45" fmla="*/ 173 h 183"/>
                <a:gd name="T46" fmla="*/ 27 w 121"/>
                <a:gd name="T47" fmla="*/ 172 h 183"/>
                <a:gd name="T48" fmla="*/ 21 w 121"/>
                <a:gd name="T49" fmla="*/ 174 h 183"/>
                <a:gd name="T50" fmla="*/ 17 w 121"/>
                <a:gd name="T51" fmla="*/ 177 h 183"/>
                <a:gd name="T52" fmla="*/ 14 w 121"/>
                <a:gd name="T53" fmla="*/ 152 h 183"/>
                <a:gd name="T54" fmla="*/ 7 w 121"/>
                <a:gd name="T55" fmla="*/ 125 h 183"/>
                <a:gd name="T56" fmla="*/ 0 w 121"/>
                <a:gd name="T57" fmla="*/ 98 h 183"/>
                <a:gd name="T58" fmla="*/ 1 w 121"/>
                <a:gd name="T59" fmla="*/ 73 h 183"/>
                <a:gd name="T60" fmla="*/ 13 w 121"/>
                <a:gd name="T61" fmla="*/ 51 h 183"/>
                <a:gd name="T62" fmla="*/ 24 w 121"/>
                <a:gd name="T63" fmla="*/ 43 h 183"/>
                <a:gd name="T64" fmla="*/ 26 w 121"/>
                <a:gd name="T65" fmla="*/ 39 h 183"/>
                <a:gd name="T66" fmla="*/ 23 w 121"/>
                <a:gd name="T67" fmla="*/ 36 h 183"/>
                <a:gd name="T68" fmla="*/ 16 w 121"/>
                <a:gd name="T69" fmla="*/ 37 h 183"/>
                <a:gd name="T70" fmla="*/ 10 w 121"/>
                <a:gd name="T71" fmla="*/ 38 h 183"/>
                <a:gd name="T72" fmla="*/ 9 w 121"/>
                <a:gd name="T73" fmla="*/ 37 h 183"/>
                <a:gd name="T74" fmla="*/ 17 w 121"/>
                <a:gd name="T75" fmla="*/ 30 h 183"/>
                <a:gd name="T76" fmla="*/ 27 w 121"/>
                <a:gd name="T77" fmla="*/ 22 h 183"/>
                <a:gd name="T78" fmla="*/ 39 w 121"/>
                <a:gd name="T79" fmla="*/ 16 h 183"/>
                <a:gd name="T80" fmla="*/ 51 w 121"/>
                <a:gd name="T81" fmla="*/ 11 h 183"/>
                <a:gd name="T82" fmla="*/ 64 w 121"/>
                <a:gd name="T83" fmla="*/ 9 h 183"/>
                <a:gd name="T84" fmla="*/ 65 w 121"/>
                <a:gd name="T85" fmla="*/ 6 h 183"/>
                <a:gd name="T86" fmla="*/ 60 w 121"/>
                <a:gd name="T87" fmla="*/ 3 h 183"/>
                <a:gd name="T88" fmla="*/ 52 w 121"/>
                <a:gd name="T89" fmla="*/ 3 h 183"/>
                <a:gd name="T90" fmla="*/ 45 w 121"/>
                <a:gd name="T91" fmla="*/ 5 h 183"/>
                <a:gd name="T92" fmla="*/ 59 w 121"/>
                <a:gd name="T93" fmla="*/ 0 h 183"/>
                <a:gd name="T94" fmla="*/ 73 w 121"/>
                <a:gd name="T95" fmla="*/ 1 h 183"/>
                <a:gd name="T96" fmla="*/ 87 w 121"/>
                <a:gd name="T97" fmla="*/ 6 h 183"/>
                <a:gd name="T98" fmla="*/ 101 w 121"/>
                <a:gd name="T99" fmla="*/ 12 h 183"/>
                <a:gd name="T100" fmla="*/ 115 w 121"/>
                <a:gd name="T101" fmla="*/ 1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183">
                  <a:moveTo>
                    <a:pt x="120" y="15"/>
                  </a:moveTo>
                  <a:lnTo>
                    <a:pt x="117" y="18"/>
                  </a:lnTo>
                  <a:lnTo>
                    <a:pt x="115" y="22"/>
                  </a:lnTo>
                  <a:lnTo>
                    <a:pt x="113" y="25"/>
                  </a:lnTo>
                  <a:lnTo>
                    <a:pt x="112" y="29"/>
                  </a:lnTo>
                  <a:lnTo>
                    <a:pt x="110" y="32"/>
                  </a:lnTo>
                  <a:lnTo>
                    <a:pt x="109" y="36"/>
                  </a:lnTo>
                  <a:lnTo>
                    <a:pt x="109" y="40"/>
                  </a:lnTo>
                  <a:lnTo>
                    <a:pt x="109" y="44"/>
                  </a:lnTo>
                  <a:lnTo>
                    <a:pt x="109" y="48"/>
                  </a:lnTo>
                  <a:lnTo>
                    <a:pt x="109" y="51"/>
                  </a:lnTo>
                  <a:lnTo>
                    <a:pt x="109" y="55"/>
                  </a:lnTo>
                  <a:lnTo>
                    <a:pt x="110" y="59"/>
                  </a:lnTo>
                  <a:lnTo>
                    <a:pt x="111" y="63"/>
                  </a:lnTo>
                  <a:lnTo>
                    <a:pt x="112" y="67"/>
                  </a:lnTo>
                  <a:lnTo>
                    <a:pt x="113" y="71"/>
                  </a:lnTo>
                  <a:lnTo>
                    <a:pt x="115" y="74"/>
                  </a:lnTo>
                  <a:lnTo>
                    <a:pt x="103" y="83"/>
                  </a:lnTo>
                  <a:lnTo>
                    <a:pt x="100" y="80"/>
                  </a:lnTo>
                  <a:lnTo>
                    <a:pt x="96" y="76"/>
                  </a:lnTo>
                  <a:lnTo>
                    <a:pt x="92" y="74"/>
                  </a:lnTo>
                  <a:lnTo>
                    <a:pt x="88" y="71"/>
                  </a:lnTo>
                  <a:lnTo>
                    <a:pt x="83" y="69"/>
                  </a:lnTo>
                  <a:lnTo>
                    <a:pt x="78" y="68"/>
                  </a:lnTo>
                  <a:lnTo>
                    <a:pt x="73" y="68"/>
                  </a:lnTo>
                  <a:lnTo>
                    <a:pt x="68" y="70"/>
                  </a:lnTo>
                  <a:lnTo>
                    <a:pt x="66" y="71"/>
                  </a:lnTo>
                  <a:lnTo>
                    <a:pt x="65" y="72"/>
                  </a:lnTo>
                  <a:lnTo>
                    <a:pt x="63" y="72"/>
                  </a:lnTo>
                  <a:lnTo>
                    <a:pt x="63" y="74"/>
                  </a:lnTo>
                  <a:lnTo>
                    <a:pt x="61" y="76"/>
                  </a:lnTo>
                  <a:lnTo>
                    <a:pt x="59" y="77"/>
                  </a:lnTo>
                  <a:lnTo>
                    <a:pt x="57" y="79"/>
                  </a:lnTo>
                  <a:lnTo>
                    <a:pt x="56" y="82"/>
                  </a:lnTo>
                  <a:lnTo>
                    <a:pt x="55" y="84"/>
                  </a:lnTo>
                  <a:lnTo>
                    <a:pt x="54" y="87"/>
                  </a:lnTo>
                  <a:lnTo>
                    <a:pt x="53" y="89"/>
                  </a:lnTo>
                  <a:lnTo>
                    <a:pt x="52" y="91"/>
                  </a:lnTo>
                  <a:lnTo>
                    <a:pt x="52" y="95"/>
                  </a:lnTo>
                  <a:lnTo>
                    <a:pt x="52" y="98"/>
                  </a:lnTo>
                  <a:lnTo>
                    <a:pt x="52" y="102"/>
                  </a:lnTo>
                  <a:lnTo>
                    <a:pt x="52" y="106"/>
                  </a:lnTo>
                  <a:lnTo>
                    <a:pt x="53" y="109"/>
                  </a:lnTo>
                  <a:lnTo>
                    <a:pt x="53" y="112"/>
                  </a:lnTo>
                  <a:lnTo>
                    <a:pt x="54" y="116"/>
                  </a:lnTo>
                  <a:lnTo>
                    <a:pt x="55" y="119"/>
                  </a:lnTo>
                  <a:lnTo>
                    <a:pt x="56" y="122"/>
                  </a:lnTo>
                  <a:lnTo>
                    <a:pt x="58" y="125"/>
                  </a:lnTo>
                  <a:lnTo>
                    <a:pt x="59" y="128"/>
                  </a:lnTo>
                  <a:lnTo>
                    <a:pt x="61" y="130"/>
                  </a:lnTo>
                  <a:lnTo>
                    <a:pt x="63" y="133"/>
                  </a:lnTo>
                  <a:lnTo>
                    <a:pt x="66" y="135"/>
                  </a:lnTo>
                  <a:lnTo>
                    <a:pt x="68" y="138"/>
                  </a:lnTo>
                  <a:lnTo>
                    <a:pt x="70" y="140"/>
                  </a:lnTo>
                  <a:lnTo>
                    <a:pt x="69" y="147"/>
                  </a:lnTo>
                  <a:lnTo>
                    <a:pt x="67" y="153"/>
                  </a:lnTo>
                  <a:lnTo>
                    <a:pt x="64" y="159"/>
                  </a:lnTo>
                  <a:lnTo>
                    <a:pt x="60" y="165"/>
                  </a:lnTo>
                  <a:lnTo>
                    <a:pt x="56" y="170"/>
                  </a:lnTo>
                  <a:lnTo>
                    <a:pt x="51" y="175"/>
                  </a:lnTo>
                  <a:lnTo>
                    <a:pt x="46" y="179"/>
                  </a:lnTo>
                  <a:lnTo>
                    <a:pt x="40" y="182"/>
                  </a:lnTo>
                  <a:lnTo>
                    <a:pt x="39" y="180"/>
                  </a:lnTo>
                  <a:lnTo>
                    <a:pt x="39" y="179"/>
                  </a:lnTo>
                  <a:lnTo>
                    <a:pt x="37" y="177"/>
                  </a:lnTo>
                  <a:lnTo>
                    <a:pt x="37" y="176"/>
                  </a:lnTo>
                  <a:lnTo>
                    <a:pt x="35" y="175"/>
                  </a:lnTo>
                  <a:lnTo>
                    <a:pt x="34" y="174"/>
                  </a:lnTo>
                  <a:lnTo>
                    <a:pt x="32" y="173"/>
                  </a:lnTo>
                  <a:lnTo>
                    <a:pt x="31" y="172"/>
                  </a:lnTo>
                  <a:lnTo>
                    <a:pt x="29" y="172"/>
                  </a:lnTo>
                  <a:lnTo>
                    <a:pt x="27" y="172"/>
                  </a:lnTo>
                  <a:lnTo>
                    <a:pt x="25" y="172"/>
                  </a:lnTo>
                  <a:lnTo>
                    <a:pt x="23" y="173"/>
                  </a:lnTo>
                  <a:lnTo>
                    <a:pt x="21" y="174"/>
                  </a:lnTo>
                  <a:lnTo>
                    <a:pt x="20" y="175"/>
                  </a:lnTo>
                  <a:lnTo>
                    <a:pt x="18" y="176"/>
                  </a:lnTo>
                  <a:lnTo>
                    <a:pt x="17" y="177"/>
                  </a:lnTo>
                  <a:lnTo>
                    <a:pt x="17" y="169"/>
                  </a:lnTo>
                  <a:lnTo>
                    <a:pt x="16" y="160"/>
                  </a:lnTo>
                  <a:lnTo>
                    <a:pt x="14" y="152"/>
                  </a:lnTo>
                  <a:lnTo>
                    <a:pt x="12" y="143"/>
                  </a:lnTo>
                  <a:lnTo>
                    <a:pt x="9" y="134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7"/>
                  </a:lnTo>
                  <a:lnTo>
                    <a:pt x="0" y="98"/>
                  </a:lnTo>
                  <a:lnTo>
                    <a:pt x="0" y="90"/>
                  </a:lnTo>
                  <a:lnTo>
                    <a:pt x="0" y="82"/>
                  </a:lnTo>
                  <a:lnTo>
                    <a:pt x="1" y="73"/>
                  </a:lnTo>
                  <a:lnTo>
                    <a:pt x="3" y="65"/>
                  </a:lnTo>
                  <a:lnTo>
                    <a:pt x="7" y="58"/>
                  </a:lnTo>
                  <a:lnTo>
                    <a:pt x="13" y="51"/>
                  </a:lnTo>
                  <a:lnTo>
                    <a:pt x="22" y="44"/>
                  </a:lnTo>
                  <a:lnTo>
                    <a:pt x="23" y="44"/>
                  </a:lnTo>
                  <a:lnTo>
                    <a:pt x="24" y="43"/>
                  </a:lnTo>
                  <a:lnTo>
                    <a:pt x="25" y="42"/>
                  </a:lnTo>
                  <a:lnTo>
                    <a:pt x="26" y="41"/>
                  </a:lnTo>
                  <a:lnTo>
                    <a:pt x="26" y="39"/>
                  </a:lnTo>
                  <a:lnTo>
                    <a:pt x="26" y="38"/>
                  </a:lnTo>
                  <a:lnTo>
                    <a:pt x="25" y="37"/>
                  </a:lnTo>
                  <a:lnTo>
                    <a:pt x="23" y="36"/>
                  </a:lnTo>
                  <a:lnTo>
                    <a:pt x="21" y="37"/>
                  </a:lnTo>
                  <a:lnTo>
                    <a:pt x="19" y="37"/>
                  </a:lnTo>
                  <a:lnTo>
                    <a:pt x="16" y="37"/>
                  </a:lnTo>
                  <a:lnTo>
                    <a:pt x="14" y="37"/>
                  </a:lnTo>
                  <a:lnTo>
                    <a:pt x="12" y="37"/>
                  </a:lnTo>
                  <a:lnTo>
                    <a:pt x="10" y="38"/>
                  </a:lnTo>
                  <a:lnTo>
                    <a:pt x="7" y="39"/>
                  </a:lnTo>
                  <a:lnTo>
                    <a:pt x="6" y="40"/>
                  </a:lnTo>
                  <a:lnTo>
                    <a:pt x="9" y="37"/>
                  </a:lnTo>
                  <a:lnTo>
                    <a:pt x="11" y="35"/>
                  </a:lnTo>
                  <a:lnTo>
                    <a:pt x="14" y="32"/>
                  </a:lnTo>
                  <a:lnTo>
                    <a:pt x="17" y="30"/>
                  </a:lnTo>
                  <a:lnTo>
                    <a:pt x="21" y="27"/>
                  </a:lnTo>
                  <a:lnTo>
                    <a:pt x="24" y="25"/>
                  </a:lnTo>
                  <a:lnTo>
                    <a:pt x="27" y="22"/>
                  </a:lnTo>
                  <a:lnTo>
                    <a:pt x="31" y="20"/>
                  </a:lnTo>
                  <a:lnTo>
                    <a:pt x="35" y="18"/>
                  </a:lnTo>
                  <a:lnTo>
                    <a:pt x="39" y="16"/>
                  </a:lnTo>
                  <a:lnTo>
                    <a:pt x="42" y="14"/>
                  </a:lnTo>
                  <a:lnTo>
                    <a:pt x="47" y="13"/>
                  </a:lnTo>
                  <a:lnTo>
                    <a:pt x="51" y="11"/>
                  </a:lnTo>
                  <a:lnTo>
                    <a:pt x="55" y="10"/>
                  </a:lnTo>
                  <a:lnTo>
                    <a:pt x="59" y="10"/>
                  </a:lnTo>
                  <a:lnTo>
                    <a:pt x="64" y="9"/>
                  </a:lnTo>
                  <a:lnTo>
                    <a:pt x="66" y="8"/>
                  </a:lnTo>
                  <a:lnTo>
                    <a:pt x="66" y="7"/>
                  </a:lnTo>
                  <a:lnTo>
                    <a:pt x="65" y="6"/>
                  </a:lnTo>
                  <a:lnTo>
                    <a:pt x="64" y="5"/>
                  </a:lnTo>
                  <a:lnTo>
                    <a:pt x="62" y="3"/>
                  </a:lnTo>
                  <a:lnTo>
                    <a:pt x="60" y="3"/>
                  </a:lnTo>
                  <a:lnTo>
                    <a:pt x="57" y="3"/>
                  </a:lnTo>
                  <a:lnTo>
                    <a:pt x="55" y="3"/>
                  </a:lnTo>
                  <a:lnTo>
                    <a:pt x="52" y="3"/>
                  </a:lnTo>
                  <a:lnTo>
                    <a:pt x="50" y="4"/>
                  </a:lnTo>
                  <a:lnTo>
                    <a:pt x="47" y="4"/>
                  </a:lnTo>
                  <a:lnTo>
                    <a:pt x="45" y="5"/>
                  </a:lnTo>
                  <a:lnTo>
                    <a:pt x="50" y="2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3" y="1"/>
                  </a:lnTo>
                  <a:lnTo>
                    <a:pt x="78" y="2"/>
                  </a:lnTo>
                  <a:lnTo>
                    <a:pt x="82" y="4"/>
                  </a:lnTo>
                  <a:lnTo>
                    <a:pt x="87" y="6"/>
                  </a:lnTo>
                  <a:lnTo>
                    <a:pt x="92" y="8"/>
                  </a:lnTo>
                  <a:lnTo>
                    <a:pt x="96" y="10"/>
                  </a:lnTo>
                  <a:lnTo>
                    <a:pt x="101" y="12"/>
                  </a:lnTo>
                  <a:lnTo>
                    <a:pt x="105" y="13"/>
                  </a:lnTo>
                  <a:lnTo>
                    <a:pt x="110" y="14"/>
                  </a:lnTo>
                  <a:lnTo>
                    <a:pt x="115" y="15"/>
                  </a:lnTo>
                  <a:lnTo>
                    <a:pt x="120" y="15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66" name="Freeform 254">
              <a:extLst>
                <a:ext uri="{FF2B5EF4-FFF2-40B4-BE49-F238E27FC236}">
                  <a16:creationId xmlns:a16="http://schemas.microsoft.com/office/drawing/2014/main" id="{58A181D2-C11C-F067-AAB5-DBB0800F9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3" y="3142"/>
              <a:ext cx="159" cy="202"/>
            </a:xfrm>
            <a:custGeom>
              <a:avLst/>
              <a:gdLst>
                <a:gd name="T0" fmla="*/ 16 w 159"/>
                <a:gd name="T1" fmla="*/ 149 h 202"/>
                <a:gd name="T2" fmla="*/ 26 w 159"/>
                <a:gd name="T3" fmla="*/ 128 h 202"/>
                <a:gd name="T4" fmla="*/ 30 w 159"/>
                <a:gd name="T5" fmla="*/ 123 h 202"/>
                <a:gd name="T6" fmla="*/ 30 w 159"/>
                <a:gd name="T7" fmla="*/ 115 h 202"/>
                <a:gd name="T8" fmla="*/ 26 w 159"/>
                <a:gd name="T9" fmla="*/ 109 h 202"/>
                <a:gd name="T10" fmla="*/ 37 w 159"/>
                <a:gd name="T11" fmla="*/ 101 h 202"/>
                <a:gd name="T12" fmla="*/ 45 w 159"/>
                <a:gd name="T13" fmla="*/ 89 h 202"/>
                <a:gd name="T14" fmla="*/ 44 w 159"/>
                <a:gd name="T15" fmla="*/ 81 h 202"/>
                <a:gd name="T16" fmla="*/ 32 w 159"/>
                <a:gd name="T17" fmla="*/ 67 h 202"/>
                <a:gd name="T18" fmla="*/ 41 w 159"/>
                <a:gd name="T19" fmla="*/ 68 h 202"/>
                <a:gd name="T20" fmla="*/ 54 w 159"/>
                <a:gd name="T21" fmla="*/ 79 h 202"/>
                <a:gd name="T22" fmla="*/ 70 w 159"/>
                <a:gd name="T23" fmla="*/ 60 h 202"/>
                <a:gd name="T24" fmla="*/ 64 w 159"/>
                <a:gd name="T25" fmla="*/ 46 h 202"/>
                <a:gd name="T26" fmla="*/ 62 w 159"/>
                <a:gd name="T27" fmla="*/ 31 h 202"/>
                <a:gd name="T28" fmla="*/ 65 w 159"/>
                <a:gd name="T29" fmla="*/ 16 h 202"/>
                <a:gd name="T30" fmla="*/ 71 w 159"/>
                <a:gd name="T31" fmla="*/ 7 h 202"/>
                <a:gd name="T32" fmla="*/ 85 w 159"/>
                <a:gd name="T33" fmla="*/ 0 h 202"/>
                <a:gd name="T34" fmla="*/ 105 w 159"/>
                <a:gd name="T35" fmla="*/ 2 h 202"/>
                <a:gd name="T36" fmla="*/ 122 w 159"/>
                <a:gd name="T37" fmla="*/ 12 h 202"/>
                <a:gd name="T38" fmla="*/ 138 w 159"/>
                <a:gd name="T39" fmla="*/ 30 h 202"/>
                <a:gd name="T40" fmla="*/ 138 w 159"/>
                <a:gd name="T41" fmla="*/ 47 h 202"/>
                <a:gd name="T42" fmla="*/ 136 w 159"/>
                <a:gd name="T43" fmla="*/ 63 h 202"/>
                <a:gd name="T44" fmla="*/ 130 w 159"/>
                <a:gd name="T45" fmla="*/ 78 h 202"/>
                <a:gd name="T46" fmla="*/ 124 w 159"/>
                <a:gd name="T47" fmla="*/ 74 h 202"/>
                <a:gd name="T48" fmla="*/ 117 w 159"/>
                <a:gd name="T49" fmla="*/ 69 h 202"/>
                <a:gd name="T50" fmla="*/ 112 w 159"/>
                <a:gd name="T51" fmla="*/ 73 h 202"/>
                <a:gd name="T52" fmla="*/ 107 w 159"/>
                <a:gd name="T53" fmla="*/ 80 h 202"/>
                <a:gd name="T54" fmla="*/ 105 w 159"/>
                <a:gd name="T55" fmla="*/ 93 h 202"/>
                <a:gd name="T56" fmla="*/ 97 w 159"/>
                <a:gd name="T57" fmla="*/ 105 h 202"/>
                <a:gd name="T58" fmla="*/ 117 w 159"/>
                <a:gd name="T59" fmla="*/ 100 h 202"/>
                <a:gd name="T60" fmla="*/ 136 w 159"/>
                <a:gd name="T61" fmla="*/ 95 h 202"/>
                <a:gd name="T62" fmla="*/ 152 w 159"/>
                <a:gd name="T63" fmla="*/ 109 h 202"/>
                <a:gd name="T64" fmla="*/ 158 w 159"/>
                <a:gd name="T65" fmla="*/ 133 h 202"/>
                <a:gd name="T66" fmla="*/ 148 w 159"/>
                <a:gd name="T67" fmla="*/ 153 h 202"/>
                <a:gd name="T68" fmla="*/ 136 w 159"/>
                <a:gd name="T69" fmla="*/ 154 h 202"/>
                <a:gd name="T70" fmla="*/ 132 w 159"/>
                <a:gd name="T71" fmla="*/ 148 h 202"/>
                <a:gd name="T72" fmla="*/ 132 w 159"/>
                <a:gd name="T73" fmla="*/ 138 h 202"/>
                <a:gd name="T74" fmla="*/ 127 w 159"/>
                <a:gd name="T75" fmla="*/ 149 h 202"/>
                <a:gd name="T76" fmla="*/ 124 w 159"/>
                <a:gd name="T77" fmla="*/ 154 h 202"/>
                <a:gd name="T78" fmla="*/ 119 w 159"/>
                <a:gd name="T79" fmla="*/ 162 h 202"/>
                <a:gd name="T80" fmla="*/ 108 w 159"/>
                <a:gd name="T81" fmla="*/ 167 h 202"/>
                <a:gd name="T82" fmla="*/ 99 w 159"/>
                <a:gd name="T83" fmla="*/ 159 h 202"/>
                <a:gd name="T84" fmla="*/ 97 w 159"/>
                <a:gd name="T85" fmla="*/ 148 h 202"/>
                <a:gd name="T86" fmla="*/ 105 w 159"/>
                <a:gd name="T87" fmla="*/ 145 h 202"/>
                <a:gd name="T88" fmla="*/ 102 w 159"/>
                <a:gd name="T89" fmla="*/ 140 h 202"/>
                <a:gd name="T90" fmla="*/ 95 w 159"/>
                <a:gd name="T91" fmla="*/ 143 h 202"/>
                <a:gd name="T92" fmla="*/ 85 w 159"/>
                <a:gd name="T93" fmla="*/ 154 h 202"/>
                <a:gd name="T94" fmla="*/ 82 w 159"/>
                <a:gd name="T95" fmla="*/ 165 h 202"/>
                <a:gd name="T96" fmla="*/ 88 w 159"/>
                <a:gd name="T97" fmla="*/ 162 h 202"/>
                <a:gd name="T98" fmla="*/ 90 w 159"/>
                <a:gd name="T99" fmla="*/ 155 h 202"/>
                <a:gd name="T100" fmla="*/ 99 w 159"/>
                <a:gd name="T101" fmla="*/ 169 h 202"/>
                <a:gd name="T102" fmla="*/ 93 w 159"/>
                <a:gd name="T103" fmla="*/ 185 h 202"/>
                <a:gd name="T104" fmla="*/ 79 w 159"/>
                <a:gd name="T105" fmla="*/ 200 h 202"/>
                <a:gd name="T106" fmla="*/ 54 w 159"/>
                <a:gd name="T107" fmla="*/ 187 h 202"/>
                <a:gd name="T108" fmla="*/ 31 w 159"/>
                <a:gd name="T109" fmla="*/ 169 h 202"/>
                <a:gd name="T110" fmla="*/ 8 w 159"/>
                <a:gd name="T111" fmla="*/ 17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9" h="202">
                  <a:moveTo>
                    <a:pt x="3" y="167"/>
                  </a:moveTo>
                  <a:lnTo>
                    <a:pt x="6" y="163"/>
                  </a:lnTo>
                  <a:lnTo>
                    <a:pt x="10" y="158"/>
                  </a:lnTo>
                  <a:lnTo>
                    <a:pt x="13" y="153"/>
                  </a:lnTo>
                  <a:lnTo>
                    <a:pt x="16" y="149"/>
                  </a:lnTo>
                  <a:lnTo>
                    <a:pt x="19" y="144"/>
                  </a:lnTo>
                  <a:lnTo>
                    <a:pt x="22" y="139"/>
                  </a:lnTo>
                  <a:lnTo>
                    <a:pt x="23" y="133"/>
                  </a:lnTo>
                  <a:lnTo>
                    <a:pt x="24" y="128"/>
                  </a:lnTo>
                  <a:lnTo>
                    <a:pt x="26" y="128"/>
                  </a:lnTo>
                  <a:lnTo>
                    <a:pt x="27" y="127"/>
                  </a:lnTo>
                  <a:lnTo>
                    <a:pt x="28" y="126"/>
                  </a:lnTo>
                  <a:lnTo>
                    <a:pt x="29" y="125"/>
                  </a:lnTo>
                  <a:lnTo>
                    <a:pt x="30" y="124"/>
                  </a:lnTo>
                  <a:lnTo>
                    <a:pt x="30" y="123"/>
                  </a:lnTo>
                  <a:lnTo>
                    <a:pt x="31" y="121"/>
                  </a:lnTo>
                  <a:lnTo>
                    <a:pt x="31" y="119"/>
                  </a:lnTo>
                  <a:lnTo>
                    <a:pt x="31" y="118"/>
                  </a:lnTo>
                  <a:lnTo>
                    <a:pt x="31" y="116"/>
                  </a:lnTo>
                  <a:lnTo>
                    <a:pt x="30" y="115"/>
                  </a:lnTo>
                  <a:lnTo>
                    <a:pt x="29" y="113"/>
                  </a:lnTo>
                  <a:lnTo>
                    <a:pt x="29" y="112"/>
                  </a:lnTo>
                  <a:lnTo>
                    <a:pt x="27" y="111"/>
                  </a:lnTo>
                  <a:lnTo>
                    <a:pt x="27" y="110"/>
                  </a:lnTo>
                  <a:lnTo>
                    <a:pt x="26" y="109"/>
                  </a:lnTo>
                  <a:lnTo>
                    <a:pt x="27" y="107"/>
                  </a:lnTo>
                  <a:lnTo>
                    <a:pt x="29" y="105"/>
                  </a:lnTo>
                  <a:lnTo>
                    <a:pt x="32" y="104"/>
                  </a:lnTo>
                  <a:lnTo>
                    <a:pt x="35" y="102"/>
                  </a:lnTo>
                  <a:lnTo>
                    <a:pt x="37" y="101"/>
                  </a:lnTo>
                  <a:lnTo>
                    <a:pt x="39" y="99"/>
                  </a:lnTo>
                  <a:lnTo>
                    <a:pt x="41" y="97"/>
                  </a:lnTo>
                  <a:lnTo>
                    <a:pt x="42" y="94"/>
                  </a:lnTo>
                  <a:lnTo>
                    <a:pt x="43" y="88"/>
                  </a:lnTo>
                  <a:lnTo>
                    <a:pt x="45" y="89"/>
                  </a:lnTo>
                  <a:lnTo>
                    <a:pt x="47" y="89"/>
                  </a:lnTo>
                  <a:lnTo>
                    <a:pt x="48" y="88"/>
                  </a:lnTo>
                  <a:lnTo>
                    <a:pt x="49" y="86"/>
                  </a:lnTo>
                  <a:lnTo>
                    <a:pt x="46" y="84"/>
                  </a:lnTo>
                  <a:lnTo>
                    <a:pt x="44" y="81"/>
                  </a:lnTo>
                  <a:lnTo>
                    <a:pt x="42" y="77"/>
                  </a:lnTo>
                  <a:lnTo>
                    <a:pt x="39" y="74"/>
                  </a:lnTo>
                  <a:lnTo>
                    <a:pt x="38" y="70"/>
                  </a:lnTo>
                  <a:lnTo>
                    <a:pt x="35" y="68"/>
                  </a:lnTo>
                  <a:lnTo>
                    <a:pt x="32" y="67"/>
                  </a:lnTo>
                  <a:lnTo>
                    <a:pt x="28" y="67"/>
                  </a:lnTo>
                  <a:lnTo>
                    <a:pt x="32" y="65"/>
                  </a:lnTo>
                  <a:lnTo>
                    <a:pt x="36" y="65"/>
                  </a:lnTo>
                  <a:lnTo>
                    <a:pt x="39" y="66"/>
                  </a:lnTo>
                  <a:lnTo>
                    <a:pt x="41" y="68"/>
                  </a:lnTo>
                  <a:lnTo>
                    <a:pt x="44" y="72"/>
                  </a:lnTo>
                  <a:lnTo>
                    <a:pt x="46" y="75"/>
                  </a:lnTo>
                  <a:lnTo>
                    <a:pt x="49" y="78"/>
                  </a:lnTo>
                  <a:lnTo>
                    <a:pt x="52" y="80"/>
                  </a:lnTo>
                  <a:lnTo>
                    <a:pt x="54" y="79"/>
                  </a:lnTo>
                  <a:lnTo>
                    <a:pt x="55" y="77"/>
                  </a:lnTo>
                  <a:lnTo>
                    <a:pt x="56" y="76"/>
                  </a:lnTo>
                  <a:lnTo>
                    <a:pt x="56" y="74"/>
                  </a:lnTo>
                  <a:lnTo>
                    <a:pt x="71" y="62"/>
                  </a:lnTo>
                  <a:lnTo>
                    <a:pt x="70" y="60"/>
                  </a:lnTo>
                  <a:lnTo>
                    <a:pt x="68" y="57"/>
                  </a:lnTo>
                  <a:lnTo>
                    <a:pt x="67" y="54"/>
                  </a:lnTo>
                  <a:lnTo>
                    <a:pt x="66" y="52"/>
                  </a:lnTo>
                  <a:lnTo>
                    <a:pt x="65" y="49"/>
                  </a:lnTo>
                  <a:lnTo>
                    <a:pt x="64" y="46"/>
                  </a:lnTo>
                  <a:lnTo>
                    <a:pt x="63" y="43"/>
                  </a:lnTo>
                  <a:lnTo>
                    <a:pt x="63" y="40"/>
                  </a:lnTo>
                  <a:lnTo>
                    <a:pt x="62" y="37"/>
                  </a:lnTo>
                  <a:lnTo>
                    <a:pt x="62" y="34"/>
                  </a:lnTo>
                  <a:lnTo>
                    <a:pt x="62" y="31"/>
                  </a:lnTo>
                  <a:lnTo>
                    <a:pt x="62" y="28"/>
                  </a:lnTo>
                  <a:lnTo>
                    <a:pt x="62" y="25"/>
                  </a:lnTo>
                  <a:lnTo>
                    <a:pt x="63" y="22"/>
                  </a:lnTo>
                  <a:lnTo>
                    <a:pt x="64" y="19"/>
                  </a:lnTo>
                  <a:lnTo>
                    <a:pt x="65" y="16"/>
                  </a:lnTo>
                  <a:lnTo>
                    <a:pt x="66" y="14"/>
                  </a:lnTo>
                  <a:lnTo>
                    <a:pt x="67" y="12"/>
                  </a:lnTo>
                  <a:lnTo>
                    <a:pt x="68" y="10"/>
                  </a:lnTo>
                  <a:lnTo>
                    <a:pt x="70" y="9"/>
                  </a:lnTo>
                  <a:lnTo>
                    <a:pt x="71" y="7"/>
                  </a:lnTo>
                  <a:lnTo>
                    <a:pt x="73" y="6"/>
                  </a:lnTo>
                  <a:lnTo>
                    <a:pt x="75" y="4"/>
                  </a:lnTo>
                  <a:lnTo>
                    <a:pt x="77" y="3"/>
                  </a:lnTo>
                  <a:lnTo>
                    <a:pt x="80" y="1"/>
                  </a:lnTo>
                  <a:lnTo>
                    <a:pt x="85" y="0"/>
                  </a:lnTo>
                  <a:lnTo>
                    <a:pt x="89" y="0"/>
                  </a:lnTo>
                  <a:lnTo>
                    <a:pt x="92" y="0"/>
                  </a:lnTo>
                  <a:lnTo>
                    <a:pt x="97" y="0"/>
                  </a:lnTo>
                  <a:lnTo>
                    <a:pt x="101" y="1"/>
                  </a:lnTo>
                  <a:lnTo>
                    <a:pt x="105" y="2"/>
                  </a:lnTo>
                  <a:lnTo>
                    <a:pt x="108" y="3"/>
                  </a:lnTo>
                  <a:lnTo>
                    <a:pt x="112" y="5"/>
                  </a:lnTo>
                  <a:lnTo>
                    <a:pt x="115" y="7"/>
                  </a:lnTo>
                  <a:lnTo>
                    <a:pt x="119" y="10"/>
                  </a:lnTo>
                  <a:lnTo>
                    <a:pt x="122" y="12"/>
                  </a:lnTo>
                  <a:lnTo>
                    <a:pt x="125" y="15"/>
                  </a:lnTo>
                  <a:lnTo>
                    <a:pt x="129" y="17"/>
                  </a:lnTo>
                  <a:lnTo>
                    <a:pt x="131" y="20"/>
                  </a:lnTo>
                  <a:lnTo>
                    <a:pt x="134" y="23"/>
                  </a:lnTo>
                  <a:lnTo>
                    <a:pt x="138" y="30"/>
                  </a:lnTo>
                  <a:lnTo>
                    <a:pt x="138" y="34"/>
                  </a:lnTo>
                  <a:lnTo>
                    <a:pt x="139" y="37"/>
                  </a:lnTo>
                  <a:lnTo>
                    <a:pt x="139" y="40"/>
                  </a:lnTo>
                  <a:lnTo>
                    <a:pt x="139" y="44"/>
                  </a:lnTo>
                  <a:lnTo>
                    <a:pt x="138" y="47"/>
                  </a:lnTo>
                  <a:lnTo>
                    <a:pt x="138" y="50"/>
                  </a:lnTo>
                  <a:lnTo>
                    <a:pt x="138" y="53"/>
                  </a:lnTo>
                  <a:lnTo>
                    <a:pt x="138" y="56"/>
                  </a:lnTo>
                  <a:lnTo>
                    <a:pt x="137" y="60"/>
                  </a:lnTo>
                  <a:lnTo>
                    <a:pt x="136" y="63"/>
                  </a:lnTo>
                  <a:lnTo>
                    <a:pt x="135" y="66"/>
                  </a:lnTo>
                  <a:lnTo>
                    <a:pt x="134" y="69"/>
                  </a:lnTo>
                  <a:lnTo>
                    <a:pt x="133" y="72"/>
                  </a:lnTo>
                  <a:lnTo>
                    <a:pt x="131" y="75"/>
                  </a:lnTo>
                  <a:lnTo>
                    <a:pt x="130" y="78"/>
                  </a:lnTo>
                  <a:lnTo>
                    <a:pt x="128" y="81"/>
                  </a:lnTo>
                  <a:lnTo>
                    <a:pt x="127" y="79"/>
                  </a:lnTo>
                  <a:lnTo>
                    <a:pt x="126" y="77"/>
                  </a:lnTo>
                  <a:lnTo>
                    <a:pt x="125" y="75"/>
                  </a:lnTo>
                  <a:lnTo>
                    <a:pt x="124" y="74"/>
                  </a:lnTo>
                  <a:lnTo>
                    <a:pt x="123" y="72"/>
                  </a:lnTo>
                  <a:lnTo>
                    <a:pt x="121" y="71"/>
                  </a:lnTo>
                  <a:lnTo>
                    <a:pt x="120" y="70"/>
                  </a:lnTo>
                  <a:lnTo>
                    <a:pt x="118" y="69"/>
                  </a:lnTo>
                  <a:lnTo>
                    <a:pt x="117" y="69"/>
                  </a:lnTo>
                  <a:lnTo>
                    <a:pt x="116" y="69"/>
                  </a:lnTo>
                  <a:lnTo>
                    <a:pt x="114" y="69"/>
                  </a:lnTo>
                  <a:lnTo>
                    <a:pt x="114" y="70"/>
                  </a:lnTo>
                  <a:lnTo>
                    <a:pt x="114" y="72"/>
                  </a:lnTo>
                  <a:lnTo>
                    <a:pt x="112" y="73"/>
                  </a:lnTo>
                  <a:lnTo>
                    <a:pt x="111" y="74"/>
                  </a:lnTo>
                  <a:lnTo>
                    <a:pt x="110" y="75"/>
                  </a:lnTo>
                  <a:lnTo>
                    <a:pt x="109" y="76"/>
                  </a:lnTo>
                  <a:lnTo>
                    <a:pt x="108" y="78"/>
                  </a:lnTo>
                  <a:lnTo>
                    <a:pt x="107" y="80"/>
                  </a:lnTo>
                  <a:lnTo>
                    <a:pt x="107" y="81"/>
                  </a:lnTo>
                  <a:lnTo>
                    <a:pt x="107" y="83"/>
                  </a:lnTo>
                  <a:lnTo>
                    <a:pt x="106" y="87"/>
                  </a:lnTo>
                  <a:lnTo>
                    <a:pt x="106" y="90"/>
                  </a:lnTo>
                  <a:lnTo>
                    <a:pt x="105" y="93"/>
                  </a:lnTo>
                  <a:lnTo>
                    <a:pt x="104" y="96"/>
                  </a:lnTo>
                  <a:lnTo>
                    <a:pt x="103" y="98"/>
                  </a:lnTo>
                  <a:lnTo>
                    <a:pt x="101" y="100"/>
                  </a:lnTo>
                  <a:lnTo>
                    <a:pt x="99" y="103"/>
                  </a:lnTo>
                  <a:lnTo>
                    <a:pt x="97" y="105"/>
                  </a:lnTo>
                  <a:lnTo>
                    <a:pt x="101" y="106"/>
                  </a:lnTo>
                  <a:lnTo>
                    <a:pt x="105" y="106"/>
                  </a:lnTo>
                  <a:lnTo>
                    <a:pt x="109" y="104"/>
                  </a:lnTo>
                  <a:lnTo>
                    <a:pt x="113" y="102"/>
                  </a:lnTo>
                  <a:lnTo>
                    <a:pt x="117" y="100"/>
                  </a:lnTo>
                  <a:lnTo>
                    <a:pt x="120" y="97"/>
                  </a:lnTo>
                  <a:lnTo>
                    <a:pt x="124" y="94"/>
                  </a:lnTo>
                  <a:lnTo>
                    <a:pt x="127" y="92"/>
                  </a:lnTo>
                  <a:lnTo>
                    <a:pt x="132" y="93"/>
                  </a:lnTo>
                  <a:lnTo>
                    <a:pt x="136" y="95"/>
                  </a:lnTo>
                  <a:lnTo>
                    <a:pt x="139" y="97"/>
                  </a:lnTo>
                  <a:lnTo>
                    <a:pt x="143" y="99"/>
                  </a:lnTo>
                  <a:lnTo>
                    <a:pt x="145" y="102"/>
                  </a:lnTo>
                  <a:lnTo>
                    <a:pt x="149" y="106"/>
                  </a:lnTo>
                  <a:lnTo>
                    <a:pt x="152" y="109"/>
                  </a:lnTo>
                  <a:lnTo>
                    <a:pt x="155" y="112"/>
                  </a:lnTo>
                  <a:lnTo>
                    <a:pt x="156" y="117"/>
                  </a:lnTo>
                  <a:lnTo>
                    <a:pt x="157" y="123"/>
                  </a:lnTo>
                  <a:lnTo>
                    <a:pt x="157" y="128"/>
                  </a:lnTo>
                  <a:lnTo>
                    <a:pt x="158" y="133"/>
                  </a:lnTo>
                  <a:lnTo>
                    <a:pt x="157" y="139"/>
                  </a:lnTo>
                  <a:lnTo>
                    <a:pt x="156" y="144"/>
                  </a:lnTo>
                  <a:lnTo>
                    <a:pt x="154" y="148"/>
                  </a:lnTo>
                  <a:lnTo>
                    <a:pt x="150" y="152"/>
                  </a:lnTo>
                  <a:lnTo>
                    <a:pt x="148" y="153"/>
                  </a:lnTo>
                  <a:lnTo>
                    <a:pt x="146" y="154"/>
                  </a:lnTo>
                  <a:lnTo>
                    <a:pt x="144" y="154"/>
                  </a:lnTo>
                  <a:lnTo>
                    <a:pt x="141" y="155"/>
                  </a:lnTo>
                  <a:lnTo>
                    <a:pt x="138" y="154"/>
                  </a:lnTo>
                  <a:lnTo>
                    <a:pt x="136" y="154"/>
                  </a:lnTo>
                  <a:lnTo>
                    <a:pt x="134" y="154"/>
                  </a:lnTo>
                  <a:lnTo>
                    <a:pt x="132" y="153"/>
                  </a:lnTo>
                  <a:lnTo>
                    <a:pt x="131" y="152"/>
                  </a:lnTo>
                  <a:lnTo>
                    <a:pt x="131" y="150"/>
                  </a:lnTo>
                  <a:lnTo>
                    <a:pt x="132" y="148"/>
                  </a:lnTo>
                  <a:lnTo>
                    <a:pt x="132" y="146"/>
                  </a:lnTo>
                  <a:lnTo>
                    <a:pt x="132" y="144"/>
                  </a:lnTo>
                  <a:lnTo>
                    <a:pt x="133" y="142"/>
                  </a:lnTo>
                  <a:lnTo>
                    <a:pt x="132" y="140"/>
                  </a:lnTo>
                  <a:lnTo>
                    <a:pt x="132" y="138"/>
                  </a:lnTo>
                  <a:lnTo>
                    <a:pt x="130" y="140"/>
                  </a:lnTo>
                  <a:lnTo>
                    <a:pt x="128" y="141"/>
                  </a:lnTo>
                  <a:lnTo>
                    <a:pt x="127" y="143"/>
                  </a:lnTo>
                  <a:lnTo>
                    <a:pt x="127" y="146"/>
                  </a:lnTo>
                  <a:lnTo>
                    <a:pt x="127" y="149"/>
                  </a:lnTo>
                  <a:lnTo>
                    <a:pt x="126" y="149"/>
                  </a:lnTo>
                  <a:lnTo>
                    <a:pt x="125" y="150"/>
                  </a:lnTo>
                  <a:lnTo>
                    <a:pt x="124" y="151"/>
                  </a:lnTo>
                  <a:lnTo>
                    <a:pt x="124" y="152"/>
                  </a:lnTo>
                  <a:lnTo>
                    <a:pt x="124" y="154"/>
                  </a:lnTo>
                  <a:lnTo>
                    <a:pt x="123" y="155"/>
                  </a:lnTo>
                  <a:lnTo>
                    <a:pt x="123" y="157"/>
                  </a:lnTo>
                  <a:lnTo>
                    <a:pt x="122" y="158"/>
                  </a:lnTo>
                  <a:lnTo>
                    <a:pt x="120" y="160"/>
                  </a:lnTo>
                  <a:lnTo>
                    <a:pt x="119" y="162"/>
                  </a:lnTo>
                  <a:lnTo>
                    <a:pt x="117" y="164"/>
                  </a:lnTo>
                  <a:lnTo>
                    <a:pt x="115" y="165"/>
                  </a:lnTo>
                  <a:lnTo>
                    <a:pt x="113" y="166"/>
                  </a:lnTo>
                  <a:lnTo>
                    <a:pt x="110" y="167"/>
                  </a:lnTo>
                  <a:lnTo>
                    <a:pt x="108" y="167"/>
                  </a:lnTo>
                  <a:lnTo>
                    <a:pt x="105" y="166"/>
                  </a:lnTo>
                  <a:lnTo>
                    <a:pt x="103" y="164"/>
                  </a:lnTo>
                  <a:lnTo>
                    <a:pt x="102" y="162"/>
                  </a:lnTo>
                  <a:lnTo>
                    <a:pt x="100" y="161"/>
                  </a:lnTo>
                  <a:lnTo>
                    <a:pt x="99" y="159"/>
                  </a:lnTo>
                  <a:lnTo>
                    <a:pt x="97" y="157"/>
                  </a:lnTo>
                  <a:lnTo>
                    <a:pt x="96" y="155"/>
                  </a:lnTo>
                  <a:lnTo>
                    <a:pt x="96" y="152"/>
                  </a:lnTo>
                  <a:lnTo>
                    <a:pt x="96" y="150"/>
                  </a:lnTo>
                  <a:lnTo>
                    <a:pt x="97" y="148"/>
                  </a:lnTo>
                  <a:lnTo>
                    <a:pt x="99" y="148"/>
                  </a:lnTo>
                  <a:lnTo>
                    <a:pt x="101" y="147"/>
                  </a:lnTo>
                  <a:lnTo>
                    <a:pt x="103" y="146"/>
                  </a:lnTo>
                  <a:lnTo>
                    <a:pt x="104" y="146"/>
                  </a:lnTo>
                  <a:lnTo>
                    <a:pt x="105" y="145"/>
                  </a:lnTo>
                  <a:lnTo>
                    <a:pt x="106" y="144"/>
                  </a:lnTo>
                  <a:lnTo>
                    <a:pt x="106" y="141"/>
                  </a:lnTo>
                  <a:lnTo>
                    <a:pt x="105" y="141"/>
                  </a:lnTo>
                  <a:lnTo>
                    <a:pt x="104" y="140"/>
                  </a:lnTo>
                  <a:lnTo>
                    <a:pt x="102" y="140"/>
                  </a:lnTo>
                  <a:lnTo>
                    <a:pt x="101" y="141"/>
                  </a:lnTo>
                  <a:lnTo>
                    <a:pt x="99" y="141"/>
                  </a:lnTo>
                  <a:lnTo>
                    <a:pt x="97" y="142"/>
                  </a:lnTo>
                  <a:lnTo>
                    <a:pt x="96" y="142"/>
                  </a:lnTo>
                  <a:lnTo>
                    <a:pt x="95" y="143"/>
                  </a:lnTo>
                  <a:lnTo>
                    <a:pt x="92" y="145"/>
                  </a:lnTo>
                  <a:lnTo>
                    <a:pt x="91" y="147"/>
                  </a:lnTo>
                  <a:lnTo>
                    <a:pt x="88" y="149"/>
                  </a:lnTo>
                  <a:lnTo>
                    <a:pt x="87" y="151"/>
                  </a:lnTo>
                  <a:lnTo>
                    <a:pt x="85" y="154"/>
                  </a:lnTo>
                  <a:lnTo>
                    <a:pt x="83" y="156"/>
                  </a:lnTo>
                  <a:lnTo>
                    <a:pt x="82" y="159"/>
                  </a:lnTo>
                  <a:lnTo>
                    <a:pt x="80" y="162"/>
                  </a:lnTo>
                  <a:lnTo>
                    <a:pt x="82" y="163"/>
                  </a:lnTo>
                  <a:lnTo>
                    <a:pt x="82" y="165"/>
                  </a:lnTo>
                  <a:lnTo>
                    <a:pt x="83" y="167"/>
                  </a:lnTo>
                  <a:lnTo>
                    <a:pt x="85" y="167"/>
                  </a:lnTo>
                  <a:lnTo>
                    <a:pt x="87" y="165"/>
                  </a:lnTo>
                  <a:lnTo>
                    <a:pt x="87" y="164"/>
                  </a:lnTo>
                  <a:lnTo>
                    <a:pt x="88" y="162"/>
                  </a:lnTo>
                  <a:lnTo>
                    <a:pt x="88" y="161"/>
                  </a:lnTo>
                  <a:lnTo>
                    <a:pt x="88" y="159"/>
                  </a:lnTo>
                  <a:lnTo>
                    <a:pt x="88" y="158"/>
                  </a:lnTo>
                  <a:lnTo>
                    <a:pt x="89" y="156"/>
                  </a:lnTo>
                  <a:lnTo>
                    <a:pt x="90" y="155"/>
                  </a:lnTo>
                  <a:lnTo>
                    <a:pt x="91" y="159"/>
                  </a:lnTo>
                  <a:lnTo>
                    <a:pt x="92" y="162"/>
                  </a:lnTo>
                  <a:lnTo>
                    <a:pt x="94" y="164"/>
                  </a:lnTo>
                  <a:lnTo>
                    <a:pt x="97" y="166"/>
                  </a:lnTo>
                  <a:lnTo>
                    <a:pt x="99" y="169"/>
                  </a:lnTo>
                  <a:lnTo>
                    <a:pt x="100" y="171"/>
                  </a:lnTo>
                  <a:lnTo>
                    <a:pt x="101" y="175"/>
                  </a:lnTo>
                  <a:lnTo>
                    <a:pt x="99" y="179"/>
                  </a:lnTo>
                  <a:lnTo>
                    <a:pt x="96" y="182"/>
                  </a:lnTo>
                  <a:lnTo>
                    <a:pt x="93" y="185"/>
                  </a:lnTo>
                  <a:lnTo>
                    <a:pt x="91" y="188"/>
                  </a:lnTo>
                  <a:lnTo>
                    <a:pt x="88" y="192"/>
                  </a:lnTo>
                  <a:lnTo>
                    <a:pt x="85" y="195"/>
                  </a:lnTo>
                  <a:lnTo>
                    <a:pt x="82" y="198"/>
                  </a:lnTo>
                  <a:lnTo>
                    <a:pt x="79" y="200"/>
                  </a:lnTo>
                  <a:lnTo>
                    <a:pt x="75" y="201"/>
                  </a:lnTo>
                  <a:lnTo>
                    <a:pt x="67" y="200"/>
                  </a:lnTo>
                  <a:lnTo>
                    <a:pt x="62" y="197"/>
                  </a:lnTo>
                  <a:lnTo>
                    <a:pt x="57" y="192"/>
                  </a:lnTo>
                  <a:lnTo>
                    <a:pt x="54" y="187"/>
                  </a:lnTo>
                  <a:lnTo>
                    <a:pt x="51" y="181"/>
                  </a:lnTo>
                  <a:lnTo>
                    <a:pt x="47" y="175"/>
                  </a:lnTo>
                  <a:lnTo>
                    <a:pt x="41" y="171"/>
                  </a:lnTo>
                  <a:lnTo>
                    <a:pt x="35" y="169"/>
                  </a:lnTo>
                  <a:lnTo>
                    <a:pt x="31" y="169"/>
                  </a:lnTo>
                  <a:lnTo>
                    <a:pt x="26" y="168"/>
                  </a:lnTo>
                  <a:lnTo>
                    <a:pt x="22" y="169"/>
                  </a:lnTo>
                  <a:lnTo>
                    <a:pt x="17" y="169"/>
                  </a:lnTo>
                  <a:lnTo>
                    <a:pt x="13" y="169"/>
                  </a:lnTo>
                  <a:lnTo>
                    <a:pt x="8" y="170"/>
                  </a:lnTo>
                  <a:lnTo>
                    <a:pt x="3" y="172"/>
                  </a:lnTo>
                  <a:lnTo>
                    <a:pt x="0" y="174"/>
                  </a:lnTo>
                  <a:lnTo>
                    <a:pt x="3" y="167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67" name="Freeform 255">
              <a:extLst>
                <a:ext uri="{FF2B5EF4-FFF2-40B4-BE49-F238E27FC236}">
                  <a16:creationId xmlns:a16="http://schemas.microsoft.com/office/drawing/2014/main" id="{573F274F-D7F4-F2B7-E94A-E1E570B56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0" y="3303"/>
              <a:ext cx="268" cy="295"/>
            </a:xfrm>
            <a:custGeom>
              <a:avLst/>
              <a:gdLst>
                <a:gd name="T0" fmla="*/ 42 w 268"/>
                <a:gd name="T1" fmla="*/ 82 h 295"/>
                <a:gd name="T2" fmla="*/ 62 w 268"/>
                <a:gd name="T3" fmla="*/ 47 h 295"/>
                <a:gd name="T4" fmla="*/ 84 w 268"/>
                <a:gd name="T5" fmla="*/ 12 h 295"/>
                <a:gd name="T6" fmla="*/ 103 w 268"/>
                <a:gd name="T7" fmla="*/ 0 h 295"/>
                <a:gd name="T8" fmla="*/ 114 w 268"/>
                <a:gd name="T9" fmla="*/ 4 h 295"/>
                <a:gd name="T10" fmla="*/ 114 w 268"/>
                <a:gd name="T11" fmla="*/ 10 h 295"/>
                <a:gd name="T12" fmla="*/ 134 w 268"/>
                <a:gd name="T13" fmla="*/ 3 h 295"/>
                <a:gd name="T14" fmla="*/ 142 w 268"/>
                <a:gd name="T15" fmla="*/ 14 h 295"/>
                <a:gd name="T16" fmla="*/ 149 w 268"/>
                <a:gd name="T17" fmla="*/ 22 h 295"/>
                <a:gd name="T18" fmla="*/ 161 w 268"/>
                <a:gd name="T19" fmla="*/ 17 h 295"/>
                <a:gd name="T20" fmla="*/ 170 w 268"/>
                <a:gd name="T21" fmla="*/ 14 h 295"/>
                <a:gd name="T22" fmla="*/ 174 w 268"/>
                <a:gd name="T23" fmla="*/ 18 h 295"/>
                <a:gd name="T24" fmla="*/ 172 w 268"/>
                <a:gd name="T25" fmla="*/ 30 h 295"/>
                <a:gd name="T26" fmla="*/ 177 w 268"/>
                <a:gd name="T27" fmla="*/ 37 h 295"/>
                <a:gd name="T28" fmla="*/ 185 w 268"/>
                <a:gd name="T29" fmla="*/ 35 h 295"/>
                <a:gd name="T30" fmla="*/ 191 w 268"/>
                <a:gd name="T31" fmla="*/ 29 h 295"/>
                <a:gd name="T32" fmla="*/ 186 w 268"/>
                <a:gd name="T33" fmla="*/ 26 h 295"/>
                <a:gd name="T34" fmla="*/ 178 w 268"/>
                <a:gd name="T35" fmla="*/ 30 h 295"/>
                <a:gd name="T36" fmla="*/ 180 w 268"/>
                <a:gd name="T37" fmla="*/ 20 h 295"/>
                <a:gd name="T38" fmla="*/ 186 w 268"/>
                <a:gd name="T39" fmla="*/ 15 h 295"/>
                <a:gd name="T40" fmla="*/ 195 w 268"/>
                <a:gd name="T41" fmla="*/ 18 h 295"/>
                <a:gd name="T42" fmla="*/ 211 w 268"/>
                <a:gd name="T43" fmla="*/ 44 h 295"/>
                <a:gd name="T44" fmla="*/ 232 w 268"/>
                <a:gd name="T45" fmla="*/ 71 h 295"/>
                <a:gd name="T46" fmla="*/ 256 w 268"/>
                <a:gd name="T47" fmla="*/ 96 h 295"/>
                <a:gd name="T48" fmla="*/ 265 w 268"/>
                <a:gd name="T49" fmla="*/ 124 h 295"/>
                <a:gd name="T50" fmla="*/ 249 w 268"/>
                <a:gd name="T51" fmla="*/ 147 h 295"/>
                <a:gd name="T52" fmla="*/ 250 w 268"/>
                <a:gd name="T53" fmla="*/ 133 h 295"/>
                <a:gd name="T54" fmla="*/ 245 w 268"/>
                <a:gd name="T55" fmla="*/ 129 h 295"/>
                <a:gd name="T56" fmla="*/ 245 w 268"/>
                <a:gd name="T57" fmla="*/ 145 h 295"/>
                <a:gd name="T58" fmla="*/ 238 w 268"/>
                <a:gd name="T59" fmla="*/ 143 h 295"/>
                <a:gd name="T60" fmla="*/ 231 w 268"/>
                <a:gd name="T61" fmla="*/ 144 h 295"/>
                <a:gd name="T62" fmla="*/ 230 w 268"/>
                <a:gd name="T63" fmla="*/ 159 h 295"/>
                <a:gd name="T64" fmla="*/ 207 w 268"/>
                <a:gd name="T65" fmla="*/ 160 h 295"/>
                <a:gd name="T66" fmla="*/ 177 w 268"/>
                <a:gd name="T67" fmla="*/ 148 h 295"/>
                <a:gd name="T68" fmla="*/ 151 w 268"/>
                <a:gd name="T69" fmla="*/ 129 h 295"/>
                <a:gd name="T70" fmla="*/ 159 w 268"/>
                <a:gd name="T71" fmla="*/ 144 h 295"/>
                <a:gd name="T72" fmla="*/ 142 w 268"/>
                <a:gd name="T73" fmla="*/ 165 h 295"/>
                <a:gd name="T74" fmla="*/ 121 w 268"/>
                <a:gd name="T75" fmla="*/ 182 h 295"/>
                <a:gd name="T76" fmla="*/ 99 w 268"/>
                <a:gd name="T77" fmla="*/ 199 h 295"/>
                <a:gd name="T78" fmla="*/ 106 w 268"/>
                <a:gd name="T79" fmla="*/ 200 h 295"/>
                <a:gd name="T80" fmla="*/ 125 w 268"/>
                <a:gd name="T81" fmla="*/ 188 h 295"/>
                <a:gd name="T82" fmla="*/ 112 w 268"/>
                <a:gd name="T83" fmla="*/ 200 h 295"/>
                <a:gd name="T84" fmla="*/ 108 w 268"/>
                <a:gd name="T85" fmla="*/ 210 h 295"/>
                <a:gd name="T86" fmla="*/ 116 w 268"/>
                <a:gd name="T87" fmla="*/ 204 h 295"/>
                <a:gd name="T88" fmla="*/ 116 w 268"/>
                <a:gd name="T89" fmla="*/ 209 h 295"/>
                <a:gd name="T90" fmla="*/ 108 w 268"/>
                <a:gd name="T91" fmla="*/ 219 h 295"/>
                <a:gd name="T92" fmla="*/ 78 w 268"/>
                <a:gd name="T93" fmla="*/ 241 h 295"/>
                <a:gd name="T94" fmla="*/ 52 w 268"/>
                <a:gd name="T95" fmla="*/ 268 h 295"/>
                <a:gd name="T96" fmla="*/ 20 w 268"/>
                <a:gd name="T97" fmla="*/ 288 h 295"/>
                <a:gd name="T98" fmla="*/ 0 w 268"/>
                <a:gd name="T99" fmla="*/ 265 h 295"/>
                <a:gd name="T100" fmla="*/ 0 w 268"/>
                <a:gd name="T101" fmla="*/ 220 h 295"/>
                <a:gd name="T102" fmla="*/ 0 w 268"/>
                <a:gd name="T103" fmla="*/ 175 h 295"/>
                <a:gd name="T104" fmla="*/ 5 w 268"/>
                <a:gd name="T105" fmla="*/ 140 h 295"/>
                <a:gd name="T106" fmla="*/ 16 w 268"/>
                <a:gd name="T107" fmla="*/ 11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8" h="295">
                  <a:moveTo>
                    <a:pt x="23" y="108"/>
                  </a:moveTo>
                  <a:lnTo>
                    <a:pt x="28" y="102"/>
                  </a:lnTo>
                  <a:lnTo>
                    <a:pt x="33" y="95"/>
                  </a:lnTo>
                  <a:lnTo>
                    <a:pt x="38" y="88"/>
                  </a:lnTo>
                  <a:lnTo>
                    <a:pt x="42" y="82"/>
                  </a:lnTo>
                  <a:lnTo>
                    <a:pt x="46" y="75"/>
                  </a:lnTo>
                  <a:lnTo>
                    <a:pt x="51" y="68"/>
                  </a:lnTo>
                  <a:lnTo>
                    <a:pt x="54" y="61"/>
                  </a:lnTo>
                  <a:lnTo>
                    <a:pt x="59" y="54"/>
                  </a:lnTo>
                  <a:lnTo>
                    <a:pt x="62" y="47"/>
                  </a:lnTo>
                  <a:lnTo>
                    <a:pt x="67" y="40"/>
                  </a:lnTo>
                  <a:lnTo>
                    <a:pt x="71" y="33"/>
                  </a:lnTo>
                  <a:lnTo>
                    <a:pt x="75" y="26"/>
                  </a:lnTo>
                  <a:lnTo>
                    <a:pt x="80" y="19"/>
                  </a:lnTo>
                  <a:lnTo>
                    <a:pt x="84" y="12"/>
                  </a:lnTo>
                  <a:lnTo>
                    <a:pt x="89" y="6"/>
                  </a:lnTo>
                  <a:lnTo>
                    <a:pt x="94" y="0"/>
                  </a:lnTo>
                  <a:lnTo>
                    <a:pt x="97" y="0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06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2"/>
                  </a:lnTo>
                  <a:lnTo>
                    <a:pt x="114" y="4"/>
                  </a:lnTo>
                  <a:lnTo>
                    <a:pt x="113" y="6"/>
                  </a:lnTo>
                  <a:lnTo>
                    <a:pt x="111" y="6"/>
                  </a:lnTo>
                  <a:lnTo>
                    <a:pt x="109" y="7"/>
                  </a:lnTo>
                  <a:lnTo>
                    <a:pt x="110" y="10"/>
                  </a:lnTo>
                  <a:lnTo>
                    <a:pt x="114" y="10"/>
                  </a:lnTo>
                  <a:lnTo>
                    <a:pt x="118" y="9"/>
                  </a:lnTo>
                  <a:lnTo>
                    <a:pt x="123" y="7"/>
                  </a:lnTo>
                  <a:lnTo>
                    <a:pt x="127" y="4"/>
                  </a:lnTo>
                  <a:lnTo>
                    <a:pt x="131" y="3"/>
                  </a:lnTo>
                  <a:lnTo>
                    <a:pt x="134" y="3"/>
                  </a:lnTo>
                  <a:lnTo>
                    <a:pt x="137" y="6"/>
                  </a:lnTo>
                  <a:lnTo>
                    <a:pt x="140" y="13"/>
                  </a:lnTo>
                  <a:lnTo>
                    <a:pt x="141" y="14"/>
                  </a:lnTo>
                  <a:lnTo>
                    <a:pt x="142" y="14"/>
                  </a:lnTo>
                  <a:lnTo>
                    <a:pt x="142" y="14"/>
                  </a:lnTo>
                  <a:lnTo>
                    <a:pt x="143" y="14"/>
                  </a:lnTo>
                  <a:lnTo>
                    <a:pt x="145" y="19"/>
                  </a:lnTo>
                  <a:lnTo>
                    <a:pt x="146" y="22"/>
                  </a:lnTo>
                  <a:lnTo>
                    <a:pt x="148" y="23"/>
                  </a:lnTo>
                  <a:lnTo>
                    <a:pt x="149" y="22"/>
                  </a:lnTo>
                  <a:lnTo>
                    <a:pt x="152" y="21"/>
                  </a:lnTo>
                  <a:lnTo>
                    <a:pt x="154" y="19"/>
                  </a:lnTo>
                  <a:lnTo>
                    <a:pt x="156" y="17"/>
                  </a:lnTo>
                  <a:lnTo>
                    <a:pt x="158" y="17"/>
                  </a:lnTo>
                  <a:lnTo>
                    <a:pt x="161" y="17"/>
                  </a:lnTo>
                  <a:lnTo>
                    <a:pt x="163" y="16"/>
                  </a:lnTo>
                  <a:lnTo>
                    <a:pt x="164" y="15"/>
                  </a:lnTo>
                  <a:lnTo>
                    <a:pt x="166" y="15"/>
                  </a:lnTo>
                  <a:lnTo>
                    <a:pt x="168" y="14"/>
                  </a:lnTo>
                  <a:lnTo>
                    <a:pt x="170" y="14"/>
                  </a:lnTo>
                  <a:lnTo>
                    <a:pt x="172" y="13"/>
                  </a:lnTo>
                  <a:lnTo>
                    <a:pt x="174" y="13"/>
                  </a:lnTo>
                  <a:lnTo>
                    <a:pt x="176" y="13"/>
                  </a:lnTo>
                  <a:lnTo>
                    <a:pt x="175" y="15"/>
                  </a:lnTo>
                  <a:lnTo>
                    <a:pt x="174" y="18"/>
                  </a:lnTo>
                  <a:lnTo>
                    <a:pt x="173" y="20"/>
                  </a:lnTo>
                  <a:lnTo>
                    <a:pt x="173" y="23"/>
                  </a:lnTo>
                  <a:lnTo>
                    <a:pt x="172" y="25"/>
                  </a:lnTo>
                  <a:lnTo>
                    <a:pt x="172" y="28"/>
                  </a:lnTo>
                  <a:lnTo>
                    <a:pt x="172" y="30"/>
                  </a:lnTo>
                  <a:lnTo>
                    <a:pt x="173" y="33"/>
                  </a:lnTo>
                  <a:lnTo>
                    <a:pt x="174" y="34"/>
                  </a:lnTo>
                  <a:lnTo>
                    <a:pt x="175" y="35"/>
                  </a:lnTo>
                  <a:lnTo>
                    <a:pt x="176" y="36"/>
                  </a:lnTo>
                  <a:lnTo>
                    <a:pt x="177" y="37"/>
                  </a:lnTo>
                  <a:lnTo>
                    <a:pt x="179" y="37"/>
                  </a:lnTo>
                  <a:lnTo>
                    <a:pt x="181" y="38"/>
                  </a:lnTo>
                  <a:lnTo>
                    <a:pt x="182" y="37"/>
                  </a:lnTo>
                  <a:lnTo>
                    <a:pt x="184" y="37"/>
                  </a:lnTo>
                  <a:lnTo>
                    <a:pt x="185" y="35"/>
                  </a:lnTo>
                  <a:lnTo>
                    <a:pt x="186" y="34"/>
                  </a:lnTo>
                  <a:lnTo>
                    <a:pt x="188" y="33"/>
                  </a:lnTo>
                  <a:lnTo>
                    <a:pt x="189" y="31"/>
                  </a:lnTo>
                  <a:lnTo>
                    <a:pt x="190" y="30"/>
                  </a:lnTo>
                  <a:lnTo>
                    <a:pt x="191" y="29"/>
                  </a:lnTo>
                  <a:lnTo>
                    <a:pt x="191" y="27"/>
                  </a:lnTo>
                  <a:lnTo>
                    <a:pt x="192" y="25"/>
                  </a:lnTo>
                  <a:lnTo>
                    <a:pt x="189" y="24"/>
                  </a:lnTo>
                  <a:lnTo>
                    <a:pt x="187" y="25"/>
                  </a:lnTo>
                  <a:lnTo>
                    <a:pt x="186" y="26"/>
                  </a:lnTo>
                  <a:lnTo>
                    <a:pt x="184" y="28"/>
                  </a:lnTo>
                  <a:lnTo>
                    <a:pt x="184" y="29"/>
                  </a:lnTo>
                  <a:lnTo>
                    <a:pt x="182" y="31"/>
                  </a:lnTo>
                  <a:lnTo>
                    <a:pt x="180" y="31"/>
                  </a:lnTo>
                  <a:lnTo>
                    <a:pt x="178" y="30"/>
                  </a:lnTo>
                  <a:lnTo>
                    <a:pt x="178" y="28"/>
                  </a:lnTo>
                  <a:lnTo>
                    <a:pt x="178" y="26"/>
                  </a:lnTo>
                  <a:lnTo>
                    <a:pt x="178" y="24"/>
                  </a:lnTo>
                  <a:lnTo>
                    <a:pt x="179" y="22"/>
                  </a:lnTo>
                  <a:lnTo>
                    <a:pt x="180" y="20"/>
                  </a:lnTo>
                  <a:lnTo>
                    <a:pt x="181" y="19"/>
                  </a:lnTo>
                  <a:lnTo>
                    <a:pt x="182" y="18"/>
                  </a:lnTo>
                  <a:lnTo>
                    <a:pt x="183" y="17"/>
                  </a:lnTo>
                  <a:lnTo>
                    <a:pt x="184" y="16"/>
                  </a:lnTo>
                  <a:lnTo>
                    <a:pt x="186" y="15"/>
                  </a:lnTo>
                  <a:lnTo>
                    <a:pt x="188" y="15"/>
                  </a:lnTo>
                  <a:lnTo>
                    <a:pt x="190" y="16"/>
                  </a:lnTo>
                  <a:lnTo>
                    <a:pt x="192" y="16"/>
                  </a:lnTo>
                  <a:lnTo>
                    <a:pt x="194" y="17"/>
                  </a:lnTo>
                  <a:lnTo>
                    <a:pt x="195" y="18"/>
                  </a:lnTo>
                  <a:lnTo>
                    <a:pt x="197" y="19"/>
                  </a:lnTo>
                  <a:lnTo>
                    <a:pt x="200" y="26"/>
                  </a:lnTo>
                  <a:lnTo>
                    <a:pt x="204" y="32"/>
                  </a:lnTo>
                  <a:lnTo>
                    <a:pt x="207" y="38"/>
                  </a:lnTo>
                  <a:lnTo>
                    <a:pt x="211" y="44"/>
                  </a:lnTo>
                  <a:lnTo>
                    <a:pt x="215" y="49"/>
                  </a:lnTo>
                  <a:lnTo>
                    <a:pt x="219" y="55"/>
                  </a:lnTo>
                  <a:lnTo>
                    <a:pt x="223" y="60"/>
                  </a:lnTo>
                  <a:lnTo>
                    <a:pt x="227" y="65"/>
                  </a:lnTo>
                  <a:lnTo>
                    <a:pt x="232" y="71"/>
                  </a:lnTo>
                  <a:lnTo>
                    <a:pt x="236" y="75"/>
                  </a:lnTo>
                  <a:lnTo>
                    <a:pt x="241" y="81"/>
                  </a:lnTo>
                  <a:lnTo>
                    <a:pt x="246" y="86"/>
                  </a:lnTo>
                  <a:lnTo>
                    <a:pt x="251" y="91"/>
                  </a:lnTo>
                  <a:lnTo>
                    <a:pt x="256" y="96"/>
                  </a:lnTo>
                  <a:lnTo>
                    <a:pt x="260" y="102"/>
                  </a:lnTo>
                  <a:lnTo>
                    <a:pt x="265" y="107"/>
                  </a:lnTo>
                  <a:lnTo>
                    <a:pt x="267" y="113"/>
                  </a:lnTo>
                  <a:lnTo>
                    <a:pt x="267" y="119"/>
                  </a:lnTo>
                  <a:lnTo>
                    <a:pt x="265" y="124"/>
                  </a:lnTo>
                  <a:lnTo>
                    <a:pt x="262" y="129"/>
                  </a:lnTo>
                  <a:lnTo>
                    <a:pt x="259" y="133"/>
                  </a:lnTo>
                  <a:lnTo>
                    <a:pt x="256" y="138"/>
                  </a:lnTo>
                  <a:lnTo>
                    <a:pt x="252" y="143"/>
                  </a:lnTo>
                  <a:lnTo>
                    <a:pt x="249" y="147"/>
                  </a:lnTo>
                  <a:lnTo>
                    <a:pt x="250" y="145"/>
                  </a:lnTo>
                  <a:lnTo>
                    <a:pt x="250" y="142"/>
                  </a:lnTo>
                  <a:lnTo>
                    <a:pt x="250" y="139"/>
                  </a:lnTo>
                  <a:lnTo>
                    <a:pt x="250" y="136"/>
                  </a:lnTo>
                  <a:lnTo>
                    <a:pt x="250" y="133"/>
                  </a:lnTo>
                  <a:lnTo>
                    <a:pt x="250" y="131"/>
                  </a:lnTo>
                  <a:lnTo>
                    <a:pt x="249" y="128"/>
                  </a:lnTo>
                  <a:lnTo>
                    <a:pt x="247" y="125"/>
                  </a:lnTo>
                  <a:lnTo>
                    <a:pt x="246" y="127"/>
                  </a:lnTo>
                  <a:lnTo>
                    <a:pt x="245" y="129"/>
                  </a:lnTo>
                  <a:lnTo>
                    <a:pt x="244" y="132"/>
                  </a:lnTo>
                  <a:lnTo>
                    <a:pt x="244" y="135"/>
                  </a:lnTo>
                  <a:lnTo>
                    <a:pt x="245" y="138"/>
                  </a:lnTo>
                  <a:lnTo>
                    <a:pt x="245" y="142"/>
                  </a:lnTo>
                  <a:lnTo>
                    <a:pt x="245" y="145"/>
                  </a:lnTo>
                  <a:lnTo>
                    <a:pt x="244" y="147"/>
                  </a:lnTo>
                  <a:lnTo>
                    <a:pt x="242" y="147"/>
                  </a:lnTo>
                  <a:lnTo>
                    <a:pt x="241" y="146"/>
                  </a:lnTo>
                  <a:lnTo>
                    <a:pt x="240" y="144"/>
                  </a:lnTo>
                  <a:lnTo>
                    <a:pt x="238" y="143"/>
                  </a:lnTo>
                  <a:lnTo>
                    <a:pt x="237" y="142"/>
                  </a:lnTo>
                  <a:lnTo>
                    <a:pt x="236" y="141"/>
                  </a:lnTo>
                  <a:lnTo>
                    <a:pt x="234" y="141"/>
                  </a:lnTo>
                  <a:lnTo>
                    <a:pt x="232" y="142"/>
                  </a:lnTo>
                  <a:lnTo>
                    <a:pt x="231" y="144"/>
                  </a:lnTo>
                  <a:lnTo>
                    <a:pt x="230" y="147"/>
                  </a:lnTo>
                  <a:lnTo>
                    <a:pt x="230" y="150"/>
                  </a:lnTo>
                  <a:lnTo>
                    <a:pt x="230" y="153"/>
                  </a:lnTo>
                  <a:lnTo>
                    <a:pt x="230" y="156"/>
                  </a:lnTo>
                  <a:lnTo>
                    <a:pt x="230" y="159"/>
                  </a:lnTo>
                  <a:lnTo>
                    <a:pt x="229" y="162"/>
                  </a:lnTo>
                  <a:lnTo>
                    <a:pt x="227" y="164"/>
                  </a:lnTo>
                  <a:lnTo>
                    <a:pt x="220" y="163"/>
                  </a:lnTo>
                  <a:lnTo>
                    <a:pt x="214" y="162"/>
                  </a:lnTo>
                  <a:lnTo>
                    <a:pt x="207" y="160"/>
                  </a:lnTo>
                  <a:lnTo>
                    <a:pt x="201" y="159"/>
                  </a:lnTo>
                  <a:lnTo>
                    <a:pt x="195" y="156"/>
                  </a:lnTo>
                  <a:lnTo>
                    <a:pt x="189" y="154"/>
                  </a:lnTo>
                  <a:lnTo>
                    <a:pt x="183" y="151"/>
                  </a:lnTo>
                  <a:lnTo>
                    <a:pt x="177" y="148"/>
                  </a:lnTo>
                  <a:lnTo>
                    <a:pt x="172" y="145"/>
                  </a:lnTo>
                  <a:lnTo>
                    <a:pt x="166" y="142"/>
                  </a:lnTo>
                  <a:lnTo>
                    <a:pt x="161" y="138"/>
                  </a:lnTo>
                  <a:lnTo>
                    <a:pt x="156" y="134"/>
                  </a:lnTo>
                  <a:lnTo>
                    <a:pt x="151" y="129"/>
                  </a:lnTo>
                  <a:lnTo>
                    <a:pt x="146" y="125"/>
                  </a:lnTo>
                  <a:lnTo>
                    <a:pt x="142" y="121"/>
                  </a:lnTo>
                  <a:lnTo>
                    <a:pt x="137" y="116"/>
                  </a:lnTo>
                  <a:lnTo>
                    <a:pt x="135" y="119"/>
                  </a:lnTo>
                  <a:lnTo>
                    <a:pt x="159" y="144"/>
                  </a:lnTo>
                  <a:lnTo>
                    <a:pt x="156" y="148"/>
                  </a:lnTo>
                  <a:lnTo>
                    <a:pt x="153" y="153"/>
                  </a:lnTo>
                  <a:lnTo>
                    <a:pt x="149" y="157"/>
                  </a:lnTo>
                  <a:lnTo>
                    <a:pt x="145" y="161"/>
                  </a:lnTo>
                  <a:lnTo>
                    <a:pt x="142" y="165"/>
                  </a:lnTo>
                  <a:lnTo>
                    <a:pt x="138" y="169"/>
                  </a:lnTo>
                  <a:lnTo>
                    <a:pt x="134" y="172"/>
                  </a:lnTo>
                  <a:lnTo>
                    <a:pt x="130" y="176"/>
                  </a:lnTo>
                  <a:lnTo>
                    <a:pt x="125" y="179"/>
                  </a:lnTo>
                  <a:lnTo>
                    <a:pt x="121" y="182"/>
                  </a:lnTo>
                  <a:lnTo>
                    <a:pt x="117" y="186"/>
                  </a:lnTo>
                  <a:lnTo>
                    <a:pt x="112" y="189"/>
                  </a:lnTo>
                  <a:lnTo>
                    <a:pt x="108" y="192"/>
                  </a:lnTo>
                  <a:lnTo>
                    <a:pt x="103" y="196"/>
                  </a:lnTo>
                  <a:lnTo>
                    <a:pt x="99" y="199"/>
                  </a:lnTo>
                  <a:lnTo>
                    <a:pt x="95" y="202"/>
                  </a:lnTo>
                  <a:lnTo>
                    <a:pt x="95" y="205"/>
                  </a:lnTo>
                  <a:lnTo>
                    <a:pt x="99" y="204"/>
                  </a:lnTo>
                  <a:lnTo>
                    <a:pt x="103" y="203"/>
                  </a:lnTo>
                  <a:lnTo>
                    <a:pt x="106" y="200"/>
                  </a:lnTo>
                  <a:lnTo>
                    <a:pt x="110" y="198"/>
                  </a:lnTo>
                  <a:lnTo>
                    <a:pt x="114" y="196"/>
                  </a:lnTo>
                  <a:lnTo>
                    <a:pt x="118" y="193"/>
                  </a:lnTo>
                  <a:lnTo>
                    <a:pt x="122" y="190"/>
                  </a:lnTo>
                  <a:lnTo>
                    <a:pt x="125" y="188"/>
                  </a:lnTo>
                  <a:lnTo>
                    <a:pt x="123" y="191"/>
                  </a:lnTo>
                  <a:lnTo>
                    <a:pt x="120" y="194"/>
                  </a:lnTo>
                  <a:lnTo>
                    <a:pt x="117" y="196"/>
                  </a:lnTo>
                  <a:lnTo>
                    <a:pt x="115" y="198"/>
                  </a:lnTo>
                  <a:lnTo>
                    <a:pt x="112" y="200"/>
                  </a:lnTo>
                  <a:lnTo>
                    <a:pt x="110" y="202"/>
                  </a:lnTo>
                  <a:lnTo>
                    <a:pt x="107" y="204"/>
                  </a:lnTo>
                  <a:lnTo>
                    <a:pt x="105" y="207"/>
                  </a:lnTo>
                  <a:lnTo>
                    <a:pt x="107" y="211"/>
                  </a:lnTo>
                  <a:lnTo>
                    <a:pt x="108" y="210"/>
                  </a:lnTo>
                  <a:lnTo>
                    <a:pt x="110" y="209"/>
                  </a:lnTo>
                  <a:lnTo>
                    <a:pt x="111" y="208"/>
                  </a:lnTo>
                  <a:lnTo>
                    <a:pt x="113" y="207"/>
                  </a:lnTo>
                  <a:lnTo>
                    <a:pt x="114" y="206"/>
                  </a:lnTo>
                  <a:lnTo>
                    <a:pt x="116" y="204"/>
                  </a:lnTo>
                  <a:lnTo>
                    <a:pt x="117" y="204"/>
                  </a:lnTo>
                  <a:lnTo>
                    <a:pt x="119" y="202"/>
                  </a:lnTo>
                  <a:lnTo>
                    <a:pt x="118" y="205"/>
                  </a:lnTo>
                  <a:lnTo>
                    <a:pt x="117" y="207"/>
                  </a:lnTo>
                  <a:lnTo>
                    <a:pt x="116" y="209"/>
                  </a:lnTo>
                  <a:lnTo>
                    <a:pt x="114" y="211"/>
                  </a:lnTo>
                  <a:lnTo>
                    <a:pt x="113" y="213"/>
                  </a:lnTo>
                  <a:lnTo>
                    <a:pt x="111" y="215"/>
                  </a:lnTo>
                  <a:lnTo>
                    <a:pt x="109" y="217"/>
                  </a:lnTo>
                  <a:lnTo>
                    <a:pt x="108" y="219"/>
                  </a:lnTo>
                  <a:lnTo>
                    <a:pt x="101" y="222"/>
                  </a:lnTo>
                  <a:lnTo>
                    <a:pt x="95" y="226"/>
                  </a:lnTo>
                  <a:lnTo>
                    <a:pt x="89" y="231"/>
                  </a:lnTo>
                  <a:lnTo>
                    <a:pt x="84" y="236"/>
                  </a:lnTo>
                  <a:lnTo>
                    <a:pt x="78" y="241"/>
                  </a:lnTo>
                  <a:lnTo>
                    <a:pt x="73" y="246"/>
                  </a:lnTo>
                  <a:lnTo>
                    <a:pt x="68" y="252"/>
                  </a:lnTo>
                  <a:lnTo>
                    <a:pt x="63" y="257"/>
                  </a:lnTo>
                  <a:lnTo>
                    <a:pt x="58" y="263"/>
                  </a:lnTo>
                  <a:lnTo>
                    <a:pt x="52" y="268"/>
                  </a:lnTo>
                  <a:lnTo>
                    <a:pt x="47" y="273"/>
                  </a:lnTo>
                  <a:lnTo>
                    <a:pt x="41" y="278"/>
                  </a:lnTo>
                  <a:lnTo>
                    <a:pt x="35" y="282"/>
                  </a:lnTo>
                  <a:lnTo>
                    <a:pt x="28" y="285"/>
                  </a:lnTo>
                  <a:lnTo>
                    <a:pt x="20" y="288"/>
                  </a:lnTo>
                  <a:lnTo>
                    <a:pt x="12" y="290"/>
                  </a:lnTo>
                  <a:lnTo>
                    <a:pt x="1" y="294"/>
                  </a:lnTo>
                  <a:lnTo>
                    <a:pt x="0" y="284"/>
                  </a:lnTo>
                  <a:lnTo>
                    <a:pt x="0" y="275"/>
                  </a:lnTo>
                  <a:lnTo>
                    <a:pt x="0" y="265"/>
                  </a:lnTo>
                  <a:lnTo>
                    <a:pt x="0" y="256"/>
                  </a:lnTo>
                  <a:lnTo>
                    <a:pt x="0" y="247"/>
                  </a:lnTo>
                  <a:lnTo>
                    <a:pt x="0" y="238"/>
                  </a:lnTo>
                  <a:lnTo>
                    <a:pt x="0" y="229"/>
                  </a:lnTo>
                  <a:lnTo>
                    <a:pt x="0" y="220"/>
                  </a:lnTo>
                  <a:lnTo>
                    <a:pt x="0" y="211"/>
                  </a:lnTo>
                  <a:lnTo>
                    <a:pt x="0" y="202"/>
                  </a:lnTo>
                  <a:lnTo>
                    <a:pt x="0" y="193"/>
                  </a:lnTo>
                  <a:lnTo>
                    <a:pt x="0" y="184"/>
                  </a:lnTo>
                  <a:lnTo>
                    <a:pt x="0" y="175"/>
                  </a:lnTo>
                  <a:lnTo>
                    <a:pt x="0" y="166"/>
                  </a:lnTo>
                  <a:lnTo>
                    <a:pt x="0" y="157"/>
                  </a:lnTo>
                  <a:lnTo>
                    <a:pt x="1" y="148"/>
                  </a:lnTo>
                  <a:lnTo>
                    <a:pt x="3" y="145"/>
                  </a:lnTo>
                  <a:lnTo>
                    <a:pt x="5" y="140"/>
                  </a:lnTo>
                  <a:lnTo>
                    <a:pt x="7" y="136"/>
                  </a:lnTo>
                  <a:lnTo>
                    <a:pt x="9" y="131"/>
                  </a:lnTo>
                  <a:lnTo>
                    <a:pt x="11" y="127"/>
                  </a:lnTo>
                  <a:lnTo>
                    <a:pt x="13" y="122"/>
                  </a:lnTo>
                  <a:lnTo>
                    <a:pt x="16" y="118"/>
                  </a:lnTo>
                  <a:lnTo>
                    <a:pt x="19" y="114"/>
                  </a:lnTo>
                  <a:lnTo>
                    <a:pt x="23" y="10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68" name="Freeform 256">
              <a:extLst>
                <a:ext uri="{FF2B5EF4-FFF2-40B4-BE49-F238E27FC236}">
                  <a16:creationId xmlns:a16="http://schemas.microsoft.com/office/drawing/2014/main" id="{CB7A9E0E-0D23-45E6-BEEC-8F7BD6336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1" y="3179"/>
              <a:ext cx="33" cy="22"/>
            </a:xfrm>
            <a:custGeom>
              <a:avLst/>
              <a:gdLst>
                <a:gd name="T0" fmla="*/ 32 w 33"/>
                <a:gd name="T1" fmla="*/ 10 h 22"/>
                <a:gd name="T2" fmla="*/ 32 w 33"/>
                <a:gd name="T3" fmla="*/ 11 h 22"/>
                <a:gd name="T4" fmla="*/ 32 w 33"/>
                <a:gd name="T5" fmla="*/ 11 h 22"/>
                <a:gd name="T6" fmla="*/ 31 w 33"/>
                <a:gd name="T7" fmla="*/ 12 h 22"/>
                <a:gd name="T8" fmla="*/ 31 w 33"/>
                <a:gd name="T9" fmla="*/ 12 h 22"/>
                <a:gd name="T10" fmla="*/ 29 w 33"/>
                <a:gd name="T11" fmla="*/ 12 h 22"/>
                <a:gd name="T12" fmla="*/ 28 w 33"/>
                <a:gd name="T13" fmla="*/ 11 h 22"/>
                <a:gd name="T14" fmla="*/ 28 w 33"/>
                <a:gd name="T15" fmla="*/ 10 h 22"/>
                <a:gd name="T16" fmla="*/ 27 w 33"/>
                <a:gd name="T17" fmla="*/ 9 h 22"/>
                <a:gd name="T18" fmla="*/ 23 w 33"/>
                <a:gd name="T19" fmla="*/ 6 h 22"/>
                <a:gd name="T20" fmla="*/ 19 w 33"/>
                <a:gd name="T21" fmla="*/ 5 h 22"/>
                <a:gd name="T22" fmla="*/ 16 w 33"/>
                <a:gd name="T23" fmla="*/ 7 h 22"/>
                <a:gd name="T24" fmla="*/ 13 w 33"/>
                <a:gd name="T25" fmla="*/ 9 h 22"/>
                <a:gd name="T26" fmla="*/ 10 w 33"/>
                <a:gd name="T27" fmla="*/ 13 h 22"/>
                <a:gd name="T28" fmla="*/ 7 w 33"/>
                <a:gd name="T29" fmla="*/ 16 h 22"/>
                <a:gd name="T30" fmla="*/ 4 w 33"/>
                <a:gd name="T31" fmla="*/ 19 h 22"/>
                <a:gd name="T32" fmla="*/ 0 w 33"/>
                <a:gd name="T33" fmla="*/ 21 h 22"/>
                <a:gd name="T34" fmla="*/ 0 w 33"/>
                <a:gd name="T35" fmla="*/ 18 h 22"/>
                <a:gd name="T36" fmla="*/ 2 w 33"/>
                <a:gd name="T37" fmla="*/ 15 h 22"/>
                <a:gd name="T38" fmla="*/ 6 w 33"/>
                <a:gd name="T39" fmla="*/ 10 h 22"/>
                <a:gd name="T40" fmla="*/ 11 w 33"/>
                <a:gd name="T41" fmla="*/ 6 h 22"/>
                <a:gd name="T42" fmla="*/ 16 w 33"/>
                <a:gd name="T43" fmla="*/ 2 h 22"/>
                <a:gd name="T44" fmla="*/ 20 w 33"/>
                <a:gd name="T45" fmla="*/ 0 h 22"/>
                <a:gd name="T46" fmla="*/ 25 w 33"/>
                <a:gd name="T47" fmla="*/ 0 h 22"/>
                <a:gd name="T48" fmla="*/ 29 w 33"/>
                <a:gd name="T49" fmla="*/ 3 h 22"/>
                <a:gd name="T50" fmla="*/ 32 w 33"/>
                <a:gd name="T5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" h="22">
                  <a:moveTo>
                    <a:pt x="32" y="10"/>
                  </a:moveTo>
                  <a:lnTo>
                    <a:pt x="32" y="11"/>
                  </a:lnTo>
                  <a:lnTo>
                    <a:pt x="32" y="11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29" y="12"/>
                  </a:lnTo>
                  <a:lnTo>
                    <a:pt x="28" y="11"/>
                  </a:lnTo>
                  <a:lnTo>
                    <a:pt x="28" y="10"/>
                  </a:lnTo>
                  <a:lnTo>
                    <a:pt x="27" y="9"/>
                  </a:lnTo>
                  <a:lnTo>
                    <a:pt x="23" y="6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3" y="9"/>
                  </a:lnTo>
                  <a:lnTo>
                    <a:pt x="10" y="13"/>
                  </a:lnTo>
                  <a:lnTo>
                    <a:pt x="7" y="16"/>
                  </a:lnTo>
                  <a:lnTo>
                    <a:pt x="4" y="19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2" y="15"/>
                  </a:lnTo>
                  <a:lnTo>
                    <a:pt x="6" y="10"/>
                  </a:lnTo>
                  <a:lnTo>
                    <a:pt x="11" y="6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9" y="3"/>
                  </a:lnTo>
                  <a:lnTo>
                    <a:pt x="32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69" name="Freeform 257">
              <a:extLst>
                <a:ext uri="{FF2B5EF4-FFF2-40B4-BE49-F238E27FC236}">
                  <a16:creationId xmlns:a16="http://schemas.microsoft.com/office/drawing/2014/main" id="{22ABF515-C4C5-96F9-B476-9D258A8BC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1" y="3204"/>
              <a:ext cx="22" cy="59"/>
            </a:xfrm>
            <a:custGeom>
              <a:avLst/>
              <a:gdLst>
                <a:gd name="T0" fmla="*/ 18 w 22"/>
                <a:gd name="T1" fmla="*/ 0 h 59"/>
                <a:gd name="T2" fmla="*/ 15 w 22"/>
                <a:gd name="T3" fmla="*/ 2 h 59"/>
                <a:gd name="T4" fmla="*/ 12 w 22"/>
                <a:gd name="T5" fmla="*/ 5 h 59"/>
                <a:gd name="T6" fmla="*/ 10 w 22"/>
                <a:gd name="T7" fmla="*/ 9 h 59"/>
                <a:gd name="T8" fmla="*/ 8 w 22"/>
                <a:gd name="T9" fmla="*/ 13 h 59"/>
                <a:gd name="T10" fmla="*/ 8 w 22"/>
                <a:gd name="T11" fmla="*/ 17 h 59"/>
                <a:gd name="T12" fmla="*/ 7 w 22"/>
                <a:gd name="T13" fmla="*/ 21 h 59"/>
                <a:gd name="T14" fmla="*/ 8 w 22"/>
                <a:gd name="T15" fmla="*/ 25 h 59"/>
                <a:gd name="T16" fmla="*/ 8 w 22"/>
                <a:gd name="T17" fmla="*/ 29 h 59"/>
                <a:gd name="T18" fmla="*/ 9 w 22"/>
                <a:gd name="T19" fmla="*/ 33 h 59"/>
                <a:gd name="T20" fmla="*/ 9 w 22"/>
                <a:gd name="T21" fmla="*/ 37 h 59"/>
                <a:gd name="T22" fmla="*/ 11 w 22"/>
                <a:gd name="T23" fmla="*/ 41 h 59"/>
                <a:gd name="T24" fmla="*/ 13 w 22"/>
                <a:gd name="T25" fmla="*/ 45 h 59"/>
                <a:gd name="T26" fmla="*/ 15 w 22"/>
                <a:gd name="T27" fmla="*/ 48 h 59"/>
                <a:gd name="T28" fmla="*/ 17 w 22"/>
                <a:gd name="T29" fmla="*/ 51 h 59"/>
                <a:gd name="T30" fmla="*/ 19 w 22"/>
                <a:gd name="T31" fmla="*/ 55 h 59"/>
                <a:gd name="T32" fmla="*/ 21 w 22"/>
                <a:gd name="T33" fmla="*/ 58 h 59"/>
                <a:gd name="T34" fmla="*/ 17 w 22"/>
                <a:gd name="T35" fmla="*/ 57 h 59"/>
                <a:gd name="T36" fmla="*/ 14 w 22"/>
                <a:gd name="T37" fmla="*/ 56 h 59"/>
                <a:gd name="T38" fmla="*/ 12 w 22"/>
                <a:gd name="T39" fmla="*/ 54 h 59"/>
                <a:gd name="T40" fmla="*/ 9 w 22"/>
                <a:gd name="T41" fmla="*/ 52 h 59"/>
                <a:gd name="T42" fmla="*/ 7 w 22"/>
                <a:gd name="T43" fmla="*/ 50 h 59"/>
                <a:gd name="T44" fmla="*/ 5 w 22"/>
                <a:gd name="T45" fmla="*/ 47 h 59"/>
                <a:gd name="T46" fmla="*/ 3 w 22"/>
                <a:gd name="T47" fmla="*/ 45 h 59"/>
                <a:gd name="T48" fmla="*/ 2 w 22"/>
                <a:gd name="T49" fmla="*/ 42 h 59"/>
                <a:gd name="T50" fmla="*/ 1 w 22"/>
                <a:gd name="T51" fmla="*/ 38 h 59"/>
                <a:gd name="T52" fmla="*/ 0 w 22"/>
                <a:gd name="T53" fmla="*/ 34 h 59"/>
                <a:gd name="T54" fmla="*/ 0 w 22"/>
                <a:gd name="T55" fmla="*/ 30 h 59"/>
                <a:gd name="T56" fmla="*/ 0 w 22"/>
                <a:gd name="T57" fmla="*/ 27 h 59"/>
                <a:gd name="T58" fmla="*/ 0 w 22"/>
                <a:gd name="T59" fmla="*/ 23 h 59"/>
                <a:gd name="T60" fmla="*/ 0 w 22"/>
                <a:gd name="T61" fmla="*/ 19 h 59"/>
                <a:gd name="T62" fmla="*/ 1 w 22"/>
                <a:gd name="T63" fmla="*/ 15 h 59"/>
                <a:gd name="T64" fmla="*/ 2 w 22"/>
                <a:gd name="T65" fmla="*/ 11 h 59"/>
                <a:gd name="T66" fmla="*/ 3 w 22"/>
                <a:gd name="T67" fmla="*/ 9 h 59"/>
                <a:gd name="T68" fmla="*/ 4 w 22"/>
                <a:gd name="T69" fmla="*/ 7 h 59"/>
                <a:gd name="T70" fmla="*/ 6 w 22"/>
                <a:gd name="T71" fmla="*/ 5 h 59"/>
                <a:gd name="T72" fmla="*/ 8 w 22"/>
                <a:gd name="T73" fmla="*/ 3 h 59"/>
                <a:gd name="T74" fmla="*/ 10 w 22"/>
                <a:gd name="T75" fmla="*/ 2 h 59"/>
                <a:gd name="T76" fmla="*/ 12 w 22"/>
                <a:gd name="T77" fmla="*/ 1 h 59"/>
                <a:gd name="T78" fmla="*/ 15 w 22"/>
                <a:gd name="T79" fmla="*/ 0 h 59"/>
                <a:gd name="T80" fmla="*/ 18 w 22"/>
                <a:gd name="T8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" h="59">
                  <a:moveTo>
                    <a:pt x="18" y="0"/>
                  </a:moveTo>
                  <a:lnTo>
                    <a:pt x="15" y="2"/>
                  </a:lnTo>
                  <a:lnTo>
                    <a:pt x="12" y="5"/>
                  </a:lnTo>
                  <a:lnTo>
                    <a:pt x="10" y="9"/>
                  </a:lnTo>
                  <a:lnTo>
                    <a:pt x="8" y="13"/>
                  </a:lnTo>
                  <a:lnTo>
                    <a:pt x="8" y="17"/>
                  </a:lnTo>
                  <a:lnTo>
                    <a:pt x="7" y="21"/>
                  </a:lnTo>
                  <a:lnTo>
                    <a:pt x="8" y="25"/>
                  </a:lnTo>
                  <a:lnTo>
                    <a:pt x="8" y="29"/>
                  </a:lnTo>
                  <a:lnTo>
                    <a:pt x="9" y="33"/>
                  </a:lnTo>
                  <a:lnTo>
                    <a:pt x="9" y="37"/>
                  </a:lnTo>
                  <a:lnTo>
                    <a:pt x="11" y="41"/>
                  </a:lnTo>
                  <a:lnTo>
                    <a:pt x="13" y="45"/>
                  </a:lnTo>
                  <a:lnTo>
                    <a:pt x="15" y="48"/>
                  </a:lnTo>
                  <a:lnTo>
                    <a:pt x="17" y="51"/>
                  </a:lnTo>
                  <a:lnTo>
                    <a:pt x="19" y="55"/>
                  </a:lnTo>
                  <a:lnTo>
                    <a:pt x="21" y="58"/>
                  </a:lnTo>
                  <a:lnTo>
                    <a:pt x="17" y="57"/>
                  </a:lnTo>
                  <a:lnTo>
                    <a:pt x="14" y="56"/>
                  </a:lnTo>
                  <a:lnTo>
                    <a:pt x="12" y="54"/>
                  </a:lnTo>
                  <a:lnTo>
                    <a:pt x="9" y="52"/>
                  </a:lnTo>
                  <a:lnTo>
                    <a:pt x="7" y="50"/>
                  </a:lnTo>
                  <a:lnTo>
                    <a:pt x="5" y="47"/>
                  </a:lnTo>
                  <a:lnTo>
                    <a:pt x="3" y="45"/>
                  </a:lnTo>
                  <a:lnTo>
                    <a:pt x="2" y="42"/>
                  </a:lnTo>
                  <a:lnTo>
                    <a:pt x="1" y="38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2" y="11"/>
                  </a:lnTo>
                  <a:lnTo>
                    <a:pt x="3" y="9"/>
                  </a:lnTo>
                  <a:lnTo>
                    <a:pt x="4" y="7"/>
                  </a:lnTo>
                  <a:lnTo>
                    <a:pt x="6" y="5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8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70" name="Freeform 258">
              <a:extLst>
                <a:ext uri="{FF2B5EF4-FFF2-40B4-BE49-F238E27FC236}">
                  <a16:creationId xmlns:a16="http://schemas.microsoft.com/office/drawing/2014/main" id="{48C19DEA-C390-3853-6580-C006D1A45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" y="3216"/>
              <a:ext cx="22" cy="29"/>
            </a:xfrm>
            <a:custGeom>
              <a:avLst/>
              <a:gdLst>
                <a:gd name="T0" fmla="*/ 19 w 22"/>
                <a:gd name="T1" fmla="*/ 8 h 29"/>
                <a:gd name="T2" fmla="*/ 21 w 22"/>
                <a:gd name="T3" fmla="*/ 11 h 29"/>
                <a:gd name="T4" fmla="*/ 21 w 22"/>
                <a:gd name="T5" fmla="*/ 14 h 29"/>
                <a:gd name="T6" fmla="*/ 19 w 22"/>
                <a:gd name="T7" fmla="*/ 17 h 29"/>
                <a:gd name="T8" fmla="*/ 18 w 22"/>
                <a:gd name="T9" fmla="*/ 19 h 29"/>
                <a:gd name="T10" fmla="*/ 16 w 22"/>
                <a:gd name="T11" fmla="*/ 21 h 29"/>
                <a:gd name="T12" fmla="*/ 14 w 22"/>
                <a:gd name="T13" fmla="*/ 23 h 29"/>
                <a:gd name="T14" fmla="*/ 11 w 22"/>
                <a:gd name="T15" fmla="*/ 25 h 29"/>
                <a:gd name="T16" fmla="*/ 8 w 22"/>
                <a:gd name="T17" fmla="*/ 27 h 29"/>
                <a:gd name="T18" fmla="*/ 4 w 22"/>
                <a:gd name="T19" fmla="*/ 28 h 29"/>
                <a:gd name="T20" fmla="*/ 2 w 22"/>
                <a:gd name="T21" fmla="*/ 25 h 29"/>
                <a:gd name="T22" fmla="*/ 1 w 22"/>
                <a:gd name="T23" fmla="*/ 22 h 29"/>
                <a:gd name="T24" fmla="*/ 1 w 22"/>
                <a:gd name="T25" fmla="*/ 19 h 29"/>
                <a:gd name="T26" fmla="*/ 0 w 22"/>
                <a:gd name="T27" fmla="*/ 15 h 29"/>
                <a:gd name="T28" fmla="*/ 0 w 22"/>
                <a:gd name="T29" fmla="*/ 12 h 29"/>
                <a:gd name="T30" fmla="*/ 0 w 22"/>
                <a:gd name="T31" fmla="*/ 8 h 29"/>
                <a:gd name="T32" fmla="*/ 0 w 22"/>
                <a:gd name="T33" fmla="*/ 5 h 29"/>
                <a:gd name="T34" fmla="*/ 0 w 22"/>
                <a:gd name="T35" fmla="*/ 1 h 29"/>
                <a:gd name="T36" fmla="*/ 3 w 22"/>
                <a:gd name="T37" fmla="*/ 1 h 29"/>
                <a:gd name="T38" fmla="*/ 6 w 22"/>
                <a:gd name="T39" fmla="*/ 0 h 29"/>
                <a:gd name="T40" fmla="*/ 9 w 22"/>
                <a:gd name="T41" fmla="*/ 0 h 29"/>
                <a:gd name="T42" fmla="*/ 12 w 22"/>
                <a:gd name="T43" fmla="*/ 0 h 29"/>
                <a:gd name="T44" fmla="*/ 14 w 22"/>
                <a:gd name="T45" fmla="*/ 1 h 29"/>
                <a:gd name="T46" fmla="*/ 16 w 22"/>
                <a:gd name="T47" fmla="*/ 3 h 29"/>
                <a:gd name="T48" fmla="*/ 18 w 22"/>
                <a:gd name="T49" fmla="*/ 5 h 29"/>
                <a:gd name="T50" fmla="*/ 19 w 22"/>
                <a:gd name="T51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29">
                  <a:moveTo>
                    <a:pt x="19" y="8"/>
                  </a:moveTo>
                  <a:lnTo>
                    <a:pt x="21" y="11"/>
                  </a:lnTo>
                  <a:lnTo>
                    <a:pt x="21" y="14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6" y="21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4" y="28"/>
                  </a:lnTo>
                  <a:lnTo>
                    <a:pt x="2" y="25"/>
                  </a:lnTo>
                  <a:lnTo>
                    <a:pt x="1" y="22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9" y="8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71" name="Freeform 259">
              <a:extLst>
                <a:ext uri="{FF2B5EF4-FFF2-40B4-BE49-F238E27FC236}">
                  <a16:creationId xmlns:a16="http://schemas.microsoft.com/office/drawing/2014/main" id="{4D15520F-EEBD-7B80-5D62-F0DF1D2CA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" y="3219"/>
              <a:ext cx="22" cy="22"/>
            </a:xfrm>
            <a:custGeom>
              <a:avLst/>
              <a:gdLst>
                <a:gd name="T0" fmla="*/ 21 w 22"/>
                <a:gd name="T1" fmla="*/ 6 h 22"/>
                <a:gd name="T2" fmla="*/ 20 w 22"/>
                <a:gd name="T3" fmla="*/ 8 h 22"/>
                <a:gd name="T4" fmla="*/ 17 w 22"/>
                <a:gd name="T5" fmla="*/ 11 h 22"/>
                <a:gd name="T6" fmla="*/ 15 w 22"/>
                <a:gd name="T7" fmla="*/ 13 h 22"/>
                <a:gd name="T8" fmla="*/ 14 w 22"/>
                <a:gd name="T9" fmla="*/ 15 h 22"/>
                <a:gd name="T10" fmla="*/ 10 w 22"/>
                <a:gd name="T11" fmla="*/ 17 h 22"/>
                <a:gd name="T12" fmla="*/ 7 w 22"/>
                <a:gd name="T13" fmla="*/ 18 h 22"/>
                <a:gd name="T14" fmla="*/ 3 w 22"/>
                <a:gd name="T15" fmla="*/ 19 h 22"/>
                <a:gd name="T16" fmla="*/ 0 w 22"/>
                <a:gd name="T17" fmla="*/ 21 h 22"/>
                <a:gd name="T18" fmla="*/ 0 w 22"/>
                <a:gd name="T19" fmla="*/ 18 h 22"/>
                <a:gd name="T20" fmla="*/ 0 w 22"/>
                <a:gd name="T21" fmla="*/ 15 h 22"/>
                <a:gd name="T22" fmla="*/ 0 w 22"/>
                <a:gd name="T23" fmla="*/ 12 h 22"/>
                <a:gd name="T24" fmla="*/ 3 w 22"/>
                <a:gd name="T25" fmla="*/ 9 h 22"/>
                <a:gd name="T26" fmla="*/ 4 w 22"/>
                <a:gd name="T27" fmla="*/ 7 h 22"/>
                <a:gd name="T28" fmla="*/ 7 w 22"/>
                <a:gd name="T29" fmla="*/ 4 h 22"/>
                <a:gd name="T30" fmla="*/ 9 w 22"/>
                <a:gd name="T31" fmla="*/ 2 h 22"/>
                <a:gd name="T32" fmla="*/ 11 w 22"/>
                <a:gd name="T33" fmla="*/ 0 h 22"/>
                <a:gd name="T34" fmla="*/ 14 w 22"/>
                <a:gd name="T35" fmla="*/ 1 h 22"/>
                <a:gd name="T36" fmla="*/ 17 w 22"/>
                <a:gd name="T37" fmla="*/ 2 h 22"/>
                <a:gd name="T38" fmla="*/ 20 w 22"/>
                <a:gd name="T39" fmla="*/ 3 h 22"/>
                <a:gd name="T40" fmla="*/ 21 w 22"/>
                <a:gd name="T41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22">
                  <a:moveTo>
                    <a:pt x="21" y="6"/>
                  </a:moveTo>
                  <a:lnTo>
                    <a:pt x="20" y="8"/>
                  </a:lnTo>
                  <a:lnTo>
                    <a:pt x="17" y="11"/>
                  </a:lnTo>
                  <a:lnTo>
                    <a:pt x="15" y="13"/>
                  </a:lnTo>
                  <a:lnTo>
                    <a:pt x="14" y="15"/>
                  </a:lnTo>
                  <a:lnTo>
                    <a:pt x="10" y="17"/>
                  </a:lnTo>
                  <a:lnTo>
                    <a:pt x="7" y="18"/>
                  </a:lnTo>
                  <a:lnTo>
                    <a:pt x="3" y="19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3" y="9"/>
                  </a:lnTo>
                  <a:lnTo>
                    <a:pt x="4" y="7"/>
                  </a:lnTo>
                  <a:lnTo>
                    <a:pt x="7" y="4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7" y="2"/>
                  </a:lnTo>
                  <a:lnTo>
                    <a:pt x="20" y="3"/>
                  </a:lnTo>
                  <a:lnTo>
                    <a:pt x="21" y="6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72" name="Freeform 260">
              <a:extLst>
                <a:ext uri="{FF2B5EF4-FFF2-40B4-BE49-F238E27FC236}">
                  <a16:creationId xmlns:a16="http://schemas.microsoft.com/office/drawing/2014/main" id="{2CD650AC-A5F5-542A-C980-9AC3B89DF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3" y="3257"/>
              <a:ext cx="58" cy="53"/>
            </a:xfrm>
            <a:custGeom>
              <a:avLst/>
              <a:gdLst>
                <a:gd name="T0" fmla="*/ 57 w 58"/>
                <a:gd name="T1" fmla="*/ 7 h 53"/>
                <a:gd name="T2" fmla="*/ 52 w 58"/>
                <a:gd name="T3" fmla="*/ 6 h 53"/>
                <a:gd name="T4" fmla="*/ 47 w 58"/>
                <a:gd name="T5" fmla="*/ 5 h 53"/>
                <a:gd name="T6" fmla="*/ 43 w 58"/>
                <a:gd name="T7" fmla="*/ 5 h 53"/>
                <a:gd name="T8" fmla="*/ 38 w 58"/>
                <a:gd name="T9" fmla="*/ 5 h 53"/>
                <a:gd name="T10" fmla="*/ 34 w 58"/>
                <a:gd name="T11" fmla="*/ 6 h 53"/>
                <a:gd name="T12" fmla="*/ 29 w 58"/>
                <a:gd name="T13" fmla="*/ 7 h 53"/>
                <a:gd name="T14" fmla="*/ 25 w 58"/>
                <a:gd name="T15" fmla="*/ 9 h 53"/>
                <a:gd name="T16" fmla="*/ 22 w 58"/>
                <a:gd name="T17" fmla="*/ 11 h 53"/>
                <a:gd name="T18" fmla="*/ 18 w 58"/>
                <a:gd name="T19" fmla="*/ 15 h 53"/>
                <a:gd name="T20" fmla="*/ 14 w 58"/>
                <a:gd name="T21" fmla="*/ 20 h 53"/>
                <a:gd name="T22" fmla="*/ 11 w 58"/>
                <a:gd name="T23" fmla="*/ 25 h 53"/>
                <a:gd name="T24" fmla="*/ 9 w 58"/>
                <a:gd name="T25" fmla="*/ 30 h 53"/>
                <a:gd name="T26" fmla="*/ 7 w 58"/>
                <a:gd name="T27" fmla="*/ 35 h 53"/>
                <a:gd name="T28" fmla="*/ 5 w 58"/>
                <a:gd name="T29" fmla="*/ 41 h 53"/>
                <a:gd name="T30" fmla="*/ 3 w 58"/>
                <a:gd name="T31" fmla="*/ 46 h 53"/>
                <a:gd name="T32" fmla="*/ 1 w 58"/>
                <a:gd name="T33" fmla="*/ 52 h 53"/>
                <a:gd name="T34" fmla="*/ 0 w 58"/>
                <a:gd name="T35" fmla="*/ 52 h 53"/>
                <a:gd name="T36" fmla="*/ 0 w 58"/>
                <a:gd name="T37" fmla="*/ 47 h 53"/>
                <a:gd name="T38" fmla="*/ 1 w 58"/>
                <a:gd name="T39" fmla="*/ 43 h 53"/>
                <a:gd name="T40" fmla="*/ 2 w 58"/>
                <a:gd name="T41" fmla="*/ 40 h 53"/>
                <a:gd name="T42" fmla="*/ 3 w 58"/>
                <a:gd name="T43" fmla="*/ 36 h 53"/>
                <a:gd name="T44" fmla="*/ 4 w 58"/>
                <a:gd name="T45" fmla="*/ 32 h 53"/>
                <a:gd name="T46" fmla="*/ 6 w 58"/>
                <a:gd name="T47" fmla="*/ 28 h 53"/>
                <a:gd name="T48" fmla="*/ 7 w 58"/>
                <a:gd name="T49" fmla="*/ 24 h 53"/>
                <a:gd name="T50" fmla="*/ 9 w 58"/>
                <a:gd name="T51" fmla="*/ 20 h 53"/>
                <a:gd name="T52" fmla="*/ 11 w 58"/>
                <a:gd name="T53" fmla="*/ 17 h 53"/>
                <a:gd name="T54" fmla="*/ 13 w 58"/>
                <a:gd name="T55" fmla="*/ 14 h 53"/>
                <a:gd name="T56" fmla="*/ 16 w 58"/>
                <a:gd name="T57" fmla="*/ 10 h 53"/>
                <a:gd name="T58" fmla="*/ 18 w 58"/>
                <a:gd name="T59" fmla="*/ 8 h 53"/>
                <a:gd name="T60" fmla="*/ 22 w 58"/>
                <a:gd name="T61" fmla="*/ 5 h 53"/>
                <a:gd name="T62" fmla="*/ 25 w 58"/>
                <a:gd name="T63" fmla="*/ 3 h 53"/>
                <a:gd name="T64" fmla="*/ 28 w 58"/>
                <a:gd name="T65" fmla="*/ 1 h 53"/>
                <a:gd name="T66" fmla="*/ 32 w 58"/>
                <a:gd name="T67" fmla="*/ 0 h 53"/>
                <a:gd name="T68" fmla="*/ 36 w 58"/>
                <a:gd name="T69" fmla="*/ 0 h 53"/>
                <a:gd name="T70" fmla="*/ 39 w 58"/>
                <a:gd name="T71" fmla="*/ 0 h 53"/>
                <a:gd name="T72" fmla="*/ 43 w 58"/>
                <a:gd name="T73" fmla="*/ 0 h 53"/>
                <a:gd name="T74" fmla="*/ 46 w 58"/>
                <a:gd name="T75" fmla="*/ 1 h 53"/>
                <a:gd name="T76" fmla="*/ 49 w 58"/>
                <a:gd name="T77" fmla="*/ 2 h 53"/>
                <a:gd name="T78" fmla="*/ 52 w 58"/>
                <a:gd name="T79" fmla="*/ 3 h 53"/>
                <a:gd name="T80" fmla="*/ 55 w 58"/>
                <a:gd name="T81" fmla="*/ 4 h 53"/>
                <a:gd name="T82" fmla="*/ 57 w 58"/>
                <a:gd name="T83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" h="53">
                  <a:moveTo>
                    <a:pt x="57" y="7"/>
                  </a:moveTo>
                  <a:lnTo>
                    <a:pt x="52" y="6"/>
                  </a:lnTo>
                  <a:lnTo>
                    <a:pt x="47" y="5"/>
                  </a:lnTo>
                  <a:lnTo>
                    <a:pt x="43" y="5"/>
                  </a:lnTo>
                  <a:lnTo>
                    <a:pt x="38" y="5"/>
                  </a:lnTo>
                  <a:lnTo>
                    <a:pt x="34" y="6"/>
                  </a:lnTo>
                  <a:lnTo>
                    <a:pt x="29" y="7"/>
                  </a:lnTo>
                  <a:lnTo>
                    <a:pt x="25" y="9"/>
                  </a:lnTo>
                  <a:lnTo>
                    <a:pt x="22" y="11"/>
                  </a:lnTo>
                  <a:lnTo>
                    <a:pt x="18" y="15"/>
                  </a:lnTo>
                  <a:lnTo>
                    <a:pt x="14" y="20"/>
                  </a:lnTo>
                  <a:lnTo>
                    <a:pt x="11" y="25"/>
                  </a:lnTo>
                  <a:lnTo>
                    <a:pt x="9" y="30"/>
                  </a:lnTo>
                  <a:lnTo>
                    <a:pt x="7" y="35"/>
                  </a:lnTo>
                  <a:lnTo>
                    <a:pt x="5" y="41"/>
                  </a:lnTo>
                  <a:lnTo>
                    <a:pt x="3" y="46"/>
                  </a:lnTo>
                  <a:lnTo>
                    <a:pt x="1" y="52"/>
                  </a:lnTo>
                  <a:lnTo>
                    <a:pt x="0" y="52"/>
                  </a:lnTo>
                  <a:lnTo>
                    <a:pt x="0" y="47"/>
                  </a:lnTo>
                  <a:lnTo>
                    <a:pt x="1" y="43"/>
                  </a:lnTo>
                  <a:lnTo>
                    <a:pt x="2" y="40"/>
                  </a:lnTo>
                  <a:lnTo>
                    <a:pt x="3" y="36"/>
                  </a:lnTo>
                  <a:lnTo>
                    <a:pt x="4" y="32"/>
                  </a:lnTo>
                  <a:lnTo>
                    <a:pt x="6" y="28"/>
                  </a:lnTo>
                  <a:lnTo>
                    <a:pt x="7" y="24"/>
                  </a:lnTo>
                  <a:lnTo>
                    <a:pt x="9" y="20"/>
                  </a:lnTo>
                  <a:lnTo>
                    <a:pt x="11" y="17"/>
                  </a:lnTo>
                  <a:lnTo>
                    <a:pt x="13" y="14"/>
                  </a:lnTo>
                  <a:lnTo>
                    <a:pt x="16" y="10"/>
                  </a:lnTo>
                  <a:lnTo>
                    <a:pt x="18" y="8"/>
                  </a:lnTo>
                  <a:lnTo>
                    <a:pt x="22" y="5"/>
                  </a:lnTo>
                  <a:lnTo>
                    <a:pt x="25" y="3"/>
                  </a:lnTo>
                  <a:lnTo>
                    <a:pt x="28" y="1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3" y="0"/>
                  </a:lnTo>
                  <a:lnTo>
                    <a:pt x="46" y="1"/>
                  </a:lnTo>
                  <a:lnTo>
                    <a:pt x="49" y="2"/>
                  </a:lnTo>
                  <a:lnTo>
                    <a:pt x="52" y="3"/>
                  </a:lnTo>
                  <a:lnTo>
                    <a:pt x="55" y="4"/>
                  </a:lnTo>
                  <a:lnTo>
                    <a:pt x="57" y="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73" name="Freeform 261">
              <a:extLst>
                <a:ext uri="{FF2B5EF4-FFF2-40B4-BE49-F238E27FC236}">
                  <a16:creationId xmlns:a16="http://schemas.microsoft.com/office/drawing/2014/main" id="{10578ED3-9955-4DAB-AB3E-E19B4FA2A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9" y="3290"/>
              <a:ext cx="132" cy="163"/>
            </a:xfrm>
            <a:custGeom>
              <a:avLst/>
              <a:gdLst>
                <a:gd name="T0" fmla="*/ 130 w 132"/>
                <a:gd name="T1" fmla="*/ 10 h 163"/>
                <a:gd name="T2" fmla="*/ 131 w 132"/>
                <a:gd name="T3" fmla="*/ 28 h 163"/>
                <a:gd name="T4" fmla="*/ 131 w 132"/>
                <a:gd name="T5" fmla="*/ 45 h 163"/>
                <a:gd name="T6" fmla="*/ 131 w 132"/>
                <a:gd name="T7" fmla="*/ 63 h 163"/>
                <a:gd name="T8" fmla="*/ 130 w 132"/>
                <a:gd name="T9" fmla="*/ 81 h 163"/>
                <a:gd name="T10" fmla="*/ 129 w 132"/>
                <a:gd name="T11" fmla="*/ 98 h 163"/>
                <a:gd name="T12" fmla="*/ 128 w 132"/>
                <a:gd name="T13" fmla="*/ 116 h 163"/>
                <a:gd name="T14" fmla="*/ 128 w 132"/>
                <a:gd name="T15" fmla="*/ 133 h 163"/>
                <a:gd name="T16" fmla="*/ 115 w 132"/>
                <a:gd name="T17" fmla="*/ 140 h 163"/>
                <a:gd name="T18" fmla="*/ 115 w 132"/>
                <a:gd name="T19" fmla="*/ 136 h 163"/>
                <a:gd name="T20" fmla="*/ 115 w 132"/>
                <a:gd name="T21" fmla="*/ 126 h 163"/>
                <a:gd name="T22" fmla="*/ 115 w 132"/>
                <a:gd name="T23" fmla="*/ 111 h 163"/>
                <a:gd name="T24" fmla="*/ 115 w 132"/>
                <a:gd name="T25" fmla="*/ 93 h 163"/>
                <a:gd name="T26" fmla="*/ 115 w 132"/>
                <a:gd name="T27" fmla="*/ 73 h 163"/>
                <a:gd name="T28" fmla="*/ 114 w 132"/>
                <a:gd name="T29" fmla="*/ 52 h 163"/>
                <a:gd name="T30" fmla="*/ 113 w 132"/>
                <a:gd name="T31" fmla="*/ 34 h 163"/>
                <a:gd name="T32" fmla="*/ 110 w 132"/>
                <a:gd name="T33" fmla="*/ 18 h 163"/>
                <a:gd name="T34" fmla="*/ 100 w 132"/>
                <a:gd name="T35" fmla="*/ 19 h 163"/>
                <a:gd name="T36" fmla="*/ 88 w 132"/>
                <a:gd name="T37" fmla="*/ 21 h 163"/>
                <a:gd name="T38" fmla="*/ 77 w 132"/>
                <a:gd name="T39" fmla="*/ 24 h 163"/>
                <a:gd name="T40" fmla="*/ 66 w 132"/>
                <a:gd name="T41" fmla="*/ 28 h 163"/>
                <a:gd name="T42" fmla="*/ 55 w 132"/>
                <a:gd name="T43" fmla="*/ 32 h 163"/>
                <a:gd name="T44" fmla="*/ 43 w 132"/>
                <a:gd name="T45" fmla="*/ 36 h 163"/>
                <a:gd name="T46" fmla="*/ 32 w 132"/>
                <a:gd name="T47" fmla="*/ 41 h 163"/>
                <a:gd name="T48" fmla="*/ 21 w 132"/>
                <a:gd name="T49" fmla="*/ 45 h 163"/>
                <a:gd name="T50" fmla="*/ 15 w 132"/>
                <a:gd name="T51" fmla="*/ 59 h 163"/>
                <a:gd name="T52" fmla="*/ 14 w 132"/>
                <a:gd name="T53" fmla="*/ 74 h 163"/>
                <a:gd name="T54" fmla="*/ 13 w 132"/>
                <a:gd name="T55" fmla="*/ 88 h 163"/>
                <a:gd name="T56" fmla="*/ 13 w 132"/>
                <a:gd name="T57" fmla="*/ 101 h 163"/>
                <a:gd name="T58" fmla="*/ 13 w 132"/>
                <a:gd name="T59" fmla="*/ 115 h 163"/>
                <a:gd name="T60" fmla="*/ 13 w 132"/>
                <a:gd name="T61" fmla="*/ 128 h 163"/>
                <a:gd name="T62" fmla="*/ 14 w 132"/>
                <a:gd name="T63" fmla="*/ 141 h 163"/>
                <a:gd name="T64" fmla="*/ 15 w 132"/>
                <a:gd name="T65" fmla="*/ 155 h 163"/>
                <a:gd name="T66" fmla="*/ 13 w 132"/>
                <a:gd name="T67" fmla="*/ 161 h 163"/>
                <a:gd name="T68" fmla="*/ 8 w 132"/>
                <a:gd name="T69" fmla="*/ 158 h 163"/>
                <a:gd name="T70" fmla="*/ 3 w 132"/>
                <a:gd name="T71" fmla="*/ 154 h 163"/>
                <a:gd name="T72" fmla="*/ 0 w 132"/>
                <a:gd name="T73" fmla="*/ 151 h 163"/>
                <a:gd name="T74" fmla="*/ 2 w 132"/>
                <a:gd name="T75" fmla="*/ 42 h 163"/>
                <a:gd name="T76" fmla="*/ 7 w 132"/>
                <a:gd name="T77" fmla="*/ 40 h 163"/>
                <a:gd name="T78" fmla="*/ 20 w 132"/>
                <a:gd name="T79" fmla="*/ 36 h 163"/>
                <a:gd name="T80" fmla="*/ 38 w 132"/>
                <a:gd name="T81" fmla="*/ 30 h 163"/>
                <a:gd name="T82" fmla="*/ 60 w 132"/>
                <a:gd name="T83" fmla="*/ 22 h 163"/>
                <a:gd name="T84" fmla="*/ 82 w 132"/>
                <a:gd name="T85" fmla="*/ 15 h 163"/>
                <a:gd name="T86" fmla="*/ 102 w 132"/>
                <a:gd name="T87" fmla="*/ 8 h 163"/>
                <a:gd name="T88" fmla="*/ 118 w 132"/>
                <a:gd name="T89" fmla="*/ 2 h 163"/>
                <a:gd name="T90" fmla="*/ 127 w 132"/>
                <a:gd name="T9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2" h="163">
                  <a:moveTo>
                    <a:pt x="129" y="2"/>
                  </a:moveTo>
                  <a:lnTo>
                    <a:pt x="130" y="10"/>
                  </a:lnTo>
                  <a:lnTo>
                    <a:pt x="130" y="19"/>
                  </a:lnTo>
                  <a:lnTo>
                    <a:pt x="131" y="28"/>
                  </a:lnTo>
                  <a:lnTo>
                    <a:pt x="131" y="36"/>
                  </a:lnTo>
                  <a:lnTo>
                    <a:pt x="131" y="45"/>
                  </a:lnTo>
                  <a:lnTo>
                    <a:pt x="131" y="54"/>
                  </a:lnTo>
                  <a:lnTo>
                    <a:pt x="131" y="63"/>
                  </a:lnTo>
                  <a:lnTo>
                    <a:pt x="130" y="72"/>
                  </a:lnTo>
                  <a:lnTo>
                    <a:pt x="130" y="81"/>
                  </a:lnTo>
                  <a:lnTo>
                    <a:pt x="130" y="90"/>
                  </a:lnTo>
                  <a:lnTo>
                    <a:pt x="129" y="98"/>
                  </a:lnTo>
                  <a:lnTo>
                    <a:pt x="128" y="107"/>
                  </a:lnTo>
                  <a:lnTo>
                    <a:pt x="128" y="116"/>
                  </a:lnTo>
                  <a:lnTo>
                    <a:pt x="128" y="124"/>
                  </a:lnTo>
                  <a:lnTo>
                    <a:pt x="128" y="133"/>
                  </a:lnTo>
                  <a:lnTo>
                    <a:pt x="127" y="141"/>
                  </a:lnTo>
                  <a:lnTo>
                    <a:pt x="115" y="140"/>
                  </a:lnTo>
                  <a:lnTo>
                    <a:pt x="115" y="139"/>
                  </a:lnTo>
                  <a:lnTo>
                    <a:pt x="115" y="136"/>
                  </a:lnTo>
                  <a:lnTo>
                    <a:pt x="115" y="132"/>
                  </a:lnTo>
                  <a:lnTo>
                    <a:pt x="115" y="126"/>
                  </a:lnTo>
                  <a:lnTo>
                    <a:pt x="115" y="119"/>
                  </a:lnTo>
                  <a:lnTo>
                    <a:pt x="115" y="111"/>
                  </a:lnTo>
                  <a:lnTo>
                    <a:pt x="115" y="102"/>
                  </a:lnTo>
                  <a:lnTo>
                    <a:pt x="115" y="93"/>
                  </a:lnTo>
                  <a:lnTo>
                    <a:pt x="115" y="83"/>
                  </a:lnTo>
                  <a:lnTo>
                    <a:pt x="115" y="73"/>
                  </a:lnTo>
                  <a:lnTo>
                    <a:pt x="114" y="63"/>
                  </a:lnTo>
                  <a:lnTo>
                    <a:pt x="114" y="52"/>
                  </a:lnTo>
                  <a:lnTo>
                    <a:pt x="113" y="43"/>
                  </a:lnTo>
                  <a:lnTo>
                    <a:pt x="113" y="34"/>
                  </a:lnTo>
                  <a:lnTo>
                    <a:pt x="112" y="25"/>
                  </a:lnTo>
                  <a:lnTo>
                    <a:pt x="110" y="18"/>
                  </a:lnTo>
                  <a:lnTo>
                    <a:pt x="105" y="19"/>
                  </a:lnTo>
                  <a:lnTo>
                    <a:pt x="100" y="19"/>
                  </a:lnTo>
                  <a:lnTo>
                    <a:pt x="94" y="20"/>
                  </a:lnTo>
                  <a:lnTo>
                    <a:pt x="88" y="21"/>
                  </a:lnTo>
                  <a:lnTo>
                    <a:pt x="82" y="23"/>
                  </a:lnTo>
                  <a:lnTo>
                    <a:pt x="77" y="24"/>
                  </a:lnTo>
                  <a:lnTo>
                    <a:pt x="71" y="26"/>
                  </a:lnTo>
                  <a:lnTo>
                    <a:pt x="66" y="28"/>
                  </a:lnTo>
                  <a:lnTo>
                    <a:pt x="60" y="30"/>
                  </a:lnTo>
                  <a:lnTo>
                    <a:pt x="55" y="32"/>
                  </a:lnTo>
                  <a:lnTo>
                    <a:pt x="49" y="34"/>
                  </a:lnTo>
                  <a:lnTo>
                    <a:pt x="43" y="36"/>
                  </a:lnTo>
                  <a:lnTo>
                    <a:pt x="38" y="38"/>
                  </a:lnTo>
                  <a:lnTo>
                    <a:pt x="32" y="41"/>
                  </a:lnTo>
                  <a:lnTo>
                    <a:pt x="27" y="43"/>
                  </a:lnTo>
                  <a:lnTo>
                    <a:pt x="21" y="45"/>
                  </a:lnTo>
                  <a:lnTo>
                    <a:pt x="15" y="52"/>
                  </a:lnTo>
                  <a:lnTo>
                    <a:pt x="15" y="59"/>
                  </a:lnTo>
                  <a:lnTo>
                    <a:pt x="14" y="67"/>
                  </a:lnTo>
                  <a:lnTo>
                    <a:pt x="14" y="74"/>
                  </a:lnTo>
                  <a:lnTo>
                    <a:pt x="13" y="81"/>
                  </a:lnTo>
                  <a:lnTo>
                    <a:pt x="13" y="88"/>
                  </a:lnTo>
                  <a:lnTo>
                    <a:pt x="13" y="95"/>
                  </a:lnTo>
                  <a:lnTo>
                    <a:pt x="13" y="101"/>
                  </a:lnTo>
                  <a:lnTo>
                    <a:pt x="13" y="108"/>
                  </a:lnTo>
                  <a:lnTo>
                    <a:pt x="13" y="115"/>
                  </a:lnTo>
                  <a:lnTo>
                    <a:pt x="13" y="121"/>
                  </a:lnTo>
                  <a:lnTo>
                    <a:pt x="13" y="128"/>
                  </a:lnTo>
                  <a:lnTo>
                    <a:pt x="14" y="134"/>
                  </a:lnTo>
                  <a:lnTo>
                    <a:pt x="14" y="141"/>
                  </a:lnTo>
                  <a:lnTo>
                    <a:pt x="14" y="148"/>
                  </a:lnTo>
                  <a:lnTo>
                    <a:pt x="15" y="155"/>
                  </a:lnTo>
                  <a:lnTo>
                    <a:pt x="15" y="162"/>
                  </a:lnTo>
                  <a:lnTo>
                    <a:pt x="13" y="161"/>
                  </a:lnTo>
                  <a:lnTo>
                    <a:pt x="11" y="160"/>
                  </a:lnTo>
                  <a:lnTo>
                    <a:pt x="8" y="158"/>
                  </a:lnTo>
                  <a:lnTo>
                    <a:pt x="6" y="156"/>
                  </a:lnTo>
                  <a:lnTo>
                    <a:pt x="3" y="154"/>
                  </a:lnTo>
                  <a:lnTo>
                    <a:pt x="1" y="152"/>
                  </a:lnTo>
                  <a:lnTo>
                    <a:pt x="0" y="151"/>
                  </a:lnTo>
                  <a:lnTo>
                    <a:pt x="0" y="15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7" y="40"/>
                  </a:lnTo>
                  <a:lnTo>
                    <a:pt x="13" y="39"/>
                  </a:lnTo>
                  <a:lnTo>
                    <a:pt x="20" y="36"/>
                  </a:lnTo>
                  <a:lnTo>
                    <a:pt x="29" y="33"/>
                  </a:lnTo>
                  <a:lnTo>
                    <a:pt x="38" y="30"/>
                  </a:lnTo>
                  <a:lnTo>
                    <a:pt x="49" y="26"/>
                  </a:lnTo>
                  <a:lnTo>
                    <a:pt x="60" y="22"/>
                  </a:lnTo>
                  <a:lnTo>
                    <a:pt x="71" y="19"/>
                  </a:lnTo>
                  <a:lnTo>
                    <a:pt x="82" y="15"/>
                  </a:lnTo>
                  <a:lnTo>
                    <a:pt x="92" y="11"/>
                  </a:lnTo>
                  <a:lnTo>
                    <a:pt x="102" y="8"/>
                  </a:lnTo>
                  <a:lnTo>
                    <a:pt x="110" y="5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27" y="0"/>
                  </a:lnTo>
                  <a:lnTo>
                    <a:pt x="129" y="2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74" name="Freeform 262">
              <a:extLst>
                <a:ext uri="{FF2B5EF4-FFF2-40B4-BE49-F238E27FC236}">
                  <a16:creationId xmlns:a16="http://schemas.microsoft.com/office/drawing/2014/main" id="{14376107-8397-D1A9-7C30-78F700EF2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" y="3294"/>
              <a:ext cx="25" cy="141"/>
            </a:xfrm>
            <a:custGeom>
              <a:avLst/>
              <a:gdLst>
                <a:gd name="T0" fmla="*/ 22 w 25"/>
                <a:gd name="T1" fmla="*/ 13 h 141"/>
                <a:gd name="T2" fmla="*/ 23 w 25"/>
                <a:gd name="T3" fmla="*/ 21 h 141"/>
                <a:gd name="T4" fmla="*/ 23 w 25"/>
                <a:gd name="T5" fmla="*/ 29 h 141"/>
                <a:gd name="T6" fmla="*/ 23 w 25"/>
                <a:gd name="T7" fmla="*/ 38 h 141"/>
                <a:gd name="T8" fmla="*/ 24 w 25"/>
                <a:gd name="T9" fmla="*/ 48 h 141"/>
                <a:gd name="T10" fmla="*/ 24 w 25"/>
                <a:gd name="T11" fmla="*/ 58 h 141"/>
                <a:gd name="T12" fmla="*/ 24 w 25"/>
                <a:gd name="T13" fmla="*/ 69 h 141"/>
                <a:gd name="T14" fmla="*/ 24 w 25"/>
                <a:gd name="T15" fmla="*/ 79 h 141"/>
                <a:gd name="T16" fmla="*/ 24 w 25"/>
                <a:gd name="T17" fmla="*/ 89 h 141"/>
                <a:gd name="T18" fmla="*/ 23 w 25"/>
                <a:gd name="T19" fmla="*/ 99 h 141"/>
                <a:gd name="T20" fmla="*/ 23 w 25"/>
                <a:gd name="T21" fmla="*/ 109 h 141"/>
                <a:gd name="T22" fmla="*/ 23 w 25"/>
                <a:gd name="T23" fmla="*/ 117 h 141"/>
                <a:gd name="T24" fmla="*/ 23 w 25"/>
                <a:gd name="T25" fmla="*/ 125 h 141"/>
                <a:gd name="T26" fmla="*/ 23 w 25"/>
                <a:gd name="T27" fmla="*/ 131 h 141"/>
                <a:gd name="T28" fmla="*/ 22 w 25"/>
                <a:gd name="T29" fmla="*/ 136 h 141"/>
                <a:gd name="T30" fmla="*/ 22 w 25"/>
                <a:gd name="T31" fmla="*/ 139 h 141"/>
                <a:gd name="T32" fmla="*/ 22 w 25"/>
                <a:gd name="T33" fmla="*/ 140 h 141"/>
                <a:gd name="T34" fmla="*/ 0 w 25"/>
                <a:gd name="T35" fmla="*/ 138 h 141"/>
                <a:gd name="T36" fmla="*/ 0 w 25"/>
                <a:gd name="T37" fmla="*/ 137 h 141"/>
                <a:gd name="T38" fmla="*/ 0 w 25"/>
                <a:gd name="T39" fmla="*/ 134 h 141"/>
                <a:gd name="T40" fmla="*/ 0 w 25"/>
                <a:gd name="T41" fmla="*/ 129 h 141"/>
                <a:gd name="T42" fmla="*/ 0 w 25"/>
                <a:gd name="T43" fmla="*/ 122 h 141"/>
                <a:gd name="T44" fmla="*/ 0 w 25"/>
                <a:gd name="T45" fmla="*/ 114 h 141"/>
                <a:gd name="T46" fmla="*/ 0 w 25"/>
                <a:gd name="T47" fmla="*/ 105 h 141"/>
                <a:gd name="T48" fmla="*/ 0 w 25"/>
                <a:gd name="T49" fmla="*/ 95 h 141"/>
                <a:gd name="T50" fmla="*/ 0 w 25"/>
                <a:gd name="T51" fmla="*/ 84 h 141"/>
                <a:gd name="T52" fmla="*/ 1 w 25"/>
                <a:gd name="T53" fmla="*/ 73 h 141"/>
                <a:gd name="T54" fmla="*/ 1 w 25"/>
                <a:gd name="T55" fmla="*/ 62 h 141"/>
                <a:gd name="T56" fmla="*/ 1 w 25"/>
                <a:gd name="T57" fmla="*/ 51 h 141"/>
                <a:gd name="T58" fmla="*/ 1 w 25"/>
                <a:gd name="T59" fmla="*/ 39 h 141"/>
                <a:gd name="T60" fmla="*/ 1 w 25"/>
                <a:gd name="T61" fmla="*/ 28 h 141"/>
                <a:gd name="T62" fmla="*/ 1 w 25"/>
                <a:gd name="T63" fmla="*/ 17 h 141"/>
                <a:gd name="T64" fmla="*/ 0 w 25"/>
                <a:gd name="T65" fmla="*/ 8 h 141"/>
                <a:gd name="T66" fmla="*/ 0 w 25"/>
                <a:gd name="T67" fmla="*/ 0 h 141"/>
                <a:gd name="T68" fmla="*/ 3 w 25"/>
                <a:gd name="T69" fmla="*/ 0 h 141"/>
                <a:gd name="T70" fmla="*/ 6 w 25"/>
                <a:gd name="T71" fmla="*/ 1 h 141"/>
                <a:gd name="T72" fmla="*/ 10 w 25"/>
                <a:gd name="T73" fmla="*/ 1 h 141"/>
                <a:gd name="T74" fmla="*/ 14 w 25"/>
                <a:gd name="T75" fmla="*/ 2 h 141"/>
                <a:gd name="T76" fmla="*/ 18 w 25"/>
                <a:gd name="T77" fmla="*/ 3 h 141"/>
                <a:gd name="T78" fmla="*/ 20 w 25"/>
                <a:gd name="T79" fmla="*/ 6 h 141"/>
                <a:gd name="T80" fmla="*/ 22 w 25"/>
                <a:gd name="T81" fmla="*/ 9 h 141"/>
                <a:gd name="T82" fmla="*/ 22 w 25"/>
                <a:gd name="T83" fmla="*/ 1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141">
                  <a:moveTo>
                    <a:pt x="22" y="13"/>
                  </a:moveTo>
                  <a:lnTo>
                    <a:pt x="23" y="21"/>
                  </a:lnTo>
                  <a:lnTo>
                    <a:pt x="23" y="29"/>
                  </a:lnTo>
                  <a:lnTo>
                    <a:pt x="23" y="38"/>
                  </a:lnTo>
                  <a:lnTo>
                    <a:pt x="24" y="48"/>
                  </a:lnTo>
                  <a:lnTo>
                    <a:pt x="24" y="58"/>
                  </a:lnTo>
                  <a:lnTo>
                    <a:pt x="24" y="69"/>
                  </a:lnTo>
                  <a:lnTo>
                    <a:pt x="24" y="79"/>
                  </a:lnTo>
                  <a:lnTo>
                    <a:pt x="24" y="89"/>
                  </a:lnTo>
                  <a:lnTo>
                    <a:pt x="23" y="99"/>
                  </a:lnTo>
                  <a:lnTo>
                    <a:pt x="23" y="109"/>
                  </a:lnTo>
                  <a:lnTo>
                    <a:pt x="23" y="117"/>
                  </a:lnTo>
                  <a:lnTo>
                    <a:pt x="23" y="125"/>
                  </a:lnTo>
                  <a:lnTo>
                    <a:pt x="23" y="131"/>
                  </a:lnTo>
                  <a:lnTo>
                    <a:pt x="22" y="136"/>
                  </a:lnTo>
                  <a:lnTo>
                    <a:pt x="22" y="139"/>
                  </a:lnTo>
                  <a:lnTo>
                    <a:pt x="22" y="140"/>
                  </a:lnTo>
                  <a:lnTo>
                    <a:pt x="0" y="138"/>
                  </a:lnTo>
                  <a:lnTo>
                    <a:pt x="0" y="137"/>
                  </a:lnTo>
                  <a:lnTo>
                    <a:pt x="0" y="134"/>
                  </a:lnTo>
                  <a:lnTo>
                    <a:pt x="0" y="129"/>
                  </a:lnTo>
                  <a:lnTo>
                    <a:pt x="0" y="122"/>
                  </a:lnTo>
                  <a:lnTo>
                    <a:pt x="0" y="114"/>
                  </a:lnTo>
                  <a:lnTo>
                    <a:pt x="0" y="105"/>
                  </a:lnTo>
                  <a:lnTo>
                    <a:pt x="0" y="95"/>
                  </a:lnTo>
                  <a:lnTo>
                    <a:pt x="0" y="84"/>
                  </a:lnTo>
                  <a:lnTo>
                    <a:pt x="1" y="73"/>
                  </a:lnTo>
                  <a:lnTo>
                    <a:pt x="1" y="62"/>
                  </a:lnTo>
                  <a:lnTo>
                    <a:pt x="1" y="51"/>
                  </a:lnTo>
                  <a:lnTo>
                    <a:pt x="1" y="39"/>
                  </a:lnTo>
                  <a:lnTo>
                    <a:pt x="1" y="28"/>
                  </a:lnTo>
                  <a:lnTo>
                    <a:pt x="1" y="17"/>
                  </a:lnTo>
                  <a:lnTo>
                    <a:pt x="0" y="8"/>
                  </a:lnTo>
                  <a:lnTo>
                    <a:pt x="0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10" y="1"/>
                  </a:lnTo>
                  <a:lnTo>
                    <a:pt x="14" y="2"/>
                  </a:lnTo>
                  <a:lnTo>
                    <a:pt x="18" y="3"/>
                  </a:lnTo>
                  <a:lnTo>
                    <a:pt x="20" y="6"/>
                  </a:lnTo>
                  <a:lnTo>
                    <a:pt x="22" y="9"/>
                  </a:lnTo>
                  <a:lnTo>
                    <a:pt x="22" y="1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75" name="Freeform 263">
              <a:extLst>
                <a:ext uri="{FF2B5EF4-FFF2-40B4-BE49-F238E27FC236}">
                  <a16:creationId xmlns:a16="http://schemas.microsoft.com/office/drawing/2014/main" id="{B4B562EB-3441-D134-19C6-CCC4A3D58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6" y="3311"/>
              <a:ext cx="66" cy="48"/>
            </a:xfrm>
            <a:custGeom>
              <a:avLst/>
              <a:gdLst>
                <a:gd name="T0" fmla="*/ 65 w 66"/>
                <a:gd name="T1" fmla="*/ 41 h 48"/>
                <a:gd name="T2" fmla="*/ 65 w 66"/>
                <a:gd name="T3" fmla="*/ 47 h 48"/>
                <a:gd name="T4" fmla="*/ 61 w 66"/>
                <a:gd name="T5" fmla="*/ 44 h 48"/>
                <a:gd name="T6" fmla="*/ 57 w 66"/>
                <a:gd name="T7" fmla="*/ 41 h 48"/>
                <a:gd name="T8" fmla="*/ 53 w 66"/>
                <a:gd name="T9" fmla="*/ 38 h 48"/>
                <a:gd name="T10" fmla="*/ 48 w 66"/>
                <a:gd name="T11" fmla="*/ 35 h 48"/>
                <a:gd name="T12" fmla="*/ 43 w 66"/>
                <a:gd name="T13" fmla="*/ 32 h 48"/>
                <a:gd name="T14" fmla="*/ 38 w 66"/>
                <a:gd name="T15" fmla="*/ 29 h 48"/>
                <a:gd name="T16" fmla="*/ 33 w 66"/>
                <a:gd name="T17" fmla="*/ 26 h 48"/>
                <a:gd name="T18" fmla="*/ 27 w 66"/>
                <a:gd name="T19" fmla="*/ 23 h 48"/>
                <a:gd name="T20" fmla="*/ 23 w 66"/>
                <a:gd name="T21" fmla="*/ 21 h 48"/>
                <a:gd name="T22" fmla="*/ 18 w 66"/>
                <a:gd name="T23" fmla="*/ 18 h 48"/>
                <a:gd name="T24" fmla="*/ 13 w 66"/>
                <a:gd name="T25" fmla="*/ 16 h 48"/>
                <a:gd name="T26" fmla="*/ 9 w 66"/>
                <a:gd name="T27" fmla="*/ 14 h 48"/>
                <a:gd name="T28" fmla="*/ 6 w 66"/>
                <a:gd name="T29" fmla="*/ 12 h 48"/>
                <a:gd name="T30" fmla="*/ 4 w 66"/>
                <a:gd name="T31" fmla="*/ 11 h 48"/>
                <a:gd name="T32" fmla="*/ 1 w 66"/>
                <a:gd name="T33" fmla="*/ 10 h 48"/>
                <a:gd name="T34" fmla="*/ 0 w 66"/>
                <a:gd name="T35" fmla="*/ 9 h 48"/>
                <a:gd name="T36" fmla="*/ 0 w 66"/>
                <a:gd name="T37" fmla="*/ 0 h 48"/>
                <a:gd name="T38" fmla="*/ 4 w 66"/>
                <a:gd name="T39" fmla="*/ 1 h 48"/>
                <a:gd name="T40" fmla="*/ 9 w 66"/>
                <a:gd name="T41" fmla="*/ 3 h 48"/>
                <a:gd name="T42" fmla="*/ 12 w 66"/>
                <a:gd name="T43" fmla="*/ 5 h 48"/>
                <a:gd name="T44" fmla="*/ 17 w 66"/>
                <a:gd name="T45" fmla="*/ 7 h 48"/>
                <a:gd name="T46" fmla="*/ 21 w 66"/>
                <a:gd name="T47" fmla="*/ 9 h 48"/>
                <a:gd name="T48" fmla="*/ 26 w 66"/>
                <a:gd name="T49" fmla="*/ 12 h 48"/>
                <a:gd name="T50" fmla="*/ 29 w 66"/>
                <a:gd name="T51" fmla="*/ 14 h 48"/>
                <a:gd name="T52" fmla="*/ 34 w 66"/>
                <a:gd name="T53" fmla="*/ 16 h 48"/>
                <a:gd name="T54" fmla="*/ 37 w 66"/>
                <a:gd name="T55" fmla="*/ 19 h 48"/>
                <a:gd name="T56" fmla="*/ 41 w 66"/>
                <a:gd name="T57" fmla="*/ 21 h 48"/>
                <a:gd name="T58" fmla="*/ 46 w 66"/>
                <a:gd name="T59" fmla="*/ 24 h 48"/>
                <a:gd name="T60" fmla="*/ 49 w 66"/>
                <a:gd name="T61" fmla="*/ 27 h 48"/>
                <a:gd name="T62" fmla="*/ 53 w 66"/>
                <a:gd name="T63" fmla="*/ 30 h 48"/>
                <a:gd name="T64" fmla="*/ 57 w 66"/>
                <a:gd name="T65" fmla="*/ 33 h 48"/>
                <a:gd name="T66" fmla="*/ 61 w 66"/>
                <a:gd name="T67" fmla="*/ 37 h 48"/>
                <a:gd name="T68" fmla="*/ 65 w 66"/>
                <a:gd name="T69" fmla="*/ 4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" h="48">
                  <a:moveTo>
                    <a:pt x="65" y="41"/>
                  </a:moveTo>
                  <a:lnTo>
                    <a:pt x="65" y="47"/>
                  </a:lnTo>
                  <a:lnTo>
                    <a:pt x="61" y="44"/>
                  </a:lnTo>
                  <a:lnTo>
                    <a:pt x="57" y="41"/>
                  </a:lnTo>
                  <a:lnTo>
                    <a:pt x="53" y="38"/>
                  </a:lnTo>
                  <a:lnTo>
                    <a:pt x="48" y="35"/>
                  </a:lnTo>
                  <a:lnTo>
                    <a:pt x="43" y="32"/>
                  </a:lnTo>
                  <a:lnTo>
                    <a:pt x="38" y="29"/>
                  </a:lnTo>
                  <a:lnTo>
                    <a:pt x="33" y="26"/>
                  </a:lnTo>
                  <a:lnTo>
                    <a:pt x="27" y="23"/>
                  </a:lnTo>
                  <a:lnTo>
                    <a:pt x="23" y="21"/>
                  </a:lnTo>
                  <a:lnTo>
                    <a:pt x="18" y="18"/>
                  </a:lnTo>
                  <a:lnTo>
                    <a:pt x="13" y="16"/>
                  </a:lnTo>
                  <a:lnTo>
                    <a:pt x="9" y="14"/>
                  </a:lnTo>
                  <a:lnTo>
                    <a:pt x="6" y="12"/>
                  </a:lnTo>
                  <a:lnTo>
                    <a:pt x="4" y="11"/>
                  </a:lnTo>
                  <a:lnTo>
                    <a:pt x="1" y="10"/>
                  </a:lnTo>
                  <a:lnTo>
                    <a:pt x="0" y="9"/>
                  </a:lnTo>
                  <a:lnTo>
                    <a:pt x="0" y="0"/>
                  </a:lnTo>
                  <a:lnTo>
                    <a:pt x="4" y="1"/>
                  </a:lnTo>
                  <a:lnTo>
                    <a:pt x="9" y="3"/>
                  </a:lnTo>
                  <a:lnTo>
                    <a:pt x="12" y="5"/>
                  </a:lnTo>
                  <a:lnTo>
                    <a:pt x="17" y="7"/>
                  </a:lnTo>
                  <a:lnTo>
                    <a:pt x="21" y="9"/>
                  </a:lnTo>
                  <a:lnTo>
                    <a:pt x="26" y="12"/>
                  </a:lnTo>
                  <a:lnTo>
                    <a:pt x="29" y="14"/>
                  </a:lnTo>
                  <a:lnTo>
                    <a:pt x="34" y="16"/>
                  </a:lnTo>
                  <a:lnTo>
                    <a:pt x="37" y="19"/>
                  </a:lnTo>
                  <a:lnTo>
                    <a:pt x="41" y="21"/>
                  </a:lnTo>
                  <a:lnTo>
                    <a:pt x="46" y="24"/>
                  </a:lnTo>
                  <a:lnTo>
                    <a:pt x="49" y="27"/>
                  </a:lnTo>
                  <a:lnTo>
                    <a:pt x="53" y="30"/>
                  </a:lnTo>
                  <a:lnTo>
                    <a:pt x="57" y="33"/>
                  </a:lnTo>
                  <a:lnTo>
                    <a:pt x="61" y="37"/>
                  </a:lnTo>
                  <a:lnTo>
                    <a:pt x="65" y="41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76" name="Freeform 264">
              <a:extLst>
                <a:ext uri="{FF2B5EF4-FFF2-40B4-BE49-F238E27FC236}">
                  <a16:creationId xmlns:a16="http://schemas.microsoft.com/office/drawing/2014/main" id="{6CF07AB0-9C43-F2AF-7B3F-10D95EB90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7" y="3315"/>
              <a:ext cx="39" cy="22"/>
            </a:xfrm>
            <a:custGeom>
              <a:avLst/>
              <a:gdLst>
                <a:gd name="T0" fmla="*/ 38 w 39"/>
                <a:gd name="T1" fmla="*/ 0 h 22"/>
                <a:gd name="T2" fmla="*/ 36 w 39"/>
                <a:gd name="T3" fmla="*/ 5 h 22"/>
                <a:gd name="T4" fmla="*/ 34 w 39"/>
                <a:gd name="T5" fmla="*/ 7 h 22"/>
                <a:gd name="T6" fmla="*/ 32 w 39"/>
                <a:gd name="T7" fmla="*/ 8 h 22"/>
                <a:gd name="T8" fmla="*/ 29 w 39"/>
                <a:gd name="T9" fmla="*/ 8 h 22"/>
                <a:gd name="T10" fmla="*/ 26 w 39"/>
                <a:gd name="T11" fmla="*/ 8 h 22"/>
                <a:gd name="T12" fmla="*/ 24 w 39"/>
                <a:gd name="T13" fmla="*/ 8 h 22"/>
                <a:gd name="T14" fmla="*/ 21 w 39"/>
                <a:gd name="T15" fmla="*/ 11 h 22"/>
                <a:gd name="T16" fmla="*/ 19 w 39"/>
                <a:gd name="T17" fmla="*/ 15 h 22"/>
                <a:gd name="T18" fmla="*/ 17 w 39"/>
                <a:gd name="T19" fmla="*/ 14 h 22"/>
                <a:gd name="T20" fmla="*/ 14 w 39"/>
                <a:gd name="T21" fmla="*/ 15 h 22"/>
                <a:gd name="T22" fmla="*/ 12 w 39"/>
                <a:gd name="T23" fmla="*/ 15 h 22"/>
                <a:gd name="T24" fmla="*/ 10 w 39"/>
                <a:gd name="T25" fmla="*/ 17 h 22"/>
                <a:gd name="T26" fmla="*/ 7 w 39"/>
                <a:gd name="T27" fmla="*/ 18 h 22"/>
                <a:gd name="T28" fmla="*/ 5 w 39"/>
                <a:gd name="T29" fmla="*/ 19 h 22"/>
                <a:gd name="T30" fmla="*/ 2 w 39"/>
                <a:gd name="T31" fmla="*/ 21 h 22"/>
                <a:gd name="T32" fmla="*/ 0 w 39"/>
                <a:gd name="T33" fmla="*/ 21 h 22"/>
                <a:gd name="T34" fmla="*/ 4 w 39"/>
                <a:gd name="T35" fmla="*/ 16 h 22"/>
                <a:gd name="T36" fmla="*/ 8 w 39"/>
                <a:gd name="T37" fmla="*/ 12 h 22"/>
                <a:gd name="T38" fmla="*/ 13 w 39"/>
                <a:gd name="T39" fmla="*/ 9 h 22"/>
                <a:gd name="T40" fmla="*/ 18 w 39"/>
                <a:gd name="T41" fmla="*/ 7 h 22"/>
                <a:gd name="T42" fmla="*/ 23 w 39"/>
                <a:gd name="T43" fmla="*/ 6 h 22"/>
                <a:gd name="T44" fmla="*/ 28 w 39"/>
                <a:gd name="T45" fmla="*/ 4 h 22"/>
                <a:gd name="T46" fmla="*/ 33 w 39"/>
                <a:gd name="T47" fmla="*/ 3 h 22"/>
                <a:gd name="T48" fmla="*/ 38 w 39"/>
                <a:gd name="T4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22">
                  <a:moveTo>
                    <a:pt x="38" y="0"/>
                  </a:moveTo>
                  <a:lnTo>
                    <a:pt x="36" y="5"/>
                  </a:lnTo>
                  <a:lnTo>
                    <a:pt x="34" y="7"/>
                  </a:lnTo>
                  <a:lnTo>
                    <a:pt x="32" y="8"/>
                  </a:lnTo>
                  <a:lnTo>
                    <a:pt x="29" y="8"/>
                  </a:lnTo>
                  <a:lnTo>
                    <a:pt x="26" y="8"/>
                  </a:lnTo>
                  <a:lnTo>
                    <a:pt x="24" y="8"/>
                  </a:lnTo>
                  <a:lnTo>
                    <a:pt x="21" y="11"/>
                  </a:lnTo>
                  <a:lnTo>
                    <a:pt x="19" y="15"/>
                  </a:lnTo>
                  <a:lnTo>
                    <a:pt x="17" y="14"/>
                  </a:lnTo>
                  <a:lnTo>
                    <a:pt x="14" y="15"/>
                  </a:lnTo>
                  <a:lnTo>
                    <a:pt x="12" y="15"/>
                  </a:lnTo>
                  <a:lnTo>
                    <a:pt x="10" y="17"/>
                  </a:lnTo>
                  <a:lnTo>
                    <a:pt x="7" y="18"/>
                  </a:lnTo>
                  <a:lnTo>
                    <a:pt x="5" y="19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4" y="16"/>
                  </a:lnTo>
                  <a:lnTo>
                    <a:pt x="8" y="12"/>
                  </a:lnTo>
                  <a:lnTo>
                    <a:pt x="13" y="9"/>
                  </a:lnTo>
                  <a:lnTo>
                    <a:pt x="18" y="7"/>
                  </a:lnTo>
                  <a:lnTo>
                    <a:pt x="23" y="6"/>
                  </a:lnTo>
                  <a:lnTo>
                    <a:pt x="28" y="4"/>
                  </a:lnTo>
                  <a:lnTo>
                    <a:pt x="33" y="3"/>
                  </a:lnTo>
                  <a:lnTo>
                    <a:pt x="38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77" name="Freeform 265">
              <a:extLst>
                <a:ext uri="{FF2B5EF4-FFF2-40B4-BE49-F238E27FC236}">
                  <a16:creationId xmlns:a16="http://schemas.microsoft.com/office/drawing/2014/main" id="{05ED59F1-B330-9F8D-1AFE-AA0AFF91A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" y="3325"/>
              <a:ext cx="91" cy="126"/>
            </a:xfrm>
            <a:custGeom>
              <a:avLst/>
              <a:gdLst>
                <a:gd name="T0" fmla="*/ 90 w 91"/>
                <a:gd name="T1" fmla="*/ 105 h 126"/>
                <a:gd name="T2" fmla="*/ 5 w 91"/>
                <a:gd name="T3" fmla="*/ 125 h 126"/>
                <a:gd name="T4" fmla="*/ 5 w 91"/>
                <a:gd name="T5" fmla="*/ 124 h 126"/>
                <a:gd name="T6" fmla="*/ 5 w 91"/>
                <a:gd name="T7" fmla="*/ 123 h 126"/>
                <a:gd name="T8" fmla="*/ 5 w 91"/>
                <a:gd name="T9" fmla="*/ 121 h 126"/>
                <a:gd name="T10" fmla="*/ 3 w 91"/>
                <a:gd name="T11" fmla="*/ 118 h 126"/>
                <a:gd name="T12" fmla="*/ 2 w 91"/>
                <a:gd name="T13" fmla="*/ 113 h 126"/>
                <a:gd name="T14" fmla="*/ 1 w 91"/>
                <a:gd name="T15" fmla="*/ 107 h 126"/>
                <a:gd name="T16" fmla="*/ 1 w 91"/>
                <a:gd name="T17" fmla="*/ 102 h 126"/>
                <a:gd name="T18" fmla="*/ 0 w 91"/>
                <a:gd name="T19" fmla="*/ 96 h 126"/>
                <a:gd name="T20" fmla="*/ 0 w 91"/>
                <a:gd name="T21" fmla="*/ 90 h 126"/>
                <a:gd name="T22" fmla="*/ 0 w 91"/>
                <a:gd name="T23" fmla="*/ 84 h 126"/>
                <a:gd name="T24" fmla="*/ 0 w 91"/>
                <a:gd name="T25" fmla="*/ 78 h 126"/>
                <a:gd name="T26" fmla="*/ 0 w 91"/>
                <a:gd name="T27" fmla="*/ 72 h 126"/>
                <a:gd name="T28" fmla="*/ 0 w 91"/>
                <a:gd name="T29" fmla="*/ 66 h 126"/>
                <a:gd name="T30" fmla="*/ 0 w 91"/>
                <a:gd name="T31" fmla="*/ 61 h 126"/>
                <a:gd name="T32" fmla="*/ 0 w 91"/>
                <a:gd name="T33" fmla="*/ 55 h 126"/>
                <a:gd name="T34" fmla="*/ 0 w 91"/>
                <a:gd name="T35" fmla="*/ 49 h 126"/>
                <a:gd name="T36" fmla="*/ 0 w 91"/>
                <a:gd name="T37" fmla="*/ 43 h 126"/>
                <a:gd name="T38" fmla="*/ 1 w 91"/>
                <a:gd name="T39" fmla="*/ 37 h 126"/>
                <a:gd name="T40" fmla="*/ 2 w 91"/>
                <a:gd name="T41" fmla="*/ 32 h 126"/>
                <a:gd name="T42" fmla="*/ 3 w 91"/>
                <a:gd name="T43" fmla="*/ 26 h 126"/>
                <a:gd name="T44" fmla="*/ 7 w 91"/>
                <a:gd name="T45" fmla="*/ 22 h 126"/>
                <a:gd name="T46" fmla="*/ 13 w 91"/>
                <a:gd name="T47" fmla="*/ 19 h 126"/>
                <a:gd name="T48" fmla="*/ 19 w 91"/>
                <a:gd name="T49" fmla="*/ 15 h 126"/>
                <a:gd name="T50" fmla="*/ 25 w 91"/>
                <a:gd name="T51" fmla="*/ 13 h 126"/>
                <a:gd name="T52" fmla="*/ 32 w 91"/>
                <a:gd name="T53" fmla="*/ 10 h 126"/>
                <a:gd name="T54" fmla="*/ 39 w 91"/>
                <a:gd name="T55" fmla="*/ 8 h 126"/>
                <a:gd name="T56" fmla="*/ 46 w 91"/>
                <a:gd name="T57" fmla="*/ 6 h 126"/>
                <a:gd name="T58" fmla="*/ 52 w 91"/>
                <a:gd name="T59" fmla="*/ 5 h 126"/>
                <a:gd name="T60" fmla="*/ 59 w 91"/>
                <a:gd name="T61" fmla="*/ 3 h 126"/>
                <a:gd name="T62" fmla="*/ 65 w 91"/>
                <a:gd name="T63" fmla="*/ 2 h 126"/>
                <a:gd name="T64" fmla="*/ 71 w 91"/>
                <a:gd name="T65" fmla="*/ 1 h 126"/>
                <a:gd name="T66" fmla="*/ 76 w 91"/>
                <a:gd name="T67" fmla="*/ 1 h 126"/>
                <a:gd name="T68" fmla="*/ 80 w 91"/>
                <a:gd name="T69" fmla="*/ 0 h 126"/>
                <a:gd name="T70" fmla="*/ 83 w 91"/>
                <a:gd name="T71" fmla="*/ 0 h 126"/>
                <a:gd name="T72" fmla="*/ 85 w 91"/>
                <a:gd name="T73" fmla="*/ 0 h 126"/>
                <a:gd name="T74" fmla="*/ 86 w 91"/>
                <a:gd name="T75" fmla="*/ 0 h 126"/>
                <a:gd name="T76" fmla="*/ 90 w 91"/>
                <a:gd name="T77" fmla="*/ 10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1" h="126">
                  <a:moveTo>
                    <a:pt x="90" y="105"/>
                  </a:moveTo>
                  <a:lnTo>
                    <a:pt x="5" y="125"/>
                  </a:lnTo>
                  <a:lnTo>
                    <a:pt x="5" y="124"/>
                  </a:lnTo>
                  <a:lnTo>
                    <a:pt x="5" y="123"/>
                  </a:lnTo>
                  <a:lnTo>
                    <a:pt x="5" y="121"/>
                  </a:lnTo>
                  <a:lnTo>
                    <a:pt x="3" y="118"/>
                  </a:lnTo>
                  <a:lnTo>
                    <a:pt x="2" y="113"/>
                  </a:lnTo>
                  <a:lnTo>
                    <a:pt x="1" y="107"/>
                  </a:lnTo>
                  <a:lnTo>
                    <a:pt x="1" y="102"/>
                  </a:lnTo>
                  <a:lnTo>
                    <a:pt x="0" y="96"/>
                  </a:lnTo>
                  <a:lnTo>
                    <a:pt x="0" y="90"/>
                  </a:lnTo>
                  <a:lnTo>
                    <a:pt x="0" y="84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0" y="66"/>
                  </a:lnTo>
                  <a:lnTo>
                    <a:pt x="0" y="61"/>
                  </a:lnTo>
                  <a:lnTo>
                    <a:pt x="0" y="55"/>
                  </a:lnTo>
                  <a:lnTo>
                    <a:pt x="0" y="49"/>
                  </a:lnTo>
                  <a:lnTo>
                    <a:pt x="0" y="43"/>
                  </a:lnTo>
                  <a:lnTo>
                    <a:pt x="1" y="37"/>
                  </a:lnTo>
                  <a:lnTo>
                    <a:pt x="2" y="32"/>
                  </a:lnTo>
                  <a:lnTo>
                    <a:pt x="3" y="26"/>
                  </a:lnTo>
                  <a:lnTo>
                    <a:pt x="7" y="22"/>
                  </a:lnTo>
                  <a:lnTo>
                    <a:pt x="13" y="19"/>
                  </a:lnTo>
                  <a:lnTo>
                    <a:pt x="19" y="15"/>
                  </a:lnTo>
                  <a:lnTo>
                    <a:pt x="25" y="13"/>
                  </a:lnTo>
                  <a:lnTo>
                    <a:pt x="32" y="10"/>
                  </a:lnTo>
                  <a:lnTo>
                    <a:pt x="39" y="8"/>
                  </a:lnTo>
                  <a:lnTo>
                    <a:pt x="46" y="6"/>
                  </a:lnTo>
                  <a:lnTo>
                    <a:pt x="52" y="5"/>
                  </a:lnTo>
                  <a:lnTo>
                    <a:pt x="59" y="3"/>
                  </a:lnTo>
                  <a:lnTo>
                    <a:pt x="65" y="2"/>
                  </a:lnTo>
                  <a:lnTo>
                    <a:pt x="71" y="1"/>
                  </a:lnTo>
                  <a:lnTo>
                    <a:pt x="76" y="1"/>
                  </a:lnTo>
                  <a:lnTo>
                    <a:pt x="80" y="0"/>
                  </a:lnTo>
                  <a:lnTo>
                    <a:pt x="83" y="0"/>
                  </a:lnTo>
                  <a:lnTo>
                    <a:pt x="85" y="0"/>
                  </a:lnTo>
                  <a:lnTo>
                    <a:pt x="86" y="0"/>
                  </a:lnTo>
                  <a:lnTo>
                    <a:pt x="90" y="10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78" name="Freeform 266">
              <a:extLst>
                <a:ext uri="{FF2B5EF4-FFF2-40B4-BE49-F238E27FC236}">
                  <a16:creationId xmlns:a16="http://schemas.microsoft.com/office/drawing/2014/main" id="{DEDEA77B-2FAD-42B1-3D41-7B531ABE9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7" y="3326"/>
              <a:ext cx="38" cy="22"/>
            </a:xfrm>
            <a:custGeom>
              <a:avLst/>
              <a:gdLst>
                <a:gd name="T0" fmla="*/ 0 w 38"/>
                <a:gd name="T1" fmla="*/ 21 h 22"/>
                <a:gd name="T2" fmla="*/ 18 w 38"/>
                <a:gd name="T3" fmla="*/ 7 h 22"/>
                <a:gd name="T4" fmla="*/ 37 w 38"/>
                <a:gd name="T5" fmla="*/ 0 h 22"/>
                <a:gd name="T6" fmla="*/ 0 w 38"/>
                <a:gd name="T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2">
                  <a:moveTo>
                    <a:pt x="0" y="21"/>
                  </a:moveTo>
                  <a:lnTo>
                    <a:pt x="18" y="7"/>
                  </a:lnTo>
                  <a:lnTo>
                    <a:pt x="37" y="0"/>
                  </a:lnTo>
                  <a:lnTo>
                    <a:pt x="0" y="21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79" name="Freeform 267">
              <a:extLst>
                <a:ext uri="{FF2B5EF4-FFF2-40B4-BE49-F238E27FC236}">
                  <a16:creationId xmlns:a16="http://schemas.microsoft.com/office/drawing/2014/main" id="{06C485B2-D521-F2F9-FF7B-297A3E2CA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6" y="3329"/>
              <a:ext cx="69" cy="46"/>
            </a:xfrm>
            <a:custGeom>
              <a:avLst/>
              <a:gdLst>
                <a:gd name="T0" fmla="*/ 42 w 69"/>
                <a:gd name="T1" fmla="*/ 22 h 46"/>
                <a:gd name="T2" fmla="*/ 46 w 69"/>
                <a:gd name="T3" fmla="*/ 24 h 46"/>
                <a:gd name="T4" fmla="*/ 49 w 69"/>
                <a:gd name="T5" fmla="*/ 25 h 46"/>
                <a:gd name="T6" fmla="*/ 52 w 69"/>
                <a:gd name="T7" fmla="*/ 27 h 46"/>
                <a:gd name="T8" fmla="*/ 54 w 69"/>
                <a:gd name="T9" fmla="*/ 29 h 46"/>
                <a:gd name="T10" fmla="*/ 57 w 69"/>
                <a:gd name="T11" fmla="*/ 31 h 46"/>
                <a:gd name="T12" fmla="*/ 60 w 69"/>
                <a:gd name="T13" fmla="*/ 33 h 46"/>
                <a:gd name="T14" fmla="*/ 63 w 69"/>
                <a:gd name="T15" fmla="*/ 34 h 46"/>
                <a:gd name="T16" fmla="*/ 66 w 69"/>
                <a:gd name="T17" fmla="*/ 35 h 46"/>
                <a:gd name="T18" fmla="*/ 66 w 69"/>
                <a:gd name="T19" fmla="*/ 36 h 46"/>
                <a:gd name="T20" fmla="*/ 66 w 69"/>
                <a:gd name="T21" fmla="*/ 37 h 46"/>
                <a:gd name="T22" fmla="*/ 67 w 69"/>
                <a:gd name="T23" fmla="*/ 38 h 46"/>
                <a:gd name="T24" fmla="*/ 67 w 69"/>
                <a:gd name="T25" fmla="*/ 40 h 46"/>
                <a:gd name="T26" fmla="*/ 67 w 69"/>
                <a:gd name="T27" fmla="*/ 41 h 46"/>
                <a:gd name="T28" fmla="*/ 68 w 69"/>
                <a:gd name="T29" fmla="*/ 42 h 46"/>
                <a:gd name="T30" fmla="*/ 68 w 69"/>
                <a:gd name="T31" fmla="*/ 43 h 46"/>
                <a:gd name="T32" fmla="*/ 67 w 69"/>
                <a:gd name="T33" fmla="*/ 45 h 46"/>
                <a:gd name="T34" fmla="*/ 1 w 69"/>
                <a:gd name="T35" fmla="*/ 10 h 46"/>
                <a:gd name="T36" fmla="*/ 0 w 69"/>
                <a:gd name="T37" fmla="*/ 0 h 46"/>
                <a:gd name="T38" fmla="*/ 6 w 69"/>
                <a:gd name="T39" fmla="*/ 1 h 46"/>
                <a:gd name="T40" fmla="*/ 12 w 69"/>
                <a:gd name="T41" fmla="*/ 4 h 46"/>
                <a:gd name="T42" fmla="*/ 16 w 69"/>
                <a:gd name="T43" fmla="*/ 7 h 46"/>
                <a:gd name="T44" fmla="*/ 22 w 69"/>
                <a:gd name="T45" fmla="*/ 11 h 46"/>
                <a:gd name="T46" fmla="*/ 27 w 69"/>
                <a:gd name="T47" fmla="*/ 14 h 46"/>
                <a:gd name="T48" fmla="*/ 32 w 69"/>
                <a:gd name="T49" fmla="*/ 17 h 46"/>
                <a:gd name="T50" fmla="*/ 37 w 69"/>
                <a:gd name="T51" fmla="*/ 20 h 46"/>
                <a:gd name="T52" fmla="*/ 42 w 69"/>
                <a:gd name="T53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46">
                  <a:moveTo>
                    <a:pt x="42" y="22"/>
                  </a:moveTo>
                  <a:lnTo>
                    <a:pt x="46" y="24"/>
                  </a:lnTo>
                  <a:lnTo>
                    <a:pt x="49" y="25"/>
                  </a:lnTo>
                  <a:lnTo>
                    <a:pt x="52" y="27"/>
                  </a:lnTo>
                  <a:lnTo>
                    <a:pt x="54" y="29"/>
                  </a:lnTo>
                  <a:lnTo>
                    <a:pt x="57" y="31"/>
                  </a:lnTo>
                  <a:lnTo>
                    <a:pt x="60" y="33"/>
                  </a:lnTo>
                  <a:lnTo>
                    <a:pt x="63" y="34"/>
                  </a:lnTo>
                  <a:lnTo>
                    <a:pt x="66" y="35"/>
                  </a:lnTo>
                  <a:lnTo>
                    <a:pt x="66" y="36"/>
                  </a:lnTo>
                  <a:lnTo>
                    <a:pt x="66" y="37"/>
                  </a:lnTo>
                  <a:lnTo>
                    <a:pt x="67" y="38"/>
                  </a:lnTo>
                  <a:lnTo>
                    <a:pt x="67" y="40"/>
                  </a:lnTo>
                  <a:lnTo>
                    <a:pt x="67" y="41"/>
                  </a:lnTo>
                  <a:lnTo>
                    <a:pt x="68" y="42"/>
                  </a:lnTo>
                  <a:lnTo>
                    <a:pt x="68" y="43"/>
                  </a:lnTo>
                  <a:lnTo>
                    <a:pt x="67" y="45"/>
                  </a:lnTo>
                  <a:lnTo>
                    <a:pt x="1" y="10"/>
                  </a:lnTo>
                  <a:lnTo>
                    <a:pt x="0" y="0"/>
                  </a:lnTo>
                  <a:lnTo>
                    <a:pt x="6" y="1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2" y="11"/>
                  </a:lnTo>
                  <a:lnTo>
                    <a:pt x="27" y="14"/>
                  </a:lnTo>
                  <a:lnTo>
                    <a:pt x="32" y="17"/>
                  </a:lnTo>
                  <a:lnTo>
                    <a:pt x="37" y="20"/>
                  </a:lnTo>
                  <a:lnTo>
                    <a:pt x="42" y="22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80" name="Freeform 268">
              <a:extLst>
                <a:ext uri="{FF2B5EF4-FFF2-40B4-BE49-F238E27FC236}">
                  <a16:creationId xmlns:a16="http://schemas.microsoft.com/office/drawing/2014/main" id="{8F2B7073-6C2F-0448-0D5A-E5C24EC48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" y="3331"/>
              <a:ext cx="30" cy="22"/>
            </a:xfrm>
            <a:custGeom>
              <a:avLst/>
              <a:gdLst>
                <a:gd name="T0" fmla="*/ 29 w 30"/>
                <a:gd name="T1" fmla="*/ 0 h 22"/>
                <a:gd name="T2" fmla="*/ 24 w 30"/>
                <a:gd name="T3" fmla="*/ 1 h 22"/>
                <a:gd name="T4" fmla="*/ 20 w 30"/>
                <a:gd name="T5" fmla="*/ 4 h 22"/>
                <a:gd name="T6" fmla="*/ 17 w 30"/>
                <a:gd name="T7" fmla="*/ 5 h 22"/>
                <a:gd name="T8" fmla="*/ 14 w 30"/>
                <a:gd name="T9" fmla="*/ 8 h 22"/>
                <a:gd name="T10" fmla="*/ 10 w 30"/>
                <a:gd name="T11" fmla="*/ 10 h 22"/>
                <a:gd name="T12" fmla="*/ 7 w 30"/>
                <a:gd name="T13" fmla="*/ 13 h 22"/>
                <a:gd name="T14" fmla="*/ 4 w 30"/>
                <a:gd name="T15" fmla="*/ 16 h 22"/>
                <a:gd name="T16" fmla="*/ 0 w 30"/>
                <a:gd name="T17" fmla="*/ 21 h 22"/>
                <a:gd name="T18" fmla="*/ 0 w 30"/>
                <a:gd name="T19" fmla="*/ 18 h 22"/>
                <a:gd name="T20" fmla="*/ 0 w 30"/>
                <a:gd name="T21" fmla="*/ 15 h 22"/>
                <a:gd name="T22" fmla="*/ 1 w 30"/>
                <a:gd name="T23" fmla="*/ 12 h 22"/>
                <a:gd name="T24" fmla="*/ 4 w 30"/>
                <a:gd name="T25" fmla="*/ 10 h 22"/>
                <a:gd name="T26" fmla="*/ 6 w 30"/>
                <a:gd name="T27" fmla="*/ 8 h 22"/>
                <a:gd name="T28" fmla="*/ 10 w 30"/>
                <a:gd name="T29" fmla="*/ 6 h 22"/>
                <a:gd name="T30" fmla="*/ 13 w 30"/>
                <a:gd name="T31" fmla="*/ 5 h 22"/>
                <a:gd name="T32" fmla="*/ 15 w 30"/>
                <a:gd name="T33" fmla="*/ 4 h 22"/>
                <a:gd name="T34" fmla="*/ 17 w 30"/>
                <a:gd name="T35" fmla="*/ 4 h 22"/>
                <a:gd name="T36" fmla="*/ 19 w 30"/>
                <a:gd name="T37" fmla="*/ 4 h 22"/>
                <a:gd name="T38" fmla="*/ 21 w 30"/>
                <a:gd name="T39" fmla="*/ 3 h 22"/>
                <a:gd name="T40" fmla="*/ 22 w 30"/>
                <a:gd name="T41" fmla="*/ 2 h 22"/>
                <a:gd name="T42" fmla="*/ 23 w 30"/>
                <a:gd name="T43" fmla="*/ 1 h 22"/>
                <a:gd name="T44" fmla="*/ 25 w 30"/>
                <a:gd name="T45" fmla="*/ 0 h 22"/>
                <a:gd name="T46" fmla="*/ 27 w 30"/>
                <a:gd name="T47" fmla="*/ 0 h 22"/>
                <a:gd name="T48" fmla="*/ 29 w 30"/>
                <a:gd name="T4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22">
                  <a:moveTo>
                    <a:pt x="29" y="0"/>
                  </a:moveTo>
                  <a:lnTo>
                    <a:pt x="24" y="1"/>
                  </a:lnTo>
                  <a:lnTo>
                    <a:pt x="20" y="4"/>
                  </a:lnTo>
                  <a:lnTo>
                    <a:pt x="17" y="5"/>
                  </a:lnTo>
                  <a:lnTo>
                    <a:pt x="14" y="8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6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1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10" y="6"/>
                  </a:lnTo>
                  <a:lnTo>
                    <a:pt x="13" y="5"/>
                  </a:lnTo>
                  <a:lnTo>
                    <a:pt x="15" y="4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1" y="3"/>
                  </a:lnTo>
                  <a:lnTo>
                    <a:pt x="22" y="2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81" name="Freeform 269">
              <a:extLst>
                <a:ext uri="{FF2B5EF4-FFF2-40B4-BE49-F238E27FC236}">
                  <a16:creationId xmlns:a16="http://schemas.microsoft.com/office/drawing/2014/main" id="{897BA00D-C87D-6B93-D595-2EB7F7125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" y="3347"/>
              <a:ext cx="66" cy="41"/>
            </a:xfrm>
            <a:custGeom>
              <a:avLst/>
              <a:gdLst>
                <a:gd name="T0" fmla="*/ 65 w 66"/>
                <a:gd name="T1" fmla="*/ 40 h 41"/>
                <a:gd name="T2" fmla="*/ 61 w 66"/>
                <a:gd name="T3" fmla="*/ 38 h 41"/>
                <a:gd name="T4" fmla="*/ 56 w 66"/>
                <a:gd name="T5" fmla="*/ 37 h 41"/>
                <a:gd name="T6" fmla="*/ 53 w 66"/>
                <a:gd name="T7" fmla="*/ 35 h 41"/>
                <a:gd name="T8" fmla="*/ 49 w 66"/>
                <a:gd name="T9" fmla="*/ 34 h 41"/>
                <a:gd name="T10" fmla="*/ 45 w 66"/>
                <a:gd name="T11" fmla="*/ 32 h 41"/>
                <a:gd name="T12" fmla="*/ 41 w 66"/>
                <a:gd name="T13" fmla="*/ 31 h 41"/>
                <a:gd name="T14" fmla="*/ 37 w 66"/>
                <a:gd name="T15" fmla="*/ 30 h 41"/>
                <a:gd name="T16" fmla="*/ 32 w 66"/>
                <a:gd name="T17" fmla="*/ 28 h 41"/>
                <a:gd name="T18" fmla="*/ 28 w 66"/>
                <a:gd name="T19" fmla="*/ 27 h 41"/>
                <a:gd name="T20" fmla="*/ 24 w 66"/>
                <a:gd name="T21" fmla="*/ 25 h 41"/>
                <a:gd name="T22" fmla="*/ 20 w 66"/>
                <a:gd name="T23" fmla="*/ 23 h 41"/>
                <a:gd name="T24" fmla="*/ 16 w 66"/>
                <a:gd name="T25" fmla="*/ 21 h 41"/>
                <a:gd name="T26" fmla="*/ 12 w 66"/>
                <a:gd name="T27" fmla="*/ 20 h 41"/>
                <a:gd name="T28" fmla="*/ 8 w 66"/>
                <a:gd name="T29" fmla="*/ 18 h 41"/>
                <a:gd name="T30" fmla="*/ 4 w 66"/>
                <a:gd name="T31" fmla="*/ 16 h 41"/>
                <a:gd name="T32" fmla="*/ 0 w 66"/>
                <a:gd name="T33" fmla="*/ 14 h 41"/>
                <a:gd name="T34" fmla="*/ 0 w 66"/>
                <a:gd name="T35" fmla="*/ 0 h 41"/>
                <a:gd name="T36" fmla="*/ 65 w 66"/>
                <a:gd name="T37" fmla="*/ 35 h 41"/>
                <a:gd name="T38" fmla="*/ 65 w 66"/>
                <a:gd name="T39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" h="41">
                  <a:moveTo>
                    <a:pt x="65" y="40"/>
                  </a:moveTo>
                  <a:lnTo>
                    <a:pt x="61" y="38"/>
                  </a:lnTo>
                  <a:lnTo>
                    <a:pt x="56" y="37"/>
                  </a:lnTo>
                  <a:lnTo>
                    <a:pt x="53" y="35"/>
                  </a:lnTo>
                  <a:lnTo>
                    <a:pt x="49" y="34"/>
                  </a:lnTo>
                  <a:lnTo>
                    <a:pt x="45" y="32"/>
                  </a:lnTo>
                  <a:lnTo>
                    <a:pt x="41" y="31"/>
                  </a:lnTo>
                  <a:lnTo>
                    <a:pt x="37" y="30"/>
                  </a:lnTo>
                  <a:lnTo>
                    <a:pt x="32" y="28"/>
                  </a:lnTo>
                  <a:lnTo>
                    <a:pt x="28" y="27"/>
                  </a:lnTo>
                  <a:lnTo>
                    <a:pt x="24" y="25"/>
                  </a:lnTo>
                  <a:lnTo>
                    <a:pt x="20" y="23"/>
                  </a:lnTo>
                  <a:lnTo>
                    <a:pt x="16" y="21"/>
                  </a:lnTo>
                  <a:lnTo>
                    <a:pt x="12" y="20"/>
                  </a:lnTo>
                  <a:lnTo>
                    <a:pt x="8" y="18"/>
                  </a:lnTo>
                  <a:lnTo>
                    <a:pt x="4" y="16"/>
                  </a:lnTo>
                  <a:lnTo>
                    <a:pt x="0" y="14"/>
                  </a:lnTo>
                  <a:lnTo>
                    <a:pt x="0" y="0"/>
                  </a:lnTo>
                  <a:lnTo>
                    <a:pt x="65" y="35"/>
                  </a:lnTo>
                  <a:lnTo>
                    <a:pt x="65" y="4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82" name="Freeform 270">
              <a:extLst>
                <a:ext uri="{FF2B5EF4-FFF2-40B4-BE49-F238E27FC236}">
                  <a16:creationId xmlns:a16="http://schemas.microsoft.com/office/drawing/2014/main" id="{F1A51488-3C17-0699-3286-248A6EFAF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5" y="3358"/>
              <a:ext cx="455" cy="496"/>
            </a:xfrm>
            <a:custGeom>
              <a:avLst/>
              <a:gdLst>
                <a:gd name="T0" fmla="*/ 121 w 455"/>
                <a:gd name="T1" fmla="*/ 4 h 496"/>
                <a:gd name="T2" fmla="*/ 151 w 455"/>
                <a:gd name="T3" fmla="*/ 13 h 496"/>
                <a:gd name="T4" fmla="*/ 174 w 455"/>
                <a:gd name="T5" fmla="*/ 32 h 496"/>
                <a:gd name="T6" fmla="*/ 185 w 455"/>
                <a:gd name="T7" fmla="*/ 61 h 496"/>
                <a:gd name="T8" fmla="*/ 189 w 455"/>
                <a:gd name="T9" fmla="*/ 90 h 496"/>
                <a:gd name="T10" fmla="*/ 188 w 455"/>
                <a:gd name="T11" fmla="*/ 241 h 496"/>
                <a:gd name="T12" fmla="*/ 189 w 455"/>
                <a:gd name="T13" fmla="*/ 246 h 496"/>
                <a:gd name="T14" fmla="*/ 218 w 455"/>
                <a:gd name="T15" fmla="*/ 246 h 496"/>
                <a:gd name="T16" fmla="*/ 251 w 455"/>
                <a:gd name="T17" fmla="*/ 246 h 496"/>
                <a:gd name="T18" fmla="*/ 288 w 455"/>
                <a:gd name="T19" fmla="*/ 243 h 496"/>
                <a:gd name="T20" fmla="*/ 334 w 455"/>
                <a:gd name="T21" fmla="*/ 242 h 496"/>
                <a:gd name="T22" fmla="*/ 382 w 455"/>
                <a:gd name="T23" fmla="*/ 245 h 496"/>
                <a:gd name="T24" fmla="*/ 413 w 455"/>
                <a:gd name="T25" fmla="*/ 262 h 496"/>
                <a:gd name="T26" fmla="*/ 421 w 455"/>
                <a:gd name="T27" fmla="*/ 292 h 496"/>
                <a:gd name="T28" fmla="*/ 422 w 455"/>
                <a:gd name="T29" fmla="*/ 325 h 496"/>
                <a:gd name="T30" fmla="*/ 425 w 455"/>
                <a:gd name="T31" fmla="*/ 370 h 496"/>
                <a:gd name="T32" fmla="*/ 425 w 455"/>
                <a:gd name="T33" fmla="*/ 415 h 496"/>
                <a:gd name="T34" fmla="*/ 431 w 455"/>
                <a:gd name="T35" fmla="*/ 456 h 496"/>
                <a:gd name="T36" fmla="*/ 441 w 455"/>
                <a:gd name="T37" fmla="*/ 464 h 496"/>
                <a:gd name="T38" fmla="*/ 454 w 455"/>
                <a:gd name="T39" fmla="*/ 478 h 496"/>
                <a:gd name="T40" fmla="*/ 429 w 455"/>
                <a:gd name="T41" fmla="*/ 485 h 496"/>
                <a:gd name="T42" fmla="*/ 380 w 455"/>
                <a:gd name="T43" fmla="*/ 487 h 496"/>
                <a:gd name="T44" fmla="*/ 331 w 455"/>
                <a:gd name="T45" fmla="*/ 488 h 496"/>
                <a:gd name="T46" fmla="*/ 327 w 455"/>
                <a:gd name="T47" fmla="*/ 464 h 496"/>
                <a:gd name="T48" fmla="*/ 342 w 455"/>
                <a:gd name="T49" fmla="*/ 449 h 496"/>
                <a:gd name="T50" fmla="*/ 340 w 455"/>
                <a:gd name="T51" fmla="*/ 415 h 496"/>
                <a:gd name="T52" fmla="*/ 333 w 455"/>
                <a:gd name="T53" fmla="*/ 382 h 496"/>
                <a:gd name="T54" fmla="*/ 310 w 455"/>
                <a:gd name="T55" fmla="*/ 351 h 496"/>
                <a:gd name="T56" fmla="*/ 265 w 455"/>
                <a:gd name="T57" fmla="*/ 338 h 496"/>
                <a:gd name="T58" fmla="*/ 216 w 455"/>
                <a:gd name="T59" fmla="*/ 342 h 496"/>
                <a:gd name="T60" fmla="*/ 196 w 455"/>
                <a:gd name="T61" fmla="*/ 377 h 496"/>
                <a:gd name="T62" fmla="*/ 199 w 455"/>
                <a:gd name="T63" fmla="*/ 418 h 496"/>
                <a:gd name="T64" fmla="*/ 200 w 455"/>
                <a:gd name="T65" fmla="*/ 458 h 496"/>
                <a:gd name="T66" fmla="*/ 240 w 455"/>
                <a:gd name="T67" fmla="*/ 473 h 496"/>
                <a:gd name="T68" fmla="*/ 217 w 455"/>
                <a:gd name="T69" fmla="*/ 488 h 496"/>
                <a:gd name="T70" fmla="*/ 155 w 455"/>
                <a:gd name="T71" fmla="*/ 491 h 496"/>
                <a:gd name="T72" fmla="*/ 93 w 455"/>
                <a:gd name="T73" fmla="*/ 493 h 496"/>
                <a:gd name="T74" fmla="*/ 75 w 455"/>
                <a:gd name="T75" fmla="*/ 489 h 496"/>
                <a:gd name="T76" fmla="*/ 78 w 455"/>
                <a:gd name="T77" fmla="*/ 465 h 496"/>
                <a:gd name="T78" fmla="*/ 102 w 455"/>
                <a:gd name="T79" fmla="*/ 457 h 496"/>
                <a:gd name="T80" fmla="*/ 107 w 455"/>
                <a:gd name="T81" fmla="*/ 403 h 496"/>
                <a:gd name="T82" fmla="*/ 104 w 455"/>
                <a:gd name="T83" fmla="*/ 347 h 496"/>
                <a:gd name="T84" fmla="*/ 99 w 455"/>
                <a:gd name="T85" fmla="*/ 290 h 496"/>
                <a:gd name="T86" fmla="*/ 93 w 455"/>
                <a:gd name="T87" fmla="*/ 234 h 496"/>
                <a:gd name="T88" fmla="*/ 89 w 455"/>
                <a:gd name="T89" fmla="*/ 177 h 496"/>
                <a:gd name="T90" fmla="*/ 86 w 455"/>
                <a:gd name="T91" fmla="*/ 133 h 496"/>
                <a:gd name="T92" fmla="*/ 82 w 455"/>
                <a:gd name="T93" fmla="*/ 113 h 496"/>
                <a:gd name="T94" fmla="*/ 72 w 455"/>
                <a:gd name="T95" fmla="*/ 96 h 496"/>
                <a:gd name="T96" fmla="*/ 46 w 455"/>
                <a:gd name="T97" fmla="*/ 91 h 496"/>
                <a:gd name="T98" fmla="*/ 28 w 455"/>
                <a:gd name="T99" fmla="*/ 105 h 496"/>
                <a:gd name="T100" fmla="*/ 14 w 455"/>
                <a:gd name="T101" fmla="*/ 106 h 496"/>
                <a:gd name="T102" fmla="*/ 2 w 455"/>
                <a:gd name="T103" fmla="*/ 85 h 496"/>
                <a:gd name="T104" fmla="*/ 0 w 455"/>
                <a:gd name="T105" fmla="*/ 59 h 496"/>
                <a:gd name="T106" fmla="*/ 7 w 455"/>
                <a:gd name="T107" fmla="*/ 32 h 496"/>
                <a:gd name="T108" fmla="*/ 34 w 455"/>
                <a:gd name="T109" fmla="*/ 13 h 496"/>
                <a:gd name="T110" fmla="*/ 67 w 455"/>
                <a:gd name="T111" fmla="*/ 3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55" h="496">
                  <a:moveTo>
                    <a:pt x="95" y="1"/>
                  </a:moveTo>
                  <a:lnTo>
                    <a:pt x="101" y="1"/>
                  </a:lnTo>
                  <a:lnTo>
                    <a:pt x="106" y="1"/>
                  </a:lnTo>
                  <a:lnTo>
                    <a:pt x="111" y="2"/>
                  </a:lnTo>
                  <a:lnTo>
                    <a:pt x="116" y="3"/>
                  </a:lnTo>
                  <a:lnTo>
                    <a:pt x="121" y="4"/>
                  </a:lnTo>
                  <a:lnTo>
                    <a:pt x="126" y="5"/>
                  </a:lnTo>
                  <a:lnTo>
                    <a:pt x="132" y="6"/>
                  </a:lnTo>
                  <a:lnTo>
                    <a:pt x="136" y="8"/>
                  </a:lnTo>
                  <a:lnTo>
                    <a:pt x="141" y="9"/>
                  </a:lnTo>
                  <a:lnTo>
                    <a:pt x="147" y="11"/>
                  </a:lnTo>
                  <a:lnTo>
                    <a:pt x="151" y="13"/>
                  </a:lnTo>
                  <a:lnTo>
                    <a:pt x="156" y="16"/>
                  </a:lnTo>
                  <a:lnTo>
                    <a:pt x="160" y="18"/>
                  </a:lnTo>
                  <a:lnTo>
                    <a:pt x="164" y="21"/>
                  </a:lnTo>
                  <a:lnTo>
                    <a:pt x="169" y="25"/>
                  </a:lnTo>
                  <a:lnTo>
                    <a:pt x="172" y="28"/>
                  </a:lnTo>
                  <a:lnTo>
                    <a:pt x="174" y="32"/>
                  </a:lnTo>
                  <a:lnTo>
                    <a:pt x="177" y="37"/>
                  </a:lnTo>
                  <a:lnTo>
                    <a:pt x="179" y="41"/>
                  </a:lnTo>
                  <a:lnTo>
                    <a:pt x="181" y="46"/>
                  </a:lnTo>
                  <a:lnTo>
                    <a:pt x="182" y="51"/>
                  </a:lnTo>
                  <a:lnTo>
                    <a:pt x="184" y="56"/>
                  </a:lnTo>
                  <a:lnTo>
                    <a:pt x="185" y="61"/>
                  </a:lnTo>
                  <a:lnTo>
                    <a:pt x="186" y="65"/>
                  </a:lnTo>
                  <a:lnTo>
                    <a:pt x="187" y="70"/>
                  </a:lnTo>
                  <a:lnTo>
                    <a:pt x="188" y="75"/>
                  </a:lnTo>
                  <a:lnTo>
                    <a:pt x="189" y="80"/>
                  </a:lnTo>
                  <a:lnTo>
                    <a:pt x="189" y="85"/>
                  </a:lnTo>
                  <a:lnTo>
                    <a:pt x="189" y="90"/>
                  </a:lnTo>
                  <a:lnTo>
                    <a:pt x="189" y="95"/>
                  </a:lnTo>
                  <a:lnTo>
                    <a:pt x="188" y="101"/>
                  </a:lnTo>
                  <a:lnTo>
                    <a:pt x="187" y="105"/>
                  </a:lnTo>
                  <a:lnTo>
                    <a:pt x="189" y="105"/>
                  </a:lnTo>
                  <a:lnTo>
                    <a:pt x="189" y="241"/>
                  </a:lnTo>
                  <a:lnTo>
                    <a:pt x="188" y="241"/>
                  </a:lnTo>
                  <a:lnTo>
                    <a:pt x="187" y="241"/>
                  </a:lnTo>
                  <a:lnTo>
                    <a:pt x="187" y="242"/>
                  </a:lnTo>
                  <a:lnTo>
                    <a:pt x="187" y="242"/>
                  </a:lnTo>
                  <a:lnTo>
                    <a:pt x="186" y="244"/>
                  </a:lnTo>
                  <a:lnTo>
                    <a:pt x="187" y="245"/>
                  </a:lnTo>
                  <a:lnTo>
                    <a:pt x="189" y="246"/>
                  </a:lnTo>
                  <a:lnTo>
                    <a:pt x="191" y="247"/>
                  </a:lnTo>
                  <a:lnTo>
                    <a:pt x="196" y="247"/>
                  </a:lnTo>
                  <a:lnTo>
                    <a:pt x="202" y="247"/>
                  </a:lnTo>
                  <a:lnTo>
                    <a:pt x="207" y="247"/>
                  </a:lnTo>
                  <a:lnTo>
                    <a:pt x="213" y="246"/>
                  </a:lnTo>
                  <a:lnTo>
                    <a:pt x="218" y="246"/>
                  </a:lnTo>
                  <a:lnTo>
                    <a:pt x="224" y="246"/>
                  </a:lnTo>
                  <a:lnTo>
                    <a:pt x="229" y="246"/>
                  </a:lnTo>
                  <a:lnTo>
                    <a:pt x="235" y="246"/>
                  </a:lnTo>
                  <a:lnTo>
                    <a:pt x="240" y="246"/>
                  </a:lnTo>
                  <a:lnTo>
                    <a:pt x="246" y="246"/>
                  </a:lnTo>
                  <a:lnTo>
                    <a:pt x="251" y="246"/>
                  </a:lnTo>
                  <a:lnTo>
                    <a:pt x="257" y="245"/>
                  </a:lnTo>
                  <a:lnTo>
                    <a:pt x="263" y="245"/>
                  </a:lnTo>
                  <a:lnTo>
                    <a:pt x="269" y="245"/>
                  </a:lnTo>
                  <a:lnTo>
                    <a:pt x="275" y="244"/>
                  </a:lnTo>
                  <a:lnTo>
                    <a:pt x="281" y="243"/>
                  </a:lnTo>
                  <a:lnTo>
                    <a:pt x="288" y="243"/>
                  </a:lnTo>
                  <a:lnTo>
                    <a:pt x="295" y="243"/>
                  </a:lnTo>
                  <a:lnTo>
                    <a:pt x="303" y="243"/>
                  </a:lnTo>
                  <a:lnTo>
                    <a:pt x="310" y="242"/>
                  </a:lnTo>
                  <a:lnTo>
                    <a:pt x="318" y="242"/>
                  </a:lnTo>
                  <a:lnTo>
                    <a:pt x="327" y="242"/>
                  </a:lnTo>
                  <a:lnTo>
                    <a:pt x="334" y="242"/>
                  </a:lnTo>
                  <a:lnTo>
                    <a:pt x="343" y="242"/>
                  </a:lnTo>
                  <a:lnTo>
                    <a:pt x="351" y="242"/>
                  </a:lnTo>
                  <a:lnTo>
                    <a:pt x="359" y="243"/>
                  </a:lnTo>
                  <a:lnTo>
                    <a:pt x="367" y="243"/>
                  </a:lnTo>
                  <a:lnTo>
                    <a:pt x="374" y="244"/>
                  </a:lnTo>
                  <a:lnTo>
                    <a:pt x="382" y="245"/>
                  </a:lnTo>
                  <a:lnTo>
                    <a:pt x="390" y="247"/>
                  </a:lnTo>
                  <a:lnTo>
                    <a:pt x="397" y="248"/>
                  </a:lnTo>
                  <a:lnTo>
                    <a:pt x="404" y="251"/>
                  </a:lnTo>
                  <a:lnTo>
                    <a:pt x="408" y="254"/>
                  </a:lnTo>
                  <a:lnTo>
                    <a:pt x="411" y="258"/>
                  </a:lnTo>
                  <a:lnTo>
                    <a:pt x="413" y="262"/>
                  </a:lnTo>
                  <a:lnTo>
                    <a:pt x="416" y="267"/>
                  </a:lnTo>
                  <a:lnTo>
                    <a:pt x="417" y="272"/>
                  </a:lnTo>
                  <a:lnTo>
                    <a:pt x="419" y="276"/>
                  </a:lnTo>
                  <a:lnTo>
                    <a:pt x="420" y="282"/>
                  </a:lnTo>
                  <a:lnTo>
                    <a:pt x="420" y="287"/>
                  </a:lnTo>
                  <a:lnTo>
                    <a:pt x="421" y="292"/>
                  </a:lnTo>
                  <a:lnTo>
                    <a:pt x="421" y="298"/>
                  </a:lnTo>
                  <a:lnTo>
                    <a:pt x="421" y="303"/>
                  </a:lnTo>
                  <a:lnTo>
                    <a:pt x="422" y="309"/>
                  </a:lnTo>
                  <a:lnTo>
                    <a:pt x="422" y="314"/>
                  </a:lnTo>
                  <a:lnTo>
                    <a:pt x="422" y="320"/>
                  </a:lnTo>
                  <a:lnTo>
                    <a:pt x="422" y="325"/>
                  </a:lnTo>
                  <a:lnTo>
                    <a:pt x="423" y="330"/>
                  </a:lnTo>
                  <a:lnTo>
                    <a:pt x="424" y="338"/>
                  </a:lnTo>
                  <a:lnTo>
                    <a:pt x="424" y="346"/>
                  </a:lnTo>
                  <a:lnTo>
                    <a:pt x="424" y="354"/>
                  </a:lnTo>
                  <a:lnTo>
                    <a:pt x="425" y="362"/>
                  </a:lnTo>
                  <a:lnTo>
                    <a:pt x="425" y="370"/>
                  </a:lnTo>
                  <a:lnTo>
                    <a:pt x="425" y="377"/>
                  </a:lnTo>
                  <a:lnTo>
                    <a:pt x="425" y="385"/>
                  </a:lnTo>
                  <a:lnTo>
                    <a:pt x="425" y="392"/>
                  </a:lnTo>
                  <a:lnTo>
                    <a:pt x="425" y="400"/>
                  </a:lnTo>
                  <a:lnTo>
                    <a:pt x="425" y="408"/>
                  </a:lnTo>
                  <a:lnTo>
                    <a:pt x="425" y="415"/>
                  </a:lnTo>
                  <a:lnTo>
                    <a:pt x="426" y="423"/>
                  </a:lnTo>
                  <a:lnTo>
                    <a:pt x="426" y="431"/>
                  </a:lnTo>
                  <a:lnTo>
                    <a:pt x="427" y="438"/>
                  </a:lnTo>
                  <a:lnTo>
                    <a:pt x="428" y="446"/>
                  </a:lnTo>
                  <a:lnTo>
                    <a:pt x="430" y="454"/>
                  </a:lnTo>
                  <a:lnTo>
                    <a:pt x="431" y="456"/>
                  </a:lnTo>
                  <a:lnTo>
                    <a:pt x="431" y="458"/>
                  </a:lnTo>
                  <a:lnTo>
                    <a:pt x="433" y="460"/>
                  </a:lnTo>
                  <a:lnTo>
                    <a:pt x="435" y="461"/>
                  </a:lnTo>
                  <a:lnTo>
                    <a:pt x="436" y="462"/>
                  </a:lnTo>
                  <a:lnTo>
                    <a:pt x="439" y="463"/>
                  </a:lnTo>
                  <a:lnTo>
                    <a:pt x="441" y="464"/>
                  </a:lnTo>
                  <a:lnTo>
                    <a:pt x="442" y="465"/>
                  </a:lnTo>
                  <a:lnTo>
                    <a:pt x="454" y="465"/>
                  </a:lnTo>
                  <a:lnTo>
                    <a:pt x="453" y="468"/>
                  </a:lnTo>
                  <a:lnTo>
                    <a:pt x="453" y="471"/>
                  </a:lnTo>
                  <a:lnTo>
                    <a:pt x="454" y="475"/>
                  </a:lnTo>
                  <a:lnTo>
                    <a:pt x="454" y="478"/>
                  </a:lnTo>
                  <a:lnTo>
                    <a:pt x="454" y="481"/>
                  </a:lnTo>
                  <a:lnTo>
                    <a:pt x="452" y="483"/>
                  </a:lnTo>
                  <a:lnTo>
                    <a:pt x="450" y="485"/>
                  </a:lnTo>
                  <a:lnTo>
                    <a:pt x="445" y="484"/>
                  </a:lnTo>
                  <a:lnTo>
                    <a:pt x="437" y="485"/>
                  </a:lnTo>
                  <a:lnTo>
                    <a:pt x="429" y="485"/>
                  </a:lnTo>
                  <a:lnTo>
                    <a:pt x="420" y="485"/>
                  </a:lnTo>
                  <a:lnTo>
                    <a:pt x="412" y="486"/>
                  </a:lnTo>
                  <a:lnTo>
                    <a:pt x="404" y="486"/>
                  </a:lnTo>
                  <a:lnTo>
                    <a:pt x="396" y="486"/>
                  </a:lnTo>
                  <a:lnTo>
                    <a:pt x="387" y="487"/>
                  </a:lnTo>
                  <a:lnTo>
                    <a:pt x="380" y="487"/>
                  </a:lnTo>
                  <a:lnTo>
                    <a:pt x="372" y="487"/>
                  </a:lnTo>
                  <a:lnTo>
                    <a:pt x="363" y="487"/>
                  </a:lnTo>
                  <a:lnTo>
                    <a:pt x="355" y="487"/>
                  </a:lnTo>
                  <a:lnTo>
                    <a:pt x="347" y="488"/>
                  </a:lnTo>
                  <a:lnTo>
                    <a:pt x="339" y="488"/>
                  </a:lnTo>
                  <a:lnTo>
                    <a:pt x="331" y="488"/>
                  </a:lnTo>
                  <a:lnTo>
                    <a:pt x="323" y="488"/>
                  </a:lnTo>
                  <a:lnTo>
                    <a:pt x="314" y="488"/>
                  </a:lnTo>
                  <a:lnTo>
                    <a:pt x="317" y="468"/>
                  </a:lnTo>
                  <a:lnTo>
                    <a:pt x="320" y="467"/>
                  </a:lnTo>
                  <a:lnTo>
                    <a:pt x="323" y="465"/>
                  </a:lnTo>
                  <a:lnTo>
                    <a:pt x="327" y="464"/>
                  </a:lnTo>
                  <a:lnTo>
                    <a:pt x="330" y="463"/>
                  </a:lnTo>
                  <a:lnTo>
                    <a:pt x="333" y="462"/>
                  </a:lnTo>
                  <a:lnTo>
                    <a:pt x="337" y="460"/>
                  </a:lnTo>
                  <a:lnTo>
                    <a:pt x="340" y="457"/>
                  </a:lnTo>
                  <a:lnTo>
                    <a:pt x="342" y="454"/>
                  </a:lnTo>
                  <a:lnTo>
                    <a:pt x="342" y="449"/>
                  </a:lnTo>
                  <a:lnTo>
                    <a:pt x="342" y="443"/>
                  </a:lnTo>
                  <a:lnTo>
                    <a:pt x="341" y="437"/>
                  </a:lnTo>
                  <a:lnTo>
                    <a:pt x="341" y="432"/>
                  </a:lnTo>
                  <a:lnTo>
                    <a:pt x="341" y="427"/>
                  </a:lnTo>
                  <a:lnTo>
                    <a:pt x="340" y="421"/>
                  </a:lnTo>
                  <a:lnTo>
                    <a:pt x="340" y="415"/>
                  </a:lnTo>
                  <a:lnTo>
                    <a:pt x="339" y="410"/>
                  </a:lnTo>
                  <a:lnTo>
                    <a:pt x="338" y="404"/>
                  </a:lnTo>
                  <a:lnTo>
                    <a:pt x="337" y="399"/>
                  </a:lnTo>
                  <a:lnTo>
                    <a:pt x="336" y="393"/>
                  </a:lnTo>
                  <a:lnTo>
                    <a:pt x="334" y="388"/>
                  </a:lnTo>
                  <a:lnTo>
                    <a:pt x="333" y="382"/>
                  </a:lnTo>
                  <a:lnTo>
                    <a:pt x="332" y="377"/>
                  </a:lnTo>
                  <a:lnTo>
                    <a:pt x="330" y="372"/>
                  </a:lnTo>
                  <a:lnTo>
                    <a:pt x="328" y="367"/>
                  </a:lnTo>
                  <a:lnTo>
                    <a:pt x="323" y="361"/>
                  </a:lnTo>
                  <a:lnTo>
                    <a:pt x="317" y="356"/>
                  </a:lnTo>
                  <a:lnTo>
                    <a:pt x="310" y="351"/>
                  </a:lnTo>
                  <a:lnTo>
                    <a:pt x="304" y="347"/>
                  </a:lnTo>
                  <a:lnTo>
                    <a:pt x="296" y="344"/>
                  </a:lnTo>
                  <a:lnTo>
                    <a:pt x="289" y="342"/>
                  </a:lnTo>
                  <a:lnTo>
                    <a:pt x="281" y="340"/>
                  </a:lnTo>
                  <a:lnTo>
                    <a:pt x="273" y="339"/>
                  </a:lnTo>
                  <a:lnTo>
                    <a:pt x="265" y="338"/>
                  </a:lnTo>
                  <a:lnTo>
                    <a:pt x="257" y="338"/>
                  </a:lnTo>
                  <a:lnTo>
                    <a:pt x="249" y="338"/>
                  </a:lnTo>
                  <a:lnTo>
                    <a:pt x="241" y="338"/>
                  </a:lnTo>
                  <a:lnTo>
                    <a:pt x="233" y="339"/>
                  </a:lnTo>
                  <a:lnTo>
                    <a:pt x="224" y="340"/>
                  </a:lnTo>
                  <a:lnTo>
                    <a:pt x="216" y="342"/>
                  </a:lnTo>
                  <a:lnTo>
                    <a:pt x="209" y="343"/>
                  </a:lnTo>
                  <a:lnTo>
                    <a:pt x="195" y="352"/>
                  </a:lnTo>
                  <a:lnTo>
                    <a:pt x="195" y="358"/>
                  </a:lnTo>
                  <a:lnTo>
                    <a:pt x="195" y="365"/>
                  </a:lnTo>
                  <a:lnTo>
                    <a:pt x="196" y="371"/>
                  </a:lnTo>
                  <a:lnTo>
                    <a:pt x="196" y="377"/>
                  </a:lnTo>
                  <a:lnTo>
                    <a:pt x="197" y="384"/>
                  </a:lnTo>
                  <a:lnTo>
                    <a:pt x="197" y="391"/>
                  </a:lnTo>
                  <a:lnTo>
                    <a:pt x="198" y="398"/>
                  </a:lnTo>
                  <a:lnTo>
                    <a:pt x="198" y="404"/>
                  </a:lnTo>
                  <a:lnTo>
                    <a:pt x="199" y="411"/>
                  </a:lnTo>
                  <a:lnTo>
                    <a:pt x="199" y="418"/>
                  </a:lnTo>
                  <a:lnTo>
                    <a:pt x="200" y="425"/>
                  </a:lnTo>
                  <a:lnTo>
                    <a:pt x="200" y="432"/>
                  </a:lnTo>
                  <a:lnTo>
                    <a:pt x="200" y="438"/>
                  </a:lnTo>
                  <a:lnTo>
                    <a:pt x="200" y="445"/>
                  </a:lnTo>
                  <a:lnTo>
                    <a:pt x="200" y="452"/>
                  </a:lnTo>
                  <a:lnTo>
                    <a:pt x="200" y="458"/>
                  </a:lnTo>
                  <a:lnTo>
                    <a:pt x="204" y="461"/>
                  </a:lnTo>
                  <a:lnTo>
                    <a:pt x="240" y="461"/>
                  </a:lnTo>
                  <a:lnTo>
                    <a:pt x="240" y="464"/>
                  </a:lnTo>
                  <a:lnTo>
                    <a:pt x="240" y="467"/>
                  </a:lnTo>
                  <a:lnTo>
                    <a:pt x="240" y="470"/>
                  </a:lnTo>
                  <a:lnTo>
                    <a:pt x="240" y="473"/>
                  </a:lnTo>
                  <a:lnTo>
                    <a:pt x="240" y="477"/>
                  </a:lnTo>
                  <a:lnTo>
                    <a:pt x="240" y="480"/>
                  </a:lnTo>
                  <a:lnTo>
                    <a:pt x="239" y="483"/>
                  </a:lnTo>
                  <a:lnTo>
                    <a:pt x="239" y="486"/>
                  </a:lnTo>
                  <a:lnTo>
                    <a:pt x="228" y="487"/>
                  </a:lnTo>
                  <a:lnTo>
                    <a:pt x="217" y="488"/>
                  </a:lnTo>
                  <a:lnTo>
                    <a:pt x="207" y="489"/>
                  </a:lnTo>
                  <a:lnTo>
                    <a:pt x="196" y="489"/>
                  </a:lnTo>
                  <a:lnTo>
                    <a:pt x="186" y="490"/>
                  </a:lnTo>
                  <a:lnTo>
                    <a:pt x="176" y="490"/>
                  </a:lnTo>
                  <a:lnTo>
                    <a:pt x="165" y="491"/>
                  </a:lnTo>
                  <a:lnTo>
                    <a:pt x="155" y="491"/>
                  </a:lnTo>
                  <a:lnTo>
                    <a:pt x="145" y="491"/>
                  </a:lnTo>
                  <a:lnTo>
                    <a:pt x="135" y="492"/>
                  </a:lnTo>
                  <a:lnTo>
                    <a:pt x="124" y="492"/>
                  </a:lnTo>
                  <a:lnTo>
                    <a:pt x="114" y="492"/>
                  </a:lnTo>
                  <a:lnTo>
                    <a:pt x="104" y="493"/>
                  </a:lnTo>
                  <a:lnTo>
                    <a:pt x="93" y="493"/>
                  </a:lnTo>
                  <a:lnTo>
                    <a:pt x="83" y="494"/>
                  </a:lnTo>
                  <a:lnTo>
                    <a:pt x="73" y="495"/>
                  </a:lnTo>
                  <a:lnTo>
                    <a:pt x="74" y="493"/>
                  </a:lnTo>
                  <a:lnTo>
                    <a:pt x="75" y="492"/>
                  </a:lnTo>
                  <a:lnTo>
                    <a:pt x="75" y="490"/>
                  </a:lnTo>
                  <a:lnTo>
                    <a:pt x="75" y="489"/>
                  </a:lnTo>
                  <a:lnTo>
                    <a:pt x="74" y="487"/>
                  </a:lnTo>
                  <a:lnTo>
                    <a:pt x="74" y="485"/>
                  </a:lnTo>
                  <a:lnTo>
                    <a:pt x="73" y="483"/>
                  </a:lnTo>
                  <a:lnTo>
                    <a:pt x="74" y="481"/>
                  </a:lnTo>
                  <a:lnTo>
                    <a:pt x="74" y="465"/>
                  </a:lnTo>
                  <a:lnTo>
                    <a:pt x="78" y="465"/>
                  </a:lnTo>
                  <a:lnTo>
                    <a:pt x="82" y="464"/>
                  </a:lnTo>
                  <a:lnTo>
                    <a:pt x="87" y="464"/>
                  </a:lnTo>
                  <a:lnTo>
                    <a:pt x="91" y="463"/>
                  </a:lnTo>
                  <a:lnTo>
                    <a:pt x="95" y="461"/>
                  </a:lnTo>
                  <a:lnTo>
                    <a:pt x="99" y="459"/>
                  </a:lnTo>
                  <a:lnTo>
                    <a:pt x="102" y="457"/>
                  </a:lnTo>
                  <a:lnTo>
                    <a:pt x="105" y="454"/>
                  </a:lnTo>
                  <a:lnTo>
                    <a:pt x="108" y="441"/>
                  </a:lnTo>
                  <a:lnTo>
                    <a:pt x="108" y="432"/>
                  </a:lnTo>
                  <a:lnTo>
                    <a:pt x="108" y="423"/>
                  </a:lnTo>
                  <a:lnTo>
                    <a:pt x="107" y="413"/>
                  </a:lnTo>
                  <a:lnTo>
                    <a:pt x="107" y="403"/>
                  </a:lnTo>
                  <a:lnTo>
                    <a:pt x="107" y="394"/>
                  </a:lnTo>
                  <a:lnTo>
                    <a:pt x="106" y="384"/>
                  </a:lnTo>
                  <a:lnTo>
                    <a:pt x="106" y="375"/>
                  </a:lnTo>
                  <a:lnTo>
                    <a:pt x="105" y="366"/>
                  </a:lnTo>
                  <a:lnTo>
                    <a:pt x="104" y="356"/>
                  </a:lnTo>
                  <a:lnTo>
                    <a:pt x="104" y="347"/>
                  </a:lnTo>
                  <a:lnTo>
                    <a:pt x="103" y="337"/>
                  </a:lnTo>
                  <a:lnTo>
                    <a:pt x="102" y="328"/>
                  </a:lnTo>
                  <a:lnTo>
                    <a:pt x="102" y="318"/>
                  </a:lnTo>
                  <a:lnTo>
                    <a:pt x="101" y="309"/>
                  </a:lnTo>
                  <a:lnTo>
                    <a:pt x="100" y="299"/>
                  </a:lnTo>
                  <a:lnTo>
                    <a:pt x="99" y="290"/>
                  </a:lnTo>
                  <a:lnTo>
                    <a:pt x="98" y="281"/>
                  </a:lnTo>
                  <a:lnTo>
                    <a:pt x="97" y="271"/>
                  </a:lnTo>
                  <a:lnTo>
                    <a:pt x="96" y="262"/>
                  </a:lnTo>
                  <a:lnTo>
                    <a:pt x="95" y="252"/>
                  </a:lnTo>
                  <a:lnTo>
                    <a:pt x="94" y="243"/>
                  </a:lnTo>
                  <a:lnTo>
                    <a:pt x="93" y="234"/>
                  </a:lnTo>
                  <a:lnTo>
                    <a:pt x="93" y="224"/>
                  </a:lnTo>
                  <a:lnTo>
                    <a:pt x="92" y="214"/>
                  </a:lnTo>
                  <a:lnTo>
                    <a:pt x="91" y="205"/>
                  </a:lnTo>
                  <a:lnTo>
                    <a:pt x="90" y="195"/>
                  </a:lnTo>
                  <a:lnTo>
                    <a:pt x="90" y="186"/>
                  </a:lnTo>
                  <a:lnTo>
                    <a:pt x="89" y="177"/>
                  </a:lnTo>
                  <a:lnTo>
                    <a:pt x="89" y="168"/>
                  </a:lnTo>
                  <a:lnTo>
                    <a:pt x="88" y="158"/>
                  </a:lnTo>
                  <a:lnTo>
                    <a:pt x="88" y="149"/>
                  </a:lnTo>
                  <a:lnTo>
                    <a:pt x="88" y="139"/>
                  </a:lnTo>
                  <a:lnTo>
                    <a:pt x="87" y="136"/>
                  </a:lnTo>
                  <a:lnTo>
                    <a:pt x="86" y="133"/>
                  </a:lnTo>
                  <a:lnTo>
                    <a:pt x="85" y="129"/>
                  </a:lnTo>
                  <a:lnTo>
                    <a:pt x="85" y="126"/>
                  </a:lnTo>
                  <a:lnTo>
                    <a:pt x="84" y="123"/>
                  </a:lnTo>
                  <a:lnTo>
                    <a:pt x="83" y="120"/>
                  </a:lnTo>
                  <a:lnTo>
                    <a:pt x="82" y="116"/>
                  </a:lnTo>
                  <a:lnTo>
                    <a:pt x="82" y="113"/>
                  </a:lnTo>
                  <a:lnTo>
                    <a:pt x="81" y="110"/>
                  </a:lnTo>
                  <a:lnTo>
                    <a:pt x="79" y="107"/>
                  </a:lnTo>
                  <a:lnTo>
                    <a:pt x="78" y="104"/>
                  </a:lnTo>
                  <a:lnTo>
                    <a:pt x="77" y="101"/>
                  </a:lnTo>
                  <a:lnTo>
                    <a:pt x="75" y="99"/>
                  </a:lnTo>
                  <a:lnTo>
                    <a:pt x="72" y="96"/>
                  </a:lnTo>
                  <a:lnTo>
                    <a:pt x="69" y="94"/>
                  </a:lnTo>
                  <a:lnTo>
                    <a:pt x="67" y="93"/>
                  </a:lnTo>
                  <a:lnTo>
                    <a:pt x="62" y="92"/>
                  </a:lnTo>
                  <a:lnTo>
                    <a:pt x="57" y="91"/>
                  </a:lnTo>
                  <a:lnTo>
                    <a:pt x="52" y="91"/>
                  </a:lnTo>
                  <a:lnTo>
                    <a:pt x="46" y="91"/>
                  </a:lnTo>
                  <a:lnTo>
                    <a:pt x="42" y="91"/>
                  </a:lnTo>
                  <a:lnTo>
                    <a:pt x="37" y="93"/>
                  </a:lnTo>
                  <a:lnTo>
                    <a:pt x="33" y="96"/>
                  </a:lnTo>
                  <a:lnTo>
                    <a:pt x="30" y="99"/>
                  </a:lnTo>
                  <a:lnTo>
                    <a:pt x="29" y="103"/>
                  </a:lnTo>
                  <a:lnTo>
                    <a:pt x="28" y="105"/>
                  </a:lnTo>
                  <a:lnTo>
                    <a:pt x="26" y="106"/>
                  </a:lnTo>
                  <a:lnTo>
                    <a:pt x="23" y="107"/>
                  </a:lnTo>
                  <a:lnTo>
                    <a:pt x="21" y="107"/>
                  </a:lnTo>
                  <a:lnTo>
                    <a:pt x="18" y="107"/>
                  </a:lnTo>
                  <a:lnTo>
                    <a:pt x="16" y="107"/>
                  </a:lnTo>
                  <a:lnTo>
                    <a:pt x="14" y="106"/>
                  </a:lnTo>
                  <a:lnTo>
                    <a:pt x="11" y="103"/>
                  </a:lnTo>
                  <a:lnTo>
                    <a:pt x="9" y="100"/>
                  </a:lnTo>
                  <a:lnTo>
                    <a:pt x="7" y="96"/>
                  </a:lnTo>
                  <a:lnTo>
                    <a:pt x="5" y="93"/>
                  </a:lnTo>
                  <a:lnTo>
                    <a:pt x="3" y="89"/>
                  </a:lnTo>
                  <a:lnTo>
                    <a:pt x="2" y="85"/>
                  </a:lnTo>
                  <a:lnTo>
                    <a:pt x="1" y="81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0" y="68"/>
                  </a:lnTo>
                  <a:lnTo>
                    <a:pt x="0" y="63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1" y="42"/>
                  </a:lnTo>
                  <a:lnTo>
                    <a:pt x="4" y="37"/>
                  </a:lnTo>
                  <a:lnTo>
                    <a:pt x="7" y="32"/>
                  </a:lnTo>
                  <a:lnTo>
                    <a:pt x="11" y="28"/>
                  </a:lnTo>
                  <a:lnTo>
                    <a:pt x="15" y="24"/>
                  </a:lnTo>
                  <a:lnTo>
                    <a:pt x="20" y="21"/>
                  </a:lnTo>
                  <a:lnTo>
                    <a:pt x="24" y="18"/>
                  </a:lnTo>
                  <a:lnTo>
                    <a:pt x="29" y="15"/>
                  </a:lnTo>
                  <a:lnTo>
                    <a:pt x="34" y="13"/>
                  </a:lnTo>
                  <a:lnTo>
                    <a:pt x="40" y="11"/>
                  </a:lnTo>
                  <a:lnTo>
                    <a:pt x="45" y="9"/>
                  </a:lnTo>
                  <a:lnTo>
                    <a:pt x="51" y="8"/>
                  </a:lnTo>
                  <a:lnTo>
                    <a:pt x="56" y="6"/>
                  </a:lnTo>
                  <a:lnTo>
                    <a:pt x="62" y="5"/>
                  </a:lnTo>
                  <a:lnTo>
                    <a:pt x="67" y="3"/>
                  </a:lnTo>
                  <a:lnTo>
                    <a:pt x="72" y="1"/>
                  </a:lnTo>
                  <a:lnTo>
                    <a:pt x="77" y="0"/>
                  </a:lnTo>
                  <a:lnTo>
                    <a:pt x="95" y="0"/>
                  </a:lnTo>
                  <a:lnTo>
                    <a:pt x="95" y="1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83" name="Freeform 271">
              <a:extLst>
                <a:ext uri="{FF2B5EF4-FFF2-40B4-BE49-F238E27FC236}">
                  <a16:creationId xmlns:a16="http://schemas.microsoft.com/office/drawing/2014/main" id="{6EA33C1C-CF21-79E8-7926-890266C59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" y="3368"/>
              <a:ext cx="66" cy="33"/>
            </a:xfrm>
            <a:custGeom>
              <a:avLst/>
              <a:gdLst>
                <a:gd name="T0" fmla="*/ 65 w 66"/>
                <a:gd name="T1" fmla="*/ 26 h 33"/>
                <a:gd name="T2" fmla="*/ 65 w 66"/>
                <a:gd name="T3" fmla="*/ 32 h 33"/>
                <a:gd name="T4" fmla="*/ 64 w 66"/>
                <a:gd name="T5" fmla="*/ 32 h 33"/>
                <a:gd name="T6" fmla="*/ 62 w 66"/>
                <a:gd name="T7" fmla="*/ 31 h 33"/>
                <a:gd name="T8" fmla="*/ 59 w 66"/>
                <a:gd name="T9" fmla="*/ 30 h 33"/>
                <a:gd name="T10" fmla="*/ 55 w 66"/>
                <a:gd name="T11" fmla="*/ 29 h 33"/>
                <a:gd name="T12" fmla="*/ 50 w 66"/>
                <a:gd name="T13" fmla="*/ 27 h 33"/>
                <a:gd name="T14" fmla="*/ 45 w 66"/>
                <a:gd name="T15" fmla="*/ 25 h 33"/>
                <a:gd name="T16" fmla="*/ 39 w 66"/>
                <a:gd name="T17" fmla="*/ 24 h 33"/>
                <a:gd name="T18" fmla="*/ 33 w 66"/>
                <a:gd name="T19" fmla="*/ 22 h 33"/>
                <a:gd name="T20" fmla="*/ 27 w 66"/>
                <a:gd name="T21" fmla="*/ 20 h 33"/>
                <a:gd name="T22" fmla="*/ 21 w 66"/>
                <a:gd name="T23" fmla="*/ 18 h 33"/>
                <a:gd name="T24" fmla="*/ 16 w 66"/>
                <a:gd name="T25" fmla="*/ 17 h 33"/>
                <a:gd name="T26" fmla="*/ 11 w 66"/>
                <a:gd name="T27" fmla="*/ 15 h 33"/>
                <a:gd name="T28" fmla="*/ 6 w 66"/>
                <a:gd name="T29" fmla="*/ 14 h 33"/>
                <a:gd name="T30" fmla="*/ 3 w 66"/>
                <a:gd name="T31" fmla="*/ 13 h 33"/>
                <a:gd name="T32" fmla="*/ 1 w 66"/>
                <a:gd name="T33" fmla="*/ 12 h 33"/>
                <a:gd name="T34" fmla="*/ 0 w 66"/>
                <a:gd name="T35" fmla="*/ 12 h 33"/>
                <a:gd name="T36" fmla="*/ 0 w 66"/>
                <a:gd name="T37" fmla="*/ 0 h 33"/>
                <a:gd name="T38" fmla="*/ 4 w 66"/>
                <a:gd name="T39" fmla="*/ 2 h 33"/>
                <a:gd name="T40" fmla="*/ 8 w 66"/>
                <a:gd name="T41" fmla="*/ 3 h 33"/>
                <a:gd name="T42" fmla="*/ 12 w 66"/>
                <a:gd name="T43" fmla="*/ 5 h 33"/>
                <a:gd name="T44" fmla="*/ 16 w 66"/>
                <a:gd name="T45" fmla="*/ 6 h 33"/>
                <a:gd name="T46" fmla="*/ 20 w 66"/>
                <a:gd name="T47" fmla="*/ 8 h 33"/>
                <a:gd name="T48" fmla="*/ 24 w 66"/>
                <a:gd name="T49" fmla="*/ 9 h 33"/>
                <a:gd name="T50" fmla="*/ 28 w 66"/>
                <a:gd name="T51" fmla="*/ 11 h 33"/>
                <a:gd name="T52" fmla="*/ 32 w 66"/>
                <a:gd name="T53" fmla="*/ 12 h 33"/>
                <a:gd name="T54" fmla="*/ 36 w 66"/>
                <a:gd name="T55" fmla="*/ 14 h 33"/>
                <a:gd name="T56" fmla="*/ 41 w 66"/>
                <a:gd name="T57" fmla="*/ 15 h 33"/>
                <a:gd name="T58" fmla="*/ 45 w 66"/>
                <a:gd name="T59" fmla="*/ 16 h 33"/>
                <a:gd name="T60" fmla="*/ 49 w 66"/>
                <a:gd name="T61" fmla="*/ 18 h 33"/>
                <a:gd name="T62" fmla="*/ 53 w 66"/>
                <a:gd name="T63" fmla="*/ 20 h 33"/>
                <a:gd name="T64" fmla="*/ 57 w 66"/>
                <a:gd name="T65" fmla="*/ 22 h 33"/>
                <a:gd name="T66" fmla="*/ 61 w 66"/>
                <a:gd name="T67" fmla="*/ 24 h 33"/>
                <a:gd name="T68" fmla="*/ 65 w 66"/>
                <a:gd name="T69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" h="33">
                  <a:moveTo>
                    <a:pt x="65" y="26"/>
                  </a:moveTo>
                  <a:lnTo>
                    <a:pt x="65" y="32"/>
                  </a:lnTo>
                  <a:lnTo>
                    <a:pt x="64" y="32"/>
                  </a:lnTo>
                  <a:lnTo>
                    <a:pt x="62" y="31"/>
                  </a:lnTo>
                  <a:lnTo>
                    <a:pt x="59" y="30"/>
                  </a:lnTo>
                  <a:lnTo>
                    <a:pt x="55" y="29"/>
                  </a:lnTo>
                  <a:lnTo>
                    <a:pt x="50" y="27"/>
                  </a:lnTo>
                  <a:lnTo>
                    <a:pt x="45" y="25"/>
                  </a:lnTo>
                  <a:lnTo>
                    <a:pt x="39" y="24"/>
                  </a:lnTo>
                  <a:lnTo>
                    <a:pt x="33" y="22"/>
                  </a:lnTo>
                  <a:lnTo>
                    <a:pt x="27" y="20"/>
                  </a:lnTo>
                  <a:lnTo>
                    <a:pt x="21" y="18"/>
                  </a:lnTo>
                  <a:lnTo>
                    <a:pt x="16" y="17"/>
                  </a:lnTo>
                  <a:lnTo>
                    <a:pt x="11" y="15"/>
                  </a:lnTo>
                  <a:lnTo>
                    <a:pt x="6" y="14"/>
                  </a:lnTo>
                  <a:lnTo>
                    <a:pt x="3" y="13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4" y="2"/>
                  </a:lnTo>
                  <a:lnTo>
                    <a:pt x="8" y="3"/>
                  </a:lnTo>
                  <a:lnTo>
                    <a:pt x="12" y="5"/>
                  </a:lnTo>
                  <a:lnTo>
                    <a:pt x="16" y="6"/>
                  </a:lnTo>
                  <a:lnTo>
                    <a:pt x="20" y="8"/>
                  </a:lnTo>
                  <a:lnTo>
                    <a:pt x="24" y="9"/>
                  </a:lnTo>
                  <a:lnTo>
                    <a:pt x="28" y="11"/>
                  </a:lnTo>
                  <a:lnTo>
                    <a:pt x="32" y="12"/>
                  </a:lnTo>
                  <a:lnTo>
                    <a:pt x="36" y="14"/>
                  </a:lnTo>
                  <a:lnTo>
                    <a:pt x="41" y="15"/>
                  </a:lnTo>
                  <a:lnTo>
                    <a:pt x="45" y="16"/>
                  </a:lnTo>
                  <a:lnTo>
                    <a:pt x="49" y="18"/>
                  </a:lnTo>
                  <a:lnTo>
                    <a:pt x="53" y="20"/>
                  </a:lnTo>
                  <a:lnTo>
                    <a:pt x="57" y="22"/>
                  </a:lnTo>
                  <a:lnTo>
                    <a:pt x="61" y="24"/>
                  </a:lnTo>
                  <a:lnTo>
                    <a:pt x="65" y="26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84" name="Freeform 272">
              <a:extLst>
                <a:ext uri="{FF2B5EF4-FFF2-40B4-BE49-F238E27FC236}">
                  <a16:creationId xmlns:a16="http://schemas.microsoft.com/office/drawing/2014/main" id="{E9E9052C-B009-0A76-BCD2-D401AA2B5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6" y="3381"/>
              <a:ext cx="40" cy="73"/>
            </a:xfrm>
            <a:custGeom>
              <a:avLst/>
              <a:gdLst>
                <a:gd name="T0" fmla="*/ 36 w 40"/>
                <a:gd name="T1" fmla="*/ 27 h 73"/>
                <a:gd name="T2" fmla="*/ 38 w 40"/>
                <a:gd name="T3" fmla="*/ 34 h 73"/>
                <a:gd name="T4" fmla="*/ 39 w 40"/>
                <a:gd name="T5" fmla="*/ 40 h 73"/>
                <a:gd name="T6" fmla="*/ 37 w 40"/>
                <a:gd name="T7" fmla="*/ 46 h 73"/>
                <a:gd name="T8" fmla="*/ 35 w 40"/>
                <a:gd name="T9" fmla="*/ 52 h 73"/>
                <a:gd name="T10" fmla="*/ 32 w 40"/>
                <a:gd name="T11" fmla="*/ 57 h 73"/>
                <a:gd name="T12" fmla="*/ 29 w 40"/>
                <a:gd name="T13" fmla="*/ 62 h 73"/>
                <a:gd name="T14" fmla="*/ 25 w 40"/>
                <a:gd name="T15" fmla="*/ 67 h 73"/>
                <a:gd name="T16" fmla="*/ 21 w 40"/>
                <a:gd name="T17" fmla="*/ 72 h 73"/>
                <a:gd name="T18" fmla="*/ 5 w 40"/>
                <a:gd name="T19" fmla="*/ 72 h 73"/>
                <a:gd name="T20" fmla="*/ 5 w 40"/>
                <a:gd name="T21" fmla="*/ 70 h 73"/>
                <a:gd name="T22" fmla="*/ 5 w 40"/>
                <a:gd name="T23" fmla="*/ 68 h 73"/>
                <a:gd name="T24" fmla="*/ 6 w 40"/>
                <a:gd name="T25" fmla="*/ 66 h 73"/>
                <a:gd name="T26" fmla="*/ 7 w 40"/>
                <a:gd name="T27" fmla="*/ 64 h 73"/>
                <a:gd name="T28" fmla="*/ 7 w 40"/>
                <a:gd name="T29" fmla="*/ 62 h 73"/>
                <a:gd name="T30" fmla="*/ 7 w 40"/>
                <a:gd name="T31" fmla="*/ 60 h 73"/>
                <a:gd name="T32" fmla="*/ 5 w 40"/>
                <a:gd name="T33" fmla="*/ 60 h 73"/>
                <a:gd name="T34" fmla="*/ 2 w 40"/>
                <a:gd name="T35" fmla="*/ 59 h 73"/>
                <a:gd name="T36" fmla="*/ 2 w 40"/>
                <a:gd name="T37" fmla="*/ 60 h 73"/>
                <a:gd name="T38" fmla="*/ 0 w 40"/>
                <a:gd name="T39" fmla="*/ 60 h 73"/>
                <a:gd name="T40" fmla="*/ 0 w 40"/>
                <a:gd name="T41" fmla="*/ 59 h 73"/>
                <a:gd name="T42" fmla="*/ 0 w 40"/>
                <a:gd name="T43" fmla="*/ 59 h 73"/>
                <a:gd name="T44" fmla="*/ 2 w 40"/>
                <a:gd name="T45" fmla="*/ 58 h 73"/>
                <a:gd name="T46" fmla="*/ 2 w 40"/>
                <a:gd name="T47" fmla="*/ 57 h 73"/>
                <a:gd name="T48" fmla="*/ 2 w 40"/>
                <a:gd name="T49" fmla="*/ 56 h 73"/>
                <a:gd name="T50" fmla="*/ 2 w 40"/>
                <a:gd name="T51" fmla="*/ 0 h 73"/>
                <a:gd name="T52" fmla="*/ 8 w 40"/>
                <a:gd name="T53" fmla="*/ 1 h 73"/>
                <a:gd name="T54" fmla="*/ 13 w 40"/>
                <a:gd name="T55" fmla="*/ 3 h 73"/>
                <a:gd name="T56" fmla="*/ 17 w 40"/>
                <a:gd name="T57" fmla="*/ 6 h 73"/>
                <a:gd name="T58" fmla="*/ 21 w 40"/>
                <a:gd name="T59" fmla="*/ 9 h 73"/>
                <a:gd name="T60" fmla="*/ 26 w 40"/>
                <a:gd name="T61" fmla="*/ 13 h 73"/>
                <a:gd name="T62" fmla="*/ 29 w 40"/>
                <a:gd name="T63" fmla="*/ 18 h 73"/>
                <a:gd name="T64" fmla="*/ 33 w 40"/>
                <a:gd name="T65" fmla="*/ 22 h 73"/>
                <a:gd name="T66" fmla="*/ 36 w 40"/>
                <a:gd name="T67" fmla="*/ 2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73">
                  <a:moveTo>
                    <a:pt x="36" y="27"/>
                  </a:moveTo>
                  <a:lnTo>
                    <a:pt x="38" y="34"/>
                  </a:lnTo>
                  <a:lnTo>
                    <a:pt x="39" y="40"/>
                  </a:lnTo>
                  <a:lnTo>
                    <a:pt x="37" y="46"/>
                  </a:lnTo>
                  <a:lnTo>
                    <a:pt x="35" y="52"/>
                  </a:lnTo>
                  <a:lnTo>
                    <a:pt x="32" y="57"/>
                  </a:lnTo>
                  <a:lnTo>
                    <a:pt x="29" y="62"/>
                  </a:lnTo>
                  <a:lnTo>
                    <a:pt x="25" y="67"/>
                  </a:lnTo>
                  <a:lnTo>
                    <a:pt x="21" y="72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5" y="68"/>
                  </a:lnTo>
                  <a:lnTo>
                    <a:pt x="6" y="66"/>
                  </a:lnTo>
                  <a:lnTo>
                    <a:pt x="7" y="64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0"/>
                  </a:lnTo>
                  <a:lnTo>
                    <a:pt x="2" y="59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2" y="56"/>
                  </a:lnTo>
                  <a:lnTo>
                    <a:pt x="2" y="0"/>
                  </a:lnTo>
                  <a:lnTo>
                    <a:pt x="8" y="1"/>
                  </a:lnTo>
                  <a:lnTo>
                    <a:pt x="13" y="3"/>
                  </a:lnTo>
                  <a:lnTo>
                    <a:pt x="17" y="6"/>
                  </a:lnTo>
                  <a:lnTo>
                    <a:pt x="21" y="9"/>
                  </a:lnTo>
                  <a:lnTo>
                    <a:pt x="26" y="13"/>
                  </a:lnTo>
                  <a:lnTo>
                    <a:pt x="29" y="18"/>
                  </a:lnTo>
                  <a:lnTo>
                    <a:pt x="33" y="22"/>
                  </a:lnTo>
                  <a:lnTo>
                    <a:pt x="36" y="2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85" name="Freeform 273">
              <a:extLst>
                <a:ext uri="{FF2B5EF4-FFF2-40B4-BE49-F238E27FC236}">
                  <a16:creationId xmlns:a16="http://schemas.microsoft.com/office/drawing/2014/main" id="{5A0EB2D4-88CE-8C5E-0F6F-21B31767D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" y="3388"/>
              <a:ext cx="66" cy="26"/>
            </a:xfrm>
            <a:custGeom>
              <a:avLst/>
              <a:gdLst>
                <a:gd name="T0" fmla="*/ 65 w 66"/>
                <a:gd name="T1" fmla="*/ 20 h 26"/>
                <a:gd name="T2" fmla="*/ 65 w 66"/>
                <a:gd name="T3" fmla="*/ 25 h 26"/>
                <a:gd name="T4" fmla="*/ 61 w 66"/>
                <a:gd name="T5" fmla="*/ 24 h 26"/>
                <a:gd name="T6" fmla="*/ 56 w 66"/>
                <a:gd name="T7" fmla="*/ 23 h 26"/>
                <a:gd name="T8" fmla="*/ 53 w 66"/>
                <a:gd name="T9" fmla="*/ 23 h 26"/>
                <a:gd name="T10" fmla="*/ 49 w 66"/>
                <a:gd name="T11" fmla="*/ 22 h 26"/>
                <a:gd name="T12" fmla="*/ 44 w 66"/>
                <a:gd name="T13" fmla="*/ 21 h 26"/>
                <a:gd name="T14" fmla="*/ 41 w 66"/>
                <a:gd name="T15" fmla="*/ 21 h 26"/>
                <a:gd name="T16" fmla="*/ 36 w 66"/>
                <a:gd name="T17" fmla="*/ 20 h 26"/>
                <a:gd name="T18" fmla="*/ 32 w 66"/>
                <a:gd name="T19" fmla="*/ 19 h 26"/>
                <a:gd name="T20" fmla="*/ 29 w 66"/>
                <a:gd name="T21" fmla="*/ 18 h 26"/>
                <a:gd name="T22" fmla="*/ 24 w 66"/>
                <a:gd name="T23" fmla="*/ 17 h 26"/>
                <a:gd name="T24" fmla="*/ 21 w 66"/>
                <a:gd name="T25" fmla="*/ 17 h 26"/>
                <a:gd name="T26" fmla="*/ 16 w 66"/>
                <a:gd name="T27" fmla="*/ 16 h 26"/>
                <a:gd name="T28" fmla="*/ 12 w 66"/>
                <a:gd name="T29" fmla="*/ 15 h 26"/>
                <a:gd name="T30" fmla="*/ 8 w 66"/>
                <a:gd name="T31" fmla="*/ 15 h 26"/>
                <a:gd name="T32" fmla="*/ 4 w 66"/>
                <a:gd name="T33" fmla="*/ 14 h 26"/>
                <a:gd name="T34" fmla="*/ 0 w 66"/>
                <a:gd name="T35" fmla="*/ 14 h 26"/>
                <a:gd name="T36" fmla="*/ 0 w 66"/>
                <a:gd name="T37" fmla="*/ 0 h 26"/>
                <a:gd name="T38" fmla="*/ 3 w 66"/>
                <a:gd name="T39" fmla="*/ 1 h 26"/>
                <a:gd name="T40" fmla="*/ 8 w 66"/>
                <a:gd name="T41" fmla="*/ 3 h 26"/>
                <a:gd name="T42" fmla="*/ 11 w 66"/>
                <a:gd name="T43" fmla="*/ 4 h 26"/>
                <a:gd name="T44" fmla="*/ 16 w 66"/>
                <a:gd name="T45" fmla="*/ 6 h 26"/>
                <a:gd name="T46" fmla="*/ 20 w 66"/>
                <a:gd name="T47" fmla="*/ 7 h 26"/>
                <a:gd name="T48" fmla="*/ 24 w 66"/>
                <a:gd name="T49" fmla="*/ 8 h 26"/>
                <a:gd name="T50" fmla="*/ 28 w 66"/>
                <a:gd name="T51" fmla="*/ 9 h 26"/>
                <a:gd name="T52" fmla="*/ 32 w 66"/>
                <a:gd name="T53" fmla="*/ 10 h 26"/>
                <a:gd name="T54" fmla="*/ 36 w 66"/>
                <a:gd name="T55" fmla="*/ 10 h 26"/>
                <a:gd name="T56" fmla="*/ 41 w 66"/>
                <a:gd name="T57" fmla="*/ 11 h 26"/>
                <a:gd name="T58" fmla="*/ 44 w 66"/>
                <a:gd name="T59" fmla="*/ 13 h 26"/>
                <a:gd name="T60" fmla="*/ 49 w 66"/>
                <a:gd name="T61" fmla="*/ 14 h 26"/>
                <a:gd name="T62" fmla="*/ 53 w 66"/>
                <a:gd name="T63" fmla="*/ 15 h 26"/>
                <a:gd name="T64" fmla="*/ 57 w 66"/>
                <a:gd name="T65" fmla="*/ 17 h 26"/>
                <a:gd name="T66" fmla="*/ 61 w 66"/>
                <a:gd name="T67" fmla="*/ 18 h 26"/>
                <a:gd name="T68" fmla="*/ 65 w 66"/>
                <a:gd name="T6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" h="26">
                  <a:moveTo>
                    <a:pt x="65" y="20"/>
                  </a:moveTo>
                  <a:lnTo>
                    <a:pt x="65" y="25"/>
                  </a:lnTo>
                  <a:lnTo>
                    <a:pt x="61" y="24"/>
                  </a:lnTo>
                  <a:lnTo>
                    <a:pt x="56" y="23"/>
                  </a:lnTo>
                  <a:lnTo>
                    <a:pt x="53" y="23"/>
                  </a:lnTo>
                  <a:lnTo>
                    <a:pt x="49" y="22"/>
                  </a:lnTo>
                  <a:lnTo>
                    <a:pt x="44" y="21"/>
                  </a:lnTo>
                  <a:lnTo>
                    <a:pt x="41" y="21"/>
                  </a:lnTo>
                  <a:lnTo>
                    <a:pt x="36" y="20"/>
                  </a:lnTo>
                  <a:lnTo>
                    <a:pt x="32" y="19"/>
                  </a:lnTo>
                  <a:lnTo>
                    <a:pt x="29" y="18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6" y="16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3" y="1"/>
                  </a:lnTo>
                  <a:lnTo>
                    <a:pt x="8" y="3"/>
                  </a:lnTo>
                  <a:lnTo>
                    <a:pt x="11" y="4"/>
                  </a:lnTo>
                  <a:lnTo>
                    <a:pt x="16" y="6"/>
                  </a:lnTo>
                  <a:lnTo>
                    <a:pt x="20" y="7"/>
                  </a:lnTo>
                  <a:lnTo>
                    <a:pt x="24" y="8"/>
                  </a:lnTo>
                  <a:lnTo>
                    <a:pt x="28" y="9"/>
                  </a:lnTo>
                  <a:lnTo>
                    <a:pt x="32" y="10"/>
                  </a:lnTo>
                  <a:lnTo>
                    <a:pt x="36" y="10"/>
                  </a:lnTo>
                  <a:lnTo>
                    <a:pt x="41" y="11"/>
                  </a:lnTo>
                  <a:lnTo>
                    <a:pt x="44" y="13"/>
                  </a:lnTo>
                  <a:lnTo>
                    <a:pt x="49" y="14"/>
                  </a:lnTo>
                  <a:lnTo>
                    <a:pt x="53" y="15"/>
                  </a:lnTo>
                  <a:lnTo>
                    <a:pt x="57" y="17"/>
                  </a:lnTo>
                  <a:lnTo>
                    <a:pt x="61" y="18"/>
                  </a:lnTo>
                  <a:lnTo>
                    <a:pt x="65" y="2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86" name="Freeform 274">
              <a:extLst>
                <a:ext uri="{FF2B5EF4-FFF2-40B4-BE49-F238E27FC236}">
                  <a16:creationId xmlns:a16="http://schemas.microsoft.com/office/drawing/2014/main" id="{3FF40F0C-972C-8FC4-E55C-0FD25990B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" y="3400"/>
              <a:ext cx="38" cy="87"/>
            </a:xfrm>
            <a:custGeom>
              <a:avLst/>
              <a:gdLst>
                <a:gd name="T0" fmla="*/ 37 w 38"/>
                <a:gd name="T1" fmla="*/ 67 h 87"/>
                <a:gd name="T2" fmla="*/ 34 w 38"/>
                <a:gd name="T3" fmla="*/ 70 h 87"/>
                <a:gd name="T4" fmla="*/ 32 w 38"/>
                <a:gd name="T5" fmla="*/ 72 h 87"/>
                <a:gd name="T6" fmla="*/ 29 w 38"/>
                <a:gd name="T7" fmla="*/ 75 h 87"/>
                <a:gd name="T8" fmla="*/ 27 w 38"/>
                <a:gd name="T9" fmla="*/ 78 h 87"/>
                <a:gd name="T10" fmla="*/ 24 w 38"/>
                <a:gd name="T11" fmla="*/ 80 h 87"/>
                <a:gd name="T12" fmla="*/ 21 w 38"/>
                <a:gd name="T13" fmla="*/ 83 h 87"/>
                <a:gd name="T14" fmla="*/ 19 w 38"/>
                <a:gd name="T15" fmla="*/ 84 h 87"/>
                <a:gd name="T16" fmla="*/ 17 w 38"/>
                <a:gd name="T17" fmla="*/ 86 h 87"/>
                <a:gd name="T18" fmla="*/ 15 w 38"/>
                <a:gd name="T19" fmla="*/ 83 h 87"/>
                <a:gd name="T20" fmla="*/ 13 w 38"/>
                <a:gd name="T21" fmla="*/ 80 h 87"/>
                <a:gd name="T22" fmla="*/ 11 w 38"/>
                <a:gd name="T23" fmla="*/ 77 h 87"/>
                <a:gd name="T24" fmla="*/ 9 w 38"/>
                <a:gd name="T25" fmla="*/ 75 h 87"/>
                <a:gd name="T26" fmla="*/ 8 w 38"/>
                <a:gd name="T27" fmla="*/ 72 h 87"/>
                <a:gd name="T28" fmla="*/ 6 w 38"/>
                <a:gd name="T29" fmla="*/ 69 h 87"/>
                <a:gd name="T30" fmla="*/ 4 w 38"/>
                <a:gd name="T31" fmla="*/ 66 h 87"/>
                <a:gd name="T32" fmla="*/ 3 w 38"/>
                <a:gd name="T33" fmla="*/ 63 h 87"/>
                <a:gd name="T34" fmla="*/ 2 w 38"/>
                <a:gd name="T35" fmla="*/ 59 h 87"/>
                <a:gd name="T36" fmla="*/ 1 w 38"/>
                <a:gd name="T37" fmla="*/ 56 h 87"/>
                <a:gd name="T38" fmla="*/ 0 w 38"/>
                <a:gd name="T39" fmla="*/ 53 h 87"/>
                <a:gd name="T40" fmla="*/ 0 w 38"/>
                <a:gd name="T41" fmla="*/ 49 h 87"/>
                <a:gd name="T42" fmla="*/ 0 w 38"/>
                <a:gd name="T43" fmla="*/ 46 h 87"/>
                <a:gd name="T44" fmla="*/ 0 w 38"/>
                <a:gd name="T45" fmla="*/ 42 h 87"/>
                <a:gd name="T46" fmla="*/ 0 w 38"/>
                <a:gd name="T47" fmla="*/ 38 h 87"/>
                <a:gd name="T48" fmla="*/ 0 w 38"/>
                <a:gd name="T49" fmla="*/ 34 h 87"/>
                <a:gd name="T50" fmla="*/ 1 w 38"/>
                <a:gd name="T51" fmla="*/ 29 h 87"/>
                <a:gd name="T52" fmla="*/ 4 w 38"/>
                <a:gd name="T53" fmla="*/ 24 h 87"/>
                <a:gd name="T54" fmla="*/ 6 w 38"/>
                <a:gd name="T55" fmla="*/ 20 h 87"/>
                <a:gd name="T56" fmla="*/ 9 w 38"/>
                <a:gd name="T57" fmla="*/ 16 h 87"/>
                <a:gd name="T58" fmla="*/ 12 w 38"/>
                <a:gd name="T59" fmla="*/ 12 h 87"/>
                <a:gd name="T60" fmla="*/ 16 w 38"/>
                <a:gd name="T61" fmla="*/ 8 h 87"/>
                <a:gd name="T62" fmla="*/ 19 w 38"/>
                <a:gd name="T63" fmla="*/ 4 h 87"/>
                <a:gd name="T64" fmla="*/ 22 w 38"/>
                <a:gd name="T65" fmla="*/ 0 h 87"/>
                <a:gd name="T66" fmla="*/ 22 w 38"/>
                <a:gd name="T67" fmla="*/ 4 h 87"/>
                <a:gd name="T68" fmla="*/ 21 w 38"/>
                <a:gd name="T69" fmla="*/ 8 h 87"/>
                <a:gd name="T70" fmla="*/ 21 w 38"/>
                <a:gd name="T71" fmla="*/ 13 h 87"/>
                <a:gd name="T72" fmla="*/ 21 w 38"/>
                <a:gd name="T73" fmla="*/ 17 h 87"/>
                <a:gd name="T74" fmla="*/ 21 w 38"/>
                <a:gd name="T75" fmla="*/ 22 h 87"/>
                <a:gd name="T76" fmla="*/ 21 w 38"/>
                <a:gd name="T77" fmla="*/ 26 h 87"/>
                <a:gd name="T78" fmla="*/ 22 w 38"/>
                <a:gd name="T79" fmla="*/ 31 h 87"/>
                <a:gd name="T80" fmla="*/ 23 w 38"/>
                <a:gd name="T81" fmla="*/ 36 h 87"/>
                <a:gd name="T82" fmla="*/ 24 w 38"/>
                <a:gd name="T83" fmla="*/ 40 h 87"/>
                <a:gd name="T84" fmla="*/ 25 w 38"/>
                <a:gd name="T85" fmla="*/ 44 h 87"/>
                <a:gd name="T86" fmla="*/ 27 w 38"/>
                <a:gd name="T87" fmla="*/ 49 h 87"/>
                <a:gd name="T88" fmla="*/ 28 w 38"/>
                <a:gd name="T89" fmla="*/ 53 h 87"/>
                <a:gd name="T90" fmla="*/ 30 w 38"/>
                <a:gd name="T91" fmla="*/ 57 h 87"/>
                <a:gd name="T92" fmla="*/ 32 w 38"/>
                <a:gd name="T93" fmla="*/ 61 h 87"/>
                <a:gd name="T94" fmla="*/ 34 w 38"/>
                <a:gd name="T95" fmla="*/ 64 h 87"/>
                <a:gd name="T96" fmla="*/ 37 w 38"/>
                <a:gd name="T97" fmla="*/ 6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8" h="87">
                  <a:moveTo>
                    <a:pt x="37" y="67"/>
                  </a:moveTo>
                  <a:lnTo>
                    <a:pt x="34" y="70"/>
                  </a:lnTo>
                  <a:lnTo>
                    <a:pt x="32" y="72"/>
                  </a:lnTo>
                  <a:lnTo>
                    <a:pt x="29" y="75"/>
                  </a:lnTo>
                  <a:lnTo>
                    <a:pt x="27" y="78"/>
                  </a:lnTo>
                  <a:lnTo>
                    <a:pt x="24" y="80"/>
                  </a:lnTo>
                  <a:lnTo>
                    <a:pt x="21" y="83"/>
                  </a:lnTo>
                  <a:lnTo>
                    <a:pt x="19" y="84"/>
                  </a:lnTo>
                  <a:lnTo>
                    <a:pt x="17" y="86"/>
                  </a:lnTo>
                  <a:lnTo>
                    <a:pt x="15" y="83"/>
                  </a:lnTo>
                  <a:lnTo>
                    <a:pt x="13" y="80"/>
                  </a:lnTo>
                  <a:lnTo>
                    <a:pt x="11" y="77"/>
                  </a:lnTo>
                  <a:lnTo>
                    <a:pt x="9" y="75"/>
                  </a:lnTo>
                  <a:lnTo>
                    <a:pt x="8" y="72"/>
                  </a:lnTo>
                  <a:lnTo>
                    <a:pt x="6" y="69"/>
                  </a:lnTo>
                  <a:lnTo>
                    <a:pt x="4" y="66"/>
                  </a:lnTo>
                  <a:lnTo>
                    <a:pt x="3" y="63"/>
                  </a:lnTo>
                  <a:lnTo>
                    <a:pt x="2" y="59"/>
                  </a:lnTo>
                  <a:lnTo>
                    <a:pt x="1" y="56"/>
                  </a:lnTo>
                  <a:lnTo>
                    <a:pt x="0" y="53"/>
                  </a:lnTo>
                  <a:lnTo>
                    <a:pt x="0" y="49"/>
                  </a:lnTo>
                  <a:lnTo>
                    <a:pt x="0" y="4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1" y="29"/>
                  </a:lnTo>
                  <a:lnTo>
                    <a:pt x="4" y="24"/>
                  </a:lnTo>
                  <a:lnTo>
                    <a:pt x="6" y="20"/>
                  </a:lnTo>
                  <a:lnTo>
                    <a:pt x="9" y="16"/>
                  </a:lnTo>
                  <a:lnTo>
                    <a:pt x="12" y="12"/>
                  </a:lnTo>
                  <a:lnTo>
                    <a:pt x="16" y="8"/>
                  </a:lnTo>
                  <a:lnTo>
                    <a:pt x="19" y="4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1" y="8"/>
                  </a:lnTo>
                  <a:lnTo>
                    <a:pt x="21" y="13"/>
                  </a:lnTo>
                  <a:lnTo>
                    <a:pt x="21" y="17"/>
                  </a:lnTo>
                  <a:lnTo>
                    <a:pt x="21" y="22"/>
                  </a:lnTo>
                  <a:lnTo>
                    <a:pt x="21" y="26"/>
                  </a:lnTo>
                  <a:lnTo>
                    <a:pt x="22" y="31"/>
                  </a:lnTo>
                  <a:lnTo>
                    <a:pt x="23" y="36"/>
                  </a:lnTo>
                  <a:lnTo>
                    <a:pt x="24" y="40"/>
                  </a:lnTo>
                  <a:lnTo>
                    <a:pt x="25" y="44"/>
                  </a:lnTo>
                  <a:lnTo>
                    <a:pt x="27" y="49"/>
                  </a:lnTo>
                  <a:lnTo>
                    <a:pt x="28" y="53"/>
                  </a:lnTo>
                  <a:lnTo>
                    <a:pt x="30" y="57"/>
                  </a:lnTo>
                  <a:lnTo>
                    <a:pt x="32" y="61"/>
                  </a:lnTo>
                  <a:lnTo>
                    <a:pt x="34" y="64"/>
                  </a:lnTo>
                  <a:lnTo>
                    <a:pt x="37" y="67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87" name="Freeform 275">
              <a:extLst>
                <a:ext uri="{FF2B5EF4-FFF2-40B4-BE49-F238E27FC236}">
                  <a16:creationId xmlns:a16="http://schemas.microsoft.com/office/drawing/2014/main" id="{9091D05E-25EC-FE73-48FC-B0EBDF1C4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" y="3407"/>
              <a:ext cx="22" cy="27"/>
            </a:xfrm>
            <a:custGeom>
              <a:avLst/>
              <a:gdLst>
                <a:gd name="T0" fmla="*/ 4 w 22"/>
                <a:gd name="T1" fmla="*/ 8 h 27"/>
                <a:gd name="T2" fmla="*/ 14 w 22"/>
                <a:gd name="T3" fmla="*/ 0 h 27"/>
                <a:gd name="T4" fmla="*/ 16 w 22"/>
                <a:gd name="T5" fmla="*/ 1 h 27"/>
                <a:gd name="T6" fmla="*/ 7 w 22"/>
                <a:gd name="T7" fmla="*/ 12 h 27"/>
                <a:gd name="T8" fmla="*/ 8 w 22"/>
                <a:gd name="T9" fmla="*/ 13 h 27"/>
                <a:gd name="T10" fmla="*/ 10 w 22"/>
                <a:gd name="T11" fmla="*/ 14 h 27"/>
                <a:gd name="T12" fmla="*/ 12 w 22"/>
                <a:gd name="T13" fmla="*/ 15 h 27"/>
                <a:gd name="T14" fmla="*/ 14 w 22"/>
                <a:gd name="T15" fmla="*/ 15 h 27"/>
                <a:gd name="T16" fmla="*/ 16 w 22"/>
                <a:gd name="T17" fmla="*/ 16 h 27"/>
                <a:gd name="T18" fmla="*/ 18 w 22"/>
                <a:gd name="T19" fmla="*/ 16 h 27"/>
                <a:gd name="T20" fmla="*/ 19 w 22"/>
                <a:gd name="T21" fmla="*/ 17 h 27"/>
                <a:gd name="T22" fmla="*/ 21 w 22"/>
                <a:gd name="T23" fmla="*/ 19 h 27"/>
                <a:gd name="T24" fmla="*/ 18 w 22"/>
                <a:gd name="T25" fmla="*/ 20 h 27"/>
                <a:gd name="T26" fmla="*/ 16 w 22"/>
                <a:gd name="T27" fmla="*/ 20 h 27"/>
                <a:gd name="T28" fmla="*/ 14 w 22"/>
                <a:gd name="T29" fmla="*/ 20 h 27"/>
                <a:gd name="T30" fmla="*/ 12 w 22"/>
                <a:gd name="T31" fmla="*/ 19 h 27"/>
                <a:gd name="T32" fmla="*/ 11 w 22"/>
                <a:gd name="T33" fmla="*/ 18 h 27"/>
                <a:gd name="T34" fmla="*/ 8 w 22"/>
                <a:gd name="T35" fmla="*/ 17 h 27"/>
                <a:gd name="T36" fmla="*/ 6 w 22"/>
                <a:gd name="T37" fmla="*/ 17 h 27"/>
                <a:gd name="T38" fmla="*/ 4 w 22"/>
                <a:gd name="T39" fmla="*/ 17 h 27"/>
                <a:gd name="T40" fmla="*/ 3 w 22"/>
                <a:gd name="T41" fmla="*/ 18 h 27"/>
                <a:gd name="T42" fmla="*/ 3 w 22"/>
                <a:gd name="T43" fmla="*/ 19 h 27"/>
                <a:gd name="T44" fmla="*/ 3 w 22"/>
                <a:gd name="T45" fmla="*/ 20 h 27"/>
                <a:gd name="T46" fmla="*/ 3 w 22"/>
                <a:gd name="T47" fmla="*/ 21 h 27"/>
                <a:gd name="T48" fmla="*/ 4 w 22"/>
                <a:gd name="T49" fmla="*/ 22 h 27"/>
                <a:gd name="T50" fmla="*/ 4 w 22"/>
                <a:gd name="T51" fmla="*/ 23 h 27"/>
                <a:gd name="T52" fmla="*/ 3 w 22"/>
                <a:gd name="T53" fmla="*/ 24 h 27"/>
                <a:gd name="T54" fmla="*/ 3 w 22"/>
                <a:gd name="T55" fmla="*/ 26 h 27"/>
                <a:gd name="T56" fmla="*/ 1 w 22"/>
                <a:gd name="T57" fmla="*/ 26 h 27"/>
                <a:gd name="T58" fmla="*/ 1 w 22"/>
                <a:gd name="T59" fmla="*/ 22 h 27"/>
                <a:gd name="T60" fmla="*/ 0 w 22"/>
                <a:gd name="T61" fmla="*/ 19 h 27"/>
                <a:gd name="T62" fmla="*/ 0 w 22"/>
                <a:gd name="T63" fmla="*/ 15 h 27"/>
                <a:gd name="T64" fmla="*/ 0 w 22"/>
                <a:gd name="T65" fmla="*/ 12 h 27"/>
                <a:gd name="T66" fmla="*/ 0 w 22"/>
                <a:gd name="T67" fmla="*/ 8 h 27"/>
                <a:gd name="T68" fmla="*/ 0 w 22"/>
                <a:gd name="T69" fmla="*/ 5 h 27"/>
                <a:gd name="T70" fmla="*/ 1 w 22"/>
                <a:gd name="T71" fmla="*/ 2 h 27"/>
                <a:gd name="T72" fmla="*/ 2 w 22"/>
                <a:gd name="T73" fmla="*/ 0 h 27"/>
                <a:gd name="T74" fmla="*/ 4 w 22"/>
                <a:gd name="T75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" h="27">
                  <a:moveTo>
                    <a:pt x="4" y="8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10" y="14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6" y="16"/>
                  </a:lnTo>
                  <a:lnTo>
                    <a:pt x="18" y="16"/>
                  </a:lnTo>
                  <a:lnTo>
                    <a:pt x="19" y="17"/>
                  </a:lnTo>
                  <a:lnTo>
                    <a:pt x="21" y="19"/>
                  </a:lnTo>
                  <a:lnTo>
                    <a:pt x="18" y="20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2" y="19"/>
                  </a:lnTo>
                  <a:lnTo>
                    <a:pt x="11" y="18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4" y="22"/>
                  </a:lnTo>
                  <a:lnTo>
                    <a:pt x="4" y="23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1" y="26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88" name="Freeform 276">
              <a:extLst>
                <a:ext uri="{FF2B5EF4-FFF2-40B4-BE49-F238E27FC236}">
                  <a16:creationId xmlns:a16="http://schemas.microsoft.com/office/drawing/2014/main" id="{F1705255-10FC-5E27-7B80-1989F9EEC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3409"/>
              <a:ext cx="68" cy="23"/>
            </a:xfrm>
            <a:custGeom>
              <a:avLst/>
              <a:gdLst>
                <a:gd name="T0" fmla="*/ 67 w 68"/>
                <a:gd name="T1" fmla="*/ 14 h 23"/>
                <a:gd name="T2" fmla="*/ 66 w 68"/>
                <a:gd name="T3" fmla="*/ 22 h 23"/>
                <a:gd name="T4" fmla="*/ 62 w 68"/>
                <a:gd name="T5" fmla="*/ 21 h 23"/>
                <a:gd name="T6" fmla="*/ 58 w 68"/>
                <a:gd name="T7" fmla="*/ 20 h 23"/>
                <a:gd name="T8" fmla="*/ 53 w 68"/>
                <a:gd name="T9" fmla="*/ 20 h 23"/>
                <a:gd name="T10" fmla="*/ 50 w 68"/>
                <a:gd name="T11" fmla="*/ 20 h 23"/>
                <a:gd name="T12" fmla="*/ 46 w 68"/>
                <a:gd name="T13" fmla="*/ 20 h 23"/>
                <a:gd name="T14" fmla="*/ 41 w 68"/>
                <a:gd name="T15" fmla="*/ 19 h 23"/>
                <a:gd name="T16" fmla="*/ 38 w 68"/>
                <a:gd name="T17" fmla="*/ 19 h 23"/>
                <a:gd name="T18" fmla="*/ 33 w 68"/>
                <a:gd name="T19" fmla="*/ 18 h 23"/>
                <a:gd name="T20" fmla="*/ 29 w 68"/>
                <a:gd name="T21" fmla="*/ 17 h 23"/>
                <a:gd name="T22" fmla="*/ 25 w 68"/>
                <a:gd name="T23" fmla="*/ 17 h 23"/>
                <a:gd name="T24" fmla="*/ 20 w 68"/>
                <a:gd name="T25" fmla="*/ 16 h 23"/>
                <a:gd name="T26" fmla="*/ 16 w 68"/>
                <a:gd name="T27" fmla="*/ 16 h 23"/>
                <a:gd name="T28" fmla="*/ 12 w 68"/>
                <a:gd name="T29" fmla="*/ 15 h 23"/>
                <a:gd name="T30" fmla="*/ 8 w 68"/>
                <a:gd name="T31" fmla="*/ 15 h 23"/>
                <a:gd name="T32" fmla="*/ 3 w 68"/>
                <a:gd name="T33" fmla="*/ 14 h 23"/>
                <a:gd name="T34" fmla="*/ 0 w 68"/>
                <a:gd name="T35" fmla="*/ 13 h 23"/>
                <a:gd name="T36" fmla="*/ 0 w 68"/>
                <a:gd name="T37" fmla="*/ 0 h 23"/>
                <a:gd name="T38" fmla="*/ 4 w 68"/>
                <a:gd name="T39" fmla="*/ 0 h 23"/>
                <a:gd name="T40" fmla="*/ 9 w 68"/>
                <a:gd name="T41" fmla="*/ 1 h 23"/>
                <a:gd name="T42" fmla="*/ 13 w 68"/>
                <a:gd name="T43" fmla="*/ 1 h 23"/>
                <a:gd name="T44" fmla="*/ 17 w 68"/>
                <a:gd name="T45" fmla="*/ 2 h 23"/>
                <a:gd name="T46" fmla="*/ 22 w 68"/>
                <a:gd name="T47" fmla="*/ 2 h 23"/>
                <a:gd name="T48" fmla="*/ 26 w 68"/>
                <a:gd name="T49" fmla="*/ 3 h 23"/>
                <a:gd name="T50" fmla="*/ 30 w 68"/>
                <a:gd name="T51" fmla="*/ 4 h 23"/>
                <a:gd name="T52" fmla="*/ 34 w 68"/>
                <a:gd name="T53" fmla="*/ 5 h 23"/>
                <a:gd name="T54" fmla="*/ 38 w 68"/>
                <a:gd name="T55" fmla="*/ 6 h 23"/>
                <a:gd name="T56" fmla="*/ 42 w 68"/>
                <a:gd name="T57" fmla="*/ 6 h 23"/>
                <a:gd name="T58" fmla="*/ 46 w 68"/>
                <a:gd name="T59" fmla="*/ 8 h 23"/>
                <a:gd name="T60" fmla="*/ 51 w 68"/>
                <a:gd name="T61" fmla="*/ 9 h 23"/>
                <a:gd name="T62" fmla="*/ 55 w 68"/>
                <a:gd name="T63" fmla="*/ 10 h 23"/>
                <a:gd name="T64" fmla="*/ 59 w 68"/>
                <a:gd name="T65" fmla="*/ 11 h 23"/>
                <a:gd name="T66" fmla="*/ 63 w 68"/>
                <a:gd name="T67" fmla="*/ 13 h 23"/>
                <a:gd name="T68" fmla="*/ 67 w 68"/>
                <a:gd name="T6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8" h="23">
                  <a:moveTo>
                    <a:pt x="67" y="14"/>
                  </a:moveTo>
                  <a:lnTo>
                    <a:pt x="66" y="22"/>
                  </a:lnTo>
                  <a:lnTo>
                    <a:pt x="62" y="21"/>
                  </a:lnTo>
                  <a:lnTo>
                    <a:pt x="58" y="20"/>
                  </a:lnTo>
                  <a:lnTo>
                    <a:pt x="53" y="20"/>
                  </a:lnTo>
                  <a:lnTo>
                    <a:pt x="50" y="20"/>
                  </a:lnTo>
                  <a:lnTo>
                    <a:pt x="46" y="20"/>
                  </a:lnTo>
                  <a:lnTo>
                    <a:pt x="41" y="19"/>
                  </a:lnTo>
                  <a:lnTo>
                    <a:pt x="38" y="19"/>
                  </a:lnTo>
                  <a:lnTo>
                    <a:pt x="33" y="18"/>
                  </a:lnTo>
                  <a:lnTo>
                    <a:pt x="29" y="17"/>
                  </a:lnTo>
                  <a:lnTo>
                    <a:pt x="25" y="17"/>
                  </a:lnTo>
                  <a:lnTo>
                    <a:pt x="20" y="16"/>
                  </a:lnTo>
                  <a:lnTo>
                    <a:pt x="16" y="16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3" y="14"/>
                  </a:lnTo>
                  <a:lnTo>
                    <a:pt x="0" y="13"/>
                  </a:lnTo>
                  <a:lnTo>
                    <a:pt x="0" y="0"/>
                  </a:lnTo>
                  <a:lnTo>
                    <a:pt x="4" y="0"/>
                  </a:lnTo>
                  <a:lnTo>
                    <a:pt x="9" y="1"/>
                  </a:lnTo>
                  <a:lnTo>
                    <a:pt x="13" y="1"/>
                  </a:lnTo>
                  <a:lnTo>
                    <a:pt x="17" y="2"/>
                  </a:lnTo>
                  <a:lnTo>
                    <a:pt x="22" y="2"/>
                  </a:lnTo>
                  <a:lnTo>
                    <a:pt x="26" y="3"/>
                  </a:lnTo>
                  <a:lnTo>
                    <a:pt x="30" y="4"/>
                  </a:lnTo>
                  <a:lnTo>
                    <a:pt x="34" y="5"/>
                  </a:lnTo>
                  <a:lnTo>
                    <a:pt x="38" y="6"/>
                  </a:lnTo>
                  <a:lnTo>
                    <a:pt x="42" y="6"/>
                  </a:lnTo>
                  <a:lnTo>
                    <a:pt x="46" y="8"/>
                  </a:lnTo>
                  <a:lnTo>
                    <a:pt x="51" y="9"/>
                  </a:lnTo>
                  <a:lnTo>
                    <a:pt x="55" y="10"/>
                  </a:lnTo>
                  <a:lnTo>
                    <a:pt x="59" y="11"/>
                  </a:lnTo>
                  <a:lnTo>
                    <a:pt x="63" y="13"/>
                  </a:lnTo>
                  <a:lnTo>
                    <a:pt x="67" y="14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89" name="Freeform 277">
              <a:extLst>
                <a:ext uri="{FF2B5EF4-FFF2-40B4-BE49-F238E27FC236}">
                  <a16:creationId xmlns:a16="http://schemas.microsoft.com/office/drawing/2014/main" id="{F9DB628F-CE12-1BD3-A967-A44D3E78A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" y="3425"/>
              <a:ext cx="110" cy="66"/>
            </a:xfrm>
            <a:custGeom>
              <a:avLst/>
              <a:gdLst>
                <a:gd name="T0" fmla="*/ 60 w 110"/>
                <a:gd name="T1" fmla="*/ 48 h 66"/>
                <a:gd name="T2" fmla="*/ 63 w 110"/>
                <a:gd name="T3" fmla="*/ 47 h 66"/>
                <a:gd name="T4" fmla="*/ 65 w 110"/>
                <a:gd name="T5" fmla="*/ 45 h 66"/>
                <a:gd name="T6" fmla="*/ 67 w 110"/>
                <a:gd name="T7" fmla="*/ 43 h 66"/>
                <a:gd name="T8" fmla="*/ 73 w 110"/>
                <a:gd name="T9" fmla="*/ 43 h 66"/>
                <a:gd name="T10" fmla="*/ 84 w 110"/>
                <a:gd name="T11" fmla="*/ 43 h 66"/>
                <a:gd name="T12" fmla="*/ 94 w 110"/>
                <a:gd name="T13" fmla="*/ 41 h 66"/>
                <a:gd name="T14" fmla="*/ 104 w 110"/>
                <a:gd name="T15" fmla="*/ 39 h 66"/>
                <a:gd name="T16" fmla="*/ 106 w 110"/>
                <a:gd name="T17" fmla="*/ 39 h 66"/>
                <a:gd name="T18" fmla="*/ 99 w 110"/>
                <a:gd name="T19" fmla="*/ 41 h 66"/>
                <a:gd name="T20" fmla="*/ 92 w 110"/>
                <a:gd name="T21" fmla="*/ 44 h 66"/>
                <a:gd name="T22" fmla="*/ 86 w 110"/>
                <a:gd name="T23" fmla="*/ 47 h 66"/>
                <a:gd name="T24" fmla="*/ 78 w 110"/>
                <a:gd name="T25" fmla="*/ 51 h 66"/>
                <a:gd name="T26" fmla="*/ 71 w 110"/>
                <a:gd name="T27" fmla="*/ 54 h 66"/>
                <a:gd name="T28" fmla="*/ 64 w 110"/>
                <a:gd name="T29" fmla="*/ 58 h 66"/>
                <a:gd name="T30" fmla="*/ 57 w 110"/>
                <a:gd name="T31" fmla="*/ 62 h 66"/>
                <a:gd name="T32" fmla="*/ 52 w 110"/>
                <a:gd name="T33" fmla="*/ 65 h 66"/>
                <a:gd name="T34" fmla="*/ 47 w 110"/>
                <a:gd name="T35" fmla="*/ 63 h 66"/>
                <a:gd name="T36" fmla="*/ 44 w 110"/>
                <a:gd name="T37" fmla="*/ 61 h 66"/>
                <a:gd name="T38" fmla="*/ 41 w 110"/>
                <a:gd name="T39" fmla="*/ 58 h 66"/>
                <a:gd name="T40" fmla="*/ 0 w 110"/>
                <a:gd name="T41" fmla="*/ 13 h 66"/>
                <a:gd name="T42" fmla="*/ 1 w 110"/>
                <a:gd name="T43" fmla="*/ 10 h 66"/>
                <a:gd name="T44" fmla="*/ 4 w 110"/>
                <a:gd name="T45" fmla="*/ 7 h 66"/>
                <a:gd name="T46" fmla="*/ 5 w 110"/>
                <a:gd name="T47" fmla="*/ 4 h 66"/>
                <a:gd name="T48" fmla="*/ 7 w 110"/>
                <a:gd name="T49" fmla="*/ 0 h 66"/>
                <a:gd name="T50" fmla="*/ 13 w 110"/>
                <a:gd name="T51" fmla="*/ 5 h 66"/>
                <a:gd name="T52" fmla="*/ 20 w 110"/>
                <a:gd name="T53" fmla="*/ 10 h 66"/>
                <a:gd name="T54" fmla="*/ 27 w 110"/>
                <a:gd name="T55" fmla="*/ 16 h 66"/>
                <a:gd name="T56" fmla="*/ 33 w 110"/>
                <a:gd name="T57" fmla="*/ 22 h 66"/>
                <a:gd name="T58" fmla="*/ 40 w 110"/>
                <a:gd name="T59" fmla="*/ 28 h 66"/>
                <a:gd name="T60" fmla="*/ 46 w 110"/>
                <a:gd name="T61" fmla="*/ 34 h 66"/>
                <a:gd name="T62" fmla="*/ 53 w 110"/>
                <a:gd name="T63" fmla="*/ 41 h 66"/>
                <a:gd name="T64" fmla="*/ 59 w 110"/>
                <a:gd name="T65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0" h="66">
                  <a:moveTo>
                    <a:pt x="59" y="48"/>
                  </a:moveTo>
                  <a:lnTo>
                    <a:pt x="60" y="48"/>
                  </a:lnTo>
                  <a:lnTo>
                    <a:pt x="62" y="48"/>
                  </a:lnTo>
                  <a:lnTo>
                    <a:pt x="63" y="47"/>
                  </a:lnTo>
                  <a:lnTo>
                    <a:pt x="64" y="46"/>
                  </a:lnTo>
                  <a:lnTo>
                    <a:pt x="65" y="45"/>
                  </a:lnTo>
                  <a:lnTo>
                    <a:pt x="66" y="44"/>
                  </a:lnTo>
                  <a:lnTo>
                    <a:pt x="67" y="43"/>
                  </a:lnTo>
                  <a:lnTo>
                    <a:pt x="68" y="43"/>
                  </a:lnTo>
                  <a:lnTo>
                    <a:pt x="73" y="43"/>
                  </a:lnTo>
                  <a:lnTo>
                    <a:pt x="78" y="43"/>
                  </a:lnTo>
                  <a:lnTo>
                    <a:pt x="84" y="43"/>
                  </a:lnTo>
                  <a:lnTo>
                    <a:pt x="88" y="42"/>
                  </a:lnTo>
                  <a:lnTo>
                    <a:pt x="94" y="41"/>
                  </a:lnTo>
                  <a:lnTo>
                    <a:pt x="99" y="40"/>
                  </a:lnTo>
                  <a:lnTo>
                    <a:pt x="104" y="39"/>
                  </a:lnTo>
                  <a:lnTo>
                    <a:pt x="109" y="37"/>
                  </a:lnTo>
                  <a:lnTo>
                    <a:pt x="106" y="39"/>
                  </a:lnTo>
                  <a:lnTo>
                    <a:pt x="102" y="40"/>
                  </a:lnTo>
                  <a:lnTo>
                    <a:pt x="99" y="41"/>
                  </a:lnTo>
                  <a:lnTo>
                    <a:pt x="96" y="43"/>
                  </a:lnTo>
                  <a:lnTo>
                    <a:pt x="92" y="44"/>
                  </a:lnTo>
                  <a:lnTo>
                    <a:pt x="89" y="46"/>
                  </a:lnTo>
                  <a:lnTo>
                    <a:pt x="86" y="47"/>
                  </a:lnTo>
                  <a:lnTo>
                    <a:pt x="82" y="49"/>
                  </a:lnTo>
                  <a:lnTo>
                    <a:pt x="78" y="51"/>
                  </a:lnTo>
                  <a:lnTo>
                    <a:pt x="75" y="53"/>
                  </a:lnTo>
                  <a:lnTo>
                    <a:pt x="71" y="54"/>
                  </a:lnTo>
                  <a:lnTo>
                    <a:pt x="68" y="56"/>
                  </a:lnTo>
                  <a:lnTo>
                    <a:pt x="64" y="58"/>
                  </a:lnTo>
                  <a:lnTo>
                    <a:pt x="61" y="60"/>
                  </a:lnTo>
                  <a:lnTo>
                    <a:pt x="57" y="62"/>
                  </a:lnTo>
                  <a:lnTo>
                    <a:pt x="54" y="65"/>
                  </a:lnTo>
                  <a:lnTo>
                    <a:pt x="52" y="65"/>
                  </a:lnTo>
                  <a:lnTo>
                    <a:pt x="49" y="64"/>
                  </a:lnTo>
                  <a:lnTo>
                    <a:pt x="47" y="63"/>
                  </a:lnTo>
                  <a:lnTo>
                    <a:pt x="45" y="62"/>
                  </a:lnTo>
                  <a:lnTo>
                    <a:pt x="44" y="61"/>
                  </a:lnTo>
                  <a:lnTo>
                    <a:pt x="42" y="59"/>
                  </a:lnTo>
                  <a:lnTo>
                    <a:pt x="41" y="58"/>
                  </a:lnTo>
                  <a:lnTo>
                    <a:pt x="39" y="56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9"/>
                  </a:lnTo>
                  <a:lnTo>
                    <a:pt x="4" y="7"/>
                  </a:lnTo>
                  <a:lnTo>
                    <a:pt x="5" y="6"/>
                  </a:lnTo>
                  <a:lnTo>
                    <a:pt x="5" y="4"/>
                  </a:lnTo>
                  <a:lnTo>
                    <a:pt x="6" y="2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3" y="5"/>
                  </a:lnTo>
                  <a:lnTo>
                    <a:pt x="17" y="8"/>
                  </a:lnTo>
                  <a:lnTo>
                    <a:pt x="20" y="10"/>
                  </a:lnTo>
                  <a:lnTo>
                    <a:pt x="23" y="13"/>
                  </a:lnTo>
                  <a:lnTo>
                    <a:pt x="27" y="16"/>
                  </a:lnTo>
                  <a:lnTo>
                    <a:pt x="31" y="19"/>
                  </a:lnTo>
                  <a:lnTo>
                    <a:pt x="33" y="22"/>
                  </a:lnTo>
                  <a:lnTo>
                    <a:pt x="37" y="25"/>
                  </a:lnTo>
                  <a:lnTo>
                    <a:pt x="40" y="28"/>
                  </a:lnTo>
                  <a:lnTo>
                    <a:pt x="43" y="31"/>
                  </a:lnTo>
                  <a:lnTo>
                    <a:pt x="46" y="34"/>
                  </a:lnTo>
                  <a:lnTo>
                    <a:pt x="50" y="38"/>
                  </a:lnTo>
                  <a:lnTo>
                    <a:pt x="53" y="41"/>
                  </a:lnTo>
                  <a:lnTo>
                    <a:pt x="55" y="44"/>
                  </a:lnTo>
                  <a:lnTo>
                    <a:pt x="59" y="48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90" name="Freeform 278">
              <a:extLst>
                <a:ext uri="{FF2B5EF4-FFF2-40B4-BE49-F238E27FC236}">
                  <a16:creationId xmlns:a16="http://schemas.microsoft.com/office/drawing/2014/main" id="{28BAC1A0-C4D3-CDAB-8C21-45E20E597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" y="3425"/>
              <a:ext cx="22" cy="22"/>
            </a:xfrm>
            <a:custGeom>
              <a:avLst/>
              <a:gdLst>
                <a:gd name="T0" fmla="*/ 21 w 22"/>
                <a:gd name="T1" fmla="*/ 18 h 22"/>
                <a:gd name="T2" fmla="*/ 18 w 22"/>
                <a:gd name="T3" fmla="*/ 19 h 22"/>
                <a:gd name="T4" fmla="*/ 15 w 22"/>
                <a:gd name="T5" fmla="*/ 21 h 22"/>
                <a:gd name="T6" fmla="*/ 13 w 22"/>
                <a:gd name="T7" fmla="*/ 21 h 22"/>
                <a:gd name="T8" fmla="*/ 10 w 22"/>
                <a:gd name="T9" fmla="*/ 21 h 22"/>
                <a:gd name="T10" fmla="*/ 7 w 22"/>
                <a:gd name="T11" fmla="*/ 21 h 22"/>
                <a:gd name="T12" fmla="*/ 5 w 22"/>
                <a:gd name="T13" fmla="*/ 19 h 22"/>
                <a:gd name="T14" fmla="*/ 2 w 22"/>
                <a:gd name="T15" fmla="*/ 18 h 22"/>
                <a:gd name="T16" fmla="*/ 0 w 22"/>
                <a:gd name="T17" fmla="*/ 18 h 22"/>
                <a:gd name="T18" fmla="*/ 2 w 22"/>
                <a:gd name="T19" fmla="*/ 15 h 22"/>
                <a:gd name="T20" fmla="*/ 5 w 22"/>
                <a:gd name="T21" fmla="*/ 10 h 22"/>
                <a:gd name="T22" fmla="*/ 7 w 22"/>
                <a:gd name="T23" fmla="*/ 6 h 22"/>
                <a:gd name="T24" fmla="*/ 11 w 22"/>
                <a:gd name="T25" fmla="*/ 2 h 22"/>
                <a:gd name="T26" fmla="*/ 14 w 22"/>
                <a:gd name="T27" fmla="*/ 0 h 22"/>
                <a:gd name="T28" fmla="*/ 17 w 22"/>
                <a:gd name="T29" fmla="*/ 1 h 22"/>
                <a:gd name="T30" fmla="*/ 19 w 22"/>
                <a:gd name="T31" fmla="*/ 6 h 22"/>
                <a:gd name="T32" fmla="*/ 21 w 22"/>
                <a:gd name="T33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2">
                  <a:moveTo>
                    <a:pt x="21" y="18"/>
                  </a:moveTo>
                  <a:lnTo>
                    <a:pt x="18" y="19"/>
                  </a:lnTo>
                  <a:lnTo>
                    <a:pt x="15" y="21"/>
                  </a:lnTo>
                  <a:lnTo>
                    <a:pt x="13" y="21"/>
                  </a:lnTo>
                  <a:lnTo>
                    <a:pt x="10" y="21"/>
                  </a:lnTo>
                  <a:lnTo>
                    <a:pt x="7" y="21"/>
                  </a:lnTo>
                  <a:lnTo>
                    <a:pt x="5" y="19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2" y="15"/>
                  </a:lnTo>
                  <a:lnTo>
                    <a:pt x="5" y="10"/>
                  </a:lnTo>
                  <a:lnTo>
                    <a:pt x="7" y="6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6"/>
                  </a:lnTo>
                  <a:lnTo>
                    <a:pt x="21" y="18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91" name="Freeform 279">
              <a:extLst>
                <a:ext uri="{FF2B5EF4-FFF2-40B4-BE49-F238E27FC236}">
                  <a16:creationId xmlns:a16="http://schemas.microsoft.com/office/drawing/2014/main" id="{550F1664-A60F-FDB1-74BC-8ACE6252B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3428"/>
              <a:ext cx="70" cy="22"/>
            </a:xfrm>
            <a:custGeom>
              <a:avLst/>
              <a:gdLst>
                <a:gd name="T0" fmla="*/ 66 w 70"/>
                <a:gd name="T1" fmla="*/ 9 h 22"/>
                <a:gd name="T2" fmla="*/ 66 w 70"/>
                <a:gd name="T3" fmla="*/ 13 h 22"/>
                <a:gd name="T4" fmla="*/ 66 w 70"/>
                <a:gd name="T5" fmla="*/ 17 h 22"/>
                <a:gd name="T6" fmla="*/ 66 w 70"/>
                <a:gd name="T7" fmla="*/ 19 h 22"/>
                <a:gd name="T8" fmla="*/ 69 w 70"/>
                <a:gd name="T9" fmla="*/ 21 h 22"/>
                <a:gd name="T10" fmla="*/ 65 w 70"/>
                <a:gd name="T11" fmla="*/ 20 h 22"/>
                <a:gd name="T12" fmla="*/ 60 w 70"/>
                <a:gd name="T13" fmla="*/ 19 h 22"/>
                <a:gd name="T14" fmla="*/ 55 w 70"/>
                <a:gd name="T15" fmla="*/ 18 h 22"/>
                <a:gd name="T16" fmla="*/ 51 w 70"/>
                <a:gd name="T17" fmla="*/ 18 h 22"/>
                <a:gd name="T18" fmla="*/ 47 w 70"/>
                <a:gd name="T19" fmla="*/ 18 h 22"/>
                <a:gd name="T20" fmla="*/ 42 w 70"/>
                <a:gd name="T21" fmla="*/ 17 h 22"/>
                <a:gd name="T22" fmla="*/ 38 w 70"/>
                <a:gd name="T23" fmla="*/ 17 h 22"/>
                <a:gd name="T24" fmla="*/ 33 w 70"/>
                <a:gd name="T25" fmla="*/ 16 h 22"/>
                <a:gd name="T26" fmla="*/ 29 w 70"/>
                <a:gd name="T27" fmla="*/ 16 h 22"/>
                <a:gd name="T28" fmla="*/ 24 w 70"/>
                <a:gd name="T29" fmla="*/ 15 h 22"/>
                <a:gd name="T30" fmla="*/ 20 w 70"/>
                <a:gd name="T31" fmla="*/ 15 h 22"/>
                <a:gd name="T32" fmla="*/ 16 w 70"/>
                <a:gd name="T33" fmla="*/ 14 h 22"/>
                <a:gd name="T34" fmla="*/ 12 w 70"/>
                <a:gd name="T35" fmla="*/ 13 h 22"/>
                <a:gd name="T36" fmla="*/ 7 w 70"/>
                <a:gd name="T37" fmla="*/ 12 h 22"/>
                <a:gd name="T38" fmla="*/ 3 w 70"/>
                <a:gd name="T39" fmla="*/ 12 h 22"/>
                <a:gd name="T40" fmla="*/ 0 w 70"/>
                <a:gd name="T41" fmla="*/ 10 h 22"/>
                <a:gd name="T42" fmla="*/ 0 w 70"/>
                <a:gd name="T43" fmla="*/ 2 h 22"/>
                <a:gd name="T44" fmla="*/ 2 w 70"/>
                <a:gd name="T45" fmla="*/ 1 h 22"/>
                <a:gd name="T46" fmla="*/ 6 w 70"/>
                <a:gd name="T47" fmla="*/ 0 h 22"/>
                <a:gd name="T48" fmla="*/ 10 w 70"/>
                <a:gd name="T49" fmla="*/ 0 h 22"/>
                <a:gd name="T50" fmla="*/ 15 w 70"/>
                <a:gd name="T51" fmla="*/ 0 h 22"/>
                <a:gd name="T52" fmla="*/ 20 w 70"/>
                <a:gd name="T53" fmla="*/ 0 h 22"/>
                <a:gd name="T54" fmla="*/ 25 w 70"/>
                <a:gd name="T55" fmla="*/ 1 h 22"/>
                <a:gd name="T56" fmla="*/ 30 w 70"/>
                <a:gd name="T57" fmla="*/ 2 h 22"/>
                <a:gd name="T58" fmla="*/ 36 w 70"/>
                <a:gd name="T59" fmla="*/ 3 h 22"/>
                <a:gd name="T60" fmla="*/ 41 w 70"/>
                <a:gd name="T61" fmla="*/ 4 h 22"/>
                <a:gd name="T62" fmla="*/ 46 w 70"/>
                <a:gd name="T63" fmla="*/ 5 h 22"/>
                <a:gd name="T64" fmla="*/ 51 w 70"/>
                <a:gd name="T65" fmla="*/ 6 h 22"/>
                <a:gd name="T66" fmla="*/ 55 w 70"/>
                <a:gd name="T67" fmla="*/ 7 h 22"/>
                <a:gd name="T68" fmla="*/ 59 w 70"/>
                <a:gd name="T69" fmla="*/ 8 h 22"/>
                <a:gd name="T70" fmla="*/ 62 w 70"/>
                <a:gd name="T71" fmla="*/ 9 h 22"/>
                <a:gd name="T72" fmla="*/ 64 w 70"/>
                <a:gd name="T73" fmla="*/ 9 h 22"/>
                <a:gd name="T74" fmla="*/ 66 w 70"/>
                <a:gd name="T7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0" h="22">
                  <a:moveTo>
                    <a:pt x="66" y="9"/>
                  </a:moveTo>
                  <a:lnTo>
                    <a:pt x="66" y="13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9" y="21"/>
                  </a:lnTo>
                  <a:lnTo>
                    <a:pt x="65" y="20"/>
                  </a:lnTo>
                  <a:lnTo>
                    <a:pt x="60" y="19"/>
                  </a:lnTo>
                  <a:lnTo>
                    <a:pt x="55" y="18"/>
                  </a:lnTo>
                  <a:lnTo>
                    <a:pt x="51" y="18"/>
                  </a:lnTo>
                  <a:lnTo>
                    <a:pt x="47" y="18"/>
                  </a:lnTo>
                  <a:lnTo>
                    <a:pt x="42" y="17"/>
                  </a:lnTo>
                  <a:lnTo>
                    <a:pt x="38" y="17"/>
                  </a:lnTo>
                  <a:lnTo>
                    <a:pt x="33" y="16"/>
                  </a:lnTo>
                  <a:lnTo>
                    <a:pt x="29" y="16"/>
                  </a:lnTo>
                  <a:lnTo>
                    <a:pt x="24" y="15"/>
                  </a:lnTo>
                  <a:lnTo>
                    <a:pt x="20" y="15"/>
                  </a:lnTo>
                  <a:lnTo>
                    <a:pt x="16" y="14"/>
                  </a:lnTo>
                  <a:lnTo>
                    <a:pt x="12" y="13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2"/>
                  </a:lnTo>
                  <a:lnTo>
                    <a:pt x="2" y="1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5" y="1"/>
                  </a:lnTo>
                  <a:lnTo>
                    <a:pt x="30" y="2"/>
                  </a:lnTo>
                  <a:lnTo>
                    <a:pt x="36" y="3"/>
                  </a:lnTo>
                  <a:lnTo>
                    <a:pt x="41" y="4"/>
                  </a:lnTo>
                  <a:lnTo>
                    <a:pt x="46" y="5"/>
                  </a:lnTo>
                  <a:lnTo>
                    <a:pt x="51" y="6"/>
                  </a:lnTo>
                  <a:lnTo>
                    <a:pt x="55" y="7"/>
                  </a:lnTo>
                  <a:lnTo>
                    <a:pt x="59" y="8"/>
                  </a:lnTo>
                  <a:lnTo>
                    <a:pt x="62" y="9"/>
                  </a:lnTo>
                  <a:lnTo>
                    <a:pt x="64" y="9"/>
                  </a:lnTo>
                  <a:lnTo>
                    <a:pt x="66" y="9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92" name="Freeform 280">
              <a:extLst>
                <a:ext uri="{FF2B5EF4-FFF2-40B4-BE49-F238E27FC236}">
                  <a16:creationId xmlns:a16="http://schemas.microsoft.com/office/drawing/2014/main" id="{1492C77D-FCEC-327B-DC07-71C2DED24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8" y="3448"/>
              <a:ext cx="118" cy="22"/>
            </a:xfrm>
            <a:custGeom>
              <a:avLst/>
              <a:gdLst>
                <a:gd name="T0" fmla="*/ 0 w 118"/>
                <a:gd name="T1" fmla="*/ 0 h 22"/>
                <a:gd name="T2" fmla="*/ 9 w 118"/>
                <a:gd name="T3" fmla="*/ 1 h 22"/>
                <a:gd name="T4" fmla="*/ 16 w 118"/>
                <a:gd name="T5" fmla="*/ 2 h 22"/>
                <a:gd name="T6" fmla="*/ 23 w 118"/>
                <a:gd name="T7" fmla="*/ 3 h 22"/>
                <a:gd name="T8" fmla="*/ 31 w 118"/>
                <a:gd name="T9" fmla="*/ 4 h 22"/>
                <a:gd name="T10" fmla="*/ 38 w 118"/>
                <a:gd name="T11" fmla="*/ 5 h 22"/>
                <a:gd name="T12" fmla="*/ 45 w 118"/>
                <a:gd name="T13" fmla="*/ 6 h 22"/>
                <a:gd name="T14" fmla="*/ 52 w 118"/>
                <a:gd name="T15" fmla="*/ 7 h 22"/>
                <a:gd name="T16" fmla="*/ 58 w 118"/>
                <a:gd name="T17" fmla="*/ 8 h 22"/>
                <a:gd name="T18" fmla="*/ 65 w 118"/>
                <a:gd name="T19" fmla="*/ 8 h 22"/>
                <a:gd name="T20" fmla="*/ 72 w 118"/>
                <a:gd name="T21" fmla="*/ 9 h 22"/>
                <a:gd name="T22" fmla="*/ 79 w 118"/>
                <a:gd name="T23" fmla="*/ 10 h 22"/>
                <a:gd name="T24" fmla="*/ 86 w 118"/>
                <a:gd name="T25" fmla="*/ 11 h 22"/>
                <a:gd name="T26" fmla="*/ 93 w 118"/>
                <a:gd name="T27" fmla="*/ 12 h 22"/>
                <a:gd name="T28" fmla="*/ 101 w 118"/>
                <a:gd name="T29" fmla="*/ 13 h 22"/>
                <a:gd name="T30" fmla="*/ 109 w 118"/>
                <a:gd name="T31" fmla="*/ 13 h 22"/>
                <a:gd name="T32" fmla="*/ 117 w 118"/>
                <a:gd name="T33" fmla="*/ 14 h 22"/>
                <a:gd name="T34" fmla="*/ 117 w 118"/>
                <a:gd name="T35" fmla="*/ 16 h 22"/>
                <a:gd name="T36" fmla="*/ 117 w 118"/>
                <a:gd name="T37" fmla="*/ 18 h 22"/>
                <a:gd name="T38" fmla="*/ 116 w 118"/>
                <a:gd name="T39" fmla="*/ 20 h 22"/>
                <a:gd name="T40" fmla="*/ 115 w 118"/>
                <a:gd name="T41" fmla="*/ 21 h 22"/>
                <a:gd name="T42" fmla="*/ 106 w 118"/>
                <a:gd name="T43" fmla="*/ 20 h 22"/>
                <a:gd name="T44" fmla="*/ 99 w 118"/>
                <a:gd name="T45" fmla="*/ 19 h 22"/>
                <a:gd name="T46" fmla="*/ 91 w 118"/>
                <a:gd name="T47" fmla="*/ 18 h 22"/>
                <a:gd name="T48" fmla="*/ 84 w 118"/>
                <a:gd name="T49" fmla="*/ 17 h 22"/>
                <a:gd name="T50" fmla="*/ 77 w 118"/>
                <a:gd name="T51" fmla="*/ 16 h 22"/>
                <a:gd name="T52" fmla="*/ 70 w 118"/>
                <a:gd name="T53" fmla="*/ 14 h 22"/>
                <a:gd name="T54" fmla="*/ 64 w 118"/>
                <a:gd name="T55" fmla="*/ 13 h 22"/>
                <a:gd name="T56" fmla="*/ 58 w 118"/>
                <a:gd name="T57" fmla="*/ 12 h 22"/>
                <a:gd name="T58" fmla="*/ 51 w 118"/>
                <a:gd name="T59" fmla="*/ 11 h 22"/>
                <a:gd name="T60" fmla="*/ 45 w 118"/>
                <a:gd name="T61" fmla="*/ 10 h 22"/>
                <a:gd name="T62" fmla="*/ 38 w 118"/>
                <a:gd name="T63" fmla="*/ 9 h 22"/>
                <a:gd name="T64" fmla="*/ 31 w 118"/>
                <a:gd name="T65" fmla="*/ 9 h 22"/>
                <a:gd name="T66" fmla="*/ 23 w 118"/>
                <a:gd name="T67" fmla="*/ 8 h 22"/>
                <a:gd name="T68" fmla="*/ 16 w 118"/>
                <a:gd name="T69" fmla="*/ 7 h 22"/>
                <a:gd name="T70" fmla="*/ 8 w 118"/>
                <a:gd name="T71" fmla="*/ 7 h 22"/>
                <a:gd name="T72" fmla="*/ 0 w 118"/>
                <a:gd name="T73" fmla="*/ 6 h 22"/>
                <a:gd name="T74" fmla="*/ 0 w 118"/>
                <a:gd name="T7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8" h="22">
                  <a:moveTo>
                    <a:pt x="0" y="0"/>
                  </a:moveTo>
                  <a:lnTo>
                    <a:pt x="9" y="1"/>
                  </a:lnTo>
                  <a:lnTo>
                    <a:pt x="16" y="2"/>
                  </a:lnTo>
                  <a:lnTo>
                    <a:pt x="23" y="3"/>
                  </a:lnTo>
                  <a:lnTo>
                    <a:pt x="31" y="4"/>
                  </a:lnTo>
                  <a:lnTo>
                    <a:pt x="38" y="5"/>
                  </a:lnTo>
                  <a:lnTo>
                    <a:pt x="45" y="6"/>
                  </a:lnTo>
                  <a:lnTo>
                    <a:pt x="52" y="7"/>
                  </a:lnTo>
                  <a:lnTo>
                    <a:pt x="58" y="8"/>
                  </a:lnTo>
                  <a:lnTo>
                    <a:pt x="65" y="8"/>
                  </a:lnTo>
                  <a:lnTo>
                    <a:pt x="72" y="9"/>
                  </a:lnTo>
                  <a:lnTo>
                    <a:pt x="79" y="10"/>
                  </a:lnTo>
                  <a:lnTo>
                    <a:pt x="86" y="11"/>
                  </a:lnTo>
                  <a:lnTo>
                    <a:pt x="93" y="12"/>
                  </a:lnTo>
                  <a:lnTo>
                    <a:pt x="101" y="13"/>
                  </a:lnTo>
                  <a:lnTo>
                    <a:pt x="109" y="13"/>
                  </a:lnTo>
                  <a:lnTo>
                    <a:pt x="117" y="14"/>
                  </a:lnTo>
                  <a:lnTo>
                    <a:pt x="117" y="16"/>
                  </a:lnTo>
                  <a:lnTo>
                    <a:pt x="117" y="18"/>
                  </a:lnTo>
                  <a:lnTo>
                    <a:pt x="116" y="20"/>
                  </a:lnTo>
                  <a:lnTo>
                    <a:pt x="115" y="21"/>
                  </a:lnTo>
                  <a:lnTo>
                    <a:pt x="106" y="20"/>
                  </a:lnTo>
                  <a:lnTo>
                    <a:pt x="99" y="19"/>
                  </a:lnTo>
                  <a:lnTo>
                    <a:pt x="91" y="18"/>
                  </a:lnTo>
                  <a:lnTo>
                    <a:pt x="84" y="17"/>
                  </a:lnTo>
                  <a:lnTo>
                    <a:pt x="77" y="16"/>
                  </a:lnTo>
                  <a:lnTo>
                    <a:pt x="70" y="14"/>
                  </a:lnTo>
                  <a:lnTo>
                    <a:pt x="64" y="13"/>
                  </a:lnTo>
                  <a:lnTo>
                    <a:pt x="58" y="12"/>
                  </a:lnTo>
                  <a:lnTo>
                    <a:pt x="51" y="11"/>
                  </a:lnTo>
                  <a:lnTo>
                    <a:pt x="45" y="10"/>
                  </a:lnTo>
                  <a:lnTo>
                    <a:pt x="38" y="9"/>
                  </a:lnTo>
                  <a:lnTo>
                    <a:pt x="31" y="9"/>
                  </a:lnTo>
                  <a:lnTo>
                    <a:pt x="23" y="8"/>
                  </a:lnTo>
                  <a:lnTo>
                    <a:pt x="16" y="7"/>
                  </a:lnTo>
                  <a:lnTo>
                    <a:pt x="8" y="7"/>
                  </a:ln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93" name="Freeform 281">
              <a:extLst>
                <a:ext uri="{FF2B5EF4-FFF2-40B4-BE49-F238E27FC236}">
                  <a16:creationId xmlns:a16="http://schemas.microsoft.com/office/drawing/2014/main" id="{82F96488-AC14-B293-C6C0-0B9B9D57F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7" y="3434"/>
              <a:ext cx="121" cy="23"/>
            </a:xfrm>
            <a:custGeom>
              <a:avLst/>
              <a:gdLst>
                <a:gd name="T0" fmla="*/ 0 w 121"/>
                <a:gd name="T1" fmla="*/ 0 h 23"/>
                <a:gd name="T2" fmla="*/ 120 w 121"/>
                <a:gd name="T3" fmla="*/ 13 h 23"/>
                <a:gd name="T4" fmla="*/ 118 w 121"/>
                <a:gd name="T5" fmla="*/ 22 h 23"/>
                <a:gd name="T6" fmla="*/ 117 w 121"/>
                <a:gd name="T7" fmla="*/ 22 h 23"/>
                <a:gd name="T8" fmla="*/ 115 w 121"/>
                <a:gd name="T9" fmla="*/ 21 h 23"/>
                <a:gd name="T10" fmla="*/ 111 w 121"/>
                <a:gd name="T11" fmla="*/ 20 h 23"/>
                <a:gd name="T12" fmla="*/ 107 w 121"/>
                <a:gd name="T13" fmla="*/ 20 h 23"/>
                <a:gd name="T14" fmla="*/ 101 w 121"/>
                <a:gd name="T15" fmla="*/ 19 h 23"/>
                <a:gd name="T16" fmla="*/ 94 w 121"/>
                <a:gd name="T17" fmla="*/ 18 h 23"/>
                <a:gd name="T18" fmla="*/ 87 w 121"/>
                <a:gd name="T19" fmla="*/ 17 h 23"/>
                <a:gd name="T20" fmla="*/ 78 w 121"/>
                <a:gd name="T21" fmla="*/ 16 h 23"/>
                <a:gd name="T22" fmla="*/ 69 w 121"/>
                <a:gd name="T23" fmla="*/ 16 h 23"/>
                <a:gd name="T24" fmla="*/ 60 w 121"/>
                <a:gd name="T25" fmla="*/ 14 h 23"/>
                <a:gd name="T26" fmla="*/ 51 w 121"/>
                <a:gd name="T27" fmla="*/ 14 h 23"/>
                <a:gd name="T28" fmla="*/ 41 w 121"/>
                <a:gd name="T29" fmla="*/ 12 h 23"/>
                <a:gd name="T30" fmla="*/ 31 w 121"/>
                <a:gd name="T31" fmla="*/ 12 h 23"/>
                <a:gd name="T32" fmla="*/ 20 w 121"/>
                <a:gd name="T33" fmla="*/ 10 h 23"/>
                <a:gd name="T34" fmla="*/ 10 w 121"/>
                <a:gd name="T35" fmla="*/ 9 h 23"/>
                <a:gd name="T36" fmla="*/ 0 w 121"/>
                <a:gd name="T37" fmla="*/ 8 h 23"/>
                <a:gd name="T38" fmla="*/ 0 w 121"/>
                <a:gd name="T3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" h="23">
                  <a:moveTo>
                    <a:pt x="0" y="0"/>
                  </a:moveTo>
                  <a:lnTo>
                    <a:pt x="120" y="13"/>
                  </a:lnTo>
                  <a:lnTo>
                    <a:pt x="118" y="22"/>
                  </a:lnTo>
                  <a:lnTo>
                    <a:pt x="117" y="22"/>
                  </a:lnTo>
                  <a:lnTo>
                    <a:pt x="115" y="21"/>
                  </a:lnTo>
                  <a:lnTo>
                    <a:pt x="111" y="20"/>
                  </a:lnTo>
                  <a:lnTo>
                    <a:pt x="107" y="20"/>
                  </a:lnTo>
                  <a:lnTo>
                    <a:pt x="101" y="19"/>
                  </a:lnTo>
                  <a:lnTo>
                    <a:pt x="94" y="18"/>
                  </a:lnTo>
                  <a:lnTo>
                    <a:pt x="87" y="17"/>
                  </a:lnTo>
                  <a:lnTo>
                    <a:pt x="78" y="16"/>
                  </a:lnTo>
                  <a:lnTo>
                    <a:pt x="69" y="16"/>
                  </a:lnTo>
                  <a:lnTo>
                    <a:pt x="60" y="14"/>
                  </a:lnTo>
                  <a:lnTo>
                    <a:pt x="51" y="14"/>
                  </a:lnTo>
                  <a:lnTo>
                    <a:pt x="41" y="12"/>
                  </a:lnTo>
                  <a:lnTo>
                    <a:pt x="31" y="12"/>
                  </a:lnTo>
                  <a:lnTo>
                    <a:pt x="20" y="10"/>
                  </a:lnTo>
                  <a:lnTo>
                    <a:pt x="10" y="9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94" name="Freeform 282">
              <a:extLst>
                <a:ext uri="{FF2B5EF4-FFF2-40B4-BE49-F238E27FC236}">
                  <a16:creationId xmlns:a16="http://schemas.microsoft.com/office/drawing/2014/main" id="{70DB5178-3770-9539-B4AF-A0C1C2197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5" y="3438"/>
              <a:ext cx="54" cy="25"/>
            </a:xfrm>
            <a:custGeom>
              <a:avLst/>
              <a:gdLst>
                <a:gd name="T0" fmla="*/ 53 w 54"/>
                <a:gd name="T1" fmla="*/ 0 h 25"/>
                <a:gd name="T2" fmla="*/ 50 w 54"/>
                <a:gd name="T3" fmla="*/ 2 h 25"/>
                <a:gd name="T4" fmla="*/ 47 w 54"/>
                <a:gd name="T5" fmla="*/ 3 h 25"/>
                <a:gd name="T6" fmla="*/ 44 w 54"/>
                <a:gd name="T7" fmla="*/ 3 h 25"/>
                <a:gd name="T8" fmla="*/ 40 w 54"/>
                <a:gd name="T9" fmla="*/ 3 h 25"/>
                <a:gd name="T10" fmla="*/ 37 w 54"/>
                <a:gd name="T11" fmla="*/ 3 h 25"/>
                <a:gd name="T12" fmla="*/ 33 w 54"/>
                <a:gd name="T13" fmla="*/ 3 h 25"/>
                <a:gd name="T14" fmla="*/ 30 w 54"/>
                <a:gd name="T15" fmla="*/ 2 h 25"/>
                <a:gd name="T16" fmla="*/ 27 w 54"/>
                <a:gd name="T17" fmla="*/ 1 h 25"/>
                <a:gd name="T18" fmla="*/ 26 w 54"/>
                <a:gd name="T19" fmla="*/ 1 h 25"/>
                <a:gd name="T20" fmla="*/ 24 w 54"/>
                <a:gd name="T21" fmla="*/ 2 h 25"/>
                <a:gd name="T22" fmla="*/ 23 w 54"/>
                <a:gd name="T23" fmla="*/ 3 h 25"/>
                <a:gd name="T24" fmla="*/ 22 w 54"/>
                <a:gd name="T25" fmla="*/ 4 h 25"/>
                <a:gd name="T26" fmla="*/ 20 w 54"/>
                <a:gd name="T27" fmla="*/ 5 h 25"/>
                <a:gd name="T28" fmla="*/ 20 w 54"/>
                <a:gd name="T29" fmla="*/ 7 h 25"/>
                <a:gd name="T30" fmla="*/ 19 w 54"/>
                <a:gd name="T31" fmla="*/ 8 h 25"/>
                <a:gd name="T32" fmla="*/ 18 w 54"/>
                <a:gd name="T33" fmla="*/ 10 h 25"/>
                <a:gd name="T34" fmla="*/ 18 w 54"/>
                <a:gd name="T35" fmla="*/ 11 h 25"/>
                <a:gd name="T36" fmla="*/ 18 w 54"/>
                <a:gd name="T37" fmla="*/ 13 h 25"/>
                <a:gd name="T38" fmla="*/ 18 w 54"/>
                <a:gd name="T39" fmla="*/ 14 h 25"/>
                <a:gd name="T40" fmla="*/ 18 w 54"/>
                <a:gd name="T41" fmla="*/ 15 h 25"/>
                <a:gd name="T42" fmla="*/ 19 w 54"/>
                <a:gd name="T43" fmla="*/ 17 h 25"/>
                <a:gd name="T44" fmla="*/ 20 w 54"/>
                <a:gd name="T45" fmla="*/ 18 h 25"/>
                <a:gd name="T46" fmla="*/ 21 w 54"/>
                <a:gd name="T47" fmla="*/ 19 h 25"/>
                <a:gd name="T48" fmla="*/ 22 w 54"/>
                <a:gd name="T49" fmla="*/ 20 h 25"/>
                <a:gd name="T50" fmla="*/ 20 w 54"/>
                <a:gd name="T51" fmla="*/ 20 h 25"/>
                <a:gd name="T52" fmla="*/ 17 w 54"/>
                <a:gd name="T53" fmla="*/ 21 h 25"/>
                <a:gd name="T54" fmla="*/ 14 w 54"/>
                <a:gd name="T55" fmla="*/ 22 h 25"/>
                <a:gd name="T56" fmla="*/ 12 w 54"/>
                <a:gd name="T57" fmla="*/ 22 h 25"/>
                <a:gd name="T58" fmla="*/ 9 w 54"/>
                <a:gd name="T59" fmla="*/ 23 h 25"/>
                <a:gd name="T60" fmla="*/ 6 w 54"/>
                <a:gd name="T61" fmla="*/ 24 h 25"/>
                <a:gd name="T62" fmla="*/ 3 w 54"/>
                <a:gd name="T63" fmla="*/ 24 h 25"/>
                <a:gd name="T64" fmla="*/ 0 w 54"/>
                <a:gd name="T65" fmla="*/ 23 h 25"/>
                <a:gd name="T66" fmla="*/ 2 w 54"/>
                <a:gd name="T67" fmla="*/ 20 h 25"/>
                <a:gd name="T68" fmla="*/ 5 w 54"/>
                <a:gd name="T69" fmla="*/ 18 h 25"/>
                <a:gd name="T70" fmla="*/ 8 w 54"/>
                <a:gd name="T71" fmla="*/ 15 h 25"/>
                <a:gd name="T72" fmla="*/ 10 w 54"/>
                <a:gd name="T73" fmla="*/ 12 h 25"/>
                <a:gd name="T74" fmla="*/ 13 w 54"/>
                <a:gd name="T75" fmla="*/ 9 h 25"/>
                <a:gd name="T76" fmla="*/ 14 w 54"/>
                <a:gd name="T77" fmla="*/ 6 h 25"/>
                <a:gd name="T78" fmla="*/ 16 w 54"/>
                <a:gd name="T79" fmla="*/ 3 h 25"/>
                <a:gd name="T80" fmla="*/ 18 w 54"/>
                <a:gd name="T81" fmla="*/ 0 h 25"/>
                <a:gd name="T82" fmla="*/ 53 w 54"/>
                <a:gd name="T8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" h="25">
                  <a:moveTo>
                    <a:pt x="53" y="0"/>
                  </a:moveTo>
                  <a:lnTo>
                    <a:pt x="50" y="2"/>
                  </a:lnTo>
                  <a:lnTo>
                    <a:pt x="47" y="3"/>
                  </a:lnTo>
                  <a:lnTo>
                    <a:pt x="44" y="3"/>
                  </a:lnTo>
                  <a:lnTo>
                    <a:pt x="40" y="3"/>
                  </a:lnTo>
                  <a:lnTo>
                    <a:pt x="37" y="3"/>
                  </a:lnTo>
                  <a:lnTo>
                    <a:pt x="33" y="3"/>
                  </a:lnTo>
                  <a:lnTo>
                    <a:pt x="30" y="2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2"/>
                  </a:lnTo>
                  <a:lnTo>
                    <a:pt x="23" y="3"/>
                  </a:lnTo>
                  <a:lnTo>
                    <a:pt x="22" y="4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8" y="10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9" y="17"/>
                  </a:lnTo>
                  <a:lnTo>
                    <a:pt x="20" y="18"/>
                  </a:lnTo>
                  <a:lnTo>
                    <a:pt x="21" y="19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7" y="21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9" y="23"/>
                  </a:lnTo>
                  <a:lnTo>
                    <a:pt x="6" y="24"/>
                  </a:lnTo>
                  <a:lnTo>
                    <a:pt x="3" y="24"/>
                  </a:lnTo>
                  <a:lnTo>
                    <a:pt x="0" y="23"/>
                  </a:lnTo>
                  <a:lnTo>
                    <a:pt x="2" y="20"/>
                  </a:lnTo>
                  <a:lnTo>
                    <a:pt x="5" y="18"/>
                  </a:lnTo>
                  <a:lnTo>
                    <a:pt x="8" y="15"/>
                  </a:lnTo>
                  <a:lnTo>
                    <a:pt x="10" y="12"/>
                  </a:lnTo>
                  <a:lnTo>
                    <a:pt x="13" y="9"/>
                  </a:lnTo>
                  <a:lnTo>
                    <a:pt x="14" y="6"/>
                  </a:lnTo>
                  <a:lnTo>
                    <a:pt x="16" y="3"/>
                  </a:lnTo>
                  <a:lnTo>
                    <a:pt x="18" y="0"/>
                  </a:lnTo>
                  <a:lnTo>
                    <a:pt x="53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95" name="Freeform 283">
              <a:extLst>
                <a:ext uri="{FF2B5EF4-FFF2-40B4-BE49-F238E27FC236}">
                  <a16:creationId xmlns:a16="http://schemas.microsoft.com/office/drawing/2014/main" id="{CCB25FF5-C7FA-6E86-C681-198F93872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" y="3438"/>
              <a:ext cx="92" cy="64"/>
            </a:xfrm>
            <a:custGeom>
              <a:avLst/>
              <a:gdLst>
                <a:gd name="T0" fmla="*/ 91 w 92"/>
                <a:gd name="T1" fmla="*/ 63 h 64"/>
                <a:gd name="T2" fmla="*/ 30 w 92"/>
                <a:gd name="T3" fmla="*/ 63 h 64"/>
                <a:gd name="T4" fmla="*/ 30 w 92"/>
                <a:gd name="T5" fmla="*/ 59 h 64"/>
                <a:gd name="T6" fmla="*/ 31 w 92"/>
                <a:gd name="T7" fmla="*/ 55 h 64"/>
                <a:gd name="T8" fmla="*/ 31 w 92"/>
                <a:gd name="T9" fmla="*/ 51 h 64"/>
                <a:gd name="T10" fmla="*/ 32 w 92"/>
                <a:gd name="T11" fmla="*/ 47 h 64"/>
                <a:gd name="T12" fmla="*/ 32 w 92"/>
                <a:gd name="T13" fmla="*/ 44 h 64"/>
                <a:gd name="T14" fmla="*/ 31 w 92"/>
                <a:gd name="T15" fmla="*/ 41 h 64"/>
                <a:gd name="T16" fmla="*/ 29 w 92"/>
                <a:gd name="T17" fmla="*/ 37 h 64"/>
                <a:gd name="T18" fmla="*/ 27 w 92"/>
                <a:gd name="T19" fmla="*/ 34 h 64"/>
                <a:gd name="T20" fmla="*/ 24 w 92"/>
                <a:gd name="T21" fmla="*/ 33 h 64"/>
                <a:gd name="T22" fmla="*/ 21 w 92"/>
                <a:gd name="T23" fmla="*/ 33 h 64"/>
                <a:gd name="T24" fmla="*/ 18 w 92"/>
                <a:gd name="T25" fmla="*/ 34 h 64"/>
                <a:gd name="T26" fmla="*/ 15 w 92"/>
                <a:gd name="T27" fmla="*/ 35 h 64"/>
                <a:gd name="T28" fmla="*/ 13 w 92"/>
                <a:gd name="T29" fmla="*/ 37 h 64"/>
                <a:gd name="T30" fmla="*/ 10 w 92"/>
                <a:gd name="T31" fmla="*/ 39 h 64"/>
                <a:gd name="T32" fmla="*/ 8 w 92"/>
                <a:gd name="T33" fmla="*/ 40 h 64"/>
                <a:gd name="T34" fmla="*/ 5 w 92"/>
                <a:gd name="T35" fmla="*/ 42 h 64"/>
                <a:gd name="T36" fmla="*/ 5 w 92"/>
                <a:gd name="T37" fmla="*/ 40 h 64"/>
                <a:gd name="T38" fmla="*/ 4 w 92"/>
                <a:gd name="T39" fmla="*/ 37 h 64"/>
                <a:gd name="T40" fmla="*/ 4 w 92"/>
                <a:gd name="T41" fmla="*/ 34 h 64"/>
                <a:gd name="T42" fmla="*/ 4 w 92"/>
                <a:gd name="T43" fmla="*/ 31 h 64"/>
                <a:gd name="T44" fmla="*/ 3 w 92"/>
                <a:gd name="T45" fmla="*/ 28 h 64"/>
                <a:gd name="T46" fmla="*/ 3 w 92"/>
                <a:gd name="T47" fmla="*/ 25 h 64"/>
                <a:gd name="T48" fmla="*/ 1 w 92"/>
                <a:gd name="T49" fmla="*/ 23 h 64"/>
                <a:gd name="T50" fmla="*/ 0 w 92"/>
                <a:gd name="T51" fmla="*/ 20 h 64"/>
                <a:gd name="T52" fmla="*/ 1 w 92"/>
                <a:gd name="T53" fmla="*/ 20 h 64"/>
                <a:gd name="T54" fmla="*/ 4 w 92"/>
                <a:gd name="T55" fmla="*/ 19 h 64"/>
                <a:gd name="T56" fmla="*/ 9 w 92"/>
                <a:gd name="T57" fmla="*/ 18 h 64"/>
                <a:gd name="T58" fmla="*/ 15 w 92"/>
                <a:gd name="T59" fmla="*/ 17 h 64"/>
                <a:gd name="T60" fmla="*/ 22 w 92"/>
                <a:gd name="T61" fmla="*/ 15 h 64"/>
                <a:gd name="T62" fmla="*/ 30 w 92"/>
                <a:gd name="T63" fmla="*/ 13 h 64"/>
                <a:gd name="T64" fmla="*/ 38 w 92"/>
                <a:gd name="T65" fmla="*/ 11 h 64"/>
                <a:gd name="T66" fmla="*/ 46 w 92"/>
                <a:gd name="T67" fmla="*/ 9 h 64"/>
                <a:gd name="T68" fmla="*/ 54 w 92"/>
                <a:gd name="T69" fmla="*/ 7 h 64"/>
                <a:gd name="T70" fmla="*/ 63 w 92"/>
                <a:gd name="T71" fmla="*/ 5 h 64"/>
                <a:gd name="T72" fmla="*/ 70 w 92"/>
                <a:gd name="T73" fmla="*/ 4 h 64"/>
                <a:gd name="T74" fmla="*/ 77 w 92"/>
                <a:gd name="T75" fmla="*/ 2 h 64"/>
                <a:gd name="T76" fmla="*/ 82 w 92"/>
                <a:gd name="T77" fmla="*/ 1 h 64"/>
                <a:gd name="T78" fmla="*/ 87 w 92"/>
                <a:gd name="T79" fmla="*/ 0 h 64"/>
                <a:gd name="T80" fmla="*/ 89 w 92"/>
                <a:gd name="T81" fmla="*/ 0 h 64"/>
                <a:gd name="T82" fmla="*/ 91 w 92"/>
                <a:gd name="T83" fmla="*/ 0 h 64"/>
                <a:gd name="T84" fmla="*/ 91 w 92"/>
                <a:gd name="T85" fmla="*/ 6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2" h="64">
                  <a:moveTo>
                    <a:pt x="91" y="63"/>
                  </a:moveTo>
                  <a:lnTo>
                    <a:pt x="30" y="63"/>
                  </a:lnTo>
                  <a:lnTo>
                    <a:pt x="30" y="59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32" y="47"/>
                  </a:lnTo>
                  <a:lnTo>
                    <a:pt x="32" y="44"/>
                  </a:lnTo>
                  <a:lnTo>
                    <a:pt x="31" y="41"/>
                  </a:lnTo>
                  <a:lnTo>
                    <a:pt x="29" y="37"/>
                  </a:lnTo>
                  <a:lnTo>
                    <a:pt x="27" y="34"/>
                  </a:lnTo>
                  <a:lnTo>
                    <a:pt x="24" y="33"/>
                  </a:lnTo>
                  <a:lnTo>
                    <a:pt x="21" y="33"/>
                  </a:lnTo>
                  <a:lnTo>
                    <a:pt x="18" y="34"/>
                  </a:lnTo>
                  <a:lnTo>
                    <a:pt x="15" y="35"/>
                  </a:lnTo>
                  <a:lnTo>
                    <a:pt x="13" y="37"/>
                  </a:lnTo>
                  <a:lnTo>
                    <a:pt x="10" y="39"/>
                  </a:lnTo>
                  <a:lnTo>
                    <a:pt x="8" y="40"/>
                  </a:lnTo>
                  <a:lnTo>
                    <a:pt x="5" y="42"/>
                  </a:lnTo>
                  <a:lnTo>
                    <a:pt x="5" y="40"/>
                  </a:lnTo>
                  <a:lnTo>
                    <a:pt x="4" y="37"/>
                  </a:lnTo>
                  <a:lnTo>
                    <a:pt x="4" y="34"/>
                  </a:lnTo>
                  <a:lnTo>
                    <a:pt x="4" y="31"/>
                  </a:lnTo>
                  <a:lnTo>
                    <a:pt x="3" y="28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1" y="20"/>
                  </a:lnTo>
                  <a:lnTo>
                    <a:pt x="4" y="19"/>
                  </a:lnTo>
                  <a:lnTo>
                    <a:pt x="9" y="18"/>
                  </a:lnTo>
                  <a:lnTo>
                    <a:pt x="15" y="17"/>
                  </a:lnTo>
                  <a:lnTo>
                    <a:pt x="22" y="15"/>
                  </a:lnTo>
                  <a:lnTo>
                    <a:pt x="30" y="13"/>
                  </a:lnTo>
                  <a:lnTo>
                    <a:pt x="38" y="11"/>
                  </a:lnTo>
                  <a:lnTo>
                    <a:pt x="46" y="9"/>
                  </a:lnTo>
                  <a:lnTo>
                    <a:pt x="54" y="7"/>
                  </a:lnTo>
                  <a:lnTo>
                    <a:pt x="63" y="5"/>
                  </a:lnTo>
                  <a:lnTo>
                    <a:pt x="70" y="4"/>
                  </a:lnTo>
                  <a:lnTo>
                    <a:pt x="77" y="2"/>
                  </a:lnTo>
                  <a:lnTo>
                    <a:pt x="82" y="1"/>
                  </a:lnTo>
                  <a:lnTo>
                    <a:pt x="87" y="0"/>
                  </a:lnTo>
                  <a:lnTo>
                    <a:pt x="89" y="0"/>
                  </a:lnTo>
                  <a:lnTo>
                    <a:pt x="91" y="0"/>
                  </a:lnTo>
                  <a:lnTo>
                    <a:pt x="91" y="63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96" name="Freeform 284">
              <a:extLst>
                <a:ext uri="{FF2B5EF4-FFF2-40B4-BE49-F238E27FC236}">
                  <a16:creationId xmlns:a16="http://schemas.microsoft.com/office/drawing/2014/main" id="{6E05CCD9-8402-F1AA-C4B5-2802EF47C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0" y="3441"/>
              <a:ext cx="23" cy="37"/>
            </a:xfrm>
            <a:custGeom>
              <a:avLst/>
              <a:gdLst>
                <a:gd name="T0" fmla="*/ 17 w 23"/>
                <a:gd name="T1" fmla="*/ 1 h 37"/>
                <a:gd name="T2" fmla="*/ 14 w 23"/>
                <a:gd name="T3" fmla="*/ 4 h 37"/>
                <a:gd name="T4" fmla="*/ 14 w 23"/>
                <a:gd name="T5" fmla="*/ 7 h 37"/>
                <a:gd name="T6" fmla="*/ 15 w 23"/>
                <a:gd name="T7" fmla="*/ 10 h 37"/>
                <a:gd name="T8" fmla="*/ 17 w 23"/>
                <a:gd name="T9" fmla="*/ 13 h 37"/>
                <a:gd name="T10" fmla="*/ 19 w 23"/>
                <a:gd name="T11" fmla="*/ 16 h 37"/>
                <a:gd name="T12" fmla="*/ 21 w 23"/>
                <a:gd name="T13" fmla="*/ 19 h 37"/>
                <a:gd name="T14" fmla="*/ 22 w 23"/>
                <a:gd name="T15" fmla="*/ 23 h 37"/>
                <a:gd name="T16" fmla="*/ 21 w 23"/>
                <a:gd name="T17" fmla="*/ 26 h 37"/>
                <a:gd name="T18" fmla="*/ 18 w 23"/>
                <a:gd name="T19" fmla="*/ 28 h 37"/>
                <a:gd name="T20" fmla="*/ 16 w 23"/>
                <a:gd name="T21" fmla="*/ 30 h 37"/>
                <a:gd name="T22" fmla="*/ 14 w 23"/>
                <a:gd name="T23" fmla="*/ 32 h 37"/>
                <a:gd name="T24" fmla="*/ 11 w 23"/>
                <a:gd name="T25" fmla="*/ 33 h 37"/>
                <a:gd name="T26" fmla="*/ 9 w 23"/>
                <a:gd name="T27" fmla="*/ 35 h 37"/>
                <a:gd name="T28" fmla="*/ 6 w 23"/>
                <a:gd name="T29" fmla="*/ 35 h 37"/>
                <a:gd name="T30" fmla="*/ 3 w 23"/>
                <a:gd name="T31" fmla="*/ 36 h 37"/>
                <a:gd name="T32" fmla="*/ 0 w 23"/>
                <a:gd name="T33" fmla="*/ 35 h 37"/>
                <a:gd name="T34" fmla="*/ 0 w 23"/>
                <a:gd name="T35" fmla="*/ 34 h 37"/>
                <a:gd name="T36" fmla="*/ 0 w 23"/>
                <a:gd name="T37" fmla="*/ 32 h 37"/>
                <a:gd name="T38" fmla="*/ 1 w 23"/>
                <a:gd name="T39" fmla="*/ 31 h 37"/>
                <a:gd name="T40" fmla="*/ 2 w 23"/>
                <a:gd name="T41" fmla="*/ 29 h 37"/>
                <a:gd name="T42" fmla="*/ 3 w 23"/>
                <a:gd name="T43" fmla="*/ 28 h 37"/>
                <a:gd name="T44" fmla="*/ 5 w 23"/>
                <a:gd name="T45" fmla="*/ 26 h 37"/>
                <a:gd name="T46" fmla="*/ 6 w 23"/>
                <a:gd name="T47" fmla="*/ 25 h 37"/>
                <a:gd name="T48" fmla="*/ 7 w 23"/>
                <a:gd name="T49" fmla="*/ 24 h 37"/>
                <a:gd name="T50" fmla="*/ 8 w 23"/>
                <a:gd name="T51" fmla="*/ 30 h 37"/>
                <a:gd name="T52" fmla="*/ 10 w 23"/>
                <a:gd name="T53" fmla="*/ 30 h 37"/>
                <a:gd name="T54" fmla="*/ 11 w 23"/>
                <a:gd name="T55" fmla="*/ 30 h 37"/>
                <a:gd name="T56" fmla="*/ 12 w 23"/>
                <a:gd name="T57" fmla="*/ 29 h 37"/>
                <a:gd name="T58" fmla="*/ 14 w 23"/>
                <a:gd name="T59" fmla="*/ 28 h 37"/>
                <a:gd name="T60" fmla="*/ 15 w 23"/>
                <a:gd name="T61" fmla="*/ 27 h 37"/>
                <a:gd name="T62" fmla="*/ 16 w 23"/>
                <a:gd name="T63" fmla="*/ 26 h 37"/>
                <a:gd name="T64" fmla="*/ 17 w 23"/>
                <a:gd name="T65" fmla="*/ 25 h 37"/>
                <a:gd name="T66" fmla="*/ 18 w 23"/>
                <a:gd name="T67" fmla="*/ 24 h 37"/>
                <a:gd name="T68" fmla="*/ 18 w 23"/>
                <a:gd name="T69" fmla="*/ 22 h 37"/>
                <a:gd name="T70" fmla="*/ 18 w 23"/>
                <a:gd name="T71" fmla="*/ 20 h 37"/>
                <a:gd name="T72" fmla="*/ 16 w 23"/>
                <a:gd name="T73" fmla="*/ 18 h 37"/>
                <a:gd name="T74" fmla="*/ 15 w 23"/>
                <a:gd name="T75" fmla="*/ 16 h 37"/>
                <a:gd name="T76" fmla="*/ 14 w 23"/>
                <a:gd name="T77" fmla="*/ 14 h 37"/>
                <a:gd name="T78" fmla="*/ 12 w 23"/>
                <a:gd name="T79" fmla="*/ 13 h 37"/>
                <a:gd name="T80" fmla="*/ 10 w 23"/>
                <a:gd name="T81" fmla="*/ 12 h 37"/>
                <a:gd name="T82" fmla="*/ 9 w 23"/>
                <a:gd name="T83" fmla="*/ 10 h 37"/>
                <a:gd name="T84" fmla="*/ 0 w 23"/>
                <a:gd name="T85" fmla="*/ 15 h 37"/>
                <a:gd name="T86" fmla="*/ 0 w 23"/>
                <a:gd name="T87" fmla="*/ 12 h 37"/>
                <a:gd name="T88" fmla="*/ 1 w 23"/>
                <a:gd name="T89" fmla="*/ 10 h 37"/>
                <a:gd name="T90" fmla="*/ 3 w 23"/>
                <a:gd name="T91" fmla="*/ 8 h 37"/>
                <a:gd name="T92" fmla="*/ 6 w 23"/>
                <a:gd name="T93" fmla="*/ 7 h 37"/>
                <a:gd name="T94" fmla="*/ 8 w 23"/>
                <a:gd name="T95" fmla="*/ 5 h 37"/>
                <a:gd name="T96" fmla="*/ 11 w 23"/>
                <a:gd name="T97" fmla="*/ 4 h 37"/>
                <a:gd name="T98" fmla="*/ 13 w 23"/>
                <a:gd name="T99" fmla="*/ 2 h 37"/>
                <a:gd name="T100" fmla="*/ 15 w 23"/>
                <a:gd name="T101" fmla="*/ 0 h 37"/>
                <a:gd name="T102" fmla="*/ 15 w 23"/>
                <a:gd name="T103" fmla="*/ 0 h 37"/>
                <a:gd name="T104" fmla="*/ 15 w 23"/>
                <a:gd name="T105" fmla="*/ 1 h 37"/>
                <a:gd name="T106" fmla="*/ 16 w 23"/>
                <a:gd name="T107" fmla="*/ 1 h 37"/>
                <a:gd name="T108" fmla="*/ 17 w 23"/>
                <a:gd name="T10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" h="37">
                  <a:moveTo>
                    <a:pt x="17" y="1"/>
                  </a:moveTo>
                  <a:lnTo>
                    <a:pt x="14" y="4"/>
                  </a:lnTo>
                  <a:lnTo>
                    <a:pt x="14" y="7"/>
                  </a:lnTo>
                  <a:lnTo>
                    <a:pt x="15" y="10"/>
                  </a:lnTo>
                  <a:lnTo>
                    <a:pt x="17" y="13"/>
                  </a:lnTo>
                  <a:lnTo>
                    <a:pt x="19" y="16"/>
                  </a:lnTo>
                  <a:lnTo>
                    <a:pt x="21" y="19"/>
                  </a:lnTo>
                  <a:lnTo>
                    <a:pt x="22" y="23"/>
                  </a:lnTo>
                  <a:lnTo>
                    <a:pt x="21" y="26"/>
                  </a:lnTo>
                  <a:lnTo>
                    <a:pt x="18" y="28"/>
                  </a:lnTo>
                  <a:lnTo>
                    <a:pt x="16" y="30"/>
                  </a:lnTo>
                  <a:lnTo>
                    <a:pt x="14" y="32"/>
                  </a:lnTo>
                  <a:lnTo>
                    <a:pt x="11" y="33"/>
                  </a:lnTo>
                  <a:lnTo>
                    <a:pt x="9" y="35"/>
                  </a:lnTo>
                  <a:lnTo>
                    <a:pt x="6" y="35"/>
                  </a:lnTo>
                  <a:lnTo>
                    <a:pt x="3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1" y="31"/>
                  </a:lnTo>
                  <a:lnTo>
                    <a:pt x="2" y="29"/>
                  </a:lnTo>
                  <a:lnTo>
                    <a:pt x="3" y="28"/>
                  </a:lnTo>
                  <a:lnTo>
                    <a:pt x="5" y="26"/>
                  </a:lnTo>
                  <a:lnTo>
                    <a:pt x="6" y="25"/>
                  </a:lnTo>
                  <a:lnTo>
                    <a:pt x="7" y="24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2" y="29"/>
                  </a:lnTo>
                  <a:lnTo>
                    <a:pt x="14" y="28"/>
                  </a:lnTo>
                  <a:lnTo>
                    <a:pt x="15" y="27"/>
                  </a:lnTo>
                  <a:lnTo>
                    <a:pt x="16" y="26"/>
                  </a:lnTo>
                  <a:lnTo>
                    <a:pt x="17" y="25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5" y="16"/>
                  </a:lnTo>
                  <a:lnTo>
                    <a:pt x="14" y="14"/>
                  </a:lnTo>
                  <a:lnTo>
                    <a:pt x="12" y="13"/>
                  </a:lnTo>
                  <a:lnTo>
                    <a:pt x="10" y="12"/>
                  </a:lnTo>
                  <a:lnTo>
                    <a:pt x="9" y="10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8"/>
                  </a:lnTo>
                  <a:lnTo>
                    <a:pt x="6" y="7"/>
                  </a:lnTo>
                  <a:lnTo>
                    <a:pt x="8" y="5"/>
                  </a:lnTo>
                  <a:lnTo>
                    <a:pt x="11" y="4"/>
                  </a:lnTo>
                  <a:lnTo>
                    <a:pt x="13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7" y="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97" name="Freeform 285">
              <a:extLst>
                <a:ext uri="{FF2B5EF4-FFF2-40B4-BE49-F238E27FC236}">
                  <a16:creationId xmlns:a16="http://schemas.microsoft.com/office/drawing/2014/main" id="{E59E42C9-1ED9-4E1D-F4F6-83B07D078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" y="3446"/>
              <a:ext cx="29" cy="23"/>
            </a:xfrm>
            <a:custGeom>
              <a:avLst/>
              <a:gdLst>
                <a:gd name="T0" fmla="*/ 28 w 29"/>
                <a:gd name="T1" fmla="*/ 21 h 23"/>
                <a:gd name="T2" fmla="*/ 24 w 29"/>
                <a:gd name="T3" fmla="*/ 22 h 23"/>
                <a:gd name="T4" fmla="*/ 21 w 29"/>
                <a:gd name="T5" fmla="*/ 22 h 23"/>
                <a:gd name="T6" fmla="*/ 17 w 29"/>
                <a:gd name="T7" fmla="*/ 21 h 23"/>
                <a:gd name="T8" fmla="*/ 14 w 29"/>
                <a:gd name="T9" fmla="*/ 21 h 23"/>
                <a:gd name="T10" fmla="*/ 11 w 29"/>
                <a:gd name="T11" fmla="*/ 20 h 23"/>
                <a:gd name="T12" fmla="*/ 8 w 29"/>
                <a:gd name="T13" fmla="*/ 19 h 23"/>
                <a:gd name="T14" fmla="*/ 5 w 29"/>
                <a:gd name="T15" fmla="*/ 17 h 23"/>
                <a:gd name="T16" fmla="*/ 2 w 29"/>
                <a:gd name="T17" fmla="*/ 16 h 23"/>
                <a:gd name="T18" fmla="*/ 0 w 29"/>
                <a:gd name="T19" fmla="*/ 13 h 23"/>
                <a:gd name="T20" fmla="*/ 0 w 29"/>
                <a:gd name="T21" fmla="*/ 11 h 23"/>
                <a:gd name="T22" fmla="*/ 0 w 29"/>
                <a:gd name="T23" fmla="*/ 9 h 23"/>
                <a:gd name="T24" fmla="*/ 0 w 29"/>
                <a:gd name="T25" fmla="*/ 7 h 23"/>
                <a:gd name="T26" fmla="*/ 2 w 29"/>
                <a:gd name="T27" fmla="*/ 5 h 23"/>
                <a:gd name="T28" fmla="*/ 3 w 29"/>
                <a:gd name="T29" fmla="*/ 3 h 23"/>
                <a:gd name="T30" fmla="*/ 5 w 29"/>
                <a:gd name="T31" fmla="*/ 2 h 23"/>
                <a:gd name="T32" fmla="*/ 6 w 29"/>
                <a:gd name="T33" fmla="*/ 0 h 23"/>
                <a:gd name="T34" fmla="*/ 8 w 29"/>
                <a:gd name="T35" fmla="*/ 3 h 23"/>
                <a:gd name="T36" fmla="*/ 11 w 29"/>
                <a:gd name="T37" fmla="*/ 5 h 23"/>
                <a:gd name="T38" fmla="*/ 14 w 29"/>
                <a:gd name="T39" fmla="*/ 8 h 23"/>
                <a:gd name="T40" fmla="*/ 17 w 29"/>
                <a:gd name="T41" fmla="*/ 11 h 23"/>
                <a:gd name="T42" fmla="*/ 20 w 29"/>
                <a:gd name="T43" fmla="*/ 13 h 23"/>
                <a:gd name="T44" fmla="*/ 23 w 29"/>
                <a:gd name="T45" fmla="*/ 16 h 23"/>
                <a:gd name="T46" fmla="*/ 26 w 29"/>
                <a:gd name="T47" fmla="*/ 19 h 23"/>
                <a:gd name="T48" fmla="*/ 28 w 29"/>
                <a:gd name="T4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" h="23">
                  <a:moveTo>
                    <a:pt x="28" y="21"/>
                  </a:moveTo>
                  <a:lnTo>
                    <a:pt x="24" y="22"/>
                  </a:lnTo>
                  <a:lnTo>
                    <a:pt x="21" y="22"/>
                  </a:lnTo>
                  <a:lnTo>
                    <a:pt x="17" y="21"/>
                  </a:lnTo>
                  <a:lnTo>
                    <a:pt x="14" y="21"/>
                  </a:lnTo>
                  <a:lnTo>
                    <a:pt x="11" y="20"/>
                  </a:lnTo>
                  <a:lnTo>
                    <a:pt x="8" y="19"/>
                  </a:lnTo>
                  <a:lnTo>
                    <a:pt x="5" y="17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6" y="0"/>
                  </a:lnTo>
                  <a:lnTo>
                    <a:pt x="8" y="3"/>
                  </a:lnTo>
                  <a:lnTo>
                    <a:pt x="11" y="5"/>
                  </a:lnTo>
                  <a:lnTo>
                    <a:pt x="14" y="8"/>
                  </a:lnTo>
                  <a:lnTo>
                    <a:pt x="17" y="11"/>
                  </a:lnTo>
                  <a:lnTo>
                    <a:pt x="20" y="13"/>
                  </a:lnTo>
                  <a:lnTo>
                    <a:pt x="23" y="16"/>
                  </a:lnTo>
                  <a:lnTo>
                    <a:pt x="26" y="19"/>
                  </a:lnTo>
                  <a:lnTo>
                    <a:pt x="28" y="21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98" name="Freeform 286">
              <a:extLst>
                <a:ext uri="{FF2B5EF4-FFF2-40B4-BE49-F238E27FC236}">
                  <a16:creationId xmlns:a16="http://schemas.microsoft.com/office/drawing/2014/main" id="{2A0BC51B-899A-3220-E347-0612BF966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8" y="3446"/>
              <a:ext cx="59" cy="35"/>
            </a:xfrm>
            <a:custGeom>
              <a:avLst/>
              <a:gdLst>
                <a:gd name="T0" fmla="*/ 58 w 59"/>
                <a:gd name="T1" fmla="*/ 24 h 35"/>
                <a:gd name="T2" fmla="*/ 58 w 59"/>
                <a:gd name="T3" fmla="*/ 34 h 35"/>
                <a:gd name="T4" fmla="*/ 57 w 59"/>
                <a:gd name="T5" fmla="*/ 31 h 35"/>
                <a:gd name="T6" fmla="*/ 56 w 59"/>
                <a:gd name="T7" fmla="*/ 30 h 35"/>
                <a:gd name="T8" fmla="*/ 54 w 59"/>
                <a:gd name="T9" fmla="*/ 28 h 35"/>
                <a:gd name="T10" fmla="*/ 52 w 59"/>
                <a:gd name="T11" fmla="*/ 26 h 35"/>
                <a:gd name="T12" fmla="*/ 51 w 59"/>
                <a:gd name="T13" fmla="*/ 24 h 35"/>
                <a:gd name="T14" fmla="*/ 51 w 59"/>
                <a:gd name="T15" fmla="*/ 22 h 35"/>
                <a:gd name="T16" fmla="*/ 51 w 59"/>
                <a:gd name="T17" fmla="*/ 21 h 35"/>
                <a:gd name="T18" fmla="*/ 53 w 59"/>
                <a:gd name="T19" fmla="*/ 19 h 35"/>
                <a:gd name="T20" fmla="*/ 53 w 59"/>
                <a:gd name="T21" fmla="*/ 17 h 35"/>
                <a:gd name="T22" fmla="*/ 49 w 59"/>
                <a:gd name="T23" fmla="*/ 17 h 35"/>
                <a:gd name="T24" fmla="*/ 43 w 59"/>
                <a:gd name="T25" fmla="*/ 17 h 35"/>
                <a:gd name="T26" fmla="*/ 38 w 59"/>
                <a:gd name="T27" fmla="*/ 18 h 35"/>
                <a:gd name="T28" fmla="*/ 33 w 59"/>
                <a:gd name="T29" fmla="*/ 18 h 35"/>
                <a:gd name="T30" fmla="*/ 27 w 59"/>
                <a:gd name="T31" fmla="*/ 17 h 35"/>
                <a:gd name="T32" fmla="*/ 23 w 59"/>
                <a:gd name="T33" fmla="*/ 16 h 35"/>
                <a:gd name="T34" fmla="*/ 18 w 59"/>
                <a:gd name="T35" fmla="*/ 13 h 35"/>
                <a:gd name="T36" fmla="*/ 13 w 59"/>
                <a:gd name="T37" fmla="*/ 10 h 35"/>
                <a:gd name="T38" fmla="*/ 0 w 59"/>
                <a:gd name="T39" fmla="*/ 13 h 35"/>
                <a:gd name="T40" fmla="*/ 3 w 59"/>
                <a:gd name="T41" fmla="*/ 11 h 35"/>
                <a:gd name="T42" fmla="*/ 7 w 59"/>
                <a:gd name="T43" fmla="*/ 9 h 35"/>
                <a:gd name="T44" fmla="*/ 12 w 59"/>
                <a:gd name="T45" fmla="*/ 6 h 35"/>
                <a:gd name="T46" fmla="*/ 16 w 59"/>
                <a:gd name="T47" fmla="*/ 3 h 35"/>
                <a:gd name="T48" fmla="*/ 21 w 59"/>
                <a:gd name="T49" fmla="*/ 1 h 35"/>
                <a:gd name="T50" fmla="*/ 25 w 59"/>
                <a:gd name="T51" fmla="*/ 0 h 35"/>
                <a:gd name="T52" fmla="*/ 31 w 59"/>
                <a:gd name="T53" fmla="*/ 0 h 35"/>
                <a:gd name="T54" fmla="*/ 36 w 59"/>
                <a:gd name="T55" fmla="*/ 1 h 35"/>
                <a:gd name="T56" fmla="*/ 39 w 59"/>
                <a:gd name="T57" fmla="*/ 3 h 35"/>
                <a:gd name="T58" fmla="*/ 42 w 59"/>
                <a:gd name="T59" fmla="*/ 5 h 35"/>
                <a:gd name="T60" fmla="*/ 45 w 59"/>
                <a:gd name="T61" fmla="*/ 8 h 35"/>
                <a:gd name="T62" fmla="*/ 48 w 59"/>
                <a:gd name="T63" fmla="*/ 10 h 35"/>
                <a:gd name="T64" fmla="*/ 51 w 59"/>
                <a:gd name="T65" fmla="*/ 13 h 35"/>
                <a:gd name="T66" fmla="*/ 54 w 59"/>
                <a:gd name="T67" fmla="*/ 16 h 35"/>
                <a:gd name="T68" fmla="*/ 56 w 59"/>
                <a:gd name="T69" fmla="*/ 19 h 35"/>
                <a:gd name="T70" fmla="*/ 58 w 59"/>
                <a:gd name="T71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35">
                  <a:moveTo>
                    <a:pt x="58" y="24"/>
                  </a:moveTo>
                  <a:lnTo>
                    <a:pt x="58" y="34"/>
                  </a:lnTo>
                  <a:lnTo>
                    <a:pt x="57" y="31"/>
                  </a:lnTo>
                  <a:lnTo>
                    <a:pt x="56" y="30"/>
                  </a:lnTo>
                  <a:lnTo>
                    <a:pt x="54" y="28"/>
                  </a:lnTo>
                  <a:lnTo>
                    <a:pt x="52" y="26"/>
                  </a:lnTo>
                  <a:lnTo>
                    <a:pt x="51" y="24"/>
                  </a:lnTo>
                  <a:lnTo>
                    <a:pt x="51" y="22"/>
                  </a:lnTo>
                  <a:lnTo>
                    <a:pt x="51" y="21"/>
                  </a:lnTo>
                  <a:lnTo>
                    <a:pt x="53" y="19"/>
                  </a:lnTo>
                  <a:lnTo>
                    <a:pt x="53" y="17"/>
                  </a:lnTo>
                  <a:lnTo>
                    <a:pt x="49" y="17"/>
                  </a:lnTo>
                  <a:lnTo>
                    <a:pt x="43" y="17"/>
                  </a:lnTo>
                  <a:lnTo>
                    <a:pt x="38" y="18"/>
                  </a:lnTo>
                  <a:lnTo>
                    <a:pt x="33" y="18"/>
                  </a:lnTo>
                  <a:lnTo>
                    <a:pt x="27" y="17"/>
                  </a:lnTo>
                  <a:lnTo>
                    <a:pt x="23" y="16"/>
                  </a:lnTo>
                  <a:lnTo>
                    <a:pt x="18" y="13"/>
                  </a:lnTo>
                  <a:lnTo>
                    <a:pt x="13" y="10"/>
                  </a:lnTo>
                  <a:lnTo>
                    <a:pt x="0" y="13"/>
                  </a:lnTo>
                  <a:lnTo>
                    <a:pt x="3" y="11"/>
                  </a:lnTo>
                  <a:lnTo>
                    <a:pt x="7" y="9"/>
                  </a:lnTo>
                  <a:lnTo>
                    <a:pt x="12" y="6"/>
                  </a:lnTo>
                  <a:lnTo>
                    <a:pt x="16" y="3"/>
                  </a:lnTo>
                  <a:lnTo>
                    <a:pt x="21" y="1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36" y="1"/>
                  </a:lnTo>
                  <a:lnTo>
                    <a:pt x="39" y="3"/>
                  </a:lnTo>
                  <a:lnTo>
                    <a:pt x="42" y="5"/>
                  </a:lnTo>
                  <a:lnTo>
                    <a:pt x="45" y="8"/>
                  </a:lnTo>
                  <a:lnTo>
                    <a:pt x="48" y="10"/>
                  </a:lnTo>
                  <a:lnTo>
                    <a:pt x="51" y="13"/>
                  </a:lnTo>
                  <a:lnTo>
                    <a:pt x="54" y="16"/>
                  </a:lnTo>
                  <a:lnTo>
                    <a:pt x="56" y="19"/>
                  </a:lnTo>
                  <a:lnTo>
                    <a:pt x="58" y="24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599" name="Freeform 287">
              <a:extLst>
                <a:ext uri="{FF2B5EF4-FFF2-40B4-BE49-F238E27FC236}">
                  <a16:creationId xmlns:a16="http://schemas.microsoft.com/office/drawing/2014/main" id="{B78D718C-2449-07F2-CD2E-CA4326D88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" y="3448"/>
              <a:ext cx="26" cy="22"/>
            </a:xfrm>
            <a:custGeom>
              <a:avLst/>
              <a:gdLst>
                <a:gd name="T0" fmla="*/ 25 w 26"/>
                <a:gd name="T1" fmla="*/ 0 h 22"/>
                <a:gd name="T2" fmla="*/ 21 w 26"/>
                <a:gd name="T3" fmla="*/ 4 h 22"/>
                <a:gd name="T4" fmla="*/ 18 w 26"/>
                <a:gd name="T5" fmla="*/ 9 h 22"/>
                <a:gd name="T6" fmla="*/ 15 w 26"/>
                <a:gd name="T7" fmla="*/ 14 h 22"/>
                <a:gd name="T8" fmla="*/ 12 w 26"/>
                <a:gd name="T9" fmla="*/ 19 h 22"/>
                <a:gd name="T10" fmla="*/ 9 w 26"/>
                <a:gd name="T11" fmla="*/ 21 h 22"/>
                <a:gd name="T12" fmla="*/ 6 w 26"/>
                <a:gd name="T13" fmla="*/ 21 h 22"/>
                <a:gd name="T14" fmla="*/ 2 w 26"/>
                <a:gd name="T15" fmla="*/ 19 h 22"/>
                <a:gd name="T16" fmla="*/ 0 w 26"/>
                <a:gd name="T17" fmla="*/ 11 h 22"/>
                <a:gd name="T18" fmla="*/ 2 w 26"/>
                <a:gd name="T19" fmla="*/ 6 h 22"/>
                <a:gd name="T20" fmla="*/ 5 w 26"/>
                <a:gd name="T21" fmla="*/ 4 h 22"/>
                <a:gd name="T22" fmla="*/ 8 w 26"/>
                <a:gd name="T23" fmla="*/ 3 h 22"/>
                <a:gd name="T24" fmla="*/ 12 w 26"/>
                <a:gd name="T25" fmla="*/ 3 h 22"/>
                <a:gd name="T26" fmla="*/ 16 w 26"/>
                <a:gd name="T27" fmla="*/ 3 h 22"/>
                <a:gd name="T28" fmla="*/ 19 w 26"/>
                <a:gd name="T29" fmla="*/ 3 h 22"/>
                <a:gd name="T30" fmla="*/ 22 w 26"/>
                <a:gd name="T31" fmla="*/ 1 h 22"/>
                <a:gd name="T32" fmla="*/ 25 w 26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22">
                  <a:moveTo>
                    <a:pt x="25" y="0"/>
                  </a:moveTo>
                  <a:lnTo>
                    <a:pt x="21" y="4"/>
                  </a:lnTo>
                  <a:lnTo>
                    <a:pt x="18" y="9"/>
                  </a:lnTo>
                  <a:lnTo>
                    <a:pt x="15" y="14"/>
                  </a:lnTo>
                  <a:lnTo>
                    <a:pt x="12" y="19"/>
                  </a:lnTo>
                  <a:lnTo>
                    <a:pt x="9" y="21"/>
                  </a:lnTo>
                  <a:lnTo>
                    <a:pt x="6" y="21"/>
                  </a:lnTo>
                  <a:lnTo>
                    <a:pt x="2" y="19"/>
                  </a:lnTo>
                  <a:lnTo>
                    <a:pt x="0" y="11"/>
                  </a:lnTo>
                  <a:lnTo>
                    <a:pt x="2" y="6"/>
                  </a:lnTo>
                  <a:lnTo>
                    <a:pt x="5" y="4"/>
                  </a:lnTo>
                  <a:lnTo>
                    <a:pt x="8" y="3"/>
                  </a:lnTo>
                  <a:lnTo>
                    <a:pt x="12" y="3"/>
                  </a:lnTo>
                  <a:lnTo>
                    <a:pt x="16" y="3"/>
                  </a:lnTo>
                  <a:lnTo>
                    <a:pt x="19" y="3"/>
                  </a:lnTo>
                  <a:lnTo>
                    <a:pt x="22" y="1"/>
                  </a:lnTo>
                  <a:lnTo>
                    <a:pt x="25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00" name="Freeform 288">
              <a:extLst>
                <a:ext uri="{FF2B5EF4-FFF2-40B4-BE49-F238E27FC236}">
                  <a16:creationId xmlns:a16="http://schemas.microsoft.com/office/drawing/2014/main" id="{DB7B1417-8354-8A10-9A8B-D12D16EF2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9" y="3452"/>
              <a:ext cx="287" cy="100"/>
            </a:xfrm>
            <a:custGeom>
              <a:avLst/>
              <a:gdLst>
                <a:gd name="T0" fmla="*/ 113 w 287"/>
                <a:gd name="T1" fmla="*/ 21 h 100"/>
                <a:gd name="T2" fmla="*/ 122 w 287"/>
                <a:gd name="T3" fmla="*/ 16 h 100"/>
                <a:gd name="T4" fmla="*/ 131 w 287"/>
                <a:gd name="T5" fmla="*/ 9 h 100"/>
                <a:gd name="T6" fmla="*/ 143 w 287"/>
                <a:gd name="T7" fmla="*/ 21 h 100"/>
                <a:gd name="T8" fmla="*/ 159 w 287"/>
                <a:gd name="T9" fmla="*/ 23 h 100"/>
                <a:gd name="T10" fmla="*/ 174 w 287"/>
                <a:gd name="T11" fmla="*/ 27 h 100"/>
                <a:gd name="T12" fmla="*/ 185 w 287"/>
                <a:gd name="T13" fmla="*/ 38 h 100"/>
                <a:gd name="T14" fmla="*/ 197 w 287"/>
                <a:gd name="T15" fmla="*/ 45 h 100"/>
                <a:gd name="T16" fmla="*/ 211 w 287"/>
                <a:gd name="T17" fmla="*/ 39 h 100"/>
                <a:gd name="T18" fmla="*/ 225 w 287"/>
                <a:gd name="T19" fmla="*/ 32 h 100"/>
                <a:gd name="T20" fmla="*/ 240 w 287"/>
                <a:gd name="T21" fmla="*/ 25 h 100"/>
                <a:gd name="T22" fmla="*/ 254 w 287"/>
                <a:gd name="T23" fmla="*/ 18 h 100"/>
                <a:gd name="T24" fmla="*/ 270 w 287"/>
                <a:gd name="T25" fmla="*/ 13 h 100"/>
                <a:gd name="T26" fmla="*/ 286 w 287"/>
                <a:gd name="T27" fmla="*/ 16 h 100"/>
                <a:gd name="T28" fmla="*/ 273 w 287"/>
                <a:gd name="T29" fmla="*/ 23 h 100"/>
                <a:gd name="T30" fmla="*/ 274 w 287"/>
                <a:gd name="T31" fmla="*/ 39 h 100"/>
                <a:gd name="T32" fmla="*/ 273 w 287"/>
                <a:gd name="T33" fmla="*/ 55 h 100"/>
                <a:gd name="T34" fmla="*/ 258 w 287"/>
                <a:gd name="T35" fmla="*/ 63 h 100"/>
                <a:gd name="T36" fmla="*/ 242 w 287"/>
                <a:gd name="T37" fmla="*/ 71 h 100"/>
                <a:gd name="T38" fmla="*/ 227 w 287"/>
                <a:gd name="T39" fmla="*/ 80 h 100"/>
                <a:gd name="T40" fmla="*/ 211 w 287"/>
                <a:gd name="T41" fmla="*/ 88 h 100"/>
                <a:gd name="T42" fmla="*/ 196 w 287"/>
                <a:gd name="T43" fmla="*/ 96 h 100"/>
                <a:gd name="T44" fmla="*/ 179 w 287"/>
                <a:gd name="T45" fmla="*/ 95 h 100"/>
                <a:gd name="T46" fmla="*/ 162 w 287"/>
                <a:gd name="T47" fmla="*/ 88 h 100"/>
                <a:gd name="T48" fmla="*/ 145 w 287"/>
                <a:gd name="T49" fmla="*/ 82 h 100"/>
                <a:gd name="T50" fmla="*/ 128 w 287"/>
                <a:gd name="T51" fmla="*/ 76 h 100"/>
                <a:gd name="T52" fmla="*/ 110 w 287"/>
                <a:gd name="T53" fmla="*/ 70 h 100"/>
                <a:gd name="T54" fmla="*/ 92 w 287"/>
                <a:gd name="T55" fmla="*/ 66 h 100"/>
                <a:gd name="T56" fmla="*/ 74 w 287"/>
                <a:gd name="T57" fmla="*/ 63 h 100"/>
                <a:gd name="T58" fmla="*/ 55 w 287"/>
                <a:gd name="T59" fmla="*/ 61 h 100"/>
                <a:gd name="T60" fmla="*/ 37 w 287"/>
                <a:gd name="T61" fmla="*/ 61 h 100"/>
                <a:gd name="T62" fmla="*/ 19 w 287"/>
                <a:gd name="T63" fmla="*/ 63 h 100"/>
                <a:gd name="T64" fmla="*/ 0 w 287"/>
                <a:gd name="T65" fmla="*/ 67 h 100"/>
                <a:gd name="T66" fmla="*/ 4 w 287"/>
                <a:gd name="T67" fmla="*/ 60 h 100"/>
                <a:gd name="T68" fmla="*/ 6 w 287"/>
                <a:gd name="T69" fmla="*/ 52 h 100"/>
                <a:gd name="T70" fmla="*/ 11 w 287"/>
                <a:gd name="T71" fmla="*/ 44 h 100"/>
                <a:gd name="T72" fmla="*/ 19 w 287"/>
                <a:gd name="T73" fmla="*/ 36 h 100"/>
                <a:gd name="T74" fmla="*/ 25 w 287"/>
                <a:gd name="T75" fmla="*/ 27 h 100"/>
                <a:gd name="T76" fmla="*/ 31 w 287"/>
                <a:gd name="T77" fmla="*/ 18 h 100"/>
                <a:gd name="T78" fmla="*/ 37 w 287"/>
                <a:gd name="T79" fmla="*/ 8 h 100"/>
                <a:gd name="T80" fmla="*/ 44 w 287"/>
                <a:gd name="T81" fmla="*/ 0 h 100"/>
                <a:gd name="T82" fmla="*/ 54 w 287"/>
                <a:gd name="T83" fmla="*/ 6 h 100"/>
                <a:gd name="T84" fmla="*/ 65 w 287"/>
                <a:gd name="T85" fmla="*/ 11 h 100"/>
                <a:gd name="T86" fmla="*/ 77 w 287"/>
                <a:gd name="T87" fmla="*/ 15 h 100"/>
                <a:gd name="T88" fmla="*/ 89 w 287"/>
                <a:gd name="T89" fmla="*/ 18 h 100"/>
                <a:gd name="T90" fmla="*/ 102 w 287"/>
                <a:gd name="T91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7" h="100">
                  <a:moveTo>
                    <a:pt x="106" y="23"/>
                  </a:moveTo>
                  <a:lnTo>
                    <a:pt x="110" y="22"/>
                  </a:lnTo>
                  <a:lnTo>
                    <a:pt x="113" y="21"/>
                  </a:lnTo>
                  <a:lnTo>
                    <a:pt x="117" y="20"/>
                  </a:lnTo>
                  <a:lnTo>
                    <a:pt x="120" y="18"/>
                  </a:lnTo>
                  <a:lnTo>
                    <a:pt x="122" y="16"/>
                  </a:lnTo>
                  <a:lnTo>
                    <a:pt x="125" y="14"/>
                  </a:lnTo>
                  <a:lnTo>
                    <a:pt x="128" y="11"/>
                  </a:lnTo>
                  <a:lnTo>
                    <a:pt x="131" y="9"/>
                  </a:lnTo>
                  <a:lnTo>
                    <a:pt x="134" y="15"/>
                  </a:lnTo>
                  <a:lnTo>
                    <a:pt x="138" y="18"/>
                  </a:lnTo>
                  <a:lnTo>
                    <a:pt x="143" y="21"/>
                  </a:lnTo>
                  <a:lnTo>
                    <a:pt x="148" y="22"/>
                  </a:lnTo>
                  <a:lnTo>
                    <a:pt x="154" y="23"/>
                  </a:lnTo>
                  <a:lnTo>
                    <a:pt x="159" y="23"/>
                  </a:lnTo>
                  <a:lnTo>
                    <a:pt x="165" y="24"/>
                  </a:lnTo>
                  <a:lnTo>
                    <a:pt x="170" y="25"/>
                  </a:lnTo>
                  <a:lnTo>
                    <a:pt x="174" y="27"/>
                  </a:lnTo>
                  <a:lnTo>
                    <a:pt x="177" y="31"/>
                  </a:lnTo>
                  <a:lnTo>
                    <a:pt x="181" y="34"/>
                  </a:lnTo>
                  <a:lnTo>
                    <a:pt x="185" y="38"/>
                  </a:lnTo>
                  <a:lnTo>
                    <a:pt x="189" y="41"/>
                  </a:lnTo>
                  <a:lnTo>
                    <a:pt x="193" y="44"/>
                  </a:lnTo>
                  <a:lnTo>
                    <a:pt x="197" y="45"/>
                  </a:lnTo>
                  <a:lnTo>
                    <a:pt x="201" y="44"/>
                  </a:lnTo>
                  <a:lnTo>
                    <a:pt x="206" y="42"/>
                  </a:lnTo>
                  <a:lnTo>
                    <a:pt x="211" y="39"/>
                  </a:lnTo>
                  <a:lnTo>
                    <a:pt x="216" y="37"/>
                  </a:lnTo>
                  <a:lnTo>
                    <a:pt x="220" y="34"/>
                  </a:lnTo>
                  <a:lnTo>
                    <a:pt x="225" y="32"/>
                  </a:lnTo>
                  <a:lnTo>
                    <a:pt x="230" y="30"/>
                  </a:lnTo>
                  <a:lnTo>
                    <a:pt x="234" y="27"/>
                  </a:lnTo>
                  <a:lnTo>
                    <a:pt x="240" y="25"/>
                  </a:lnTo>
                  <a:lnTo>
                    <a:pt x="244" y="23"/>
                  </a:lnTo>
                  <a:lnTo>
                    <a:pt x="249" y="20"/>
                  </a:lnTo>
                  <a:lnTo>
                    <a:pt x="254" y="18"/>
                  </a:lnTo>
                  <a:lnTo>
                    <a:pt x="259" y="17"/>
                  </a:lnTo>
                  <a:lnTo>
                    <a:pt x="264" y="15"/>
                  </a:lnTo>
                  <a:lnTo>
                    <a:pt x="270" y="13"/>
                  </a:lnTo>
                  <a:lnTo>
                    <a:pt x="275" y="12"/>
                  </a:lnTo>
                  <a:lnTo>
                    <a:pt x="281" y="11"/>
                  </a:lnTo>
                  <a:lnTo>
                    <a:pt x="286" y="16"/>
                  </a:lnTo>
                  <a:lnTo>
                    <a:pt x="279" y="16"/>
                  </a:lnTo>
                  <a:lnTo>
                    <a:pt x="275" y="19"/>
                  </a:lnTo>
                  <a:lnTo>
                    <a:pt x="273" y="23"/>
                  </a:lnTo>
                  <a:lnTo>
                    <a:pt x="273" y="28"/>
                  </a:lnTo>
                  <a:lnTo>
                    <a:pt x="273" y="33"/>
                  </a:lnTo>
                  <a:lnTo>
                    <a:pt x="274" y="39"/>
                  </a:lnTo>
                  <a:lnTo>
                    <a:pt x="274" y="44"/>
                  </a:lnTo>
                  <a:lnTo>
                    <a:pt x="273" y="49"/>
                  </a:lnTo>
                  <a:lnTo>
                    <a:pt x="273" y="55"/>
                  </a:lnTo>
                  <a:lnTo>
                    <a:pt x="268" y="58"/>
                  </a:lnTo>
                  <a:lnTo>
                    <a:pt x="263" y="61"/>
                  </a:lnTo>
                  <a:lnTo>
                    <a:pt x="258" y="63"/>
                  </a:lnTo>
                  <a:lnTo>
                    <a:pt x="253" y="66"/>
                  </a:lnTo>
                  <a:lnTo>
                    <a:pt x="248" y="69"/>
                  </a:lnTo>
                  <a:lnTo>
                    <a:pt x="242" y="71"/>
                  </a:lnTo>
                  <a:lnTo>
                    <a:pt x="238" y="74"/>
                  </a:lnTo>
                  <a:lnTo>
                    <a:pt x="232" y="77"/>
                  </a:lnTo>
                  <a:lnTo>
                    <a:pt x="227" y="80"/>
                  </a:lnTo>
                  <a:lnTo>
                    <a:pt x="221" y="82"/>
                  </a:lnTo>
                  <a:lnTo>
                    <a:pt x="216" y="85"/>
                  </a:lnTo>
                  <a:lnTo>
                    <a:pt x="211" y="88"/>
                  </a:lnTo>
                  <a:lnTo>
                    <a:pt x="206" y="91"/>
                  </a:lnTo>
                  <a:lnTo>
                    <a:pt x="201" y="93"/>
                  </a:lnTo>
                  <a:lnTo>
                    <a:pt x="196" y="96"/>
                  </a:lnTo>
                  <a:lnTo>
                    <a:pt x="190" y="99"/>
                  </a:lnTo>
                  <a:lnTo>
                    <a:pt x="185" y="97"/>
                  </a:lnTo>
                  <a:lnTo>
                    <a:pt x="179" y="95"/>
                  </a:lnTo>
                  <a:lnTo>
                    <a:pt x="174" y="93"/>
                  </a:lnTo>
                  <a:lnTo>
                    <a:pt x="168" y="90"/>
                  </a:lnTo>
                  <a:lnTo>
                    <a:pt x="162" y="88"/>
                  </a:lnTo>
                  <a:lnTo>
                    <a:pt x="157" y="86"/>
                  </a:lnTo>
                  <a:lnTo>
                    <a:pt x="151" y="84"/>
                  </a:lnTo>
                  <a:lnTo>
                    <a:pt x="145" y="82"/>
                  </a:lnTo>
                  <a:lnTo>
                    <a:pt x="140" y="80"/>
                  </a:lnTo>
                  <a:lnTo>
                    <a:pt x="133" y="78"/>
                  </a:lnTo>
                  <a:lnTo>
                    <a:pt x="128" y="76"/>
                  </a:lnTo>
                  <a:lnTo>
                    <a:pt x="122" y="74"/>
                  </a:lnTo>
                  <a:lnTo>
                    <a:pt x="116" y="72"/>
                  </a:lnTo>
                  <a:lnTo>
                    <a:pt x="110" y="70"/>
                  </a:lnTo>
                  <a:lnTo>
                    <a:pt x="104" y="68"/>
                  </a:lnTo>
                  <a:lnTo>
                    <a:pt x="98" y="67"/>
                  </a:lnTo>
                  <a:lnTo>
                    <a:pt x="92" y="66"/>
                  </a:lnTo>
                  <a:lnTo>
                    <a:pt x="86" y="65"/>
                  </a:lnTo>
                  <a:lnTo>
                    <a:pt x="80" y="63"/>
                  </a:lnTo>
                  <a:lnTo>
                    <a:pt x="74" y="63"/>
                  </a:lnTo>
                  <a:lnTo>
                    <a:pt x="68" y="62"/>
                  </a:lnTo>
                  <a:lnTo>
                    <a:pt x="62" y="61"/>
                  </a:lnTo>
                  <a:lnTo>
                    <a:pt x="55" y="61"/>
                  </a:lnTo>
                  <a:lnTo>
                    <a:pt x="50" y="60"/>
                  </a:lnTo>
                  <a:lnTo>
                    <a:pt x="43" y="60"/>
                  </a:lnTo>
                  <a:lnTo>
                    <a:pt x="37" y="61"/>
                  </a:lnTo>
                  <a:lnTo>
                    <a:pt x="31" y="61"/>
                  </a:lnTo>
                  <a:lnTo>
                    <a:pt x="25" y="62"/>
                  </a:lnTo>
                  <a:lnTo>
                    <a:pt x="19" y="63"/>
                  </a:lnTo>
                  <a:lnTo>
                    <a:pt x="12" y="64"/>
                  </a:lnTo>
                  <a:lnTo>
                    <a:pt x="6" y="65"/>
                  </a:lnTo>
                  <a:lnTo>
                    <a:pt x="0" y="67"/>
                  </a:lnTo>
                  <a:lnTo>
                    <a:pt x="1" y="65"/>
                  </a:lnTo>
                  <a:lnTo>
                    <a:pt x="3" y="63"/>
                  </a:lnTo>
                  <a:lnTo>
                    <a:pt x="4" y="60"/>
                  </a:lnTo>
                  <a:lnTo>
                    <a:pt x="4" y="57"/>
                  </a:lnTo>
                  <a:lnTo>
                    <a:pt x="5" y="55"/>
                  </a:lnTo>
                  <a:lnTo>
                    <a:pt x="6" y="52"/>
                  </a:lnTo>
                  <a:lnTo>
                    <a:pt x="7" y="49"/>
                  </a:lnTo>
                  <a:lnTo>
                    <a:pt x="8" y="46"/>
                  </a:lnTo>
                  <a:lnTo>
                    <a:pt x="11" y="44"/>
                  </a:lnTo>
                  <a:lnTo>
                    <a:pt x="13" y="41"/>
                  </a:lnTo>
                  <a:lnTo>
                    <a:pt x="16" y="39"/>
                  </a:lnTo>
                  <a:lnTo>
                    <a:pt x="19" y="36"/>
                  </a:lnTo>
                  <a:lnTo>
                    <a:pt x="21" y="33"/>
                  </a:lnTo>
                  <a:lnTo>
                    <a:pt x="22" y="31"/>
                  </a:lnTo>
                  <a:lnTo>
                    <a:pt x="25" y="27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31" y="18"/>
                  </a:lnTo>
                  <a:lnTo>
                    <a:pt x="33" y="15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39" y="5"/>
                  </a:lnTo>
                  <a:lnTo>
                    <a:pt x="42" y="2"/>
                  </a:lnTo>
                  <a:lnTo>
                    <a:pt x="44" y="0"/>
                  </a:lnTo>
                  <a:lnTo>
                    <a:pt x="47" y="2"/>
                  </a:lnTo>
                  <a:lnTo>
                    <a:pt x="51" y="4"/>
                  </a:lnTo>
                  <a:lnTo>
                    <a:pt x="54" y="6"/>
                  </a:lnTo>
                  <a:lnTo>
                    <a:pt x="58" y="8"/>
                  </a:lnTo>
                  <a:lnTo>
                    <a:pt x="61" y="10"/>
                  </a:lnTo>
                  <a:lnTo>
                    <a:pt x="65" y="11"/>
                  </a:lnTo>
                  <a:lnTo>
                    <a:pt x="69" y="13"/>
                  </a:lnTo>
                  <a:lnTo>
                    <a:pt x="73" y="14"/>
                  </a:lnTo>
                  <a:lnTo>
                    <a:pt x="77" y="15"/>
                  </a:lnTo>
                  <a:lnTo>
                    <a:pt x="81" y="16"/>
                  </a:lnTo>
                  <a:lnTo>
                    <a:pt x="86" y="17"/>
                  </a:lnTo>
                  <a:lnTo>
                    <a:pt x="89" y="18"/>
                  </a:lnTo>
                  <a:lnTo>
                    <a:pt x="94" y="19"/>
                  </a:lnTo>
                  <a:lnTo>
                    <a:pt x="98" y="21"/>
                  </a:lnTo>
                  <a:lnTo>
                    <a:pt x="102" y="22"/>
                  </a:lnTo>
                  <a:lnTo>
                    <a:pt x="106" y="2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01" name="Freeform 289">
              <a:extLst>
                <a:ext uri="{FF2B5EF4-FFF2-40B4-BE49-F238E27FC236}">
                  <a16:creationId xmlns:a16="http://schemas.microsoft.com/office/drawing/2014/main" id="{24C9B7CE-86AD-6BE9-7211-5035ED4BD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4" y="3452"/>
              <a:ext cx="22" cy="22"/>
            </a:xfrm>
            <a:custGeom>
              <a:avLst/>
              <a:gdLst>
                <a:gd name="T0" fmla="*/ 21 w 22"/>
                <a:gd name="T1" fmla="*/ 11 h 22"/>
                <a:gd name="T2" fmla="*/ 0 w 22"/>
                <a:gd name="T3" fmla="*/ 21 h 22"/>
                <a:gd name="T4" fmla="*/ 4 w 22"/>
                <a:gd name="T5" fmla="*/ 0 h 22"/>
                <a:gd name="T6" fmla="*/ 9 w 22"/>
                <a:gd name="T7" fmla="*/ 2 h 22"/>
                <a:gd name="T8" fmla="*/ 15 w 22"/>
                <a:gd name="T9" fmla="*/ 3 h 22"/>
                <a:gd name="T10" fmla="*/ 19 w 22"/>
                <a:gd name="T11" fmla="*/ 7 h 22"/>
                <a:gd name="T12" fmla="*/ 21 w 22"/>
                <a:gd name="T13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21" y="11"/>
                  </a:moveTo>
                  <a:lnTo>
                    <a:pt x="0" y="21"/>
                  </a:lnTo>
                  <a:lnTo>
                    <a:pt x="4" y="0"/>
                  </a:lnTo>
                  <a:lnTo>
                    <a:pt x="9" y="2"/>
                  </a:lnTo>
                  <a:lnTo>
                    <a:pt x="15" y="3"/>
                  </a:lnTo>
                  <a:lnTo>
                    <a:pt x="19" y="7"/>
                  </a:lnTo>
                  <a:lnTo>
                    <a:pt x="21" y="1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02" name="Freeform 290">
              <a:extLst>
                <a:ext uri="{FF2B5EF4-FFF2-40B4-BE49-F238E27FC236}">
                  <a16:creationId xmlns:a16="http://schemas.microsoft.com/office/drawing/2014/main" id="{35B678B8-2386-DEF2-6304-4093B9F1A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6" y="3456"/>
              <a:ext cx="39" cy="25"/>
            </a:xfrm>
            <a:custGeom>
              <a:avLst/>
              <a:gdLst>
                <a:gd name="T0" fmla="*/ 16 w 39"/>
                <a:gd name="T1" fmla="*/ 21 h 25"/>
                <a:gd name="T2" fmla="*/ 16 w 39"/>
                <a:gd name="T3" fmla="*/ 24 h 25"/>
                <a:gd name="T4" fmla="*/ 14 w 39"/>
                <a:gd name="T5" fmla="*/ 23 h 25"/>
                <a:gd name="T6" fmla="*/ 12 w 39"/>
                <a:gd name="T7" fmla="*/ 23 h 25"/>
                <a:gd name="T8" fmla="*/ 10 w 39"/>
                <a:gd name="T9" fmla="*/ 23 h 25"/>
                <a:gd name="T10" fmla="*/ 8 w 39"/>
                <a:gd name="T11" fmla="*/ 22 h 25"/>
                <a:gd name="T12" fmla="*/ 6 w 39"/>
                <a:gd name="T13" fmla="*/ 22 h 25"/>
                <a:gd name="T14" fmla="*/ 4 w 39"/>
                <a:gd name="T15" fmla="*/ 22 h 25"/>
                <a:gd name="T16" fmla="*/ 2 w 39"/>
                <a:gd name="T17" fmla="*/ 22 h 25"/>
                <a:gd name="T18" fmla="*/ 0 w 39"/>
                <a:gd name="T19" fmla="*/ 23 h 25"/>
                <a:gd name="T20" fmla="*/ 0 w 39"/>
                <a:gd name="T21" fmla="*/ 21 h 25"/>
                <a:gd name="T22" fmla="*/ 2 w 39"/>
                <a:gd name="T23" fmla="*/ 20 h 25"/>
                <a:gd name="T24" fmla="*/ 3 w 39"/>
                <a:gd name="T25" fmla="*/ 19 h 25"/>
                <a:gd name="T26" fmla="*/ 5 w 39"/>
                <a:gd name="T27" fmla="*/ 17 h 25"/>
                <a:gd name="T28" fmla="*/ 6 w 39"/>
                <a:gd name="T29" fmla="*/ 16 h 25"/>
                <a:gd name="T30" fmla="*/ 7 w 39"/>
                <a:gd name="T31" fmla="*/ 15 h 25"/>
                <a:gd name="T32" fmla="*/ 9 w 39"/>
                <a:gd name="T33" fmla="*/ 15 h 25"/>
                <a:gd name="T34" fmla="*/ 11 w 39"/>
                <a:gd name="T35" fmla="*/ 16 h 25"/>
                <a:gd name="T36" fmla="*/ 14 w 39"/>
                <a:gd name="T37" fmla="*/ 3 h 25"/>
                <a:gd name="T38" fmla="*/ 17 w 39"/>
                <a:gd name="T39" fmla="*/ 1 h 25"/>
                <a:gd name="T40" fmla="*/ 20 w 39"/>
                <a:gd name="T41" fmla="*/ 0 h 25"/>
                <a:gd name="T42" fmla="*/ 23 w 39"/>
                <a:gd name="T43" fmla="*/ 0 h 25"/>
                <a:gd name="T44" fmla="*/ 26 w 39"/>
                <a:gd name="T45" fmla="*/ 0 h 25"/>
                <a:gd name="T46" fmla="*/ 29 w 39"/>
                <a:gd name="T47" fmla="*/ 0 h 25"/>
                <a:gd name="T48" fmla="*/ 32 w 39"/>
                <a:gd name="T49" fmla="*/ 0 h 25"/>
                <a:gd name="T50" fmla="*/ 35 w 39"/>
                <a:gd name="T51" fmla="*/ 0 h 25"/>
                <a:gd name="T52" fmla="*/ 38 w 39"/>
                <a:gd name="T53" fmla="*/ 0 h 25"/>
                <a:gd name="T54" fmla="*/ 16 w 39"/>
                <a:gd name="T55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" h="25">
                  <a:moveTo>
                    <a:pt x="16" y="21"/>
                  </a:moveTo>
                  <a:lnTo>
                    <a:pt x="16" y="24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3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2" y="22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5" y="17"/>
                  </a:lnTo>
                  <a:lnTo>
                    <a:pt x="6" y="16"/>
                  </a:lnTo>
                  <a:lnTo>
                    <a:pt x="7" y="15"/>
                  </a:lnTo>
                  <a:lnTo>
                    <a:pt x="9" y="15"/>
                  </a:lnTo>
                  <a:lnTo>
                    <a:pt x="11" y="16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16" y="21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03" name="Freeform 291">
              <a:extLst>
                <a:ext uri="{FF2B5EF4-FFF2-40B4-BE49-F238E27FC236}">
                  <a16:creationId xmlns:a16="http://schemas.microsoft.com/office/drawing/2014/main" id="{CDC71757-D330-479E-7DEA-1070FD6CA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6" y="3460"/>
              <a:ext cx="119" cy="22"/>
            </a:xfrm>
            <a:custGeom>
              <a:avLst/>
              <a:gdLst>
                <a:gd name="T0" fmla="*/ 118 w 119"/>
                <a:gd name="T1" fmla="*/ 15 h 22"/>
                <a:gd name="T2" fmla="*/ 118 w 119"/>
                <a:gd name="T3" fmla="*/ 21 h 22"/>
                <a:gd name="T4" fmla="*/ 109 w 119"/>
                <a:gd name="T5" fmla="*/ 21 h 22"/>
                <a:gd name="T6" fmla="*/ 101 w 119"/>
                <a:gd name="T7" fmla="*/ 20 h 22"/>
                <a:gd name="T8" fmla="*/ 93 w 119"/>
                <a:gd name="T9" fmla="*/ 19 h 22"/>
                <a:gd name="T10" fmla="*/ 86 w 119"/>
                <a:gd name="T11" fmla="*/ 19 h 22"/>
                <a:gd name="T12" fmla="*/ 79 w 119"/>
                <a:gd name="T13" fmla="*/ 18 h 22"/>
                <a:gd name="T14" fmla="*/ 73 w 119"/>
                <a:gd name="T15" fmla="*/ 17 h 22"/>
                <a:gd name="T16" fmla="*/ 66 w 119"/>
                <a:gd name="T17" fmla="*/ 16 h 22"/>
                <a:gd name="T18" fmla="*/ 59 w 119"/>
                <a:gd name="T19" fmla="*/ 15 h 22"/>
                <a:gd name="T20" fmla="*/ 53 w 119"/>
                <a:gd name="T21" fmla="*/ 13 h 22"/>
                <a:gd name="T22" fmla="*/ 46 w 119"/>
                <a:gd name="T23" fmla="*/ 12 h 22"/>
                <a:gd name="T24" fmla="*/ 40 w 119"/>
                <a:gd name="T25" fmla="*/ 11 h 22"/>
                <a:gd name="T26" fmla="*/ 32 w 119"/>
                <a:gd name="T27" fmla="*/ 10 h 22"/>
                <a:gd name="T28" fmla="*/ 25 w 119"/>
                <a:gd name="T29" fmla="*/ 9 h 22"/>
                <a:gd name="T30" fmla="*/ 17 w 119"/>
                <a:gd name="T31" fmla="*/ 8 h 22"/>
                <a:gd name="T32" fmla="*/ 9 w 119"/>
                <a:gd name="T33" fmla="*/ 7 h 22"/>
                <a:gd name="T34" fmla="*/ 0 w 119"/>
                <a:gd name="T35" fmla="*/ 7 h 22"/>
                <a:gd name="T36" fmla="*/ 0 w 119"/>
                <a:gd name="T37" fmla="*/ 5 h 22"/>
                <a:gd name="T38" fmla="*/ 0 w 119"/>
                <a:gd name="T39" fmla="*/ 2 h 22"/>
                <a:gd name="T40" fmla="*/ 0 w 119"/>
                <a:gd name="T41" fmla="*/ 1 h 22"/>
                <a:gd name="T42" fmla="*/ 3 w 119"/>
                <a:gd name="T43" fmla="*/ 0 h 22"/>
                <a:gd name="T44" fmla="*/ 11 w 119"/>
                <a:gd name="T45" fmla="*/ 0 h 22"/>
                <a:gd name="T46" fmla="*/ 20 w 119"/>
                <a:gd name="T47" fmla="*/ 1 h 22"/>
                <a:gd name="T48" fmla="*/ 27 w 119"/>
                <a:gd name="T49" fmla="*/ 1 h 22"/>
                <a:gd name="T50" fmla="*/ 34 w 119"/>
                <a:gd name="T51" fmla="*/ 2 h 22"/>
                <a:gd name="T52" fmla="*/ 42 w 119"/>
                <a:gd name="T53" fmla="*/ 3 h 22"/>
                <a:gd name="T54" fmla="*/ 48 w 119"/>
                <a:gd name="T55" fmla="*/ 4 h 22"/>
                <a:gd name="T56" fmla="*/ 54 w 119"/>
                <a:gd name="T57" fmla="*/ 5 h 22"/>
                <a:gd name="T58" fmla="*/ 61 w 119"/>
                <a:gd name="T59" fmla="*/ 6 h 22"/>
                <a:gd name="T60" fmla="*/ 67 w 119"/>
                <a:gd name="T61" fmla="*/ 7 h 22"/>
                <a:gd name="T62" fmla="*/ 73 w 119"/>
                <a:gd name="T63" fmla="*/ 9 h 22"/>
                <a:gd name="T64" fmla="*/ 80 w 119"/>
                <a:gd name="T65" fmla="*/ 9 h 22"/>
                <a:gd name="T66" fmla="*/ 87 w 119"/>
                <a:gd name="T67" fmla="*/ 11 h 22"/>
                <a:gd name="T68" fmla="*/ 94 w 119"/>
                <a:gd name="T69" fmla="*/ 12 h 22"/>
                <a:gd name="T70" fmla="*/ 101 w 119"/>
                <a:gd name="T71" fmla="*/ 13 h 22"/>
                <a:gd name="T72" fmla="*/ 109 w 119"/>
                <a:gd name="T73" fmla="*/ 14 h 22"/>
                <a:gd name="T74" fmla="*/ 118 w 119"/>
                <a:gd name="T75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9" h="22">
                  <a:moveTo>
                    <a:pt x="118" y="15"/>
                  </a:moveTo>
                  <a:lnTo>
                    <a:pt x="118" y="21"/>
                  </a:lnTo>
                  <a:lnTo>
                    <a:pt x="109" y="21"/>
                  </a:lnTo>
                  <a:lnTo>
                    <a:pt x="101" y="20"/>
                  </a:lnTo>
                  <a:lnTo>
                    <a:pt x="93" y="19"/>
                  </a:lnTo>
                  <a:lnTo>
                    <a:pt x="86" y="19"/>
                  </a:lnTo>
                  <a:lnTo>
                    <a:pt x="79" y="18"/>
                  </a:lnTo>
                  <a:lnTo>
                    <a:pt x="73" y="17"/>
                  </a:lnTo>
                  <a:lnTo>
                    <a:pt x="66" y="16"/>
                  </a:lnTo>
                  <a:lnTo>
                    <a:pt x="59" y="15"/>
                  </a:lnTo>
                  <a:lnTo>
                    <a:pt x="53" y="13"/>
                  </a:lnTo>
                  <a:lnTo>
                    <a:pt x="46" y="12"/>
                  </a:lnTo>
                  <a:lnTo>
                    <a:pt x="40" y="11"/>
                  </a:lnTo>
                  <a:lnTo>
                    <a:pt x="32" y="10"/>
                  </a:lnTo>
                  <a:lnTo>
                    <a:pt x="25" y="9"/>
                  </a:lnTo>
                  <a:lnTo>
                    <a:pt x="17" y="8"/>
                  </a:lnTo>
                  <a:lnTo>
                    <a:pt x="9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1"/>
                  </a:lnTo>
                  <a:lnTo>
                    <a:pt x="3" y="0"/>
                  </a:lnTo>
                  <a:lnTo>
                    <a:pt x="11" y="0"/>
                  </a:lnTo>
                  <a:lnTo>
                    <a:pt x="20" y="1"/>
                  </a:lnTo>
                  <a:lnTo>
                    <a:pt x="27" y="1"/>
                  </a:lnTo>
                  <a:lnTo>
                    <a:pt x="34" y="2"/>
                  </a:lnTo>
                  <a:lnTo>
                    <a:pt x="42" y="3"/>
                  </a:lnTo>
                  <a:lnTo>
                    <a:pt x="48" y="4"/>
                  </a:lnTo>
                  <a:lnTo>
                    <a:pt x="54" y="5"/>
                  </a:lnTo>
                  <a:lnTo>
                    <a:pt x="61" y="6"/>
                  </a:lnTo>
                  <a:lnTo>
                    <a:pt x="67" y="7"/>
                  </a:lnTo>
                  <a:lnTo>
                    <a:pt x="73" y="9"/>
                  </a:lnTo>
                  <a:lnTo>
                    <a:pt x="80" y="9"/>
                  </a:lnTo>
                  <a:lnTo>
                    <a:pt x="87" y="11"/>
                  </a:lnTo>
                  <a:lnTo>
                    <a:pt x="94" y="12"/>
                  </a:lnTo>
                  <a:lnTo>
                    <a:pt x="101" y="13"/>
                  </a:lnTo>
                  <a:lnTo>
                    <a:pt x="109" y="14"/>
                  </a:lnTo>
                  <a:lnTo>
                    <a:pt x="118" y="15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04" name="Freeform 292">
              <a:extLst>
                <a:ext uri="{FF2B5EF4-FFF2-40B4-BE49-F238E27FC236}">
                  <a16:creationId xmlns:a16="http://schemas.microsoft.com/office/drawing/2014/main" id="{649B71A3-DDB3-02B5-2303-3C97895DA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" y="3460"/>
              <a:ext cx="61" cy="350"/>
            </a:xfrm>
            <a:custGeom>
              <a:avLst/>
              <a:gdLst>
                <a:gd name="T0" fmla="*/ 40 w 61"/>
                <a:gd name="T1" fmla="*/ 49 h 350"/>
                <a:gd name="T2" fmla="*/ 41 w 61"/>
                <a:gd name="T3" fmla="*/ 69 h 350"/>
                <a:gd name="T4" fmla="*/ 42 w 61"/>
                <a:gd name="T5" fmla="*/ 87 h 350"/>
                <a:gd name="T6" fmla="*/ 43 w 61"/>
                <a:gd name="T7" fmla="*/ 106 h 350"/>
                <a:gd name="T8" fmla="*/ 45 w 61"/>
                <a:gd name="T9" fmla="*/ 125 h 350"/>
                <a:gd name="T10" fmla="*/ 47 w 61"/>
                <a:gd name="T11" fmla="*/ 144 h 350"/>
                <a:gd name="T12" fmla="*/ 48 w 61"/>
                <a:gd name="T13" fmla="*/ 163 h 350"/>
                <a:gd name="T14" fmla="*/ 50 w 61"/>
                <a:gd name="T15" fmla="*/ 182 h 350"/>
                <a:gd name="T16" fmla="*/ 52 w 61"/>
                <a:gd name="T17" fmla="*/ 200 h 350"/>
                <a:gd name="T18" fmla="*/ 54 w 61"/>
                <a:gd name="T19" fmla="*/ 220 h 350"/>
                <a:gd name="T20" fmla="*/ 55 w 61"/>
                <a:gd name="T21" fmla="*/ 238 h 350"/>
                <a:gd name="T22" fmla="*/ 57 w 61"/>
                <a:gd name="T23" fmla="*/ 257 h 350"/>
                <a:gd name="T24" fmla="*/ 58 w 61"/>
                <a:gd name="T25" fmla="*/ 276 h 350"/>
                <a:gd name="T26" fmla="*/ 59 w 61"/>
                <a:gd name="T27" fmla="*/ 295 h 350"/>
                <a:gd name="T28" fmla="*/ 60 w 61"/>
                <a:gd name="T29" fmla="*/ 314 h 350"/>
                <a:gd name="T30" fmla="*/ 60 w 61"/>
                <a:gd name="T31" fmla="*/ 333 h 350"/>
                <a:gd name="T32" fmla="*/ 59 w 61"/>
                <a:gd name="T33" fmla="*/ 344 h 350"/>
                <a:gd name="T34" fmla="*/ 57 w 61"/>
                <a:gd name="T35" fmla="*/ 347 h 350"/>
                <a:gd name="T36" fmla="*/ 51 w 61"/>
                <a:gd name="T37" fmla="*/ 346 h 350"/>
                <a:gd name="T38" fmla="*/ 43 w 61"/>
                <a:gd name="T39" fmla="*/ 341 h 350"/>
                <a:gd name="T40" fmla="*/ 34 w 61"/>
                <a:gd name="T41" fmla="*/ 335 h 350"/>
                <a:gd name="T42" fmla="*/ 26 w 61"/>
                <a:gd name="T43" fmla="*/ 330 h 350"/>
                <a:gd name="T44" fmla="*/ 22 w 61"/>
                <a:gd name="T45" fmla="*/ 317 h 350"/>
                <a:gd name="T46" fmla="*/ 21 w 61"/>
                <a:gd name="T47" fmla="*/ 298 h 350"/>
                <a:gd name="T48" fmla="*/ 21 w 61"/>
                <a:gd name="T49" fmla="*/ 279 h 350"/>
                <a:gd name="T50" fmla="*/ 21 w 61"/>
                <a:gd name="T51" fmla="*/ 260 h 350"/>
                <a:gd name="T52" fmla="*/ 20 w 61"/>
                <a:gd name="T53" fmla="*/ 240 h 350"/>
                <a:gd name="T54" fmla="*/ 20 w 61"/>
                <a:gd name="T55" fmla="*/ 221 h 350"/>
                <a:gd name="T56" fmla="*/ 19 w 61"/>
                <a:gd name="T57" fmla="*/ 202 h 350"/>
                <a:gd name="T58" fmla="*/ 18 w 61"/>
                <a:gd name="T59" fmla="*/ 183 h 350"/>
                <a:gd name="T60" fmla="*/ 16 w 61"/>
                <a:gd name="T61" fmla="*/ 164 h 350"/>
                <a:gd name="T62" fmla="*/ 15 w 61"/>
                <a:gd name="T63" fmla="*/ 145 h 350"/>
                <a:gd name="T64" fmla="*/ 13 w 61"/>
                <a:gd name="T65" fmla="*/ 125 h 350"/>
                <a:gd name="T66" fmla="*/ 12 w 61"/>
                <a:gd name="T67" fmla="*/ 107 h 350"/>
                <a:gd name="T68" fmla="*/ 9 w 61"/>
                <a:gd name="T69" fmla="*/ 87 h 350"/>
                <a:gd name="T70" fmla="*/ 7 w 61"/>
                <a:gd name="T71" fmla="*/ 69 h 350"/>
                <a:gd name="T72" fmla="*/ 4 w 61"/>
                <a:gd name="T73" fmla="*/ 50 h 350"/>
                <a:gd name="T74" fmla="*/ 1 w 61"/>
                <a:gd name="T75" fmla="*/ 32 h 350"/>
                <a:gd name="T76" fmla="*/ 3 w 61"/>
                <a:gd name="T77" fmla="*/ 20 h 350"/>
                <a:gd name="T78" fmla="*/ 10 w 61"/>
                <a:gd name="T79" fmla="*/ 14 h 350"/>
                <a:gd name="T80" fmla="*/ 15 w 61"/>
                <a:gd name="T81" fmla="*/ 7 h 350"/>
                <a:gd name="T82" fmla="*/ 22 w 61"/>
                <a:gd name="T83" fmla="*/ 1 h 350"/>
                <a:gd name="T84" fmla="*/ 30 w 61"/>
                <a:gd name="T85" fmla="*/ 3 h 350"/>
                <a:gd name="T86" fmla="*/ 35 w 61"/>
                <a:gd name="T87" fmla="*/ 13 h 350"/>
                <a:gd name="T88" fmla="*/ 38 w 61"/>
                <a:gd name="T89" fmla="*/ 23 h 350"/>
                <a:gd name="T90" fmla="*/ 39 w 61"/>
                <a:gd name="T91" fmla="*/ 35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1" h="350">
                  <a:moveTo>
                    <a:pt x="40" y="40"/>
                  </a:moveTo>
                  <a:lnTo>
                    <a:pt x="40" y="49"/>
                  </a:lnTo>
                  <a:lnTo>
                    <a:pt x="40" y="59"/>
                  </a:lnTo>
                  <a:lnTo>
                    <a:pt x="41" y="69"/>
                  </a:lnTo>
                  <a:lnTo>
                    <a:pt x="41" y="78"/>
                  </a:lnTo>
                  <a:lnTo>
                    <a:pt x="42" y="87"/>
                  </a:lnTo>
                  <a:lnTo>
                    <a:pt x="42" y="97"/>
                  </a:lnTo>
                  <a:lnTo>
                    <a:pt x="43" y="106"/>
                  </a:lnTo>
                  <a:lnTo>
                    <a:pt x="44" y="116"/>
                  </a:lnTo>
                  <a:lnTo>
                    <a:pt x="45" y="125"/>
                  </a:lnTo>
                  <a:lnTo>
                    <a:pt x="46" y="135"/>
                  </a:lnTo>
                  <a:lnTo>
                    <a:pt x="47" y="144"/>
                  </a:lnTo>
                  <a:lnTo>
                    <a:pt x="48" y="154"/>
                  </a:lnTo>
                  <a:lnTo>
                    <a:pt x="48" y="163"/>
                  </a:lnTo>
                  <a:lnTo>
                    <a:pt x="49" y="172"/>
                  </a:lnTo>
                  <a:lnTo>
                    <a:pt x="50" y="182"/>
                  </a:lnTo>
                  <a:lnTo>
                    <a:pt x="51" y="192"/>
                  </a:lnTo>
                  <a:lnTo>
                    <a:pt x="52" y="200"/>
                  </a:lnTo>
                  <a:lnTo>
                    <a:pt x="53" y="210"/>
                  </a:lnTo>
                  <a:lnTo>
                    <a:pt x="54" y="220"/>
                  </a:lnTo>
                  <a:lnTo>
                    <a:pt x="55" y="229"/>
                  </a:lnTo>
                  <a:lnTo>
                    <a:pt x="55" y="238"/>
                  </a:lnTo>
                  <a:lnTo>
                    <a:pt x="56" y="248"/>
                  </a:lnTo>
                  <a:lnTo>
                    <a:pt x="57" y="257"/>
                  </a:lnTo>
                  <a:lnTo>
                    <a:pt x="57" y="267"/>
                  </a:lnTo>
                  <a:lnTo>
                    <a:pt x="58" y="276"/>
                  </a:lnTo>
                  <a:lnTo>
                    <a:pt x="59" y="286"/>
                  </a:lnTo>
                  <a:lnTo>
                    <a:pt x="59" y="295"/>
                  </a:lnTo>
                  <a:lnTo>
                    <a:pt x="59" y="305"/>
                  </a:lnTo>
                  <a:lnTo>
                    <a:pt x="60" y="314"/>
                  </a:lnTo>
                  <a:lnTo>
                    <a:pt x="60" y="324"/>
                  </a:lnTo>
                  <a:lnTo>
                    <a:pt x="60" y="333"/>
                  </a:lnTo>
                  <a:lnTo>
                    <a:pt x="60" y="343"/>
                  </a:lnTo>
                  <a:lnTo>
                    <a:pt x="59" y="344"/>
                  </a:lnTo>
                  <a:lnTo>
                    <a:pt x="58" y="346"/>
                  </a:lnTo>
                  <a:lnTo>
                    <a:pt x="57" y="347"/>
                  </a:lnTo>
                  <a:lnTo>
                    <a:pt x="55" y="349"/>
                  </a:lnTo>
                  <a:lnTo>
                    <a:pt x="51" y="346"/>
                  </a:lnTo>
                  <a:lnTo>
                    <a:pt x="47" y="343"/>
                  </a:lnTo>
                  <a:lnTo>
                    <a:pt x="43" y="341"/>
                  </a:lnTo>
                  <a:lnTo>
                    <a:pt x="38" y="338"/>
                  </a:lnTo>
                  <a:lnTo>
                    <a:pt x="34" y="335"/>
                  </a:lnTo>
                  <a:lnTo>
                    <a:pt x="30" y="333"/>
                  </a:lnTo>
                  <a:lnTo>
                    <a:pt x="26" y="330"/>
                  </a:lnTo>
                  <a:lnTo>
                    <a:pt x="22" y="327"/>
                  </a:lnTo>
                  <a:lnTo>
                    <a:pt x="22" y="317"/>
                  </a:lnTo>
                  <a:lnTo>
                    <a:pt x="22" y="308"/>
                  </a:lnTo>
                  <a:lnTo>
                    <a:pt x="21" y="298"/>
                  </a:lnTo>
                  <a:lnTo>
                    <a:pt x="21" y="289"/>
                  </a:lnTo>
                  <a:lnTo>
                    <a:pt x="21" y="279"/>
                  </a:lnTo>
                  <a:lnTo>
                    <a:pt x="21" y="270"/>
                  </a:lnTo>
                  <a:lnTo>
                    <a:pt x="21" y="260"/>
                  </a:lnTo>
                  <a:lnTo>
                    <a:pt x="20" y="250"/>
                  </a:lnTo>
                  <a:lnTo>
                    <a:pt x="20" y="240"/>
                  </a:lnTo>
                  <a:lnTo>
                    <a:pt x="20" y="231"/>
                  </a:lnTo>
                  <a:lnTo>
                    <a:pt x="20" y="221"/>
                  </a:lnTo>
                  <a:lnTo>
                    <a:pt x="19" y="212"/>
                  </a:lnTo>
                  <a:lnTo>
                    <a:pt x="19" y="202"/>
                  </a:lnTo>
                  <a:lnTo>
                    <a:pt x="18" y="193"/>
                  </a:lnTo>
                  <a:lnTo>
                    <a:pt x="18" y="183"/>
                  </a:lnTo>
                  <a:lnTo>
                    <a:pt x="17" y="173"/>
                  </a:lnTo>
                  <a:lnTo>
                    <a:pt x="16" y="164"/>
                  </a:lnTo>
                  <a:lnTo>
                    <a:pt x="16" y="154"/>
                  </a:lnTo>
                  <a:lnTo>
                    <a:pt x="15" y="145"/>
                  </a:lnTo>
                  <a:lnTo>
                    <a:pt x="14" y="135"/>
                  </a:lnTo>
                  <a:lnTo>
                    <a:pt x="13" y="125"/>
                  </a:lnTo>
                  <a:lnTo>
                    <a:pt x="12" y="116"/>
                  </a:lnTo>
                  <a:lnTo>
                    <a:pt x="12" y="107"/>
                  </a:lnTo>
                  <a:lnTo>
                    <a:pt x="11" y="97"/>
                  </a:lnTo>
                  <a:lnTo>
                    <a:pt x="9" y="87"/>
                  </a:lnTo>
                  <a:lnTo>
                    <a:pt x="8" y="78"/>
                  </a:lnTo>
                  <a:lnTo>
                    <a:pt x="7" y="69"/>
                  </a:lnTo>
                  <a:lnTo>
                    <a:pt x="6" y="59"/>
                  </a:lnTo>
                  <a:lnTo>
                    <a:pt x="4" y="50"/>
                  </a:lnTo>
                  <a:lnTo>
                    <a:pt x="3" y="41"/>
                  </a:lnTo>
                  <a:lnTo>
                    <a:pt x="1" y="32"/>
                  </a:lnTo>
                  <a:lnTo>
                    <a:pt x="0" y="22"/>
                  </a:lnTo>
                  <a:lnTo>
                    <a:pt x="3" y="20"/>
                  </a:lnTo>
                  <a:lnTo>
                    <a:pt x="7" y="17"/>
                  </a:lnTo>
                  <a:lnTo>
                    <a:pt x="10" y="14"/>
                  </a:lnTo>
                  <a:lnTo>
                    <a:pt x="12" y="10"/>
                  </a:lnTo>
                  <a:lnTo>
                    <a:pt x="15" y="7"/>
                  </a:lnTo>
                  <a:lnTo>
                    <a:pt x="18" y="4"/>
                  </a:lnTo>
                  <a:lnTo>
                    <a:pt x="22" y="1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3" y="8"/>
                  </a:lnTo>
                  <a:lnTo>
                    <a:pt x="35" y="13"/>
                  </a:lnTo>
                  <a:lnTo>
                    <a:pt x="36" y="18"/>
                  </a:lnTo>
                  <a:lnTo>
                    <a:pt x="38" y="23"/>
                  </a:lnTo>
                  <a:lnTo>
                    <a:pt x="38" y="29"/>
                  </a:lnTo>
                  <a:lnTo>
                    <a:pt x="39" y="35"/>
                  </a:lnTo>
                  <a:lnTo>
                    <a:pt x="40" y="4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05" name="Freeform 293">
              <a:extLst>
                <a:ext uri="{FF2B5EF4-FFF2-40B4-BE49-F238E27FC236}">
                  <a16:creationId xmlns:a16="http://schemas.microsoft.com/office/drawing/2014/main" id="{B231AD48-7884-7B6C-ED69-1E9E5E5E1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" y="3460"/>
              <a:ext cx="22" cy="22"/>
            </a:xfrm>
            <a:custGeom>
              <a:avLst/>
              <a:gdLst>
                <a:gd name="T0" fmla="*/ 21 w 22"/>
                <a:gd name="T1" fmla="*/ 5 h 22"/>
                <a:gd name="T2" fmla="*/ 16 w 22"/>
                <a:gd name="T3" fmla="*/ 10 h 22"/>
                <a:gd name="T4" fmla="*/ 10 w 22"/>
                <a:gd name="T5" fmla="*/ 15 h 22"/>
                <a:gd name="T6" fmla="*/ 6 w 22"/>
                <a:gd name="T7" fmla="*/ 21 h 22"/>
                <a:gd name="T8" fmla="*/ 0 w 22"/>
                <a:gd name="T9" fmla="*/ 21 h 22"/>
                <a:gd name="T10" fmla="*/ 4 w 22"/>
                <a:gd name="T11" fmla="*/ 15 h 22"/>
                <a:gd name="T12" fmla="*/ 9 w 22"/>
                <a:gd name="T13" fmla="*/ 5 h 22"/>
                <a:gd name="T14" fmla="*/ 13 w 22"/>
                <a:gd name="T15" fmla="*/ 0 h 22"/>
                <a:gd name="T16" fmla="*/ 21 w 22"/>
                <a:gd name="T1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2">
                  <a:moveTo>
                    <a:pt x="21" y="5"/>
                  </a:moveTo>
                  <a:lnTo>
                    <a:pt x="16" y="10"/>
                  </a:lnTo>
                  <a:lnTo>
                    <a:pt x="10" y="15"/>
                  </a:lnTo>
                  <a:lnTo>
                    <a:pt x="6" y="21"/>
                  </a:lnTo>
                  <a:lnTo>
                    <a:pt x="0" y="21"/>
                  </a:lnTo>
                  <a:lnTo>
                    <a:pt x="4" y="15"/>
                  </a:lnTo>
                  <a:lnTo>
                    <a:pt x="9" y="5"/>
                  </a:lnTo>
                  <a:lnTo>
                    <a:pt x="13" y="0"/>
                  </a:lnTo>
                  <a:lnTo>
                    <a:pt x="21" y="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06" name="Freeform 294">
              <a:extLst>
                <a:ext uri="{FF2B5EF4-FFF2-40B4-BE49-F238E27FC236}">
                  <a16:creationId xmlns:a16="http://schemas.microsoft.com/office/drawing/2014/main" id="{760BD862-2DB8-9C5E-E41F-F0F00101C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" y="3461"/>
              <a:ext cx="23" cy="22"/>
            </a:xfrm>
            <a:custGeom>
              <a:avLst/>
              <a:gdLst>
                <a:gd name="T0" fmla="*/ 2 w 23"/>
                <a:gd name="T1" fmla="*/ 21 h 22"/>
                <a:gd name="T2" fmla="*/ 0 w 23"/>
                <a:gd name="T3" fmla="*/ 14 h 22"/>
                <a:gd name="T4" fmla="*/ 2 w 23"/>
                <a:gd name="T5" fmla="*/ 7 h 22"/>
                <a:gd name="T6" fmla="*/ 6 w 23"/>
                <a:gd name="T7" fmla="*/ 2 h 22"/>
                <a:gd name="T8" fmla="*/ 8 w 23"/>
                <a:gd name="T9" fmla="*/ 0 h 22"/>
                <a:gd name="T10" fmla="*/ 22 w 23"/>
                <a:gd name="T11" fmla="*/ 0 h 22"/>
                <a:gd name="T12" fmla="*/ 2 w 23"/>
                <a:gd name="T13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2">
                  <a:moveTo>
                    <a:pt x="2" y="21"/>
                  </a:moveTo>
                  <a:lnTo>
                    <a:pt x="0" y="14"/>
                  </a:lnTo>
                  <a:lnTo>
                    <a:pt x="2" y="7"/>
                  </a:lnTo>
                  <a:lnTo>
                    <a:pt x="6" y="2"/>
                  </a:lnTo>
                  <a:lnTo>
                    <a:pt x="8" y="0"/>
                  </a:lnTo>
                  <a:lnTo>
                    <a:pt x="22" y="0"/>
                  </a:lnTo>
                  <a:lnTo>
                    <a:pt x="2" y="2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07" name="Freeform 295">
              <a:extLst>
                <a:ext uri="{FF2B5EF4-FFF2-40B4-BE49-F238E27FC236}">
                  <a16:creationId xmlns:a16="http://schemas.microsoft.com/office/drawing/2014/main" id="{48EFF9FC-F3C0-7FEA-2991-0FAFD843E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9" y="3464"/>
              <a:ext cx="25" cy="22"/>
            </a:xfrm>
            <a:custGeom>
              <a:avLst/>
              <a:gdLst>
                <a:gd name="T0" fmla="*/ 24 w 25"/>
                <a:gd name="T1" fmla="*/ 7 h 22"/>
                <a:gd name="T2" fmla="*/ 0 w 25"/>
                <a:gd name="T3" fmla="*/ 21 h 22"/>
                <a:gd name="T4" fmla="*/ 0 w 25"/>
                <a:gd name="T5" fmla="*/ 18 h 22"/>
                <a:gd name="T6" fmla="*/ 0 w 25"/>
                <a:gd name="T7" fmla="*/ 16 h 22"/>
                <a:gd name="T8" fmla="*/ 0 w 25"/>
                <a:gd name="T9" fmla="*/ 13 h 22"/>
                <a:gd name="T10" fmla="*/ 1 w 25"/>
                <a:gd name="T11" fmla="*/ 11 h 22"/>
                <a:gd name="T12" fmla="*/ 1 w 25"/>
                <a:gd name="T13" fmla="*/ 9 h 22"/>
                <a:gd name="T14" fmla="*/ 2 w 25"/>
                <a:gd name="T15" fmla="*/ 8 h 22"/>
                <a:gd name="T16" fmla="*/ 4 w 25"/>
                <a:gd name="T17" fmla="*/ 7 h 22"/>
                <a:gd name="T18" fmla="*/ 7 w 25"/>
                <a:gd name="T19" fmla="*/ 9 h 22"/>
                <a:gd name="T20" fmla="*/ 9 w 25"/>
                <a:gd name="T21" fmla="*/ 7 h 22"/>
                <a:gd name="T22" fmla="*/ 12 w 25"/>
                <a:gd name="T23" fmla="*/ 5 h 22"/>
                <a:gd name="T24" fmla="*/ 14 w 25"/>
                <a:gd name="T25" fmla="*/ 3 h 22"/>
                <a:gd name="T26" fmla="*/ 17 w 25"/>
                <a:gd name="T27" fmla="*/ 1 h 22"/>
                <a:gd name="T28" fmla="*/ 20 w 25"/>
                <a:gd name="T29" fmla="*/ 0 h 22"/>
                <a:gd name="T30" fmla="*/ 22 w 25"/>
                <a:gd name="T31" fmla="*/ 0 h 22"/>
                <a:gd name="T32" fmla="*/ 23 w 25"/>
                <a:gd name="T33" fmla="*/ 2 h 22"/>
                <a:gd name="T34" fmla="*/ 24 w 25"/>
                <a:gd name="T35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" h="22">
                  <a:moveTo>
                    <a:pt x="24" y="7"/>
                  </a:moveTo>
                  <a:lnTo>
                    <a:pt x="0" y="21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7"/>
                  </a:lnTo>
                  <a:lnTo>
                    <a:pt x="7" y="9"/>
                  </a:lnTo>
                  <a:lnTo>
                    <a:pt x="9" y="7"/>
                  </a:lnTo>
                  <a:lnTo>
                    <a:pt x="12" y="5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3" y="2"/>
                  </a:lnTo>
                  <a:lnTo>
                    <a:pt x="24" y="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08" name="Freeform 296">
              <a:extLst>
                <a:ext uri="{FF2B5EF4-FFF2-40B4-BE49-F238E27FC236}">
                  <a16:creationId xmlns:a16="http://schemas.microsoft.com/office/drawing/2014/main" id="{E456D2B6-C72B-83AC-C3CB-3D2D5DA95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" y="3469"/>
              <a:ext cx="22" cy="22"/>
            </a:xfrm>
            <a:custGeom>
              <a:avLst/>
              <a:gdLst>
                <a:gd name="T0" fmla="*/ 0 w 22"/>
                <a:gd name="T1" fmla="*/ 21 h 22"/>
                <a:gd name="T2" fmla="*/ 0 w 22"/>
                <a:gd name="T3" fmla="*/ 18 h 22"/>
                <a:gd name="T4" fmla="*/ 0 w 22"/>
                <a:gd name="T5" fmla="*/ 16 h 22"/>
                <a:gd name="T6" fmla="*/ 1 w 22"/>
                <a:gd name="T7" fmla="*/ 13 h 22"/>
                <a:gd name="T8" fmla="*/ 2 w 22"/>
                <a:gd name="T9" fmla="*/ 11 h 22"/>
                <a:gd name="T10" fmla="*/ 3 w 22"/>
                <a:gd name="T11" fmla="*/ 8 h 22"/>
                <a:gd name="T12" fmla="*/ 5 w 22"/>
                <a:gd name="T13" fmla="*/ 6 h 22"/>
                <a:gd name="T14" fmla="*/ 6 w 22"/>
                <a:gd name="T15" fmla="*/ 4 h 22"/>
                <a:gd name="T16" fmla="*/ 8 w 22"/>
                <a:gd name="T17" fmla="*/ 1 h 22"/>
                <a:gd name="T18" fmla="*/ 10 w 22"/>
                <a:gd name="T19" fmla="*/ 1 h 22"/>
                <a:gd name="T20" fmla="*/ 14 w 22"/>
                <a:gd name="T21" fmla="*/ 0 h 22"/>
                <a:gd name="T22" fmla="*/ 18 w 22"/>
                <a:gd name="T23" fmla="*/ 0 h 22"/>
                <a:gd name="T24" fmla="*/ 21 w 22"/>
                <a:gd name="T25" fmla="*/ 1 h 22"/>
                <a:gd name="T26" fmla="*/ 18 w 22"/>
                <a:gd name="T27" fmla="*/ 4 h 22"/>
                <a:gd name="T28" fmla="*/ 17 w 22"/>
                <a:gd name="T29" fmla="*/ 6 h 22"/>
                <a:gd name="T30" fmla="*/ 14 w 22"/>
                <a:gd name="T31" fmla="*/ 9 h 22"/>
                <a:gd name="T32" fmla="*/ 13 w 22"/>
                <a:gd name="T33" fmla="*/ 12 h 22"/>
                <a:gd name="T34" fmla="*/ 10 w 22"/>
                <a:gd name="T35" fmla="*/ 14 h 22"/>
                <a:gd name="T36" fmla="*/ 8 w 22"/>
                <a:gd name="T37" fmla="*/ 17 h 22"/>
                <a:gd name="T38" fmla="*/ 5 w 22"/>
                <a:gd name="T39" fmla="*/ 19 h 22"/>
                <a:gd name="T40" fmla="*/ 0 w 22"/>
                <a:gd name="T4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22">
                  <a:moveTo>
                    <a:pt x="0" y="21"/>
                  </a:moveTo>
                  <a:lnTo>
                    <a:pt x="0" y="18"/>
                  </a:lnTo>
                  <a:lnTo>
                    <a:pt x="0" y="16"/>
                  </a:lnTo>
                  <a:lnTo>
                    <a:pt x="1" y="13"/>
                  </a:lnTo>
                  <a:lnTo>
                    <a:pt x="2" y="11"/>
                  </a:lnTo>
                  <a:lnTo>
                    <a:pt x="3" y="8"/>
                  </a:lnTo>
                  <a:lnTo>
                    <a:pt x="5" y="6"/>
                  </a:lnTo>
                  <a:lnTo>
                    <a:pt x="6" y="4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8" y="4"/>
                  </a:lnTo>
                  <a:lnTo>
                    <a:pt x="17" y="6"/>
                  </a:lnTo>
                  <a:lnTo>
                    <a:pt x="14" y="9"/>
                  </a:lnTo>
                  <a:lnTo>
                    <a:pt x="13" y="12"/>
                  </a:lnTo>
                  <a:lnTo>
                    <a:pt x="10" y="14"/>
                  </a:lnTo>
                  <a:lnTo>
                    <a:pt x="8" y="17"/>
                  </a:lnTo>
                  <a:lnTo>
                    <a:pt x="5" y="19"/>
                  </a:lnTo>
                  <a:lnTo>
                    <a:pt x="0" y="21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09" name="Freeform 297">
              <a:extLst>
                <a:ext uri="{FF2B5EF4-FFF2-40B4-BE49-F238E27FC236}">
                  <a16:creationId xmlns:a16="http://schemas.microsoft.com/office/drawing/2014/main" id="{99039122-8D8E-E224-7E98-2FE4AB8C3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9" y="3470"/>
              <a:ext cx="22" cy="22"/>
            </a:xfrm>
            <a:custGeom>
              <a:avLst/>
              <a:gdLst>
                <a:gd name="T0" fmla="*/ 21 w 22"/>
                <a:gd name="T1" fmla="*/ 0 h 22"/>
                <a:gd name="T2" fmla="*/ 19 w 22"/>
                <a:gd name="T3" fmla="*/ 3 h 22"/>
                <a:gd name="T4" fmla="*/ 17 w 22"/>
                <a:gd name="T5" fmla="*/ 7 h 22"/>
                <a:gd name="T6" fmla="*/ 14 w 22"/>
                <a:gd name="T7" fmla="*/ 9 h 22"/>
                <a:gd name="T8" fmla="*/ 12 w 22"/>
                <a:gd name="T9" fmla="*/ 12 h 22"/>
                <a:gd name="T10" fmla="*/ 9 w 22"/>
                <a:gd name="T11" fmla="*/ 14 h 22"/>
                <a:gd name="T12" fmla="*/ 7 w 22"/>
                <a:gd name="T13" fmla="*/ 17 h 22"/>
                <a:gd name="T14" fmla="*/ 3 w 22"/>
                <a:gd name="T15" fmla="*/ 19 h 22"/>
                <a:gd name="T16" fmla="*/ 0 w 22"/>
                <a:gd name="T17" fmla="*/ 21 h 22"/>
                <a:gd name="T18" fmla="*/ 5 w 22"/>
                <a:gd name="T19" fmla="*/ 0 h 22"/>
                <a:gd name="T20" fmla="*/ 7 w 22"/>
                <a:gd name="T21" fmla="*/ 0 h 22"/>
                <a:gd name="T22" fmla="*/ 8 w 22"/>
                <a:gd name="T23" fmla="*/ 0 h 22"/>
                <a:gd name="T24" fmla="*/ 10 w 22"/>
                <a:gd name="T25" fmla="*/ 0 h 22"/>
                <a:gd name="T26" fmla="*/ 12 w 22"/>
                <a:gd name="T27" fmla="*/ 0 h 22"/>
                <a:gd name="T28" fmla="*/ 14 w 22"/>
                <a:gd name="T29" fmla="*/ 0 h 22"/>
                <a:gd name="T30" fmla="*/ 16 w 22"/>
                <a:gd name="T31" fmla="*/ 0 h 22"/>
                <a:gd name="T32" fmla="*/ 19 w 22"/>
                <a:gd name="T33" fmla="*/ 0 h 22"/>
                <a:gd name="T34" fmla="*/ 21 w 22"/>
                <a:gd name="T3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2">
                  <a:moveTo>
                    <a:pt x="21" y="0"/>
                  </a:moveTo>
                  <a:lnTo>
                    <a:pt x="19" y="3"/>
                  </a:lnTo>
                  <a:lnTo>
                    <a:pt x="17" y="7"/>
                  </a:lnTo>
                  <a:lnTo>
                    <a:pt x="14" y="9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7" y="17"/>
                  </a:lnTo>
                  <a:lnTo>
                    <a:pt x="3" y="19"/>
                  </a:lnTo>
                  <a:lnTo>
                    <a:pt x="0" y="21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1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10" name="Freeform 298">
              <a:extLst>
                <a:ext uri="{FF2B5EF4-FFF2-40B4-BE49-F238E27FC236}">
                  <a16:creationId xmlns:a16="http://schemas.microsoft.com/office/drawing/2014/main" id="{458455D3-96EB-8EC4-6859-ADAEEA741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1" y="3472"/>
              <a:ext cx="23" cy="22"/>
            </a:xfrm>
            <a:custGeom>
              <a:avLst/>
              <a:gdLst>
                <a:gd name="T0" fmla="*/ 22 w 23"/>
                <a:gd name="T1" fmla="*/ 0 h 22"/>
                <a:gd name="T2" fmla="*/ 19 w 23"/>
                <a:gd name="T3" fmla="*/ 3 h 22"/>
                <a:gd name="T4" fmla="*/ 17 w 23"/>
                <a:gd name="T5" fmla="*/ 6 h 22"/>
                <a:gd name="T6" fmla="*/ 15 w 23"/>
                <a:gd name="T7" fmla="*/ 10 h 22"/>
                <a:gd name="T8" fmla="*/ 11 w 23"/>
                <a:gd name="T9" fmla="*/ 13 h 22"/>
                <a:gd name="T10" fmla="*/ 9 w 23"/>
                <a:gd name="T11" fmla="*/ 15 h 22"/>
                <a:gd name="T12" fmla="*/ 6 w 23"/>
                <a:gd name="T13" fmla="*/ 18 h 22"/>
                <a:gd name="T14" fmla="*/ 3 w 23"/>
                <a:gd name="T15" fmla="*/ 19 h 22"/>
                <a:gd name="T16" fmla="*/ 0 w 23"/>
                <a:gd name="T17" fmla="*/ 21 h 22"/>
                <a:gd name="T18" fmla="*/ 2 w 23"/>
                <a:gd name="T19" fmla="*/ 18 h 22"/>
                <a:gd name="T20" fmla="*/ 4 w 23"/>
                <a:gd name="T21" fmla="*/ 14 h 22"/>
                <a:gd name="T22" fmla="*/ 6 w 23"/>
                <a:gd name="T23" fmla="*/ 11 h 22"/>
                <a:gd name="T24" fmla="*/ 9 w 23"/>
                <a:gd name="T25" fmla="*/ 7 h 22"/>
                <a:gd name="T26" fmla="*/ 12 w 23"/>
                <a:gd name="T27" fmla="*/ 5 h 22"/>
                <a:gd name="T28" fmla="*/ 15 w 23"/>
                <a:gd name="T29" fmla="*/ 2 h 22"/>
                <a:gd name="T30" fmla="*/ 18 w 23"/>
                <a:gd name="T31" fmla="*/ 1 h 22"/>
                <a:gd name="T32" fmla="*/ 22 w 23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22">
                  <a:moveTo>
                    <a:pt x="22" y="0"/>
                  </a:moveTo>
                  <a:lnTo>
                    <a:pt x="19" y="3"/>
                  </a:lnTo>
                  <a:lnTo>
                    <a:pt x="17" y="6"/>
                  </a:lnTo>
                  <a:lnTo>
                    <a:pt x="15" y="10"/>
                  </a:lnTo>
                  <a:lnTo>
                    <a:pt x="11" y="13"/>
                  </a:lnTo>
                  <a:lnTo>
                    <a:pt x="9" y="15"/>
                  </a:lnTo>
                  <a:lnTo>
                    <a:pt x="6" y="18"/>
                  </a:lnTo>
                  <a:lnTo>
                    <a:pt x="3" y="19"/>
                  </a:lnTo>
                  <a:lnTo>
                    <a:pt x="0" y="21"/>
                  </a:lnTo>
                  <a:lnTo>
                    <a:pt x="2" y="18"/>
                  </a:lnTo>
                  <a:lnTo>
                    <a:pt x="4" y="14"/>
                  </a:lnTo>
                  <a:lnTo>
                    <a:pt x="6" y="11"/>
                  </a:lnTo>
                  <a:lnTo>
                    <a:pt x="9" y="7"/>
                  </a:lnTo>
                  <a:lnTo>
                    <a:pt x="12" y="5"/>
                  </a:lnTo>
                  <a:lnTo>
                    <a:pt x="15" y="2"/>
                  </a:lnTo>
                  <a:lnTo>
                    <a:pt x="18" y="1"/>
                  </a:lnTo>
                  <a:lnTo>
                    <a:pt x="22" y="0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11" name="Freeform 299">
              <a:extLst>
                <a:ext uri="{FF2B5EF4-FFF2-40B4-BE49-F238E27FC236}">
                  <a16:creationId xmlns:a16="http://schemas.microsoft.com/office/drawing/2014/main" id="{14E103F4-2F62-9F50-C6C6-6B0601D3E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9" y="3472"/>
              <a:ext cx="54" cy="39"/>
            </a:xfrm>
            <a:custGeom>
              <a:avLst/>
              <a:gdLst>
                <a:gd name="T0" fmla="*/ 53 w 54"/>
                <a:gd name="T1" fmla="*/ 0 h 39"/>
                <a:gd name="T2" fmla="*/ 51 w 54"/>
                <a:gd name="T3" fmla="*/ 6 h 39"/>
                <a:gd name="T4" fmla="*/ 49 w 54"/>
                <a:gd name="T5" fmla="*/ 10 h 39"/>
                <a:gd name="T6" fmla="*/ 46 w 54"/>
                <a:gd name="T7" fmla="*/ 14 h 39"/>
                <a:gd name="T8" fmla="*/ 42 w 54"/>
                <a:gd name="T9" fmla="*/ 17 h 39"/>
                <a:gd name="T10" fmla="*/ 38 w 54"/>
                <a:gd name="T11" fmla="*/ 20 h 39"/>
                <a:gd name="T12" fmla="*/ 34 w 54"/>
                <a:gd name="T13" fmla="*/ 23 h 39"/>
                <a:gd name="T14" fmla="*/ 30 w 54"/>
                <a:gd name="T15" fmla="*/ 26 h 39"/>
                <a:gd name="T16" fmla="*/ 26 w 54"/>
                <a:gd name="T17" fmla="*/ 29 h 39"/>
                <a:gd name="T18" fmla="*/ 26 w 54"/>
                <a:gd name="T19" fmla="*/ 30 h 39"/>
                <a:gd name="T20" fmla="*/ 26 w 54"/>
                <a:gd name="T21" fmla="*/ 31 h 39"/>
                <a:gd name="T22" fmla="*/ 26 w 54"/>
                <a:gd name="T23" fmla="*/ 32 h 39"/>
                <a:gd name="T24" fmla="*/ 25 w 54"/>
                <a:gd name="T25" fmla="*/ 33 h 39"/>
                <a:gd name="T26" fmla="*/ 27 w 54"/>
                <a:gd name="T27" fmla="*/ 34 h 39"/>
                <a:gd name="T28" fmla="*/ 29 w 54"/>
                <a:gd name="T29" fmla="*/ 34 h 39"/>
                <a:gd name="T30" fmla="*/ 31 w 54"/>
                <a:gd name="T31" fmla="*/ 34 h 39"/>
                <a:gd name="T32" fmla="*/ 32 w 54"/>
                <a:gd name="T33" fmla="*/ 34 h 39"/>
                <a:gd name="T34" fmla="*/ 34 w 54"/>
                <a:gd name="T35" fmla="*/ 32 h 39"/>
                <a:gd name="T36" fmla="*/ 35 w 54"/>
                <a:gd name="T37" fmla="*/ 31 h 39"/>
                <a:gd name="T38" fmla="*/ 37 w 54"/>
                <a:gd name="T39" fmla="*/ 31 h 39"/>
                <a:gd name="T40" fmla="*/ 39 w 54"/>
                <a:gd name="T41" fmla="*/ 31 h 39"/>
                <a:gd name="T42" fmla="*/ 40 w 54"/>
                <a:gd name="T43" fmla="*/ 33 h 39"/>
                <a:gd name="T44" fmla="*/ 41 w 54"/>
                <a:gd name="T45" fmla="*/ 34 h 39"/>
                <a:gd name="T46" fmla="*/ 41 w 54"/>
                <a:gd name="T47" fmla="*/ 36 h 39"/>
                <a:gd name="T48" fmla="*/ 40 w 54"/>
                <a:gd name="T49" fmla="*/ 37 h 39"/>
                <a:gd name="T50" fmla="*/ 35 w 54"/>
                <a:gd name="T51" fmla="*/ 38 h 39"/>
                <a:gd name="T52" fmla="*/ 30 w 54"/>
                <a:gd name="T53" fmla="*/ 38 h 39"/>
                <a:gd name="T54" fmla="*/ 25 w 54"/>
                <a:gd name="T55" fmla="*/ 37 h 39"/>
                <a:gd name="T56" fmla="*/ 20 w 54"/>
                <a:gd name="T57" fmla="*/ 37 h 39"/>
                <a:gd name="T58" fmla="*/ 15 w 54"/>
                <a:gd name="T59" fmla="*/ 37 h 39"/>
                <a:gd name="T60" fmla="*/ 10 w 54"/>
                <a:gd name="T61" fmla="*/ 37 h 39"/>
                <a:gd name="T62" fmla="*/ 5 w 54"/>
                <a:gd name="T63" fmla="*/ 36 h 39"/>
                <a:gd name="T64" fmla="*/ 0 w 54"/>
                <a:gd name="T65" fmla="*/ 36 h 39"/>
                <a:gd name="T66" fmla="*/ 0 w 54"/>
                <a:gd name="T67" fmla="*/ 34 h 39"/>
                <a:gd name="T68" fmla="*/ 5 w 54"/>
                <a:gd name="T69" fmla="*/ 33 h 39"/>
                <a:gd name="T70" fmla="*/ 9 w 54"/>
                <a:gd name="T71" fmla="*/ 32 h 39"/>
                <a:gd name="T72" fmla="*/ 14 w 54"/>
                <a:gd name="T73" fmla="*/ 29 h 39"/>
                <a:gd name="T74" fmla="*/ 18 w 54"/>
                <a:gd name="T75" fmla="*/ 25 h 39"/>
                <a:gd name="T76" fmla="*/ 21 w 54"/>
                <a:gd name="T77" fmla="*/ 21 h 39"/>
                <a:gd name="T78" fmla="*/ 24 w 54"/>
                <a:gd name="T79" fmla="*/ 17 h 39"/>
                <a:gd name="T80" fmla="*/ 27 w 54"/>
                <a:gd name="T81" fmla="*/ 12 h 39"/>
                <a:gd name="T82" fmla="*/ 29 w 54"/>
                <a:gd name="T83" fmla="*/ 7 h 39"/>
                <a:gd name="T84" fmla="*/ 31 w 54"/>
                <a:gd name="T85" fmla="*/ 4 h 39"/>
                <a:gd name="T86" fmla="*/ 33 w 54"/>
                <a:gd name="T87" fmla="*/ 2 h 39"/>
                <a:gd name="T88" fmla="*/ 36 w 54"/>
                <a:gd name="T89" fmla="*/ 1 h 39"/>
                <a:gd name="T90" fmla="*/ 39 w 54"/>
                <a:gd name="T91" fmla="*/ 0 h 39"/>
                <a:gd name="T92" fmla="*/ 42 w 54"/>
                <a:gd name="T93" fmla="*/ 0 h 39"/>
                <a:gd name="T94" fmla="*/ 46 w 54"/>
                <a:gd name="T95" fmla="*/ 0 h 39"/>
                <a:gd name="T96" fmla="*/ 50 w 54"/>
                <a:gd name="T97" fmla="*/ 0 h 39"/>
                <a:gd name="T98" fmla="*/ 53 w 54"/>
                <a:gd name="T9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" h="39">
                  <a:moveTo>
                    <a:pt x="53" y="0"/>
                  </a:moveTo>
                  <a:lnTo>
                    <a:pt x="51" y="6"/>
                  </a:lnTo>
                  <a:lnTo>
                    <a:pt x="49" y="10"/>
                  </a:lnTo>
                  <a:lnTo>
                    <a:pt x="46" y="14"/>
                  </a:lnTo>
                  <a:lnTo>
                    <a:pt x="42" y="17"/>
                  </a:lnTo>
                  <a:lnTo>
                    <a:pt x="38" y="20"/>
                  </a:lnTo>
                  <a:lnTo>
                    <a:pt x="34" y="23"/>
                  </a:lnTo>
                  <a:lnTo>
                    <a:pt x="30" y="26"/>
                  </a:lnTo>
                  <a:lnTo>
                    <a:pt x="26" y="29"/>
                  </a:lnTo>
                  <a:lnTo>
                    <a:pt x="26" y="30"/>
                  </a:lnTo>
                  <a:lnTo>
                    <a:pt x="26" y="31"/>
                  </a:lnTo>
                  <a:lnTo>
                    <a:pt x="26" y="32"/>
                  </a:lnTo>
                  <a:lnTo>
                    <a:pt x="25" y="33"/>
                  </a:lnTo>
                  <a:lnTo>
                    <a:pt x="27" y="34"/>
                  </a:lnTo>
                  <a:lnTo>
                    <a:pt x="29" y="34"/>
                  </a:lnTo>
                  <a:lnTo>
                    <a:pt x="31" y="34"/>
                  </a:lnTo>
                  <a:lnTo>
                    <a:pt x="32" y="34"/>
                  </a:lnTo>
                  <a:lnTo>
                    <a:pt x="34" y="32"/>
                  </a:lnTo>
                  <a:lnTo>
                    <a:pt x="35" y="31"/>
                  </a:lnTo>
                  <a:lnTo>
                    <a:pt x="37" y="31"/>
                  </a:lnTo>
                  <a:lnTo>
                    <a:pt x="39" y="31"/>
                  </a:lnTo>
                  <a:lnTo>
                    <a:pt x="40" y="33"/>
                  </a:lnTo>
                  <a:lnTo>
                    <a:pt x="41" y="34"/>
                  </a:lnTo>
                  <a:lnTo>
                    <a:pt x="41" y="36"/>
                  </a:lnTo>
                  <a:lnTo>
                    <a:pt x="40" y="37"/>
                  </a:lnTo>
                  <a:lnTo>
                    <a:pt x="35" y="38"/>
                  </a:lnTo>
                  <a:lnTo>
                    <a:pt x="30" y="38"/>
                  </a:lnTo>
                  <a:lnTo>
                    <a:pt x="25" y="37"/>
                  </a:lnTo>
                  <a:lnTo>
                    <a:pt x="20" y="37"/>
                  </a:lnTo>
                  <a:lnTo>
                    <a:pt x="15" y="37"/>
                  </a:lnTo>
                  <a:lnTo>
                    <a:pt x="10" y="37"/>
                  </a:lnTo>
                  <a:lnTo>
                    <a:pt x="5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5" y="33"/>
                  </a:lnTo>
                  <a:lnTo>
                    <a:pt x="9" y="32"/>
                  </a:lnTo>
                  <a:lnTo>
                    <a:pt x="14" y="29"/>
                  </a:lnTo>
                  <a:lnTo>
                    <a:pt x="18" y="25"/>
                  </a:lnTo>
                  <a:lnTo>
                    <a:pt x="21" y="21"/>
                  </a:lnTo>
                  <a:lnTo>
                    <a:pt x="24" y="17"/>
                  </a:lnTo>
                  <a:lnTo>
                    <a:pt x="27" y="12"/>
                  </a:lnTo>
                  <a:lnTo>
                    <a:pt x="29" y="7"/>
                  </a:lnTo>
                  <a:lnTo>
                    <a:pt x="31" y="4"/>
                  </a:lnTo>
                  <a:lnTo>
                    <a:pt x="33" y="2"/>
                  </a:lnTo>
                  <a:lnTo>
                    <a:pt x="36" y="1"/>
                  </a:lnTo>
                  <a:lnTo>
                    <a:pt x="39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3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12" name="Freeform 300">
              <a:extLst>
                <a:ext uri="{FF2B5EF4-FFF2-40B4-BE49-F238E27FC236}">
                  <a16:creationId xmlns:a16="http://schemas.microsoft.com/office/drawing/2014/main" id="{B54155AB-7922-3D80-22FE-2C9790C5A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6" y="3474"/>
              <a:ext cx="117" cy="22"/>
            </a:xfrm>
            <a:custGeom>
              <a:avLst/>
              <a:gdLst>
                <a:gd name="T0" fmla="*/ 116 w 117"/>
                <a:gd name="T1" fmla="*/ 14 h 22"/>
                <a:gd name="T2" fmla="*/ 115 w 117"/>
                <a:gd name="T3" fmla="*/ 15 h 22"/>
                <a:gd name="T4" fmla="*/ 115 w 117"/>
                <a:gd name="T5" fmla="*/ 17 h 22"/>
                <a:gd name="T6" fmla="*/ 115 w 117"/>
                <a:gd name="T7" fmla="*/ 19 h 22"/>
                <a:gd name="T8" fmla="*/ 115 w 117"/>
                <a:gd name="T9" fmla="*/ 21 h 22"/>
                <a:gd name="T10" fmla="*/ 106 w 117"/>
                <a:gd name="T11" fmla="*/ 20 h 22"/>
                <a:gd name="T12" fmla="*/ 98 w 117"/>
                <a:gd name="T13" fmla="*/ 19 h 22"/>
                <a:gd name="T14" fmla="*/ 90 w 117"/>
                <a:gd name="T15" fmla="*/ 18 h 22"/>
                <a:gd name="T16" fmla="*/ 83 w 117"/>
                <a:gd name="T17" fmla="*/ 18 h 22"/>
                <a:gd name="T18" fmla="*/ 76 w 117"/>
                <a:gd name="T19" fmla="*/ 16 h 22"/>
                <a:gd name="T20" fmla="*/ 69 w 117"/>
                <a:gd name="T21" fmla="*/ 15 h 22"/>
                <a:gd name="T22" fmla="*/ 63 w 117"/>
                <a:gd name="T23" fmla="*/ 15 h 22"/>
                <a:gd name="T24" fmla="*/ 56 w 117"/>
                <a:gd name="T25" fmla="*/ 14 h 22"/>
                <a:gd name="T26" fmla="*/ 50 w 117"/>
                <a:gd name="T27" fmla="*/ 13 h 22"/>
                <a:gd name="T28" fmla="*/ 43 w 117"/>
                <a:gd name="T29" fmla="*/ 12 h 22"/>
                <a:gd name="T30" fmla="*/ 37 w 117"/>
                <a:gd name="T31" fmla="*/ 11 h 22"/>
                <a:gd name="T32" fmla="*/ 30 w 117"/>
                <a:gd name="T33" fmla="*/ 11 h 22"/>
                <a:gd name="T34" fmla="*/ 23 w 117"/>
                <a:gd name="T35" fmla="*/ 11 h 22"/>
                <a:gd name="T36" fmla="*/ 15 w 117"/>
                <a:gd name="T37" fmla="*/ 10 h 22"/>
                <a:gd name="T38" fmla="*/ 8 w 117"/>
                <a:gd name="T39" fmla="*/ 9 h 22"/>
                <a:gd name="T40" fmla="*/ 0 w 117"/>
                <a:gd name="T41" fmla="*/ 9 h 22"/>
                <a:gd name="T42" fmla="*/ 0 w 117"/>
                <a:gd name="T43" fmla="*/ 0 h 22"/>
                <a:gd name="T44" fmla="*/ 4 w 117"/>
                <a:gd name="T45" fmla="*/ 0 h 22"/>
                <a:gd name="T46" fmla="*/ 9 w 117"/>
                <a:gd name="T47" fmla="*/ 1 h 22"/>
                <a:gd name="T48" fmla="*/ 16 w 117"/>
                <a:gd name="T49" fmla="*/ 2 h 22"/>
                <a:gd name="T50" fmla="*/ 23 w 117"/>
                <a:gd name="T51" fmla="*/ 2 h 22"/>
                <a:gd name="T52" fmla="*/ 30 w 117"/>
                <a:gd name="T53" fmla="*/ 4 h 22"/>
                <a:gd name="T54" fmla="*/ 38 w 117"/>
                <a:gd name="T55" fmla="*/ 4 h 22"/>
                <a:gd name="T56" fmla="*/ 47 w 117"/>
                <a:gd name="T57" fmla="*/ 5 h 22"/>
                <a:gd name="T58" fmla="*/ 55 w 117"/>
                <a:gd name="T59" fmla="*/ 7 h 22"/>
                <a:gd name="T60" fmla="*/ 64 w 117"/>
                <a:gd name="T61" fmla="*/ 7 h 22"/>
                <a:gd name="T62" fmla="*/ 72 w 117"/>
                <a:gd name="T63" fmla="*/ 8 h 22"/>
                <a:gd name="T64" fmla="*/ 81 w 117"/>
                <a:gd name="T65" fmla="*/ 9 h 22"/>
                <a:gd name="T66" fmla="*/ 89 w 117"/>
                <a:gd name="T67" fmla="*/ 11 h 22"/>
                <a:gd name="T68" fmla="*/ 96 w 117"/>
                <a:gd name="T69" fmla="*/ 11 h 22"/>
                <a:gd name="T70" fmla="*/ 104 w 117"/>
                <a:gd name="T71" fmla="*/ 12 h 22"/>
                <a:gd name="T72" fmla="*/ 110 w 117"/>
                <a:gd name="T73" fmla="*/ 14 h 22"/>
                <a:gd name="T74" fmla="*/ 116 w 117"/>
                <a:gd name="T75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7" h="22">
                  <a:moveTo>
                    <a:pt x="116" y="14"/>
                  </a:moveTo>
                  <a:lnTo>
                    <a:pt x="115" y="15"/>
                  </a:lnTo>
                  <a:lnTo>
                    <a:pt x="115" y="17"/>
                  </a:lnTo>
                  <a:lnTo>
                    <a:pt x="115" y="19"/>
                  </a:lnTo>
                  <a:lnTo>
                    <a:pt x="115" y="21"/>
                  </a:lnTo>
                  <a:lnTo>
                    <a:pt x="106" y="20"/>
                  </a:lnTo>
                  <a:lnTo>
                    <a:pt x="98" y="19"/>
                  </a:lnTo>
                  <a:lnTo>
                    <a:pt x="90" y="18"/>
                  </a:lnTo>
                  <a:lnTo>
                    <a:pt x="83" y="18"/>
                  </a:lnTo>
                  <a:lnTo>
                    <a:pt x="76" y="16"/>
                  </a:lnTo>
                  <a:lnTo>
                    <a:pt x="69" y="15"/>
                  </a:lnTo>
                  <a:lnTo>
                    <a:pt x="63" y="15"/>
                  </a:lnTo>
                  <a:lnTo>
                    <a:pt x="56" y="14"/>
                  </a:lnTo>
                  <a:lnTo>
                    <a:pt x="50" y="13"/>
                  </a:lnTo>
                  <a:lnTo>
                    <a:pt x="43" y="12"/>
                  </a:lnTo>
                  <a:lnTo>
                    <a:pt x="37" y="11"/>
                  </a:lnTo>
                  <a:lnTo>
                    <a:pt x="30" y="11"/>
                  </a:lnTo>
                  <a:lnTo>
                    <a:pt x="23" y="11"/>
                  </a:lnTo>
                  <a:lnTo>
                    <a:pt x="15" y="10"/>
                  </a:lnTo>
                  <a:lnTo>
                    <a:pt x="8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4" y="0"/>
                  </a:lnTo>
                  <a:lnTo>
                    <a:pt x="9" y="1"/>
                  </a:lnTo>
                  <a:lnTo>
                    <a:pt x="16" y="2"/>
                  </a:lnTo>
                  <a:lnTo>
                    <a:pt x="23" y="2"/>
                  </a:lnTo>
                  <a:lnTo>
                    <a:pt x="30" y="4"/>
                  </a:lnTo>
                  <a:lnTo>
                    <a:pt x="38" y="4"/>
                  </a:lnTo>
                  <a:lnTo>
                    <a:pt x="47" y="5"/>
                  </a:lnTo>
                  <a:lnTo>
                    <a:pt x="55" y="7"/>
                  </a:lnTo>
                  <a:lnTo>
                    <a:pt x="64" y="7"/>
                  </a:lnTo>
                  <a:lnTo>
                    <a:pt x="72" y="8"/>
                  </a:lnTo>
                  <a:lnTo>
                    <a:pt x="81" y="9"/>
                  </a:lnTo>
                  <a:lnTo>
                    <a:pt x="89" y="11"/>
                  </a:lnTo>
                  <a:lnTo>
                    <a:pt x="96" y="11"/>
                  </a:lnTo>
                  <a:lnTo>
                    <a:pt x="104" y="12"/>
                  </a:lnTo>
                  <a:lnTo>
                    <a:pt x="110" y="14"/>
                  </a:lnTo>
                  <a:lnTo>
                    <a:pt x="116" y="14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13" name="Freeform 301">
              <a:extLst>
                <a:ext uri="{FF2B5EF4-FFF2-40B4-BE49-F238E27FC236}">
                  <a16:creationId xmlns:a16="http://schemas.microsoft.com/office/drawing/2014/main" id="{5FB91ED6-60E2-C89E-D2C9-8B0146A33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0" y="3476"/>
              <a:ext cx="46" cy="28"/>
            </a:xfrm>
            <a:custGeom>
              <a:avLst/>
              <a:gdLst>
                <a:gd name="T0" fmla="*/ 5 w 46"/>
                <a:gd name="T1" fmla="*/ 0 h 28"/>
                <a:gd name="T2" fmla="*/ 5 w 46"/>
                <a:gd name="T3" fmla="*/ 2 h 28"/>
                <a:gd name="T4" fmla="*/ 4 w 46"/>
                <a:gd name="T5" fmla="*/ 5 h 28"/>
                <a:gd name="T6" fmla="*/ 3 w 46"/>
                <a:gd name="T7" fmla="*/ 7 h 28"/>
                <a:gd name="T8" fmla="*/ 2 w 46"/>
                <a:gd name="T9" fmla="*/ 10 h 28"/>
                <a:gd name="T10" fmla="*/ 2 w 46"/>
                <a:gd name="T11" fmla="*/ 12 h 28"/>
                <a:gd name="T12" fmla="*/ 2 w 46"/>
                <a:gd name="T13" fmla="*/ 14 h 28"/>
                <a:gd name="T14" fmla="*/ 4 w 46"/>
                <a:gd name="T15" fmla="*/ 15 h 28"/>
                <a:gd name="T16" fmla="*/ 7 w 46"/>
                <a:gd name="T17" fmla="*/ 17 h 28"/>
                <a:gd name="T18" fmla="*/ 9 w 46"/>
                <a:gd name="T19" fmla="*/ 16 h 28"/>
                <a:gd name="T20" fmla="*/ 11 w 46"/>
                <a:gd name="T21" fmla="*/ 15 h 28"/>
                <a:gd name="T22" fmla="*/ 13 w 46"/>
                <a:gd name="T23" fmla="*/ 14 h 28"/>
                <a:gd name="T24" fmla="*/ 14 w 46"/>
                <a:gd name="T25" fmla="*/ 13 h 28"/>
                <a:gd name="T26" fmla="*/ 15 w 46"/>
                <a:gd name="T27" fmla="*/ 12 h 28"/>
                <a:gd name="T28" fmla="*/ 17 w 46"/>
                <a:gd name="T29" fmla="*/ 10 h 28"/>
                <a:gd name="T30" fmla="*/ 18 w 46"/>
                <a:gd name="T31" fmla="*/ 8 h 28"/>
                <a:gd name="T32" fmla="*/ 19 w 46"/>
                <a:gd name="T33" fmla="*/ 7 h 28"/>
                <a:gd name="T34" fmla="*/ 19 w 46"/>
                <a:gd name="T35" fmla="*/ 8 h 28"/>
                <a:gd name="T36" fmla="*/ 19 w 46"/>
                <a:gd name="T37" fmla="*/ 10 h 28"/>
                <a:gd name="T38" fmla="*/ 19 w 46"/>
                <a:gd name="T39" fmla="*/ 12 h 28"/>
                <a:gd name="T40" fmla="*/ 19 w 46"/>
                <a:gd name="T41" fmla="*/ 14 h 28"/>
                <a:gd name="T42" fmla="*/ 19 w 46"/>
                <a:gd name="T43" fmla="*/ 17 h 28"/>
                <a:gd name="T44" fmla="*/ 20 w 46"/>
                <a:gd name="T45" fmla="*/ 19 h 28"/>
                <a:gd name="T46" fmla="*/ 21 w 46"/>
                <a:gd name="T47" fmla="*/ 21 h 28"/>
                <a:gd name="T48" fmla="*/ 23 w 46"/>
                <a:gd name="T49" fmla="*/ 22 h 28"/>
                <a:gd name="T50" fmla="*/ 25 w 46"/>
                <a:gd name="T51" fmla="*/ 20 h 28"/>
                <a:gd name="T52" fmla="*/ 28 w 46"/>
                <a:gd name="T53" fmla="*/ 18 h 28"/>
                <a:gd name="T54" fmla="*/ 30 w 46"/>
                <a:gd name="T55" fmla="*/ 16 h 28"/>
                <a:gd name="T56" fmla="*/ 32 w 46"/>
                <a:gd name="T57" fmla="*/ 13 h 28"/>
                <a:gd name="T58" fmla="*/ 34 w 46"/>
                <a:gd name="T59" fmla="*/ 11 h 28"/>
                <a:gd name="T60" fmla="*/ 36 w 46"/>
                <a:gd name="T61" fmla="*/ 8 h 28"/>
                <a:gd name="T62" fmla="*/ 37 w 46"/>
                <a:gd name="T63" fmla="*/ 5 h 28"/>
                <a:gd name="T64" fmla="*/ 39 w 46"/>
                <a:gd name="T65" fmla="*/ 2 h 28"/>
                <a:gd name="T66" fmla="*/ 45 w 46"/>
                <a:gd name="T67" fmla="*/ 10 h 28"/>
                <a:gd name="T68" fmla="*/ 41 w 46"/>
                <a:gd name="T69" fmla="*/ 13 h 28"/>
                <a:gd name="T70" fmla="*/ 36 w 46"/>
                <a:gd name="T71" fmla="*/ 16 h 28"/>
                <a:gd name="T72" fmla="*/ 31 w 46"/>
                <a:gd name="T73" fmla="*/ 19 h 28"/>
                <a:gd name="T74" fmla="*/ 26 w 46"/>
                <a:gd name="T75" fmla="*/ 21 h 28"/>
                <a:gd name="T76" fmla="*/ 21 w 46"/>
                <a:gd name="T77" fmla="*/ 22 h 28"/>
                <a:gd name="T78" fmla="*/ 15 w 46"/>
                <a:gd name="T79" fmla="*/ 23 h 28"/>
                <a:gd name="T80" fmla="*/ 11 w 46"/>
                <a:gd name="T81" fmla="*/ 24 h 28"/>
                <a:gd name="T82" fmla="*/ 5 w 46"/>
                <a:gd name="T83" fmla="*/ 23 h 28"/>
                <a:gd name="T84" fmla="*/ 0 w 46"/>
                <a:gd name="T85" fmla="*/ 27 h 28"/>
                <a:gd name="T86" fmla="*/ 0 w 46"/>
                <a:gd name="T87" fmla="*/ 23 h 28"/>
                <a:gd name="T88" fmla="*/ 0 w 46"/>
                <a:gd name="T89" fmla="*/ 20 h 28"/>
                <a:gd name="T90" fmla="*/ 0 w 46"/>
                <a:gd name="T91" fmla="*/ 17 h 28"/>
                <a:gd name="T92" fmla="*/ 0 w 46"/>
                <a:gd name="T93" fmla="*/ 14 h 28"/>
                <a:gd name="T94" fmla="*/ 0 w 46"/>
                <a:gd name="T95" fmla="*/ 12 h 28"/>
                <a:gd name="T96" fmla="*/ 0 w 46"/>
                <a:gd name="T97" fmla="*/ 9 h 28"/>
                <a:gd name="T98" fmla="*/ 0 w 46"/>
                <a:gd name="T99" fmla="*/ 6 h 28"/>
                <a:gd name="T100" fmla="*/ 0 w 46"/>
                <a:gd name="T101" fmla="*/ 2 h 28"/>
                <a:gd name="T102" fmla="*/ 0 w 46"/>
                <a:gd name="T103" fmla="*/ 1 h 28"/>
                <a:gd name="T104" fmla="*/ 1 w 46"/>
                <a:gd name="T105" fmla="*/ 0 h 28"/>
                <a:gd name="T106" fmla="*/ 3 w 46"/>
                <a:gd name="T107" fmla="*/ 0 h 28"/>
                <a:gd name="T108" fmla="*/ 5 w 46"/>
                <a:gd name="T10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28">
                  <a:moveTo>
                    <a:pt x="5" y="0"/>
                  </a:moveTo>
                  <a:lnTo>
                    <a:pt x="5" y="2"/>
                  </a:lnTo>
                  <a:lnTo>
                    <a:pt x="4" y="5"/>
                  </a:lnTo>
                  <a:lnTo>
                    <a:pt x="3" y="7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4" y="15"/>
                  </a:lnTo>
                  <a:lnTo>
                    <a:pt x="7" y="17"/>
                  </a:lnTo>
                  <a:lnTo>
                    <a:pt x="9" y="16"/>
                  </a:lnTo>
                  <a:lnTo>
                    <a:pt x="11" y="15"/>
                  </a:lnTo>
                  <a:lnTo>
                    <a:pt x="13" y="14"/>
                  </a:lnTo>
                  <a:lnTo>
                    <a:pt x="14" y="13"/>
                  </a:lnTo>
                  <a:lnTo>
                    <a:pt x="15" y="12"/>
                  </a:lnTo>
                  <a:lnTo>
                    <a:pt x="17" y="10"/>
                  </a:lnTo>
                  <a:lnTo>
                    <a:pt x="18" y="8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7"/>
                  </a:lnTo>
                  <a:lnTo>
                    <a:pt x="20" y="19"/>
                  </a:lnTo>
                  <a:lnTo>
                    <a:pt x="21" y="21"/>
                  </a:lnTo>
                  <a:lnTo>
                    <a:pt x="23" y="22"/>
                  </a:lnTo>
                  <a:lnTo>
                    <a:pt x="25" y="20"/>
                  </a:lnTo>
                  <a:lnTo>
                    <a:pt x="28" y="18"/>
                  </a:lnTo>
                  <a:lnTo>
                    <a:pt x="30" y="16"/>
                  </a:lnTo>
                  <a:lnTo>
                    <a:pt x="32" y="13"/>
                  </a:lnTo>
                  <a:lnTo>
                    <a:pt x="34" y="11"/>
                  </a:lnTo>
                  <a:lnTo>
                    <a:pt x="36" y="8"/>
                  </a:lnTo>
                  <a:lnTo>
                    <a:pt x="37" y="5"/>
                  </a:lnTo>
                  <a:lnTo>
                    <a:pt x="39" y="2"/>
                  </a:lnTo>
                  <a:lnTo>
                    <a:pt x="45" y="10"/>
                  </a:lnTo>
                  <a:lnTo>
                    <a:pt x="41" y="13"/>
                  </a:lnTo>
                  <a:lnTo>
                    <a:pt x="36" y="16"/>
                  </a:lnTo>
                  <a:lnTo>
                    <a:pt x="31" y="19"/>
                  </a:lnTo>
                  <a:lnTo>
                    <a:pt x="26" y="21"/>
                  </a:lnTo>
                  <a:lnTo>
                    <a:pt x="21" y="22"/>
                  </a:lnTo>
                  <a:lnTo>
                    <a:pt x="15" y="23"/>
                  </a:lnTo>
                  <a:lnTo>
                    <a:pt x="11" y="24"/>
                  </a:lnTo>
                  <a:lnTo>
                    <a:pt x="5" y="23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5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14" name="Freeform 302">
              <a:extLst>
                <a:ext uri="{FF2B5EF4-FFF2-40B4-BE49-F238E27FC236}">
                  <a16:creationId xmlns:a16="http://schemas.microsoft.com/office/drawing/2014/main" id="{67DE22AA-F564-943E-4E7B-228F19096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3478"/>
              <a:ext cx="24" cy="22"/>
            </a:xfrm>
            <a:custGeom>
              <a:avLst/>
              <a:gdLst>
                <a:gd name="T0" fmla="*/ 1 w 24"/>
                <a:gd name="T1" fmla="*/ 21 h 22"/>
                <a:gd name="T2" fmla="*/ 0 w 24"/>
                <a:gd name="T3" fmla="*/ 19 h 22"/>
                <a:gd name="T4" fmla="*/ 0 w 24"/>
                <a:gd name="T5" fmla="*/ 18 h 22"/>
                <a:gd name="T6" fmla="*/ 0 w 24"/>
                <a:gd name="T7" fmla="*/ 17 h 22"/>
                <a:gd name="T8" fmla="*/ 0 w 24"/>
                <a:gd name="T9" fmla="*/ 15 h 22"/>
                <a:gd name="T10" fmla="*/ 0 w 24"/>
                <a:gd name="T11" fmla="*/ 14 h 22"/>
                <a:gd name="T12" fmla="*/ 1 w 24"/>
                <a:gd name="T13" fmla="*/ 13 h 22"/>
                <a:gd name="T14" fmla="*/ 2 w 24"/>
                <a:gd name="T15" fmla="*/ 12 h 22"/>
                <a:gd name="T16" fmla="*/ 2 w 24"/>
                <a:gd name="T17" fmla="*/ 11 h 22"/>
                <a:gd name="T18" fmla="*/ 4 w 24"/>
                <a:gd name="T19" fmla="*/ 8 h 22"/>
                <a:gd name="T20" fmla="*/ 6 w 24"/>
                <a:gd name="T21" fmla="*/ 7 h 22"/>
                <a:gd name="T22" fmla="*/ 9 w 24"/>
                <a:gd name="T23" fmla="*/ 5 h 22"/>
                <a:gd name="T24" fmla="*/ 11 w 24"/>
                <a:gd name="T25" fmla="*/ 4 h 22"/>
                <a:gd name="T26" fmla="*/ 14 w 24"/>
                <a:gd name="T27" fmla="*/ 3 h 22"/>
                <a:gd name="T28" fmla="*/ 17 w 24"/>
                <a:gd name="T29" fmla="*/ 2 h 22"/>
                <a:gd name="T30" fmla="*/ 20 w 24"/>
                <a:gd name="T31" fmla="*/ 1 h 22"/>
                <a:gd name="T32" fmla="*/ 23 w 24"/>
                <a:gd name="T33" fmla="*/ 0 h 22"/>
                <a:gd name="T34" fmla="*/ 21 w 24"/>
                <a:gd name="T35" fmla="*/ 3 h 22"/>
                <a:gd name="T36" fmla="*/ 19 w 24"/>
                <a:gd name="T37" fmla="*/ 7 h 22"/>
                <a:gd name="T38" fmla="*/ 17 w 24"/>
                <a:gd name="T39" fmla="*/ 11 h 22"/>
                <a:gd name="T40" fmla="*/ 15 w 24"/>
                <a:gd name="T41" fmla="*/ 14 h 22"/>
                <a:gd name="T42" fmla="*/ 13 w 24"/>
                <a:gd name="T43" fmla="*/ 16 h 22"/>
                <a:gd name="T44" fmla="*/ 10 w 24"/>
                <a:gd name="T45" fmla="*/ 18 h 22"/>
                <a:gd name="T46" fmla="*/ 6 w 24"/>
                <a:gd name="T47" fmla="*/ 20 h 22"/>
                <a:gd name="T48" fmla="*/ 1 w 24"/>
                <a:gd name="T4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2">
                  <a:moveTo>
                    <a:pt x="1" y="21"/>
                  </a:moveTo>
                  <a:lnTo>
                    <a:pt x="0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4" y="8"/>
                  </a:lnTo>
                  <a:lnTo>
                    <a:pt x="6" y="7"/>
                  </a:lnTo>
                  <a:lnTo>
                    <a:pt x="9" y="5"/>
                  </a:lnTo>
                  <a:lnTo>
                    <a:pt x="11" y="4"/>
                  </a:lnTo>
                  <a:lnTo>
                    <a:pt x="14" y="3"/>
                  </a:lnTo>
                  <a:lnTo>
                    <a:pt x="17" y="2"/>
                  </a:lnTo>
                  <a:lnTo>
                    <a:pt x="20" y="1"/>
                  </a:lnTo>
                  <a:lnTo>
                    <a:pt x="23" y="0"/>
                  </a:lnTo>
                  <a:lnTo>
                    <a:pt x="21" y="3"/>
                  </a:lnTo>
                  <a:lnTo>
                    <a:pt x="19" y="7"/>
                  </a:lnTo>
                  <a:lnTo>
                    <a:pt x="17" y="11"/>
                  </a:lnTo>
                  <a:lnTo>
                    <a:pt x="15" y="14"/>
                  </a:lnTo>
                  <a:lnTo>
                    <a:pt x="13" y="16"/>
                  </a:lnTo>
                  <a:lnTo>
                    <a:pt x="10" y="18"/>
                  </a:lnTo>
                  <a:lnTo>
                    <a:pt x="6" y="20"/>
                  </a:lnTo>
                  <a:lnTo>
                    <a:pt x="1" y="2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15" name="Freeform 303">
              <a:extLst>
                <a:ext uri="{FF2B5EF4-FFF2-40B4-BE49-F238E27FC236}">
                  <a16:creationId xmlns:a16="http://schemas.microsoft.com/office/drawing/2014/main" id="{90BCBE0E-00B0-CDB6-B7FD-DA06D2F2F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7" y="3480"/>
              <a:ext cx="41" cy="22"/>
            </a:xfrm>
            <a:custGeom>
              <a:avLst/>
              <a:gdLst>
                <a:gd name="T0" fmla="*/ 38 w 41"/>
                <a:gd name="T1" fmla="*/ 19 h 22"/>
                <a:gd name="T2" fmla="*/ 37 w 41"/>
                <a:gd name="T3" fmla="*/ 20 h 22"/>
                <a:gd name="T4" fmla="*/ 36 w 41"/>
                <a:gd name="T5" fmla="*/ 21 h 22"/>
                <a:gd name="T6" fmla="*/ 35 w 41"/>
                <a:gd name="T7" fmla="*/ 21 h 22"/>
                <a:gd name="T8" fmla="*/ 34 w 41"/>
                <a:gd name="T9" fmla="*/ 20 h 22"/>
                <a:gd name="T10" fmla="*/ 32 w 41"/>
                <a:gd name="T11" fmla="*/ 20 h 22"/>
                <a:gd name="T12" fmla="*/ 31 w 41"/>
                <a:gd name="T13" fmla="*/ 19 h 22"/>
                <a:gd name="T14" fmla="*/ 30 w 41"/>
                <a:gd name="T15" fmla="*/ 19 h 22"/>
                <a:gd name="T16" fmla="*/ 29 w 41"/>
                <a:gd name="T17" fmla="*/ 20 h 22"/>
                <a:gd name="T18" fmla="*/ 0 w 41"/>
                <a:gd name="T19" fmla="*/ 19 h 22"/>
                <a:gd name="T20" fmla="*/ 2 w 41"/>
                <a:gd name="T21" fmla="*/ 18 h 22"/>
                <a:gd name="T22" fmla="*/ 5 w 41"/>
                <a:gd name="T23" fmla="*/ 16 h 22"/>
                <a:gd name="T24" fmla="*/ 9 w 41"/>
                <a:gd name="T25" fmla="*/ 14 h 22"/>
                <a:gd name="T26" fmla="*/ 13 w 41"/>
                <a:gd name="T27" fmla="*/ 12 h 22"/>
                <a:gd name="T28" fmla="*/ 17 w 41"/>
                <a:gd name="T29" fmla="*/ 10 h 22"/>
                <a:gd name="T30" fmla="*/ 20 w 41"/>
                <a:gd name="T31" fmla="*/ 7 h 22"/>
                <a:gd name="T32" fmla="*/ 24 w 41"/>
                <a:gd name="T33" fmla="*/ 4 h 22"/>
                <a:gd name="T34" fmla="*/ 28 w 41"/>
                <a:gd name="T35" fmla="*/ 2 h 22"/>
                <a:gd name="T36" fmla="*/ 31 w 41"/>
                <a:gd name="T37" fmla="*/ 0 h 22"/>
                <a:gd name="T38" fmla="*/ 34 w 41"/>
                <a:gd name="T39" fmla="*/ 0 h 22"/>
                <a:gd name="T40" fmla="*/ 37 w 41"/>
                <a:gd name="T41" fmla="*/ 0 h 22"/>
                <a:gd name="T42" fmla="*/ 39 w 41"/>
                <a:gd name="T43" fmla="*/ 1 h 22"/>
                <a:gd name="T44" fmla="*/ 40 w 41"/>
                <a:gd name="T45" fmla="*/ 3 h 22"/>
                <a:gd name="T46" fmla="*/ 40 w 41"/>
                <a:gd name="T47" fmla="*/ 7 h 22"/>
                <a:gd name="T48" fmla="*/ 39 w 41"/>
                <a:gd name="T49" fmla="*/ 12 h 22"/>
                <a:gd name="T50" fmla="*/ 38 w 41"/>
                <a:gd name="T51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" h="22">
                  <a:moveTo>
                    <a:pt x="38" y="19"/>
                  </a:moveTo>
                  <a:lnTo>
                    <a:pt x="37" y="20"/>
                  </a:lnTo>
                  <a:lnTo>
                    <a:pt x="36" y="21"/>
                  </a:lnTo>
                  <a:lnTo>
                    <a:pt x="35" y="21"/>
                  </a:lnTo>
                  <a:lnTo>
                    <a:pt x="34" y="20"/>
                  </a:lnTo>
                  <a:lnTo>
                    <a:pt x="32" y="20"/>
                  </a:lnTo>
                  <a:lnTo>
                    <a:pt x="31" y="19"/>
                  </a:lnTo>
                  <a:lnTo>
                    <a:pt x="30" y="19"/>
                  </a:lnTo>
                  <a:lnTo>
                    <a:pt x="29" y="20"/>
                  </a:lnTo>
                  <a:lnTo>
                    <a:pt x="0" y="19"/>
                  </a:lnTo>
                  <a:lnTo>
                    <a:pt x="2" y="18"/>
                  </a:lnTo>
                  <a:lnTo>
                    <a:pt x="5" y="16"/>
                  </a:lnTo>
                  <a:lnTo>
                    <a:pt x="9" y="14"/>
                  </a:lnTo>
                  <a:lnTo>
                    <a:pt x="13" y="12"/>
                  </a:lnTo>
                  <a:lnTo>
                    <a:pt x="17" y="10"/>
                  </a:lnTo>
                  <a:lnTo>
                    <a:pt x="20" y="7"/>
                  </a:lnTo>
                  <a:lnTo>
                    <a:pt x="24" y="4"/>
                  </a:lnTo>
                  <a:lnTo>
                    <a:pt x="28" y="2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39" y="1"/>
                  </a:lnTo>
                  <a:lnTo>
                    <a:pt x="40" y="3"/>
                  </a:lnTo>
                  <a:lnTo>
                    <a:pt x="40" y="7"/>
                  </a:lnTo>
                  <a:lnTo>
                    <a:pt x="39" y="12"/>
                  </a:lnTo>
                  <a:lnTo>
                    <a:pt x="38" y="19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16" name="Freeform 304">
              <a:extLst>
                <a:ext uri="{FF2B5EF4-FFF2-40B4-BE49-F238E27FC236}">
                  <a16:creationId xmlns:a16="http://schemas.microsoft.com/office/drawing/2014/main" id="{709F7DB8-4AB9-2887-BF45-80F649C20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" y="3489"/>
              <a:ext cx="22" cy="25"/>
            </a:xfrm>
            <a:custGeom>
              <a:avLst/>
              <a:gdLst>
                <a:gd name="T0" fmla="*/ 4 w 22"/>
                <a:gd name="T1" fmla="*/ 0 h 25"/>
                <a:gd name="T2" fmla="*/ 4 w 22"/>
                <a:gd name="T3" fmla="*/ 2 h 25"/>
                <a:gd name="T4" fmla="*/ 4 w 22"/>
                <a:gd name="T5" fmla="*/ 4 h 25"/>
                <a:gd name="T6" fmla="*/ 4 w 22"/>
                <a:gd name="T7" fmla="*/ 6 h 25"/>
                <a:gd name="T8" fmla="*/ 4 w 22"/>
                <a:gd name="T9" fmla="*/ 8 h 25"/>
                <a:gd name="T10" fmla="*/ 4 w 22"/>
                <a:gd name="T11" fmla="*/ 11 h 25"/>
                <a:gd name="T12" fmla="*/ 4 w 22"/>
                <a:gd name="T13" fmla="*/ 13 h 25"/>
                <a:gd name="T14" fmla="*/ 4 w 22"/>
                <a:gd name="T15" fmla="*/ 15 h 25"/>
                <a:gd name="T16" fmla="*/ 5 w 22"/>
                <a:gd name="T17" fmla="*/ 17 h 25"/>
                <a:gd name="T18" fmla="*/ 7 w 22"/>
                <a:gd name="T19" fmla="*/ 16 h 25"/>
                <a:gd name="T20" fmla="*/ 9 w 22"/>
                <a:gd name="T21" fmla="*/ 15 h 25"/>
                <a:gd name="T22" fmla="*/ 10 w 22"/>
                <a:gd name="T23" fmla="*/ 13 h 25"/>
                <a:gd name="T24" fmla="*/ 12 w 22"/>
                <a:gd name="T25" fmla="*/ 12 h 25"/>
                <a:gd name="T26" fmla="*/ 14 w 22"/>
                <a:gd name="T27" fmla="*/ 10 h 25"/>
                <a:gd name="T28" fmla="*/ 16 w 22"/>
                <a:gd name="T29" fmla="*/ 9 h 25"/>
                <a:gd name="T30" fmla="*/ 18 w 22"/>
                <a:gd name="T31" fmla="*/ 7 h 25"/>
                <a:gd name="T32" fmla="*/ 21 w 22"/>
                <a:gd name="T33" fmla="*/ 6 h 25"/>
                <a:gd name="T34" fmla="*/ 21 w 22"/>
                <a:gd name="T35" fmla="*/ 9 h 25"/>
                <a:gd name="T36" fmla="*/ 18 w 22"/>
                <a:gd name="T37" fmla="*/ 11 h 25"/>
                <a:gd name="T38" fmla="*/ 15 w 22"/>
                <a:gd name="T39" fmla="*/ 13 h 25"/>
                <a:gd name="T40" fmla="*/ 13 w 22"/>
                <a:gd name="T41" fmla="*/ 15 h 25"/>
                <a:gd name="T42" fmla="*/ 10 w 22"/>
                <a:gd name="T43" fmla="*/ 17 h 25"/>
                <a:gd name="T44" fmla="*/ 8 w 22"/>
                <a:gd name="T45" fmla="*/ 19 h 25"/>
                <a:gd name="T46" fmla="*/ 6 w 22"/>
                <a:gd name="T47" fmla="*/ 20 h 25"/>
                <a:gd name="T48" fmla="*/ 3 w 22"/>
                <a:gd name="T49" fmla="*/ 22 h 25"/>
                <a:gd name="T50" fmla="*/ 1 w 22"/>
                <a:gd name="T51" fmla="*/ 24 h 25"/>
                <a:gd name="T52" fmla="*/ 0 w 22"/>
                <a:gd name="T53" fmla="*/ 21 h 25"/>
                <a:gd name="T54" fmla="*/ 0 w 22"/>
                <a:gd name="T55" fmla="*/ 18 h 25"/>
                <a:gd name="T56" fmla="*/ 0 w 22"/>
                <a:gd name="T57" fmla="*/ 15 h 25"/>
                <a:gd name="T58" fmla="*/ 0 w 22"/>
                <a:gd name="T59" fmla="*/ 12 h 25"/>
                <a:gd name="T60" fmla="*/ 1 w 22"/>
                <a:gd name="T61" fmla="*/ 9 h 25"/>
                <a:gd name="T62" fmla="*/ 1 w 22"/>
                <a:gd name="T63" fmla="*/ 6 h 25"/>
                <a:gd name="T64" fmla="*/ 2 w 22"/>
                <a:gd name="T65" fmla="*/ 3 h 25"/>
                <a:gd name="T66" fmla="*/ 2 w 22"/>
                <a:gd name="T67" fmla="*/ 0 h 25"/>
                <a:gd name="T68" fmla="*/ 4 w 22"/>
                <a:gd name="T6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lnTo>
                    <a:pt x="4" y="2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11"/>
                  </a:lnTo>
                  <a:lnTo>
                    <a:pt x="4" y="13"/>
                  </a:lnTo>
                  <a:lnTo>
                    <a:pt x="4" y="15"/>
                  </a:lnTo>
                  <a:lnTo>
                    <a:pt x="5" y="17"/>
                  </a:lnTo>
                  <a:lnTo>
                    <a:pt x="7" y="16"/>
                  </a:lnTo>
                  <a:lnTo>
                    <a:pt x="9" y="15"/>
                  </a:lnTo>
                  <a:lnTo>
                    <a:pt x="10" y="13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6" y="9"/>
                  </a:lnTo>
                  <a:lnTo>
                    <a:pt x="18" y="7"/>
                  </a:lnTo>
                  <a:lnTo>
                    <a:pt x="21" y="6"/>
                  </a:lnTo>
                  <a:lnTo>
                    <a:pt x="21" y="9"/>
                  </a:lnTo>
                  <a:lnTo>
                    <a:pt x="18" y="11"/>
                  </a:lnTo>
                  <a:lnTo>
                    <a:pt x="15" y="13"/>
                  </a:lnTo>
                  <a:lnTo>
                    <a:pt x="13" y="15"/>
                  </a:lnTo>
                  <a:lnTo>
                    <a:pt x="10" y="17"/>
                  </a:lnTo>
                  <a:lnTo>
                    <a:pt x="8" y="19"/>
                  </a:lnTo>
                  <a:lnTo>
                    <a:pt x="6" y="20"/>
                  </a:lnTo>
                  <a:lnTo>
                    <a:pt x="3" y="22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0"/>
                  </a:lnTo>
                  <a:lnTo>
                    <a:pt x="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17" name="Freeform 305">
              <a:extLst>
                <a:ext uri="{FF2B5EF4-FFF2-40B4-BE49-F238E27FC236}">
                  <a16:creationId xmlns:a16="http://schemas.microsoft.com/office/drawing/2014/main" id="{547AE2D2-D027-9440-087E-3F1203C88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6" y="3491"/>
              <a:ext cx="117" cy="23"/>
            </a:xfrm>
            <a:custGeom>
              <a:avLst/>
              <a:gdLst>
                <a:gd name="T0" fmla="*/ 113 w 117"/>
                <a:gd name="T1" fmla="*/ 11 h 23"/>
                <a:gd name="T2" fmla="*/ 115 w 117"/>
                <a:gd name="T3" fmla="*/ 12 h 23"/>
                <a:gd name="T4" fmla="*/ 115 w 117"/>
                <a:gd name="T5" fmla="*/ 14 h 23"/>
                <a:gd name="T6" fmla="*/ 115 w 117"/>
                <a:gd name="T7" fmla="*/ 18 h 23"/>
                <a:gd name="T8" fmla="*/ 116 w 117"/>
                <a:gd name="T9" fmla="*/ 20 h 23"/>
                <a:gd name="T10" fmla="*/ 107 w 117"/>
                <a:gd name="T11" fmla="*/ 21 h 23"/>
                <a:gd name="T12" fmla="*/ 99 w 117"/>
                <a:gd name="T13" fmla="*/ 22 h 23"/>
                <a:gd name="T14" fmla="*/ 91 w 117"/>
                <a:gd name="T15" fmla="*/ 22 h 23"/>
                <a:gd name="T16" fmla="*/ 84 w 117"/>
                <a:gd name="T17" fmla="*/ 21 h 23"/>
                <a:gd name="T18" fmla="*/ 77 w 117"/>
                <a:gd name="T19" fmla="*/ 20 h 23"/>
                <a:gd name="T20" fmla="*/ 70 w 117"/>
                <a:gd name="T21" fmla="*/ 19 h 23"/>
                <a:gd name="T22" fmla="*/ 64 w 117"/>
                <a:gd name="T23" fmla="*/ 19 h 23"/>
                <a:gd name="T24" fmla="*/ 58 w 117"/>
                <a:gd name="T25" fmla="*/ 18 h 23"/>
                <a:gd name="T26" fmla="*/ 51 w 117"/>
                <a:gd name="T27" fmla="*/ 17 h 23"/>
                <a:gd name="T28" fmla="*/ 45 w 117"/>
                <a:gd name="T29" fmla="*/ 17 h 23"/>
                <a:gd name="T30" fmla="*/ 38 w 117"/>
                <a:gd name="T31" fmla="*/ 16 h 23"/>
                <a:gd name="T32" fmla="*/ 32 w 117"/>
                <a:gd name="T33" fmla="*/ 15 h 23"/>
                <a:gd name="T34" fmla="*/ 24 w 117"/>
                <a:gd name="T35" fmla="*/ 14 h 23"/>
                <a:gd name="T36" fmla="*/ 16 w 117"/>
                <a:gd name="T37" fmla="*/ 14 h 23"/>
                <a:gd name="T38" fmla="*/ 8 w 117"/>
                <a:gd name="T39" fmla="*/ 14 h 23"/>
                <a:gd name="T40" fmla="*/ 0 w 117"/>
                <a:gd name="T41" fmla="*/ 14 h 23"/>
                <a:gd name="T42" fmla="*/ 0 w 117"/>
                <a:gd name="T43" fmla="*/ 14 h 23"/>
                <a:gd name="T44" fmla="*/ 1 w 117"/>
                <a:gd name="T45" fmla="*/ 12 h 23"/>
                <a:gd name="T46" fmla="*/ 1 w 117"/>
                <a:gd name="T47" fmla="*/ 9 h 23"/>
                <a:gd name="T48" fmla="*/ 0 w 117"/>
                <a:gd name="T49" fmla="*/ 7 h 23"/>
                <a:gd name="T50" fmla="*/ 0 w 117"/>
                <a:gd name="T51" fmla="*/ 5 h 23"/>
                <a:gd name="T52" fmla="*/ 0 w 117"/>
                <a:gd name="T53" fmla="*/ 3 h 23"/>
                <a:gd name="T54" fmla="*/ 0 w 117"/>
                <a:gd name="T55" fmla="*/ 2 h 23"/>
                <a:gd name="T56" fmla="*/ 0 w 117"/>
                <a:gd name="T57" fmla="*/ 0 h 23"/>
                <a:gd name="T58" fmla="*/ 8 w 117"/>
                <a:gd name="T59" fmla="*/ 0 h 23"/>
                <a:gd name="T60" fmla="*/ 14 w 117"/>
                <a:gd name="T61" fmla="*/ 0 h 23"/>
                <a:gd name="T62" fmla="*/ 22 w 117"/>
                <a:gd name="T63" fmla="*/ 0 h 23"/>
                <a:gd name="T64" fmla="*/ 28 w 117"/>
                <a:gd name="T65" fmla="*/ 0 h 23"/>
                <a:gd name="T66" fmla="*/ 34 w 117"/>
                <a:gd name="T67" fmla="*/ 0 h 23"/>
                <a:gd name="T68" fmla="*/ 41 w 117"/>
                <a:gd name="T69" fmla="*/ 0 h 23"/>
                <a:gd name="T70" fmla="*/ 47 w 117"/>
                <a:gd name="T71" fmla="*/ 1 h 23"/>
                <a:gd name="T72" fmla="*/ 54 w 117"/>
                <a:gd name="T73" fmla="*/ 2 h 23"/>
                <a:gd name="T74" fmla="*/ 60 w 117"/>
                <a:gd name="T75" fmla="*/ 4 h 23"/>
                <a:gd name="T76" fmla="*/ 67 w 117"/>
                <a:gd name="T77" fmla="*/ 4 h 23"/>
                <a:gd name="T78" fmla="*/ 74 w 117"/>
                <a:gd name="T79" fmla="*/ 6 h 23"/>
                <a:gd name="T80" fmla="*/ 81 w 117"/>
                <a:gd name="T81" fmla="*/ 7 h 23"/>
                <a:gd name="T82" fmla="*/ 89 w 117"/>
                <a:gd name="T83" fmla="*/ 8 h 23"/>
                <a:gd name="T84" fmla="*/ 96 w 117"/>
                <a:gd name="T85" fmla="*/ 9 h 23"/>
                <a:gd name="T86" fmla="*/ 104 w 117"/>
                <a:gd name="T87" fmla="*/ 10 h 23"/>
                <a:gd name="T88" fmla="*/ 113 w 117"/>
                <a:gd name="T89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7" h="23">
                  <a:moveTo>
                    <a:pt x="113" y="11"/>
                  </a:moveTo>
                  <a:lnTo>
                    <a:pt x="115" y="12"/>
                  </a:lnTo>
                  <a:lnTo>
                    <a:pt x="115" y="14"/>
                  </a:lnTo>
                  <a:lnTo>
                    <a:pt x="115" y="18"/>
                  </a:lnTo>
                  <a:lnTo>
                    <a:pt x="116" y="20"/>
                  </a:lnTo>
                  <a:lnTo>
                    <a:pt x="107" y="21"/>
                  </a:lnTo>
                  <a:lnTo>
                    <a:pt x="99" y="22"/>
                  </a:lnTo>
                  <a:lnTo>
                    <a:pt x="91" y="22"/>
                  </a:lnTo>
                  <a:lnTo>
                    <a:pt x="84" y="21"/>
                  </a:lnTo>
                  <a:lnTo>
                    <a:pt x="77" y="20"/>
                  </a:lnTo>
                  <a:lnTo>
                    <a:pt x="70" y="19"/>
                  </a:lnTo>
                  <a:lnTo>
                    <a:pt x="64" y="19"/>
                  </a:lnTo>
                  <a:lnTo>
                    <a:pt x="58" y="18"/>
                  </a:lnTo>
                  <a:lnTo>
                    <a:pt x="51" y="17"/>
                  </a:lnTo>
                  <a:lnTo>
                    <a:pt x="45" y="17"/>
                  </a:lnTo>
                  <a:lnTo>
                    <a:pt x="38" y="16"/>
                  </a:lnTo>
                  <a:lnTo>
                    <a:pt x="32" y="15"/>
                  </a:lnTo>
                  <a:lnTo>
                    <a:pt x="24" y="14"/>
                  </a:lnTo>
                  <a:lnTo>
                    <a:pt x="16" y="14"/>
                  </a:lnTo>
                  <a:lnTo>
                    <a:pt x="8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7" y="1"/>
                  </a:lnTo>
                  <a:lnTo>
                    <a:pt x="54" y="2"/>
                  </a:lnTo>
                  <a:lnTo>
                    <a:pt x="60" y="4"/>
                  </a:lnTo>
                  <a:lnTo>
                    <a:pt x="67" y="4"/>
                  </a:lnTo>
                  <a:lnTo>
                    <a:pt x="74" y="6"/>
                  </a:lnTo>
                  <a:lnTo>
                    <a:pt x="81" y="7"/>
                  </a:lnTo>
                  <a:lnTo>
                    <a:pt x="89" y="8"/>
                  </a:lnTo>
                  <a:lnTo>
                    <a:pt x="96" y="9"/>
                  </a:lnTo>
                  <a:lnTo>
                    <a:pt x="104" y="10"/>
                  </a:lnTo>
                  <a:lnTo>
                    <a:pt x="113" y="11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18" name="Freeform 306">
              <a:extLst>
                <a:ext uri="{FF2B5EF4-FFF2-40B4-BE49-F238E27FC236}">
                  <a16:creationId xmlns:a16="http://schemas.microsoft.com/office/drawing/2014/main" id="{2400AEEB-8683-FEAB-491B-84127EE39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5" y="3506"/>
              <a:ext cx="366" cy="347"/>
            </a:xfrm>
            <a:custGeom>
              <a:avLst/>
              <a:gdLst>
                <a:gd name="T0" fmla="*/ 191 w 366"/>
                <a:gd name="T1" fmla="*/ 5 h 347"/>
                <a:gd name="T2" fmla="*/ 214 w 366"/>
                <a:gd name="T3" fmla="*/ 6 h 347"/>
                <a:gd name="T4" fmla="*/ 238 w 366"/>
                <a:gd name="T5" fmla="*/ 7 h 347"/>
                <a:gd name="T6" fmla="*/ 261 w 366"/>
                <a:gd name="T7" fmla="*/ 8 h 347"/>
                <a:gd name="T8" fmla="*/ 284 w 366"/>
                <a:gd name="T9" fmla="*/ 9 h 347"/>
                <a:gd name="T10" fmla="*/ 308 w 366"/>
                <a:gd name="T11" fmla="*/ 10 h 347"/>
                <a:gd name="T12" fmla="*/ 332 w 366"/>
                <a:gd name="T13" fmla="*/ 11 h 347"/>
                <a:gd name="T14" fmla="*/ 357 w 366"/>
                <a:gd name="T15" fmla="*/ 11 h 347"/>
                <a:gd name="T16" fmla="*/ 365 w 366"/>
                <a:gd name="T17" fmla="*/ 27 h 347"/>
                <a:gd name="T18" fmla="*/ 363 w 366"/>
                <a:gd name="T19" fmla="*/ 47 h 347"/>
                <a:gd name="T20" fmla="*/ 361 w 366"/>
                <a:gd name="T21" fmla="*/ 68 h 347"/>
                <a:gd name="T22" fmla="*/ 359 w 366"/>
                <a:gd name="T23" fmla="*/ 87 h 347"/>
                <a:gd name="T24" fmla="*/ 336 w 366"/>
                <a:gd name="T25" fmla="*/ 91 h 347"/>
                <a:gd name="T26" fmla="*/ 303 w 366"/>
                <a:gd name="T27" fmla="*/ 89 h 347"/>
                <a:gd name="T28" fmla="*/ 269 w 366"/>
                <a:gd name="T29" fmla="*/ 89 h 347"/>
                <a:gd name="T30" fmla="*/ 235 w 366"/>
                <a:gd name="T31" fmla="*/ 89 h 347"/>
                <a:gd name="T32" fmla="*/ 221 w 366"/>
                <a:gd name="T33" fmla="*/ 93 h 347"/>
                <a:gd name="T34" fmla="*/ 218 w 366"/>
                <a:gd name="T35" fmla="*/ 112 h 347"/>
                <a:gd name="T36" fmla="*/ 217 w 366"/>
                <a:gd name="T37" fmla="*/ 138 h 347"/>
                <a:gd name="T38" fmla="*/ 216 w 366"/>
                <a:gd name="T39" fmla="*/ 164 h 347"/>
                <a:gd name="T40" fmla="*/ 216 w 366"/>
                <a:gd name="T41" fmla="*/ 192 h 347"/>
                <a:gd name="T42" fmla="*/ 215 w 366"/>
                <a:gd name="T43" fmla="*/ 219 h 347"/>
                <a:gd name="T44" fmla="*/ 214 w 366"/>
                <a:gd name="T45" fmla="*/ 246 h 347"/>
                <a:gd name="T46" fmla="*/ 213 w 366"/>
                <a:gd name="T47" fmla="*/ 274 h 347"/>
                <a:gd name="T48" fmla="*/ 212 w 366"/>
                <a:gd name="T49" fmla="*/ 300 h 347"/>
                <a:gd name="T50" fmla="*/ 214 w 366"/>
                <a:gd name="T51" fmla="*/ 311 h 347"/>
                <a:gd name="T52" fmla="*/ 215 w 366"/>
                <a:gd name="T53" fmla="*/ 317 h 347"/>
                <a:gd name="T54" fmla="*/ 232 w 366"/>
                <a:gd name="T55" fmla="*/ 321 h 347"/>
                <a:gd name="T56" fmla="*/ 253 w 366"/>
                <a:gd name="T57" fmla="*/ 323 h 347"/>
                <a:gd name="T58" fmla="*/ 260 w 366"/>
                <a:gd name="T59" fmla="*/ 329 h 347"/>
                <a:gd name="T60" fmla="*/ 258 w 366"/>
                <a:gd name="T61" fmla="*/ 332 h 347"/>
                <a:gd name="T62" fmla="*/ 259 w 366"/>
                <a:gd name="T63" fmla="*/ 337 h 347"/>
                <a:gd name="T64" fmla="*/ 259 w 366"/>
                <a:gd name="T65" fmla="*/ 343 h 347"/>
                <a:gd name="T66" fmla="*/ 226 w 366"/>
                <a:gd name="T67" fmla="*/ 346 h 347"/>
                <a:gd name="T68" fmla="*/ 182 w 366"/>
                <a:gd name="T69" fmla="*/ 346 h 347"/>
                <a:gd name="T70" fmla="*/ 138 w 366"/>
                <a:gd name="T71" fmla="*/ 345 h 347"/>
                <a:gd name="T72" fmla="*/ 95 w 366"/>
                <a:gd name="T73" fmla="*/ 345 h 347"/>
                <a:gd name="T74" fmla="*/ 82 w 366"/>
                <a:gd name="T75" fmla="*/ 334 h 347"/>
                <a:gd name="T76" fmla="*/ 82 w 366"/>
                <a:gd name="T77" fmla="*/ 319 h 347"/>
                <a:gd name="T78" fmla="*/ 91 w 366"/>
                <a:gd name="T79" fmla="*/ 316 h 347"/>
                <a:gd name="T80" fmla="*/ 104 w 366"/>
                <a:gd name="T81" fmla="*/ 316 h 347"/>
                <a:gd name="T82" fmla="*/ 116 w 366"/>
                <a:gd name="T83" fmla="*/ 314 h 347"/>
                <a:gd name="T84" fmla="*/ 125 w 366"/>
                <a:gd name="T85" fmla="*/ 308 h 347"/>
                <a:gd name="T86" fmla="*/ 128 w 366"/>
                <a:gd name="T87" fmla="*/ 285 h 347"/>
                <a:gd name="T88" fmla="*/ 129 w 366"/>
                <a:gd name="T89" fmla="*/ 257 h 347"/>
                <a:gd name="T90" fmla="*/ 130 w 366"/>
                <a:gd name="T91" fmla="*/ 229 h 347"/>
                <a:gd name="T92" fmla="*/ 130 w 366"/>
                <a:gd name="T93" fmla="*/ 202 h 347"/>
                <a:gd name="T94" fmla="*/ 130 w 366"/>
                <a:gd name="T95" fmla="*/ 174 h 347"/>
                <a:gd name="T96" fmla="*/ 130 w 366"/>
                <a:gd name="T97" fmla="*/ 146 h 347"/>
                <a:gd name="T98" fmla="*/ 130 w 366"/>
                <a:gd name="T99" fmla="*/ 118 h 347"/>
                <a:gd name="T100" fmla="*/ 129 w 366"/>
                <a:gd name="T101" fmla="*/ 89 h 347"/>
                <a:gd name="T102" fmla="*/ 106 w 366"/>
                <a:gd name="T103" fmla="*/ 80 h 347"/>
                <a:gd name="T104" fmla="*/ 75 w 366"/>
                <a:gd name="T105" fmla="*/ 79 h 347"/>
                <a:gd name="T106" fmla="*/ 43 w 366"/>
                <a:gd name="T107" fmla="*/ 78 h 347"/>
                <a:gd name="T108" fmla="*/ 11 w 366"/>
                <a:gd name="T109" fmla="*/ 78 h 347"/>
                <a:gd name="T110" fmla="*/ 1 w 366"/>
                <a:gd name="T111" fmla="*/ 64 h 347"/>
                <a:gd name="T112" fmla="*/ 0 w 366"/>
                <a:gd name="T113" fmla="*/ 44 h 347"/>
                <a:gd name="T114" fmla="*/ 0 w 366"/>
                <a:gd name="T115" fmla="*/ 24 h 347"/>
                <a:gd name="T116" fmla="*/ 0 w 366"/>
                <a:gd name="T117" fmla="*/ 4 h 347"/>
                <a:gd name="T118" fmla="*/ 36 w 366"/>
                <a:gd name="T119" fmla="*/ 0 h 347"/>
                <a:gd name="T120" fmla="*/ 77 w 366"/>
                <a:gd name="T121" fmla="*/ 0 h 347"/>
                <a:gd name="T122" fmla="*/ 117 w 366"/>
                <a:gd name="T123" fmla="*/ 0 h 347"/>
                <a:gd name="T124" fmla="*/ 161 w 366"/>
                <a:gd name="T125" fmla="*/ 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6" h="347">
                  <a:moveTo>
                    <a:pt x="173" y="4"/>
                  </a:moveTo>
                  <a:lnTo>
                    <a:pt x="179" y="4"/>
                  </a:lnTo>
                  <a:lnTo>
                    <a:pt x="185" y="4"/>
                  </a:lnTo>
                  <a:lnTo>
                    <a:pt x="191" y="5"/>
                  </a:lnTo>
                  <a:lnTo>
                    <a:pt x="197" y="5"/>
                  </a:lnTo>
                  <a:lnTo>
                    <a:pt x="203" y="5"/>
                  </a:lnTo>
                  <a:lnTo>
                    <a:pt x="208" y="6"/>
                  </a:lnTo>
                  <a:lnTo>
                    <a:pt x="214" y="6"/>
                  </a:lnTo>
                  <a:lnTo>
                    <a:pt x="221" y="6"/>
                  </a:lnTo>
                  <a:lnTo>
                    <a:pt x="226" y="6"/>
                  </a:lnTo>
                  <a:lnTo>
                    <a:pt x="232" y="7"/>
                  </a:lnTo>
                  <a:lnTo>
                    <a:pt x="238" y="7"/>
                  </a:lnTo>
                  <a:lnTo>
                    <a:pt x="244" y="7"/>
                  </a:lnTo>
                  <a:lnTo>
                    <a:pt x="249" y="8"/>
                  </a:lnTo>
                  <a:lnTo>
                    <a:pt x="255" y="8"/>
                  </a:lnTo>
                  <a:lnTo>
                    <a:pt x="261" y="8"/>
                  </a:lnTo>
                  <a:lnTo>
                    <a:pt x="267" y="8"/>
                  </a:lnTo>
                  <a:lnTo>
                    <a:pt x="273" y="9"/>
                  </a:lnTo>
                  <a:lnTo>
                    <a:pt x="278" y="9"/>
                  </a:lnTo>
                  <a:lnTo>
                    <a:pt x="284" y="9"/>
                  </a:lnTo>
                  <a:lnTo>
                    <a:pt x="290" y="10"/>
                  </a:lnTo>
                  <a:lnTo>
                    <a:pt x="296" y="10"/>
                  </a:lnTo>
                  <a:lnTo>
                    <a:pt x="302" y="10"/>
                  </a:lnTo>
                  <a:lnTo>
                    <a:pt x="308" y="10"/>
                  </a:lnTo>
                  <a:lnTo>
                    <a:pt x="314" y="10"/>
                  </a:lnTo>
                  <a:lnTo>
                    <a:pt x="320" y="10"/>
                  </a:lnTo>
                  <a:lnTo>
                    <a:pt x="326" y="11"/>
                  </a:lnTo>
                  <a:lnTo>
                    <a:pt x="332" y="11"/>
                  </a:lnTo>
                  <a:lnTo>
                    <a:pt x="338" y="11"/>
                  </a:lnTo>
                  <a:lnTo>
                    <a:pt x="345" y="11"/>
                  </a:lnTo>
                  <a:lnTo>
                    <a:pt x="351" y="11"/>
                  </a:lnTo>
                  <a:lnTo>
                    <a:pt x="357" y="11"/>
                  </a:lnTo>
                  <a:lnTo>
                    <a:pt x="364" y="11"/>
                  </a:lnTo>
                  <a:lnTo>
                    <a:pt x="364" y="16"/>
                  </a:lnTo>
                  <a:lnTo>
                    <a:pt x="365" y="22"/>
                  </a:lnTo>
                  <a:lnTo>
                    <a:pt x="365" y="27"/>
                  </a:lnTo>
                  <a:lnTo>
                    <a:pt x="365" y="32"/>
                  </a:lnTo>
                  <a:lnTo>
                    <a:pt x="364" y="37"/>
                  </a:lnTo>
                  <a:lnTo>
                    <a:pt x="364" y="42"/>
                  </a:lnTo>
                  <a:lnTo>
                    <a:pt x="363" y="47"/>
                  </a:lnTo>
                  <a:lnTo>
                    <a:pt x="363" y="52"/>
                  </a:lnTo>
                  <a:lnTo>
                    <a:pt x="362" y="57"/>
                  </a:lnTo>
                  <a:lnTo>
                    <a:pt x="362" y="63"/>
                  </a:lnTo>
                  <a:lnTo>
                    <a:pt x="361" y="68"/>
                  </a:lnTo>
                  <a:lnTo>
                    <a:pt x="360" y="72"/>
                  </a:lnTo>
                  <a:lnTo>
                    <a:pt x="360" y="77"/>
                  </a:lnTo>
                  <a:lnTo>
                    <a:pt x="360" y="82"/>
                  </a:lnTo>
                  <a:lnTo>
                    <a:pt x="359" y="87"/>
                  </a:lnTo>
                  <a:lnTo>
                    <a:pt x="359" y="93"/>
                  </a:lnTo>
                  <a:lnTo>
                    <a:pt x="351" y="92"/>
                  </a:lnTo>
                  <a:lnTo>
                    <a:pt x="344" y="91"/>
                  </a:lnTo>
                  <a:lnTo>
                    <a:pt x="336" y="91"/>
                  </a:lnTo>
                  <a:lnTo>
                    <a:pt x="328" y="90"/>
                  </a:lnTo>
                  <a:lnTo>
                    <a:pt x="320" y="90"/>
                  </a:lnTo>
                  <a:lnTo>
                    <a:pt x="312" y="89"/>
                  </a:lnTo>
                  <a:lnTo>
                    <a:pt x="303" y="89"/>
                  </a:lnTo>
                  <a:lnTo>
                    <a:pt x="295" y="89"/>
                  </a:lnTo>
                  <a:lnTo>
                    <a:pt x="286" y="89"/>
                  </a:lnTo>
                  <a:lnTo>
                    <a:pt x="278" y="89"/>
                  </a:lnTo>
                  <a:lnTo>
                    <a:pt x="269" y="89"/>
                  </a:lnTo>
                  <a:lnTo>
                    <a:pt x="261" y="89"/>
                  </a:lnTo>
                  <a:lnTo>
                    <a:pt x="252" y="89"/>
                  </a:lnTo>
                  <a:lnTo>
                    <a:pt x="244" y="89"/>
                  </a:lnTo>
                  <a:lnTo>
                    <a:pt x="235" y="89"/>
                  </a:lnTo>
                  <a:lnTo>
                    <a:pt x="227" y="90"/>
                  </a:lnTo>
                  <a:lnTo>
                    <a:pt x="226" y="91"/>
                  </a:lnTo>
                  <a:lnTo>
                    <a:pt x="224" y="92"/>
                  </a:lnTo>
                  <a:lnTo>
                    <a:pt x="221" y="93"/>
                  </a:lnTo>
                  <a:lnTo>
                    <a:pt x="219" y="93"/>
                  </a:lnTo>
                  <a:lnTo>
                    <a:pt x="219" y="99"/>
                  </a:lnTo>
                  <a:lnTo>
                    <a:pt x="219" y="105"/>
                  </a:lnTo>
                  <a:lnTo>
                    <a:pt x="218" y="112"/>
                  </a:lnTo>
                  <a:lnTo>
                    <a:pt x="218" y="118"/>
                  </a:lnTo>
                  <a:lnTo>
                    <a:pt x="218" y="125"/>
                  </a:lnTo>
                  <a:lnTo>
                    <a:pt x="217" y="131"/>
                  </a:lnTo>
                  <a:lnTo>
                    <a:pt x="217" y="138"/>
                  </a:lnTo>
                  <a:lnTo>
                    <a:pt x="217" y="144"/>
                  </a:lnTo>
                  <a:lnTo>
                    <a:pt x="217" y="151"/>
                  </a:lnTo>
                  <a:lnTo>
                    <a:pt x="217" y="158"/>
                  </a:lnTo>
                  <a:lnTo>
                    <a:pt x="216" y="164"/>
                  </a:lnTo>
                  <a:lnTo>
                    <a:pt x="216" y="171"/>
                  </a:lnTo>
                  <a:lnTo>
                    <a:pt x="216" y="178"/>
                  </a:lnTo>
                  <a:lnTo>
                    <a:pt x="216" y="185"/>
                  </a:lnTo>
                  <a:lnTo>
                    <a:pt x="216" y="192"/>
                  </a:lnTo>
                  <a:lnTo>
                    <a:pt x="215" y="198"/>
                  </a:lnTo>
                  <a:lnTo>
                    <a:pt x="215" y="206"/>
                  </a:lnTo>
                  <a:lnTo>
                    <a:pt x="215" y="212"/>
                  </a:lnTo>
                  <a:lnTo>
                    <a:pt x="215" y="219"/>
                  </a:lnTo>
                  <a:lnTo>
                    <a:pt x="214" y="226"/>
                  </a:lnTo>
                  <a:lnTo>
                    <a:pt x="214" y="233"/>
                  </a:lnTo>
                  <a:lnTo>
                    <a:pt x="214" y="239"/>
                  </a:lnTo>
                  <a:lnTo>
                    <a:pt x="214" y="246"/>
                  </a:lnTo>
                  <a:lnTo>
                    <a:pt x="214" y="253"/>
                  </a:lnTo>
                  <a:lnTo>
                    <a:pt x="213" y="260"/>
                  </a:lnTo>
                  <a:lnTo>
                    <a:pt x="213" y="267"/>
                  </a:lnTo>
                  <a:lnTo>
                    <a:pt x="213" y="274"/>
                  </a:lnTo>
                  <a:lnTo>
                    <a:pt x="213" y="280"/>
                  </a:lnTo>
                  <a:lnTo>
                    <a:pt x="212" y="287"/>
                  </a:lnTo>
                  <a:lnTo>
                    <a:pt x="212" y="293"/>
                  </a:lnTo>
                  <a:lnTo>
                    <a:pt x="212" y="300"/>
                  </a:lnTo>
                  <a:lnTo>
                    <a:pt x="211" y="306"/>
                  </a:lnTo>
                  <a:lnTo>
                    <a:pt x="212" y="308"/>
                  </a:lnTo>
                  <a:lnTo>
                    <a:pt x="213" y="309"/>
                  </a:lnTo>
                  <a:lnTo>
                    <a:pt x="214" y="311"/>
                  </a:lnTo>
                  <a:lnTo>
                    <a:pt x="214" y="313"/>
                  </a:lnTo>
                  <a:lnTo>
                    <a:pt x="214" y="314"/>
                  </a:lnTo>
                  <a:lnTo>
                    <a:pt x="215" y="316"/>
                  </a:lnTo>
                  <a:lnTo>
                    <a:pt x="215" y="317"/>
                  </a:lnTo>
                  <a:lnTo>
                    <a:pt x="216" y="318"/>
                  </a:lnTo>
                  <a:lnTo>
                    <a:pt x="221" y="319"/>
                  </a:lnTo>
                  <a:lnTo>
                    <a:pt x="227" y="320"/>
                  </a:lnTo>
                  <a:lnTo>
                    <a:pt x="232" y="321"/>
                  </a:lnTo>
                  <a:lnTo>
                    <a:pt x="237" y="321"/>
                  </a:lnTo>
                  <a:lnTo>
                    <a:pt x="242" y="321"/>
                  </a:lnTo>
                  <a:lnTo>
                    <a:pt x="247" y="322"/>
                  </a:lnTo>
                  <a:lnTo>
                    <a:pt x="253" y="323"/>
                  </a:lnTo>
                  <a:lnTo>
                    <a:pt x="259" y="324"/>
                  </a:lnTo>
                  <a:lnTo>
                    <a:pt x="260" y="325"/>
                  </a:lnTo>
                  <a:lnTo>
                    <a:pt x="260" y="327"/>
                  </a:lnTo>
                  <a:lnTo>
                    <a:pt x="260" y="329"/>
                  </a:lnTo>
                  <a:lnTo>
                    <a:pt x="260" y="330"/>
                  </a:lnTo>
                  <a:lnTo>
                    <a:pt x="260" y="331"/>
                  </a:lnTo>
                  <a:lnTo>
                    <a:pt x="259" y="332"/>
                  </a:lnTo>
                  <a:lnTo>
                    <a:pt x="258" y="332"/>
                  </a:lnTo>
                  <a:lnTo>
                    <a:pt x="257" y="333"/>
                  </a:lnTo>
                  <a:lnTo>
                    <a:pt x="258" y="334"/>
                  </a:lnTo>
                  <a:lnTo>
                    <a:pt x="259" y="335"/>
                  </a:lnTo>
                  <a:lnTo>
                    <a:pt x="259" y="337"/>
                  </a:lnTo>
                  <a:lnTo>
                    <a:pt x="259" y="338"/>
                  </a:lnTo>
                  <a:lnTo>
                    <a:pt x="259" y="340"/>
                  </a:lnTo>
                  <a:lnTo>
                    <a:pt x="259" y="341"/>
                  </a:lnTo>
                  <a:lnTo>
                    <a:pt x="259" y="343"/>
                  </a:lnTo>
                  <a:lnTo>
                    <a:pt x="259" y="344"/>
                  </a:lnTo>
                  <a:lnTo>
                    <a:pt x="248" y="345"/>
                  </a:lnTo>
                  <a:lnTo>
                    <a:pt x="237" y="345"/>
                  </a:lnTo>
                  <a:lnTo>
                    <a:pt x="226" y="346"/>
                  </a:lnTo>
                  <a:lnTo>
                    <a:pt x="215" y="346"/>
                  </a:lnTo>
                  <a:lnTo>
                    <a:pt x="204" y="346"/>
                  </a:lnTo>
                  <a:lnTo>
                    <a:pt x="193" y="346"/>
                  </a:lnTo>
                  <a:lnTo>
                    <a:pt x="182" y="346"/>
                  </a:lnTo>
                  <a:lnTo>
                    <a:pt x="171" y="345"/>
                  </a:lnTo>
                  <a:lnTo>
                    <a:pt x="160" y="345"/>
                  </a:lnTo>
                  <a:lnTo>
                    <a:pt x="149" y="345"/>
                  </a:lnTo>
                  <a:lnTo>
                    <a:pt x="138" y="345"/>
                  </a:lnTo>
                  <a:lnTo>
                    <a:pt x="127" y="345"/>
                  </a:lnTo>
                  <a:lnTo>
                    <a:pt x="117" y="345"/>
                  </a:lnTo>
                  <a:lnTo>
                    <a:pt x="105" y="345"/>
                  </a:lnTo>
                  <a:lnTo>
                    <a:pt x="95" y="345"/>
                  </a:lnTo>
                  <a:lnTo>
                    <a:pt x="84" y="346"/>
                  </a:lnTo>
                  <a:lnTo>
                    <a:pt x="83" y="342"/>
                  </a:lnTo>
                  <a:lnTo>
                    <a:pt x="83" y="338"/>
                  </a:lnTo>
                  <a:lnTo>
                    <a:pt x="82" y="334"/>
                  </a:lnTo>
                  <a:lnTo>
                    <a:pt x="82" y="330"/>
                  </a:lnTo>
                  <a:lnTo>
                    <a:pt x="82" y="327"/>
                  </a:lnTo>
                  <a:lnTo>
                    <a:pt x="82" y="323"/>
                  </a:lnTo>
                  <a:lnTo>
                    <a:pt x="82" y="319"/>
                  </a:lnTo>
                  <a:lnTo>
                    <a:pt x="82" y="315"/>
                  </a:lnTo>
                  <a:lnTo>
                    <a:pt x="85" y="316"/>
                  </a:lnTo>
                  <a:lnTo>
                    <a:pt x="88" y="316"/>
                  </a:lnTo>
                  <a:lnTo>
                    <a:pt x="91" y="316"/>
                  </a:lnTo>
                  <a:lnTo>
                    <a:pt x="94" y="316"/>
                  </a:lnTo>
                  <a:lnTo>
                    <a:pt x="97" y="316"/>
                  </a:lnTo>
                  <a:lnTo>
                    <a:pt x="100" y="316"/>
                  </a:lnTo>
                  <a:lnTo>
                    <a:pt x="104" y="316"/>
                  </a:lnTo>
                  <a:lnTo>
                    <a:pt x="106" y="316"/>
                  </a:lnTo>
                  <a:lnTo>
                    <a:pt x="110" y="315"/>
                  </a:lnTo>
                  <a:lnTo>
                    <a:pt x="112" y="315"/>
                  </a:lnTo>
                  <a:lnTo>
                    <a:pt x="116" y="314"/>
                  </a:lnTo>
                  <a:lnTo>
                    <a:pt x="118" y="313"/>
                  </a:lnTo>
                  <a:lnTo>
                    <a:pt x="121" y="312"/>
                  </a:lnTo>
                  <a:lnTo>
                    <a:pt x="123" y="310"/>
                  </a:lnTo>
                  <a:lnTo>
                    <a:pt x="125" y="308"/>
                  </a:lnTo>
                  <a:lnTo>
                    <a:pt x="128" y="306"/>
                  </a:lnTo>
                  <a:lnTo>
                    <a:pt x="128" y="299"/>
                  </a:lnTo>
                  <a:lnTo>
                    <a:pt x="128" y="292"/>
                  </a:lnTo>
                  <a:lnTo>
                    <a:pt x="128" y="285"/>
                  </a:lnTo>
                  <a:lnTo>
                    <a:pt x="128" y="278"/>
                  </a:lnTo>
                  <a:lnTo>
                    <a:pt x="129" y="271"/>
                  </a:lnTo>
                  <a:lnTo>
                    <a:pt x="129" y="264"/>
                  </a:lnTo>
                  <a:lnTo>
                    <a:pt x="129" y="257"/>
                  </a:lnTo>
                  <a:lnTo>
                    <a:pt x="129" y="250"/>
                  </a:lnTo>
                  <a:lnTo>
                    <a:pt x="129" y="243"/>
                  </a:lnTo>
                  <a:lnTo>
                    <a:pt x="129" y="236"/>
                  </a:lnTo>
                  <a:lnTo>
                    <a:pt x="130" y="229"/>
                  </a:lnTo>
                  <a:lnTo>
                    <a:pt x="130" y="222"/>
                  </a:lnTo>
                  <a:lnTo>
                    <a:pt x="130" y="215"/>
                  </a:lnTo>
                  <a:lnTo>
                    <a:pt x="130" y="208"/>
                  </a:lnTo>
                  <a:lnTo>
                    <a:pt x="130" y="202"/>
                  </a:lnTo>
                  <a:lnTo>
                    <a:pt x="130" y="195"/>
                  </a:lnTo>
                  <a:lnTo>
                    <a:pt x="130" y="188"/>
                  </a:lnTo>
                  <a:lnTo>
                    <a:pt x="130" y="181"/>
                  </a:lnTo>
                  <a:lnTo>
                    <a:pt x="130" y="174"/>
                  </a:lnTo>
                  <a:lnTo>
                    <a:pt x="130" y="167"/>
                  </a:lnTo>
                  <a:lnTo>
                    <a:pt x="130" y="160"/>
                  </a:lnTo>
                  <a:lnTo>
                    <a:pt x="130" y="153"/>
                  </a:lnTo>
                  <a:lnTo>
                    <a:pt x="130" y="146"/>
                  </a:lnTo>
                  <a:lnTo>
                    <a:pt x="130" y="139"/>
                  </a:lnTo>
                  <a:lnTo>
                    <a:pt x="130" y="133"/>
                  </a:lnTo>
                  <a:lnTo>
                    <a:pt x="130" y="126"/>
                  </a:lnTo>
                  <a:lnTo>
                    <a:pt x="130" y="118"/>
                  </a:lnTo>
                  <a:lnTo>
                    <a:pt x="130" y="111"/>
                  </a:lnTo>
                  <a:lnTo>
                    <a:pt x="129" y="104"/>
                  </a:lnTo>
                  <a:lnTo>
                    <a:pt x="129" y="97"/>
                  </a:lnTo>
                  <a:lnTo>
                    <a:pt x="129" y="89"/>
                  </a:lnTo>
                  <a:lnTo>
                    <a:pt x="129" y="82"/>
                  </a:lnTo>
                  <a:lnTo>
                    <a:pt x="121" y="81"/>
                  </a:lnTo>
                  <a:lnTo>
                    <a:pt x="114" y="81"/>
                  </a:lnTo>
                  <a:lnTo>
                    <a:pt x="106" y="80"/>
                  </a:lnTo>
                  <a:lnTo>
                    <a:pt x="98" y="80"/>
                  </a:lnTo>
                  <a:lnTo>
                    <a:pt x="91" y="79"/>
                  </a:lnTo>
                  <a:lnTo>
                    <a:pt x="83" y="79"/>
                  </a:lnTo>
                  <a:lnTo>
                    <a:pt x="75" y="79"/>
                  </a:lnTo>
                  <a:lnTo>
                    <a:pt x="67" y="79"/>
                  </a:lnTo>
                  <a:lnTo>
                    <a:pt x="59" y="79"/>
                  </a:lnTo>
                  <a:lnTo>
                    <a:pt x="51" y="78"/>
                  </a:lnTo>
                  <a:lnTo>
                    <a:pt x="43" y="78"/>
                  </a:lnTo>
                  <a:lnTo>
                    <a:pt x="35" y="78"/>
                  </a:lnTo>
                  <a:lnTo>
                    <a:pt x="27" y="78"/>
                  </a:lnTo>
                  <a:lnTo>
                    <a:pt x="19" y="78"/>
                  </a:lnTo>
                  <a:lnTo>
                    <a:pt x="11" y="78"/>
                  </a:lnTo>
                  <a:lnTo>
                    <a:pt x="2" y="78"/>
                  </a:lnTo>
                  <a:lnTo>
                    <a:pt x="2" y="73"/>
                  </a:lnTo>
                  <a:lnTo>
                    <a:pt x="1" y="69"/>
                  </a:lnTo>
                  <a:lnTo>
                    <a:pt x="1" y="64"/>
                  </a:lnTo>
                  <a:lnTo>
                    <a:pt x="1" y="59"/>
                  </a:lnTo>
                  <a:lnTo>
                    <a:pt x="0" y="54"/>
                  </a:lnTo>
                  <a:lnTo>
                    <a:pt x="0" y="49"/>
                  </a:lnTo>
                  <a:lnTo>
                    <a:pt x="0" y="44"/>
                  </a:lnTo>
                  <a:lnTo>
                    <a:pt x="0" y="39"/>
                  </a:lnTo>
                  <a:lnTo>
                    <a:pt x="0" y="34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9"/>
                  </a:lnTo>
                  <a:lnTo>
                    <a:pt x="0" y="4"/>
                  </a:lnTo>
                  <a:lnTo>
                    <a:pt x="1" y="0"/>
                  </a:lnTo>
                  <a:lnTo>
                    <a:pt x="13" y="0"/>
                  </a:lnTo>
                  <a:lnTo>
                    <a:pt x="25" y="0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56" y="0"/>
                  </a:lnTo>
                  <a:lnTo>
                    <a:pt x="66" y="0"/>
                  </a:lnTo>
                  <a:lnTo>
                    <a:pt x="77" y="0"/>
                  </a:lnTo>
                  <a:lnTo>
                    <a:pt x="86" y="0"/>
                  </a:lnTo>
                  <a:lnTo>
                    <a:pt x="96" y="0"/>
                  </a:lnTo>
                  <a:lnTo>
                    <a:pt x="106" y="0"/>
                  </a:lnTo>
                  <a:lnTo>
                    <a:pt x="117" y="0"/>
                  </a:lnTo>
                  <a:lnTo>
                    <a:pt x="127" y="1"/>
                  </a:lnTo>
                  <a:lnTo>
                    <a:pt x="138" y="1"/>
                  </a:lnTo>
                  <a:lnTo>
                    <a:pt x="149" y="2"/>
                  </a:lnTo>
                  <a:lnTo>
                    <a:pt x="161" y="3"/>
                  </a:lnTo>
                  <a:lnTo>
                    <a:pt x="173" y="4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19" name="Freeform 307">
              <a:extLst>
                <a:ext uri="{FF2B5EF4-FFF2-40B4-BE49-F238E27FC236}">
                  <a16:creationId xmlns:a16="http://schemas.microsoft.com/office/drawing/2014/main" id="{F59EA4A2-3FE5-67FB-683C-B8DA7276A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8" y="3589"/>
              <a:ext cx="162" cy="39"/>
            </a:xfrm>
            <a:custGeom>
              <a:avLst/>
              <a:gdLst>
                <a:gd name="T0" fmla="*/ 27 w 162"/>
                <a:gd name="T1" fmla="*/ 15 h 39"/>
                <a:gd name="T2" fmla="*/ 32 w 162"/>
                <a:gd name="T3" fmla="*/ 12 h 39"/>
                <a:gd name="T4" fmla="*/ 37 w 162"/>
                <a:gd name="T5" fmla="*/ 10 h 39"/>
                <a:gd name="T6" fmla="*/ 42 w 162"/>
                <a:gd name="T7" fmla="*/ 8 h 39"/>
                <a:gd name="T8" fmla="*/ 46 w 162"/>
                <a:gd name="T9" fmla="*/ 6 h 39"/>
                <a:gd name="T10" fmla="*/ 51 w 162"/>
                <a:gd name="T11" fmla="*/ 5 h 39"/>
                <a:gd name="T12" fmla="*/ 55 w 162"/>
                <a:gd name="T13" fmla="*/ 3 h 39"/>
                <a:gd name="T14" fmla="*/ 60 w 162"/>
                <a:gd name="T15" fmla="*/ 2 h 39"/>
                <a:gd name="T16" fmla="*/ 65 w 162"/>
                <a:gd name="T17" fmla="*/ 2 h 39"/>
                <a:gd name="T18" fmla="*/ 71 w 162"/>
                <a:gd name="T19" fmla="*/ 1 h 39"/>
                <a:gd name="T20" fmla="*/ 77 w 162"/>
                <a:gd name="T21" fmla="*/ 0 h 39"/>
                <a:gd name="T22" fmla="*/ 82 w 162"/>
                <a:gd name="T23" fmla="*/ 0 h 39"/>
                <a:gd name="T24" fmla="*/ 89 w 162"/>
                <a:gd name="T25" fmla="*/ 0 h 39"/>
                <a:gd name="T26" fmla="*/ 95 w 162"/>
                <a:gd name="T27" fmla="*/ 0 h 39"/>
                <a:gd name="T28" fmla="*/ 100 w 162"/>
                <a:gd name="T29" fmla="*/ 0 h 39"/>
                <a:gd name="T30" fmla="*/ 107 w 162"/>
                <a:gd name="T31" fmla="*/ 0 h 39"/>
                <a:gd name="T32" fmla="*/ 112 w 162"/>
                <a:gd name="T33" fmla="*/ 1 h 39"/>
                <a:gd name="T34" fmla="*/ 119 w 162"/>
                <a:gd name="T35" fmla="*/ 1 h 39"/>
                <a:gd name="T36" fmla="*/ 125 w 162"/>
                <a:gd name="T37" fmla="*/ 2 h 39"/>
                <a:gd name="T38" fmla="*/ 130 w 162"/>
                <a:gd name="T39" fmla="*/ 2 h 39"/>
                <a:gd name="T40" fmla="*/ 137 w 162"/>
                <a:gd name="T41" fmla="*/ 2 h 39"/>
                <a:gd name="T42" fmla="*/ 143 w 162"/>
                <a:gd name="T43" fmla="*/ 3 h 39"/>
                <a:gd name="T44" fmla="*/ 149 w 162"/>
                <a:gd name="T45" fmla="*/ 3 h 39"/>
                <a:gd name="T46" fmla="*/ 154 w 162"/>
                <a:gd name="T47" fmla="*/ 3 h 39"/>
                <a:gd name="T48" fmla="*/ 161 w 162"/>
                <a:gd name="T49" fmla="*/ 3 h 39"/>
                <a:gd name="T50" fmla="*/ 154 w 162"/>
                <a:gd name="T51" fmla="*/ 5 h 39"/>
                <a:gd name="T52" fmla="*/ 147 w 162"/>
                <a:gd name="T53" fmla="*/ 7 h 39"/>
                <a:gd name="T54" fmla="*/ 138 w 162"/>
                <a:gd name="T55" fmla="*/ 10 h 39"/>
                <a:gd name="T56" fmla="*/ 129 w 162"/>
                <a:gd name="T57" fmla="*/ 12 h 39"/>
                <a:gd name="T58" fmla="*/ 118 w 162"/>
                <a:gd name="T59" fmla="*/ 15 h 39"/>
                <a:gd name="T60" fmla="*/ 108 w 162"/>
                <a:gd name="T61" fmla="*/ 18 h 39"/>
                <a:gd name="T62" fmla="*/ 96 w 162"/>
                <a:gd name="T63" fmla="*/ 21 h 39"/>
                <a:gd name="T64" fmla="*/ 86 w 162"/>
                <a:gd name="T65" fmla="*/ 24 h 39"/>
                <a:gd name="T66" fmla="*/ 75 w 162"/>
                <a:gd name="T67" fmla="*/ 26 h 39"/>
                <a:gd name="T68" fmla="*/ 65 w 162"/>
                <a:gd name="T69" fmla="*/ 29 h 39"/>
                <a:gd name="T70" fmla="*/ 55 w 162"/>
                <a:gd name="T71" fmla="*/ 31 h 39"/>
                <a:gd name="T72" fmla="*/ 48 w 162"/>
                <a:gd name="T73" fmla="*/ 33 h 39"/>
                <a:gd name="T74" fmla="*/ 40 w 162"/>
                <a:gd name="T75" fmla="*/ 35 h 39"/>
                <a:gd name="T76" fmla="*/ 35 w 162"/>
                <a:gd name="T77" fmla="*/ 36 h 39"/>
                <a:gd name="T78" fmla="*/ 32 w 162"/>
                <a:gd name="T79" fmla="*/ 38 h 39"/>
                <a:gd name="T80" fmla="*/ 31 w 162"/>
                <a:gd name="T81" fmla="*/ 38 h 39"/>
                <a:gd name="T82" fmla="*/ 0 w 162"/>
                <a:gd name="T83" fmla="*/ 37 h 39"/>
                <a:gd name="T84" fmla="*/ 0 w 162"/>
                <a:gd name="T85" fmla="*/ 36 h 39"/>
                <a:gd name="T86" fmla="*/ 0 w 162"/>
                <a:gd name="T87" fmla="*/ 34 h 39"/>
                <a:gd name="T88" fmla="*/ 0 w 162"/>
                <a:gd name="T89" fmla="*/ 32 h 39"/>
                <a:gd name="T90" fmla="*/ 1 w 162"/>
                <a:gd name="T91" fmla="*/ 28 h 39"/>
                <a:gd name="T92" fmla="*/ 2 w 162"/>
                <a:gd name="T93" fmla="*/ 28 h 39"/>
                <a:gd name="T94" fmla="*/ 4 w 162"/>
                <a:gd name="T95" fmla="*/ 27 h 39"/>
                <a:gd name="T96" fmla="*/ 8 w 162"/>
                <a:gd name="T97" fmla="*/ 25 h 39"/>
                <a:gd name="T98" fmla="*/ 11 w 162"/>
                <a:gd name="T99" fmla="*/ 23 h 39"/>
                <a:gd name="T100" fmla="*/ 16 w 162"/>
                <a:gd name="T101" fmla="*/ 21 h 39"/>
                <a:gd name="T102" fmla="*/ 20 w 162"/>
                <a:gd name="T103" fmla="*/ 19 h 39"/>
                <a:gd name="T104" fmla="*/ 24 w 162"/>
                <a:gd name="T105" fmla="*/ 17 h 39"/>
                <a:gd name="T106" fmla="*/ 27 w 162"/>
                <a:gd name="T107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39">
                  <a:moveTo>
                    <a:pt x="27" y="15"/>
                  </a:moveTo>
                  <a:lnTo>
                    <a:pt x="32" y="12"/>
                  </a:lnTo>
                  <a:lnTo>
                    <a:pt x="37" y="10"/>
                  </a:lnTo>
                  <a:lnTo>
                    <a:pt x="42" y="8"/>
                  </a:lnTo>
                  <a:lnTo>
                    <a:pt x="46" y="6"/>
                  </a:lnTo>
                  <a:lnTo>
                    <a:pt x="51" y="5"/>
                  </a:lnTo>
                  <a:lnTo>
                    <a:pt x="55" y="3"/>
                  </a:lnTo>
                  <a:lnTo>
                    <a:pt x="60" y="2"/>
                  </a:lnTo>
                  <a:lnTo>
                    <a:pt x="65" y="2"/>
                  </a:lnTo>
                  <a:lnTo>
                    <a:pt x="71" y="1"/>
                  </a:lnTo>
                  <a:lnTo>
                    <a:pt x="77" y="0"/>
                  </a:lnTo>
                  <a:lnTo>
                    <a:pt x="82" y="0"/>
                  </a:lnTo>
                  <a:lnTo>
                    <a:pt x="89" y="0"/>
                  </a:lnTo>
                  <a:lnTo>
                    <a:pt x="95" y="0"/>
                  </a:lnTo>
                  <a:lnTo>
                    <a:pt x="100" y="0"/>
                  </a:lnTo>
                  <a:lnTo>
                    <a:pt x="107" y="0"/>
                  </a:lnTo>
                  <a:lnTo>
                    <a:pt x="112" y="1"/>
                  </a:lnTo>
                  <a:lnTo>
                    <a:pt x="119" y="1"/>
                  </a:lnTo>
                  <a:lnTo>
                    <a:pt x="125" y="2"/>
                  </a:lnTo>
                  <a:lnTo>
                    <a:pt x="130" y="2"/>
                  </a:lnTo>
                  <a:lnTo>
                    <a:pt x="137" y="2"/>
                  </a:lnTo>
                  <a:lnTo>
                    <a:pt x="143" y="3"/>
                  </a:lnTo>
                  <a:lnTo>
                    <a:pt x="149" y="3"/>
                  </a:lnTo>
                  <a:lnTo>
                    <a:pt x="154" y="3"/>
                  </a:lnTo>
                  <a:lnTo>
                    <a:pt x="161" y="3"/>
                  </a:lnTo>
                  <a:lnTo>
                    <a:pt x="154" y="5"/>
                  </a:lnTo>
                  <a:lnTo>
                    <a:pt x="147" y="7"/>
                  </a:lnTo>
                  <a:lnTo>
                    <a:pt x="138" y="10"/>
                  </a:lnTo>
                  <a:lnTo>
                    <a:pt x="129" y="12"/>
                  </a:lnTo>
                  <a:lnTo>
                    <a:pt x="118" y="15"/>
                  </a:lnTo>
                  <a:lnTo>
                    <a:pt x="108" y="18"/>
                  </a:lnTo>
                  <a:lnTo>
                    <a:pt x="96" y="21"/>
                  </a:lnTo>
                  <a:lnTo>
                    <a:pt x="86" y="24"/>
                  </a:lnTo>
                  <a:lnTo>
                    <a:pt x="75" y="26"/>
                  </a:lnTo>
                  <a:lnTo>
                    <a:pt x="65" y="29"/>
                  </a:lnTo>
                  <a:lnTo>
                    <a:pt x="55" y="31"/>
                  </a:lnTo>
                  <a:lnTo>
                    <a:pt x="48" y="33"/>
                  </a:lnTo>
                  <a:lnTo>
                    <a:pt x="40" y="35"/>
                  </a:lnTo>
                  <a:lnTo>
                    <a:pt x="35" y="36"/>
                  </a:lnTo>
                  <a:lnTo>
                    <a:pt x="32" y="38"/>
                  </a:lnTo>
                  <a:lnTo>
                    <a:pt x="31" y="38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1" y="28"/>
                  </a:lnTo>
                  <a:lnTo>
                    <a:pt x="2" y="28"/>
                  </a:lnTo>
                  <a:lnTo>
                    <a:pt x="4" y="27"/>
                  </a:lnTo>
                  <a:lnTo>
                    <a:pt x="8" y="25"/>
                  </a:lnTo>
                  <a:lnTo>
                    <a:pt x="11" y="23"/>
                  </a:lnTo>
                  <a:lnTo>
                    <a:pt x="16" y="21"/>
                  </a:lnTo>
                  <a:lnTo>
                    <a:pt x="20" y="19"/>
                  </a:lnTo>
                  <a:lnTo>
                    <a:pt x="24" y="17"/>
                  </a:lnTo>
                  <a:lnTo>
                    <a:pt x="27" y="15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20" name="Freeform 308">
              <a:extLst>
                <a:ext uri="{FF2B5EF4-FFF2-40B4-BE49-F238E27FC236}">
                  <a16:creationId xmlns:a16="http://schemas.microsoft.com/office/drawing/2014/main" id="{D836DFAA-7517-7ECC-C24A-82DF0E889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8" y="3511"/>
              <a:ext cx="84" cy="101"/>
            </a:xfrm>
            <a:custGeom>
              <a:avLst/>
              <a:gdLst>
                <a:gd name="T0" fmla="*/ 23 w 84"/>
                <a:gd name="T1" fmla="*/ 96 h 101"/>
                <a:gd name="T2" fmla="*/ 25 w 84"/>
                <a:gd name="T3" fmla="*/ 87 h 101"/>
                <a:gd name="T4" fmla="*/ 25 w 84"/>
                <a:gd name="T5" fmla="*/ 78 h 101"/>
                <a:gd name="T6" fmla="*/ 25 w 84"/>
                <a:gd name="T7" fmla="*/ 70 h 101"/>
                <a:gd name="T8" fmla="*/ 22 w 84"/>
                <a:gd name="T9" fmla="*/ 62 h 101"/>
                <a:gd name="T10" fmla="*/ 16 w 84"/>
                <a:gd name="T11" fmla="*/ 56 h 101"/>
                <a:gd name="T12" fmla="*/ 9 w 84"/>
                <a:gd name="T13" fmla="*/ 51 h 101"/>
                <a:gd name="T14" fmla="*/ 3 w 84"/>
                <a:gd name="T15" fmla="*/ 47 h 101"/>
                <a:gd name="T16" fmla="*/ 4 w 84"/>
                <a:gd name="T17" fmla="*/ 42 h 101"/>
                <a:gd name="T18" fmla="*/ 15 w 84"/>
                <a:gd name="T19" fmla="*/ 36 h 101"/>
                <a:gd name="T20" fmla="*/ 25 w 84"/>
                <a:gd name="T21" fmla="*/ 31 h 101"/>
                <a:gd name="T22" fmla="*/ 35 w 84"/>
                <a:gd name="T23" fmla="*/ 25 h 101"/>
                <a:gd name="T24" fmla="*/ 45 w 84"/>
                <a:gd name="T25" fmla="*/ 19 h 101"/>
                <a:gd name="T26" fmla="*/ 56 w 84"/>
                <a:gd name="T27" fmla="*/ 14 h 101"/>
                <a:gd name="T28" fmla="*/ 66 w 84"/>
                <a:gd name="T29" fmla="*/ 8 h 101"/>
                <a:gd name="T30" fmla="*/ 76 w 84"/>
                <a:gd name="T31" fmla="*/ 3 h 101"/>
                <a:gd name="T32" fmla="*/ 81 w 84"/>
                <a:gd name="T33" fmla="*/ 5 h 101"/>
                <a:gd name="T34" fmla="*/ 80 w 84"/>
                <a:gd name="T35" fmla="*/ 15 h 101"/>
                <a:gd name="T36" fmla="*/ 81 w 84"/>
                <a:gd name="T37" fmla="*/ 24 h 101"/>
                <a:gd name="T38" fmla="*/ 81 w 84"/>
                <a:gd name="T39" fmla="*/ 33 h 101"/>
                <a:gd name="T40" fmla="*/ 82 w 84"/>
                <a:gd name="T41" fmla="*/ 42 h 101"/>
                <a:gd name="T42" fmla="*/ 83 w 84"/>
                <a:gd name="T43" fmla="*/ 51 h 101"/>
                <a:gd name="T44" fmla="*/ 83 w 84"/>
                <a:gd name="T45" fmla="*/ 60 h 101"/>
                <a:gd name="T46" fmla="*/ 83 w 84"/>
                <a:gd name="T47" fmla="*/ 69 h 101"/>
                <a:gd name="T48" fmla="*/ 78 w 84"/>
                <a:gd name="T49" fmla="*/ 75 h 101"/>
                <a:gd name="T50" fmla="*/ 68 w 84"/>
                <a:gd name="T51" fmla="*/ 78 h 101"/>
                <a:gd name="T52" fmla="*/ 58 w 84"/>
                <a:gd name="T53" fmla="*/ 82 h 101"/>
                <a:gd name="T54" fmla="*/ 49 w 84"/>
                <a:gd name="T55" fmla="*/ 86 h 101"/>
                <a:gd name="T56" fmla="*/ 39 w 84"/>
                <a:gd name="T57" fmla="*/ 91 h 101"/>
                <a:gd name="T58" fmla="*/ 32 w 84"/>
                <a:gd name="T59" fmla="*/ 95 h 101"/>
                <a:gd name="T60" fmla="*/ 26 w 84"/>
                <a:gd name="T61" fmla="*/ 98 h 101"/>
                <a:gd name="T62" fmla="*/ 23 w 84"/>
                <a:gd name="T63" fmla="*/ 10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101">
                  <a:moveTo>
                    <a:pt x="22" y="100"/>
                  </a:moveTo>
                  <a:lnTo>
                    <a:pt x="23" y="96"/>
                  </a:lnTo>
                  <a:lnTo>
                    <a:pt x="24" y="91"/>
                  </a:lnTo>
                  <a:lnTo>
                    <a:pt x="25" y="87"/>
                  </a:lnTo>
                  <a:lnTo>
                    <a:pt x="25" y="82"/>
                  </a:lnTo>
                  <a:lnTo>
                    <a:pt x="25" y="78"/>
                  </a:lnTo>
                  <a:lnTo>
                    <a:pt x="25" y="74"/>
                  </a:lnTo>
                  <a:lnTo>
                    <a:pt x="25" y="70"/>
                  </a:lnTo>
                  <a:lnTo>
                    <a:pt x="25" y="66"/>
                  </a:lnTo>
                  <a:lnTo>
                    <a:pt x="22" y="62"/>
                  </a:lnTo>
                  <a:lnTo>
                    <a:pt x="19" y="59"/>
                  </a:lnTo>
                  <a:lnTo>
                    <a:pt x="16" y="56"/>
                  </a:lnTo>
                  <a:lnTo>
                    <a:pt x="13" y="53"/>
                  </a:lnTo>
                  <a:lnTo>
                    <a:pt x="9" y="51"/>
                  </a:lnTo>
                  <a:lnTo>
                    <a:pt x="6" y="49"/>
                  </a:lnTo>
                  <a:lnTo>
                    <a:pt x="3" y="47"/>
                  </a:lnTo>
                  <a:lnTo>
                    <a:pt x="0" y="44"/>
                  </a:lnTo>
                  <a:lnTo>
                    <a:pt x="4" y="42"/>
                  </a:lnTo>
                  <a:lnTo>
                    <a:pt x="9" y="39"/>
                  </a:lnTo>
                  <a:lnTo>
                    <a:pt x="15" y="36"/>
                  </a:lnTo>
                  <a:lnTo>
                    <a:pt x="20" y="34"/>
                  </a:lnTo>
                  <a:lnTo>
                    <a:pt x="25" y="31"/>
                  </a:lnTo>
                  <a:lnTo>
                    <a:pt x="30" y="28"/>
                  </a:lnTo>
                  <a:lnTo>
                    <a:pt x="35" y="25"/>
                  </a:lnTo>
                  <a:lnTo>
                    <a:pt x="40" y="22"/>
                  </a:lnTo>
                  <a:lnTo>
                    <a:pt x="45" y="19"/>
                  </a:lnTo>
                  <a:lnTo>
                    <a:pt x="51" y="17"/>
                  </a:lnTo>
                  <a:lnTo>
                    <a:pt x="56" y="14"/>
                  </a:lnTo>
                  <a:lnTo>
                    <a:pt x="61" y="11"/>
                  </a:lnTo>
                  <a:lnTo>
                    <a:pt x="66" y="8"/>
                  </a:lnTo>
                  <a:lnTo>
                    <a:pt x="71" y="5"/>
                  </a:lnTo>
                  <a:lnTo>
                    <a:pt x="76" y="3"/>
                  </a:lnTo>
                  <a:lnTo>
                    <a:pt x="81" y="0"/>
                  </a:lnTo>
                  <a:lnTo>
                    <a:pt x="81" y="5"/>
                  </a:lnTo>
                  <a:lnTo>
                    <a:pt x="81" y="10"/>
                  </a:lnTo>
                  <a:lnTo>
                    <a:pt x="80" y="15"/>
                  </a:lnTo>
                  <a:lnTo>
                    <a:pt x="80" y="19"/>
                  </a:lnTo>
                  <a:lnTo>
                    <a:pt x="81" y="24"/>
                  </a:lnTo>
                  <a:lnTo>
                    <a:pt x="81" y="28"/>
                  </a:lnTo>
                  <a:lnTo>
                    <a:pt x="81" y="33"/>
                  </a:lnTo>
                  <a:lnTo>
                    <a:pt x="81" y="38"/>
                  </a:lnTo>
                  <a:lnTo>
                    <a:pt x="82" y="42"/>
                  </a:lnTo>
                  <a:lnTo>
                    <a:pt x="82" y="46"/>
                  </a:lnTo>
                  <a:lnTo>
                    <a:pt x="83" y="51"/>
                  </a:lnTo>
                  <a:lnTo>
                    <a:pt x="83" y="55"/>
                  </a:lnTo>
                  <a:lnTo>
                    <a:pt x="83" y="60"/>
                  </a:lnTo>
                  <a:lnTo>
                    <a:pt x="83" y="65"/>
                  </a:lnTo>
                  <a:lnTo>
                    <a:pt x="83" y="69"/>
                  </a:lnTo>
                  <a:lnTo>
                    <a:pt x="82" y="74"/>
                  </a:lnTo>
                  <a:lnTo>
                    <a:pt x="78" y="75"/>
                  </a:lnTo>
                  <a:lnTo>
                    <a:pt x="73" y="76"/>
                  </a:lnTo>
                  <a:lnTo>
                    <a:pt x="68" y="78"/>
                  </a:lnTo>
                  <a:lnTo>
                    <a:pt x="63" y="80"/>
                  </a:lnTo>
                  <a:lnTo>
                    <a:pt x="58" y="82"/>
                  </a:lnTo>
                  <a:lnTo>
                    <a:pt x="53" y="84"/>
                  </a:lnTo>
                  <a:lnTo>
                    <a:pt x="49" y="86"/>
                  </a:lnTo>
                  <a:lnTo>
                    <a:pt x="44" y="89"/>
                  </a:lnTo>
                  <a:lnTo>
                    <a:pt x="39" y="91"/>
                  </a:lnTo>
                  <a:lnTo>
                    <a:pt x="36" y="93"/>
                  </a:lnTo>
                  <a:lnTo>
                    <a:pt x="32" y="95"/>
                  </a:lnTo>
                  <a:lnTo>
                    <a:pt x="29" y="96"/>
                  </a:lnTo>
                  <a:lnTo>
                    <a:pt x="26" y="98"/>
                  </a:lnTo>
                  <a:lnTo>
                    <a:pt x="24" y="99"/>
                  </a:lnTo>
                  <a:lnTo>
                    <a:pt x="23" y="100"/>
                  </a:lnTo>
                  <a:lnTo>
                    <a:pt x="22" y="100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21" name="Freeform 309">
              <a:extLst>
                <a:ext uri="{FF2B5EF4-FFF2-40B4-BE49-F238E27FC236}">
                  <a16:creationId xmlns:a16="http://schemas.microsoft.com/office/drawing/2014/main" id="{749097A6-8B30-583A-23C9-646A021BD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" y="3518"/>
              <a:ext cx="320" cy="237"/>
            </a:xfrm>
            <a:custGeom>
              <a:avLst/>
              <a:gdLst>
                <a:gd name="T0" fmla="*/ 262 w 320"/>
                <a:gd name="T1" fmla="*/ 26 h 237"/>
                <a:gd name="T2" fmla="*/ 276 w 320"/>
                <a:gd name="T3" fmla="*/ 32 h 237"/>
                <a:gd name="T4" fmla="*/ 289 w 320"/>
                <a:gd name="T5" fmla="*/ 38 h 237"/>
                <a:gd name="T6" fmla="*/ 301 w 320"/>
                <a:gd name="T7" fmla="*/ 44 h 237"/>
                <a:gd name="T8" fmla="*/ 312 w 320"/>
                <a:gd name="T9" fmla="*/ 53 h 237"/>
                <a:gd name="T10" fmla="*/ 318 w 320"/>
                <a:gd name="T11" fmla="*/ 71 h 237"/>
                <a:gd name="T12" fmla="*/ 314 w 320"/>
                <a:gd name="T13" fmla="*/ 99 h 237"/>
                <a:gd name="T14" fmla="*/ 308 w 320"/>
                <a:gd name="T15" fmla="*/ 128 h 237"/>
                <a:gd name="T16" fmla="*/ 302 w 320"/>
                <a:gd name="T17" fmla="*/ 156 h 237"/>
                <a:gd name="T18" fmla="*/ 298 w 320"/>
                <a:gd name="T19" fmla="*/ 186 h 237"/>
                <a:gd name="T20" fmla="*/ 297 w 320"/>
                <a:gd name="T21" fmla="*/ 216 h 237"/>
                <a:gd name="T22" fmla="*/ 292 w 320"/>
                <a:gd name="T23" fmla="*/ 222 h 237"/>
                <a:gd name="T24" fmla="*/ 284 w 320"/>
                <a:gd name="T25" fmla="*/ 227 h 237"/>
                <a:gd name="T26" fmla="*/ 275 w 320"/>
                <a:gd name="T27" fmla="*/ 230 h 237"/>
                <a:gd name="T28" fmla="*/ 264 w 320"/>
                <a:gd name="T29" fmla="*/ 233 h 237"/>
                <a:gd name="T30" fmla="*/ 252 w 320"/>
                <a:gd name="T31" fmla="*/ 235 h 237"/>
                <a:gd name="T32" fmla="*/ 240 w 320"/>
                <a:gd name="T33" fmla="*/ 236 h 237"/>
                <a:gd name="T34" fmla="*/ 228 w 320"/>
                <a:gd name="T35" fmla="*/ 235 h 237"/>
                <a:gd name="T36" fmla="*/ 216 w 320"/>
                <a:gd name="T37" fmla="*/ 231 h 237"/>
                <a:gd name="T38" fmla="*/ 217 w 320"/>
                <a:gd name="T39" fmla="*/ 208 h 237"/>
                <a:gd name="T40" fmla="*/ 216 w 320"/>
                <a:gd name="T41" fmla="*/ 185 h 237"/>
                <a:gd name="T42" fmla="*/ 215 w 320"/>
                <a:gd name="T43" fmla="*/ 163 h 237"/>
                <a:gd name="T44" fmla="*/ 216 w 320"/>
                <a:gd name="T45" fmla="*/ 141 h 237"/>
                <a:gd name="T46" fmla="*/ 222 w 320"/>
                <a:gd name="T47" fmla="*/ 122 h 237"/>
                <a:gd name="T48" fmla="*/ 227 w 320"/>
                <a:gd name="T49" fmla="*/ 108 h 237"/>
                <a:gd name="T50" fmla="*/ 233 w 320"/>
                <a:gd name="T51" fmla="*/ 96 h 237"/>
                <a:gd name="T52" fmla="*/ 241 w 320"/>
                <a:gd name="T53" fmla="*/ 84 h 237"/>
                <a:gd name="T54" fmla="*/ 252 w 320"/>
                <a:gd name="T55" fmla="*/ 82 h 237"/>
                <a:gd name="T56" fmla="*/ 261 w 320"/>
                <a:gd name="T57" fmla="*/ 77 h 237"/>
                <a:gd name="T58" fmla="*/ 263 w 320"/>
                <a:gd name="T59" fmla="*/ 73 h 237"/>
                <a:gd name="T60" fmla="*/ 255 w 320"/>
                <a:gd name="T61" fmla="*/ 75 h 237"/>
                <a:gd name="T62" fmla="*/ 245 w 320"/>
                <a:gd name="T63" fmla="*/ 78 h 237"/>
                <a:gd name="T64" fmla="*/ 245 w 320"/>
                <a:gd name="T65" fmla="*/ 76 h 237"/>
                <a:gd name="T66" fmla="*/ 253 w 320"/>
                <a:gd name="T67" fmla="*/ 72 h 237"/>
                <a:gd name="T68" fmla="*/ 258 w 320"/>
                <a:gd name="T69" fmla="*/ 67 h 237"/>
                <a:gd name="T70" fmla="*/ 247 w 320"/>
                <a:gd name="T71" fmla="*/ 69 h 237"/>
                <a:gd name="T72" fmla="*/ 236 w 320"/>
                <a:gd name="T73" fmla="*/ 75 h 237"/>
                <a:gd name="T74" fmla="*/ 218 w 320"/>
                <a:gd name="T75" fmla="*/ 79 h 237"/>
                <a:gd name="T76" fmla="*/ 188 w 320"/>
                <a:gd name="T77" fmla="*/ 80 h 237"/>
                <a:gd name="T78" fmla="*/ 159 w 320"/>
                <a:gd name="T79" fmla="*/ 78 h 237"/>
                <a:gd name="T80" fmla="*/ 130 w 320"/>
                <a:gd name="T81" fmla="*/ 75 h 237"/>
                <a:gd name="T82" fmla="*/ 100 w 320"/>
                <a:gd name="T83" fmla="*/ 73 h 237"/>
                <a:gd name="T84" fmla="*/ 70 w 320"/>
                <a:gd name="T85" fmla="*/ 76 h 237"/>
                <a:gd name="T86" fmla="*/ 56 w 320"/>
                <a:gd name="T87" fmla="*/ 78 h 237"/>
                <a:gd name="T88" fmla="*/ 42 w 320"/>
                <a:gd name="T89" fmla="*/ 78 h 237"/>
                <a:gd name="T90" fmla="*/ 29 w 320"/>
                <a:gd name="T91" fmla="*/ 79 h 237"/>
                <a:gd name="T92" fmla="*/ 16 w 320"/>
                <a:gd name="T93" fmla="*/ 79 h 237"/>
                <a:gd name="T94" fmla="*/ 3 w 320"/>
                <a:gd name="T95" fmla="*/ 79 h 237"/>
                <a:gd name="T96" fmla="*/ 11 w 320"/>
                <a:gd name="T97" fmla="*/ 75 h 237"/>
                <a:gd name="T98" fmla="*/ 26 w 320"/>
                <a:gd name="T99" fmla="*/ 66 h 237"/>
                <a:gd name="T100" fmla="*/ 40 w 320"/>
                <a:gd name="T101" fmla="*/ 55 h 237"/>
                <a:gd name="T102" fmla="*/ 53 w 320"/>
                <a:gd name="T103" fmla="*/ 43 h 237"/>
                <a:gd name="T104" fmla="*/ 66 w 320"/>
                <a:gd name="T105" fmla="*/ 28 h 237"/>
                <a:gd name="T106" fmla="*/ 82 w 320"/>
                <a:gd name="T107" fmla="*/ 13 h 237"/>
                <a:gd name="T108" fmla="*/ 109 w 320"/>
                <a:gd name="T109" fmla="*/ 3 h 237"/>
                <a:gd name="T110" fmla="*/ 138 w 320"/>
                <a:gd name="T111" fmla="*/ 0 h 237"/>
                <a:gd name="T112" fmla="*/ 168 w 320"/>
                <a:gd name="T113" fmla="*/ 1 h 237"/>
                <a:gd name="T114" fmla="*/ 197 w 320"/>
                <a:gd name="T115" fmla="*/ 6 h 237"/>
                <a:gd name="T116" fmla="*/ 225 w 320"/>
                <a:gd name="T117" fmla="*/ 13 h 237"/>
                <a:gd name="T118" fmla="*/ 236 w 320"/>
                <a:gd name="T119" fmla="*/ 17 h 237"/>
                <a:gd name="T120" fmla="*/ 247 w 320"/>
                <a:gd name="T121" fmla="*/ 1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0" h="237">
                  <a:moveTo>
                    <a:pt x="254" y="23"/>
                  </a:moveTo>
                  <a:lnTo>
                    <a:pt x="258" y="25"/>
                  </a:lnTo>
                  <a:lnTo>
                    <a:pt x="262" y="26"/>
                  </a:lnTo>
                  <a:lnTo>
                    <a:pt x="267" y="28"/>
                  </a:lnTo>
                  <a:lnTo>
                    <a:pt x="271" y="30"/>
                  </a:lnTo>
                  <a:lnTo>
                    <a:pt x="276" y="32"/>
                  </a:lnTo>
                  <a:lnTo>
                    <a:pt x="280" y="34"/>
                  </a:lnTo>
                  <a:lnTo>
                    <a:pt x="284" y="36"/>
                  </a:lnTo>
                  <a:lnTo>
                    <a:pt x="289" y="38"/>
                  </a:lnTo>
                  <a:lnTo>
                    <a:pt x="293" y="40"/>
                  </a:lnTo>
                  <a:lnTo>
                    <a:pt x="297" y="42"/>
                  </a:lnTo>
                  <a:lnTo>
                    <a:pt x="301" y="44"/>
                  </a:lnTo>
                  <a:lnTo>
                    <a:pt x="305" y="47"/>
                  </a:lnTo>
                  <a:lnTo>
                    <a:pt x="309" y="50"/>
                  </a:lnTo>
                  <a:lnTo>
                    <a:pt x="312" y="53"/>
                  </a:lnTo>
                  <a:lnTo>
                    <a:pt x="316" y="57"/>
                  </a:lnTo>
                  <a:lnTo>
                    <a:pt x="319" y="61"/>
                  </a:lnTo>
                  <a:lnTo>
                    <a:pt x="318" y="71"/>
                  </a:lnTo>
                  <a:lnTo>
                    <a:pt x="317" y="80"/>
                  </a:lnTo>
                  <a:lnTo>
                    <a:pt x="315" y="90"/>
                  </a:lnTo>
                  <a:lnTo>
                    <a:pt x="314" y="99"/>
                  </a:lnTo>
                  <a:lnTo>
                    <a:pt x="312" y="109"/>
                  </a:lnTo>
                  <a:lnTo>
                    <a:pt x="310" y="118"/>
                  </a:lnTo>
                  <a:lnTo>
                    <a:pt x="308" y="128"/>
                  </a:lnTo>
                  <a:lnTo>
                    <a:pt x="306" y="137"/>
                  </a:lnTo>
                  <a:lnTo>
                    <a:pt x="304" y="147"/>
                  </a:lnTo>
                  <a:lnTo>
                    <a:pt x="302" y="156"/>
                  </a:lnTo>
                  <a:lnTo>
                    <a:pt x="300" y="166"/>
                  </a:lnTo>
                  <a:lnTo>
                    <a:pt x="299" y="176"/>
                  </a:lnTo>
                  <a:lnTo>
                    <a:pt x="298" y="186"/>
                  </a:lnTo>
                  <a:lnTo>
                    <a:pt x="297" y="195"/>
                  </a:lnTo>
                  <a:lnTo>
                    <a:pt x="297" y="205"/>
                  </a:lnTo>
                  <a:lnTo>
                    <a:pt x="297" y="216"/>
                  </a:lnTo>
                  <a:lnTo>
                    <a:pt x="296" y="218"/>
                  </a:lnTo>
                  <a:lnTo>
                    <a:pt x="294" y="220"/>
                  </a:lnTo>
                  <a:lnTo>
                    <a:pt x="292" y="222"/>
                  </a:lnTo>
                  <a:lnTo>
                    <a:pt x="290" y="224"/>
                  </a:lnTo>
                  <a:lnTo>
                    <a:pt x="287" y="225"/>
                  </a:lnTo>
                  <a:lnTo>
                    <a:pt x="284" y="227"/>
                  </a:lnTo>
                  <a:lnTo>
                    <a:pt x="281" y="228"/>
                  </a:lnTo>
                  <a:lnTo>
                    <a:pt x="279" y="229"/>
                  </a:lnTo>
                  <a:lnTo>
                    <a:pt x="275" y="230"/>
                  </a:lnTo>
                  <a:lnTo>
                    <a:pt x="271" y="231"/>
                  </a:lnTo>
                  <a:lnTo>
                    <a:pt x="267" y="232"/>
                  </a:lnTo>
                  <a:lnTo>
                    <a:pt x="264" y="233"/>
                  </a:lnTo>
                  <a:lnTo>
                    <a:pt x="260" y="234"/>
                  </a:lnTo>
                  <a:lnTo>
                    <a:pt x="256" y="234"/>
                  </a:lnTo>
                  <a:lnTo>
                    <a:pt x="252" y="235"/>
                  </a:lnTo>
                  <a:lnTo>
                    <a:pt x="247" y="236"/>
                  </a:lnTo>
                  <a:lnTo>
                    <a:pt x="243" y="236"/>
                  </a:lnTo>
                  <a:lnTo>
                    <a:pt x="240" y="236"/>
                  </a:lnTo>
                  <a:lnTo>
                    <a:pt x="236" y="236"/>
                  </a:lnTo>
                  <a:lnTo>
                    <a:pt x="231" y="235"/>
                  </a:lnTo>
                  <a:lnTo>
                    <a:pt x="228" y="235"/>
                  </a:lnTo>
                  <a:lnTo>
                    <a:pt x="224" y="234"/>
                  </a:lnTo>
                  <a:lnTo>
                    <a:pt x="220" y="233"/>
                  </a:lnTo>
                  <a:lnTo>
                    <a:pt x="216" y="231"/>
                  </a:lnTo>
                  <a:lnTo>
                    <a:pt x="217" y="223"/>
                  </a:lnTo>
                  <a:lnTo>
                    <a:pt x="217" y="216"/>
                  </a:lnTo>
                  <a:lnTo>
                    <a:pt x="217" y="208"/>
                  </a:lnTo>
                  <a:lnTo>
                    <a:pt x="217" y="201"/>
                  </a:lnTo>
                  <a:lnTo>
                    <a:pt x="216" y="193"/>
                  </a:lnTo>
                  <a:lnTo>
                    <a:pt x="216" y="185"/>
                  </a:lnTo>
                  <a:lnTo>
                    <a:pt x="216" y="178"/>
                  </a:lnTo>
                  <a:lnTo>
                    <a:pt x="215" y="170"/>
                  </a:lnTo>
                  <a:lnTo>
                    <a:pt x="215" y="163"/>
                  </a:lnTo>
                  <a:lnTo>
                    <a:pt x="215" y="155"/>
                  </a:lnTo>
                  <a:lnTo>
                    <a:pt x="215" y="148"/>
                  </a:lnTo>
                  <a:lnTo>
                    <a:pt x="216" y="141"/>
                  </a:lnTo>
                  <a:lnTo>
                    <a:pt x="217" y="135"/>
                  </a:lnTo>
                  <a:lnTo>
                    <a:pt x="219" y="128"/>
                  </a:lnTo>
                  <a:lnTo>
                    <a:pt x="222" y="122"/>
                  </a:lnTo>
                  <a:lnTo>
                    <a:pt x="225" y="117"/>
                  </a:lnTo>
                  <a:lnTo>
                    <a:pt x="226" y="112"/>
                  </a:lnTo>
                  <a:lnTo>
                    <a:pt x="227" y="108"/>
                  </a:lnTo>
                  <a:lnTo>
                    <a:pt x="229" y="103"/>
                  </a:lnTo>
                  <a:lnTo>
                    <a:pt x="231" y="99"/>
                  </a:lnTo>
                  <a:lnTo>
                    <a:pt x="233" y="96"/>
                  </a:lnTo>
                  <a:lnTo>
                    <a:pt x="236" y="92"/>
                  </a:lnTo>
                  <a:lnTo>
                    <a:pt x="238" y="88"/>
                  </a:lnTo>
                  <a:lnTo>
                    <a:pt x="241" y="84"/>
                  </a:lnTo>
                  <a:lnTo>
                    <a:pt x="245" y="84"/>
                  </a:lnTo>
                  <a:lnTo>
                    <a:pt x="248" y="83"/>
                  </a:lnTo>
                  <a:lnTo>
                    <a:pt x="252" y="82"/>
                  </a:lnTo>
                  <a:lnTo>
                    <a:pt x="255" y="80"/>
                  </a:lnTo>
                  <a:lnTo>
                    <a:pt x="258" y="79"/>
                  </a:lnTo>
                  <a:lnTo>
                    <a:pt x="261" y="77"/>
                  </a:lnTo>
                  <a:lnTo>
                    <a:pt x="264" y="75"/>
                  </a:lnTo>
                  <a:lnTo>
                    <a:pt x="266" y="73"/>
                  </a:lnTo>
                  <a:lnTo>
                    <a:pt x="263" y="73"/>
                  </a:lnTo>
                  <a:lnTo>
                    <a:pt x="260" y="73"/>
                  </a:lnTo>
                  <a:lnTo>
                    <a:pt x="257" y="74"/>
                  </a:lnTo>
                  <a:lnTo>
                    <a:pt x="255" y="75"/>
                  </a:lnTo>
                  <a:lnTo>
                    <a:pt x="251" y="76"/>
                  </a:lnTo>
                  <a:lnTo>
                    <a:pt x="248" y="77"/>
                  </a:lnTo>
                  <a:lnTo>
                    <a:pt x="245" y="78"/>
                  </a:lnTo>
                  <a:lnTo>
                    <a:pt x="242" y="78"/>
                  </a:lnTo>
                  <a:lnTo>
                    <a:pt x="243" y="77"/>
                  </a:lnTo>
                  <a:lnTo>
                    <a:pt x="245" y="76"/>
                  </a:lnTo>
                  <a:lnTo>
                    <a:pt x="248" y="75"/>
                  </a:lnTo>
                  <a:lnTo>
                    <a:pt x="250" y="74"/>
                  </a:lnTo>
                  <a:lnTo>
                    <a:pt x="253" y="72"/>
                  </a:lnTo>
                  <a:lnTo>
                    <a:pt x="255" y="71"/>
                  </a:lnTo>
                  <a:lnTo>
                    <a:pt x="257" y="69"/>
                  </a:lnTo>
                  <a:lnTo>
                    <a:pt x="258" y="67"/>
                  </a:lnTo>
                  <a:lnTo>
                    <a:pt x="254" y="67"/>
                  </a:lnTo>
                  <a:lnTo>
                    <a:pt x="250" y="68"/>
                  </a:lnTo>
                  <a:lnTo>
                    <a:pt x="247" y="69"/>
                  </a:lnTo>
                  <a:lnTo>
                    <a:pt x="243" y="71"/>
                  </a:lnTo>
                  <a:lnTo>
                    <a:pt x="240" y="73"/>
                  </a:lnTo>
                  <a:lnTo>
                    <a:pt x="236" y="75"/>
                  </a:lnTo>
                  <a:lnTo>
                    <a:pt x="232" y="76"/>
                  </a:lnTo>
                  <a:lnTo>
                    <a:pt x="228" y="77"/>
                  </a:lnTo>
                  <a:lnTo>
                    <a:pt x="218" y="79"/>
                  </a:lnTo>
                  <a:lnTo>
                    <a:pt x="208" y="80"/>
                  </a:lnTo>
                  <a:lnTo>
                    <a:pt x="198" y="80"/>
                  </a:lnTo>
                  <a:lnTo>
                    <a:pt x="188" y="80"/>
                  </a:lnTo>
                  <a:lnTo>
                    <a:pt x="178" y="79"/>
                  </a:lnTo>
                  <a:lnTo>
                    <a:pt x="168" y="79"/>
                  </a:lnTo>
                  <a:lnTo>
                    <a:pt x="159" y="78"/>
                  </a:lnTo>
                  <a:lnTo>
                    <a:pt x="149" y="77"/>
                  </a:lnTo>
                  <a:lnTo>
                    <a:pt x="140" y="76"/>
                  </a:lnTo>
                  <a:lnTo>
                    <a:pt x="130" y="75"/>
                  </a:lnTo>
                  <a:lnTo>
                    <a:pt x="120" y="74"/>
                  </a:lnTo>
                  <a:lnTo>
                    <a:pt x="110" y="73"/>
                  </a:lnTo>
                  <a:lnTo>
                    <a:pt x="100" y="73"/>
                  </a:lnTo>
                  <a:lnTo>
                    <a:pt x="90" y="74"/>
                  </a:lnTo>
                  <a:lnTo>
                    <a:pt x="80" y="75"/>
                  </a:lnTo>
                  <a:lnTo>
                    <a:pt x="70" y="76"/>
                  </a:lnTo>
                  <a:lnTo>
                    <a:pt x="65" y="77"/>
                  </a:lnTo>
                  <a:lnTo>
                    <a:pt x="61" y="77"/>
                  </a:lnTo>
                  <a:lnTo>
                    <a:pt x="56" y="78"/>
                  </a:lnTo>
                  <a:lnTo>
                    <a:pt x="51" y="78"/>
                  </a:lnTo>
                  <a:lnTo>
                    <a:pt x="47" y="78"/>
                  </a:lnTo>
                  <a:lnTo>
                    <a:pt x="42" y="78"/>
                  </a:lnTo>
                  <a:lnTo>
                    <a:pt x="38" y="79"/>
                  </a:lnTo>
                  <a:lnTo>
                    <a:pt x="33" y="79"/>
                  </a:lnTo>
                  <a:lnTo>
                    <a:pt x="29" y="79"/>
                  </a:lnTo>
                  <a:lnTo>
                    <a:pt x="24" y="79"/>
                  </a:lnTo>
                  <a:lnTo>
                    <a:pt x="20" y="79"/>
                  </a:lnTo>
                  <a:lnTo>
                    <a:pt x="16" y="79"/>
                  </a:lnTo>
                  <a:lnTo>
                    <a:pt x="12" y="79"/>
                  </a:lnTo>
                  <a:lnTo>
                    <a:pt x="7" y="79"/>
                  </a:lnTo>
                  <a:lnTo>
                    <a:pt x="3" y="79"/>
                  </a:lnTo>
                  <a:lnTo>
                    <a:pt x="0" y="79"/>
                  </a:lnTo>
                  <a:lnTo>
                    <a:pt x="5" y="77"/>
                  </a:lnTo>
                  <a:lnTo>
                    <a:pt x="11" y="75"/>
                  </a:lnTo>
                  <a:lnTo>
                    <a:pt x="16" y="72"/>
                  </a:lnTo>
                  <a:lnTo>
                    <a:pt x="22" y="69"/>
                  </a:lnTo>
                  <a:lnTo>
                    <a:pt x="26" y="66"/>
                  </a:lnTo>
                  <a:lnTo>
                    <a:pt x="31" y="63"/>
                  </a:lnTo>
                  <a:lnTo>
                    <a:pt x="36" y="59"/>
                  </a:lnTo>
                  <a:lnTo>
                    <a:pt x="40" y="55"/>
                  </a:lnTo>
                  <a:lnTo>
                    <a:pt x="45" y="51"/>
                  </a:lnTo>
                  <a:lnTo>
                    <a:pt x="49" y="47"/>
                  </a:lnTo>
                  <a:lnTo>
                    <a:pt x="53" y="43"/>
                  </a:lnTo>
                  <a:lnTo>
                    <a:pt x="58" y="38"/>
                  </a:lnTo>
                  <a:lnTo>
                    <a:pt x="62" y="33"/>
                  </a:lnTo>
                  <a:lnTo>
                    <a:pt x="66" y="28"/>
                  </a:lnTo>
                  <a:lnTo>
                    <a:pt x="70" y="23"/>
                  </a:lnTo>
                  <a:lnTo>
                    <a:pt x="74" y="18"/>
                  </a:lnTo>
                  <a:lnTo>
                    <a:pt x="82" y="13"/>
                  </a:lnTo>
                  <a:lnTo>
                    <a:pt x="91" y="9"/>
                  </a:lnTo>
                  <a:lnTo>
                    <a:pt x="100" y="5"/>
                  </a:lnTo>
                  <a:lnTo>
                    <a:pt x="109" y="3"/>
                  </a:lnTo>
                  <a:lnTo>
                    <a:pt x="118" y="1"/>
                  </a:lnTo>
                  <a:lnTo>
                    <a:pt x="128" y="0"/>
                  </a:lnTo>
                  <a:lnTo>
                    <a:pt x="138" y="0"/>
                  </a:lnTo>
                  <a:lnTo>
                    <a:pt x="148" y="0"/>
                  </a:lnTo>
                  <a:lnTo>
                    <a:pt x="158" y="0"/>
                  </a:lnTo>
                  <a:lnTo>
                    <a:pt x="168" y="1"/>
                  </a:lnTo>
                  <a:lnTo>
                    <a:pt x="178" y="2"/>
                  </a:lnTo>
                  <a:lnTo>
                    <a:pt x="188" y="4"/>
                  </a:lnTo>
                  <a:lnTo>
                    <a:pt x="197" y="6"/>
                  </a:lnTo>
                  <a:lnTo>
                    <a:pt x="206" y="8"/>
                  </a:lnTo>
                  <a:lnTo>
                    <a:pt x="216" y="11"/>
                  </a:lnTo>
                  <a:lnTo>
                    <a:pt x="225" y="13"/>
                  </a:lnTo>
                  <a:lnTo>
                    <a:pt x="229" y="15"/>
                  </a:lnTo>
                  <a:lnTo>
                    <a:pt x="232" y="16"/>
                  </a:lnTo>
                  <a:lnTo>
                    <a:pt x="236" y="17"/>
                  </a:lnTo>
                  <a:lnTo>
                    <a:pt x="240" y="17"/>
                  </a:lnTo>
                  <a:lnTo>
                    <a:pt x="243" y="18"/>
                  </a:lnTo>
                  <a:lnTo>
                    <a:pt x="247" y="19"/>
                  </a:lnTo>
                  <a:lnTo>
                    <a:pt x="251" y="21"/>
                  </a:lnTo>
                  <a:lnTo>
                    <a:pt x="254" y="23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22" name="Freeform 310">
              <a:extLst>
                <a:ext uri="{FF2B5EF4-FFF2-40B4-BE49-F238E27FC236}">
                  <a16:creationId xmlns:a16="http://schemas.microsoft.com/office/drawing/2014/main" id="{6C4A5E0B-B476-795C-4C8C-95F00A0B2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6" y="3559"/>
              <a:ext cx="25" cy="30"/>
            </a:xfrm>
            <a:custGeom>
              <a:avLst/>
              <a:gdLst>
                <a:gd name="T0" fmla="*/ 16 w 25"/>
                <a:gd name="T1" fmla="*/ 0 h 30"/>
                <a:gd name="T2" fmla="*/ 17 w 25"/>
                <a:gd name="T3" fmla="*/ 3 h 30"/>
                <a:gd name="T4" fmla="*/ 16 w 25"/>
                <a:gd name="T5" fmla="*/ 6 h 30"/>
                <a:gd name="T6" fmla="*/ 15 w 25"/>
                <a:gd name="T7" fmla="*/ 8 h 30"/>
                <a:gd name="T8" fmla="*/ 13 w 25"/>
                <a:gd name="T9" fmla="*/ 11 h 30"/>
                <a:gd name="T10" fmla="*/ 11 w 25"/>
                <a:gd name="T11" fmla="*/ 13 h 30"/>
                <a:gd name="T12" fmla="*/ 10 w 25"/>
                <a:gd name="T13" fmla="*/ 15 h 30"/>
                <a:gd name="T14" fmla="*/ 9 w 25"/>
                <a:gd name="T15" fmla="*/ 18 h 30"/>
                <a:gd name="T16" fmla="*/ 8 w 25"/>
                <a:gd name="T17" fmla="*/ 21 h 30"/>
                <a:gd name="T18" fmla="*/ 10 w 25"/>
                <a:gd name="T19" fmla="*/ 20 h 30"/>
                <a:gd name="T20" fmla="*/ 12 w 25"/>
                <a:gd name="T21" fmla="*/ 19 h 30"/>
                <a:gd name="T22" fmla="*/ 14 w 25"/>
                <a:gd name="T23" fmla="*/ 18 h 30"/>
                <a:gd name="T24" fmla="*/ 16 w 25"/>
                <a:gd name="T25" fmla="*/ 17 h 30"/>
                <a:gd name="T26" fmla="*/ 18 w 25"/>
                <a:gd name="T27" fmla="*/ 16 h 30"/>
                <a:gd name="T28" fmla="*/ 20 w 25"/>
                <a:gd name="T29" fmla="*/ 15 h 30"/>
                <a:gd name="T30" fmla="*/ 22 w 25"/>
                <a:gd name="T31" fmla="*/ 15 h 30"/>
                <a:gd name="T32" fmla="*/ 24 w 25"/>
                <a:gd name="T33" fmla="*/ 15 h 30"/>
                <a:gd name="T34" fmla="*/ 23 w 25"/>
                <a:gd name="T35" fmla="*/ 17 h 30"/>
                <a:gd name="T36" fmla="*/ 21 w 25"/>
                <a:gd name="T37" fmla="*/ 18 h 30"/>
                <a:gd name="T38" fmla="*/ 19 w 25"/>
                <a:gd name="T39" fmla="*/ 19 h 30"/>
                <a:gd name="T40" fmla="*/ 18 w 25"/>
                <a:gd name="T41" fmla="*/ 20 h 30"/>
                <a:gd name="T42" fmla="*/ 15 w 25"/>
                <a:gd name="T43" fmla="*/ 21 h 30"/>
                <a:gd name="T44" fmla="*/ 14 w 25"/>
                <a:gd name="T45" fmla="*/ 21 h 30"/>
                <a:gd name="T46" fmla="*/ 12 w 25"/>
                <a:gd name="T47" fmla="*/ 22 h 30"/>
                <a:gd name="T48" fmla="*/ 10 w 25"/>
                <a:gd name="T49" fmla="*/ 24 h 30"/>
                <a:gd name="T50" fmla="*/ 9 w 25"/>
                <a:gd name="T51" fmla="*/ 24 h 30"/>
                <a:gd name="T52" fmla="*/ 8 w 25"/>
                <a:gd name="T53" fmla="*/ 25 h 30"/>
                <a:gd name="T54" fmla="*/ 6 w 25"/>
                <a:gd name="T55" fmla="*/ 26 h 30"/>
                <a:gd name="T56" fmla="*/ 6 w 25"/>
                <a:gd name="T57" fmla="*/ 27 h 30"/>
                <a:gd name="T58" fmla="*/ 5 w 25"/>
                <a:gd name="T59" fmla="*/ 28 h 30"/>
                <a:gd name="T60" fmla="*/ 4 w 25"/>
                <a:gd name="T61" fmla="*/ 29 h 30"/>
                <a:gd name="T62" fmla="*/ 2 w 25"/>
                <a:gd name="T63" fmla="*/ 28 h 30"/>
                <a:gd name="T64" fmla="*/ 1 w 25"/>
                <a:gd name="T65" fmla="*/ 27 h 30"/>
                <a:gd name="T66" fmla="*/ 2 w 25"/>
                <a:gd name="T67" fmla="*/ 25 h 30"/>
                <a:gd name="T68" fmla="*/ 3 w 25"/>
                <a:gd name="T69" fmla="*/ 22 h 30"/>
                <a:gd name="T70" fmla="*/ 4 w 25"/>
                <a:gd name="T71" fmla="*/ 20 h 30"/>
                <a:gd name="T72" fmla="*/ 5 w 25"/>
                <a:gd name="T73" fmla="*/ 18 h 30"/>
                <a:gd name="T74" fmla="*/ 6 w 25"/>
                <a:gd name="T75" fmla="*/ 16 h 30"/>
                <a:gd name="T76" fmla="*/ 7 w 25"/>
                <a:gd name="T77" fmla="*/ 14 h 30"/>
                <a:gd name="T78" fmla="*/ 8 w 25"/>
                <a:gd name="T79" fmla="*/ 12 h 30"/>
                <a:gd name="T80" fmla="*/ 9 w 25"/>
                <a:gd name="T81" fmla="*/ 9 h 30"/>
                <a:gd name="T82" fmla="*/ 8 w 25"/>
                <a:gd name="T83" fmla="*/ 9 h 30"/>
                <a:gd name="T84" fmla="*/ 7 w 25"/>
                <a:gd name="T85" fmla="*/ 9 h 30"/>
                <a:gd name="T86" fmla="*/ 6 w 25"/>
                <a:gd name="T87" fmla="*/ 10 h 30"/>
                <a:gd name="T88" fmla="*/ 5 w 25"/>
                <a:gd name="T89" fmla="*/ 10 h 30"/>
                <a:gd name="T90" fmla="*/ 4 w 25"/>
                <a:gd name="T91" fmla="*/ 11 h 30"/>
                <a:gd name="T92" fmla="*/ 2 w 25"/>
                <a:gd name="T93" fmla="*/ 12 h 30"/>
                <a:gd name="T94" fmla="*/ 1 w 25"/>
                <a:gd name="T95" fmla="*/ 12 h 30"/>
                <a:gd name="T96" fmla="*/ 0 w 25"/>
                <a:gd name="T97" fmla="*/ 12 h 30"/>
                <a:gd name="T98" fmla="*/ 0 w 25"/>
                <a:gd name="T99" fmla="*/ 9 h 30"/>
                <a:gd name="T100" fmla="*/ 2 w 25"/>
                <a:gd name="T101" fmla="*/ 9 h 30"/>
                <a:gd name="T102" fmla="*/ 4 w 25"/>
                <a:gd name="T103" fmla="*/ 7 h 30"/>
                <a:gd name="T104" fmla="*/ 6 w 25"/>
                <a:gd name="T105" fmla="*/ 6 h 30"/>
                <a:gd name="T106" fmla="*/ 8 w 25"/>
                <a:gd name="T107" fmla="*/ 5 h 30"/>
                <a:gd name="T108" fmla="*/ 10 w 25"/>
                <a:gd name="T109" fmla="*/ 4 h 30"/>
                <a:gd name="T110" fmla="*/ 12 w 25"/>
                <a:gd name="T111" fmla="*/ 2 h 30"/>
                <a:gd name="T112" fmla="*/ 14 w 25"/>
                <a:gd name="T113" fmla="*/ 1 h 30"/>
                <a:gd name="T114" fmla="*/ 16 w 25"/>
                <a:gd name="T1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" h="30">
                  <a:moveTo>
                    <a:pt x="16" y="0"/>
                  </a:moveTo>
                  <a:lnTo>
                    <a:pt x="17" y="3"/>
                  </a:lnTo>
                  <a:lnTo>
                    <a:pt x="16" y="6"/>
                  </a:lnTo>
                  <a:lnTo>
                    <a:pt x="15" y="8"/>
                  </a:lnTo>
                  <a:lnTo>
                    <a:pt x="13" y="11"/>
                  </a:lnTo>
                  <a:lnTo>
                    <a:pt x="11" y="13"/>
                  </a:lnTo>
                  <a:lnTo>
                    <a:pt x="10" y="15"/>
                  </a:lnTo>
                  <a:lnTo>
                    <a:pt x="9" y="18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2" y="19"/>
                  </a:lnTo>
                  <a:lnTo>
                    <a:pt x="14" y="18"/>
                  </a:lnTo>
                  <a:lnTo>
                    <a:pt x="16" y="17"/>
                  </a:lnTo>
                  <a:lnTo>
                    <a:pt x="18" y="16"/>
                  </a:lnTo>
                  <a:lnTo>
                    <a:pt x="20" y="15"/>
                  </a:lnTo>
                  <a:lnTo>
                    <a:pt x="22" y="15"/>
                  </a:lnTo>
                  <a:lnTo>
                    <a:pt x="24" y="15"/>
                  </a:lnTo>
                  <a:lnTo>
                    <a:pt x="23" y="17"/>
                  </a:lnTo>
                  <a:lnTo>
                    <a:pt x="21" y="18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5" y="21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9" y="24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5" y="28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1" y="27"/>
                  </a:lnTo>
                  <a:lnTo>
                    <a:pt x="2" y="25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5" y="18"/>
                  </a:lnTo>
                  <a:lnTo>
                    <a:pt x="6" y="16"/>
                  </a:lnTo>
                  <a:lnTo>
                    <a:pt x="7" y="14"/>
                  </a:lnTo>
                  <a:lnTo>
                    <a:pt x="8" y="12"/>
                  </a:lnTo>
                  <a:lnTo>
                    <a:pt x="9" y="9"/>
                  </a:lnTo>
                  <a:lnTo>
                    <a:pt x="8" y="9"/>
                  </a:lnTo>
                  <a:lnTo>
                    <a:pt x="7" y="9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4" y="11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7"/>
                  </a:lnTo>
                  <a:lnTo>
                    <a:pt x="6" y="6"/>
                  </a:lnTo>
                  <a:lnTo>
                    <a:pt x="8" y="5"/>
                  </a:lnTo>
                  <a:lnTo>
                    <a:pt x="10" y="4"/>
                  </a:lnTo>
                  <a:lnTo>
                    <a:pt x="12" y="2"/>
                  </a:lnTo>
                  <a:lnTo>
                    <a:pt x="14" y="1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23" name="Freeform 311">
              <a:extLst>
                <a:ext uri="{FF2B5EF4-FFF2-40B4-BE49-F238E27FC236}">
                  <a16:creationId xmlns:a16="http://schemas.microsoft.com/office/drawing/2014/main" id="{038185AD-777D-1023-EAAD-4FCF9009C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" y="3593"/>
              <a:ext cx="161" cy="224"/>
            </a:xfrm>
            <a:custGeom>
              <a:avLst/>
              <a:gdLst>
                <a:gd name="T0" fmla="*/ 159 w 161"/>
                <a:gd name="T1" fmla="*/ 20 h 224"/>
                <a:gd name="T2" fmla="*/ 159 w 161"/>
                <a:gd name="T3" fmla="*/ 33 h 224"/>
                <a:gd name="T4" fmla="*/ 160 w 161"/>
                <a:gd name="T5" fmla="*/ 46 h 224"/>
                <a:gd name="T6" fmla="*/ 160 w 161"/>
                <a:gd name="T7" fmla="*/ 59 h 224"/>
                <a:gd name="T8" fmla="*/ 160 w 161"/>
                <a:gd name="T9" fmla="*/ 72 h 224"/>
                <a:gd name="T10" fmla="*/ 160 w 161"/>
                <a:gd name="T11" fmla="*/ 85 h 224"/>
                <a:gd name="T12" fmla="*/ 159 w 161"/>
                <a:gd name="T13" fmla="*/ 97 h 224"/>
                <a:gd name="T14" fmla="*/ 159 w 161"/>
                <a:gd name="T15" fmla="*/ 110 h 224"/>
                <a:gd name="T16" fmla="*/ 158 w 161"/>
                <a:gd name="T17" fmla="*/ 122 h 224"/>
                <a:gd name="T18" fmla="*/ 158 w 161"/>
                <a:gd name="T19" fmla="*/ 135 h 224"/>
                <a:gd name="T20" fmla="*/ 158 w 161"/>
                <a:gd name="T21" fmla="*/ 148 h 224"/>
                <a:gd name="T22" fmla="*/ 157 w 161"/>
                <a:gd name="T23" fmla="*/ 160 h 224"/>
                <a:gd name="T24" fmla="*/ 156 w 161"/>
                <a:gd name="T25" fmla="*/ 173 h 224"/>
                <a:gd name="T26" fmla="*/ 156 w 161"/>
                <a:gd name="T27" fmla="*/ 185 h 224"/>
                <a:gd name="T28" fmla="*/ 155 w 161"/>
                <a:gd name="T29" fmla="*/ 198 h 224"/>
                <a:gd name="T30" fmla="*/ 155 w 161"/>
                <a:gd name="T31" fmla="*/ 211 h 224"/>
                <a:gd name="T32" fmla="*/ 150 w 161"/>
                <a:gd name="T33" fmla="*/ 220 h 224"/>
                <a:gd name="T34" fmla="*/ 140 w 161"/>
                <a:gd name="T35" fmla="*/ 222 h 224"/>
                <a:gd name="T36" fmla="*/ 130 w 161"/>
                <a:gd name="T37" fmla="*/ 221 h 224"/>
                <a:gd name="T38" fmla="*/ 121 w 161"/>
                <a:gd name="T39" fmla="*/ 221 h 224"/>
                <a:gd name="T40" fmla="*/ 110 w 161"/>
                <a:gd name="T41" fmla="*/ 223 h 224"/>
                <a:gd name="T42" fmla="*/ 95 w 161"/>
                <a:gd name="T43" fmla="*/ 223 h 224"/>
                <a:gd name="T44" fmla="*/ 81 w 161"/>
                <a:gd name="T45" fmla="*/ 223 h 224"/>
                <a:gd name="T46" fmla="*/ 67 w 161"/>
                <a:gd name="T47" fmla="*/ 223 h 224"/>
                <a:gd name="T48" fmla="*/ 52 w 161"/>
                <a:gd name="T49" fmla="*/ 223 h 224"/>
                <a:gd name="T50" fmla="*/ 38 w 161"/>
                <a:gd name="T51" fmla="*/ 223 h 224"/>
                <a:gd name="T52" fmla="*/ 23 w 161"/>
                <a:gd name="T53" fmla="*/ 222 h 224"/>
                <a:gd name="T54" fmla="*/ 9 w 161"/>
                <a:gd name="T55" fmla="*/ 221 h 224"/>
                <a:gd name="T56" fmla="*/ 2 w 161"/>
                <a:gd name="T57" fmla="*/ 211 h 224"/>
                <a:gd name="T58" fmla="*/ 1 w 161"/>
                <a:gd name="T59" fmla="*/ 189 h 224"/>
                <a:gd name="T60" fmla="*/ 0 w 161"/>
                <a:gd name="T61" fmla="*/ 167 h 224"/>
                <a:gd name="T62" fmla="*/ 0 w 161"/>
                <a:gd name="T63" fmla="*/ 143 h 224"/>
                <a:gd name="T64" fmla="*/ 0 w 161"/>
                <a:gd name="T65" fmla="*/ 120 h 224"/>
                <a:gd name="T66" fmla="*/ 0 w 161"/>
                <a:gd name="T67" fmla="*/ 96 h 224"/>
                <a:gd name="T68" fmla="*/ 0 w 161"/>
                <a:gd name="T69" fmla="*/ 73 h 224"/>
                <a:gd name="T70" fmla="*/ 1 w 161"/>
                <a:gd name="T71" fmla="*/ 51 h 224"/>
                <a:gd name="T72" fmla="*/ 11 w 161"/>
                <a:gd name="T73" fmla="*/ 38 h 224"/>
                <a:gd name="T74" fmla="*/ 30 w 161"/>
                <a:gd name="T75" fmla="*/ 33 h 224"/>
                <a:gd name="T76" fmla="*/ 50 w 161"/>
                <a:gd name="T77" fmla="*/ 28 h 224"/>
                <a:gd name="T78" fmla="*/ 69 w 161"/>
                <a:gd name="T79" fmla="*/ 22 h 224"/>
                <a:gd name="T80" fmla="*/ 88 w 161"/>
                <a:gd name="T81" fmla="*/ 16 h 224"/>
                <a:gd name="T82" fmla="*/ 107 w 161"/>
                <a:gd name="T83" fmla="*/ 11 h 224"/>
                <a:gd name="T84" fmla="*/ 127 w 161"/>
                <a:gd name="T85" fmla="*/ 6 h 224"/>
                <a:gd name="T86" fmla="*/ 146 w 161"/>
                <a:gd name="T87" fmla="*/ 1 h 224"/>
                <a:gd name="T88" fmla="*/ 158 w 161"/>
                <a:gd name="T89" fmla="*/ 1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1" h="224">
                  <a:moveTo>
                    <a:pt x="158" y="13"/>
                  </a:moveTo>
                  <a:lnTo>
                    <a:pt x="159" y="20"/>
                  </a:lnTo>
                  <a:lnTo>
                    <a:pt x="159" y="27"/>
                  </a:lnTo>
                  <a:lnTo>
                    <a:pt x="159" y="33"/>
                  </a:lnTo>
                  <a:lnTo>
                    <a:pt x="159" y="40"/>
                  </a:lnTo>
                  <a:lnTo>
                    <a:pt x="160" y="46"/>
                  </a:lnTo>
                  <a:lnTo>
                    <a:pt x="160" y="53"/>
                  </a:lnTo>
                  <a:lnTo>
                    <a:pt x="160" y="59"/>
                  </a:lnTo>
                  <a:lnTo>
                    <a:pt x="160" y="65"/>
                  </a:lnTo>
                  <a:lnTo>
                    <a:pt x="160" y="72"/>
                  </a:lnTo>
                  <a:lnTo>
                    <a:pt x="160" y="78"/>
                  </a:lnTo>
                  <a:lnTo>
                    <a:pt x="160" y="85"/>
                  </a:lnTo>
                  <a:lnTo>
                    <a:pt x="159" y="91"/>
                  </a:lnTo>
                  <a:lnTo>
                    <a:pt x="159" y="97"/>
                  </a:lnTo>
                  <a:lnTo>
                    <a:pt x="159" y="104"/>
                  </a:lnTo>
                  <a:lnTo>
                    <a:pt x="159" y="110"/>
                  </a:lnTo>
                  <a:lnTo>
                    <a:pt x="159" y="116"/>
                  </a:lnTo>
                  <a:lnTo>
                    <a:pt x="158" y="122"/>
                  </a:lnTo>
                  <a:lnTo>
                    <a:pt x="158" y="129"/>
                  </a:lnTo>
                  <a:lnTo>
                    <a:pt x="158" y="135"/>
                  </a:lnTo>
                  <a:lnTo>
                    <a:pt x="158" y="141"/>
                  </a:lnTo>
                  <a:lnTo>
                    <a:pt x="158" y="148"/>
                  </a:lnTo>
                  <a:lnTo>
                    <a:pt x="157" y="154"/>
                  </a:lnTo>
                  <a:lnTo>
                    <a:pt x="157" y="160"/>
                  </a:lnTo>
                  <a:lnTo>
                    <a:pt x="157" y="166"/>
                  </a:lnTo>
                  <a:lnTo>
                    <a:pt x="156" y="173"/>
                  </a:lnTo>
                  <a:lnTo>
                    <a:pt x="156" y="179"/>
                  </a:lnTo>
                  <a:lnTo>
                    <a:pt x="156" y="185"/>
                  </a:lnTo>
                  <a:lnTo>
                    <a:pt x="156" y="192"/>
                  </a:lnTo>
                  <a:lnTo>
                    <a:pt x="155" y="198"/>
                  </a:lnTo>
                  <a:lnTo>
                    <a:pt x="155" y="204"/>
                  </a:lnTo>
                  <a:lnTo>
                    <a:pt x="155" y="211"/>
                  </a:lnTo>
                  <a:lnTo>
                    <a:pt x="155" y="217"/>
                  </a:lnTo>
                  <a:lnTo>
                    <a:pt x="150" y="220"/>
                  </a:lnTo>
                  <a:lnTo>
                    <a:pt x="145" y="222"/>
                  </a:lnTo>
                  <a:lnTo>
                    <a:pt x="140" y="222"/>
                  </a:lnTo>
                  <a:lnTo>
                    <a:pt x="136" y="222"/>
                  </a:lnTo>
                  <a:lnTo>
                    <a:pt x="130" y="221"/>
                  </a:lnTo>
                  <a:lnTo>
                    <a:pt x="126" y="221"/>
                  </a:lnTo>
                  <a:lnTo>
                    <a:pt x="121" y="221"/>
                  </a:lnTo>
                  <a:lnTo>
                    <a:pt x="117" y="223"/>
                  </a:lnTo>
                  <a:lnTo>
                    <a:pt x="110" y="223"/>
                  </a:lnTo>
                  <a:lnTo>
                    <a:pt x="102" y="223"/>
                  </a:lnTo>
                  <a:lnTo>
                    <a:pt x="95" y="223"/>
                  </a:lnTo>
                  <a:lnTo>
                    <a:pt x="88" y="223"/>
                  </a:lnTo>
                  <a:lnTo>
                    <a:pt x="81" y="223"/>
                  </a:lnTo>
                  <a:lnTo>
                    <a:pt x="74" y="223"/>
                  </a:lnTo>
                  <a:lnTo>
                    <a:pt x="67" y="223"/>
                  </a:lnTo>
                  <a:lnTo>
                    <a:pt x="60" y="223"/>
                  </a:lnTo>
                  <a:lnTo>
                    <a:pt x="52" y="223"/>
                  </a:lnTo>
                  <a:lnTo>
                    <a:pt x="45" y="223"/>
                  </a:lnTo>
                  <a:lnTo>
                    <a:pt x="38" y="223"/>
                  </a:lnTo>
                  <a:lnTo>
                    <a:pt x="30" y="223"/>
                  </a:lnTo>
                  <a:lnTo>
                    <a:pt x="23" y="222"/>
                  </a:lnTo>
                  <a:lnTo>
                    <a:pt x="16" y="222"/>
                  </a:lnTo>
                  <a:lnTo>
                    <a:pt x="9" y="221"/>
                  </a:lnTo>
                  <a:lnTo>
                    <a:pt x="2" y="221"/>
                  </a:lnTo>
                  <a:lnTo>
                    <a:pt x="2" y="211"/>
                  </a:lnTo>
                  <a:lnTo>
                    <a:pt x="2" y="200"/>
                  </a:lnTo>
                  <a:lnTo>
                    <a:pt x="1" y="189"/>
                  </a:lnTo>
                  <a:lnTo>
                    <a:pt x="1" y="178"/>
                  </a:lnTo>
                  <a:lnTo>
                    <a:pt x="0" y="167"/>
                  </a:lnTo>
                  <a:lnTo>
                    <a:pt x="0" y="155"/>
                  </a:lnTo>
                  <a:lnTo>
                    <a:pt x="0" y="143"/>
                  </a:lnTo>
                  <a:lnTo>
                    <a:pt x="0" y="132"/>
                  </a:lnTo>
                  <a:lnTo>
                    <a:pt x="0" y="120"/>
                  </a:lnTo>
                  <a:lnTo>
                    <a:pt x="0" y="108"/>
                  </a:lnTo>
                  <a:lnTo>
                    <a:pt x="0" y="96"/>
                  </a:lnTo>
                  <a:lnTo>
                    <a:pt x="0" y="85"/>
                  </a:lnTo>
                  <a:lnTo>
                    <a:pt x="0" y="73"/>
                  </a:lnTo>
                  <a:lnTo>
                    <a:pt x="0" y="62"/>
                  </a:lnTo>
                  <a:lnTo>
                    <a:pt x="1" y="51"/>
                  </a:lnTo>
                  <a:lnTo>
                    <a:pt x="1" y="40"/>
                  </a:lnTo>
                  <a:lnTo>
                    <a:pt x="11" y="38"/>
                  </a:lnTo>
                  <a:lnTo>
                    <a:pt x="20" y="36"/>
                  </a:lnTo>
                  <a:lnTo>
                    <a:pt x="30" y="33"/>
                  </a:lnTo>
                  <a:lnTo>
                    <a:pt x="40" y="30"/>
                  </a:lnTo>
                  <a:lnTo>
                    <a:pt x="50" y="28"/>
                  </a:lnTo>
                  <a:lnTo>
                    <a:pt x="59" y="25"/>
                  </a:lnTo>
                  <a:lnTo>
                    <a:pt x="69" y="22"/>
                  </a:lnTo>
                  <a:lnTo>
                    <a:pt x="78" y="19"/>
                  </a:lnTo>
                  <a:lnTo>
                    <a:pt x="88" y="16"/>
                  </a:lnTo>
                  <a:lnTo>
                    <a:pt x="98" y="14"/>
                  </a:lnTo>
                  <a:lnTo>
                    <a:pt x="107" y="11"/>
                  </a:lnTo>
                  <a:lnTo>
                    <a:pt x="117" y="8"/>
                  </a:lnTo>
                  <a:lnTo>
                    <a:pt x="127" y="6"/>
                  </a:lnTo>
                  <a:lnTo>
                    <a:pt x="136" y="3"/>
                  </a:lnTo>
                  <a:lnTo>
                    <a:pt x="146" y="1"/>
                  </a:lnTo>
                  <a:lnTo>
                    <a:pt x="156" y="0"/>
                  </a:lnTo>
                  <a:lnTo>
                    <a:pt x="158" y="13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24" name="Freeform 312">
              <a:extLst>
                <a:ext uri="{FF2B5EF4-FFF2-40B4-BE49-F238E27FC236}">
                  <a16:creationId xmlns:a16="http://schemas.microsoft.com/office/drawing/2014/main" id="{1CCBFB01-138D-2D9A-91CE-813520E6E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8" y="3604"/>
              <a:ext cx="34" cy="46"/>
            </a:xfrm>
            <a:custGeom>
              <a:avLst/>
              <a:gdLst>
                <a:gd name="T0" fmla="*/ 33 w 34"/>
                <a:gd name="T1" fmla="*/ 0 h 46"/>
                <a:gd name="T2" fmla="*/ 31 w 34"/>
                <a:gd name="T3" fmla="*/ 5 h 46"/>
                <a:gd name="T4" fmla="*/ 28 w 34"/>
                <a:gd name="T5" fmla="*/ 11 h 46"/>
                <a:gd name="T6" fmla="*/ 25 w 34"/>
                <a:gd name="T7" fmla="*/ 16 h 46"/>
                <a:gd name="T8" fmla="*/ 23 w 34"/>
                <a:gd name="T9" fmla="*/ 22 h 46"/>
                <a:gd name="T10" fmla="*/ 21 w 34"/>
                <a:gd name="T11" fmla="*/ 28 h 46"/>
                <a:gd name="T12" fmla="*/ 18 w 34"/>
                <a:gd name="T13" fmla="*/ 33 h 46"/>
                <a:gd name="T14" fmla="*/ 16 w 34"/>
                <a:gd name="T15" fmla="*/ 39 h 46"/>
                <a:gd name="T16" fmla="*/ 14 w 34"/>
                <a:gd name="T17" fmla="*/ 45 h 46"/>
                <a:gd name="T18" fmla="*/ 13 w 34"/>
                <a:gd name="T19" fmla="*/ 39 h 46"/>
                <a:gd name="T20" fmla="*/ 12 w 34"/>
                <a:gd name="T21" fmla="*/ 33 h 46"/>
                <a:gd name="T22" fmla="*/ 11 w 34"/>
                <a:gd name="T23" fmla="*/ 27 h 46"/>
                <a:gd name="T24" fmla="*/ 9 w 34"/>
                <a:gd name="T25" fmla="*/ 22 h 46"/>
                <a:gd name="T26" fmla="*/ 7 w 34"/>
                <a:gd name="T27" fmla="*/ 17 h 46"/>
                <a:gd name="T28" fmla="*/ 5 w 34"/>
                <a:gd name="T29" fmla="*/ 11 h 46"/>
                <a:gd name="T30" fmla="*/ 2 w 34"/>
                <a:gd name="T31" fmla="*/ 6 h 46"/>
                <a:gd name="T32" fmla="*/ 0 w 34"/>
                <a:gd name="T33" fmla="*/ 1 h 46"/>
                <a:gd name="T34" fmla="*/ 3 w 34"/>
                <a:gd name="T35" fmla="*/ 1 h 46"/>
                <a:gd name="T36" fmla="*/ 7 w 34"/>
                <a:gd name="T37" fmla="*/ 1 h 46"/>
                <a:gd name="T38" fmla="*/ 11 w 34"/>
                <a:gd name="T39" fmla="*/ 1 h 46"/>
                <a:gd name="T40" fmla="*/ 15 w 34"/>
                <a:gd name="T41" fmla="*/ 1 h 46"/>
                <a:gd name="T42" fmla="*/ 20 w 34"/>
                <a:gd name="T43" fmla="*/ 1 h 46"/>
                <a:gd name="T44" fmla="*/ 24 w 34"/>
                <a:gd name="T45" fmla="*/ 1 h 46"/>
                <a:gd name="T46" fmla="*/ 29 w 34"/>
                <a:gd name="T47" fmla="*/ 1 h 46"/>
                <a:gd name="T48" fmla="*/ 33 w 34"/>
                <a:gd name="T4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46">
                  <a:moveTo>
                    <a:pt x="33" y="0"/>
                  </a:moveTo>
                  <a:lnTo>
                    <a:pt x="31" y="5"/>
                  </a:lnTo>
                  <a:lnTo>
                    <a:pt x="28" y="11"/>
                  </a:lnTo>
                  <a:lnTo>
                    <a:pt x="25" y="16"/>
                  </a:lnTo>
                  <a:lnTo>
                    <a:pt x="23" y="22"/>
                  </a:lnTo>
                  <a:lnTo>
                    <a:pt x="21" y="28"/>
                  </a:lnTo>
                  <a:lnTo>
                    <a:pt x="18" y="33"/>
                  </a:lnTo>
                  <a:lnTo>
                    <a:pt x="16" y="39"/>
                  </a:lnTo>
                  <a:lnTo>
                    <a:pt x="14" y="45"/>
                  </a:lnTo>
                  <a:lnTo>
                    <a:pt x="13" y="39"/>
                  </a:lnTo>
                  <a:lnTo>
                    <a:pt x="12" y="33"/>
                  </a:lnTo>
                  <a:lnTo>
                    <a:pt x="11" y="27"/>
                  </a:lnTo>
                  <a:lnTo>
                    <a:pt x="9" y="22"/>
                  </a:lnTo>
                  <a:lnTo>
                    <a:pt x="7" y="17"/>
                  </a:lnTo>
                  <a:lnTo>
                    <a:pt x="5" y="11"/>
                  </a:lnTo>
                  <a:lnTo>
                    <a:pt x="2" y="6"/>
                  </a:lnTo>
                  <a:lnTo>
                    <a:pt x="0" y="1"/>
                  </a:lnTo>
                  <a:lnTo>
                    <a:pt x="3" y="1"/>
                  </a:lnTo>
                  <a:lnTo>
                    <a:pt x="7" y="1"/>
                  </a:lnTo>
                  <a:lnTo>
                    <a:pt x="11" y="1"/>
                  </a:lnTo>
                  <a:lnTo>
                    <a:pt x="15" y="1"/>
                  </a:lnTo>
                  <a:lnTo>
                    <a:pt x="20" y="1"/>
                  </a:lnTo>
                  <a:lnTo>
                    <a:pt x="24" y="1"/>
                  </a:lnTo>
                  <a:lnTo>
                    <a:pt x="29" y="1"/>
                  </a:lnTo>
                  <a:lnTo>
                    <a:pt x="33" y="0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25" name="Freeform 313">
              <a:extLst>
                <a:ext uri="{FF2B5EF4-FFF2-40B4-BE49-F238E27FC236}">
                  <a16:creationId xmlns:a16="http://schemas.microsoft.com/office/drawing/2014/main" id="{48D26E27-5F92-6229-3708-9EE34D1E56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" y="3632"/>
              <a:ext cx="66" cy="182"/>
            </a:xfrm>
            <a:custGeom>
              <a:avLst/>
              <a:gdLst>
                <a:gd name="T0" fmla="*/ 64 w 66"/>
                <a:gd name="T1" fmla="*/ 12 h 182"/>
                <a:gd name="T2" fmla="*/ 64 w 66"/>
                <a:gd name="T3" fmla="*/ 34 h 182"/>
                <a:gd name="T4" fmla="*/ 64 w 66"/>
                <a:gd name="T5" fmla="*/ 56 h 182"/>
                <a:gd name="T6" fmla="*/ 64 w 66"/>
                <a:gd name="T7" fmla="*/ 78 h 182"/>
                <a:gd name="T8" fmla="*/ 64 w 66"/>
                <a:gd name="T9" fmla="*/ 99 h 182"/>
                <a:gd name="T10" fmla="*/ 65 w 66"/>
                <a:gd name="T11" fmla="*/ 121 h 182"/>
                <a:gd name="T12" fmla="*/ 65 w 66"/>
                <a:gd name="T13" fmla="*/ 143 h 182"/>
                <a:gd name="T14" fmla="*/ 65 w 66"/>
                <a:gd name="T15" fmla="*/ 165 h 182"/>
                <a:gd name="T16" fmla="*/ 63 w 66"/>
                <a:gd name="T17" fmla="*/ 177 h 182"/>
                <a:gd name="T18" fmla="*/ 64 w 66"/>
                <a:gd name="T19" fmla="*/ 179 h 182"/>
                <a:gd name="T20" fmla="*/ 59 w 66"/>
                <a:gd name="T21" fmla="*/ 181 h 182"/>
                <a:gd name="T22" fmla="*/ 54 w 66"/>
                <a:gd name="T23" fmla="*/ 180 h 182"/>
                <a:gd name="T24" fmla="*/ 51 w 66"/>
                <a:gd name="T25" fmla="*/ 176 h 182"/>
                <a:gd name="T26" fmla="*/ 48 w 66"/>
                <a:gd name="T27" fmla="*/ 170 h 182"/>
                <a:gd name="T28" fmla="*/ 43 w 66"/>
                <a:gd name="T29" fmla="*/ 163 h 182"/>
                <a:gd name="T30" fmla="*/ 33 w 66"/>
                <a:gd name="T31" fmla="*/ 158 h 182"/>
                <a:gd name="T32" fmla="*/ 24 w 66"/>
                <a:gd name="T33" fmla="*/ 153 h 182"/>
                <a:gd name="T34" fmla="*/ 21 w 66"/>
                <a:gd name="T35" fmla="*/ 144 h 182"/>
                <a:gd name="T36" fmla="*/ 20 w 66"/>
                <a:gd name="T37" fmla="*/ 135 h 182"/>
                <a:gd name="T38" fmla="*/ 16 w 66"/>
                <a:gd name="T39" fmla="*/ 138 h 182"/>
                <a:gd name="T40" fmla="*/ 13 w 66"/>
                <a:gd name="T41" fmla="*/ 144 h 182"/>
                <a:gd name="T42" fmla="*/ 10 w 66"/>
                <a:gd name="T43" fmla="*/ 150 h 182"/>
                <a:gd name="T44" fmla="*/ 8 w 66"/>
                <a:gd name="T45" fmla="*/ 152 h 182"/>
                <a:gd name="T46" fmla="*/ 6 w 66"/>
                <a:gd name="T47" fmla="*/ 144 h 182"/>
                <a:gd name="T48" fmla="*/ 2 w 66"/>
                <a:gd name="T49" fmla="*/ 135 h 182"/>
                <a:gd name="T50" fmla="*/ 0 w 66"/>
                <a:gd name="T51" fmla="*/ 127 h 182"/>
                <a:gd name="T52" fmla="*/ 3 w 66"/>
                <a:gd name="T53" fmla="*/ 118 h 182"/>
                <a:gd name="T54" fmla="*/ 13 w 66"/>
                <a:gd name="T55" fmla="*/ 115 h 182"/>
                <a:gd name="T56" fmla="*/ 19 w 66"/>
                <a:gd name="T57" fmla="*/ 109 h 182"/>
                <a:gd name="T58" fmla="*/ 22 w 66"/>
                <a:gd name="T59" fmla="*/ 101 h 182"/>
                <a:gd name="T60" fmla="*/ 22 w 66"/>
                <a:gd name="T61" fmla="*/ 91 h 182"/>
                <a:gd name="T62" fmla="*/ 21 w 66"/>
                <a:gd name="T63" fmla="*/ 82 h 182"/>
                <a:gd name="T64" fmla="*/ 21 w 66"/>
                <a:gd name="T65" fmla="*/ 72 h 182"/>
                <a:gd name="T66" fmla="*/ 21 w 66"/>
                <a:gd name="T67" fmla="*/ 62 h 182"/>
                <a:gd name="T68" fmla="*/ 22 w 66"/>
                <a:gd name="T69" fmla="*/ 53 h 182"/>
                <a:gd name="T70" fmla="*/ 38 w 66"/>
                <a:gd name="T71" fmla="*/ 0 h 182"/>
                <a:gd name="T72" fmla="*/ 44 w 66"/>
                <a:gd name="T73" fmla="*/ 0 h 182"/>
                <a:gd name="T74" fmla="*/ 52 w 66"/>
                <a:gd name="T75" fmla="*/ 0 h 182"/>
                <a:gd name="T76" fmla="*/ 60 w 66"/>
                <a:gd name="T7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6" h="182">
                  <a:moveTo>
                    <a:pt x="64" y="1"/>
                  </a:moveTo>
                  <a:lnTo>
                    <a:pt x="64" y="12"/>
                  </a:lnTo>
                  <a:lnTo>
                    <a:pt x="63" y="23"/>
                  </a:lnTo>
                  <a:lnTo>
                    <a:pt x="64" y="34"/>
                  </a:lnTo>
                  <a:lnTo>
                    <a:pt x="64" y="45"/>
                  </a:lnTo>
                  <a:lnTo>
                    <a:pt x="64" y="56"/>
                  </a:lnTo>
                  <a:lnTo>
                    <a:pt x="64" y="67"/>
                  </a:lnTo>
                  <a:lnTo>
                    <a:pt x="64" y="78"/>
                  </a:lnTo>
                  <a:lnTo>
                    <a:pt x="64" y="89"/>
                  </a:lnTo>
                  <a:lnTo>
                    <a:pt x="64" y="99"/>
                  </a:lnTo>
                  <a:lnTo>
                    <a:pt x="65" y="110"/>
                  </a:lnTo>
                  <a:lnTo>
                    <a:pt x="65" y="121"/>
                  </a:lnTo>
                  <a:lnTo>
                    <a:pt x="65" y="132"/>
                  </a:lnTo>
                  <a:lnTo>
                    <a:pt x="65" y="143"/>
                  </a:lnTo>
                  <a:lnTo>
                    <a:pt x="65" y="154"/>
                  </a:lnTo>
                  <a:lnTo>
                    <a:pt x="65" y="165"/>
                  </a:lnTo>
                  <a:lnTo>
                    <a:pt x="65" y="176"/>
                  </a:lnTo>
                  <a:lnTo>
                    <a:pt x="63" y="177"/>
                  </a:lnTo>
                  <a:lnTo>
                    <a:pt x="63" y="178"/>
                  </a:lnTo>
                  <a:lnTo>
                    <a:pt x="64" y="179"/>
                  </a:lnTo>
                  <a:lnTo>
                    <a:pt x="63" y="180"/>
                  </a:lnTo>
                  <a:lnTo>
                    <a:pt x="59" y="181"/>
                  </a:lnTo>
                  <a:lnTo>
                    <a:pt x="56" y="181"/>
                  </a:lnTo>
                  <a:lnTo>
                    <a:pt x="54" y="180"/>
                  </a:lnTo>
                  <a:lnTo>
                    <a:pt x="52" y="178"/>
                  </a:lnTo>
                  <a:lnTo>
                    <a:pt x="51" y="176"/>
                  </a:lnTo>
                  <a:lnTo>
                    <a:pt x="49" y="173"/>
                  </a:lnTo>
                  <a:lnTo>
                    <a:pt x="48" y="170"/>
                  </a:lnTo>
                  <a:lnTo>
                    <a:pt x="47" y="168"/>
                  </a:lnTo>
                  <a:lnTo>
                    <a:pt x="43" y="163"/>
                  </a:lnTo>
                  <a:lnTo>
                    <a:pt x="39" y="160"/>
                  </a:lnTo>
                  <a:lnTo>
                    <a:pt x="33" y="158"/>
                  </a:lnTo>
                  <a:lnTo>
                    <a:pt x="29" y="155"/>
                  </a:lnTo>
                  <a:lnTo>
                    <a:pt x="24" y="153"/>
                  </a:lnTo>
                  <a:lnTo>
                    <a:pt x="21" y="149"/>
                  </a:lnTo>
                  <a:lnTo>
                    <a:pt x="21" y="144"/>
                  </a:lnTo>
                  <a:lnTo>
                    <a:pt x="23" y="136"/>
                  </a:lnTo>
                  <a:lnTo>
                    <a:pt x="20" y="135"/>
                  </a:lnTo>
                  <a:lnTo>
                    <a:pt x="18" y="136"/>
                  </a:lnTo>
                  <a:lnTo>
                    <a:pt x="16" y="138"/>
                  </a:lnTo>
                  <a:lnTo>
                    <a:pt x="15" y="141"/>
                  </a:lnTo>
                  <a:lnTo>
                    <a:pt x="13" y="144"/>
                  </a:lnTo>
                  <a:lnTo>
                    <a:pt x="12" y="147"/>
                  </a:lnTo>
                  <a:lnTo>
                    <a:pt x="10" y="150"/>
                  </a:lnTo>
                  <a:lnTo>
                    <a:pt x="9" y="151"/>
                  </a:lnTo>
                  <a:lnTo>
                    <a:pt x="8" y="152"/>
                  </a:lnTo>
                  <a:lnTo>
                    <a:pt x="7" y="148"/>
                  </a:lnTo>
                  <a:lnTo>
                    <a:pt x="6" y="144"/>
                  </a:lnTo>
                  <a:lnTo>
                    <a:pt x="4" y="140"/>
                  </a:lnTo>
                  <a:lnTo>
                    <a:pt x="2" y="135"/>
                  </a:lnTo>
                  <a:lnTo>
                    <a:pt x="0" y="132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3" y="118"/>
                  </a:lnTo>
                  <a:lnTo>
                    <a:pt x="9" y="117"/>
                  </a:lnTo>
                  <a:lnTo>
                    <a:pt x="13" y="115"/>
                  </a:lnTo>
                  <a:lnTo>
                    <a:pt x="17" y="112"/>
                  </a:lnTo>
                  <a:lnTo>
                    <a:pt x="19" y="109"/>
                  </a:lnTo>
                  <a:lnTo>
                    <a:pt x="21" y="105"/>
                  </a:lnTo>
                  <a:lnTo>
                    <a:pt x="22" y="101"/>
                  </a:lnTo>
                  <a:lnTo>
                    <a:pt x="22" y="96"/>
                  </a:lnTo>
                  <a:lnTo>
                    <a:pt x="22" y="91"/>
                  </a:lnTo>
                  <a:lnTo>
                    <a:pt x="22" y="87"/>
                  </a:lnTo>
                  <a:lnTo>
                    <a:pt x="21" y="82"/>
                  </a:lnTo>
                  <a:lnTo>
                    <a:pt x="21" y="77"/>
                  </a:lnTo>
                  <a:lnTo>
                    <a:pt x="21" y="72"/>
                  </a:lnTo>
                  <a:lnTo>
                    <a:pt x="21" y="67"/>
                  </a:lnTo>
                  <a:lnTo>
                    <a:pt x="21" y="62"/>
                  </a:lnTo>
                  <a:lnTo>
                    <a:pt x="21" y="57"/>
                  </a:lnTo>
                  <a:lnTo>
                    <a:pt x="22" y="53"/>
                  </a:lnTo>
                  <a:lnTo>
                    <a:pt x="34" y="1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60" y="0"/>
                  </a:lnTo>
                  <a:lnTo>
                    <a:pt x="64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26" name="Freeform 314">
              <a:extLst>
                <a:ext uri="{FF2B5EF4-FFF2-40B4-BE49-F238E27FC236}">
                  <a16:creationId xmlns:a16="http://schemas.microsoft.com/office/drawing/2014/main" id="{04B60BFA-9AFB-C7D1-8797-04694B502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3" y="3705"/>
              <a:ext cx="59" cy="104"/>
            </a:xfrm>
            <a:custGeom>
              <a:avLst/>
              <a:gdLst>
                <a:gd name="T0" fmla="*/ 46 w 59"/>
                <a:gd name="T1" fmla="*/ 25 h 104"/>
                <a:gd name="T2" fmla="*/ 47 w 59"/>
                <a:gd name="T3" fmla="*/ 30 h 104"/>
                <a:gd name="T4" fmla="*/ 49 w 59"/>
                <a:gd name="T5" fmla="*/ 34 h 104"/>
                <a:gd name="T6" fmla="*/ 50 w 59"/>
                <a:gd name="T7" fmla="*/ 39 h 104"/>
                <a:gd name="T8" fmla="*/ 52 w 59"/>
                <a:gd name="T9" fmla="*/ 43 h 104"/>
                <a:gd name="T10" fmla="*/ 53 w 59"/>
                <a:gd name="T11" fmla="*/ 48 h 104"/>
                <a:gd name="T12" fmla="*/ 54 w 59"/>
                <a:gd name="T13" fmla="*/ 53 h 104"/>
                <a:gd name="T14" fmla="*/ 55 w 59"/>
                <a:gd name="T15" fmla="*/ 58 h 104"/>
                <a:gd name="T16" fmla="*/ 56 w 59"/>
                <a:gd name="T17" fmla="*/ 63 h 104"/>
                <a:gd name="T18" fmla="*/ 56 w 59"/>
                <a:gd name="T19" fmla="*/ 68 h 104"/>
                <a:gd name="T20" fmla="*/ 57 w 59"/>
                <a:gd name="T21" fmla="*/ 72 h 104"/>
                <a:gd name="T22" fmla="*/ 57 w 59"/>
                <a:gd name="T23" fmla="*/ 77 h 104"/>
                <a:gd name="T24" fmla="*/ 58 w 59"/>
                <a:gd name="T25" fmla="*/ 82 h 104"/>
                <a:gd name="T26" fmla="*/ 58 w 59"/>
                <a:gd name="T27" fmla="*/ 87 h 104"/>
                <a:gd name="T28" fmla="*/ 58 w 59"/>
                <a:gd name="T29" fmla="*/ 93 h 104"/>
                <a:gd name="T30" fmla="*/ 58 w 59"/>
                <a:gd name="T31" fmla="*/ 97 h 104"/>
                <a:gd name="T32" fmla="*/ 57 w 59"/>
                <a:gd name="T33" fmla="*/ 103 h 104"/>
                <a:gd name="T34" fmla="*/ 8 w 59"/>
                <a:gd name="T35" fmla="*/ 92 h 104"/>
                <a:gd name="T36" fmla="*/ 9 w 59"/>
                <a:gd name="T37" fmla="*/ 91 h 104"/>
                <a:gd name="T38" fmla="*/ 10 w 59"/>
                <a:gd name="T39" fmla="*/ 89 h 104"/>
                <a:gd name="T40" fmla="*/ 10 w 59"/>
                <a:gd name="T41" fmla="*/ 87 h 104"/>
                <a:gd name="T42" fmla="*/ 10 w 59"/>
                <a:gd name="T43" fmla="*/ 86 h 104"/>
                <a:gd name="T44" fmla="*/ 10 w 59"/>
                <a:gd name="T45" fmla="*/ 84 h 104"/>
                <a:gd name="T46" fmla="*/ 10 w 59"/>
                <a:gd name="T47" fmla="*/ 82 h 104"/>
                <a:gd name="T48" fmla="*/ 9 w 59"/>
                <a:gd name="T49" fmla="*/ 81 h 104"/>
                <a:gd name="T50" fmla="*/ 9 w 59"/>
                <a:gd name="T51" fmla="*/ 79 h 104"/>
                <a:gd name="T52" fmla="*/ 8 w 59"/>
                <a:gd name="T53" fmla="*/ 74 h 104"/>
                <a:gd name="T54" fmla="*/ 7 w 59"/>
                <a:gd name="T55" fmla="*/ 69 h 104"/>
                <a:gd name="T56" fmla="*/ 7 w 59"/>
                <a:gd name="T57" fmla="*/ 64 h 104"/>
                <a:gd name="T58" fmla="*/ 6 w 59"/>
                <a:gd name="T59" fmla="*/ 60 h 104"/>
                <a:gd name="T60" fmla="*/ 5 w 59"/>
                <a:gd name="T61" fmla="*/ 55 h 104"/>
                <a:gd name="T62" fmla="*/ 5 w 59"/>
                <a:gd name="T63" fmla="*/ 50 h 104"/>
                <a:gd name="T64" fmla="*/ 4 w 59"/>
                <a:gd name="T65" fmla="*/ 45 h 104"/>
                <a:gd name="T66" fmla="*/ 4 w 59"/>
                <a:gd name="T67" fmla="*/ 40 h 104"/>
                <a:gd name="T68" fmla="*/ 3 w 59"/>
                <a:gd name="T69" fmla="*/ 35 h 104"/>
                <a:gd name="T70" fmla="*/ 2 w 59"/>
                <a:gd name="T71" fmla="*/ 30 h 104"/>
                <a:gd name="T72" fmla="*/ 2 w 59"/>
                <a:gd name="T73" fmla="*/ 24 h 104"/>
                <a:gd name="T74" fmla="*/ 2 w 59"/>
                <a:gd name="T75" fmla="*/ 19 h 104"/>
                <a:gd name="T76" fmla="*/ 1 w 59"/>
                <a:gd name="T77" fmla="*/ 14 h 104"/>
                <a:gd name="T78" fmla="*/ 0 w 59"/>
                <a:gd name="T79" fmla="*/ 9 h 104"/>
                <a:gd name="T80" fmla="*/ 0 w 59"/>
                <a:gd name="T81" fmla="*/ 4 h 104"/>
                <a:gd name="T82" fmla="*/ 0 w 59"/>
                <a:gd name="T83" fmla="*/ 0 h 104"/>
                <a:gd name="T84" fmla="*/ 3 w 59"/>
                <a:gd name="T85" fmla="*/ 0 h 104"/>
                <a:gd name="T86" fmla="*/ 7 w 59"/>
                <a:gd name="T87" fmla="*/ 0 h 104"/>
                <a:gd name="T88" fmla="*/ 10 w 59"/>
                <a:gd name="T89" fmla="*/ 1 h 104"/>
                <a:gd name="T90" fmla="*/ 14 w 59"/>
                <a:gd name="T91" fmla="*/ 2 h 104"/>
                <a:gd name="T92" fmla="*/ 17 w 59"/>
                <a:gd name="T93" fmla="*/ 3 h 104"/>
                <a:gd name="T94" fmla="*/ 20 w 59"/>
                <a:gd name="T95" fmla="*/ 4 h 104"/>
                <a:gd name="T96" fmla="*/ 23 w 59"/>
                <a:gd name="T97" fmla="*/ 5 h 104"/>
                <a:gd name="T98" fmla="*/ 26 w 59"/>
                <a:gd name="T99" fmla="*/ 7 h 104"/>
                <a:gd name="T100" fmla="*/ 29 w 59"/>
                <a:gd name="T101" fmla="*/ 8 h 104"/>
                <a:gd name="T102" fmla="*/ 32 w 59"/>
                <a:gd name="T103" fmla="*/ 10 h 104"/>
                <a:gd name="T104" fmla="*/ 35 w 59"/>
                <a:gd name="T105" fmla="*/ 12 h 104"/>
                <a:gd name="T106" fmla="*/ 37 w 59"/>
                <a:gd name="T107" fmla="*/ 15 h 104"/>
                <a:gd name="T108" fmla="*/ 40 w 59"/>
                <a:gd name="T109" fmla="*/ 17 h 104"/>
                <a:gd name="T110" fmla="*/ 42 w 59"/>
                <a:gd name="T111" fmla="*/ 20 h 104"/>
                <a:gd name="T112" fmla="*/ 44 w 59"/>
                <a:gd name="T113" fmla="*/ 22 h 104"/>
                <a:gd name="T114" fmla="*/ 46 w 59"/>
                <a:gd name="T115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104">
                  <a:moveTo>
                    <a:pt x="46" y="25"/>
                  </a:moveTo>
                  <a:lnTo>
                    <a:pt x="47" y="30"/>
                  </a:lnTo>
                  <a:lnTo>
                    <a:pt x="49" y="34"/>
                  </a:lnTo>
                  <a:lnTo>
                    <a:pt x="50" y="39"/>
                  </a:lnTo>
                  <a:lnTo>
                    <a:pt x="52" y="43"/>
                  </a:lnTo>
                  <a:lnTo>
                    <a:pt x="53" y="48"/>
                  </a:lnTo>
                  <a:lnTo>
                    <a:pt x="54" y="53"/>
                  </a:lnTo>
                  <a:lnTo>
                    <a:pt x="55" y="58"/>
                  </a:lnTo>
                  <a:lnTo>
                    <a:pt x="56" y="63"/>
                  </a:lnTo>
                  <a:lnTo>
                    <a:pt x="56" y="68"/>
                  </a:lnTo>
                  <a:lnTo>
                    <a:pt x="57" y="72"/>
                  </a:lnTo>
                  <a:lnTo>
                    <a:pt x="57" y="77"/>
                  </a:lnTo>
                  <a:lnTo>
                    <a:pt x="58" y="82"/>
                  </a:lnTo>
                  <a:lnTo>
                    <a:pt x="58" y="87"/>
                  </a:lnTo>
                  <a:lnTo>
                    <a:pt x="58" y="93"/>
                  </a:lnTo>
                  <a:lnTo>
                    <a:pt x="58" y="97"/>
                  </a:lnTo>
                  <a:lnTo>
                    <a:pt x="57" y="103"/>
                  </a:lnTo>
                  <a:lnTo>
                    <a:pt x="8" y="92"/>
                  </a:lnTo>
                  <a:lnTo>
                    <a:pt x="9" y="91"/>
                  </a:lnTo>
                  <a:lnTo>
                    <a:pt x="10" y="89"/>
                  </a:lnTo>
                  <a:lnTo>
                    <a:pt x="10" y="87"/>
                  </a:lnTo>
                  <a:lnTo>
                    <a:pt x="10" y="86"/>
                  </a:lnTo>
                  <a:lnTo>
                    <a:pt x="10" y="84"/>
                  </a:lnTo>
                  <a:lnTo>
                    <a:pt x="10" y="82"/>
                  </a:lnTo>
                  <a:lnTo>
                    <a:pt x="9" y="81"/>
                  </a:lnTo>
                  <a:lnTo>
                    <a:pt x="9" y="79"/>
                  </a:lnTo>
                  <a:lnTo>
                    <a:pt x="8" y="74"/>
                  </a:lnTo>
                  <a:lnTo>
                    <a:pt x="7" y="69"/>
                  </a:lnTo>
                  <a:lnTo>
                    <a:pt x="7" y="64"/>
                  </a:lnTo>
                  <a:lnTo>
                    <a:pt x="6" y="60"/>
                  </a:lnTo>
                  <a:lnTo>
                    <a:pt x="5" y="55"/>
                  </a:lnTo>
                  <a:lnTo>
                    <a:pt x="5" y="50"/>
                  </a:lnTo>
                  <a:lnTo>
                    <a:pt x="4" y="45"/>
                  </a:lnTo>
                  <a:lnTo>
                    <a:pt x="4" y="40"/>
                  </a:lnTo>
                  <a:lnTo>
                    <a:pt x="3" y="35"/>
                  </a:lnTo>
                  <a:lnTo>
                    <a:pt x="2" y="30"/>
                  </a:lnTo>
                  <a:lnTo>
                    <a:pt x="2" y="24"/>
                  </a:lnTo>
                  <a:lnTo>
                    <a:pt x="2" y="19"/>
                  </a:lnTo>
                  <a:lnTo>
                    <a:pt x="1" y="14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4" y="2"/>
                  </a:lnTo>
                  <a:lnTo>
                    <a:pt x="17" y="3"/>
                  </a:lnTo>
                  <a:lnTo>
                    <a:pt x="20" y="4"/>
                  </a:lnTo>
                  <a:lnTo>
                    <a:pt x="23" y="5"/>
                  </a:lnTo>
                  <a:lnTo>
                    <a:pt x="26" y="7"/>
                  </a:lnTo>
                  <a:lnTo>
                    <a:pt x="29" y="8"/>
                  </a:lnTo>
                  <a:lnTo>
                    <a:pt x="32" y="10"/>
                  </a:lnTo>
                  <a:lnTo>
                    <a:pt x="35" y="12"/>
                  </a:lnTo>
                  <a:lnTo>
                    <a:pt x="37" y="15"/>
                  </a:lnTo>
                  <a:lnTo>
                    <a:pt x="40" y="17"/>
                  </a:lnTo>
                  <a:lnTo>
                    <a:pt x="42" y="20"/>
                  </a:lnTo>
                  <a:lnTo>
                    <a:pt x="44" y="22"/>
                  </a:lnTo>
                  <a:lnTo>
                    <a:pt x="46" y="25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27" name="Freeform 315">
              <a:extLst>
                <a:ext uri="{FF2B5EF4-FFF2-40B4-BE49-F238E27FC236}">
                  <a16:creationId xmlns:a16="http://schemas.microsoft.com/office/drawing/2014/main" id="{550FD8A1-275C-F19A-6BA0-B17A3C298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1" y="3755"/>
              <a:ext cx="22" cy="35"/>
            </a:xfrm>
            <a:custGeom>
              <a:avLst/>
              <a:gdLst>
                <a:gd name="T0" fmla="*/ 14 w 22"/>
                <a:gd name="T1" fmla="*/ 0 h 35"/>
                <a:gd name="T2" fmla="*/ 12 w 22"/>
                <a:gd name="T3" fmla="*/ 6 h 35"/>
                <a:gd name="T4" fmla="*/ 13 w 22"/>
                <a:gd name="T5" fmla="*/ 11 h 35"/>
                <a:gd name="T6" fmla="*/ 15 w 22"/>
                <a:gd name="T7" fmla="*/ 17 h 35"/>
                <a:gd name="T8" fmla="*/ 18 w 22"/>
                <a:gd name="T9" fmla="*/ 22 h 35"/>
                <a:gd name="T10" fmla="*/ 21 w 22"/>
                <a:gd name="T11" fmla="*/ 26 h 35"/>
                <a:gd name="T12" fmla="*/ 20 w 22"/>
                <a:gd name="T13" fmla="*/ 30 h 35"/>
                <a:gd name="T14" fmla="*/ 17 w 22"/>
                <a:gd name="T15" fmla="*/ 33 h 35"/>
                <a:gd name="T16" fmla="*/ 9 w 22"/>
                <a:gd name="T17" fmla="*/ 34 h 35"/>
                <a:gd name="T18" fmla="*/ 7 w 22"/>
                <a:gd name="T19" fmla="*/ 32 h 35"/>
                <a:gd name="T20" fmla="*/ 6 w 22"/>
                <a:gd name="T21" fmla="*/ 30 h 35"/>
                <a:gd name="T22" fmla="*/ 4 w 22"/>
                <a:gd name="T23" fmla="*/ 28 h 35"/>
                <a:gd name="T24" fmla="*/ 3 w 22"/>
                <a:gd name="T25" fmla="*/ 26 h 35"/>
                <a:gd name="T26" fmla="*/ 1 w 22"/>
                <a:gd name="T27" fmla="*/ 24 h 35"/>
                <a:gd name="T28" fmla="*/ 0 w 22"/>
                <a:gd name="T29" fmla="*/ 22 h 35"/>
                <a:gd name="T30" fmla="*/ 0 w 22"/>
                <a:gd name="T31" fmla="*/ 19 h 35"/>
                <a:gd name="T32" fmla="*/ 0 w 22"/>
                <a:gd name="T33" fmla="*/ 17 h 35"/>
                <a:gd name="T34" fmla="*/ 0 w 22"/>
                <a:gd name="T35" fmla="*/ 14 h 35"/>
                <a:gd name="T36" fmla="*/ 1 w 22"/>
                <a:gd name="T37" fmla="*/ 11 h 35"/>
                <a:gd name="T38" fmla="*/ 3 w 22"/>
                <a:gd name="T39" fmla="*/ 8 h 35"/>
                <a:gd name="T40" fmla="*/ 4 w 22"/>
                <a:gd name="T41" fmla="*/ 5 h 35"/>
                <a:gd name="T42" fmla="*/ 6 w 22"/>
                <a:gd name="T43" fmla="*/ 2 h 35"/>
                <a:gd name="T44" fmla="*/ 8 w 22"/>
                <a:gd name="T45" fmla="*/ 0 h 35"/>
                <a:gd name="T46" fmla="*/ 11 w 22"/>
                <a:gd name="T47" fmla="*/ 0 h 35"/>
                <a:gd name="T48" fmla="*/ 14 w 22"/>
                <a:gd name="T4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35">
                  <a:moveTo>
                    <a:pt x="14" y="0"/>
                  </a:moveTo>
                  <a:lnTo>
                    <a:pt x="12" y="6"/>
                  </a:lnTo>
                  <a:lnTo>
                    <a:pt x="13" y="11"/>
                  </a:lnTo>
                  <a:lnTo>
                    <a:pt x="15" y="17"/>
                  </a:lnTo>
                  <a:lnTo>
                    <a:pt x="18" y="22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9" y="34"/>
                  </a:lnTo>
                  <a:lnTo>
                    <a:pt x="7" y="32"/>
                  </a:lnTo>
                  <a:lnTo>
                    <a:pt x="6" y="30"/>
                  </a:lnTo>
                  <a:lnTo>
                    <a:pt x="4" y="28"/>
                  </a:lnTo>
                  <a:lnTo>
                    <a:pt x="3" y="26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5"/>
                  </a:lnTo>
                  <a:lnTo>
                    <a:pt x="6" y="2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28" name="Freeform 316">
              <a:extLst>
                <a:ext uri="{FF2B5EF4-FFF2-40B4-BE49-F238E27FC236}">
                  <a16:creationId xmlns:a16="http://schemas.microsoft.com/office/drawing/2014/main" id="{38CC286F-32D7-005E-83B1-43D2F415E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4" y="3756"/>
              <a:ext cx="26" cy="61"/>
            </a:xfrm>
            <a:custGeom>
              <a:avLst/>
              <a:gdLst>
                <a:gd name="T0" fmla="*/ 22 w 26"/>
                <a:gd name="T1" fmla="*/ 3 h 61"/>
                <a:gd name="T2" fmla="*/ 17 w 26"/>
                <a:gd name="T3" fmla="*/ 5 h 61"/>
                <a:gd name="T4" fmla="*/ 13 w 26"/>
                <a:gd name="T5" fmla="*/ 7 h 61"/>
                <a:gd name="T6" fmla="*/ 11 w 26"/>
                <a:gd name="T7" fmla="*/ 10 h 61"/>
                <a:gd name="T8" fmla="*/ 9 w 26"/>
                <a:gd name="T9" fmla="*/ 15 h 61"/>
                <a:gd name="T10" fmla="*/ 7 w 26"/>
                <a:gd name="T11" fmla="*/ 19 h 61"/>
                <a:gd name="T12" fmla="*/ 6 w 26"/>
                <a:gd name="T13" fmla="*/ 24 h 61"/>
                <a:gd name="T14" fmla="*/ 5 w 26"/>
                <a:gd name="T15" fmla="*/ 29 h 61"/>
                <a:gd name="T16" fmla="*/ 4 w 26"/>
                <a:gd name="T17" fmla="*/ 33 h 61"/>
                <a:gd name="T18" fmla="*/ 7 w 26"/>
                <a:gd name="T19" fmla="*/ 36 h 61"/>
                <a:gd name="T20" fmla="*/ 11 w 26"/>
                <a:gd name="T21" fmla="*/ 39 h 61"/>
                <a:gd name="T22" fmla="*/ 13 w 26"/>
                <a:gd name="T23" fmla="*/ 42 h 61"/>
                <a:gd name="T24" fmla="*/ 16 w 26"/>
                <a:gd name="T25" fmla="*/ 45 h 61"/>
                <a:gd name="T26" fmla="*/ 19 w 26"/>
                <a:gd name="T27" fmla="*/ 49 h 61"/>
                <a:gd name="T28" fmla="*/ 21 w 26"/>
                <a:gd name="T29" fmla="*/ 52 h 61"/>
                <a:gd name="T30" fmla="*/ 23 w 26"/>
                <a:gd name="T31" fmla="*/ 56 h 61"/>
                <a:gd name="T32" fmla="*/ 25 w 26"/>
                <a:gd name="T33" fmla="*/ 60 h 61"/>
                <a:gd name="T34" fmla="*/ 22 w 26"/>
                <a:gd name="T35" fmla="*/ 59 h 61"/>
                <a:gd name="T36" fmla="*/ 20 w 26"/>
                <a:gd name="T37" fmla="*/ 59 h 61"/>
                <a:gd name="T38" fmla="*/ 17 w 26"/>
                <a:gd name="T39" fmla="*/ 59 h 61"/>
                <a:gd name="T40" fmla="*/ 14 w 26"/>
                <a:gd name="T41" fmla="*/ 59 h 61"/>
                <a:gd name="T42" fmla="*/ 12 w 26"/>
                <a:gd name="T43" fmla="*/ 58 h 61"/>
                <a:gd name="T44" fmla="*/ 9 w 26"/>
                <a:gd name="T45" fmla="*/ 57 h 61"/>
                <a:gd name="T46" fmla="*/ 7 w 26"/>
                <a:gd name="T47" fmla="*/ 56 h 61"/>
                <a:gd name="T48" fmla="*/ 6 w 26"/>
                <a:gd name="T49" fmla="*/ 53 h 61"/>
                <a:gd name="T50" fmla="*/ 5 w 26"/>
                <a:gd name="T51" fmla="*/ 50 h 61"/>
                <a:gd name="T52" fmla="*/ 4 w 26"/>
                <a:gd name="T53" fmla="*/ 47 h 61"/>
                <a:gd name="T54" fmla="*/ 4 w 26"/>
                <a:gd name="T55" fmla="*/ 44 h 61"/>
                <a:gd name="T56" fmla="*/ 3 w 26"/>
                <a:gd name="T57" fmla="*/ 40 h 61"/>
                <a:gd name="T58" fmla="*/ 3 w 26"/>
                <a:gd name="T59" fmla="*/ 37 h 61"/>
                <a:gd name="T60" fmla="*/ 3 w 26"/>
                <a:gd name="T61" fmla="*/ 33 h 61"/>
                <a:gd name="T62" fmla="*/ 2 w 26"/>
                <a:gd name="T63" fmla="*/ 30 h 61"/>
                <a:gd name="T64" fmla="*/ 2 w 26"/>
                <a:gd name="T65" fmla="*/ 26 h 61"/>
                <a:gd name="T66" fmla="*/ 2 w 26"/>
                <a:gd name="T67" fmla="*/ 23 h 61"/>
                <a:gd name="T68" fmla="*/ 2 w 26"/>
                <a:gd name="T69" fmla="*/ 20 h 61"/>
                <a:gd name="T70" fmla="*/ 1 w 26"/>
                <a:gd name="T71" fmla="*/ 16 h 61"/>
                <a:gd name="T72" fmla="*/ 1 w 26"/>
                <a:gd name="T73" fmla="*/ 13 h 61"/>
                <a:gd name="T74" fmla="*/ 1 w 26"/>
                <a:gd name="T75" fmla="*/ 9 h 61"/>
                <a:gd name="T76" fmla="*/ 1 w 26"/>
                <a:gd name="T77" fmla="*/ 6 h 61"/>
                <a:gd name="T78" fmla="*/ 0 w 26"/>
                <a:gd name="T79" fmla="*/ 3 h 61"/>
                <a:gd name="T80" fmla="*/ 0 w 26"/>
                <a:gd name="T81" fmla="*/ 0 h 61"/>
                <a:gd name="T82" fmla="*/ 2 w 26"/>
                <a:gd name="T83" fmla="*/ 1 h 61"/>
                <a:gd name="T84" fmla="*/ 5 w 26"/>
                <a:gd name="T85" fmla="*/ 2 h 61"/>
                <a:gd name="T86" fmla="*/ 8 w 26"/>
                <a:gd name="T87" fmla="*/ 2 h 61"/>
                <a:gd name="T88" fmla="*/ 11 w 26"/>
                <a:gd name="T89" fmla="*/ 2 h 61"/>
                <a:gd name="T90" fmla="*/ 14 w 26"/>
                <a:gd name="T91" fmla="*/ 2 h 61"/>
                <a:gd name="T92" fmla="*/ 17 w 26"/>
                <a:gd name="T93" fmla="*/ 2 h 61"/>
                <a:gd name="T94" fmla="*/ 19 w 26"/>
                <a:gd name="T95" fmla="*/ 3 h 61"/>
                <a:gd name="T96" fmla="*/ 22 w 26"/>
                <a:gd name="T97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61">
                  <a:moveTo>
                    <a:pt x="22" y="3"/>
                  </a:moveTo>
                  <a:lnTo>
                    <a:pt x="17" y="5"/>
                  </a:lnTo>
                  <a:lnTo>
                    <a:pt x="13" y="7"/>
                  </a:lnTo>
                  <a:lnTo>
                    <a:pt x="11" y="10"/>
                  </a:lnTo>
                  <a:lnTo>
                    <a:pt x="9" y="15"/>
                  </a:lnTo>
                  <a:lnTo>
                    <a:pt x="7" y="19"/>
                  </a:lnTo>
                  <a:lnTo>
                    <a:pt x="6" y="24"/>
                  </a:lnTo>
                  <a:lnTo>
                    <a:pt x="5" y="29"/>
                  </a:lnTo>
                  <a:lnTo>
                    <a:pt x="4" y="33"/>
                  </a:lnTo>
                  <a:lnTo>
                    <a:pt x="7" y="36"/>
                  </a:lnTo>
                  <a:lnTo>
                    <a:pt x="11" y="39"/>
                  </a:lnTo>
                  <a:lnTo>
                    <a:pt x="13" y="42"/>
                  </a:lnTo>
                  <a:lnTo>
                    <a:pt x="16" y="45"/>
                  </a:lnTo>
                  <a:lnTo>
                    <a:pt x="19" y="49"/>
                  </a:lnTo>
                  <a:lnTo>
                    <a:pt x="21" y="52"/>
                  </a:lnTo>
                  <a:lnTo>
                    <a:pt x="23" y="56"/>
                  </a:lnTo>
                  <a:lnTo>
                    <a:pt x="25" y="60"/>
                  </a:lnTo>
                  <a:lnTo>
                    <a:pt x="22" y="59"/>
                  </a:lnTo>
                  <a:lnTo>
                    <a:pt x="20" y="59"/>
                  </a:lnTo>
                  <a:lnTo>
                    <a:pt x="17" y="59"/>
                  </a:lnTo>
                  <a:lnTo>
                    <a:pt x="14" y="59"/>
                  </a:lnTo>
                  <a:lnTo>
                    <a:pt x="12" y="58"/>
                  </a:lnTo>
                  <a:lnTo>
                    <a:pt x="9" y="57"/>
                  </a:lnTo>
                  <a:lnTo>
                    <a:pt x="7" y="56"/>
                  </a:lnTo>
                  <a:lnTo>
                    <a:pt x="6" y="53"/>
                  </a:lnTo>
                  <a:lnTo>
                    <a:pt x="5" y="50"/>
                  </a:lnTo>
                  <a:lnTo>
                    <a:pt x="4" y="47"/>
                  </a:lnTo>
                  <a:lnTo>
                    <a:pt x="4" y="44"/>
                  </a:lnTo>
                  <a:lnTo>
                    <a:pt x="3" y="40"/>
                  </a:lnTo>
                  <a:lnTo>
                    <a:pt x="3" y="37"/>
                  </a:lnTo>
                  <a:lnTo>
                    <a:pt x="3" y="33"/>
                  </a:lnTo>
                  <a:lnTo>
                    <a:pt x="2" y="30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2" y="20"/>
                  </a:lnTo>
                  <a:lnTo>
                    <a:pt x="1" y="16"/>
                  </a:lnTo>
                  <a:lnTo>
                    <a:pt x="1" y="13"/>
                  </a:lnTo>
                  <a:lnTo>
                    <a:pt x="1" y="9"/>
                  </a:lnTo>
                  <a:lnTo>
                    <a:pt x="1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1"/>
                  </a:lnTo>
                  <a:lnTo>
                    <a:pt x="5" y="2"/>
                  </a:lnTo>
                  <a:lnTo>
                    <a:pt x="8" y="2"/>
                  </a:lnTo>
                  <a:lnTo>
                    <a:pt x="11" y="2"/>
                  </a:lnTo>
                  <a:lnTo>
                    <a:pt x="14" y="2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2" y="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29" name="Freeform 317">
              <a:extLst>
                <a:ext uri="{FF2B5EF4-FFF2-40B4-BE49-F238E27FC236}">
                  <a16:creationId xmlns:a16="http://schemas.microsoft.com/office/drawing/2014/main" id="{E621F5DF-CE45-B4DB-C56E-C3360A86F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" y="3759"/>
              <a:ext cx="22" cy="22"/>
            </a:xfrm>
            <a:custGeom>
              <a:avLst/>
              <a:gdLst>
                <a:gd name="T0" fmla="*/ 21 w 22"/>
                <a:gd name="T1" fmla="*/ 0 h 22"/>
                <a:gd name="T2" fmla="*/ 19 w 22"/>
                <a:gd name="T3" fmla="*/ 5 h 22"/>
                <a:gd name="T4" fmla="*/ 18 w 22"/>
                <a:gd name="T5" fmla="*/ 10 h 22"/>
                <a:gd name="T6" fmla="*/ 16 w 22"/>
                <a:gd name="T7" fmla="*/ 18 h 22"/>
                <a:gd name="T8" fmla="*/ 14 w 22"/>
                <a:gd name="T9" fmla="*/ 21 h 22"/>
                <a:gd name="T10" fmla="*/ 0 w 22"/>
                <a:gd name="T11" fmla="*/ 7 h 22"/>
                <a:gd name="T12" fmla="*/ 2 w 22"/>
                <a:gd name="T13" fmla="*/ 7 h 22"/>
                <a:gd name="T14" fmla="*/ 7 w 22"/>
                <a:gd name="T15" fmla="*/ 2 h 22"/>
                <a:gd name="T16" fmla="*/ 14 w 22"/>
                <a:gd name="T17" fmla="*/ 0 h 22"/>
                <a:gd name="T18" fmla="*/ 21 w 22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21" y="0"/>
                  </a:moveTo>
                  <a:lnTo>
                    <a:pt x="19" y="5"/>
                  </a:lnTo>
                  <a:lnTo>
                    <a:pt x="18" y="10"/>
                  </a:lnTo>
                  <a:lnTo>
                    <a:pt x="16" y="18"/>
                  </a:lnTo>
                  <a:lnTo>
                    <a:pt x="14" y="21"/>
                  </a:lnTo>
                  <a:lnTo>
                    <a:pt x="0" y="7"/>
                  </a:lnTo>
                  <a:lnTo>
                    <a:pt x="2" y="7"/>
                  </a:lnTo>
                  <a:lnTo>
                    <a:pt x="7" y="2"/>
                  </a:lnTo>
                  <a:lnTo>
                    <a:pt x="14" y="0"/>
                  </a:lnTo>
                  <a:lnTo>
                    <a:pt x="2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30" name="Freeform 318">
              <a:extLst>
                <a:ext uri="{FF2B5EF4-FFF2-40B4-BE49-F238E27FC236}">
                  <a16:creationId xmlns:a16="http://schemas.microsoft.com/office/drawing/2014/main" id="{BBD8FA0F-469B-6C8E-0FE3-31AF48A73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" y="3766"/>
              <a:ext cx="179" cy="100"/>
            </a:xfrm>
            <a:custGeom>
              <a:avLst/>
              <a:gdLst>
                <a:gd name="T0" fmla="*/ 25 w 179"/>
                <a:gd name="T1" fmla="*/ 6 h 100"/>
                <a:gd name="T2" fmla="*/ 27 w 179"/>
                <a:gd name="T3" fmla="*/ 14 h 100"/>
                <a:gd name="T4" fmla="*/ 32 w 179"/>
                <a:gd name="T5" fmla="*/ 21 h 100"/>
                <a:gd name="T6" fmla="*/ 38 w 179"/>
                <a:gd name="T7" fmla="*/ 27 h 100"/>
                <a:gd name="T8" fmla="*/ 47 w 179"/>
                <a:gd name="T9" fmla="*/ 31 h 100"/>
                <a:gd name="T10" fmla="*/ 56 w 179"/>
                <a:gd name="T11" fmla="*/ 28 h 100"/>
                <a:gd name="T12" fmla="*/ 64 w 179"/>
                <a:gd name="T13" fmla="*/ 22 h 100"/>
                <a:gd name="T14" fmla="*/ 74 w 179"/>
                <a:gd name="T15" fmla="*/ 22 h 100"/>
                <a:gd name="T16" fmla="*/ 82 w 179"/>
                <a:gd name="T17" fmla="*/ 28 h 100"/>
                <a:gd name="T18" fmla="*/ 88 w 179"/>
                <a:gd name="T19" fmla="*/ 32 h 100"/>
                <a:gd name="T20" fmla="*/ 93 w 179"/>
                <a:gd name="T21" fmla="*/ 35 h 100"/>
                <a:gd name="T22" fmla="*/ 97 w 179"/>
                <a:gd name="T23" fmla="*/ 40 h 100"/>
                <a:gd name="T24" fmla="*/ 100 w 179"/>
                <a:gd name="T25" fmla="*/ 47 h 100"/>
                <a:gd name="T26" fmla="*/ 99 w 179"/>
                <a:gd name="T27" fmla="*/ 53 h 100"/>
                <a:gd name="T28" fmla="*/ 98 w 179"/>
                <a:gd name="T29" fmla="*/ 59 h 100"/>
                <a:gd name="T30" fmla="*/ 95 w 179"/>
                <a:gd name="T31" fmla="*/ 64 h 100"/>
                <a:gd name="T32" fmla="*/ 94 w 179"/>
                <a:gd name="T33" fmla="*/ 68 h 100"/>
                <a:gd name="T34" fmla="*/ 97 w 179"/>
                <a:gd name="T35" fmla="*/ 70 h 100"/>
                <a:gd name="T36" fmla="*/ 100 w 179"/>
                <a:gd name="T37" fmla="*/ 71 h 100"/>
                <a:gd name="T38" fmla="*/ 103 w 179"/>
                <a:gd name="T39" fmla="*/ 69 h 100"/>
                <a:gd name="T40" fmla="*/ 104 w 179"/>
                <a:gd name="T41" fmla="*/ 71 h 100"/>
                <a:gd name="T42" fmla="*/ 107 w 179"/>
                <a:gd name="T43" fmla="*/ 74 h 100"/>
                <a:gd name="T44" fmla="*/ 113 w 179"/>
                <a:gd name="T45" fmla="*/ 75 h 100"/>
                <a:gd name="T46" fmla="*/ 121 w 179"/>
                <a:gd name="T47" fmla="*/ 74 h 100"/>
                <a:gd name="T48" fmla="*/ 130 w 179"/>
                <a:gd name="T49" fmla="*/ 73 h 100"/>
                <a:gd name="T50" fmla="*/ 139 w 179"/>
                <a:gd name="T51" fmla="*/ 74 h 100"/>
                <a:gd name="T52" fmla="*/ 148 w 179"/>
                <a:gd name="T53" fmla="*/ 75 h 100"/>
                <a:gd name="T54" fmla="*/ 157 w 179"/>
                <a:gd name="T55" fmla="*/ 77 h 100"/>
                <a:gd name="T56" fmla="*/ 166 w 179"/>
                <a:gd name="T57" fmla="*/ 80 h 100"/>
                <a:gd name="T58" fmla="*/ 174 w 179"/>
                <a:gd name="T59" fmla="*/ 83 h 100"/>
                <a:gd name="T60" fmla="*/ 175 w 179"/>
                <a:gd name="T61" fmla="*/ 88 h 100"/>
                <a:gd name="T62" fmla="*/ 168 w 179"/>
                <a:gd name="T63" fmla="*/ 91 h 100"/>
                <a:gd name="T64" fmla="*/ 161 w 179"/>
                <a:gd name="T65" fmla="*/ 93 h 100"/>
                <a:gd name="T66" fmla="*/ 154 w 179"/>
                <a:gd name="T67" fmla="*/ 95 h 100"/>
                <a:gd name="T68" fmla="*/ 146 w 179"/>
                <a:gd name="T69" fmla="*/ 96 h 100"/>
                <a:gd name="T70" fmla="*/ 138 w 179"/>
                <a:gd name="T71" fmla="*/ 97 h 100"/>
                <a:gd name="T72" fmla="*/ 130 w 179"/>
                <a:gd name="T73" fmla="*/ 98 h 100"/>
                <a:gd name="T74" fmla="*/ 122 w 179"/>
                <a:gd name="T75" fmla="*/ 98 h 100"/>
                <a:gd name="T76" fmla="*/ 114 w 179"/>
                <a:gd name="T77" fmla="*/ 99 h 100"/>
                <a:gd name="T78" fmla="*/ 106 w 179"/>
                <a:gd name="T79" fmla="*/ 99 h 100"/>
                <a:gd name="T80" fmla="*/ 97 w 179"/>
                <a:gd name="T81" fmla="*/ 98 h 100"/>
                <a:gd name="T82" fmla="*/ 88 w 179"/>
                <a:gd name="T83" fmla="*/ 97 h 100"/>
                <a:gd name="T84" fmla="*/ 79 w 179"/>
                <a:gd name="T85" fmla="*/ 95 h 100"/>
                <a:gd name="T86" fmla="*/ 71 w 179"/>
                <a:gd name="T87" fmla="*/ 92 h 100"/>
                <a:gd name="T88" fmla="*/ 63 w 179"/>
                <a:gd name="T89" fmla="*/ 87 h 100"/>
                <a:gd name="T90" fmla="*/ 56 w 179"/>
                <a:gd name="T91" fmla="*/ 82 h 100"/>
                <a:gd name="T92" fmla="*/ 51 w 179"/>
                <a:gd name="T93" fmla="*/ 72 h 100"/>
                <a:gd name="T94" fmla="*/ 45 w 179"/>
                <a:gd name="T95" fmla="*/ 62 h 100"/>
                <a:gd name="T96" fmla="*/ 37 w 179"/>
                <a:gd name="T97" fmla="*/ 52 h 100"/>
                <a:gd name="T98" fmla="*/ 30 w 179"/>
                <a:gd name="T99" fmla="*/ 42 h 100"/>
                <a:gd name="T100" fmla="*/ 24 w 179"/>
                <a:gd name="T101" fmla="*/ 32 h 100"/>
                <a:gd name="T102" fmla="*/ 18 w 179"/>
                <a:gd name="T103" fmla="*/ 25 h 100"/>
                <a:gd name="T104" fmla="*/ 12 w 179"/>
                <a:gd name="T105" fmla="*/ 19 h 100"/>
                <a:gd name="T106" fmla="*/ 4 w 179"/>
                <a:gd name="T107" fmla="*/ 13 h 100"/>
                <a:gd name="T108" fmla="*/ 0 w 179"/>
                <a:gd name="T109" fmla="*/ 8 h 100"/>
                <a:gd name="T110" fmla="*/ 6 w 179"/>
                <a:gd name="T111" fmla="*/ 3 h 100"/>
                <a:gd name="T112" fmla="*/ 13 w 179"/>
                <a:gd name="T113" fmla="*/ 0 h 100"/>
                <a:gd name="T114" fmla="*/ 22 w 179"/>
                <a:gd name="T11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9" h="100">
                  <a:moveTo>
                    <a:pt x="25" y="1"/>
                  </a:moveTo>
                  <a:lnTo>
                    <a:pt x="25" y="6"/>
                  </a:lnTo>
                  <a:lnTo>
                    <a:pt x="26" y="10"/>
                  </a:lnTo>
                  <a:lnTo>
                    <a:pt x="27" y="14"/>
                  </a:lnTo>
                  <a:lnTo>
                    <a:pt x="29" y="18"/>
                  </a:lnTo>
                  <a:lnTo>
                    <a:pt x="32" y="21"/>
                  </a:lnTo>
                  <a:lnTo>
                    <a:pt x="35" y="24"/>
                  </a:lnTo>
                  <a:lnTo>
                    <a:pt x="38" y="27"/>
                  </a:lnTo>
                  <a:lnTo>
                    <a:pt x="41" y="29"/>
                  </a:lnTo>
                  <a:lnTo>
                    <a:pt x="47" y="31"/>
                  </a:lnTo>
                  <a:lnTo>
                    <a:pt x="51" y="30"/>
                  </a:lnTo>
                  <a:lnTo>
                    <a:pt x="56" y="28"/>
                  </a:lnTo>
                  <a:lnTo>
                    <a:pt x="61" y="25"/>
                  </a:lnTo>
                  <a:lnTo>
                    <a:pt x="64" y="22"/>
                  </a:lnTo>
                  <a:lnTo>
                    <a:pt x="69" y="21"/>
                  </a:lnTo>
                  <a:lnTo>
                    <a:pt x="74" y="22"/>
                  </a:lnTo>
                  <a:lnTo>
                    <a:pt x="79" y="27"/>
                  </a:lnTo>
                  <a:lnTo>
                    <a:pt x="82" y="28"/>
                  </a:lnTo>
                  <a:lnTo>
                    <a:pt x="85" y="30"/>
                  </a:lnTo>
                  <a:lnTo>
                    <a:pt x="88" y="32"/>
                  </a:lnTo>
                  <a:lnTo>
                    <a:pt x="90" y="33"/>
                  </a:lnTo>
                  <a:lnTo>
                    <a:pt x="93" y="35"/>
                  </a:lnTo>
                  <a:lnTo>
                    <a:pt x="95" y="38"/>
                  </a:lnTo>
                  <a:lnTo>
                    <a:pt x="97" y="40"/>
                  </a:lnTo>
                  <a:lnTo>
                    <a:pt x="99" y="44"/>
                  </a:lnTo>
                  <a:lnTo>
                    <a:pt x="100" y="47"/>
                  </a:lnTo>
                  <a:lnTo>
                    <a:pt x="99" y="50"/>
                  </a:lnTo>
                  <a:lnTo>
                    <a:pt x="99" y="53"/>
                  </a:lnTo>
                  <a:lnTo>
                    <a:pt x="99" y="56"/>
                  </a:lnTo>
                  <a:lnTo>
                    <a:pt x="98" y="59"/>
                  </a:lnTo>
                  <a:lnTo>
                    <a:pt x="97" y="62"/>
                  </a:lnTo>
                  <a:lnTo>
                    <a:pt x="95" y="64"/>
                  </a:lnTo>
                  <a:lnTo>
                    <a:pt x="93" y="67"/>
                  </a:lnTo>
                  <a:lnTo>
                    <a:pt x="94" y="68"/>
                  </a:lnTo>
                  <a:lnTo>
                    <a:pt x="95" y="69"/>
                  </a:lnTo>
                  <a:lnTo>
                    <a:pt x="97" y="70"/>
                  </a:lnTo>
                  <a:lnTo>
                    <a:pt x="98" y="71"/>
                  </a:lnTo>
                  <a:lnTo>
                    <a:pt x="100" y="71"/>
                  </a:lnTo>
                  <a:lnTo>
                    <a:pt x="101" y="70"/>
                  </a:lnTo>
                  <a:lnTo>
                    <a:pt x="103" y="69"/>
                  </a:lnTo>
                  <a:lnTo>
                    <a:pt x="104" y="69"/>
                  </a:lnTo>
                  <a:lnTo>
                    <a:pt x="104" y="71"/>
                  </a:lnTo>
                  <a:lnTo>
                    <a:pt x="105" y="73"/>
                  </a:lnTo>
                  <a:lnTo>
                    <a:pt x="107" y="74"/>
                  </a:lnTo>
                  <a:lnTo>
                    <a:pt x="108" y="75"/>
                  </a:lnTo>
                  <a:lnTo>
                    <a:pt x="113" y="75"/>
                  </a:lnTo>
                  <a:lnTo>
                    <a:pt x="117" y="74"/>
                  </a:lnTo>
                  <a:lnTo>
                    <a:pt x="121" y="74"/>
                  </a:lnTo>
                  <a:lnTo>
                    <a:pt x="126" y="73"/>
                  </a:lnTo>
                  <a:lnTo>
                    <a:pt x="130" y="73"/>
                  </a:lnTo>
                  <a:lnTo>
                    <a:pt x="134" y="73"/>
                  </a:lnTo>
                  <a:lnTo>
                    <a:pt x="139" y="74"/>
                  </a:lnTo>
                  <a:lnTo>
                    <a:pt x="144" y="74"/>
                  </a:lnTo>
                  <a:lnTo>
                    <a:pt x="148" y="75"/>
                  </a:lnTo>
                  <a:lnTo>
                    <a:pt x="152" y="75"/>
                  </a:lnTo>
                  <a:lnTo>
                    <a:pt x="157" y="77"/>
                  </a:lnTo>
                  <a:lnTo>
                    <a:pt x="162" y="78"/>
                  </a:lnTo>
                  <a:lnTo>
                    <a:pt x="166" y="80"/>
                  </a:lnTo>
                  <a:lnTo>
                    <a:pt x="170" y="81"/>
                  </a:lnTo>
                  <a:lnTo>
                    <a:pt x="174" y="83"/>
                  </a:lnTo>
                  <a:lnTo>
                    <a:pt x="178" y="86"/>
                  </a:lnTo>
                  <a:lnTo>
                    <a:pt x="175" y="88"/>
                  </a:lnTo>
                  <a:lnTo>
                    <a:pt x="171" y="89"/>
                  </a:lnTo>
                  <a:lnTo>
                    <a:pt x="168" y="91"/>
                  </a:lnTo>
                  <a:lnTo>
                    <a:pt x="165" y="92"/>
                  </a:lnTo>
                  <a:lnTo>
                    <a:pt x="161" y="93"/>
                  </a:lnTo>
                  <a:lnTo>
                    <a:pt x="157" y="94"/>
                  </a:lnTo>
                  <a:lnTo>
                    <a:pt x="154" y="95"/>
                  </a:lnTo>
                  <a:lnTo>
                    <a:pt x="150" y="96"/>
                  </a:lnTo>
                  <a:lnTo>
                    <a:pt x="146" y="96"/>
                  </a:lnTo>
                  <a:lnTo>
                    <a:pt x="142" y="97"/>
                  </a:lnTo>
                  <a:lnTo>
                    <a:pt x="138" y="97"/>
                  </a:lnTo>
                  <a:lnTo>
                    <a:pt x="134" y="98"/>
                  </a:lnTo>
                  <a:lnTo>
                    <a:pt x="130" y="98"/>
                  </a:lnTo>
                  <a:lnTo>
                    <a:pt x="127" y="98"/>
                  </a:lnTo>
                  <a:lnTo>
                    <a:pt x="122" y="98"/>
                  </a:lnTo>
                  <a:lnTo>
                    <a:pt x="118" y="98"/>
                  </a:lnTo>
                  <a:lnTo>
                    <a:pt x="114" y="99"/>
                  </a:lnTo>
                  <a:lnTo>
                    <a:pt x="110" y="99"/>
                  </a:lnTo>
                  <a:lnTo>
                    <a:pt x="106" y="99"/>
                  </a:lnTo>
                  <a:lnTo>
                    <a:pt x="101" y="99"/>
                  </a:lnTo>
                  <a:lnTo>
                    <a:pt x="97" y="98"/>
                  </a:lnTo>
                  <a:lnTo>
                    <a:pt x="92" y="98"/>
                  </a:lnTo>
                  <a:lnTo>
                    <a:pt x="88" y="97"/>
                  </a:lnTo>
                  <a:lnTo>
                    <a:pt x="84" y="96"/>
                  </a:lnTo>
                  <a:lnTo>
                    <a:pt x="79" y="95"/>
                  </a:lnTo>
                  <a:lnTo>
                    <a:pt x="75" y="94"/>
                  </a:lnTo>
                  <a:lnTo>
                    <a:pt x="71" y="92"/>
                  </a:lnTo>
                  <a:lnTo>
                    <a:pt x="67" y="90"/>
                  </a:lnTo>
                  <a:lnTo>
                    <a:pt x="63" y="87"/>
                  </a:lnTo>
                  <a:lnTo>
                    <a:pt x="60" y="85"/>
                  </a:lnTo>
                  <a:lnTo>
                    <a:pt x="56" y="82"/>
                  </a:lnTo>
                  <a:lnTo>
                    <a:pt x="53" y="78"/>
                  </a:lnTo>
                  <a:lnTo>
                    <a:pt x="51" y="72"/>
                  </a:lnTo>
                  <a:lnTo>
                    <a:pt x="48" y="67"/>
                  </a:lnTo>
                  <a:lnTo>
                    <a:pt x="45" y="62"/>
                  </a:lnTo>
                  <a:lnTo>
                    <a:pt x="40" y="57"/>
                  </a:lnTo>
                  <a:lnTo>
                    <a:pt x="37" y="52"/>
                  </a:lnTo>
                  <a:lnTo>
                    <a:pt x="34" y="47"/>
                  </a:lnTo>
                  <a:lnTo>
                    <a:pt x="30" y="42"/>
                  </a:lnTo>
                  <a:lnTo>
                    <a:pt x="27" y="36"/>
                  </a:lnTo>
                  <a:lnTo>
                    <a:pt x="24" y="32"/>
                  </a:lnTo>
                  <a:lnTo>
                    <a:pt x="21" y="29"/>
                  </a:lnTo>
                  <a:lnTo>
                    <a:pt x="18" y="25"/>
                  </a:lnTo>
                  <a:lnTo>
                    <a:pt x="14" y="22"/>
                  </a:lnTo>
                  <a:lnTo>
                    <a:pt x="12" y="19"/>
                  </a:lnTo>
                  <a:lnTo>
                    <a:pt x="8" y="16"/>
                  </a:lnTo>
                  <a:lnTo>
                    <a:pt x="4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2" y="5"/>
                  </a:lnTo>
                  <a:lnTo>
                    <a:pt x="6" y="3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1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31" name="Freeform 319">
              <a:extLst>
                <a:ext uri="{FF2B5EF4-FFF2-40B4-BE49-F238E27FC236}">
                  <a16:creationId xmlns:a16="http://schemas.microsoft.com/office/drawing/2014/main" id="{9325BBC7-608D-7153-3200-AFB708B6B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6" y="3786"/>
              <a:ext cx="34" cy="38"/>
            </a:xfrm>
            <a:custGeom>
              <a:avLst/>
              <a:gdLst>
                <a:gd name="T0" fmla="*/ 33 w 34"/>
                <a:gd name="T1" fmla="*/ 36 h 38"/>
                <a:gd name="T2" fmla="*/ 31 w 34"/>
                <a:gd name="T3" fmla="*/ 37 h 38"/>
                <a:gd name="T4" fmla="*/ 29 w 34"/>
                <a:gd name="T5" fmla="*/ 37 h 38"/>
                <a:gd name="T6" fmla="*/ 28 w 34"/>
                <a:gd name="T7" fmla="*/ 37 h 38"/>
                <a:gd name="T8" fmla="*/ 26 w 34"/>
                <a:gd name="T9" fmla="*/ 37 h 38"/>
                <a:gd name="T10" fmla="*/ 22 w 34"/>
                <a:gd name="T11" fmla="*/ 32 h 38"/>
                <a:gd name="T12" fmla="*/ 19 w 34"/>
                <a:gd name="T13" fmla="*/ 28 h 38"/>
                <a:gd name="T14" fmla="*/ 16 w 34"/>
                <a:gd name="T15" fmla="*/ 23 h 38"/>
                <a:gd name="T16" fmla="*/ 14 w 34"/>
                <a:gd name="T17" fmla="*/ 19 h 38"/>
                <a:gd name="T18" fmla="*/ 11 w 34"/>
                <a:gd name="T19" fmla="*/ 14 h 38"/>
                <a:gd name="T20" fmla="*/ 8 w 34"/>
                <a:gd name="T21" fmla="*/ 10 h 38"/>
                <a:gd name="T22" fmla="*/ 4 w 34"/>
                <a:gd name="T23" fmla="*/ 6 h 38"/>
                <a:gd name="T24" fmla="*/ 0 w 34"/>
                <a:gd name="T25" fmla="*/ 2 h 38"/>
                <a:gd name="T26" fmla="*/ 1 w 34"/>
                <a:gd name="T27" fmla="*/ 0 h 38"/>
                <a:gd name="T28" fmla="*/ 3 w 34"/>
                <a:gd name="T29" fmla="*/ 0 h 38"/>
                <a:gd name="T30" fmla="*/ 4 w 34"/>
                <a:gd name="T31" fmla="*/ 0 h 38"/>
                <a:gd name="T32" fmla="*/ 6 w 34"/>
                <a:gd name="T33" fmla="*/ 1 h 38"/>
                <a:gd name="T34" fmla="*/ 7 w 34"/>
                <a:gd name="T35" fmla="*/ 2 h 38"/>
                <a:gd name="T36" fmla="*/ 9 w 34"/>
                <a:gd name="T37" fmla="*/ 4 h 38"/>
                <a:gd name="T38" fmla="*/ 11 w 34"/>
                <a:gd name="T39" fmla="*/ 5 h 38"/>
                <a:gd name="T40" fmla="*/ 12 w 34"/>
                <a:gd name="T41" fmla="*/ 6 h 38"/>
                <a:gd name="T42" fmla="*/ 15 w 34"/>
                <a:gd name="T43" fmla="*/ 9 h 38"/>
                <a:gd name="T44" fmla="*/ 18 w 34"/>
                <a:gd name="T45" fmla="*/ 12 h 38"/>
                <a:gd name="T46" fmla="*/ 21 w 34"/>
                <a:gd name="T47" fmla="*/ 16 h 38"/>
                <a:gd name="T48" fmla="*/ 24 w 34"/>
                <a:gd name="T49" fmla="*/ 19 h 38"/>
                <a:gd name="T50" fmla="*/ 26 w 34"/>
                <a:gd name="T51" fmla="*/ 24 h 38"/>
                <a:gd name="T52" fmla="*/ 29 w 34"/>
                <a:gd name="T53" fmla="*/ 28 h 38"/>
                <a:gd name="T54" fmla="*/ 31 w 34"/>
                <a:gd name="T55" fmla="*/ 32 h 38"/>
                <a:gd name="T56" fmla="*/ 33 w 34"/>
                <a:gd name="T57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" h="38">
                  <a:moveTo>
                    <a:pt x="33" y="36"/>
                  </a:moveTo>
                  <a:lnTo>
                    <a:pt x="31" y="37"/>
                  </a:lnTo>
                  <a:lnTo>
                    <a:pt x="29" y="37"/>
                  </a:lnTo>
                  <a:lnTo>
                    <a:pt x="28" y="37"/>
                  </a:lnTo>
                  <a:lnTo>
                    <a:pt x="26" y="37"/>
                  </a:lnTo>
                  <a:lnTo>
                    <a:pt x="22" y="32"/>
                  </a:lnTo>
                  <a:lnTo>
                    <a:pt x="19" y="28"/>
                  </a:lnTo>
                  <a:lnTo>
                    <a:pt x="16" y="23"/>
                  </a:lnTo>
                  <a:lnTo>
                    <a:pt x="14" y="19"/>
                  </a:lnTo>
                  <a:lnTo>
                    <a:pt x="11" y="14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9" y="4"/>
                  </a:lnTo>
                  <a:lnTo>
                    <a:pt x="11" y="5"/>
                  </a:lnTo>
                  <a:lnTo>
                    <a:pt x="12" y="6"/>
                  </a:lnTo>
                  <a:lnTo>
                    <a:pt x="15" y="9"/>
                  </a:lnTo>
                  <a:lnTo>
                    <a:pt x="18" y="12"/>
                  </a:lnTo>
                  <a:lnTo>
                    <a:pt x="21" y="16"/>
                  </a:lnTo>
                  <a:lnTo>
                    <a:pt x="24" y="19"/>
                  </a:lnTo>
                  <a:lnTo>
                    <a:pt x="26" y="24"/>
                  </a:lnTo>
                  <a:lnTo>
                    <a:pt x="29" y="28"/>
                  </a:lnTo>
                  <a:lnTo>
                    <a:pt x="31" y="32"/>
                  </a:lnTo>
                  <a:lnTo>
                    <a:pt x="33" y="36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32" name="Freeform 320">
              <a:extLst>
                <a:ext uri="{FF2B5EF4-FFF2-40B4-BE49-F238E27FC236}">
                  <a16:creationId xmlns:a16="http://schemas.microsoft.com/office/drawing/2014/main" id="{E13F2174-923B-BBB0-8AAE-4C95D1620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5" y="3799"/>
              <a:ext cx="41" cy="22"/>
            </a:xfrm>
            <a:custGeom>
              <a:avLst/>
              <a:gdLst>
                <a:gd name="T0" fmla="*/ 18 w 41"/>
                <a:gd name="T1" fmla="*/ 0 h 22"/>
                <a:gd name="T2" fmla="*/ 40 w 41"/>
                <a:gd name="T3" fmla="*/ 16 h 22"/>
                <a:gd name="T4" fmla="*/ 33 w 41"/>
                <a:gd name="T5" fmla="*/ 20 h 22"/>
                <a:gd name="T6" fmla="*/ 28 w 41"/>
                <a:gd name="T7" fmla="*/ 21 h 22"/>
                <a:gd name="T8" fmla="*/ 23 w 41"/>
                <a:gd name="T9" fmla="*/ 19 h 22"/>
                <a:gd name="T10" fmla="*/ 18 w 41"/>
                <a:gd name="T11" fmla="*/ 16 h 22"/>
                <a:gd name="T12" fmla="*/ 14 w 41"/>
                <a:gd name="T13" fmla="*/ 12 h 22"/>
                <a:gd name="T14" fmla="*/ 9 w 41"/>
                <a:gd name="T15" fmla="*/ 8 h 22"/>
                <a:gd name="T16" fmla="*/ 4 w 41"/>
                <a:gd name="T17" fmla="*/ 4 h 22"/>
                <a:gd name="T18" fmla="*/ 0 w 41"/>
                <a:gd name="T19" fmla="*/ 2 h 22"/>
                <a:gd name="T20" fmla="*/ 0 w 41"/>
                <a:gd name="T21" fmla="*/ 1 h 22"/>
                <a:gd name="T22" fmla="*/ 2 w 41"/>
                <a:gd name="T23" fmla="*/ 0 h 22"/>
                <a:gd name="T24" fmla="*/ 3 w 41"/>
                <a:gd name="T25" fmla="*/ 0 h 22"/>
                <a:gd name="T26" fmla="*/ 5 w 41"/>
                <a:gd name="T27" fmla="*/ 0 h 22"/>
                <a:gd name="T28" fmla="*/ 7 w 41"/>
                <a:gd name="T29" fmla="*/ 0 h 22"/>
                <a:gd name="T30" fmla="*/ 9 w 41"/>
                <a:gd name="T31" fmla="*/ 0 h 22"/>
                <a:gd name="T32" fmla="*/ 10 w 41"/>
                <a:gd name="T33" fmla="*/ 0 h 22"/>
                <a:gd name="T34" fmla="*/ 12 w 41"/>
                <a:gd name="T35" fmla="*/ 0 h 22"/>
                <a:gd name="T36" fmla="*/ 13 w 41"/>
                <a:gd name="T37" fmla="*/ 3 h 22"/>
                <a:gd name="T38" fmla="*/ 15 w 41"/>
                <a:gd name="T39" fmla="*/ 3 h 22"/>
                <a:gd name="T40" fmla="*/ 16 w 41"/>
                <a:gd name="T41" fmla="*/ 1 h 22"/>
                <a:gd name="T42" fmla="*/ 18 w 41"/>
                <a:gd name="T4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2">
                  <a:moveTo>
                    <a:pt x="18" y="0"/>
                  </a:moveTo>
                  <a:lnTo>
                    <a:pt x="40" y="16"/>
                  </a:lnTo>
                  <a:lnTo>
                    <a:pt x="33" y="20"/>
                  </a:lnTo>
                  <a:lnTo>
                    <a:pt x="28" y="21"/>
                  </a:lnTo>
                  <a:lnTo>
                    <a:pt x="23" y="19"/>
                  </a:lnTo>
                  <a:lnTo>
                    <a:pt x="18" y="16"/>
                  </a:lnTo>
                  <a:lnTo>
                    <a:pt x="14" y="12"/>
                  </a:lnTo>
                  <a:lnTo>
                    <a:pt x="9" y="8"/>
                  </a:lnTo>
                  <a:lnTo>
                    <a:pt x="4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8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33" name="Freeform 321">
              <a:extLst>
                <a:ext uri="{FF2B5EF4-FFF2-40B4-BE49-F238E27FC236}">
                  <a16:creationId xmlns:a16="http://schemas.microsoft.com/office/drawing/2014/main" id="{B400C889-05FF-C6AA-2CCD-C492822C7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5" y="3803"/>
              <a:ext cx="30" cy="47"/>
            </a:xfrm>
            <a:custGeom>
              <a:avLst/>
              <a:gdLst>
                <a:gd name="T0" fmla="*/ 28 w 30"/>
                <a:gd name="T1" fmla="*/ 18 h 47"/>
                <a:gd name="T2" fmla="*/ 28 w 30"/>
                <a:gd name="T3" fmla="*/ 22 h 47"/>
                <a:gd name="T4" fmla="*/ 28 w 30"/>
                <a:gd name="T5" fmla="*/ 25 h 47"/>
                <a:gd name="T6" fmla="*/ 29 w 30"/>
                <a:gd name="T7" fmla="*/ 29 h 47"/>
                <a:gd name="T8" fmla="*/ 29 w 30"/>
                <a:gd name="T9" fmla="*/ 32 h 47"/>
                <a:gd name="T10" fmla="*/ 29 w 30"/>
                <a:gd name="T11" fmla="*/ 36 h 47"/>
                <a:gd name="T12" fmla="*/ 28 w 30"/>
                <a:gd name="T13" fmla="*/ 39 h 47"/>
                <a:gd name="T14" fmla="*/ 28 w 30"/>
                <a:gd name="T15" fmla="*/ 43 h 47"/>
                <a:gd name="T16" fmla="*/ 27 w 30"/>
                <a:gd name="T17" fmla="*/ 46 h 47"/>
                <a:gd name="T18" fmla="*/ 24 w 30"/>
                <a:gd name="T19" fmla="*/ 43 h 47"/>
                <a:gd name="T20" fmla="*/ 20 w 30"/>
                <a:gd name="T21" fmla="*/ 40 h 47"/>
                <a:gd name="T22" fmla="*/ 17 w 30"/>
                <a:gd name="T23" fmla="*/ 38 h 47"/>
                <a:gd name="T24" fmla="*/ 13 w 30"/>
                <a:gd name="T25" fmla="*/ 35 h 47"/>
                <a:gd name="T26" fmla="*/ 10 w 30"/>
                <a:gd name="T27" fmla="*/ 32 h 47"/>
                <a:gd name="T28" fmla="*/ 6 w 30"/>
                <a:gd name="T29" fmla="*/ 28 h 47"/>
                <a:gd name="T30" fmla="*/ 3 w 30"/>
                <a:gd name="T31" fmla="*/ 25 h 47"/>
                <a:gd name="T32" fmla="*/ 0 w 30"/>
                <a:gd name="T33" fmla="*/ 22 h 47"/>
                <a:gd name="T34" fmla="*/ 1 w 30"/>
                <a:gd name="T35" fmla="*/ 0 h 47"/>
                <a:gd name="T36" fmla="*/ 4 w 30"/>
                <a:gd name="T37" fmla="*/ 2 h 47"/>
                <a:gd name="T38" fmla="*/ 8 w 30"/>
                <a:gd name="T39" fmla="*/ 5 h 47"/>
                <a:gd name="T40" fmla="*/ 11 w 30"/>
                <a:gd name="T41" fmla="*/ 7 h 47"/>
                <a:gd name="T42" fmla="*/ 14 w 30"/>
                <a:gd name="T43" fmla="*/ 9 h 47"/>
                <a:gd name="T44" fmla="*/ 18 w 30"/>
                <a:gd name="T45" fmla="*/ 10 h 47"/>
                <a:gd name="T46" fmla="*/ 22 w 30"/>
                <a:gd name="T47" fmla="*/ 13 h 47"/>
                <a:gd name="T48" fmla="*/ 25 w 30"/>
                <a:gd name="T49" fmla="*/ 15 h 47"/>
                <a:gd name="T50" fmla="*/ 28 w 30"/>
                <a:gd name="T51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47">
                  <a:moveTo>
                    <a:pt x="28" y="18"/>
                  </a:moveTo>
                  <a:lnTo>
                    <a:pt x="28" y="22"/>
                  </a:lnTo>
                  <a:lnTo>
                    <a:pt x="28" y="25"/>
                  </a:lnTo>
                  <a:lnTo>
                    <a:pt x="29" y="29"/>
                  </a:lnTo>
                  <a:lnTo>
                    <a:pt x="29" y="32"/>
                  </a:lnTo>
                  <a:lnTo>
                    <a:pt x="29" y="36"/>
                  </a:lnTo>
                  <a:lnTo>
                    <a:pt x="28" y="39"/>
                  </a:lnTo>
                  <a:lnTo>
                    <a:pt x="28" y="43"/>
                  </a:lnTo>
                  <a:lnTo>
                    <a:pt x="27" y="46"/>
                  </a:lnTo>
                  <a:lnTo>
                    <a:pt x="24" y="43"/>
                  </a:lnTo>
                  <a:lnTo>
                    <a:pt x="20" y="40"/>
                  </a:lnTo>
                  <a:lnTo>
                    <a:pt x="17" y="38"/>
                  </a:lnTo>
                  <a:lnTo>
                    <a:pt x="13" y="35"/>
                  </a:lnTo>
                  <a:lnTo>
                    <a:pt x="10" y="32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0" y="22"/>
                  </a:lnTo>
                  <a:lnTo>
                    <a:pt x="1" y="0"/>
                  </a:lnTo>
                  <a:lnTo>
                    <a:pt x="4" y="2"/>
                  </a:lnTo>
                  <a:lnTo>
                    <a:pt x="8" y="5"/>
                  </a:lnTo>
                  <a:lnTo>
                    <a:pt x="11" y="7"/>
                  </a:lnTo>
                  <a:lnTo>
                    <a:pt x="14" y="9"/>
                  </a:lnTo>
                  <a:lnTo>
                    <a:pt x="18" y="10"/>
                  </a:lnTo>
                  <a:lnTo>
                    <a:pt x="22" y="13"/>
                  </a:lnTo>
                  <a:lnTo>
                    <a:pt x="25" y="15"/>
                  </a:lnTo>
                  <a:lnTo>
                    <a:pt x="28" y="18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34" name="Freeform 322">
              <a:extLst>
                <a:ext uri="{FF2B5EF4-FFF2-40B4-BE49-F238E27FC236}">
                  <a16:creationId xmlns:a16="http://schemas.microsoft.com/office/drawing/2014/main" id="{E366BD53-5C2C-8259-E26F-CF37176FE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" y="3803"/>
              <a:ext cx="58" cy="22"/>
            </a:xfrm>
            <a:custGeom>
              <a:avLst/>
              <a:gdLst>
                <a:gd name="T0" fmla="*/ 57 w 58"/>
                <a:gd name="T1" fmla="*/ 12 h 22"/>
                <a:gd name="T2" fmla="*/ 52 w 58"/>
                <a:gd name="T3" fmla="*/ 16 h 22"/>
                <a:gd name="T4" fmla="*/ 47 w 58"/>
                <a:gd name="T5" fmla="*/ 18 h 22"/>
                <a:gd name="T6" fmla="*/ 44 w 58"/>
                <a:gd name="T7" fmla="*/ 20 h 22"/>
                <a:gd name="T8" fmla="*/ 40 w 58"/>
                <a:gd name="T9" fmla="*/ 21 h 22"/>
                <a:gd name="T10" fmla="*/ 38 w 58"/>
                <a:gd name="T11" fmla="*/ 21 h 22"/>
                <a:gd name="T12" fmla="*/ 34 w 58"/>
                <a:gd name="T13" fmla="*/ 19 h 22"/>
                <a:gd name="T14" fmla="*/ 31 w 58"/>
                <a:gd name="T15" fmla="*/ 18 h 22"/>
                <a:gd name="T16" fmla="*/ 28 w 58"/>
                <a:gd name="T17" fmla="*/ 16 h 22"/>
                <a:gd name="T18" fmla="*/ 26 w 58"/>
                <a:gd name="T19" fmla="*/ 13 h 22"/>
                <a:gd name="T20" fmla="*/ 23 w 58"/>
                <a:gd name="T21" fmla="*/ 11 h 22"/>
                <a:gd name="T22" fmla="*/ 19 w 58"/>
                <a:gd name="T23" fmla="*/ 9 h 22"/>
                <a:gd name="T24" fmla="*/ 16 w 58"/>
                <a:gd name="T25" fmla="*/ 7 h 22"/>
                <a:gd name="T26" fmla="*/ 13 w 58"/>
                <a:gd name="T27" fmla="*/ 4 h 22"/>
                <a:gd name="T28" fmla="*/ 9 w 58"/>
                <a:gd name="T29" fmla="*/ 3 h 22"/>
                <a:gd name="T30" fmla="*/ 5 w 58"/>
                <a:gd name="T31" fmla="*/ 2 h 22"/>
                <a:gd name="T32" fmla="*/ 0 w 58"/>
                <a:gd name="T33" fmla="*/ 2 h 22"/>
                <a:gd name="T34" fmla="*/ 1 w 58"/>
                <a:gd name="T35" fmla="*/ 1 h 22"/>
                <a:gd name="T36" fmla="*/ 3 w 58"/>
                <a:gd name="T37" fmla="*/ 1 h 22"/>
                <a:gd name="T38" fmla="*/ 5 w 58"/>
                <a:gd name="T39" fmla="*/ 0 h 22"/>
                <a:gd name="T40" fmla="*/ 6 w 58"/>
                <a:gd name="T41" fmla="*/ 0 h 22"/>
                <a:gd name="T42" fmla="*/ 8 w 58"/>
                <a:gd name="T43" fmla="*/ 0 h 22"/>
                <a:gd name="T44" fmla="*/ 9 w 58"/>
                <a:gd name="T45" fmla="*/ 0 h 22"/>
                <a:gd name="T46" fmla="*/ 12 w 58"/>
                <a:gd name="T47" fmla="*/ 0 h 22"/>
                <a:gd name="T48" fmla="*/ 13 w 58"/>
                <a:gd name="T49" fmla="*/ 1 h 22"/>
                <a:gd name="T50" fmla="*/ 19 w 58"/>
                <a:gd name="T51" fmla="*/ 2 h 22"/>
                <a:gd name="T52" fmla="*/ 24 w 58"/>
                <a:gd name="T53" fmla="*/ 3 h 22"/>
                <a:gd name="T54" fmla="*/ 29 w 58"/>
                <a:gd name="T55" fmla="*/ 4 h 22"/>
                <a:gd name="T56" fmla="*/ 35 w 58"/>
                <a:gd name="T57" fmla="*/ 6 h 22"/>
                <a:gd name="T58" fmla="*/ 40 w 58"/>
                <a:gd name="T59" fmla="*/ 8 h 22"/>
                <a:gd name="T60" fmla="*/ 46 w 58"/>
                <a:gd name="T61" fmla="*/ 9 h 22"/>
                <a:gd name="T62" fmla="*/ 51 w 58"/>
                <a:gd name="T63" fmla="*/ 11 h 22"/>
                <a:gd name="T64" fmla="*/ 57 w 58"/>
                <a:gd name="T65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" h="22">
                  <a:moveTo>
                    <a:pt x="57" y="12"/>
                  </a:moveTo>
                  <a:lnTo>
                    <a:pt x="52" y="16"/>
                  </a:lnTo>
                  <a:lnTo>
                    <a:pt x="47" y="18"/>
                  </a:lnTo>
                  <a:lnTo>
                    <a:pt x="44" y="20"/>
                  </a:lnTo>
                  <a:lnTo>
                    <a:pt x="40" y="21"/>
                  </a:lnTo>
                  <a:lnTo>
                    <a:pt x="38" y="21"/>
                  </a:lnTo>
                  <a:lnTo>
                    <a:pt x="34" y="19"/>
                  </a:lnTo>
                  <a:lnTo>
                    <a:pt x="31" y="18"/>
                  </a:lnTo>
                  <a:lnTo>
                    <a:pt x="28" y="16"/>
                  </a:lnTo>
                  <a:lnTo>
                    <a:pt x="26" y="13"/>
                  </a:lnTo>
                  <a:lnTo>
                    <a:pt x="23" y="11"/>
                  </a:lnTo>
                  <a:lnTo>
                    <a:pt x="19" y="9"/>
                  </a:lnTo>
                  <a:lnTo>
                    <a:pt x="16" y="7"/>
                  </a:lnTo>
                  <a:lnTo>
                    <a:pt x="13" y="4"/>
                  </a:lnTo>
                  <a:lnTo>
                    <a:pt x="9" y="3"/>
                  </a:lnTo>
                  <a:lnTo>
                    <a:pt x="5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9" y="2"/>
                  </a:lnTo>
                  <a:lnTo>
                    <a:pt x="24" y="3"/>
                  </a:lnTo>
                  <a:lnTo>
                    <a:pt x="29" y="4"/>
                  </a:lnTo>
                  <a:lnTo>
                    <a:pt x="35" y="6"/>
                  </a:lnTo>
                  <a:lnTo>
                    <a:pt x="40" y="8"/>
                  </a:lnTo>
                  <a:lnTo>
                    <a:pt x="46" y="9"/>
                  </a:lnTo>
                  <a:lnTo>
                    <a:pt x="51" y="11"/>
                  </a:lnTo>
                  <a:lnTo>
                    <a:pt x="57" y="12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35" name="Freeform 323">
              <a:extLst>
                <a:ext uri="{FF2B5EF4-FFF2-40B4-BE49-F238E27FC236}">
                  <a16:creationId xmlns:a16="http://schemas.microsoft.com/office/drawing/2014/main" id="{52FF0B67-D59F-574C-F053-B49E59F90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" y="3807"/>
              <a:ext cx="51" cy="39"/>
            </a:xfrm>
            <a:custGeom>
              <a:avLst/>
              <a:gdLst>
                <a:gd name="T0" fmla="*/ 49 w 51"/>
                <a:gd name="T1" fmla="*/ 17 h 39"/>
                <a:gd name="T2" fmla="*/ 50 w 51"/>
                <a:gd name="T3" fmla="*/ 20 h 39"/>
                <a:gd name="T4" fmla="*/ 50 w 51"/>
                <a:gd name="T5" fmla="*/ 23 h 39"/>
                <a:gd name="T6" fmla="*/ 49 w 51"/>
                <a:gd name="T7" fmla="*/ 25 h 39"/>
                <a:gd name="T8" fmla="*/ 49 w 51"/>
                <a:gd name="T9" fmla="*/ 28 h 39"/>
                <a:gd name="T10" fmla="*/ 49 w 51"/>
                <a:gd name="T11" fmla="*/ 30 h 39"/>
                <a:gd name="T12" fmla="*/ 48 w 51"/>
                <a:gd name="T13" fmla="*/ 33 h 39"/>
                <a:gd name="T14" fmla="*/ 47 w 51"/>
                <a:gd name="T15" fmla="*/ 35 h 39"/>
                <a:gd name="T16" fmla="*/ 47 w 51"/>
                <a:gd name="T17" fmla="*/ 38 h 39"/>
                <a:gd name="T18" fmla="*/ 43 w 51"/>
                <a:gd name="T19" fmla="*/ 36 h 39"/>
                <a:gd name="T20" fmla="*/ 41 w 51"/>
                <a:gd name="T21" fmla="*/ 35 h 39"/>
                <a:gd name="T22" fmla="*/ 38 w 51"/>
                <a:gd name="T23" fmla="*/ 34 h 39"/>
                <a:gd name="T24" fmla="*/ 35 w 51"/>
                <a:gd name="T25" fmla="*/ 33 h 39"/>
                <a:gd name="T26" fmla="*/ 32 w 51"/>
                <a:gd name="T27" fmla="*/ 31 h 39"/>
                <a:gd name="T28" fmla="*/ 29 w 51"/>
                <a:gd name="T29" fmla="*/ 30 h 39"/>
                <a:gd name="T30" fmla="*/ 26 w 51"/>
                <a:gd name="T31" fmla="*/ 29 h 39"/>
                <a:gd name="T32" fmla="*/ 23 w 51"/>
                <a:gd name="T33" fmla="*/ 28 h 39"/>
                <a:gd name="T34" fmla="*/ 20 w 51"/>
                <a:gd name="T35" fmla="*/ 26 h 39"/>
                <a:gd name="T36" fmla="*/ 17 w 51"/>
                <a:gd name="T37" fmla="*/ 25 h 39"/>
                <a:gd name="T38" fmla="*/ 14 w 51"/>
                <a:gd name="T39" fmla="*/ 24 h 39"/>
                <a:gd name="T40" fmla="*/ 11 w 51"/>
                <a:gd name="T41" fmla="*/ 22 h 39"/>
                <a:gd name="T42" fmla="*/ 9 w 51"/>
                <a:gd name="T43" fmla="*/ 21 h 39"/>
                <a:gd name="T44" fmla="*/ 5 w 51"/>
                <a:gd name="T45" fmla="*/ 20 h 39"/>
                <a:gd name="T46" fmla="*/ 3 w 51"/>
                <a:gd name="T47" fmla="*/ 18 h 39"/>
                <a:gd name="T48" fmla="*/ 0 w 51"/>
                <a:gd name="T49" fmla="*/ 16 h 39"/>
                <a:gd name="T50" fmla="*/ 0 w 51"/>
                <a:gd name="T51" fmla="*/ 0 h 39"/>
                <a:gd name="T52" fmla="*/ 2 w 51"/>
                <a:gd name="T53" fmla="*/ 1 h 39"/>
                <a:gd name="T54" fmla="*/ 5 w 51"/>
                <a:gd name="T55" fmla="*/ 2 h 39"/>
                <a:gd name="T56" fmla="*/ 9 w 51"/>
                <a:gd name="T57" fmla="*/ 4 h 39"/>
                <a:gd name="T58" fmla="*/ 11 w 51"/>
                <a:gd name="T59" fmla="*/ 5 h 39"/>
                <a:gd name="T60" fmla="*/ 15 w 51"/>
                <a:gd name="T61" fmla="*/ 6 h 39"/>
                <a:gd name="T62" fmla="*/ 18 w 51"/>
                <a:gd name="T63" fmla="*/ 7 h 39"/>
                <a:gd name="T64" fmla="*/ 21 w 51"/>
                <a:gd name="T65" fmla="*/ 8 h 39"/>
                <a:gd name="T66" fmla="*/ 24 w 51"/>
                <a:gd name="T67" fmla="*/ 8 h 39"/>
                <a:gd name="T68" fmla="*/ 28 w 51"/>
                <a:gd name="T69" fmla="*/ 9 h 39"/>
                <a:gd name="T70" fmla="*/ 30 w 51"/>
                <a:gd name="T71" fmla="*/ 10 h 39"/>
                <a:gd name="T72" fmla="*/ 34 w 51"/>
                <a:gd name="T73" fmla="*/ 11 h 39"/>
                <a:gd name="T74" fmla="*/ 37 w 51"/>
                <a:gd name="T75" fmla="*/ 12 h 39"/>
                <a:gd name="T76" fmla="*/ 40 w 51"/>
                <a:gd name="T77" fmla="*/ 13 h 39"/>
                <a:gd name="T78" fmla="*/ 43 w 51"/>
                <a:gd name="T79" fmla="*/ 14 h 39"/>
                <a:gd name="T80" fmla="*/ 46 w 51"/>
                <a:gd name="T81" fmla="*/ 16 h 39"/>
                <a:gd name="T82" fmla="*/ 49 w 51"/>
                <a:gd name="T83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1" h="39">
                  <a:moveTo>
                    <a:pt x="49" y="17"/>
                  </a:moveTo>
                  <a:lnTo>
                    <a:pt x="50" y="20"/>
                  </a:lnTo>
                  <a:lnTo>
                    <a:pt x="50" y="23"/>
                  </a:lnTo>
                  <a:lnTo>
                    <a:pt x="49" y="25"/>
                  </a:lnTo>
                  <a:lnTo>
                    <a:pt x="49" y="28"/>
                  </a:lnTo>
                  <a:lnTo>
                    <a:pt x="49" y="30"/>
                  </a:lnTo>
                  <a:lnTo>
                    <a:pt x="48" y="33"/>
                  </a:lnTo>
                  <a:lnTo>
                    <a:pt x="47" y="35"/>
                  </a:lnTo>
                  <a:lnTo>
                    <a:pt x="47" y="38"/>
                  </a:lnTo>
                  <a:lnTo>
                    <a:pt x="43" y="36"/>
                  </a:lnTo>
                  <a:lnTo>
                    <a:pt x="41" y="35"/>
                  </a:lnTo>
                  <a:lnTo>
                    <a:pt x="38" y="34"/>
                  </a:lnTo>
                  <a:lnTo>
                    <a:pt x="35" y="33"/>
                  </a:lnTo>
                  <a:lnTo>
                    <a:pt x="32" y="31"/>
                  </a:lnTo>
                  <a:lnTo>
                    <a:pt x="29" y="30"/>
                  </a:lnTo>
                  <a:lnTo>
                    <a:pt x="26" y="29"/>
                  </a:lnTo>
                  <a:lnTo>
                    <a:pt x="23" y="28"/>
                  </a:lnTo>
                  <a:lnTo>
                    <a:pt x="20" y="26"/>
                  </a:lnTo>
                  <a:lnTo>
                    <a:pt x="17" y="25"/>
                  </a:lnTo>
                  <a:lnTo>
                    <a:pt x="14" y="24"/>
                  </a:lnTo>
                  <a:lnTo>
                    <a:pt x="11" y="22"/>
                  </a:lnTo>
                  <a:lnTo>
                    <a:pt x="9" y="21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0" y="0"/>
                  </a:lnTo>
                  <a:lnTo>
                    <a:pt x="2" y="1"/>
                  </a:lnTo>
                  <a:lnTo>
                    <a:pt x="5" y="2"/>
                  </a:lnTo>
                  <a:lnTo>
                    <a:pt x="9" y="4"/>
                  </a:lnTo>
                  <a:lnTo>
                    <a:pt x="11" y="5"/>
                  </a:lnTo>
                  <a:lnTo>
                    <a:pt x="15" y="6"/>
                  </a:lnTo>
                  <a:lnTo>
                    <a:pt x="18" y="7"/>
                  </a:lnTo>
                  <a:lnTo>
                    <a:pt x="21" y="8"/>
                  </a:lnTo>
                  <a:lnTo>
                    <a:pt x="24" y="8"/>
                  </a:lnTo>
                  <a:lnTo>
                    <a:pt x="28" y="9"/>
                  </a:lnTo>
                  <a:lnTo>
                    <a:pt x="30" y="10"/>
                  </a:lnTo>
                  <a:lnTo>
                    <a:pt x="34" y="11"/>
                  </a:lnTo>
                  <a:lnTo>
                    <a:pt x="37" y="12"/>
                  </a:lnTo>
                  <a:lnTo>
                    <a:pt x="40" y="13"/>
                  </a:lnTo>
                  <a:lnTo>
                    <a:pt x="43" y="14"/>
                  </a:lnTo>
                  <a:lnTo>
                    <a:pt x="46" y="16"/>
                  </a:lnTo>
                  <a:lnTo>
                    <a:pt x="49" y="17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36" name="Freeform 324">
              <a:extLst>
                <a:ext uri="{FF2B5EF4-FFF2-40B4-BE49-F238E27FC236}">
                  <a16:creationId xmlns:a16="http://schemas.microsoft.com/office/drawing/2014/main" id="{48FCE41F-84CA-01B6-6898-583002361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1" y="3819"/>
              <a:ext cx="133" cy="32"/>
            </a:xfrm>
            <a:custGeom>
              <a:avLst/>
              <a:gdLst>
                <a:gd name="T0" fmla="*/ 131 w 133"/>
                <a:gd name="T1" fmla="*/ 28 h 32"/>
                <a:gd name="T2" fmla="*/ 132 w 133"/>
                <a:gd name="T3" fmla="*/ 21 h 32"/>
                <a:gd name="T4" fmla="*/ 132 w 133"/>
                <a:gd name="T5" fmla="*/ 14 h 32"/>
                <a:gd name="T6" fmla="*/ 132 w 133"/>
                <a:gd name="T7" fmla="*/ 8 h 32"/>
                <a:gd name="T8" fmla="*/ 128 w 133"/>
                <a:gd name="T9" fmla="*/ 1 h 32"/>
                <a:gd name="T10" fmla="*/ 111 w 133"/>
                <a:gd name="T11" fmla="*/ 2 h 32"/>
                <a:gd name="T12" fmla="*/ 95 w 133"/>
                <a:gd name="T13" fmla="*/ 2 h 32"/>
                <a:gd name="T14" fmla="*/ 80 w 133"/>
                <a:gd name="T15" fmla="*/ 2 h 32"/>
                <a:gd name="T16" fmla="*/ 65 w 133"/>
                <a:gd name="T17" fmla="*/ 1 h 32"/>
                <a:gd name="T18" fmla="*/ 50 w 133"/>
                <a:gd name="T19" fmla="*/ 0 h 32"/>
                <a:gd name="T20" fmla="*/ 36 w 133"/>
                <a:gd name="T21" fmla="*/ 0 h 32"/>
                <a:gd name="T22" fmla="*/ 21 w 133"/>
                <a:gd name="T23" fmla="*/ 0 h 32"/>
                <a:gd name="T24" fmla="*/ 5 w 133"/>
                <a:gd name="T25" fmla="*/ 1 h 32"/>
                <a:gd name="T26" fmla="*/ 4 w 133"/>
                <a:gd name="T27" fmla="*/ 0 h 32"/>
                <a:gd name="T28" fmla="*/ 1 w 133"/>
                <a:gd name="T29" fmla="*/ 0 h 32"/>
                <a:gd name="T30" fmla="*/ 1 w 133"/>
                <a:gd name="T31" fmla="*/ 2 h 32"/>
                <a:gd name="T32" fmla="*/ 0 w 133"/>
                <a:gd name="T33" fmla="*/ 4 h 32"/>
                <a:gd name="T34" fmla="*/ 0 w 133"/>
                <a:gd name="T35" fmla="*/ 6 h 32"/>
                <a:gd name="T36" fmla="*/ 0 w 133"/>
                <a:gd name="T37" fmla="*/ 8 h 32"/>
                <a:gd name="T38" fmla="*/ 7 w 133"/>
                <a:gd name="T39" fmla="*/ 13 h 32"/>
                <a:gd name="T40" fmla="*/ 16 w 133"/>
                <a:gd name="T41" fmla="*/ 15 h 32"/>
                <a:gd name="T42" fmla="*/ 26 w 133"/>
                <a:gd name="T43" fmla="*/ 14 h 32"/>
                <a:gd name="T44" fmla="*/ 36 w 133"/>
                <a:gd name="T45" fmla="*/ 14 h 32"/>
                <a:gd name="T46" fmla="*/ 42 w 133"/>
                <a:gd name="T47" fmla="*/ 16 h 32"/>
                <a:gd name="T48" fmla="*/ 49 w 133"/>
                <a:gd name="T49" fmla="*/ 17 h 32"/>
                <a:gd name="T50" fmla="*/ 54 w 133"/>
                <a:gd name="T51" fmla="*/ 18 h 32"/>
                <a:gd name="T52" fmla="*/ 60 w 133"/>
                <a:gd name="T53" fmla="*/ 20 h 32"/>
                <a:gd name="T54" fmla="*/ 66 w 133"/>
                <a:gd name="T55" fmla="*/ 21 h 32"/>
                <a:gd name="T56" fmla="*/ 71 w 133"/>
                <a:gd name="T57" fmla="*/ 23 h 32"/>
                <a:gd name="T58" fmla="*/ 77 w 133"/>
                <a:gd name="T59" fmla="*/ 27 h 32"/>
                <a:gd name="T60" fmla="*/ 81 w 133"/>
                <a:gd name="T61" fmla="*/ 31 h 32"/>
                <a:gd name="T62" fmla="*/ 82 w 133"/>
                <a:gd name="T63" fmla="*/ 31 h 32"/>
                <a:gd name="T64" fmla="*/ 87 w 133"/>
                <a:gd name="T65" fmla="*/ 31 h 32"/>
                <a:gd name="T66" fmla="*/ 93 w 133"/>
                <a:gd name="T67" fmla="*/ 30 h 32"/>
                <a:gd name="T68" fmla="*/ 101 w 133"/>
                <a:gd name="T69" fmla="*/ 30 h 32"/>
                <a:gd name="T70" fmla="*/ 109 w 133"/>
                <a:gd name="T71" fmla="*/ 30 h 32"/>
                <a:gd name="T72" fmla="*/ 117 w 133"/>
                <a:gd name="T73" fmla="*/ 30 h 32"/>
                <a:gd name="T74" fmla="*/ 124 w 133"/>
                <a:gd name="T75" fmla="*/ 30 h 32"/>
                <a:gd name="T76" fmla="*/ 131 w 133"/>
                <a:gd name="T7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3" h="32">
                  <a:moveTo>
                    <a:pt x="131" y="31"/>
                  </a:moveTo>
                  <a:lnTo>
                    <a:pt x="131" y="28"/>
                  </a:lnTo>
                  <a:lnTo>
                    <a:pt x="132" y="24"/>
                  </a:lnTo>
                  <a:lnTo>
                    <a:pt x="132" y="21"/>
                  </a:lnTo>
                  <a:lnTo>
                    <a:pt x="132" y="18"/>
                  </a:lnTo>
                  <a:lnTo>
                    <a:pt x="132" y="14"/>
                  </a:lnTo>
                  <a:lnTo>
                    <a:pt x="132" y="10"/>
                  </a:lnTo>
                  <a:lnTo>
                    <a:pt x="132" y="8"/>
                  </a:lnTo>
                  <a:lnTo>
                    <a:pt x="132" y="4"/>
                  </a:lnTo>
                  <a:lnTo>
                    <a:pt x="128" y="1"/>
                  </a:lnTo>
                  <a:lnTo>
                    <a:pt x="119" y="2"/>
                  </a:lnTo>
                  <a:lnTo>
                    <a:pt x="111" y="2"/>
                  </a:lnTo>
                  <a:lnTo>
                    <a:pt x="103" y="2"/>
                  </a:lnTo>
                  <a:lnTo>
                    <a:pt x="95" y="2"/>
                  </a:lnTo>
                  <a:lnTo>
                    <a:pt x="88" y="2"/>
                  </a:lnTo>
                  <a:lnTo>
                    <a:pt x="80" y="2"/>
                  </a:lnTo>
                  <a:lnTo>
                    <a:pt x="73" y="2"/>
                  </a:lnTo>
                  <a:lnTo>
                    <a:pt x="65" y="1"/>
                  </a:lnTo>
                  <a:lnTo>
                    <a:pt x="58" y="1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13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3" y="11"/>
                  </a:lnTo>
                  <a:lnTo>
                    <a:pt x="7" y="13"/>
                  </a:lnTo>
                  <a:lnTo>
                    <a:pt x="11" y="14"/>
                  </a:lnTo>
                  <a:lnTo>
                    <a:pt x="16" y="15"/>
                  </a:lnTo>
                  <a:lnTo>
                    <a:pt x="21" y="14"/>
                  </a:lnTo>
                  <a:lnTo>
                    <a:pt x="26" y="14"/>
                  </a:lnTo>
                  <a:lnTo>
                    <a:pt x="31" y="14"/>
                  </a:lnTo>
                  <a:lnTo>
                    <a:pt x="36" y="14"/>
                  </a:lnTo>
                  <a:lnTo>
                    <a:pt x="40" y="15"/>
                  </a:lnTo>
                  <a:lnTo>
                    <a:pt x="42" y="16"/>
                  </a:lnTo>
                  <a:lnTo>
                    <a:pt x="45" y="16"/>
                  </a:lnTo>
                  <a:lnTo>
                    <a:pt x="49" y="17"/>
                  </a:lnTo>
                  <a:lnTo>
                    <a:pt x="51" y="18"/>
                  </a:lnTo>
                  <a:lnTo>
                    <a:pt x="54" y="18"/>
                  </a:lnTo>
                  <a:lnTo>
                    <a:pt x="58" y="19"/>
                  </a:lnTo>
                  <a:lnTo>
                    <a:pt x="60" y="20"/>
                  </a:lnTo>
                  <a:lnTo>
                    <a:pt x="63" y="20"/>
                  </a:lnTo>
                  <a:lnTo>
                    <a:pt x="66" y="21"/>
                  </a:lnTo>
                  <a:lnTo>
                    <a:pt x="69" y="22"/>
                  </a:lnTo>
                  <a:lnTo>
                    <a:pt x="71" y="23"/>
                  </a:lnTo>
                  <a:lnTo>
                    <a:pt x="74" y="25"/>
                  </a:lnTo>
                  <a:lnTo>
                    <a:pt x="77" y="27"/>
                  </a:lnTo>
                  <a:lnTo>
                    <a:pt x="79" y="28"/>
                  </a:lnTo>
                  <a:lnTo>
                    <a:pt x="81" y="31"/>
                  </a:lnTo>
                  <a:lnTo>
                    <a:pt x="81" y="31"/>
                  </a:lnTo>
                  <a:lnTo>
                    <a:pt x="82" y="31"/>
                  </a:lnTo>
                  <a:lnTo>
                    <a:pt x="84" y="31"/>
                  </a:lnTo>
                  <a:lnTo>
                    <a:pt x="87" y="31"/>
                  </a:lnTo>
                  <a:lnTo>
                    <a:pt x="90" y="30"/>
                  </a:lnTo>
                  <a:lnTo>
                    <a:pt x="93" y="30"/>
                  </a:lnTo>
                  <a:lnTo>
                    <a:pt x="97" y="30"/>
                  </a:lnTo>
                  <a:lnTo>
                    <a:pt x="101" y="30"/>
                  </a:lnTo>
                  <a:lnTo>
                    <a:pt x="104" y="30"/>
                  </a:lnTo>
                  <a:lnTo>
                    <a:pt x="109" y="30"/>
                  </a:lnTo>
                  <a:lnTo>
                    <a:pt x="113" y="30"/>
                  </a:lnTo>
                  <a:lnTo>
                    <a:pt x="117" y="30"/>
                  </a:lnTo>
                  <a:lnTo>
                    <a:pt x="121" y="30"/>
                  </a:lnTo>
                  <a:lnTo>
                    <a:pt x="124" y="30"/>
                  </a:lnTo>
                  <a:lnTo>
                    <a:pt x="128" y="31"/>
                  </a:lnTo>
                  <a:lnTo>
                    <a:pt x="131" y="31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37" name="Freeform 325">
              <a:extLst>
                <a:ext uri="{FF2B5EF4-FFF2-40B4-BE49-F238E27FC236}">
                  <a16:creationId xmlns:a16="http://schemas.microsoft.com/office/drawing/2014/main" id="{42DD2686-D371-703F-D62E-D2B7A3B92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3" y="3392"/>
              <a:ext cx="22" cy="22"/>
            </a:xfrm>
            <a:custGeom>
              <a:avLst/>
              <a:gdLst>
                <a:gd name="T0" fmla="*/ 17 w 22"/>
                <a:gd name="T1" fmla="*/ 11 h 22"/>
                <a:gd name="T2" fmla="*/ 18 w 22"/>
                <a:gd name="T3" fmla="*/ 11 h 22"/>
                <a:gd name="T4" fmla="*/ 19 w 22"/>
                <a:gd name="T5" fmla="*/ 11 h 22"/>
                <a:gd name="T6" fmla="*/ 20 w 22"/>
                <a:gd name="T7" fmla="*/ 11 h 22"/>
                <a:gd name="T8" fmla="*/ 21 w 22"/>
                <a:gd name="T9" fmla="*/ 12 h 22"/>
                <a:gd name="T10" fmla="*/ 21 w 22"/>
                <a:gd name="T11" fmla="*/ 14 h 22"/>
                <a:gd name="T12" fmla="*/ 21 w 22"/>
                <a:gd name="T13" fmla="*/ 16 h 22"/>
                <a:gd name="T14" fmla="*/ 21 w 22"/>
                <a:gd name="T15" fmla="*/ 18 h 22"/>
                <a:gd name="T16" fmla="*/ 20 w 22"/>
                <a:gd name="T17" fmla="*/ 19 h 22"/>
                <a:gd name="T18" fmla="*/ 16 w 22"/>
                <a:gd name="T19" fmla="*/ 20 h 22"/>
                <a:gd name="T20" fmla="*/ 10 w 22"/>
                <a:gd name="T21" fmla="*/ 20 h 22"/>
                <a:gd name="T22" fmla="*/ 5 w 22"/>
                <a:gd name="T23" fmla="*/ 19 h 22"/>
                <a:gd name="T24" fmla="*/ 2 w 22"/>
                <a:gd name="T25" fmla="*/ 16 h 22"/>
                <a:gd name="T26" fmla="*/ 0 w 22"/>
                <a:gd name="T27" fmla="*/ 13 h 22"/>
                <a:gd name="T28" fmla="*/ 0 w 22"/>
                <a:gd name="T29" fmla="*/ 8 h 22"/>
                <a:gd name="T30" fmla="*/ 2 w 22"/>
                <a:gd name="T31" fmla="*/ 4 h 22"/>
                <a:gd name="T32" fmla="*/ 6 w 22"/>
                <a:gd name="T33" fmla="*/ 1 h 22"/>
                <a:gd name="T34" fmla="*/ 10 w 22"/>
                <a:gd name="T35" fmla="*/ 0 h 22"/>
                <a:gd name="T36" fmla="*/ 14 w 22"/>
                <a:gd name="T37" fmla="*/ 0 h 22"/>
                <a:gd name="T38" fmla="*/ 18 w 22"/>
                <a:gd name="T39" fmla="*/ 0 h 22"/>
                <a:gd name="T40" fmla="*/ 19 w 22"/>
                <a:gd name="T41" fmla="*/ 4 h 22"/>
                <a:gd name="T42" fmla="*/ 18 w 22"/>
                <a:gd name="T43" fmla="*/ 3 h 22"/>
                <a:gd name="T44" fmla="*/ 14 w 22"/>
                <a:gd name="T45" fmla="*/ 2 h 22"/>
                <a:gd name="T46" fmla="*/ 11 w 22"/>
                <a:gd name="T47" fmla="*/ 2 h 22"/>
                <a:gd name="T48" fmla="*/ 8 w 22"/>
                <a:gd name="T49" fmla="*/ 3 h 22"/>
                <a:gd name="T50" fmla="*/ 6 w 22"/>
                <a:gd name="T51" fmla="*/ 6 h 22"/>
                <a:gd name="T52" fmla="*/ 4 w 22"/>
                <a:gd name="T53" fmla="*/ 9 h 22"/>
                <a:gd name="T54" fmla="*/ 4 w 22"/>
                <a:gd name="T55" fmla="*/ 13 h 22"/>
                <a:gd name="T56" fmla="*/ 7 w 22"/>
                <a:gd name="T57" fmla="*/ 16 h 22"/>
                <a:gd name="T58" fmla="*/ 9 w 22"/>
                <a:gd name="T59" fmla="*/ 18 h 22"/>
                <a:gd name="T60" fmla="*/ 11 w 22"/>
                <a:gd name="T61" fmla="*/ 19 h 22"/>
                <a:gd name="T62" fmla="*/ 13 w 22"/>
                <a:gd name="T63" fmla="*/ 19 h 22"/>
                <a:gd name="T64" fmla="*/ 15 w 22"/>
                <a:gd name="T65" fmla="*/ 18 h 22"/>
                <a:gd name="T66" fmla="*/ 16 w 22"/>
                <a:gd name="T67" fmla="*/ 17 h 22"/>
                <a:gd name="T68" fmla="*/ 16 w 22"/>
                <a:gd name="T69" fmla="*/ 16 h 22"/>
                <a:gd name="T70" fmla="*/ 16 w 22"/>
                <a:gd name="T71" fmla="*/ 14 h 22"/>
                <a:gd name="T72" fmla="*/ 16 w 22"/>
                <a:gd name="T7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2">
                  <a:moveTo>
                    <a:pt x="16" y="11"/>
                  </a:moveTo>
                  <a:lnTo>
                    <a:pt x="17" y="11"/>
                  </a:lnTo>
                  <a:lnTo>
                    <a:pt x="17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1" y="12"/>
                  </a:lnTo>
                  <a:lnTo>
                    <a:pt x="21" y="13"/>
                  </a:lnTo>
                  <a:lnTo>
                    <a:pt x="21" y="14"/>
                  </a:lnTo>
                  <a:lnTo>
                    <a:pt x="21" y="15"/>
                  </a:lnTo>
                  <a:lnTo>
                    <a:pt x="21" y="16"/>
                  </a:lnTo>
                  <a:lnTo>
                    <a:pt x="21" y="17"/>
                  </a:lnTo>
                  <a:lnTo>
                    <a:pt x="21" y="18"/>
                  </a:lnTo>
                  <a:lnTo>
                    <a:pt x="21" y="19"/>
                  </a:lnTo>
                  <a:lnTo>
                    <a:pt x="20" y="19"/>
                  </a:lnTo>
                  <a:lnTo>
                    <a:pt x="18" y="20"/>
                  </a:lnTo>
                  <a:lnTo>
                    <a:pt x="16" y="20"/>
                  </a:lnTo>
                  <a:lnTo>
                    <a:pt x="13" y="21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5" y="19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8" y="3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1" y="2"/>
                  </a:lnTo>
                  <a:lnTo>
                    <a:pt x="9" y="2"/>
                  </a:lnTo>
                  <a:lnTo>
                    <a:pt x="8" y="3"/>
                  </a:lnTo>
                  <a:lnTo>
                    <a:pt x="6" y="4"/>
                  </a:lnTo>
                  <a:lnTo>
                    <a:pt x="6" y="6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3"/>
                  </a:lnTo>
                  <a:lnTo>
                    <a:pt x="6" y="15"/>
                  </a:lnTo>
                  <a:lnTo>
                    <a:pt x="7" y="16"/>
                  </a:lnTo>
                  <a:lnTo>
                    <a:pt x="8" y="18"/>
                  </a:lnTo>
                  <a:lnTo>
                    <a:pt x="9" y="18"/>
                  </a:lnTo>
                  <a:lnTo>
                    <a:pt x="11" y="18"/>
                  </a:lnTo>
                  <a:lnTo>
                    <a:pt x="11" y="19"/>
                  </a:lnTo>
                  <a:lnTo>
                    <a:pt x="12" y="19"/>
                  </a:lnTo>
                  <a:lnTo>
                    <a:pt x="13" y="19"/>
                  </a:lnTo>
                  <a:lnTo>
                    <a:pt x="14" y="18"/>
                  </a:lnTo>
                  <a:lnTo>
                    <a:pt x="15" y="18"/>
                  </a:lnTo>
                  <a:lnTo>
                    <a:pt x="16" y="18"/>
                  </a:lnTo>
                  <a:lnTo>
                    <a:pt x="16" y="17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6" y="14"/>
                  </a:lnTo>
                  <a:lnTo>
                    <a:pt x="16" y="13"/>
                  </a:lnTo>
                  <a:lnTo>
                    <a:pt x="16" y="12"/>
                  </a:lnTo>
                  <a:lnTo>
                    <a:pt x="16" y="1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38" name="Freeform 326">
              <a:extLst>
                <a:ext uri="{FF2B5EF4-FFF2-40B4-BE49-F238E27FC236}">
                  <a16:creationId xmlns:a16="http://schemas.microsoft.com/office/drawing/2014/main" id="{835BD4B7-84E8-8DAF-494A-40E19FDC5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5" y="3380"/>
              <a:ext cx="24" cy="22"/>
            </a:xfrm>
            <a:custGeom>
              <a:avLst/>
              <a:gdLst>
                <a:gd name="T0" fmla="*/ 0 w 24"/>
                <a:gd name="T1" fmla="*/ 19 h 22"/>
                <a:gd name="T2" fmla="*/ 0 w 24"/>
                <a:gd name="T3" fmla="*/ 16 h 22"/>
                <a:gd name="T4" fmla="*/ 0 w 24"/>
                <a:gd name="T5" fmla="*/ 14 h 22"/>
                <a:gd name="T6" fmla="*/ 1 w 24"/>
                <a:gd name="T7" fmla="*/ 12 h 22"/>
                <a:gd name="T8" fmla="*/ 1 w 24"/>
                <a:gd name="T9" fmla="*/ 9 h 22"/>
                <a:gd name="T10" fmla="*/ 1 w 24"/>
                <a:gd name="T11" fmla="*/ 6 h 22"/>
                <a:gd name="T12" fmla="*/ 2 w 24"/>
                <a:gd name="T13" fmla="*/ 4 h 22"/>
                <a:gd name="T14" fmla="*/ 2 w 24"/>
                <a:gd name="T15" fmla="*/ 1 h 22"/>
                <a:gd name="T16" fmla="*/ 3 w 24"/>
                <a:gd name="T17" fmla="*/ 0 h 22"/>
                <a:gd name="T18" fmla="*/ 3 w 24"/>
                <a:gd name="T19" fmla="*/ 0 h 22"/>
                <a:gd name="T20" fmla="*/ 4 w 24"/>
                <a:gd name="T21" fmla="*/ 0 h 22"/>
                <a:gd name="T22" fmla="*/ 4 w 24"/>
                <a:gd name="T23" fmla="*/ 0 h 22"/>
                <a:gd name="T24" fmla="*/ 5 w 24"/>
                <a:gd name="T25" fmla="*/ 0 h 22"/>
                <a:gd name="T26" fmla="*/ 7 w 24"/>
                <a:gd name="T27" fmla="*/ 5 h 22"/>
                <a:gd name="T28" fmla="*/ 9 w 24"/>
                <a:gd name="T29" fmla="*/ 9 h 22"/>
                <a:gd name="T30" fmla="*/ 11 w 24"/>
                <a:gd name="T31" fmla="*/ 13 h 22"/>
                <a:gd name="T32" fmla="*/ 11 w 24"/>
                <a:gd name="T33" fmla="*/ 13 h 22"/>
                <a:gd name="T34" fmla="*/ 14 w 24"/>
                <a:gd name="T35" fmla="*/ 9 h 22"/>
                <a:gd name="T36" fmla="*/ 16 w 24"/>
                <a:gd name="T37" fmla="*/ 5 h 22"/>
                <a:gd name="T38" fmla="*/ 18 w 24"/>
                <a:gd name="T39" fmla="*/ 0 h 22"/>
                <a:gd name="T40" fmla="*/ 19 w 24"/>
                <a:gd name="T41" fmla="*/ 0 h 22"/>
                <a:gd name="T42" fmla="*/ 19 w 24"/>
                <a:gd name="T43" fmla="*/ 0 h 22"/>
                <a:gd name="T44" fmla="*/ 20 w 24"/>
                <a:gd name="T45" fmla="*/ 0 h 22"/>
                <a:gd name="T46" fmla="*/ 20 w 24"/>
                <a:gd name="T47" fmla="*/ 0 h 22"/>
                <a:gd name="T48" fmla="*/ 21 w 24"/>
                <a:gd name="T49" fmla="*/ 1 h 22"/>
                <a:gd name="T50" fmla="*/ 21 w 24"/>
                <a:gd name="T51" fmla="*/ 4 h 22"/>
                <a:gd name="T52" fmla="*/ 21 w 24"/>
                <a:gd name="T53" fmla="*/ 6 h 22"/>
                <a:gd name="T54" fmla="*/ 22 w 24"/>
                <a:gd name="T55" fmla="*/ 9 h 22"/>
                <a:gd name="T56" fmla="*/ 22 w 24"/>
                <a:gd name="T57" fmla="*/ 11 h 22"/>
                <a:gd name="T58" fmla="*/ 22 w 24"/>
                <a:gd name="T59" fmla="*/ 14 h 22"/>
                <a:gd name="T60" fmla="*/ 22 w 24"/>
                <a:gd name="T61" fmla="*/ 16 h 22"/>
                <a:gd name="T62" fmla="*/ 23 w 24"/>
                <a:gd name="T63" fmla="*/ 19 h 22"/>
                <a:gd name="T64" fmla="*/ 22 w 24"/>
                <a:gd name="T65" fmla="*/ 20 h 22"/>
                <a:gd name="T66" fmla="*/ 21 w 24"/>
                <a:gd name="T67" fmla="*/ 20 h 22"/>
                <a:gd name="T68" fmla="*/ 20 w 24"/>
                <a:gd name="T69" fmla="*/ 20 h 22"/>
                <a:gd name="T70" fmla="*/ 19 w 24"/>
                <a:gd name="T71" fmla="*/ 20 h 22"/>
                <a:gd name="T72" fmla="*/ 18 w 24"/>
                <a:gd name="T73" fmla="*/ 18 h 22"/>
                <a:gd name="T74" fmla="*/ 18 w 24"/>
                <a:gd name="T75" fmla="*/ 15 h 22"/>
                <a:gd name="T76" fmla="*/ 18 w 24"/>
                <a:gd name="T77" fmla="*/ 12 h 22"/>
                <a:gd name="T78" fmla="*/ 18 w 24"/>
                <a:gd name="T79" fmla="*/ 8 h 22"/>
                <a:gd name="T80" fmla="*/ 17 w 24"/>
                <a:gd name="T81" fmla="*/ 7 h 22"/>
                <a:gd name="T82" fmla="*/ 16 w 24"/>
                <a:gd name="T83" fmla="*/ 10 h 22"/>
                <a:gd name="T84" fmla="*/ 14 w 24"/>
                <a:gd name="T85" fmla="*/ 13 h 22"/>
                <a:gd name="T86" fmla="*/ 13 w 24"/>
                <a:gd name="T87" fmla="*/ 16 h 22"/>
                <a:gd name="T88" fmla="*/ 11 w 24"/>
                <a:gd name="T89" fmla="*/ 18 h 22"/>
                <a:gd name="T90" fmla="*/ 10 w 24"/>
                <a:gd name="T91" fmla="*/ 20 h 22"/>
                <a:gd name="T92" fmla="*/ 10 w 24"/>
                <a:gd name="T93" fmla="*/ 20 h 22"/>
                <a:gd name="T94" fmla="*/ 10 w 24"/>
                <a:gd name="T95" fmla="*/ 20 h 22"/>
                <a:gd name="T96" fmla="*/ 10 w 24"/>
                <a:gd name="T97" fmla="*/ 20 h 22"/>
                <a:gd name="T98" fmla="*/ 9 w 24"/>
                <a:gd name="T99" fmla="*/ 20 h 22"/>
                <a:gd name="T100" fmla="*/ 9 w 24"/>
                <a:gd name="T101" fmla="*/ 19 h 22"/>
                <a:gd name="T102" fmla="*/ 7 w 24"/>
                <a:gd name="T103" fmla="*/ 15 h 22"/>
                <a:gd name="T104" fmla="*/ 5 w 24"/>
                <a:gd name="T105" fmla="*/ 11 h 22"/>
                <a:gd name="T106" fmla="*/ 3 w 24"/>
                <a:gd name="T107" fmla="*/ 7 h 22"/>
                <a:gd name="T108" fmla="*/ 3 w 24"/>
                <a:gd name="T109" fmla="*/ 9 h 22"/>
                <a:gd name="T110" fmla="*/ 3 w 24"/>
                <a:gd name="T111" fmla="*/ 12 h 22"/>
                <a:gd name="T112" fmla="*/ 2 w 24"/>
                <a:gd name="T113" fmla="*/ 15 h 22"/>
                <a:gd name="T114" fmla="*/ 2 w 24"/>
                <a:gd name="T115" fmla="*/ 18 h 22"/>
                <a:gd name="T116" fmla="*/ 1 w 24"/>
                <a:gd name="T117" fmla="*/ 20 h 22"/>
                <a:gd name="T118" fmla="*/ 1 w 24"/>
                <a:gd name="T119" fmla="*/ 20 h 22"/>
                <a:gd name="T120" fmla="*/ 0 w 24"/>
                <a:gd name="T121" fmla="*/ 20 h 22"/>
                <a:gd name="T122" fmla="*/ 0 w 24"/>
                <a:gd name="T12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" h="22">
                  <a:moveTo>
                    <a:pt x="0" y="21"/>
                  </a:moveTo>
                  <a:lnTo>
                    <a:pt x="0" y="19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1" y="9"/>
                  </a:lnTo>
                  <a:lnTo>
                    <a:pt x="1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2"/>
                  </a:lnTo>
                  <a:lnTo>
                    <a:pt x="7" y="5"/>
                  </a:lnTo>
                  <a:lnTo>
                    <a:pt x="8" y="7"/>
                  </a:lnTo>
                  <a:lnTo>
                    <a:pt x="9" y="9"/>
                  </a:lnTo>
                  <a:lnTo>
                    <a:pt x="10" y="11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4" y="9"/>
                  </a:lnTo>
                  <a:lnTo>
                    <a:pt x="15" y="7"/>
                  </a:lnTo>
                  <a:lnTo>
                    <a:pt x="16" y="5"/>
                  </a:lnTo>
                  <a:lnTo>
                    <a:pt x="17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1"/>
                  </a:lnTo>
                  <a:lnTo>
                    <a:pt x="21" y="2"/>
                  </a:lnTo>
                  <a:lnTo>
                    <a:pt x="21" y="4"/>
                  </a:lnTo>
                  <a:lnTo>
                    <a:pt x="21" y="5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2" y="9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2" y="14"/>
                  </a:lnTo>
                  <a:lnTo>
                    <a:pt x="22" y="15"/>
                  </a:lnTo>
                  <a:lnTo>
                    <a:pt x="22" y="16"/>
                  </a:lnTo>
                  <a:lnTo>
                    <a:pt x="23" y="17"/>
                  </a:lnTo>
                  <a:lnTo>
                    <a:pt x="23" y="19"/>
                  </a:lnTo>
                  <a:lnTo>
                    <a:pt x="23" y="21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1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8" y="21"/>
                  </a:lnTo>
                  <a:lnTo>
                    <a:pt x="18" y="18"/>
                  </a:lnTo>
                  <a:lnTo>
                    <a:pt x="18" y="17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6" y="8"/>
                  </a:lnTo>
                  <a:lnTo>
                    <a:pt x="16" y="10"/>
                  </a:lnTo>
                  <a:lnTo>
                    <a:pt x="15" y="11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2" y="17"/>
                  </a:lnTo>
                  <a:lnTo>
                    <a:pt x="11" y="18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20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2" y="13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2" y="18"/>
                  </a:lnTo>
                  <a:lnTo>
                    <a:pt x="2" y="21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39" name="Freeform 327">
              <a:extLst>
                <a:ext uri="{FF2B5EF4-FFF2-40B4-BE49-F238E27FC236}">
                  <a16:creationId xmlns:a16="http://schemas.microsoft.com/office/drawing/2014/main" id="{747E9E56-7668-D96D-F768-A9B319F66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9" y="3525"/>
              <a:ext cx="22" cy="22"/>
            </a:xfrm>
            <a:custGeom>
              <a:avLst/>
              <a:gdLst>
                <a:gd name="T0" fmla="*/ 0 w 22"/>
                <a:gd name="T1" fmla="*/ 21 h 22"/>
                <a:gd name="T2" fmla="*/ 0 w 22"/>
                <a:gd name="T3" fmla="*/ 19 h 22"/>
                <a:gd name="T4" fmla="*/ 0 w 22"/>
                <a:gd name="T5" fmla="*/ 18 h 22"/>
                <a:gd name="T6" fmla="*/ 0 w 22"/>
                <a:gd name="T7" fmla="*/ 16 h 22"/>
                <a:gd name="T8" fmla="*/ 0 w 22"/>
                <a:gd name="T9" fmla="*/ 15 h 22"/>
                <a:gd name="T10" fmla="*/ 0 w 22"/>
                <a:gd name="T11" fmla="*/ 14 h 22"/>
                <a:gd name="T12" fmla="*/ 0 w 22"/>
                <a:gd name="T13" fmla="*/ 13 h 22"/>
                <a:gd name="T14" fmla="*/ 0 w 22"/>
                <a:gd name="T15" fmla="*/ 12 h 22"/>
                <a:gd name="T16" fmla="*/ 0 w 22"/>
                <a:gd name="T17" fmla="*/ 10 h 22"/>
                <a:gd name="T18" fmla="*/ 0 w 22"/>
                <a:gd name="T19" fmla="*/ 8 h 22"/>
                <a:gd name="T20" fmla="*/ 0 w 22"/>
                <a:gd name="T21" fmla="*/ 7 h 22"/>
                <a:gd name="T22" fmla="*/ 0 w 22"/>
                <a:gd name="T23" fmla="*/ 6 h 22"/>
                <a:gd name="T24" fmla="*/ 0 w 22"/>
                <a:gd name="T25" fmla="*/ 5 h 22"/>
                <a:gd name="T26" fmla="*/ 0 w 22"/>
                <a:gd name="T27" fmla="*/ 4 h 22"/>
                <a:gd name="T28" fmla="*/ 0 w 22"/>
                <a:gd name="T29" fmla="*/ 2 h 22"/>
                <a:gd name="T30" fmla="*/ 0 w 22"/>
                <a:gd name="T31" fmla="*/ 1 h 22"/>
                <a:gd name="T32" fmla="*/ 0 w 22"/>
                <a:gd name="T33" fmla="*/ 0 h 22"/>
                <a:gd name="T34" fmla="*/ 0 w 22"/>
                <a:gd name="T35" fmla="*/ 0 h 22"/>
                <a:gd name="T36" fmla="*/ 2 w 22"/>
                <a:gd name="T37" fmla="*/ 0 h 22"/>
                <a:gd name="T38" fmla="*/ 5 w 22"/>
                <a:gd name="T39" fmla="*/ 0 h 22"/>
                <a:gd name="T40" fmla="*/ 9 w 22"/>
                <a:gd name="T41" fmla="*/ 0 h 22"/>
                <a:gd name="T42" fmla="*/ 14 w 22"/>
                <a:gd name="T43" fmla="*/ 0 h 22"/>
                <a:gd name="T44" fmla="*/ 18 w 22"/>
                <a:gd name="T45" fmla="*/ 1 h 22"/>
                <a:gd name="T46" fmla="*/ 20 w 22"/>
                <a:gd name="T47" fmla="*/ 2 h 22"/>
                <a:gd name="T48" fmla="*/ 21 w 22"/>
                <a:gd name="T49" fmla="*/ 5 h 22"/>
                <a:gd name="T50" fmla="*/ 20 w 22"/>
                <a:gd name="T51" fmla="*/ 7 h 22"/>
                <a:gd name="T52" fmla="*/ 18 w 22"/>
                <a:gd name="T53" fmla="*/ 9 h 22"/>
                <a:gd name="T54" fmla="*/ 16 w 22"/>
                <a:gd name="T55" fmla="*/ 11 h 22"/>
                <a:gd name="T56" fmla="*/ 14 w 22"/>
                <a:gd name="T57" fmla="*/ 12 h 22"/>
                <a:gd name="T58" fmla="*/ 12 w 22"/>
                <a:gd name="T59" fmla="*/ 12 h 22"/>
                <a:gd name="T60" fmla="*/ 9 w 22"/>
                <a:gd name="T61" fmla="*/ 12 h 22"/>
                <a:gd name="T62" fmla="*/ 8 w 22"/>
                <a:gd name="T63" fmla="*/ 12 h 22"/>
                <a:gd name="T64" fmla="*/ 6 w 22"/>
                <a:gd name="T65" fmla="*/ 12 h 22"/>
                <a:gd name="T66" fmla="*/ 6 w 22"/>
                <a:gd name="T67" fmla="*/ 13 h 22"/>
                <a:gd name="T68" fmla="*/ 6 w 22"/>
                <a:gd name="T69" fmla="*/ 14 h 22"/>
                <a:gd name="T70" fmla="*/ 6 w 22"/>
                <a:gd name="T71" fmla="*/ 14 h 22"/>
                <a:gd name="T72" fmla="*/ 6 w 22"/>
                <a:gd name="T73" fmla="*/ 15 h 22"/>
                <a:gd name="T74" fmla="*/ 6 w 22"/>
                <a:gd name="T75" fmla="*/ 17 h 22"/>
                <a:gd name="T76" fmla="*/ 6 w 22"/>
                <a:gd name="T77" fmla="*/ 18 h 22"/>
                <a:gd name="T78" fmla="*/ 6 w 22"/>
                <a:gd name="T79" fmla="*/ 19 h 22"/>
                <a:gd name="T80" fmla="*/ 7 w 22"/>
                <a:gd name="T81" fmla="*/ 21 h 22"/>
                <a:gd name="T82" fmla="*/ 6 w 22"/>
                <a:gd name="T83" fmla="*/ 21 h 22"/>
                <a:gd name="T84" fmla="*/ 5 w 22"/>
                <a:gd name="T85" fmla="*/ 21 h 22"/>
                <a:gd name="T86" fmla="*/ 4 w 22"/>
                <a:gd name="T87" fmla="*/ 21 h 22"/>
                <a:gd name="T88" fmla="*/ 3 w 22"/>
                <a:gd name="T89" fmla="*/ 21 h 22"/>
                <a:gd name="T90" fmla="*/ 3 w 22"/>
                <a:gd name="T91" fmla="*/ 21 h 22"/>
                <a:gd name="T92" fmla="*/ 2 w 22"/>
                <a:gd name="T93" fmla="*/ 21 h 22"/>
                <a:gd name="T94" fmla="*/ 0 w 22"/>
                <a:gd name="T95" fmla="*/ 21 h 22"/>
                <a:gd name="T96" fmla="*/ 0 w 22"/>
                <a:gd name="T9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" h="22">
                  <a:moveTo>
                    <a:pt x="0" y="21"/>
                  </a:move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20" y="2"/>
                  </a:lnTo>
                  <a:lnTo>
                    <a:pt x="21" y="5"/>
                  </a:lnTo>
                  <a:lnTo>
                    <a:pt x="20" y="7"/>
                  </a:lnTo>
                  <a:lnTo>
                    <a:pt x="18" y="9"/>
                  </a:lnTo>
                  <a:lnTo>
                    <a:pt x="16" y="11"/>
                  </a:lnTo>
                  <a:lnTo>
                    <a:pt x="14" y="12"/>
                  </a:lnTo>
                  <a:lnTo>
                    <a:pt x="12" y="12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7" y="21"/>
                  </a:lnTo>
                  <a:lnTo>
                    <a:pt x="6" y="21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40" name="Freeform 328">
              <a:extLst>
                <a:ext uri="{FF2B5EF4-FFF2-40B4-BE49-F238E27FC236}">
                  <a16:creationId xmlns:a16="http://schemas.microsoft.com/office/drawing/2014/main" id="{C00E402D-F54C-F540-1628-57F39E6B0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526"/>
              <a:ext cx="22" cy="22"/>
            </a:xfrm>
            <a:custGeom>
              <a:avLst/>
              <a:gdLst>
                <a:gd name="T0" fmla="*/ 0 w 22"/>
                <a:gd name="T1" fmla="*/ 21 h 22"/>
                <a:gd name="T2" fmla="*/ 8 w 22"/>
                <a:gd name="T3" fmla="*/ 19 h 22"/>
                <a:gd name="T4" fmla="*/ 14 w 22"/>
                <a:gd name="T5" fmla="*/ 18 h 22"/>
                <a:gd name="T6" fmla="*/ 18 w 22"/>
                <a:gd name="T7" fmla="*/ 14 h 22"/>
                <a:gd name="T8" fmla="*/ 21 w 22"/>
                <a:gd name="T9" fmla="*/ 9 h 22"/>
                <a:gd name="T10" fmla="*/ 18 w 22"/>
                <a:gd name="T11" fmla="*/ 6 h 22"/>
                <a:gd name="T12" fmla="*/ 16 w 22"/>
                <a:gd name="T13" fmla="*/ 2 h 22"/>
                <a:gd name="T14" fmla="*/ 10 w 22"/>
                <a:gd name="T15" fmla="*/ 1 h 22"/>
                <a:gd name="T16" fmla="*/ 0 w 22"/>
                <a:gd name="T17" fmla="*/ 0 h 22"/>
                <a:gd name="T18" fmla="*/ 0 w 22"/>
                <a:gd name="T1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0" y="21"/>
                  </a:moveTo>
                  <a:lnTo>
                    <a:pt x="8" y="19"/>
                  </a:lnTo>
                  <a:lnTo>
                    <a:pt x="14" y="18"/>
                  </a:lnTo>
                  <a:lnTo>
                    <a:pt x="18" y="14"/>
                  </a:lnTo>
                  <a:lnTo>
                    <a:pt x="21" y="9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0" y="1"/>
                  </a:lnTo>
                  <a:lnTo>
                    <a:pt x="0" y="0"/>
                  </a:lnTo>
                  <a:lnTo>
                    <a:pt x="0" y="2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41" name="Freeform 329">
              <a:extLst>
                <a:ext uri="{FF2B5EF4-FFF2-40B4-BE49-F238E27FC236}">
                  <a16:creationId xmlns:a16="http://schemas.microsoft.com/office/drawing/2014/main" id="{767A2037-F789-604B-96C2-C3DF0AF0F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2" y="3330"/>
              <a:ext cx="22" cy="27"/>
            </a:xfrm>
            <a:custGeom>
              <a:avLst/>
              <a:gdLst>
                <a:gd name="T0" fmla="*/ 10 w 22"/>
                <a:gd name="T1" fmla="*/ 0 h 27"/>
                <a:gd name="T2" fmla="*/ 12 w 22"/>
                <a:gd name="T3" fmla="*/ 0 h 27"/>
                <a:gd name="T4" fmla="*/ 14 w 22"/>
                <a:gd name="T5" fmla="*/ 0 h 27"/>
                <a:gd name="T6" fmla="*/ 16 w 22"/>
                <a:gd name="T7" fmla="*/ 1 h 27"/>
                <a:gd name="T8" fmla="*/ 18 w 22"/>
                <a:gd name="T9" fmla="*/ 2 h 27"/>
                <a:gd name="T10" fmla="*/ 19 w 22"/>
                <a:gd name="T11" fmla="*/ 4 h 27"/>
                <a:gd name="T12" fmla="*/ 20 w 22"/>
                <a:gd name="T13" fmla="*/ 5 h 27"/>
                <a:gd name="T14" fmla="*/ 21 w 22"/>
                <a:gd name="T15" fmla="*/ 7 h 27"/>
                <a:gd name="T16" fmla="*/ 21 w 22"/>
                <a:gd name="T17" fmla="*/ 10 h 27"/>
                <a:gd name="T18" fmla="*/ 21 w 22"/>
                <a:gd name="T19" fmla="*/ 11 h 27"/>
                <a:gd name="T20" fmla="*/ 21 w 22"/>
                <a:gd name="T21" fmla="*/ 13 h 27"/>
                <a:gd name="T22" fmla="*/ 20 w 22"/>
                <a:gd name="T23" fmla="*/ 15 h 27"/>
                <a:gd name="T24" fmla="*/ 19 w 22"/>
                <a:gd name="T25" fmla="*/ 16 h 27"/>
                <a:gd name="T26" fmla="*/ 18 w 22"/>
                <a:gd name="T27" fmla="*/ 17 h 27"/>
                <a:gd name="T28" fmla="*/ 17 w 22"/>
                <a:gd name="T29" fmla="*/ 18 h 27"/>
                <a:gd name="T30" fmla="*/ 15 w 22"/>
                <a:gd name="T31" fmla="*/ 19 h 27"/>
                <a:gd name="T32" fmla="*/ 14 w 22"/>
                <a:gd name="T33" fmla="*/ 20 h 27"/>
                <a:gd name="T34" fmla="*/ 21 w 22"/>
                <a:gd name="T35" fmla="*/ 24 h 27"/>
                <a:gd name="T36" fmla="*/ 20 w 22"/>
                <a:gd name="T37" fmla="*/ 24 h 27"/>
                <a:gd name="T38" fmla="*/ 20 w 22"/>
                <a:gd name="T39" fmla="*/ 25 h 27"/>
                <a:gd name="T40" fmla="*/ 20 w 22"/>
                <a:gd name="T41" fmla="*/ 25 h 27"/>
                <a:gd name="T42" fmla="*/ 19 w 22"/>
                <a:gd name="T43" fmla="*/ 25 h 27"/>
                <a:gd name="T44" fmla="*/ 18 w 22"/>
                <a:gd name="T45" fmla="*/ 25 h 27"/>
                <a:gd name="T46" fmla="*/ 18 w 22"/>
                <a:gd name="T47" fmla="*/ 25 h 27"/>
                <a:gd name="T48" fmla="*/ 18 w 22"/>
                <a:gd name="T49" fmla="*/ 26 h 27"/>
                <a:gd name="T50" fmla="*/ 17 w 22"/>
                <a:gd name="T51" fmla="*/ 26 h 27"/>
                <a:gd name="T52" fmla="*/ 10 w 22"/>
                <a:gd name="T53" fmla="*/ 20 h 27"/>
                <a:gd name="T54" fmla="*/ 8 w 22"/>
                <a:gd name="T55" fmla="*/ 20 h 27"/>
                <a:gd name="T56" fmla="*/ 6 w 22"/>
                <a:gd name="T57" fmla="*/ 20 h 27"/>
                <a:gd name="T58" fmla="*/ 4 w 22"/>
                <a:gd name="T59" fmla="*/ 19 h 27"/>
                <a:gd name="T60" fmla="*/ 2 w 22"/>
                <a:gd name="T61" fmla="*/ 18 h 27"/>
                <a:gd name="T62" fmla="*/ 1 w 22"/>
                <a:gd name="T63" fmla="*/ 16 h 27"/>
                <a:gd name="T64" fmla="*/ 0 w 22"/>
                <a:gd name="T65" fmla="*/ 15 h 27"/>
                <a:gd name="T66" fmla="*/ 0 w 22"/>
                <a:gd name="T67" fmla="*/ 12 h 27"/>
                <a:gd name="T68" fmla="*/ 0 w 22"/>
                <a:gd name="T69" fmla="*/ 10 h 27"/>
                <a:gd name="T70" fmla="*/ 0 w 22"/>
                <a:gd name="T71" fmla="*/ 8 h 27"/>
                <a:gd name="T72" fmla="*/ 0 w 22"/>
                <a:gd name="T73" fmla="*/ 6 h 27"/>
                <a:gd name="T74" fmla="*/ 1 w 22"/>
                <a:gd name="T75" fmla="*/ 4 h 27"/>
                <a:gd name="T76" fmla="*/ 2 w 22"/>
                <a:gd name="T77" fmla="*/ 3 h 27"/>
                <a:gd name="T78" fmla="*/ 4 w 22"/>
                <a:gd name="T79" fmla="*/ 2 h 27"/>
                <a:gd name="T80" fmla="*/ 6 w 22"/>
                <a:gd name="T81" fmla="*/ 1 h 27"/>
                <a:gd name="T82" fmla="*/ 8 w 22"/>
                <a:gd name="T83" fmla="*/ 0 h 27"/>
                <a:gd name="T84" fmla="*/ 10 w 22"/>
                <a:gd name="T8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" h="27">
                  <a:moveTo>
                    <a:pt x="10" y="0"/>
                  </a:move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2"/>
                  </a:lnTo>
                  <a:lnTo>
                    <a:pt x="19" y="4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0" y="15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7" y="18"/>
                  </a:lnTo>
                  <a:lnTo>
                    <a:pt x="15" y="19"/>
                  </a:lnTo>
                  <a:lnTo>
                    <a:pt x="14" y="20"/>
                  </a:lnTo>
                  <a:lnTo>
                    <a:pt x="21" y="24"/>
                  </a:lnTo>
                  <a:lnTo>
                    <a:pt x="20" y="24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9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6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4" y="19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42" name="Freeform 330">
              <a:extLst>
                <a:ext uri="{FF2B5EF4-FFF2-40B4-BE49-F238E27FC236}">
                  <a16:creationId xmlns:a16="http://schemas.microsoft.com/office/drawing/2014/main" id="{D2B58D9C-7A64-D0A8-12F6-4B55942D0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" y="3331"/>
              <a:ext cx="22" cy="22"/>
            </a:xfrm>
            <a:custGeom>
              <a:avLst/>
              <a:gdLst>
                <a:gd name="T0" fmla="*/ 0 w 22"/>
                <a:gd name="T1" fmla="*/ 10 h 22"/>
                <a:gd name="T2" fmla="*/ 0 w 22"/>
                <a:gd name="T3" fmla="*/ 15 h 22"/>
                <a:gd name="T4" fmla="*/ 2 w 22"/>
                <a:gd name="T5" fmla="*/ 18 h 22"/>
                <a:gd name="T6" fmla="*/ 5 w 22"/>
                <a:gd name="T7" fmla="*/ 20 h 22"/>
                <a:gd name="T8" fmla="*/ 10 w 22"/>
                <a:gd name="T9" fmla="*/ 21 h 22"/>
                <a:gd name="T10" fmla="*/ 12 w 22"/>
                <a:gd name="T11" fmla="*/ 20 h 22"/>
                <a:gd name="T12" fmla="*/ 15 w 22"/>
                <a:gd name="T13" fmla="*/ 19 h 22"/>
                <a:gd name="T14" fmla="*/ 17 w 22"/>
                <a:gd name="T15" fmla="*/ 19 h 22"/>
                <a:gd name="T16" fmla="*/ 18 w 22"/>
                <a:gd name="T17" fmla="*/ 17 h 22"/>
                <a:gd name="T18" fmla="*/ 20 w 22"/>
                <a:gd name="T19" fmla="*/ 15 h 22"/>
                <a:gd name="T20" fmla="*/ 21 w 22"/>
                <a:gd name="T21" fmla="*/ 13 h 22"/>
                <a:gd name="T22" fmla="*/ 21 w 22"/>
                <a:gd name="T23" fmla="*/ 12 h 22"/>
                <a:gd name="T24" fmla="*/ 21 w 22"/>
                <a:gd name="T25" fmla="*/ 10 h 22"/>
                <a:gd name="T26" fmla="*/ 21 w 22"/>
                <a:gd name="T27" fmla="*/ 6 h 22"/>
                <a:gd name="T28" fmla="*/ 18 w 22"/>
                <a:gd name="T29" fmla="*/ 3 h 22"/>
                <a:gd name="T30" fmla="*/ 15 w 22"/>
                <a:gd name="T31" fmla="*/ 1 h 22"/>
                <a:gd name="T32" fmla="*/ 10 w 22"/>
                <a:gd name="T33" fmla="*/ 0 h 22"/>
                <a:gd name="T34" fmla="*/ 7 w 22"/>
                <a:gd name="T35" fmla="*/ 0 h 22"/>
                <a:gd name="T36" fmla="*/ 5 w 22"/>
                <a:gd name="T37" fmla="*/ 1 h 22"/>
                <a:gd name="T38" fmla="*/ 4 w 22"/>
                <a:gd name="T39" fmla="*/ 1 h 22"/>
                <a:gd name="T40" fmla="*/ 2 w 22"/>
                <a:gd name="T41" fmla="*/ 3 h 22"/>
                <a:gd name="T42" fmla="*/ 1 w 22"/>
                <a:gd name="T43" fmla="*/ 5 h 22"/>
                <a:gd name="T44" fmla="*/ 0 w 22"/>
                <a:gd name="T45" fmla="*/ 7 h 22"/>
                <a:gd name="T46" fmla="*/ 0 w 22"/>
                <a:gd name="T47" fmla="*/ 9 h 22"/>
                <a:gd name="T48" fmla="*/ 0 w 22"/>
                <a:gd name="T4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22">
                  <a:moveTo>
                    <a:pt x="0" y="10"/>
                  </a:moveTo>
                  <a:lnTo>
                    <a:pt x="0" y="15"/>
                  </a:lnTo>
                  <a:lnTo>
                    <a:pt x="2" y="18"/>
                  </a:lnTo>
                  <a:lnTo>
                    <a:pt x="5" y="20"/>
                  </a:lnTo>
                  <a:lnTo>
                    <a:pt x="10" y="21"/>
                  </a:lnTo>
                  <a:lnTo>
                    <a:pt x="12" y="20"/>
                  </a:lnTo>
                  <a:lnTo>
                    <a:pt x="15" y="19"/>
                  </a:lnTo>
                  <a:lnTo>
                    <a:pt x="17" y="19"/>
                  </a:lnTo>
                  <a:lnTo>
                    <a:pt x="18" y="17"/>
                  </a:lnTo>
                  <a:lnTo>
                    <a:pt x="20" y="15"/>
                  </a:lnTo>
                  <a:lnTo>
                    <a:pt x="21" y="13"/>
                  </a:lnTo>
                  <a:lnTo>
                    <a:pt x="21" y="12"/>
                  </a:lnTo>
                  <a:lnTo>
                    <a:pt x="21" y="10"/>
                  </a:lnTo>
                  <a:lnTo>
                    <a:pt x="21" y="6"/>
                  </a:lnTo>
                  <a:lnTo>
                    <a:pt x="18" y="3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4" y="1"/>
                  </a:lnTo>
                  <a:lnTo>
                    <a:pt x="2" y="3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43" name="Freeform 331">
              <a:extLst>
                <a:ext uri="{FF2B5EF4-FFF2-40B4-BE49-F238E27FC236}">
                  <a16:creationId xmlns:a16="http://schemas.microsoft.com/office/drawing/2014/main" id="{6F1D5DFC-25BA-48DD-F9A0-4A0D3845B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7" y="3421"/>
              <a:ext cx="22" cy="22"/>
            </a:xfrm>
            <a:custGeom>
              <a:avLst/>
              <a:gdLst>
                <a:gd name="T0" fmla="*/ 0 w 22"/>
                <a:gd name="T1" fmla="*/ 21 h 22"/>
                <a:gd name="T2" fmla="*/ 0 w 22"/>
                <a:gd name="T3" fmla="*/ 0 h 22"/>
                <a:gd name="T4" fmla="*/ 9 w 22"/>
                <a:gd name="T5" fmla="*/ 0 h 22"/>
                <a:gd name="T6" fmla="*/ 12 w 22"/>
                <a:gd name="T7" fmla="*/ 0 h 22"/>
                <a:gd name="T8" fmla="*/ 15 w 22"/>
                <a:gd name="T9" fmla="*/ 1 h 22"/>
                <a:gd name="T10" fmla="*/ 17 w 22"/>
                <a:gd name="T11" fmla="*/ 3 h 22"/>
                <a:gd name="T12" fmla="*/ 18 w 22"/>
                <a:gd name="T13" fmla="*/ 6 h 22"/>
                <a:gd name="T14" fmla="*/ 18 w 22"/>
                <a:gd name="T15" fmla="*/ 8 h 22"/>
                <a:gd name="T16" fmla="*/ 17 w 22"/>
                <a:gd name="T17" fmla="*/ 10 h 22"/>
                <a:gd name="T18" fmla="*/ 15 w 22"/>
                <a:gd name="T19" fmla="*/ 11 h 22"/>
                <a:gd name="T20" fmla="*/ 13 w 22"/>
                <a:gd name="T21" fmla="*/ 12 h 22"/>
                <a:gd name="T22" fmla="*/ 21 w 22"/>
                <a:gd name="T23" fmla="*/ 21 h 22"/>
                <a:gd name="T24" fmla="*/ 12 w 22"/>
                <a:gd name="T25" fmla="*/ 21 h 22"/>
                <a:gd name="T26" fmla="*/ 6 w 22"/>
                <a:gd name="T27" fmla="*/ 13 h 22"/>
                <a:gd name="T28" fmla="*/ 6 w 22"/>
                <a:gd name="T29" fmla="*/ 21 h 22"/>
                <a:gd name="T30" fmla="*/ 0 w 22"/>
                <a:gd name="T3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2">
                  <a:moveTo>
                    <a:pt x="0" y="21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7" y="10"/>
                  </a:lnTo>
                  <a:lnTo>
                    <a:pt x="15" y="11"/>
                  </a:lnTo>
                  <a:lnTo>
                    <a:pt x="13" y="12"/>
                  </a:lnTo>
                  <a:lnTo>
                    <a:pt x="21" y="21"/>
                  </a:lnTo>
                  <a:lnTo>
                    <a:pt x="12" y="21"/>
                  </a:lnTo>
                  <a:lnTo>
                    <a:pt x="6" y="13"/>
                  </a:lnTo>
                  <a:lnTo>
                    <a:pt x="6" y="21"/>
                  </a:lnTo>
                  <a:lnTo>
                    <a:pt x="0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44" name="Freeform 332">
              <a:extLst>
                <a:ext uri="{FF2B5EF4-FFF2-40B4-BE49-F238E27FC236}">
                  <a16:creationId xmlns:a16="http://schemas.microsoft.com/office/drawing/2014/main" id="{BDF12FD5-D43F-4FD2-6E2A-F4ACD1664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" y="3425"/>
              <a:ext cx="22" cy="22"/>
            </a:xfrm>
            <a:custGeom>
              <a:avLst/>
              <a:gdLst>
                <a:gd name="T0" fmla="*/ 9 w 22"/>
                <a:gd name="T1" fmla="*/ 21 h 22"/>
                <a:gd name="T2" fmla="*/ 14 w 22"/>
                <a:gd name="T3" fmla="*/ 19 h 22"/>
                <a:gd name="T4" fmla="*/ 18 w 22"/>
                <a:gd name="T5" fmla="*/ 17 h 22"/>
                <a:gd name="T6" fmla="*/ 18 w 22"/>
                <a:gd name="T7" fmla="*/ 13 h 22"/>
                <a:gd name="T8" fmla="*/ 21 w 22"/>
                <a:gd name="T9" fmla="*/ 11 h 22"/>
                <a:gd name="T10" fmla="*/ 18 w 22"/>
                <a:gd name="T11" fmla="*/ 5 h 22"/>
                <a:gd name="T12" fmla="*/ 18 w 22"/>
                <a:gd name="T13" fmla="*/ 3 h 22"/>
                <a:gd name="T14" fmla="*/ 14 w 22"/>
                <a:gd name="T15" fmla="*/ 1 h 22"/>
                <a:gd name="T16" fmla="*/ 9 w 22"/>
                <a:gd name="T17" fmla="*/ 0 h 22"/>
                <a:gd name="T18" fmla="*/ 0 w 22"/>
                <a:gd name="T19" fmla="*/ 0 h 22"/>
                <a:gd name="T20" fmla="*/ 0 w 22"/>
                <a:gd name="T21" fmla="*/ 21 h 22"/>
                <a:gd name="T22" fmla="*/ 9 w 22"/>
                <a:gd name="T23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9" y="21"/>
                  </a:moveTo>
                  <a:lnTo>
                    <a:pt x="14" y="19"/>
                  </a:lnTo>
                  <a:lnTo>
                    <a:pt x="18" y="17"/>
                  </a:lnTo>
                  <a:lnTo>
                    <a:pt x="18" y="13"/>
                  </a:lnTo>
                  <a:lnTo>
                    <a:pt x="21" y="11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4" y="1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9" y="2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45" name="Freeform 333">
              <a:extLst>
                <a:ext uri="{FF2B5EF4-FFF2-40B4-BE49-F238E27FC236}">
                  <a16:creationId xmlns:a16="http://schemas.microsoft.com/office/drawing/2014/main" id="{D8B2C079-A19C-65CC-3B39-2A8E0F812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0" y="3329"/>
              <a:ext cx="22" cy="24"/>
            </a:xfrm>
            <a:custGeom>
              <a:avLst/>
              <a:gdLst>
                <a:gd name="T0" fmla="*/ 15 w 22"/>
                <a:gd name="T1" fmla="*/ 5 h 24"/>
                <a:gd name="T2" fmla="*/ 13 w 22"/>
                <a:gd name="T3" fmla="*/ 4 h 24"/>
                <a:gd name="T4" fmla="*/ 11 w 22"/>
                <a:gd name="T5" fmla="*/ 4 h 24"/>
                <a:gd name="T6" fmla="*/ 9 w 22"/>
                <a:gd name="T7" fmla="*/ 5 h 24"/>
                <a:gd name="T8" fmla="*/ 8 w 22"/>
                <a:gd name="T9" fmla="*/ 6 h 24"/>
                <a:gd name="T10" fmla="*/ 9 w 22"/>
                <a:gd name="T11" fmla="*/ 7 h 24"/>
                <a:gd name="T12" fmla="*/ 9 w 22"/>
                <a:gd name="T13" fmla="*/ 8 h 24"/>
                <a:gd name="T14" fmla="*/ 11 w 22"/>
                <a:gd name="T15" fmla="*/ 8 h 24"/>
                <a:gd name="T16" fmla="*/ 11 w 22"/>
                <a:gd name="T17" fmla="*/ 8 h 24"/>
                <a:gd name="T18" fmla="*/ 16 w 22"/>
                <a:gd name="T19" fmla="*/ 9 h 24"/>
                <a:gd name="T20" fmla="*/ 18 w 22"/>
                <a:gd name="T21" fmla="*/ 11 h 24"/>
                <a:gd name="T22" fmla="*/ 20 w 22"/>
                <a:gd name="T23" fmla="*/ 12 h 24"/>
                <a:gd name="T24" fmla="*/ 21 w 22"/>
                <a:gd name="T25" fmla="*/ 14 h 24"/>
                <a:gd name="T26" fmla="*/ 21 w 22"/>
                <a:gd name="T27" fmla="*/ 17 h 24"/>
                <a:gd name="T28" fmla="*/ 20 w 22"/>
                <a:gd name="T29" fmla="*/ 19 h 24"/>
                <a:gd name="T30" fmla="*/ 18 w 22"/>
                <a:gd name="T31" fmla="*/ 20 h 24"/>
                <a:gd name="T32" fmla="*/ 16 w 22"/>
                <a:gd name="T33" fmla="*/ 22 h 24"/>
                <a:gd name="T34" fmla="*/ 14 w 22"/>
                <a:gd name="T35" fmla="*/ 22 h 24"/>
                <a:gd name="T36" fmla="*/ 11 w 22"/>
                <a:gd name="T37" fmla="*/ 23 h 24"/>
                <a:gd name="T38" fmla="*/ 9 w 22"/>
                <a:gd name="T39" fmla="*/ 23 h 24"/>
                <a:gd name="T40" fmla="*/ 6 w 22"/>
                <a:gd name="T41" fmla="*/ 23 h 24"/>
                <a:gd name="T42" fmla="*/ 3 w 22"/>
                <a:gd name="T43" fmla="*/ 22 h 24"/>
                <a:gd name="T44" fmla="*/ 0 w 22"/>
                <a:gd name="T45" fmla="*/ 20 h 24"/>
                <a:gd name="T46" fmla="*/ 3 w 22"/>
                <a:gd name="T47" fmla="*/ 16 h 24"/>
                <a:gd name="T48" fmla="*/ 6 w 22"/>
                <a:gd name="T49" fmla="*/ 17 h 24"/>
                <a:gd name="T50" fmla="*/ 8 w 22"/>
                <a:gd name="T51" fmla="*/ 18 h 24"/>
                <a:gd name="T52" fmla="*/ 10 w 22"/>
                <a:gd name="T53" fmla="*/ 18 h 24"/>
                <a:gd name="T54" fmla="*/ 12 w 22"/>
                <a:gd name="T55" fmla="*/ 17 h 24"/>
                <a:gd name="T56" fmla="*/ 13 w 22"/>
                <a:gd name="T57" fmla="*/ 16 h 24"/>
                <a:gd name="T58" fmla="*/ 13 w 22"/>
                <a:gd name="T59" fmla="*/ 16 h 24"/>
                <a:gd name="T60" fmla="*/ 12 w 22"/>
                <a:gd name="T61" fmla="*/ 15 h 24"/>
                <a:gd name="T62" fmla="*/ 12 w 22"/>
                <a:gd name="T63" fmla="*/ 14 h 24"/>
                <a:gd name="T64" fmla="*/ 11 w 22"/>
                <a:gd name="T65" fmla="*/ 14 h 24"/>
                <a:gd name="T66" fmla="*/ 6 w 22"/>
                <a:gd name="T67" fmla="*/ 12 h 24"/>
                <a:gd name="T68" fmla="*/ 3 w 22"/>
                <a:gd name="T69" fmla="*/ 11 h 24"/>
                <a:gd name="T70" fmla="*/ 1 w 22"/>
                <a:gd name="T71" fmla="*/ 9 h 24"/>
                <a:gd name="T72" fmla="*/ 1 w 22"/>
                <a:gd name="T73" fmla="*/ 7 h 24"/>
                <a:gd name="T74" fmla="*/ 1 w 22"/>
                <a:gd name="T75" fmla="*/ 5 h 24"/>
                <a:gd name="T76" fmla="*/ 2 w 22"/>
                <a:gd name="T77" fmla="*/ 3 h 24"/>
                <a:gd name="T78" fmla="*/ 3 w 22"/>
                <a:gd name="T79" fmla="*/ 2 h 24"/>
                <a:gd name="T80" fmla="*/ 5 w 22"/>
                <a:gd name="T81" fmla="*/ 0 h 24"/>
                <a:gd name="T82" fmla="*/ 7 w 22"/>
                <a:gd name="T83" fmla="*/ 0 h 24"/>
                <a:gd name="T84" fmla="*/ 9 w 22"/>
                <a:gd name="T85" fmla="*/ 0 h 24"/>
                <a:gd name="T86" fmla="*/ 11 w 22"/>
                <a:gd name="T87" fmla="*/ 0 h 24"/>
                <a:gd name="T88" fmla="*/ 14 w 22"/>
                <a:gd name="T89" fmla="*/ 0 h 24"/>
                <a:gd name="T90" fmla="*/ 16 w 22"/>
                <a:gd name="T91" fmla="*/ 0 h 24"/>
                <a:gd name="T92" fmla="*/ 19 w 22"/>
                <a:gd name="T93" fmla="*/ 1 h 24"/>
                <a:gd name="T94" fmla="*/ 16 w 22"/>
                <a:gd name="T95" fmla="*/ 6 h 24"/>
                <a:gd name="T96" fmla="*/ 15 w 22"/>
                <a:gd name="T97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" h="24">
                  <a:moveTo>
                    <a:pt x="15" y="5"/>
                  </a:moveTo>
                  <a:lnTo>
                    <a:pt x="13" y="4"/>
                  </a:lnTo>
                  <a:lnTo>
                    <a:pt x="11" y="4"/>
                  </a:lnTo>
                  <a:lnTo>
                    <a:pt x="9" y="5"/>
                  </a:lnTo>
                  <a:lnTo>
                    <a:pt x="8" y="6"/>
                  </a:lnTo>
                  <a:lnTo>
                    <a:pt x="9" y="7"/>
                  </a:lnTo>
                  <a:lnTo>
                    <a:pt x="9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6" y="9"/>
                  </a:lnTo>
                  <a:lnTo>
                    <a:pt x="18" y="11"/>
                  </a:lnTo>
                  <a:lnTo>
                    <a:pt x="20" y="12"/>
                  </a:lnTo>
                  <a:lnTo>
                    <a:pt x="21" y="14"/>
                  </a:lnTo>
                  <a:lnTo>
                    <a:pt x="21" y="17"/>
                  </a:lnTo>
                  <a:lnTo>
                    <a:pt x="20" y="19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3" y="22"/>
                  </a:lnTo>
                  <a:lnTo>
                    <a:pt x="0" y="20"/>
                  </a:lnTo>
                  <a:lnTo>
                    <a:pt x="3" y="16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2" y="17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2" y="15"/>
                  </a:lnTo>
                  <a:lnTo>
                    <a:pt x="12" y="14"/>
                  </a:lnTo>
                  <a:lnTo>
                    <a:pt x="11" y="14"/>
                  </a:lnTo>
                  <a:lnTo>
                    <a:pt x="6" y="12"/>
                  </a:lnTo>
                  <a:lnTo>
                    <a:pt x="3" y="11"/>
                  </a:lnTo>
                  <a:lnTo>
                    <a:pt x="1" y="9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3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1"/>
                  </a:lnTo>
                  <a:lnTo>
                    <a:pt x="16" y="6"/>
                  </a:lnTo>
                  <a:lnTo>
                    <a:pt x="15" y="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46" name="Freeform 334">
              <a:extLst>
                <a:ext uri="{FF2B5EF4-FFF2-40B4-BE49-F238E27FC236}">
                  <a16:creationId xmlns:a16="http://schemas.microsoft.com/office/drawing/2014/main" id="{E9037263-90AB-A33E-F2E7-6A6D32AEB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8" y="3434"/>
              <a:ext cx="22" cy="23"/>
            </a:xfrm>
            <a:custGeom>
              <a:avLst/>
              <a:gdLst>
                <a:gd name="T0" fmla="*/ 13 w 22"/>
                <a:gd name="T1" fmla="*/ 11 h 23"/>
                <a:gd name="T2" fmla="*/ 13 w 22"/>
                <a:gd name="T3" fmla="*/ 22 h 23"/>
                <a:gd name="T4" fmla="*/ 7 w 22"/>
                <a:gd name="T5" fmla="*/ 22 h 23"/>
                <a:gd name="T6" fmla="*/ 7 w 22"/>
                <a:gd name="T7" fmla="*/ 11 h 23"/>
                <a:gd name="T8" fmla="*/ 0 w 22"/>
                <a:gd name="T9" fmla="*/ 0 h 23"/>
                <a:gd name="T10" fmla="*/ 6 w 22"/>
                <a:gd name="T11" fmla="*/ 0 h 23"/>
                <a:gd name="T12" fmla="*/ 10 w 22"/>
                <a:gd name="T13" fmla="*/ 5 h 23"/>
                <a:gd name="T14" fmla="*/ 14 w 22"/>
                <a:gd name="T15" fmla="*/ 0 h 23"/>
                <a:gd name="T16" fmla="*/ 21 w 22"/>
                <a:gd name="T17" fmla="*/ 0 h 23"/>
                <a:gd name="T18" fmla="*/ 13 w 22"/>
                <a:gd name="T19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3">
                  <a:moveTo>
                    <a:pt x="13" y="11"/>
                  </a:moveTo>
                  <a:lnTo>
                    <a:pt x="13" y="22"/>
                  </a:lnTo>
                  <a:lnTo>
                    <a:pt x="7" y="22"/>
                  </a:lnTo>
                  <a:lnTo>
                    <a:pt x="7" y="11"/>
                  </a:lnTo>
                  <a:lnTo>
                    <a:pt x="0" y="0"/>
                  </a:lnTo>
                  <a:lnTo>
                    <a:pt x="6" y="0"/>
                  </a:lnTo>
                  <a:lnTo>
                    <a:pt x="10" y="5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13" y="1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47" name="Freeform 335">
              <a:extLst>
                <a:ext uri="{FF2B5EF4-FFF2-40B4-BE49-F238E27FC236}">
                  <a16:creationId xmlns:a16="http://schemas.microsoft.com/office/drawing/2014/main" id="{E545CE98-5686-A6FE-27DC-C68E88935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5" y="3375"/>
              <a:ext cx="23" cy="26"/>
            </a:xfrm>
            <a:custGeom>
              <a:avLst/>
              <a:gdLst>
                <a:gd name="T0" fmla="*/ 13 w 23"/>
                <a:gd name="T1" fmla="*/ 15 h 26"/>
                <a:gd name="T2" fmla="*/ 6 w 23"/>
                <a:gd name="T3" fmla="*/ 19 h 26"/>
                <a:gd name="T4" fmla="*/ 7 w 23"/>
                <a:gd name="T5" fmla="*/ 23 h 26"/>
                <a:gd name="T6" fmla="*/ 1 w 23"/>
                <a:gd name="T7" fmla="*/ 25 h 26"/>
                <a:gd name="T8" fmla="*/ 0 w 23"/>
                <a:gd name="T9" fmla="*/ 2 h 26"/>
                <a:gd name="T10" fmla="*/ 5 w 23"/>
                <a:gd name="T11" fmla="*/ 0 h 26"/>
                <a:gd name="T12" fmla="*/ 22 w 23"/>
                <a:gd name="T13" fmla="*/ 16 h 26"/>
                <a:gd name="T14" fmla="*/ 16 w 23"/>
                <a:gd name="T15" fmla="*/ 18 h 26"/>
                <a:gd name="T16" fmla="*/ 13 w 23"/>
                <a:gd name="T17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6">
                  <a:moveTo>
                    <a:pt x="13" y="15"/>
                  </a:moveTo>
                  <a:lnTo>
                    <a:pt x="6" y="19"/>
                  </a:lnTo>
                  <a:lnTo>
                    <a:pt x="7" y="23"/>
                  </a:lnTo>
                  <a:lnTo>
                    <a:pt x="1" y="25"/>
                  </a:lnTo>
                  <a:lnTo>
                    <a:pt x="0" y="2"/>
                  </a:lnTo>
                  <a:lnTo>
                    <a:pt x="5" y="0"/>
                  </a:lnTo>
                  <a:lnTo>
                    <a:pt x="22" y="16"/>
                  </a:lnTo>
                  <a:lnTo>
                    <a:pt x="16" y="18"/>
                  </a:lnTo>
                  <a:lnTo>
                    <a:pt x="13" y="1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48" name="Freeform 336">
              <a:extLst>
                <a:ext uri="{FF2B5EF4-FFF2-40B4-BE49-F238E27FC236}">
                  <a16:creationId xmlns:a16="http://schemas.microsoft.com/office/drawing/2014/main" id="{CDCCC539-56EE-688B-B0CD-6F14421BD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" y="3381"/>
              <a:ext cx="22" cy="23"/>
            </a:xfrm>
            <a:custGeom>
              <a:avLst/>
              <a:gdLst>
                <a:gd name="T0" fmla="*/ 2 w 22"/>
                <a:gd name="T1" fmla="*/ 22 h 23"/>
                <a:gd name="T2" fmla="*/ 21 w 22"/>
                <a:gd name="T3" fmla="*/ 15 h 23"/>
                <a:gd name="T4" fmla="*/ 0 w 22"/>
                <a:gd name="T5" fmla="*/ 0 h 23"/>
                <a:gd name="T6" fmla="*/ 2 w 22"/>
                <a:gd name="T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3">
                  <a:moveTo>
                    <a:pt x="2" y="22"/>
                  </a:moveTo>
                  <a:lnTo>
                    <a:pt x="21" y="15"/>
                  </a:lnTo>
                  <a:lnTo>
                    <a:pt x="0" y="0"/>
                  </a:lnTo>
                  <a:lnTo>
                    <a:pt x="2" y="2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49" name="Freeform 337">
              <a:extLst>
                <a:ext uri="{FF2B5EF4-FFF2-40B4-BE49-F238E27FC236}">
                  <a16:creationId xmlns:a16="http://schemas.microsoft.com/office/drawing/2014/main" id="{CAC768D5-A97D-6718-9AFF-C832160D2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" y="3351"/>
              <a:ext cx="23" cy="24"/>
            </a:xfrm>
            <a:custGeom>
              <a:avLst/>
              <a:gdLst>
                <a:gd name="T0" fmla="*/ 0 w 23"/>
                <a:gd name="T1" fmla="*/ 0 h 24"/>
                <a:gd name="T2" fmla="*/ 21 w 23"/>
                <a:gd name="T3" fmla="*/ 0 h 24"/>
                <a:gd name="T4" fmla="*/ 21 w 23"/>
                <a:gd name="T5" fmla="*/ 4 h 24"/>
                <a:gd name="T6" fmla="*/ 10 w 23"/>
                <a:gd name="T7" fmla="*/ 18 h 24"/>
                <a:gd name="T8" fmla="*/ 22 w 23"/>
                <a:gd name="T9" fmla="*/ 18 h 24"/>
                <a:gd name="T10" fmla="*/ 22 w 23"/>
                <a:gd name="T11" fmla="*/ 23 h 24"/>
                <a:gd name="T12" fmla="*/ 0 w 23"/>
                <a:gd name="T13" fmla="*/ 23 h 24"/>
                <a:gd name="T14" fmla="*/ 0 w 23"/>
                <a:gd name="T15" fmla="*/ 18 h 24"/>
                <a:gd name="T16" fmla="*/ 11 w 23"/>
                <a:gd name="T17" fmla="*/ 4 h 24"/>
                <a:gd name="T18" fmla="*/ 0 w 23"/>
                <a:gd name="T19" fmla="*/ 4 h 24"/>
                <a:gd name="T20" fmla="*/ 0 w 23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0" y="0"/>
                  </a:moveTo>
                  <a:lnTo>
                    <a:pt x="21" y="0"/>
                  </a:lnTo>
                  <a:lnTo>
                    <a:pt x="21" y="4"/>
                  </a:lnTo>
                  <a:lnTo>
                    <a:pt x="10" y="18"/>
                  </a:lnTo>
                  <a:lnTo>
                    <a:pt x="22" y="18"/>
                  </a:lnTo>
                  <a:lnTo>
                    <a:pt x="22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1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3861" name="Group 549">
            <a:extLst>
              <a:ext uri="{FF2B5EF4-FFF2-40B4-BE49-F238E27FC236}">
                <a16:creationId xmlns:a16="http://schemas.microsoft.com/office/drawing/2014/main" id="{3A75D4F6-DE28-83D5-FD69-BFA341F78660}"/>
              </a:ext>
            </a:extLst>
          </p:cNvPr>
          <p:cNvGrpSpPr>
            <a:grpSpLocks/>
          </p:cNvGrpSpPr>
          <p:nvPr/>
        </p:nvGrpSpPr>
        <p:grpSpPr bwMode="auto">
          <a:xfrm>
            <a:off x="6638925" y="4572000"/>
            <a:ext cx="1497013" cy="1430338"/>
            <a:chOff x="4182" y="2880"/>
            <a:chExt cx="943" cy="901"/>
          </a:xfrm>
        </p:grpSpPr>
        <p:sp>
          <p:nvSpPr>
            <p:cNvPr id="13651" name="Freeform 339">
              <a:extLst>
                <a:ext uri="{FF2B5EF4-FFF2-40B4-BE49-F238E27FC236}">
                  <a16:creationId xmlns:a16="http://schemas.microsoft.com/office/drawing/2014/main" id="{02B224B7-9670-1D70-1F92-CD8D2D15B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2" y="2880"/>
              <a:ext cx="943" cy="901"/>
            </a:xfrm>
            <a:custGeom>
              <a:avLst/>
              <a:gdLst>
                <a:gd name="T0" fmla="*/ 0 w 943"/>
                <a:gd name="T1" fmla="*/ 241 h 901"/>
                <a:gd name="T2" fmla="*/ 942 w 943"/>
                <a:gd name="T3" fmla="*/ 898 h 901"/>
                <a:gd name="T4" fmla="*/ 941 w 943"/>
                <a:gd name="T5" fmla="*/ 884 h 901"/>
                <a:gd name="T6" fmla="*/ 940 w 943"/>
                <a:gd name="T7" fmla="*/ 864 h 901"/>
                <a:gd name="T8" fmla="*/ 937 w 943"/>
                <a:gd name="T9" fmla="*/ 844 h 901"/>
                <a:gd name="T10" fmla="*/ 934 w 943"/>
                <a:gd name="T11" fmla="*/ 822 h 901"/>
                <a:gd name="T12" fmla="*/ 933 w 943"/>
                <a:gd name="T13" fmla="*/ 799 h 901"/>
                <a:gd name="T14" fmla="*/ 924 w 943"/>
                <a:gd name="T15" fmla="*/ 771 h 901"/>
                <a:gd name="T16" fmla="*/ 916 w 943"/>
                <a:gd name="T17" fmla="*/ 743 h 901"/>
                <a:gd name="T18" fmla="*/ 911 w 943"/>
                <a:gd name="T19" fmla="*/ 712 h 901"/>
                <a:gd name="T20" fmla="*/ 908 w 943"/>
                <a:gd name="T21" fmla="*/ 678 h 901"/>
                <a:gd name="T22" fmla="*/ 903 w 943"/>
                <a:gd name="T23" fmla="*/ 644 h 901"/>
                <a:gd name="T24" fmla="*/ 893 w 943"/>
                <a:gd name="T25" fmla="*/ 625 h 901"/>
                <a:gd name="T26" fmla="*/ 877 w 943"/>
                <a:gd name="T27" fmla="*/ 618 h 901"/>
                <a:gd name="T28" fmla="*/ 855 w 943"/>
                <a:gd name="T29" fmla="*/ 605 h 901"/>
                <a:gd name="T30" fmla="*/ 833 w 943"/>
                <a:gd name="T31" fmla="*/ 597 h 901"/>
                <a:gd name="T32" fmla="*/ 809 w 943"/>
                <a:gd name="T33" fmla="*/ 570 h 901"/>
                <a:gd name="T34" fmla="*/ 817 w 943"/>
                <a:gd name="T35" fmla="*/ 572 h 901"/>
                <a:gd name="T36" fmla="*/ 831 w 943"/>
                <a:gd name="T37" fmla="*/ 573 h 901"/>
                <a:gd name="T38" fmla="*/ 843 w 943"/>
                <a:gd name="T39" fmla="*/ 569 h 901"/>
                <a:gd name="T40" fmla="*/ 849 w 943"/>
                <a:gd name="T41" fmla="*/ 561 h 901"/>
                <a:gd name="T42" fmla="*/ 842 w 943"/>
                <a:gd name="T43" fmla="*/ 554 h 901"/>
                <a:gd name="T44" fmla="*/ 844 w 943"/>
                <a:gd name="T45" fmla="*/ 540 h 901"/>
                <a:gd name="T46" fmla="*/ 852 w 943"/>
                <a:gd name="T47" fmla="*/ 522 h 901"/>
                <a:gd name="T48" fmla="*/ 872 w 943"/>
                <a:gd name="T49" fmla="*/ 512 h 901"/>
                <a:gd name="T50" fmla="*/ 889 w 943"/>
                <a:gd name="T51" fmla="*/ 494 h 901"/>
                <a:gd name="T52" fmla="*/ 882 w 943"/>
                <a:gd name="T53" fmla="*/ 485 h 901"/>
                <a:gd name="T54" fmla="*/ 885 w 943"/>
                <a:gd name="T55" fmla="*/ 475 h 901"/>
                <a:gd name="T56" fmla="*/ 891 w 943"/>
                <a:gd name="T57" fmla="*/ 459 h 901"/>
                <a:gd name="T58" fmla="*/ 873 w 943"/>
                <a:gd name="T59" fmla="*/ 440 h 901"/>
                <a:gd name="T60" fmla="*/ 859 w 943"/>
                <a:gd name="T61" fmla="*/ 416 h 901"/>
                <a:gd name="T62" fmla="*/ 852 w 943"/>
                <a:gd name="T63" fmla="*/ 389 h 901"/>
                <a:gd name="T64" fmla="*/ 851 w 943"/>
                <a:gd name="T65" fmla="*/ 361 h 901"/>
                <a:gd name="T66" fmla="*/ 849 w 943"/>
                <a:gd name="T67" fmla="*/ 335 h 901"/>
                <a:gd name="T68" fmla="*/ 843 w 943"/>
                <a:gd name="T69" fmla="*/ 312 h 901"/>
                <a:gd name="T70" fmla="*/ 828 w 943"/>
                <a:gd name="T71" fmla="*/ 283 h 901"/>
                <a:gd name="T72" fmla="*/ 807 w 943"/>
                <a:gd name="T73" fmla="*/ 263 h 901"/>
                <a:gd name="T74" fmla="*/ 809 w 943"/>
                <a:gd name="T75" fmla="*/ 251 h 901"/>
                <a:gd name="T76" fmla="*/ 816 w 943"/>
                <a:gd name="T77" fmla="*/ 245 h 901"/>
                <a:gd name="T78" fmla="*/ 816 w 943"/>
                <a:gd name="T79" fmla="*/ 241 h 901"/>
                <a:gd name="T80" fmla="*/ 807 w 943"/>
                <a:gd name="T81" fmla="*/ 238 h 901"/>
                <a:gd name="T82" fmla="*/ 798 w 943"/>
                <a:gd name="T83" fmla="*/ 239 h 901"/>
                <a:gd name="T84" fmla="*/ 793 w 943"/>
                <a:gd name="T85" fmla="*/ 235 h 901"/>
                <a:gd name="T86" fmla="*/ 797 w 943"/>
                <a:gd name="T87" fmla="*/ 228 h 901"/>
                <a:gd name="T88" fmla="*/ 790 w 943"/>
                <a:gd name="T89" fmla="*/ 228 h 901"/>
                <a:gd name="T90" fmla="*/ 788 w 943"/>
                <a:gd name="T91" fmla="*/ 220 h 901"/>
                <a:gd name="T92" fmla="*/ 792 w 943"/>
                <a:gd name="T93" fmla="*/ 207 h 901"/>
                <a:gd name="T94" fmla="*/ 796 w 943"/>
                <a:gd name="T95" fmla="*/ 195 h 901"/>
                <a:gd name="T96" fmla="*/ 790 w 943"/>
                <a:gd name="T97" fmla="*/ 197 h 901"/>
                <a:gd name="T98" fmla="*/ 776 w 943"/>
                <a:gd name="T99" fmla="*/ 206 h 901"/>
                <a:gd name="T100" fmla="*/ 758 w 943"/>
                <a:gd name="T101" fmla="*/ 220 h 901"/>
                <a:gd name="T102" fmla="*/ 743 w 943"/>
                <a:gd name="T103" fmla="*/ 240 h 901"/>
                <a:gd name="T104" fmla="*/ 722 w 943"/>
                <a:gd name="T105" fmla="*/ 228 h 901"/>
                <a:gd name="T106" fmla="*/ 699 w 943"/>
                <a:gd name="T107" fmla="*/ 228 h 901"/>
                <a:gd name="T108" fmla="*/ 679 w 943"/>
                <a:gd name="T109" fmla="*/ 241 h 901"/>
                <a:gd name="T110" fmla="*/ 663 w 943"/>
                <a:gd name="T111" fmla="*/ 259 h 901"/>
                <a:gd name="T112" fmla="*/ 649 w 943"/>
                <a:gd name="T113" fmla="*/ 280 h 901"/>
                <a:gd name="T114" fmla="*/ 640 w 943"/>
                <a:gd name="T115" fmla="*/ 298 h 901"/>
                <a:gd name="T116" fmla="*/ 546 w 943"/>
                <a:gd name="T117" fmla="*/ 54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43" h="901">
                  <a:moveTo>
                    <a:pt x="130" y="44"/>
                  </a:moveTo>
                  <a:lnTo>
                    <a:pt x="120" y="90"/>
                  </a:lnTo>
                  <a:lnTo>
                    <a:pt x="64" y="102"/>
                  </a:lnTo>
                  <a:lnTo>
                    <a:pt x="58" y="213"/>
                  </a:lnTo>
                  <a:lnTo>
                    <a:pt x="71" y="238"/>
                  </a:lnTo>
                  <a:lnTo>
                    <a:pt x="0" y="241"/>
                  </a:lnTo>
                  <a:lnTo>
                    <a:pt x="1" y="360"/>
                  </a:lnTo>
                  <a:lnTo>
                    <a:pt x="61" y="495"/>
                  </a:lnTo>
                  <a:lnTo>
                    <a:pt x="269" y="484"/>
                  </a:lnTo>
                  <a:lnTo>
                    <a:pt x="942" y="900"/>
                  </a:lnTo>
                  <a:lnTo>
                    <a:pt x="942" y="899"/>
                  </a:lnTo>
                  <a:lnTo>
                    <a:pt x="942" y="898"/>
                  </a:lnTo>
                  <a:lnTo>
                    <a:pt x="941" y="897"/>
                  </a:lnTo>
                  <a:lnTo>
                    <a:pt x="941" y="895"/>
                  </a:lnTo>
                  <a:lnTo>
                    <a:pt x="941" y="893"/>
                  </a:lnTo>
                  <a:lnTo>
                    <a:pt x="941" y="890"/>
                  </a:lnTo>
                  <a:lnTo>
                    <a:pt x="941" y="887"/>
                  </a:lnTo>
                  <a:lnTo>
                    <a:pt x="941" y="884"/>
                  </a:lnTo>
                  <a:lnTo>
                    <a:pt x="941" y="880"/>
                  </a:lnTo>
                  <a:lnTo>
                    <a:pt x="941" y="877"/>
                  </a:lnTo>
                  <a:lnTo>
                    <a:pt x="940" y="874"/>
                  </a:lnTo>
                  <a:lnTo>
                    <a:pt x="940" y="870"/>
                  </a:lnTo>
                  <a:lnTo>
                    <a:pt x="940" y="867"/>
                  </a:lnTo>
                  <a:lnTo>
                    <a:pt x="940" y="864"/>
                  </a:lnTo>
                  <a:lnTo>
                    <a:pt x="940" y="861"/>
                  </a:lnTo>
                  <a:lnTo>
                    <a:pt x="940" y="858"/>
                  </a:lnTo>
                  <a:lnTo>
                    <a:pt x="939" y="854"/>
                  </a:lnTo>
                  <a:lnTo>
                    <a:pt x="939" y="851"/>
                  </a:lnTo>
                  <a:lnTo>
                    <a:pt x="938" y="847"/>
                  </a:lnTo>
                  <a:lnTo>
                    <a:pt x="937" y="844"/>
                  </a:lnTo>
                  <a:lnTo>
                    <a:pt x="937" y="840"/>
                  </a:lnTo>
                  <a:lnTo>
                    <a:pt x="936" y="836"/>
                  </a:lnTo>
                  <a:lnTo>
                    <a:pt x="935" y="833"/>
                  </a:lnTo>
                  <a:lnTo>
                    <a:pt x="935" y="829"/>
                  </a:lnTo>
                  <a:lnTo>
                    <a:pt x="934" y="825"/>
                  </a:lnTo>
                  <a:lnTo>
                    <a:pt x="934" y="822"/>
                  </a:lnTo>
                  <a:lnTo>
                    <a:pt x="934" y="818"/>
                  </a:lnTo>
                  <a:lnTo>
                    <a:pt x="933" y="814"/>
                  </a:lnTo>
                  <a:lnTo>
                    <a:pt x="933" y="810"/>
                  </a:lnTo>
                  <a:lnTo>
                    <a:pt x="933" y="807"/>
                  </a:lnTo>
                  <a:lnTo>
                    <a:pt x="933" y="803"/>
                  </a:lnTo>
                  <a:lnTo>
                    <a:pt x="933" y="799"/>
                  </a:lnTo>
                  <a:lnTo>
                    <a:pt x="932" y="794"/>
                  </a:lnTo>
                  <a:lnTo>
                    <a:pt x="930" y="790"/>
                  </a:lnTo>
                  <a:lnTo>
                    <a:pt x="929" y="785"/>
                  </a:lnTo>
                  <a:lnTo>
                    <a:pt x="927" y="780"/>
                  </a:lnTo>
                  <a:lnTo>
                    <a:pt x="926" y="776"/>
                  </a:lnTo>
                  <a:lnTo>
                    <a:pt x="924" y="771"/>
                  </a:lnTo>
                  <a:lnTo>
                    <a:pt x="923" y="766"/>
                  </a:lnTo>
                  <a:lnTo>
                    <a:pt x="922" y="762"/>
                  </a:lnTo>
                  <a:lnTo>
                    <a:pt x="920" y="757"/>
                  </a:lnTo>
                  <a:lnTo>
                    <a:pt x="919" y="753"/>
                  </a:lnTo>
                  <a:lnTo>
                    <a:pt x="918" y="748"/>
                  </a:lnTo>
                  <a:lnTo>
                    <a:pt x="916" y="743"/>
                  </a:lnTo>
                  <a:lnTo>
                    <a:pt x="915" y="738"/>
                  </a:lnTo>
                  <a:lnTo>
                    <a:pt x="914" y="733"/>
                  </a:lnTo>
                  <a:lnTo>
                    <a:pt x="913" y="728"/>
                  </a:lnTo>
                  <a:lnTo>
                    <a:pt x="912" y="723"/>
                  </a:lnTo>
                  <a:lnTo>
                    <a:pt x="912" y="718"/>
                  </a:lnTo>
                  <a:lnTo>
                    <a:pt x="911" y="712"/>
                  </a:lnTo>
                  <a:lnTo>
                    <a:pt x="910" y="706"/>
                  </a:lnTo>
                  <a:lnTo>
                    <a:pt x="910" y="701"/>
                  </a:lnTo>
                  <a:lnTo>
                    <a:pt x="909" y="695"/>
                  </a:lnTo>
                  <a:lnTo>
                    <a:pt x="909" y="689"/>
                  </a:lnTo>
                  <a:lnTo>
                    <a:pt x="908" y="683"/>
                  </a:lnTo>
                  <a:lnTo>
                    <a:pt x="908" y="678"/>
                  </a:lnTo>
                  <a:lnTo>
                    <a:pt x="907" y="672"/>
                  </a:lnTo>
                  <a:lnTo>
                    <a:pt x="906" y="666"/>
                  </a:lnTo>
                  <a:lnTo>
                    <a:pt x="906" y="661"/>
                  </a:lnTo>
                  <a:lnTo>
                    <a:pt x="905" y="655"/>
                  </a:lnTo>
                  <a:lnTo>
                    <a:pt x="904" y="650"/>
                  </a:lnTo>
                  <a:lnTo>
                    <a:pt x="903" y="644"/>
                  </a:lnTo>
                  <a:lnTo>
                    <a:pt x="902" y="638"/>
                  </a:lnTo>
                  <a:lnTo>
                    <a:pt x="900" y="633"/>
                  </a:lnTo>
                  <a:lnTo>
                    <a:pt x="899" y="630"/>
                  </a:lnTo>
                  <a:lnTo>
                    <a:pt x="898" y="628"/>
                  </a:lnTo>
                  <a:lnTo>
                    <a:pt x="896" y="626"/>
                  </a:lnTo>
                  <a:lnTo>
                    <a:pt x="893" y="625"/>
                  </a:lnTo>
                  <a:lnTo>
                    <a:pt x="891" y="624"/>
                  </a:lnTo>
                  <a:lnTo>
                    <a:pt x="889" y="624"/>
                  </a:lnTo>
                  <a:lnTo>
                    <a:pt x="887" y="623"/>
                  </a:lnTo>
                  <a:lnTo>
                    <a:pt x="884" y="622"/>
                  </a:lnTo>
                  <a:lnTo>
                    <a:pt x="881" y="620"/>
                  </a:lnTo>
                  <a:lnTo>
                    <a:pt x="877" y="618"/>
                  </a:lnTo>
                  <a:lnTo>
                    <a:pt x="874" y="616"/>
                  </a:lnTo>
                  <a:lnTo>
                    <a:pt x="870" y="614"/>
                  </a:lnTo>
                  <a:lnTo>
                    <a:pt x="866" y="611"/>
                  </a:lnTo>
                  <a:lnTo>
                    <a:pt x="863" y="609"/>
                  </a:lnTo>
                  <a:lnTo>
                    <a:pt x="859" y="607"/>
                  </a:lnTo>
                  <a:lnTo>
                    <a:pt x="855" y="605"/>
                  </a:lnTo>
                  <a:lnTo>
                    <a:pt x="852" y="603"/>
                  </a:lnTo>
                  <a:lnTo>
                    <a:pt x="848" y="602"/>
                  </a:lnTo>
                  <a:lnTo>
                    <a:pt x="844" y="600"/>
                  </a:lnTo>
                  <a:lnTo>
                    <a:pt x="840" y="599"/>
                  </a:lnTo>
                  <a:lnTo>
                    <a:pt x="837" y="598"/>
                  </a:lnTo>
                  <a:lnTo>
                    <a:pt x="833" y="597"/>
                  </a:lnTo>
                  <a:lnTo>
                    <a:pt x="829" y="596"/>
                  </a:lnTo>
                  <a:lnTo>
                    <a:pt x="825" y="596"/>
                  </a:lnTo>
                  <a:lnTo>
                    <a:pt x="813" y="585"/>
                  </a:lnTo>
                  <a:lnTo>
                    <a:pt x="806" y="571"/>
                  </a:lnTo>
                  <a:lnTo>
                    <a:pt x="808" y="570"/>
                  </a:lnTo>
                  <a:lnTo>
                    <a:pt x="809" y="570"/>
                  </a:lnTo>
                  <a:lnTo>
                    <a:pt x="810" y="570"/>
                  </a:lnTo>
                  <a:lnTo>
                    <a:pt x="811" y="571"/>
                  </a:lnTo>
                  <a:lnTo>
                    <a:pt x="813" y="572"/>
                  </a:lnTo>
                  <a:lnTo>
                    <a:pt x="814" y="572"/>
                  </a:lnTo>
                  <a:lnTo>
                    <a:pt x="816" y="572"/>
                  </a:lnTo>
                  <a:lnTo>
                    <a:pt x="817" y="572"/>
                  </a:lnTo>
                  <a:lnTo>
                    <a:pt x="820" y="573"/>
                  </a:lnTo>
                  <a:lnTo>
                    <a:pt x="822" y="573"/>
                  </a:lnTo>
                  <a:lnTo>
                    <a:pt x="824" y="573"/>
                  </a:lnTo>
                  <a:lnTo>
                    <a:pt x="826" y="573"/>
                  </a:lnTo>
                  <a:lnTo>
                    <a:pt x="828" y="573"/>
                  </a:lnTo>
                  <a:lnTo>
                    <a:pt x="831" y="573"/>
                  </a:lnTo>
                  <a:lnTo>
                    <a:pt x="833" y="572"/>
                  </a:lnTo>
                  <a:lnTo>
                    <a:pt x="835" y="572"/>
                  </a:lnTo>
                  <a:lnTo>
                    <a:pt x="837" y="571"/>
                  </a:lnTo>
                  <a:lnTo>
                    <a:pt x="839" y="571"/>
                  </a:lnTo>
                  <a:lnTo>
                    <a:pt x="841" y="570"/>
                  </a:lnTo>
                  <a:lnTo>
                    <a:pt x="843" y="569"/>
                  </a:lnTo>
                  <a:lnTo>
                    <a:pt x="845" y="568"/>
                  </a:lnTo>
                  <a:lnTo>
                    <a:pt x="847" y="567"/>
                  </a:lnTo>
                  <a:lnTo>
                    <a:pt x="849" y="566"/>
                  </a:lnTo>
                  <a:lnTo>
                    <a:pt x="851" y="564"/>
                  </a:lnTo>
                  <a:lnTo>
                    <a:pt x="850" y="563"/>
                  </a:lnTo>
                  <a:lnTo>
                    <a:pt x="849" y="561"/>
                  </a:lnTo>
                  <a:lnTo>
                    <a:pt x="848" y="560"/>
                  </a:lnTo>
                  <a:lnTo>
                    <a:pt x="847" y="559"/>
                  </a:lnTo>
                  <a:lnTo>
                    <a:pt x="845" y="558"/>
                  </a:lnTo>
                  <a:lnTo>
                    <a:pt x="844" y="557"/>
                  </a:lnTo>
                  <a:lnTo>
                    <a:pt x="843" y="556"/>
                  </a:lnTo>
                  <a:lnTo>
                    <a:pt x="842" y="554"/>
                  </a:lnTo>
                  <a:lnTo>
                    <a:pt x="846" y="550"/>
                  </a:lnTo>
                  <a:lnTo>
                    <a:pt x="845" y="548"/>
                  </a:lnTo>
                  <a:lnTo>
                    <a:pt x="845" y="546"/>
                  </a:lnTo>
                  <a:lnTo>
                    <a:pt x="844" y="544"/>
                  </a:lnTo>
                  <a:lnTo>
                    <a:pt x="844" y="542"/>
                  </a:lnTo>
                  <a:lnTo>
                    <a:pt x="844" y="540"/>
                  </a:lnTo>
                  <a:lnTo>
                    <a:pt x="844" y="538"/>
                  </a:lnTo>
                  <a:lnTo>
                    <a:pt x="844" y="536"/>
                  </a:lnTo>
                  <a:lnTo>
                    <a:pt x="844" y="533"/>
                  </a:lnTo>
                  <a:lnTo>
                    <a:pt x="846" y="529"/>
                  </a:lnTo>
                  <a:lnTo>
                    <a:pt x="849" y="525"/>
                  </a:lnTo>
                  <a:lnTo>
                    <a:pt x="852" y="522"/>
                  </a:lnTo>
                  <a:lnTo>
                    <a:pt x="855" y="519"/>
                  </a:lnTo>
                  <a:lnTo>
                    <a:pt x="858" y="517"/>
                  </a:lnTo>
                  <a:lnTo>
                    <a:pt x="862" y="516"/>
                  </a:lnTo>
                  <a:lnTo>
                    <a:pt x="865" y="515"/>
                  </a:lnTo>
                  <a:lnTo>
                    <a:pt x="869" y="513"/>
                  </a:lnTo>
                  <a:lnTo>
                    <a:pt x="872" y="512"/>
                  </a:lnTo>
                  <a:lnTo>
                    <a:pt x="876" y="511"/>
                  </a:lnTo>
                  <a:lnTo>
                    <a:pt x="879" y="509"/>
                  </a:lnTo>
                  <a:lnTo>
                    <a:pt x="882" y="506"/>
                  </a:lnTo>
                  <a:lnTo>
                    <a:pt x="885" y="503"/>
                  </a:lnTo>
                  <a:lnTo>
                    <a:pt x="887" y="499"/>
                  </a:lnTo>
                  <a:lnTo>
                    <a:pt x="889" y="494"/>
                  </a:lnTo>
                  <a:lnTo>
                    <a:pt x="890" y="488"/>
                  </a:lnTo>
                  <a:lnTo>
                    <a:pt x="889" y="488"/>
                  </a:lnTo>
                  <a:lnTo>
                    <a:pt x="887" y="487"/>
                  </a:lnTo>
                  <a:lnTo>
                    <a:pt x="885" y="486"/>
                  </a:lnTo>
                  <a:lnTo>
                    <a:pt x="884" y="486"/>
                  </a:lnTo>
                  <a:lnTo>
                    <a:pt x="882" y="485"/>
                  </a:lnTo>
                  <a:lnTo>
                    <a:pt x="881" y="484"/>
                  </a:lnTo>
                  <a:lnTo>
                    <a:pt x="879" y="483"/>
                  </a:lnTo>
                  <a:lnTo>
                    <a:pt x="878" y="481"/>
                  </a:lnTo>
                  <a:lnTo>
                    <a:pt x="880" y="479"/>
                  </a:lnTo>
                  <a:lnTo>
                    <a:pt x="882" y="477"/>
                  </a:lnTo>
                  <a:lnTo>
                    <a:pt x="885" y="475"/>
                  </a:lnTo>
                  <a:lnTo>
                    <a:pt x="887" y="473"/>
                  </a:lnTo>
                  <a:lnTo>
                    <a:pt x="889" y="470"/>
                  </a:lnTo>
                  <a:lnTo>
                    <a:pt x="891" y="468"/>
                  </a:lnTo>
                  <a:lnTo>
                    <a:pt x="892" y="465"/>
                  </a:lnTo>
                  <a:lnTo>
                    <a:pt x="894" y="461"/>
                  </a:lnTo>
                  <a:lnTo>
                    <a:pt x="891" y="459"/>
                  </a:lnTo>
                  <a:lnTo>
                    <a:pt x="888" y="456"/>
                  </a:lnTo>
                  <a:lnTo>
                    <a:pt x="885" y="453"/>
                  </a:lnTo>
                  <a:lnTo>
                    <a:pt x="882" y="450"/>
                  </a:lnTo>
                  <a:lnTo>
                    <a:pt x="879" y="447"/>
                  </a:lnTo>
                  <a:lnTo>
                    <a:pt x="876" y="443"/>
                  </a:lnTo>
                  <a:lnTo>
                    <a:pt x="873" y="440"/>
                  </a:lnTo>
                  <a:lnTo>
                    <a:pt x="870" y="437"/>
                  </a:lnTo>
                  <a:lnTo>
                    <a:pt x="868" y="433"/>
                  </a:lnTo>
                  <a:lnTo>
                    <a:pt x="865" y="429"/>
                  </a:lnTo>
                  <a:lnTo>
                    <a:pt x="863" y="425"/>
                  </a:lnTo>
                  <a:lnTo>
                    <a:pt x="861" y="420"/>
                  </a:lnTo>
                  <a:lnTo>
                    <a:pt x="859" y="416"/>
                  </a:lnTo>
                  <a:lnTo>
                    <a:pt x="857" y="411"/>
                  </a:lnTo>
                  <a:lnTo>
                    <a:pt x="856" y="407"/>
                  </a:lnTo>
                  <a:lnTo>
                    <a:pt x="855" y="402"/>
                  </a:lnTo>
                  <a:lnTo>
                    <a:pt x="854" y="398"/>
                  </a:lnTo>
                  <a:lnTo>
                    <a:pt x="853" y="393"/>
                  </a:lnTo>
                  <a:lnTo>
                    <a:pt x="852" y="389"/>
                  </a:lnTo>
                  <a:lnTo>
                    <a:pt x="852" y="384"/>
                  </a:lnTo>
                  <a:lnTo>
                    <a:pt x="852" y="380"/>
                  </a:lnTo>
                  <a:lnTo>
                    <a:pt x="851" y="375"/>
                  </a:lnTo>
                  <a:lnTo>
                    <a:pt x="851" y="370"/>
                  </a:lnTo>
                  <a:lnTo>
                    <a:pt x="851" y="366"/>
                  </a:lnTo>
                  <a:lnTo>
                    <a:pt x="851" y="361"/>
                  </a:lnTo>
                  <a:lnTo>
                    <a:pt x="851" y="357"/>
                  </a:lnTo>
                  <a:lnTo>
                    <a:pt x="851" y="353"/>
                  </a:lnTo>
                  <a:lnTo>
                    <a:pt x="850" y="348"/>
                  </a:lnTo>
                  <a:lnTo>
                    <a:pt x="850" y="343"/>
                  </a:lnTo>
                  <a:lnTo>
                    <a:pt x="850" y="339"/>
                  </a:lnTo>
                  <a:lnTo>
                    <a:pt x="849" y="335"/>
                  </a:lnTo>
                  <a:lnTo>
                    <a:pt x="848" y="330"/>
                  </a:lnTo>
                  <a:lnTo>
                    <a:pt x="848" y="328"/>
                  </a:lnTo>
                  <a:lnTo>
                    <a:pt x="848" y="328"/>
                  </a:lnTo>
                  <a:lnTo>
                    <a:pt x="847" y="322"/>
                  </a:lnTo>
                  <a:lnTo>
                    <a:pt x="845" y="317"/>
                  </a:lnTo>
                  <a:lnTo>
                    <a:pt x="843" y="312"/>
                  </a:lnTo>
                  <a:lnTo>
                    <a:pt x="841" y="306"/>
                  </a:lnTo>
                  <a:lnTo>
                    <a:pt x="839" y="301"/>
                  </a:lnTo>
                  <a:lnTo>
                    <a:pt x="837" y="297"/>
                  </a:lnTo>
                  <a:lnTo>
                    <a:pt x="834" y="292"/>
                  </a:lnTo>
                  <a:lnTo>
                    <a:pt x="831" y="287"/>
                  </a:lnTo>
                  <a:lnTo>
                    <a:pt x="828" y="283"/>
                  </a:lnTo>
                  <a:lnTo>
                    <a:pt x="825" y="279"/>
                  </a:lnTo>
                  <a:lnTo>
                    <a:pt x="822" y="275"/>
                  </a:lnTo>
                  <a:lnTo>
                    <a:pt x="818" y="272"/>
                  </a:lnTo>
                  <a:lnTo>
                    <a:pt x="815" y="269"/>
                  </a:lnTo>
                  <a:lnTo>
                    <a:pt x="811" y="266"/>
                  </a:lnTo>
                  <a:lnTo>
                    <a:pt x="807" y="263"/>
                  </a:lnTo>
                  <a:lnTo>
                    <a:pt x="803" y="261"/>
                  </a:lnTo>
                  <a:lnTo>
                    <a:pt x="804" y="258"/>
                  </a:lnTo>
                  <a:lnTo>
                    <a:pt x="805" y="256"/>
                  </a:lnTo>
                  <a:lnTo>
                    <a:pt x="806" y="254"/>
                  </a:lnTo>
                  <a:lnTo>
                    <a:pt x="808" y="253"/>
                  </a:lnTo>
                  <a:lnTo>
                    <a:pt x="809" y="251"/>
                  </a:lnTo>
                  <a:lnTo>
                    <a:pt x="811" y="249"/>
                  </a:lnTo>
                  <a:lnTo>
                    <a:pt x="813" y="248"/>
                  </a:lnTo>
                  <a:lnTo>
                    <a:pt x="814" y="246"/>
                  </a:lnTo>
                  <a:lnTo>
                    <a:pt x="815" y="246"/>
                  </a:lnTo>
                  <a:lnTo>
                    <a:pt x="815" y="245"/>
                  </a:lnTo>
                  <a:lnTo>
                    <a:pt x="816" y="245"/>
                  </a:lnTo>
                  <a:lnTo>
                    <a:pt x="816" y="245"/>
                  </a:lnTo>
                  <a:lnTo>
                    <a:pt x="817" y="245"/>
                  </a:lnTo>
                  <a:lnTo>
                    <a:pt x="817" y="244"/>
                  </a:lnTo>
                  <a:lnTo>
                    <a:pt x="817" y="243"/>
                  </a:lnTo>
                  <a:lnTo>
                    <a:pt x="817" y="242"/>
                  </a:lnTo>
                  <a:lnTo>
                    <a:pt x="816" y="241"/>
                  </a:lnTo>
                  <a:lnTo>
                    <a:pt x="814" y="240"/>
                  </a:lnTo>
                  <a:lnTo>
                    <a:pt x="813" y="240"/>
                  </a:lnTo>
                  <a:lnTo>
                    <a:pt x="811" y="239"/>
                  </a:lnTo>
                  <a:lnTo>
                    <a:pt x="810" y="239"/>
                  </a:lnTo>
                  <a:lnTo>
                    <a:pt x="808" y="239"/>
                  </a:lnTo>
                  <a:lnTo>
                    <a:pt x="807" y="238"/>
                  </a:lnTo>
                  <a:lnTo>
                    <a:pt x="805" y="238"/>
                  </a:lnTo>
                  <a:lnTo>
                    <a:pt x="804" y="238"/>
                  </a:lnTo>
                  <a:lnTo>
                    <a:pt x="802" y="238"/>
                  </a:lnTo>
                  <a:lnTo>
                    <a:pt x="801" y="239"/>
                  </a:lnTo>
                  <a:lnTo>
                    <a:pt x="799" y="239"/>
                  </a:lnTo>
                  <a:lnTo>
                    <a:pt x="798" y="239"/>
                  </a:lnTo>
                  <a:lnTo>
                    <a:pt x="796" y="239"/>
                  </a:lnTo>
                  <a:lnTo>
                    <a:pt x="794" y="240"/>
                  </a:lnTo>
                  <a:lnTo>
                    <a:pt x="793" y="240"/>
                  </a:lnTo>
                  <a:lnTo>
                    <a:pt x="792" y="238"/>
                  </a:lnTo>
                  <a:lnTo>
                    <a:pt x="792" y="237"/>
                  </a:lnTo>
                  <a:lnTo>
                    <a:pt x="793" y="235"/>
                  </a:lnTo>
                  <a:lnTo>
                    <a:pt x="794" y="234"/>
                  </a:lnTo>
                  <a:lnTo>
                    <a:pt x="795" y="233"/>
                  </a:lnTo>
                  <a:lnTo>
                    <a:pt x="796" y="232"/>
                  </a:lnTo>
                  <a:lnTo>
                    <a:pt x="796" y="231"/>
                  </a:lnTo>
                  <a:lnTo>
                    <a:pt x="797" y="229"/>
                  </a:lnTo>
                  <a:lnTo>
                    <a:pt x="797" y="228"/>
                  </a:lnTo>
                  <a:lnTo>
                    <a:pt x="796" y="227"/>
                  </a:lnTo>
                  <a:lnTo>
                    <a:pt x="795" y="227"/>
                  </a:lnTo>
                  <a:lnTo>
                    <a:pt x="794" y="228"/>
                  </a:lnTo>
                  <a:lnTo>
                    <a:pt x="792" y="228"/>
                  </a:lnTo>
                  <a:lnTo>
                    <a:pt x="791" y="228"/>
                  </a:lnTo>
                  <a:lnTo>
                    <a:pt x="790" y="228"/>
                  </a:lnTo>
                  <a:lnTo>
                    <a:pt x="788" y="229"/>
                  </a:lnTo>
                  <a:lnTo>
                    <a:pt x="787" y="229"/>
                  </a:lnTo>
                  <a:lnTo>
                    <a:pt x="787" y="226"/>
                  </a:lnTo>
                  <a:lnTo>
                    <a:pt x="787" y="224"/>
                  </a:lnTo>
                  <a:lnTo>
                    <a:pt x="788" y="222"/>
                  </a:lnTo>
                  <a:lnTo>
                    <a:pt x="788" y="220"/>
                  </a:lnTo>
                  <a:lnTo>
                    <a:pt x="789" y="217"/>
                  </a:lnTo>
                  <a:lnTo>
                    <a:pt x="789" y="215"/>
                  </a:lnTo>
                  <a:lnTo>
                    <a:pt x="790" y="213"/>
                  </a:lnTo>
                  <a:lnTo>
                    <a:pt x="791" y="211"/>
                  </a:lnTo>
                  <a:lnTo>
                    <a:pt x="792" y="209"/>
                  </a:lnTo>
                  <a:lnTo>
                    <a:pt x="792" y="207"/>
                  </a:lnTo>
                  <a:lnTo>
                    <a:pt x="793" y="205"/>
                  </a:lnTo>
                  <a:lnTo>
                    <a:pt x="794" y="203"/>
                  </a:lnTo>
                  <a:lnTo>
                    <a:pt x="795" y="201"/>
                  </a:lnTo>
                  <a:lnTo>
                    <a:pt x="795" y="199"/>
                  </a:lnTo>
                  <a:lnTo>
                    <a:pt x="796" y="197"/>
                  </a:lnTo>
                  <a:lnTo>
                    <a:pt x="796" y="195"/>
                  </a:lnTo>
                  <a:lnTo>
                    <a:pt x="795" y="195"/>
                  </a:lnTo>
                  <a:lnTo>
                    <a:pt x="794" y="194"/>
                  </a:lnTo>
                  <a:lnTo>
                    <a:pt x="793" y="195"/>
                  </a:lnTo>
                  <a:lnTo>
                    <a:pt x="792" y="195"/>
                  </a:lnTo>
                  <a:lnTo>
                    <a:pt x="791" y="196"/>
                  </a:lnTo>
                  <a:lnTo>
                    <a:pt x="790" y="197"/>
                  </a:lnTo>
                  <a:lnTo>
                    <a:pt x="789" y="197"/>
                  </a:lnTo>
                  <a:lnTo>
                    <a:pt x="788" y="198"/>
                  </a:lnTo>
                  <a:lnTo>
                    <a:pt x="785" y="200"/>
                  </a:lnTo>
                  <a:lnTo>
                    <a:pt x="782" y="202"/>
                  </a:lnTo>
                  <a:lnTo>
                    <a:pt x="779" y="204"/>
                  </a:lnTo>
                  <a:lnTo>
                    <a:pt x="776" y="206"/>
                  </a:lnTo>
                  <a:lnTo>
                    <a:pt x="773" y="208"/>
                  </a:lnTo>
                  <a:lnTo>
                    <a:pt x="770" y="210"/>
                  </a:lnTo>
                  <a:lnTo>
                    <a:pt x="767" y="212"/>
                  </a:lnTo>
                  <a:lnTo>
                    <a:pt x="764" y="215"/>
                  </a:lnTo>
                  <a:lnTo>
                    <a:pt x="761" y="217"/>
                  </a:lnTo>
                  <a:lnTo>
                    <a:pt x="758" y="220"/>
                  </a:lnTo>
                  <a:lnTo>
                    <a:pt x="756" y="223"/>
                  </a:lnTo>
                  <a:lnTo>
                    <a:pt x="753" y="226"/>
                  </a:lnTo>
                  <a:lnTo>
                    <a:pt x="751" y="229"/>
                  </a:lnTo>
                  <a:lnTo>
                    <a:pt x="748" y="232"/>
                  </a:lnTo>
                  <a:lnTo>
                    <a:pt x="745" y="236"/>
                  </a:lnTo>
                  <a:lnTo>
                    <a:pt x="743" y="240"/>
                  </a:lnTo>
                  <a:lnTo>
                    <a:pt x="740" y="237"/>
                  </a:lnTo>
                  <a:lnTo>
                    <a:pt x="737" y="235"/>
                  </a:lnTo>
                  <a:lnTo>
                    <a:pt x="733" y="233"/>
                  </a:lnTo>
                  <a:lnTo>
                    <a:pt x="729" y="231"/>
                  </a:lnTo>
                  <a:lnTo>
                    <a:pt x="726" y="229"/>
                  </a:lnTo>
                  <a:lnTo>
                    <a:pt x="722" y="228"/>
                  </a:lnTo>
                  <a:lnTo>
                    <a:pt x="718" y="227"/>
                  </a:lnTo>
                  <a:lnTo>
                    <a:pt x="714" y="226"/>
                  </a:lnTo>
                  <a:lnTo>
                    <a:pt x="711" y="226"/>
                  </a:lnTo>
                  <a:lnTo>
                    <a:pt x="707" y="226"/>
                  </a:lnTo>
                  <a:lnTo>
                    <a:pt x="703" y="227"/>
                  </a:lnTo>
                  <a:lnTo>
                    <a:pt x="699" y="228"/>
                  </a:lnTo>
                  <a:lnTo>
                    <a:pt x="695" y="229"/>
                  </a:lnTo>
                  <a:lnTo>
                    <a:pt x="692" y="231"/>
                  </a:lnTo>
                  <a:lnTo>
                    <a:pt x="688" y="233"/>
                  </a:lnTo>
                  <a:lnTo>
                    <a:pt x="685" y="235"/>
                  </a:lnTo>
                  <a:lnTo>
                    <a:pt x="682" y="238"/>
                  </a:lnTo>
                  <a:lnTo>
                    <a:pt x="679" y="241"/>
                  </a:lnTo>
                  <a:lnTo>
                    <a:pt x="677" y="244"/>
                  </a:lnTo>
                  <a:lnTo>
                    <a:pt x="674" y="247"/>
                  </a:lnTo>
                  <a:lnTo>
                    <a:pt x="671" y="250"/>
                  </a:lnTo>
                  <a:lnTo>
                    <a:pt x="669" y="253"/>
                  </a:lnTo>
                  <a:lnTo>
                    <a:pt x="666" y="256"/>
                  </a:lnTo>
                  <a:lnTo>
                    <a:pt x="663" y="259"/>
                  </a:lnTo>
                  <a:lnTo>
                    <a:pt x="661" y="263"/>
                  </a:lnTo>
                  <a:lnTo>
                    <a:pt x="658" y="266"/>
                  </a:lnTo>
                  <a:lnTo>
                    <a:pt x="656" y="269"/>
                  </a:lnTo>
                  <a:lnTo>
                    <a:pt x="654" y="273"/>
                  </a:lnTo>
                  <a:lnTo>
                    <a:pt x="652" y="277"/>
                  </a:lnTo>
                  <a:lnTo>
                    <a:pt x="649" y="280"/>
                  </a:lnTo>
                  <a:lnTo>
                    <a:pt x="648" y="284"/>
                  </a:lnTo>
                  <a:lnTo>
                    <a:pt x="646" y="288"/>
                  </a:lnTo>
                  <a:lnTo>
                    <a:pt x="644" y="290"/>
                  </a:lnTo>
                  <a:lnTo>
                    <a:pt x="643" y="293"/>
                  </a:lnTo>
                  <a:lnTo>
                    <a:pt x="641" y="295"/>
                  </a:lnTo>
                  <a:lnTo>
                    <a:pt x="640" y="298"/>
                  </a:lnTo>
                  <a:lnTo>
                    <a:pt x="638" y="301"/>
                  </a:lnTo>
                  <a:lnTo>
                    <a:pt x="637" y="304"/>
                  </a:lnTo>
                  <a:lnTo>
                    <a:pt x="635" y="306"/>
                  </a:lnTo>
                  <a:lnTo>
                    <a:pt x="634" y="309"/>
                  </a:lnTo>
                  <a:lnTo>
                    <a:pt x="532" y="309"/>
                  </a:lnTo>
                  <a:lnTo>
                    <a:pt x="546" y="54"/>
                  </a:lnTo>
                  <a:lnTo>
                    <a:pt x="388" y="0"/>
                  </a:lnTo>
                  <a:lnTo>
                    <a:pt x="130" y="4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52" name="Freeform 340">
              <a:extLst>
                <a:ext uri="{FF2B5EF4-FFF2-40B4-BE49-F238E27FC236}">
                  <a16:creationId xmlns:a16="http://schemas.microsoft.com/office/drawing/2014/main" id="{01082ED6-7104-B122-DCC9-C2D500D43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5" y="2906"/>
              <a:ext cx="335" cy="81"/>
            </a:xfrm>
            <a:custGeom>
              <a:avLst/>
              <a:gdLst>
                <a:gd name="T0" fmla="*/ 0 w 335"/>
                <a:gd name="T1" fmla="*/ 38 h 81"/>
                <a:gd name="T2" fmla="*/ 0 w 335"/>
                <a:gd name="T3" fmla="*/ 39 h 81"/>
                <a:gd name="T4" fmla="*/ 73 w 335"/>
                <a:gd name="T5" fmla="*/ 80 h 81"/>
                <a:gd name="T6" fmla="*/ 334 w 335"/>
                <a:gd name="T7" fmla="*/ 37 h 81"/>
                <a:gd name="T8" fmla="*/ 226 w 335"/>
                <a:gd name="T9" fmla="*/ 0 h 81"/>
                <a:gd name="T10" fmla="*/ 0 w 335"/>
                <a:gd name="T11" fmla="*/ 3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5" h="81">
                  <a:moveTo>
                    <a:pt x="0" y="38"/>
                  </a:moveTo>
                  <a:lnTo>
                    <a:pt x="0" y="39"/>
                  </a:lnTo>
                  <a:lnTo>
                    <a:pt x="73" y="80"/>
                  </a:lnTo>
                  <a:lnTo>
                    <a:pt x="334" y="37"/>
                  </a:lnTo>
                  <a:lnTo>
                    <a:pt x="226" y="0"/>
                  </a:lnTo>
                  <a:lnTo>
                    <a:pt x="0" y="38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53" name="Freeform 341">
              <a:extLst>
                <a:ext uri="{FF2B5EF4-FFF2-40B4-BE49-F238E27FC236}">
                  <a16:creationId xmlns:a16="http://schemas.microsoft.com/office/drawing/2014/main" id="{BD52552C-83B4-8743-19F3-460F1CE55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0" y="2954"/>
              <a:ext cx="154" cy="366"/>
            </a:xfrm>
            <a:custGeom>
              <a:avLst/>
              <a:gdLst>
                <a:gd name="T0" fmla="*/ 57 w 154"/>
                <a:gd name="T1" fmla="*/ 38 h 366"/>
                <a:gd name="T2" fmla="*/ 4 w 154"/>
                <a:gd name="T3" fmla="*/ 53 h 366"/>
                <a:gd name="T4" fmla="*/ 0 w 154"/>
                <a:gd name="T5" fmla="*/ 124 h 366"/>
                <a:gd name="T6" fmla="*/ 18 w 154"/>
                <a:gd name="T7" fmla="*/ 157 h 366"/>
                <a:gd name="T8" fmla="*/ 101 w 154"/>
                <a:gd name="T9" fmla="*/ 309 h 366"/>
                <a:gd name="T10" fmla="*/ 103 w 154"/>
                <a:gd name="T11" fmla="*/ 313 h 366"/>
                <a:gd name="T12" fmla="*/ 106 w 154"/>
                <a:gd name="T13" fmla="*/ 317 h 366"/>
                <a:gd name="T14" fmla="*/ 109 w 154"/>
                <a:gd name="T15" fmla="*/ 321 h 366"/>
                <a:gd name="T16" fmla="*/ 113 w 154"/>
                <a:gd name="T17" fmla="*/ 326 h 366"/>
                <a:gd name="T18" fmla="*/ 116 w 154"/>
                <a:gd name="T19" fmla="*/ 330 h 366"/>
                <a:gd name="T20" fmla="*/ 119 w 154"/>
                <a:gd name="T21" fmla="*/ 335 h 366"/>
                <a:gd name="T22" fmla="*/ 122 w 154"/>
                <a:gd name="T23" fmla="*/ 339 h 366"/>
                <a:gd name="T24" fmla="*/ 125 w 154"/>
                <a:gd name="T25" fmla="*/ 344 h 366"/>
                <a:gd name="T26" fmla="*/ 128 w 154"/>
                <a:gd name="T27" fmla="*/ 348 h 366"/>
                <a:gd name="T28" fmla="*/ 131 w 154"/>
                <a:gd name="T29" fmla="*/ 352 h 366"/>
                <a:gd name="T30" fmla="*/ 134 w 154"/>
                <a:gd name="T31" fmla="*/ 355 h 366"/>
                <a:gd name="T32" fmla="*/ 136 w 154"/>
                <a:gd name="T33" fmla="*/ 358 h 366"/>
                <a:gd name="T34" fmla="*/ 138 w 154"/>
                <a:gd name="T35" fmla="*/ 361 h 366"/>
                <a:gd name="T36" fmla="*/ 139 w 154"/>
                <a:gd name="T37" fmla="*/ 363 h 366"/>
                <a:gd name="T38" fmla="*/ 140 w 154"/>
                <a:gd name="T39" fmla="*/ 364 h 366"/>
                <a:gd name="T40" fmla="*/ 140 w 154"/>
                <a:gd name="T41" fmla="*/ 365 h 366"/>
                <a:gd name="T42" fmla="*/ 153 w 154"/>
                <a:gd name="T43" fmla="*/ 39 h 366"/>
                <a:gd name="T44" fmla="*/ 65 w 154"/>
                <a:gd name="T45" fmla="*/ 0 h 366"/>
                <a:gd name="T46" fmla="*/ 57 w 154"/>
                <a:gd name="T47" fmla="*/ 38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4" h="366">
                  <a:moveTo>
                    <a:pt x="57" y="38"/>
                  </a:moveTo>
                  <a:lnTo>
                    <a:pt x="4" y="53"/>
                  </a:lnTo>
                  <a:lnTo>
                    <a:pt x="0" y="124"/>
                  </a:lnTo>
                  <a:lnTo>
                    <a:pt x="18" y="157"/>
                  </a:lnTo>
                  <a:lnTo>
                    <a:pt x="101" y="309"/>
                  </a:lnTo>
                  <a:lnTo>
                    <a:pt x="103" y="313"/>
                  </a:lnTo>
                  <a:lnTo>
                    <a:pt x="106" y="317"/>
                  </a:lnTo>
                  <a:lnTo>
                    <a:pt x="109" y="321"/>
                  </a:lnTo>
                  <a:lnTo>
                    <a:pt x="113" y="326"/>
                  </a:lnTo>
                  <a:lnTo>
                    <a:pt x="116" y="330"/>
                  </a:lnTo>
                  <a:lnTo>
                    <a:pt x="119" y="335"/>
                  </a:lnTo>
                  <a:lnTo>
                    <a:pt x="122" y="339"/>
                  </a:lnTo>
                  <a:lnTo>
                    <a:pt x="125" y="344"/>
                  </a:lnTo>
                  <a:lnTo>
                    <a:pt x="128" y="348"/>
                  </a:lnTo>
                  <a:lnTo>
                    <a:pt x="131" y="352"/>
                  </a:lnTo>
                  <a:lnTo>
                    <a:pt x="134" y="355"/>
                  </a:lnTo>
                  <a:lnTo>
                    <a:pt x="136" y="358"/>
                  </a:lnTo>
                  <a:lnTo>
                    <a:pt x="138" y="361"/>
                  </a:lnTo>
                  <a:lnTo>
                    <a:pt x="139" y="363"/>
                  </a:lnTo>
                  <a:lnTo>
                    <a:pt x="140" y="364"/>
                  </a:lnTo>
                  <a:lnTo>
                    <a:pt x="140" y="365"/>
                  </a:lnTo>
                  <a:lnTo>
                    <a:pt x="153" y="39"/>
                  </a:lnTo>
                  <a:lnTo>
                    <a:pt x="65" y="0"/>
                  </a:lnTo>
                  <a:lnTo>
                    <a:pt x="57" y="38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54" name="Freeform 342">
              <a:extLst>
                <a:ext uri="{FF2B5EF4-FFF2-40B4-BE49-F238E27FC236}">
                  <a16:creationId xmlns:a16="http://schemas.microsoft.com/office/drawing/2014/main" id="{9338EAAC-1D30-443B-3C13-578E08D4D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3" y="2959"/>
              <a:ext cx="46" cy="299"/>
            </a:xfrm>
            <a:custGeom>
              <a:avLst/>
              <a:gdLst>
                <a:gd name="T0" fmla="*/ 7 w 46"/>
                <a:gd name="T1" fmla="*/ 22 h 299"/>
                <a:gd name="T2" fmla="*/ 7 w 46"/>
                <a:gd name="T3" fmla="*/ 24 h 299"/>
                <a:gd name="T4" fmla="*/ 7 w 46"/>
                <a:gd name="T5" fmla="*/ 27 h 299"/>
                <a:gd name="T6" fmla="*/ 7 w 46"/>
                <a:gd name="T7" fmla="*/ 30 h 299"/>
                <a:gd name="T8" fmla="*/ 7 w 46"/>
                <a:gd name="T9" fmla="*/ 32 h 299"/>
                <a:gd name="T10" fmla="*/ 7 w 46"/>
                <a:gd name="T11" fmla="*/ 35 h 299"/>
                <a:gd name="T12" fmla="*/ 8 w 46"/>
                <a:gd name="T13" fmla="*/ 38 h 299"/>
                <a:gd name="T14" fmla="*/ 8 w 46"/>
                <a:gd name="T15" fmla="*/ 41 h 299"/>
                <a:gd name="T16" fmla="*/ 8 w 46"/>
                <a:gd name="T17" fmla="*/ 43 h 299"/>
                <a:gd name="T18" fmla="*/ 8 w 46"/>
                <a:gd name="T19" fmla="*/ 46 h 299"/>
                <a:gd name="T20" fmla="*/ 9 w 46"/>
                <a:gd name="T21" fmla="*/ 49 h 299"/>
                <a:gd name="T22" fmla="*/ 9 w 46"/>
                <a:gd name="T23" fmla="*/ 51 h 299"/>
                <a:gd name="T24" fmla="*/ 9 w 46"/>
                <a:gd name="T25" fmla="*/ 54 h 299"/>
                <a:gd name="T26" fmla="*/ 9 w 46"/>
                <a:gd name="T27" fmla="*/ 57 h 299"/>
                <a:gd name="T28" fmla="*/ 9 w 46"/>
                <a:gd name="T29" fmla="*/ 60 h 299"/>
                <a:gd name="T30" fmla="*/ 10 w 46"/>
                <a:gd name="T31" fmla="*/ 62 h 299"/>
                <a:gd name="T32" fmla="*/ 10 w 46"/>
                <a:gd name="T33" fmla="*/ 65 h 299"/>
                <a:gd name="T34" fmla="*/ 10 w 46"/>
                <a:gd name="T35" fmla="*/ 71 h 299"/>
                <a:gd name="T36" fmla="*/ 10 w 46"/>
                <a:gd name="T37" fmla="*/ 77 h 299"/>
                <a:gd name="T38" fmla="*/ 11 w 46"/>
                <a:gd name="T39" fmla="*/ 83 h 299"/>
                <a:gd name="T40" fmla="*/ 11 w 46"/>
                <a:gd name="T41" fmla="*/ 89 h 299"/>
                <a:gd name="T42" fmla="*/ 11 w 46"/>
                <a:gd name="T43" fmla="*/ 94 h 299"/>
                <a:gd name="T44" fmla="*/ 11 w 46"/>
                <a:gd name="T45" fmla="*/ 100 h 299"/>
                <a:gd name="T46" fmla="*/ 11 w 46"/>
                <a:gd name="T47" fmla="*/ 106 h 299"/>
                <a:gd name="T48" fmla="*/ 11 w 46"/>
                <a:gd name="T49" fmla="*/ 112 h 299"/>
                <a:gd name="T50" fmla="*/ 11 w 46"/>
                <a:gd name="T51" fmla="*/ 118 h 299"/>
                <a:gd name="T52" fmla="*/ 11 w 46"/>
                <a:gd name="T53" fmla="*/ 124 h 299"/>
                <a:gd name="T54" fmla="*/ 11 w 46"/>
                <a:gd name="T55" fmla="*/ 130 h 299"/>
                <a:gd name="T56" fmla="*/ 11 w 46"/>
                <a:gd name="T57" fmla="*/ 136 h 299"/>
                <a:gd name="T58" fmla="*/ 11 w 46"/>
                <a:gd name="T59" fmla="*/ 142 h 299"/>
                <a:gd name="T60" fmla="*/ 10 w 46"/>
                <a:gd name="T61" fmla="*/ 148 h 299"/>
                <a:gd name="T62" fmla="*/ 10 w 46"/>
                <a:gd name="T63" fmla="*/ 154 h 299"/>
                <a:gd name="T64" fmla="*/ 10 w 46"/>
                <a:gd name="T65" fmla="*/ 159 h 299"/>
                <a:gd name="T66" fmla="*/ 10 w 46"/>
                <a:gd name="T67" fmla="*/ 166 h 299"/>
                <a:gd name="T68" fmla="*/ 9 w 46"/>
                <a:gd name="T69" fmla="*/ 171 h 299"/>
                <a:gd name="T70" fmla="*/ 9 w 46"/>
                <a:gd name="T71" fmla="*/ 177 h 299"/>
                <a:gd name="T72" fmla="*/ 8 w 46"/>
                <a:gd name="T73" fmla="*/ 183 h 299"/>
                <a:gd name="T74" fmla="*/ 8 w 46"/>
                <a:gd name="T75" fmla="*/ 189 h 299"/>
                <a:gd name="T76" fmla="*/ 7 w 46"/>
                <a:gd name="T77" fmla="*/ 195 h 299"/>
                <a:gd name="T78" fmla="*/ 7 w 46"/>
                <a:gd name="T79" fmla="*/ 201 h 299"/>
                <a:gd name="T80" fmla="*/ 6 w 46"/>
                <a:gd name="T81" fmla="*/ 206 h 299"/>
                <a:gd name="T82" fmla="*/ 5 w 46"/>
                <a:gd name="T83" fmla="*/ 212 h 299"/>
                <a:gd name="T84" fmla="*/ 5 w 46"/>
                <a:gd name="T85" fmla="*/ 218 h 299"/>
                <a:gd name="T86" fmla="*/ 4 w 46"/>
                <a:gd name="T87" fmla="*/ 224 h 299"/>
                <a:gd name="T88" fmla="*/ 3 w 46"/>
                <a:gd name="T89" fmla="*/ 229 h 299"/>
                <a:gd name="T90" fmla="*/ 2 w 46"/>
                <a:gd name="T91" fmla="*/ 235 h 299"/>
                <a:gd name="T92" fmla="*/ 2 w 46"/>
                <a:gd name="T93" fmla="*/ 241 h 299"/>
                <a:gd name="T94" fmla="*/ 1 w 46"/>
                <a:gd name="T95" fmla="*/ 246 h 299"/>
                <a:gd name="T96" fmla="*/ 0 w 46"/>
                <a:gd name="T97" fmla="*/ 252 h 299"/>
                <a:gd name="T98" fmla="*/ 28 w 46"/>
                <a:gd name="T99" fmla="*/ 298 h 299"/>
                <a:gd name="T100" fmla="*/ 45 w 46"/>
                <a:gd name="T101" fmla="*/ 0 h 299"/>
                <a:gd name="T102" fmla="*/ 7 w 46"/>
                <a:gd name="T103" fmla="*/ 22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" h="299">
                  <a:moveTo>
                    <a:pt x="7" y="22"/>
                  </a:moveTo>
                  <a:lnTo>
                    <a:pt x="7" y="24"/>
                  </a:lnTo>
                  <a:lnTo>
                    <a:pt x="7" y="27"/>
                  </a:lnTo>
                  <a:lnTo>
                    <a:pt x="7" y="30"/>
                  </a:lnTo>
                  <a:lnTo>
                    <a:pt x="7" y="32"/>
                  </a:lnTo>
                  <a:lnTo>
                    <a:pt x="7" y="35"/>
                  </a:lnTo>
                  <a:lnTo>
                    <a:pt x="8" y="38"/>
                  </a:lnTo>
                  <a:lnTo>
                    <a:pt x="8" y="41"/>
                  </a:lnTo>
                  <a:lnTo>
                    <a:pt x="8" y="43"/>
                  </a:lnTo>
                  <a:lnTo>
                    <a:pt x="8" y="46"/>
                  </a:lnTo>
                  <a:lnTo>
                    <a:pt x="9" y="49"/>
                  </a:lnTo>
                  <a:lnTo>
                    <a:pt x="9" y="51"/>
                  </a:lnTo>
                  <a:lnTo>
                    <a:pt x="9" y="54"/>
                  </a:lnTo>
                  <a:lnTo>
                    <a:pt x="9" y="57"/>
                  </a:lnTo>
                  <a:lnTo>
                    <a:pt x="9" y="60"/>
                  </a:lnTo>
                  <a:lnTo>
                    <a:pt x="10" y="62"/>
                  </a:lnTo>
                  <a:lnTo>
                    <a:pt x="10" y="65"/>
                  </a:lnTo>
                  <a:lnTo>
                    <a:pt x="10" y="71"/>
                  </a:lnTo>
                  <a:lnTo>
                    <a:pt x="10" y="77"/>
                  </a:lnTo>
                  <a:lnTo>
                    <a:pt x="11" y="83"/>
                  </a:lnTo>
                  <a:lnTo>
                    <a:pt x="11" y="89"/>
                  </a:lnTo>
                  <a:lnTo>
                    <a:pt x="11" y="94"/>
                  </a:lnTo>
                  <a:lnTo>
                    <a:pt x="11" y="100"/>
                  </a:lnTo>
                  <a:lnTo>
                    <a:pt x="11" y="106"/>
                  </a:lnTo>
                  <a:lnTo>
                    <a:pt x="11" y="112"/>
                  </a:lnTo>
                  <a:lnTo>
                    <a:pt x="11" y="118"/>
                  </a:lnTo>
                  <a:lnTo>
                    <a:pt x="11" y="124"/>
                  </a:lnTo>
                  <a:lnTo>
                    <a:pt x="11" y="130"/>
                  </a:lnTo>
                  <a:lnTo>
                    <a:pt x="11" y="136"/>
                  </a:lnTo>
                  <a:lnTo>
                    <a:pt x="11" y="142"/>
                  </a:lnTo>
                  <a:lnTo>
                    <a:pt x="10" y="148"/>
                  </a:lnTo>
                  <a:lnTo>
                    <a:pt x="10" y="154"/>
                  </a:lnTo>
                  <a:lnTo>
                    <a:pt x="10" y="159"/>
                  </a:lnTo>
                  <a:lnTo>
                    <a:pt x="10" y="166"/>
                  </a:lnTo>
                  <a:lnTo>
                    <a:pt x="9" y="171"/>
                  </a:lnTo>
                  <a:lnTo>
                    <a:pt x="9" y="177"/>
                  </a:lnTo>
                  <a:lnTo>
                    <a:pt x="8" y="183"/>
                  </a:lnTo>
                  <a:lnTo>
                    <a:pt x="8" y="189"/>
                  </a:lnTo>
                  <a:lnTo>
                    <a:pt x="7" y="195"/>
                  </a:lnTo>
                  <a:lnTo>
                    <a:pt x="7" y="201"/>
                  </a:lnTo>
                  <a:lnTo>
                    <a:pt x="6" y="206"/>
                  </a:lnTo>
                  <a:lnTo>
                    <a:pt x="5" y="212"/>
                  </a:lnTo>
                  <a:lnTo>
                    <a:pt x="5" y="218"/>
                  </a:lnTo>
                  <a:lnTo>
                    <a:pt x="4" y="224"/>
                  </a:lnTo>
                  <a:lnTo>
                    <a:pt x="3" y="229"/>
                  </a:lnTo>
                  <a:lnTo>
                    <a:pt x="2" y="235"/>
                  </a:lnTo>
                  <a:lnTo>
                    <a:pt x="2" y="241"/>
                  </a:lnTo>
                  <a:lnTo>
                    <a:pt x="1" y="246"/>
                  </a:lnTo>
                  <a:lnTo>
                    <a:pt x="0" y="252"/>
                  </a:lnTo>
                  <a:lnTo>
                    <a:pt x="28" y="298"/>
                  </a:lnTo>
                  <a:lnTo>
                    <a:pt x="45" y="0"/>
                  </a:lnTo>
                  <a:lnTo>
                    <a:pt x="7" y="22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55" name="Freeform 343">
              <a:extLst>
                <a:ext uri="{FF2B5EF4-FFF2-40B4-BE49-F238E27FC236}">
                  <a16:creationId xmlns:a16="http://schemas.microsoft.com/office/drawing/2014/main" id="{DE5B4AA2-DC3E-1DE2-2A84-7C2383611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0" y="2987"/>
              <a:ext cx="249" cy="273"/>
            </a:xfrm>
            <a:custGeom>
              <a:avLst/>
              <a:gdLst>
                <a:gd name="T0" fmla="*/ 3 w 249"/>
                <a:gd name="T1" fmla="*/ 37 h 273"/>
                <a:gd name="T2" fmla="*/ 2 w 249"/>
                <a:gd name="T3" fmla="*/ 60 h 273"/>
                <a:gd name="T4" fmla="*/ 1 w 249"/>
                <a:gd name="T5" fmla="*/ 83 h 273"/>
                <a:gd name="T6" fmla="*/ 0 w 249"/>
                <a:gd name="T7" fmla="*/ 106 h 273"/>
                <a:gd name="T8" fmla="*/ 0 w 249"/>
                <a:gd name="T9" fmla="*/ 130 h 273"/>
                <a:gd name="T10" fmla="*/ 0 w 249"/>
                <a:gd name="T11" fmla="*/ 154 h 273"/>
                <a:gd name="T12" fmla="*/ 1 w 249"/>
                <a:gd name="T13" fmla="*/ 177 h 273"/>
                <a:gd name="T14" fmla="*/ 2 w 249"/>
                <a:gd name="T15" fmla="*/ 201 h 273"/>
                <a:gd name="T16" fmla="*/ 3 w 249"/>
                <a:gd name="T17" fmla="*/ 224 h 273"/>
                <a:gd name="T18" fmla="*/ 5 w 249"/>
                <a:gd name="T19" fmla="*/ 248 h 273"/>
                <a:gd name="T20" fmla="*/ 7 w 249"/>
                <a:gd name="T21" fmla="*/ 271 h 273"/>
                <a:gd name="T22" fmla="*/ 26 w 249"/>
                <a:gd name="T23" fmla="*/ 272 h 273"/>
                <a:gd name="T24" fmla="*/ 46 w 249"/>
                <a:gd name="T25" fmla="*/ 271 h 273"/>
                <a:gd name="T26" fmla="*/ 65 w 249"/>
                <a:gd name="T27" fmla="*/ 270 h 273"/>
                <a:gd name="T28" fmla="*/ 84 w 249"/>
                <a:gd name="T29" fmla="*/ 267 h 273"/>
                <a:gd name="T30" fmla="*/ 103 w 249"/>
                <a:gd name="T31" fmla="*/ 264 h 273"/>
                <a:gd name="T32" fmla="*/ 122 w 249"/>
                <a:gd name="T33" fmla="*/ 260 h 273"/>
                <a:gd name="T34" fmla="*/ 141 w 249"/>
                <a:gd name="T35" fmla="*/ 255 h 273"/>
                <a:gd name="T36" fmla="*/ 159 w 249"/>
                <a:gd name="T37" fmla="*/ 249 h 273"/>
                <a:gd name="T38" fmla="*/ 177 w 249"/>
                <a:gd name="T39" fmla="*/ 242 h 273"/>
                <a:gd name="T40" fmla="*/ 195 w 249"/>
                <a:gd name="T41" fmla="*/ 235 h 273"/>
                <a:gd name="T42" fmla="*/ 235 w 249"/>
                <a:gd name="T43" fmla="*/ 216 h 273"/>
                <a:gd name="T44" fmla="*/ 238 w 249"/>
                <a:gd name="T45" fmla="*/ 196 h 273"/>
                <a:gd name="T46" fmla="*/ 241 w 249"/>
                <a:gd name="T47" fmla="*/ 176 h 273"/>
                <a:gd name="T48" fmla="*/ 244 w 249"/>
                <a:gd name="T49" fmla="*/ 157 h 273"/>
                <a:gd name="T50" fmla="*/ 245 w 249"/>
                <a:gd name="T51" fmla="*/ 137 h 273"/>
                <a:gd name="T52" fmla="*/ 247 w 249"/>
                <a:gd name="T53" fmla="*/ 118 h 273"/>
                <a:gd name="T54" fmla="*/ 247 w 249"/>
                <a:gd name="T55" fmla="*/ 99 h 273"/>
                <a:gd name="T56" fmla="*/ 248 w 249"/>
                <a:gd name="T57" fmla="*/ 79 h 273"/>
                <a:gd name="T58" fmla="*/ 247 w 249"/>
                <a:gd name="T59" fmla="*/ 59 h 273"/>
                <a:gd name="T60" fmla="*/ 246 w 249"/>
                <a:gd name="T61" fmla="*/ 39 h 273"/>
                <a:gd name="T62" fmla="*/ 245 w 249"/>
                <a:gd name="T63" fmla="*/ 18 h 273"/>
                <a:gd name="T64" fmla="*/ 238 w 249"/>
                <a:gd name="T65" fmla="*/ 3 h 273"/>
                <a:gd name="T66" fmla="*/ 219 w 249"/>
                <a:gd name="T67" fmla="*/ 1 h 273"/>
                <a:gd name="T68" fmla="*/ 197 w 249"/>
                <a:gd name="T69" fmla="*/ 0 h 273"/>
                <a:gd name="T70" fmla="*/ 172 w 249"/>
                <a:gd name="T71" fmla="*/ 0 h 273"/>
                <a:gd name="T72" fmla="*/ 146 w 249"/>
                <a:gd name="T73" fmla="*/ 1 h 273"/>
                <a:gd name="T74" fmla="*/ 119 w 249"/>
                <a:gd name="T75" fmla="*/ 3 h 273"/>
                <a:gd name="T76" fmla="*/ 92 w 249"/>
                <a:gd name="T77" fmla="*/ 6 h 273"/>
                <a:gd name="T78" fmla="*/ 67 w 249"/>
                <a:gd name="T79" fmla="*/ 9 h 273"/>
                <a:gd name="T80" fmla="*/ 44 w 249"/>
                <a:gd name="T81" fmla="*/ 12 h 273"/>
                <a:gd name="T82" fmla="*/ 24 w 249"/>
                <a:gd name="T83" fmla="*/ 16 h 273"/>
                <a:gd name="T84" fmla="*/ 9 w 249"/>
                <a:gd name="T85" fmla="*/ 21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9" h="273">
                  <a:moveTo>
                    <a:pt x="5" y="22"/>
                  </a:moveTo>
                  <a:lnTo>
                    <a:pt x="4" y="29"/>
                  </a:lnTo>
                  <a:lnTo>
                    <a:pt x="3" y="37"/>
                  </a:lnTo>
                  <a:lnTo>
                    <a:pt x="3" y="45"/>
                  </a:lnTo>
                  <a:lnTo>
                    <a:pt x="2" y="52"/>
                  </a:lnTo>
                  <a:lnTo>
                    <a:pt x="2" y="60"/>
                  </a:lnTo>
                  <a:lnTo>
                    <a:pt x="1" y="68"/>
                  </a:lnTo>
                  <a:lnTo>
                    <a:pt x="1" y="75"/>
                  </a:lnTo>
                  <a:lnTo>
                    <a:pt x="1" y="83"/>
                  </a:lnTo>
                  <a:lnTo>
                    <a:pt x="0" y="91"/>
                  </a:lnTo>
                  <a:lnTo>
                    <a:pt x="0" y="99"/>
                  </a:lnTo>
                  <a:lnTo>
                    <a:pt x="0" y="106"/>
                  </a:lnTo>
                  <a:lnTo>
                    <a:pt x="0" y="114"/>
                  </a:lnTo>
                  <a:lnTo>
                    <a:pt x="0" y="122"/>
                  </a:lnTo>
                  <a:lnTo>
                    <a:pt x="0" y="130"/>
                  </a:lnTo>
                  <a:lnTo>
                    <a:pt x="0" y="138"/>
                  </a:lnTo>
                  <a:lnTo>
                    <a:pt x="0" y="146"/>
                  </a:lnTo>
                  <a:lnTo>
                    <a:pt x="0" y="154"/>
                  </a:lnTo>
                  <a:lnTo>
                    <a:pt x="0" y="162"/>
                  </a:lnTo>
                  <a:lnTo>
                    <a:pt x="0" y="169"/>
                  </a:lnTo>
                  <a:lnTo>
                    <a:pt x="1" y="177"/>
                  </a:lnTo>
                  <a:lnTo>
                    <a:pt x="1" y="185"/>
                  </a:lnTo>
                  <a:lnTo>
                    <a:pt x="1" y="193"/>
                  </a:lnTo>
                  <a:lnTo>
                    <a:pt x="2" y="201"/>
                  </a:lnTo>
                  <a:lnTo>
                    <a:pt x="2" y="209"/>
                  </a:lnTo>
                  <a:lnTo>
                    <a:pt x="2" y="216"/>
                  </a:lnTo>
                  <a:lnTo>
                    <a:pt x="3" y="224"/>
                  </a:lnTo>
                  <a:lnTo>
                    <a:pt x="3" y="232"/>
                  </a:lnTo>
                  <a:lnTo>
                    <a:pt x="4" y="240"/>
                  </a:lnTo>
                  <a:lnTo>
                    <a:pt x="5" y="248"/>
                  </a:lnTo>
                  <a:lnTo>
                    <a:pt x="5" y="255"/>
                  </a:lnTo>
                  <a:lnTo>
                    <a:pt x="6" y="263"/>
                  </a:lnTo>
                  <a:lnTo>
                    <a:pt x="7" y="271"/>
                  </a:lnTo>
                  <a:lnTo>
                    <a:pt x="13" y="271"/>
                  </a:lnTo>
                  <a:lnTo>
                    <a:pt x="20" y="272"/>
                  </a:lnTo>
                  <a:lnTo>
                    <a:pt x="26" y="272"/>
                  </a:lnTo>
                  <a:lnTo>
                    <a:pt x="33" y="272"/>
                  </a:lnTo>
                  <a:lnTo>
                    <a:pt x="39" y="271"/>
                  </a:lnTo>
                  <a:lnTo>
                    <a:pt x="46" y="271"/>
                  </a:lnTo>
                  <a:lnTo>
                    <a:pt x="52" y="271"/>
                  </a:lnTo>
                  <a:lnTo>
                    <a:pt x="59" y="270"/>
                  </a:lnTo>
                  <a:lnTo>
                    <a:pt x="65" y="270"/>
                  </a:lnTo>
                  <a:lnTo>
                    <a:pt x="72" y="269"/>
                  </a:lnTo>
                  <a:lnTo>
                    <a:pt x="78" y="268"/>
                  </a:lnTo>
                  <a:lnTo>
                    <a:pt x="84" y="267"/>
                  </a:lnTo>
                  <a:lnTo>
                    <a:pt x="91" y="266"/>
                  </a:lnTo>
                  <a:lnTo>
                    <a:pt x="97" y="265"/>
                  </a:lnTo>
                  <a:lnTo>
                    <a:pt x="103" y="264"/>
                  </a:lnTo>
                  <a:lnTo>
                    <a:pt x="110" y="263"/>
                  </a:lnTo>
                  <a:lnTo>
                    <a:pt x="116" y="261"/>
                  </a:lnTo>
                  <a:lnTo>
                    <a:pt x="122" y="260"/>
                  </a:lnTo>
                  <a:lnTo>
                    <a:pt x="129" y="258"/>
                  </a:lnTo>
                  <a:lnTo>
                    <a:pt x="135" y="256"/>
                  </a:lnTo>
                  <a:lnTo>
                    <a:pt x="141" y="255"/>
                  </a:lnTo>
                  <a:lnTo>
                    <a:pt x="147" y="253"/>
                  </a:lnTo>
                  <a:lnTo>
                    <a:pt x="153" y="251"/>
                  </a:lnTo>
                  <a:lnTo>
                    <a:pt x="159" y="249"/>
                  </a:lnTo>
                  <a:lnTo>
                    <a:pt x="165" y="247"/>
                  </a:lnTo>
                  <a:lnTo>
                    <a:pt x="171" y="245"/>
                  </a:lnTo>
                  <a:lnTo>
                    <a:pt x="177" y="242"/>
                  </a:lnTo>
                  <a:lnTo>
                    <a:pt x="183" y="240"/>
                  </a:lnTo>
                  <a:lnTo>
                    <a:pt x="189" y="237"/>
                  </a:lnTo>
                  <a:lnTo>
                    <a:pt x="195" y="235"/>
                  </a:lnTo>
                  <a:lnTo>
                    <a:pt x="200" y="232"/>
                  </a:lnTo>
                  <a:lnTo>
                    <a:pt x="206" y="230"/>
                  </a:lnTo>
                  <a:lnTo>
                    <a:pt x="235" y="216"/>
                  </a:lnTo>
                  <a:lnTo>
                    <a:pt x="236" y="209"/>
                  </a:lnTo>
                  <a:lnTo>
                    <a:pt x="237" y="203"/>
                  </a:lnTo>
                  <a:lnTo>
                    <a:pt x="238" y="196"/>
                  </a:lnTo>
                  <a:lnTo>
                    <a:pt x="239" y="190"/>
                  </a:lnTo>
                  <a:lnTo>
                    <a:pt x="240" y="183"/>
                  </a:lnTo>
                  <a:lnTo>
                    <a:pt x="241" y="176"/>
                  </a:lnTo>
                  <a:lnTo>
                    <a:pt x="242" y="170"/>
                  </a:lnTo>
                  <a:lnTo>
                    <a:pt x="243" y="163"/>
                  </a:lnTo>
                  <a:lnTo>
                    <a:pt x="244" y="157"/>
                  </a:lnTo>
                  <a:lnTo>
                    <a:pt x="244" y="150"/>
                  </a:lnTo>
                  <a:lnTo>
                    <a:pt x="245" y="144"/>
                  </a:lnTo>
                  <a:lnTo>
                    <a:pt x="245" y="137"/>
                  </a:lnTo>
                  <a:lnTo>
                    <a:pt x="246" y="131"/>
                  </a:lnTo>
                  <a:lnTo>
                    <a:pt x="246" y="125"/>
                  </a:lnTo>
                  <a:lnTo>
                    <a:pt x="247" y="118"/>
                  </a:lnTo>
                  <a:lnTo>
                    <a:pt x="247" y="112"/>
                  </a:lnTo>
                  <a:lnTo>
                    <a:pt x="247" y="105"/>
                  </a:lnTo>
                  <a:lnTo>
                    <a:pt x="247" y="99"/>
                  </a:lnTo>
                  <a:lnTo>
                    <a:pt x="248" y="92"/>
                  </a:lnTo>
                  <a:lnTo>
                    <a:pt x="248" y="86"/>
                  </a:lnTo>
                  <a:lnTo>
                    <a:pt x="248" y="79"/>
                  </a:lnTo>
                  <a:lnTo>
                    <a:pt x="247" y="72"/>
                  </a:lnTo>
                  <a:lnTo>
                    <a:pt x="247" y="66"/>
                  </a:lnTo>
                  <a:lnTo>
                    <a:pt x="247" y="59"/>
                  </a:lnTo>
                  <a:lnTo>
                    <a:pt x="247" y="52"/>
                  </a:lnTo>
                  <a:lnTo>
                    <a:pt x="246" y="46"/>
                  </a:lnTo>
                  <a:lnTo>
                    <a:pt x="246" y="39"/>
                  </a:lnTo>
                  <a:lnTo>
                    <a:pt x="246" y="32"/>
                  </a:lnTo>
                  <a:lnTo>
                    <a:pt x="245" y="25"/>
                  </a:lnTo>
                  <a:lnTo>
                    <a:pt x="245" y="18"/>
                  </a:lnTo>
                  <a:lnTo>
                    <a:pt x="244" y="11"/>
                  </a:lnTo>
                  <a:lnTo>
                    <a:pt x="243" y="4"/>
                  </a:lnTo>
                  <a:lnTo>
                    <a:pt x="238" y="3"/>
                  </a:lnTo>
                  <a:lnTo>
                    <a:pt x="232" y="2"/>
                  </a:lnTo>
                  <a:lnTo>
                    <a:pt x="226" y="1"/>
                  </a:lnTo>
                  <a:lnTo>
                    <a:pt x="219" y="1"/>
                  </a:lnTo>
                  <a:lnTo>
                    <a:pt x="212" y="0"/>
                  </a:lnTo>
                  <a:lnTo>
                    <a:pt x="205" y="0"/>
                  </a:lnTo>
                  <a:lnTo>
                    <a:pt x="197" y="0"/>
                  </a:lnTo>
                  <a:lnTo>
                    <a:pt x="189" y="0"/>
                  </a:lnTo>
                  <a:lnTo>
                    <a:pt x="180" y="0"/>
                  </a:lnTo>
                  <a:lnTo>
                    <a:pt x="172" y="0"/>
                  </a:lnTo>
                  <a:lnTo>
                    <a:pt x="163" y="0"/>
                  </a:lnTo>
                  <a:lnTo>
                    <a:pt x="154" y="0"/>
                  </a:lnTo>
                  <a:lnTo>
                    <a:pt x="146" y="1"/>
                  </a:lnTo>
                  <a:lnTo>
                    <a:pt x="137" y="1"/>
                  </a:lnTo>
                  <a:lnTo>
                    <a:pt x="127" y="2"/>
                  </a:lnTo>
                  <a:lnTo>
                    <a:pt x="119" y="3"/>
                  </a:lnTo>
                  <a:lnTo>
                    <a:pt x="110" y="4"/>
                  </a:lnTo>
                  <a:lnTo>
                    <a:pt x="101" y="4"/>
                  </a:lnTo>
                  <a:lnTo>
                    <a:pt x="92" y="6"/>
                  </a:lnTo>
                  <a:lnTo>
                    <a:pt x="83" y="6"/>
                  </a:lnTo>
                  <a:lnTo>
                    <a:pt x="75" y="8"/>
                  </a:lnTo>
                  <a:lnTo>
                    <a:pt x="67" y="9"/>
                  </a:lnTo>
                  <a:lnTo>
                    <a:pt x="59" y="10"/>
                  </a:lnTo>
                  <a:lnTo>
                    <a:pt x="51" y="11"/>
                  </a:lnTo>
                  <a:lnTo>
                    <a:pt x="44" y="12"/>
                  </a:lnTo>
                  <a:lnTo>
                    <a:pt x="37" y="14"/>
                  </a:lnTo>
                  <a:lnTo>
                    <a:pt x="30" y="15"/>
                  </a:lnTo>
                  <a:lnTo>
                    <a:pt x="24" y="16"/>
                  </a:lnTo>
                  <a:lnTo>
                    <a:pt x="18" y="18"/>
                  </a:lnTo>
                  <a:lnTo>
                    <a:pt x="13" y="19"/>
                  </a:lnTo>
                  <a:lnTo>
                    <a:pt x="9" y="21"/>
                  </a:lnTo>
                  <a:lnTo>
                    <a:pt x="5" y="22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56" name="Freeform 344">
              <a:extLst>
                <a:ext uri="{FF2B5EF4-FFF2-40B4-BE49-F238E27FC236}">
                  <a16:creationId xmlns:a16="http://schemas.microsoft.com/office/drawing/2014/main" id="{758BD6DF-E922-15F7-97DC-46A05B0EC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" y="2957"/>
              <a:ext cx="273" cy="43"/>
            </a:xfrm>
            <a:custGeom>
              <a:avLst/>
              <a:gdLst>
                <a:gd name="T0" fmla="*/ 3 w 273"/>
                <a:gd name="T1" fmla="*/ 41 h 43"/>
                <a:gd name="T2" fmla="*/ 1 w 273"/>
                <a:gd name="T3" fmla="*/ 39 h 43"/>
                <a:gd name="T4" fmla="*/ 0 w 273"/>
                <a:gd name="T5" fmla="*/ 36 h 43"/>
                <a:gd name="T6" fmla="*/ 0 w 273"/>
                <a:gd name="T7" fmla="*/ 34 h 43"/>
                <a:gd name="T8" fmla="*/ 1 w 273"/>
                <a:gd name="T9" fmla="*/ 33 h 43"/>
                <a:gd name="T10" fmla="*/ 6 w 273"/>
                <a:gd name="T11" fmla="*/ 33 h 43"/>
                <a:gd name="T12" fmla="*/ 18 w 273"/>
                <a:gd name="T13" fmla="*/ 31 h 43"/>
                <a:gd name="T14" fmla="*/ 33 w 273"/>
                <a:gd name="T15" fmla="*/ 29 h 43"/>
                <a:gd name="T16" fmla="*/ 52 w 273"/>
                <a:gd name="T17" fmla="*/ 27 h 43"/>
                <a:gd name="T18" fmla="*/ 74 w 273"/>
                <a:gd name="T19" fmla="*/ 24 h 43"/>
                <a:gd name="T20" fmla="*/ 98 w 273"/>
                <a:gd name="T21" fmla="*/ 21 h 43"/>
                <a:gd name="T22" fmla="*/ 123 w 273"/>
                <a:gd name="T23" fmla="*/ 18 h 43"/>
                <a:gd name="T24" fmla="*/ 148 w 273"/>
                <a:gd name="T25" fmla="*/ 15 h 43"/>
                <a:gd name="T26" fmla="*/ 174 w 273"/>
                <a:gd name="T27" fmla="*/ 12 h 43"/>
                <a:gd name="T28" fmla="*/ 198 w 273"/>
                <a:gd name="T29" fmla="*/ 9 h 43"/>
                <a:gd name="T30" fmla="*/ 219 w 273"/>
                <a:gd name="T31" fmla="*/ 6 h 43"/>
                <a:gd name="T32" fmla="*/ 238 w 273"/>
                <a:gd name="T33" fmla="*/ 4 h 43"/>
                <a:gd name="T34" fmla="*/ 254 w 273"/>
                <a:gd name="T35" fmla="*/ 2 h 43"/>
                <a:gd name="T36" fmla="*/ 265 w 273"/>
                <a:gd name="T37" fmla="*/ 0 h 43"/>
                <a:gd name="T38" fmla="*/ 271 w 273"/>
                <a:gd name="T39" fmla="*/ 0 h 43"/>
                <a:gd name="T40" fmla="*/ 271 w 273"/>
                <a:gd name="T41" fmla="*/ 0 h 43"/>
                <a:gd name="T42" fmla="*/ 269 w 273"/>
                <a:gd name="T43" fmla="*/ 1 h 43"/>
                <a:gd name="T44" fmla="*/ 267 w 273"/>
                <a:gd name="T45" fmla="*/ 3 h 43"/>
                <a:gd name="T46" fmla="*/ 263 w 273"/>
                <a:gd name="T47" fmla="*/ 5 h 43"/>
                <a:gd name="T48" fmla="*/ 259 w 273"/>
                <a:gd name="T49" fmla="*/ 9 h 43"/>
                <a:gd name="T50" fmla="*/ 254 w 273"/>
                <a:gd name="T51" fmla="*/ 12 h 43"/>
                <a:gd name="T52" fmla="*/ 250 w 273"/>
                <a:gd name="T53" fmla="*/ 15 h 43"/>
                <a:gd name="T54" fmla="*/ 245 w 273"/>
                <a:gd name="T55" fmla="*/ 18 h 43"/>
                <a:gd name="T56" fmla="*/ 237 w 273"/>
                <a:gd name="T57" fmla="*/ 18 h 43"/>
                <a:gd name="T58" fmla="*/ 223 w 273"/>
                <a:gd name="T59" fmla="*/ 17 h 43"/>
                <a:gd name="T60" fmla="*/ 206 w 273"/>
                <a:gd name="T61" fmla="*/ 17 h 43"/>
                <a:gd name="T62" fmla="*/ 188 w 273"/>
                <a:gd name="T63" fmla="*/ 17 h 43"/>
                <a:gd name="T64" fmla="*/ 170 w 273"/>
                <a:gd name="T65" fmla="*/ 18 h 43"/>
                <a:gd name="T66" fmla="*/ 150 w 273"/>
                <a:gd name="T67" fmla="*/ 20 h 43"/>
                <a:gd name="T68" fmla="*/ 130 w 273"/>
                <a:gd name="T69" fmla="*/ 22 h 43"/>
                <a:gd name="T70" fmla="*/ 111 w 273"/>
                <a:gd name="T71" fmla="*/ 24 h 43"/>
                <a:gd name="T72" fmla="*/ 91 w 273"/>
                <a:gd name="T73" fmla="*/ 26 h 43"/>
                <a:gd name="T74" fmla="*/ 73 w 273"/>
                <a:gd name="T75" fmla="*/ 29 h 43"/>
                <a:gd name="T76" fmla="*/ 56 w 273"/>
                <a:gd name="T77" fmla="*/ 32 h 43"/>
                <a:gd name="T78" fmla="*/ 41 w 273"/>
                <a:gd name="T79" fmla="*/ 34 h 43"/>
                <a:gd name="T80" fmla="*/ 28 w 273"/>
                <a:gd name="T81" fmla="*/ 37 h 43"/>
                <a:gd name="T82" fmla="*/ 17 w 273"/>
                <a:gd name="T83" fmla="*/ 39 h 43"/>
                <a:gd name="T84" fmla="*/ 9 w 273"/>
                <a:gd name="T85" fmla="*/ 40 h 43"/>
                <a:gd name="T86" fmla="*/ 4 w 273"/>
                <a:gd name="T87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3" h="43">
                  <a:moveTo>
                    <a:pt x="3" y="42"/>
                  </a:moveTo>
                  <a:lnTo>
                    <a:pt x="3" y="41"/>
                  </a:lnTo>
                  <a:lnTo>
                    <a:pt x="2" y="40"/>
                  </a:lnTo>
                  <a:lnTo>
                    <a:pt x="1" y="39"/>
                  </a:lnTo>
                  <a:lnTo>
                    <a:pt x="1" y="38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1" y="33"/>
                  </a:lnTo>
                  <a:lnTo>
                    <a:pt x="3" y="33"/>
                  </a:lnTo>
                  <a:lnTo>
                    <a:pt x="6" y="33"/>
                  </a:lnTo>
                  <a:lnTo>
                    <a:pt x="11" y="32"/>
                  </a:lnTo>
                  <a:lnTo>
                    <a:pt x="18" y="31"/>
                  </a:lnTo>
                  <a:lnTo>
                    <a:pt x="25" y="30"/>
                  </a:lnTo>
                  <a:lnTo>
                    <a:pt x="33" y="29"/>
                  </a:lnTo>
                  <a:lnTo>
                    <a:pt x="42" y="28"/>
                  </a:lnTo>
                  <a:lnTo>
                    <a:pt x="52" y="27"/>
                  </a:lnTo>
                  <a:lnTo>
                    <a:pt x="63" y="26"/>
                  </a:lnTo>
                  <a:lnTo>
                    <a:pt x="74" y="24"/>
                  </a:lnTo>
                  <a:lnTo>
                    <a:pt x="86" y="23"/>
                  </a:lnTo>
                  <a:lnTo>
                    <a:pt x="98" y="21"/>
                  </a:lnTo>
                  <a:lnTo>
                    <a:pt x="110" y="20"/>
                  </a:lnTo>
                  <a:lnTo>
                    <a:pt x="123" y="18"/>
                  </a:lnTo>
                  <a:lnTo>
                    <a:pt x="136" y="17"/>
                  </a:lnTo>
                  <a:lnTo>
                    <a:pt x="148" y="15"/>
                  </a:lnTo>
                  <a:lnTo>
                    <a:pt x="161" y="13"/>
                  </a:lnTo>
                  <a:lnTo>
                    <a:pt x="174" y="12"/>
                  </a:lnTo>
                  <a:lnTo>
                    <a:pt x="186" y="10"/>
                  </a:lnTo>
                  <a:lnTo>
                    <a:pt x="198" y="9"/>
                  </a:lnTo>
                  <a:lnTo>
                    <a:pt x="209" y="7"/>
                  </a:lnTo>
                  <a:lnTo>
                    <a:pt x="219" y="6"/>
                  </a:lnTo>
                  <a:lnTo>
                    <a:pt x="229" y="5"/>
                  </a:lnTo>
                  <a:lnTo>
                    <a:pt x="238" y="4"/>
                  </a:lnTo>
                  <a:lnTo>
                    <a:pt x="247" y="2"/>
                  </a:lnTo>
                  <a:lnTo>
                    <a:pt x="254" y="2"/>
                  </a:lnTo>
                  <a:lnTo>
                    <a:pt x="260" y="1"/>
                  </a:lnTo>
                  <a:lnTo>
                    <a:pt x="265" y="0"/>
                  </a:lnTo>
                  <a:lnTo>
                    <a:pt x="268" y="0"/>
                  </a:lnTo>
                  <a:lnTo>
                    <a:pt x="271" y="0"/>
                  </a:lnTo>
                  <a:lnTo>
                    <a:pt x="272" y="0"/>
                  </a:lnTo>
                  <a:lnTo>
                    <a:pt x="271" y="0"/>
                  </a:lnTo>
                  <a:lnTo>
                    <a:pt x="270" y="0"/>
                  </a:lnTo>
                  <a:lnTo>
                    <a:pt x="269" y="1"/>
                  </a:lnTo>
                  <a:lnTo>
                    <a:pt x="268" y="2"/>
                  </a:lnTo>
                  <a:lnTo>
                    <a:pt x="267" y="3"/>
                  </a:lnTo>
                  <a:lnTo>
                    <a:pt x="265" y="4"/>
                  </a:lnTo>
                  <a:lnTo>
                    <a:pt x="263" y="5"/>
                  </a:lnTo>
                  <a:lnTo>
                    <a:pt x="261" y="7"/>
                  </a:lnTo>
                  <a:lnTo>
                    <a:pt x="259" y="9"/>
                  </a:lnTo>
                  <a:lnTo>
                    <a:pt x="256" y="10"/>
                  </a:lnTo>
                  <a:lnTo>
                    <a:pt x="254" y="12"/>
                  </a:lnTo>
                  <a:lnTo>
                    <a:pt x="252" y="14"/>
                  </a:lnTo>
                  <a:lnTo>
                    <a:pt x="250" y="15"/>
                  </a:lnTo>
                  <a:lnTo>
                    <a:pt x="248" y="17"/>
                  </a:lnTo>
                  <a:lnTo>
                    <a:pt x="245" y="18"/>
                  </a:lnTo>
                  <a:lnTo>
                    <a:pt x="243" y="19"/>
                  </a:lnTo>
                  <a:lnTo>
                    <a:pt x="237" y="18"/>
                  </a:lnTo>
                  <a:lnTo>
                    <a:pt x="230" y="17"/>
                  </a:lnTo>
                  <a:lnTo>
                    <a:pt x="223" y="17"/>
                  </a:lnTo>
                  <a:lnTo>
                    <a:pt x="215" y="17"/>
                  </a:lnTo>
                  <a:lnTo>
                    <a:pt x="206" y="17"/>
                  </a:lnTo>
                  <a:lnTo>
                    <a:pt x="197" y="17"/>
                  </a:lnTo>
                  <a:lnTo>
                    <a:pt x="188" y="17"/>
                  </a:lnTo>
                  <a:lnTo>
                    <a:pt x="179" y="17"/>
                  </a:lnTo>
                  <a:lnTo>
                    <a:pt x="170" y="18"/>
                  </a:lnTo>
                  <a:lnTo>
                    <a:pt x="160" y="19"/>
                  </a:lnTo>
                  <a:lnTo>
                    <a:pt x="150" y="20"/>
                  </a:lnTo>
                  <a:lnTo>
                    <a:pt x="140" y="21"/>
                  </a:lnTo>
                  <a:lnTo>
                    <a:pt x="130" y="22"/>
                  </a:lnTo>
                  <a:lnTo>
                    <a:pt x="120" y="23"/>
                  </a:lnTo>
                  <a:lnTo>
                    <a:pt x="111" y="24"/>
                  </a:lnTo>
                  <a:lnTo>
                    <a:pt x="101" y="25"/>
                  </a:lnTo>
                  <a:lnTo>
                    <a:pt x="91" y="26"/>
                  </a:lnTo>
                  <a:lnTo>
                    <a:pt x="82" y="28"/>
                  </a:lnTo>
                  <a:lnTo>
                    <a:pt x="73" y="29"/>
                  </a:lnTo>
                  <a:lnTo>
                    <a:pt x="64" y="30"/>
                  </a:lnTo>
                  <a:lnTo>
                    <a:pt x="56" y="32"/>
                  </a:lnTo>
                  <a:lnTo>
                    <a:pt x="48" y="33"/>
                  </a:lnTo>
                  <a:lnTo>
                    <a:pt x="41" y="34"/>
                  </a:lnTo>
                  <a:lnTo>
                    <a:pt x="34" y="36"/>
                  </a:lnTo>
                  <a:lnTo>
                    <a:pt x="28" y="37"/>
                  </a:lnTo>
                  <a:lnTo>
                    <a:pt x="22" y="37"/>
                  </a:lnTo>
                  <a:lnTo>
                    <a:pt x="17" y="39"/>
                  </a:lnTo>
                  <a:lnTo>
                    <a:pt x="12" y="39"/>
                  </a:lnTo>
                  <a:lnTo>
                    <a:pt x="9" y="40"/>
                  </a:lnTo>
                  <a:lnTo>
                    <a:pt x="6" y="41"/>
                  </a:lnTo>
                  <a:lnTo>
                    <a:pt x="4" y="41"/>
                  </a:lnTo>
                  <a:lnTo>
                    <a:pt x="3" y="42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57" name="Freeform 345">
              <a:extLst>
                <a:ext uri="{FF2B5EF4-FFF2-40B4-BE49-F238E27FC236}">
                  <a16:creationId xmlns:a16="http://schemas.microsoft.com/office/drawing/2014/main" id="{01BF13AC-3731-F78B-DFC9-3EE300F27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002"/>
              <a:ext cx="103" cy="21"/>
            </a:xfrm>
            <a:custGeom>
              <a:avLst/>
              <a:gdLst>
                <a:gd name="T0" fmla="*/ 0 w 103"/>
                <a:gd name="T1" fmla="*/ 13 h 21"/>
                <a:gd name="T2" fmla="*/ 0 w 103"/>
                <a:gd name="T3" fmla="*/ 16 h 21"/>
                <a:gd name="T4" fmla="*/ 2 w 103"/>
                <a:gd name="T5" fmla="*/ 20 h 21"/>
                <a:gd name="T6" fmla="*/ 8 w 103"/>
                <a:gd name="T7" fmla="*/ 19 h 21"/>
                <a:gd name="T8" fmla="*/ 14 w 103"/>
                <a:gd name="T9" fmla="*/ 18 h 21"/>
                <a:gd name="T10" fmla="*/ 20 w 103"/>
                <a:gd name="T11" fmla="*/ 16 h 21"/>
                <a:gd name="T12" fmla="*/ 26 w 103"/>
                <a:gd name="T13" fmla="*/ 15 h 21"/>
                <a:gd name="T14" fmla="*/ 32 w 103"/>
                <a:gd name="T15" fmla="*/ 15 h 21"/>
                <a:gd name="T16" fmla="*/ 38 w 103"/>
                <a:gd name="T17" fmla="*/ 14 h 21"/>
                <a:gd name="T18" fmla="*/ 45 w 103"/>
                <a:gd name="T19" fmla="*/ 13 h 21"/>
                <a:gd name="T20" fmla="*/ 51 w 103"/>
                <a:gd name="T21" fmla="*/ 12 h 21"/>
                <a:gd name="T22" fmla="*/ 57 w 103"/>
                <a:gd name="T23" fmla="*/ 11 h 21"/>
                <a:gd name="T24" fmla="*/ 63 w 103"/>
                <a:gd name="T25" fmla="*/ 10 h 21"/>
                <a:gd name="T26" fmla="*/ 69 w 103"/>
                <a:gd name="T27" fmla="*/ 10 h 21"/>
                <a:gd name="T28" fmla="*/ 76 w 103"/>
                <a:gd name="T29" fmla="*/ 9 h 21"/>
                <a:gd name="T30" fmla="*/ 82 w 103"/>
                <a:gd name="T31" fmla="*/ 9 h 21"/>
                <a:gd name="T32" fmla="*/ 88 w 103"/>
                <a:gd name="T33" fmla="*/ 9 h 21"/>
                <a:gd name="T34" fmla="*/ 95 w 103"/>
                <a:gd name="T35" fmla="*/ 8 h 21"/>
                <a:gd name="T36" fmla="*/ 101 w 103"/>
                <a:gd name="T37" fmla="*/ 8 h 21"/>
                <a:gd name="T38" fmla="*/ 99 w 103"/>
                <a:gd name="T39" fmla="*/ 0 h 21"/>
                <a:gd name="T40" fmla="*/ 93 w 103"/>
                <a:gd name="T41" fmla="*/ 0 h 21"/>
                <a:gd name="T42" fmla="*/ 87 w 103"/>
                <a:gd name="T43" fmla="*/ 0 h 21"/>
                <a:gd name="T44" fmla="*/ 81 w 103"/>
                <a:gd name="T45" fmla="*/ 1 h 21"/>
                <a:gd name="T46" fmla="*/ 75 w 103"/>
                <a:gd name="T47" fmla="*/ 1 h 21"/>
                <a:gd name="T48" fmla="*/ 69 w 103"/>
                <a:gd name="T49" fmla="*/ 2 h 21"/>
                <a:gd name="T50" fmla="*/ 62 w 103"/>
                <a:gd name="T51" fmla="*/ 2 h 21"/>
                <a:gd name="T52" fmla="*/ 56 w 103"/>
                <a:gd name="T53" fmla="*/ 3 h 21"/>
                <a:gd name="T54" fmla="*/ 50 w 103"/>
                <a:gd name="T55" fmla="*/ 4 h 21"/>
                <a:gd name="T56" fmla="*/ 43 w 103"/>
                <a:gd name="T57" fmla="*/ 5 h 21"/>
                <a:gd name="T58" fmla="*/ 37 w 103"/>
                <a:gd name="T59" fmla="*/ 5 h 21"/>
                <a:gd name="T60" fmla="*/ 31 w 103"/>
                <a:gd name="T61" fmla="*/ 6 h 21"/>
                <a:gd name="T62" fmla="*/ 25 w 103"/>
                <a:gd name="T63" fmla="*/ 7 h 21"/>
                <a:gd name="T64" fmla="*/ 18 w 103"/>
                <a:gd name="T65" fmla="*/ 8 h 21"/>
                <a:gd name="T66" fmla="*/ 12 w 103"/>
                <a:gd name="T67" fmla="*/ 9 h 21"/>
                <a:gd name="T68" fmla="*/ 6 w 103"/>
                <a:gd name="T69" fmla="*/ 10 h 21"/>
                <a:gd name="T70" fmla="*/ 0 w 103"/>
                <a:gd name="T7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" h="21">
                  <a:moveTo>
                    <a:pt x="0" y="11"/>
                  </a:move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5" y="19"/>
                  </a:lnTo>
                  <a:lnTo>
                    <a:pt x="8" y="19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7" y="17"/>
                  </a:lnTo>
                  <a:lnTo>
                    <a:pt x="20" y="16"/>
                  </a:lnTo>
                  <a:lnTo>
                    <a:pt x="23" y="16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32" y="15"/>
                  </a:lnTo>
                  <a:lnTo>
                    <a:pt x="35" y="14"/>
                  </a:lnTo>
                  <a:lnTo>
                    <a:pt x="38" y="14"/>
                  </a:lnTo>
                  <a:lnTo>
                    <a:pt x="41" y="13"/>
                  </a:lnTo>
                  <a:lnTo>
                    <a:pt x="45" y="13"/>
                  </a:lnTo>
                  <a:lnTo>
                    <a:pt x="48" y="12"/>
                  </a:lnTo>
                  <a:lnTo>
                    <a:pt x="51" y="12"/>
                  </a:lnTo>
                  <a:lnTo>
                    <a:pt x="54" y="12"/>
                  </a:lnTo>
                  <a:lnTo>
                    <a:pt x="57" y="11"/>
                  </a:lnTo>
                  <a:lnTo>
                    <a:pt x="60" y="11"/>
                  </a:lnTo>
                  <a:lnTo>
                    <a:pt x="63" y="10"/>
                  </a:lnTo>
                  <a:lnTo>
                    <a:pt x="66" y="10"/>
                  </a:lnTo>
                  <a:lnTo>
                    <a:pt x="69" y="10"/>
                  </a:lnTo>
                  <a:lnTo>
                    <a:pt x="72" y="10"/>
                  </a:lnTo>
                  <a:lnTo>
                    <a:pt x="76" y="9"/>
                  </a:lnTo>
                  <a:lnTo>
                    <a:pt x="79" y="9"/>
                  </a:lnTo>
                  <a:lnTo>
                    <a:pt x="82" y="9"/>
                  </a:lnTo>
                  <a:lnTo>
                    <a:pt x="85" y="9"/>
                  </a:lnTo>
                  <a:lnTo>
                    <a:pt x="88" y="9"/>
                  </a:lnTo>
                  <a:lnTo>
                    <a:pt x="91" y="9"/>
                  </a:lnTo>
                  <a:lnTo>
                    <a:pt x="95" y="8"/>
                  </a:lnTo>
                  <a:lnTo>
                    <a:pt x="98" y="8"/>
                  </a:lnTo>
                  <a:lnTo>
                    <a:pt x="101" y="8"/>
                  </a:lnTo>
                  <a:lnTo>
                    <a:pt x="102" y="7"/>
                  </a:lnTo>
                  <a:lnTo>
                    <a:pt x="99" y="0"/>
                  </a:lnTo>
                  <a:lnTo>
                    <a:pt x="96" y="0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7" y="0"/>
                  </a:lnTo>
                  <a:lnTo>
                    <a:pt x="84" y="0"/>
                  </a:lnTo>
                  <a:lnTo>
                    <a:pt x="81" y="1"/>
                  </a:lnTo>
                  <a:lnTo>
                    <a:pt x="78" y="1"/>
                  </a:lnTo>
                  <a:lnTo>
                    <a:pt x="75" y="1"/>
                  </a:lnTo>
                  <a:lnTo>
                    <a:pt x="72" y="2"/>
                  </a:lnTo>
                  <a:lnTo>
                    <a:pt x="69" y="2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9" y="3"/>
                  </a:lnTo>
                  <a:lnTo>
                    <a:pt x="56" y="3"/>
                  </a:lnTo>
                  <a:lnTo>
                    <a:pt x="53" y="4"/>
                  </a:lnTo>
                  <a:lnTo>
                    <a:pt x="50" y="4"/>
                  </a:lnTo>
                  <a:lnTo>
                    <a:pt x="47" y="4"/>
                  </a:lnTo>
                  <a:lnTo>
                    <a:pt x="43" y="5"/>
                  </a:lnTo>
                  <a:lnTo>
                    <a:pt x="40" y="5"/>
                  </a:lnTo>
                  <a:lnTo>
                    <a:pt x="37" y="5"/>
                  </a:lnTo>
                  <a:lnTo>
                    <a:pt x="34" y="5"/>
                  </a:lnTo>
                  <a:lnTo>
                    <a:pt x="31" y="6"/>
                  </a:lnTo>
                  <a:lnTo>
                    <a:pt x="28" y="6"/>
                  </a:lnTo>
                  <a:lnTo>
                    <a:pt x="25" y="7"/>
                  </a:lnTo>
                  <a:lnTo>
                    <a:pt x="22" y="7"/>
                  </a:lnTo>
                  <a:lnTo>
                    <a:pt x="18" y="8"/>
                  </a:lnTo>
                  <a:lnTo>
                    <a:pt x="15" y="8"/>
                  </a:lnTo>
                  <a:lnTo>
                    <a:pt x="12" y="9"/>
                  </a:lnTo>
                  <a:lnTo>
                    <a:pt x="9" y="9"/>
                  </a:lnTo>
                  <a:lnTo>
                    <a:pt x="6" y="10"/>
                  </a:lnTo>
                  <a:lnTo>
                    <a:pt x="3" y="10"/>
                  </a:lnTo>
                  <a:lnTo>
                    <a:pt x="0" y="1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58" name="Freeform 346">
              <a:extLst>
                <a:ext uri="{FF2B5EF4-FFF2-40B4-BE49-F238E27FC236}">
                  <a16:creationId xmlns:a16="http://schemas.microsoft.com/office/drawing/2014/main" id="{92870DF5-9ABC-8540-1539-BB9021364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" y="2999"/>
              <a:ext cx="21" cy="81"/>
            </a:xfrm>
            <a:custGeom>
              <a:avLst/>
              <a:gdLst>
                <a:gd name="T0" fmla="*/ 0 w 21"/>
                <a:gd name="T1" fmla="*/ 80 h 81"/>
                <a:gd name="T2" fmla="*/ 1 w 21"/>
                <a:gd name="T3" fmla="*/ 77 h 81"/>
                <a:gd name="T4" fmla="*/ 2 w 21"/>
                <a:gd name="T5" fmla="*/ 73 h 81"/>
                <a:gd name="T6" fmla="*/ 4 w 21"/>
                <a:gd name="T7" fmla="*/ 69 h 81"/>
                <a:gd name="T8" fmla="*/ 5 w 21"/>
                <a:gd name="T9" fmla="*/ 64 h 81"/>
                <a:gd name="T10" fmla="*/ 7 w 21"/>
                <a:gd name="T11" fmla="*/ 58 h 81"/>
                <a:gd name="T12" fmla="*/ 8 w 21"/>
                <a:gd name="T13" fmla="*/ 52 h 81"/>
                <a:gd name="T14" fmla="*/ 10 w 21"/>
                <a:gd name="T15" fmla="*/ 45 h 81"/>
                <a:gd name="T16" fmla="*/ 12 w 21"/>
                <a:gd name="T17" fmla="*/ 39 h 81"/>
                <a:gd name="T18" fmla="*/ 13 w 21"/>
                <a:gd name="T19" fmla="*/ 32 h 81"/>
                <a:gd name="T20" fmla="*/ 15 w 21"/>
                <a:gd name="T21" fmla="*/ 26 h 81"/>
                <a:gd name="T22" fmla="*/ 16 w 21"/>
                <a:gd name="T23" fmla="*/ 20 h 81"/>
                <a:gd name="T24" fmla="*/ 17 w 21"/>
                <a:gd name="T25" fmla="*/ 16 h 81"/>
                <a:gd name="T26" fmla="*/ 18 w 21"/>
                <a:gd name="T27" fmla="*/ 11 h 81"/>
                <a:gd name="T28" fmla="*/ 20 w 21"/>
                <a:gd name="T29" fmla="*/ 8 h 81"/>
                <a:gd name="T30" fmla="*/ 20 w 21"/>
                <a:gd name="T31" fmla="*/ 6 h 81"/>
                <a:gd name="T32" fmla="*/ 20 w 21"/>
                <a:gd name="T33" fmla="*/ 5 h 81"/>
                <a:gd name="T34" fmla="*/ 6 w 21"/>
                <a:gd name="T35" fmla="*/ 0 h 81"/>
                <a:gd name="T36" fmla="*/ 6 w 21"/>
                <a:gd name="T37" fmla="*/ 0 h 81"/>
                <a:gd name="T38" fmla="*/ 6 w 21"/>
                <a:gd name="T39" fmla="*/ 3 h 81"/>
                <a:gd name="T40" fmla="*/ 6 w 21"/>
                <a:gd name="T41" fmla="*/ 6 h 81"/>
                <a:gd name="T42" fmla="*/ 5 w 21"/>
                <a:gd name="T43" fmla="*/ 11 h 81"/>
                <a:gd name="T44" fmla="*/ 4 w 21"/>
                <a:gd name="T45" fmla="*/ 16 h 81"/>
                <a:gd name="T46" fmla="*/ 4 w 21"/>
                <a:gd name="T47" fmla="*/ 23 h 81"/>
                <a:gd name="T48" fmla="*/ 4 w 21"/>
                <a:gd name="T49" fmla="*/ 29 h 81"/>
                <a:gd name="T50" fmla="*/ 3 w 21"/>
                <a:gd name="T51" fmla="*/ 36 h 81"/>
                <a:gd name="T52" fmla="*/ 2 w 21"/>
                <a:gd name="T53" fmla="*/ 43 h 81"/>
                <a:gd name="T54" fmla="*/ 2 w 21"/>
                <a:gd name="T55" fmla="*/ 50 h 81"/>
                <a:gd name="T56" fmla="*/ 1 w 21"/>
                <a:gd name="T57" fmla="*/ 57 h 81"/>
                <a:gd name="T58" fmla="*/ 0 w 21"/>
                <a:gd name="T59" fmla="*/ 64 h 81"/>
                <a:gd name="T60" fmla="*/ 0 w 21"/>
                <a:gd name="T61" fmla="*/ 69 h 81"/>
                <a:gd name="T62" fmla="*/ 0 w 21"/>
                <a:gd name="T63" fmla="*/ 73 h 81"/>
                <a:gd name="T64" fmla="*/ 0 w 21"/>
                <a:gd name="T65" fmla="*/ 77 h 81"/>
                <a:gd name="T66" fmla="*/ 0 w 21"/>
                <a:gd name="T67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81">
                  <a:moveTo>
                    <a:pt x="0" y="80"/>
                  </a:moveTo>
                  <a:lnTo>
                    <a:pt x="1" y="77"/>
                  </a:lnTo>
                  <a:lnTo>
                    <a:pt x="2" y="73"/>
                  </a:lnTo>
                  <a:lnTo>
                    <a:pt x="4" y="69"/>
                  </a:lnTo>
                  <a:lnTo>
                    <a:pt x="5" y="64"/>
                  </a:lnTo>
                  <a:lnTo>
                    <a:pt x="7" y="58"/>
                  </a:lnTo>
                  <a:lnTo>
                    <a:pt x="8" y="52"/>
                  </a:lnTo>
                  <a:lnTo>
                    <a:pt x="10" y="45"/>
                  </a:lnTo>
                  <a:lnTo>
                    <a:pt x="12" y="39"/>
                  </a:lnTo>
                  <a:lnTo>
                    <a:pt x="13" y="32"/>
                  </a:lnTo>
                  <a:lnTo>
                    <a:pt x="15" y="26"/>
                  </a:lnTo>
                  <a:lnTo>
                    <a:pt x="16" y="20"/>
                  </a:lnTo>
                  <a:lnTo>
                    <a:pt x="17" y="16"/>
                  </a:lnTo>
                  <a:lnTo>
                    <a:pt x="18" y="11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5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6"/>
                  </a:lnTo>
                  <a:lnTo>
                    <a:pt x="5" y="11"/>
                  </a:lnTo>
                  <a:lnTo>
                    <a:pt x="4" y="16"/>
                  </a:lnTo>
                  <a:lnTo>
                    <a:pt x="4" y="23"/>
                  </a:lnTo>
                  <a:lnTo>
                    <a:pt x="4" y="29"/>
                  </a:lnTo>
                  <a:lnTo>
                    <a:pt x="3" y="36"/>
                  </a:lnTo>
                  <a:lnTo>
                    <a:pt x="2" y="43"/>
                  </a:lnTo>
                  <a:lnTo>
                    <a:pt x="2" y="50"/>
                  </a:lnTo>
                  <a:lnTo>
                    <a:pt x="1" y="57"/>
                  </a:lnTo>
                  <a:lnTo>
                    <a:pt x="0" y="64"/>
                  </a:lnTo>
                  <a:lnTo>
                    <a:pt x="0" y="69"/>
                  </a:lnTo>
                  <a:lnTo>
                    <a:pt x="0" y="73"/>
                  </a:lnTo>
                  <a:lnTo>
                    <a:pt x="0" y="77"/>
                  </a:lnTo>
                  <a:lnTo>
                    <a:pt x="0" y="8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59" name="Freeform 347">
              <a:extLst>
                <a:ext uri="{FF2B5EF4-FFF2-40B4-BE49-F238E27FC236}">
                  <a16:creationId xmlns:a16="http://schemas.microsoft.com/office/drawing/2014/main" id="{7FCA0AF2-8482-2C8E-C6EB-FA1069A33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7" y="3025"/>
              <a:ext cx="143" cy="21"/>
            </a:xfrm>
            <a:custGeom>
              <a:avLst/>
              <a:gdLst>
                <a:gd name="T0" fmla="*/ 0 w 143"/>
                <a:gd name="T1" fmla="*/ 15 h 21"/>
                <a:gd name="T2" fmla="*/ 0 w 143"/>
                <a:gd name="T3" fmla="*/ 15 h 21"/>
                <a:gd name="T4" fmla="*/ 0 w 143"/>
                <a:gd name="T5" fmla="*/ 16 h 21"/>
                <a:gd name="T6" fmla="*/ 0 w 143"/>
                <a:gd name="T7" fmla="*/ 17 h 21"/>
                <a:gd name="T8" fmla="*/ 0 w 143"/>
                <a:gd name="T9" fmla="*/ 18 h 21"/>
                <a:gd name="T10" fmla="*/ 2 w 143"/>
                <a:gd name="T11" fmla="*/ 20 h 21"/>
                <a:gd name="T12" fmla="*/ 86 w 143"/>
                <a:gd name="T13" fmla="*/ 9 h 21"/>
                <a:gd name="T14" fmla="*/ 90 w 143"/>
                <a:gd name="T15" fmla="*/ 9 h 21"/>
                <a:gd name="T16" fmla="*/ 93 w 143"/>
                <a:gd name="T17" fmla="*/ 9 h 21"/>
                <a:gd name="T18" fmla="*/ 97 w 143"/>
                <a:gd name="T19" fmla="*/ 9 h 21"/>
                <a:gd name="T20" fmla="*/ 100 w 143"/>
                <a:gd name="T21" fmla="*/ 8 h 21"/>
                <a:gd name="T22" fmla="*/ 104 w 143"/>
                <a:gd name="T23" fmla="*/ 8 h 21"/>
                <a:gd name="T24" fmla="*/ 107 w 143"/>
                <a:gd name="T25" fmla="*/ 8 h 21"/>
                <a:gd name="T26" fmla="*/ 111 w 143"/>
                <a:gd name="T27" fmla="*/ 7 h 21"/>
                <a:gd name="T28" fmla="*/ 114 w 143"/>
                <a:gd name="T29" fmla="*/ 7 h 21"/>
                <a:gd name="T30" fmla="*/ 118 w 143"/>
                <a:gd name="T31" fmla="*/ 7 h 21"/>
                <a:gd name="T32" fmla="*/ 121 w 143"/>
                <a:gd name="T33" fmla="*/ 6 h 21"/>
                <a:gd name="T34" fmla="*/ 125 w 143"/>
                <a:gd name="T35" fmla="*/ 6 h 21"/>
                <a:gd name="T36" fmla="*/ 128 w 143"/>
                <a:gd name="T37" fmla="*/ 6 h 21"/>
                <a:gd name="T38" fmla="*/ 131 w 143"/>
                <a:gd name="T39" fmla="*/ 5 h 21"/>
                <a:gd name="T40" fmla="*/ 135 w 143"/>
                <a:gd name="T41" fmla="*/ 5 h 21"/>
                <a:gd name="T42" fmla="*/ 138 w 143"/>
                <a:gd name="T43" fmla="*/ 4 h 21"/>
                <a:gd name="T44" fmla="*/ 141 w 143"/>
                <a:gd name="T45" fmla="*/ 4 h 21"/>
                <a:gd name="T46" fmla="*/ 141 w 143"/>
                <a:gd name="T47" fmla="*/ 3 h 21"/>
                <a:gd name="T48" fmla="*/ 142 w 143"/>
                <a:gd name="T49" fmla="*/ 3 h 21"/>
                <a:gd name="T50" fmla="*/ 142 w 143"/>
                <a:gd name="T51" fmla="*/ 2 h 21"/>
                <a:gd name="T52" fmla="*/ 141 w 143"/>
                <a:gd name="T53" fmla="*/ 1 h 21"/>
                <a:gd name="T54" fmla="*/ 141 w 143"/>
                <a:gd name="T55" fmla="*/ 1 h 21"/>
                <a:gd name="T56" fmla="*/ 141 w 143"/>
                <a:gd name="T57" fmla="*/ 0 h 21"/>
                <a:gd name="T58" fmla="*/ 140 w 143"/>
                <a:gd name="T59" fmla="*/ 0 h 21"/>
                <a:gd name="T60" fmla="*/ 140 w 143"/>
                <a:gd name="T61" fmla="*/ 0 h 21"/>
                <a:gd name="T62" fmla="*/ 57 w 143"/>
                <a:gd name="T63" fmla="*/ 8 h 21"/>
                <a:gd name="T64" fmla="*/ 0 w 143"/>
                <a:gd name="T65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1">
                  <a:moveTo>
                    <a:pt x="0" y="15"/>
                  </a:moveTo>
                  <a:lnTo>
                    <a:pt x="0" y="15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86" y="9"/>
                  </a:lnTo>
                  <a:lnTo>
                    <a:pt x="90" y="9"/>
                  </a:lnTo>
                  <a:lnTo>
                    <a:pt x="93" y="9"/>
                  </a:lnTo>
                  <a:lnTo>
                    <a:pt x="97" y="9"/>
                  </a:lnTo>
                  <a:lnTo>
                    <a:pt x="100" y="8"/>
                  </a:lnTo>
                  <a:lnTo>
                    <a:pt x="104" y="8"/>
                  </a:lnTo>
                  <a:lnTo>
                    <a:pt x="107" y="8"/>
                  </a:lnTo>
                  <a:lnTo>
                    <a:pt x="111" y="7"/>
                  </a:lnTo>
                  <a:lnTo>
                    <a:pt x="114" y="7"/>
                  </a:lnTo>
                  <a:lnTo>
                    <a:pt x="118" y="7"/>
                  </a:lnTo>
                  <a:lnTo>
                    <a:pt x="121" y="6"/>
                  </a:lnTo>
                  <a:lnTo>
                    <a:pt x="125" y="6"/>
                  </a:lnTo>
                  <a:lnTo>
                    <a:pt x="128" y="6"/>
                  </a:lnTo>
                  <a:lnTo>
                    <a:pt x="131" y="5"/>
                  </a:lnTo>
                  <a:lnTo>
                    <a:pt x="135" y="5"/>
                  </a:lnTo>
                  <a:lnTo>
                    <a:pt x="138" y="4"/>
                  </a:lnTo>
                  <a:lnTo>
                    <a:pt x="141" y="4"/>
                  </a:lnTo>
                  <a:lnTo>
                    <a:pt x="141" y="3"/>
                  </a:lnTo>
                  <a:lnTo>
                    <a:pt x="142" y="3"/>
                  </a:lnTo>
                  <a:lnTo>
                    <a:pt x="142" y="2"/>
                  </a:lnTo>
                  <a:lnTo>
                    <a:pt x="141" y="1"/>
                  </a:lnTo>
                  <a:lnTo>
                    <a:pt x="141" y="1"/>
                  </a:lnTo>
                  <a:lnTo>
                    <a:pt x="141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57" y="8"/>
                  </a:lnTo>
                  <a:lnTo>
                    <a:pt x="0" y="1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60" name="Freeform 348">
              <a:extLst>
                <a:ext uri="{FF2B5EF4-FFF2-40B4-BE49-F238E27FC236}">
                  <a16:creationId xmlns:a16="http://schemas.microsoft.com/office/drawing/2014/main" id="{4B217A63-2D29-EE55-12CE-41839D55E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9" y="3045"/>
              <a:ext cx="133" cy="28"/>
            </a:xfrm>
            <a:custGeom>
              <a:avLst/>
              <a:gdLst>
                <a:gd name="T0" fmla="*/ 2 w 133"/>
                <a:gd name="T1" fmla="*/ 20 h 28"/>
                <a:gd name="T2" fmla="*/ 1 w 133"/>
                <a:gd name="T3" fmla="*/ 20 h 28"/>
                <a:gd name="T4" fmla="*/ 0 w 133"/>
                <a:gd name="T5" fmla="*/ 22 h 28"/>
                <a:gd name="T6" fmla="*/ 0 w 133"/>
                <a:gd name="T7" fmla="*/ 23 h 28"/>
                <a:gd name="T8" fmla="*/ 0 w 133"/>
                <a:gd name="T9" fmla="*/ 24 h 28"/>
                <a:gd name="T10" fmla="*/ 2 w 133"/>
                <a:gd name="T11" fmla="*/ 27 h 28"/>
                <a:gd name="T12" fmla="*/ 87 w 133"/>
                <a:gd name="T13" fmla="*/ 12 h 28"/>
                <a:gd name="T14" fmla="*/ 90 w 133"/>
                <a:gd name="T15" fmla="*/ 12 h 28"/>
                <a:gd name="T16" fmla="*/ 92 w 133"/>
                <a:gd name="T17" fmla="*/ 11 h 28"/>
                <a:gd name="T18" fmla="*/ 95 w 133"/>
                <a:gd name="T19" fmla="*/ 11 h 28"/>
                <a:gd name="T20" fmla="*/ 98 w 133"/>
                <a:gd name="T21" fmla="*/ 10 h 28"/>
                <a:gd name="T22" fmla="*/ 101 w 133"/>
                <a:gd name="T23" fmla="*/ 10 h 28"/>
                <a:gd name="T24" fmla="*/ 103 w 133"/>
                <a:gd name="T25" fmla="*/ 9 h 28"/>
                <a:gd name="T26" fmla="*/ 106 w 133"/>
                <a:gd name="T27" fmla="*/ 9 h 28"/>
                <a:gd name="T28" fmla="*/ 109 w 133"/>
                <a:gd name="T29" fmla="*/ 9 h 28"/>
                <a:gd name="T30" fmla="*/ 112 w 133"/>
                <a:gd name="T31" fmla="*/ 8 h 28"/>
                <a:gd name="T32" fmla="*/ 114 w 133"/>
                <a:gd name="T33" fmla="*/ 8 h 28"/>
                <a:gd name="T34" fmla="*/ 117 w 133"/>
                <a:gd name="T35" fmla="*/ 7 h 28"/>
                <a:gd name="T36" fmla="*/ 120 w 133"/>
                <a:gd name="T37" fmla="*/ 7 h 28"/>
                <a:gd name="T38" fmla="*/ 123 w 133"/>
                <a:gd name="T39" fmla="*/ 7 h 28"/>
                <a:gd name="T40" fmla="*/ 125 w 133"/>
                <a:gd name="T41" fmla="*/ 6 h 28"/>
                <a:gd name="T42" fmla="*/ 128 w 133"/>
                <a:gd name="T43" fmla="*/ 6 h 28"/>
                <a:gd name="T44" fmla="*/ 131 w 133"/>
                <a:gd name="T45" fmla="*/ 6 h 28"/>
                <a:gd name="T46" fmla="*/ 132 w 133"/>
                <a:gd name="T47" fmla="*/ 5 h 28"/>
                <a:gd name="T48" fmla="*/ 132 w 133"/>
                <a:gd name="T49" fmla="*/ 4 h 28"/>
                <a:gd name="T50" fmla="*/ 132 w 133"/>
                <a:gd name="T51" fmla="*/ 3 h 28"/>
                <a:gd name="T52" fmla="*/ 132 w 133"/>
                <a:gd name="T53" fmla="*/ 1 h 28"/>
                <a:gd name="T54" fmla="*/ 130 w 133"/>
                <a:gd name="T55" fmla="*/ 0 h 28"/>
                <a:gd name="T56" fmla="*/ 126 w 133"/>
                <a:gd name="T57" fmla="*/ 0 h 28"/>
                <a:gd name="T58" fmla="*/ 122 w 133"/>
                <a:gd name="T59" fmla="*/ 0 h 28"/>
                <a:gd name="T60" fmla="*/ 118 w 133"/>
                <a:gd name="T61" fmla="*/ 1 h 28"/>
                <a:gd name="T62" fmla="*/ 114 w 133"/>
                <a:gd name="T63" fmla="*/ 2 h 28"/>
                <a:gd name="T64" fmla="*/ 110 w 133"/>
                <a:gd name="T65" fmla="*/ 2 h 28"/>
                <a:gd name="T66" fmla="*/ 106 w 133"/>
                <a:gd name="T67" fmla="*/ 2 h 28"/>
                <a:gd name="T68" fmla="*/ 102 w 133"/>
                <a:gd name="T69" fmla="*/ 3 h 28"/>
                <a:gd name="T70" fmla="*/ 98 w 133"/>
                <a:gd name="T71" fmla="*/ 4 h 28"/>
                <a:gd name="T72" fmla="*/ 94 w 133"/>
                <a:gd name="T73" fmla="*/ 4 h 28"/>
                <a:gd name="T74" fmla="*/ 90 w 133"/>
                <a:gd name="T75" fmla="*/ 5 h 28"/>
                <a:gd name="T76" fmla="*/ 86 w 133"/>
                <a:gd name="T77" fmla="*/ 5 h 28"/>
                <a:gd name="T78" fmla="*/ 82 w 133"/>
                <a:gd name="T79" fmla="*/ 6 h 28"/>
                <a:gd name="T80" fmla="*/ 78 w 133"/>
                <a:gd name="T81" fmla="*/ 7 h 28"/>
                <a:gd name="T82" fmla="*/ 74 w 133"/>
                <a:gd name="T83" fmla="*/ 7 h 28"/>
                <a:gd name="T84" fmla="*/ 70 w 133"/>
                <a:gd name="T85" fmla="*/ 8 h 28"/>
                <a:gd name="T86" fmla="*/ 66 w 133"/>
                <a:gd name="T87" fmla="*/ 9 h 28"/>
                <a:gd name="T88" fmla="*/ 62 w 133"/>
                <a:gd name="T89" fmla="*/ 9 h 28"/>
                <a:gd name="T90" fmla="*/ 58 w 133"/>
                <a:gd name="T91" fmla="*/ 10 h 28"/>
                <a:gd name="T92" fmla="*/ 54 w 133"/>
                <a:gd name="T93" fmla="*/ 11 h 28"/>
                <a:gd name="T94" fmla="*/ 50 w 133"/>
                <a:gd name="T95" fmla="*/ 12 h 28"/>
                <a:gd name="T96" fmla="*/ 46 w 133"/>
                <a:gd name="T97" fmla="*/ 12 h 28"/>
                <a:gd name="T98" fmla="*/ 42 w 133"/>
                <a:gd name="T99" fmla="*/ 13 h 28"/>
                <a:gd name="T100" fmla="*/ 38 w 133"/>
                <a:gd name="T101" fmla="*/ 14 h 28"/>
                <a:gd name="T102" fmla="*/ 34 w 133"/>
                <a:gd name="T103" fmla="*/ 14 h 28"/>
                <a:gd name="T104" fmla="*/ 30 w 133"/>
                <a:gd name="T105" fmla="*/ 15 h 28"/>
                <a:gd name="T106" fmla="*/ 26 w 133"/>
                <a:gd name="T107" fmla="*/ 16 h 28"/>
                <a:gd name="T108" fmla="*/ 22 w 133"/>
                <a:gd name="T109" fmla="*/ 16 h 28"/>
                <a:gd name="T110" fmla="*/ 18 w 133"/>
                <a:gd name="T111" fmla="*/ 17 h 28"/>
                <a:gd name="T112" fmla="*/ 14 w 133"/>
                <a:gd name="T113" fmla="*/ 18 h 28"/>
                <a:gd name="T114" fmla="*/ 10 w 133"/>
                <a:gd name="T115" fmla="*/ 18 h 28"/>
                <a:gd name="T116" fmla="*/ 6 w 133"/>
                <a:gd name="T117" fmla="*/ 19 h 28"/>
                <a:gd name="T118" fmla="*/ 2 w 133"/>
                <a:gd name="T1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3" h="28">
                  <a:moveTo>
                    <a:pt x="2" y="20"/>
                  </a:moveTo>
                  <a:lnTo>
                    <a:pt x="1" y="20"/>
                  </a:lnTo>
                  <a:lnTo>
                    <a:pt x="0" y="22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2" y="27"/>
                  </a:lnTo>
                  <a:lnTo>
                    <a:pt x="87" y="12"/>
                  </a:lnTo>
                  <a:lnTo>
                    <a:pt x="90" y="12"/>
                  </a:lnTo>
                  <a:lnTo>
                    <a:pt x="92" y="11"/>
                  </a:lnTo>
                  <a:lnTo>
                    <a:pt x="95" y="11"/>
                  </a:lnTo>
                  <a:lnTo>
                    <a:pt x="98" y="10"/>
                  </a:lnTo>
                  <a:lnTo>
                    <a:pt x="101" y="10"/>
                  </a:lnTo>
                  <a:lnTo>
                    <a:pt x="103" y="9"/>
                  </a:lnTo>
                  <a:lnTo>
                    <a:pt x="106" y="9"/>
                  </a:lnTo>
                  <a:lnTo>
                    <a:pt x="109" y="9"/>
                  </a:lnTo>
                  <a:lnTo>
                    <a:pt x="112" y="8"/>
                  </a:lnTo>
                  <a:lnTo>
                    <a:pt x="114" y="8"/>
                  </a:lnTo>
                  <a:lnTo>
                    <a:pt x="117" y="7"/>
                  </a:lnTo>
                  <a:lnTo>
                    <a:pt x="120" y="7"/>
                  </a:lnTo>
                  <a:lnTo>
                    <a:pt x="123" y="7"/>
                  </a:lnTo>
                  <a:lnTo>
                    <a:pt x="125" y="6"/>
                  </a:lnTo>
                  <a:lnTo>
                    <a:pt x="128" y="6"/>
                  </a:lnTo>
                  <a:lnTo>
                    <a:pt x="131" y="6"/>
                  </a:lnTo>
                  <a:lnTo>
                    <a:pt x="132" y="5"/>
                  </a:lnTo>
                  <a:lnTo>
                    <a:pt x="132" y="4"/>
                  </a:lnTo>
                  <a:lnTo>
                    <a:pt x="132" y="3"/>
                  </a:lnTo>
                  <a:lnTo>
                    <a:pt x="132" y="1"/>
                  </a:lnTo>
                  <a:lnTo>
                    <a:pt x="130" y="0"/>
                  </a:lnTo>
                  <a:lnTo>
                    <a:pt x="126" y="0"/>
                  </a:lnTo>
                  <a:lnTo>
                    <a:pt x="122" y="0"/>
                  </a:lnTo>
                  <a:lnTo>
                    <a:pt x="118" y="1"/>
                  </a:lnTo>
                  <a:lnTo>
                    <a:pt x="114" y="2"/>
                  </a:lnTo>
                  <a:lnTo>
                    <a:pt x="110" y="2"/>
                  </a:lnTo>
                  <a:lnTo>
                    <a:pt x="106" y="2"/>
                  </a:lnTo>
                  <a:lnTo>
                    <a:pt x="102" y="3"/>
                  </a:lnTo>
                  <a:lnTo>
                    <a:pt x="98" y="4"/>
                  </a:lnTo>
                  <a:lnTo>
                    <a:pt x="94" y="4"/>
                  </a:lnTo>
                  <a:lnTo>
                    <a:pt x="90" y="5"/>
                  </a:lnTo>
                  <a:lnTo>
                    <a:pt x="86" y="5"/>
                  </a:lnTo>
                  <a:lnTo>
                    <a:pt x="82" y="6"/>
                  </a:lnTo>
                  <a:lnTo>
                    <a:pt x="78" y="7"/>
                  </a:lnTo>
                  <a:lnTo>
                    <a:pt x="74" y="7"/>
                  </a:lnTo>
                  <a:lnTo>
                    <a:pt x="70" y="8"/>
                  </a:lnTo>
                  <a:lnTo>
                    <a:pt x="66" y="9"/>
                  </a:lnTo>
                  <a:lnTo>
                    <a:pt x="62" y="9"/>
                  </a:lnTo>
                  <a:lnTo>
                    <a:pt x="58" y="10"/>
                  </a:lnTo>
                  <a:lnTo>
                    <a:pt x="54" y="11"/>
                  </a:lnTo>
                  <a:lnTo>
                    <a:pt x="50" y="12"/>
                  </a:lnTo>
                  <a:lnTo>
                    <a:pt x="46" y="12"/>
                  </a:lnTo>
                  <a:lnTo>
                    <a:pt x="42" y="13"/>
                  </a:lnTo>
                  <a:lnTo>
                    <a:pt x="38" y="14"/>
                  </a:lnTo>
                  <a:lnTo>
                    <a:pt x="34" y="14"/>
                  </a:lnTo>
                  <a:lnTo>
                    <a:pt x="30" y="15"/>
                  </a:lnTo>
                  <a:lnTo>
                    <a:pt x="26" y="16"/>
                  </a:lnTo>
                  <a:lnTo>
                    <a:pt x="22" y="16"/>
                  </a:lnTo>
                  <a:lnTo>
                    <a:pt x="18" y="17"/>
                  </a:lnTo>
                  <a:lnTo>
                    <a:pt x="14" y="18"/>
                  </a:lnTo>
                  <a:lnTo>
                    <a:pt x="10" y="18"/>
                  </a:lnTo>
                  <a:lnTo>
                    <a:pt x="6" y="19"/>
                  </a:lnTo>
                  <a:lnTo>
                    <a:pt x="2" y="2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61" name="Freeform 349">
              <a:extLst>
                <a:ext uri="{FF2B5EF4-FFF2-40B4-BE49-F238E27FC236}">
                  <a16:creationId xmlns:a16="http://schemas.microsoft.com/office/drawing/2014/main" id="{74B739A1-F41E-92D8-6876-6015B0834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" y="3097"/>
              <a:ext cx="20" cy="34"/>
            </a:xfrm>
            <a:custGeom>
              <a:avLst/>
              <a:gdLst>
                <a:gd name="T0" fmla="*/ 0 w 20"/>
                <a:gd name="T1" fmla="*/ 29 h 34"/>
                <a:gd name="T2" fmla="*/ 0 w 20"/>
                <a:gd name="T3" fmla="*/ 30 h 34"/>
                <a:gd name="T4" fmla="*/ 0 w 20"/>
                <a:gd name="T5" fmla="*/ 31 h 34"/>
                <a:gd name="T6" fmla="*/ 1 w 20"/>
                <a:gd name="T7" fmla="*/ 31 h 34"/>
                <a:gd name="T8" fmla="*/ 2 w 20"/>
                <a:gd name="T9" fmla="*/ 31 h 34"/>
                <a:gd name="T10" fmla="*/ 3 w 20"/>
                <a:gd name="T11" fmla="*/ 31 h 34"/>
                <a:gd name="T12" fmla="*/ 4 w 20"/>
                <a:gd name="T13" fmla="*/ 32 h 34"/>
                <a:gd name="T14" fmla="*/ 5 w 20"/>
                <a:gd name="T15" fmla="*/ 32 h 34"/>
                <a:gd name="T16" fmla="*/ 6 w 20"/>
                <a:gd name="T17" fmla="*/ 33 h 34"/>
                <a:gd name="T18" fmla="*/ 7 w 20"/>
                <a:gd name="T19" fmla="*/ 33 h 34"/>
                <a:gd name="T20" fmla="*/ 8 w 20"/>
                <a:gd name="T21" fmla="*/ 30 h 34"/>
                <a:gd name="T22" fmla="*/ 8 w 20"/>
                <a:gd name="T23" fmla="*/ 28 h 34"/>
                <a:gd name="T24" fmla="*/ 8 w 20"/>
                <a:gd name="T25" fmla="*/ 26 h 34"/>
                <a:gd name="T26" fmla="*/ 9 w 20"/>
                <a:gd name="T27" fmla="*/ 24 h 34"/>
                <a:gd name="T28" fmla="*/ 10 w 20"/>
                <a:gd name="T29" fmla="*/ 22 h 34"/>
                <a:gd name="T30" fmla="*/ 10 w 20"/>
                <a:gd name="T31" fmla="*/ 20 h 34"/>
                <a:gd name="T32" fmla="*/ 11 w 20"/>
                <a:gd name="T33" fmla="*/ 18 h 34"/>
                <a:gd name="T34" fmla="*/ 12 w 20"/>
                <a:gd name="T35" fmla="*/ 16 h 34"/>
                <a:gd name="T36" fmla="*/ 13 w 20"/>
                <a:gd name="T37" fmla="*/ 14 h 34"/>
                <a:gd name="T38" fmla="*/ 14 w 20"/>
                <a:gd name="T39" fmla="*/ 12 h 34"/>
                <a:gd name="T40" fmla="*/ 15 w 20"/>
                <a:gd name="T41" fmla="*/ 10 h 34"/>
                <a:gd name="T42" fmla="*/ 16 w 20"/>
                <a:gd name="T43" fmla="*/ 8 h 34"/>
                <a:gd name="T44" fmla="*/ 16 w 20"/>
                <a:gd name="T45" fmla="*/ 6 h 34"/>
                <a:gd name="T46" fmla="*/ 17 w 20"/>
                <a:gd name="T47" fmla="*/ 4 h 34"/>
                <a:gd name="T48" fmla="*/ 18 w 20"/>
                <a:gd name="T49" fmla="*/ 1 h 34"/>
                <a:gd name="T50" fmla="*/ 19 w 20"/>
                <a:gd name="T51" fmla="*/ 0 h 34"/>
                <a:gd name="T52" fmla="*/ 17 w 20"/>
                <a:gd name="T53" fmla="*/ 1 h 34"/>
                <a:gd name="T54" fmla="*/ 16 w 20"/>
                <a:gd name="T55" fmla="*/ 2 h 34"/>
                <a:gd name="T56" fmla="*/ 14 w 20"/>
                <a:gd name="T57" fmla="*/ 4 h 34"/>
                <a:gd name="T58" fmla="*/ 13 w 20"/>
                <a:gd name="T59" fmla="*/ 5 h 34"/>
                <a:gd name="T60" fmla="*/ 11 w 20"/>
                <a:gd name="T61" fmla="*/ 7 h 34"/>
                <a:gd name="T62" fmla="*/ 10 w 20"/>
                <a:gd name="T63" fmla="*/ 9 h 34"/>
                <a:gd name="T64" fmla="*/ 8 w 20"/>
                <a:gd name="T65" fmla="*/ 11 h 34"/>
                <a:gd name="T66" fmla="*/ 7 w 20"/>
                <a:gd name="T67" fmla="*/ 12 h 34"/>
                <a:gd name="T68" fmla="*/ 6 w 20"/>
                <a:gd name="T69" fmla="*/ 14 h 34"/>
                <a:gd name="T70" fmla="*/ 4 w 20"/>
                <a:gd name="T71" fmla="*/ 16 h 34"/>
                <a:gd name="T72" fmla="*/ 3 w 20"/>
                <a:gd name="T73" fmla="*/ 18 h 34"/>
                <a:gd name="T74" fmla="*/ 2 w 20"/>
                <a:gd name="T75" fmla="*/ 20 h 34"/>
                <a:gd name="T76" fmla="*/ 1 w 20"/>
                <a:gd name="T77" fmla="*/ 22 h 34"/>
                <a:gd name="T78" fmla="*/ 0 w 20"/>
                <a:gd name="T79" fmla="*/ 25 h 34"/>
                <a:gd name="T80" fmla="*/ 0 w 20"/>
                <a:gd name="T81" fmla="*/ 27 h 34"/>
                <a:gd name="T82" fmla="*/ 0 w 20"/>
                <a:gd name="T83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" h="34">
                  <a:moveTo>
                    <a:pt x="0" y="29"/>
                  </a:moveTo>
                  <a:lnTo>
                    <a:pt x="0" y="30"/>
                  </a:lnTo>
                  <a:lnTo>
                    <a:pt x="0" y="31"/>
                  </a:lnTo>
                  <a:lnTo>
                    <a:pt x="1" y="31"/>
                  </a:lnTo>
                  <a:lnTo>
                    <a:pt x="2" y="31"/>
                  </a:lnTo>
                  <a:lnTo>
                    <a:pt x="3" y="31"/>
                  </a:lnTo>
                  <a:lnTo>
                    <a:pt x="4" y="32"/>
                  </a:lnTo>
                  <a:lnTo>
                    <a:pt x="5" y="32"/>
                  </a:lnTo>
                  <a:lnTo>
                    <a:pt x="6" y="33"/>
                  </a:lnTo>
                  <a:lnTo>
                    <a:pt x="7" y="33"/>
                  </a:lnTo>
                  <a:lnTo>
                    <a:pt x="8" y="30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9" y="24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3" y="14"/>
                  </a:lnTo>
                  <a:lnTo>
                    <a:pt x="14" y="12"/>
                  </a:lnTo>
                  <a:lnTo>
                    <a:pt x="15" y="10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7" y="4"/>
                  </a:lnTo>
                  <a:lnTo>
                    <a:pt x="18" y="1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3" y="5"/>
                  </a:lnTo>
                  <a:lnTo>
                    <a:pt x="11" y="7"/>
                  </a:lnTo>
                  <a:lnTo>
                    <a:pt x="10" y="9"/>
                  </a:lnTo>
                  <a:lnTo>
                    <a:pt x="8" y="11"/>
                  </a:lnTo>
                  <a:lnTo>
                    <a:pt x="7" y="12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3" y="18"/>
                  </a:lnTo>
                  <a:lnTo>
                    <a:pt x="2" y="20"/>
                  </a:lnTo>
                  <a:lnTo>
                    <a:pt x="1" y="22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0" y="29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62" name="Freeform 350">
              <a:extLst>
                <a:ext uri="{FF2B5EF4-FFF2-40B4-BE49-F238E27FC236}">
                  <a16:creationId xmlns:a16="http://schemas.microsoft.com/office/drawing/2014/main" id="{BD485346-A7D3-11BA-FB71-96CF2BE33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" y="3117"/>
              <a:ext cx="220" cy="333"/>
            </a:xfrm>
            <a:custGeom>
              <a:avLst/>
              <a:gdLst>
                <a:gd name="T0" fmla="*/ 13 w 220"/>
                <a:gd name="T1" fmla="*/ 48 h 333"/>
                <a:gd name="T2" fmla="*/ 7 w 220"/>
                <a:gd name="T3" fmla="*/ 66 h 333"/>
                <a:gd name="T4" fmla="*/ 7 w 220"/>
                <a:gd name="T5" fmla="*/ 88 h 333"/>
                <a:gd name="T6" fmla="*/ 19 w 220"/>
                <a:gd name="T7" fmla="*/ 100 h 333"/>
                <a:gd name="T8" fmla="*/ 19 w 220"/>
                <a:gd name="T9" fmla="*/ 157 h 333"/>
                <a:gd name="T10" fmla="*/ 6 w 220"/>
                <a:gd name="T11" fmla="*/ 243 h 333"/>
                <a:gd name="T12" fmla="*/ 15 w 220"/>
                <a:gd name="T13" fmla="*/ 313 h 333"/>
                <a:gd name="T14" fmla="*/ 26 w 220"/>
                <a:gd name="T15" fmla="*/ 323 h 333"/>
                <a:gd name="T16" fmla="*/ 18 w 220"/>
                <a:gd name="T17" fmla="*/ 287 h 333"/>
                <a:gd name="T18" fmla="*/ 21 w 220"/>
                <a:gd name="T19" fmla="*/ 259 h 333"/>
                <a:gd name="T20" fmla="*/ 36 w 220"/>
                <a:gd name="T21" fmla="*/ 316 h 333"/>
                <a:gd name="T22" fmla="*/ 28 w 220"/>
                <a:gd name="T23" fmla="*/ 269 h 333"/>
                <a:gd name="T24" fmla="*/ 32 w 220"/>
                <a:gd name="T25" fmla="*/ 237 h 333"/>
                <a:gd name="T26" fmla="*/ 44 w 220"/>
                <a:gd name="T27" fmla="*/ 315 h 333"/>
                <a:gd name="T28" fmla="*/ 43 w 220"/>
                <a:gd name="T29" fmla="*/ 297 h 333"/>
                <a:gd name="T30" fmla="*/ 48 w 220"/>
                <a:gd name="T31" fmla="*/ 223 h 333"/>
                <a:gd name="T32" fmla="*/ 52 w 220"/>
                <a:gd name="T33" fmla="*/ 289 h 333"/>
                <a:gd name="T34" fmla="*/ 79 w 220"/>
                <a:gd name="T35" fmla="*/ 321 h 333"/>
                <a:gd name="T36" fmla="*/ 75 w 220"/>
                <a:gd name="T37" fmla="*/ 299 h 333"/>
                <a:gd name="T38" fmla="*/ 69 w 220"/>
                <a:gd name="T39" fmla="*/ 253 h 333"/>
                <a:gd name="T40" fmla="*/ 75 w 220"/>
                <a:gd name="T41" fmla="*/ 199 h 333"/>
                <a:gd name="T42" fmla="*/ 75 w 220"/>
                <a:gd name="T43" fmla="*/ 260 h 333"/>
                <a:gd name="T44" fmla="*/ 85 w 220"/>
                <a:gd name="T45" fmla="*/ 295 h 333"/>
                <a:gd name="T46" fmla="*/ 85 w 220"/>
                <a:gd name="T47" fmla="*/ 214 h 333"/>
                <a:gd name="T48" fmla="*/ 91 w 220"/>
                <a:gd name="T49" fmla="*/ 173 h 333"/>
                <a:gd name="T50" fmla="*/ 89 w 220"/>
                <a:gd name="T51" fmla="*/ 218 h 333"/>
                <a:gd name="T52" fmla="*/ 90 w 220"/>
                <a:gd name="T53" fmla="*/ 273 h 333"/>
                <a:gd name="T54" fmla="*/ 101 w 220"/>
                <a:gd name="T55" fmla="*/ 306 h 333"/>
                <a:gd name="T56" fmla="*/ 150 w 220"/>
                <a:gd name="T57" fmla="*/ 313 h 333"/>
                <a:gd name="T58" fmla="*/ 151 w 220"/>
                <a:gd name="T59" fmla="*/ 278 h 333"/>
                <a:gd name="T60" fmla="*/ 151 w 220"/>
                <a:gd name="T61" fmla="*/ 220 h 333"/>
                <a:gd name="T62" fmla="*/ 159 w 220"/>
                <a:gd name="T63" fmla="*/ 173 h 333"/>
                <a:gd name="T64" fmla="*/ 162 w 220"/>
                <a:gd name="T65" fmla="*/ 181 h 333"/>
                <a:gd name="T66" fmla="*/ 159 w 220"/>
                <a:gd name="T67" fmla="*/ 266 h 333"/>
                <a:gd name="T68" fmla="*/ 168 w 220"/>
                <a:gd name="T69" fmla="*/ 286 h 333"/>
                <a:gd name="T70" fmla="*/ 162 w 220"/>
                <a:gd name="T71" fmla="*/ 229 h 333"/>
                <a:gd name="T72" fmla="*/ 166 w 220"/>
                <a:gd name="T73" fmla="*/ 176 h 333"/>
                <a:gd name="T74" fmla="*/ 166 w 220"/>
                <a:gd name="T75" fmla="*/ 135 h 333"/>
                <a:gd name="T76" fmla="*/ 170 w 220"/>
                <a:gd name="T77" fmla="*/ 191 h 333"/>
                <a:gd name="T78" fmla="*/ 174 w 220"/>
                <a:gd name="T79" fmla="*/ 266 h 333"/>
                <a:gd name="T80" fmla="*/ 205 w 220"/>
                <a:gd name="T81" fmla="*/ 269 h 333"/>
                <a:gd name="T82" fmla="*/ 187 w 220"/>
                <a:gd name="T83" fmla="*/ 203 h 333"/>
                <a:gd name="T84" fmla="*/ 186 w 220"/>
                <a:gd name="T85" fmla="*/ 179 h 333"/>
                <a:gd name="T86" fmla="*/ 211 w 220"/>
                <a:gd name="T87" fmla="*/ 234 h 333"/>
                <a:gd name="T88" fmla="*/ 199 w 220"/>
                <a:gd name="T89" fmla="*/ 200 h 333"/>
                <a:gd name="T90" fmla="*/ 187 w 220"/>
                <a:gd name="T91" fmla="*/ 140 h 333"/>
                <a:gd name="T92" fmla="*/ 170 w 220"/>
                <a:gd name="T93" fmla="*/ 61 h 333"/>
                <a:gd name="T94" fmla="*/ 159 w 220"/>
                <a:gd name="T95" fmla="*/ 56 h 333"/>
                <a:gd name="T96" fmla="*/ 173 w 220"/>
                <a:gd name="T97" fmla="*/ 91 h 333"/>
                <a:gd name="T98" fmla="*/ 149 w 220"/>
                <a:gd name="T99" fmla="*/ 49 h 333"/>
                <a:gd name="T100" fmla="*/ 142 w 220"/>
                <a:gd name="T101" fmla="*/ 51 h 333"/>
                <a:gd name="T102" fmla="*/ 148 w 220"/>
                <a:gd name="T103" fmla="*/ 74 h 333"/>
                <a:gd name="T104" fmla="*/ 134 w 220"/>
                <a:gd name="T105" fmla="*/ 54 h 333"/>
                <a:gd name="T106" fmla="*/ 121 w 220"/>
                <a:gd name="T107" fmla="*/ 39 h 333"/>
                <a:gd name="T108" fmla="*/ 122 w 220"/>
                <a:gd name="T109" fmla="*/ 51 h 333"/>
                <a:gd name="T110" fmla="*/ 107 w 220"/>
                <a:gd name="T111" fmla="*/ 40 h 333"/>
                <a:gd name="T112" fmla="*/ 107 w 220"/>
                <a:gd name="T113" fmla="*/ 83 h 333"/>
                <a:gd name="T114" fmla="*/ 86 w 220"/>
                <a:gd name="T115" fmla="*/ 12 h 333"/>
                <a:gd name="T116" fmla="*/ 45 w 220"/>
                <a:gd name="T117" fmla="*/ 3 h 333"/>
                <a:gd name="T118" fmla="*/ 12 w 220"/>
                <a:gd name="T119" fmla="*/ 3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0" h="333">
                  <a:moveTo>
                    <a:pt x="12" y="35"/>
                  </a:moveTo>
                  <a:lnTo>
                    <a:pt x="10" y="37"/>
                  </a:lnTo>
                  <a:lnTo>
                    <a:pt x="8" y="40"/>
                  </a:lnTo>
                  <a:lnTo>
                    <a:pt x="7" y="42"/>
                  </a:lnTo>
                  <a:lnTo>
                    <a:pt x="5" y="44"/>
                  </a:lnTo>
                  <a:lnTo>
                    <a:pt x="4" y="47"/>
                  </a:lnTo>
                  <a:lnTo>
                    <a:pt x="2" y="49"/>
                  </a:lnTo>
                  <a:lnTo>
                    <a:pt x="1" y="52"/>
                  </a:lnTo>
                  <a:lnTo>
                    <a:pt x="0" y="55"/>
                  </a:lnTo>
                  <a:lnTo>
                    <a:pt x="1" y="53"/>
                  </a:lnTo>
                  <a:lnTo>
                    <a:pt x="3" y="52"/>
                  </a:lnTo>
                  <a:lnTo>
                    <a:pt x="5" y="51"/>
                  </a:lnTo>
                  <a:lnTo>
                    <a:pt x="7" y="50"/>
                  </a:lnTo>
                  <a:lnTo>
                    <a:pt x="9" y="49"/>
                  </a:lnTo>
                  <a:lnTo>
                    <a:pt x="11" y="49"/>
                  </a:lnTo>
                  <a:lnTo>
                    <a:pt x="13" y="48"/>
                  </a:lnTo>
                  <a:lnTo>
                    <a:pt x="15" y="47"/>
                  </a:lnTo>
                  <a:lnTo>
                    <a:pt x="15" y="48"/>
                  </a:lnTo>
                  <a:lnTo>
                    <a:pt x="16" y="48"/>
                  </a:lnTo>
                  <a:lnTo>
                    <a:pt x="16" y="49"/>
                  </a:lnTo>
                  <a:lnTo>
                    <a:pt x="17" y="50"/>
                  </a:lnTo>
                  <a:lnTo>
                    <a:pt x="15" y="52"/>
                  </a:lnTo>
                  <a:lnTo>
                    <a:pt x="13" y="53"/>
                  </a:lnTo>
                  <a:lnTo>
                    <a:pt x="11" y="55"/>
                  </a:lnTo>
                  <a:lnTo>
                    <a:pt x="9" y="57"/>
                  </a:lnTo>
                  <a:lnTo>
                    <a:pt x="8" y="59"/>
                  </a:lnTo>
                  <a:lnTo>
                    <a:pt x="6" y="61"/>
                  </a:lnTo>
                  <a:lnTo>
                    <a:pt x="5" y="63"/>
                  </a:lnTo>
                  <a:lnTo>
                    <a:pt x="4" y="66"/>
                  </a:lnTo>
                  <a:lnTo>
                    <a:pt x="5" y="66"/>
                  </a:lnTo>
                  <a:lnTo>
                    <a:pt x="6" y="67"/>
                  </a:lnTo>
                  <a:lnTo>
                    <a:pt x="7" y="66"/>
                  </a:lnTo>
                  <a:lnTo>
                    <a:pt x="8" y="66"/>
                  </a:lnTo>
                  <a:lnTo>
                    <a:pt x="8" y="66"/>
                  </a:lnTo>
                  <a:lnTo>
                    <a:pt x="9" y="66"/>
                  </a:lnTo>
                  <a:lnTo>
                    <a:pt x="10" y="67"/>
                  </a:lnTo>
                  <a:lnTo>
                    <a:pt x="11" y="67"/>
                  </a:lnTo>
                  <a:lnTo>
                    <a:pt x="11" y="69"/>
                  </a:lnTo>
                  <a:lnTo>
                    <a:pt x="10" y="71"/>
                  </a:lnTo>
                  <a:lnTo>
                    <a:pt x="9" y="73"/>
                  </a:lnTo>
                  <a:lnTo>
                    <a:pt x="9" y="75"/>
                  </a:lnTo>
                  <a:lnTo>
                    <a:pt x="8" y="76"/>
                  </a:lnTo>
                  <a:lnTo>
                    <a:pt x="8" y="78"/>
                  </a:lnTo>
                  <a:lnTo>
                    <a:pt x="7" y="80"/>
                  </a:lnTo>
                  <a:lnTo>
                    <a:pt x="7" y="82"/>
                  </a:lnTo>
                  <a:lnTo>
                    <a:pt x="7" y="84"/>
                  </a:lnTo>
                  <a:lnTo>
                    <a:pt x="7" y="86"/>
                  </a:lnTo>
                  <a:lnTo>
                    <a:pt x="7" y="88"/>
                  </a:lnTo>
                  <a:lnTo>
                    <a:pt x="7" y="90"/>
                  </a:lnTo>
                  <a:lnTo>
                    <a:pt x="7" y="92"/>
                  </a:lnTo>
                  <a:lnTo>
                    <a:pt x="7" y="94"/>
                  </a:lnTo>
                  <a:lnTo>
                    <a:pt x="6" y="96"/>
                  </a:lnTo>
                  <a:lnTo>
                    <a:pt x="6" y="98"/>
                  </a:lnTo>
                  <a:lnTo>
                    <a:pt x="8" y="97"/>
                  </a:lnTo>
                  <a:lnTo>
                    <a:pt x="10" y="95"/>
                  </a:lnTo>
                  <a:lnTo>
                    <a:pt x="11" y="94"/>
                  </a:lnTo>
                  <a:lnTo>
                    <a:pt x="13" y="94"/>
                  </a:lnTo>
                  <a:lnTo>
                    <a:pt x="15" y="93"/>
                  </a:lnTo>
                  <a:lnTo>
                    <a:pt x="17" y="93"/>
                  </a:lnTo>
                  <a:lnTo>
                    <a:pt x="18" y="93"/>
                  </a:lnTo>
                  <a:lnTo>
                    <a:pt x="20" y="94"/>
                  </a:lnTo>
                  <a:lnTo>
                    <a:pt x="20" y="96"/>
                  </a:lnTo>
                  <a:lnTo>
                    <a:pt x="20" y="98"/>
                  </a:lnTo>
                  <a:lnTo>
                    <a:pt x="19" y="100"/>
                  </a:lnTo>
                  <a:lnTo>
                    <a:pt x="19" y="102"/>
                  </a:lnTo>
                  <a:lnTo>
                    <a:pt x="18" y="104"/>
                  </a:lnTo>
                  <a:lnTo>
                    <a:pt x="17" y="107"/>
                  </a:lnTo>
                  <a:lnTo>
                    <a:pt x="16" y="109"/>
                  </a:lnTo>
                  <a:lnTo>
                    <a:pt x="15" y="111"/>
                  </a:lnTo>
                  <a:lnTo>
                    <a:pt x="14" y="115"/>
                  </a:lnTo>
                  <a:lnTo>
                    <a:pt x="14" y="120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14" y="132"/>
                  </a:lnTo>
                  <a:lnTo>
                    <a:pt x="15" y="136"/>
                  </a:lnTo>
                  <a:lnTo>
                    <a:pt x="15" y="141"/>
                  </a:lnTo>
                  <a:lnTo>
                    <a:pt x="16" y="145"/>
                  </a:lnTo>
                  <a:lnTo>
                    <a:pt x="17" y="149"/>
                  </a:lnTo>
                  <a:lnTo>
                    <a:pt x="18" y="153"/>
                  </a:lnTo>
                  <a:lnTo>
                    <a:pt x="19" y="157"/>
                  </a:lnTo>
                  <a:lnTo>
                    <a:pt x="20" y="161"/>
                  </a:lnTo>
                  <a:lnTo>
                    <a:pt x="20" y="165"/>
                  </a:lnTo>
                  <a:lnTo>
                    <a:pt x="21" y="170"/>
                  </a:lnTo>
                  <a:lnTo>
                    <a:pt x="21" y="174"/>
                  </a:lnTo>
                  <a:lnTo>
                    <a:pt x="21" y="178"/>
                  </a:lnTo>
                  <a:lnTo>
                    <a:pt x="20" y="185"/>
                  </a:lnTo>
                  <a:lnTo>
                    <a:pt x="19" y="190"/>
                  </a:lnTo>
                  <a:lnTo>
                    <a:pt x="18" y="197"/>
                  </a:lnTo>
                  <a:lnTo>
                    <a:pt x="17" y="202"/>
                  </a:lnTo>
                  <a:lnTo>
                    <a:pt x="15" y="208"/>
                  </a:lnTo>
                  <a:lnTo>
                    <a:pt x="14" y="214"/>
                  </a:lnTo>
                  <a:lnTo>
                    <a:pt x="12" y="220"/>
                  </a:lnTo>
                  <a:lnTo>
                    <a:pt x="10" y="225"/>
                  </a:lnTo>
                  <a:lnTo>
                    <a:pt x="8" y="231"/>
                  </a:lnTo>
                  <a:lnTo>
                    <a:pt x="7" y="237"/>
                  </a:lnTo>
                  <a:lnTo>
                    <a:pt x="6" y="243"/>
                  </a:lnTo>
                  <a:lnTo>
                    <a:pt x="5" y="249"/>
                  </a:lnTo>
                  <a:lnTo>
                    <a:pt x="4" y="255"/>
                  </a:lnTo>
                  <a:lnTo>
                    <a:pt x="4" y="261"/>
                  </a:lnTo>
                  <a:lnTo>
                    <a:pt x="4" y="268"/>
                  </a:lnTo>
                  <a:lnTo>
                    <a:pt x="5" y="275"/>
                  </a:lnTo>
                  <a:lnTo>
                    <a:pt x="6" y="278"/>
                  </a:lnTo>
                  <a:lnTo>
                    <a:pt x="7" y="282"/>
                  </a:lnTo>
                  <a:lnTo>
                    <a:pt x="8" y="285"/>
                  </a:lnTo>
                  <a:lnTo>
                    <a:pt x="8" y="288"/>
                  </a:lnTo>
                  <a:lnTo>
                    <a:pt x="9" y="292"/>
                  </a:lnTo>
                  <a:lnTo>
                    <a:pt x="11" y="295"/>
                  </a:lnTo>
                  <a:lnTo>
                    <a:pt x="11" y="299"/>
                  </a:lnTo>
                  <a:lnTo>
                    <a:pt x="12" y="302"/>
                  </a:lnTo>
                  <a:lnTo>
                    <a:pt x="13" y="306"/>
                  </a:lnTo>
                  <a:lnTo>
                    <a:pt x="14" y="309"/>
                  </a:lnTo>
                  <a:lnTo>
                    <a:pt x="15" y="313"/>
                  </a:lnTo>
                  <a:lnTo>
                    <a:pt x="16" y="316"/>
                  </a:lnTo>
                  <a:lnTo>
                    <a:pt x="17" y="320"/>
                  </a:lnTo>
                  <a:lnTo>
                    <a:pt x="18" y="323"/>
                  </a:lnTo>
                  <a:lnTo>
                    <a:pt x="19" y="327"/>
                  </a:lnTo>
                  <a:lnTo>
                    <a:pt x="20" y="330"/>
                  </a:lnTo>
                  <a:lnTo>
                    <a:pt x="21" y="331"/>
                  </a:lnTo>
                  <a:lnTo>
                    <a:pt x="22" y="332"/>
                  </a:lnTo>
                  <a:lnTo>
                    <a:pt x="23" y="331"/>
                  </a:lnTo>
                  <a:lnTo>
                    <a:pt x="24" y="331"/>
                  </a:lnTo>
                  <a:lnTo>
                    <a:pt x="25" y="331"/>
                  </a:lnTo>
                  <a:lnTo>
                    <a:pt x="26" y="330"/>
                  </a:lnTo>
                  <a:lnTo>
                    <a:pt x="27" y="330"/>
                  </a:lnTo>
                  <a:lnTo>
                    <a:pt x="28" y="330"/>
                  </a:lnTo>
                  <a:lnTo>
                    <a:pt x="27" y="328"/>
                  </a:lnTo>
                  <a:lnTo>
                    <a:pt x="27" y="326"/>
                  </a:lnTo>
                  <a:lnTo>
                    <a:pt x="26" y="323"/>
                  </a:lnTo>
                  <a:lnTo>
                    <a:pt x="26" y="321"/>
                  </a:lnTo>
                  <a:lnTo>
                    <a:pt x="25" y="319"/>
                  </a:lnTo>
                  <a:lnTo>
                    <a:pt x="25" y="317"/>
                  </a:lnTo>
                  <a:lnTo>
                    <a:pt x="24" y="315"/>
                  </a:lnTo>
                  <a:lnTo>
                    <a:pt x="23" y="313"/>
                  </a:lnTo>
                  <a:lnTo>
                    <a:pt x="23" y="311"/>
                  </a:lnTo>
                  <a:lnTo>
                    <a:pt x="22" y="309"/>
                  </a:lnTo>
                  <a:lnTo>
                    <a:pt x="22" y="306"/>
                  </a:lnTo>
                  <a:lnTo>
                    <a:pt x="21" y="304"/>
                  </a:lnTo>
                  <a:lnTo>
                    <a:pt x="20" y="302"/>
                  </a:lnTo>
                  <a:lnTo>
                    <a:pt x="20" y="300"/>
                  </a:lnTo>
                  <a:lnTo>
                    <a:pt x="19" y="298"/>
                  </a:lnTo>
                  <a:lnTo>
                    <a:pt x="19" y="295"/>
                  </a:lnTo>
                  <a:lnTo>
                    <a:pt x="19" y="293"/>
                  </a:lnTo>
                  <a:lnTo>
                    <a:pt x="19" y="290"/>
                  </a:lnTo>
                  <a:lnTo>
                    <a:pt x="18" y="287"/>
                  </a:lnTo>
                  <a:lnTo>
                    <a:pt x="18" y="284"/>
                  </a:lnTo>
                  <a:lnTo>
                    <a:pt x="18" y="281"/>
                  </a:lnTo>
                  <a:lnTo>
                    <a:pt x="18" y="278"/>
                  </a:lnTo>
                  <a:lnTo>
                    <a:pt x="18" y="275"/>
                  </a:lnTo>
                  <a:lnTo>
                    <a:pt x="18" y="273"/>
                  </a:lnTo>
                  <a:lnTo>
                    <a:pt x="18" y="270"/>
                  </a:lnTo>
                  <a:lnTo>
                    <a:pt x="18" y="267"/>
                  </a:lnTo>
                  <a:lnTo>
                    <a:pt x="18" y="264"/>
                  </a:lnTo>
                  <a:lnTo>
                    <a:pt x="18" y="261"/>
                  </a:lnTo>
                  <a:lnTo>
                    <a:pt x="18" y="259"/>
                  </a:lnTo>
                  <a:lnTo>
                    <a:pt x="18" y="256"/>
                  </a:lnTo>
                  <a:lnTo>
                    <a:pt x="18" y="253"/>
                  </a:lnTo>
                  <a:lnTo>
                    <a:pt x="18" y="250"/>
                  </a:lnTo>
                  <a:lnTo>
                    <a:pt x="20" y="249"/>
                  </a:lnTo>
                  <a:lnTo>
                    <a:pt x="20" y="254"/>
                  </a:lnTo>
                  <a:lnTo>
                    <a:pt x="21" y="259"/>
                  </a:lnTo>
                  <a:lnTo>
                    <a:pt x="21" y="264"/>
                  </a:lnTo>
                  <a:lnTo>
                    <a:pt x="22" y="269"/>
                  </a:lnTo>
                  <a:lnTo>
                    <a:pt x="22" y="274"/>
                  </a:lnTo>
                  <a:lnTo>
                    <a:pt x="23" y="278"/>
                  </a:lnTo>
                  <a:lnTo>
                    <a:pt x="24" y="283"/>
                  </a:lnTo>
                  <a:lnTo>
                    <a:pt x="24" y="288"/>
                  </a:lnTo>
                  <a:lnTo>
                    <a:pt x="25" y="292"/>
                  </a:lnTo>
                  <a:lnTo>
                    <a:pt x="26" y="297"/>
                  </a:lnTo>
                  <a:lnTo>
                    <a:pt x="28" y="301"/>
                  </a:lnTo>
                  <a:lnTo>
                    <a:pt x="29" y="306"/>
                  </a:lnTo>
                  <a:lnTo>
                    <a:pt x="30" y="310"/>
                  </a:lnTo>
                  <a:lnTo>
                    <a:pt x="32" y="314"/>
                  </a:lnTo>
                  <a:lnTo>
                    <a:pt x="34" y="318"/>
                  </a:lnTo>
                  <a:lnTo>
                    <a:pt x="36" y="321"/>
                  </a:lnTo>
                  <a:lnTo>
                    <a:pt x="36" y="319"/>
                  </a:lnTo>
                  <a:lnTo>
                    <a:pt x="36" y="316"/>
                  </a:lnTo>
                  <a:lnTo>
                    <a:pt x="35" y="313"/>
                  </a:lnTo>
                  <a:lnTo>
                    <a:pt x="34" y="310"/>
                  </a:lnTo>
                  <a:lnTo>
                    <a:pt x="33" y="307"/>
                  </a:lnTo>
                  <a:lnTo>
                    <a:pt x="33" y="305"/>
                  </a:lnTo>
                  <a:lnTo>
                    <a:pt x="32" y="302"/>
                  </a:lnTo>
                  <a:lnTo>
                    <a:pt x="31" y="299"/>
                  </a:lnTo>
                  <a:lnTo>
                    <a:pt x="31" y="298"/>
                  </a:lnTo>
                  <a:lnTo>
                    <a:pt x="30" y="298"/>
                  </a:lnTo>
                  <a:lnTo>
                    <a:pt x="29" y="298"/>
                  </a:lnTo>
                  <a:lnTo>
                    <a:pt x="29" y="297"/>
                  </a:lnTo>
                  <a:lnTo>
                    <a:pt x="30" y="296"/>
                  </a:lnTo>
                  <a:lnTo>
                    <a:pt x="30" y="291"/>
                  </a:lnTo>
                  <a:lnTo>
                    <a:pt x="29" y="285"/>
                  </a:lnTo>
                  <a:lnTo>
                    <a:pt x="28" y="280"/>
                  </a:lnTo>
                  <a:lnTo>
                    <a:pt x="28" y="275"/>
                  </a:lnTo>
                  <a:lnTo>
                    <a:pt x="28" y="269"/>
                  </a:lnTo>
                  <a:lnTo>
                    <a:pt x="27" y="264"/>
                  </a:lnTo>
                  <a:lnTo>
                    <a:pt x="27" y="259"/>
                  </a:lnTo>
                  <a:lnTo>
                    <a:pt x="27" y="253"/>
                  </a:lnTo>
                  <a:lnTo>
                    <a:pt x="27" y="248"/>
                  </a:lnTo>
                  <a:lnTo>
                    <a:pt x="28" y="243"/>
                  </a:lnTo>
                  <a:lnTo>
                    <a:pt x="28" y="238"/>
                  </a:lnTo>
                  <a:lnTo>
                    <a:pt x="29" y="232"/>
                  </a:lnTo>
                  <a:lnTo>
                    <a:pt x="29" y="227"/>
                  </a:lnTo>
                  <a:lnTo>
                    <a:pt x="30" y="222"/>
                  </a:lnTo>
                  <a:lnTo>
                    <a:pt x="31" y="217"/>
                  </a:lnTo>
                  <a:lnTo>
                    <a:pt x="33" y="212"/>
                  </a:lnTo>
                  <a:lnTo>
                    <a:pt x="33" y="212"/>
                  </a:lnTo>
                  <a:lnTo>
                    <a:pt x="33" y="218"/>
                  </a:lnTo>
                  <a:lnTo>
                    <a:pt x="32" y="224"/>
                  </a:lnTo>
                  <a:lnTo>
                    <a:pt x="32" y="230"/>
                  </a:lnTo>
                  <a:lnTo>
                    <a:pt x="32" y="237"/>
                  </a:lnTo>
                  <a:lnTo>
                    <a:pt x="31" y="243"/>
                  </a:lnTo>
                  <a:lnTo>
                    <a:pt x="31" y="250"/>
                  </a:lnTo>
                  <a:lnTo>
                    <a:pt x="32" y="256"/>
                  </a:lnTo>
                  <a:lnTo>
                    <a:pt x="32" y="262"/>
                  </a:lnTo>
                  <a:lnTo>
                    <a:pt x="33" y="268"/>
                  </a:lnTo>
                  <a:lnTo>
                    <a:pt x="33" y="274"/>
                  </a:lnTo>
                  <a:lnTo>
                    <a:pt x="34" y="280"/>
                  </a:lnTo>
                  <a:lnTo>
                    <a:pt x="35" y="287"/>
                  </a:lnTo>
                  <a:lnTo>
                    <a:pt x="37" y="292"/>
                  </a:lnTo>
                  <a:lnTo>
                    <a:pt x="38" y="298"/>
                  </a:lnTo>
                  <a:lnTo>
                    <a:pt x="40" y="303"/>
                  </a:lnTo>
                  <a:lnTo>
                    <a:pt x="42" y="309"/>
                  </a:lnTo>
                  <a:lnTo>
                    <a:pt x="43" y="310"/>
                  </a:lnTo>
                  <a:lnTo>
                    <a:pt x="44" y="312"/>
                  </a:lnTo>
                  <a:lnTo>
                    <a:pt x="44" y="313"/>
                  </a:lnTo>
                  <a:lnTo>
                    <a:pt x="44" y="315"/>
                  </a:lnTo>
                  <a:lnTo>
                    <a:pt x="45" y="316"/>
                  </a:lnTo>
                  <a:lnTo>
                    <a:pt x="45" y="318"/>
                  </a:lnTo>
                  <a:lnTo>
                    <a:pt x="45" y="319"/>
                  </a:lnTo>
                  <a:lnTo>
                    <a:pt x="45" y="321"/>
                  </a:lnTo>
                  <a:lnTo>
                    <a:pt x="46" y="321"/>
                  </a:lnTo>
                  <a:lnTo>
                    <a:pt x="47" y="320"/>
                  </a:lnTo>
                  <a:lnTo>
                    <a:pt x="47" y="320"/>
                  </a:lnTo>
                  <a:lnTo>
                    <a:pt x="48" y="320"/>
                  </a:lnTo>
                  <a:lnTo>
                    <a:pt x="49" y="319"/>
                  </a:lnTo>
                  <a:lnTo>
                    <a:pt x="49" y="319"/>
                  </a:lnTo>
                  <a:lnTo>
                    <a:pt x="50" y="318"/>
                  </a:lnTo>
                  <a:lnTo>
                    <a:pt x="50" y="317"/>
                  </a:lnTo>
                  <a:lnTo>
                    <a:pt x="48" y="312"/>
                  </a:lnTo>
                  <a:lnTo>
                    <a:pt x="46" y="307"/>
                  </a:lnTo>
                  <a:lnTo>
                    <a:pt x="45" y="303"/>
                  </a:lnTo>
                  <a:lnTo>
                    <a:pt x="43" y="297"/>
                  </a:lnTo>
                  <a:lnTo>
                    <a:pt x="42" y="292"/>
                  </a:lnTo>
                  <a:lnTo>
                    <a:pt x="42" y="287"/>
                  </a:lnTo>
                  <a:lnTo>
                    <a:pt x="41" y="281"/>
                  </a:lnTo>
                  <a:lnTo>
                    <a:pt x="41" y="276"/>
                  </a:lnTo>
                  <a:lnTo>
                    <a:pt x="41" y="271"/>
                  </a:lnTo>
                  <a:lnTo>
                    <a:pt x="41" y="265"/>
                  </a:lnTo>
                  <a:lnTo>
                    <a:pt x="41" y="259"/>
                  </a:lnTo>
                  <a:lnTo>
                    <a:pt x="42" y="254"/>
                  </a:lnTo>
                  <a:lnTo>
                    <a:pt x="42" y="248"/>
                  </a:lnTo>
                  <a:lnTo>
                    <a:pt x="43" y="243"/>
                  </a:lnTo>
                  <a:lnTo>
                    <a:pt x="44" y="238"/>
                  </a:lnTo>
                  <a:lnTo>
                    <a:pt x="45" y="233"/>
                  </a:lnTo>
                  <a:lnTo>
                    <a:pt x="46" y="231"/>
                  </a:lnTo>
                  <a:lnTo>
                    <a:pt x="47" y="228"/>
                  </a:lnTo>
                  <a:lnTo>
                    <a:pt x="47" y="226"/>
                  </a:lnTo>
                  <a:lnTo>
                    <a:pt x="48" y="223"/>
                  </a:lnTo>
                  <a:lnTo>
                    <a:pt x="48" y="221"/>
                  </a:lnTo>
                  <a:lnTo>
                    <a:pt x="49" y="219"/>
                  </a:lnTo>
                  <a:lnTo>
                    <a:pt x="50" y="216"/>
                  </a:lnTo>
                  <a:lnTo>
                    <a:pt x="50" y="214"/>
                  </a:lnTo>
                  <a:lnTo>
                    <a:pt x="50" y="219"/>
                  </a:lnTo>
                  <a:lnTo>
                    <a:pt x="50" y="226"/>
                  </a:lnTo>
                  <a:lnTo>
                    <a:pt x="50" y="232"/>
                  </a:lnTo>
                  <a:lnTo>
                    <a:pt x="50" y="238"/>
                  </a:lnTo>
                  <a:lnTo>
                    <a:pt x="49" y="245"/>
                  </a:lnTo>
                  <a:lnTo>
                    <a:pt x="49" y="251"/>
                  </a:lnTo>
                  <a:lnTo>
                    <a:pt x="49" y="258"/>
                  </a:lnTo>
                  <a:lnTo>
                    <a:pt x="49" y="264"/>
                  </a:lnTo>
                  <a:lnTo>
                    <a:pt x="49" y="271"/>
                  </a:lnTo>
                  <a:lnTo>
                    <a:pt x="50" y="277"/>
                  </a:lnTo>
                  <a:lnTo>
                    <a:pt x="51" y="283"/>
                  </a:lnTo>
                  <a:lnTo>
                    <a:pt x="52" y="289"/>
                  </a:lnTo>
                  <a:lnTo>
                    <a:pt x="53" y="295"/>
                  </a:lnTo>
                  <a:lnTo>
                    <a:pt x="55" y="301"/>
                  </a:lnTo>
                  <a:lnTo>
                    <a:pt x="57" y="306"/>
                  </a:lnTo>
                  <a:lnTo>
                    <a:pt x="59" y="311"/>
                  </a:lnTo>
                  <a:lnTo>
                    <a:pt x="64" y="323"/>
                  </a:lnTo>
                  <a:lnTo>
                    <a:pt x="65" y="323"/>
                  </a:lnTo>
                  <a:lnTo>
                    <a:pt x="67" y="323"/>
                  </a:lnTo>
                  <a:lnTo>
                    <a:pt x="68" y="323"/>
                  </a:lnTo>
                  <a:lnTo>
                    <a:pt x="69" y="323"/>
                  </a:lnTo>
                  <a:lnTo>
                    <a:pt x="71" y="323"/>
                  </a:lnTo>
                  <a:lnTo>
                    <a:pt x="72" y="322"/>
                  </a:lnTo>
                  <a:lnTo>
                    <a:pt x="73" y="322"/>
                  </a:lnTo>
                  <a:lnTo>
                    <a:pt x="75" y="322"/>
                  </a:lnTo>
                  <a:lnTo>
                    <a:pt x="76" y="322"/>
                  </a:lnTo>
                  <a:lnTo>
                    <a:pt x="78" y="322"/>
                  </a:lnTo>
                  <a:lnTo>
                    <a:pt x="79" y="321"/>
                  </a:lnTo>
                  <a:lnTo>
                    <a:pt x="80" y="321"/>
                  </a:lnTo>
                  <a:lnTo>
                    <a:pt x="81" y="322"/>
                  </a:lnTo>
                  <a:lnTo>
                    <a:pt x="83" y="322"/>
                  </a:lnTo>
                  <a:lnTo>
                    <a:pt x="84" y="322"/>
                  </a:lnTo>
                  <a:lnTo>
                    <a:pt x="85" y="323"/>
                  </a:lnTo>
                  <a:lnTo>
                    <a:pt x="85" y="321"/>
                  </a:lnTo>
                  <a:lnTo>
                    <a:pt x="84" y="319"/>
                  </a:lnTo>
                  <a:lnTo>
                    <a:pt x="83" y="317"/>
                  </a:lnTo>
                  <a:lnTo>
                    <a:pt x="82" y="314"/>
                  </a:lnTo>
                  <a:lnTo>
                    <a:pt x="81" y="312"/>
                  </a:lnTo>
                  <a:lnTo>
                    <a:pt x="80" y="311"/>
                  </a:lnTo>
                  <a:lnTo>
                    <a:pt x="79" y="308"/>
                  </a:lnTo>
                  <a:lnTo>
                    <a:pt x="78" y="306"/>
                  </a:lnTo>
                  <a:lnTo>
                    <a:pt x="77" y="304"/>
                  </a:lnTo>
                  <a:lnTo>
                    <a:pt x="76" y="301"/>
                  </a:lnTo>
                  <a:lnTo>
                    <a:pt x="75" y="299"/>
                  </a:lnTo>
                  <a:lnTo>
                    <a:pt x="74" y="296"/>
                  </a:lnTo>
                  <a:lnTo>
                    <a:pt x="73" y="294"/>
                  </a:lnTo>
                  <a:lnTo>
                    <a:pt x="73" y="291"/>
                  </a:lnTo>
                  <a:lnTo>
                    <a:pt x="72" y="289"/>
                  </a:lnTo>
                  <a:lnTo>
                    <a:pt x="72" y="286"/>
                  </a:lnTo>
                  <a:lnTo>
                    <a:pt x="71" y="284"/>
                  </a:lnTo>
                  <a:lnTo>
                    <a:pt x="71" y="281"/>
                  </a:lnTo>
                  <a:lnTo>
                    <a:pt x="70" y="278"/>
                  </a:lnTo>
                  <a:lnTo>
                    <a:pt x="70" y="276"/>
                  </a:lnTo>
                  <a:lnTo>
                    <a:pt x="70" y="273"/>
                  </a:lnTo>
                  <a:lnTo>
                    <a:pt x="69" y="271"/>
                  </a:lnTo>
                  <a:lnTo>
                    <a:pt x="69" y="268"/>
                  </a:lnTo>
                  <a:lnTo>
                    <a:pt x="69" y="265"/>
                  </a:lnTo>
                  <a:lnTo>
                    <a:pt x="69" y="261"/>
                  </a:lnTo>
                  <a:lnTo>
                    <a:pt x="69" y="257"/>
                  </a:lnTo>
                  <a:lnTo>
                    <a:pt x="69" y="253"/>
                  </a:lnTo>
                  <a:lnTo>
                    <a:pt x="69" y="249"/>
                  </a:lnTo>
                  <a:lnTo>
                    <a:pt x="69" y="245"/>
                  </a:lnTo>
                  <a:lnTo>
                    <a:pt x="70" y="241"/>
                  </a:lnTo>
                  <a:lnTo>
                    <a:pt x="70" y="237"/>
                  </a:lnTo>
                  <a:lnTo>
                    <a:pt x="71" y="234"/>
                  </a:lnTo>
                  <a:lnTo>
                    <a:pt x="71" y="230"/>
                  </a:lnTo>
                  <a:lnTo>
                    <a:pt x="71" y="226"/>
                  </a:lnTo>
                  <a:lnTo>
                    <a:pt x="72" y="222"/>
                  </a:lnTo>
                  <a:lnTo>
                    <a:pt x="72" y="218"/>
                  </a:lnTo>
                  <a:lnTo>
                    <a:pt x="73" y="214"/>
                  </a:lnTo>
                  <a:lnTo>
                    <a:pt x="73" y="211"/>
                  </a:lnTo>
                  <a:lnTo>
                    <a:pt x="74" y="207"/>
                  </a:lnTo>
                  <a:lnTo>
                    <a:pt x="74" y="203"/>
                  </a:lnTo>
                  <a:lnTo>
                    <a:pt x="74" y="202"/>
                  </a:lnTo>
                  <a:lnTo>
                    <a:pt x="75" y="200"/>
                  </a:lnTo>
                  <a:lnTo>
                    <a:pt x="75" y="199"/>
                  </a:lnTo>
                  <a:lnTo>
                    <a:pt x="76" y="198"/>
                  </a:lnTo>
                  <a:lnTo>
                    <a:pt x="77" y="200"/>
                  </a:lnTo>
                  <a:lnTo>
                    <a:pt x="77" y="204"/>
                  </a:lnTo>
                  <a:lnTo>
                    <a:pt x="77" y="208"/>
                  </a:lnTo>
                  <a:lnTo>
                    <a:pt x="76" y="213"/>
                  </a:lnTo>
                  <a:lnTo>
                    <a:pt x="76" y="218"/>
                  </a:lnTo>
                  <a:lnTo>
                    <a:pt x="75" y="222"/>
                  </a:lnTo>
                  <a:lnTo>
                    <a:pt x="75" y="226"/>
                  </a:lnTo>
                  <a:lnTo>
                    <a:pt x="74" y="230"/>
                  </a:lnTo>
                  <a:lnTo>
                    <a:pt x="74" y="235"/>
                  </a:lnTo>
                  <a:lnTo>
                    <a:pt x="74" y="239"/>
                  </a:lnTo>
                  <a:lnTo>
                    <a:pt x="74" y="243"/>
                  </a:lnTo>
                  <a:lnTo>
                    <a:pt x="74" y="248"/>
                  </a:lnTo>
                  <a:lnTo>
                    <a:pt x="74" y="252"/>
                  </a:lnTo>
                  <a:lnTo>
                    <a:pt x="74" y="256"/>
                  </a:lnTo>
                  <a:lnTo>
                    <a:pt x="75" y="260"/>
                  </a:lnTo>
                  <a:lnTo>
                    <a:pt x="75" y="264"/>
                  </a:lnTo>
                  <a:lnTo>
                    <a:pt x="76" y="269"/>
                  </a:lnTo>
                  <a:lnTo>
                    <a:pt x="77" y="271"/>
                  </a:lnTo>
                  <a:lnTo>
                    <a:pt x="77" y="273"/>
                  </a:lnTo>
                  <a:lnTo>
                    <a:pt x="77" y="275"/>
                  </a:lnTo>
                  <a:lnTo>
                    <a:pt x="78" y="277"/>
                  </a:lnTo>
                  <a:lnTo>
                    <a:pt x="78" y="279"/>
                  </a:lnTo>
                  <a:lnTo>
                    <a:pt x="79" y="280"/>
                  </a:lnTo>
                  <a:lnTo>
                    <a:pt x="79" y="282"/>
                  </a:lnTo>
                  <a:lnTo>
                    <a:pt x="80" y="284"/>
                  </a:lnTo>
                  <a:lnTo>
                    <a:pt x="81" y="286"/>
                  </a:lnTo>
                  <a:lnTo>
                    <a:pt x="82" y="288"/>
                  </a:lnTo>
                  <a:lnTo>
                    <a:pt x="83" y="290"/>
                  </a:lnTo>
                  <a:lnTo>
                    <a:pt x="84" y="291"/>
                  </a:lnTo>
                  <a:lnTo>
                    <a:pt x="84" y="293"/>
                  </a:lnTo>
                  <a:lnTo>
                    <a:pt x="85" y="295"/>
                  </a:lnTo>
                  <a:lnTo>
                    <a:pt x="86" y="296"/>
                  </a:lnTo>
                  <a:lnTo>
                    <a:pt x="87" y="298"/>
                  </a:lnTo>
                  <a:lnTo>
                    <a:pt x="85" y="293"/>
                  </a:lnTo>
                  <a:lnTo>
                    <a:pt x="84" y="287"/>
                  </a:lnTo>
                  <a:lnTo>
                    <a:pt x="83" y="281"/>
                  </a:lnTo>
                  <a:lnTo>
                    <a:pt x="83" y="275"/>
                  </a:lnTo>
                  <a:lnTo>
                    <a:pt x="82" y="270"/>
                  </a:lnTo>
                  <a:lnTo>
                    <a:pt x="82" y="264"/>
                  </a:lnTo>
                  <a:lnTo>
                    <a:pt x="82" y="258"/>
                  </a:lnTo>
                  <a:lnTo>
                    <a:pt x="82" y="251"/>
                  </a:lnTo>
                  <a:lnTo>
                    <a:pt x="82" y="245"/>
                  </a:lnTo>
                  <a:lnTo>
                    <a:pt x="82" y="239"/>
                  </a:lnTo>
                  <a:lnTo>
                    <a:pt x="83" y="233"/>
                  </a:lnTo>
                  <a:lnTo>
                    <a:pt x="84" y="227"/>
                  </a:lnTo>
                  <a:lnTo>
                    <a:pt x="84" y="221"/>
                  </a:lnTo>
                  <a:lnTo>
                    <a:pt x="85" y="214"/>
                  </a:lnTo>
                  <a:lnTo>
                    <a:pt x="86" y="209"/>
                  </a:lnTo>
                  <a:lnTo>
                    <a:pt x="88" y="203"/>
                  </a:lnTo>
                  <a:lnTo>
                    <a:pt x="88" y="201"/>
                  </a:lnTo>
                  <a:lnTo>
                    <a:pt x="88" y="199"/>
                  </a:lnTo>
                  <a:lnTo>
                    <a:pt x="88" y="197"/>
                  </a:lnTo>
                  <a:lnTo>
                    <a:pt x="88" y="194"/>
                  </a:lnTo>
                  <a:lnTo>
                    <a:pt x="89" y="192"/>
                  </a:lnTo>
                  <a:lnTo>
                    <a:pt x="89" y="190"/>
                  </a:lnTo>
                  <a:lnTo>
                    <a:pt x="89" y="188"/>
                  </a:lnTo>
                  <a:lnTo>
                    <a:pt x="89" y="186"/>
                  </a:lnTo>
                  <a:lnTo>
                    <a:pt x="90" y="184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1" y="177"/>
                  </a:lnTo>
                  <a:lnTo>
                    <a:pt x="91" y="175"/>
                  </a:lnTo>
                  <a:lnTo>
                    <a:pt x="91" y="173"/>
                  </a:lnTo>
                  <a:lnTo>
                    <a:pt x="91" y="170"/>
                  </a:lnTo>
                  <a:lnTo>
                    <a:pt x="91" y="168"/>
                  </a:lnTo>
                  <a:lnTo>
                    <a:pt x="93" y="173"/>
                  </a:lnTo>
                  <a:lnTo>
                    <a:pt x="93" y="177"/>
                  </a:lnTo>
                  <a:lnTo>
                    <a:pt x="93" y="180"/>
                  </a:lnTo>
                  <a:lnTo>
                    <a:pt x="93" y="184"/>
                  </a:lnTo>
                  <a:lnTo>
                    <a:pt x="93" y="187"/>
                  </a:lnTo>
                  <a:lnTo>
                    <a:pt x="92" y="190"/>
                  </a:lnTo>
                  <a:lnTo>
                    <a:pt x="92" y="194"/>
                  </a:lnTo>
                  <a:lnTo>
                    <a:pt x="92" y="198"/>
                  </a:lnTo>
                  <a:lnTo>
                    <a:pt x="91" y="201"/>
                  </a:lnTo>
                  <a:lnTo>
                    <a:pt x="91" y="204"/>
                  </a:lnTo>
                  <a:lnTo>
                    <a:pt x="91" y="208"/>
                  </a:lnTo>
                  <a:lnTo>
                    <a:pt x="90" y="211"/>
                  </a:lnTo>
                  <a:lnTo>
                    <a:pt x="90" y="215"/>
                  </a:lnTo>
                  <a:lnTo>
                    <a:pt x="89" y="218"/>
                  </a:lnTo>
                  <a:lnTo>
                    <a:pt x="89" y="222"/>
                  </a:lnTo>
                  <a:lnTo>
                    <a:pt x="89" y="225"/>
                  </a:lnTo>
                  <a:lnTo>
                    <a:pt x="88" y="229"/>
                  </a:lnTo>
                  <a:lnTo>
                    <a:pt x="88" y="232"/>
                  </a:lnTo>
                  <a:lnTo>
                    <a:pt x="88" y="236"/>
                  </a:lnTo>
                  <a:lnTo>
                    <a:pt x="88" y="239"/>
                  </a:lnTo>
                  <a:lnTo>
                    <a:pt x="88" y="242"/>
                  </a:lnTo>
                  <a:lnTo>
                    <a:pt x="88" y="246"/>
                  </a:lnTo>
                  <a:lnTo>
                    <a:pt x="88" y="250"/>
                  </a:lnTo>
                  <a:lnTo>
                    <a:pt x="88" y="253"/>
                  </a:lnTo>
                  <a:lnTo>
                    <a:pt x="88" y="256"/>
                  </a:lnTo>
                  <a:lnTo>
                    <a:pt x="88" y="260"/>
                  </a:lnTo>
                  <a:lnTo>
                    <a:pt x="88" y="263"/>
                  </a:lnTo>
                  <a:lnTo>
                    <a:pt x="89" y="266"/>
                  </a:lnTo>
                  <a:lnTo>
                    <a:pt x="89" y="270"/>
                  </a:lnTo>
                  <a:lnTo>
                    <a:pt x="90" y="273"/>
                  </a:lnTo>
                  <a:lnTo>
                    <a:pt x="91" y="276"/>
                  </a:lnTo>
                  <a:lnTo>
                    <a:pt x="92" y="280"/>
                  </a:lnTo>
                  <a:lnTo>
                    <a:pt x="93" y="283"/>
                  </a:lnTo>
                  <a:lnTo>
                    <a:pt x="93" y="285"/>
                  </a:lnTo>
                  <a:lnTo>
                    <a:pt x="94" y="287"/>
                  </a:lnTo>
                  <a:lnTo>
                    <a:pt x="94" y="289"/>
                  </a:lnTo>
                  <a:lnTo>
                    <a:pt x="95" y="291"/>
                  </a:lnTo>
                  <a:lnTo>
                    <a:pt x="96" y="293"/>
                  </a:lnTo>
                  <a:lnTo>
                    <a:pt x="96" y="295"/>
                  </a:lnTo>
                  <a:lnTo>
                    <a:pt x="98" y="297"/>
                  </a:lnTo>
                  <a:lnTo>
                    <a:pt x="99" y="298"/>
                  </a:lnTo>
                  <a:lnTo>
                    <a:pt x="99" y="299"/>
                  </a:lnTo>
                  <a:lnTo>
                    <a:pt x="99" y="301"/>
                  </a:lnTo>
                  <a:lnTo>
                    <a:pt x="100" y="303"/>
                  </a:lnTo>
                  <a:lnTo>
                    <a:pt x="100" y="304"/>
                  </a:lnTo>
                  <a:lnTo>
                    <a:pt x="101" y="306"/>
                  </a:lnTo>
                  <a:lnTo>
                    <a:pt x="101" y="307"/>
                  </a:lnTo>
                  <a:lnTo>
                    <a:pt x="102" y="308"/>
                  </a:lnTo>
                  <a:lnTo>
                    <a:pt x="103" y="310"/>
                  </a:lnTo>
                  <a:lnTo>
                    <a:pt x="107" y="309"/>
                  </a:lnTo>
                  <a:lnTo>
                    <a:pt x="111" y="308"/>
                  </a:lnTo>
                  <a:lnTo>
                    <a:pt x="114" y="307"/>
                  </a:lnTo>
                  <a:lnTo>
                    <a:pt x="118" y="307"/>
                  </a:lnTo>
                  <a:lnTo>
                    <a:pt x="122" y="307"/>
                  </a:lnTo>
                  <a:lnTo>
                    <a:pt x="125" y="308"/>
                  </a:lnTo>
                  <a:lnTo>
                    <a:pt x="129" y="308"/>
                  </a:lnTo>
                  <a:lnTo>
                    <a:pt x="132" y="309"/>
                  </a:lnTo>
                  <a:lnTo>
                    <a:pt x="136" y="310"/>
                  </a:lnTo>
                  <a:lnTo>
                    <a:pt x="140" y="311"/>
                  </a:lnTo>
                  <a:lnTo>
                    <a:pt x="143" y="312"/>
                  </a:lnTo>
                  <a:lnTo>
                    <a:pt x="147" y="312"/>
                  </a:lnTo>
                  <a:lnTo>
                    <a:pt x="150" y="313"/>
                  </a:lnTo>
                  <a:lnTo>
                    <a:pt x="154" y="314"/>
                  </a:lnTo>
                  <a:lnTo>
                    <a:pt x="158" y="314"/>
                  </a:lnTo>
                  <a:lnTo>
                    <a:pt x="161" y="314"/>
                  </a:lnTo>
                  <a:lnTo>
                    <a:pt x="161" y="312"/>
                  </a:lnTo>
                  <a:lnTo>
                    <a:pt x="160" y="309"/>
                  </a:lnTo>
                  <a:lnTo>
                    <a:pt x="159" y="307"/>
                  </a:lnTo>
                  <a:lnTo>
                    <a:pt x="158" y="304"/>
                  </a:lnTo>
                  <a:lnTo>
                    <a:pt x="157" y="302"/>
                  </a:lnTo>
                  <a:lnTo>
                    <a:pt x="156" y="300"/>
                  </a:lnTo>
                  <a:lnTo>
                    <a:pt x="155" y="297"/>
                  </a:lnTo>
                  <a:lnTo>
                    <a:pt x="154" y="295"/>
                  </a:lnTo>
                  <a:lnTo>
                    <a:pt x="154" y="291"/>
                  </a:lnTo>
                  <a:lnTo>
                    <a:pt x="153" y="288"/>
                  </a:lnTo>
                  <a:lnTo>
                    <a:pt x="152" y="285"/>
                  </a:lnTo>
                  <a:lnTo>
                    <a:pt x="152" y="281"/>
                  </a:lnTo>
                  <a:lnTo>
                    <a:pt x="151" y="278"/>
                  </a:lnTo>
                  <a:lnTo>
                    <a:pt x="151" y="274"/>
                  </a:lnTo>
                  <a:lnTo>
                    <a:pt x="151" y="271"/>
                  </a:lnTo>
                  <a:lnTo>
                    <a:pt x="150" y="267"/>
                  </a:lnTo>
                  <a:lnTo>
                    <a:pt x="150" y="264"/>
                  </a:lnTo>
                  <a:lnTo>
                    <a:pt x="150" y="260"/>
                  </a:lnTo>
                  <a:lnTo>
                    <a:pt x="150" y="256"/>
                  </a:lnTo>
                  <a:lnTo>
                    <a:pt x="150" y="253"/>
                  </a:lnTo>
                  <a:lnTo>
                    <a:pt x="150" y="249"/>
                  </a:lnTo>
                  <a:lnTo>
                    <a:pt x="150" y="245"/>
                  </a:lnTo>
                  <a:lnTo>
                    <a:pt x="150" y="242"/>
                  </a:lnTo>
                  <a:lnTo>
                    <a:pt x="150" y="238"/>
                  </a:lnTo>
                  <a:lnTo>
                    <a:pt x="150" y="235"/>
                  </a:lnTo>
                  <a:lnTo>
                    <a:pt x="150" y="231"/>
                  </a:lnTo>
                  <a:lnTo>
                    <a:pt x="151" y="227"/>
                  </a:lnTo>
                  <a:lnTo>
                    <a:pt x="151" y="224"/>
                  </a:lnTo>
                  <a:lnTo>
                    <a:pt x="151" y="220"/>
                  </a:lnTo>
                  <a:lnTo>
                    <a:pt x="152" y="217"/>
                  </a:lnTo>
                  <a:lnTo>
                    <a:pt x="152" y="213"/>
                  </a:lnTo>
                  <a:lnTo>
                    <a:pt x="153" y="210"/>
                  </a:lnTo>
                  <a:lnTo>
                    <a:pt x="153" y="206"/>
                  </a:lnTo>
                  <a:lnTo>
                    <a:pt x="154" y="203"/>
                  </a:lnTo>
                  <a:lnTo>
                    <a:pt x="155" y="200"/>
                  </a:lnTo>
                  <a:lnTo>
                    <a:pt x="155" y="196"/>
                  </a:lnTo>
                  <a:lnTo>
                    <a:pt x="156" y="193"/>
                  </a:lnTo>
                  <a:lnTo>
                    <a:pt x="156" y="189"/>
                  </a:lnTo>
                  <a:lnTo>
                    <a:pt x="157" y="186"/>
                  </a:lnTo>
                  <a:lnTo>
                    <a:pt x="158" y="183"/>
                  </a:lnTo>
                  <a:lnTo>
                    <a:pt x="158" y="181"/>
                  </a:lnTo>
                  <a:lnTo>
                    <a:pt x="158" y="179"/>
                  </a:lnTo>
                  <a:lnTo>
                    <a:pt x="159" y="177"/>
                  </a:lnTo>
                  <a:lnTo>
                    <a:pt x="159" y="175"/>
                  </a:lnTo>
                  <a:lnTo>
                    <a:pt x="159" y="173"/>
                  </a:lnTo>
                  <a:lnTo>
                    <a:pt x="159" y="171"/>
                  </a:lnTo>
                  <a:lnTo>
                    <a:pt x="159" y="169"/>
                  </a:lnTo>
                  <a:lnTo>
                    <a:pt x="159" y="167"/>
                  </a:lnTo>
                  <a:lnTo>
                    <a:pt x="159" y="165"/>
                  </a:lnTo>
                  <a:lnTo>
                    <a:pt x="159" y="163"/>
                  </a:lnTo>
                  <a:lnTo>
                    <a:pt x="159" y="161"/>
                  </a:lnTo>
                  <a:lnTo>
                    <a:pt x="159" y="159"/>
                  </a:lnTo>
                  <a:lnTo>
                    <a:pt x="159" y="157"/>
                  </a:lnTo>
                  <a:lnTo>
                    <a:pt x="159" y="155"/>
                  </a:lnTo>
                  <a:lnTo>
                    <a:pt x="159" y="153"/>
                  </a:lnTo>
                  <a:lnTo>
                    <a:pt x="159" y="151"/>
                  </a:lnTo>
                  <a:lnTo>
                    <a:pt x="161" y="157"/>
                  </a:lnTo>
                  <a:lnTo>
                    <a:pt x="161" y="163"/>
                  </a:lnTo>
                  <a:lnTo>
                    <a:pt x="162" y="169"/>
                  </a:lnTo>
                  <a:lnTo>
                    <a:pt x="162" y="174"/>
                  </a:lnTo>
                  <a:lnTo>
                    <a:pt x="162" y="181"/>
                  </a:lnTo>
                  <a:lnTo>
                    <a:pt x="161" y="186"/>
                  </a:lnTo>
                  <a:lnTo>
                    <a:pt x="160" y="192"/>
                  </a:lnTo>
                  <a:lnTo>
                    <a:pt x="160" y="198"/>
                  </a:lnTo>
                  <a:lnTo>
                    <a:pt x="159" y="204"/>
                  </a:lnTo>
                  <a:lnTo>
                    <a:pt x="158" y="210"/>
                  </a:lnTo>
                  <a:lnTo>
                    <a:pt x="157" y="215"/>
                  </a:lnTo>
                  <a:lnTo>
                    <a:pt x="157" y="221"/>
                  </a:lnTo>
                  <a:lnTo>
                    <a:pt x="156" y="227"/>
                  </a:lnTo>
                  <a:lnTo>
                    <a:pt x="156" y="234"/>
                  </a:lnTo>
                  <a:lnTo>
                    <a:pt x="157" y="240"/>
                  </a:lnTo>
                  <a:lnTo>
                    <a:pt x="157" y="246"/>
                  </a:lnTo>
                  <a:lnTo>
                    <a:pt x="158" y="250"/>
                  </a:lnTo>
                  <a:lnTo>
                    <a:pt x="158" y="254"/>
                  </a:lnTo>
                  <a:lnTo>
                    <a:pt x="158" y="258"/>
                  </a:lnTo>
                  <a:lnTo>
                    <a:pt x="158" y="262"/>
                  </a:lnTo>
                  <a:lnTo>
                    <a:pt x="159" y="266"/>
                  </a:lnTo>
                  <a:lnTo>
                    <a:pt x="159" y="270"/>
                  </a:lnTo>
                  <a:lnTo>
                    <a:pt x="160" y="274"/>
                  </a:lnTo>
                  <a:lnTo>
                    <a:pt x="161" y="277"/>
                  </a:lnTo>
                  <a:lnTo>
                    <a:pt x="162" y="280"/>
                  </a:lnTo>
                  <a:lnTo>
                    <a:pt x="163" y="284"/>
                  </a:lnTo>
                  <a:lnTo>
                    <a:pt x="164" y="287"/>
                  </a:lnTo>
                  <a:lnTo>
                    <a:pt x="166" y="290"/>
                  </a:lnTo>
                  <a:lnTo>
                    <a:pt x="167" y="293"/>
                  </a:lnTo>
                  <a:lnTo>
                    <a:pt x="169" y="296"/>
                  </a:lnTo>
                  <a:lnTo>
                    <a:pt x="171" y="299"/>
                  </a:lnTo>
                  <a:lnTo>
                    <a:pt x="173" y="302"/>
                  </a:lnTo>
                  <a:lnTo>
                    <a:pt x="172" y="299"/>
                  </a:lnTo>
                  <a:lnTo>
                    <a:pt x="170" y="295"/>
                  </a:lnTo>
                  <a:lnTo>
                    <a:pt x="169" y="292"/>
                  </a:lnTo>
                  <a:lnTo>
                    <a:pt x="169" y="289"/>
                  </a:lnTo>
                  <a:lnTo>
                    <a:pt x="168" y="286"/>
                  </a:lnTo>
                  <a:lnTo>
                    <a:pt x="167" y="282"/>
                  </a:lnTo>
                  <a:lnTo>
                    <a:pt x="166" y="279"/>
                  </a:lnTo>
                  <a:lnTo>
                    <a:pt x="165" y="276"/>
                  </a:lnTo>
                  <a:lnTo>
                    <a:pt x="165" y="272"/>
                  </a:lnTo>
                  <a:lnTo>
                    <a:pt x="164" y="269"/>
                  </a:lnTo>
                  <a:lnTo>
                    <a:pt x="164" y="265"/>
                  </a:lnTo>
                  <a:lnTo>
                    <a:pt x="163" y="261"/>
                  </a:lnTo>
                  <a:lnTo>
                    <a:pt x="163" y="258"/>
                  </a:lnTo>
                  <a:lnTo>
                    <a:pt x="162" y="254"/>
                  </a:lnTo>
                  <a:lnTo>
                    <a:pt x="162" y="251"/>
                  </a:lnTo>
                  <a:lnTo>
                    <a:pt x="162" y="247"/>
                  </a:lnTo>
                  <a:lnTo>
                    <a:pt x="162" y="243"/>
                  </a:lnTo>
                  <a:lnTo>
                    <a:pt x="162" y="240"/>
                  </a:lnTo>
                  <a:lnTo>
                    <a:pt x="162" y="236"/>
                  </a:lnTo>
                  <a:lnTo>
                    <a:pt x="162" y="232"/>
                  </a:lnTo>
                  <a:lnTo>
                    <a:pt x="162" y="229"/>
                  </a:lnTo>
                  <a:lnTo>
                    <a:pt x="162" y="225"/>
                  </a:lnTo>
                  <a:lnTo>
                    <a:pt x="162" y="221"/>
                  </a:lnTo>
                  <a:lnTo>
                    <a:pt x="162" y="218"/>
                  </a:lnTo>
                  <a:lnTo>
                    <a:pt x="162" y="214"/>
                  </a:lnTo>
                  <a:lnTo>
                    <a:pt x="163" y="210"/>
                  </a:lnTo>
                  <a:lnTo>
                    <a:pt x="163" y="207"/>
                  </a:lnTo>
                  <a:lnTo>
                    <a:pt x="163" y="203"/>
                  </a:lnTo>
                  <a:lnTo>
                    <a:pt x="164" y="200"/>
                  </a:lnTo>
                  <a:lnTo>
                    <a:pt x="164" y="197"/>
                  </a:lnTo>
                  <a:lnTo>
                    <a:pt x="165" y="193"/>
                  </a:lnTo>
                  <a:lnTo>
                    <a:pt x="165" y="190"/>
                  </a:lnTo>
                  <a:lnTo>
                    <a:pt x="165" y="187"/>
                  </a:lnTo>
                  <a:lnTo>
                    <a:pt x="165" y="184"/>
                  </a:lnTo>
                  <a:lnTo>
                    <a:pt x="165" y="181"/>
                  </a:lnTo>
                  <a:lnTo>
                    <a:pt x="166" y="179"/>
                  </a:lnTo>
                  <a:lnTo>
                    <a:pt x="166" y="176"/>
                  </a:lnTo>
                  <a:lnTo>
                    <a:pt x="166" y="173"/>
                  </a:lnTo>
                  <a:lnTo>
                    <a:pt x="166" y="170"/>
                  </a:lnTo>
                  <a:lnTo>
                    <a:pt x="166" y="167"/>
                  </a:lnTo>
                  <a:lnTo>
                    <a:pt x="167" y="164"/>
                  </a:lnTo>
                  <a:lnTo>
                    <a:pt x="167" y="161"/>
                  </a:lnTo>
                  <a:lnTo>
                    <a:pt x="167" y="158"/>
                  </a:lnTo>
                  <a:lnTo>
                    <a:pt x="167" y="155"/>
                  </a:lnTo>
                  <a:lnTo>
                    <a:pt x="167" y="152"/>
                  </a:lnTo>
                  <a:lnTo>
                    <a:pt x="167" y="149"/>
                  </a:lnTo>
                  <a:lnTo>
                    <a:pt x="166" y="146"/>
                  </a:lnTo>
                  <a:lnTo>
                    <a:pt x="166" y="143"/>
                  </a:lnTo>
                  <a:lnTo>
                    <a:pt x="166" y="142"/>
                  </a:lnTo>
                  <a:lnTo>
                    <a:pt x="166" y="140"/>
                  </a:lnTo>
                  <a:lnTo>
                    <a:pt x="166" y="138"/>
                  </a:lnTo>
                  <a:lnTo>
                    <a:pt x="166" y="137"/>
                  </a:lnTo>
                  <a:lnTo>
                    <a:pt x="166" y="135"/>
                  </a:lnTo>
                  <a:lnTo>
                    <a:pt x="166" y="134"/>
                  </a:lnTo>
                  <a:lnTo>
                    <a:pt x="167" y="132"/>
                  </a:lnTo>
                  <a:lnTo>
                    <a:pt x="167" y="131"/>
                  </a:lnTo>
                  <a:lnTo>
                    <a:pt x="168" y="133"/>
                  </a:lnTo>
                  <a:lnTo>
                    <a:pt x="169" y="137"/>
                  </a:lnTo>
                  <a:lnTo>
                    <a:pt x="169" y="142"/>
                  </a:lnTo>
                  <a:lnTo>
                    <a:pt x="170" y="147"/>
                  </a:lnTo>
                  <a:lnTo>
                    <a:pt x="170" y="152"/>
                  </a:lnTo>
                  <a:lnTo>
                    <a:pt x="170" y="157"/>
                  </a:lnTo>
                  <a:lnTo>
                    <a:pt x="170" y="162"/>
                  </a:lnTo>
                  <a:lnTo>
                    <a:pt x="170" y="167"/>
                  </a:lnTo>
                  <a:lnTo>
                    <a:pt x="170" y="172"/>
                  </a:lnTo>
                  <a:lnTo>
                    <a:pt x="170" y="177"/>
                  </a:lnTo>
                  <a:lnTo>
                    <a:pt x="170" y="182"/>
                  </a:lnTo>
                  <a:lnTo>
                    <a:pt x="170" y="187"/>
                  </a:lnTo>
                  <a:lnTo>
                    <a:pt x="170" y="191"/>
                  </a:lnTo>
                  <a:lnTo>
                    <a:pt x="170" y="196"/>
                  </a:lnTo>
                  <a:lnTo>
                    <a:pt x="169" y="201"/>
                  </a:lnTo>
                  <a:lnTo>
                    <a:pt x="169" y="206"/>
                  </a:lnTo>
                  <a:lnTo>
                    <a:pt x="169" y="211"/>
                  </a:lnTo>
                  <a:lnTo>
                    <a:pt x="169" y="216"/>
                  </a:lnTo>
                  <a:lnTo>
                    <a:pt x="169" y="220"/>
                  </a:lnTo>
                  <a:lnTo>
                    <a:pt x="169" y="225"/>
                  </a:lnTo>
                  <a:lnTo>
                    <a:pt x="169" y="230"/>
                  </a:lnTo>
                  <a:lnTo>
                    <a:pt x="169" y="234"/>
                  </a:lnTo>
                  <a:lnTo>
                    <a:pt x="170" y="239"/>
                  </a:lnTo>
                  <a:lnTo>
                    <a:pt x="170" y="243"/>
                  </a:lnTo>
                  <a:lnTo>
                    <a:pt x="170" y="248"/>
                  </a:lnTo>
                  <a:lnTo>
                    <a:pt x="171" y="253"/>
                  </a:lnTo>
                  <a:lnTo>
                    <a:pt x="172" y="257"/>
                  </a:lnTo>
                  <a:lnTo>
                    <a:pt x="173" y="262"/>
                  </a:lnTo>
                  <a:lnTo>
                    <a:pt x="174" y="266"/>
                  </a:lnTo>
                  <a:lnTo>
                    <a:pt x="176" y="270"/>
                  </a:lnTo>
                  <a:lnTo>
                    <a:pt x="177" y="275"/>
                  </a:lnTo>
                  <a:lnTo>
                    <a:pt x="179" y="279"/>
                  </a:lnTo>
                  <a:lnTo>
                    <a:pt x="181" y="283"/>
                  </a:lnTo>
                  <a:lnTo>
                    <a:pt x="182" y="280"/>
                  </a:lnTo>
                  <a:lnTo>
                    <a:pt x="184" y="278"/>
                  </a:lnTo>
                  <a:lnTo>
                    <a:pt x="185" y="276"/>
                  </a:lnTo>
                  <a:lnTo>
                    <a:pt x="187" y="274"/>
                  </a:lnTo>
                  <a:lnTo>
                    <a:pt x="190" y="273"/>
                  </a:lnTo>
                  <a:lnTo>
                    <a:pt x="192" y="272"/>
                  </a:lnTo>
                  <a:lnTo>
                    <a:pt x="194" y="272"/>
                  </a:lnTo>
                  <a:lnTo>
                    <a:pt x="196" y="271"/>
                  </a:lnTo>
                  <a:lnTo>
                    <a:pt x="199" y="271"/>
                  </a:lnTo>
                  <a:lnTo>
                    <a:pt x="201" y="270"/>
                  </a:lnTo>
                  <a:lnTo>
                    <a:pt x="203" y="270"/>
                  </a:lnTo>
                  <a:lnTo>
                    <a:pt x="205" y="269"/>
                  </a:lnTo>
                  <a:lnTo>
                    <a:pt x="207" y="267"/>
                  </a:lnTo>
                  <a:lnTo>
                    <a:pt x="209" y="266"/>
                  </a:lnTo>
                  <a:lnTo>
                    <a:pt x="211" y="263"/>
                  </a:lnTo>
                  <a:lnTo>
                    <a:pt x="212" y="261"/>
                  </a:lnTo>
                  <a:lnTo>
                    <a:pt x="212" y="258"/>
                  </a:lnTo>
                  <a:lnTo>
                    <a:pt x="209" y="254"/>
                  </a:lnTo>
                  <a:lnTo>
                    <a:pt x="205" y="250"/>
                  </a:lnTo>
                  <a:lnTo>
                    <a:pt x="202" y="246"/>
                  </a:lnTo>
                  <a:lnTo>
                    <a:pt x="199" y="241"/>
                  </a:lnTo>
                  <a:lnTo>
                    <a:pt x="197" y="236"/>
                  </a:lnTo>
                  <a:lnTo>
                    <a:pt x="195" y="231"/>
                  </a:lnTo>
                  <a:lnTo>
                    <a:pt x="193" y="226"/>
                  </a:lnTo>
                  <a:lnTo>
                    <a:pt x="191" y="220"/>
                  </a:lnTo>
                  <a:lnTo>
                    <a:pt x="190" y="214"/>
                  </a:lnTo>
                  <a:lnTo>
                    <a:pt x="188" y="208"/>
                  </a:lnTo>
                  <a:lnTo>
                    <a:pt x="187" y="203"/>
                  </a:lnTo>
                  <a:lnTo>
                    <a:pt x="186" y="197"/>
                  </a:lnTo>
                  <a:lnTo>
                    <a:pt x="185" y="191"/>
                  </a:lnTo>
                  <a:lnTo>
                    <a:pt x="184" y="185"/>
                  </a:lnTo>
                  <a:lnTo>
                    <a:pt x="183" y="179"/>
                  </a:lnTo>
                  <a:lnTo>
                    <a:pt x="182" y="173"/>
                  </a:lnTo>
                  <a:lnTo>
                    <a:pt x="182" y="172"/>
                  </a:lnTo>
                  <a:lnTo>
                    <a:pt x="182" y="171"/>
                  </a:lnTo>
                  <a:lnTo>
                    <a:pt x="182" y="170"/>
                  </a:lnTo>
                  <a:lnTo>
                    <a:pt x="182" y="169"/>
                  </a:lnTo>
                  <a:lnTo>
                    <a:pt x="182" y="168"/>
                  </a:lnTo>
                  <a:lnTo>
                    <a:pt x="182" y="167"/>
                  </a:lnTo>
                  <a:lnTo>
                    <a:pt x="182" y="166"/>
                  </a:lnTo>
                  <a:lnTo>
                    <a:pt x="182" y="165"/>
                  </a:lnTo>
                  <a:lnTo>
                    <a:pt x="184" y="170"/>
                  </a:lnTo>
                  <a:lnTo>
                    <a:pt x="185" y="174"/>
                  </a:lnTo>
                  <a:lnTo>
                    <a:pt x="186" y="179"/>
                  </a:lnTo>
                  <a:lnTo>
                    <a:pt x="187" y="183"/>
                  </a:lnTo>
                  <a:lnTo>
                    <a:pt x="188" y="188"/>
                  </a:lnTo>
                  <a:lnTo>
                    <a:pt x="189" y="192"/>
                  </a:lnTo>
                  <a:lnTo>
                    <a:pt x="190" y="197"/>
                  </a:lnTo>
                  <a:lnTo>
                    <a:pt x="191" y="202"/>
                  </a:lnTo>
                  <a:lnTo>
                    <a:pt x="192" y="206"/>
                  </a:lnTo>
                  <a:lnTo>
                    <a:pt x="194" y="210"/>
                  </a:lnTo>
                  <a:lnTo>
                    <a:pt x="195" y="214"/>
                  </a:lnTo>
                  <a:lnTo>
                    <a:pt x="197" y="219"/>
                  </a:lnTo>
                  <a:lnTo>
                    <a:pt x="199" y="223"/>
                  </a:lnTo>
                  <a:lnTo>
                    <a:pt x="201" y="226"/>
                  </a:lnTo>
                  <a:lnTo>
                    <a:pt x="203" y="230"/>
                  </a:lnTo>
                  <a:lnTo>
                    <a:pt x="206" y="234"/>
                  </a:lnTo>
                  <a:lnTo>
                    <a:pt x="207" y="234"/>
                  </a:lnTo>
                  <a:lnTo>
                    <a:pt x="209" y="234"/>
                  </a:lnTo>
                  <a:lnTo>
                    <a:pt x="211" y="234"/>
                  </a:lnTo>
                  <a:lnTo>
                    <a:pt x="212" y="234"/>
                  </a:lnTo>
                  <a:lnTo>
                    <a:pt x="214" y="234"/>
                  </a:lnTo>
                  <a:lnTo>
                    <a:pt x="216" y="233"/>
                  </a:lnTo>
                  <a:lnTo>
                    <a:pt x="217" y="232"/>
                  </a:lnTo>
                  <a:lnTo>
                    <a:pt x="219" y="231"/>
                  </a:lnTo>
                  <a:lnTo>
                    <a:pt x="219" y="229"/>
                  </a:lnTo>
                  <a:lnTo>
                    <a:pt x="216" y="227"/>
                  </a:lnTo>
                  <a:lnTo>
                    <a:pt x="214" y="224"/>
                  </a:lnTo>
                  <a:lnTo>
                    <a:pt x="212" y="221"/>
                  </a:lnTo>
                  <a:lnTo>
                    <a:pt x="209" y="219"/>
                  </a:lnTo>
                  <a:lnTo>
                    <a:pt x="207" y="216"/>
                  </a:lnTo>
                  <a:lnTo>
                    <a:pt x="206" y="213"/>
                  </a:lnTo>
                  <a:lnTo>
                    <a:pt x="204" y="209"/>
                  </a:lnTo>
                  <a:lnTo>
                    <a:pt x="202" y="206"/>
                  </a:lnTo>
                  <a:lnTo>
                    <a:pt x="201" y="203"/>
                  </a:lnTo>
                  <a:lnTo>
                    <a:pt x="199" y="200"/>
                  </a:lnTo>
                  <a:lnTo>
                    <a:pt x="198" y="196"/>
                  </a:lnTo>
                  <a:lnTo>
                    <a:pt x="197" y="193"/>
                  </a:lnTo>
                  <a:lnTo>
                    <a:pt x="195" y="189"/>
                  </a:lnTo>
                  <a:lnTo>
                    <a:pt x="194" y="186"/>
                  </a:lnTo>
                  <a:lnTo>
                    <a:pt x="193" y="182"/>
                  </a:lnTo>
                  <a:lnTo>
                    <a:pt x="192" y="178"/>
                  </a:lnTo>
                  <a:lnTo>
                    <a:pt x="191" y="174"/>
                  </a:lnTo>
                  <a:lnTo>
                    <a:pt x="191" y="171"/>
                  </a:lnTo>
                  <a:lnTo>
                    <a:pt x="190" y="167"/>
                  </a:lnTo>
                  <a:lnTo>
                    <a:pt x="189" y="163"/>
                  </a:lnTo>
                  <a:lnTo>
                    <a:pt x="189" y="159"/>
                  </a:lnTo>
                  <a:lnTo>
                    <a:pt x="188" y="155"/>
                  </a:lnTo>
                  <a:lnTo>
                    <a:pt x="188" y="152"/>
                  </a:lnTo>
                  <a:lnTo>
                    <a:pt x="188" y="148"/>
                  </a:lnTo>
                  <a:lnTo>
                    <a:pt x="187" y="144"/>
                  </a:lnTo>
                  <a:lnTo>
                    <a:pt x="187" y="140"/>
                  </a:lnTo>
                  <a:lnTo>
                    <a:pt x="187" y="136"/>
                  </a:lnTo>
                  <a:lnTo>
                    <a:pt x="187" y="132"/>
                  </a:lnTo>
                  <a:lnTo>
                    <a:pt x="187" y="128"/>
                  </a:lnTo>
                  <a:lnTo>
                    <a:pt x="187" y="124"/>
                  </a:lnTo>
                  <a:lnTo>
                    <a:pt x="187" y="120"/>
                  </a:lnTo>
                  <a:lnTo>
                    <a:pt x="187" y="116"/>
                  </a:lnTo>
                  <a:lnTo>
                    <a:pt x="186" y="110"/>
                  </a:lnTo>
                  <a:lnTo>
                    <a:pt x="185" y="104"/>
                  </a:lnTo>
                  <a:lnTo>
                    <a:pt x="184" y="98"/>
                  </a:lnTo>
                  <a:lnTo>
                    <a:pt x="183" y="93"/>
                  </a:lnTo>
                  <a:lnTo>
                    <a:pt x="181" y="87"/>
                  </a:lnTo>
                  <a:lnTo>
                    <a:pt x="180" y="81"/>
                  </a:lnTo>
                  <a:lnTo>
                    <a:pt x="178" y="76"/>
                  </a:lnTo>
                  <a:lnTo>
                    <a:pt x="175" y="71"/>
                  </a:lnTo>
                  <a:lnTo>
                    <a:pt x="173" y="66"/>
                  </a:lnTo>
                  <a:lnTo>
                    <a:pt x="170" y="61"/>
                  </a:lnTo>
                  <a:lnTo>
                    <a:pt x="167" y="57"/>
                  </a:lnTo>
                  <a:lnTo>
                    <a:pt x="164" y="52"/>
                  </a:lnTo>
                  <a:lnTo>
                    <a:pt x="160" y="49"/>
                  </a:lnTo>
                  <a:lnTo>
                    <a:pt x="157" y="45"/>
                  </a:lnTo>
                  <a:lnTo>
                    <a:pt x="153" y="42"/>
                  </a:lnTo>
                  <a:lnTo>
                    <a:pt x="149" y="39"/>
                  </a:lnTo>
                  <a:lnTo>
                    <a:pt x="149" y="41"/>
                  </a:lnTo>
                  <a:lnTo>
                    <a:pt x="150" y="43"/>
                  </a:lnTo>
                  <a:lnTo>
                    <a:pt x="151" y="44"/>
                  </a:lnTo>
                  <a:lnTo>
                    <a:pt x="152" y="45"/>
                  </a:lnTo>
                  <a:lnTo>
                    <a:pt x="153" y="46"/>
                  </a:lnTo>
                  <a:lnTo>
                    <a:pt x="154" y="48"/>
                  </a:lnTo>
                  <a:lnTo>
                    <a:pt x="155" y="49"/>
                  </a:lnTo>
                  <a:lnTo>
                    <a:pt x="155" y="51"/>
                  </a:lnTo>
                  <a:lnTo>
                    <a:pt x="157" y="53"/>
                  </a:lnTo>
                  <a:lnTo>
                    <a:pt x="159" y="56"/>
                  </a:lnTo>
                  <a:lnTo>
                    <a:pt x="161" y="59"/>
                  </a:lnTo>
                  <a:lnTo>
                    <a:pt x="162" y="62"/>
                  </a:lnTo>
                  <a:lnTo>
                    <a:pt x="164" y="64"/>
                  </a:lnTo>
                  <a:lnTo>
                    <a:pt x="166" y="67"/>
                  </a:lnTo>
                  <a:lnTo>
                    <a:pt x="167" y="70"/>
                  </a:lnTo>
                  <a:lnTo>
                    <a:pt x="169" y="72"/>
                  </a:lnTo>
                  <a:lnTo>
                    <a:pt x="170" y="75"/>
                  </a:lnTo>
                  <a:lnTo>
                    <a:pt x="171" y="78"/>
                  </a:lnTo>
                  <a:lnTo>
                    <a:pt x="172" y="81"/>
                  </a:lnTo>
                  <a:lnTo>
                    <a:pt x="173" y="84"/>
                  </a:lnTo>
                  <a:lnTo>
                    <a:pt x="174" y="87"/>
                  </a:lnTo>
                  <a:lnTo>
                    <a:pt x="175" y="90"/>
                  </a:lnTo>
                  <a:lnTo>
                    <a:pt x="176" y="93"/>
                  </a:lnTo>
                  <a:lnTo>
                    <a:pt x="177" y="97"/>
                  </a:lnTo>
                  <a:lnTo>
                    <a:pt x="175" y="94"/>
                  </a:lnTo>
                  <a:lnTo>
                    <a:pt x="173" y="91"/>
                  </a:lnTo>
                  <a:lnTo>
                    <a:pt x="172" y="88"/>
                  </a:lnTo>
                  <a:lnTo>
                    <a:pt x="171" y="85"/>
                  </a:lnTo>
                  <a:lnTo>
                    <a:pt x="170" y="82"/>
                  </a:lnTo>
                  <a:lnTo>
                    <a:pt x="168" y="79"/>
                  </a:lnTo>
                  <a:lnTo>
                    <a:pt x="167" y="76"/>
                  </a:lnTo>
                  <a:lnTo>
                    <a:pt x="166" y="73"/>
                  </a:lnTo>
                  <a:lnTo>
                    <a:pt x="164" y="70"/>
                  </a:lnTo>
                  <a:lnTo>
                    <a:pt x="163" y="68"/>
                  </a:lnTo>
                  <a:lnTo>
                    <a:pt x="161" y="65"/>
                  </a:lnTo>
                  <a:lnTo>
                    <a:pt x="159" y="63"/>
                  </a:lnTo>
                  <a:lnTo>
                    <a:pt x="158" y="61"/>
                  </a:lnTo>
                  <a:lnTo>
                    <a:pt x="156" y="58"/>
                  </a:lnTo>
                  <a:lnTo>
                    <a:pt x="154" y="56"/>
                  </a:lnTo>
                  <a:lnTo>
                    <a:pt x="152" y="54"/>
                  </a:lnTo>
                  <a:lnTo>
                    <a:pt x="151" y="51"/>
                  </a:lnTo>
                  <a:lnTo>
                    <a:pt x="149" y="49"/>
                  </a:lnTo>
                  <a:lnTo>
                    <a:pt x="147" y="47"/>
                  </a:lnTo>
                  <a:lnTo>
                    <a:pt x="145" y="45"/>
                  </a:lnTo>
                  <a:lnTo>
                    <a:pt x="143" y="43"/>
                  </a:lnTo>
                  <a:lnTo>
                    <a:pt x="141" y="41"/>
                  </a:lnTo>
                  <a:lnTo>
                    <a:pt x="139" y="40"/>
                  </a:lnTo>
                  <a:lnTo>
                    <a:pt x="137" y="38"/>
                  </a:lnTo>
                  <a:lnTo>
                    <a:pt x="137" y="39"/>
                  </a:lnTo>
                  <a:lnTo>
                    <a:pt x="136" y="39"/>
                  </a:lnTo>
                  <a:lnTo>
                    <a:pt x="136" y="38"/>
                  </a:lnTo>
                  <a:lnTo>
                    <a:pt x="135" y="38"/>
                  </a:lnTo>
                  <a:lnTo>
                    <a:pt x="134" y="36"/>
                  </a:lnTo>
                  <a:lnTo>
                    <a:pt x="136" y="39"/>
                  </a:lnTo>
                  <a:lnTo>
                    <a:pt x="137" y="42"/>
                  </a:lnTo>
                  <a:lnTo>
                    <a:pt x="139" y="45"/>
                  </a:lnTo>
                  <a:lnTo>
                    <a:pt x="140" y="48"/>
                  </a:lnTo>
                  <a:lnTo>
                    <a:pt x="142" y="51"/>
                  </a:lnTo>
                  <a:lnTo>
                    <a:pt x="143" y="54"/>
                  </a:lnTo>
                  <a:lnTo>
                    <a:pt x="145" y="57"/>
                  </a:lnTo>
                  <a:lnTo>
                    <a:pt x="146" y="60"/>
                  </a:lnTo>
                  <a:lnTo>
                    <a:pt x="147" y="63"/>
                  </a:lnTo>
                  <a:lnTo>
                    <a:pt x="148" y="66"/>
                  </a:lnTo>
                  <a:lnTo>
                    <a:pt x="149" y="70"/>
                  </a:lnTo>
                  <a:lnTo>
                    <a:pt x="150" y="73"/>
                  </a:lnTo>
                  <a:lnTo>
                    <a:pt x="151" y="76"/>
                  </a:lnTo>
                  <a:lnTo>
                    <a:pt x="152" y="80"/>
                  </a:lnTo>
                  <a:lnTo>
                    <a:pt x="152" y="83"/>
                  </a:lnTo>
                  <a:lnTo>
                    <a:pt x="153" y="87"/>
                  </a:lnTo>
                  <a:lnTo>
                    <a:pt x="151" y="85"/>
                  </a:lnTo>
                  <a:lnTo>
                    <a:pt x="150" y="83"/>
                  </a:lnTo>
                  <a:lnTo>
                    <a:pt x="149" y="81"/>
                  </a:lnTo>
                  <a:lnTo>
                    <a:pt x="148" y="78"/>
                  </a:lnTo>
                  <a:lnTo>
                    <a:pt x="148" y="74"/>
                  </a:lnTo>
                  <a:lnTo>
                    <a:pt x="147" y="71"/>
                  </a:lnTo>
                  <a:lnTo>
                    <a:pt x="146" y="68"/>
                  </a:lnTo>
                  <a:lnTo>
                    <a:pt x="145" y="66"/>
                  </a:lnTo>
                  <a:lnTo>
                    <a:pt x="143" y="64"/>
                  </a:lnTo>
                  <a:lnTo>
                    <a:pt x="142" y="62"/>
                  </a:lnTo>
                  <a:lnTo>
                    <a:pt x="141" y="60"/>
                  </a:lnTo>
                  <a:lnTo>
                    <a:pt x="141" y="58"/>
                  </a:lnTo>
                  <a:lnTo>
                    <a:pt x="140" y="56"/>
                  </a:lnTo>
                  <a:lnTo>
                    <a:pt x="139" y="55"/>
                  </a:lnTo>
                  <a:lnTo>
                    <a:pt x="137" y="53"/>
                  </a:lnTo>
                  <a:lnTo>
                    <a:pt x="136" y="52"/>
                  </a:lnTo>
                  <a:lnTo>
                    <a:pt x="136" y="53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5" y="55"/>
                  </a:lnTo>
                  <a:lnTo>
                    <a:pt x="134" y="54"/>
                  </a:lnTo>
                  <a:lnTo>
                    <a:pt x="133" y="54"/>
                  </a:lnTo>
                  <a:lnTo>
                    <a:pt x="132" y="52"/>
                  </a:lnTo>
                  <a:lnTo>
                    <a:pt x="132" y="51"/>
                  </a:lnTo>
                  <a:lnTo>
                    <a:pt x="131" y="50"/>
                  </a:lnTo>
                  <a:lnTo>
                    <a:pt x="130" y="48"/>
                  </a:lnTo>
                  <a:lnTo>
                    <a:pt x="129" y="48"/>
                  </a:lnTo>
                  <a:lnTo>
                    <a:pt x="128" y="47"/>
                  </a:lnTo>
                  <a:lnTo>
                    <a:pt x="128" y="45"/>
                  </a:lnTo>
                  <a:lnTo>
                    <a:pt x="127" y="44"/>
                  </a:lnTo>
                  <a:lnTo>
                    <a:pt x="126" y="42"/>
                  </a:lnTo>
                  <a:lnTo>
                    <a:pt x="125" y="41"/>
                  </a:lnTo>
                  <a:lnTo>
                    <a:pt x="124" y="40"/>
                  </a:lnTo>
                  <a:lnTo>
                    <a:pt x="123" y="39"/>
                  </a:lnTo>
                  <a:lnTo>
                    <a:pt x="122" y="38"/>
                  </a:lnTo>
                  <a:lnTo>
                    <a:pt x="121" y="36"/>
                  </a:lnTo>
                  <a:lnTo>
                    <a:pt x="121" y="39"/>
                  </a:lnTo>
                  <a:lnTo>
                    <a:pt x="123" y="42"/>
                  </a:lnTo>
                  <a:lnTo>
                    <a:pt x="124" y="45"/>
                  </a:lnTo>
                  <a:lnTo>
                    <a:pt x="125" y="48"/>
                  </a:lnTo>
                  <a:lnTo>
                    <a:pt x="126" y="51"/>
                  </a:lnTo>
                  <a:lnTo>
                    <a:pt x="127" y="54"/>
                  </a:lnTo>
                  <a:lnTo>
                    <a:pt x="128" y="58"/>
                  </a:lnTo>
                  <a:lnTo>
                    <a:pt x="128" y="61"/>
                  </a:lnTo>
                  <a:lnTo>
                    <a:pt x="128" y="62"/>
                  </a:lnTo>
                  <a:lnTo>
                    <a:pt x="127" y="62"/>
                  </a:lnTo>
                  <a:lnTo>
                    <a:pt x="127" y="62"/>
                  </a:lnTo>
                  <a:lnTo>
                    <a:pt x="126" y="62"/>
                  </a:lnTo>
                  <a:lnTo>
                    <a:pt x="126" y="59"/>
                  </a:lnTo>
                  <a:lnTo>
                    <a:pt x="125" y="57"/>
                  </a:lnTo>
                  <a:lnTo>
                    <a:pt x="124" y="55"/>
                  </a:lnTo>
                  <a:lnTo>
                    <a:pt x="123" y="53"/>
                  </a:lnTo>
                  <a:lnTo>
                    <a:pt x="122" y="51"/>
                  </a:lnTo>
                  <a:lnTo>
                    <a:pt x="121" y="49"/>
                  </a:lnTo>
                  <a:lnTo>
                    <a:pt x="120" y="48"/>
                  </a:lnTo>
                  <a:lnTo>
                    <a:pt x="119" y="46"/>
                  </a:lnTo>
                  <a:lnTo>
                    <a:pt x="119" y="46"/>
                  </a:lnTo>
                  <a:lnTo>
                    <a:pt x="117" y="43"/>
                  </a:lnTo>
                  <a:lnTo>
                    <a:pt x="116" y="40"/>
                  </a:lnTo>
                  <a:lnTo>
                    <a:pt x="114" y="37"/>
                  </a:lnTo>
                  <a:lnTo>
                    <a:pt x="112" y="35"/>
                  </a:lnTo>
                  <a:lnTo>
                    <a:pt x="111" y="32"/>
                  </a:lnTo>
                  <a:lnTo>
                    <a:pt x="108" y="30"/>
                  </a:lnTo>
                  <a:lnTo>
                    <a:pt x="106" y="28"/>
                  </a:lnTo>
                  <a:lnTo>
                    <a:pt x="104" y="26"/>
                  </a:lnTo>
                  <a:lnTo>
                    <a:pt x="105" y="29"/>
                  </a:lnTo>
                  <a:lnTo>
                    <a:pt x="106" y="33"/>
                  </a:lnTo>
                  <a:lnTo>
                    <a:pt x="106" y="36"/>
                  </a:lnTo>
                  <a:lnTo>
                    <a:pt x="107" y="40"/>
                  </a:lnTo>
                  <a:lnTo>
                    <a:pt x="108" y="44"/>
                  </a:lnTo>
                  <a:lnTo>
                    <a:pt x="108" y="47"/>
                  </a:lnTo>
                  <a:lnTo>
                    <a:pt x="109" y="51"/>
                  </a:lnTo>
                  <a:lnTo>
                    <a:pt x="109" y="55"/>
                  </a:lnTo>
                  <a:lnTo>
                    <a:pt x="110" y="59"/>
                  </a:lnTo>
                  <a:lnTo>
                    <a:pt x="110" y="63"/>
                  </a:lnTo>
                  <a:lnTo>
                    <a:pt x="110" y="67"/>
                  </a:lnTo>
                  <a:lnTo>
                    <a:pt x="110" y="70"/>
                  </a:lnTo>
                  <a:lnTo>
                    <a:pt x="110" y="74"/>
                  </a:lnTo>
                  <a:lnTo>
                    <a:pt x="110" y="78"/>
                  </a:lnTo>
                  <a:lnTo>
                    <a:pt x="109" y="82"/>
                  </a:lnTo>
                  <a:lnTo>
                    <a:pt x="108" y="85"/>
                  </a:lnTo>
                  <a:lnTo>
                    <a:pt x="108" y="85"/>
                  </a:lnTo>
                  <a:lnTo>
                    <a:pt x="107" y="84"/>
                  </a:lnTo>
                  <a:lnTo>
                    <a:pt x="107" y="84"/>
                  </a:lnTo>
                  <a:lnTo>
                    <a:pt x="107" y="83"/>
                  </a:lnTo>
                  <a:lnTo>
                    <a:pt x="107" y="78"/>
                  </a:lnTo>
                  <a:lnTo>
                    <a:pt x="107" y="73"/>
                  </a:lnTo>
                  <a:lnTo>
                    <a:pt x="106" y="68"/>
                  </a:lnTo>
                  <a:lnTo>
                    <a:pt x="106" y="63"/>
                  </a:lnTo>
                  <a:lnTo>
                    <a:pt x="105" y="58"/>
                  </a:lnTo>
                  <a:lnTo>
                    <a:pt x="105" y="54"/>
                  </a:lnTo>
                  <a:lnTo>
                    <a:pt x="104" y="49"/>
                  </a:lnTo>
                  <a:lnTo>
                    <a:pt x="103" y="44"/>
                  </a:lnTo>
                  <a:lnTo>
                    <a:pt x="101" y="40"/>
                  </a:lnTo>
                  <a:lnTo>
                    <a:pt x="100" y="35"/>
                  </a:lnTo>
                  <a:lnTo>
                    <a:pt x="98" y="31"/>
                  </a:lnTo>
                  <a:lnTo>
                    <a:pt x="96" y="27"/>
                  </a:lnTo>
                  <a:lnTo>
                    <a:pt x="94" y="23"/>
                  </a:lnTo>
                  <a:lnTo>
                    <a:pt x="92" y="19"/>
                  </a:lnTo>
                  <a:lnTo>
                    <a:pt x="89" y="16"/>
                  </a:lnTo>
                  <a:lnTo>
                    <a:pt x="86" y="12"/>
                  </a:lnTo>
                  <a:lnTo>
                    <a:pt x="84" y="10"/>
                  </a:lnTo>
                  <a:lnTo>
                    <a:pt x="81" y="9"/>
                  </a:lnTo>
                  <a:lnTo>
                    <a:pt x="79" y="7"/>
                  </a:lnTo>
                  <a:lnTo>
                    <a:pt x="77" y="6"/>
                  </a:lnTo>
                  <a:lnTo>
                    <a:pt x="74" y="4"/>
                  </a:lnTo>
                  <a:lnTo>
                    <a:pt x="71" y="3"/>
                  </a:lnTo>
                  <a:lnTo>
                    <a:pt x="69" y="2"/>
                  </a:lnTo>
                  <a:lnTo>
                    <a:pt x="66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3" y="0"/>
                  </a:lnTo>
                  <a:lnTo>
                    <a:pt x="50" y="1"/>
                  </a:lnTo>
                  <a:lnTo>
                    <a:pt x="48" y="2"/>
                  </a:lnTo>
                  <a:lnTo>
                    <a:pt x="45" y="3"/>
                  </a:lnTo>
                  <a:lnTo>
                    <a:pt x="43" y="4"/>
                  </a:lnTo>
                  <a:lnTo>
                    <a:pt x="40" y="5"/>
                  </a:lnTo>
                  <a:lnTo>
                    <a:pt x="38" y="6"/>
                  </a:lnTo>
                  <a:lnTo>
                    <a:pt x="36" y="8"/>
                  </a:lnTo>
                  <a:lnTo>
                    <a:pt x="34" y="9"/>
                  </a:lnTo>
                  <a:lnTo>
                    <a:pt x="31" y="11"/>
                  </a:lnTo>
                  <a:lnTo>
                    <a:pt x="29" y="13"/>
                  </a:lnTo>
                  <a:lnTo>
                    <a:pt x="28" y="16"/>
                  </a:lnTo>
                  <a:lnTo>
                    <a:pt x="26" y="18"/>
                  </a:lnTo>
                  <a:lnTo>
                    <a:pt x="24" y="20"/>
                  </a:lnTo>
                  <a:lnTo>
                    <a:pt x="22" y="23"/>
                  </a:lnTo>
                  <a:lnTo>
                    <a:pt x="20" y="25"/>
                  </a:lnTo>
                  <a:lnTo>
                    <a:pt x="18" y="28"/>
                  </a:lnTo>
                  <a:lnTo>
                    <a:pt x="16" y="30"/>
                  </a:lnTo>
                  <a:lnTo>
                    <a:pt x="14" y="33"/>
                  </a:lnTo>
                  <a:lnTo>
                    <a:pt x="12" y="35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63" name="Freeform 351">
              <a:extLst>
                <a:ext uri="{FF2B5EF4-FFF2-40B4-BE49-F238E27FC236}">
                  <a16:creationId xmlns:a16="http://schemas.microsoft.com/office/drawing/2014/main" id="{583F9737-9AB7-DC75-A875-80BE7C624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3" y="3127"/>
              <a:ext cx="21" cy="20"/>
            </a:xfrm>
            <a:custGeom>
              <a:avLst/>
              <a:gdLst>
                <a:gd name="T0" fmla="*/ 3 w 21"/>
                <a:gd name="T1" fmla="*/ 13 h 20"/>
                <a:gd name="T2" fmla="*/ 3 w 21"/>
                <a:gd name="T3" fmla="*/ 14 h 20"/>
                <a:gd name="T4" fmla="*/ 3 w 21"/>
                <a:gd name="T5" fmla="*/ 15 h 20"/>
                <a:gd name="T6" fmla="*/ 2 w 21"/>
                <a:gd name="T7" fmla="*/ 16 h 20"/>
                <a:gd name="T8" fmla="*/ 1 w 21"/>
                <a:gd name="T9" fmla="*/ 16 h 20"/>
                <a:gd name="T10" fmla="*/ 0 w 21"/>
                <a:gd name="T11" fmla="*/ 16 h 20"/>
                <a:gd name="T12" fmla="*/ 1 w 21"/>
                <a:gd name="T13" fmla="*/ 18 h 20"/>
                <a:gd name="T14" fmla="*/ 1 w 21"/>
                <a:gd name="T15" fmla="*/ 19 h 20"/>
                <a:gd name="T16" fmla="*/ 2 w 21"/>
                <a:gd name="T17" fmla="*/ 19 h 20"/>
                <a:gd name="T18" fmla="*/ 3 w 21"/>
                <a:gd name="T19" fmla="*/ 18 h 20"/>
                <a:gd name="T20" fmla="*/ 4 w 21"/>
                <a:gd name="T21" fmla="*/ 17 h 20"/>
                <a:gd name="T22" fmla="*/ 5 w 21"/>
                <a:gd name="T23" fmla="*/ 16 h 20"/>
                <a:gd name="T24" fmla="*/ 6 w 21"/>
                <a:gd name="T25" fmla="*/ 14 h 20"/>
                <a:gd name="T26" fmla="*/ 7 w 21"/>
                <a:gd name="T27" fmla="*/ 14 h 20"/>
                <a:gd name="T28" fmla="*/ 20 w 21"/>
                <a:gd name="T29" fmla="*/ 0 h 20"/>
                <a:gd name="T30" fmla="*/ 17 w 21"/>
                <a:gd name="T31" fmla="*/ 0 h 20"/>
                <a:gd name="T32" fmla="*/ 15 w 21"/>
                <a:gd name="T33" fmla="*/ 1 h 20"/>
                <a:gd name="T34" fmla="*/ 13 w 21"/>
                <a:gd name="T35" fmla="*/ 3 h 20"/>
                <a:gd name="T36" fmla="*/ 11 w 21"/>
                <a:gd name="T37" fmla="*/ 5 h 20"/>
                <a:gd name="T38" fmla="*/ 9 w 21"/>
                <a:gd name="T39" fmla="*/ 7 h 20"/>
                <a:gd name="T40" fmla="*/ 7 w 21"/>
                <a:gd name="T41" fmla="*/ 9 h 20"/>
                <a:gd name="T42" fmla="*/ 5 w 21"/>
                <a:gd name="T43" fmla="*/ 11 h 20"/>
                <a:gd name="T44" fmla="*/ 3 w 21"/>
                <a:gd name="T45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0">
                  <a:moveTo>
                    <a:pt x="3" y="13"/>
                  </a:moveTo>
                  <a:lnTo>
                    <a:pt x="3" y="14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1" y="18"/>
                  </a:lnTo>
                  <a:lnTo>
                    <a:pt x="1" y="19"/>
                  </a:lnTo>
                  <a:lnTo>
                    <a:pt x="2" y="19"/>
                  </a:lnTo>
                  <a:lnTo>
                    <a:pt x="3" y="18"/>
                  </a:lnTo>
                  <a:lnTo>
                    <a:pt x="4" y="17"/>
                  </a:lnTo>
                  <a:lnTo>
                    <a:pt x="5" y="16"/>
                  </a:lnTo>
                  <a:lnTo>
                    <a:pt x="6" y="14"/>
                  </a:lnTo>
                  <a:lnTo>
                    <a:pt x="7" y="14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3" y="3"/>
                  </a:lnTo>
                  <a:lnTo>
                    <a:pt x="11" y="5"/>
                  </a:lnTo>
                  <a:lnTo>
                    <a:pt x="9" y="7"/>
                  </a:lnTo>
                  <a:lnTo>
                    <a:pt x="7" y="9"/>
                  </a:lnTo>
                  <a:lnTo>
                    <a:pt x="5" y="11"/>
                  </a:lnTo>
                  <a:lnTo>
                    <a:pt x="3" y="13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64" name="Freeform 352">
              <a:extLst>
                <a:ext uri="{FF2B5EF4-FFF2-40B4-BE49-F238E27FC236}">
                  <a16:creationId xmlns:a16="http://schemas.microsoft.com/office/drawing/2014/main" id="{751C8582-1ADA-DFD3-622B-9CB9CD4DD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3" y="3147"/>
              <a:ext cx="490" cy="260"/>
            </a:xfrm>
            <a:custGeom>
              <a:avLst/>
              <a:gdLst>
                <a:gd name="T0" fmla="*/ 140 w 490"/>
                <a:gd name="T1" fmla="*/ 259 h 260"/>
                <a:gd name="T2" fmla="*/ 489 w 490"/>
                <a:gd name="T3" fmla="*/ 171 h 260"/>
                <a:gd name="T4" fmla="*/ 453 w 490"/>
                <a:gd name="T5" fmla="*/ 148 h 260"/>
                <a:gd name="T6" fmla="*/ 191 w 490"/>
                <a:gd name="T7" fmla="*/ 199 h 260"/>
                <a:gd name="T8" fmla="*/ 62 w 490"/>
                <a:gd name="T9" fmla="*/ 0 h 260"/>
                <a:gd name="T10" fmla="*/ 0 w 490"/>
                <a:gd name="T11" fmla="*/ 1 h 260"/>
                <a:gd name="T12" fmla="*/ 140 w 490"/>
                <a:gd name="T13" fmla="*/ 25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0" h="260">
                  <a:moveTo>
                    <a:pt x="140" y="259"/>
                  </a:moveTo>
                  <a:lnTo>
                    <a:pt x="489" y="171"/>
                  </a:lnTo>
                  <a:lnTo>
                    <a:pt x="453" y="148"/>
                  </a:lnTo>
                  <a:lnTo>
                    <a:pt x="191" y="199"/>
                  </a:lnTo>
                  <a:lnTo>
                    <a:pt x="62" y="0"/>
                  </a:lnTo>
                  <a:lnTo>
                    <a:pt x="0" y="1"/>
                  </a:lnTo>
                  <a:lnTo>
                    <a:pt x="140" y="259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65" name="Freeform 353">
              <a:extLst>
                <a:ext uri="{FF2B5EF4-FFF2-40B4-BE49-F238E27FC236}">
                  <a16:creationId xmlns:a16="http://schemas.microsoft.com/office/drawing/2014/main" id="{5A8CF94E-6E02-FB17-9286-A142BC3B6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0" y="3148"/>
              <a:ext cx="144" cy="49"/>
            </a:xfrm>
            <a:custGeom>
              <a:avLst/>
              <a:gdLst>
                <a:gd name="T0" fmla="*/ 0 w 144"/>
                <a:gd name="T1" fmla="*/ 43 h 49"/>
                <a:gd name="T2" fmla="*/ 0 w 144"/>
                <a:gd name="T3" fmla="*/ 44 h 49"/>
                <a:gd name="T4" fmla="*/ 0 w 144"/>
                <a:gd name="T5" fmla="*/ 46 h 49"/>
                <a:gd name="T6" fmla="*/ 1 w 144"/>
                <a:gd name="T7" fmla="*/ 47 h 49"/>
                <a:gd name="T8" fmla="*/ 6 w 144"/>
                <a:gd name="T9" fmla="*/ 47 h 49"/>
                <a:gd name="T10" fmla="*/ 15 w 144"/>
                <a:gd name="T11" fmla="*/ 45 h 49"/>
                <a:gd name="T12" fmla="*/ 24 w 144"/>
                <a:gd name="T13" fmla="*/ 43 h 49"/>
                <a:gd name="T14" fmla="*/ 33 w 144"/>
                <a:gd name="T15" fmla="*/ 41 h 49"/>
                <a:gd name="T16" fmla="*/ 41 w 144"/>
                <a:gd name="T17" fmla="*/ 39 h 49"/>
                <a:gd name="T18" fmla="*/ 50 w 144"/>
                <a:gd name="T19" fmla="*/ 37 h 49"/>
                <a:gd name="T20" fmla="*/ 59 w 144"/>
                <a:gd name="T21" fmla="*/ 34 h 49"/>
                <a:gd name="T22" fmla="*/ 68 w 144"/>
                <a:gd name="T23" fmla="*/ 32 h 49"/>
                <a:gd name="T24" fmla="*/ 77 w 144"/>
                <a:gd name="T25" fmla="*/ 29 h 49"/>
                <a:gd name="T26" fmla="*/ 86 w 144"/>
                <a:gd name="T27" fmla="*/ 26 h 49"/>
                <a:gd name="T28" fmla="*/ 94 w 144"/>
                <a:gd name="T29" fmla="*/ 23 h 49"/>
                <a:gd name="T30" fmla="*/ 103 w 144"/>
                <a:gd name="T31" fmla="*/ 20 h 49"/>
                <a:gd name="T32" fmla="*/ 112 w 144"/>
                <a:gd name="T33" fmla="*/ 17 h 49"/>
                <a:gd name="T34" fmla="*/ 120 w 144"/>
                <a:gd name="T35" fmla="*/ 14 h 49"/>
                <a:gd name="T36" fmla="*/ 129 w 144"/>
                <a:gd name="T37" fmla="*/ 11 h 49"/>
                <a:gd name="T38" fmla="*/ 137 w 144"/>
                <a:gd name="T39" fmla="*/ 7 h 49"/>
                <a:gd name="T40" fmla="*/ 142 w 144"/>
                <a:gd name="T41" fmla="*/ 5 h 49"/>
                <a:gd name="T42" fmla="*/ 143 w 144"/>
                <a:gd name="T43" fmla="*/ 2 h 49"/>
                <a:gd name="T44" fmla="*/ 141 w 144"/>
                <a:gd name="T45" fmla="*/ 0 h 49"/>
                <a:gd name="T46" fmla="*/ 132 w 144"/>
                <a:gd name="T47" fmla="*/ 3 h 49"/>
                <a:gd name="T48" fmla="*/ 124 w 144"/>
                <a:gd name="T49" fmla="*/ 7 h 49"/>
                <a:gd name="T50" fmla="*/ 115 w 144"/>
                <a:gd name="T51" fmla="*/ 10 h 49"/>
                <a:gd name="T52" fmla="*/ 106 w 144"/>
                <a:gd name="T53" fmla="*/ 13 h 49"/>
                <a:gd name="T54" fmla="*/ 98 w 144"/>
                <a:gd name="T55" fmla="*/ 16 h 49"/>
                <a:gd name="T56" fmla="*/ 89 w 144"/>
                <a:gd name="T57" fmla="*/ 19 h 49"/>
                <a:gd name="T58" fmla="*/ 80 w 144"/>
                <a:gd name="T59" fmla="*/ 22 h 49"/>
                <a:gd name="T60" fmla="*/ 72 w 144"/>
                <a:gd name="T61" fmla="*/ 25 h 49"/>
                <a:gd name="T62" fmla="*/ 63 w 144"/>
                <a:gd name="T63" fmla="*/ 27 h 49"/>
                <a:gd name="T64" fmla="*/ 54 w 144"/>
                <a:gd name="T65" fmla="*/ 30 h 49"/>
                <a:gd name="T66" fmla="*/ 45 w 144"/>
                <a:gd name="T67" fmla="*/ 32 h 49"/>
                <a:gd name="T68" fmla="*/ 36 w 144"/>
                <a:gd name="T69" fmla="*/ 34 h 49"/>
                <a:gd name="T70" fmla="*/ 27 w 144"/>
                <a:gd name="T71" fmla="*/ 36 h 49"/>
                <a:gd name="T72" fmla="*/ 18 w 144"/>
                <a:gd name="T73" fmla="*/ 38 h 49"/>
                <a:gd name="T74" fmla="*/ 9 w 144"/>
                <a:gd name="T75" fmla="*/ 40 h 49"/>
                <a:gd name="T76" fmla="*/ 0 w 144"/>
                <a:gd name="T77" fmla="*/ 4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4" h="49">
                  <a:moveTo>
                    <a:pt x="0" y="42"/>
                  </a:moveTo>
                  <a:lnTo>
                    <a:pt x="0" y="43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1" y="46"/>
                  </a:lnTo>
                  <a:lnTo>
                    <a:pt x="1" y="47"/>
                  </a:lnTo>
                  <a:lnTo>
                    <a:pt x="1" y="48"/>
                  </a:lnTo>
                  <a:lnTo>
                    <a:pt x="6" y="47"/>
                  </a:lnTo>
                  <a:lnTo>
                    <a:pt x="10" y="46"/>
                  </a:lnTo>
                  <a:lnTo>
                    <a:pt x="15" y="45"/>
                  </a:lnTo>
                  <a:lnTo>
                    <a:pt x="19" y="44"/>
                  </a:lnTo>
                  <a:lnTo>
                    <a:pt x="24" y="43"/>
                  </a:lnTo>
                  <a:lnTo>
                    <a:pt x="28" y="42"/>
                  </a:lnTo>
                  <a:lnTo>
                    <a:pt x="33" y="41"/>
                  </a:lnTo>
                  <a:lnTo>
                    <a:pt x="37" y="40"/>
                  </a:lnTo>
                  <a:lnTo>
                    <a:pt x="41" y="39"/>
                  </a:lnTo>
                  <a:lnTo>
                    <a:pt x="46" y="38"/>
                  </a:lnTo>
                  <a:lnTo>
                    <a:pt x="50" y="37"/>
                  </a:lnTo>
                  <a:lnTo>
                    <a:pt x="55" y="36"/>
                  </a:lnTo>
                  <a:lnTo>
                    <a:pt x="59" y="34"/>
                  </a:lnTo>
                  <a:lnTo>
                    <a:pt x="64" y="33"/>
                  </a:lnTo>
                  <a:lnTo>
                    <a:pt x="68" y="32"/>
                  </a:lnTo>
                  <a:lnTo>
                    <a:pt x="72" y="30"/>
                  </a:lnTo>
                  <a:lnTo>
                    <a:pt x="77" y="29"/>
                  </a:lnTo>
                  <a:lnTo>
                    <a:pt x="81" y="28"/>
                  </a:lnTo>
                  <a:lnTo>
                    <a:pt x="86" y="26"/>
                  </a:lnTo>
                  <a:lnTo>
                    <a:pt x="90" y="25"/>
                  </a:lnTo>
                  <a:lnTo>
                    <a:pt x="94" y="23"/>
                  </a:lnTo>
                  <a:lnTo>
                    <a:pt x="99" y="22"/>
                  </a:lnTo>
                  <a:lnTo>
                    <a:pt x="103" y="20"/>
                  </a:lnTo>
                  <a:lnTo>
                    <a:pt x="107" y="19"/>
                  </a:lnTo>
                  <a:lnTo>
                    <a:pt x="112" y="17"/>
                  </a:lnTo>
                  <a:lnTo>
                    <a:pt x="116" y="16"/>
                  </a:lnTo>
                  <a:lnTo>
                    <a:pt x="120" y="14"/>
                  </a:lnTo>
                  <a:lnTo>
                    <a:pt x="125" y="12"/>
                  </a:lnTo>
                  <a:lnTo>
                    <a:pt x="129" y="11"/>
                  </a:lnTo>
                  <a:lnTo>
                    <a:pt x="133" y="9"/>
                  </a:lnTo>
                  <a:lnTo>
                    <a:pt x="137" y="7"/>
                  </a:lnTo>
                  <a:lnTo>
                    <a:pt x="142" y="6"/>
                  </a:lnTo>
                  <a:lnTo>
                    <a:pt x="142" y="5"/>
                  </a:lnTo>
                  <a:lnTo>
                    <a:pt x="143" y="4"/>
                  </a:lnTo>
                  <a:lnTo>
                    <a:pt x="143" y="2"/>
                  </a:lnTo>
                  <a:lnTo>
                    <a:pt x="142" y="1"/>
                  </a:lnTo>
                  <a:lnTo>
                    <a:pt x="141" y="0"/>
                  </a:lnTo>
                  <a:lnTo>
                    <a:pt x="136" y="1"/>
                  </a:lnTo>
                  <a:lnTo>
                    <a:pt x="132" y="3"/>
                  </a:lnTo>
                  <a:lnTo>
                    <a:pt x="128" y="5"/>
                  </a:lnTo>
                  <a:lnTo>
                    <a:pt x="124" y="7"/>
                  </a:lnTo>
                  <a:lnTo>
                    <a:pt x="119" y="8"/>
                  </a:lnTo>
                  <a:lnTo>
                    <a:pt x="115" y="10"/>
                  </a:lnTo>
                  <a:lnTo>
                    <a:pt x="111" y="12"/>
                  </a:lnTo>
                  <a:lnTo>
                    <a:pt x="106" y="13"/>
                  </a:lnTo>
                  <a:lnTo>
                    <a:pt x="102" y="15"/>
                  </a:lnTo>
                  <a:lnTo>
                    <a:pt x="98" y="16"/>
                  </a:lnTo>
                  <a:lnTo>
                    <a:pt x="93" y="18"/>
                  </a:lnTo>
                  <a:lnTo>
                    <a:pt x="89" y="19"/>
                  </a:lnTo>
                  <a:lnTo>
                    <a:pt x="85" y="21"/>
                  </a:lnTo>
                  <a:lnTo>
                    <a:pt x="80" y="22"/>
                  </a:lnTo>
                  <a:lnTo>
                    <a:pt x="76" y="23"/>
                  </a:lnTo>
                  <a:lnTo>
                    <a:pt x="72" y="25"/>
                  </a:lnTo>
                  <a:lnTo>
                    <a:pt x="67" y="26"/>
                  </a:lnTo>
                  <a:lnTo>
                    <a:pt x="63" y="27"/>
                  </a:lnTo>
                  <a:lnTo>
                    <a:pt x="59" y="29"/>
                  </a:lnTo>
                  <a:lnTo>
                    <a:pt x="54" y="30"/>
                  </a:lnTo>
                  <a:lnTo>
                    <a:pt x="50" y="31"/>
                  </a:lnTo>
                  <a:lnTo>
                    <a:pt x="45" y="32"/>
                  </a:lnTo>
                  <a:lnTo>
                    <a:pt x="41" y="33"/>
                  </a:lnTo>
                  <a:lnTo>
                    <a:pt x="36" y="34"/>
                  </a:lnTo>
                  <a:lnTo>
                    <a:pt x="32" y="35"/>
                  </a:lnTo>
                  <a:lnTo>
                    <a:pt x="27" y="36"/>
                  </a:lnTo>
                  <a:lnTo>
                    <a:pt x="23" y="38"/>
                  </a:lnTo>
                  <a:lnTo>
                    <a:pt x="18" y="38"/>
                  </a:lnTo>
                  <a:lnTo>
                    <a:pt x="14" y="40"/>
                  </a:lnTo>
                  <a:lnTo>
                    <a:pt x="9" y="40"/>
                  </a:lnTo>
                  <a:lnTo>
                    <a:pt x="5" y="41"/>
                  </a:lnTo>
                  <a:lnTo>
                    <a:pt x="0" y="4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66" name="Freeform 354">
              <a:extLst>
                <a:ext uri="{FF2B5EF4-FFF2-40B4-BE49-F238E27FC236}">
                  <a16:creationId xmlns:a16="http://schemas.microsoft.com/office/drawing/2014/main" id="{D481141D-7547-C150-5189-1277BC19A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2" y="3151"/>
              <a:ext cx="21" cy="147"/>
            </a:xfrm>
            <a:custGeom>
              <a:avLst/>
              <a:gdLst>
                <a:gd name="T0" fmla="*/ 0 w 21"/>
                <a:gd name="T1" fmla="*/ 146 h 147"/>
                <a:gd name="T2" fmla="*/ 0 w 21"/>
                <a:gd name="T3" fmla="*/ 145 h 147"/>
                <a:gd name="T4" fmla="*/ 0 w 21"/>
                <a:gd name="T5" fmla="*/ 144 h 147"/>
                <a:gd name="T6" fmla="*/ 1 w 21"/>
                <a:gd name="T7" fmla="*/ 143 h 147"/>
                <a:gd name="T8" fmla="*/ 2 w 21"/>
                <a:gd name="T9" fmla="*/ 141 h 147"/>
                <a:gd name="T10" fmla="*/ 3 w 21"/>
                <a:gd name="T11" fmla="*/ 139 h 147"/>
                <a:gd name="T12" fmla="*/ 4 w 21"/>
                <a:gd name="T13" fmla="*/ 136 h 147"/>
                <a:gd name="T14" fmla="*/ 6 w 21"/>
                <a:gd name="T15" fmla="*/ 133 h 147"/>
                <a:gd name="T16" fmla="*/ 8 w 21"/>
                <a:gd name="T17" fmla="*/ 130 h 147"/>
                <a:gd name="T18" fmla="*/ 9 w 21"/>
                <a:gd name="T19" fmla="*/ 127 h 147"/>
                <a:gd name="T20" fmla="*/ 11 w 21"/>
                <a:gd name="T21" fmla="*/ 123 h 147"/>
                <a:gd name="T22" fmla="*/ 12 w 21"/>
                <a:gd name="T23" fmla="*/ 120 h 147"/>
                <a:gd name="T24" fmla="*/ 14 w 21"/>
                <a:gd name="T25" fmla="*/ 117 h 147"/>
                <a:gd name="T26" fmla="*/ 16 w 21"/>
                <a:gd name="T27" fmla="*/ 113 h 147"/>
                <a:gd name="T28" fmla="*/ 17 w 21"/>
                <a:gd name="T29" fmla="*/ 110 h 147"/>
                <a:gd name="T30" fmla="*/ 18 w 21"/>
                <a:gd name="T31" fmla="*/ 107 h 147"/>
                <a:gd name="T32" fmla="*/ 20 w 21"/>
                <a:gd name="T33" fmla="*/ 104 h 147"/>
                <a:gd name="T34" fmla="*/ 18 w 21"/>
                <a:gd name="T35" fmla="*/ 101 h 147"/>
                <a:gd name="T36" fmla="*/ 18 w 21"/>
                <a:gd name="T37" fmla="*/ 98 h 147"/>
                <a:gd name="T38" fmla="*/ 18 w 21"/>
                <a:gd name="T39" fmla="*/ 95 h 147"/>
                <a:gd name="T40" fmla="*/ 17 w 21"/>
                <a:gd name="T41" fmla="*/ 91 h 147"/>
                <a:gd name="T42" fmla="*/ 17 w 21"/>
                <a:gd name="T43" fmla="*/ 88 h 147"/>
                <a:gd name="T44" fmla="*/ 16 w 21"/>
                <a:gd name="T45" fmla="*/ 85 h 147"/>
                <a:gd name="T46" fmla="*/ 16 w 21"/>
                <a:gd name="T47" fmla="*/ 82 h 147"/>
                <a:gd name="T48" fmla="*/ 16 w 21"/>
                <a:gd name="T49" fmla="*/ 78 h 147"/>
                <a:gd name="T50" fmla="*/ 15 w 21"/>
                <a:gd name="T51" fmla="*/ 75 h 147"/>
                <a:gd name="T52" fmla="*/ 15 w 21"/>
                <a:gd name="T53" fmla="*/ 72 h 147"/>
                <a:gd name="T54" fmla="*/ 14 w 21"/>
                <a:gd name="T55" fmla="*/ 68 h 147"/>
                <a:gd name="T56" fmla="*/ 14 w 21"/>
                <a:gd name="T57" fmla="*/ 65 h 147"/>
                <a:gd name="T58" fmla="*/ 14 w 21"/>
                <a:gd name="T59" fmla="*/ 62 h 147"/>
                <a:gd name="T60" fmla="*/ 12 w 21"/>
                <a:gd name="T61" fmla="*/ 59 h 147"/>
                <a:gd name="T62" fmla="*/ 12 w 21"/>
                <a:gd name="T63" fmla="*/ 55 h 147"/>
                <a:gd name="T64" fmla="*/ 12 w 21"/>
                <a:gd name="T65" fmla="*/ 52 h 147"/>
                <a:gd name="T66" fmla="*/ 12 w 21"/>
                <a:gd name="T67" fmla="*/ 49 h 147"/>
                <a:gd name="T68" fmla="*/ 11 w 21"/>
                <a:gd name="T69" fmla="*/ 46 h 147"/>
                <a:gd name="T70" fmla="*/ 11 w 21"/>
                <a:gd name="T71" fmla="*/ 42 h 147"/>
                <a:gd name="T72" fmla="*/ 10 w 21"/>
                <a:gd name="T73" fmla="*/ 39 h 147"/>
                <a:gd name="T74" fmla="*/ 10 w 21"/>
                <a:gd name="T75" fmla="*/ 36 h 147"/>
                <a:gd name="T76" fmla="*/ 10 w 21"/>
                <a:gd name="T77" fmla="*/ 33 h 147"/>
                <a:gd name="T78" fmla="*/ 10 w 21"/>
                <a:gd name="T79" fmla="*/ 29 h 147"/>
                <a:gd name="T80" fmla="*/ 9 w 21"/>
                <a:gd name="T81" fmla="*/ 26 h 147"/>
                <a:gd name="T82" fmla="*/ 9 w 21"/>
                <a:gd name="T83" fmla="*/ 23 h 147"/>
                <a:gd name="T84" fmla="*/ 9 w 21"/>
                <a:gd name="T85" fmla="*/ 19 h 147"/>
                <a:gd name="T86" fmla="*/ 9 w 21"/>
                <a:gd name="T87" fmla="*/ 16 h 147"/>
                <a:gd name="T88" fmla="*/ 9 w 21"/>
                <a:gd name="T89" fmla="*/ 13 h 147"/>
                <a:gd name="T90" fmla="*/ 8 w 21"/>
                <a:gd name="T91" fmla="*/ 9 h 147"/>
                <a:gd name="T92" fmla="*/ 8 w 21"/>
                <a:gd name="T93" fmla="*/ 6 h 147"/>
                <a:gd name="T94" fmla="*/ 8 w 21"/>
                <a:gd name="T95" fmla="*/ 3 h 147"/>
                <a:gd name="T96" fmla="*/ 8 w 21"/>
                <a:gd name="T97" fmla="*/ 0 h 147"/>
                <a:gd name="T98" fmla="*/ 0 w 21"/>
                <a:gd name="T99" fmla="*/ 14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" h="147">
                  <a:moveTo>
                    <a:pt x="0" y="146"/>
                  </a:moveTo>
                  <a:lnTo>
                    <a:pt x="0" y="145"/>
                  </a:lnTo>
                  <a:lnTo>
                    <a:pt x="0" y="144"/>
                  </a:lnTo>
                  <a:lnTo>
                    <a:pt x="1" y="143"/>
                  </a:lnTo>
                  <a:lnTo>
                    <a:pt x="2" y="141"/>
                  </a:lnTo>
                  <a:lnTo>
                    <a:pt x="3" y="139"/>
                  </a:lnTo>
                  <a:lnTo>
                    <a:pt x="4" y="136"/>
                  </a:lnTo>
                  <a:lnTo>
                    <a:pt x="6" y="133"/>
                  </a:lnTo>
                  <a:lnTo>
                    <a:pt x="8" y="130"/>
                  </a:lnTo>
                  <a:lnTo>
                    <a:pt x="9" y="127"/>
                  </a:lnTo>
                  <a:lnTo>
                    <a:pt x="11" y="123"/>
                  </a:lnTo>
                  <a:lnTo>
                    <a:pt x="12" y="120"/>
                  </a:lnTo>
                  <a:lnTo>
                    <a:pt x="14" y="117"/>
                  </a:lnTo>
                  <a:lnTo>
                    <a:pt x="16" y="113"/>
                  </a:lnTo>
                  <a:lnTo>
                    <a:pt x="17" y="110"/>
                  </a:lnTo>
                  <a:lnTo>
                    <a:pt x="18" y="107"/>
                  </a:lnTo>
                  <a:lnTo>
                    <a:pt x="20" y="104"/>
                  </a:lnTo>
                  <a:lnTo>
                    <a:pt x="18" y="101"/>
                  </a:lnTo>
                  <a:lnTo>
                    <a:pt x="18" y="98"/>
                  </a:lnTo>
                  <a:lnTo>
                    <a:pt x="18" y="95"/>
                  </a:lnTo>
                  <a:lnTo>
                    <a:pt x="17" y="91"/>
                  </a:lnTo>
                  <a:lnTo>
                    <a:pt x="17" y="88"/>
                  </a:lnTo>
                  <a:lnTo>
                    <a:pt x="16" y="85"/>
                  </a:lnTo>
                  <a:lnTo>
                    <a:pt x="16" y="82"/>
                  </a:lnTo>
                  <a:lnTo>
                    <a:pt x="16" y="78"/>
                  </a:lnTo>
                  <a:lnTo>
                    <a:pt x="15" y="75"/>
                  </a:lnTo>
                  <a:lnTo>
                    <a:pt x="15" y="72"/>
                  </a:lnTo>
                  <a:lnTo>
                    <a:pt x="14" y="68"/>
                  </a:lnTo>
                  <a:lnTo>
                    <a:pt x="14" y="65"/>
                  </a:lnTo>
                  <a:lnTo>
                    <a:pt x="14" y="62"/>
                  </a:lnTo>
                  <a:lnTo>
                    <a:pt x="12" y="59"/>
                  </a:lnTo>
                  <a:lnTo>
                    <a:pt x="12" y="55"/>
                  </a:lnTo>
                  <a:lnTo>
                    <a:pt x="12" y="52"/>
                  </a:lnTo>
                  <a:lnTo>
                    <a:pt x="12" y="49"/>
                  </a:lnTo>
                  <a:lnTo>
                    <a:pt x="11" y="46"/>
                  </a:lnTo>
                  <a:lnTo>
                    <a:pt x="11" y="42"/>
                  </a:lnTo>
                  <a:lnTo>
                    <a:pt x="10" y="39"/>
                  </a:lnTo>
                  <a:lnTo>
                    <a:pt x="10" y="36"/>
                  </a:lnTo>
                  <a:lnTo>
                    <a:pt x="10" y="33"/>
                  </a:lnTo>
                  <a:lnTo>
                    <a:pt x="10" y="29"/>
                  </a:lnTo>
                  <a:lnTo>
                    <a:pt x="9" y="26"/>
                  </a:lnTo>
                  <a:lnTo>
                    <a:pt x="9" y="23"/>
                  </a:lnTo>
                  <a:lnTo>
                    <a:pt x="9" y="19"/>
                  </a:lnTo>
                  <a:lnTo>
                    <a:pt x="9" y="16"/>
                  </a:lnTo>
                  <a:lnTo>
                    <a:pt x="9" y="13"/>
                  </a:lnTo>
                  <a:lnTo>
                    <a:pt x="8" y="9"/>
                  </a:lnTo>
                  <a:lnTo>
                    <a:pt x="8" y="6"/>
                  </a:lnTo>
                  <a:lnTo>
                    <a:pt x="8" y="3"/>
                  </a:lnTo>
                  <a:lnTo>
                    <a:pt x="8" y="0"/>
                  </a:lnTo>
                  <a:lnTo>
                    <a:pt x="0" y="146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67" name="Freeform 355">
              <a:extLst>
                <a:ext uri="{FF2B5EF4-FFF2-40B4-BE49-F238E27FC236}">
                  <a16:creationId xmlns:a16="http://schemas.microsoft.com/office/drawing/2014/main" id="{5EAA2A47-8BDC-4E34-1A55-9D2D523CE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" y="3158"/>
              <a:ext cx="146" cy="371"/>
            </a:xfrm>
            <a:custGeom>
              <a:avLst/>
              <a:gdLst>
                <a:gd name="T0" fmla="*/ 0 w 146"/>
                <a:gd name="T1" fmla="*/ 80 h 371"/>
                <a:gd name="T2" fmla="*/ 3 w 146"/>
                <a:gd name="T3" fmla="*/ 86 h 371"/>
                <a:gd name="T4" fmla="*/ 8 w 146"/>
                <a:gd name="T5" fmla="*/ 97 h 371"/>
                <a:gd name="T6" fmla="*/ 15 w 146"/>
                <a:gd name="T7" fmla="*/ 112 h 371"/>
                <a:gd name="T8" fmla="*/ 23 w 146"/>
                <a:gd name="T9" fmla="*/ 131 h 371"/>
                <a:gd name="T10" fmla="*/ 33 w 146"/>
                <a:gd name="T11" fmla="*/ 153 h 371"/>
                <a:gd name="T12" fmla="*/ 44 w 146"/>
                <a:gd name="T13" fmla="*/ 177 h 371"/>
                <a:gd name="T14" fmla="*/ 56 w 146"/>
                <a:gd name="T15" fmla="*/ 203 h 371"/>
                <a:gd name="T16" fmla="*/ 68 w 146"/>
                <a:gd name="T17" fmla="*/ 229 h 371"/>
                <a:gd name="T18" fmla="*/ 80 w 146"/>
                <a:gd name="T19" fmla="*/ 255 h 371"/>
                <a:gd name="T20" fmla="*/ 91 w 146"/>
                <a:gd name="T21" fmla="*/ 280 h 371"/>
                <a:gd name="T22" fmla="*/ 102 w 146"/>
                <a:gd name="T23" fmla="*/ 304 h 371"/>
                <a:gd name="T24" fmla="*/ 112 w 146"/>
                <a:gd name="T25" fmla="*/ 325 h 371"/>
                <a:gd name="T26" fmla="*/ 120 w 146"/>
                <a:gd name="T27" fmla="*/ 343 h 371"/>
                <a:gd name="T28" fmla="*/ 126 w 146"/>
                <a:gd name="T29" fmla="*/ 357 h 371"/>
                <a:gd name="T30" fmla="*/ 131 w 146"/>
                <a:gd name="T31" fmla="*/ 367 h 371"/>
                <a:gd name="T32" fmla="*/ 133 w 146"/>
                <a:gd name="T33" fmla="*/ 366 h 371"/>
                <a:gd name="T34" fmla="*/ 133 w 146"/>
                <a:gd name="T35" fmla="*/ 359 h 371"/>
                <a:gd name="T36" fmla="*/ 134 w 146"/>
                <a:gd name="T37" fmla="*/ 352 h 371"/>
                <a:gd name="T38" fmla="*/ 135 w 146"/>
                <a:gd name="T39" fmla="*/ 344 h 371"/>
                <a:gd name="T40" fmla="*/ 136 w 146"/>
                <a:gd name="T41" fmla="*/ 337 h 371"/>
                <a:gd name="T42" fmla="*/ 136 w 146"/>
                <a:gd name="T43" fmla="*/ 329 h 371"/>
                <a:gd name="T44" fmla="*/ 137 w 146"/>
                <a:gd name="T45" fmla="*/ 322 h 371"/>
                <a:gd name="T46" fmla="*/ 138 w 146"/>
                <a:gd name="T47" fmla="*/ 315 h 371"/>
                <a:gd name="T48" fmla="*/ 139 w 146"/>
                <a:gd name="T49" fmla="*/ 308 h 371"/>
                <a:gd name="T50" fmla="*/ 139 w 146"/>
                <a:gd name="T51" fmla="*/ 300 h 371"/>
                <a:gd name="T52" fmla="*/ 140 w 146"/>
                <a:gd name="T53" fmla="*/ 293 h 371"/>
                <a:gd name="T54" fmla="*/ 141 w 146"/>
                <a:gd name="T55" fmla="*/ 286 h 371"/>
                <a:gd name="T56" fmla="*/ 142 w 146"/>
                <a:gd name="T57" fmla="*/ 279 h 371"/>
                <a:gd name="T58" fmla="*/ 142 w 146"/>
                <a:gd name="T59" fmla="*/ 271 h 371"/>
                <a:gd name="T60" fmla="*/ 143 w 146"/>
                <a:gd name="T61" fmla="*/ 264 h 371"/>
                <a:gd name="T62" fmla="*/ 144 w 146"/>
                <a:gd name="T63" fmla="*/ 257 h 371"/>
                <a:gd name="T64" fmla="*/ 143 w 146"/>
                <a:gd name="T65" fmla="*/ 249 h 371"/>
                <a:gd name="T66" fmla="*/ 0 w 146"/>
                <a:gd name="T67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6" h="371">
                  <a:moveTo>
                    <a:pt x="0" y="79"/>
                  </a:moveTo>
                  <a:lnTo>
                    <a:pt x="0" y="80"/>
                  </a:lnTo>
                  <a:lnTo>
                    <a:pt x="1" y="82"/>
                  </a:lnTo>
                  <a:lnTo>
                    <a:pt x="3" y="86"/>
                  </a:lnTo>
                  <a:lnTo>
                    <a:pt x="5" y="91"/>
                  </a:lnTo>
                  <a:lnTo>
                    <a:pt x="8" y="97"/>
                  </a:lnTo>
                  <a:lnTo>
                    <a:pt x="11" y="104"/>
                  </a:lnTo>
                  <a:lnTo>
                    <a:pt x="15" y="112"/>
                  </a:lnTo>
                  <a:lnTo>
                    <a:pt x="19" y="121"/>
                  </a:lnTo>
                  <a:lnTo>
                    <a:pt x="23" y="131"/>
                  </a:lnTo>
                  <a:lnTo>
                    <a:pt x="28" y="142"/>
                  </a:lnTo>
                  <a:lnTo>
                    <a:pt x="33" y="153"/>
                  </a:lnTo>
                  <a:lnTo>
                    <a:pt x="39" y="165"/>
                  </a:lnTo>
                  <a:lnTo>
                    <a:pt x="44" y="177"/>
                  </a:lnTo>
                  <a:lnTo>
                    <a:pt x="50" y="190"/>
                  </a:lnTo>
                  <a:lnTo>
                    <a:pt x="56" y="203"/>
                  </a:lnTo>
                  <a:lnTo>
                    <a:pt x="62" y="216"/>
                  </a:lnTo>
                  <a:lnTo>
                    <a:pt x="68" y="229"/>
                  </a:lnTo>
                  <a:lnTo>
                    <a:pt x="74" y="242"/>
                  </a:lnTo>
                  <a:lnTo>
                    <a:pt x="80" y="255"/>
                  </a:lnTo>
                  <a:lnTo>
                    <a:pt x="86" y="268"/>
                  </a:lnTo>
                  <a:lnTo>
                    <a:pt x="91" y="280"/>
                  </a:lnTo>
                  <a:lnTo>
                    <a:pt x="97" y="292"/>
                  </a:lnTo>
                  <a:lnTo>
                    <a:pt x="102" y="304"/>
                  </a:lnTo>
                  <a:lnTo>
                    <a:pt x="107" y="315"/>
                  </a:lnTo>
                  <a:lnTo>
                    <a:pt x="112" y="325"/>
                  </a:lnTo>
                  <a:lnTo>
                    <a:pt x="116" y="334"/>
                  </a:lnTo>
                  <a:lnTo>
                    <a:pt x="120" y="343"/>
                  </a:lnTo>
                  <a:lnTo>
                    <a:pt x="123" y="351"/>
                  </a:lnTo>
                  <a:lnTo>
                    <a:pt x="126" y="357"/>
                  </a:lnTo>
                  <a:lnTo>
                    <a:pt x="129" y="363"/>
                  </a:lnTo>
                  <a:lnTo>
                    <a:pt x="131" y="367"/>
                  </a:lnTo>
                  <a:lnTo>
                    <a:pt x="132" y="370"/>
                  </a:lnTo>
                  <a:lnTo>
                    <a:pt x="133" y="366"/>
                  </a:lnTo>
                  <a:lnTo>
                    <a:pt x="133" y="362"/>
                  </a:lnTo>
                  <a:lnTo>
                    <a:pt x="133" y="359"/>
                  </a:lnTo>
                  <a:lnTo>
                    <a:pt x="134" y="355"/>
                  </a:lnTo>
                  <a:lnTo>
                    <a:pt x="134" y="352"/>
                  </a:lnTo>
                  <a:lnTo>
                    <a:pt x="135" y="348"/>
                  </a:lnTo>
                  <a:lnTo>
                    <a:pt x="135" y="344"/>
                  </a:lnTo>
                  <a:lnTo>
                    <a:pt x="135" y="340"/>
                  </a:lnTo>
                  <a:lnTo>
                    <a:pt x="136" y="337"/>
                  </a:lnTo>
                  <a:lnTo>
                    <a:pt x="136" y="333"/>
                  </a:lnTo>
                  <a:lnTo>
                    <a:pt x="136" y="329"/>
                  </a:lnTo>
                  <a:lnTo>
                    <a:pt x="137" y="326"/>
                  </a:lnTo>
                  <a:lnTo>
                    <a:pt x="137" y="322"/>
                  </a:lnTo>
                  <a:lnTo>
                    <a:pt x="137" y="319"/>
                  </a:lnTo>
                  <a:lnTo>
                    <a:pt x="138" y="315"/>
                  </a:lnTo>
                  <a:lnTo>
                    <a:pt x="138" y="311"/>
                  </a:lnTo>
                  <a:lnTo>
                    <a:pt x="139" y="308"/>
                  </a:lnTo>
                  <a:lnTo>
                    <a:pt x="139" y="304"/>
                  </a:lnTo>
                  <a:lnTo>
                    <a:pt x="139" y="300"/>
                  </a:lnTo>
                  <a:lnTo>
                    <a:pt x="140" y="296"/>
                  </a:lnTo>
                  <a:lnTo>
                    <a:pt x="140" y="293"/>
                  </a:lnTo>
                  <a:lnTo>
                    <a:pt x="140" y="289"/>
                  </a:lnTo>
                  <a:lnTo>
                    <a:pt x="141" y="286"/>
                  </a:lnTo>
                  <a:lnTo>
                    <a:pt x="141" y="282"/>
                  </a:lnTo>
                  <a:lnTo>
                    <a:pt x="142" y="279"/>
                  </a:lnTo>
                  <a:lnTo>
                    <a:pt x="142" y="275"/>
                  </a:lnTo>
                  <a:lnTo>
                    <a:pt x="142" y="271"/>
                  </a:lnTo>
                  <a:lnTo>
                    <a:pt x="143" y="268"/>
                  </a:lnTo>
                  <a:lnTo>
                    <a:pt x="143" y="264"/>
                  </a:lnTo>
                  <a:lnTo>
                    <a:pt x="143" y="261"/>
                  </a:lnTo>
                  <a:lnTo>
                    <a:pt x="144" y="257"/>
                  </a:lnTo>
                  <a:lnTo>
                    <a:pt x="145" y="253"/>
                  </a:lnTo>
                  <a:lnTo>
                    <a:pt x="143" y="2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79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68" name="Freeform 356">
              <a:extLst>
                <a:ext uri="{FF2B5EF4-FFF2-40B4-BE49-F238E27FC236}">
                  <a16:creationId xmlns:a16="http://schemas.microsoft.com/office/drawing/2014/main" id="{EB2969BF-A0BB-CDEF-8F56-66B0982FC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" y="3173"/>
              <a:ext cx="89" cy="33"/>
            </a:xfrm>
            <a:custGeom>
              <a:avLst/>
              <a:gdLst>
                <a:gd name="T0" fmla="*/ 0 w 89"/>
                <a:gd name="T1" fmla="*/ 28 h 33"/>
                <a:gd name="T2" fmla="*/ 0 w 89"/>
                <a:gd name="T3" fmla="*/ 29 h 33"/>
                <a:gd name="T4" fmla="*/ 0 w 89"/>
                <a:gd name="T5" fmla="*/ 30 h 33"/>
                <a:gd name="T6" fmla="*/ 1 w 89"/>
                <a:gd name="T7" fmla="*/ 31 h 33"/>
                <a:gd name="T8" fmla="*/ 4 w 89"/>
                <a:gd name="T9" fmla="*/ 31 h 33"/>
                <a:gd name="T10" fmla="*/ 10 w 89"/>
                <a:gd name="T11" fmla="*/ 29 h 33"/>
                <a:gd name="T12" fmla="*/ 15 w 89"/>
                <a:gd name="T13" fmla="*/ 28 h 33"/>
                <a:gd name="T14" fmla="*/ 20 w 89"/>
                <a:gd name="T15" fmla="*/ 27 h 33"/>
                <a:gd name="T16" fmla="*/ 26 w 89"/>
                <a:gd name="T17" fmla="*/ 25 h 33"/>
                <a:gd name="T18" fmla="*/ 31 w 89"/>
                <a:gd name="T19" fmla="*/ 23 h 33"/>
                <a:gd name="T20" fmla="*/ 36 w 89"/>
                <a:gd name="T21" fmla="*/ 22 h 33"/>
                <a:gd name="T22" fmla="*/ 41 w 89"/>
                <a:gd name="T23" fmla="*/ 20 h 33"/>
                <a:gd name="T24" fmla="*/ 47 w 89"/>
                <a:gd name="T25" fmla="*/ 18 h 33"/>
                <a:gd name="T26" fmla="*/ 52 w 89"/>
                <a:gd name="T27" fmla="*/ 16 h 33"/>
                <a:gd name="T28" fmla="*/ 57 w 89"/>
                <a:gd name="T29" fmla="*/ 15 h 33"/>
                <a:gd name="T30" fmla="*/ 62 w 89"/>
                <a:gd name="T31" fmla="*/ 13 h 33"/>
                <a:gd name="T32" fmla="*/ 68 w 89"/>
                <a:gd name="T33" fmla="*/ 11 h 33"/>
                <a:gd name="T34" fmla="*/ 73 w 89"/>
                <a:gd name="T35" fmla="*/ 9 h 33"/>
                <a:gd name="T36" fmla="*/ 78 w 89"/>
                <a:gd name="T37" fmla="*/ 7 h 33"/>
                <a:gd name="T38" fmla="*/ 83 w 89"/>
                <a:gd name="T39" fmla="*/ 5 h 33"/>
                <a:gd name="T40" fmla="*/ 86 w 89"/>
                <a:gd name="T41" fmla="*/ 4 h 33"/>
                <a:gd name="T42" fmla="*/ 87 w 89"/>
                <a:gd name="T43" fmla="*/ 4 h 33"/>
                <a:gd name="T44" fmla="*/ 86 w 89"/>
                <a:gd name="T45" fmla="*/ 0 h 33"/>
                <a:gd name="T46" fmla="*/ 81 w 89"/>
                <a:gd name="T47" fmla="*/ 1 h 33"/>
                <a:gd name="T48" fmla="*/ 75 w 89"/>
                <a:gd name="T49" fmla="*/ 3 h 33"/>
                <a:gd name="T50" fmla="*/ 70 w 89"/>
                <a:gd name="T51" fmla="*/ 5 h 33"/>
                <a:gd name="T52" fmla="*/ 65 w 89"/>
                <a:gd name="T53" fmla="*/ 7 h 33"/>
                <a:gd name="T54" fmla="*/ 60 w 89"/>
                <a:gd name="T55" fmla="*/ 9 h 33"/>
                <a:gd name="T56" fmla="*/ 54 w 89"/>
                <a:gd name="T57" fmla="*/ 11 h 33"/>
                <a:gd name="T58" fmla="*/ 49 w 89"/>
                <a:gd name="T59" fmla="*/ 12 h 33"/>
                <a:gd name="T60" fmla="*/ 43 w 89"/>
                <a:gd name="T61" fmla="*/ 14 h 33"/>
                <a:gd name="T62" fmla="*/ 38 w 89"/>
                <a:gd name="T63" fmla="*/ 16 h 33"/>
                <a:gd name="T64" fmla="*/ 33 w 89"/>
                <a:gd name="T65" fmla="*/ 18 h 33"/>
                <a:gd name="T66" fmla="*/ 27 w 89"/>
                <a:gd name="T67" fmla="*/ 19 h 33"/>
                <a:gd name="T68" fmla="*/ 22 w 89"/>
                <a:gd name="T69" fmla="*/ 21 h 33"/>
                <a:gd name="T70" fmla="*/ 16 w 89"/>
                <a:gd name="T71" fmla="*/ 23 h 33"/>
                <a:gd name="T72" fmla="*/ 11 w 89"/>
                <a:gd name="T73" fmla="*/ 24 h 33"/>
                <a:gd name="T74" fmla="*/ 6 w 89"/>
                <a:gd name="T75" fmla="*/ 26 h 33"/>
                <a:gd name="T76" fmla="*/ 0 w 89"/>
                <a:gd name="T7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" h="33">
                  <a:moveTo>
                    <a:pt x="0" y="27"/>
                  </a:moveTo>
                  <a:lnTo>
                    <a:pt x="0" y="28"/>
                  </a:lnTo>
                  <a:lnTo>
                    <a:pt x="0" y="28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0"/>
                  </a:lnTo>
                  <a:lnTo>
                    <a:pt x="1" y="30"/>
                  </a:lnTo>
                  <a:lnTo>
                    <a:pt x="1" y="31"/>
                  </a:lnTo>
                  <a:lnTo>
                    <a:pt x="2" y="32"/>
                  </a:lnTo>
                  <a:lnTo>
                    <a:pt x="4" y="31"/>
                  </a:lnTo>
                  <a:lnTo>
                    <a:pt x="7" y="30"/>
                  </a:lnTo>
                  <a:lnTo>
                    <a:pt x="10" y="29"/>
                  </a:lnTo>
                  <a:lnTo>
                    <a:pt x="12" y="29"/>
                  </a:lnTo>
                  <a:lnTo>
                    <a:pt x="15" y="28"/>
                  </a:lnTo>
                  <a:lnTo>
                    <a:pt x="18" y="27"/>
                  </a:lnTo>
                  <a:lnTo>
                    <a:pt x="20" y="27"/>
                  </a:lnTo>
                  <a:lnTo>
                    <a:pt x="23" y="26"/>
                  </a:lnTo>
                  <a:lnTo>
                    <a:pt x="26" y="25"/>
                  </a:lnTo>
                  <a:lnTo>
                    <a:pt x="28" y="24"/>
                  </a:lnTo>
                  <a:lnTo>
                    <a:pt x="31" y="23"/>
                  </a:lnTo>
                  <a:lnTo>
                    <a:pt x="34" y="23"/>
                  </a:lnTo>
                  <a:lnTo>
                    <a:pt x="36" y="22"/>
                  </a:lnTo>
                  <a:lnTo>
                    <a:pt x="39" y="21"/>
                  </a:lnTo>
                  <a:lnTo>
                    <a:pt x="41" y="20"/>
                  </a:lnTo>
                  <a:lnTo>
                    <a:pt x="44" y="19"/>
                  </a:lnTo>
                  <a:lnTo>
                    <a:pt x="47" y="18"/>
                  </a:lnTo>
                  <a:lnTo>
                    <a:pt x="49" y="17"/>
                  </a:lnTo>
                  <a:lnTo>
                    <a:pt x="52" y="16"/>
                  </a:lnTo>
                  <a:lnTo>
                    <a:pt x="54" y="16"/>
                  </a:lnTo>
                  <a:lnTo>
                    <a:pt x="57" y="15"/>
                  </a:lnTo>
                  <a:lnTo>
                    <a:pt x="60" y="14"/>
                  </a:lnTo>
                  <a:lnTo>
                    <a:pt x="62" y="13"/>
                  </a:lnTo>
                  <a:lnTo>
                    <a:pt x="65" y="12"/>
                  </a:lnTo>
                  <a:lnTo>
                    <a:pt x="68" y="11"/>
                  </a:lnTo>
                  <a:lnTo>
                    <a:pt x="70" y="10"/>
                  </a:lnTo>
                  <a:lnTo>
                    <a:pt x="73" y="9"/>
                  </a:lnTo>
                  <a:lnTo>
                    <a:pt x="75" y="8"/>
                  </a:lnTo>
                  <a:lnTo>
                    <a:pt x="78" y="7"/>
                  </a:lnTo>
                  <a:lnTo>
                    <a:pt x="81" y="6"/>
                  </a:lnTo>
                  <a:lnTo>
                    <a:pt x="83" y="5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88" y="3"/>
                  </a:lnTo>
                  <a:lnTo>
                    <a:pt x="86" y="0"/>
                  </a:lnTo>
                  <a:lnTo>
                    <a:pt x="83" y="0"/>
                  </a:lnTo>
                  <a:lnTo>
                    <a:pt x="81" y="1"/>
                  </a:lnTo>
                  <a:lnTo>
                    <a:pt x="78" y="2"/>
                  </a:lnTo>
                  <a:lnTo>
                    <a:pt x="75" y="3"/>
                  </a:lnTo>
                  <a:lnTo>
                    <a:pt x="73" y="4"/>
                  </a:lnTo>
                  <a:lnTo>
                    <a:pt x="70" y="5"/>
                  </a:lnTo>
                  <a:lnTo>
                    <a:pt x="67" y="6"/>
                  </a:lnTo>
                  <a:lnTo>
                    <a:pt x="65" y="7"/>
                  </a:lnTo>
                  <a:lnTo>
                    <a:pt x="62" y="8"/>
                  </a:lnTo>
                  <a:lnTo>
                    <a:pt x="60" y="9"/>
                  </a:lnTo>
                  <a:lnTo>
                    <a:pt x="57" y="10"/>
                  </a:lnTo>
                  <a:lnTo>
                    <a:pt x="54" y="11"/>
                  </a:lnTo>
                  <a:lnTo>
                    <a:pt x="51" y="12"/>
                  </a:lnTo>
                  <a:lnTo>
                    <a:pt x="49" y="12"/>
                  </a:lnTo>
                  <a:lnTo>
                    <a:pt x="46" y="13"/>
                  </a:lnTo>
                  <a:lnTo>
                    <a:pt x="43" y="14"/>
                  </a:lnTo>
                  <a:lnTo>
                    <a:pt x="41" y="15"/>
                  </a:lnTo>
                  <a:lnTo>
                    <a:pt x="38" y="16"/>
                  </a:lnTo>
                  <a:lnTo>
                    <a:pt x="35" y="17"/>
                  </a:lnTo>
                  <a:lnTo>
                    <a:pt x="33" y="18"/>
                  </a:lnTo>
                  <a:lnTo>
                    <a:pt x="30" y="19"/>
                  </a:lnTo>
                  <a:lnTo>
                    <a:pt x="27" y="19"/>
                  </a:lnTo>
                  <a:lnTo>
                    <a:pt x="25" y="20"/>
                  </a:lnTo>
                  <a:lnTo>
                    <a:pt x="22" y="21"/>
                  </a:lnTo>
                  <a:lnTo>
                    <a:pt x="19" y="22"/>
                  </a:lnTo>
                  <a:lnTo>
                    <a:pt x="16" y="23"/>
                  </a:lnTo>
                  <a:lnTo>
                    <a:pt x="14" y="23"/>
                  </a:lnTo>
                  <a:lnTo>
                    <a:pt x="11" y="24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3" y="26"/>
                  </a:lnTo>
                  <a:lnTo>
                    <a:pt x="0" y="2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69" name="Freeform 357">
              <a:extLst>
                <a:ext uri="{FF2B5EF4-FFF2-40B4-BE49-F238E27FC236}">
                  <a16:creationId xmlns:a16="http://schemas.microsoft.com/office/drawing/2014/main" id="{5819BF37-902F-4703-EDD0-44726CE24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5" y="3218"/>
              <a:ext cx="268" cy="109"/>
            </a:xfrm>
            <a:custGeom>
              <a:avLst/>
              <a:gdLst>
                <a:gd name="T0" fmla="*/ 9 w 268"/>
                <a:gd name="T1" fmla="*/ 50 h 109"/>
                <a:gd name="T2" fmla="*/ 7 w 268"/>
                <a:gd name="T3" fmla="*/ 59 h 109"/>
                <a:gd name="T4" fmla="*/ 6 w 268"/>
                <a:gd name="T5" fmla="*/ 69 h 109"/>
                <a:gd name="T6" fmla="*/ 4 w 268"/>
                <a:gd name="T7" fmla="*/ 79 h 109"/>
                <a:gd name="T8" fmla="*/ 2 w 268"/>
                <a:gd name="T9" fmla="*/ 89 h 109"/>
                <a:gd name="T10" fmla="*/ 1 w 268"/>
                <a:gd name="T11" fmla="*/ 97 h 109"/>
                <a:gd name="T12" fmla="*/ 0 w 268"/>
                <a:gd name="T13" fmla="*/ 104 h 109"/>
                <a:gd name="T14" fmla="*/ 0 w 268"/>
                <a:gd name="T15" fmla="*/ 107 h 109"/>
                <a:gd name="T16" fmla="*/ 267 w 268"/>
                <a:gd name="T17" fmla="*/ 56 h 109"/>
                <a:gd name="T18" fmla="*/ 266 w 268"/>
                <a:gd name="T19" fmla="*/ 54 h 109"/>
                <a:gd name="T20" fmla="*/ 264 w 268"/>
                <a:gd name="T21" fmla="*/ 49 h 109"/>
                <a:gd name="T22" fmla="*/ 260 w 268"/>
                <a:gd name="T23" fmla="*/ 43 h 109"/>
                <a:gd name="T24" fmla="*/ 257 w 268"/>
                <a:gd name="T25" fmla="*/ 34 h 109"/>
                <a:gd name="T26" fmla="*/ 253 w 268"/>
                <a:gd name="T27" fmla="*/ 25 h 109"/>
                <a:gd name="T28" fmla="*/ 248 w 268"/>
                <a:gd name="T29" fmla="*/ 15 h 109"/>
                <a:gd name="T30" fmla="*/ 245 w 268"/>
                <a:gd name="T31" fmla="*/ 7 h 109"/>
                <a:gd name="T32" fmla="*/ 241 w 268"/>
                <a:gd name="T33" fmla="*/ 0 h 109"/>
                <a:gd name="T34" fmla="*/ 228 w 268"/>
                <a:gd name="T35" fmla="*/ 6 h 109"/>
                <a:gd name="T36" fmla="*/ 214 w 268"/>
                <a:gd name="T37" fmla="*/ 11 h 109"/>
                <a:gd name="T38" fmla="*/ 200 w 268"/>
                <a:gd name="T39" fmla="*/ 17 h 109"/>
                <a:gd name="T40" fmla="*/ 186 w 268"/>
                <a:gd name="T41" fmla="*/ 22 h 109"/>
                <a:gd name="T42" fmla="*/ 172 w 268"/>
                <a:gd name="T43" fmla="*/ 27 h 109"/>
                <a:gd name="T44" fmla="*/ 158 w 268"/>
                <a:gd name="T45" fmla="*/ 31 h 109"/>
                <a:gd name="T46" fmla="*/ 144 w 268"/>
                <a:gd name="T47" fmla="*/ 35 h 109"/>
                <a:gd name="T48" fmla="*/ 130 w 268"/>
                <a:gd name="T49" fmla="*/ 38 h 109"/>
                <a:gd name="T50" fmla="*/ 115 w 268"/>
                <a:gd name="T51" fmla="*/ 42 h 109"/>
                <a:gd name="T52" fmla="*/ 101 w 268"/>
                <a:gd name="T53" fmla="*/ 44 h 109"/>
                <a:gd name="T54" fmla="*/ 86 w 268"/>
                <a:gd name="T55" fmla="*/ 46 h 109"/>
                <a:gd name="T56" fmla="*/ 71 w 268"/>
                <a:gd name="T57" fmla="*/ 47 h 109"/>
                <a:gd name="T58" fmla="*/ 56 w 268"/>
                <a:gd name="T59" fmla="*/ 48 h 109"/>
                <a:gd name="T60" fmla="*/ 41 w 268"/>
                <a:gd name="T61" fmla="*/ 48 h 109"/>
                <a:gd name="T62" fmla="*/ 26 w 268"/>
                <a:gd name="T63" fmla="*/ 47 h 109"/>
                <a:gd name="T64" fmla="*/ 10 w 268"/>
                <a:gd name="T65" fmla="*/ 4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8" h="109">
                  <a:moveTo>
                    <a:pt x="10" y="46"/>
                  </a:moveTo>
                  <a:lnTo>
                    <a:pt x="9" y="50"/>
                  </a:lnTo>
                  <a:lnTo>
                    <a:pt x="8" y="55"/>
                  </a:lnTo>
                  <a:lnTo>
                    <a:pt x="7" y="59"/>
                  </a:lnTo>
                  <a:lnTo>
                    <a:pt x="6" y="64"/>
                  </a:lnTo>
                  <a:lnTo>
                    <a:pt x="6" y="69"/>
                  </a:lnTo>
                  <a:lnTo>
                    <a:pt x="5" y="74"/>
                  </a:lnTo>
                  <a:lnTo>
                    <a:pt x="4" y="79"/>
                  </a:lnTo>
                  <a:lnTo>
                    <a:pt x="3" y="84"/>
                  </a:lnTo>
                  <a:lnTo>
                    <a:pt x="2" y="89"/>
                  </a:lnTo>
                  <a:lnTo>
                    <a:pt x="2" y="93"/>
                  </a:lnTo>
                  <a:lnTo>
                    <a:pt x="1" y="97"/>
                  </a:lnTo>
                  <a:lnTo>
                    <a:pt x="0" y="101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7"/>
                  </a:lnTo>
                  <a:lnTo>
                    <a:pt x="0" y="108"/>
                  </a:lnTo>
                  <a:lnTo>
                    <a:pt x="267" y="56"/>
                  </a:lnTo>
                  <a:lnTo>
                    <a:pt x="266" y="55"/>
                  </a:lnTo>
                  <a:lnTo>
                    <a:pt x="266" y="54"/>
                  </a:lnTo>
                  <a:lnTo>
                    <a:pt x="265" y="52"/>
                  </a:lnTo>
                  <a:lnTo>
                    <a:pt x="264" y="49"/>
                  </a:lnTo>
                  <a:lnTo>
                    <a:pt x="262" y="46"/>
                  </a:lnTo>
                  <a:lnTo>
                    <a:pt x="260" y="43"/>
                  </a:lnTo>
                  <a:lnTo>
                    <a:pt x="259" y="39"/>
                  </a:lnTo>
                  <a:lnTo>
                    <a:pt x="257" y="34"/>
                  </a:lnTo>
                  <a:lnTo>
                    <a:pt x="255" y="30"/>
                  </a:lnTo>
                  <a:lnTo>
                    <a:pt x="253" y="25"/>
                  </a:lnTo>
                  <a:lnTo>
                    <a:pt x="251" y="20"/>
                  </a:lnTo>
                  <a:lnTo>
                    <a:pt x="248" y="15"/>
                  </a:lnTo>
                  <a:lnTo>
                    <a:pt x="247" y="11"/>
                  </a:lnTo>
                  <a:lnTo>
                    <a:pt x="245" y="7"/>
                  </a:lnTo>
                  <a:lnTo>
                    <a:pt x="243" y="3"/>
                  </a:lnTo>
                  <a:lnTo>
                    <a:pt x="241" y="0"/>
                  </a:lnTo>
                  <a:lnTo>
                    <a:pt x="235" y="3"/>
                  </a:lnTo>
                  <a:lnTo>
                    <a:pt x="228" y="6"/>
                  </a:lnTo>
                  <a:lnTo>
                    <a:pt x="221" y="8"/>
                  </a:lnTo>
                  <a:lnTo>
                    <a:pt x="214" y="11"/>
                  </a:lnTo>
                  <a:lnTo>
                    <a:pt x="207" y="14"/>
                  </a:lnTo>
                  <a:lnTo>
                    <a:pt x="200" y="17"/>
                  </a:lnTo>
                  <a:lnTo>
                    <a:pt x="193" y="19"/>
                  </a:lnTo>
                  <a:lnTo>
                    <a:pt x="186" y="22"/>
                  </a:lnTo>
                  <a:lnTo>
                    <a:pt x="179" y="24"/>
                  </a:lnTo>
                  <a:lnTo>
                    <a:pt x="172" y="27"/>
                  </a:lnTo>
                  <a:lnTo>
                    <a:pt x="165" y="29"/>
                  </a:lnTo>
                  <a:lnTo>
                    <a:pt x="158" y="31"/>
                  </a:lnTo>
                  <a:lnTo>
                    <a:pt x="151" y="33"/>
                  </a:lnTo>
                  <a:lnTo>
                    <a:pt x="144" y="35"/>
                  </a:lnTo>
                  <a:lnTo>
                    <a:pt x="137" y="37"/>
                  </a:lnTo>
                  <a:lnTo>
                    <a:pt x="130" y="38"/>
                  </a:lnTo>
                  <a:lnTo>
                    <a:pt x="123" y="40"/>
                  </a:lnTo>
                  <a:lnTo>
                    <a:pt x="115" y="42"/>
                  </a:lnTo>
                  <a:lnTo>
                    <a:pt x="108" y="43"/>
                  </a:lnTo>
                  <a:lnTo>
                    <a:pt x="101" y="44"/>
                  </a:lnTo>
                  <a:lnTo>
                    <a:pt x="93" y="45"/>
                  </a:lnTo>
                  <a:lnTo>
                    <a:pt x="86" y="46"/>
                  </a:lnTo>
                  <a:lnTo>
                    <a:pt x="79" y="47"/>
                  </a:lnTo>
                  <a:lnTo>
                    <a:pt x="71" y="47"/>
                  </a:lnTo>
                  <a:lnTo>
                    <a:pt x="64" y="48"/>
                  </a:lnTo>
                  <a:lnTo>
                    <a:pt x="56" y="48"/>
                  </a:lnTo>
                  <a:lnTo>
                    <a:pt x="49" y="48"/>
                  </a:lnTo>
                  <a:lnTo>
                    <a:pt x="41" y="48"/>
                  </a:lnTo>
                  <a:lnTo>
                    <a:pt x="33" y="48"/>
                  </a:lnTo>
                  <a:lnTo>
                    <a:pt x="26" y="47"/>
                  </a:lnTo>
                  <a:lnTo>
                    <a:pt x="18" y="47"/>
                  </a:lnTo>
                  <a:lnTo>
                    <a:pt x="10" y="46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70" name="Freeform 358">
              <a:extLst>
                <a:ext uri="{FF2B5EF4-FFF2-40B4-BE49-F238E27FC236}">
                  <a16:creationId xmlns:a16="http://schemas.microsoft.com/office/drawing/2014/main" id="{7CA1C5B2-1783-8316-8A33-AAF021416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2" y="3245"/>
              <a:ext cx="20" cy="26"/>
            </a:xfrm>
            <a:custGeom>
              <a:avLst/>
              <a:gdLst>
                <a:gd name="T0" fmla="*/ 0 w 20"/>
                <a:gd name="T1" fmla="*/ 14 h 26"/>
                <a:gd name="T2" fmla="*/ 1 w 20"/>
                <a:gd name="T3" fmla="*/ 16 h 26"/>
                <a:gd name="T4" fmla="*/ 3 w 20"/>
                <a:gd name="T5" fmla="*/ 18 h 26"/>
                <a:gd name="T6" fmla="*/ 5 w 20"/>
                <a:gd name="T7" fmla="*/ 19 h 26"/>
                <a:gd name="T8" fmla="*/ 8 w 20"/>
                <a:gd name="T9" fmla="*/ 21 h 26"/>
                <a:gd name="T10" fmla="*/ 10 w 20"/>
                <a:gd name="T11" fmla="*/ 22 h 26"/>
                <a:gd name="T12" fmla="*/ 13 w 20"/>
                <a:gd name="T13" fmla="*/ 23 h 26"/>
                <a:gd name="T14" fmla="*/ 16 w 20"/>
                <a:gd name="T15" fmla="*/ 24 h 26"/>
                <a:gd name="T16" fmla="*/ 19 w 20"/>
                <a:gd name="T17" fmla="*/ 25 h 26"/>
                <a:gd name="T18" fmla="*/ 13 w 20"/>
                <a:gd name="T19" fmla="*/ 0 h 26"/>
                <a:gd name="T20" fmla="*/ 10 w 20"/>
                <a:gd name="T21" fmla="*/ 1 h 26"/>
                <a:gd name="T22" fmla="*/ 8 w 20"/>
                <a:gd name="T23" fmla="*/ 2 h 26"/>
                <a:gd name="T24" fmla="*/ 5 w 20"/>
                <a:gd name="T25" fmla="*/ 4 h 26"/>
                <a:gd name="T26" fmla="*/ 3 w 20"/>
                <a:gd name="T27" fmla="*/ 6 h 26"/>
                <a:gd name="T28" fmla="*/ 1 w 20"/>
                <a:gd name="T29" fmla="*/ 8 h 26"/>
                <a:gd name="T30" fmla="*/ 0 w 20"/>
                <a:gd name="T31" fmla="*/ 10 h 26"/>
                <a:gd name="T32" fmla="*/ 0 w 20"/>
                <a:gd name="T33" fmla="*/ 12 h 26"/>
                <a:gd name="T34" fmla="*/ 0 w 20"/>
                <a:gd name="T35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26">
                  <a:moveTo>
                    <a:pt x="0" y="14"/>
                  </a:moveTo>
                  <a:lnTo>
                    <a:pt x="1" y="16"/>
                  </a:lnTo>
                  <a:lnTo>
                    <a:pt x="3" y="18"/>
                  </a:lnTo>
                  <a:lnTo>
                    <a:pt x="5" y="19"/>
                  </a:lnTo>
                  <a:lnTo>
                    <a:pt x="8" y="21"/>
                  </a:lnTo>
                  <a:lnTo>
                    <a:pt x="10" y="22"/>
                  </a:lnTo>
                  <a:lnTo>
                    <a:pt x="13" y="23"/>
                  </a:lnTo>
                  <a:lnTo>
                    <a:pt x="16" y="24"/>
                  </a:lnTo>
                  <a:lnTo>
                    <a:pt x="19" y="25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8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71" name="Freeform 359">
              <a:extLst>
                <a:ext uri="{FF2B5EF4-FFF2-40B4-BE49-F238E27FC236}">
                  <a16:creationId xmlns:a16="http://schemas.microsoft.com/office/drawing/2014/main" id="{D9082CB4-433B-29F2-ACF7-CAC599450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5" y="3279"/>
              <a:ext cx="21" cy="65"/>
            </a:xfrm>
            <a:custGeom>
              <a:avLst/>
              <a:gdLst>
                <a:gd name="T0" fmla="*/ 6 w 21"/>
                <a:gd name="T1" fmla="*/ 15 h 65"/>
                <a:gd name="T2" fmla="*/ 5 w 21"/>
                <a:gd name="T3" fmla="*/ 17 h 65"/>
                <a:gd name="T4" fmla="*/ 4 w 21"/>
                <a:gd name="T5" fmla="*/ 19 h 65"/>
                <a:gd name="T6" fmla="*/ 3 w 21"/>
                <a:gd name="T7" fmla="*/ 20 h 65"/>
                <a:gd name="T8" fmla="*/ 2 w 21"/>
                <a:gd name="T9" fmla="*/ 22 h 65"/>
                <a:gd name="T10" fmla="*/ 1 w 21"/>
                <a:gd name="T11" fmla="*/ 24 h 65"/>
                <a:gd name="T12" fmla="*/ 1 w 21"/>
                <a:gd name="T13" fmla="*/ 26 h 65"/>
                <a:gd name="T14" fmla="*/ 0 w 21"/>
                <a:gd name="T15" fmla="*/ 28 h 65"/>
                <a:gd name="T16" fmla="*/ 0 w 21"/>
                <a:gd name="T17" fmla="*/ 30 h 65"/>
                <a:gd name="T18" fmla="*/ 0 w 21"/>
                <a:gd name="T19" fmla="*/ 32 h 65"/>
                <a:gd name="T20" fmla="*/ 0 w 21"/>
                <a:gd name="T21" fmla="*/ 34 h 65"/>
                <a:gd name="T22" fmla="*/ 0 w 21"/>
                <a:gd name="T23" fmla="*/ 36 h 65"/>
                <a:gd name="T24" fmla="*/ 0 w 21"/>
                <a:gd name="T25" fmla="*/ 38 h 65"/>
                <a:gd name="T26" fmla="*/ 0 w 21"/>
                <a:gd name="T27" fmla="*/ 40 h 65"/>
                <a:gd name="T28" fmla="*/ 0 w 21"/>
                <a:gd name="T29" fmla="*/ 42 h 65"/>
                <a:gd name="T30" fmla="*/ 1 w 21"/>
                <a:gd name="T31" fmla="*/ 45 h 65"/>
                <a:gd name="T32" fmla="*/ 1 w 21"/>
                <a:gd name="T33" fmla="*/ 47 h 65"/>
                <a:gd name="T34" fmla="*/ 2 w 21"/>
                <a:gd name="T35" fmla="*/ 49 h 65"/>
                <a:gd name="T36" fmla="*/ 3 w 21"/>
                <a:gd name="T37" fmla="*/ 51 h 65"/>
                <a:gd name="T38" fmla="*/ 4 w 21"/>
                <a:gd name="T39" fmla="*/ 53 h 65"/>
                <a:gd name="T40" fmla="*/ 4 w 21"/>
                <a:gd name="T41" fmla="*/ 55 h 65"/>
                <a:gd name="T42" fmla="*/ 5 w 21"/>
                <a:gd name="T43" fmla="*/ 57 h 65"/>
                <a:gd name="T44" fmla="*/ 7 w 21"/>
                <a:gd name="T45" fmla="*/ 59 h 65"/>
                <a:gd name="T46" fmla="*/ 7 w 21"/>
                <a:gd name="T47" fmla="*/ 61 h 65"/>
                <a:gd name="T48" fmla="*/ 8 w 21"/>
                <a:gd name="T49" fmla="*/ 64 h 65"/>
                <a:gd name="T50" fmla="*/ 10 w 21"/>
                <a:gd name="T51" fmla="*/ 60 h 65"/>
                <a:gd name="T52" fmla="*/ 11 w 21"/>
                <a:gd name="T53" fmla="*/ 56 h 65"/>
                <a:gd name="T54" fmla="*/ 12 w 21"/>
                <a:gd name="T55" fmla="*/ 53 h 65"/>
                <a:gd name="T56" fmla="*/ 13 w 21"/>
                <a:gd name="T57" fmla="*/ 49 h 65"/>
                <a:gd name="T58" fmla="*/ 15 w 21"/>
                <a:gd name="T59" fmla="*/ 45 h 65"/>
                <a:gd name="T60" fmla="*/ 16 w 21"/>
                <a:gd name="T61" fmla="*/ 42 h 65"/>
                <a:gd name="T62" fmla="*/ 16 w 21"/>
                <a:gd name="T63" fmla="*/ 38 h 65"/>
                <a:gd name="T64" fmla="*/ 17 w 21"/>
                <a:gd name="T65" fmla="*/ 34 h 65"/>
                <a:gd name="T66" fmla="*/ 18 w 21"/>
                <a:gd name="T67" fmla="*/ 30 h 65"/>
                <a:gd name="T68" fmla="*/ 19 w 21"/>
                <a:gd name="T69" fmla="*/ 26 h 65"/>
                <a:gd name="T70" fmla="*/ 19 w 21"/>
                <a:gd name="T71" fmla="*/ 22 h 65"/>
                <a:gd name="T72" fmla="*/ 19 w 21"/>
                <a:gd name="T73" fmla="*/ 18 h 65"/>
                <a:gd name="T74" fmla="*/ 20 w 21"/>
                <a:gd name="T75" fmla="*/ 14 h 65"/>
                <a:gd name="T76" fmla="*/ 19 w 21"/>
                <a:gd name="T77" fmla="*/ 10 h 65"/>
                <a:gd name="T78" fmla="*/ 19 w 21"/>
                <a:gd name="T79" fmla="*/ 6 h 65"/>
                <a:gd name="T80" fmla="*/ 19 w 21"/>
                <a:gd name="T81" fmla="*/ 2 h 65"/>
                <a:gd name="T82" fmla="*/ 18 w 21"/>
                <a:gd name="T83" fmla="*/ 0 h 65"/>
                <a:gd name="T84" fmla="*/ 18 w 21"/>
                <a:gd name="T85" fmla="*/ 0 h 65"/>
                <a:gd name="T86" fmla="*/ 17 w 21"/>
                <a:gd name="T87" fmla="*/ 0 h 65"/>
                <a:gd name="T88" fmla="*/ 17 w 21"/>
                <a:gd name="T89" fmla="*/ 0 h 65"/>
                <a:gd name="T90" fmla="*/ 16 w 21"/>
                <a:gd name="T91" fmla="*/ 0 h 65"/>
                <a:gd name="T92" fmla="*/ 15 w 21"/>
                <a:gd name="T93" fmla="*/ 0 h 65"/>
                <a:gd name="T94" fmla="*/ 15 w 21"/>
                <a:gd name="T95" fmla="*/ 1 h 65"/>
                <a:gd name="T96" fmla="*/ 14 w 21"/>
                <a:gd name="T97" fmla="*/ 2 h 65"/>
                <a:gd name="T98" fmla="*/ 6 w 21"/>
                <a:gd name="T9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" h="65">
                  <a:moveTo>
                    <a:pt x="6" y="15"/>
                  </a:moveTo>
                  <a:lnTo>
                    <a:pt x="5" y="17"/>
                  </a:lnTo>
                  <a:lnTo>
                    <a:pt x="4" y="19"/>
                  </a:lnTo>
                  <a:lnTo>
                    <a:pt x="3" y="20"/>
                  </a:lnTo>
                  <a:lnTo>
                    <a:pt x="2" y="22"/>
                  </a:lnTo>
                  <a:lnTo>
                    <a:pt x="1" y="24"/>
                  </a:lnTo>
                  <a:lnTo>
                    <a:pt x="1" y="26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1" y="45"/>
                  </a:lnTo>
                  <a:lnTo>
                    <a:pt x="1" y="47"/>
                  </a:lnTo>
                  <a:lnTo>
                    <a:pt x="2" y="49"/>
                  </a:lnTo>
                  <a:lnTo>
                    <a:pt x="3" y="51"/>
                  </a:lnTo>
                  <a:lnTo>
                    <a:pt x="4" y="53"/>
                  </a:lnTo>
                  <a:lnTo>
                    <a:pt x="4" y="55"/>
                  </a:lnTo>
                  <a:lnTo>
                    <a:pt x="5" y="57"/>
                  </a:lnTo>
                  <a:lnTo>
                    <a:pt x="7" y="59"/>
                  </a:lnTo>
                  <a:lnTo>
                    <a:pt x="7" y="61"/>
                  </a:lnTo>
                  <a:lnTo>
                    <a:pt x="8" y="64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12" y="53"/>
                  </a:lnTo>
                  <a:lnTo>
                    <a:pt x="13" y="49"/>
                  </a:lnTo>
                  <a:lnTo>
                    <a:pt x="15" y="45"/>
                  </a:lnTo>
                  <a:lnTo>
                    <a:pt x="16" y="42"/>
                  </a:lnTo>
                  <a:lnTo>
                    <a:pt x="16" y="38"/>
                  </a:lnTo>
                  <a:lnTo>
                    <a:pt x="17" y="34"/>
                  </a:lnTo>
                  <a:lnTo>
                    <a:pt x="18" y="30"/>
                  </a:lnTo>
                  <a:lnTo>
                    <a:pt x="19" y="26"/>
                  </a:lnTo>
                  <a:lnTo>
                    <a:pt x="19" y="22"/>
                  </a:lnTo>
                  <a:lnTo>
                    <a:pt x="19" y="18"/>
                  </a:lnTo>
                  <a:lnTo>
                    <a:pt x="20" y="14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19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6" y="1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72" name="Freeform 360">
              <a:extLst>
                <a:ext uri="{FF2B5EF4-FFF2-40B4-BE49-F238E27FC236}">
                  <a16:creationId xmlns:a16="http://schemas.microsoft.com/office/drawing/2014/main" id="{2D619DD9-5370-5899-147C-7CC6EBB9B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286"/>
              <a:ext cx="21" cy="31"/>
            </a:xfrm>
            <a:custGeom>
              <a:avLst/>
              <a:gdLst>
                <a:gd name="T0" fmla="*/ 0 w 21"/>
                <a:gd name="T1" fmla="*/ 21 h 31"/>
                <a:gd name="T2" fmla="*/ 0 w 21"/>
                <a:gd name="T3" fmla="*/ 22 h 31"/>
                <a:gd name="T4" fmla="*/ 1 w 21"/>
                <a:gd name="T5" fmla="*/ 24 h 31"/>
                <a:gd name="T6" fmla="*/ 1 w 21"/>
                <a:gd name="T7" fmla="*/ 25 h 31"/>
                <a:gd name="T8" fmla="*/ 2 w 21"/>
                <a:gd name="T9" fmla="*/ 27 h 31"/>
                <a:gd name="T10" fmla="*/ 4 w 21"/>
                <a:gd name="T11" fmla="*/ 28 h 31"/>
                <a:gd name="T12" fmla="*/ 5 w 21"/>
                <a:gd name="T13" fmla="*/ 29 h 31"/>
                <a:gd name="T14" fmla="*/ 6 w 21"/>
                <a:gd name="T15" fmla="*/ 29 h 31"/>
                <a:gd name="T16" fmla="*/ 8 w 21"/>
                <a:gd name="T17" fmla="*/ 30 h 31"/>
                <a:gd name="T18" fmla="*/ 7 w 21"/>
                <a:gd name="T19" fmla="*/ 27 h 31"/>
                <a:gd name="T20" fmla="*/ 7 w 21"/>
                <a:gd name="T21" fmla="*/ 24 h 31"/>
                <a:gd name="T22" fmla="*/ 8 w 21"/>
                <a:gd name="T23" fmla="*/ 21 h 31"/>
                <a:gd name="T24" fmla="*/ 8 w 21"/>
                <a:gd name="T25" fmla="*/ 19 h 31"/>
                <a:gd name="T26" fmla="*/ 9 w 21"/>
                <a:gd name="T27" fmla="*/ 16 h 31"/>
                <a:gd name="T28" fmla="*/ 10 w 21"/>
                <a:gd name="T29" fmla="*/ 13 h 31"/>
                <a:gd name="T30" fmla="*/ 11 w 21"/>
                <a:gd name="T31" fmla="*/ 11 h 31"/>
                <a:gd name="T32" fmla="*/ 12 w 21"/>
                <a:gd name="T33" fmla="*/ 9 h 31"/>
                <a:gd name="T34" fmla="*/ 14 w 21"/>
                <a:gd name="T35" fmla="*/ 7 h 31"/>
                <a:gd name="T36" fmla="*/ 15 w 21"/>
                <a:gd name="T37" fmla="*/ 5 h 31"/>
                <a:gd name="T38" fmla="*/ 16 w 21"/>
                <a:gd name="T39" fmla="*/ 4 h 31"/>
                <a:gd name="T40" fmla="*/ 17 w 21"/>
                <a:gd name="T41" fmla="*/ 2 h 31"/>
                <a:gd name="T42" fmla="*/ 18 w 21"/>
                <a:gd name="T43" fmla="*/ 1 h 31"/>
                <a:gd name="T44" fmla="*/ 19 w 21"/>
                <a:gd name="T45" fmla="*/ 0 h 31"/>
                <a:gd name="T46" fmla="*/ 19 w 21"/>
                <a:gd name="T47" fmla="*/ 0 h 31"/>
                <a:gd name="T48" fmla="*/ 20 w 21"/>
                <a:gd name="T49" fmla="*/ 0 h 31"/>
                <a:gd name="T50" fmla="*/ 18 w 21"/>
                <a:gd name="T51" fmla="*/ 1 h 31"/>
                <a:gd name="T52" fmla="*/ 17 w 21"/>
                <a:gd name="T53" fmla="*/ 2 h 31"/>
                <a:gd name="T54" fmla="*/ 15 w 21"/>
                <a:gd name="T55" fmla="*/ 3 h 31"/>
                <a:gd name="T56" fmla="*/ 14 w 21"/>
                <a:gd name="T57" fmla="*/ 4 h 31"/>
                <a:gd name="T58" fmla="*/ 12 w 21"/>
                <a:gd name="T59" fmla="*/ 4 h 31"/>
                <a:gd name="T60" fmla="*/ 10 w 21"/>
                <a:gd name="T61" fmla="*/ 5 h 31"/>
                <a:gd name="T62" fmla="*/ 9 w 21"/>
                <a:gd name="T63" fmla="*/ 6 h 31"/>
                <a:gd name="T64" fmla="*/ 7 w 21"/>
                <a:gd name="T65" fmla="*/ 7 h 31"/>
                <a:gd name="T66" fmla="*/ 6 w 21"/>
                <a:gd name="T67" fmla="*/ 8 h 31"/>
                <a:gd name="T68" fmla="*/ 4 w 21"/>
                <a:gd name="T69" fmla="*/ 9 h 31"/>
                <a:gd name="T70" fmla="*/ 3 w 21"/>
                <a:gd name="T71" fmla="*/ 10 h 31"/>
                <a:gd name="T72" fmla="*/ 2 w 21"/>
                <a:gd name="T73" fmla="*/ 12 h 31"/>
                <a:gd name="T74" fmla="*/ 1 w 21"/>
                <a:gd name="T75" fmla="*/ 13 h 31"/>
                <a:gd name="T76" fmla="*/ 0 w 21"/>
                <a:gd name="T77" fmla="*/ 15 h 31"/>
                <a:gd name="T78" fmla="*/ 0 w 21"/>
                <a:gd name="T79" fmla="*/ 18 h 31"/>
                <a:gd name="T80" fmla="*/ 0 w 21"/>
                <a:gd name="T81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" h="31">
                  <a:moveTo>
                    <a:pt x="0" y="21"/>
                  </a:moveTo>
                  <a:lnTo>
                    <a:pt x="0" y="22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7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8" y="30"/>
                  </a:lnTo>
                  <a:lnTo>
                    <a:pt x="7" y="27"/>
                  </a:lnTo>
                  <a:lnTo>
                    <a:pt x="7" y="24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9" y="16"/>
                  </a:lnTo>
                  <a:lnTo>
                    <a:pt x="10" y="13"/>
                  </a:lnTo>
                  <a:lnTo>
                    <a:pt x="11" y="11"/>
                  </a:lnTo>
                  <a:lnTo>
                    <a:pt x="12" y="9"/>
                  </a:lnTo>
                  <a:lnTo>
                    <a:pt x="14" y="7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7" y="2"/>
                  </a:lnTo>
                  <a:lnTo>
                    <a:pt x="18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18" y="1"/>
                  </a:lnTo>
                  <a:lnTo>
                    <a:pt x="17" y="2"/>
                  </a:lnTo>
                  <a:lnTo>
                    <a:pt x="15" y="3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0" y="5"/>
                  </a:lnTo>
                  <a:lnTo>
                    <a:pt x="9" y="6"/>
                  </a:lnTo>
                  <a:lnTo>
                    <a:pt x="7" y="7"/>
                  </a:lnTo>
                  <a:lnTo>
                    <a:pt x="6" y="8"/>
                  </a:lnTo>
                  <a:lnTo>
                    <a:pt x="4" y="9"/>
                  </a:lnTo>
                  <a:lnTo>
                    <a:pt x="3" y="10"/>
                  </a:lnTo>
                  <a:lnTo>
                    <a:pt x="2" y="12"/>
                  </a:lnTo>
                  <a:lnTo>
                    <a:pt x="1" y="13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0" y="2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73" name="Freeform 361">
              <a:extLst>
                <a:ext uri="{FF2B5EF4-FFF2-40B4-BE49-F238E27FC236}">
                  <a16:creationId xmlns:a16="http://schemas.microsoft.com/office/drawing/2014/main" id="{FCC9F558-4BF2-2E39-D388-002039B68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7" y="3338"/>
              <a:ext cx="366" cy="200"/>
            </a:xfrm>
            <a:custGeom>
              <a:avLst/>
              <a:gdLst>
                <a:gd name="T0" fmla="*/ 3 w 366"/>
                <a:gd name="T1" fmla="*/ 73 h 200"/>
                <a:gd name="T2" fmla="*/ 0 w 366"/>
                <a:gd name="T3" fmla="*/ 199 h 200"/>
                <a:gd name="T4" fmla="*/ 76 w 366"/>
                <a:gd name="T5" fmla="*/ 180 h 200"/>
                <a:gd name="T6" fmla="*/ 84 w 366"/>
                <a:gd name="T7" fmla="*/ 127 h 200"/>
                <a:gd name="T8" fmla="*/ 362 w 366"/>
                <a:gd name="T9" fmla="*/ 56 h 200"/>
                <a:gd name="T10" fmla="*/ 365 w 366"/>
                <a:gd name="T11" fmla="*/ 0 h 200"/>
                <a:gd name="T12" fmla="*/ 3 w 366"/>
                <a:gd name="T13" fmla="*/ 7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6" h="200">
                  <a:moveTo>
                    <a:pt x="3" y="73"/>
                  </a:moveTo>
                  <a:lnTo>
                    <a:pt x="0" y="199"/>
                  </a:lnTo>
                  <a:lnTo>
                    <a:pt x="76" y="180"/>
                  </a:lnTo>
                  <a:lnTo>
                    <a:pt x="84" y="127"/>
                  </a:lnTo>
                  <a:lnTo>
                    <a:pt x="362" y="56"/>
                  </a:lnTo>
                  <a:lnTo>
                    <a:pt x="365" y="0"/>
                  </a:lnTo>
                  <a:lnTo>
                    <a:pt x="3" y="73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74" name="Freeform 362">
              <a:extLst>
                <a:ext uri="{FF2B5EF4-FFF2-40B4-BE49-F238E27FC236}">
                  <a16:creationId xmlns:a16="http://schemas.microsoft.com/office/drawing/2014/main" id="{55A5913F-CA11-D40F-191C-FBF703B7F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" y="3497"/>
              <a:ext cx="27" cy="135"/>
            </a:xfrm>
            <a:custGeom>
              <a:avLst/>
              <a:gdLst>
                <a:gd name="T0" fmla="*/ 0 w 27"/>
                <a:gd name="T1" fmla="*/ 28 h 135"/>
                <a:gd name="T2" fmla="*/ 26 w 27"/>
                <a:gd name="T3" fmla="*/ 134 h 135"/>
                <a:gd name="T4" fmla="*/ 2 w 27"/>
                <a:gd name="T5" fmla="*/ 0 h 135"/>
                <a:gd name="T6" fmla="*/ 0 w 27"/>
                <a:gd name="T7" fmla="*/ 2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35">
                  <a:moveTo>
                    <a:pt x="0" y="28"/>
                  </a:moveTo>
                  <a:lnTo>
                    <a:pt x="26" y="134"/>
                  </a:lnTo>
                  <a:lnTo>
                    <a:pt x="2" y="0"/>
                  </a:lnTo>
                  <a:lnTo>
                    <a:pt x="0" y="28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75" name="Freeform 363">
              <a:extLst>
                <a:ext uri="{FF2B5EF4-FFF2-40B4-BE49-F238E27FC236}">
                  <a16:creationId xmlns:a16="http://schemas.microsoft.com/office/drawing/2014/main" id="{90B685ED-9536-17CC-93B7-67D82AC4D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5" y="3395"/>
              <a:ext cx="332" cy="231"/>
            </a:xfrm>
            <a:custGeom>
              <a:avLst/>
              <a:gdLst>
                <a:gd name="T0" fmla="*/ 235 w 332"/>
                <a:gd name="T1" fmla="*/ 146 h 231"/>
                <a:gd name="T2" fmla="*/ 230 w 332"/>
                <a:gd name="T3" fmla="*/ 143 h 231"/>
                <a:gd name="T4" fmla="*/ 230 w 332"/>
                <a:gd name="T5" fmla="*/ 138 h 231"/>
                <a:gd name="T6" fmla="*/ 232 w 332"/>
                <a:gd name="T7" fmla="*/ 134 h 231"/>
                <a:gd name="T8" fmla="*/ 232 w 332"/>
                <a:gd name="T9" fmla="*/ 121 h 231"/>
                <a:gd name="T10" fmla="*/ 233 w 332"/>
                <a:gd name="T11" fmla="*/ 109 h 231"/>
                <a:gd name="T12" fmla="*/ 234 w 332"/>
                <a:gd name="T13" fmla="*/ 103 h 231"/>
                <a:gd name="T14" fmla="*/ 235 w 332"/>
                <a:gd name="T15" fmla="*/ 101 h 231"/>
                <a:gd name="T16" fmla="*/ 240 w 332"/>
                <a:gd name="T17" fmla="*/ 94 h 231"/>
                <a:gd name="T18" fmla="*/ 246 w 332"/>
                <a:gd name="T19" fmla="*/ 87 h 231"/>
                <a:gd name="T20" fmla="*/ 253 w 332"/>
                <a:gd name="T21" fmla="*/ 82 h 231"/>
                <a:gd name="T22" fmla="*/ 263 w 332"/>
                <a:gd name="T23" fmla="*/ 74 h 231"/>
                <a:gd name="T24" fmla="*/ 267 w 332"/>
                <a:gd name="T25" fmla="*/ 72 h 231"/>
                <a:gd name="T26" fmla="*/ 270 w 332"/>
                <a:gd name="T27" fmla="*/ 71 h 231"/>
                <a:gd name="T28" fmla="*/ 277 w 332"/>
                <a:gd name="T29" fmla="*/ 69 h 231"/>
                <a:gd name="T30" fmla="*/ 286 w 332"/>
                <a:gd name="T31" fmla="*/ 66 h 231"/>
                <a:gd name="T32" fmla="*/ 305 w 332"/>
                <a:gd name="T33" fmla="*/ 91 h 231"/>
                <a:gd name="T34" fmla="*/ 316 w 332"/>
                <a:gd name="T35" fmla="*/ 106 h 231"/>
                <a:gd name="T36" fmla="*/ 321 w 332"/>
                <a:gd name="T37" fmla="*/ 112 h 231"/>
                <a:gd name="T38" fmla="*/ 325 w 332"/>
                <a:gd name="T39" fmla="*/ 114 h 231"/>
                <a:gd name="T40" fmla="*/ 330 w 332"/>
                <a:gd name="T41" fmla="*/ 116 h 231"/>
                <a:gd name="T42" fmla="*/ 331 w 332"/>
                <a:gd name="T43" fmla="*/ 113 h 231"/>
                <a:gd name="T44" fmla="*/ 0 w 332"/>
                <a:gd name="T45" fmla="*/ 77 h 231"/>
                <a:gd name="T46" fmla="*/ 118 w 332"/>
                <a:gd name="T47" fmla="*/ 201 h 231"/>
                <a:gd name="T48" fmla="*/ 109 w 332"/>
                <a:gd name="T49" fmla="*/ 187 h 231"/>
                <a:gd name="T50" fmla="*/ 104 w 332"/>
                <a:gd name="T51" fmla="*/ 174 h 231"/>
                <a:gd name="T52" fmla="*/ 102 w 332"/>
                <a:gd name="T53" fmla="*/ 162 h 231"/>
                <a:gd name="T54" fmla="*/ 102 w 332"/>
                <a:gd name="T55" fmla="*/ 153 h 231"/>
                <a:gd name="T56" fmla="*/ 105 w 332"/>
                <a:gd name="T57" fmla="*/ 138 h 231"/>
                <a:gd name="T58" fmla="*/ 108 w 332"/>
                <a:gd name="T59" fmla="*/ 133 h 231"/>
                <a:gd name="T60" fmla="*/ 107 w 332"/>
                <a:gd name="T61" fmla="*/ 123 h 231"/>
                <a:gd name="T62" fmla="*/ 109 w 332"/>
                <a:gd name="T63" fmla="*/ 116 h 231"/>
                <a:gd name="T64" fmla="*/ 111 w 332"/>
                <a:gd name="T65" fmla="*/ 108 h 231"/>
                <a:gd name="T66" fmla="*/ 107 w 332"/>
                <a:gd name="T67" fmla="*/ 97 h 231"/>
                <a:gd name="T68" fmla="*/ 106 w 332"/>
                <a:gd name="T69" fmla="*/ 94 h 231"/>
                <a:gd name="T70" fmla="*/ 108 w 332"/>
                <a:gd name="T71" fmla="*/ 87 h 231"/>
                <a:gd name="T72" fmla="*/ 113 w 332"/>
                <a:gd name="T73" fmla="*/ 79 h 231"/>
                <a:gd name="T74" fmla="*/ 126 w 332"/>
                <a:gd name="T75" fmla="*/ 76 h 231"/>
                <a:gd name="T76" fmla="*/ 132 w 332"/>
                <a:gd name="T77" fmla="*/ 77 h 231"/>
                <a:gd name="T78" fmla="*/ 137 w 332"/>
                <a:gd name="T79" fmla="*/ 82 h 231"/>
                <a:gd name="T80" fmla="*/ 144 w 332"/>
                <a:gd name="T81" fmla="*/ 89 h 231"/>
                <a:gd name="T82" fmla="*/ 152 w 332"/>
                <a:gd name="T83" fmla="*/ 97 h 231"/>
                <a:gd name="T84" fmla="*/ 160 w 332"/>
                <a:gd name="T85" fmla="*/ 110 h 231"/>
                <a:gd name="T86" fmla="*/ 165 w 332"/>
                <a:gd name="T87" fmla="*/ 121 h 231"/>
                <a:gd name="T88" fmla="*/ 170 w 332"/>
                <a:gd name="T89" fmla="*/ 128 h 231"/>
                <a:gd name="T90" fmla="*/ 176 w 332"/>
                <a:gd name="T91" fmla="*/ 139 h 231"/>
                <a:gd name="T92" fmla="*/ 180 w 332"/>
                <a:gd name="T93" fmla="*/ 153 h 231"/>
                <a:gd name="T94" fmla="*/ 182 w 332"/>
                <a:gd name="T95" fmla="*/ 167 h 231"/>
                <a:gd name="T96" fmla="*/ 182 w 332"/>
                <a:gd name="T97" fmla="*/ 179 h 231"/>
                <a:gd name="T98" fmla="*/ 180 w 332"/>
                <a:gd name="T99" fmla="*/ 187 h 231"/>
                <a:gd name="T100" fmla="*/ 195 w 332"/>
                <a:gd name="T101" fmla="*/ 184 h 231"/>
                <a:gd name="T102" fmla="*/ 214 w 332"/>
                <a:gd name="T103" fmla="*/ 179 h 231"/>
                <a:gd name="T104" fmla="*/ 232 w 332"/>
                <a:gd name="T105" fmla="*/ 173 h 231"/>
                <a:gd name="T106" fmla="*/ 251 w 332"/>
                <a:gd name="T107" fmla="*/ 168 h 231"/>
                <a:gd name="T108" fmla="*/ 252 w 332"/>
                <a:gd name="T109" fmla="*/ 164 h 231"/>
                <a:gd name="T110" fmla="*/ 244 w 332"/>
                <a:gd name="T111" fmla="*/ 156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2" h="231">
                  <a:moveTo>
                    <a:pt x="238" y="149"/>
                  </a:moveTo>
                  <a:lnTo>
                    <a:pt x="237" y="148"/>
                  </a:lnTo>
                  <a:lnTo>
                    <a:pt x="236" y="147"/>
                  </a:lnTo>
                  <a:lnTo>
                    <a:pt x="235" y="146"/>
                  </a:lnTo>
                  <a:lnTo>
                    <a:pt x="233" y="145"/>
                  </a:lnTo>
                  <a:lnTo>
                    <a:pt x="232" y="144"/>
                  </a:lnTo>
                  <a:lnTo>
                    <a:pt x="231" y="144"/>
                  </a:lnTo>
                  <a:lnTo>
                    <a:pt x="230" y="143"/>
                  </a:lnTo>
                  <a:lnTo>
                    <a:pt x="230" y="143"/>
                  </a:lnTo>
                  <a:lnTo>
                    <a:pt x="229" y="141"/>
                  </a:lnTo>
                  <a:lnTo>
                    <a:pt x="229" y="140"/>
                  </a:lnTo>
                  <a:lnTo>
                    <a:pt x="230" y="138"/>
                  </a:lnTo>
                  <a:lnTo>
                    <a:pt x="230" y="137"/>
                  </a:lnTo>
                  <a:lnTo>
                    <a:pt x="231" y="135"/>
                  </a:lnTo>
                  <a:lnTo>
                    <a:pt x="232" y="135"/>
                  </a:lnTo>
                  <a:lnTo>
                    <a:pt x="232" y="134"/>
                  </a:lnTo>
                  <a:lnTo>
                    <a:pt x="233" y="134"/>
                  </a:lnTo>
                  <a:lnTo>
                    <a:pt x="232" y="129"/>
                  </a:lnTo>
                  <a:lnTo>
                    <a:pt x="232" y="125"/>
                  </a:lnTo>
                  <a:lnTo>
                    <a:pt x="232" y="121"/>
                  </a:lnTo>
                  <a:lnTo>
                    <a:pt x="232" y="117"/>
                  </a:lnTo>
                  <a:lnTo>
                    <a:pt x="232" y="114"/>
                  </a:lnTo>
                  <a:lnTo>
                    <a:pt x="232" y="112"/>
                  </a:lnTo>
                  <a:lnTo>
                    <a:pt x="233" y="109"/>
                  </a:lnTo>
                  <a:lnTo>
                    <a:pt x="233" y="107"/>
                  </a:lnTo>
                  <a:lnTo>
                    <a:pt x="233" y="106"/>
                  </a:lnTo>
                  <a:lnTo>
                    <a:pt x="233" y="104"/>
                  </a:lnTo>
                  <a:lnTo>
                    <a:pt x="234" y="103"/>
                  </a:lnTo>
                  <a:lnTo>
                    <a:pt x="234" y="102"/>
                  </a:lnTo>
                  <a:lnTo>
                    <a:pt x="234" y="101"/>
                  </a:lnTo>
                  <a:lnTo>
                    <a:pt x="235" y="101"/>
                  </a:lnTo>
                  <a:lnTo>
                    <a:pt x="235" y="101"/>
                  </a:lnTo>
                  <a:lnTo>
                    <a:pt x="235" y="101"/>
                  </a:lnTo>
                  <a:lnTo>
                    <a:pt x="236" y="98"/>
                  </a:lnTo>
                  <a:lnTo>
                    <a:pt x="238" y="96"/>
                  </a:lnTo>
                  <a:lnTo>
                    <a:pt x="240" y="94"/>
                  </a:lnTo>
                  <a:lnTo>
                    <a:pt x="241" y="92"/>
                  </a:lnTo>
                  <a:lnTo>
                    <a:pt x="243" y="90"/>
                  </a:lnTo>
                  <a:lnTo>
                    <a:pt x="244" y="88"/>
                  </a:lnTo>
                  <a:lnTo>
                    <a:pt x="246" y="87"/>
                  </a:lnTo>
                  <a:lnTo>
                    <a:pt x="247" y="86"/>
                  </a:lnTo>
                  <a:lnTo>
                    <a:pt x="249" y="85"/>
                  </a:lnTo>
                  <a:lnTo>
                    <a:pt x="251" y="84"/>
                  </a:lnTo>
                  <a:lnTo>
                    <a:pt x="253" y="82"/>
                  </a:lnTo>
                  <a:lnTo>
                    <a:pt x="256" y="80"/>
                  </a:lnTo>
                  <a:lnTo>
                    <a:pt x="258" y="78"/>
                  </a:lnTo>
                  <a:lnTo>
                    <a:pt x="261" y="76"/>
                  </a:lnTo>
                  <a:lnTo>
                    <a:pt x="263" y="74"/>
                  </a:lnTo>
                  <a:lnTo>
                    <a:pt x="265" y="72"/>
                  </a:lnTo>
                  <a:lnTo>
                    <a:pt x="266" y="72"/>
                  </a:lnTo>
                  <a:lnTo>
                    <a:pt x="266" y="72"/>
                  </a:lnTo>
                  <a:lnTo>
                    <a:pt x="267" y="72"/>
                  </a:lnTo>
                  <a:lnTo>
                    <a:pt x="267" y="71"/>
                  </a:lnTo>
                  <a:lnTo>
                    <a:pt x="268" y="71"/>
                  </a:lnTo>
                  <a:lnTo>
                    <a:pt x="269" y="71"/>
                  </a:lnTo>
                  <a:lnTo>
                    <a:pt x="270" y="71"/>
                  </a:lnTo>
                  <a:lnTo>
                    <a:pt x="270" y="71"/>
                  </a:lnTo>
                  <a:lnTo>
                    <a:pt x="273" y="71"/>
                  </a:lnTo>
                  <a:lnTo>
                    <a:pt x="275" y="70"/>
                  </a:lnTo>
                  <a:lnTo>
                    <a:pt x="277" y="69"/>
                  </a:lnTo>
                  <a:lnTo>
                    <a:pt x="279" y="68"/>
                  </a:lnTo>
                  <a:lnTo>
                    <a:pt x="281" y="67"/>
                  </a:lnTo>
                  <a:lnTo>
                    <a:pt x="283" y="66"/>
                  </a:lnTo>
                  <a:lnTo>
                    <a:pt x="286" y="66"/>
                  </a:lnTo>
                  <a:lnTo>
                    <a:pt x="288" y="67"/>
                  </a:lnTo>
                  <a:lnTo>
                    <a:pt x="298" y="78"/>
                  </a:lnTo>
                  <a:lnTo>
                    <a:pt x="302" y="85"/>
                  </a:lnTo>
                  <a:lnTo>
                    <a:pt x="305" y="91"/>
                  </a:lnTo>
                  <a:lnTo>
                    <a:pt x="309" y="96"/>
                  </a:lnTo>
                  <a:lnTo>
                    <a:pt x="311" y="100"/>
                  </a:lnTo>
                  <a:lnTo>
                    <a:pt x="314" y="104"/>
                  </a:lnTo>
                  <a:lnTo>
                    <a:pt x="316" y="106"/>
                  </a:lnTo>
                  <a:lnTo>
                    <a:pt x="317" y="109"/>
                  </a:lnTo>
                  <a:lnTo>
                    <a:pt x="319" y="110"/>
                  </a:lnTo>
                  <a:lnTo>
                    <a:pt x="320" y="111"/>
                  </a:lnTo>
                  <a:lnTo>
                    <a:pt x="321" y="112"/>
                  </a:lnTo>
                  <a:lnTo>
                    <a:pt x="322" y="113"/>
                  </a:lnTo>
                  <a:lnTo>
                    <a:pt x="323" y="113"/>
                  </a:lnTo>
                  <a:lnTo>
                    <a:pt x="324" y="114"/>
                  </a:lnTo>
                  <a:lnTo>
                    <a:pt x="325" y="114"/>
                  </a:lnTo>
                  <a:lnTo>
                    <a:pt x="326" y="114"/>
                  </a:lnTo>
                  <a:lnTo>
                    <a:pt x="327" y="115"/>
                  </a:lnTo>
                  <a:lnTo>
                    <a:pt x="329" y="116"/>
                  </a:lnTo>
                  <a:lnTo>
                    <a:pt x="330" y="116"/>
                  </a:lnTo>
                  <a:lnTo>
                    <a:pt x="330" y="115"/>
                  </a:lnTo>
                  <a:lnTo>
                    <a:pt x="331" y="115"/>
                  </a:lnTo>
                  <a:lnTo>
                    <a:pt x="331" y="114"/>
                  </a:lnTo>
                  <a:lnTo>
                    <a:pt x="331" y="113"/>
                  </a:lnTo>
                  <a:lnTo>
                    <a:pt x="331" y="112"/>
                  </a:lnTo>
                  <a:lnTo>
                    <a:pt x="330" y="112"/>
                  </a:lnTo>
                  <a:lnTo>
                    <a:pt x="309" y="0"/>
                  </a:lnTo>
                  <a:lnTo>
                    <a:pt x="0" y="77"/>
                  </a:lnTo>
                  <a:lnTo>
                    <a:pt x="26" y="230"/>
                  </a:lnTo>
                  <a:lnTo>
                    <a:pt x="120" y="203"/>
                  </a:lnTo>
                  <a:lnTo>
                    <a:pt x="120" y="202"/>
                  </a:lnTo>
                  <a:lnTo>
                    <a:pt x="118" y="201"/>
                  </a:lnTo>
                  <a:lnTo>
                    <a:pt x="116" y="198"/>
                  </a:lnTo>
                  <a:lnTo>
                    <a:pt x="114" y="195"/>
                  </a:lnTo>
                  <a:lnTo>
                    <a:pt x="111" y="191"/>
                  </a:lnTo>
                  <a:lnTo>
                    <a:pt x="109" y="187"/>
                  </a:lnTo>
                  <a:lnTo>
                    <a:pt x="107" y="183"/>
                  </a:lnTo>
                  <a:lnTo>
                    <a:pt x="106" y="180"/>
                  </a:lnTo>
                  <a:lnTo>
                    <a:pt x="106" y="179"/>
                  </a:lnTo>
                  <a:lnTo>
                    <a:pt x="104" y="174"/>
                  </a:lnTo>
                  <a:lnTo>
                    <a:pt x="104" y="170"/>
                  </a:lnTo>
                  <a:lnTo>
                    <a:pt x="103" y="167"/>
                  </a:lnTo>
                  <a:lnTo>
                    <a:pt x="103" y="164"/>
                  </a:lnTo>
                  <a:lnTo>
                    <a:pt x="102" y="162"/>
                  </a:lnTo>
                  <a:lnTo>
                    <a:pt x="102" y="161"/>
                  </a:lnTo>
                  <a:lnTo>
                    <a:pt x="102" y="160"/>
                  </a:lnTo>
                  <a:lnTo>
                    <a:pt x="102" y="160"/>
                  </a:lnTo>
                  <a:lnTo>
                    <a:pt x="102" y="153"/>
                  </a:lnTo>
                  <a:lnTo>
                    <a:pt x="102" y="148"/>
                  </a:lnTo>
                  <a:lnTo>
                    <a:pt x="102" y="144"/>
                  </a:lnTo>
                  <a:lnTo>
                    <a:pt x="103" y="140"/>
                  </a:lnTo>
                  <a:lnTo>
                    <a:pt x="105" y="138"/>
                  </a:lnTo>
                  <a:lnTo>
                    <a:pt x="106" y="136"/>
                  </a:lnTo>
                  <a:lnTo>
                    <a:pt x="107" y="135"/>
                  </a:lnTo>
                  <a:lnTo>
                    <a:pt x="107" y="135"/>
                  </a:lnTo>
                  <a:lnTo>
                    <a:pt x="108" y="133"/>
                  </a:lnTo>
                  <a:lnTo>
                    <a:pt x="108" y="131"/>
                  </a:lnTo>
                  <a:lnTo>
                    <a:pt x="108" y="128"/>
                  </a:lnTo>
                  <a:lnTo>
                    <a:pt x="107" y="126"/>
                  </a:lnTo>
                  <a:lnTo>
                    <a:pt x="107" y="123"/>
                  </a:lnTo>
                  <a:lnTo>
                    <a:pt x="107" y="121"/>
                  </a:lnTo>
                  <a:lnTo>
                    <a:pt x="107" y="119"/>
                  </a:lnTo>
                  <a:lnTo>
                    <a:pt x="108" y="117"/>
                  </a:lnTo>
                  <a:lnTo>
                    <a:pt x="109" y="116"/>
                  </a:lnTo>
                  <a:lnTo>
                    <a:pt x="111" y="114"/>
                  </a:lnTo>
                  <a:lnTo>
                    <a:pt x="112" y="113"/>
                  </a:lnTo>
                  <a:lnTo>
                    <a:pt x="112" y="110"/>
                  </a:lnTo>
                  <a:lnTo>
                    <a:pt x="111" y="108"/>
                  </a:lnTo>
                  <a:lnTo>
                    <a:pt x="110" y="106"/>
                  </a:lnTo>
                  <a:lnTo>
                    <a:pt x="108" y="103"/>
                  </a:lnTo>
                  <a:lnTo>
                    <a:pt x="107" y="101"/>
                  </a:lnTo>
                  <a:lnTo>
                    <a:pt x="107" y="97"/>
                  </a:lnTo>
                  <a:lnTo>
                    <a:pt x="107" y="97"/>
                  </a:lnTo>
                  <a:lnTo>
                    <a:pt x="107" y="97"/>
                  </a:lnTo>
                  <a:lnTo>
                    <a:pt x="106" y="96"/>
                  </a:lnTo>
                  <a:lnTo>
                    <a:pt x="106" y="94"/>
                  </a:lnTo>
                  <a:lnTo>
                    <a:pt x="107" y="93"/>
                  </a:lnTo>
                  <a:lnTo>
                    <a:pt x="107" y="91"/>
                  </a:lnTo>
                  <a:lnTo>
                    <a:pt x="107" y="89"/>
                  </a:lnTo>
                  <a:lnTo>
                    <a:pt x="108" y="87"/>
                  </a:lnTo>
                  <a:lnTo>
                    <a:pt x="108" y="85"/>
                  </a:lnTo>
                  <a:lnTo>
                    <a:pt x="110" y="83"/>
                  </a:lnTo>
                  <a:lnTo>
                    <a:pt x="111" y="81"/>
                  </a:lnTo>
                  <a:lnTo>
                    <a:pt x="113" y="79"/>
                  </a:lnTo>
                  <a:lnTo>
                    <a:pt x="115" y="78"/>
                  </a:lnTo>
                  <a:lnTo>
                    <a:pt x="119" y="77"/>
                  </a:lnTo>
                  <a:lnTo>
                    <a:pt x="122" y="76"/>
                  </a:lnTo>
                  <a:lnTo>
                    <a:pt x="126" y="76"/>
                  </a:lnTo>
                  <a:lnTo>
                    <a:pt x="127" y="75"/>
                  </a:lnTo>
                  <a:lnTo>
                    <a:pt x="129" y="76"/>
                  </a:lnTo>
                  <a:lnTo>
                    <a:pt x="130" y="76"/>
                  </a:lnTo>
                  <a:lnTo>
                    <a:pt x="132" y="77"/>
                  </a:lnTo>
                  <a:lnTo>
                    <a:pt x="133" y="78"/>
                  </a:lnTo>
                  <a:lnTo>
                    <a:pt x="134" y="79"/>
                  </a:lnTo>
                  <a:lnTo>
                    <a:pt x="136" y="80"/>
                  </a:lnTo>
                  <a:lnTo>
                    <a:pt x="137" y="82"/>
                  </a:lnTo>
                  <a:lnTo>
                    <a:pt x="138" y="84"/>
                  </a:lnTo>
                  <a:lnTo>
                    <a:pt x="140" y="85"/>
                  </a:lnTo>
                  <a:lnTo>
                    <a:pt x="142" y="88"/>
                  </a:lnTo>
                  <a:lnTo>
                    <a:pt x="144" y="89"/>
                  </a:lnTo>
                  <a:lnTo>
                    <a:pt x="146" y="91"/>
                  </a:lnTo>
                  <a:lnTo>
                    <a:pt x="148" y="94"/>
                  </a:lnTo>
                  <a:lnTo>
                    <a:pt x="150" y="96"/>
                  </a:lnTo>
                  <a:lnTo>
                    <a:pt x="152" y="97"/>
                  </a:lnTo>
                  <a:lnTo>
                    <a:pt x="155" y="101"/>
                  </a:lnTo>
                  <a:lnTo>
                    <a:pt x="157" y="104"/>
                  </a:lnTo>
                  <a:lnTo>
                    <a:pt x="159" y="107"/>
                  </a:lnTo>
                  <a:lnTo>
                    <a:pt x="160" y="110"/>
                  </a:lnTo>
                  <a:lnTo>
                    <a:pt x="162" y="113"/>
                  </a:lnTo>
                  <a:lnTo>
                    <a:pt x="163" y="115"/>
                  </a:lnTo>
                  <a:lnTo>
                    <a:pt x="164" y="119"/>
                  </a:lnTo>
                  <a:lnTo>
                    <a:pt x="165" y="121"/>
                  </a:lnTo>
                  <a:lnTo>
                    <a:pt x="166" y="122"/>
                  </a:lnTo>
                  <a:lnTo>
                    <a:pt x="167" y="123"/>
                  </a:lnTo>
                  <a:lnTo>
                    <a:pt x="168" y="125"/>
                  </a:lnTo>
                  <a:lnTo>
                    <a:pt x="170" y="128"/>
                  </a:lnTo>
                  <a:lnTo>
                    <a:pt x="171" y="130"/>
                  </a:lnTo>
                  <a:lnTo>
                    <a:pt x="173" y="133"/>
                  </a:lnTo>
                  <a:lnTo>
                    <a:pt x="175" y="136"/>
                  </a:lnTo>
                  <a:lnTo>
                    <a:pt x="176" y="139"/>
                  </a:lnTo>
                  <a:lnTo>
                    <a:pt x="177" y="142"/>
                  </a:lnTo>
                  <a:lnTo>
                    <a:pt x="178" y="146"/>
                  </a:lnTo>
                  <a:lnTo>
                    <a:pt x="179" y="150"/>
                  </a:lnTo>
                  <a:lnTo>
                    <a:pt x="180" y="153"/>
                  </a:lnTo>
                  <a:lnTo>
                    <a:pt x="181" y="157"/>
                  </a:lnTo>
                  <a:lnTo>
                    <a:pt x="181" y="160"/>
                  </a:lnTo>
                  <a:lnTo>
                    <a:pt x="182" y="164"/>
                  </a:lnTo>
                  <a:lnTo>
                    <a:pt x="182" y="167"/>
                  </a:lnTo>
                  <a:lnTo>
                    <a:pt x="182" y="171"/>
                  </a:lnTo>
                  <a:lnTo>
                    <a:pt x="182" y="174"/>
                  </a:lnTo>
                  <a:lnTo>
                    <a:pt x="182" y="176"/>
                  </a:lnTo>
                  <a:lnTo>
                    <a:pt x="182" y="179"/>
                  </a:lnTo>
                  <a:lnTo>
                    <a:pt x="182" y="182"/>
                  </a:lnTo>
                  <a:lnTo>
                    <a:pt x="181" y="184"/>
                  </a:lnTo>
                  <a:lnTo>
                    <a:pt x="181" y="185"/>
                  </a:lnTo>
                  <a:lnTo>
                    <a:pt x="180" y="187"/>
                  </a:lnTo>
                  <a:lnTo>
                    <a:pt x="182" y="189"/>
                  </a:lnTo>
                  <a:lnTo>
                    <a:pt x="186" y="187"/>
                  </a:lnTo>
                  <a:lnTo>
                    <a:pt x="191" y="185"/>
                  </a:lnTo>
                  <a:lnTo>
                    <a:pt x="195" y="184"/>
                  </a:lnTo>
                  <a:lnTo>
                    <a:pt x="200" y="183"/>
                  </a:lnTo>
                  <a:lnTo>
                    <a:pt x="205" y="181"/>
                  </a:lnTo>
                  <a:lnTo>
                    <a:pt x="209" y="180"/>
                  </a:lnTo>
                  <a:lnTo>
                    <a:pt x="214" y="179"/>
                  </a:lnTo>
                  <a:lnTo>
                    <a:pt x="219" y="177"/>
                  </a:lnTo>
                  <a:lnTo>
                    <a:pt x="223" y="176"/>
                  </a:lnTo>
                  <a:lnTo>
                    <a:pt x="228" y="175"/>
                  </a:lnTo>
                  <a:lnTo>
                    <a:pt x="232" y="173"/>
                  </a:lnTo>
                  <a:lnTo>
                    <a:pt x="237" y="172"/>
                  </a:lnTo>
                  <a:lnTo>
                    <a:pt x="241" y="171"/>
                  </a:lnTo>
                  <a:lnTo>
                    <a:pt x="246" y="169"/>
                  </a:lnTo>
                  <a:lnTo>
                    <a:pt x="251" y="168"/>
                  </a:lnTo>
                  <a:lnTo>
                    <a:pt x="255" y="166"/>
                  </a:lnTo>
                  <a:lnTo>
                    <a:pt x="255" y="166"/>
                  </a:lnTo>
                  <a:lnTo>
                    <a:pt x="254" y="165"/>
                  </a:lnTo>
                  <a:lnTo>
                    <a:pt x="252" y="164"/>
                  </a:lnTo>
                  <a:lnTo>
                    <a:pt x="250" y="163"/>
                  </a:lnTo>
                  <a:lnTo>
                    <a:pt x="248" y="161"/>
                  </a:lnTo>
                  <a:lnTo>
                    <a:pt x="246" y="158"/>
                  </a:lnTo>
                  <a:lnTo>
                    <a:pt x="244" y="156"/>
                  </a:lnTo>
                  <a:lnTo>
                    <a:pt x="243" y="153"/>
                  </a:lnTo>
                  <a:lnTo>
                    <a:pt x="239" y="150"/>
                  </a:lnTo>
                  <a:lnTo>
                    <a:pt x="238" y="149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76" name="Freeform 364">
              <a:extLst>
                <a:ext uri="{FF2B5EF4-FFF2-40B4-BE49-F238E27FC236}">
                  <a16:creationId xmlns:a16="http://schemas.microsoft.com/office/drawing/2014/main" id="{FBC46952-0C86-F423-DC30-8B31FF8F2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" y="3566"/>
              <a:ext cx="86" cy="33"/>
            </a:xfrm>
            <a:custGeom>
              <a:avLst/>
              <a:gdLst>
                <a:gd name="T0" fmla="*/ 0 w 86"/>
                <a:gd name="T1" fmla="*/ 24 h 33"/>
                <a:gd name="T2" fmla="*/ 1 w 86"/>
                <a:gd name="T3" fmla="*/ 32 h 33"/>
                <a:gd name="T4" fmla="*/ 85 w 86"/>
                <a:gd name="T5" fmla="*/ 6 h 33"/>
                <a:gd name="T6" fmla="*/ 81 w 86"/>
                <a:gd name="T7" fmla="*/ 0 h 33"/>
                <a:gd name="T8" fmla="*/ 0 w 86"/>
                <a:gd name="T9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33">
                  <a:moveTo>
                    <a:pt x="0" y="24"/>
                  </a:moveTo>
                  <a:lnTo>
                    <a:pt x="1" y="32"/>
                  </a:lnTo>
                  <a:lnTo>
                    <a:pt x="85" y="6"/>
                  </a:lnTo>
                  <a:lnTo>
                    <a:pt x="81" y="0"/>
                  </a:lnTo>
                  <a:lnTo>
                    <a:pt x="0" y="24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77" name="Freeform 365">
              <a:extLst>
                <a:ext uri="{FF2B5EF4-FFF2-40B4-BE49-F238E27FC236}">
                  <a16:creationId xmlns:a16="http://schemas.microsoft.com/office/drawing/2014/main" id="{47D2EAAF-8AB7-0D5D-A7BF-FF351362C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" y="3604"/>
              <a:ext cx="97" cy="35"/>
            </a:xfrm>
            <a:custGeom>
              <a:avLst/>
              <a:gdLst>
                <a:gd name="T0" fmla="*/ 0 w 97"/>
                <a:gd name="T1" fmla="*/ 26 h 35"/>
                <a:gd name="T2" fmla="*/ 1 w 97"/>
                <a:gd name="T3" fmla="*/ 34 h 35"/>
                <a:gd name="T4" fmla="*/ 93 w 97"/>
                <a:gd name="T5" fmla="*/ 8 h 35"/>
                <a:gd name="T6" fmla="*/ 93 w 97"/>
                <a:gd name="T7" fmla="*/ 8 h 35"/>
                <a:gd name="T8" fmla="*/ 93 w 97"/>
                <a:gd name="T9" fmla="*/ 7 h 35"/>
                <a:gd name="T10" fmla="*/ 94 w 97"/>
                <a:gd name="T11" fmla="*/ 7 h 35"/>
                <a:gd name="T12" fmla="*/ 94 w 97"/>
                <a:gd name="T13" fmla="*/ 6 h 35"/>
                <a:gd name="T14" fmla="*/ 95 w 97"/>
                <a:gd name="T15" fmla="*/ 5 h 35"/>
                <a:gd name="T16" fmla="*/ 95 w 97"/>
                <a:gd name="T17" fmla="*/ 3 h 35"/>
                <a:gd name="T18" fmla="*/ 96 w 97"/>
                <a:gd name="T19" fmla="*/ 3 h 35"/>
                <a:gd name="T20" fmla="*/ 96 w 97"/>
                <a:gd name="T21" fmla="*/ 1 h 35"/>
                <a:gd name="T22" fmla="*/ 94 w 97"/>
                <a:gd name="T23" fmla="*/ 0 h 35"/>
                <a:gd name="T24" fmla="*/ 0 w 97"/>
                <a:gd name="T2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35">
                  <a:moveTo>
                    <a:pt x="0" y="26"/>
                  </a:moveTo>
                  <a:lnTo>
                    <a:pt x="1" y="34"/>
                  </a:lnTo>
                  <a:lnTo>
                    <a:pt x="93" y="8"/>
                  </a:lnTo>
                  <a:lnTo>
                    <a:pt x="93" y="8"/>
                  </a:lnTo>
                  <a:lnTo>
                    <a:pt x="93" y="7"/>
                  </a:lnTo>
                  <a:lnTo>
                    <a:pt x="94" y="7"/>
                  </a:lnTo>
                  <a:lnTo>
                    <a:pt x="94" y="6"/>
                  </a:lnTo>
                  <a:lnTo>
                    <a:pt x="95" y="5"/>
                  </a:lnTo>
                  <a:lnTo>
                    <a:pt x="95" y="3"/>
                  </a:lnTo>
                  <a:lnTo>
                    <a:pt x="96" y="3"/>
                  </a:lnTo>
                  <a:lnTo>
                    <a:pt x="96" y="1"/>
                  </a:lnTo>
                  <a:lnTo>
                    <a:pt x="94" y="0"/>
                  </a:lnTo>
                  <a:lnTo>
                    <a:pt x="0" y="26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78" name="Freeform 366">
              <a:extLst>
                <a:ext uri="{FF2B5EF4-FFF2-40B4-BE49-F238E27FC236}">
                  <a16:creationId xmlns:a16="http://schemas.microsoft.com/office/drawing/2014/main" id="{1939D36D-3A18-C14F-4BB0-A598254D8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" y="3692"/>
              <a:ext cx="195" cy="22"/>
            </a:xfrm>
            <a:custGeom>
              <a:avLst/>
              <a:gdLst>
                <a:gd name="T0" fmla="*/ 3 w 195"/>
                <a:gd name="T1" fmla="*/ 20 h 22"/>
                <a:gd name="T2" fmla="*/ 10 w 195"/>
                <a:gd name="T3" fmla="*/ 19 h 22"/>
                <a:gd name="T4" fmla="*/ 17 w 195"/>
                <a:gd name="T5" fmla="*/ 19 h 22"/>
                <a:gd name="T6" fmla="*/ 24 w 195"/>
                <a:gd name="T7" fmla="*/ 18 h 22"/>
                <a:gd name="T8" fmla="*/ 31 w 195"/>
                <a:gd name="T9" fmla="*/ 17 h 22"/>
                <a:gd name="T10" fmla="*/ 38 w 195"/>
                <a:gd name="T11" fmla="*/ 16 h 22"/>
                <a:gd name="T12" fmla="*/ 45 w 195"/>
                <a:gd name="T13" fmla="*/ 16 h 22"/>
                <a:gd name="T14" fmla="*/ 52 w 195"/>
                <a:gd name="T15" fmla="*/ 15 h 22"/>
                <a:gd name="T16" fmla="*/ 59 w 195"/>
                <a:gd name="T17" fmla="*/ 14 h 22"/>
                <a:gd name="T18" fmla="*/ 66 w 195"/>
                <a:gd name="T19" fmla="*/ 13 h 22"/>
                <a:gd name="T20" fmla="*/ 73 w 195"/>
                <a:gd name="T21" fmla="*/ 13 h 22"/>
                <a:gd name="T22" fmla="*/ 80 w 195"/>
                <a:gd name="T23" fmla="*/ 12 h 22"/>
                <a:gd name="T24" fmla="*/ 88 w 195"/>
                <a:gd name="T25" fmla="*/ 12 h 22"/>
                <a:gd name="T26" fmla="*/ 95 w 195"/>
                <a:gd name="T27" fmla="*/ 12 h 22"/>
                <a:gd name="T28" fmla="*/ 102 w 195"/>
                <a:gd name="T29" fmla="*/ 11 h 22"/>
                <a:gd name="T30" fmla="*/ 109 w 195"/>
                <a:gd name="T31" fmla="*/ 11 h 22"/>
                <a:gd name="T32" fmla="*/ 115 w 195"/>
                <a:gd name="T33" fmla="*/ 11 h 22"/>
                <a:gd name="T34" fmla="*/ 121 w 195"/>
                <a:gd name="T35" fmla="*/ 12 h 22"/>
                <a:gd name="T36" fmla="*/ 126 w 195"/>
                <a:gd name="T37" fmla="*/ 12 h 22"/>
                <a:gd name="T38" fmla="*/ 131 w 195"/>
                <a:gd name="T39" fmla="*/ 12 h 22"/>
                <a:gd name="T40" fmla="*/ 136 w 195"/>
                <a:gd name="T41" fmla="*/ 12 h 22"/>
                <a:gd name="T42" fmla="*/ 141 w 195"/>
                <a:gd name="T43" fmla="*/ 12 h 22"/>
                <a:gd name="T44" fmla="*/ 146 w 195"/>
                <a:gd name="T45" fmla="*/ 13 h 22"/>
                <a:gd name="T46" fmla="*/ 151 w 195"/>
                <a:gd name="T47" fmla="*/ 13 h 22"/>
                <a:gd name="T48" fmla="*/ 156 w 195"/>
                <a:gd name="T49" fmla="*/ 13 h 22"/>
                <a:gd name="T50" fmla="*/ 161 w 195"/>
                <a:gd name="T51" fmla="*/ 14 h 22"/>
                <a:gd name="T52" fmla="*/ 166 w 195"/>
                <a:gd name="T53" fmla="*/ 14 h 22"/>
                <a:gd name="T54" fmla="*/ 171 w 195"/>
                <a:gd name="T55" fmla="*/ 14 h 22"/>
                <a:gd name="T56" fmla="*/ 176 w 195"/>
                <a:gd name="T57" fmla="*/ 15 h 22"/>
                <a:gd name="T58" fmla="*/ 181 w 195"/>
                <a:gd name="T59" fmla="*/ 16 h 22"/>
                <a:gd name="T60" fmla="*/ 186 w 195"/>
                <a:gd name="T61" fmla="*/ 16 h 22"/>
                <a:gd name="T62" fmla="*/ 191 w 195"/>
                <a:gd name="T63" fmla="*/ 16 h 22"/>
                <a:gd name="T64" fmla="*/ 194 w 195"/>
                <a:gd name="T65" fmla="*/ 16 h 22"/>
                <a:gd name="T66" fmla="*/ 194 w 195"/>
                <a:gd name="T67" fmla="*/ 14 h 22"/>
                <a:gd name="T68" fmla="*/ 193 w 195"/>
                <a:gd name="T69" fmla="*/ 13 h 22"/>
                <a:gd name="T70" fmla="*/ 193 w 195"/>
                <a:gd name="T71" fmla="*/ 12 h 22"/>
                <a:gd name="T72" fmla="*/ 189 w 195"/>
                <a:gd name="T73" fmla="*/ 10 h 22"/>
                <a:gd name="T74" fmla="*/ 181 w 195"/>
                <a:gd name="T75" fmla="*/ 7 h 22"/>
                <a:gd name="T76" fmla="*/ 174 w 195"/>
                <a:gd name="T77" fmla="*/ 5 h 22"/>
                <a:gd name="T78" fmla="*/ 166 w 195"/>
                <a:gd name="T79" fmla="*/ 3 h 22"/>
                <a:gd name="T80" fmla="*/ 159 w 195"/>
                <a:gd name="T81" fmla="*/ 2 h 22"/>
                <a:gd name="T82" fmla="*/ 151 w 195"/>
                <a:gd name="T83" fmla="*/ 1 h 22"/>
                <a:gd name="T84" fmla="*/ 144 w 195"/>
                <a:gd name="T85" fmla="*/ 0 h 22"/>
                <a:gd name="T86" fmla="*/ 136 w 195"/>
                <a:gd name="T87" fmla="*/ 0 h 22"/>
                <a:gd name="T88" fmla="*/ 129 w 195"/>
                <a:gd name="T89" fmla="*/ 0 h 22"/>
                <a:gd name="T90" fmla="*/ 121 w 195"/>
                <a:gd name="T91" fmla="*/ 0 h 22"/>
                <a:gd name="T92" fmla="*/ 114 w 195"/>
                <a:gd name="T93" fmla="*/ 0 h 22"/>
                <a:gd name="T94" fmla="*/ 107 w 195"/>
                <a:gd name="T95" fmla="*/ 0 h 22"/>
                <a:gd name="T96" fmla="*/ 99 w 195"/>
                <a:gd name="T97" fmla="*/ 1 h 22"/>
                <a:gd name="T98" fmla="*/ 92 w 195"/>
                <a:gd name="T99" fmla="*/ 1 h 22"/>
                <a:gd name="T100" fmla="*/ 84 w 195"/>
                <a:gd name="T101" fmla="*/ 2 h 22"/>
                <a:gd name="T102" fmla="*/ 77 w 195"/>
                <a:gd name="T103" fmla="*/ 3 h 22"/>
                <a:gd name="T104" fmla="*/ 69 w 195"/>
                <a:gd name="T105" fmla="*/ 4 h 22"/>
                <a:gd name="T106" fmla="*/ 60 w 195"/>
                <a:gd name="T107" fmla="*/ 5 h 22"/>
                <a:gd name="T108" fmla="*/ 51 w 195"/>
                <a:gd name="T109" fmla="*/ 7 h 22"/>
                <a:gd name="T110" fmla="*/ 41 w 195"/>
                <a:gd name="T111" fmla="*/ 9 h 22"/>
                <a:gd name="T112" fmla="*/ 32 w 195"/>
                <a:gd name="T113" fmla="*/ 11 h 22"/>
                <a:gd name="T114" fmla="*/ 22 w 195"/>
                <a:gd name="T115" fmla="*/ 14 h 22"/>
                <a:gd name="T116" fmla="*/ 13 w 195"/>
                <a:gd name="T117" fmla="*/ 17 h 22"/>
                <a:gd name="T118" fmla="*/ 4 w 195"/>
                <a:gd name="T119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5" h="22">
                  <a:moveTo>
                    <a:pt x="0" y="21"/>
                  </a:moveTo>
                  <a:lnTo>
                    <a:pt x="3" y="20"/>
                  </a:lnTo>
                  <a:lnTo>
                    <a:pt x="6" y="20"/>
                  </a:lnTo>
                  <a:lnTo>
                    <a:pt x="10" y="19"/>
                  </a:lnTo>
                  <a:lnTo>
                    <a:pt x="13" y="19"/>
                  </a:lnTo>
                  <a:lnTo>
                    <a:pt x="17" y="19"/>
                  </a:lnTo>
                  <a:lnTo>
                    <a:pt x="20" y="18"/>
                  </a:lnTo>
                  <a:lnTo>
                    <a:pt x="24" y="18"/>
                  </a:lnTo>
                  <a:lnTo>
                    <a:pt x="27" y="17"/>
                  </a:lnTo>
                  <a:lnTo>
                    <a:pt x="31" y="17"/>
                  </a:lnTo>
                  <a:lnTo>
                    <a:pt x="34" y="17"/>
                  </a:lnTo>
                  <a:lnTo>
                    <a:pt x="38" y="16"/>
                  </a:lnTo>
                  <a:lnTo>
                    <a:pt x="41" y="16"/>
                  </a:lnTo>
                  <a:lnTo>
                    <a:pt x="45" y="16"/>
                  </a:lnTo>
                  <a:lnTo>
                    <a:pt x="48" y="15"/>
                  </a:lnTo>
                  <a:lnTo>
                    <a:pt x="52" y="15"/>
                  </a:lnTo>
                  <a:lnTo>
                    <a:pt x="55" y="14"/>
                  </a:lnTo>
                  <a:lnTo>
                    <a:pt x="59" y="14"/>
                  </a:lnTo>
                  <a:lnTo>
                    <a:pt x="63" y="14"/>
                  </a:lnTo>
                  <a:lnTo>
                    <a:pt x="66" y="13"/>
                  </a:lnTo>
                  <a:lnTo>
                    <a:pt x="70" y="13"/>
                  </a:lnTo>
                  <a:lnTo>
                    <a:pt x="73" y="13"/>
                  </a:lnTo>
                  <a:lnTo>
                    <a:pt x="77" y="12"/>
                  </a:lnTo>
                  <a:lnTo>
                    <a:pt x="80" y="12"/>
                  </a:lnTo>
                  <a:lnTo>
                    <a:pt x="84" y="12"/>
                  </a:lnTo>
                  <a:lnTo>
                    <a:pt x="88" y="12"/>
                  </a:lnTo>
                  <a:lnTo>
                    <a:pt x="91" y="12"/>
                  </a:lnTo>
                  <a:lnTo>
                    <a:pt x="95" y="12"/>
                  </a:lnTo>
                  <a:lnTo>
                    <a:pt x="98" y="12"/>
                  </a:lnTo>
                  <a:lnTo>
                    <a:pt x="102" y="11"/>
                  </a:lnTo>
                  <a:lnTo>
                    <a:pt x="106" y="11"/>
                  </a:lnTo>
                  <a:lnTo>
                    <a:pt x="109" y="11"/>
                  </a:lnTo>
                  <a:lnTo>
                    <a:pt x="113" y="11"/>
                  </a:lnTo>
                  <a:lnTo>
                    <a:pt x="115" y="11"/>
                  </a:lnTo>
                  <a:lnTo>
                    <a:pt x="118" y="12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6" y="12"/>
                  </a:lnTo>
                  <a:lnTo>
                    <a:pt x="128" y="12"/>
                  </a:lnTo>
                  <a:lnTo>
                    <a:pt x="131" y="12"/>
                  </a:lnTo>
                  <a:lnTo>
                    <a:pt x="133" y="12"/>
                  </a:lnTo>
                  <a:lnTo>
                    <a:pt x="136" y="12"/>
                  </a:lnTo>
                  <a:lnTo>
                    <a:pt x="138" y="12"/>
                  </a:lnTo>
                  <a:lnTo>
                    <a:pt x="141" y="12"/>
                  </a:lnTo>
                  <a:lnTo>
                    <a:pt x="143" y="12"/>
                  </a:lnTo>
                  <a:lnTo>
                    <a:pt x="146" y="13"/>
                  </a:lnTo>
                  <a:lnTo>
                    <a:pt x="148" y="13"/>
                  </a:lnTo>
                  <a:lnTo>
                    <a:pt x="151" y="13"/>
                  </a:lnTo>
                  <a:lnTo>
                    <a:pt x="153" y="13"/>
                  </a:lnTo>
                  <a:lnTo>
                    <a:pt x="156" y="13"/>
                  </a:lnTo>
                  <a:lnTo>
                    <a:pt x="158" y="14"/>
                  </a:lnTo>
                  <a:lnTo>
                    <a:pt x="161" y="14"/>
                  </a:lnTo>
                  <a:lnTo>
                    <a:pt x="163" y="14"/>
                  </a:lnTo>
                  <a:lnTo>
                    <a:pt x="166" y="14"/>
                  </a:lnTo>
                  <a:lnTo>
                    <a:pt x="168" y="14"/>
                  </a:lnTo>
                  <a:lnTo>
                    <a:pt x="171" y="14"/>
                  </a:lnTo>
                  <a:lnTo>
                    <a:pt x="173" y="15"/>
                  </a:lnTo>
                  <a:lnTo>
                    <a:pt x="176" y="15"/>
                  </a:lnTo>
                  <a:lnTo>
                    <a:pt x="178" y="15"/>
                  </a:lnTo>
                  <a:lnTo>
                    <a:pt x="181" y="16"/>
                  </a:lnTo>
                  <a:lnTo>
                    <a:pt x="183" y="16"/>
                  </a:lnTo>
                  <a:lnTo>
                    <a:pt x="186" y="16"/>
                  </a:lnTo>
                  <a:lnTo>
                    <a:pt x="188" y="16"/>
                  </a:lnTo>
                  <a:lnTo>
                    <a:pt x="191" y="16"/>
                  </a:lnTo>
                  <a:lnTo>
                    <a:pt x="193" y="17"/>
                  </a:lnTo>
                  <a:lnTo>
                    <a:pt x="194" y="16"/>
                  </a:lnTo>
                  <a:lnTo>
                    <a:pt x="194" y="15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193" y="13"/>
                  </a:lnTo>
                  <a:lnTo>
                    <a:pt x="193" y="12"/>
                  </a:lnTo>
                  <a:lnTo>
                    <a:pt x="193" y="12"/>
                  </a:lnTo>
                  <a:lnTo>
                    <a:pt x="193" y="11"/>
                  </a:lnTo>
                  <a:lnTo>
                    <a:pt x="189" y="10"/>
                  </a:lnTo>
                  <a:lnTo>
                    <a:pt x="185" y="8"/>
                  </a:lnTo>
                  <a:lnTo>
                    <a:pt x="181" y="7"/>
                  </a:lnTo>
                  <a:lnTo>
                    <a:pt x="177" y="6"/>
                  </a:lnTo>
                  <a:lnTo>
                    <a:pt x="174" y="5"/>
                  </a:lnTo>
                  <a:lnTo>
                    <a:pt x="170" y="4"/>
                  </a:lnTo>
                  <a:lnTo>
                    <a:pt x="166" y="3"/>
                  </a:lnTo>
                  <a:lnTo>
                    <a:pt x="162" y="3"/>
                  </a:lnTo>
                  <a:lnTo>
                    <a:pt x="159" y="2"/>
                  </a:lnTo>
                  <a:lnTo>
                    <a:pt x="155" y="1"/>
                  </a:lnTo>
                  <a:lnTo>
                    <a:pt x="151" y="1"/>
                  </a:lnTo>
                  <a:lnTo>
                    <a:pt x="147" y="1"/>
                  </a:lnTo>
                  <a:lnTo>
                    <a:pt x="144" y="0"/>
                  </a:lnTo>
                  <a:lnTo>
                    <a:pt x="140" y="0"/>
                  </a:lnTo>
                  <a:lnTo>
                    <a:pt x="136" y="0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25" y="0"/>
                  </a:lnTo>
                  <a:lnTo>
                    <a:pt x="121" y="0"/>
                  </a:lnTo>
                  <a:lnTo>
                    <a:pt x="118" y="0"/>
                  </a:lnTo>
                  <a:lnTo>
                    <a:pt x="114" y="0"/>
                  </a:lnTo>
                  <a:lnTo>
                    <a:pt x="110" y="0"/>
                  </a:lnTo>
                  <a:lnTo>
                    <a:pt x="107" y="0"/>
                  </a:lnTo>
                  <a:lnTo>
                    <a:pt x="103" y="1"/>
                  </a:lnTo>
                  <a:lnTo>
                    <a:pt x="99" y="1"/>
                  </a:lnTo>
                  <a:lnTo>
                    <a:pt x="95" y="1"/>
                  </a:lnTo>
                  <a:lnTo>
                    <a:pt x="92" y="1"/>
                  </a:lnTo>
                  <a:lnTo>
                    <a:pt x="88" y="2"/>
                  </a:lnTo>
                  <a:lnTo>
                    <a:pt x="84" y="2"/>
                  </a:lnTo>
                  <a:lnTo>
                    <a:pt x="81" y="2"/>
                  </a:lnTo>
                  <a:lnTo>
                    <a:pt x="77" y="3"/>
                  </a:lnTo>
                  <a:lnTo>
                    <a:pt x="73" y="3"/>
                  </a:lnTo>
                  <a:lnTo>
                    <a:pt x="69" y="4"/>
                  </a:lnTo>
                  <a:lnTo>
                    <a:pt x="64" y="4"/>
                  </a:lnTo>
                  <a:lnTo>
                    <a:pt x="60" y="5"/>
                  </a:lnTo>
                  <a:lnTo>
                    <a:pt x="55" y="6"/>
                  </a:lnTo>
                  <a:lnTo>
                    <a:pt x="51" y="7"/>
                  </a:lnTo>
                  <a:lnTo>
                    <a:pt x="46" y="8"/>
                  </a:lnTo>
                  <a:lnTo>
                    <a:pt x="41" y="9"/>
                  </a:lnTo>
                  <a:lnTo>
                    <a:pt x="37" y="10"/>
                  </a:lnTo>
                  <a:lnTo>
                    <a:pt x="32" y="11"/>
                  </a:lnTo>
                  <a:lnTo>
                    <a:pt x="27" y="12"/>
                  </a:lnTo>
                  <a:lnTo>
                    <a:pt x="22" y="14"/>
                  </a:lnTo>
                  <a:lnTo>
                    <a:pt x="18" y="15"/>
                  </a:lnTo>
                  <a:lnTo>
                    <a:pt x="13" y="17"/>
                  </a:lnTo>
                  <a:lnTo>
                    <a:pt x="9" y="18"/>
                  </a:lnTo>
                  <a:lnTo>
                    <a:pt x="4" y="19"/>
                  </a:lnTo>
                  <a:lnTo>
                    <a:pt x="0" y="2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79" name="Freeform 367">
              <a:extLst>
                <a:ext uri="{FF2B5EF4-FFF2-40B4-BE49-F238E27FC236}">
                  <a16:creationId xmlns:a16="http://schemas.microsoft.com/office/drawing/2014/main" id="{5C21724D-3550-9D4B-FE8A-133DD4BDF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" y="3447"/>
              <a:ext cx="117" cy="41"/>
            </a:xfrm>
            <a:custGeom>
              <a:avLst/>
              <a:gdLst>
                <a:gd name="T0" fmla="*/ 58 w 117"/>
                <a:gd name="T1" fmla="*/ 9 h 41"/>
                <a:gd name="T2" fmla="*/ 55 w 117"/>
                <a:gd name="T3" fmla="*/ 9 h 41"/>
                <a:gd name="T4" fmla="*/ 52 w 117"/>
                <a:gd name="T5" fmla="*/ 8 h 41"/>
                <a:gd name="T6" fmla="*/ 48 w 117"/>
                <a:gd name="T7" fmla="*/ 7 h 41"/>
                <a:gd name="T8" fmla="*/ 45 w 117"/>
                <a:gd name="T9" fmla="*/ 6 h 41"/>
                <a:gd name="T10" fmla="*/ 41 w 117"/>
                <a:gd name="T11" fmla="*/ 5 h 41"/>
                <a:gd name="T12" fmla="*/ 38 w 117"/>
                <a:gd name="T13" fmla="*/ 4 h 41"/>
                <a:gd name="T14" fmla="*/ 36 w 117"/>
                <a:gd name="T15" fmla="*/ 2 h 41"/>
                <a:gd name="T16" fmla="*/ 33 w 117"/>
                <a:gd name="T17" fmla="*/ 2 h 41"/>
                <a:gd name="T18" fmla="*/ 29 w 117"/>
                <a:gd name="T19" fmla="*/ 4 h 41"/>
                <a:gd name="T20" fmla="*/ 25 w 117"/>
                <a:gd name="T21" fmla="*/ 6 h 41"/>
                <a:gd name="T22" fmla="*/ 20 w 117"/>
                <a:gd name="T23" fmla="*/ 8 h 41"/>
                <a:gd name="T24" fmla="*/ 18 w 117"/>
                <a:gd name="T25" fmla="*/ 11 h 41"/>
                <a:gd name="T26" fmla="*/ 16 w 117"/>
                <a:gd name="T27" fmla="*/ 13 h 41"/>
                <a:gd name="T28" fmla="*/ 13 w 117"/>
                <a:gd name="T29" fmla="*/ 16 h 41"/>
                <a:gd name="T30" fmla="*/ 11 w 117"/>
                <a:gd name="T31" fmla="*/ 19 h 41"/>
                <a:gd name="T32" fmla="*/ 8 w 117"/>
                <a:gd name="T33" fmla="*/ 23 h 41"/>
                <a:gd name="T34" fmla="*/ 5 w 117"/>
                <a:gd name="T35" fmla="*/ 27 h 41"/>
                <a:gd name="T36" fmla="*/ 3 w 117"/>
                <a:gd name="T37" fmla="*/ 32 h 41"/>
                <a:gd name="T38" fmla="*/ 1 w 117"/>
                <a:gd name="T39" fmla="*/ 37 h 41"/>
                <a:gd name="T40" fmla="*/ 2 w 117"/>
                <a:gd name="T41" fmla="*/ 40 h 41"/>
                <a:gd name="T42" fmla="*/ 7 w 117"/>
                <a:gd name="T43" fmla="*/ 38 h 41"/>
                <a:gd name="T44" fmla="*/ 12 w 117"/>
                <a:gd name="T45" fmla="*/ 37 h 41"/>
                <a:gd name="T46" fmla="*/ 17 w 117"/>
                <a:gd name="T47" fmla="*/ 34 h 41"/>
                <a:gd name="T48" fmla="*/ 21 w 117"/>
                <a:gd name="T49" fmla="*/ 31 h 41"/>
                <a:gd name="T50" fmla="*/ 26 w 117"/>
                <a:gd name="T51" fmla="*/ 29 h 41"/>
                <a:gd name="T52" fmla="*/ 31 w 117"/>
                <a:gd name="T53" fmla="*/ 26 h 41"/>
                <a:gd name="T54" fmla="*/ 36 w 117"/>
                <a:gd name="T55" fmla="*/ 24 h 41"/>
                <a:gd name="T56" fmla="*/ 40 w 117"/>
                <a:gd name="T57" fmla="*/ 24 h 41"/>
                <a:gd name="T58" fmla="*/ 44 w 117"/>
                <a:gd name="T59" fmla="*/ 23 h 41"/>
                <a:gd name="T60" fmla="*/ 50 w 117"/>
                <a:gd name="T61" fmla="*/ 22 h 41"/>
                <a:gd name="T62" fmla="*/ 54 w 117"/>
                <a:gd name="T63" fmla="*/ 21 h 41"/>
                <a:gd name="T64" fmla="*/ 58 w 117"/>
                <a:gd name="T65" fmla="*/ 20 h 41"/>
                <a:gd name="T66" fmla="*/ 64 w 117"/>
                <a:gd name="T67" fmla="*/ 19 h 41"/>
                <a:gd name="T68" fmla="*/ 72 w 117"/>
                <a:gd name="T69" fmla="*/ 18 h 41"/>
                <a:gd name="T70" fmla="*/ 79 w 117"/>
                <a:gd name="T71" fmla="*/ 18 h 41"/>
                <a:gd name="T72" fmla="*/ 86 w 117"/>
                <a:gd name="T73" fmla="*/ 19 h 41"/>
                <a:gd name="T74" fmla="*/ 94 w 117"/>
                <a:gd name="T75" fmla="*/ 19 h 41"/>
                <a:gd name="T76" fmla="*/ 101 w 117"/>
                <a:gd name="T77" fmla="*/ 21 h 41"/>
                <a:gd name="T78" fmla="*/ 108 w 117"/>
                <a:gd name="T79" fmla="*/ 23 h 41"/>
                <a:gd name="T80" fmla="*/ 116 w 117"/>
                <a:gd name="T81" fmla="*/ 25 h 41"/>
                <a:gd name="T82" fmla="*/ 115 w 117"/>
                <a:gd name="T83" fmla="*/ 23 h 41"/>
                <a:gd name="T84" fmla="*/ 113 w 117"/>
                <a:gd name="T85" fmla="*/ 20 h 41"/>
                <a:gd name="T86" fmla="*/ 111 w 117"/>
                <a:gd name="T87" fmla="*/ 16 h 41"/>
                <a:gd name="T88" fmla="*/ 108 w 117"/>
                <a:gd name="T89" fmla="*/ 12 h 41"/>
                <a:gd name="T90" fmla="*/ 105 w 117"/>
                <a:gd name="T91" fmla="*/ 7 h 41"/>
                <a:gd name="T92" fmla="*/ 102 w 117"/>
                <a:gd name="T93" fmla="*/ 4 h 41"/>
                <a:gd name="T94" fmla="*/ 99 w 117"/>
                <a:gd name="T95" fmla="*/ 1 h 41"/>
                <a:gd name="T96" fmla="*/ 98 w 117"/>
                <a:gd name="T97" fmla="*/ 0 h 41"/>
                <a:gd name="T98" fmla="*/ 91 w 117"/>
                <a:gd name="T99" fmla="*/ 11 h 41"/>
                <a:gd name="T100" fmla="*/ 91 w 117"/>
                <a:gd name="T101" fmla="*/ 11 h 41"/>
                <a:gd name="T102" fmla="*/ 90 w 117"/>
                <a:gd name="T103" fmla="*/ 12 h 41"/>
                <a:gd name="T104" fmla="*/ 88 w 117"/>
                <a:gd name="T105" fmla="*/ 11 h 41"/>
                <a:gd name="T106" fmla="*/ 86 w 117"/>
                <a:gd name="T107" fmla="*/ 11 h 41"/>
                <a:gd name="T108" fmla="*/ 83 w 117"/>
                <a:gd name="T109" fmla="*/ 11 h 41"/>
                <a:gd name="T110" fmla="*/ 79 w 117"/>
                <a:gd name="T111" fmla="*/ 11 h 41"/>
                <a:gd name="T112" fmla="*/ 76 w 117"/>
                <a:gd name="T113" fmla="*/ 11 h 41"/>
                <a:gd name="T114" fmla="*/ 73 w 117"/>
                <a:gd name="T115" fmla="*/ 11 h 41"/>
                <a:gd name="T116" fmla="*/ 70 w 117"/>
                <a:gd name="T117" fmla="*/ 11 h 41"/>
                <a:gd name="T118" fmla="*/ 67 w 117"/>
                <a:gd name="T119" fmla="*/ 11 h 41"/>
                <a:gd name="T120" fmla="*/ 64 w 117"/>
                <a:gd name="T121" fmla="*/ 11 h 41"/>
                <a:gd name="T122" fmla="*/ 61 w 117"/>
                <a:gd name="T123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7" h="41">
                  <a:moveTo>
                    <a:pt x="58" y="9"/>
                  </a:moveTo>
                  <a:lnTo>
                    <a:pt x="58" y="9"/>
                  </a:lnTo>
                  <a:lnTo>
                    <a:pt x="57" y="9"/>
                  </a:lnTo>
                  <a:lnTo>
                    <a:pt x="55" y="9"/>
                  </a:lnTo>
                  <a:lnTo>
                    <a:pt x="54" y="8"/>
                  </a:lnTo>
                  <a:lnTo>
                    <a:pt x="52" y="8"/>
                  </a:lnTo>
                  <a:lnTo>
                    <a:pt x="50" y="7"/>
                  </a:lnTo>
                  <a:lnTo>
                    <a:pt x="48" y="7"/>
                  </a:lnTo>
                  <a:lnTo>
                    <a:pt x="47" y="6"/>
                  </a:lnTo>
                  <a:lnTo>
                    <a:pt x="45" y="6"/>
                  </a:lnTo>
                  <a:lnTo>
                    <a:pt x="43" y="5"/>
                  </a:lnTo>
                  <a:lnTo>
                    <a:pt x="41" y="5"/>
                  </a:lnTo>
                  <a:lnTo>
                    <a:pt x="40" y="4"/>
                  </a:lnTo>
                  <a:lnTo>
                    <a:pt x="38" y="4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2"/>
                  </a:lnTo>
                  <a:lnTo>
                    <a:pt x="33" y="2"/>
                  </a:lnTo>
                  <a:lnTo>
                    <a:pt x="31" y="3"/>
                  </a:lnTo>
                  <a:lnTo>
                    <a:pt x="29" y="4"/>
                  </a:lnTo>
                  <a:lnTo>
                    <a:pt x="27" y="5"/>
                  </a:lnTo>
                  <a:lnTo>
                    <a:pt x="25" y="6"/>
                  </a:lnTo>
                  <a:lnTo>
                    <a:pt x="22" y="7"/>
                  </a:lnTo>
                  <a:lnTo>
                    <a:pt x="20" y="8"/>
                  </a:lnTo>
                  <a:lnTo>
                    <a:pt x="18" y="10"/>
                  </a:lnTo>
                  <a:lnTo>
                    <a:pt x="18" y="11"/>
                  </a:lnTo>
                  <a:lnTo>
                    <a:pt x="17" y="12"/>
                  </a:lnTo>
                  <a:lnTo>
                    <a:pt x="16" y="13"/>
                  </a:lnTo>
                  <a:lnTo>
                    <a:pt x="14" y="14"/>
                  </a:lnTo>
                  <a:lnTo>
                    <a:pt x="13" y="16"/>
                  </a:lnTo>
                  <a:lnTo>
                    <a:pt x="12" y="17"/>
                  </a:lnTo>
                  <a:lnTo>
                    <a:pt x="11" y="19"/>
                  </a:lnTo>
                  <a:lnTo>
                    <a:pt x="9" y="21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5" y="27"/>
                  </a:lnTo>
                  <a:lnTo>
                    <a:pt x="4" y="30"/>
                  </a:lnTo>
                  <a:lnTo>
                    <a:pt x="3" y="32"/>
                  </a:lnTo>
                  <a:lnTo>
                    <a:pt x="2" y="35"/>
                  </a:lnTo>
                  <a:lnTo>
                    <a:pt x="1" y="37"/>
                  </a:lnTo>
                  <a:lnTo>
                    <a:pt x="0" y="40"/>
                  </a:lnTo>
                  <a:lnTo>
                    <a:pt x="2" y="40"/>
                  </a:lnTo>
                  <a:lnTo>
                    <a:pt x="5" y="39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2" y="37"/>
                  </a:lnTo>
                  <a:lnTo>
                    <a:pt x="15" y="35"/>
                  </a:lnTo>
                  <a:lnTo>
                    <a:pt x="17" y="34"/>
                  </a:lnTo>
                  <a:lnTo>
                    <a:pt x="19" y="33"/>
                  </a:lnTo>
                  <a:lnTo>
                    <a:pt x="21" y="31"/>
                  </a:lnTo>
                  <a:lnTo>
                    <a:pt x="24" y="30"/>
                  </a:lnTo>
                  <a:lnTo>
                    <a:pt x="26" y="29"/>
                  </a:lnTo>
                  <a:lnTo>
                    <a:pt x="29" y="27"/>
                  </a:lnTo>
                  <a:lnTo>
                    <a:pt x="31" y="26"/>
                  </a:lnTo>
                  <a:lnTo>
                    <a:pt x="34" y="26"/>
                  </a:lnTo>
                  <a:lnTo>
                    <a:pt x="36" y="24"/>
                  </a:lnTo>
                  <a:lnTo>
                    <a:pt x="39" y="24"/>
                  </a:lnTo>
                  <a:lnTo>
                    <a:pt x="40" y="24"/>
                  </a:lnTo>
                  <a:lnTo>
                    <a:pt x="42" y="23"/>
                  </a:lnTo>
                  <a:lnTo>
                    <a:pt x="44" y="23"/>
                  </a:lnTo>
                  <a:lnTo>
                    <a:pt x="47" y="22"/>
                  </a:lnTo>
                  <a:lnTo>
                    <a:pt x="50" y="22"/>
                  </a:lnTo>
                  <a:lnTo>
                    <a:pt x="52" y="21"/>
                  </a:lnTo>
                  <a:lnTo>
                    <a:pt x="54" y="21"/>
                  </a:lnTo>
                  <a:lnTo>
                    <a:pt x="56" y="20"/>
                  </a:lnTo>
                  <a:lnTo>
                    <a:pt x="58" y="20"/>
                  </a:lnTo>
                  <a:lnTo>
                    <a:pt x="61" y="19"/>
                  </a:lnTo>
                  <a:lnTo>
                    <a:pt x="64" y="19"/>
                  </a:lnTo>
                  <a:lnTo>
                    <a:pt x="68" y="19"/>
                  </a:lnTo>
                  <a:lnTo>
                    <a:pt x="72" y="18"/>
                  </a:lnTo>
                  <a:lnTo>
                    <a:pt x="75" y="18"/>
                  </a:lnTo>
                  <a:lnTo>
                    <a:pt x="79" y="18"/>
                  </a:lnTo>
                  <a:lnTo>
                    <a:pt x="83" y="18"/>
                  </a:lnTo>
                  <a:lnTo>
                    <a:pt x="86" y="19"/>
                  </a:lnTo>
                  <a:lnTo>
                    <a:pt x="90" y="19"/>
                  </a:lnTo>
                  <a:lnTo>
                    <a:pt x="94" y="19"/>
                  </a:lnTo>
                  <a:lnTo>
                    <a:pt x="98" y="20"/>
                  </a:lnTo>
                  <a:lnTo>
                    <a:pt x="101" y="21"/>
                  </a:lnTo>
                  <a:lnTo>
                    <a:pt x="105" y="22"/>
                  </a:lnTo>
                  <a:lnTo>
                    <a:pt x="108" y="23"/>
                  </a:lnTo>
                  <a:lnTo>
                    <a:pt x="112" y="24"/>
                  </a:lnTo>
                  <a:lnTo>
                    <a:pt x="116" y="25"/>
                  </a:lnTo>
                  <a:lnTo>
                    <a:pt x="115" y="24"/>
                  </a:lnTo>
                  <a:lnTo>
                    <a:pt x="115" y="23"/>
                  </a:lnTo>
                  <a:lnTo>
                    <a:pt x="114" y="22"/>
                  </a:lnTo>
                  <a:lnTo>
                    <a:pt x="113" y="20"/>
                  </a:lnTo>
                  <a:lnTo>
                    <a:pt x="112" y="18"/>
                  </a:lnTo>
                  <a:lnTo>
                    <a:pt x="111" y="16"/>
                  </a:lnTo>
                  <a:lnTo>
                    <a:pt x="109" y="14"/>
                  </a:lnTo>
                  <a:lnTo>
                    <a:pt x="108" y="12"/>
                  </a:lnTo>
                  <a:lnTo>
                    <a:pt x="106" y="9"/>
                  </a:lnTo>
                  <a:lnTo>
                    <a:pt x="105" y="7"/>
                  </a:lnTo>
                  <a:lnTo>
                    <a:pt x="103" y="5"/>
                  </a:lnTo>
                  <a:lnTo>
                    <a:pt x="102" y="4"/>
                  </a:lnTo>
                  <a:lnTo>
                    <a:pt x="101" y="2"/>
                  </a:lnTo>
                  <a:lnTo>
                    <a:pt x="99" y="1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7" y="0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89" y="12"/>
                  </a:lnTo>
                  <a:lnTo>
                    <a:pt x="88" y="11"/>
                  </a:lnTo>
                  <a:lnTo>
                    <a:pt x="87" y="11"/>
                  </a:lnTo>
                  <a:lnTo>
                    <a:pt x="86" y="11"/>
                  </a:lnTo>
                  <a:lnTo>
                    <a:pt x="84" y="11"/>
                  </a:lnTo>
                  <a:lnTo>
                    <a:pt x="83" y="11"/>
                  </a:lnTo>
                  <a:lnTo>
                    <a:pt x="81" y="11"/>
                  </a:lnTo>
                  <a:lnTo>
                    <a:pt x="79" y="11"/>
                  </a:lnTo>
                  <a:lnTo>
                    <a:pt x="78" y="11"/>
                  </a:lnTo>
                  <a:lnTo>
                    <a:pt x="76" y="11"/>
                  </a:lnTo>
                  <a:lnTo>
                    <a:pt x="75" y="11"/>
                  </a:lnTo>
                  <a:lnTo>
                    <a:pt x="73" y="11"/>
                  </a:lnTo>
                  <a:lnTo>
                    <a:pt x="72" y="11"/>
                  </a:lnTo>
                  <a:lnTo>
                    <a:pt x="70" y="11"/>
                  </a:lnTo>
                  <a:lnTo>
                    <a:pt x="69" y="11"/>
                  </a:lnTo>
                  <a:lnTo>
                    <a:pt x="67" y="11"/>
                  </a:lnTo>
                  <a:lnTo>
                    <a:pt x="66" y="11"/>
                  </a:lnTo>
                  <a:lnTo>
                    <a:pt x="64" y="11"/>
                  </a:lnTo>
                  <a:lnTo>
                    <a:pt x="62" y="10"/>
                  </a:lnTo>
                  <a:lnTo>
                    <a:pt x="61" y="10"/>
                  </a:lnTo>
                  <a:lnTo>
                    <a:pt x="58" y="9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80" name="Freeform 368">
              <a:extLst>
                <a:ext uri="{FF2B5EF4-FFF2-40B4-BE49-F238E27FC236}">
                  <a16:creationId xmlns:a16="http://schemas.microsoft.com/office/drawing/2014/main" id="{C9243274-2978-3303-F40A-A214D939E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472"/>
              <a:ext cx="560" cy="283"/>
            </a:xfrm>
            <a:custGeom>
              <a:avLst/>
              <a:gdLst>
                <a:gd name="T0" fmla="*/ 324 w 560"/>
                <a:gd name="T1" fmla="*/ 26 h 283"/>
                <a:gd name="T2" fmla="*/ 298 w 560"/>
                <a:gd name="T3" fmla="*/ 33 h 283"/>
                <a:gd name="T4" fmla="*/ 273 w 560"/>
                <a:gd name="T5" fmla="*/ 39 h 283"/>
                <a:gd name="T6" fmla="*/ 250 w 560"/>
                <a:gd name="T7" fmla="*/ 45 h 283"/>
                <a:gd name="T8" fmla="*/ 253 w 560"/>
                <a:gd name="T9" fmla="*/ 68 h 283"/>
                <a:gd name="T10" fmla="*/ 239 w 560"/>
                <a:gd name="T11" fmla="*/ 56 h 283"/>
                <a:gd name="T12" fmla="*/ 212 w 560"/>
                <a:gd name="T13" fmla="*/ 49 h 283"/>
                <a:gd name="T14" fmla="*/ 191 w 560"/>
                <a:gd name="T15" fmla="*/ 79 h 283"/>
                <a:gd name="T16" fmla="*/ 210 w 560"/>
                <a:gd name="T17" fmla="*/ 88 h 283"/>
                <a:gd name="T18" fmla="*/ 195 w 560"/>
                <a:gd name="T19" fmla="*/ 102 h 283"/>
                <a:gd name="T20" fmla="*/ 165 w 560"/>
                <a:gd name="T21" fmla="*/ 128 h 283"/>
                <a:gd name="T22" fmla="*/ 141 w 560"/>
                <a:gd name="T23" fmla="*/ 173 h 283"/>
                <a:gd name="T24" fmla="*/ 160 w 560"/>
                <a:gd name="T25" fmla="*/ 174 h 283"/>
                <a:gd name="T26" fmla="*/ 143 w 560"/>
                <a:gd name="T27" fmla="*/ 184 h 283"/>
                <a:gd name="T28" fmla="*/ 119 w 560"/>
                <a:gd name="T29" fmla="*/ 202 h 283"/>
                <a:gd name="T30" fmla="*/ 134 w 560"/>
                <a:gd name="T31" fmla="*/ 210 h 283"/>
                <a:gd name="T32" fmla="*/ 126 w 560"/>
                <a:gd name="T33" fmla="*/ 216 h 283"/>
                <a:gd name="T34" fmla="*/ 104 w 560"/>
                <a:gd name="T35" fmla="*/ 227 h 283"/>
                <a:gd name="T36" fmla="*/ 108 w 560"/>
                <a:gd name="T37" fmla="*/ 248 h 283"/>
                <a:gd name="T38" fmla="*/ 88 w 560"/>
                <a:gd name="T39" fmla="*/ 246 h 283"/>
                <a:gd name="T40" fmla="*/ 83 w 560"/>
                <a:gd name="T41" fmla="*/ 260 h 283"/>
                <a:gd name="T42" fmla="*/ 84 w 560"/>
                <a:gd name="T43" fmla="*/ 226 h 283"/>
                <a:gd name="T44" fmla="*/ 66 w 560"/>
                <a:gd name="T45" fmla="*/ 223 h 283"/>
                <a:gd name="T46" fmla="*/ 39 w 560"/>
                <a:gd name="T47" fmla="*/ 215 h 283"/>
                <a:gd name="T48" fmla="*/ 18 w 560"/>
                <a:gd name="T49" fmla="*/ 226 h 283"/>
                <a:gd name="T50" fmla="*/ 45 w 560"/>
                <a:gd name="T51" fmla="*/ 207 h 283"/>
                <a:gd name="T52" fmla="*/ 71 w 560"/>
                <a:gd name="T53" fmla="*/ 207 h 283"/>
                <a:gd name="T54" fmla="*/ 49 w 560"/>
                <a:gd name="T55" fmla="*/ 199 h 283"/>
                <a:gd name="T56" fmla="*/ 24 w 560"/>
                <a:gd name="T57" fmla="*/ 199 h 283"/>
                <a:gd name="T58" fmla="*/ 50 w 560"/>
                <a:gd name="T59" fmla="*/ 188 h 283"/>
                <a:gd name="T60" fmla="*/ 37 w 560"/>
                <a:gd name="T61" fmla="*/ 172 h 283"/>
                <a:gd name="T62" fmla="*/ 6 w 560"/>
                <a:gd name="T63" fmla="*/ 204 h 283"/>
                <a:gd name="T64" fmla="*/ 9 w 560"/>
                <a:gd name="T65" fmla="*/ 228 h 283"/>
                <a:gd name="T66" fmla="*/ 0 w 560"/>
                <a:gd name="T67" fmla="*/ 256 h 283"/>
                <a:gd name="T68" fmla="*/ 171 w 560"/>
                <a:gd name="T69" fmla="*/ 278 h 283"/>
                <a:gd name="T70" fmla="*/ 199 w 560"/>
                <a:gd name="T71" fmla="*/ 268 h 283"/>
                <a:gd name="T72" fmla="*/ 193 w 560"/>
                <a:gd name="T73" fmla="*/ 255 h 283"/>
                <a:gd name="T74" fmla="*/ 176 w 560"/>
                <a:gd name="T75" fmla="*/ 250 h 283"/>
                <a:gd name="T76" fmla="*/ 220 w 560"/>
                <a:gd name="T77" fmla="*/ 233 h 283"/>
                <a:gd name="T78" fmla="*/ 250 w 560"/>
                <a:gd name="T79" fmla="*/ 190 h 283"/>
                <a:gd name="T80" fmla="*/ 244 w 560"/>
                <a:gd name="T81" fmla="*/ 123 h 283"/>
                <a:gd name="T82" fmla="*/ 232 w 560"/>
                <a:gd name="T83" fmla="*/ 92 h 283"/>
                <a:gd name="T84" fmla="*/ 240 w 560"/>
                <a:gd name="T85" fmla="*/ 101 h 283"/>
                <a:gd name="T86" fmla="*/ 255 w 560"/>
                <a:gd name="T87" fmla="*/ 134 h 283"/>
                <a:gd name="T88" fmla="*/ 261 w 560"/>
                <a:gd name="T89" fmla="*/ 174 h 283"/>
                <a:gd name="T90" fmla="*/ 249 w 560"/>
                <a:gd name="T91" fmla="*/ 208 h 283"/>
                <a:gd name="T92" fmla="*/ 314 w 560"/>
                <a:gd name="T93" fmla="*/ 224 h 283"/>
                <a:gd name="T94" fmla="*/ 380 w 560"/>
                <a:gd name="T95" fmla="*/ 205 h 283"/>
                <a:gd name="T96" fmla="*/ 444 w 560"/>
                <a:gd name="T97" fmla="*/ 200 h 283"/>
                <a:gd name="T98" fmla="*/ 506 w 560"/>
                <a:gd name="T99" fmla="*/ 203 h 283"/>
                <a:gd name="T100" fmla="*/ 533 w 560"/>
                <a:gd name="T101" fmla="*/ 231 h 283"/>
                <a:gd name="T102" fmla="*/ 540 w 560"/>
                <a:gd name="T103" fmla="*/ 267 h 283"/>
                <a:gd name="T104" fmla="*/ 557 w 560"/>
                <a:gd name="T105" fmla="*/ 254 h 283"/>
                <a:gd name="T106" fmla="*/ 544 w 560"/>
                <a:gd name="T107" fmla="*/ 173 h 283"/>
                <a:gd name="T108" fmla="*/ 535 w 560"/>
                <a:gd name="T109" fmla="*/ 115 h 283"/>
                <a:gd name="T110" fmla="*/ 531 w 560"/>
                <a:gd name="T111" fmla="*/ 75 h 283"/>
                <a:gd name="T112" fmla="*/ 506 w 560"/>
                <a:gd name="T113" fmla="*/ 41 h 283"/>
                <a:gd name="T114" fmla="*/ 464 w 560"/>
                <a:gd name="T115" fmla="*/ 23 h 283"/>
                <a:gd name="T116" fmla="*/ 417 w 560"/>
                <a:gd name="T117" fmla="*/ 6 h 283"/>
                <a:gd name="T118" fmla="*/ 380 w 560"/>
                <a:gd name="T11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0" h="283">
                  <a:moveTo>
                    <a:pt x="351" y="11"/>
                  </a:moveTo>
                  <a:lnTo>
                    <a:pt x="351" y="11"/>
                  </a:lnTo>
                  <a:lnTo>
                    <a:pt x="350" y="12"/>
                  </a:lnTo>
                  <a:lnTo>
                    <a:pt x="350" y="13"/>
                  </a:lnTo>
                  <a:lnTo>
                    <a:pt x="348" y="14"/>
                  </a:lnTo>
                  <a:lnTo>
                    <a:pt x="347" y="15"/>
                  </a:lnTo>
                  <a:lnTo>
                    <a:pt x="345" y="16"/>
                  </a:lnTo>
                  <a:lnTo>
                    <a:pt x="343" y="17"/>
                  </a:lnTo>
                  <a:lnTo>
                    <a:pt x="341" y="18"/>
                  </a:lnTo>
                  <a:lnTo>
                    <a:pt x="339" y="19"/>
                  </a:lnTo>
                  <a:lnTo>
                    <a:pt x="337" y="20"/>
                  </a:lnTo>
                  <a:lnTo>
                    <a:pt x="334" y="21"/>
                  </a:lnTo>
                  <a:lnTo>
                    <a:pt x="332" y="22"/>
                  </a:lnTo>
                  <a:lnTo>
                    <a:pt x="330" y="23"/>
                  </a:lnTo>
                  <a:lnTo>
                    <a:pt x="328" y="25"/>
                  </a:lnTo>
                  <a:lnTo>
                    <a:pt x="326" y="25"/>
                  </a:lnTo>
                  <a:lnTo>
                    <a:pt x="324" y="26"/>
                  </a:lnTo>
                  <a:lnTo>
                    <a:pt x="323" y="27"/>
                  </a:lnTo>
                  <a:lnTo>
                    <a:pt x="321" y="28"/>
                  </a:lnTo>
                  <a:lnTo>
                    <a:pt x="320" y="28"/>
                  </a:lnTo>
                  <a:lnTo>
                    <a:pt x="318" y="29"/>
                  </a:lnTo>
                  <a:lnTo>
                    <a:pt x="317" y="29"/>
                  </a:lnTo>
                  <a:lnTo>
                    <a:pt x="315" y="30"/>
                  </a:lnTo>
                  <a:lnTo>
                    <a:pt x="314" y="30"/>
                  </a:lnTo>
                  <a:lnTo>
                    <a:pt x="312" y="31"/>
                  </a:lnTo>
                  <a:lnTo>
                    <a:pt x="310" y="31"/>
                  </a:lnTo>
                  <a:lnTo>
                    <a:pt x="309" y="31"/>
                  </a:lnTo>
                  <a:lnTo>
                    <a:pt x="307" y="32"/>
                  </a:lnTo>
                  <a:lnTo>
                    <a:pt x="306" y="32"/>
                  </a:lnTo>
                  <a:lnTo>
                    <a:pt x="304" y="32"/>
                  </a:lnTo>
                  <a:lnTo>
                    <a:pt x="302" y="32"/>
                  </a:lnTo>
                  <a:lnTo>
                    <a:pt x="301" y="33"/>
                  </a:lnTo>
                  <a:lnTo>
                    <a:pt x="299" y="33"/>
                  </a:lnTo>
                  <a:lnTo>
                    <a:pt x="298" y="33"/>
                  </a:lnTo>
                  <a:lnTo>
                    <a:pt x="296" y="34"/>
                  </a:lnTo>
                  <a:lnTo>
                    <a:pt x="295" y="34"/>
                  </a:lnTo>
                  <a:lnTo>
                    <a:pt x="293" y="34"/>
                  </a:lnTo>
                  <a:lnTo>
                    <a:pt x="292" y="35"/>
                  </a:lnTo>
                  <a:lnTo>
                    <a:pt x="291" y="35"/>
                  </a:lnTo>
                  <a:lnTo>
                    <a:pt x="290" y="35"/>
                  </a:lnTo>
                  <a:lnTo>
                    <a:pt x="290" y="35"/>
                  </a:lnTo>
                  <a:lnTo>
                    <a:pt x="289" y="35"/>
                  </a:lnTo>
                  <a:lnTo>
                    <a:pt x="287" y="36"/>
                  </a:lnTo>
                  <a:lnTo>
                    <a:pt x="285" y="36"/>
                  </a:lnTo>
                  <a:lnTo>
                    <a:pt x="283" y="36"/>
                  </a:lnTo>
                  <a:lnTo>
                    <a:pt x="282" y="36"/>
                  </a:lnTo>
                  <a:lnTo>
                    <a:pt x="280" y="37"/>
                  </a:lnTo>
                  <a:lnTo>
                    <a:pt x="278" y="37"/>
                  </a:lnTo>
                  <a:lnTo>
                    <a:pt x="277" y="38"/>
                  </a:lnTo>
                  <a:lnTo>
                    <a:pt x="275" y="39"/>
                  </a:lnTo>
                  <a:lnTo>
                    <a:pt x="273" y="39"/>
                  </a:lnTo>
                  <a:lnTo>
                    <a:pt x="271" y="40"/>
                  </a:lnTo>
                  <a:lnTo>
                    <a:pt x="270" y="40"/>
                  </a:lnTo>
                  <a:lnTo>
                    <a:pt x="268" y="40"/>
                  </a:lnTo>
                  <a:lnTo>
                    <a:pt x="266" y="41"/>
                  </a:lnTo>
                  <a:lnTo>
                    <a:pt x="265" y="41"/>
                  </a:lnTo>
                  <a:lnTo>
                    <a:pt x="263" y="42"/>
                  </a:lnTo>
                  <a:lnTo>
                    <a:pt x="262" y="42"/>
                  </a:lnTo>
                  <a:lnTo>
                    <a:pt x="261" y="42"/>
                  </a:lnTo>
                  <a:lnTo>
                    <a:pt x="260" y="43"/>
                  </a:lnTo>
                  <a:lnTo>
                    <a:pt x="259" y="43"/>
                  </a:lnTo>
                  <a:lnTo>
                    <a:pt x="258" y="43"/>
                  </a:lnTo>
                  <a:lnTo>
                    <a:pt x="257" y="43"/>
                  </a:lnTo>
                  <a:lnTo>
                    <a:pt x="256" y="43"/>
                  </a:lnTo>
                  <a:lnTo>
                    <a:pt x="256" y="43"/>
                  </a:lnTo>
                  <a:lnTo>
                    <a:pt x="254" y="43"/>
                  </a:lnTo>
                  <a:lnTo>
                    <a:pt x="252" y="44"/>
                  </a:lnTo>
                  <a:lnTo>
                    <a:pt x="250" y="45"/>
                  </a:lnTo>
                  <a:lnTo>
                    <a:pt x="247" y="45"/>
                  </a:lnTo>
                  <a:lnTo>
                    <a:pt x="245" y="46"/>
                  </a:lnTo>
                  <a:lnTo>
                    <a:pt x="243" y="46"/>
                  </a:lnTo>
                  <a:lnTo>
                    <a:pt x="241" y="47"/>
                  </a:lnTo>
                  <a:lnTo>
                    <a:pt x="239" y="47"/>
                  </a:lnTo>
                  <a:lnTo>
                    <a:pt x="240" y="48"/>
                  </a:lnTo>
                  <a:lnTo>
                    <a:pt x="241" y="50"/>
                  </a:lnTo>
                  <a:lnTo>
                    <a:pt x="243" y="52"/>
                  </a:lnTo>
                  <a:lnTo>
                    <a:pt x="244" y="53"/>
                  </a:lnTo>
                  <a:lnTo>
                    <a:pt x="245" y="55"/>
                  </a:lnTo>
                  <a:lnTo>
                    <a:pt x="247" y="57"/>
                  </a:lnTo>
                  <a:lnTo>
                    <a:pt x="248" y="59"/>
                  </a:lnTo>
                  <a:lnTo>
                    <a:pt x="249" y="61"/>
                  </a:lnTo>
                  <a:lnTo>
                    <a:pt x="250" y="63"/>
                  </a:lnTo>
                  <a:lnTo>
                    <a:pt x="251" y="65"/>
                  </a:lnTo>
                  <a:lnTo>
                    <a:pt x="252" y="67"/>
                  </a:lnTo>
                  <a:lnTo>
                    <a:pt x="253" y="68"/>
                  </a:lnTo>
                  <a:lnTo>
                    <a:pt x="254" y="70"/>
                  </a:lnTo>
                  <a:lnTo>
                    <a:pt x="255" y="72"/>
                  </a:lnTo>
                  <a:lnTo>
                    <a:pt x="256" y="75"/>
                  </a:lnTo>
                  <a:lnTo>
                    <a:pt x="257" y="76"/>
                  </a:lnTo>
                  <a:lnTo>
                    <a:pt x="257" y="77"/>
                  </a:lnTo>
                  <a:lnTo>
                    <a:pt x="249" y="67"/>
                  </a:lnTo>
                  <a:lnTo>
                    <a:pt x="248" y="67"/>
                  </a:lnTo>
                  <a:lnTo>
                    <a:pt x="248" y="66"/>
                  </a:lnTo>
                  <a:lnTo>
                    <a:pt x="247" y="65"/>
                  </a:lnTo>
                  <a:lnTo>
                    <a:pt x="246" y="64"/>
                  </a:lnTo>
                  <a:lnTo>
                    <a:pt x="245" y="63"/>
                  </a:lnTo>
                  <a:lnTo>
                    <a:pt x="244" y="61"/>
                  </a:lnTo>
                  <a:lnTo>
                    <a:pt x="244" y="60"/>
                  </a:lnTo>
                  <a:lnTo>
                    <a:pt x="243" y="59"/>
                  </a:lnTo>
                  <a:lnTo>
                    <a:pt x="242" y="58"/>
                  </a:lnTo>
                  <a:lnTo>
                    <a:pt x="241" y="57"/>
                  </a:lnTo>
                  <a:lnTo>
                    <a:pt x="239" y="56"/>
                  </a:lnTo>
                  <a:lnTo>
                    <a:pt x="238" y="54"/>
                  </a:lnTo>
                  <a:lnTo>
                    <a:pt x="236" y="54"/>
                  </a:lnTo>
                  <a:lnTo>
                    <a:pt x="235" y="53"/>
                  </a:lnTo>
                  <a:lnTo>
                    <a:pt x="233" y="51"/>
                  </a:lnTo>
                  <a:lnTo>
                    <a:pt x="232" y="50"/>
                  </a:lnTo>
                  <a:lnTo>
                    <a:pt x="231" y="50"/>
                  </a:lnTo>
                  <a:lnTo>
                    <a:pt x="230" y="49"/>
                  </a:lnTo>
                  <a:lnTo>
                    <a:pt x="229" y="49"/>
                  </a:lnTo>
                  <a:lnTo>
                    <a:pt x="228" y="48"/>
                  </a:lnTo>
                  <a:lnTo>
                    <a:pt x="227" y="48"/>
                  </a:lnTo>
                  <a:lnTo>
                    <a:pt x="226" y="48"/>
                  </a:lnTo>
                  <a:lnTo>
                    <a:pt x="224" y="47"/>
                  </a:lnTo>
                  <a:lnTo>
                    <a:pt x="223" y="47"/>
                  </a:lnTo>
                  <a:lnTo>
                    <a:pt x="217" y="45"/>
                  </a:lnTo>
                  <a:lnTo>
                    <a:pt x="215" y="46"/>
                  </a:lnTo>
                  <a:lnTo>
                    <a:pt x="214" y="47"/>
                  </a:lnTo>
                  <a:lnTo>
                    <a:pt x="212" y="49"/>
                  </a:lnTo>
                  <a:lnTo>
                    <a:pt x="211" y="50"/>
                  </a:lnTo>
                  <a:lnTo>
                    <a:pt x="209" y="51"/>
                  </a:lnTo>
                  <a:lnTo>
                    <a:pt x="208" y="53"/>
                  </a:lnTo>
                  <a:lnTo>
                    <a:pt x="206" y="54"/>
                  </a:lnTo>
                  <a:lnTo>
                    <a:pt x="204" y="55"/>
                  </a:lnTo>
                  <a:lnTo>
                    <a:pt x="203" y="56"/>
                  </a:lnTo>
                  <a:lnTo>
                    <a:pt x="201" y="57"/>
                  </a:lnTo>
                  <a:lnTo>
                    <a:pt x="200" y="59"/>
                  </a:lnTo>
                  <a:lnTo>
                    <a:pt x="198" y="61"/>
                  </a:lnTo>
                  <a:lnTo>
                    <a:pt x="197" y="62"/>
                  </a:lnTo>
                  <a:lnTo>
                    <a:pt x="196" y="64"/>
                  </a:lnTo>
                  <a:lnTo>
                    <a:pt x="194" y="65"/>
                  </a:lnTo>
                  <a:lnTo>
                    <a:pt x="193" y="67"/>
                  </a:lnTo>
                  <a:lnTo>
                    <a:pt x="193" y="70"/>
                  </a:lnTo>
                  <a:lnTo>
                    <a:pt x="192" y="73"/>
                  </a:lnTo>
                  <a:lnTo>
                    <a:pt x="191" y="76"/>
                  </a:lnTo>
                  <a:lnTo>
                    <a:pt x="191" y="79"/>
                  </a:lnTo>
                  <a:lnTo>
                    <a:pt x="190" y="82"/>
                  </a:lnTo>
                  <a:lnTo>
                    <a:pt x="189" y="85"/>
                  </a:lnTo>
                  <a:lnTo>
                    <a:pt x="189" y="88"/>
                  </a:lnTo>
                  <a:lnTo>
                    <a:pt x="188" y="91"/>
                  </a:lnTo>
                  <a:lnTo>
                    <a:pt x="190" y="92"/>
                  </a:lnTo>
                  <a:lnTo>
                    <a:pt x="191" y="91"/>
                  </a:lnTo>
                  <a:lnTo>
                    <a:pt x="193" y="91"/>
                  </a:lnTo>
                  <a:lnTo>
                    <a:pt x="194" y="90"/>
                  </a:lnTo>
                  <a:lnTo>
                    <a:pt x="196" y="89"/>
                  </a:lnTo>
                  <a:lnTo>
                    <a:pt x="197" y="89"/>
                  </a:lnTo>
                  <a:lnTo>
                    <a:pt x="198" y="89"/>
                  </a:lnTo>
                  <a:lnTo>
                    <a:pt x="200" y="89"/>
                  </a:lnTo>
                  <a:lnTo>
                    <a:pt x="202" y="89"/>
                  </a:lnTo>
                  <a:lnTo>
                    <a:pt x="204" y="88"/>
                  </a:lnTo>
                  <a:lnTo>
                    <a:pt x="206" y="88"/>
                  </a:lnTo>
                  <a:lnTo>
                    <a:pt x="208" y="87"/>
                  </a:lnTo>
                  <a:lnTo>
                    <a:pt x="210" y="88"/>
                  </a:lnTo>
                  <a:lnTo>
                    <a:pt x="212" y="88"/>
                  </a:lnTo>
                  <a:lnTo>
                    <a:pt x="214" y="89"/>
                  </a:lnTo>
                  <a:lnTo>
                    <a:pt x="216" y="90"/>
                  </a:lnTo>
                  <a:lnTo>
                    <a:pt x="216" y="91"/>
                  </a:lnTo>
                  <a:lnTo>
                    <a:pt x="215" y="92"/>
                  </a:lnTo>
                  <a:lnTo>
                    <a:pt x="215" y="92"/>
                  </a:lnTo>
                  <a:lnTo>
                    <a:pt x="214" y="93"/>
                  </a:lnTo>
                  <a:lnTo>
                    <a:pt x="212" y="93"/>
                  </a:lnTo>
                  <a:lnTo>
                    <a:pt x="210" y="93"/>
                  </a:lnTo>
                  <a:lnTo>
                    <a:pt x="207" y="94"/>
                  </a:lnTo>
                  <a:lnTo>
                    <a:pt x="205" y="94"/>
                  </a:lnTo>
                  <a:lnTo>
                    <a:pt x="203" y="95"/>
                  </a:lnTo>
                  <a:lnTo>
                    <a:pt x="201" y="97"/>
                  </a:lnTo>
                  <a:lnTo>
                    <a:pt x="200" y="98"/>
                  </a:lnTo>
                  <a:lnTo>
                    <a:pt x="198" y="100"/>
                  </a:lnTo>
                  <a:lnTo>
                    <a:pt x="197" y="101"/>
                  </a:lnTo>
                  <a:lnTo>
                    <a:pt x="195" y="102"/>
                  </a:lnTo>
                  <a:lnTo>
                    <a:pt x="193" y="102"/>
                  </a:lnTo>
                  <a:lnTo>
                    <a:pt x="191" y="102"/>
                  </a:lnTo>
                  <a:lnTo>
                    <a:pt x="190" y="103"/>
                  </a:lnTo>
                  <a:lnTo>
                    <a:pt x="188" y="103"/>
                  </a:lnTo>
                  <a:lnTo>
                    <a:pt x="186" y="104"/>
                  </a:lnTo>
                  <a:lnTo>
                    <a:pt x="185" y="106"/>
                  </a:lnTo>
                  <a:lnTo>
                    <a:pt x="182" y="108"/>
                  </a:lnTo>
                  <a:lnTo>
                    <a:pt x="180" y="110"/>
                  </a:lnTo>
                  <a:lnTo>
                    <a:pt x="178" y="112"/>
                  </a:lnTo>
                  <a:lnTo>
                    <a:pt x="176" y="115"/>
                  </a:lnTo>
                  <a:lnTo>
                    <a:pt x="175" y="117"/>
                  </a:lnTo>
                  <a:lnTo>
                    <a:pt x="174" y="119"/>
                  </a:lnTo>
                  <a:lnTo>
                    <a:pt x="173" y="121"/>
                  </a:lnTo>
                  <a:lnTo>
                    <a:pt x="173" y="122"/>
                  </a:lnTo>
                  <a:lnTo>
                    <a:pt x="170" y="124"/>
                  </a:lnTo>
                  <a:lnTo>
                    <a:pt x="168" y="126"/>
                  </a:lnTo>
                  <a:lnTo>
                    <a:pt x="165" y="128"/>
                  </a:lnTo>
                  <a:lnTo>
                    <a:pt x="163" y="131"/>
                  </a:lnTo>
                  <a:lnTo>
                    <a:pt x="161" y="134"/>
                  </a:lnTo>
                  <a:lnTo>
                    <a:pt x="159" y="136"/>
                  </a:lnTo>
                  <a:lnTo>
                    <a:pt x="157" y="139"/>
                  </a:lnTo>
                  <a:lnTo>
                    <a:pt x="155" y="143"/>
                  </a:lnTo>
                  <a:lnTo>
                    <a:pt x="153" y="146"/>
                  </a:lnTo>
                  <a:lnTo>
                    <a:pt x="152" y="149"/>
                  </a:lnTo>
                  <a:lnTo>
                    <a:pt x="150" y="153"/>
                  </a:lnTo>
                  <a:lnTo>
                    <a:pt x="148" y="156"/>
                  </a:lnTo>
                  <a:lnTo>
                    <a:pt x="147" y="159"/>
                  </a:lnTo>
                  <a:lnTo>
                    <a:pt x="145" y="162"/>
                  </a:lnTo>
                  <a:lnTo>
                    <a:pt x="143" y="166"/>
                  </a:lnTo>
                  <a:lnTo>
                    <a:pt x="142" y="169"/>
                  </a:lnTo>
                  <a:lnTo>
                    <a:pt x="141" y="170"/>
                  </a:lnTo>
                  <a:lnTo>
                    <a:pt x="141" y="171"/>
                  </a:lnTo>
                  <a:lnTo>
                    <a:pt x="141" y="172"/>
                  </a:lnTo>
                  <a:lnTo>
                    <a:pt x="141" y="173"/>
                  </a:lnTo>
                  <a:lnTo>
                    <a:pt x="141" y="175"/>
                  </a:lnTo>
                  <a:lnTo>
                    <a:pt x="140" y="175"/>
                  </a:lnTo>
                  <a:lnTo>
                    <a:pt x="140" y="176"/>
                  </a:lnTo>
                  <a:lnTo>
                    <a:pt x="140" y="177"/>
                  </a:lnTo>
                  <a:lnTo>
                    <a:pt x="141" y="177"/>
                  </a:lnTo>
                  <a:lnTo>
                    <a:pt x="142" y="177"/>
                  </a:lnTo>
                  <a:lnTo>
                    <a:pt x="143" y="177"/>
                  </a:lnTo>
                  <a:lnTo>
                    <a:pt x="145" y="177"/>
                  </a:lnTo>
                  <a:lnTo>
                    <a:pt x="146" y="176"/>
                  </a:lnTo>
                  <a:lnTo>
                    <a:pt x="148" y="176"/>
                  </a:lnTo>
                  <a:lnTo>
                    <a:pt x="150" y="177"/>
                  </a:lnTo>
                  <a:lnTo>
                    <a:pt x="152" y="177"/>
                  </a:lnTo>
                  <a:lnTo>
                    <a:pt x="153" y="176"/>
                  </a:lnTo>
                  <a:lnTo>
                    <a:pt x="155" y="175"/>
                  </a:lnTo>
                  <a:lnTo>
                    <a:pt x="157" y="175"/>
                  </a:lnTo>
                  <a:lnTo>
                    <a:pt x="159" y="174"/>
                  </a:lnTo>
                  <a:lnTo>
                    <a:pt x="160" y="174"/>
                  </a:lnTo>
                  <a:lnTo>
                    <a:pt x="162" y="174"/>
                  </a:lnTo>
                  <a:lnTo>
                    <a:pt x="164" y="174"/>
                  </a:lnTo>
                  <a:lnTo>
                    <a:pt x="165" y="175"/>
                  </a:lnTo>
                  <a:lnTo>
                    <a:pt x="164" y="176"/>
                  </a:lnTo>
                  <a:lnTo>
                    <a:pt x="162" y="177"/>
                  </a:lnTo>
                  <a:lnTo>
                    <a:pt x="161" y="178"/>
                  </a:lnTo>
                  <a:lnTo>
                    <a:pt x="159" y="178"/>
                  </a:lnTo>
                  <a:lnTo>
                    <a:pt x="157" y="179"/>
                  </a:lnTo>
                  <a:lnTo>
                    <a:pt x="155" y="180"/>
                  </a:lnTo>
                  <a:lnTo>
                    <a:pt x="154" y="180"/>
                  </a:lnTo>
                  <a:lnTo>
                    <a:pt x="152" y="181"/>
                  </a:lnTo>
                  <a:lnTo>
                    <a:pt x="151" y="182"/>
                  </a:lnTo>
                  <a:lnTo>
                    <a:pt x="150" y="182"/>
                  </a:lnTo>
                  <a:lnTo>
                    <a:pt x="148" y="183"/>
                  </a:lnTo>
                  <a:lnTo>
                    <a:pt x="147" y="183"/>
                  </a:lnTo>
                  <a:lnTo>
                    <a:pt x="145" y="184"/>
                  </a:lnTo>
                  <a:lnTo>
                    <a:pt x="143" y="184"/>
                  </a:lnTo>
                  <a:lnTo>
                    <a:pt x="142" y="184"/>
                  </a:lnTo>
                  <a:lnTo>
                    <a:pt x="141" y="184"/>
                  </a:lnTo>
                  <a:lnTo>
                    <a:pt x="138" y="184"/>
                  </a:lnTo>
                  <a:lnTo>
                    <a:pt x="136" y="185"/>
                  </a:lnTo>
                  <a:lnTo>
                    <a:pt x="134" y="186"/>
                  </a:lnTo>
                  <a:lnTo>
                    <a:pt x="132" y="187"/>
                  </a:lnTo>
                  <a:lnTo>
                    <a:pt x="130" y="189"/>
                  </a:lnTo>
                  <a:lnTo>
                    <a:pt x="128" y="190"/>
                  </a:lnTo>
                  <a:lnTo>
                    <a:pt x="125" y="191"/>
                  </a:lnTo>
                  <a:lnTo>
                    <a:pt x="123" y="191"/>
                  </a:lnTo>
                  <a:lnTo>
                    <a:pt x="122" y="193"/>
                  </a:lnTo>
                  <a:lnTo>
                    <a:pt x="121" y="194"/>
                  </a:lnTo>
                  <a:lnTo>
                    <a:pt x="120" y="196"/>
                  </a:lnTo>
                  <a:lnTo>
                    <a:pt x="120" y="197"/>
                  </a:lnTo>
                  <a:lnTo>
                    <a:pt x="119" y="199"/>
                  </a:lnTo>
                  <a:lnTo>
                    <a:pt x="119" y="201"/>
                  </a:lnTo>
                  <a:lnTo>
                    <a:pt x="119" y="202"/>
                  </a:lnTo>
                  <a:lnTo>
                    <a:pt x="118" y="204"/>
                  </a:lnTo>
                  <a:lnTo>
                    <a:pt x="119" y="205"/>
                  </a:lnTo>
                  <a:lnTo>
                    <a:pt x="119" y="205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1" y="206"/>
                  </a:lnTo>
                  <a:lnTo>
                    <a:pt x="122" y="206"/>
                  </a:lnTo>
                  <a:lnTo>
                    <a:pt x="123" y="206"/>
                  </a:lnTo>
                  <a:lnTo>
                    <a:pt x="123" y="206"/>
                  </a:lnTo>
                  <a:lnTo>
                    <a:pt x="125" y="206"/>
                  </a:lnTo>
                  <a:lnTo>
                    <a:pt x="126" y="206"/>
                  </a:lnTo>
                  <a:lnTo>
                    <a:pt x="127" y="207"/>
                  </a:lnTo>
                  <a:lnTo>
                    <a:pt x="129" y="207"/>
                  </a:lnTo>
                  <a:lnTo>
                    <a:pt x="130" y="208"/>
                  </a:lnTo>
                  <a:lnTo>
                    <a:pt x="131" y="208"/>
                  </a:lnTo>
                  <a:lnTo>
                    <a:pt x="133" y="209"/>
                  </a:lnTo>
                  <a:lnTo>
                    <a:pt x="134" y="210"/>
                  </a:lnTo>
                  <a:lnTo>
                    <a:pt x="135" y="211"/>
                  </a:lnTo>
                  <a:lnTo>
                    <a:pt x="137" y="211"/>
                  </a:lnTo>
                  <a:lnTo>
                    <a:pt x="138" y="212"/>
                  </a:lnTo>
                  <a:lnTo>
                    <a:pt x="140" y="213"/>
                  </a:lnTo>
                  <a:lnTo>
                    <a:pt x="141" y="213"/>
                  </a:lnTo>
                  <a:lnTo>
                    <a:pt x="142" y="214"/>
                  </a:lnTo>
                  <a:lnTo>
                    <a:pt x="143" y="215"/>
                  </a:lnTo>
                  <a:lnTo>
                    <a:pt x="145" y="216"/>
                  </a:lnTo>
                  <a:lnTo>
                    <a:pt x="143" y="217"/>
                  </a:lnTo>
                  <a:lnTo>
                    <a:pt x="141" y="217"/>
                  </a:lnTo>
                  <a:lnTo>
                    <a:pt x="139" y="217"/>
                  </a:lnTo>
                  <a:lnTo>
                    <a:pt x="137" y="217"/>
                  </a:lnTo>
                  <a:lnTo>
                    <a:pt x="135" y="217"/>
                  </a:lnTo>
                  <a:lnTo>
                    <a:pt x="133" y="216"/>
                  </a:lnTo>
                  <a:lnTo>
                    <a:pt x="130" y="216"/>
                  </a:lnTo>
                  <a:lnTo>
                    <a:pt x="128" y="216"/>
                  </a:lnTo>
                  <a:lnTo>
                    <a:pt x="126" y="216"/>
                  </a:lnTo>
                  <a:lnTo>
                    <a:pt x="124" y="215"/>
                  </a:lnTo>
                  <a:lnTo>
                    <a:pt x="122" y="215"/>
                  </a:lnTo>
                  <a:lnTo>
                    <a:pt x="120" y="215"/>
                  </a:lnTo>
                  <a:lnTo>
                    <a:pt x="118" y="214"/>
                  </a:lnTo>
                  <a:lnTo>
                    <a:pt x="116" y="214"/>
                  </a:lnTo>
                  <a:lnTo>
                    <a:pt x="114" y="214"/>
                  </a:lnTo>
                  <a:lnTo>
                    <a:pt x="112" y="214"/>
                  </a:lnTo>
                  <a:lnTo>
                    <a:pt x="110" y="214"/>
                  </a:lnTo>
                  <a:lnTo>
                    <a:pt x="109" y="215"/>
                  </a:lnTo>
                  <a:lnTo>
                    <a:pt x="108" y="216"/>
                  </a:lnTo>
                  <a:lnTo>
                    <a:pt x="107" y="217"/>
                  </a:lnTo>
                  <a:lnTo>
                    <a:pt x="106" y="219"/>
                  </a:lnTo>
                  <a:lnTo>
                    <a:pt x="105" y="220"/>
                  </a:lnTo>
                  <a:lnTo>
                    <a:pt x="104" y="221"/>
                  </a:lnTo>
                  <a:lnTo>
                    <a:pt x="103" y="222"/>
                  </a:lnTo>
                  <a:lnTo>
                    <a:pt x="102" y="224"/>
                  </a:lnTo>
                  <a:lnTo>
                    <a:pt x="104" y="227"/>
                  </a:lnTo>
                  <a:lnTo>
                    <a:pt x="105" y="230"/>
                  </a:lnTo>
                  <a:lnTo>
                    <a:pt x="106" y="233"/>
                  </a:lnTo>
                  <a:lnTo>
                    <a:pt x="107" y="236"/>
                  </a:lnTo>
                  <a:lnTo>
                    <a:pt x="108" y="238"/>
                  </a:lnTo>
                  <a:lnTo>
                    <a:pt x="109" y="240"/>
                  </a:lnTo>
                  <a:lnTo>
                    <a:pt x="110" y="243"/>
                  </a:lnTo>
                  <a:lnTo>
                    <a:pt x="112" y="246"/>
                  </a:lnTo>
                  <a:lnTo>
                    <a:pt x="112" y="247"/>
                  </a:lnTo>
                  <a:lnTo>
                    <a:pt x="112" y="248"/>
                  </a:lnTo>
                  <a:lnTo>
                    <a:pt x="112" y="249"/>
                  </a:lnTo>
                  <a:lnTo>
                    <a:pt x="113" y="250"/>
                  </a:lnTo>
                  <a:lnTo>
                    <a:pt x="113" y="251"/>
                  </a:lnTo>
                  <a:lnTo>
                    <a:pt x="113" y="252"/>
                  </a:lnTo>
                  <a:lnTo>
                    <a:pt x="113" y="253"/>
                  </a:lnTo>
                  <a:lnTo>
                    <a:pt x="112" y="253"/>
                  </a:lnTo>
                  <a:lnTo>
                    <a:pt x="110" y="251"/>
                  </a:lnTo>
                  <a:lnTo>
                    <a:pt x="108" y="248"/>
                  </a:lnTo>
                  <a:lnTo>
                    <a:pt x="106" y="244"/>
                  </a:lnTo>
                  <a:lnTo>
                    <a:pt x="104" y="241"/>
                  </a:lnTo>
                  <a:lnTo>
                    <a:pt x="102" y="237"/>
                  </a:lnTo>
                  <a:lnTo>
                    <a:pt x="100" y="235"/>
                  </a:lnTo>
                  <a:lnTo>
                    <a:pt x="97" y="232"/>
                  </a:lnTo>
                  <a:lnTo>
                    <a:pt x="94" y="230"/>
                  </a:lnTo>
                  <a:lnTo>
                    <a:pt x="93" y="231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91" y="236"/>
                  </a:lnTo>
                  <a:lnTo>
                    <a:pt x="91" y="237"/>
                  </a:lnTo>
                  <a:lnTo>
                    <a:pt x="90" y="239"/>
                  </a:lnTo>
                  <a:lnTo>
                    <a:pt x="90" y="241"/>
                  </a:lnTo>
                  <a:lnTo>
                    <a:pt x="89" y="242"/>
                  </a:lnTo>
                  <a:lnTo>
                    <a:pt x="89" y="243"/>
                  </a:lnTo>
                  <a:lnTo>
                    <a:pt x="88" y="244"/>
                  </a:lnTo>
                  <a:lnTo>
                    <a:pt x="88" y="246"/>
                  </a:lnTo>
                  <a:lnTo>
                    <a:pt x="87" y="247"/>
                  </a:lnTo>
                  <a:lnTo>
                    <a:pt x="87" y="248"/>
                  </a:lnTo>
                  <a:lnTo>
                    <a:pt x="87" y="250"/>
                  </a:lnTo>
                  <a:lnTo>
                    <a:pt x="87" y="251"/>
                  </a:lnTo>
                  <a:lnTo>
                    <a:pt x="87" y="252"/>
                  </a:lnTo>
                  <a:lnTo>
                    <a:pt x="87" y="253"/>
                  </a:lnTo>
                  <a:lnTo>
                    <a:pt x="87" y="254"/>
                  </a:lnTo>
                  <a:lnTo>
                    <a:pt x="87" y="255"/>
                  </a:lnTo>
                  <a:lnTo>
                    <a:pt x="86" y="256"/>
                  </a:lnTo>
                  <a:lnTo>
                    <a:pt x="85" y="257"/>
                  </a:lnTo>
                  <a:lnTo>
                    <a:pt x="85" y="259"/>
                  </a:lnTo>
                  <a:lnTo>
                    <a:pt x="84" y="259"/>
                  </a:lnTo>
                  <a:lnTo>
                    <a:pt x="84" y="260"/>
                  </a:lnTo>
                  <a:lnTo>
                    <a:pt x="84" y="260"/>
                  </a:lnTo>
                  <a:lnTo>
                    <a:pt x="83" y="260"/>
                  </a:lnTo>
                  <a:lnTo>
                    <a:pt x="83" y="260"/>
                  </a:lnTo>
                  <a:lnTo>
                    <a:pt x="83" y="260"/>
                  </a:lnTo>
                  <a:lnTo>
                    <a:pt x="82" y="259"/>
                  </a:lnTo>
                  <a:lnTo>
                    <a:pt x="82" y="258"/>
                  </a:lnTo>
                  <a:lnTo>
                    <a:pt x="82" y="257"/>
                  </a:lnTo>
                  <a:lnTo>
                    <a:pt x="82" y="256"/>
                  </a:lnTo>
                  <a:lnTo>
                    <a:pt x="83" y="255"/>
                  </a:lnTo>
                  <a:lnTo>
                    <a:pt x="83" y="254"/>
                  </a:lnTo>
                  <a:lnTo>
                    <a:pt x="83" y="253"/>
                  </a:lnTo>
                  <a:lnTo>
                    <a:pt x="84" y="252"/>
                  </a:lnTo>
                  <a:lnTo>
                    <a:pt x="84" y="249"/>
                  </a:lnTo>
                  <a:lnTo>
                    <a:pt x="84" y="246"/>
                  </a:lnTo>
                  <a:lnTo>
                    <a:pt x="84" y="243"/>
                  </a:lnTo>
                  <a:lnTo>
                    <a:pt x="85" y="240"/>
                  </a:lnTo>
                  <a:lnTo>
                    <a:pt x="85" y="237"/>
                  </a:lnTo>
                  <a:lnTo>
                    <a:pt x="85" y="234"/>
                  </a:lnTo>
                  <a:lnTo>
                    <a:pt x="85" y="231"/>
                  </a:lnTo>
                  <a:lnTo>
                    <a:pt x="85" y="228"/>
                  </a:lnTo>
                  <a:lnTo>
                    <a:pt x="84" y="226"/>
                  </a:lnTo>
                  <a:lnTo>
                    <a:pt x="83" y="225"/>
                  </a:lnTo>
                  <a:lnTo>
                    <a:pt x="81" y="224"/>
                  </a:lnTo>
                  <a:lnTo>
                    <a:pt x="79" y="224"/>
                  </a:lnTo>
                  <a:lnTo>
                    <a:pt x="77" y="224"/>
                  </a:lnTo>
                  <a:lnTo>
                    <a:pt x="76" y="224"/>
                  </a:lnTo>
                  <a:lnTo>
                    <a:pt x="74" y="224"/>
                  </a:lnTo>
                  <a:lnTo>
                    <a:pt x="72" y="224"/>
                  </a:lnTo>
                  <a:lnTo>
                    <a:pt x="73" y="224"/>
                  </a:lnTo>
                  <a:lnTo>
                    <a:pt x="73" y="224"/>
                  </a:lnTo>
                  <a:lnTo>
                    <a:pt x="73" y="224"/>
                  </a:lnTo>
                  <a:lnTo>
                    <a:pt x="72" y="224"/>
                  </a:lnTo>
                  <a:lnTo>
                    <a:pt x="72" y="224"/>
                  </a:lnTo>
                  <a:lnTo>
                    <a:pt x="71" y="224"/>
                  </a:lnTo>
                  <a:lnTo>
                    <a:pt x="70" y="224"/>
                  </a:lnTo>
                  <a:lnTo>
                    <a:pt x="70" y="224"/>
                  </a:lnTo>
                  <a:lnTo>
                    <a:pt x="68" y="224"/>
                  </a:lnTo>
                  <a:lnTo>
                    <a:pt x="66" y="223"/>
                  </a:lnTo>
                  <a:lnTo>
                    <a:pt x="65" y="223"/>
                  </a:lnTo>
                  <a:lnTo>
                    <a:pt x="63" y="223"/>
                  </a:lnTo>
                  <a:lnTo>
                    <a:pt x="61" y="222"/>
                  </a:lnTo>
                  <a:lnTo>
                    <a:pt x="60" y="222"/>
                  </a:lnTo>
                  <a:lnTo>
                    <a:pt x="58" y="221"/>
                  </a:lnTo>
                  <a:lnTo>
                    <a:pt x="57" y="220"/>
                  </a:lnTo>
                  <a:lnTo>
                    <a:pt x="55" y="220"/>
                  </a:lnTo>
                  <a:lnTo>
                    <a:pt x="54" y="219"/>
                  </a:lnTo>
                  <a:lnTo>
                    <a:pt x="52" y="218"/>
                  </a:lnTo>
                  <a:lnTo>
                    <a:pt x="50" y="217"/>
                  </a:lnTo>
                  <a:lnTo>
                    <a:pt x="49" y="217"/>
                  </a:lnTo>
                  <a:lnTo>
                    <a:pt x="47" y="216"/>
                  </a:lnTo>
                  <a:lnTo>
                    <a:pt x="46" y="215"/>
                  </a:lnTo>
                  <a:lnTo>
                    <a:pt x="44" y="214"/>
                  </a:lnTo>
                  <a:lnTo>
                    <a:pt x="43" y="214"/>
                  </a:lnTo>
                  <a:lnTo>
                    <a:pt x="41" y="214"/>
                  </a:lnTo>
                  <a:lnTo>
                    <a:pt x="39" y="215"/>
                  </a:lnTo>
                  <a:lnTo>
                    <a:pt x="38" y="216"/>
                  </a:lnTo>
                  <a:lnTo>
                    <a:pt x="36" y="216"/>
                  </a:lnTo>
                  <a:lnTo>
                    <a:pt x="35" y="217"/>
                  </a:lnTo>
                  <a:lnTo>
                    <a:pt x="33" y="218"/>
                  </a:lnTo>
                  <a:lnTo>
                    <a:pt x="32" y="219"/>
                  </a:lnTo>
                  <a:lnTo>
                    <a:pt x="31" y="220"/>
                  </a:lnTo>
                  <a:lnTo>
                    <a:pt x="29" y="221"/>
                  </a:lnTo>
                  <a:lnTo>
                    <a:pt x="28" y="222"/>
                  </a:lnTo>
                  <a:lnTo>
                    <a:pt x="26" y="223"/>
                  </a:lnTo>
                  <a:lnTo>
                    <a:pt x="25" y="224"/>
                  </a:lnTo>
                  <a:lnTo>
                    <a:pt x="23" y="225"/>
                  </a:lnTo>
                  <a:lnTo>
                    <a:pt x="22" y="226"/>
                  </a:lnTo>
                  <a:lnTo>
                    <a:pt x="20" y="227"/>
                  </a:lnTo>
                  <a:lnTo>
                    <a:pt x="20" y="227"/>
                  </a:lnTo>
                  <a:lnTo>
                    <a:pt x="19" y="227"/>
                  </a:lnTo>
                  <a:lnTo>
                    <a:pt x="19" y="226"/>
                  </a:lnTo>
                  <a:lnTo>
                    <a:pt x="18" y="226"/>
                  </a:lnTo>
                  <a:lnTo>
                    <a:pt x="19" y="224"/>
                  </a:lnTo>
                  <a:lnTo>
                    <a:pt x="21" y="222"/>
                  </a:lnTo>
                  <a:lnTo>
                    <a:pt x="22" y="221"/>
                  </a:lnTo>
                  <a:lnTo>
                    <a:pt x="24" y="220"/>
                  </a:lnTo>
                  <a:lnTo>
                    <a:pt x="25" y="219"/>
                  </a:lnTo>
                  <a:lnTo>
                    <a:pt x="27" y="218"/>
                  </a:lnTo>
                  <a:lnTo>
                    <a:pt x="29" y="217"/>
                  </a:lnTo>
                  <a:lnTo>
                    <a:pt x="30" y="216"/>
                  </a:lnTo>
                  <a:lnTo>
                    <a:pt x="32" y="214"/>
                  </a:lnTo>
                  <a:lnTo>
                    <a:pt x="33" y="213"/>
                  </a:lnTo>
                  <a:lnTo>
                    <a:pt x="35" y="212"/>
                  </a:lnTo>
                  <a:lnTo>
                    <a:pt x="37" y="211"/>
                  </a:lnTo>
                  <a:lnTo>
                    <a:pt x="38" y="210"/>
                  </a:lnTo>
                  <a:lnTo>
                    <a:pt x="40" y="209"/>
                  </a:lnTo>
                  <a:lnTo>
                    <a:pt x="42" y="209"/>
                  </a:lnTo>
                  <a:lnTo>
                    <a:pt x="43" y="208"/>
                  </a:lnTo>
                  <a:lnTo>
                    <a:pt x="45" y="207"/>
                  </a:lnTo>
                  <a:lnTo>
                    <a:pt x="47" y="207"/>
                  </a:lnTo>
                  <a:lnTo>
                    <a:pt x="48" y="207"/>
                  </a:lnTo>
                  <a:lnTo>
                    <a:pt x="50" y="207"/>
                  </a:lnTo>
                  <a:lnTo>
                    <a:pt x="52" y="208"/>
                  </a:lnTo>
                  <a:lnTo>
                    <a:pt x="54" y="208"/>
                  </a:lnTo>
                  <a:lnTo>
                    <a:pt x="56" y="209"/>
                  </a:lnTo>
                  <a:lnTo>
                    <a:pt x="57" y="210"/>
                  </a:lnTo>
                  <a:lnTo>
                    <a:pt x="58" y="210"/>
                  </a:lnTo>
                  <a:lnTo>
                    <a:pt x="60" y="211"/>
                  </a:lnTo>
                  <a:lnTo>
                    <a:pt x="61" y="211"/>
                  </a:lnTo>
                  <a:lnTo>
                    <a:pt x="63" y="211"/>
                  </a:lnTo>
                  <a:lnTo>
                    <a:pt x="65" y="211"/>
                  </a:lnTo>
                  <a:lnTo>
                    <a:pt x="67" y="211"/>
                  </a:lnTo>
                  <a:lnTo>
                    <a:pt x="69" y="210"/>
                  </a:lnTo>
                  <a:lnTo>
                    <a:pt x="70" y="209"/>
                  </a:lnTo>
                  <a:lnTo>
                    <a:pt x="72" y="208"/>
                  </a:lnTo>
                  <a:lnTo>
                    <a:pt x="71" y="207"/>
                  </a:lnTo>
                  <a:lnTo>
                    <a:pt x="70" y="206"/>
                  </a:lnTo>
                  <a:lnTo>
                    <a:pt x="69" y="205"/>
                  </a:lnTo>
                  <a:lnTo>
                    <a:pt x="67" y="204"/>
                  </a:lnTo>
                  <a:lnTo>
                    <a:pt x="66" y="203"/>
                  </a:lnTo>
                  <a:lnTo>
                    <a:pt x="65" y="202"/>
                  </a:lnTo>
                  <a:lnTo>
                    <a:pt x="64" y="201"/>
                  </a:lnTo>
                  <a:lnTo>
                    <a:pt x="63" y="200"/>
                  </a:lnTo>
                  <a:lnTo>
                    <a:pt x="62" y="199"/>
                  </a:lnTo>
                  <a:lnTo>
                    <a:pt x="61" y="199"/>
                  </a:lnTo>
                  <a:lnTo>
                    <a:pt x="59" y="198"/>
                  </a:lnTo>
                  <a:lnTo>
                    <a:pt x="58" y="198"/>
                  </a:lnTo>
                  <a:lnTo>
                    <a:pt x="57" y="198"/>
                  </a:lnTo>
                  <a:lnTo>
                    <a:pt x="56" y="198"/>
                  </a:lnTo>
                  <a:lnTo>
                    <a:pt x="54" y="198"/>
                  </a:lnTo>
                  <a:lnTo>
                    <a:pt x="53" y="199"/>
                  </a:lnTo>
                  <a:lnTo>
                    <a:pt x="51" y="199"/>
                  </a:lnTo>
                  <a:lnTo>
                    <a:pt x="49" y="199"/>
                  </a:lnTo>
                  <a:lnTo>
                    <a:pt x="47" y="199"/>
                  </a:lnTo>
                  <a:lnTo>
                    <a:pt x="46" y="199"/>
                  </a:lnTo>
                  <a:lnTo>
                    <a:pt x="44" y="199"/>
                  </a:lnTo>
                  <a:lnTo>
                    <a:pt x="42" y="199"/>
                  </a:lnTo>
                  <a:lnTo>
                    <a:pt x="40" y="199"/>
                  </a:lnTo>
                  <a:lnTo>
                    <a:pt x="39" y="199"/>
                  </a:lnTo>
                  <a:lnTo>
                    <a:pt x="37" y="199"/>
                  </a:lnTo>
                  <a:lnTo>
                    <a:pt x="35" y="199"/>
                  </a:lnTo>
                  <a:lnTo>
                    <a:pt x="33" y="199"/>
                  </a:lnTo>
                  <a:lnTo>
                    <a:pt x="32" y="200"/>
                  </a:lnTo>
                  <a:lnTo>
                    <a:pt x="30" y="200"/>
                  </a:lnTo>
                  <a:lnTo>
                    <a:pt x="28" y="200"/>
                  </a:lnTo>
                  <a:lnTo>
                    <a:pt x="26" y="200"/>
                  </a:lnTo>
                  <a:lnTo>
                    <a:pt x="24" y="201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24" y="199"/>
                  </a:lnTo>
                  <a:lnTo>
                    <a:pt x="24" y="199"/>
                  </a:lnTo>
                  <a:lnTo>
                    <a:pt x="25" y="198"/>
                  </a:lnTo>
                  <a:lnTo>
                    <a:pt x="27" y="197"/>
                  </a:lnTo>
                  <a:lnTo>
                    <a:pt x="28" y="197"/>
                  </a:lnTo>
                  <a:lnTo>
                    <a:pt x="30" y="196"/>
                  </a:lnTo>
                  <a:lnTo>
                    <a:pt x="31" y="195"/>
                  </a:lnTo>
                  <a:lnTo>
                    <a:pt x="33" y="194"/>
                  </a:lnTo>
                  <a:lnTo>
                    <a:pt x="35" y="194"/>
                  </a:lnTo>
                  <a:lnTo>
                    <a:pt x="36" y="193"/>
                  </a:lnTo>
                  <a:lnTo>
                    <a:pt x="38" y="192"/>
                  </a:lnTo>
                  <a:lnTo>
                    <a:pt x="40" y="192"/>
                  </a:lnTo>
                  <a:lnTo>
                    <a:pt x="41" y="191"/>
                  </a:lnTo>
                  <a:lnTo>
                    <a:pt x="43" y="190"/>
                  </a:lnTo>
                  <a:lnTo>
                    <a:pt x="45" y="190"/>
                  </a:lnTo>
                  <a:lnTo>
                    <a:pt x="47" y="189"/>
                  </a:lnTo>
                  <a:lnTo>
                    <a:pt x="48" y="189"/>
                  </a:lnTo>
                  <a:lnTo>
                    <a:pt x="50" y="188"/>
                  </a:lnTo>
                  <a:lnTo>
                    <a:pt x="49" y="188"/>
                  </a:lnTo>
                  <a:lnTo>
                    <a:pt x="50" y="187"/>
                  </a:lnTo>
                  <a:lnTo>
                    <a:pt x="50" y="187"/>
                  </a:lnTo>
                  <a:lnTo>
                    <a:pt x="51" y="187"/>
                  </a:lnTo>
                  <a:lnTo>
                    <a:pt x="51" y="187"/>
                  </a:lnTo>
                  <a:lnTo>
                    <a:pt x="51" y="186"/>
                  </a:lnTo>
                  <a:lnTo>
                    <a:pt x="49" y="185"/>
                  </a:lnTo>
                  <a:lnTo>
                    <a:pt x="48" y="184"/>
                  </a:lnTo>
                  <a:lnTo>
                    <a:pt x="47" y="183"/>
                  </a:lnTo>
                  <a:lnTo>
                    <a:pt x="46" y="181"/>
                  </a:lnTo>
                  <a:lnTo>
                    <a:pt x="44" y="180"/>
                  </a:lnTo>
                  <a:lnTo>
                    <a:pt x="43" y="179"/>
                  </a:lnTo>
                  <a:lnTo>
                    <a:pt x="42" y="177"/>
                  </a:lnTo>
                  <a:lnTo>
                    <a:pt x="41" y="176"/>
                  </a:lnTo>
                  <a:lnTo>
                    <a:pt x="39" y="175"/>
                  </a:lnTo>
                  <a:lnTo>
                    <a:pt x="38" y="173"/>
                  </a:lnTo>
                  <a:lnTo>
                    <a:pt x="37" y="172"/>
                  </a:lnTo>
                  <a:lnTo>
                    <a:pt x="35" y="172"/>
                  </a:lnTo>
                  <a:lnTo>
                    <a:pt x="34" y="171"/>
                  </a:lnTo>
                  <a:lnTo>
                    <a:pt x="32" y="171"/>
                  </a:lnTo>
                  <a:lnTo>
                    <a:pt x="30" y="171"/>
                  </a:lnTo>
                  <a:lnTo>
                    <a:pt x="29" y="172"/>
                  </a:lnTo>
                  <a:lnTo>
                    <a:pt x="26" y="172"/>
                  </a:lnTo>
                  <a:lnTo>
                    <a:pt x="23" y="172"/>
                  </a:lnTo>
                  <a:lnTo>
                    <a:pt x="20" y="173"/>
                  </a:lnTo>
                  <a:lnTo>
                    <a:pt x="18" y="174"/>
                  </a:lnTo>
                  <a:lnTo>
                    <a:pt x="16" y="176"/>
                  </a:lnTo>
                  <a:lnTo>
                    <a:pt x="14" y="179"/>
                  </a:lnTo>
                  <a:lnTo>
                    <a:pt x="12" y="181"/>
                  </a:lnTo>
                  <a:lnTo>
                    <a:pt x="10" y="184"/>
                  </a:lnTo>
                  <a:lnTo>
                    <a:pt x="5" y="197"/>
                  </a:lnTo>
                  <a:lnTo>
                    <a:pt x="5" y="200"/>
                  </a:lnTo>
                  <a:lnTo>
                    <a:pt x="6" y="202"/>
                  </a:lnTo>
                  <a:lnTo>
                    <a:pt x="6" y="204"/>
                  </a:lnTo>
                  <a:lnTo>
                    <a:pt x="7" y="207"/>
                  </a:lnTo>
                  <a:lnTo>
                    <a:pt x="7" y="209"/>
                  </a:lnTo>
                  <a:lnTo>
                    <a:pt x="8" y="211"/>
                  </a:lnTo>
                  <a:lnTo>
                    <a:pt x="9" y="213"/>
                  </a:lnTo>
                  <a:lnTo>
                    <a:pt x="10" y="215"/>
                  </a:lnTo>
                  <a:lnTo>
                    <a:pt x="11" y="215"/>
                  </a:lnTo>
                  <a:lnTo>
                    <a:pt x="13" y="215"/>
                  </a:lnTo>
                  <a:lnTo>
                    <a:pt x="14" y="215"/>
                  </a:lnTo>
                  <a:lnTo>
                    <a:pt x="15" y="216"/>
                  </a:lnTo>
                  <a:lnTo>
                    <a:pt x="15" y="217"/>
                  </a:lnTo>
                  <a:lnTo>
                    <a:pt x="15" y="218"/>
                  </a:lnTo>
                  <a:lnTo>
                    <a:pt x="15" y="218"/>
                  </a:lnTo>
                  <a:lnTo>
                    <a:pt x="14" y="218"/>
                  </a:lnTo>
                  <a:lnTo>
                    <a:pt x="13" y="220"/>
                  </a:lnTo>
                  <a:lnTo>
                    <a:pt x="11" y="223"/>
                  </a:lnTo>
                  <a:lnTo>
                    <a:pt x="10" y="225"/>
                  </a:lnTo>
                  <a:lnTo>
                    <a:pt x="9" y="228"/>
                  </a:lnTo>
                  <a:lnTo>
                    <a:pt x="8" y="230"/>
                  </a:lnTo>
                  <a:lnTo>
                    <a:pt x="7" y="233"/>
                  </a:lnTo>
                  <a:lnTo>
                    <a:pt x="7" y="236"/>
                  </a:lnTo>
                  <a:lnTo>
                    <a:pt x="7" y="239"/>
                  </a:lnTo>
                  <a:lnTo>
                    <a:pt x="8" y="240"/>
                  </a:lnTo>
                  <a:lnTo>
                    <a:pt x="7" y="241"/>
                  </a:lnTo>
                  <a:lnTo>
                    <a:pt x="7" y="242"/>
                  </a:lnTo>
                  <a:lnTo>
                    <a:pt x="7" y="243"/>
                  </a:lnTo>
                  <a:lnTo>
                    <a:pt x="6" y="244"/>
                  </a:lnTo>
                  <a:lnTo>
                    <a:pt x="5" y="245"/>
                  </a:lnTo>
                  <a:lnTo>
                    <a:pt x="5" y="246"/>
                  </a:lnTo>
                  <a:lnTo>
                    <a:pt x="4" y="247"/>
                  </a:lnTo>
                  <a:lnTo>
                    <a:pt x="3" y="248"/>
                  </a:lnTo>
                  <a:lnTo>
                    <a:pt x="2" y="249"/>
                  </a:lnTo>
                  <a:lnTo>
                    <a:pt x="1" y="251"/>
                  </a:lnTo>
                  <a:lnTo>
                    <a:pt x="1" y="253"/>
                  </a:lnTo>
                  <a:lnTo>
                    <a:pt x="0" y="256"/>
                  </a:lnTo>
                  <a:lnTo>
                    <a:pt x="0" y="258"/>
                  </a:lnTo>
                  <a:lnTo>
                    <a:pt x="0" y="261"/>
                  </a:lnTo>
                  <a:lnTo>
                    <a:pt x="0" y="263"/>
                  </a:lnTo>
                  <a:lnTo>
                    <a:pt x="0" y="266"/>
                  </a:lnTo>
                  <a:lnTo>
                    <a:pt x="0" y="267"/>
                  </a:lnTo>
                  <a:lnTo>
                    <a:pt x="0" y="269"/>
                  </a:lnTo>
                  <a:lnTo>
                    <a:pt x="1" y="271"/>
                  </a:lnTo>
                  <a:lnTo>
                    <a:pt x="1" y="273"/>
                  </a:lnTo>
                  <a:lnTo>
                    <a:pt x="0" y="275"/>
                  </a:lnTo>
                  <a:lnTo>
                    <a:pt x="0" y="277"/>
                  </a:lnTo>
                  <a:lnTo>
                    <a:pt x="0" y="279"/>
                  </a:lnTo>
                  <a:lnTo>
                    <a:pt x="0" y="282"/>
                  </a:lnTo>
                  <a:lnTo>
                    <a:pt x="168" y="282"/>
                  </a:lnTo>
                  <a:lnTo>
                    <a:pt x="168" y="281"/>
                  </a:lnTo>
                  <a:lnTo>
                    <a:pt x="169" y="280"/>
                  </a:lnTo>
                  <a:lnTo>
                    <a:pt x="170" y="279"/>
                  </a:lnTo>
                  <a:lnTo>
                    <a:pt x="171" y="278"/>
                  </a:lnTo>
                  <a:lnTo>
                    <a:pt x="172" y="276"/>
                  </a:lnTo>
                  <a:lnTo>
                    <a:pt x="174" y="275"/>
                  </a:lnTo>
                  <a:lnTo>
                    <a:pt x="175" y="27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80" y="272"/>
                  </a:lnTo>
                  <a:lnTo>
                    <a:pt x="181" y="271"/>
                  </a:lnTo>
                  <a:lnTo>
                    <a:pt x="183" y="271"/>
                  </a:lnTo>
                  <a:lnTo>
                    <a:pt x="185" y="271"/>
                  </a:lnTo>
                  <a:lnTo>
                    <a:pt x="187" y="271"/>
                  </a:lnTo>
                  <a:lnTo>
                    <a:pt x="188" y="271"/>
                  </a:lnTo>
                  <a:lnTo>
                    <a:pt x="190" y="270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5" y="269"/>
                  </a:lnTo>
                  <a:lnTo>
                    <a:pt x="197" y="269"/>
                  </a:lnTo>
                  <a:lnTo>
                    <a:pt x="199" y="268"/>
                  </a:lnTo>
                  <a:lnTo>
                    <a:pt x="200" y="268"/>
                  </a:lnTo>
                  <a:lnTo>
                    <a:pt x="202" y="267"/>
                  </a:lnTo>
                  <a:lnTo>
                    <a:pt x="203" y="266"/>
                  </a:lnTo>
                  <a:lnTo>
                    <a:pt x="204" y="264"/>
                  </a:lnTo>
                  <a:lnTo>
                    <a:pt x="204" y="263"/>
                  </a:lnTo>
                  <a:lnTo>
                    <a:pt x="205" y="261"/>
                  </a:lnTo>
                  <a:lnTo>
                    <a:pt x="205" y="260"/>
                  </a:lnTo>
                  <a:lnTo>
                    <a:pt x="206" y="258"/>
                  </a:lnTo>
                  <a:lnTo>
                    <a:pt x="206" y="257"/>
                  </a:lnTo>
                  <a:lnTo>
                    <a:pt x="206" y="255"/>
                  </a:lnTo>
                  <a:lnTo>
                    <a:pt x="207" y="253"/>
                  </a:lnTo>
                  <a:lnTo>
                    <a:pt x="205" y="254"/>
                  </a:lnTo>
                  <a:lnTo>
                    <a:pt x="203" y="255"/>
                  </a:lnTo>
                  <a:lnTo>
                    <a:pt x="200" y="255"/>
                  </a:lnTo>
                  <a:lnTo>
                    <a:pt x="198" y="255"/>
                  </a:lnTo>
                  <a:lnTo>
                    <a:pt x="196" y="255"/>
                  </a:lnTo>
                  <a:lnTo>
                    <a:pt x="193" y="255"/>
                  </a:lnTo>
                  <a:lnTo>
                    <a:pt x="192" y="255"/>
                  </a:lnTo>
                  <a:lnTo>
                    <a:pt x="190" y="255"/>
                  </a:lnTo>
                  <a:lnTo>
                    <a:pt x="171" y="255"/>
                  </a:lnTo>
                  <a:lnTo>
                    <a:pt x="171" y="255"/>
                  </a:lnTo>
                  <a:lnTo>
                    <a:pt x="170" y="255"/>
                  </a:lnTo>
                  <a:lnTo>
                    <a:pt x="170" y="255"/>
                  </a:lnTo>
                  <a:lnTo>
                    <a:pt x="169" y="254"/>
                  </a:lnTo>
                  <a:lnTo>
                    <a:pt x="169" y="254"/>
                  </a:lnTo>
                  <a:lnTo>
                    <a:pt x="168" y="254"/>
                  </a:lnTo>
                  <a:lnTo>
                    <a:pt x="168" y="253"/>
                  </a:lnTo>
                  <a:lnTo>
                    <a:pt x="168" y="252"/>
                  </a:lnTo>
                  <a:lnTo>
                    <a:pt x="169" y="252"/>
                  </a:lnTo>
                  <a:lnTo>
                    <a:pt x="171" y="251"/>
                  </a:lnTo>
                  <a:lnTo>
                    <a:pt x="172" y="250"/>
                  </a:lnTo>
                  <a:lnTo>
                    <a:pt x="173" y="250"/>
                  </a:lnTo>
                  <a:lnTo>
                    <a:pt x="175" y="250"/>
                  </a:lnTo>
                  <a:lnTo>
                    <a:pt x="176" y="250"/>
                  </a:lnTo>
                  <a:lnTo>
                    <a:pt x="178" y="250"/>
                  </a:lnTo>
                  <a:lnTo>
                    <a:pt x="179" y="250"/>
                  </a:lnTo>
                  <a:lnTo>
                    <a:pt x="182" y="249"/>
                  </a:lnTo>
                  <a:lnTo>
                    <a:pt x="185" y="249"/>
                  </a:lnTo>
                  <a:lnTo>
                    <a:pt x="188" y="248"/>
                  </a:lnTo>
                  <a:lnTo>
                    <a:pt x="192" y="247"/>
                  </a:lnTo>
                  <a:lnTo>
                    <a:pt x="195" y="245"/>
                  </a:lnTo>
                  <a:lnTo>
                    <a:pt x="198" y="244"/>
                  </a:lnTo>
                  <a:lnTo>
                    <a:pt x="201" y="243"/>
                  </a:lnTo>
                  <a:lnTo>
                    <a:pt x="203" y="242"/>
                  </a:lnTo>
                  <a:lnTo>
                    <a:pt x="206" y="241"/>
                  </a:lnTo>
                  <a:lnTo>
                    <a:pt x="209" y="239"/>
                  </a:lnTo>
                  <a:lnTo>
                    <a:pt x="211" y="238"/>
                  </a:lnTo>
                  <a:lnTo>
                    <a:pt x="214" y="237"/>
                  </a:lnTo>
                  <a:lnTo>
                    <a:pt x="216" y="235"/>
                  </a:lnTo>
                  <a:lnTo>
                    <a:pt x="218" y="234"/>
                  </a:lnTo>
                  <a:lnTo>
                    <a:pt x="220" y="233"/>
                  </a:lnTo>
                  <a:lnTo>
                    <a:pt x="222" y="232"/>
                  </a:lnTo>
                  <a:lnTo>
                    <a:pt x="224" y="230"/>
                  </a:lnTo>
                  <a:lnTo>
                    <a:pt x="226" y="227"/>
                  </a:lnTo>
                  <a:lnTo>
                    <a:pt x="229" y="224"/>
                  </a:lnTo>
                  <a:lnTo>
                    <a:pt x="231" y="222"/>
                  </a:lnTo>
                  <a:lnTo>
                    <a:pt x="234" y="219"/>
                  </a:lnTo>
                  <a:lnTo>
                    <a:pt x="236" y="216"/>
                  </a:lnTo>
                  <a:lnTo>
                    <a:pt x="238" y="213"/>
                  </a:lnTo>
                  <a:lnTo>
                    <a:pt x="240" y="209"/>
                  </a:lnTo>
                  <a:lnTo>
                    <a:pt x="242" y="206"/>
                  </a:lnTo>
                  <a:lnTo>
                    <a:pt x="244" y="203"/>
                  </a:lnTo>
                  <a:lnTo>
                    <a:pt x="246" y="201"/>
                  </a:lnTo>
                  <a:lnTo>
                    <a:pt x="247" y="198"/>
                  </a:lnTo>
                  <a:lnTo>
                    <a:pt x="248" y="195"/>
                  </a:lnTo>
                  <a:lnTo>
                    <a:pt x="249" y="193"/>
                  </a:lnTo>
                  <a:lnTo>
                    <a:pt x="250" y="191"/>
                  </a:lnTo>
                  <a:lnTo>
                    <a:pt x="250" y="190"/>
                  </a:lnTo>
                  <a:lnTo>
                    <a:pt x="251" y="186"/>
                  </a:lnTo>
                  <a:lnTo>
                    <a:pt x="251" y="183"/>
                  </a:lnTo>
                  <a:lnTo>
                    <a:pt x="252" y="179"/>
                  </a:lnTo>
                  <a:lnTo>
                    <a:pt x="252" y="176"/>
                  </a:lnTo>
                  <a:lnTo>
                    <a:pt x="252" y="172"/>
                  </a:lnTo>
                  <a:lnTo>
                    <a:pt x="252" y="167"/>
                  </a:lnTo>
                  <a:lnTo>
                    <a:pt x="251" y="163"/>
                  </a:lnTo>
                  <a:lnTo>
                    <a:pt x="251" y="159"/>
                  </a:lnTo>
                  <a:lnTo>
                    <a:pt x="250" y="154"/>
                  </a:lnTo>
                  <a:lnTo>
                    <a:pt x="250" y="150"/>
                  </a:lnTo>
                  <a:lnTo>
                    <a:pt x="249" y="145"/>
                  </a:lnTo>
                  <a:lnTo>
                    <a:pt x="248" y="141"/>
                  </a:lnTo>
                  <a:lnTo>
                    <a:pt x="247" y="137"/>
                  </a:lnTo>
                  <a:lnTo>
                    <a:pt x="246" y="132"/>
                  </a:lnTo>
                  <a:lnTo>
                    <a:pt x="245" y="128"/>
                  </a:lnTo>
                  <a:lnTo>
                    <a:pt x="244" y="124"/>
                  </a:lnTo>
                  <a:lnTo>
                    <a:pt x="244" y="123"/>
                  </a:lnTo>
                  <a:lnTo>
                    <a:pt x="244" y="122"/>
                  </a:lnTo>
                  <a:lnTo>
                    <a:pt x="243" y="120"/>
                  </a:lnTo>
                  <a:lnTo>
                    <a:pt x="243" y="118"/>
                  </a:lnTo>
                  <a:lnTo>
                    <a:pt x="242" y="116"/>
                  </a:lnTo>
                  <a:lnTo>
                    <a:pt x="241" y="114"/>
                  </a:lnTo>
                  <a:lnTo>
                    <a:pt x="241" y="112"/>
                  </a:lnTo>
                  <a:lnTo>
                    <a:pt x="240" y="110"/>
                  </a:lnTo>
                  <a:lnTo>
                    <a:pt x="239" y="108"/>
                  </a:lnTo>
                  <a:lnTo>
                    <a:pt x="238" y="106"/>
                  </a:lnTo>
                  <a:lnTo>
                    <a:pt x="238" y="104"/>
                  </a:lnTo>
                  <a:lnTo>
                    <a:pt x="237" y="102"/>
                  </a:lnTo>
                  <a:lnTo>
                    <a:pt x="236" y="100"/>
                  </a:lnTo>
                  <a:lnTo>
                    <a:pt x="235" y="98"/>
                  </a:lnTo>
                  <a:lnTo>
                    <a:pt x="235" y="97"/>
                  </a:lnTo>
                  <a:lnTo>
                    <a:pt x="234" y="96"/>
                  </a:lnTo>
                  <a:lnTo>
                    <a:pt x="233" y="94"/>
                  </a:lnTo>
                  <a:lnTo>
                    <a:pt x="232" y="92"/>
                  </a:lnTo>
                  <a:lnTo>
                    <a:pt x="230" y="89"/>
                  </a:lnTo>
                  <a:lnTo>
                    <a:pt x="229" y="87"/>
                  </a:lnTo>
                  <a:lnTo>
                    <a:pt x="228" y="85"/>
                  </a:lnTo>
                  <a:lnTo>
                    <a:pt x="227" y="83"/>
                  </a:lnTo>
                  <a:lnTo>
                    <a:pt x="227" y="81"/>
                  </a:lnTo>
                  <a:lnTo>
                    <a:pt x="228" y="80"/>
                  </a:lnTo>
                  <a:lnTo>
                    <a:pt x="229" y="82"/>
                  </a:lnTo>
                  <a:lnTo>
                    <a:pt x="231" y="84"/>
                  </a:lnTo>
                  <a:lnTo>
                    <a:pt x="232" y="85"/>
                  </a:lnTo>
                  <a:lnTo>
                    <a:pt x="233" y="87"/>
                  </a:lnTo>
                  <a:lnTo>
                    <a:pt x="234" y="89"/>
                  </a:lnTo>
                  <a:lnTo>
                    <a:pt x="235" y="91"/>
                  </a:lnTo>
                  <a:lnTo>
                    <a:pt x="237" y="93"/>
                  </a:lnTo>
                  <a:lnTo>
                    <a:pt x="237" y="95"/>
                  </a:lnTo>
                  <a:lnTo>
                    <a:pt x="238" y="97"/>
                  </a:lnTo>
                  <a:lnTo>
                    <a:pt x="239" y="99"/>
                  </a:lnTo>
                  <a:lnTo>
                    <a:pt x="240" y="101"/>
                  </a:lnTo>
                  <a:lnTo>
                    <a:pt x="241" y="103"/>
                  </a:lnTo>
                  <a:lnTo>
                    <a:pt x="242" y="105"/>
                  </a:lnTo>
                  <a:lnTo>
                    <a:pt x="243" y="107"/>
                  </a:lnTo>
                  <a:lnTo>
                    <a:pt x="244" y="109"/>
                  </a:lnTo>
                  <a:lnTo>
                    <a:pt x="245" y="111"/>
                  </a:lnTo>
                  <a:lnTo>
                    <a:pt x="246" y="111"/>
                  </a:lnTo>
                  <a:lnTo>
                    <a:pt x="247" y="112"/>
                  </a:lnTo>
                  <a:lnTo>
                    <a:pt x="247" y="114"/>
                  </a:lnTo>
                  <a:lnTo>
                    <a:pt x="248" y="115"/>
                  </a:lnTo>
                  <a:lnTo>
                    <a:pt x="249" y="117"/>
                  </a:lnTo>
                  <a:lnTo>
                    <a:pt x="250" y="119"/>
                  </a:lnTo>
                  <a:lnTo>
                    <a:pt x="251" y="122"/>
                  </a:lnTo>
                  <a:lnTo>
                    <a:pt x="252" y="124"/>
                  </a:lnTo>
                  <a:lnTo>
                    <a:pt x="253" y="126"/>
                  </a:lnTo>
                  <a:lnTo>
                    <a:pt x="253" y="129"/>
                  </a:lnTo>
                  <a:lnTo>
                    <a:pt x="254" y="131"/>
                  </a:lnTo>
                  <a:lnTo>
                    <a:pt x="255" y="134"/>
                  </a:lnTo>
                  <a:lnTo>
                    <a:pt x="255" y="136"/>
                  </a:lnTo>
                  <a:lnTo>
                    <a:pt x="256" y="138"/>
                  </a:lnTo>
                  <a:lnTo>
                    <a:pt x="256" y="141"/>
                  </a:lnTo>
                  <a:lnTo>
                    <a:pt x="256" y="142"/>
                  </a:lnTo>
                  <a:lnTo>
                    <a:pt x="257" y="145"/>
                  </a:lnTo>
                  <a:lnTo>
                    <a:pt x="257" y="147"/>
                  </a:lnTo>
                  <a:lnTo>
                    <a:pt x="258" y="150"/>
                  </a:lnTo>
                  <a:lnTo>
                    <a:pt x="258" y="152"/>
                  </a:lnTo>
                  <a:lnTo>
                    <a:pt x="258" y="154"/>
                  </a:lnTo>
                  <a:lnTo>
                    <a:pt x="259" y="157"/>
                  </a:lnTo>
                  <a:lnTo>
                    <a:pt x="259" y="159"/>
                  </a:lnTo>
                  <a:lnTo>
                    <a:pt x="260" y="162"/>
                  </a:lnTo>
                  <a:lnTo>
                    <a:pt x="260" y="164"/>
                  </a:lnTo>
                  <a:lnTo>
                    <a:pt x="261" y="166"/>
                  </a:lnTo>
                  <a:lnTo>
                    <a:pt x="261" y="169"/>
                  </a:lnTo>
                  <a:lnTo>
                    <a:pt x="261" y="171"/>
                  </a:lnTo>
                  <a:lnTo>
                    <a:pt x="261" y="174"/>
                  </a:lnTo>
                  <a:lnTo>
                    <a:pt x="261" y="176"/>
                  </a:lnTo>
                  <a:lnTo>
                    <a:pt x="261" y="179"/>
                  </a:lnTo>
                  <a:lnTo>
                    <a:pt x="261" y="181"/>
                  </a:lnTo>
                  <a:lnTo>
                    <a:pt x="261" y="183"/>
                  </a:lnTo>
                  <a:lnTo>
                    <a:pt x="260" y="186"/>
                  </a:lnTo>
                  <a:lnTo>
                    <a:pt x="260" y="188"/>
                  </a:lnTo>
                  <a:lnTo>
                    <a:pt x="259" y="189"/>
                  </a:lnTo>
                  <a:lnTo>
                    <a:pt x="259" y="191"/>
                  </a:lnTo>
                  <a:lnTo>
                    <a:pt x="258" y="191"/>
                  </a:lnTo>
                  <a:lnTo>
                    <a:pt x="258" y="192"/>
                  </a:lnTo>
                  <a:lnTo>
                    <a:pt x="258" y="192"/>
                  </a:lnTo>
                  <a:lnTo>
                    <a:pt x="257" y="195"/>
                  </a:lnTo>
                  <a:lnTo>
                    <a:pt x="255" y="197"/>
                  </a:lnTo>
                  <a:lnTo>
                    <a:pt x="254" y="200"/>
                  </a:lnTo>
                  <a:lnTo>
                    <a:pt x="252" y="202"/>
                  </a:lnTo>
                  <a:lnTo>
                    <a:pt x="251" y="205"/>
                  </a:lnTo>
                  <a:lnTo>
                    <a:pt x="249" y="208"/>
                  </a:lnTo>
                  <a:lnTo>
                    <a:pt x="248" y="211"/>
                  </a:lnTo>
                  <a:lnTo>
                    <a:pt x="247" y="214"/>
                  </a:lnTo>
                  <a:lnTo>
                    <a:pt x="246" y="215"/>
                  </a:lnTo>
                  <a:lnTo>
                    <a:pt x="245" y="216"/>
                  </a:lnTo>
                  <a:lnTo>
                    <a:pt x="244" y="218"/>
                  </a:lnTo>
                  <a:lnTo>
                    <a:pt x="243" y="219"/>
                  </a:lnTo>
                  <a:lnTo>
                    <a:pt x="243" y="220"/>
                  </a:lnTo>
                  <a:lnTo>
                    <a:pt x="242" y="221"/>
                  </a:lnTo>
                  <a:lnTo>
                    <a:pt x="241" y="222"/>
                  </a:lnTo>
                  <a:lnTo>
                    <a:pt x="241" y="222"/>
                  </a:lnTo>
                  <a:lnTo>
                    <a:pt x="236" y="230"/>
                  </a:lnTo>
                  <a:lnTo>
                    <a:pt x="232" y="282"/>
                  </a:lnTo>
                  <a:lnTo>
                    <a:pt x="287" y="282"/>
                  </a:lnTo>
                  <a:lnTo>
                    <a:pt x="309" y="229"/>
                  </a:lnTo>
                  <a:lnTo>
                    <a:pt x="310" y="227"/>
                  </a:lnTo>
                  <a:lnTo>
                    <a:pt x="312" y="225"/>
                  </a:lnTo>
                  <a:lnTo>
                    <a:pt x="314" y="224"/>
                  </a:lnTo>
                  <a:lnTo>
                    <a:pt x="317" y="222"/>
                  </a:lnTo>
                  <a:lnTo>
                    <a:pt x="319" y="220"/>
                  </a:lnTo>
                  <a:lnTo>
                    <a:pt x="322" y="219"/>
                  </a:lnTo>
                  <a:lnTo>
                    <a:pt x="325" y="217"/>
                  </a:lnTo>
                  <a:lnTo>
                    <a:pt x="329" y="216"/>
                  </a:lnTo>
                  <a:lnTo>
                    <a:pt x="332" y="215"/>
                  </a:lnTo>
                  <a:lnTo>
                    <a:pt x="336" y="214"/>
                  </a:lnTo>
                  <a:lnTo>
                    <a:pt x="340" y="213"/>
                  </a:lnTo>
                  <a:lnTo>
                    <a:pt x="344" y="211"/>
                  </a:lnTo>
                  <a:lnTo>
                    <a:pt x="348" y="211"/>
                  </a:lnTo>
                  <a:lnTo>
                    <a:pt x="353" y="209"/>
                  </a:lnTo>
                  <a:lnTo>
                    <a:pt x="357" y="209"/>
                  </a:lnTo>
                  <a:lnTo>
                    <a:pt x="362" y="208"/>
                  </a:lnTo>
                  <a:lnTo>
                    <a:pt x="366" y="207"/>
                  </a:lnTo>
                  <a:lnTo>
                    <a:pt x="371" y="206"/>
                  </a:lnTo>
                  <a:lnTo>
                    <a:pt x="376" y="206"/>
                  </a:lnTo>
                  <a:lnTo>
                    <a:pt x="380" y="205"/>
                  </a:lnTo>
                  <a:lnTo>
                    <a:pt x="385" y="204"/>
                  </a:lnTo>
                  <a:lnTo>
                    <a:pt x="389" y="204"/>
                  </a:lnTo>
                  <a:lnTo>
                    <a:pt x="394" y="203"/>
                  </a:lnTo>
                  <a:lnTo>
                    <a:pt x="398" y="203"/>
                  </a:lnTo>
                  <a:lnTo>
                    <a:pt x="403" y="202"/>
                  </a:lnTo>
                  <a:lnTo>
                    <a:pt x="407" y="202"/>
                  </a:lnTo>
                  <a:lnTo>
                    <a:pt x="411" y="202"/>
                  </a:lnTo>
                  <a:lnTo>
                    <a:pt x="415" y="201"/>
                  </a:lnTo>
                  <a:lnTo>
                    <a:pt x="419" y="201"/>
                  </a:lnTo>
                  <a:lnTo>
                    <a:pt x="422" y="201"/>
                  </a:lnTo>
                  <a:lnTo>
                    <a:pt x="426" y="201"/>
                  </a:lnTo>
                  <a:lnTo>
                    <a:pt x="429" y="200"/>
                  </a:lnTo>
                  <a:lnTo>
                    <a:pt x="431" y="200"/>
                  </a:lnTo>
                  <a:lnTo>
                    <a:pt x="434" y="200"/>
                  </a:lnTo>
                  <a:lnTo>
                    <a:pt x="437" y="200"/>
                  </a:lnTo>
                  <a:lnTo>
                    <a:pt x="440" y="200"/>
                  </a:lnTo>
                  <a:lnTo>
                    <a:pt x="444" y="200"/>
                  </a:lnTo>
                  <a:lnTo>
                    <a:pt x="447" y="199"/>
                  </a:lnTo>
                  <a:lnTo>
                    <a:pt x="451" y="199"/>
                  </a:lnTo>
                  <a:lnTo>
                    <a:pt x="454" y="199"/>
                  </a:lnTo>
                  <a:lnTo>
                    <a:pt x="458" y="199"/>
                  </a:lnTo>
                  <a:lnTo>
                    <a:pt x="462" y="199"/>
                  </a:lnTo>
                  <a:lnTo>
                    <a:pt x="466" y="199"/>
                  </a:lnTo>
                  <a:lnTo>
                    <a:pt x="470" y="199"/>
                  </a:lnTo>
                  <a:lnTo>
                    <a:pt x="473" y="199"/>
                  </a:lnTo>
                  <a:lnTo>
                    <a:pt x="477" y="199"/>
                  </a:lnTo>
                  <a:lnTo>
                    <a:pt x="481" y="200"/>
                  </a:lnTo>
                  <a:lnTo>
                    <a:pt x="485" y="200"/>
                  </a:lnTo>
                  <a:lnTo>
                    <a:pt x="489" y="200"/>
                  </a:lnTo>
                  <a:lnTo>
                    <a:pt x="493" y="200"/>
                  </a:lnTo>
                  <a:lnTo>
                    <a:pt x="496" y="201"/>
                  </a:lnTo>
                  <a:lnTo>
                    <a:pt x="500" y="202"/>
                  </a:lnTo>
                  <a:lnTo>
                    <a:pt x="503" y="202"/>
                  </a:lnTo>
                  <a:lnTo>
                    <a:pt x="506" y="203"/>
                  </a:lnTo>
                  <a:lnTo>
                    <a:pt x="509" y="204"/>
                  </a:lnTo>
                  <a:lnTo>
                    <a:pt x="512" y="205"/>
                  </a:lnTo>
                  <a:lnTo>
                    <a:pt x="515" y="206"/>
                  </a:lnTo>
                  <a:lnTo>
                    <a:pt x="517" y="207"/>
                  </a:lnTo>
                  <a:lnTo>
                    <a:pt x="520" y="208"/>
                  </a:lnTo>
                  <a:lnTo>
                    <a:pt x="522" y="210"/>
                  </a:lnTo>
                  <a:lnTo>
                    <a:pt x="524" y="211"/>
                  </a:lnTo>
                  <a:lnTo>
                    <a:pt x="525" y="213"/>
                  </a:lnTo>
                  <a:lnTo>
                    <a:pt x="527" y="215"/>
                  </a:lnTo>
                  <a:lnTo>
                    <a:pt x="528" y="217"/>
                  </a:lnTo>
                  <a:lnTo>
                    <a:pt x="528" y="218"/>
                  </a:lnTo>
                  <a:lnTo>
                    <a:pt x="529" y="220"/>
                  </a:lnTo>
                  <a:lnTo>
                    <a:pt x="530" y="222"/>
                  </a:lnTo>
                  <a:lnTo>
                    <a:pt x="531" y="224"/>
                  </a:lnTo>
                  <a:lnTo>
                    <a:pt x="532" y="226"/>
                  </a:lnTo>
                  <a:lnTo>
                    <a:pt x="532" y="228"/>
                  </a:lnTo>
                  <a:lnTo>
                    <a:pt x="533" y="231"/>
                  </a:lnTo>
                  <a:lnTo>
                    <a:pt x="534" y="234"/>
                  </a:lnTo>
                  <a:lnTo>
                    <a:pt x="535" y="236"/>
                  </a:lnTo>
                  <a:lnTo>
                    <a:pt x="535" y="238"/>
                  </a:lnTo>
                  <a:lnTo>
                    <a:pt x="536" y="240"/>
                  </a:lnTo>
                  <a:lnTo>
                    <a:pt x="536" y="242"/>
                  </a:lnTo>
                  <a:lnTo>
                    <a:pt x="537" y="244"/>
                  </a:lnTo>
                  <a:lnTo>
                    <a:pt x="537" y="245"/>
                  </a:lnTo>
                  <a:lnTo>
                    <a:pt x="537" y="245"/>
                  </a:lnTo>
                  <a:lnTo>
                    <a:pt x="537" y="246"/>
                  </a:lnTo>
                  <a:lnTo>
                    <a:pt x="537" y="248"/>
                  </a:lnTo>
                  <a:lnTo>
                    <a:pt x="538" y="250"/>
                  </a:lnTo>
                  <a:lnTo>
                    <a:pt x="538" y="253"/>
                  </a:lnTo>
                  <a:lnTo>
                    <a:pt x="539" y="255"/>
                  </a:lnTo>
                  <a:lnTo>
                    <a:pt x="539" y="258"/>
                  </a:lnTo>
                  <a:lnTo>
                    <a:pt x="540" y="261"/>
                  </a:lnTo>
                  <a:lnTo>
                    <a:pt x="540" y="264"/>
                  </a:lnTo>
                  <a:lnTo>
                    <a:pt x="540" y="267"/>
                  </a:lnTo>
                  <a:lnTo>
                    <a:pt x="541" y="270"/>
                  </a:lnTo>
                  <a:lnTo>
                    <a:pt x="541" y="273"/>
                  </a:lnTo>
                  <a:lnTo>
                    <a:pt x="541" y="275"/>
                  </a:lnTo>
                  <a:lnTo>
                    <a:pt x="542" y="277"/>
                  </a:lnTo>
                  <a:lnTo>
                    <a:pt x="542" y="279"/>
                  </a:lnTo>
                  <a:lnTo>
                    <a:pt x="542" y="280"/>
                  </a:lnTo>
                  <a:lnTo>
                    <a:pt x="542" y="281"/>
                  </a:lnTo>
                  <a:lnTo>
                    <a:pt x="542" y="282"/>
                  </a:lnTo>
                  <a:lnTo>
                    <a:pt x="559" y="282"/>
                  </a:lnTo>
                  <a:lnTo>
                    <a:pt x="557" y="270"/>
                  </a:lnTo>
                  <a:lnTo>
                    <a:pt x="556" y="270"/>
                  </a:lnTo>
                  <a:lnTo>
                    <a:pt x="556" y="269"/>
                  </a:lnTo>
                  <a:lnTo>
                    <a:pt x="556" y="266"/>
                  </a:lnTo>
                  <a:lnTo>
                    <a:pt x="556" y="263"/>
                  </a:lnTo>
                  <a:lnTo>
                    <a:pt x="556" y="259"/>
                  </a:lnTo>
                  <a:lnTo>
                    <a:pt x="557" y="256"/>
                  </a:lnTo>
                  <a:lnTo>
                    <a:pt x="557" y="254"/>
                  </a:lnTo>
                  <a:lnTo>
                    <a:pt x="557" y="252"/>
                  </a:lnTo>
                  <a:lnTo>
                    <a:pt x="557" y="226"/>
                  </a:lnTo>
                  <a:lnTo>
                    <a:pt x="556" y="225"/>
                  </a:lnTo>
                  <a:lnTo>
                    <a:pt x="556" y="222"/>
                  </a:lnTo>
                  <a:lnTo>
                    <a:pt x="555" y="219"/>
                  </a:lnTo>
                  <a:lnTo>
                    <a:pt x="555" y="216"/>
                  </a:lnTo>
                  <a:lnTo>
                    <a:pt x="555" y="212"/>
                  </a:lnTo>
                  <a:lnTo>
                    <a:pt x="554" y="209"/>
                  </a:lnTo>
                  <a:lnTo>
                    <a:pt x="554" y="206"/>
                  </a:lnTo>
                  <a:lnTo>
                    <a:pt x="554" y="205"/>
                  </a:lnTo>
                  <a:lnTo>
                    <a:pt x="553" y="201"/>
                  </a:lnTo>
                  <a:lnTo>
                    <a:pt x="551" y="197"/>
                  </a:lnTo>
                  <a:lnTo>
                    <a:pt x="550" y="193"/>
                  </a:lnTo>
                  <a:lnTo>
                    <a:pt x="549" y="188"/>
                  </a:lnTo>
                  <a:lnTo>
                    <a:pt x="547" y="183"/>
                  </a:lnTo>
                  <a:lnTo>
                    <a:pt x="546" y="178"/>
                  </a:lnTo>
                  <a:lnTo>
                    <a:pt x="544" y="173"/>
                  </a:lnTo>
                  <a:lnTo>
                    <a:pt x="543" y="168"/>
                  </a:lnTo>
                  <a:lnTo>
                    <a:pt x="541" y="163"/>
                  </a:lnTo>
                  <a:lnTo>
                    <a:pt x="540" y="159"/>
                  </a:lnTo>
                  <a:lnTo>
                    <a:pt x="539" y="155"/>
                  </a:lnTo>
                  <a:lnTo>
                    <a:pt x="538" y="151"/>
                  </a:lnTo>
                  <a:lnTo>
                    <a:pt x="538" y="148"/>
                  </a:lnTo>
                  <a:lnTo>
                    <a:pt x="537" y="145"/>
                  </a:lnTo>
                  <a:lnTo>
                    <a:pt x="537" y="144"/>
                  </a:lnTo>
                  <a:lnTo>
                    <a:pt x="537" y="143"/>
                  </a:lnTo>
                  <a:lnTo>
                    <a:pt x="537" y="141"/>
                  </a:lnTo>
                  <a:lnTo>
                    <a:pt x="537" y="138"/>
                  </a:lnTo>
                  <a:lnTo>
                    <a:pt x="536" y="134"/>
                  </a:lnTo>
                  <a:lnTo>
                    <a:pt x="536" y="131"/>
                  </a:lnTo>
                  <a:lnTo>
                    <a:pt x="536" y="127"/>
                  </a:lnTo>
                  <a:lnTo>
                    <a:pt x="535" y="123"/>
                  </a:lnTo>
                  <a:lnTo>
                    <a:pt x="535" y="119"/>
                  </a:lnTo>
                  <a:lnTo>
                    <a:pt x="535" y="115"/>
                  </a:lnTo>
                  <a:lnTo>
                    <a:pt x="534" y="111"/>
                  </a:lnTo>
                  <a:lnTo>
                    <a:pt x="534" y="107"/>
                  </a:lnTo>
                  <a:lnTo>
                    <a:pt x="534" y="104"/>
                  </a:lnTo>
                  <a:lnTo>
                    <a:pt x="534" y="101"/>
                  </a:lnTo>
                  <a:lnTo>
                    <a:pt x="533" y="98"/>
                  </a:lnTo>
                  <a:lnTo>
                    <a:pt x="533" y="96"/>
                  </a:lnTo>
                  <a:lnTo>
                    <a:pt x="533" y="95"/>
                  </a:lnTo>
                  <a:lnTo>
                    <a:pt x="533" y="95"/>
                  </a:lnTo>
                  <a:lnTo>
                    <a:pt x="533" y="93"/>
                  </a:lnTo>
                  <a:lnTo>
                    <a:pt x="533" y="90"/>
                  </a:lnTo>
                  <a:lnTo>
                    <a:pt x="533" y="88"/>
                  </a:lnTo>
                  <a:lnTo>
                    <a:pt x="532" y="86"/>
                  </a:lnTo>
                  <a:lnTo>
                    <a:pt x="532" y="84"/>
                  </a:lnTo>
                  <a:lnTo>
                    <a:pt x="532" y="82"/>
                  </a:lnTo>
                  <a:lnTo>
                    <a:pt x="532" y="79"/>
                  </a:lnTo>
                  <a:lnTo>
                    <a:pt x="532" y="77"/>
                  </a:lnTo>
                  <a:lnTo>
                    <a:pt x="531" y="75"/>
                  </a:lnTo>
                  <a:lnTo>
                    <a:pt x="531" y="73"/>
                  </a:lnTo>
                  <a:lnTo>
                    <a:pt x="530" y="71"/>
                  </a:lnTo>
                  <a:lnTo>
                    <a:pt x="530" y="69"/>
                  </a:lnTo>
                  <a:lnTo>
                    <a:pt x="529" y="67"/>
                  </a:lnTo>
                  <a:lnTo>
                    <a:pt x="528" y="65"/>
                  </a:lnTo>
                  <a:lnTo>
                    <a:pt x="527" y="63"/>
                  </a:lnTo>
                  <a:lnTo>
                    <a:pt x="526" y="61"/>
                  </a:lnTo>
                  <a:lnTo>
                    <a:pt x="527" y="57"/>
                  </a:lnTo>
                  <a:lnTo>
                    <a:pt x="526" y="54"/>
                  </a:lnTo>
                  <a:lnTo>
                    <a:pt x="524" y="52"/>
                  </a:lnTo>
                  <a:lnTo>
                    <a:pt x="522" y="51"/>
                  </a:lnTo>
                  <a:lnTo>
                    <a:pt x="519" y="50"/>
                  </a:lnTo>
                  <a:lnTo>
                    <a:pt x="516" y="49"/>
                  </a:lnTo>
                  <a:lnTo>
                    <a:pt x="514" y="47"/>
                  </a:lnTo>
                  <a:lnTo>
                    <a:pt x="512" y="45"/>
                  </a:lnTo>
                  <a:lnTo>
                    <a:pt x="509" y="43"/>
                  </a:lnTo>
                  <a:lnTo>
                    <a:pt x="506" y="41"/>
                  </a:lnTo>
                  <a:lnTo>
                    <a:pt x="503" y="39"/>
                  </a:lnTo>
                  <a:lnTo>
                    <a:pt x="500" y="37"/>
                  </a:lnTo>
                  <a:lnTo>
                    <a:pt x="497" y="35"/>
                  </a:lnTo>
                  <a:lnTo>
                    <a:pt x="495" y="34"/>
                  </a:lnTo>
                  <a:lnTo>
                    <a:pt x="492" y="32"/>
                  </a:lnTo>
                  <a:lnTo>
                    <a:pt x="488" y="30"/>
                  </a:lnTo>
                  <a:lnTo>
                    <a:pt x="485" y="29"/>
                  </a:lnTo>
                  <a:lnTo>
                    <a:pt x="482" y="28"/>
                  </a:lnTo>
                  <a:lnTo>
                    <a:pt x="479" y="26"/>
                  </a:lnTo>
                  <a:lnTo>
                    <a:pt x="476" y="25"/>
                  </a:lnTo>
                  <a:lnTo>
                    <a:pt x="473" y="25"/>
                  </a:lnTo>
                  <a:lnTo>
                    <a:pt x="470" y="24"/>
                  </a:lnTo>
                  <a:lnTo>
                    <a:pt x="467" y="23"/>
                  </a:lnTo>
                  <a:lnTo>
                    <a:pt x="464" y="23"/>
                  </a:lnTo>
                  <a:lnTo>
                    <a:pt x="464" y="23"/>
                  </a:lnTo>
                  <a:lnTo>
                    <a:pt x="464" y="23"/>
                  </a:lnTo>
                  <a:lnTo>
                    <a:pt x="464" y="23"/>
                  </a:lnTo>
                  <a:lnTo>
                    <a:pt x="463" y="22"/>
                  </a:lnTo>
                  <a:lnTo>
                    <a:pt x="462" y="22"/>
                  </a:lnTo>
                  <a:lnTo>
                    <a:pt x="461" y="21"/>
                  </a:lnTo>
                  <a:lnTo>
                    <a:pt x="460" y="21"/>
                  </a:lnTo>
                  <a:lnTo>
                    <a:pt x="460" y="21"/>
                  </a:lnTo>
                  <a:lnTo>
                    <a:pt x="456" y="20"/>
                  </a:lnTo>
                  <a:lnTo>
                    <a:pt x="452" y="19"/>
                  </a:lnTo>
                  <a:lnTo>
                    <a:pt x="449" y="18"/>
                  </a:lnTo>
                  <a:lnTo>
                    <a:pt x="445" y="17"/>
                  </a:lnTo>
                  <a:lnTo>
                    <a:pt x="441" y="15"/>
                  </a:lnTo>
                  <a:lnTo>
                    <a:pt x="438" y="14"/>
                  </a:lnTo>
                  <a:lnTo>
                    <a:pt x="434" y="13"/>
                  </a:lnTo>
                  <a:lnTo>
                    <a:pt x="431" y="11"/>
                  </a:lnTo>
                  <a:lnTo>
                    <a:pt x="427" y="10"/>
                  </a:lnTo>
                  <a:lnTo>
                    <a:pt x="424" y="8"/>
                  </a:lnTo>
                  <a:lnTo>
                    <a:pt x="420" y="7"/>
                  </a:lnTo>
                  <a:lnTo>
                    <a:pt x="417" y="6"/>
                  </a:lnTo>
                  <a:lnTo>
                    <a:pt x="413" y="5"/>
                  </a:lnTo>
                  <a:lnTo>
                    <a:pt x="409" y="4"/>
                  </a:lnTo>
                  <a:lnTo>
                    <a:pt x="406" y="3"/>
                  </a:lnTo>
                  <a:lnTo>
                    <a:pt x="402" y="3"/>
                  </a:lnTo>
                  <a:lnTo>
                    <a:pt x="401" y="3"/>
                  </a:lnTo>
                  <a:lnTo>
                    <a:pt x="400" y="3"/>
                  </a:lnTo>
                  <a:lnTo>
                    <a:pt x="399" y="3"/>
                  </a:lnTo>
                  <a:lnTo>
                    <a:pt x="398" y="2"/>
                  </a:lnTo>
                  <a:lnTo>
                    <a:pt x="397" y="2"/>
                  </a:lnTo>
                  <a:lnTo>
                    <a:pt x="396" y="2"/>
                  </a:lnTo>
                  <a:lnTo>
                    <a:pt x="395" y="2"/>
                  </a:lnTo>
                  <a:lnTo>
                    <a:pt x="394" y="1"/>
                  </a:lnTo>
                  <a:lnTo>
                    <a:pt x="391" y="1"/>
                  </a:lnTo>
                  <a:lnTo>
                    <a:pt x="389" y="0"/>
                  </a:lnTo>
                  <a:lnTo>
                    <a:pt x="386" y="0"/>
                  </a:lnTo>
                  <a:lnTo>
                    <a:pt x="383" y="0"/>
                  </a:lnTo>
                  <a:lnTo>
                    <a:pt x="380" y="0"/>
                  </a:lnTo>
                  <a:lnTo>
                    <a:pt x="377" y="0"/>
                  </a:lnTo>
                  <a:lnTo>
                    <a:pt x="375" y="0"/>
                  </a:lnTo>
                  <a:lnTo>
                    <a:pt x="372" y="1"/>
                  </a:lnTo>
                  <a:lnTo>
                    <a:pt x="369" y="2"/>
                  </a:lnTo>
                  <a:lnTo>
                    <a:pt x="367" y="3"/>
                  </a:lnTo>
                  <a:lnTo>
                    <a:pt x="364" y="4"/>
                  </a:lnTo>
                  <a:lnTo>
                    <a:pt x="361" y="5"/>
                  </a:lnTo>
                  <a:lnTo>
                    <a:pt x="359" y="6"/>
                  </a:lnTo>
                  <a:lnTo>
                    <a:pt x="356" y="8"/>
                  </a:lnTo>
                  <a:lnTo>
                    <a:pt x="354" y="9"/>
                  </a:lnTo>
                  <a:lnTo>
                    <a:pt x="351" y="11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81" name="Freeform 369">
              <a:extLst>
                <a:ext uri="{FF2B5EF4-FFF2-40B4-BE49-F238E27FC236}">
                  <a16:creationId xmlns:a16="http://schemas.microsoft.com/office/drawing/2014/main" id="{42B82EF4-3111-B465-C8F8-B06D36E07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" y="3598"/>
              <a:ext cx="49" cy="39"/>
            </a:xfrm>
            <a:custGeom>
              <a:avLst/>
              <a:gdLst>
                <a:gd name="T0" fmla="*/ 8 w 49"/>
                <a:gd name="T1" fmla="*/ 6 h 39"/>
                <a:gd name="T2" fmla="*/ 6 w 49"/>
                <a:gd name="T3" fmla="*/ 10 h 39"/>
                <a:gd name="T4" fmla="*/ 4 w 49"/>
                <a:gd name="T5" fmla="*/ 14 h 39"/>
                <a:gd name="T6" fmla="*/ 3 w 49"/>
                <a:gd name="T7" fmla="*/ 17 h 39"/>
                <a:gd name="T8" fmla="*/ 0 w 49"/>
                <a:gd name="T9" fmla="*/ 38 h 39"/>
                <a:gd name="T10" fmla="*/ 2 w 49"/>
                <a:gd name="T11" fmla="*/ 37 h 39"/>
                <a:gd name="T12" fmla="*/ 5 w 49"/>
                <a:gd name="T13" fmla="*/ 37 h 39"/>
                <a:gd name="T14" fmla="*/ 8 w 49"/>
                <a:gd name="T15" fmla="*/ 36 h 39"/>
                <a:gd name="T16" fmla="*/ 11 w 49"/>
                <a:gd name="T17" fmla="*/ 35 h 39"/>
                <a:gd name="T18" fmla="*/ 14 w 49"/>
                <a:gd name="T19" fmla="*/ 34 h 39"/>
                <a:gd name="T20" fmla="*/ 17 w 49"/>
                <a:gd name="T21" fmla="*/ 33 h 39"/>
                <a:gd name="T22" fmla="*/ 20 w 49"/>
                <a:gd name="T23" fmla="*/ 32 h 39"/>
                <a:gd name="T24" fmla="*/ 23 w 49"/>
                <a:gd name="T25" fmla="*/ 32 h 39"/>
                <a:gd name="T26" fmla="*/ 23 w 49"/>
                <a:gd name="T27" fmla="*/ 31 h 39"/>
                <a:gd name="T28" fmla="*/ 25 w 49"/>
                <a:gd name="T29" fmla="*/ 30 h 39"/>
                <a:gd name="T30" fmla="*/ 27 w 49"/>
                <a:gd name="T31" fmla="*/ 30 h 39"/>
                <a:gd name="T32" fmla="*/ 28 w 49"/>
                <a:gd name="T33" fmla="*/ 30 h 39"/>
                <a:gd name="T34" fmla="*/ 32 w 49"/>
                <a:gd name="T35" fmla="*/ 31 h 39"/>
                <a:gd name="T36" fmla="*/ 36 w 49"/>
                <a:gd name="T37" fmla="*/ 32 h 39"/>
                <a:gd name="T38" fmla="*/ 41 w 49"/>
                <a:gd name="T39" fmla="*/ 32 h 39"/>
                <a:gd name="T40" fmla="*/ 45 w 49"/>
                <a:gd name="T41" fmla="*/ 29 h 39"/>
                <a:gd name="T42" fmla="*/ 47 w 49"/>
                <a:gd name="T43" fmla="*/ 27 h 39"/>
                <a:gd name="T44" fmla="*/ 46 w 49"/>
                <a:gd name="T45" fmla="*/ 21 h 39"/>
                <a:gd name="T46" fmla="*/ 45 w 49"/>
                <a:gd name="T47" fmla="*/ 15 h 39"/>
                <a:gd name="T48" fmla="*/ 43 w 49"/>
                <a:gd name="T49" fmla="*/ 9 h 39"/>
                <a:gd name="T50" fmla="*/ 42 w 49"/>
                <a:gd name="T51" fmla="*/ 6 h 39"/>
                <a:gd name="T52" fmla="*/ 39 w 49"/>
                <a:gd name="T53" fmla="*/ 5 h 39"/>
                <a:gd name="T54" fmla="*/ 37 w 49"/>
                <a:gd name="T55" fmla="*/ 4 h 39"/>
                <a:gd name="T56" fmla="*/ 34 w 49"/>
                <a:gd name="T57" fmla="*/ 2 h 39"/>
                <a:gd name="T58" fmla="*/ 32 w 49"/>
                <a:gd name="T59" fmla="*/ 1 h 39"/>
                <a:gd name="T60" fmla="*/ 29 w 49"/>
                <a:gd name="T61" fmla="*/ 0 h 39"/>
                <a:gd name="T62" fmla="*/ 26 w 49"/>
                <a:gd name="T63" fmla="*/ 0 h 39"/>
                <a:gd name="T64" fmla="*/ 22 w 49"/>
                <a:gd name="T65" fmla="*/ 0 h 39"/>
                <a:gd name="T66" fmla="*/ 19 w 49"/>
                <a:gd name="T67" fmla="*/ 0 h 39"/>
                <a:gd name="T68" fmla="*/ 16 w 49"/>
                <a:gd name="T69" fmla="*/ 1 h 39"/>
                <a:gd name="T70" fmla="*/ 14 w 49"/>
                <a:gd name="T71" fmla="*/ 2 h 39"/>
                <a:gd name="T72" fmla="*/ 11 w 49"/>
                <a:gd name="T73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39">
                  <a:moveTo>
                    <a:pt x="9" y="5"/>
                  </a:moveTo>
                  <a:lnTo>
                    <a:pt x="8" y="6"/>
                  </a:lnTo>
                  <a:lnTo>
                    <a:pt x="7" y="8"/>
                  </a:lnTo>
                  <a:lnTo>
                    <a:pt x="6" y="10"/>
                  </a:lnTo>
                  <a:lnTo>
                    <a:pt x="5" y="12"/>
                  </a:lnTo>
                  <a:lnTo>
                    <a:pt x="4" y="14"/>
                  </a:lnTo>
                  <a:lnTo>
                    <a:pt x="3" y="16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0" y="38"/>
                  </a:lnTo>
                  <a:lnTo>
                    <a:pt x="1" y="37"/>
                  </a:lnTo>
                  <a:lnTo>
                    <a:pt x="2" y="37"/>
                  </a:lnTo>
                  <a:lnTo>
                    <a:pt x="4" y="37"/>
                  </a:lnTo>
                  <a:lnTo>
                    <a:pt x="5" y="37"/>
                  </a:lnTo>
                  <a:lnTo>
                    <a:pt x="7" y="36"/>
                  </a:lnTo>
                  <a:lnTo>
                    <a:pt x="8" y="36"/>
                  </a:lnTo>
                  <a:lnTo>
                    <a:pt x="10" y="35"/>
                  </a:lnTo>
                  <a:lnTo>
                    <a:pt x="11" y="35"/>
                  </a:lnTo>
                  <a:lnTo>
                    <a:pt x="13" y="34"/>
                  </a:lnTo>
                  <a:lnTo>
                    <a:pt x="14" y="34"/>
                  </a:lnTo>
                  <a:lnTo>
                    <a:pt x="16" y="34"/>
                  </a:lnTo>
                  <a:lnTo>
                    <a:pt x="17" y="33"/>
                  </a:lnTo>
                  <a:lnTo>
                    <a:pt x="19" y="33"/>
                  </a:lnTo>
                  <a:lnTo>
                    <a:pt x="20" y="32"/>
                  </a:lnTo>
                  <a:lnTo>
                    <a:pt x="22" y="32"/>
                  </a:lnTo>
                  <a:lnTo>
                    <a:pt x="23" y="32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6" y="30"/>
                  </a:lnTo>
                  <a:lnTo>
                    <a:pt x="27" y="30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0" y="31"/>
                  </a:lnTo>
                  <a:lnTo>
                    <a:pt x="32" y="31"/>
                  </a:lnTo>
                  <a:lnTo>
                    <a:pt x="34" y="32"/>
                  </a:lnTo>
                  <a:lnTo>
                    <a:pt x="36" y="32"/>
                  </a:lnTo>
                  <a:lnTo>
                    <a:pt x="39" y="32"/>
                  </a:lnTo>
                  <a:lnTo>
                    <a:pt x="41" y="32"/>
                  </a:lnTo>
                  <a:lnTo>
                    <a:pt x="43" y="31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47" y="27"/>
                  </a:lnTo>
                  <a:lnTo>
                    <a:pt x="47" y="24"/>
                  </a:lnTo>
                  <a:lnTo>
                    <a:pt x="46" y="21"/>
                  </a:lnTo>
                  <a:lnTo>
                    <a:pt x="46" y="18"/>
                  </a:lnTo>
                  <a:lnTo>
                    <a:pt x="45" y="15"/>
                  </a:lnTo>
                  <a:lnTo>
                    <a:pt x="44" y="12"/>
                  </a:lnTo>
                  <a:lnTo>
                    <a:pt x="43" y="9"/>
                  </a:lnTo>
                  <a:lnTo>
                    <a:pt x="43" y="6"/>
                  </a:lnTo>
                  <a:lnTo>
                    <a:pt x="42" y="6"/>
                  </a:lnTo>
                  <a:lnTo>
                    <a:pt x="41" y="6"/>
                  </a:lnTo>
                  <a:lnTo>
                    <a:pt x="39" y="5"/>
                  </a:lnTo>
                  <a:lnTo>
                    <a:pt x="38" y="4"/>
                  </a:lnTo>
                  <a:lnTo>
                    <a:pt x="37" y="4"/>
                  </a:lnTo>
                  <a:lnTo>
                    <a:pt x="35" y="3"/>
                  </a:lnTo>
                  <a:lnTo>
                    <a:pt x="34" y="2"/>
                  </a:lnTo>
                  <a:lnTo>
                    <a:pt x="33" y="2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6" y="1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2" y="3"/>
                  </a:lnTo>
                  <a:lnTo>
                    <a:pt x="11" y="4"/>
                  </a:lnTo>
                  <a:lnTo>
                    <a:pt x="9" y="5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82" name="Freeform 370">
              <a:extLst>
                <a:ext uri="{FF2B5EF4-FFF2-40B4-BE49-F238E27FC236}">
                  <a16:creationId xmlns:a16="http://schemas.microsoft.com/office/drawing/2014/main" id="{B5A73040-873F-09EC-BDB5-38A55D7FA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6" y="3643"/>
              <a:ext cx="22" cy="20"/>
            </a:xfrm>
            <a:custGeom>
              <a:avLst/>
              <a:gdLst>
                <a:gd name="T0" fmla="*/ 1 w 22"/>
                <a:gd name="T1" fmla="*/ 0 h 20"/>
                <a:gd name="T2" fmla="*/ 1 w 22"/>
                <a:gd name="T3" fmla="*/ 1 h 20"/>
                <a:gd name="T4" fmla="*/ 0 w 22"/>
                <a:gd name="T5" fmla="*/ 1 h 20"/>
                <a:gd name="T6" fmla="*/ 1 w 22"/>
                <a:gd name="T7" fmla="*/ 2 h 20"/>
                <a:gd name="T8" fmla="*/ 2 w 22"/>
                <a:gd name="T9" fmla="*/ 4 h 20"/>
                <a:gd name="T10" fmla="*/ 3 w 22"/>
                <a:gd name="T11" fmla="*/ 5 h 20"/>
                <a:gd name="T12" fmla="*/ 4 w 22"/>
                <a:gd name="T13" fmla="*/ 8 h 20"/>
                <a:gd name="T14" fmla="*/ 6 w 22"/>
                <a:gd name="T15" fmla="*/ 10 h 20"/>
                <a:gd name="T16" fmla="*/ 7 w 22"/>
                <a:gd name="T17" fmla="*/ 12 h 20"/>
                <a:gd name="T18" fmla="*/ 8 w 22"/>
                <a:gd name="T19" fmla="*/ 14 h 20"/>
                <a:gd name="T20" fmla="*/ 9 w 22"/>
                <a:gd name="T21" fmla="*/ 16 h 20"/>
                <a:gd name="T22" fmla="*/ 11 w 22"/>
                <a:gd name="T23" fmla="*/ 15 h 20"/>
                <a:gd name="T24" fmla="*/ 12 w 22"/>
                <a:gd name="T25" fmla="*/ 15 h 20"/>
                <a:gd name="T26" fmla="*/ 14 w 22"/>
                <a:gd name="T27" fmla="*/ 16 h 20"/>
                <a:gd name="T28" fmla="*/ 15 w 22"/>
                <a:gd name="T29" fmla="*/ 17 h 20"/>
                <a:gd name="T30" fmla="*/ 16 w 22"/>
                <a:gd name="T31" fmla="*/ 18 h 20"/>
                <a:gd name="T32" fmla="*/ 18 w 22"/>
                <a:gd name="T33" fmla="*/ 19 h 20"/>
                <a:gd name="T34" fmla="*/ 19 w 22"/>
                <a:gd name="T35" fmla="*/ 19 h 20"/>
                <a:gd name="T36" fmla="*/ 21 w 22"/>
                <a:gd name="T37" fmla="*/ 17 h 20"/>
                <a:gd name="T38" fmla="*/ 18 w 22"/>
                <a:gd name="T39" fmla="*/ 12 h 20"/>
                <a:gd name="T40" fmla="*/ 16 w 22"/>
                <a:gd name="T41" fmla="*/ 8 h 20"/>
                <a:gd name="T42" fmla="*/ 14 w 22"/>
                <a:gd name="T43" fmla="*/ 4 h 20"/>
                <a:gd name="T44" fmla="*/ 12 w 22"/>
                <a:gd name="T45" fmla="*/ 2 h 20"/>
                <a:gd name="T46" fmla="*/ 10 w 22"/>
                <a:gd name="T47" fmla="*/ 0 h 20"/>
                <a:gd name="T48" fmla="*/ 7 w 22"/>
                <a:gd name="T49" fmla="*/ 0 h 20"/>
                <a:gd name="T50" fmla="*/ 4 w 22"/>
                <a:gd name="T51" fmla="*/ 0 h 20"/>
                <a:gd name="T52" fmla="*/ 2 w 22"/>
                <a:gd name="T53" fmla="*/ 0 h 20"/>
                <a:gd name="T54" fmla="*/ 1 w 22"/>
                <a:gd name="T5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" h="20">
                  <a:moveTo>
                    <a:pt x="1" y="0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4"/>
                  </a:lnTo>
                  <a:lnTo>
                    <a:pt x="3" y="5"/>
                  </a:lnTo>
                  <a:lnTo>
                    <a:pt x="4" y="8"/>
                  </a:lnTo>
                  <a:lnTo>
                    <a:pt x="6" y="10"/>
                  </a:lnTo>
                  <a:lnTo>
                    <a:pt x="7" y="12"/>
                  </a:lnTo>
                  <a:lnTo>
                    <a:pt x="8" y="14"/>
                  </a:lnTo>
                  <a:lnTo>
                    <a:pt x="9" y="16"/>
                  </a:lnTo>
                  <a:lnTo>
                    <a:pt x="11" y="15"/>
                  </a:lnTo>
                  <a:lnTo>
                    <a:pt x="12" y="15"/>
                  </a:lnTo>
                  <a:lnTo>
                    <a:pt x="14" y="16"/>
                  </a:lnTo>
                  <a:lnTo>
                    <a:pt x="15" y="17"/>
                  </a:lnTo>
                  <a:lnTo>
                    <a:pt x="16" y="18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7"/>
                  </a:lnTo>
                  <a:lnTo>
                    <a:pt x="18" y="12"/>
                  </a:lnTo>
                  <a:lnTo>
                    <a:pt x="16" y="8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83" name="Freeform 371">
              <a:extLst>
                <a:ext uri="{FF2B5EF4-FFF2-40B4-BE49-F238E27FC236}">
                  <a16:creationId xmlns:a16="http://schemas.microsoft.com/office/drawing/2014/main" id="{18E43AB1-CCFF-0DE7-3D59-07EAE102B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" y="3715"/>
              <a:ext cx="21" cy="35"/>
            </a:xfrm>
            <a:custGeom>
              <a:avLst/>
              <a:gdLst>
                <a:gd name="T0" fmla="*/ 0 w 21"/>
                <a:gd name="T1" fmla="*/ 33 h 35"/>
                <a:gd name="T2" fmla="*/ 1 w 21"/>
                <a:gd name="T3" fmla="*/ 33 h 35"/>
                <a:gd name="T4" fmla="*/ 3 w 21"/>
                <a:gd name="T5" fmla="*/ 34 h 35"/>
                <a:gd name="T6" fmla="*/ 5 w 21"/>
                <a:gd name="T7" fmla="*/ 34 h 35"/>
                <a:gd name="T8" fmla="*/ 7 w 21"/>
                <a:gd name="T9" fmla="*/ 33 h 35"/>
                <a:gd name="T10" fmla="*/ 10 w 21"/>
                <a:gd name="T11" fmla="*/ 33 h 35"/>
                <a:gd name="T12" fmla="*/ 12 w 21"/>
                <a:gd name="T13" fmla="*/ 33 h 35"/>
                <a:gd name="T14" fmla="*/ 13 w 21"/>
                <a:gd name="T15" fmla="*/ 33 h 35"/>
                <a:gd name="T16" fmla="*/ 13 w 21"/>
                <a:gd name="T17" fmla="*/ 33 h 35"/>
                <a:gd name="T18" fmla="*/ 13 w 21"/>
                <a:gd name="T19" fmla="*/ 33 h 35"/>
                <a:gd name="T20" fmla="*/ 14 w 21"/>
                <a:gd name="T21" fmla="*/ 32 h 35"/>
                <a:gd name="T22" fmla="*/ 14 w 21"/>
                <a:gd name="T23" fmla="*/ 31 h 35"/>
                <a:gd name="T24" fmla="*/ 14 w 21"/>
                <a:gd name="T25" fmla="*/ 29 h 35"/>
                <a:gd name="T26" fmla="*/ 14 w 21"/>
                <a:gd name="T27" fmla="*/ 28 h 35"/>
                <a:gd name="T28" fmla="*/ 15 w 21"/>
                <a:gd name="T29" fmla="*/ 25 h 35"/>
                <a:gd name="T30" fmla="*/ 15 w 21"/>
                <a:gd name="T31" fmla="*/ 23 h 35"/>
                <a:gd name="T32" fmla="*/ 16 w 21"/>
                <a:gd name="T33" fmla="*/ 20 h 35"/>
                <a:gd name="T34" fmla="*/ 16 w 21"/>
                <a:gd name="T35" fmla="*/ 18 h 35"/>
                <a:gd name="T36" fmla="*/ 17 w 21"/>
                <a:gd name="T37" fmla="*/ 15 h 35"/>
                <a:gd name="T38" fmla="*/ 17 w 21"/>
                <a:gd name="T39" fmla="*/ 12 h 35"/>
                <a:gd name="T40" fmla="*/ 18 w 21"/>
                <a:gd name="T41" fmla="*/ 9 h 35"/>
                <a:gd name="T42" fmla="*/ 18 w 21"/>
                <a:gd name="T43" fmla="*/ 7 h 35"/>
                <a:gd name="T44" fmla="*/ 19 w 21"/>
                <a:gd name="T45" fmla="*/ 4 h 35"/>
                <a:gd name="T46" fmla="*/ 19 w 21"/>
                <a:gd name="T47" fmla="*/ 2 h 35"/>
                <a:gd name="T48" fmla="*/ 20 w 21"/>
                <a:gd name="T49" fmla="*/ 0 h 35"/>
                <a:gd name="T50" fmla="*/ 18 w 21"/>
                <a:gd name="T51" fmla="*/ 1 h 35"/>
                <a:gd name="T52" fmla="*/ 18 w 21"/>
                <a:gd name="T53" fmla="*/ 4 h 35"/>
                <a:gd name="T54" fmla="*/ 17 w 21"/>
                <a:gd name="T55" fmla="*/ 6 h 35"/>
                <a:gd name="T56" fmla="*/ 16 w 21"/>
                <a:gd name="T57" fmla="*/ 9 h 35"/>
                <a:gd name="T58" fmla="*/ 15 w 21"/>
                <a:gd name="T59" fmla="*/ 11 h 35"/>
                <a:gd name="T60" fmla="*/ 15 w 21"/>
                <a:gd name="T61" fmla="*/ 14 h 35"/>
                <a:gd name="T62" fmla="*/ 14 w 21"/>
                <a:gd name="T63" fmla="*/ 16 h 35"/>
                <a:gd name="T64" fmla="*/ 13 w 21"/>
                <a:gd name="T65" fmla="*/ 19 h 35"/>
                <a:gd name="T66" fmla="*/ 12 w 21"/>
                <a:gd name="T67" fmla="*/ 21 h 35"/>
                <a:gd name="T68" fmla="*/ 11 w 21"/>
                <a:gd name="T69" fmla="*/ 24 h 35"/>
                <a:gd name="T70" fmla="*/ 10 w 21"/>
                <a:gd name="T71" fmla="*/ 26 h 35"/>
                <a:gd name="T72" fmla="*/ 8 w 21"/>
                <a:gd name="T73" fmla="*/ 28 h 35"/>
                <a:gd name="T74" fmla="*/ 6 w 21"/>
                <a:gd name="T75" fmla="*/ 30 h 35"/>
                <a:gd name="T76" fmla="*/ 4 w 21"/>
                <a:gd name="T77" fmla="*/ 31 h 35"/>
                <a:gd name="T78" fmla="*/ 2 w 21"/>
                <a:gd name="T79" fmla="*/ 32 h 35"/>
                <a:gd name="T80" fmla="*/ 0 w 21"/>
                <a:gd name="T81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" h="35">
                  <a:moveTo>
                    <a:pt x="0" y="33"/>
                  </a:moveTo>
                  <a:lnTo>
                    <a:pt x="1" y="33"/>
                  </a:lnTo>
                  <a:lnTo>
                    <a:pt x="3" y="34"/>
                  </a:lnTo>
                  <a:lnTo>
                    <a:pt x="5" y="34"/>
                  </a:lnTo>
                  <a:lnTo>
                    <a:pt x="7" y="33"/>
                  </a:lnTo>
                  <a:lnTo>
                    <a:pt x="10" y="33"/>
                  </a:lnTo>
                  <a:lnTo>
                    <a:pt x="12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4" y="31"/>
                  </a:lnTo>
                  <a:lnTo>
                    <a:pt x="14" y="29"/>
                  </a:lnTo>
                  <a:lnTo>
                    <a:pt x="14" y="28"/>
                  </a:lnTo>
                  <a:lnTo>
                    <a:pt x="15" y="25"/>
                  </a:lnTo>
                  <a:lnTo>
                    <a:pt x="15" y="23"/>
                  </a:lnTo>
                  <a:lnTo>
                    <a:pt x="16" y="20"/>
                  </a:lnTo>
                  <a:lnTo>
                    <a:pt x="16" y="18"/>
                  </a:lnTo>
                  <a:lnTo>
                    <a:pt x="17" y="15"/>
                  </a:lnTo>
                  <a:lnTo>
                    <a:pt x="17" y="12"/>
                  </a:lnTo>
                  <a:lnTo>
                    <a:pt x="18" y="9"/>
                  </a:lnTo>
                  <a:lnTo>
                    <a:pt x="18" y="7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18" y="1"/>
                  </a:lnTo>
                  <a:lnTo>
                    <a:pt x="18" y="4"/>
                  </a:lnTo>
                  <a:lnTo>
                    <a:pt x="17" y="6"/>
                  </a:lnTo>
                  <a:lnTo>
                    <a:pt x="16" y="9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4" y="16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11" y="24"/>
                  </a:lnTo>
                  <a:lnTo>
                    <a:pt x="10" y="26"/>
                  </a:lnTo>
                  <a:lnTo>
                    <a:pt x="8" y="28"/>
                  </a:lnTo>
                  <a:lnTo>
                    <a:pt x="6" y="30"/>
                  </a:lnTo>
                  <a:lnTo>
                    <a:pt x="4" y="31"/>
                  </a:lnTo>
                  <a:lnTo>
                    <a:pt x="2" y="32"/>
                  </a:lnTo>
                  <a:lnTo>
                    <a:pt x="0" y="33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84" name="Freeform 372">
              <a:extLst>
                <a:ext uri="{FF2B5EF4-FFF2-40B4-BE49-F238E27FC236}">
                  <a16:creationId xmlns:a16="http://schemas.microsoft.com/office/drawing/2014/main" id="{41461BB6-ACEC-8244-1442-DFF961537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1" y="3489"/>
              <a:ext cx="22" cy="21"/>
            </a:xfrm>
            <a:custGeom>
              <a:avLst/>
              <a:gdLst>
                <a:gd name="T0" fmla="*/ 10 w 22"/>
                <a:gd name="T1" fmla="*/ 20 h 21"/>
                <a:gd name="T2" fmla="*/ 8 w 22"/>
                <a:gd name="T3" fmla="*/ 19 h 21"/>
                <a:gd name="T4" fmla="*/ 6 w 22"/>
                <a:gd name="T5" fmla="*/ 19 h 21"/>
                <a:gd name="T6" fmla="*/ 4 w 22"/>
                <a:gd name="T7" fmla="*/ 18 h 21"/>
                <a:gd name="T8" fmla="*/ 2 w 22"/>
                <a:gd name="T9" fmla="*/ 17 h 21"/>
                <a:gd name="T10" fmla="*/ 1 w 22"/>
                <a:gd name="T11" fmla="*/ 15 h 21"/>
                <a:gd name="T12" fmla="*/ 0 w 22"/>
                <a:gd name="T13" fmla="*/ 13 h 21"/>
                <a:gd name="T14" fmla="*/ 0 w 22"/>
                <a:gd name="T15" fmla="*/ 11 h 21"/>
                <a:gd name="T16" fmla="*/ 0 w 22"/>
                <a:gd name="T17" fmla="*/ 10 h 21"/>
                <a:gd name="T18" fmla="*/ 0 w 22"/>
                <a:gd name="T19" fmla="*/ 7 h 21"/>
                <a:gd name="T20" fmla="*/ 0 w 22"/>
                <a:gd name="T21" fmla="*/ 5 h 21"/>
                <a:gd name="T22" fmla="*/ 1 w 22"/>
                <a:gd name="T23" fmla="*/ 4 h 21"/>
                <a:gd name="T24" fmla="*/ 2 w 22"/>
                <a:gd name="T25" fmla="*/ 2 h 21"/>
                <a:gd name="T26" fmla="*/ 4 w 22"/>
                <a:gd name="T27" fmla="*/ 1 h 21"/>
                <a:gd name="T28" fmla="*/ 6 w 22"/>
                <a:gd name="T29" fmla="*/ 0 h 21"/>
                <a:gd name="T30" fmla="*/ 8 w 22"/>
                <a:gd name="T31" fmla="*/ 0 h 21"/>
                <a:gd name="T32" fmla="*/ 10 w 22"/>
                <a:gd name="T33" fmla="*/ 0 h 21"/>
                <a:gd name="T34" fmla="*/ 12 w 22"/>
                <a:gd name="T35" fmla="*/ 0 h 21"/>
                <a:gd name="T36" fmla="*/ 14 w 22"/>
                <a:gd name="T37" fmla="*/ 0 h 21"/>
                <a:gd name="T38" fmla="*/ 16 w 22"/>
                <a:gd name="T39" fmla="*/ 1 h 21"/>
                <a:gd name="T40" fmla="*/ 17 w 22"/>
                <a:gd name="T41" fmla="*/ 2 h 21"/>
                <a:gd name="T42" fmla="*/ 19 w 22"/>
                <a:gd name="T43" fmla="*/ 4 h 21"/>
                <a:gd name="T44" fmla="*/ 19 w 22"/>
                <a:gd name="T45" fmla="*/ 5 h 21"/>
                <a:gd name="T46" fmla="*/ 20 w 22"/>
                <a:gd name="T47" fmla="*/ 7 h 21"/>
                <a:gd name="T48" fmla="*/ 21 w 22"/>
                <a:gd name="T49" fmla="*/ 10 h 21"/>
                <a:gd name="T50" fmla="*/ 20 w 22"/>
                <a:gd name="T51" fmla="*/ 11 h 21"/>
                <a:gd name="T52" fmla="*/ 19 w 22"/>
                <a:gd name="T53" fmla="*/ 13 h 21"/>
                <a:gd name="T54" fmla="*/ 19 w 22"/>
                <a:gd name="T55" fmla="*/ 15 h 21"/>
                <a:gd name="T56" fmla="*/ 17 w 22"/>
                <a:gd name="T57" fmla="*/ 17 h 21"/>
                <a:gd name="T58" fmla="*/ 16 w 22"/>
                <a:gd name="T59" fmla="*/ 18 h 21"/>
                <a:gd name="T60" fmla="*/ 14 w 22"/>
                <a:gd name="T61" fmla="*/ 19 h 21"/>
                <a:gd name="T62" fmla="*/ 12 w 22"/>
                <a:gd name="T63" fmla="*/ 19 h 21"/>
                <a:gd name="T64" fmla="*/ 10 w 22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1">
                  <a:moveTo>
                    <a:pt x="10" y="20"/>
                  </a:moveTo>
                  <a:lnTo>
                    <a:pt x="8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2"/>
                  </a:lnTo>
                  <a:lnTo>
                    <a:pt x="19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10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7" y="17"/>
                  </a:lnTo>
                  <a:lnTo>
                    <a:pt x="16" y="18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85" name="Freeform 373">
              <a:extLst>
                <a:ext uri="{FF2B5EF4-FFF2-40B4-BE49-F238E27FC236}">
                  <a16:creationId xmlns:a16="http://schemas.microsoft.com/office/drawing/2014/main" id="{F94E6479-5C53-BDEB-8018-F146C3C0A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" y="3512"/>
              <a:ext cx="20" cy="20"/>
            </a:xfrm>
            <a:custGeom>
              <a:avLst/>
              <a:gdLst>
                <a:gd name="T0" fmla="*/ 9 w 20"/>
                <a:gd name="T1" fmla="*/ 19 h 20"/>
                <a:gd name="T2" fmla="*/ 7 w 20"/>
                <a:gd name="T3" fmla="*/ 18 h 20"/>
                <a:gd name="T4" fmla="*/ 6 w 20"/>
                <a:gd name="T5" fmla="*/ 18 h 20"/>
                <a:gd name="T6" fmla="*/ 4 w 20"/>
                <a:gd name="T7" fmla="*/ 17 h 20"/>
                <a:gd name="T8" fmla="*/ 2 w 20"/>
                <a:gd name="T9" fmla="*/ 16 h 20"/>
                <a:gd name="T10" fmla="*/ 1 w 20"/>
                <a:gd name="T11" fmla="*/ 14 h 20"/>
                <a:gd name="T12" fmla="*/ 1 w 20"/>
                <a:gd name="T13" fmla="*/ 13 h 20"/>
                <a:gd name="T14" fmla="*/ 0 w 20"/>
                <a:gd name="T15" fmla="*/ 11 h 20"/>
                <a:gd name="T16" fmla="*/ 0 w 20"/>
                <a:gd name="T17" fmla="*/ 9 h 20"/>
                <a:gd name="T18" fmla="*/ 0 w 20"/>
                <a:gd name="T19" fmla="*/ 7 h 20"/>
                <a:gd name="T20" fmla="*/ 1 w 20"/>
                <a:gd name="T21" fmla="*/ 5 h 20"/>
                <a:gd name="T22" fmla="*/ 1 w 20"/>
                <a:gd name="T23" fmla="*/ 4 h 20"/>
                <a:gd name="T24" fmla="*/ 2 w 20"/>
                <a:gd name="T25" fmla="*/ 2 h 20"/>
                <a:gd name="T26" fmla="*/ 4 w 20"/>
                <a:gd name="T27" fmla="*/ 1 h 20"/>
                <a:gd name="T28" fmla="*/ 6 w 20"/>
                <a:gd name="T29" fmla="*/ 0 h 20"/>
                <a:gd name="T30" fmla="*/ 7 w 20"/>
                <a:gd name="T31" fmla="*/ 0 h 20"/>
                <a:gd name="T32" fmla="*/ 9 w 20"/>
                <a:gd name="T33" fmla="*/ 0 h 20"/>
                <a:gd name="T34" fmla="*/ 11 w 20"/>
                <a:gd name="T35" fmla="*/ 0 h 20"/>
                <a:gd name="T36" fmla="*/ 13 w 20"/>
                <a:gd name="T37" fmla="*/ 0 h 20"/>
                <a:gd name="T38" fmla="*/ 15 w 20"/>
                <a:gd name="T39" fmla="*/ 1 h 20"/>
                <a:gd name="T40" fmla="*/ 16 w 20"/>
                <a:gd name="T41" fmla="*/ 2 h 20"/>
                <a:gd name="T42" fmla="*/ 17 w 20"/>
                <a:gd name="T43" fmla="*/ 4 h 20"/>
                <a:gd name="T44" fmla="*/ 18 w 20"/>
                <a:gd name="T45" fmla="*/ 5 h 20"/>
                <a:gd name="T46" fmla="*/ 19 w 20"/>
                <a:gd name="T47" fmla="*/ 7 h 20"/>
                <a:gd name="T48" fmla="*/ 19 w 20"/>
                <a:gd name="T49" fmla="*/ 9 h 20"/>
                <a:gd name="T50" fmla="*/ 19 w 20"/>
                <a:gd name="T51" fmla="*/ 11 h 20"/>
                <a:gd name="T52" fmla="*/ 18 w 20"/>
                <a:gd name="T53" fmla="*/ 13 h 20"/>
                <a:gd name="T54" fmla="*/ 17 w 20"/>
                <a:gd name="T55" fmla="*/ 14 h 20"/>
                <a:gd name="T56" fmla="*/ 16 w 20"/>
                <a:gd name="T57" fmla="*/ 16 h 20"/>
                <a:gd name="T58" fmla="*/ 15 w 20"/>
                <a:gd name="T59" fmla="*/ 17 h 20"/>
                <a:gd name="T60" fmla="*/ 13 w 20"/>
                <a:gd name="T61" fmla="*/ 18 h 20"/>
                <a:gd name="T62" fmla="*/ 11 w 20"/>
                <a:gd name="T63" fmla="*/ 18 h 20"/>
                <a:gd name="T64" fmla="*/ 9 w 20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0">
                  <a:moveTo>
                    <a:pt x="9" y="19"/>
                  </a:moveTo>
                  <a:lnTo>
                    <a:pt x="7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7" y="14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86" name="Freeform 374">
              <a:extLst>
                <a:ext uri="{FF2B5EF4-FFF2-40B4-BE49-F238E27FC236}">
                  <a16:creationId xmlns:a16="http://schemas.microsoft.com/office/drawing/2014/main" id="{FBE4114F-55E6-82AF-009F-E72A6A48B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1" y="3531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19 h 21"/>
                <a:gd name="T4" fmla="*/ 6 w 20"/>
                <a:gd name="T5" fmla="*/ 19 h 21"/>
                <a:gd name="T6" fmla="*/ 4 w 20"/>
                <a:gd name="T7" fmla="*/ 18 h 21"/>
                <a:gd name="T8" fmla="*/ 2 w 20"/>
                <a:gd name="T9" fmla="*/ 17 h 21"/>
                <a:gd name="T10" fmla="*/ 1 w 20"/>
                <a:gd name="T11" fmla="*/ 15 h 21"/>
                <a:gd name="T12" fmla="*/ 1 w 20"/>
                <a:gd name="T13" fmla="*/ 13 h 21"/>
                <a:gd name="T14" fmla="*/ 0 w 20"/>
                <a:gd name="T15" fmla="*/ 12 h 21"/>
                <a:gd name="T16" fmla="*/ 0 w 20"/>
                <a:gd name="T17" fmla="*/ 10 h 21"/>
                <a:gd name="T18" fmla="*/ 0 w 20"/>
                <a:gd name="T19" fmla="*/ 8 h 21"/>
                <a:gd name="T20" fmla="*/ 1 w 20"/>
                <a:gd name="T21" fmla="*/ 6 h 21"/>
                <a:gd name="T22" fmla="*/ 1 w 20"/>
                <a:gd name="T23" fmla="*/ 4 h 21"/>
                <a:gd name="T24" fmla="*/ 2 w 20"/>
                <a:gd name="T25" fmla="*/ 2 h 21"/>
                <a:gd name="T26" fmla="*/ 4 w 20"/>
                <a:gd name="T27" fmla="*/ 1 h 21"/>
                <a:gd name="T28" fmla="*/ 6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5 w 20"/>
                <a:gd name="T39" fmla="*/ 1 h 21"/>
                <a:gd name="T40" fmla="*/ 16 w 20"/>
                <a:gd name="T41" fmla="*/ 2 h 21"/>
                <a:gd name="T42" fmla="*/ 17 w 20"/>
                <a:gd name="T43" fmla="*/ 4 h 21"/>
                <a:gd name="T44" fmla="*/ 18 w 20"/>
                <a:gd name="T45" fmla="*/ 6 h 21"/>
                <a:gd name="T46" fmla="*/ 18 w 20"/>
                <a:gd name="T47" fmla="*/ 8 h 21"/>
                <a:gd name="T48" fmla="*/ 19 w 20"/>
                <a:gd name="T49" fmla="*/ 10 h 21"/>
                <a:gd name="T50" fmla="*/ 18 w 20"/>
                <a:gd name="T51" fmla="*/ 12 h 21"/>
                <a:gd name="T52" fmla="*/ 18 w 20"/>
                <a:gd name="T53" fmla="*/ 13 h 21"/>
                <a:gd name="T54" fmla="*/ 17 w 20"/>
                <a:gd name="T55" fmla="*/ 15 h 21"/>
                <a:gd name="T56" fmla="*/ 16 w 20"/>
                <a:gd name="T57" fmla="*/ 17 h 21"/>
                <a:gd name="T58" fmla="*/ 15 w 20"/>
                <a:gd name="T59" fmla="*/ 18 h 21"/>
                <a:gd name="T60" fmla="*/ 13 w 20"/>
                <a:gd name="T61" fmla="*/ 19 h 21"/>
                <a:gd name="T62" fmla="*/ 11 w 20"/>
                <a:gd name="T63" fmla="*/ 19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9" y="10"/>
                  </a:lnTo>
                  <a:lnTo>
                    <a:pt x="18" y="12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87" name="Freeform 375">
              <a:extLst>
                <a:ext uri="{FF2B5EF4-FFF2-40B4-BE49-F238E27FC236}">
                  <a16:creationId xmlns:a16="http://schemas.microsoft.com/office/drawing/2014/main" id="{EFDE3C18-54FB-BF6D-62AB-4CADF49C9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4" y="3554"/>
              <a:ext cx="20" cy="20"/>
            </a:xfrm>
            <a:custGeom>
              <a:avLst/>
              <a:gdLst>
                <a:gd name="T0" fmla="*/ 9 w 20"/>
                <a:gd name="T1" fmla="*/ 19 h 20"/>
                <a:gd name="T2" fmla="*/ 7 w 20"/>
                <a:gd name="T3" fmla="*/ 18 h 20"/>
                <a:gd name="T4" fmla="*/ 5 w 20"/>
                <a:gd name="T5" fmla="*/ 18 h 20"/>
                <a:gd name="T6" fmla="*/ 4 w 20"/>
                <a:gd name="T7" fmla="*/ 17 h 20"/>
                <a:gd name="T8" fmla="*/ 2 w 20"/>
                <a:gd name="T9" fmla="*/ 16 h 20"/>
                <a:gd name="T10" fmla="*/ 1 w 20"/>
                <a:gd name="T11" fmla="*/ 14 h 20"/>
                <a:gd name="T12" fmla="*/ 0 w 20"/>
                <a:gd name="T13" fmla="*/ 13 h 20"/>
                <a:gd name="T14" fmla="*/ 0 w 20"/>
                <a:gd name="T15" fmla="*/ 11 h 20"/>
                <a:gd name="T16" fmla="*/ 0 w 20"/>
                <a:gd name="T17" fmla="*/ 9 h 20"/>
                <a:gd name="T18" fmla="*/ 0 w 20"/>
                <a:gd name="T19" fmla="*/ 7 h 20"/>
                <a:gd name="T20" fmla="*/ 0 w 20"/>
                <a:gd name="T21" fmla="*/ 5 h 20"/>
                <a:gd name="T22" fmla="*/ 1 w 20"/>
                <a:gd name="T23" fmla="*/ 4 h 20"/>
                <a:gd name="T24" fmla="*/ 2 w 20"/>
                <a:gd name="T25" fmla="*/ 2 h 20"/>
                <a:gd name="T26" fmla="*/ 4 w 20"/>
                <a:gd name="T27" fmla="*/ 1 h 20"/>
                <a:gd name="T28" fmla="*/ 5 w 20"/>
                <a:gd name="T29" fmla="*/ 0 h 20"/>
                <a:gd name="T30" fmla="*/ 7 w 20"/>
                <a:gd name="T31" fmla="*/ 0 h 20"/>
                <a:gd name="T32" fmla="*/ 9 w 20"/>
                <a:gd name="T33" fmla="*/ 0 h 20"/>
                <a:gd name="T34" fmla="*/ 11 w 20"/>
                <a:gd name="T35" fmla="*/ 0 h 20"/>
                <a:gd name="T36" fmla="*/ 13 w 20"/>
                <a:gd name="T37" fmla="*/ 0 h 20"/>
                <a:gd name="T38" fmla="*/ 14 w 20"/>
                <a:gd name="T39" fmla="*/ 1 h 20"/>
                <a:gd name="T40" fmla="*/ 16 w 20"/>
                <a:gd name="T41" fmla="*/ 2 h 20"/>
                <a:gd name="T42" fmla="*/ 17 w 20"/>
                <a:gd name="T43" fmla="*/ 4 h 20"/>
                <a:gd name="T44" fmla="*/ 18 w 20"/>
                <a:gd name="T45" fmla="*/ 5 h 20"/>
                <a:gd name="T46" fmla="*/ 19 w 20"/>
                <a:gd name="T47" fmla="*/ 7 h 20"/>
                <a:gd name="T48" fmla="*/ 19 w 20"/>
                <a:gd name="T49" fmla="*/ 9 h 20"/>
                <a:gd name="T50" fmla="*/ 19 w 20"/>
                <a:gd name="T51" fmla="*/ 11 h 20"/>
                <a:gd name="T52" fmla="*/ 18 w 20"/>
                <a:gd name="T53" fmla="*/ 13 h 20"/>
                <a:gd name="T54" fmla="*/ 17 w 20"/>
                <a:gd name="T55" fmla="*/ 14 h 20"/>
                <a:gd name="T56" fmla="*/ 16 w 20"/>
                <a:gd name="T57" fmla="*/ 16 h 20"/>
                <a:gd name="T58" fmla="*/ 14 w 20"/>
                <a:gd name="T59" fmla="*/ 17 h 20"/>
                <a:gd name="T60" fmla="*/ 13 w 20"/>
                <a:gd name="T61" fmla="*/ 18 h 20"/>
                <a:gd name="T62" fmla="*/ 11 w 20"/>
                <a:gd name="T63" fmla="*/ 18 h 20"/>
                <a:gd name="T64" fmla="*/ 9 w 20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0">
                  <a:moveTo>
                    <a:pt x="9" y="19"/>
                  </a:moveTo>
                  <a:lnTo>
                    <a:pt x="7" y="18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7" y="14"/>
                  </a:lnTo>
                  <a:lnTo>
                    <a:pt x="16" y="16"/>
                  </a:lnTo>
                  <a:lnTo>
                    <a:pt x="14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88" name="Freeform 376">
              <a:extLst>
                <a:ext uri="{FF2B5EF4-FFF2-40B4-BE49-F238E27FC236}">
                  <a16:creationId xmlns:a16="http://schemas.microsoft.com/office/drawing/2014/main" id="{4C9C2D2B-8949-734D-F17B-755E25C4A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7" y="3575"/>
              <a:ext cx="21" cy="22"/>
            </a:xfrm>
            <a:custGeom>
              <a:avLst/>
              <a:gdLst>
                <a:gd name="T0" fmla="*/ 9 w 21"/>
                <a:gd name="T1" fmla="*/ 21 h 22"/>
                <a:gd name="T2" fmla="*/ 8 w 21"/>
                <a:gd name="T3" fmla="*/ 21 h 22"/>
                <a:gd name="T4" fmla="*/ 6 w 21"/>
                <a:gd name="T5" fmla="*/ 20 h 22"/>
                <a:gd name="T6" fmla="*/ 4 w 21"/>
                <a:gd name="T7" fmla="*/ 19 h 22"/>
                <a:gd name="T8" fmla="*/ 2 w 21"/>
                <a:gd name="T9" fmla="*/ 18 h 22"/>
                <a:gd name="T10" fmla="*/ 1 w 21"/>
                <a:gd name="T11" fmla="*/ 16 h 22"/>
                <a:gd name="T12" fmla="*/ 0 w 21"/>
                <a:gd name="T13" fmla="*/ 14 h 22"/>
                <a:gd name="T14" fmla="*/ 0 w 21"/>
                <a:gd name="T15" fmla="*/ 12 h 22"/>
                <a:gd name="T16" fmla="*/ 0 w 21"/>
                <a:gd name="T17" fmla="*/ 10 h 22"/>
                <a:gd name="T18" fmla="*/ 0 w 21"/>
                <a:gd name="T19" fmla="*/ 8 h 22"/>
                <a:gd name="T20" fmla="*/ 0 w 21"/>
                <a:gd name="T21" fmla="*/ 6 h 22"/>
                <a:gd name="T22" fmla="*/ 1 w 21"/>
                <a:gd name="T23" fmla="*/ 4 h 22"/>
                <a:gd name="T24" fmla="*/ 2 w 21"/>
                <a:gd name="T25" fmla="*/ 3 h 22"/>
                <a:gd name="T26" fmla="*/ 4 w 21"/>
                <a:gd name="T27" fmla="*/ 1 h 22"/>
                <a:gd name="T28" fmla="*/ 6 w 21"/>
                <a:gd name="T29" fmla="*/ 0 h 22"/>
                <a:gd name="T30" fmla="*/ 8 w 21"/>
                <a:gd name="T31" fmla="*/ 0 h 22"/>
                <a:gd name="T32" fmla="*/ 9 w 21"/>
                <a:gd name="T33" fmla="*/ 0 h 22"/>
                <a:gd name="T34" fmla="*/ 11 w 21"/>
                <a:gd name="T35" fmla="*/ 0 h 22"/>
                <a:gd name="T36" fmla="*/ 13 w 21"/>
                <a:gd name="T37" fmla="*/ 0 h 22"/>
                <a:gd name="T38" fmla="*/ 15 w 21"/>
                <a:gd name="T39" fmla="*/ 1 h 22"/>
                <a:gd name="T40" fmla="*/ 16 w 21"/>
                <a:gd name="T41" fmla="*/ 3 h 22"/>
                <a:gd name="T42" fmla="*/ 17 w 21"/>
                <a:gd name="T43" fmla="*/ 4 h 22"/>
                <a:gd name="T44" fmla="*/ 18 w 21"/>
                <a:gd name="T45" fmla="*/ 6 h 22"/>
                <a:gd name="T46" fmla="*/ 19 w 21"/>
                <a:gd name="T47" fmla="*/ 8 h 22"/>
                <a:gd name="T48" fmla="*/ 20 w 21"/>
                <a:gd name="T49" fmla="*/ 10 h 22"/>
                <a:gd name="T50" fmla="*/ 19 w 21"/>
                <a:gd name="T51" fmla="*/ 12 h 22"/>
                <a:gd name="T52" fmla="*/ 18 w 21"/>
                <a:gd name="T53" fmla="*/ 14 h 22"/>
                <a:gd name="T54" fmla="*/ 17 w 21"/>
                <a:gd name="T55" fmla="*/ 16 h 22"/>
                <a:gd name="T56" fmla="*/ 16 w 21"/>
                <a:gd name="T57" fmla="*/ 18 h 22"/>
                <a:gd name="T58" fmla="*/ 15 w 21"/>
                <a:gd name="T59" fmla="*/ 19 h 22"/>
                <a:gd name="T60" fmla="*/ 13 w 21"/>
                <a:gd name="T61" fmla="*/ 20 h 22"/>
                <a:gd name="T62" fmla="*/ 11 w 21"/>
                <a:gd name="T63" fmla="*/ 21 h 22"/>
                <a:gd name="T64" fmla="*/ 9 w 21"/>
                <a:gd name="T6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2">
                  <a:moveTo>
                    <a:pt x="9" y="21"/>
                  </a:moveTo>
                  <a:lnTo>
                    <a:pt x="8" y="21"/>
                  </a:lnTo>
                  <a:lnTo>
                    <a:pt x="6" y="20"/>
                  </a:lnTo>
                  <a:lnTo>
                    <a:pt x="4" y="19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8" y="14"/>
                  </a:lnTo>
                  <a:lnTo>
                    <a:pt x="17" y="16"/>
                  </a:lnTo>
                  <a:lnTo>
                    <a:pt x="16" y="18"/>
                  </a:lnTo>
                  <a:lnTo>
                    <a:pt x="15" y="19"/>
                  </a:lnTo>
                  <a:lnTo>
                    <a:pt x="13" y="20"/>
                  </a:lnTo>
                  <a:lnTo>
                    <a:pt x="11" y="21"/>
                  </a:lnTo>
                  <a:lnTo>
                    <a:pt x="9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89" name="Freeform 377">
              <a:extLst>
                <a:ext uri="{FF2B5EF4-FFF2-40B4-BE49-F238E27FC236}">
                  <a16:creationId xmlns:a16="http://schemas.microsoft.com/office/drawing/2014/main" id="{FD8DCDF4-CD13-886A-1BC9-A7604AA25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3598"/>
              <a:ext cx="21" cy="20"/>
            </a:xfrm>
            <a:custGeom>
              <a:avLst/>
              <a:gdLst>
                <a:gd name="T0" fmla="*/ 10 w 21"/>
                <a:gd name="T1" fmla="*/ 19 h 20"/>
                <a:gd name="T2" fmla="*/ 8 w 21"/>
                <a:gd name="T3" fmla="*/ 18 h 20"/>
                <a:gd name="T4" fmla="*/ 6 w 21"/>
                <a:gd name="T5" fmla="*/ 18 h 20"/>
                <a:gd name="T6" fmla="*/ 4 w 21"/>
                <a:gd name="T7" fmla="*/ 17 h 20"/>
                <a:gd name="T8" fmla="*/ 3 w 21"/>
                <a:gd name="T9" fmla="*/ 16 h 20"/>
                <a:gd name="T10" fmla="*/ 1 w 21"/>
                <a:gd name="T11" fmla="*/ 14 h 20"/>
                <a:gd name="T12" fmla="*/ 0 w 21"/>
                <a:gd name="T13" fmla="*/ 13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0 w 21"/>
                <a:gd name="T21" fmla="*/ 5 h 20"/>
                <a:gd name="T22" fmla="*/ 1 w 21"/>
                <a:gd name="T23" fmla="*/ 4 h 20"/>
                <a:gd name="T24" fmla="*/ 3 w 21"/>
                <a:gd name="T25" fmla="*/ 2 h 20"/>
                <a:gd name="T26" fmla="*/ 4 w 21"/>
                <a:gd name="T27" fmla="*/ 1 h 20"/>
                <a:gd name="T28" fmla="*/ 6 w 21"/>
                <a:gd name="T29" fmla="*/ 0 h 20"/>
                <a:gd name="T30" fmla="*/ 8 w 21"/>
                <a:gd name="T31" fmla="*/ 0 h 20"/>
                <a:gd name="T32" fmla="*/ 10 w 21"/>
                <a:gd name="T33" fmla="*/ 0 h 20"/>
                <a:gd name="T34" fmla="*/ 12 w 21"/>
                <a:gd name="T35" fmla="*/ 0 h 20"/>
                <a:gd name="T36" fmla="*/ 13 w 21"/>
                <a:gd name="T37" fmla="*/ 0 h 20"/>
                <a:gd name="T38" fmla="*/ 15 w 21"/>
                <a:gd name="T39" fmla="*/ 1 h 20"/>
                <a:gd name="T40" fmla="*/ 16 w 21"/>
                <a:gd name="T41" fmla="*/ 2 h 20"/>
                <a:gd name="T42" fmla="*/ 18 w 21"/>
                <a:gd name="T43" fmla="*/ 4 h 20"/>
                <a:gd name="T44" fmla="*/ 18 w 21"/>
                <a:gd name="T45" fmla="*/ 5 h 20"/>
                <a:gd name="T46" fmla="*/ 19 w 21"/>
                <a:gd name="T47" fmla="*/ 7 h 20"/>
                <a:gd name="T48" fmla="*/ 20 w 21"/>
                <a:gd name="T49" fmla="*/ 9 h 20"/>
                <a:gd name="T50" fmla="*/ 19 w 21"/>
                <a:gd name="T51" fmla="*/ 11 h 20"/>
                <a:gd name="T52" fmla="*/ 18 w 21"/>
                <a:gd name="T53" fmla="*/ 13 h 20"/>
                <a:gd name="T54" fmla="*/ 18 w 21"/>
                <a:gd name="T55" fmla="*/ 14 h 20"/>
                <a:gd name="T56" fmla="*/ 16 w 21"/>
                <a:gd name="T57" fmla="*/ 16 h 20"/>
                <a:gd name="T58" fmla="*/ 15 w 21"/>
                <a:gd name="T59" fmla="*/ 17 h 20"/>
                <a:gd name="T60" fmla="*/ 13 w 21"/>
                <a:gd name="T61" fmla="*/ 18 h 20"/>
                <a:gd name="T62" fmla="*/ 12 w 21"/>
                <a:gd name="T63" fmla="*/ 18 h 20"/>
                <a:gd name="T64" fmla="*/ 10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19"/>
                  </a:moveTo>
                  <a:lnTo>
                    <a:pt x="8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2" y="18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90" name="Freeform 378">
              <a:extLst>
                <a:ext uri="{FF2B5EF4-FFF2-40B4-BE49-F238E27FC236}">
                  <a16:creationId xmlns:a16="http://schemas.microsoft.com/office/drawing/2014/main" id="{8432AA30-99FD-0553-8397-AC03B7CCC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5" y="3617"/>
              <a:ext cx="21" cy="22"/>
            </a:xfrm>
            <a:custGeom>
              <a:avLst/>
              <a:gdLst>
                <a:gd name="T0" fmla="*/ 9 w 21"/>
                <a:gd name="T1" fmla="*/ 21 h 22"/>
                <a:gd name="T2" fmla="*/ 7 w 21"/>
                <a:gd name="T3" fmla="*/ 20 h 22"/>
                <a:gd name="T4" fmla="*/ 5 w 21"/>
                <a:gd name="T5" fmla="*/ 20 h 22"/>
                <a:gd name="T6" fmla="*/ 4 w 21"/>
                <a:gd name="T7" fmla="*/ 19 h 22"/>
                <a:gd name="T8" fmla="*/ 2 w 21"/>
                <a:gd name="T9" fmla="*/ 17 h 22"/>
                <a:gd name="T10" fmla="*/ 1 w 21"/>
                <a:gd name="T11" fmla="*/ 16 h 22"/>
                <a:gd name="T12" fmla="*/ 0 w 21"/>
                <a:gd name="T13" fmla="*/ 14 h 22"/>
                <a:gd name="T14" fmla="*/ 0 w 21"/>
                <a:gd name="T15" fmla="*/ 12 h 22"/>
                <a:gd name="T16" fmla="*/ 0 w 21"/>
                <a:gd name="T17" fmla="*/ 10 h 22"/>
                <a:gd name="T18" fmla="*/ 0 w 21"/>
                <a:gd name="T19" fmla="*/ 8 h 22"/>
                <a:gd name="T20" fmla="*/ 0 w 21"/>
                <a:gd name="T21" fmla="*/ 6 h 22"/>
                <a:gd name="T22" fmla="*/ 1 w 21"/>
                <a:gd name="T23" fmla="*/ 4 h 22"/>
                <a:gd name="T24" fmla="*/ 2 w 21"/>
                <a:gd name="T25" fmla="*/ 3 h 22"/>
                <a:gd name="T26" fmla="*/ 4 w 21"/>
                <a:gd name="T27" fmla="*/ 1 h 22"/>
                <a:gd name="T28" fmla="*/ 5 w 21"/>
                <a:gd name="T29" fmla="*/ 0 h 22"/>
                <a:gd name="T30" fmla="*/ 7 w 21"/>
                <a:gd name="T31" fmla="*/ 0 h 22"/>
                <a:gd name="T32" fmla="*/ 9 w 21"/>
                <a:gd name="T33" fmla="*/ 0 h 22"/>
                <a:gd name="T34" fmla="*/ 11 w 21"/>
                <a:gd name="T35" fmla="*/ 0 h 22"/>
                <a:gd name="T36" fmla="*/ 13 w 21"/>
                <a:gd name="T37" fmla="*/ 0 h 22"/>
                <a:gd name="T38" fmla="*/ 15 w 21"/>
                <a:gd name="T39" fmla="*/ 1 h 22"/>
                <a:gd name="T40" fmla="*/ 17 w 21"/>
                <a:gd name="T41" fmla="*/ 3 h 22"/>
                <a:gd name="T42" fmla="*/ 18 w 21"/>
                <a:gd name="T43" fmla="*/ 4 h 22"/>
                <a:gd name="T44" fmla="*/ 19 w 21"/>
                <a:gd name="T45" fmla="*/ 6 h 22"/>
                <a:gd name="T46" fmla="*/ 20 w 21"/>
                <a:gd name="T47" fmla="*/ 8 h 22"/>
                <a:gd name="T48" fmla="*/ 20 w 21"/>
                <a:gd name="T49" fmla="*/ 10 h 22"/>
                <a:gd name="T50" fmla="*/ 20 w 21"/>
                <a:gd name="T51" fmla="*/ 12 h 22"/>
                <a:gd name="T52" fmla="*/ 19 w 21"/>
                <a:gd name="T53" fmla="*/ 14 h 22"/>
                <a:gd name="T54" fmla="*/ 18 w 21"/>
                <a:gd name="T55" fmla="*/ 16 h 22"/>
                <a:gd name="T56" fmla="*/ 17 w 21"/>
                <a:gd name="T57" fmla="*/ 17 h 22"/>
                <a:gd name="T58" fmla="*/ 15 w 21"/>
                <a:gd name="T59" fmla="*/ 19 h 22"/>
                <a:gd name="T60" fmla="*/ 13 w 21"/>
                <a:gd name="T61" fmla="*/ 20 h 22"/>
                <a:gd name="T62" fmla="*/ 11 w 21"/>
                <a:gd name="T63" fmla="*/ 20 h 22"/>
                <a:gd name="T64" fmla="*/ 9 w 21"/>
                <a:gd name="T6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2">
                  <a:moveTo>
                    <a:pt x="9" y="21"/>
                  </a:moveTo>
                  <a:lnTo>
                    <a:pt x="7" y="20"/>
                  </a:lnTo>
                  <a:lnTo>
                    <a:pt x="5" y="20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8" y="16"/>
                  </a:lnTo>
                  <a:lnTo>
                    <a:pt x="17" y="17"/>
                  </a:lnTo>
                  <a:lnTo>
                    <a:pt x="15" y="19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9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91" name="Freeform 379">
              <a:extLst>
                <a:ext uri="{FF2B5EF4-FFF2-40B4-BE49-F238E27FC236}">
                  <a16:creationId xmlns:a16="http://schemas.microsoft.com/office/drawing/2014/main" id="{ACEA8C1C-EFD6-EA0C-FB65-0D87BAC95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" y="3640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7 w 21"/>
                <a:gd name="T3" fmla="*/ 19 h 21"/>
                <a:gd name="T4" fmla="*/ 5 w 21"/>
                <a:gd name="T5" fmla="*/ 19 h 21"/>
                <a:gd name="T6" fmla="*/ 4 w 21"/>
                <a:gd name="T7" fmla="*/ 18 h 21"/>
                <a:gd name="T8" fmla="*/ 3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8 h 21"/>
                <a:gd name="T20" fmla="*/ 0 w 21"/>
                <a:gd name="T21" fmla="*/ 6 h 21"/>
                <a:gd name="T22" fmla="*/ 1 w 21"/>
                <a:gd name="T23" fmla="*/ 4 h 21"/>
                <a:gd name="T24" fmla="*/ 3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7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7 w 21"/>
                <a:gd name="T43" fmla="*/ 4 h 21"/>
                <a:gd name="T44" fmla="*/ 18 w 21"/>
                <a:gd name="T45" fmla="*/ 6 h 21"/>
                <a:gd name="T46" fmla="*/ 19 w 21"/>
                <a:gd name="T47" fmla="*/ 8 h 21"/>
                <a:gd name="T48" fmla="*/ 20 w 21"/>
                <a:gd name="T49" fmla="*/ 10 h 21"/>
                <a:gd name="T50" fmla="*/ 19 w 21"/>
                <a:gd name="T51" fmla="*/ 12 h 21"/>
                <a:gd name="T52" fmla="*/ 18 w 21"/>
                <a:gd name="T53" fmla="*/ 13 h 21"/>
                <a:gd name="T54" fmla="*/ 17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1 w 21"/>
                <a:gd name="T63" fmla="*/ 19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7" y="19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92" name="Freeform 380">
              <a:extLst>
                <a:ext uri="{FF2B5EF4-FFF2-40B4-BE49-F238E27FC236}">
                  <a16:creationId xmlns:a16="http://schemas.microsoft.com/office/drawing/2014/main" id="{64469B09-9572-228E-9D3C-187BD7665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1" y="3663"/>
              <a:ext cx="21" cy="22"/>
            </a:xfrm>
            <a:custGeom>
              <a:avLst/>
              <a:gdLst>
                <a:gd name="T0" fmla="*/ 10 w 21"/>
                <a:gd name="T1" fmla="*/ 21 h 22"/>
                <a:gd name="T2" fmla="*/ 7 w 21"/>
                <a:gd name="T3" fmla="*/ 21 h 22"/>
                <a:gd name="T4" fmla="*/ 6 w 21"/>
                <a:gd name="T5" fmla="*/ 20 h 22"/>
                <a:gd name="T6" fmla="*/ 4 w 21"/>
                <a:gd name="T7" fmla="*/ 19 h 22"/>
                <a:gd name="T8" fmla="*/ 2 w 21"/>
                <a:gd name="T9" fmla="*/ 18 h 22"/>
                <a:gd name="T10" fmla="*/ 1 w 21"/>
                <a:gd name="T11" fmla="*/ 16 h 22"/>
                <a:gd name="T12" fmla="*/ 0 w 21"/>
                <a:gd name="T13" fmla="*/ 14 h 22"/>
                <a:gd name="T14" fmla="*/ 0 w 21"/>
                <a:gd name="T15" fmla="*/ 12 h 22"/>
                <a:gd name="T16" fmla="*/ 0 w 21"/>
                <a:gd name="T17" fmla="*/ 10 h 22"/>
                <a:gd name="T18" fmla="*/ 0 w 21"/>
                <a:gd name="T19" fmla="*/ 8 h 22"/>
                <a:gd name="T20" fmla="*/ 0 w 21"/>
                <a:gd name="T21" fmla="*/ 6 h 22"/>
                <a:gd name="T22" fmla="*/ 1 w 21"/>
                <a:gd name="T23" fmla="*/ 4 h 22"/>
                <a:gd name="T24" fmla="*/ 2 w 21"/>
                <a:gd name="T25" fmla="*/ 3 h 22"/>
                <a:gd name="T26" fmla="*/ 4 w 21"/>
                <a:gd name="T27" fmla="*/ 1 h 22"/>
                <a:gd name="T28" fmla="*/ 6 w 21"/>
                <a:gd name="T29" fmla="*/ 0 h 22"/>
                <a:gd name="T30" fmla="*/ 7 w 21"/>
                <a:gd name="T31" fmla="*/ 0 h 22"/>
                <a:gd name="T32" fmla="*/ 10 w 21"/>
                <a:gd name="T33" fmla="*/ 0 h 22"/>
                <a:gd name="T34" fmla="*/ 12 w 21"/>
                <a:gd name="T35" fmla="*/ 0 h 22"/>
                <a:gd name="T36" fmla="*/ 13 w 21"/>
                <a:gd name="T37" fmla="*/ 0 h 22"/>
                <a:gd name="T38" fmla="*/ 15 w 21"/>
                <a:gd name="T39" fmla="*/ 1 h 22"/>
                <a:gd name="T40" fmla="*/ 17 w 21"/>
                <a:gd name="T41" fmla="*/ 3 h 22"/>
                <a:gd name="T42" fmla="*/ 18 w 21"/>
                <a:gd name="T43" fmla="*/ 4 h 22"/>
                <a:gd name="T44" fmla="*/ 19 w 21"/>
                <a:gd name="T45" fmla="*/ 6 h 22"/>
                <a:gd name="T46" fmla="*/ 20 w 21"/>
                <a:gd name="T47" fmla="*/ 8 h 22"/>
                <a:gd name="T48" fmla="*/ 20 w 21"/>
                <a:gd name="T49" fmla="*/ 10 h 22"/>
                <a:gd name="T50" fmla="*/ 20 w 21"/>
                <a:gd name="T51" fmla="*/ 12 h 22"/>
                <a:gd name="T52" fmla="*/ 19 w 21"/>
                <a:gd name="T53" fmla="*/ 14 h 22"/>
                <a:gd name="T54" fmla="*/ 18 w 21"/>
                <a:gd name="T55" fmla="*/ 16 h 22"/>
                <a:gd name="T56" fmla="*/ 17 w 21"/>
                <a:gd name="T57" fmla="*/ 18 h 22"/>
                <a:gd name="T58" fmla="*/ 15 w 21"/>
                <a:gd name="T59" fmla="*/ 19 h 22"/>
                <a:gd name="T60" fmla="*/ 13 w 21"/>
                <a:gd name="T61" fmla="*/ 20 h 22"/>
                <a:gd name="T62" fmla="*/ 12 w 21"/>
                <a:gd name="T63" fmla="*/ 21 h 22"/>
                <a:gd name="T64" fmla="*/ 10 w 21"/>
                <a:gd name="T6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2">
                  <a:moveTo>
                    <a:pt x="10" y="21"/>
                  </a:moveTo>
                  <a:lnTo>
                    <a:pt x="7" y="21"/>
                  </a:lnTo>
                  <a:lnTo>
                    <a:pt x="6" y="20"/>
                  </a:lnTo>
                  <a:lnTo>
                    <a:pt x="4" y="19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8" y="16"/>
                  </a:lnTo>
                  <a:lnTo>
                    <a:pt x="17" y="18"/>
                  </a:lnTo>
                  <a:lnTo>
                    <a:pt x="15" y="19"/>
                  </a:lnTo>
                  <a:lnTo>
                    <a:pt x="13" y="20"/>
                  </a:lnTo>
                  <a:lnTo>
                    <a:pt x="12" y="21"/>
                  </a:lnTo>
                  <a:lnTo>
                    <a:pt x="10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93" name="Freeform 381">
              <a:extLst>
                <a:ext uri="{FF2B5EF4-FFF2-40B4-BE49-F238E27FC236}">
                  <a16:creationId xmlns:a16="http://schemas.microsoft.com/office/drawing/2014/main" id="{4FD80CF5-1CC6-4478-5455-AA5A2B039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3" y="3686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7 w 21"/>
                <a:gd name="T3" fmla="*/ 20 h 21"/>
                <a:gd name="T4" fmla="*/ 5 w 21"/>
                <a:gd name="T5" fmla="*/ 19 h 21"/>
                <a:gd name="T6" fmla="*/ 4 w 21"/>
                <a:gd name="T7" fmla="*/ 18 h 21"/>
                <a:gd name="T8" fmla="*/ 3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10 h 21"/>
                <a:gd name="T18" fmla="*/ 0 w 21"/>
                <a:gd name="T19" fmla="*/ 7 h 21"/>
                <a:gd name="T20" fmla="*/ 0 w 21"/>
                <a:gd name="T21" fmla="*/ 5 h 21"/>
                <a:gd name="T22" fmla="*/ 1 w 21"/>
                <a:gd name="T23" fmla="*/ 4 h 21"/>
                <a:gd name="T24" fmla="*/ 3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7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4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5 h 21"/>
                <a:gd name="T46" fmla="*/ 20 w 21"/>
                <a:gd name="T47" fmla="*/ 7 h 21"/>
                <a:gd name="T48" fmla="*/ 20 w 21"/>
                <a:gd name="T49" fmla="*/ 10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4 w 21"/>
                <a:gd name="T61" fmla="*/ 19 h 21"/>
                <a:gd name="T62" fmla="*/ 11 w 21"/>
                <a:gd name="T63" fmla="*/ 20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7" y="20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94" name="Freeform 382">
              <a:extLst>
                <a:ext uri="{FF2B5EF4-FFF2-40B4-BE49-F238E27FC236}">
                  <a16:creationId xmlns:a16="http://schemas.microsoft.com/office/drawing/2014/main" id="{49F4C179-AC48-63BC-153C-1D5BE8B24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7" y="3713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7 w 21"/>
                <a:gd name="T3" fmla="*/ 20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1 w 21"/>
                <a:gd name="T13" fmla="*/ 13 h 21"/>
                <a:gd name="T14" fmla="*/ 0 w 21"/>
                <a:gd name="T15" fmla="*/ 11 h 21"/>
                <a:gd name="T16" fmla="*/ 0 w 21"/>
                <a:gd name="T17" fmla="*/ 10 h 21"/>
                <a:gd name="T18" fmla="*/ 0 w 21"/>
                <a:gd name="T19" fmla="*/ 7 h 21"/>
                <a:gd name="T20" fmla="*/ 1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7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19 w 21"/>
                <a:gd name="T47" fmla="*/ 7 h 21"/>
                <a:gd name="T48" fmla="*/ 20 w 21"/>
                <a:gd name="T49" fmla="*/ 10 h 21"/>
                <a:gd name="T50" fmla="*/ 19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2 w 21"/>
                <a:gd name="T63" fmla="*/ 20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7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2" y="20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95" name="Freeform 383">
              <a:extLst>
                <a:ext uri="{FF2B5EF4-FFF2-40B4-BE49-F238E27FC236}">
                  <a16:creationId xmlns:a16="http://schemas.microsoft.com/office/drawing/2014/main" id="{B6B9B758-2668-6F12-C649-D1AAC014C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" y="3513"/>
              <a:ext cx="20" cy="20"/>
            </a:xfrm>
            <a:custGeom>
              <a:avLst/>
              <a:gdLst>
                <a:gd name="T0" fmla="*/ 9 w 20"/>
                <a:gd name="T1" fmla="*/ 19 h 20"/>
                <a:gd name="T2" fmla="*/ 7 w 20"/>
                <a:gd name="T3" fmla="*/ 18 h 20"/>
                <a:gd name="T4" fmla="*/ 5 w 20"/>
                <a:gd name="T5" fmla="*/ 18 h 20"/>
                <a:gd name="T6" fmla="*/ 4 w 20"/>
                <a:gd name="T7" fmla="*/ 17 h 20"/>
                <a:gd name="T8" fmla="*/ 2 w 20"/>
                <a:gd name="T9" fmla="*/ 15 h 20"/>
                <a:gd name="T10" fmla="*/ 1 w 20"/>
                <a:gd name="T11" fmla="*/ 14 h 20"/>
                <a:gd name="T12" fmla="*/ 0 w 20"/>
                <a:gd name="T13" fmla="*/ 12 h 20"/>
                <a:gd name="T14" fmla="*/ 0 w 20"/>
                <a:gd name="T15" fmla="*/ 11 h 20"/>
                <a:gd name="T16" fmla="*/ 0 w 20"/>
                <a:gd name="T17" fmla="*/ 9 h 20"/>
                <a:gd name="T18" fmla="*/ 0 w 20"/>
                <a:gd name="T19" fmla="*/ 7 h 20"/>
                <a:gd name="T20" fmla="*/ 0 w 20"/>
                <a:gd name="T21" fmla="*/ 5 h 20"/>
                <a:gd name="T22" fmla="*/ 1 w 20"/>
                <a:gd name="T23" fmla="*/ 3 h 20"/>
                <a:gd name="T24" fmla="*/ 2 w 20"/>
                <a:gd name="T25" fmla="*/ 2 h 20"/>
                <a:gd name="T26" fmla="*/ 4 w 20"/>
                <a:gd name="T27" fmla="*/ 1 h 20"/>
                <a:gd name="T28" fmla="*/ 5 w 20"/>
                <a:gd name="T29" fmla="*/ 0 h 20"/>
                <a:gd name="T30" fmla="*/ 7 w 20"/>
                <a:gd name="T31" fmla="*/ 0 h 20"/>
                <a:gd name="T32" fmla="*/ 9 w 20"/>
                <a:gd name="T33" fmla="*/ 0 h 20"/>
                <a:gd name="T34" fmla="*/ 11 w 20"/>
                <a:gd name="T35" fmla="*/ 0 h 20"/>
                <a:gd name="T36" fmla="*/ 13 w 20"/>
                <a:gd name="T37" fmla="*/ 0 h 20"/>
                <a:gd name="T38" fmla="*/ 14 w 20"/>
                <a:gd name="T39" fmla="*/ 1 h 20"/>
                <a:gd name="T40" fmla="*/ 16 w 20"/>
                <a:gd name="T41" fmla="*/ 2 h 20"/>
                <a:gd name="T42" fmla="*/ 17 w 20"/>
                <a:gd name="T43" fmla="*/ 3 h 20"/>
                <a:gd name="T44" fmla="*/ 18 w 20"/>
                <a:gd name="T45" fmla="*/ 5 h 20"/>
                <a:gd name="T46" fmla="*/ 18 w 20"/>
                <a:gd name="T47" fmla="*/ 7 h 20"/>
                <a:gd name="T48" fmla="*/ 19 w 20"/>
                <a:gd name="T49" fmla="*/ 9 h 20"/>
                <a:gd name="T50" fmla="*/ 18 w 20"/>
                <a:gd name="T51" fmla="*/ 11 h 20"/>
                <a:gd name="T52" fmla="*/ 18 w 20"/>
                <a:gd name="T53" fmla="*/ 12 h 20"/>
                <a:gd name="T54" fmla="*/ 17 w 20"/>
                <a:gd name="T55" fmla="*/ 14 h 20"/>
                <a:gd name="T56" fmla="*/ 16 w 20"/>
                <a:gd name="T57" fmla="*/ 15 h 20"/>
                <a:gd name="T58" fmla="*/ 14 w 20"/>
                <a:gd name="T59" fmla="*/ 17 h 20"/>
                <a:gd name="T60" fmla="*/ 13 w 20"/>
                <a:gd name="T61" fmla="*/ 18 h 20"/>
                <a:gd name="T62" fmla="*/ 11 w 20"/>
                <a:gd name="T63" fmla="*/ 18 h 20"/>
                <a:gd name="T64" fmla="*/ 9 w 20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0">
                  <a:moveTo>
                    <a:pt x="9" y="19"/>
                  </a:moveTo>
                  <a:lnTo>
                    <a:pt x="7" y="18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9" y="9"/>
                  </a:lnTo>
                  <a:lnTo>
                    <a:pt x="18" y="11"/>
                  </a:lnTo>
                  <a:lnTo>
                    <a:pt x="18" y="12"/>
                  </a:lnTo>
                  <a:lnTo>
                    <a:pt x="17" y="14"/>
                  </a:lnTo>
                  <a:lnTo>
                    <a:pt x="16" y="15"/>
                  </a:lnTo>
                  <a:lnTo>
                    <a:pt x="14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96" name="Freeform 384">
              <a:extLst>
                <a:ext uri="{FF2B5EF4-FFF2-40B4-BE49-F238E27FC236}">
                  <a16:creationId xmlns:a16="http://schemas.microsoft.com/office/drawing/2014/main" id="{42C81DF5-2145-1875-C53E-345E79A97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9" y="3535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20 h 21"/>
                <a:gd name="T4" fmla="*/ 6 w 21"/>
                <a:gd name="T5" fmla="*/ 19 h 21"/>
                <a:gd name="T6" fmla="*/ 4 w 21"/>
                <a:gd name="T7" fmla="*/ 18 h 21"/>
                <a:gd name="T8" fmla="*/ 3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10 h 21"/>
                <a:gd name="T18" fmla="*/ 0 w 21"/>
                <a:gd name="T19" fmla="*/ 7 h 21"/>
                <a:gd name="T20" fmla="*/ 0 w 21"/>
                <a:gd name="T21" fmla="*/ 5 h 21"/>
                <a:gd name="T22" fmla="*/ 1 w 21"/>
                <a:gd name="T23" fmla="*/ 4 h 21"/>
                <a:gd name="T24" fmla="*/ 3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4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9 w 21"/>
                <a:gd name="T45" fmla="*/ 5 h 21"/>
                <a:gd name="T46" fmla="*/ 19 w 21"/>
                <a:gd name="T47" fmla="*/ 7 h 21"/>
                <a:gd name="T48" fmla="*/ 20 w 21"/>
                <a:gd name="T49" fmla="*/ 10 h 21"/>
                <a:gd name="T50" fmla="*/ 19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4 w 21"/>
                <a:gd name="T61" fmla="*/ 19 h 21"/>
                <a:gd name="T62" fmla="*/ 12 w 21"/>
                <a:gd name="T63" fmla="*/ 20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2" y="20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97" name="Freeform 385">
              <a:extLst>
                <a:ext uri="{FF2B5EF4-FFF2-40B4-BE49-F238E27FC236}">
                  <a16:creationId xmlns:a16="http://schemas.microsoft.com/office/drawing/2014/main" id="{5A5B0F3C-EA68-BAEB-044A-94D8103F4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2" y="3559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8 w 21"/>
                <a:gd name="T3" fmla="*/ 20 h 21"/>
                <a:gd name="T4" fmla="*/ 5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8 h 21"/>
                <a:gd name="T20" fmla="*/ 0 w 21"/>
                <a:gd name="T21" fmla="*/ 5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8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9 w 21"/>
                <a:gd name="T45" fmla="*/ 5 h 21"/>
                <a:gd name="T46" fmla="*/ 19 w 21"/>
                <a:gd name="T47" fmla="*/ 8 h 21"/>
                <a:gd name="T48" fmla="*/ 20 w 21"/>
                <a:gd name="T49" fmla="*/ 9 h 21"/>
                <a:gd name="T50" fmla="*/ 19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1 w 21"/>
                <a:gd name="T63" fmla="*/ 20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8" y="20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19" y="8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98" name="Freeform 386">
              <a:extLst>
                <a:ext uri="{FF2B5EF4-FFF2-40B4-BE49-F238E27FC236}">
                  <a16:creationId xmlns:a16="http://schemas.microsoft.com/office/drawing/2014/main" id="{6F112E3E-8C52-B05F-04CE-1392430C3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" y="3581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7 w 21"/>
                <a:gd name="T3" fmla="*/ 19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7 h 21"/>
                <a:gd name="T20" fmla="*/ 0 w 21"/>
                <a:gd name="T21" fmla="*/ 5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7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5 h 21"/>
                <a:gd name="T46" fmla="*/ 20 w 21"/>
                <a:gd name="T47" fmla="*/ 7 h 21"/>
                <a:gd name="T48" fmla="*/ 20 w 21"/>
                <a:gd name="T49" fmla="*/ 10 h 21"/>
                <a:gd name="T50" fmla="*/ 20 w 21"/>
                <a:gd name="T51" fmla="*/ 12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2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7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699" name="Freeform 387">
              <a:extLst>
                <a:ext uri="{FF2B5EF4-FFF2-40B4-BE49-F238E27FC236}">
                  <a16:creationId xmlns:a16="http://schemas.microsoft.com/office/drawing/2014/main" id="{DB14DB61-A477-6861-A69B-B810D74CD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" y="3607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7 w 21"/>
                <a:gd name="T3" fmla="*/ 20 h 21"/>
                <a:gd name="T4" fmla="*/ 6 w 21"/>
                <a:gd name="T5" fmla="*/ 19 h 21"/>
                <a:gd name="T6" fmla="*/ 4 w 21"/>
                <a:gd name="T7" fmla="*/ 18 h 21"/>
                <a:gd name="T8" fmla="*/ 3 w 21"/>
                <a:gd name="T9" fmla="*/ 17 h 21"/>
                <a:gd name="T10" fmla="*/ 1 w 21"/>
                <a:gd name="T11" fmla="*/ 15 h 21"/>
                <a:gd name="T12" fmla="*/ 1 w 21"/>
                <a:gd name="T13" fmla="*/ 13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8 h 21"/>
                <a:gd name="T20" fmla="*/ 1 w 21"/>
                <a:gd name="T21" fmla="*/ 6 h 21"/>
                <a:gd name="T22" fmla="*/ 1 w 21"/>
                <a:gd name="T23" fmla="*/ 4 h 21"/>
                <a:gd name="T24" fmla="*/ 3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7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19 w 21"/>
                <a:gd name="T47" fmla="*/ 8 h 21"/>
                <a:gd name="T48" fmla="*/ 20 w 21"/>
                <a:gd name="T49" fmla="*/ 10 h 21"/>
                <a:gd name="T50" fmla="*/ 19 w 21"/>
                <a:gd name="T51" fmla="*/ 12 h 21"/>
                <a:gd name="T52" fmla="*/ 19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1 w 21"/>
                <a:gd name="T63" fmla="*/ 20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7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00" name="Freeform 388">
              <a:extLst>
                <a:ext uri="{FF2B5EF4-FFF2-40B4-BE49-F238E27FC236}">
                  <a16:creationId xmlns:a16="http://schemas.microsoft.com/office/drawing/2014/main" id="{334803FE-B001-D34B-40B0-799022849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4" y="3629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7 w 21"/>
                <a:gd name="T3" fmla="*/ 19 h 21"/>
                <a:gd name="T4" fmla="*/ 5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10 h 21"/>
                <a:gd name="T18" fmla="*/ 0 w 21"/>
                <a:gd name="T19" fmla="*/ 7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7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20 w 21"/>
                <a:gd name="T47" fmla="*/ 7 h 21"/>
                <a:gd name="T48" fmla="*/ 20 w 21"/>
                <a:gd name="T49" fmla="*/ 10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1 w 21"/>
                <a:gd name="T63" fmla="*/ 19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7" y="19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7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01" name="Freeform 389">
              <a:extLst>
                <a:ext uri="{FF2B5EF4-FFF2-40B4-BE49-F238E27FC236}">
                  <a16:creationId xmlns:a16="http://schemas.microsoft.com/office/drawing/2014/main" id="{294B840D-B508-313D-8851-04485B990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4" y="3673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19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1 w 21"/>
                <a:gd name="T13" fmla="*/ 13 h 21"/>
                <a:gd name="T14" fmla="*/ 0 w 21"/>
                <a:gd name="T15" fmla="*/ 11 h 21"/>
                <a:gd name="T16" fmla="*/ 0 w 21"/>
                <a:gd name="T17" fmla="*/ 10 h 21"/>
                <a:gd name="T18" fmla="*/ 0 w 21"/>
                <a:gd name="T19" fmla="*/ 8 h 21"/>
                <a:gd name="T20" fmla="*/ 1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2 h 21"/>
                <a:gd name="T28" fmla="*/ 6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4 w 21"/>
                <a:gd name="T37" fmla="*/ 0 h 21"/>
                <a:gd name="T38" fmla="*/ 15 w 21"/>
                <a:gd name="T39" fmla="*/ 2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20 w 21"/>
                <a:gd name="T47" fmla="*/ 8 h 21"/>
                <a:gd name="T48" fmla="*/ 20 w 21"/>
                <a:gd name="T49" fmla="*/ 10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4 w 21"/>
                <a:gd name="T61" fmla="*/ 19 h 21"/>
                <a:gd name="T62" fmla="*/ 12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02" name="Freeform 390">
              <a:extLst>
                <a:ext uri="{FF2B5EF4-FFF2-40B4-BE49-F238E27FC236}">
                  <a16:creationId xmlns:a16="http://schemas.microsoft.com/office/drawing/2014/main" id="{BC2AF7F9-69D2-3EC3-8BA3-98FA41B8A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5" y="3703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8 w 21"/>
                <a:gd name="T3" fmla="*/ 19 h 21"/>
                <a:gd name="T4" fmla="*/ 5 w 21"/>
                <a:gd name="T5" fmla="*/ 19 h 21"/>
                <a:gd name="T6" fmla="*/ 4 w 21"/>
                <a:gd name="T7" fmla="*/ 17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8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8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20 w 21"/>
                <a:gd name="T47" fmla="*/ 8 h 21"/>
                <a:gd name="T48" fmla="*/ 20 w 21"/>
                <a:gd name="T49" fmla="*/ 9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7 h 21"/>
                <a:gd name="T60" fmla="*/ 13 w 21"/>
                <a:gd name="T61" fmla="*/ 19 h 21"/>
                <a:gd name="T62" fmla="*/ 11 w 21"/>
                <a:gd name="T63" fmla="*/ 19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8" y="19"/>
                  </a:lnTo>
                  <a:lnTo>
                    <a:pt x="5" y="19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03" name="Freeform 391">
              <a:extLst>
                <a:ext uri="{FF2B5EF4-FFF2-40B4-BE49-F238E27FC236}">
                  <a16:creationId xmlns:a16="http://schemas.microsoft.com/office/drawing/2014/main" id="{1059DC09-39E7-157A-7BA2-61693B52F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8" y="3728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7 w 21"/>
                <a:gd name="T3" fmla="*/ 20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4 h 21"/>
                <a:gd name="T14" fmla="*/ 0 w 21"/>
                <a:gd name="T15" fmla="*/ 11 h 21"/>
                <a:gd name="T16" fmla="*/ 0 w 21"/>
                <a:gd name="T17" fmla="*/ 10 h 21"/>
                <a:gd name="T18" fmla="*/ 0 w 21"/>
                <a:gd name="T19" fmla="*/ 8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7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19 w 21"/>
                <a:gd name="T47" fmla="*/ 8 h 21"/>
                <a:gd name="T48" fmla="*/ 20 w 21"/>
                <a:gd name="T49" fmla="*/ 10 h 21"/>
                <a:gd name="T50" fmla="*/ 19 w 21"/>
                <a:gd name="T51" fmla="*/ 11 h 21"/>
                <a:gd name="T52" fmla="*/ 19 w 21"/>
                <a:gd name="T53" fmla="*/ 14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2 w 21"/>
                <a:gd name="T63" fmla="*/ 20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7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2" y="20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04" name="Freeform 392">
              <a:extLst>
                <a:ext uri="{FF2B5EF4-FFF2-40B4-BE49-F238E27FC236}">
                  <a16:creationId xmlns:a16="http://schemas.microsoft.com/office/drawing/2014/main" id="{837E112D-73E7-FB13-685C-18B08B08F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8" y="3519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20 h 21"/>
                <a:gd name="T4" fmla="*/ 5 w 20"/>
                <a:gd name="T5" fmla="*/ 19 h 21"/>
                <a:gd name="T6" fmla="*/ 4 w 20"/>
                <a:gd name="T7" fmla="*/ 18 h 21"/>
                <a:gd name="T8" fmla="*/ 2 w 20"/>
                <a:gd name="T9" fmla="*/ 17 h 21"/>
                <a:gd name="T10" fmla="*/ 1 w 20"/>
                <a:gd name="T11" fmla="*/ 15 h 21"/>
                <a:gd name="T12" fmla="*/ 0 w 20"/>
                <a:gd name="T13" fmla="*/ 14 h 21"/>
                <a:gd name="T14" fmla="*/ 0 w 20"/>
                <a:gd name="T15" fmla="*/ 12 h 21"/>
                <a:gd name="T16" fmla="*/ 0 w 20"/>
                <a:gd name="T17" fmla="*/ 10 h 21"/>
                <a:gd name="T18" fmla="*/ 0 w 20"/>
                <a:gd name="T19" fmla="*/ 7 h 21"/>
                <a:gd name="T20" fmla="*/ 0 w 20"/>
                <a:gd name="T21" fmla="*/ 6 h 21"/>
                <a:gd name="T22" fmla="*/ 1 w 20"/>
                <a:gd name="T23" fmla="*/ 4 h 21"/>
                <a:gd name="T24" fmla="*/ 2 w 20"/>
                <a:gd name="T25" fmla="*/ 2 h 21"/>
                <a:gd name="T26" fmla="*/ 4 w 20"/>
                <a:gd name="T27" fmla="*/ 1 h 21"/>
                <a:gd name="T28" fmla="*/ 5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4 w 20"/>
                <a:gd name="T39" fmla="*/ 1 h 21"/>
                <a:gd name="T40" fmla="*/ 16 w 20"/>
                <a:gd name="T41" fmla="*/ 2 h 21"/>
                <a:gd name="T42" fmla="*/ 17 w 20"/>
                <a:gd name="T43" fmla="*/ 4 h 21"/>
                <a:gd name="T44" fmla="*/ 18 w 20"/>
                <a:gd name="T45" fmla="*/ 6 h 21"/>
                <a:gd name="T46" fmla="*/ 18 w 20"/>
                <a:gd name="T47" fmla="*/ 7 h 21"/>
                <a:gd name="T48" fmla="*/ 19 w 20"/>
                <a:gd name="T49" fmla="*/ 10 h 21"/>
                <a:gd name="T50" fmla="*/ 18 w 20"/>
                <a:gd name="T51" fmla="*/ 12 h 21"/>
                <a:gd name="T52" fmla="*/ 18 w 20"/>
                <a:gd name="T53" fmla="*/ 14 h 21"/>
                <a:gd name="T54" fmla="*/ 17 w 20"/>
                <a:gd name="T55" fmla="*/ 15 h 21"/>
                <a:gd name="T56" fmla="*/ 16 w 20"/>
                <a:gd name="T57" fmla="*/ 17 h 21"/>
                <a:gd name="T58" fmla="*/ 14 w 20"/>
                <a:gd name="T59" fmla="*/ 18 h 21"/>
                <a:gd name="T60" fmla="*/ 13 w 20"/>
                <a:gd name="T61" fmla="*/ 19 h 21"/>
                <a:gd name="T62" fmla="*/ 11 w 20"/>
                <a:gd name="T63" fmla="*/ 20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20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8" y="7"/>
                  </a:lnTo>
                  <a:lnTo>
                    <a:pt x="19" y="10"/>
                  </a:lnTo>
                  <a:lnTo>
                    <a:pt x="18" y="12"/>
                  </a:lnTo>
                  <a:lnTo>
                    <a:pt x="18" y="14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4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05" name="Freeform 393">
              <a:extLst>
                <a:ext uri="{FF2B5EF4-FFF2-40B4-BE49-F238E27FC236}">
                  <a16:creationId xmlns:a16="http://schemas.microsoft.com/office/drawing/2014/main" id="{4A1ACE1A-0D76-DB32-FD15-9AF15EDF7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" y="3539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7 w 21"/>
                <a:gd name="T3" fmla="*/ 19 h 21"/>
                <a:gd name="T4" fmla="*/ 6 w 21"/>
                <a:gd name="T5" fmla="*/ 19 h 21"/>
                <a:gd name="T6" fmla="*/ 4 w 21"/>
                <a:gd name="T7" fmla="*/ 18 h 21"/>
                <a:gd name="T8" fmla="*/ 3 w 21"/>
                <a:gd name="T9" fmla="*/ 17 h 21"/>
                <a:gd name="T10" fmla="*/ 2 w 21"/>
                <a:gd name="T11" fmla="*/ 15 h 21"/>
                <a:gd name="T12" fmla="*/ 1 w 21"/>
                <a:gd name="T13" fmla="*/ 13 h 21"/>
                <a:gd name="T14" fmla="*/ 0 w 21"/>
                <a:gd name="T15" fmla="*/ 11 h 21"/>
                <a:gd name="T16" fmla="*/ 0 w 21"/>
                <a:gd name="T17" fmla="*/ 10 h 21"/>
                <a:gd name="T18" fmla="*/ 0 w 21"/>
                <a:gd name="T19" fmla="*/ 7 h 21"/>
                <a:gd name="T20" fmla="*/ 1 w 21"/>
                <a:gd name="T21" fmla="*/ 6 h 21"/>
                <a:gd name="T22" fmla="*/ 2 w 21"/>
                <a:gd name="T23" fmla="*/ 4 h 21"/>
                <a:gd name="T24" fmla="*/ 3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7 w 21"/>
                <a:gd name="T31" fmla="*/ 0 h 21"/>
                <a:gd name="T32" fmla="*/ 10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19 w 21"/>
                <a:gd name="T47" fmla="*/ 7 h 21"/>
                <a:gd name="T48" fmla="*/ 20 w 21"/>
                <a:gd name="T49" fmla="*/ 10 h 21"/>
                <a:gd name="T50" fmla="*/ 19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1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7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06" name="Freeform 394">
              <a:extLst>
                <a:ext uri="{FF2B5EF4-FFF2-40B4-BE49-F238E27FC236}">
                  <a16:creationId xmlns:a16="http://schemas.microsoft.com/office/drawing/2014/main" id="{015E9430-C46B-C90B-662B-A52FBBCE5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1" y="3561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7 w 21"/>
                <a:gd name="T3" fmla="*/ 20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8 h 21"/>
                <a:gd name="T20" fmla="*/ 0 w 21"/>
                <a:gd name="T21" fmla="*/ 5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7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5 h 21"/>
                <a:gd name="T46" fmla="*/ 20 w 21"/>
                <a:gd name="T47" fmla="*/ 8 h 21"/>
                <a:gd name="T48" fmla="*/ 20 w 21"/>
                <a:gd name="T49" fmla="*/ 9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2 w 21"/>
                <a:gd name="T63" fmla="*/ 20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7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2" y="20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07" name="Freeform 395">
              <a:extLst>
                <a:ext uri="{FF2B5EF4-FFF2-40B4-BE49-F238E27FC236}">
                  <a16:creationId xmlns:a16="http://schemas.microsoft.com/office/drawing/2014/main" id="{56CBA263-3B41-B579-1EFE-00F6FBE3A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3" y="3586"/>
              <a:ext cx="21" cy="20"/>
            </a:xfrm>
            <a:custGeom>
              <a:avLst/>
              <a:gdLst>
                <a:gd name="T0" fmla="*/ 9 w 21"/>
                <a:gd name="T1" fmla="*/ 19 h 20"/>
                <a:gd name="T2" fmla="*/ 7 w 21"/>
                <a:gd name="T3" fmla="*/ 19 h 20"/>
                <a:gd name="T4" fmla="*/ 5 w 21"/>
                <a:gd name="T5" fmla="*/ 18 h 20"/>
                <a:gd name="T6" fmla="*/ 4 w 21"/>
                <a:gd name="T7" fmla="*/ 17 h 20"/>
                <a:gd name="T8" fmla="*/ 3 w 21"/>
                <a:gd name="T9" fmla="*/ 16 h 20"/>
                <a:gd name="T10" fmla="*/ 1 w 21"/>
                <a:gd name="T11" fmla="*/ 15 h 20"/>
                <a:gd name="T12" fmla="*/ 0 w 21"/>
                <a:gd name="T13" fmla="*/ 13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0 w 21"/>
                <a:gd name="T21" fmla="*/ 5 h 20"/>
                <a:gd name="T22" fmla="*/ 1 w 21"/>
                <a:gd name="T23" fmla="*/ 4 h 20"/>
                <a:gd name="T24" fmla="*/ 3 w 21"/>
                <a:gd name="T25" fmla="*/ 2 h 20"/>
                <a:gd name="T26" fmla="*/ 4 w 21"/>
                <a:gd name="T27" fmla="*/ 1 h 20"/>
                <a:gd name="T28" fmla="*/ 5 w 21"/>
                <a:gd name="T29" fmla="*/ 0 h 20"/>
                <a:gd name="T30" fmla="*/ 7 w 21"/>
                <a:gd name="T31" fmla="*/ 0 h 20"/>
                <a:gd name="T32" fmla="*/ 9 w 21"/>
                <a:gd name="T33" fmla="*/ 0 h 20"/>
                <a:gd name="T34" fmla="*/ 11 w 21"/>
                <a:gd name="T35" fmla="*/ 0 h 20"/>
                <a:gd name="T36" fmla="*/ 13 w 21"/>
                <a:gd name="T37" fmla="*/ 0 h 20"/>
                <a:gd name="T38" fmla="*/ 15 w 21"/>
                <a:gd name="T39" fmla="*/ 1 h 20"/>
                <a:gd name="T40" fmla="*/ 16 w 21"/>
                <a:gd name="T41" fmla="*/ 2 h 20"/>
                <a:gd name="T42" fmla="*/ 18 w 21"/>
                <a:gd name="T43" fmla="*/ 4 h 20"/>
                <a:gd name="T44" fmla="*/ 18 w 21"/>
                <a:gd name="T45" fmla="*/ 5 h 20"/>
                <a:gd name="T46" fmla="*/ 19 w 21"/>
                <a:gd name="T47" fmla="*/ 7 h 20"/>
                <a:gd name="T48" fmla="*/ 20 w 21"/>
                <a:gd name="T49" fmla="*/ 9 h 20"/>
                <a:gd name="T50" fmla="*/ 19 w 21"/>
                <a:gd name="T51" fmla="*/ 11 h 20"/>
                <a:gd name="T52" fmla="*/ 18 w 21"/>
                <a:gd name="T53" fmla="*/ 13 h 20"/>
                <a:gd name="T54" fmla="*/ 18 w 21"/>
                <a:gd name="T55" fmla="*/ 15 h 20"/>
                <a:gd name="T56" fmla="*/ 16 w 21"/>
                <a:gd name="T57" fmla="*/ 16 h 20"/>
                <a:gd name="T58" fmla="*/ 15 w 21"/>
                <a:gd name="T59" fmla="*/ 17 h 20"/>
                <a:gd name="T60" fmla="*/ 13 w 21"/>
                <a:gd name="T61" fmla="*/ 18 h 20"/>
                <a:gd name="T62" fmla="*/ 11 w 21"/>
                <a:gd name="T63" fmla="*/ 19 h 20"/>
                <a:gd name="T64" fmla="*/ 9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9" y="19"/>
                  </a:moveTo>
                  <a:lnTo>
                    <a:pt x="7" y="19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08" name="Freeform 396">
              <a:extLst>
                <a:ext uri="{FF2B5EF4-FFF2-40B4-BE49-F238E27FC236}">
                  <a16:creationId xmlns:a16="http://schemas.microsoft.com/office/drawing/2014/main" id="{B13BBCAF-9AF5-8B41-D6AB-7B1E4A921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" y="3607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20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7 h 21"/>
                <a:gd name="T20" fmla="*/ 0 w 21"/>
                <a:gd name="T21" fmla="*/ 5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5 h 21"/>
                <a:gd name="T46" fmla="*/ 20 w 21"/>
                <a:gd name="T47" fmla="*/ 7 h 21"/>
                <a:gd name="T48" fmla="*/ 20 w 21"/>
                <a:gd name="T49" fmla="*/ 10 h 21"/>
                <a:gd name="T50" fmla="*/ 20 w 21"/>
                <a:gd name="T51" fmla="*/ 12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2 w 21"/>
                <a:gd name="T63" fmla="*/ 20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2" y="20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09" name="Freeform 397">
              <a:extLst>
                <a:ext uri="{FF2B5EF4-FFF2-40B4-BE49-F238E27FC236}">
                  <a16:creationId xmlns:a16="http://schemas.microsoft.com/office/drawing/2014/main" id="{B39BE1EC-89F5-4E5F-FCC2-B8D75ABC8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" y="3632"/>
              <a:ext cx="21" cy="22"/>
            </a:xfrm>
            <a:custGeom>
              <a:avLst/>
              <a:gdLst>
                <a:gd name="T0" fmla="*/ 10 w 21"/>
                <a:gd name="T1" fmla="*/ 21 h 22"/>
                <a:gd name="T2" fmla="*/ 8 w 21"/>
                <a:gd name="T3" fmla="*/ 20 h 22"/>
                <a:gd name="T4" fmla="*/ 5 w 21"/>
                <a:gd name="T5" fmla="*/ 20 h 22"/>
                <a:gd name="T6" fmla="*/ 4 w 21"/>
                <a:gd name="T7" fmla="*/ 18 h 22"/>
                <a:gd name="T8" fmla="*/ 2 w 21"/>
                <a:gd name="T9" fmla="*/ 17 h 22"/>
                <a:gd name="T10" fmla="*/ 1 w 21"/>
                <a:gd name="T11" fmla="*/ 16 h 22"/>
                <a:gd name="T12" fmla="*/ 0 w 21"/>
                <a:gd name="T13" fmla="*/ 14 h 22"/>
                <a:gd name="T14" fmla="*/ 0 w 21"/>
                <a:gd name="T15" fmla="*/ 12 h 22"/>
                <a:gd name="T16" fmla="*/ 0 w 21"/>
                <a:gd name="T17" fmla="*/ 10 h 22"/>
                <a:gd name="T18" fmla="*/ 0 w 21"/>
                <a:gd name="T19" fmla="*/ 8 h 22"/>
                <a:gd name="T20" fmla="*/ 0 w 21"/>
                <a:gd name="T21" fmla="*/ 6 h 22"/>
                <a:gd name="T22" fmla="*/ 1 w 21"/>
                <a:gd name="T23" fmla="*/ 4 h 22"/>
                <a:gd name="T24" fmla="*/ 2 w 21"/>
                <a:gd name="T25" fmla="*/ 3 h 22"/>
                <a:gd name="T26" fmla="*/ 4 w 21"/>
                <a:gd name="T27" fmla="*/ 1 h 22"/>
                <a:gd name="T28" fmla="*/ 5 w 21"/>
                <a:gd name="T29" fmla="*/ 0 h 22"/>
                <a:gd name="T30" fmla="*/ 8 w 21"/>
                <a:gd name="T31" fmla="*/ 0 h 22"/>
                <a:gd name="T32" fmla="*/ 10 w 21"/>
                <a:gd name="T33" fmla="*/ 0 h 22"/>
                <a:gd name="T34" fmla="*/ 11 w 21"/>
                <a:gd name="T35" fmla="*/ 0 h 22"/>
                <a:gd name="T36" fmla="*/ 14 w 21"/>
                <a:gd name="T37" fmla="*/ 0 h 22"/>
                <a:gd name="T38" fmla="*/ 15 w 21"/>
                <a:gd name="T39" fmla="*/ 1 h 22"/>
                <a:gd name="T40" fmla="*/ 17 w 21"/>
                <a:gd name="T41" fmla="*/ 3 h 22"/>
                <a:gd name="T42" fmla="*/ 18 w 21"/>
                <a:gd name="T43" fmla="*/ 4 h 22"/>
                <a:gd name="T44" fmla="*/ 19 w 21"/>
                <a:gd name="T45" fmla="*/ 6 h 22"/>
                <a:gd name="T46" fmla="*/ 19 w 21"/>
                <a:gd name="T47" fmla="*/ 8 h 22"/>
                <a:gd name="T48" fmla="*/ 20 w 21"/>
                <a:gd name="T49" fmla="*/ 10 h 22"/>
                <a:gd name="T50" fmla="*/ 19 w 21"/>
                <a:gd name="T51" fmla="*/ 12 h 22"/>
                <a:gd name="T52" fmla="*/ 19 w 21"/>
                <a:gd name="T53" fmla="*/ 14 h 22"/>
                <a:gd name="T54" fmla="*/ 18 w 21"/>
                <a:gd name="T55" fmla="*/ 16 h 22"/>
                <a:gd name="T56" fmla="*/ 17 w 21"/>
                <a:gd name="T57" fmla="*/ 17 h 22"/>
                <a:gd name="T58" fmla="*/ 15 w 21"/>
                <a:gd name="T59" fmla="*/ 18 h 22"/>
                <a:gd name="T60" fmla="*/ 14 w 21"/>
                <a:gd name="T61" fmla="*/ 20 h 22"/>
                <a:gd name="T62" fmla="*/ 11 w 21"/>
                <a:gd name="T63" fmla="*/ 20 h 22"/>
                <a:gd name="T64" fmla="*/ 10 w 21"/>
                <a:gd name="T6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2">
                  <a:moveTo>
                    <a:pt x="10" y="21"/>
                  </a:moveTo>
                  <a:lnTo>
                    <a:pt x="8" y="20"/>
                  </a:lnTo>
                  <a:lnTo>
                    <a:pt x="5" y="20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8" y="16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0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10" name="Freeform 398">
              <a:extLst>
                <a:ext uri="{FF2B5EF4-FFF2-40B4-BE49-F238E27FC236}">
                  <a16:creationId xmlns:a16="http://schemas.microsoft.com/office/drawing/2014/main" id="{A65A9BB4-D57C-95A8-04BE-798E56B5E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" y="3658"/>
              <a:ext cx="22" cy="20"/>
            </a:xfrm>
            <a:custGeom>
              <a:avLst/>
              <a:gdLst>
                <a:gd name="T0" fmla="*/ 10 w 22"/>
                <a:gd name="T1" fmla="*/ 19 h 20"/>
                <a:gd name="T2" fmla="*/ 8 w 22"/>
                <a:gd name="T3" fmla="*/ 19 h 20"/>
                <a:gd name="T4" fmla="*/ 6 w 22"/>
                <a:gd name="T5" fmla="*/ 18 h 20"/>
                <a:gd name="T6" fmla="*/ 4 w 22"/>
                <a:gd name="T7" fmla="*/ 17 h 20"/>
                <a:gd name="T8" fmla="*/ 3 w 22"/>
                <a:gd name="T9" fmla="*/ 16 h 20"/>
                <a:gd name="T10" fmla="*/ 1 w 22"/>
                <a:gd name="T11" fmla="*/ 15 h 20"/>
                <a:gd name="T12" fmla="*/ 0 w 22"/>
                <a:gd name="T13" fmla="*/ 13 h 20"/>
                <a:gd name="T14" fmla="*/ 0 w 22"/>
                <a:gd name="T15" fmla="*/ 11 h 20"/>
                <a:gd name="T16" fmla="*/ 0 w 22"/>
                <a:gd name="T17" fmla="*/ 9 h 20"/>
                <a:gd name="T18" fmla="*/ 0 w 22"/>
                <a:gd name="T19" fmla="*/ 7 h 20"/>
                <a:gd name="T20" fmla="*/ 0 w 22"/>
                <a:gd name="T21" fmla="*/ 5 h 20"/>
                <a:gd name="T22" fmla="*/ 1 w 22"/>
                <a:gd name="T23" fmla="*/ 4 h 20"/>
                <a:gd name="T24" fmla="*/ 3 w 22"/>
                <a:gd name="T25" fmla="*/ 2 h 20"/>
                <a:gd name="T26" fmla="*/ 4 w 22"/>
                <a:gd name="T27" fmla="*/ 1 h 20"/>
                <a:gd name="T28" fmla="*/ 6 w 22"/>
                <a:gd name="T29" fmla="*/ 0 h 20"/>
                <a:gd name="T30" fmla="*/ 8 w 22"/>
                <a:gd name="T31" fmla="*/ 0 h 20"/>
                <a:gd name="T32" fmla="*/ 10 w 22"/>
                <a:gd name="T33" fmla="*/ 0 h 20"/>
                <a:gd name="T34" fmla="*/ 12 w 22"/>
                <a:gd name="T35" fmla="*/ 0 h 20"/>
                <a:gd name="T36" fmla="*/ 14 w 22"/>
                <a:gd name="T37" fmla="*/ 0 h 20"/>
                <a:gd name="T38" fmla="*/ 15 w 22"/>
                <a:gd name="T39" fmla="*/ 1 h 20"/>
                <a:gd name="T40" fmla="*/ 17 w 22"/>
                <a:gd name="T41" fmla="*/ 2 h 20"/>
                <a:gd name="T42" fmla="*/ 18 w 22"/>
                <a:gd name="T43" fmla="*/ 4 h 20"/>
                <a:gd name="T44" fmla="*/ 19 w 22"/>
                <a:gd name="T45" fmla="*/ 5 h 20"/>
                <a:gd name="T46" fmla="*/ 20 w 22"/>
                <a:gd name="T47" fmla="*/ 7 h 20"/>
                <a:gd name="T48" fmla="*/ 21 w 22"/>
                <a:gd name="T49" fmla="*/ 9 h 20"/>
                <a:gd name="T50" fmla="*/ 20 w 22"/>
                <a:gd name="T51" fmla="*/ 11 h 20"/>
                <a:gd name="T52" fmla="*/ 19 w 22"/>
                <a:gd name="T53" fmla="*/ 13 h 20"/>
                <a:gd name="T54" fmla="*/ 18 w 22"/>
                <a:gd name="T55" fmla="*/ 15 h 20"/>
                <a:gd name="T56" fmla="*/ 17 w 22"/>
                <a:gd name="T57" fmla="*/ 16 h 20"/>
                <a:gd name="T58" fmla="*/ 15 w 22"/>
                <a:gd name="T59" fmla="*/ 17 h 20"/>
                <a:gd name="T60" fmla="*/ 14 w 22"/>
                <a:gd name="T61" fmla="*/ 18 h 20"/>
                <a:gd name="T62" fmla="*/ 12 w 22"/>
                <a:gd name="T63" fmla="*/ 19 h 20"/>
                <a:gd name="T64" fmla="*/ 10 w 22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0">
                  <a:moveTo>
                    <a:pt x="10" y="19"/>
                  </a:moveTo>
                  <a:lnTo>
                    <a:pt x="8" y="19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5" y="17"/>
                  </a:lnTo>
                  <a:lnTo>
                    <a:pt x="14" y="18"/>
                  </a:lnTo>
                  <a:lnTo>
                    <a:pt x="12" y="19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11" name="Freeform 399">
              <a:extLst>
                <a:ext uri="{FF2B5EF4-FFF2-40B4-BE49-F238E27FC236}">
                  <a16:creationId xmlns:a16="http://schemas.microsoft.com/office/drawing/2014/main" id="{7A14EE8B-7945-EA65-6B8A-F533FFC53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" y="3544"/>
              <a:ext cx="22" cy="20"/>
            </a:xfrm>
            <a:custGeom>
              <a:avLst/>
              <a:gdLst>
                <a:gd name="T0" fmla="*/ 10 w 22"/>
                <a:gd name="T1" fmla="*/ 19 h 20"/>
                <a:gd name="T2" fmla="*/ 8 w 22"/>
                <a:gd name="T3" fmla="*/ 18 h 20"/>
                <a:gd name="T4" fmla="*/ 6 w 22"/>
                <a:gd name="T5" fmla="*/ 18 h 20"/>
                <a:gd name="T6" fmla="*/ 4 w 22"/>
                <a:gd name="T7" fmla="*/ 17 h 20"/>
                <a:gd name="T8" fmla="*/ 2 w 22"/>
                <a:gd name="T9" fmla="*/ 15 h 20"/>
                <a:gd name="T10" fmla="*/ 1 w 22"/>
                <a:gd name="T11" fmla="*/ 14 h 20"/>
                <a:gd name="T12" fmla="*/ 0 w 22"/>
                <a:gd name="T13" fmla="*/ 12 h 20"/>
                <a:gd name="T14" fmla="*/ 0 w 22"/>
                <a:gd name="T15" fmla="*/ 10 h 20"/>
                <a:gd name="T16" fmla="*/ 0 w 22"/>
                <a:gd name="T17" fmla="*/ 9 h 20"/>
                <a:gd name="T18" fmla="*/ 0 w 22"/>
                <a:gd name="T19" fmla="*/ 7 h 20"/>
                <a:gd name="T20" fmla="*/ 0 w 22"/>
                <a:gd name="T21" fmla="*/ 5 h 20"/>
                <a:gd name="T22" fmla="*/ 1 w 22"/>
                <a:gd name="T23" fmla="*/ 4 h 20"/>
                <a:gd name="T24" fmla="*/ 2 w 22"/>
                <a:gd name="T25" fmla="*/ 2 h 20"/>
                <a:gd name="T26" fmla="*/ 4 w 22"/>
                <a:gd name="T27" fmla="*/ 1 h 20"/>
                <a:gd name="T28" fmla="*/ 6 w 22"/>
                <a:gd name="T29" fmla="*/ 0 h 20"/>
                <a:gd name="T30" fmla="*/ 8 w 22"/>
                <a:gd name="T31" fmla="*/ 0 h 20"/>
                <a:gd name="T32" fmla="*/ 10 w 22"/>
                <a:gd name="T33" fmla="*/ 0 h 20"/>
                <a:gd name="T34" fmla="*/ 12 w 22"/>
                <a:gd name="T35" fmla="*/ 0 h 20"/>
                <a:gd name="T36" fmla="*/ 14 w 22"/>
                <a:gd name="T37" fmla="*/ 0 h 20"/>
                <a:gd name="T38" fmla="*/ 16 w 22"/>
                <a:gd name="T39" fmla="*/ 1 h 20"/>
                <a:gd name="T40" fmla="*/ 17 w 22"/>
                <a:gd name="T41" fmla="*/ 2 h 20"/>
                <a:gd name="T42" fmla="*/ 19 w 22"/>
                <a:gd name="T43" fmla="*/ 4 h 20"/>
                <a:gd name="T44" fmla="*/ 20 w 22"/>
                <a:gd name="T45" fmla="*/ 5 h 20"/>
                <a:gd name="T46" fmla="*/ 20 w 22"/>
                <a:gd name="T47" fmla="*/ 7 h 20"/>
                <a:gd name="T48" fmla="*/ 21 w 22"/>
                <a:gd name="T49" fmla="*/ 9 h 20"/>
                <a:gd name="T50" fmla="*/ 20 w 22"/>
                <a:gd name="T51" fmla="*/ 10 h 20"/>
                <a:gd name="T52" fmla="*/ 20 w 22"/>
                <a:gd name="T53" fmla="*/ 12 h 20"/>
                <a:gd name="T54" fmla="*/ 19 w 22"/>
                <a:gd name="T55" fmla="*/ 14 h 20"/>
                <a:gd name="T56" fmla="*/ 17 w 22"/>
                <a:gd name="T57" fmla="*/ 15 h 20"/>
                <a:gd name="T58" fmla="*/ 16 w 22"/>
                <a:gd name="T59" fmla="*/ 17 h 20"/>
                <a:gd name="T60" fmla="*/ 14 w 22"/>
                <a:gd name="T61" fmla="*/ 18 h 20"/>
                <a:gd name="T62" fmla="*/ 12 w 22"/>
                <a:gd name="T63" fmla="*/ 18 h 20"/>
                <a:gd name="T64" fmla="*/ 10 w 22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0">
                  <a:moveTo>
                    <a:pt x="10" y="19"/>
                  </a:moveTo>
                  <a:lnTo>
                    <a:pt x="8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2"/>
                  </a:lnTo>
                  <a:lnTo>
                    <a:pt x="19" y="4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4" y="18"/>
                  </a:lnTo>
                  <a:lnTo>
                    <a:pt x="12" y="18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12" name="Freeform 400">
              <a:extLst>
                <a:ext uri="{FF2B5EF4-FFF2-40B4-BE49-F238E27FC236}">
                  <a16:creationId xmlns:a16="http://schemas.microsoft.com/office/drawing/2014/main" id="{97395659-EDAD-9960-7709-B20C2C086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3565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19 h 21"/>
                <a:gd name="T4" fmla="*/ 5 w 21"/>
                <a:gd name="T5" fmla="*/ 19 h 21"/>
                <a:gd name="T6" fmla="*/ 4 w 21"/>
                <a:gd name="T7" fmla="*/ 17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8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4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20 w 21"/>
                <a:gd name="T47" fmla="*/ 8 h 21"/>
                <a:gd name="T48" fmla="*/ 20 w 21"/>
                <a:gd name="T49" fmla="*/ 9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7 h 21"/>
                <a:gd name="T60" fmla="*/ 14 w 21"/>
                <a:gd name="T61" fmla="*/ 19 h 21"/>
                <a:gd name="T62" fmla="*/ 12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19"/>
                  </a:lnTo>
                  <a:lnTo>
                    <a:pt x="5" y="19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7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13" name="Freeform 401">
              <a:extLst>
                <a:ext uri="{FF2B5EF4-FFF2-40B4-BE49-F238E27FC236}">
                  <a16:creationId xmlns:a16="http://schemas.microsoft.com/office/drawing/2014/main" id="{1DD973A2-46B5-D9CC-3381-9358A1117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4" y="3586"/>
              <a:ext cx="20" cy="20"/>
            </a:xfrm>
            <a:custGeom>
              <a:avLst/>
              <a:gdLst>
                <a:gd name="T0" fmla="*/ 9 w 20"/>
                <a:gd name="T1" fmla="*/ 19 h 20"/>
                <a:gd name="T2" fmla="*/ 7 w 20"/>
                <a:gd name="T3" fmla="*/ 19 h 20"/>
                <a:gd name="T4" fmla="*/ 5 w 20"/>
                <a:gd name="T5" fmla="*/ 18 h 20"/>
                <a:gd name="T6" fmla="*/ 4 w 20"/>
                <a:gd name="T7" fmla="*/ 17 h 20"/>
                <a:gd name="T8" fmla="*/ 2 w 20"/>
                <a:gd name="T9" fmla="*/ 16 h 20"/>
                <a:gd name="T10" fmla="*/ 1 w 20"/>
                <a:gd name="T11" fmla="*/ 15 h 20"/>
                <a:gd name="T12" fmla="*/ 0 w 20"/>
                <a:gd name="T13" fmla="*/ 13 h 20"/>
                <a:gd name="T14" fmla="*/ 0 w 20"/>
                <a:gd name="T15" fmla="*/ 11 h 20"/>
                <a:gd name="T16" fmla="*/ 0 w 20"/>
                <a:gd name="T17" fmla="*/ 9 h 20"/>
                <a:gd name="T18" fmla="*/ 0 w 20"/>
                <a:gd name="T19" fmla="*/ 7 h 20"/>
                <a:gd name="T20" fmla="*/ 0 w 20"/>
                <a:gd name="T21" fmla="*/ 5 h 20"/>
                <a:gd name="T22" fmla="*/ 1 w 20"/>
                <a:gd name="T23" fmla="*/ 4 h 20"/>
                <a:gd name="T24" fmla="*/ 2 w 20"/>
                <a:gd name="T25" fmla="*/ 2 h 20"/>
                <a:gd name="T26" fmla="*/ 4 w 20"/>
                <a:gd name="T27" fmla="*/ 1 h 20"/>
                <a:gd name="T28" fmla="*/ 5 w 20"/>
                <a:gd name="T29" fmla="*/ 0 h 20"/>
                <a:gd name="T30" fmla="*/ 7 w 20"/>
                <a:gd name="T31" fmla="*/ 0 h 20"/>
                <a:gd name="T32" fmla="*/ 9 w 20"/>
                <a:gd name="T33" fmla="*/ 0 h 20"/>
                <a:gd name="T34" fmla="*/ 11 w 20"/>
                <a:gd name="T35" fmla="*/ 0 h 20"/>
                <a:gd name="T36" fmla="*/ 13 w 20"/>
                <a:gd name="T37" fmla="*/ 0 h 20"/>
                <a:gd name="T38" fmla="*/ 14 w 20"/>
                <a:gd name="T39" fmla="*/ 1 h 20"/>
                <a:gd name="T40" fmla="*/ 16 w 20"/>
                <a:gd name="T41" fmla="*/ 2 h 20"/>
                <a:gd name="T42" fmla="*/ 17 w 20"/>
                <a:gd name="T43" fmla="*/ 4 h 20"/>
                <a:gd name="T44" fmla="*/ 18 w 20"/>
                <a:gd name="T45" fmla="*/ 5 h 20"/>
                <a:gd name="T46" fmla="*/ 18 w 20"/>
                <a:gd name="T47" fmla="*/ 7 h 20"/>
                <a:gd name="T48" fmla="*/ 19 w 20"/>
                <a:gd name="T49" fmla="*/ 9 h 20"/>
                <a:gd name="T50" fmla="*/ 18 w 20"/>
                <a:gd name="T51" fmla="*/ 11 h 20"/>
                <a:gd name="T52" fmla="*/ 18 w 20"/>
                <a:gd name="T53" fmla="*/ 13 h 20"/>
                <a:gd name="T54" fmla="*/ 17 w 20"/>
                <a:gd name="T55" fmla="*/ 15 h 20"/>
                <a:gd name="T56" fmla="*/ 16 w 20"/>
                <a:gd name="T57" fmla="*/ 16 h 20"/>
                <a:gd name="T58" fmla="*/ 14 w 20"/>
                <a:gd name="T59" fmla="*/ 17 h 20"/>
                <a:gd name="T60" fmla="*/ 13 w 20"/>
                <a:gd name="T61" fmla="*/ 18 h 20"/>
                <a:gd name="T62" fmla="*/ 11 w 20"/>
                <a:gd name="T63" fmla="*/ 19 h 20"/>
                <a:gd name="T64" fmla="*/ 9 w 20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0">
                  <a:moveTo>
                    <a:pt x="9" y="19"/>
                  </a:moveTo>
                  <a:lnTo>
                    <a:pt x="7" y="19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9" y="9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6"/>
                  </a:lnTo>
                  <a:lnTo>
                    <a:pt x="14" y="17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14" name="Freeform 402">
              <a:extLst>
                <a:ext uri="{FF2B5EF4-FFF2-40B4-BE49-F238E27FC236}">
                  <a16:creationId xmlns:a16="http://schemas.microsoft.com/office/drawing/2014/main" id="{173A24D8-BEB3-7526-978F-4938959C0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3" y="3607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7 w 21"/>
                <a:gd name="T3" fmla="*/ 19 h 21"/>
                <a:gd name="T4" fmla="*/ 5 w 21"/>
                <a:gd name="T5" fmla="*/ 19 h 21"/>
                <a:gd name="T6" fmla="*/ 4 w 21"/>
                <a:gd name="T7" fmla="*/ 17 h 21"/>
                <a:gd name="T8" fmla="*/ 2 w 21"/>
                <a:gd name="T9" fmla="*/ 16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7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7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4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20 w 21"/>
                <a:gd name="T47" fmla="*/ 7 h 21"/>
                <a:gd name="T48" fmla="*/ 20 w 21"/>
                <a:gd name="T49" fmla="*/ 9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6 h 21"/>
                <a:gd name="T58" fmla="*/ 15 w 21"/>
                <a:gd name="T59" fmla="*/ 17 h 21"/>
                <a:gd name="T60" fmla="*/ 14 w 21"/>
                <a:gd name="T61" fmla="*/ 19 h 21"/>
                <a:gd name="T62" fmla="*/ 11 w 21"/>
                <a:gd name="T63" fmla="*/ 19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7" y="19"/>
                  </a:lnTo>
                  <a:lnTo>
                    <a:pt x="5" y="19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5" y="17"/>
                  </a:lnTo>
                  <a:lnTo>
                    <a:pt x="14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15" name="Freeform 403">
              <a:extLst>
                <a:ext uri="{FF2B5EF4-FFF2-40B4-BE49-F238E27FC236}">
                  <a16:creationId xmlns:a16="http://schemas.microsoft.com/office/drawing/2014/main" id="{E79CC31C-09B3-8DA4-BA0E-596C1DF09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" y="3630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19 h 21"/>
                <a:gd name="T4" fmla="*/ 6 w 20"/>
                <a:gd name="T5" fmla="*/ 19 h 21"/>
                <a:gd name="T6" fmla="*/ 4 w 20"/>
                <a:gd name="T7" fmla="*/ 18 h 21"/>
                <a:gd name="T8" fmla="*/ 2 w 20"/>
                <a:gd name="T9" fmla="*/ 17 h 21"/>
                <a:gd name="T10" fmla="*/ 1 w 20"/>
                <a:gd name="T11" fmla="*/ 15 h 21"/>
                <a:gd name="T12" fmla="*/ 0 w 20"/>
                <a:gd name="T13" fmla="*/ 13 h 21"/>
                <a:gd name="T14" fmla="*/ 0 w 20"/>
                <a:gd name="T15" fmla="*/ 12 h 21"/>
                <a:gd name="T16" fmla="*/ 0 w 20"/>
                <a:gd name="T17" fmla="*/ 10 h 21"/>
                <a:gd name="T18" fmla="*/ 0 w 20"/>
                <a:gd name="T19" fmla="*/ 8 h 21"/>
                <a:gd name="T20" fmla="*/ 0 w 20"/>
                <a:gd name="T21" fmla="*/ 6 h 21"/>
                <a:gd name="T22" fmla="*/ 1 w 20"/>
                <a:gd name="T23" fmla="*/ 4 h 21"/>
                <a:gd name="T24" fmla="*/ 2 w 20"/>
                <a:gd name="T25" fmla="*/ 3 h 21"/>
                <a:gd name="T26" fmla="*/ 4 w 20"/>
                <a:gd name="T27" fmla="*/ 2 h 21"/>
                <a:gd name="T28" fmla="*/ 6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5 w 20"/>
                <a:gd name="T39" fmla="*/ 2 h 21"/>
                <a:gd name="T40" fmla="*/ 16 w 20"/>
                <a:gd name="T41" fmla="*/ 3 h 21"/>
                <a:gd name="T42" fmla="*/ 17 w 20"/>
                <a:gd name="T43" fmla="*/ 4 h 21"/>
                <a:gd name="T44" fmla="*/ 18 w 20"/>
                <a:gd name="T45" fmla="*/ 6 h 21"/>
                <a:gd name="T46" fmla="*/ 19 w 20"/>
                <a:gd name="T47" fmla="*/ 8 h 21"/>
                <a:gd name="T48" fmla="*/ 19 w 20"/>
                <a:gd name="T49" fmla="*/ 10 h 21"/>
                <a:gd name="T50" fmla="*/ 19 w 20"/>
                <a:gd name="T51" fmla="*/ 12 h 21"/>
                <a:gd name="T52" fmla="*/ 18 w 20"/>
                <a:gd name="T53" fmla="*/ 13 h 21"/>
                <a:gd name="T54" fmla="*/ 17 w 20"/>
                <a:gd name="T55" fmla="*/ 15 h 21"/>
                <a:gd name="T56" fmla="*/ 16 w 20"/>
                <a:gd name="T57" fmla="*/ 17 h 21"/>
                <a:gd name="T58" fmla="*/ 15 w 20"/>
                <a:gd name="T59" fmla="*/ 18 h 21"/>
                <a:gd name="T60" fmla="*/ 13 w 20"/>
                <a:gd name="T61" fmla="*/ 19 h 21"/>
                <a:gd name="T62" fmla="*/ 11 w 20"/>
                <a:gd name="T63" fmla="*/ 19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16" name="Freeform 404">
              <a:extLst>
                <a:ext uri="{FF2B5EF4-FFF2-40B4-BE49-F238E27FC236}">
                  <a16:creationId xmlns:a16="http://schemas.microsoft.com/office/drawing/2014/main" id="{A74965DE-150D-7B60-C0A9-1DC2FA23B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" y="3654"/>
              <a:ext cx="21" cy="20"/>
            </a:xfrm>
            <a:custGeom>
              <a:avLst/>
              <a:gdLst>
                <a:gd name="T0" fmla="*/ 10 w 21"/>
                <a:gd name="T1" fmla="*/ 19 h 20"/>
                <a:gd name="T2" fmla="*/ 7 w 21"/>
                <a:gd name="T3" fmla="*/ 19 h 20"/>
                <a:gd name="T4" fmla="*/ 6 w 21"/>
                <a:gd name="T5" fmla="*/ 18 h 20"/>
                <a:gd name="T6" fmla="*/ 4 w 21"/>
                <a:gd name="T7" fmla="*/ 17 h 20"/>
                <a:gd name="T8" fmla="*/ 2 w 21"/>
                <a:gd name="T9" fmla="*/ 16 h 20"/>
                <a:gd name="T10" fmla="*/ 1 w 21"/>
                <a:gd name="T11" fmla="*/ 14 h 20"/>
                <a:gd name="T12" fmla="*/ 0 w 21"/>
                <a:gd name="T13" fmla="*/ 13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0 w 21"/>
                <a:gd name="T21" fmla="*/ 5 h 20"/>
                <a:gd name="T22" fmla="*/ 1 w 21"/>
                <a:gd name="T23" fmla="*/ 4 h 20"/>
                <a:gd name="T24" fmla="*/ 2 w 21"/>
                <a:gd name="T25" fmla="*/ 2 h 20"/>
                <a:gd name="T26" fmla="*/ 4 w 21"/>
                <a:gd name="T27" fmla="*/ 1 h 20"/>
                <a:gd name="T28" fmla="*/ 6 w 21"/>
                <a:gd name="T29" fmla="*/ 0 h 20"/>
                <a:gd name="T30" fmla="*/ 7 w 21"/>
                <a:gd name="T31" fmla="*/ 0 h 20"/>
                <a:gd name="T32" fmla="*/ 10 w 21"/>
                <a:gd name="T33" fmla="*/ 0 h 20"/>
                <a:gd name="T34" fmla="*/ 12 w 21"/>
                <a:gd name="T35" fmla="*/ 0 h 20"/>
                <a:gd name="T36" fmla="*/ 13 w 21"/>
                <a:gd name="T37" fmla="*/ 0 h 20"/>
                <a:gd name="T38" fmla="*/ 15 w 21"/>
                <a:gd name="T39" fmla="*/ 1 h 20"/>
                <a:gd name="T40" fmla="*/ 17 w 21"/>
                <a:gd name="T41" fmla="*/ 2 h 20"/>
                <a:gd name="T42" fmla="*/ 18 w 21"/>
                <a:gd name="T43" fmla="*/ 4 h 20"/>
                <a:gd name="T44" fmla="*/ 19 w 21"/>
                <a:gd name="T45" fmla="*/ 5 h 20"/>
                <a:gd name="T46" fmla="*/ 19 w 21"/>
                <a:gd name="T47" fmla="*/ 7 h 20"/>
                <a:gd name="T48" fmla="*/ 20 w 21"/>
                <a:gd name="T49" fmla="*/ 9 h 20"/>
                <a:gd name="T50" fmla="*/ 19 w 21"/>
                <a:gd name="T51" fmla="*/ 11 h 20"/>
                <a:gd name="T52" fmla="*/ 19 w 21"/>
                <a:gd name="T53" fmla="*/ 13 h 20"/>
                <a:gd name="T54" fmla="*/ 18 w 21"/>
                <a:gd name="T55" fmla="*/ 14 h 20"/>
                <a:gd name="T56" fmla="*/ 17 w 21"/>
                <a:gd name="T57" fmla="*/ 16 h 20"/>
                <a:gd name="T58" fmla="*/ 15 w 21"/>
                <a:gd name="T59" fmla="*/ 17 h 20"/>
                <a:gd name="T60" fmla="*/ 13 w 21"/>
                <a:gd name="T61" fmla="*/ 18 h 20"/>
                <a:gd name="T62" fmla="*/ 12 w 21"/>
                <a:gd name="T63" fmla="*/ 19 h 20"/>
                <a:gd name="T64" fmla="*/ 10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19"/>
                  </a:moveTo>
                  <a:lnTo>
                    <a:pt x="7" y="19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4"/>
                  </a:lnTo>
                  <a:lnTo>
                    <a:pt x="17" y="16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2" y="19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17" name="Freeform 405">
              <a:extLst>
                <a:ext uri="{FF2B5EF4-FFF2-40B4-BE49-F238E27FC236}">
                  <a16:creationId xmlns:a16="http://schemas.microsoft.com/office/drawing/2014/main" id="{CFD40963-3A2D-8D0C-BAC1-9FC47F964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5" y="3589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19 h 21"/>
                <a:gd name="T4" fmla="*/ 5 w 20"/>
                <a:gd name="T5" fmla="*/ 19 h 21"/>
                <a:gd name="T6" fmla="*/ 4 w 20"/>
                <a:gd name="T7" fmla="*/ 18 h 21"/>
                <a:gd name="T8" fmla="*/ 2 w 20"/>
                <a:gd name="T9" fmla="*/ 17 h 21"/>
                <a:gd name="T10" fmla="*/ 1 w 20"/>
                <a:gd name="T11" fmla="*/ 15 h 21"/>
                <a:gd name="T12" fmla="*/ 0 w 20"/>
                <a:gd name="T13" fmla="*/ 13 h 21"/>
                <a:gd name="T14" fmla="*/ 0 w 20"/>
                <a:gd name="T15" fmla="*/ 12 h 21"/>
                <a:gd name="T16" fmla="*/ 0 w 20"/>
                <a:gd name="T17" fmla="*/ 10 h 21"/>
                <a:gd name="T18" fmla="*/ 0 w 20"/>
                <a:gd name="T19" fmla="*/ 8 h 21"/>
                <a:gd name="T20" fmla="*/ 0 w 20"/>
                <a:gd name="T21" fmla="*/ 6 h 21"/>
                <a:gd name="T22" fmla="*/ 1 w 20"/>
                <a:gd name="T23" fmla="*/ 4 h 21"/>
                <a:gd name="T24" fmla="*/ 2 w 20"/>
                <a:gd name="T25" fmla="*/ 3 h 21"/>
                <a:gd name="T26" fmla="*/ 4 w 20"/>
                <a:gd name="T27" fmla="*/ 2 h 21"/>
                <a:gd name="T28" fmla="*/ 5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4 w 20"/>
                <a:gd name="T39" fmla="*/ 2 h 21"/>
                <a:gd name="T40" fmla="*/ 16 w 20"/>
                <a:gd name="T41" fmla="*/ 3 h 21"/>
                <a:gd name="T42" fmla="*/ 17 w 20"/>
                <a:gd name="T43" fmla="*/ 4 h 21"/>
                <a:gd name="T44" fmla="*/ 18 w 20"/>
                <a:gd name="T45" fmla="*/ 6 h 21"/>
                <a:gd name="T46" fmla="*/ 18 w 20"/>
                <a:gd name="T47" fmla="*/ 8 h 21"/>
                <a:gd name="T48" fmla="*/ 19 w 20"/>
                <a:gd name="T49" fmla="*/ 10 h 21"/>
                <a:gd name="T50" fmla="*/ 18 w 20"/>
                <a:gd name="T51" fmla="*/ 12 h 21"/>
                <a:gd name="T52" fmla="*/ 18 w 20"/>
                <a:gd name="T53" fmla="*/ 13 h 21"/>
                <a:gd name="T54" fmla="*/ 17 w 20"/>
                <a:gd name="T55" fmla="*/ 15 h 21"/>
                <a:gd name="T56" fmla="*/ 16 w 20"/>
                <a:gd name="T57" fmla="*/ 17 h 21"/>
                <a:gd name="T58" fmla="*/ 14 w 20"/>
                <a:gd name="T59" fmla="*/ 18 h 21"/>
                <a:gd name="T60" fmla="*/ 13 w 20"/>
                <a:gd name="T61" fmla="*/ 19 h 21"/>
                <a:gd name="T62" fmla="*/ 11 w 20"/>
                <a:gd name="T63" fmla="*/ 19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19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9" y="10"/>
                  </a:lnTo>
                  <a:lnTo>
                    <a:pt x="18" y="12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4" y="18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18" name="Freeform 406">
              <a:extLst>
                <a:ext uri="{FF2B5EF4-FFF2-40B4-BE49-F238E27FC236}">
                  <a16:creationId xmlns:a16="http://schemas.microsoft.com/office/drawing/2014/main" id="{3FD632F1-E67E-2710-E1D5-90F2CEC62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6" y="3609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20 h 21"/>
                <a:gd name="T4" fmla="*/ 6 w 21"/>
                <a:gd name="T5" fmla="*/ 19 h 21"/>
                <a:gd name="T6" fmla="*/ 4 w 21"/>
                <a:gd name="T7" fmla="*/ 18 h 21"/>
                <a:gd name="T8" fmla="*/ 3 w 21"/>
                <a:gd name="T9" fmla="*/ 17 h 21"/>
                <a:gd name="T10" fmla="*/ 1 w 21"/>
                <a:gd name="T11" fmla="*/ 15 h 21"/>
                <a:gd name="T12" fmla="*/ 0 w 21"/>
                <a:gd name="T13" fmla="*/ 14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8 h 21"/>
                <a:gd name="T20" fmla="*/ 0 w 21"/>
                <a:gd name="T21" fmla="*/ 6 h 21"/>
                <a:gd name="T22" fmla="*/ 1 w 21"/>
                <a:gd name="T23" fmla="*/ 4 h 21"/>
                <a:gd name="T24" fmla="*/ 3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7 w 21"/>
                <a:gd name="T43" fmla="*/ 4 h 21"/>
                <a:gd name="T44" fmla="*/ 18 w 21"/>
                <a:gd name="T45" fmla="*/ 6 h 21"/>
                <a:gd name="T46" fmla="*/ 19 w 21"/>
                <a:gd name="T47" fmla="*/ 8 h 21"/>
                <a:gd name="T48" fmla="*/ 20 w 21"/>
                <a:gd name="T49" fmla="*/ 10 h 21"/>
                <a:gd name="T50" fmla="*/ 19 w 21"/>
                <a:gd name="T51" fmla="*/ 12 h 21"/>
                <a:gd name="T52" fmla="*/ 18 w 21"/>
                <a:gd name="T53" fmla="*/ 14 h 21"/>
                <a:gd name="T54" fmla="*/ 17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2 w 21"/>
                <a:gd name="T63" fmla="*/ 20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8" y="14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2" y="20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19" name="Freeform 407">
              <a:extLst>
                <a:ext uri="{FF2B5EF4-FFF2-40B4-BE49-F238E27FC236}">
                  <a16:creationId xmlns:a16="http://schemas.microsoft.com/office/drawing/2014/main" id="{EF2F29A2-E42F-47C4-AA79-7428239A5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5" y="3632"/>
              <a:ext cx="21" cy="22"/>
            </a:xfrm>
            <a:custGeom>
              <a:avLst/>
              <a:gdLst>
                <a:gd name="T0" fmla="*/ 10 w 21"/>
                <a:gd name="T1" fmla="*/ 21 h 22"/>
                <a:gd name="T2" fmla="*/ 7 w 21"/>
                <a:gd name="T3" fmla="*/ 20 h 22"/>
                <a:gd name="T4" fmla="*/ 6 w 21"/>
                <a:gd name="T5" fmla="*/ 20 h 22"/>
                <a:gd name="T6" fmla="*/ 4 w 21"/>
                <a:gd name="T7" fmla="*/ 18 h 22"/>
                <a:gd name="T8" fmla="*/ 2 w 21"/>
                <a:gd name="T9" fmla="*/ 17 h 22"/>
                <a:gd name="T10" fmla="*/ 1 w 21"/>
                <a:gd name="T11" fmla="*/ 16 h 22"/>
                <a:gd name="T12" fmla="*/ 0 w 21"/>
                <a:gd name="T13" fmla="*/ 14 h 22"/>
                <a:gd name="T14" fmla="*/ 0 w 21"/>
                <a:gd name="T15" fmla="*/ 12 h 22"/>
                <a:gd name="T16" fmla="*/ 0 w 21"/>
                <a:gd name="T17" fmla="*/ 10 h 22"/>
                <a:gd name="T18" fmla="*/ 0 w 21"/>
                <a:gd name="T19" fmla="*/ 8 h 22"/>
                <a:gd name="T20" fmla="*/ 0 w 21"/>
                <a:gd name="T21" fmla="*/ 6 h 22"/>
                <a:gd name="T22" fmla="*/ 1 w 21"/>
                <a:gd name="T23" fmla="*/ 4 h 22"/>
                <a:gd name="T24" fmla="*/ 2 w 21"/>
                <a:gd name="T25" fmla="*/ 3 h 22"/>
                <a:gd name="T26" fmla="*/ 4 w 21"/>
                <a:gd name="T27" fmla="*/ 1 h 22"/>
                <a:gd name="T28" fmla="*/ 6 w 21"/>
                <a:gd name="T29" fmla="*/ 0 h 22"/>
                <a:gd name="T30" fmla="*/ 7 w 21"/>
                <a:gd name="T31" fmla="*/ 0 h 22"/>
                <a:gd name="T32" fmla="*/ 10 w 21"/>
                <a:gd name="T33" fmla="*/ 0 h 22"/>
                <a:gd name="T34" fmla="*/ 12 w 21"/>
                <a:gd name="T35" fmla="*/ 0 h 22"/>
                <a:gd name="T36" fmla="*/ 13 w 21"/>
                <a:gd name="T37" fmla="*/ 0 h 22"/>
                <a:gd name="T38" fmla="*/ 15 w 21"/>
                <a:gd name="T39" fmla="*/ 1 h 22"/>
                <a:gd name="T40" fmla="*/ 17 w 21"/>
                <a:gd name="T41" fmla="*/ 3 h 22"/>
                <a:gd name="T42" fmla="*/ 18 w 21"/>
                <a:gd name="T43" fmla="*/ 4 h 22"/>
                <a:gd name="T44" fmla="*/ 19 w 21"/>
                <a:gd name="T45" fmla="*/ 6 h 22"/>
                <a:gd name="T46" fmla="*/ 20 w 21"/>
                <a:gd name="T47" fmla="*/ 8 h 22"/>
                <a:gd name="T48" fmla="*/ 20 w 21"/>
                <a:gd name="T49" fmla="*/ 10 h 22"/>
                <a:gd name="T50" fmla="*/ 20 w 21"/>
                <a:gd name="T51" fmla="*/ 12 h 22"/>
                <a:gd name="T52" fmla="*/ 19 w 21"/>
                <a:gd name="T53" fmla="*/ 14 h 22"/>
                <a:gd name="T54" fmla="*/ 18 w 21"/>
                <a:gd name="T55" fmla="*/ 16 h 22"/>
                <a:gd name="T56" fmla="*/ 17 w 21"/>
                <a:gd name="T57" fmla="*/ 17 h 22"/>
                <a:gd name="T58" fmla="*/ 15 w 21"/>
                <a:gd name="T59" fmla="*/ 18 h 22"/>
                <a:gd name="T60" fmla="*/ 13 w 21"/>
                <a:gd name="T61" fmla="*/ 20 h 22"/>
                <a:gd name="T62" fmla="*/ 12 w 21"/>
                <a:gd name="T63" fmla="*/ 20 h 22"/>
                <a:gd name="T64" fmla="*/ 10 w 21"/>
                <a:gd name="T6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2">
                  <a:moveTo>
                    <a:pt x="10" y="21"/>
                  </a:moveTo>
                  <a:lnTo>
                    <a:pt x="7" y="20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8" y="16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3" y="20"/>
                  </a:lnTo>
                  <a:lnTo>
                    <a:pt x="12" y="20"/>
                  </a:lnTo>
                  <a:lnTo>
                    <a:pt x="10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20" name="Freeform 408">
              <a:extLst>
                <a:ext uri="{FF2B5EF4-FFF2-40B4-BE49-F238E27FC236}">
                  <a16:creationId xmlns:a16="http://schemas.microsoft.com/office/drawing/2014/main" id="{4FC9E18C-414C-FF0F-E680-E633AE2AD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0" y="3651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19 h 21"/>
                <a:gd name="T4" fmla="*/ 5 w 21"/>
                <a:gd name="T5" fmla="*/ 19 h 21"/>
                <a:gd name="T6" fmla="*/ 4 w 21"/>
                <a:gd name="T7" fmla="*/ 17 h 21"/>
                <a:gd name="T8" fmla="*/ 2 w 21"/>
                <a:gd name="T9" fmla="*/ 16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7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8 w 21"/>
                <a:gd name="T45" fmla="*/ 6 h 21"/>
                <a:gd name="T46" fmla="*/ 19 w 21"/>
                <a:gd name="T47" fmla="*/ 7 h 21"/>
                <a:gd name="T48" fmla="*/ 20 w 21"/>
                <a:gd name="T49" fmla="*/ 9 h 21"/>
                <a:gd name="T50" fmla="*/ 19 w 21"/>
                <a:gd name="T51" fmla="*/ 11 h 21"/>
                <a:gd name="T52" fmla="*/ 18 w 21"/>
                <a:gd name="T53" fmla="*/ 13 h 21"/>
                <a:gd name="T54" fmla="*/ 18 w 21"/>
                <a:gd name="T55" fmla="*/ 15 h 21"/>
                <a:gd name="T56" fmla="*/ 17 w 21"/>
                <a:gd name="T57" fmla="*/ 16 h 21"/>
                <a:gd name="T58" fmla="*/ 15 w 21"/>
                <a:gd name="T59" fmla="*/ 17 h 21"/>
                <a:gd name="T60" fmla="*/ 13 w 21"/>
                <a:gd name="T61" fmla="*/ 19 h 21"/>
                <a:gd name="T62" fmla="*/ 11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19"/>
                  </a:lnTo>
                  <a:lnTo>
                    <a:pt x="5" y="19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5" y="17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21" name="Freeform 409">
              <a:extLst>
                <a:ext uri="{FF2B5EF4-FFF2-40B4-BE49-F238E27FC236}">
                  <a16:creationId xmlns:a16="http://schemas.microsoft.com/office/drawing/2014/main" id="{987A0E9B-49CA-1D87-F94F-29DE75BC0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7" y="3635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19 h 21"/>
                <a:gd name="T4" fmla="*/ 6 w 21"/>
                <a:gd name="T5" fmla="*/ 19 h 21"/>
                <a:gd name="T6" fmla="*/ 4 w 21"/>
                <a:gd name="T7" fmla="*/ 18 h 21"/>
                <a:gd name="T8" fmla="*/ 3 w 21"/>
                <a:gd name="T9" fmla="*/ 17 h 21"/>
                <a:gd name="T10" fmla="*/ 2 w 21"/>
                <a:gd name="T11" fmla="*/ 15 h 21"/>
                <a:gd name="T12" fmla="*/ 1 w 21"/>
                <a:gd name="T13" fmla="*/ 13 h 21"/>
                <a:gd name="T14" fmla="*/ 0 w 21"/>
                <a:gd name="T15" fmla="*/ 11 h 21"/>
                <a:gd name="T16" fmla="*/ 0 w 21"/>
                <a:gd name="T17" fmla="*/ 10 h 21"/>
                <a:gd name="T18" fmla="*/ 0 w 21"/>
                <a:gd name="T19" fmla="*/ 8 h 21"/>
                <a:gd name="T20" fmla="*/ 1 w 21"/>
                <a:gd name="T21" fmla="*/ 6 h 21"/>
                <a:gd name="T22" fmla="*/ 2 w 21"/>
                <a:gd name="T23" fmla="*/ 4 h 21"/>
                <a:gd name="T24" fmla="*/ 3 w 21"/>
                <a:gd name="T25" fmla="*/ 3 h 21"/>
                <a:gd name="T26" fmla="*/ 4 w 21"/>
                <a:gd name="T27" fmla="*/ 2 h 21"/>
                <a:gd name="T28" fmla="*/ 6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4 w 21"/>
                <a:gd name="T37" fmla="*/ 0 h 21"/>
                <a:gd name="T38" fmla="*/ 15 w 21"/>
                <a:gd name="T39" fmla="*/ 2 h 21"/>
                <a:gd name="T40" fmla="*/ 16 w 21"/>
                <a:gd name="T41" fmla="*/ 3 h 21"/>
                <a:gd name="T42" fmla="*/ 18 w 21"/>
                <a:gd name="T43" fmla="*/ 4 h 21"/>
                <a:gd name="T44" fmla="*/ 19 w 21"/>
                <a:gd name="T45" fmla="*/ 6 h 21"/>
                <a:gd name="T46" fmla="*/ 19 w 21"/>
                <a:gd name="T47" fmla="*/ 8 h 21"/>
                <a:gd name="T48" fmla="*/ 20 w 21"/>
                <a:gd name="T49" fmla="*/ 10 h 21"/>
                <a:gd name="T50" fmla="*/ 19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4 w 21"/>
                <a:gd name="T61" fmla="*/ 19 h 21"/>
                <a:gd name="T62" fmla="*/ 12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6"/>
                  </a:lnTo>
                  <a:lnTo>
                    <a:pt x="2" y="4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22" name="Freeform 410">
              <a:extLst>
                <a:ext uri="{FF2B5EF4-FFF2-40B4-BE49-F238E27FC236}">
                  <a16:creationId xmlns:a16="http://schemas.microsoft.com/office/drawing/2014/main" id="{9F0914DA-957D-7615-F5A6-C1929DB32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6" y="3655"/>
              <a:ext cx="21" cy="20"/>
            </a:xfrm>
            <a:custGeom>
              <a:avLst/>
              <a:gdLst>
                <a:gd name="T0" fmla="*/ 9 w 21"/>
                <a:gd name="T1" fmla="*/ 19 h 20"/>
                <a:gd name="T2" fmla="*/ 8 w 21"/>
                <a:gd name="T3" fmla="*/ 19 h 20"/>
                <a:gd name="T4" fmla="*/ 6 w 21"/>
                <a:gd name="T5" fmla="*/ 18 h 20"/>
                <a:gd name="T6" fmla="*/ 4 w 21"/>
                <a:gd name="T7" fmla="*/ 17 h 20"/>
                <a:gd name="T8" fmla="*/ 2 w 21"/>
                <a:gd name="T9" fmla="*/ 16 h 20"/>
                <a:gd name="T10" fmla="*/ 1 w 21"/>
                <a:gd name="T11" fmla="*/ 15 h 20"/>
                <a:gd name="T12" fmla="*/ 1 w 21"/>
                <a:gd name="T13" fmla="*/ 13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1 w 21"/>
                <a:gd name="T21" fmla="*/ 5 h 20"/>
                <a:gd name="T22" fmla="*/ 1 w 21"/>
                <a:gd name="T23" fmla="*/ 3 h 20"/>
                <a:gd name="T24" fmla="*/ 2 w 21"/>
                <a:gd name="T25" fmla="*/ 2 h 20"/>
                <a:gd name="T26" fmla="*/ 4 w 21"/>
                <a:gd name="T27" fmla="*/ 1 h 20"/>
                <a:gd name="T28" fmla="*/ 6 w 21"/>
                <a:gd name="T29" fmla="*/ 0 h 20"/>
                <a:gd name="T30" fmla="*/ 8 w 21"/>
                <a:gd name="T31" fmla="*/ 0 h 20"/>
                <a:gd name="T32" fmla="*/ 9 w 21"/>
                <a:gd name="T33" fmla="*/ 0 h 20"/>
                <a:gd name="T34" fmla="*/ 11 w 21"/>
                <a:gd name="T35" fmla="*/ 0 h 20"/>
                <a:gd name="T36" fmla="*/ 13 w 21"/>
                <a:gd name="T37" fmla="*/ 0 h 20"/>
                <a:gd name="T38" fmla="*/ 15 w 21"/>
                <a:gd name="T39" fmla="*/ 1 h 20"/>
                <a:gd name="T40" fmla="*/ 17 w 21"/>
                <a:gd name="T41" fmla="*/ 2 h 20"/>
                <a:gd name="T42" fmla="*/ 18 w 21"/>
                <a:gd name="T43" fmla="*/ 3 h 20"/>
                <a:gd name="T44" fmla="*/ 18 w 21"/>
                <a:gd name="T45" fmla="*/ 5 h 20"/>
                <a:gd name="T46" fmla="*/ 19 w 21"/>
                <a:gd name="T47" fmla="*/ 7 h 20"/>
                <a:gd name="T48" fmla="*/ 20 w 21"/>
                <a:gd name="T49" fmla="*/ 9 h 20"/>
                <a:gd name="T50" fmla="*/ 19 w 21"/>
                <a:gd name="T51" fmla="*/ 11 h 20"/>
                <a:gd name="T52" fmla="*/ 18 w 21"/>
                <a:gd name="T53" fmla="*/ 13 h 20"/>
                <a:gd name="T54" fmla="*/ 18 w 21"/>
                <a:gd name="T55" fmla="*/ 15 h 20"/>
                <a:gd name="T56" fmla="*/ 17 w 21"/>
                <a:gd name="T57" fmla="*/ 16 h 20"/>
                <a:gd name="T58" fmla="*/ 15 w 21"/>
                <a:gd name="T59" fmla="*/ 17 h 20"/>
                <a:gd name="T60" fmla="*/ 13 w 21"/>
                <a:gd name="T61" fmla="*/ 18 h 20"/>
                <a:gd name="T62" fmla="*/ 11 w 21"/>
                <a:gd name="T63" fmla="*/ 19 h 20"/>
                <a:gd name="T64" fmla="*/ 9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9" y="19"/>
                  </a:moveTo>
                  <a:lnTo>
                    <a:pt x="8" y="19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23" name="Freeform 411">
              <a:extLst>
                <a:ext uri="{FF2B5EF4-FFF2-40B4-BE49-F238E27FC236}">
                  <a16:creationId xmlns:a16="http://schemas.microsoft.com/office/drawing/2014/main" id="{80AAD0C1-8EFD-23CE-95B4-0217832D7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" y="3662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7 w 21"/>
                <a:gd name="T3" fmla="*/ 19 h 21"/>
                <a:gd name="T4" fmla="*/ 6 w 21"/>
                <a:gd name="T5" fmla="*/ 19 h 21"/>
                <a:gd name="T6" fmla="*/ 4 w 21"/>
                <a:gd name="T7" fmla="*/ 18 h 21"/>
                <a:gd name="T8" fmla="*/ 3 w 21"/>
                <a:gd name="T9" fmla="*/ 17 h 21"/>
                <a:gd name="T10" fmla="*/ 1 w 21"/>
                <a:gd name="T11" fmla="*/ 15 h 21"/>
                <a:gd name="T12" fmla="*/ 1 w 21"/>
                <a:gd name="T13" fmla="*/ 13 h 21"/>
                <a:gd name="T14" fmla="*/ 0 w 21"/>
                <a:gd name="T15" fmla="*/ 12 h 21"/>
                <a:gd name="T16" fmla="*/ 0 w 21"/>
                <a:gd name="T17" fmla="*/ 9 h 21"/>
                <a:gd name="T18" fmla="*/ 0 w 21"/>
                <a:gd name="T19" fmla="*/ 8 h 21"/>
                <a:gd name="T20" fmla="*/ 1 w 21"/>
                <a:gd name="T21" fmla="*/ 6 h 21"/>
                <a:gd name="T22" fmla="*/ 1 w 21"/>
                <a:gd name="T23" fmla="*/ 4 h 21"/>
                <a:gd name="T24" fmla="*/ 3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7 w 21"/>
                <a:gd name="T31" fmla="*/ 0 h 21"/>
                <a:gd name="T32" fmla="*/ 10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19 w 21"/>
                <a:gd name="T47" fmla="*/ 8 h 21"/>
                <a:gd name="T48" fmla="*/ 20 w 21"/>
                <a:gd name="T49" fmla="*/ 9 h 21"/>
                <a:gd name="T50" fmla="*/ 19 w 21"/>
                <a:gd name="T51" fmla="*/ 12 h 21"/>
                <a:gd name="T52" fmla="*/ 19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1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7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0" y="9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24" name="Freeform 412">
              <a:extLst>
                <a:ext uri="{FF2B5EF4-FFF2-40B4-BE49-F238E27FC236}">
                  <a16:creationId xmlns:a16="http://schemas.microsoft.com/office/drawing/2014/main" id="{A3CA4D7A-2430-FCB6-B313-AEC354A36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5" y="3487"/>
              <a:ext cx="21" cy="22"/>
            </a:xfrm>
            <a:custGeom>
              <a:avLst/>
              <a:gdLst>
                <a:gd name="T0" fmla="*/ 9 w 21"/>
                <a:gd name="T1" fmla="*/ 21 h 22"/>
                <a:gd name="T2" fmla="*/ 8 w 21"/>
                <a:gd name="T3" fmla="*/ 21 h 22"/>
                <a:gd name="T4" fmla="*/ 5 w 21"/>
                <a:gd name="T5" fmla="*/ 20 h 22"/>
                <a:gd name="T6" fmla="*/ 4 w 21"/>
                <a:gd name="T7" fmla="*/ 19 h 22"/>
                <a:gd name="T8" fmla="*/ 2 w 21"/>
                <a:gd name="T9" fmla="*/ 18 h 22"/>
                <a:gd name="T10" fmla="*/ 1 w 21"/>
                <a:gd name="T11" fmla="*/ 16 h 22"/>
                <a:gd name="T12" fmla="*/ 0 w 21"/>
                <a:gd name="T13" fmla="*/ 14 h 22"/>
                <a:gd name="T14" fmla="*/ 0 w 21"/>
                <a:gd name="T15" fmla="*/ 12 h 22"/>
                <a:gd name="T16" fmla="*/ 0 w 21"/>
                <a:gd name="T17" fmla="*/ 10 h 22"/>
                <a:gd name="T18" fmla="*/ 0 w 21"/>
                <a:gd name="T19" fmla="*/ 8 h 22"/>
                <a:gd name="T20" fmla="*/ 0 w 21"/>
                <a:gd name="T21" fmla="*/ 6 h 22"/>
                <a:gd name="T22" fmla="*/ 1 w 21"/>
                <a:gd name="T23" fmla="*/ 4 h 22"/>
                <a:gd name="T24" fmla="*/ 2 w 21"/>
                <a:gd name="T25" fmla="*/ 3 h 22"/>
                <a:gd name="T26" fmla="*/ 4 w 21"/>
                <a:gd name="T27" fmla="*/ 1 h 22"/>
                <a:gd name="T28" fmla="*/ 5 w 21"/>
                <a:gd name="T29" fmla="*/ 0 h 22"/>
                <a:gd name="T30" fmla="*/ 8 w 21"/>
                <a:gd name="T31" fmla="*/ 0 h 22"/>
                <a:gd name="T32" fmla="*/ 9 w 21"/>
                <a:gd name="T33" fmla="*/ 0 h 22"/>
                <a:gd name="T34" fmla="*/ 11 w 21"/>
                <a:gd name="T35" fmla="*/ 0 h 22"/>
                <a:gd name="T36" fmla="*/ 13 w 21"/>
                <a:gd name="T37" fmla="*/ 0 h 22"/>
                <a:gd name="T38" fmla="*/ 15 w 21"/>
                <a:gd name="T39" fmla="*/ 1 h 22"/>
                <a:gd name="T40" fmla="*/ 16 w 21"/>
                <a:gd name="T41" fmla="*/ 3 h 22"/>
                <a:gd name="T42" fmla="*/ 18 w 21"/>
                <a:gd name="T43" fmla="*/ 4 h 22"/>
                <a:gd name="T44" fmla="*/ 19 w 21"/>
                <a:gd name="T45" fmla="*/ 6 h 22"/>
                <a:gd name="T46" fmla="*/ 20 w 21"/>
                <a:gd name="T47" fmla="*/ 8 h 22"/>
                <a:gd name="T48" fmla="*/ 20 w 21"/>
                <a:gd name="T49" fmla="*/ 10 h 22"/>
                <a:gd name="T50" fmla="*/ 20 w 21"/>
                <a:gd name="T51" fmla="*/ 12 h 22"/>
                <a:gd name="T52" fmla="*/ 19 w 21"/>
                <a:gd name="T53" fmla="*/ 14 h 22"/>
                <a:gd name="T54" fmla="*/ 18 w 21"/>
                <a:gd name="T55" fmla="*/ 16 h 22"/>
                <a:gd name="T56" fmla="*/ 16 w 21"/>
                <a:gd name="T57" fmla="*/ 18 h 22"/>
                <a:gd name="T58" fmla="*/ 15 w 21"/>
                <a:gd name="T59" fmla="*/ 19 h 22"/>
                <a:gd name="T60" fmla="*/ 13 w 21"/>
                <a:gd name="T61" fmla="*/ 20 h 22"/>
                <a:gd name="T62" fmla="*/ 11 w 21"/>
                <a:gd name="T63" fmla="*/ 21 h 22"/>
                <a:gd name="T64" fmla="*/ 9 w 21"/>
                <a:gd name="T6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2">
                  <a:moveTo>
                    <a:pt x="9" y="21"/>
                  </a:moveTo>
                  <a:lnTo>
                    <a:pt x="8" y="21"/>
                  </a:lnTo>
                  <a:lnTo>
                    <a:pt x="5" y="20"/>
                  </a:lnTo>
                  <a:lnTo>
                    <a:pt x="4" y="19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5" y="19"/>
                  </a:lnTo>
                  <a:lnTo>
                    <a:pt x="13" y="20"/>
                  </a:lnTo>
                  <a:lnTo>
                    <a:pt x="11" y="21"/>
                  </a:lnTo>
                  <a:lnTo>
                    <a:pt x="9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25" name="Freeform 413">
              <a:extLst>
                <a:ext uri="{FF2B5EF4-FFF2-40B4-BE49-F238E27FC236}">
                  <a16:creationId xmlns:a16="http://schemas.microsoft.com/office/drawing/2014/main" id="{C6557B42-B20E-344A-BECF-967064F87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1" y="3512"/>
              <a:ext cx="21" cy="20"/>
            </a:xfrm>
            <a:custGeom>
              <a:avLst/>
              <a:gdLst>
                <a:gd name="T0" fmla="*/ 10 w 21"/>
                <a:gd name="T1" fmla="*/ 19 h 20"/>
                <a:gd name="T2" fmla="*/ 8 w 21"/>
                <a:gd name="T3" fmla="*/ 18 h 20"/>
                <a:gd name="T4" fmla="*/ 5 w 21"/>
                <a:gd name="T5" fmla="*/ 18 h 20"/>
                <a:gd name="T6" fmla="*/ 4 w 21"/>
                <a:gd name="T7" fmla="*/ 17 h 20"/>
                <a:gd name="T8" fmla="*/ 2 w 21"/>
                <a:gd name="T9" fmla="*/ 16 h 20"/>
                <a:gd name="T10" fmla="*/ 1 w 21"/>
                <a:gd name="T11" fmla="*/ 14 h 20"/>
                <a:gd name="T12" fmla="*/ 0 w 21"/>
                <a:gd name="T13" fmla="*/ 13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0 w 21"/>
                <a:gd name="T21" fmla="*/ 5 h 20"/>
                <a:gd name="T22" fmla="*/ 1 w 21"/>
                <a:gd name="T23" fmla="*/ 4 h 20"/>
                <a:gd name="T24" fmla="*/ 2 w 21"/>
                <a:gd name="T25" fmla="*/ 2 h 20"/>
                <a:gd name="T26" fmla="*/ 4 w 21"/>
                <a:gd name="T27" fmla="*/ 1 h 20"/>
                <a:gd name="T28" fmla="*/ 5 w 21"/>
                <a:gd name="T29" fmla="*/ 0 h 20"/>
                <a:gd name="T30" fmla="*/ 8 w 21"/>
                <a:gd name="T31" fmla="*/ 0 h 20"/>
                <a:gd name="T32" fmla="*/ 10 w 21"/>
                <a:gd name="T33" fmla="*/ 0 h 20"/>
                <a:gd name="T34" fmla="*/ 12 w 21"/>
                <a:gd name="T35" fmla="*/ 0 h 20"/>
                <a:gd name="T36" fmla="*/ 14 w 21"/>
                <a:gd name="T37" fmla="*/ 0 h 20"/>
                <a:gd name="T38" fmla="*/ 15 w 21"/>
                <a:gd name="T39" fmla="*/ 1 h 20"/>
                <a:gd name="T40" fmla="*/ 17 w 21"/>
                <a:gd name="T41" fmla="*/ 2 h 20"/>
                <a:gd name="T42" fmla="*/ 18 w 21"/>
                <a:gd name="T43" fmla="*/ 4 h 20"/>
                <a:gd name="T44" fmla="*/ 19 w 21"/>
                <a:gd name="T45" fmla="*/ 5 h 20"/>
                <a:gd name="T46" fmla="*/ 20 w 21"/>
                <a:gd name="T47" fmla="*/ 7 h 20"/>
                <a:gd name="T48" fmla="*/ 20 w 21"/>
                <a:gd name="T49" fmla="*/ 9 h 20"/>
                <a:gd name="T50" fmla="*/ 20 w 21"/>
                <a:gd name="T51" fmla="*/ 11 h 20"/>
                <a:gd name="T52" fmla="*/ 19 w 21"/>
                <a:gd name="T53" fmla="*/ 13 h 20"/>
                <a:gd name="T54" fmla="*/ 18 w 21"/>
                <a:gd name="T55" fmla="*/ 14 h 20"/>
                <a:gd name="T56" fmla="*/ 17 w 21"/>
                <a:gd name="T57" fmla="*/ 16 h 20"/>
                <a:gd name="T58" fmla="*/ 15 w 21"/>
                <a:gd name="T59" fmla="*/ 17 h 20"/>
                <a:gd name="T60" fmla="*/ 14 w 21"/>
                <a:gd name="T61" fmla="*/ 18 h 20"/>
                <a:gd name="T62" fmla="*/ 12 w 21"/>
                <a:gd name="T63" fmla="*/ 18 h 20"/>
                <a:gd name="T64" fmla="*/ 10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19"/>
                  </a:moveTo>
                  <a:lnTo>
                    <a:pt x="8" y="18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4"/>
                  </a:lnTo>
                  <a:lnTo>
                    <a:pt x="17" y="16"/>
                  </a:lnTo>
                  <a:lnTo>
                    <a:pt x="15" y="17"/>
                  </a:lnTo>
                  <a:lnTo>
                    <a:pt x="14" y="18"/>
                  </a:lnTo>
                  <a:lnTo>
                    <a:pt x="12" y="18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26" name="Freeform 414">
              <a:extLst>
                <a:ext uri="{FF2B5EF4-FFF2-40B4-BE49-F238E27FC236}">
                  <a16:creationId xmlns:a16="http://schemas.microsoft.com/office/drawing/2014/main" id="{28C5E1DF-9C3C-A2CE-5358-AD9E2DA75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3531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8 w 21"/>
                <a:gd name="T3" fmla="*/ 19 h 21"/>
                <a:gd name="T4" fmla="*/ 5 w 21"/>
                <a:gd name="T5" fmla="*/ 19 h 21"/>
                <a:gd name="T6" fmla="*/ 4 w 21"/>
                <a:gd name="T7" fmla="*/ 17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7 h 21"/>
                <a:gd name="T20" fmla="*/ 0 w 21"/>
                <a:gd name="T21" fmla="*/ 5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8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8 w 21"/>
                <a:gd name="T45" fmla="*/ 5 h 21"/>
                <a:gd name="T46" fmla="*/ 19 w 21"/>
                <a:gd name="T47" fmla="*/ 7 h 21"/>
                <a:gd name="T48" fmla="*/ 20 w 21"/>
                <a:gd name="T49" fmla="*/ 9 h 21"/>
                <a:gd name="T50" fmla="*/ 19 w 21"/>
                <a:gd name="T51" fmla="*/ 11 h 21"/>
                <a:gd name="T52" fmla="*/ 18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7 h 21"/>
                <a:gd name="T60" fmla="*/ 13 w 21"/>
                <a:gd name="T61" fmla="*/ 19 h 21"/>
                <a:gd name="T62" fmla="*/ 11 w 21"/>
                <a:gd name="T63" fmla="*/ 19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8" y="19"/>
                  </a:lnTo>
                  <a:lnTo>
                    <a:pt x="5" y="19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27" name="Freeform 415">
              <a:extLst>
                <a:ext uri="{FF2B5EF4-FFF2-40B4-BE49-F238E27FC236}">
                  <a16:creationId xmlns:a16="http://schemas.microsoft.com/office/drawing/2014/main" id="{CE00378B-7EB0-1DAE-049E-9ADCF7CB8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" y="3555"/>
              <a:ext cx="21" cy="20"/>
            </a:xfrm>
            <a:custGeom>
              <a:avLst/>
              <a:gdLst>
                <a:gd name="T0" fmla="*/ 10 w 21"/>
                <a:gd name="T1" fmla="*/ 19 h 20"/>
                <a:gd name="T2" fmla="*/ 8 w 21"/>
                <a:gd name="T3" fmla="*/ 18 h 20"/>
                <a:gd name="T4" fmla="*/ 6 w 21"/>
                <a:gd name="T5" fmla="*/ 18 h 20"/>
                <a:gd name="T6" fmla="*/ 4 w 21"/>
                <a:gd name="T7" fmla="*/ 17 h 20"/>
                <a:gd name="T8" fmla="*/ 2 w 21"/>
                <a:gd name="T9" fmla="*/ 15 h 20"/>
                <a:gd name="T10" fmla="*/ 1 w 21"/>
                <a:gd name="T11" fmla="*/ 14 h 20"/>
                <a:gd name="T12" fmla="*/ 0 w 21"/>
                <a:gd name="T13" fmla="*/ 12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0 w 21"/>
                <a:gd name="T21" fmla="*/ 5 h 20"/>
                <a:gd name="T22" fmla="*/ 1 w 21"/>
                <a:gd name="T23" fmla="*/ 4 h 20"/>
                <a:gd name="T24" fmla="*/ 2 w 21"/>
                <a:gd name="T25" fmla="*/ 2 h 20"/>
                <a:gd name="T26" fmla="*/ 4 w 21"/>
                <a:gd name="T27" fmla="*/ 1 h 20"/>
                <a:gd name="T28" fmla="*/ 6 w 21"/>
                <a:gd name="T29" fmla="*/ 0 h 20"/>
                <a:gd name="T30" fmla="*/ 8 w 21"/>
                <a:gd name="T31" fmla="*/ 0 h 20"/>
                <a:gd name="T32" fmla="*/ 10 w 21"/>
                <a:gd name="T33" fmla="*/ 0 h 20"/>
                <a:gd name="T34" fmla="*/ 12 w 21"/>
                <a:gd name="T35" fmla="*/ 0 h 20"/>
                <a:gd name="T36" fmla="*/ 14 w 21"/>
                <a:gd name="T37" fmla="*/ 0 h 20"/>
                <a:gd name="T38" fmla="*/ 15 w 21"/>
                <a:gd name="T39" fmla="*/ 1 h 20"/>
                <a:gd name="T40" fmla="*/ 17 w 21"/>
                <a:gd name="T41" fmla="*/ 2 h 20"/>
                <a:gd name="T42" fmla="*/ 18 w 21"/>
                <a:gd name="T43" fmla="*/ 4 h 20"/>
                <a:gd name="T44" fmla="*/ 19 w 21"/>
                <a:gd name="T45" fmla="*/ 5 h 20"/>
                <a:gd name="T46" fmla="*/ 20 w 21"/>
                <a:gd name="T47" fmla="*/ 7 h 20"/>
                <a:gd name="T48" fmla="*/ 20 w 21"/>
                <a:gd name="T49" fmla="*/ 9 h 20"/>
                <a:gd name="T50" fmla="*/ 20 w 21"/>
                <a:gd name="T51" fmla="*/ 11 h 20"/>
                <a:gd name="T52" fmla="*/ 19 w 21"/>
                <a:gd name="T53" fmla="*/ 12 h 20"/>
                <a:gd name="T54" fmla="*/ 18 w 21"/>
                <a:gd name="T55" fmla="*/ 14 h 20"/>
                <a:gd name="T56" fmla="*/ 17 w 21"/>
                <a:gd name="T57" fmla="*/ 15 h 20"/>
                <a:gd name="T58" fmla="*/ 15 w 21"/>
                <a:gd name="T59" fmla="*/ 17 h 20"/>
                <a:gd name="T60" fmla="*/ 14 w 21"/>
                <a:gd name="T61" fmla="*/ 18 h 20"/>
                <a:gd name="T62" fmla="*/ 12 w 21"/>
                <a:gd name="T63" fmla="*/ 18 h 20"/>
                <a:gd name="T64" fmla="*/ 10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19"/>
                  </a:moveTo>
                  <a:lnTo>
                    <a:pt x="8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2"/>
                  </a:lnTo>
                  <a:lnTo>
                    <a:pt x="18" y="14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4" y="18"/>
                  </a:lnTo>
                  <a:lnTo>
                    <a:pt x="12" y="18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28" name="Freeform 416">
              <a:extLst>
                <a:ext uri="{FF2B5EF4-FFF2-40B4-BE49-F238E27FC236}">
                  <a16:creationId xmlns:a16="http://schemas.microsoft.com/office/drawing/2014/main" id="{FE113BC0-B623-1FD9-D4BD-09FEA0D46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" y="3578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8 w 21"/>
                <a:gd name="T3" fmla="*/ 20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1 w 21"/>
                <a:gd name="T13" fmla="*/ 13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7 h 21"/>
                <a:gd name="T20" fmla="*/ 1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8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8 w 21"/>
                <a:gd name="T45" fmla="*/ 6 h 21"/>
                <a:gd name="T46" fmla="*/ 19 w 21"/>
                <a:gd name="T47" fmla="*/ 7 h 21"/>
                <a:gd name="T48" fmla="*/ 20 w 21"/>
                <a:gd name="T49" fmla="*/ 10 h 21"/>
                <a:gd name="T50" fmla="*/ 19 w 21"/>
                <a:gd name="T51" fmla="*/ 12 h 21"/>
                <a:gd name="T52" fmla="*/ 18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1 w 21"/>
                <a:gd name="T63" fmla="*/ 20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8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7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29" name="Freeform 417">
              <a:extLst>
                <a:ext uri="{FF2B5EF4-FFF2-40B4-BE49-F238E27FC236}">
                  <a16:creationId xmlns:a16="http://schemas.microsoft.com/office/drawing/2014/main" id="{20AD0976-E013-B7B8-9574-C10C99541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2" y="3601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20 h 21"/>
                <a:gd name="T4" fmla="*/ 6 w 20"/>
                <a:gd name="T5" fmla="*/ 19 h 21"/>
                <a:gd name="T6" fmla="*/ 4 w 20"/>
                <a:gd name="T7" fmla="*/ 18 h 21"/>
                <a:gd name="T8" fmla="*/ 2 w 20"/>
                <a:gd name="T9" fmla="*/ 17 h 21"/>
                <a:gd name="T10" fmla="*/ 1 w 20"/>
                <a:gd name="T11" fmla="*/ 15 h 21"/>
                <a:gd name="T12" fmla="*/ 1 w 20"/>
                <a:gd name="T13" fmla="*/ 14 h 21"/>
                <a:gd name="T14" fmla="*/ 0 w 20"/>
                <a:gd name="T15" fmla="*/ 12 h 21"/>
                <a:gd name="T16" fmla="*/ 0 w 20"/>
                <a:gd name="T17" fmla="*/ 10 h 21"/>
                <a:gd name="T18" fmla="*/ 0 w 20"/>
                <a:gd name="T19" fmla="*/ 8 h 21"/>
                <a:gd name="T20" fmla="*/ 1 w 20"/>
                <a:gd name="T21" fmla="*/ 6 h 21"/>
                <a:gd name="T22" fmla="*/ 1 w 20"/>
                <a:gd name="T23" fmla="*/ 4 h 21"/>
                <a:gd name="T24" fmla="*/ 2 w 20"/>
                <a:gd name="T25" fmla="*/ 2 h 21"/>
                <a:gd name="T26" fmla="*/ 4 w 20"/>
                <a:gd name="T27" fmla="*/ 1 h 21"/>
                <a:gd name="T28" fmla="*/ 6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5 w 20"/>
                <a:gd name="T39" fmla="*/ 1 h 21"/>
                <a:gd name="T40" fmla="*/ 16 w 20"/>
                <a:gd name="T41" fmla="*/ 2 h 21"/>
                <a:gd name="T42" fmla="*/ 17 w 20"/>
                <a:gd name="T43" fmla="*/ 4 h 21"/>
                <a:gd name="T44" fmla="*/ 18 w 20"/>
                <a:gd name="T45" fmla="*/ 6 h 21"/>
                <a:gd name="T46" fmla="*/ 18 w 20"/>
                <a:gd name="T47" fmla="*/ 8 h 21"/>
                <a:gd name="T48" fmla="*/ 19 w 20"/>
                <a:gd name="T49" fmla="*/ 10 h 21"/>
                <a:gd name="T50" fmla="*/ 18 w 20"/>
                <a:gd name="T51" fmla="*/ 12 h 21"/>
                <a:gd name="T52" fmla="*/ 18 w 20"/>
                <a:gd name="T53" fmla="*/ 14 h 21"/>
                <a:gd name="T54" fmla="*/ 17 w 20"/>
                <a:gd name="T55" fmla="*/ 15 h 21"/>
                <a:gd name="T56" fmla="*/ 16 w 20"/>
                <a:gd name="T57" fmla="*/ 17 h 21"/>
                <a:gd name="T58" fmla="*/ 15 w 20"/>
                <a:gd name="T59" fmla="*/ 18 h 21"/>
                <a:gd name="T60" fmla="*/ 13 w 20"/>
                <a:gd name="T61" fmla="*/ 19 h 21"/>
                <a:gd name="T62" fmla="*/ 11 w 20"/>
                <a:gd name="T63" fmla="*/ 20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9" y="10"/>
                  </a:lnTo>
                  <a:lnTo>
                    <a:pt x="18" y="12"/>
                  </a:lnTo>
                  <a:lnTo>
                    <a:pt x="18" y="14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30" name="Freeform 418">
              <a:extLst>
                <a:ext uri="{FF2B5EF4-FFF2-40B4-BE49-F238E27FC236}">
                  <a16:creationId xmlns:a16="http://schemas.microsoft.com/office/drawing/2014/main" id="{294CD391-5334-8D58-04DF-4446EE492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2" y="3630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19 h 21"/>
                <a:gd name="T4" fmla="*/ 6 w 21"/>
                <a:gd name="T5" fmla="*/ 19 h 21"/>
                <a:gd name="T6" fmla="*/ 4 w 21"/>
                <a:gd name="T7" fmla="*/ 18 h 21"/>
                <a:gd name="T8" fmla="*/ 3 w 21"/>
                <a:gd name="T9" fmla="*/ 17 h 21"/>
                <a:gd name="T10" fmla="*/ 1 w 21"/>
                <a:gd name="T11" fmla="*/ 15 h 21"/>
                <a:gd name="T12" fmla="*/ 1 w 21"/>
                <a:gd name="T13" fmla="*/ 13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8 h 21"/>
                <a:gd name="T20" fmla="*/ 1 w 21"/>
                <a:gd name="T21" fmla="*/ 6 h 21"/>
                <a:gd name="T22" fmla="*/ 1 w 21"/>
                <a:gd name="T23" fmla="*/ 4 h 21"/>
                <a:gd name="T24" fmla="*/ 3 w 21"/>
                <a:gd name="T25" fmla="*/ 3 h 21"/>
                <a:gd name="T26" fmla="*/ 4 w 21"/>
                <a:gd name="T27" fmla="*/ 2 h 21"/>
                <a:gd name="T28" fmla="*/ 6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3 w 21"/>
                <a:gd name="T37" fmla="*/ 0 h 21"/>
                <a:gd name="T38" fmla="*/ 15 w 21"/>
                <a:gd name="T39" fmla="*/ 2 h 21"/>
                <a:gd name="T40" fmla="*/ 16 w 21"/>
                <a:gd name="T41" fmla="*/ 3 h 21"/>
                <a:gd name="T42" fmla="*/ 18 w 21"/>
                <a:gd name="T43" fmla="*/ 4 h 21"/>
                <a:gd name="T44" fmla="*/ 18 w 21"/>
                <a:gd name="T45" fmla="*/ 6 h 21"/>
                <a:gd name="T46" fmla="*/ 19 w 21"/>
                <a:gd name="T47" fmla="*/ 8 h 21"/>
                <a:gd name="T48" fmla="*/ 20 w 21"/>
                <a:gd name="T49" fmla="*/ 10 h 21"/>
                <a:gd name="T50" fmla="*/ 19 w 21"/>
                <a:gd name="T51" fmla="*/ 12 h 21"/>
                <a:gd name="T52" fmla="*/ 18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2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31" name="Freeform 419">
              <a:extLst>
                <a:ext uri="{FF2B5EF4-FFF2-40B4-BE49-F238E27FC236}">
                  <a16:creationId xmlns:a16="http://schemas.microsoft.com/office/drawing/2014/main" id="{39CDC2B8-7942-02AA-6549-69B935EEA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0" y="3504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20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1 w 21"/>
                <a:gd name="T13" fmla="*/ 14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8 h 21"/>
                <a:gd name="T20" fmla="*/ 1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8 w 21"/>
                <a:gd name="T45" fmla="*/ 6 h 21"/>
                <a:gd name="T46" fmla="*/ 19 w 21"/>
                <a:gd name="T47" fmla="*/ 8 h 21"/>
                <a:gd name="T48" fmla="*/ 20 w 21"/>
                <a:gd name="T49" fmla="*/ 10 h 21"/>
                <a:gd name="T50" fmla="*/ 19 w 21"/>
                <a:gd name="T51" fmla="*/ 12 h 21"/>
                <a:gd name="T52" fmla="*/ 18 w 21"/>
                <a:gd name="T53" fmla="*/ 14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1 w 21"/>
                <a:gd name="T63" fmla="*/ 20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32" name="Freeform 420">
              <a:extLst>
                <a:ext uri="{FF2B5EF4-FFF2-40B4-BE49-F238E27FC236}">
                  <a16:creationId xmlns:a16="http://schemas.microsoft.com/office/drawing/2014/main" id="{B41CE9A2-85F5-4786-EB1F-326E2EA58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4" y="3530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7 w 21"/>
                <a:gd name="T3" fmla="*/ 19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7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7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20 w 21"/>
                <a:gd name="T47" fmla="*/ 7 h 21"/>
                <a:gd name="T48" fmla="*/ 20 w 21"/>
                <a:gd name="T49" fmla="*/ 9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2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7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33" name="Freeform 421">
              <a:extLst>
                <a:ext uri="{FF2B5EF4-FFF2-40B4-BE49-F238E27FC236}">
                  <a16:creationId xmlns:a16="http://schemas.microsoft.com/office/drawing/2014/main" id="{FA74F81B-21E1-4DEA-23A0-B4ADCD58C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9" y="3555"/>
              <a:ext cx="21" cy="20"/>
            </a:xfrm>
            <a:custGeom>
              <a:avLst/>
              <a:gdLst>
                <a:gd name="T0" fmla="*/ 10 w 21"/>
                <a:gd name="T1" fmla="*/ 19 h 20"/>
                <a:gd name="T2" fmla="*/ 8 w 21"/>
                <a:gd name="T3" fmla="*/ 18 h 20"/>
                <a:gd name="T4" fmla="*/ 6 w 21"/>
                <a:gd name="T5" fmla="*/ 18 h 20"/>
                <a:gd name="T6" fmla="*/ 4 w 21"/>
                <a:gd name="T7" fmla="*/ 17 h 20"/>
                <a:gd name="T8" fmla="*/ 2 w 21"/>
                <a:gd name="T9" fmla="*/ 15 h 20"/>
                <a:gd name="T10" fmla="*/ 1 w 21"/>
                <a:gd name="T11" fmla="*/ 14 h 20"/>
                <a:gd name="T12" fmla="*/ 1 w 21"/>
                <a:gd name="T13" fmla="*/ 12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1 w 21"/>
                <a:gd name="T21" fmla="*/ 5 h 20"/>
                <a:gd name="T22" fmla="*/ 1 w 21"/>
                <a:gd name="T23" fmla="*/ 4 h 20"/>
                <a:gd name="T24" fmla="*/ 2 w 21"/>
                <a:gd name="T25" fmla="*/ 2 h 20"/>
                <a:gd name="T26" fmla="*/ 4 w 21"/>
                <a:gd name="T27" fmla="*/ 1 h 20"/>
                <a:gd name="T28" fmla="*/ 6 w 21"/>
                <a:gd name="T29" fmla="*/ 0 h 20"/>
                <a:gd name="T30" fmla="*/ 8 w 21"/>
                <a:gd name="T31" fmla="*/ 0 h 20"/>
                <a:gd name="T32" fmla="*/ 10 w 21"/>
                <a:gd name="T33" fmla="*/ 0 h 20"/>
                <a:gd name="T34" fmla="*/ 11 w 21"/>
                <a:gd name="T35" fmla="*/ 0 h 20"/>
                <a:gd name="T36" fmla="*/ 14 w 21"/>
                <a:gd name="T37" fmla="*/ 0 h 20"/>
                <a:gd name="T38" fmla="*/ 15 w 21"/>
                <a:gd name="T39" fmla="*/ 1 h 20"/>
                <a:gd name="T40" fmla="*/ 17 w 21"/>
                <a:gd name="T41" fmla="*/ 2 h 20"/>
                <a:gd name="T42" fmla="*/ 18 w 21"/>
                <a:gd name="T43" fmla="*/ 4 h 20"/>
                <a:gd name="T44" fmla="*/ 18 w 21"/>
                <a:gd name="T45" fmla="*/ 5 h 20"/>
                <a:gd name="T46" fmla="*/ 19 w 21"/>
                <a:gd name="T47" fmla="*/ 7 h 20"/>
                <a:gd name="T48" fmla="*/ 20 w 21"/>
                <a:gd name="T49" fmla="*/ 9 h 20"/>
                <a:gd name="T50" fmla="*/ 19 w 21"/>
                <a:gd name="T51" fmla="*/ 11 h 20"/>
                <a:gd name="T52" fmla="*/ 18 w 21"/>
                <a:gd name="T53" fmla="*/ 12 h 20"/>
                <a:gd name="T54" fmla="*/ 18 w 21"/>
                <a:gd name="T55" fmla="*/ 14 h 20"/>
                <a:gd name="T56" fmla="*/ 17 w 21"/>
                <a:gd name="T57" fmla="*/ 15 h 20"/>
                <a:gd name="T58" fmla="*/ 15 w 21"/>
                <a:gd name="T59" fmla="*/ 17 h 20"/>
                <a:gd name="T60" fmla="*/ 14 w 21"/>
                <a:gd name="T61" fmla="*/ 18 h 20"/>
                <a:gd name="T62" fmla="*/ 11 w 21"/>
                <a:gd name="T63" fmla="*/ 18 h 20"/>
                <a:gd name="T64" fmla="*/ 10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19"/>
                  </a:moveTo>
                  <a:lnTo>
                    <a:pt x="8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8" y="12"/>
                  </a:lnTo>
                  <a:lnTo>
                    <a:pt x="18" y="14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4" y="18"/>
                  </a:lnTo>
                  <a:lnTo>
                    <a:pt x="11" y="18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34" name="Freeform 422">
              <a:extLst>
                <a:ext uri="{FF2B5EF4-FFF2-40B4-BE49-F238E27FC236}">
                  <a16:creationId xmlns:a16="http://schemas.microsoft.com/office/drawing/2014/main" id="{8628E275-C091-E3E2-268F-E06E18894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3" y="3578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20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8 h 21"/>
                <a:gd name="T20" fmla="*/ 0 w 21"/>
                <a:gd name="T21" fmla="*/ 5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5 h 21"/>
                <a:gd name="T46" fmla="*/ 20 w 21"/>
                <a:gd name="T47" fmla="*/ 8 h 21"/>
                <a:gd name="T48" fmla="*/ 20 w 21"/>
                <a:gd name="T49" fmla="*/ 9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2 w 21"/>
                <a:gd name="T63" fmla="*/ 20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2" y="20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35" name="Freeform 423">
              <a:extLst>
                <a:ext uri="{FF2B5EF4-FFF2-40B4-BE49-F238E27FC236}">
                  <a16:creationId xmlns:a16="http://schemas.microsoft.com/office/drawing/2014/main" id="{DC26C01D-D102-CADB-6217-B923D4C31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" y="3601"/>
              <a:ext cx="22" cy="21"/>
            </a:xfrm>
            <a:custGeom>
              <a:avLst/>
              <a:gdLst>
                <a:gd name="T0" fmla="*/ 10 w 22"/>
                <a:gd name="T1" fmla="*/ 20 h 21"/>
                <a:gd name="T2" fmla="*/ 8 w 22"/>
                <a:gd name="T3" fmla="*/ 19 h 21"/>
                <a:gd name="T4" fmla="*/ 6 w 22"/>
                <a:gd name="T5" fmla="*/ 19 h 21"/>
                <a:gd name="T6" fmla="*/ 5 w 22"/>
                <a:gd name="T7" fmla="*/ 17 h 21"/>
                <a:gd name="T8" fmla="*/ 3 w 22"/>
                <a:gd name="T9" fmla="*/ 16 h 21"/>
                <a:gd name="T10" fmla="*/ 2 w 22"/>
                <a:gd name="T11" fmla="*/ 15 h 21"/>
                <a:gd name="T12" fmla="*/ 1 w 22"/>
                <a:gd name="T13" fmla="*/ 13 h 21"/>
                <a:gd name="T14" fmla="*/ 0 w 22"/>
                <a:gd name="T15" fmla="*/ 11 h 21"/>
                <a:gd name="T16" fmla="*/ 0 w 22"/>
                <a:gd name="T17" fmla="*/ 9 h 21"/>
                <a:gd name="T18" fmla="*/ 0 w 22"/>
                <a:gd name="T19" fmla="*/ 7 h 21"/>
                <a:gd name="T20" fmla="*/ 1 w 22"/>
                <a:gd name="T21" fmla="*/ 6 h 21"/>
                <a:gd name="T22" fmla="*/ 2 w 22"/>
                <a:gd name="T23" fmla="*/ 4 h 21"/>
                <a:gd name="T24" fmla="*/ 3 w 22"/>
                <a:gd name="T25" fmla="*/ 2 h 21"/>
                <a:gd name="T26" fmla="*/ 5 w 22"/>
                <a:gd name="T27" fmla="*/ 1 h 21"/>
                <a:gd name="T28" fmla="*/ 6 w 22"/>
                <a:gd name="T29" fmla="*/ 0 h 21"/>
                <a:gd name="T30" fmla="*/ 8 w 22"/>
                <a:gd name="T31" fmla="*/ 0 h 21"/>
                <a:gd name="T32" fmla="*/ 10 w 22"/>
                <a:gd name="T33" fmla="*/ 0 h 21"/>
                <a:gd name="T34" fmla="*/ 12 w 22"/>
                <a:gd name="T35" fmla="*/ 0 h 21"/>
                <a:gd name="T36" fmla="*/ 14 w 22"/>
                <a:gd name="T37" fmla="*/ 0 h 21"/>
                <a:gd name="T38" fmla="*/ 16 w 22"/>
                <a:gd name="T39" fmla="*/ 1 h 21"/>
                <a:gd name="T40" fmla="*/ 17 w 22"/>
                <a:gd name="T41" fmla="*/ 2 h 21"/>
                <a:gd name="T42" fmla="*/ 19 w 22"/>
                <a:gd name="T43" fmla="*/ 4 h 21"/>
                <a:gd name="T44" fmla="*/ 20 w 22"/>
                <a:gd name="T45" fmla="*/ 6 h 21"/>
                <a:gd name="T46" fmla="*/ 20 w 22"/>
                <a:gd name="T47" fmla="*/ 7 h 21"/>
                <a:gd name="T48" fmla="*/ 21 w 22"/>
                <a:gd name="T49" fmla="*/ 9 h 21"/>
                <a:gd name="T50" fmla="*/ 20 w 22"/>
                <a:gd name="T51" fmla="*/ 11 h 21"/>
                <a:gd name="T52" fmla="*/ 20 w 22"/>
                <a:gd name="T53" fmla="*/ 13 h 21"/>
                <a:gd name="T54" fmla="*/ 19 w 22"/>
                <a:gd name="T55" fmla="*/ 15 h 21"/>
                <a:gd name="T56" fmla="*/ 17 w 22"/>
                <a:gd name="T57" fmla="*/ 16 h 21"/>
                <a:gd name="T58" fmla="*/ 16 w 22"/>
                <a:gd name="T59" fmla="*/ 17 h 21"/>
                <a:gd name="T60" fmla="*/ 14 w 22"/>
                <a:gd name="T61" fmla="*/ 19 h 21"/>
                <a:gd name="T62" fmla="*/ 12 w 22"/>
                <a:gd name="T63" fmla="*/ 19 h 21"/>
                <a:gd name="T64" fmla="*/ 10 w 22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1">
                  <a:moveTo>
                    <a:pt x="10" y="20"/>
                  </a:moveTo>
                  <a:lnTo>
                    <a:pt x="8" y="19"/>
                  </a:lnTo>
                  <a:lnTo>
                    <a:pt x="6" y="19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5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2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7" y="16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36" name="Freeform 424">
              <a:extLst>
                <a:ext uri="{FF2B5EF4-FFF2-40B4-BE49-F238E27FC236}">
                  <a16:creationId xmlns:a16="http://schemas.microsoft.com/office/drawing/2014/main" id="{B2AF1A73-545D-3664-799F-6A2BA7C2F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530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7 w 21"/>
                <a:gd name="T3" fmla="*/ 19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10 h 21"/>
                <a:gd name="T18" fmla="*/ 0 w 21"/>
                <a:gd name="T19" fmla="*/ 8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3 h 21"/>
                <a:gd name="T26" fmla="*/ 4 w 21"/>
                <a:gd name="T27" fmla="*/ 2 h 21"/>
                <a:gd name="T28" fmla="*/ 6 w 21"/>
                <a:gd name="T29" fmla="*/ 0 h 21"/>
                <a:gd name="T30" fmla="*/ 7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3 w 21"/>
                <a:gd name="T37" fmla="*/ 0 h 21"/>
                <a:gd name="T38" fmla="*/ 15 w 21"/>
                <a:gd name="T39" fmla="*/ 2 h 21"/>
                <a:gd name="T40" fmla="*/ 17 w 21"/>
                <a:gd name="T41" fmla="*/ 3 h 21"/>
                <a:gd name="T42" fmla="*/ 18 w 21"/>
                <a:gd name="T43" fmla="*/ 4 h 21"/>
                <a:gd name="T44" fmla="*/ 19 w 21"/>
                <a:gd name="T45" fmla="*/ 6 h 21"/>
                <a:gd name="T46" fmla="*/ 20 w 21"/>
                <a:gd name="T47" fmla="*/ 8 h 21"/>
                <a:gd name="T48" fmla="*/ 20 w 21"/>
                <a:gd name="T49" fmla="*/ 10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2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7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37" name="Freeform 425">
              <a:extLst>
                <a:ext uri="{FF2B5EF4-FFF2-40B4-BE49-F238E27FC236}">
                  <a16:creationId xmlns:a16="http://schemas.microsoft.com/office/drawing/2014/main" id="{039487EA-D87C-3EAD-8A87-79A69FB10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3554"/>
              <a:ext cx="21" cy="20"/>
            </a:xfrm>
            <a:custGeom>
              <a:avLst/>
              <a:gdLst>
                <a:gd name="T0" fmla="*/ 9 w 21"/>
                <a:gd name="T1" fmla="*/ 19 h 20"/>
                <a:gd name="T2" fmla="*/ 8 w 21"/>
                <a:gd name="T3" fmla="*/ 19 h 20"/>
                <a:gd name="T4" fmla="*/ 5 w 21"/>
                <a:gd name="T5" fmla="*/ 18 h 20"/>
                <a:gd name="T6" fmla="*/ 4 w 21"/>
                <a:gd name="T7" fmla="*/ 17 h 20"/>
                <a:gd name="T8" fmla="*/ 2 w 21"/>
                <a:gd name="T9" fmla="*/ 16 h 20"/>
                <a:gd name="T10" fmla="*/ 1 w 21"/>
                <a:gd name="T11" fmla="*/ 15 h 20"/>
                <a:gd name="T12" fmla="*/ 0 w 21"/>
                <a:gd name="T13" fmla="*/ 13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0 w 21"/>
                <a:gd name="T21" fmla="*/ 5 h 20"/>
                <a:gd name="T22" fmla="*/ 1 w 21"/>
                <a:gd name="T23" fmla="*/ 4 h 20"/>
                <a:gd name="T24" fmla="*/ 2 w 21"/>
                <a:gd name="T25" fmla="*/ 2 h 20"/>
                <a:gd name="T26" fmla="*/ 4 w 21"/>
                <a:gd name="T27" fmla="*/ 1 h 20"/>
                <a:gd name="T28" fmla="*/ 5 w 21"/>
                <a:gd name="T29" fmla="*/ 0 h 20"/>
                <a:gd name="T30" fmla="*/ 8 w 21"/>
                <a:gd name="T31" fmla="*/ 0 h 20"/>
                <a:gd name="T32" fmla="*/ 9 w 21"/>
                <a:gd name="T33" fmla="*/ 0 h 20"/>
                <a:gd name="T34" fmla="*/ 11 w 21"/>
                <a:gd name="T35" fmla="*/ 0 h 20"/>
                <a:gd name="T36" fmla="*/ 14 w 21"/>
                <a:gd name="T37" fmla="*/ 0 h 20"/>
                <a:gd name="T38" fmla="*/ 15 w 21"/>
                <a:gd name="T39" fmla="*/ 1 h 20"/>
                <a:gd name="T40" fmla="*/ 16 w 21"/>
                <a:gd name="T41" fmla="*/ 2 h 20"/>
                <a:gd name="T42" fmla="*/ 18 w 21"/>
                <a:gd name="T43" fmla="*/ 4 h 20"/>
                <a:gd name="T44" fmla="*/ 19 w 21"/>
                <a:gd name="T45" fmla="*/ 5 h 20"/>
                <a:gd name="T46" fmla="*/ 20 w 21"/>
                <a:gd name="T47" fmla="*/ 7 h 20"/>
                <a:gd name="T48" fmla="*/ 20 w 21"/>
                <a:gd name="T49" fmla="*/ 9 h 20"/>
                <a:gd name="T50" fmla="*/ 20 w 21"/>
                <a:gd name="T51" fmla="*/ 11 h 20"/>
                <a:gd name="T52" fmla="*/ 19 w 21"/>
                <a:gd name="T53" fmla="*/ 13 h 20"/>
                <a:gd name="T54" fmla="*/ 18 w 21"/>
                <a:gd name="T55" fmla="*/ 15 h 20"/>
                <a:gd name="T56" fmla="*/ 16 w 21"/>
                <a:gd name="T57" fmla="*/ 16 h 20"/>
                <a:gd name="T58" fmla="*/ 15 w 21"/>
                <a:gd name="T59" fmla="*/ 17 h 20"/>
                <a:gd name="T60" fmla="*/ 14 w 21"/>
                <a:gd name="T61" fmla="*/ 18 h 20"/>
                <a:gd name="T62" fmla="*/ 11 w 21"/>
                <a:gd name="T63" fmla="*/ 19 h 20"/>
                <a:gd name="T64" fmla="*/ 9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9" y="19"/>
                  </a:moveTo>
                  <a:lnTo>
                    <a:pt x="8" y="19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4" y="18"/>
                  </a:lnTo>
                  <a:lnTo>
                    <a:pt x="11" y="19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38" name="Freeform 426">
              <a:extLst>
                <a:ext uri="{FF2B5EF4-FFF2-40B4-BE49-F238E27FC236}">
                  <a16:creationId xmlns:a16="http://schemas.microsoft.com/office/drawing/2014/main" id="{ED219862-50A2-773D-103D-7BAFDE85C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" y="3647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20 h 21"/>
                <a:gd name="T4" fmla="*/ 6 w 20"/>
                <a:gd name="T5" fmla="*/ 19 h 21"/>
                <a:gd name="T6" fmla="*/ 4 w 20"/>
                <a:gd name="T7" fmla="*/ 18 h 21"/>
                <a:gd name="T8" fmla="*/ 3 w 20"/>
                <a:gd name="T9" fmla="*/ 17 h 21"/>
                <a:gd name="T10" fmla="*/ 1 w 20"/>
                <a:gd name="T11" fmla="*/ 15 h 21"/>
                <a:gd name="T12" fmla="*/ 1 w 20"/>
                <a:gd name="T13" fmla="*/ 13 h 21"/>
                <a:gd name="T14" fmla="*/ 0 w 20"/>
                <a:gd name="T15" fmla="*/ 12 h 21"/>
                <a:gd name="T16" fmla="*/ 0 w 20"/>
                <a:gd name="T17" fmla="*/ 10 h 21"/>
                <a:gd name="T18" fmla="*/ 0 w 20"/>
                <a:gd name="T19" fmla="*/ 7 h 21"/>
                <a:gd name="T20" fmla="*/ 1 w 20"/>
                <a:gd name="T21" fmla="*/ 5 h 21"/>
                <a:gd name="T22" fmla="*/ 1 w 20"/>
                <a:gd name="T23" fmla="*/ 4 h 21"/>
                <a:gd name="T24" fmla="*/ 3 w 20"/>
                <a:gd name="T25" fmla="*/ 2 h 21"/>
                <a:gd name="T26" fmla="*/ 4 w 20"/>
                <a:gd name="T27" fmla="*/ 1 h 21"/>
                <a:gd name="T28" fmla="*/ 6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5 w 20"/>
                <a:gd name="T39" fmla="*/ 1 h 21"/>
                <a:gd name="T40" fmla="*/ 16 w 20"/>
                <a:gd name="T41" fmla="*/ 2 h 21"/>
                <a:gd name="T42" fmla="*/ 17 w 20"/>
                <a:gd name="T43" fmla="*/ 4 h 21"/>
                <a:gd name="T44" fmla="*/ 18 w 20"/>
                <a:gd name="T45" fmla="*/ 5 h 21"/>
                <a:gd name="T46" fmla="*/ 18 w 20"/>
                <a:gd name="T47" fmla="*/ 7 h 21"/>
                <a:gd name="T48" fmla="*/ 19 w 20"/>
                <a:gd name="T49" fmla="*/ 10 h 21"/>
                <a:gd name="T50" fmla="*/ 18 w 20"/>
                <a:gd name="T51" fmla="*/ 12 h 21"/>
                <a:gd name="T52" fmla="*/ 18 w 20"/>
                <a:gd name="T53" fmla="*/ 13 h 21"/>
                <a:gd name="T54" fmla="*/ 17 w 20"/>
                <a:gd name="T55" fmla="*/ 15 h 21"/>
                <a:gd name="T56" fmla="*/ 16 w 20"/>
                <a:gd name="T57" fmla="*/ 17 h 21"/>
                <a:gd name="T58" fmla="*/ 15 w 20"/>
                <a:gd name="T59" fmla="*/ 18 h 21"/>
                <a:gd name="T60" fmla="*/ 13 w 20"/>
                <a:gd name="T61" fmla="*/ 19 h 21"/>
                <a:gd name="T62" fmla="*/ 11 w 20"/>
                <a:gd name="T63" fmla="*/ 20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9" y="10"/>
                  </a:lnTo>
                  <a:lnTo>
                    <a:pt x="18" y="12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39" name="Freeform 427">
              <a:extLst>
                <a:ext uri="{FF2B5EF4-FFF2-40B4-BE49-F238E27FC236}">
                  <a16:creationId xmlns:a16="http://schemas.microsoft.com/office/drawing/2014/main" id="{F0E8ED6D-CB86-474D-C9BC-B9551EB29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" y="3631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20 h 21"/>
                <a:gd name="T4" fmla="*/ 6 w 20"/>
                <a:gd name="T5" fmla="*/ 19 h 21"/>
                <a:gd name="T6" fmla="*/ 4 w 20"/>
                <a:gd name="T7" fmla="*/ 18 h 21"/>
                <a:gd name="T8" fmla="*/ 3 w 20"/>
                <a:gd name="T9" fmla="*/ 17 h 21"/>
                <a:gd name="T10" fmla="*/ 1 w 20"/>
                <a:gd name="T11" fmla="*/ 15 h 21"/>
                <a:gd name="T12" fmla="*/ 1 w 20"/>
                <a:gd name="T13" fmla="*/ 14 h 21"/>
                <a:gd name="T14" fmla="*/ 0 w 20"/>
                <a:gd name="T15" fmla="*/ 11 h 21"/>
                <a:gd name="T16" fmla="*/ 0 w 20"/>
                <a:gd name="T17" fmla="*/ 10 h 21"/>
                <a:gd name="T18" fmla="*/ 0 w 20"/>
                <a:gd name="T19" fmla="*/ 8 h 21"/>
                <a:gd name="T20" fmla="*/ 1 w 20"/>
                <a:gd name="T21" fmla="*/ 6 h 21"/>
                <a:gd name="T22" fmla="*/ 1 w 20"/>
                <a:gd name="T23" fmla="*/ 4 h 21"/>
                <a:gd name="T24" fmla="*/ 3 w 20"/>
                <a:gd name="T25" fmla="*/ 2 h 21"/>
                <a:gd name="T26" fmla="*/ 4 w 20"/>
                <a:gd name="T27" fmla="*/ 1 h 21"/>
                <a:gd name="T28" fmla="*/ 6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5 w 20"/>
                <a:gd name="T39" fmla="*/ 1 h 21"/>
                <a:gd name="T40" fmla="*/ 16 w 20"/>
                <a:gd name="T41" fmla="*/ 2 h 21"/>
                <a:gd name="T42" fmla="*/ 17 w 20"/>
                <a:gd name="T43" fmla="*/ 4 h 21"/>
                <a:gd name="T44" fmla="*/ 18 w 20"/>
                <a:gd name="T45" fmla="*/ 6 h 21"/>
                <a:gd name="T46" fmla="*/ 19 w 20"/>
                <a:gd name="T47" fmla="*/ 8 h 21"/>
                <a:gd name="T48" fmla="*/ 19 w 20"/>
                <a:gd name="T49" fmla="*/ 10 h 21"/>
                <a:gd name="T50" fmla="*/ 19 w 20"/>
                <a:gd name="T51" fmla="*/ 11 h 21"/>
                <a:gd name="T52" fmla="*/ 18 w 20"/>
                <a:gd name="T53" fmla="*/ 14 h 21"/>
                <a:gd name="T54" fmla="*/ 17 w 20"/>
                <a:gd name="T55" fmla="*/ 15 h 21"/>
                <a:gd name="T56" fmla="*/ 16 w 20"/>
                <a:gd name="T57" fmla="*/ 17 h 21"/>
                <a:gd name="T58" fmla="*/ 15 w 20"/>
                <a:gd name="T59" fmla="*/ 18 h 21"/>
                <a:gd name="T60" fmla="*/ 13 w 20"/>
                <a:gd name="T61" fmla="*/ 19 h 21"/>
                <a:gd name="T62" fmla="*/ 11 w 20"/>
                <a:gd name="T63" fmla="*/ 20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1"/>
                  </a:lnTo>
                  <a:lnTo>
                    <a:pt x="18" y="14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40" name="Freeform 428">
              <a:extLst>
                <a:ext uri="{FF2B5EF4-FFF2-40B4-BE49-F238E27FC236}">
                  <a16:creationId xmlns:a16="http://schemas.microsoft.com/office/drawing/2014/main" id="{225214E1-AA9B-3396-8D2E-2D9290DA6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" y="3660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19 h 21"/>
                <a:gd name="T4" fmla="*/ 6 w 21"/>
                <a:gd name="T5" fmla="*/ 19 h 21"/>
                <a:gd name="T6" fmla="*/ 4 w 21"/>
                <a:gd name="T7" fmla="*/ 18 h 21"/>
                <a:gd name="T8" fmla="*/ 3 w 21"/>
                <a:gd name="T9" fmla="*/ 17 h 21"/>
                <a:gd name="T10" fmla="*/ 1 w 21"/>
                <a:gd name="T11" fmla="*/ 15 h 21"/>
                <a:gd name="T12" fmla="*/ 1 w 21"/>
                <a:gd name="T13" fmla="*/ 13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8 h 21"/>
                <a:gd name="T20" fmla="*/ 1 w 21"/>
                <a:gd name="T21" fmla="*/ 6 h 21"/>
                <a:gd name="T22" fmla="*/ 1 w 21"/>
                <a:gd name="T23" fmla="*/ 4 h 21"/>
                <a:gd name="T24" fmla="*/ 3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8 w 21"/>
                <a:gd name="T45" fmla="*/ 6 h 21"/>
                <a:gd name="T46" fmla="*/ 19 w 21"/>
                <a:gd name="T47" fmla="*/ 8 h 21"/>
                <a:gd name="T48" fmla="*/ 20 w 21"/>
                <a:gd name="T49" fmla="*/ 10 h 21"/>
                <a:gd name="T50" fmla="*/ 19 w 21"/>
                <a:gd name="T51" fmla="*/ 12 h 21"/>
                <a:gd name="T52" fmla="*/ 18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2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41" name="Freeform 429">
              <a:extLst>
                <a:ext uri="{FF2B5EF4-FFF2-40B4-BE49-F238E27FC236}">
                  <a16:creationId xmlns:a16="http://schemas.microsoft.com/office/drawing/2014/main" id="{F5F57043-C90C-6679-5B1D-B99333D68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" y="3685"/>
              <a:ext cx="21" cy="20"/>
            </a:xfrm>
            <a:custGeom>
              <a:avLst/>
              <a:gdLst>
                <a:gd name="T0" fmla="*/ 10 w 21"/>
                <a:gd name="T1" fmla="*/ 19 h 20"/>
                <a:gd name="T2" fmla="*/ 7 w 21"/>
                <a:gd name="T3" fmla="*/ 18 h 20"/>
                <a:gd name="T4" fmla="*/ 6 w 21"/>
                <a:gd name="T5" fmla="*/ 18 h 20"/>
                <a:gd name="T6" fmla="*/ 4 w 21"/>
                <a:gd name="T7" fmla="*/ 17 h 20"/>
                <a:gd name="T8" fmla="*/ 3 w 21"/>
                <a:gd name="T9" fmla="*/ 16 h 20"/>
                <a:gd name="T10" fmla="*/ 1 w 21"/>
                <a:gd name="T11" fmla="*/ 14 h 20"/>
                <a:gd name="T12" fmla="*/ 1 w 21"/>
                <a:gd name="T13" fmla="*/ 13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1 w 21"/>
                <a:gd name="T21" fmla="*/ 5 h 20"/>
                <a:gd name="T22" fmla="*/ 1 w 21"/>
                <a:gd name="T23" fmla="*/ 3 h 20"/>
                <a:gd name="T24" fmla="*/ 3 w 21"/>
                <a:gd name="T25" fmla="*/ 2 h 20"/>
                <a:gd name="T26" fmla="*/ 4 w 21"/>
                <a:gd name="T27" fmla="*/ 1 h 20"/>
                <a:gd name="T28" fmla="*/ 6 w 21"/>
                <a:gd name="T29" fmla="*/ 0 h 20"/>
                <a:gd name="T30" fmla="*/ 7 w 21"/>
                <a:gd name="T31" fmla="*/ 0 h 20"/>
                <a:gd name="T32" fmla="*/ 10 w 21"/>
                <a:gd name="T33" fmla="*/ 0 h 20"/>
                <a:gd name="T34" fmla="*/ 12 w 21"/>
                <a:gd name="T35" fmla="*/ 0 h 20"/>
                <a:gd name="T36" fmla="*/ 13 w 21"/>
                <a:gd name="T37" fmla="*/ 0 h 20"/>
                <a:gd name="T38" fmla="*/ 15 w 21"/>
                <a:gd name="T39" fmla="*/ 1 h 20"/>
                <a:gd name="T40" fmla="*/ 16 w 21"/>
                <a:gd name="T41" fmla="*/ 2 h 20"/>
                <a:gd name="T42" fmla="*/ 18 w 21"/>
                <a:gd name="T43" fmla="*/ 3 h 20"/>
                <a:gd name="T44" fmla="*/ 18 w 21"/>
                <a:gd name="T45" fmla="*/ 5 h 20"/>
                <a:gd name="T46" fmla="*/ 19 w 21"/>
                <a:gd name="T47" fmla="*/ 7 h 20"/>
                <a:gd name="T48" fmla="*/ 20 w 21"/>
                <a:gd name="T49" fmla="*/ 9 h 20"/>
                <a:gd name="T50" fmla="*/ 19 w 21"/>
                <a:gd name="T51" fmla="*/ 11 h 20"/>
                <a:gd name="T52" fmla="*/ 18 w 21"/>
                <a:gd name="T53" fmla="*/ 13 h 20"/>
                <a:gd name="T54" fmla="*/ 18 w 21"/>
                <a:gd name="T55" fmla="*/ 14 h 20"/>
                <a:gd name="T56" fmla="*/ 16 w 21"/>
                <a:gd name="T57" fmla="*/ 16 h 20"/>
                <a:gd name="T58" fmla="*/ 15 w 21"/>
                <a:gd name="T59" fmla="*/ 17 h 20"/>
                <a:gd name="T60" fmla="*/ 13 w 21"/>
                <a:gd name="T61" fmla="*/ 18 h 20"/>
                <a:gd name="T62" fmla="*/ 12 w 21"/>
                <a:gd name="T63" fmla="*/ 18 h 20"/>
                <a:gd name="T64" fmla="*/ 10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19"/>
                  </a:moveTo>
                  <a:lnTo>
                    <a:pt x="7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2" y="18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42" name="Freeform 430">
              <a:extLst>
                <a:ext uri="{FF2B5EF4-FFF2-40B4-BE49-F238E27FC236}">
                  <a16:creationId xmlns:a16="http://schemas.microsoft.com/office/drawing/2014/main" id="{A8D4D6AA-544E-406E-C043-C1A41BB69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" y="3634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7 w 21"/>
                <a:gd name="T3" fmla="*/ 19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10 h 21"/>
                <a:gd name="T18" fmla="*/ 0 w 21"/>
                <a:gd name="T19" fmla="*/ 8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3 h 21"/>
                <a:gd name="T26" fmla="*/ 4 w 21"/>
                <a:gd name="T27" fmla="*/ 2 h 21"/>
                <a:gd name="T28" fmla="*/ 6 w 21"/>
                <a:gd name="T29" fmla="*/ 0 h 21"/>
                <a:gd name="T30" fmla="*/ 7 w 21"/>
                <a:gd name="T31" fmla="*/ 0 h 21"/>
                <a:gd name="T32" fmla="*/ 10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2 h 21"/>
                <a:gd name="T40" fmla="*/ 17 w 21"/>
                <a:gd name="T41" fmla="*/ 3 h 21"/>
                <a:gd name="T42" fmla="*/ 18 w 21"/>
                <a:gd name="T43" fmla="*/ 4 h 21"/>
                <a:gd name="T44" fmla="*/ 19 w 21"/>
                <a:gd name="T45" fmla="*/ 6 h 21"/>
                <a:gd name="T46" fmla="*/ 19 w 21"/>
                <a:gd name="T47" fmla="*/ 8 h 21"/>
                <a:gd name="T48" fmla="*/ 20 w 21"/>
                <a:gd name="T49" fmla="*/ 10 h 21"/>
                <a:gd name="T50" fmla="*/ 19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1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7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43" name="Freeform 431">
              <a:extLst>
                <a:ext uri="{FF2B5EF4-FFF2-40B4-BE49-F238E27FC236}">
                  <a16:creationId xmlns:a16="http://schemas.microsoft.com/office/drawing/2014/main" id="{76D9AF86-DD35-94F7-63CD-E91864A00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" y="3607"/>
              <a:ext cx="22" cy="21"/>
            </a:xfrm>
            <a:custGeom>
              <a:avLst/>
              <a:gdLst>
                <a:gd name="T0" fmla="*/ 10 w 22"/>
                <a:gd name="T1" fmla="*/ 20 h 21"/>
                <a:gd name="T2" fmla="*/ 8 w 22"/>
                <a:gd name="T3" fmla="*/ 20 h 21"/>
                <a:gd name="T4" fmla="*/ 6 w 22"/>
                <a:gd name="T5" fmla="*/ 19 h 21"/>
                <a:gd name="T6" fmla="*/ 4 w 22"/>
                <a:gd name="T7" fmla="*/ 18 h 21"/>
                <a:gd name="T8" fmla="*/ 2 w 22"/>
                <a:gd name="T9" fmla="*/ 17 h 21"/>
                <a:gd name="T10" fmla="*/ 1 w 22"/>
                <a:gd name="T11" fmla="*/ 15 h 21"/>
                <a:gd name="T12" fmla="*/ 0 w 22"/>
                <a:gd name="T13" fmla="*/ 13 h 21"/>
                <a:gd name="T14" fmla="*/ 0 w 22"/>
                <a:gd name="T15" fmla="*/ 12 h 21"/>
                <a:gd name="T16" fmla="*/ 0 w 22"/>
                <a:gd name="T17" fmla="*/ 10 h 21"/>
                <a:gd name="T18" fmla="*/ 0 w 22"/>
                <a:gd name="T19" fmla="*/ 8 h 21"/>
                <a:gd name="T20" fmla="*/ 0 w 22"/>
                <a:gd name="T21" fmla="*/ 6 h 21"/>
                <a:gd name="T22" fmla="*/ 1 w 22"/>
                <a:gd name="T23" fmla="*/ 4 h 21"/>
                <a:gd name="T24" fmla="*/ 2 w 22"/>
                <a:gd name="T25" fmla="*/ 2 h 21"/>
                <a:gd name="T26" fmla="*/ 4 w 22"/>
                <a:gd name="T27" fmla="*/ 1 h 21"/>
                <a:gd name="T28" fmla="*/ 6 w 22"/>
                <a:gd name="T29" fmla="*/ 0 h 21"/>
                <a:gd name="T30" fmla="*/ 8 w 22"/>
                <a:gd name="T31" fmla="*/ 0 h 21"/>
                <a:gd name="T32" fmla="*/ 10 w 22"/>
                <a:gd name="T33" fmla="*/ 0 h 21"/>
                <a:gd name="T34" fmla="*/ 12 w 22"/>
                <a:gd name="T35" fmla="*/ 0 h 21"/>
                <a:gd name="T36" fmla="*/ 14 w 22"/>
                <a:gd name="T37" fmla="*/ 0 h 21"/>
                <a:gd name="T38" fmla="*/ 16 w 22"/>
                <a:gd name="T39" fmla="*/ 1 h 21"/>
                <a:gd name="T40" fmla="*/ 17 w 22"/>
                <a:gd name="T41" fmla="*/ 2 h 21"/>
                <a:gd name="T42" fmla="*/ 19 w 22"/>
                <a:gd name="T43" fmla="*/ 4 h 21"/>
                <a:gd name="T44" fmla="*/ 20 w 22"/>
                <a:gd name="T45" fmla="*/ 6 h 21"/>
                <a:gd name="T46" fmla="*/ 20 w 22"/>
                <a:gd name="T47" fmla="*/ 8 h 21"/>
                <a:gd name="T48" fmla="*/ 21 w 22"/>
                <a:gd name="T49" fmla="*/ 10 h 21"/>
                <a:gd name="T50" fmla="*/ 20 w 22"/>
                <a:gd name="T51" fmla="*/ 12 h 21"/>
                <a:gd name="T52" fmla="*/ 20 w 22"/>
                <a:gd name="T53" fmla="*/ 13 h 21"/>
                <a:gd name="T54" fmla="*/ 19 w 22"/>
                <a:gd name="T55" fmla="*/ 15 h 21"/>
                <a:gd name="T56" fmla="*/ 17 w 22"/>
                <a:gd name="T57" fmla="*/ 17 h 21"/>
                <a:gd name="T58" fmla="*/ 16 w 22"/>
                <a:gd name="T59" fmla="*/ 18 h 21"/>
                <a:gd name="T60" fmla="*/ 14 w 22"/>
                <a:gd name="T61" fmla="*/ 19 h 21"/>
                <a:gd name="T62" fmla="*/ 12 w 22"/>
                <a:gd name="T63" fmla="*/ 20 h 21"/>
                <a:gd name="T64" fmla="*/ 10 w 22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1">
                  <a:moveTo>
                    <a:pt x="10" y="20"/>
                  </a:moveTo>
                  <a:lnTo>
                    <a:pt x="8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2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21" y="10"/>
                  </a:lnTo>
                  <a:lnTo>
                    <a:pt x="20" y="12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7" y="17"/>
                  </a:lnTo>
                  <a:lnTo>
                    <a:pt x="16" y="18"/>
                  </a:lnTo>
                  <a:lnTo>
                    <a:pt x="14" y="19"/>
                  </a:lnTo>
                  <a:lnTo>
                    <a:pt x="12" y="20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44" name="Freeform 432">
              <a:extLst>
                <a:ext uri="{FF2B5EF4-FFF2-40B4-BE49-F238E27FC236}">
                  <a16:creationId xmlns:a16="http://schemas.microsoft.com/office/drawing/2014/main" id="{07533ECD-3A13-D785-3AFF-5294265FA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" y="3663"/>
              <a:ext cx="21" cy="22"/>
            </a:xfrm>
            <a:custGeom>
              <a:avLst/>
              <a:gdLst>
                <a:gd name="T0" fmla="*/ 9 w 21"/>
                <a:gd name="T1" fmla="*/ 21 h 22"/>
                <a:gd name="T2" fmla="*/ 8 w 21"/>
                <a:gd name="T3" fmla="*/ 21 h 22"/>
                <a:gd name="T4" fmla="*/ 5 w 21"/>
                <a:gd name="T5" fmla="*/ 20 h 22"/>
                <a:gd name="T6" fmla="*/ 4 w 21"/>
                <a:gd name="T7" fmla="*/ 19 h 22"/>
                <a:gd name="T8" fmla="*/ 2 w 21"/>
                <a:gd name="T9" fmla="*/ 18 h 22"/>
                <a:gd name="T10" fmla="*/ 1 w 21"/>
                <a:gd name="T11" fmla="*/ 16 h 22"/>
                <a:gd name="T12" fmla="*/ 0 w 21"/>
                <a:gd name="T13" fmla="*/ 14 h 22"/>
                <a:gd name="T14" fmla="*/ 0 w 21"/>
                <a:gd name="T15" fmla="*/ 12 h 22"/>
                <a:gd name="T16" fmla="*/ 0 w 21"/>
                <a:gd name="T17" fmla="*/ 10 h 22"/>
                <a:gd name="T18" fmla="*/ 0 w 21"/>
                <a:gd name="T19" fmla="*/ 8 h 22"/>
                <a:gd name="T20" fmla="*/ 0 w 21"/>
                <a:gd name="T21" fmla="*/ 6 h 22"/>
                <a:gd name="T22" fmla="*/ 1 w 21"/>
                <a:gd name="T23" fmla="*/ 4 h 22"/>
                <a:gd name="T24" fmla="*/ 2 w 21"/>
                <a:gd name="T25" fmla="*/ 3 h 22"/>
                <a:gd name="T26" fmla="*/ 4 w 21"/>
                <a:gd name="T27" fmla="*/ 1 h 22"/>
                <a:gd name="T28" fmla="*/ 5 w 21"/>
                <a:gd name="T29" fmla="*/ 0 h 22"/>
                <a:gd name="T30" fmla="*/ 8 w 21"/>
                <a:gd name="T31" fmla="*/ 0 h 22"/>
                <a:gd name="T32" fmla="*/ 9 w 21"/>
                <a:gd name="T33" fmla="*/ 0 h 22"/>
                <a:gd name="T34" fmla="*/ 11 w 21"/>
                <a:gd name="T35" fmla="*/ 0 h 22"/>
                <a:gd name="T36" fmla="*/ 13 w 21"/>
                <a:gd name="T37" fmla="*/ 0 h 22"/>
                <a:gd name="T38" fmla="*/ 15 w 21"/>
                <a:gd name="T39" fmla="*/ 1 h 22"/>
                <a:gd name="T40" fmla="*/ 17 w 21"/>
                <a:gd name="T41" fmla="*/ 3 h 22"/>
                <a:gd name="T42" fmla="*/ 18 w 21"/>
                <a:gd name="T43" fmla="*/ 4 h 22"/>
                <a:gd name="T44" fmla="*/ 18 w 21"/>
                <a:gd name="T45" fmla="*/ 6 h 22"/>
                <a:gd name="T46" fmla="*/ 19 w 21"/>
                <a:gd name="T47" fmla="*/ 8 h 22"/>
                <a:gd name="T48" fmla="*/ 20 w 21"/>
                <a:gd name="T49" fmla="*/ 10 h 22"/>
                <a:gd name="T50" fmla="*/ 19 w 21"/>
                <a:gd name="T51" fmla="*/ 12 h 22"/>
                <a:gd name="T52" fmla="*/ 18 w 21"/>
                <a:gd name="T53" fmla="*/ 14 h 22"/>
                <a:gd name="T54" fmla="*/ 18 w 21"/>
                <a:gd name="T55" fmla="*/ 16 h 22"/>
                <a:gd name="T56" fmla="*/ 17 w 21"/>
                <a:gd name="T57" fmla="*/ 18 h 22"/>
                <a:gd name="T58" fmla="*/ 15 w 21"/>
                <a:gd name="T59" fmla="*/ 19 h 22"/>
                <a:gd name="T60" fmla="*/ 13 w 21"/>
                <a:gd name="T61" fmla="*/ 20 h 22"/>
                <a:gd name="T62" fmla="*/ 11 w 21"/>
                <a:gd name="T63" fmla="*/ 21 h 22"/>
                <a:gd name="T64" fmla="*/ 9 w 21"/>
                <a:gd name="T6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2">
                  <a:moveTo>
                    <a:pt x="9" y="21"/>
                  </a:moveTo>
                  <a:lnTo>
                    <a:pt x="8" y="21"/>
                  </a:lnTo>
                  <a:lnTo>
                    <a:pt x="5" y="20"/>
                  </a:lnTo>
                  <a:lnTo>
                    <a:pt x="4" y="19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7" y="18"/>
                  </a:lnTo>
                  <a:lnTo>
                    <a:pt x="15" y="19"/>
                  </a:lnTo>
                  <a:lnTo>
                    <a:pt x="13" y="20"/>
                  </a:lnTo>
                  <a:lnTo>
                    <a:pt x="11" y="21"/>
                  </a:lnTo>
                  <a:lnTo>
                    <a:pt x="9" y="2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45" name="Freeform 433">
              <a:extLst>
                <a:ext uri="{FF2B5EF4-FFF2-40B4-BE49-F238E27FC236}">
                  <a16:creationId xmlns:a16="http://schemas.microsoft.com/office/drawing/2014/main" id="{14C07FE2-258E-C4D2-D3BE-36BF38238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693"/>
              <a:ext cx="22" cy="21"/>
            </a:xfrm>
            <a:custGeom>
              <a:avLst/>
              <a:gdLst>
                <a:gd name="T0" fmla="*/ 10 w 22"/>
                <a:gd name="T1" fmla="*/ 20 h 21"/>
                <a:gd name="T2" fmla="*/ 8 w 22"/>
                <a:gd name="T3" fmla="*/ 19 h 21"/>
                <a:gd name="T4" fmla="*/ 6 w 22"/>
                <a:gd name="T5" fmla="*/ 19 h 21"/>
                <a:gd name="T6" fmla="*/ 4 w 22"/>
                <a:gd name="T7" fmla="*/ 18 h 21"/>
                <a:gd name="T8" fmla="*/ 3 w 22"/>
                <a:gd name="T9" fmla="*/ 16 h 21"/>
                <a:gd name="T10" fmla="*/ 2 w 22"/>
                <a:gd name="T11" fmla="*/ 15 h 21"/>
                <a:gd name="T12" fmla="*/ 1 w 22"/>
                <a:gd name="T13" fmla="*/ 13 h 21"/>
                <a:gd name="T14" fmla="*/ 0 w 22"/>
                <a:gd name="T15" fmla="*/ 11 h 21"/>
                <a:gd name="T16" fmla="*/ 0 w 22"/>
                <a:gd name="T17" fmla="*/ 9 h 21"/>
                <a:gd name="T18" fmla="*/ 0 w 22"/>
                <a:gd name="T19" fmla="*/ 7 h 21"/>
                <a:gd name="T20" fmla="*/ 1 w 22"/>
                <a:gd name="T21" fmla="*/ 6 h 21"/>
                <a:gd name="T22" fmla="*/ 2 w 22"/>
                <a:gd name="T23" fmla="*/ 4 h 21"/>
                <a:gd name="T24" fmla="*/ 3 w 22"/>
                <a:gd name="T25" fmla="*/ 2 h 21"/>
                <a:gd name="T26" fmla="*/ 4 w 22"/>
                <a:gd name="T27" fmla="*/ 1 h 21"/>
                <a:gd name="T28" fmla="*/ 6 w 22"/>
                <a:gd name="T29" fmla="*/ 0 h 21"/>
                <a:gd name="T30" fmla="*/ 8 w 22"/>
                <a:gd name="T31" fmla="*/ 0 h 21"/>
                <a:gd name="T32" fmla="*/ 10 w 22"/>
                <a:gd name="T33" fmla="*/ 0 h 21"/>
                <a:gd name="T34" fmla="*/ 12 w 22"/>
                <a:gd name="T35" fmla="*/ 0 h 21"/>
                <a:gd name="T36" fmla="*/ 14 w 22"/>
                <a:gd name="T37" fmla="*/ 0 h 21"/>
                <a:gd name="T38" fmla="*/ 16 w 22"/>
                <a:gd name="T39" fmla="*/ 1 h 21"/>
                <a:gd name="T40" fmla="*/ 18 w 22"/>
                <a:gd name="T41" fmla="*/ 2 h 21"/>
                <a:gd name="T42" fmla="*/ 19 w 22"/>
                <a:gd name="T43" fmla="*/ 4 h 21"/>
                <a:gd name="T44" fmla="*/ 20 w 22"/>
                <a:gd name="T45" fmla="*/ 6 h 21"/>
                <a:gd name="T46" fmla="*/ 21 w 22"/>
                <a:gd name="T47" fmla="*/ 7 h 21"/>
                <a:gd name="T48" fmla="*/ 21 w 22"/>
                <a:gd name="T49" fmla="*/ 9 h 21"/>
                <a:gd name="T50" fmla="*/ 21 w 22"/>
                <a:gd name="T51" fmla="*/ 11 h 21"/>
                <a:gd name="T52" fmla="*/ 20 w 22"/>
                <a:gd name="T53" fmla="*/ 13 h 21"/>
                <a:gd name="T54" fmla="*/ 19 w 22"/>
                <a:gd name="T55" fmla="*/ 15 h 21"/>
                <a:gd name="T56" fmla="*/ 18 w 22"/>
                <a:gd name="T57" fmla="*/ 16 h 21"/>
                <a:gd name="T58" fmla="*/ 16 w 22"/>
                <a:gd name="T59" fmla="*/ 18 h 21"/>
                <a:gd name="T60" fmla="*/ 14 w 22"/>
                <a:gd name="T61" fmla="*/ 19 h 21"/>
                <a:gd name="T62" fmla="*/ 12 w 22"/>
                <a:gd name="T63" fmla="*/ 19 h 21"/>
                <a:gd name="T64" fmla="*/ 10 w 22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1">
                  <a:moveTo>
                    <a:pt x="10" y="20"/>
                  </a:moveTo>
                  <a:lnTo>
                    <a:pt x="8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2"/>
                  </a:lnTo>
                  <a:lnTo>
                    <a:pt x="19" y="4"/>
                  </a:lnTo>
                  <a:lnTo>
                    <a:pt x="20" y="6"/>
                  </a:lnTo>
                  <a:lnTo>
                    <a:pt x="21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46" name="Freeform 434">
              <a:extLst>
                <a:ext uri="{FF2B5EF4-FFF2-40B4-BE49-F238E27FC236}">
                  <a16:creationId xmlns:a16="http://schemas.microsoft.com/office/drawing/2014/main" id="{3AEB1317-1A23-78A4-D4EC-DE1CC2C99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" y="3722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20 h 21"/>
                <a:gd name="T4" fmla="*/ 5 w 20"/>
                <a:gd name="T5" fmla="*/ 19 h 21"/>
                <a:gd name="T6" fmla="*/ 4 w 20"/>
                <a:gd name="T7" fmla="*/ 18 h 21"/>
                <a:gd name="T8" fmla="*/ 2 w 20"/>
                <a:gd name="T9" fmla="*/ 17 h 21"/>
                <a:gd name="T10" fmla="*/ 1 w 20"/>
                <a:gd name="T11" fmla="*/ 15 h 21"/>
                <a:gd name="T12" fmla="*/ 0 w 20"/>
                <a:gd name="T13" fmla="*/ 13 h 21"/>
                <a:gd name="T14" fmla="*/ 0 w 20"/>
                <a:gd name="T15" fmla="*/ 11 h 21"/>
                <a:gd name="T16" fmla="*/ 0 w 20"/>
                <a:gd name="T17" fmla="*/ 9 h 21"/>
                <a:gd name="T18" fmla="*/ 0 w 20"/>
                <a:gd name="T19" fmla="*/ 7 h 21"/>
                <a:gd name="T20" fmla="*/ 0 w 20"/>
                <a:gd name="T21" fmla="*/ 5 h 21"/>
                <a:gd name="T22" fmla="*/ 1 w 20"/>
                <a:gd name="T23" fmla="*/ 4 h 21"/>
                <a:gd name="T24" fmla="*/ 2 w 20"/>
                <a:gd name="T25" fmla="*/ 2 h 21"/>
                <a:gd name="T26" fmla="*/ 4 w 20"/>
                <a:gd name="T27" fmla="*/ 1 h 21"/>
                <a:gd name="T28" fmla="*/ 5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4 w 20"/>
                <a:gd name="T39" fmla="*/ 1 h 21"/>
                <a:gd name="T40" fmla="*/ 16 w 20"/>
                <a:gd name="T41" fmla="*/ 2 h 21"/>
                <a:gd name="T42" fmla="*/ 17 w 20"/>
                <a:gd name="T43" fmla="*/ 4 h 21"/>
                <a:gd name="T44" fmla="*/ 18 w 20"/>
                <a:gd name="T45" fmla="*/ 5 h 21"/>
                <a:gd name="T46" fmla="*/ 19 w 20"/>
                <a:gd name="T47" fmla="*/ 7 h 21"/>
                <a:gd name="T48" fmla="*/ 19 w 20"/>
                <a:gd name="T49" fmla="*/ 9 h 21"/>
                <a:gd name="T50" fmla="*/ 19 w 20"/>
                <a:gd name="T51" fmla="*/ 11 h 21"/>
                <a:gd name="T52" fmla="*/ 18 w 20"/>
                <a:gd name="T53" fmla="*/ 13 h 21"/>
                <a:gd name="T54" fmla="*/ 17 w 20"/>
                <a:gd name="T55" fmla="*/ 15 h 21"/>
                <a:gd name="T56" fmla="*/ 16 w 20"/>
                <a:gd name="T57" fmla="*/ 17 h 21"/>
                <a:gd name="T58" fmla="*/ 14 w 20"/>
                <a:gd name="T59" fmla="*/ 18 h 21"/>
                <a:gd name="T60" fmla="*/ 13 w 20"/>
                <a:gd name="T61" fmla="*/ 19 h 21"/>
                <a:gd name="T62" fmla="*/ 11 w 20"/>
                <a:gd name="T63" fmla="*/ 20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20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4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47" name="Freeform 435">
              <a:extLst>
                <a:ext uri="{FF2B5EF4-FFF2-40B4-BE49-F238E27FC236}">
                  <a16:creationId xmlns:a16="http://schemas.microsoft.com/office/drawing/2014/main" id="{515FCF9C-7068-D3D1-9EF5-97E858516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" y="3586"/>
              <a:ext cx="20" cy="20"/>
            </a:xfrm>
            <a:custGeom>
              <a:avLst/>
              <a:gdLst>
                <a:gd name="T0" fmla="*/ 9 w 20"/>
                <a:gd name="T1" fmla="*/ 19 h 20"/>
                <a:gd name="T2" fmla="*/ 7 w 20"/>
                <a:gd name="T3" fmla="*/ 19 h 20"/>
                <a:gd name="T4" fmla="*/ 6 w 20"/>
                <a:gd name="T5" fmla="*/ 18 h 20"/>
                <a:gd name="T6" fmla="*/ 4 w 20"/>
                <a:gd name="T7" fmla="*/ 17 h 20"/>
                <a:gd name="T8" fmla="*/ 3 w 20"/>
                <a:gd name="T9" fmla="*/ 16 h 20"/>
                <a:gd name="T10" fmla="*/ 1 w 20"/>
                <a:gd name="T11" fmla="*/ 15 h 20"/>
                <a:gd name="T12" fmla="*/ 1 w 20"/>
                <a:gd name="T13" fmla="*/ 13 h 20"/>
                <a:gd name="T14" fmla="*/ 0 w 20"/>
                <a:gd name="T15" fmla="*/ 11 h 20"/>
                <a:gd name="T16" fmla="*/ 0 w 20"/>
                <a:gd name="T17" fmla="*/ 9 h 20"/>
                <a:gd name="T18" fmla="*/ 0 w 20"/>
                <a:gd name="T19" fmla="*/ 7 h 20"/>
                <a:gd name="T20" fmla="*/ 1 w 20"/>
                <a:gd name="T21" fmla="*/ 5 h 20"/>
                <a:gd name="T22" fmla="*/ 1 w 20"/>
                <a:gd name="T23" fmla="*/ 4 h 20"/>
                <a:gd name="T24" fmla="*/ 3 w 20"/>
                <a:gd name="T25" fmla="*/ 2 h 20"/>
                <a:gd name="T26" fmla="*/ 4 w 20"/>
                <a:gd name="T27" fmla="*/ 1 h 20"/>
                <a:gd name="T28" fmla="*/ 6 w 20"/>
                <a:gd name="T29" fmla="*/ 0 h 20"/>
                <a:gd name="T30" fmla="*/ 7 w 20"/>
                <a:gd name="T31" fmla="*/ 0 h 20"/>
                <a:gd name="T32" fmla="*/ 9 w 20"/>
                <a:gd name="T33" fmla="*/ 0 h 20"/>
                <a:gd name="T34" fmla="*/ 11 w 20"/>
                <a:gd name="T35" fmla="*/ 0 h 20"/>
                <a:gd name="T36" fmla="*/ 13 w 20"/>
                <a:gd name="T37" fmla="*/ 0 h 20"/>
                <a:gd name="T38" fmla="*/ 15 w 20"/>
                <a:gd name="T39" fmla="*/ 1 h 20"/>
                <a:gd name="T40" fmla="*/ 16 w 20"/>
                <a:gd name="T41" fmla="*/ 2 h 20"/>
                <a:gd name="T42" fmla="*/ 17 w 20"/>
                <a:gd name="T43" fmla="*/ 4 h 20"/>
                <a:gd name="T44" fmla="*/ 18 w 20"/>
                <a:gd name="T45" fmla="*/ 5 h 20"/>
                <a:gd name="T46" fmla="*/ 19 w 20"/>
                <a:gd name="T47" fmla="*/ 7 h 20"/>
                <a:gd name="T48" fmla="*/ 19 w 20"/>
                <a:gd name="T49" fmla="*/ 9 h 20"/>
                <a:gd name="T50" fmla="*/ 19 w 20"/>
                <a:gd name="T51" fmla="*/ 11 h 20"/>
                <a:gd name="T52" fmla="*/ 18 w 20"/>
                <a:gd name="T53" fmla="*/ 13 h 20"/>
                <a:gd name="T54" fmla="*/ 17 w 20"/>
                <a:gd name="T55" fmla="*/ 15 h 20"/>
                <a:gd name="T56" fmla="*/ 16 w 20"/>
                <a:gd name="T57" fmla="*/ 16 h 20"/>
                <a:gd name="T58" fmla="*/ 15 w 20"/>
                <a:gd name="T59" fmla="*/ 17 h 20"/>
                <a:gd name="T60" fmla="*/ 13 w 20"/>
                <a:gd name="T61" fmla="*/ 18 h 20"/>
                <a:gd name="T62" fmla="*/ 11 w 20"/>
                <a:gd name="T63" fmla="*/ 19 h 20"/>
                <a:gd name="T64" fmla="*/ 9 w 20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0">
                  <a:moveTo>
                    <a:pt x="9" y="19"/>
                  </a:moveTo>
                  <a:lnTo>
                    <a:pt x="7" y="19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48" name="Freeform 436">
              <a:extLst>
                <a:ext uri="{FF2B5EF4-FFF2-40B4-BE49-F238E27FC236}">
                  <a16:creationId xmlns:a16="http://schemas.microsoft.com/office/drawing/2014/main" id="{926FC348-4152-D633-CE7D-5FD0E60A6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611"/>
              <a:ext cx="21" cy="20"/>
            </a:xfrm>
            <a:custGeom>
              <a:avLst/>
              <a:gdLst>
                <a:gd name="T0" fmla="*/ 10 w 21"/>
                <a:gd name="T1" fmla="*/ 19 h 20"/>
                <a:gd name="T2" fmla="*/ 8 w 21"/>
                <a:gd name="T3" fmla="*/ 18 h 20"/>
                <a:gd name="T4" fmla="*/ 6 w 21"/>
                <a:gd name="T5" fmla="*/ 18 h 20"/>
                <a:gd name="T6" fmla="*/ 4 w 21"/>
                <a:gd name="T7" fmla="*/ 17 h 20"/>
                <a:gd name="T8" fmla="*/ 2 w 21"/>
                <a:gd name="T9" fmla="*/ 16 h 20"/>
                <a:gd name="T10" fmla="*/ 1 w 21"/>
                <a:gd name="T11" fmla="*/ 15 h 20"/>
                <a:gd name="T12" fmla="*/ 0 w 21"/>
                <a:gd name="T13" fmla="*/ 13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0 w 21"/>
                <a:gd name="T21" fmla="*/ 5 h 20"/>
                <a:gd name="T22" fmla="*/ 1 w 21"/>
                <a:gd name="T23" fmla="*/ 4 h 20"/>
                <a:gd name="T24" fmla="*/ 2 w 21"/>
                <a:gd name="T25" fmla="*/ 2 h 20"/>
                <a:gd name="T26" fmla="*/ 4 w 21"/>
                <a:gd name="T27" fmla="*/ 1 h 20"/>
                <a:gd name="T28" fmla="*/ 6 w 21"/>
                <a:gd name="T29" fmla="*/ 0 h 20"/>
                <a:gd name="T30" fmla="*/ 8 w 21"/>
                <a:gd name="T31" fmla="*/ 0 h 20"/>
                <a:gd name="T32" fmla="*/ 10 w 21"/>
                <a:gd name="T33" fmla="*/ 0 h 20"/>
                <a:gd name="T34" fmla="*/ 11 w 21"/>
                <a:gd name="T35" fmla="*/ 0 h 20"/>
                <a:gd name="T36" fmla="*/ 13 w 21"/>
                <a:gd name="T37" fmla="*/ 0 h 20"/>
                <a:gd name="T38" fmla="*/ 15 w 21"/>
                <a:gd name="T39" fmla="*/ 1 h 20"/>
                <a:gd name="T40" fmla="*/ 17 w 21"/>
                <a:gd name="T41" fmla="*/ 2 h 20"/>
                <a:gd name="T42" fmla="*/ 18 w 21"/>
                <a:gd name="T43" fmla="*/ 4 h 20"/>
                <a:gd name="T44" fmla="*/ 19 w 21"/>
                <a:gd name="T45" fmla="*/ 5 h 20"/>
                <a:gd name="T46" fmla="*/ 20 w 21"/>
                <a:gd name="T47" fmla="*/ 7 h 20"/>
                <a:gd name="T48" fmla="*/ 20 w 21"/>
                <a:gd name="T49" fmla="*/ 9 h 20"/>
                <a:gd name="T50" fmla="*/ 20 w 21"/>
                <a:gd name="T51" fmla="*/ 11 h 20"/>
                <a:gd name="T52" fmla="*/ 19 w 21"/>
                <a:gd name="T53" fmla="*/ 13 h 20"/>
                <a:gd name="T54" fmla="*/ 18 w 21"/>
                <a:gd name="T55" fmla="*/ 15 h 20"/>
                <a:gd name="T56" fmla="*/ 17 w 21"/>
                <a:gd name="T57" fmla="*/ 16 h 20"/>
                <a:gd name="T58" fmla="*/ 15 w 21"/>
                <a:gd name="T59" fmla="*/ 17 h 20"/>
                <a:gd name="T60" fmla="*/ 13 w 21"/>
                <a:gd name="T61" fmla="*/ 18 h 20"/>
                <a:gd name="T62" fmla="*/ 11 w 21"/>
                <a:gd name="T63" fmla="*/ 18 h 20"/>
                <a:gd name="T64" fmla="*/ 10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19"/>
                  </a:moveTo>
                  <a:lnTo>
                    <a:pt x="8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49" name="Freeform 437">
              <a:extLst>
                <a:ext uri="{FF2B5EF4-FFF2-40B4-BE49-F238E27FC236}">
                  <a16:creationId xmlns:a16="http://schemas.microsoft.com/office/drawing/2014/main" id="{A9E7620D-81F2-4FA0-1FA7-BEAAC134D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0" y="3640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19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1 w 21"/>
                <a:gd name="T13" fmla="*/ 13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8 h 21"/>
                <a:gd name="T20" fmla="*/ 1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1 w 21"/>
                <a:gd name="T35" fmla="*/ 0 h 21"/>
                <a:gd name="T36" fmla="*/ 14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19 w 21"/>
                <a:gd name="T47" fmla="*/ 8 h 21"/>
                <a:gd name="T48" fmla="*/ 20 w 21"/>
                <a:gd name="T49" fmla="*/ 10 h 21"/>
                <a:gd name="T50" fmla="*/ 19 w 21"/>
                <a:gd name="T51" fmla="*/ 12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4 w 21"/>
                <a:gd name="T61" fmla="*/ 19 h 21"/>
                <a:gd name="T62" fmla="*/ 11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1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50" name="Freeform 438">
              <a:extLst>
                <a:ext uri="{FF2B5EF4-FFF2-40B4-BE49-F238E27FC236}">
                  <a16:creationId xmlns:a16="http://schemas.microsoft.com/office/drawing/2014/main" id="{B158B667-B942-5B26-D3E6-154F9A518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" y="3671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7 w 21"/>
                <a:gd name="T3" fmla="*/ 19 h 21"/>
                <a:gd name="T4" fmla="*/ 5 w 21"/>
                <a:gd name="T5" fmla="*/ 19 h 21"/>
                <a:gd name="T6" fmla="*/ 4 w 21"/>
                <a:gd name="T7" fmla="*/ 17 h 21"/>
                <a:gd name="T8" fmla="*/ 3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8 h 21"/>
                <a:gd name="T20" fmla="*/ 0 w 21"/>
                <a:gd name="T21" fmla="*/ 6 h 21"/>
                <a:gd name="T22" fmla="*/ 1 w 21"/>
                <a:gd name="T23" fmla="*/ 4 h 21"/>
                <a:gd name="T24" fmla="*/ 3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7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19 w 21"/>
                <a:gd name="T47" fmla="*/ 8 h 21"/>
                <a:gd name="T48" fmla="*/ 20 w 21"/>
                <a:gd name="T49" fmla="*/ 9 h 21"/>
                <a:gd name="T50" fmla="*/ 19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7 h 21"/>
                <a:gd name="T60" fmla="*/ 13 w 21"/>
                <a:gd name="T61" fmla="*/ 19 h 21"/>
                <a:gd name="T62" fmla="*/ 11 w 21"/>
                <a:gd name="T63" fmla="*/ 19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7" y="19"/>
                  </a:lnTo>
                  <a:lnTo>
                    <a:pt x="5" y="19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51" name="Freeform 439">
              <a:extLst>
                <a:ext uri="{FF2B5EF4-FFF2-40B4-BE49-F238E27FC236}">
                  <a16:creationId xmlns:a16="http://schemas.microsoft.com/office/drawing/2014/main" id="{C1B69A07-F170-172E-BB62-47B183D8F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" y="3696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20 h 21"/>
                <a:gd name="T4" fmla="*/ 6 w 20"/>
                <a:gd name="T5" fmla="*/ 19 h 21"/>
                <a:gd name="T6" fmla="*/ 4 w 20"/>
                <a:gd name="T7" fmla="*/ 18 h 21"/>
                <a:gd name="T8" fmla="*/ 2 w 20"/>
                <a:gd name="T9" fmla="*/ 17 h 21"/>
                <a:gd name="T10" fmla="*/ 1 w 20"/>
                <a:gd name="T11" fmla="*/ 15 h 21"/>
                <a:gd name="T12" fmla="*/ 1 w 20"/>
                <a:gd name="T13" fmla="*/ 13 h 21"/>
                <a:gd name="T14" fmla="*/ 0 w 20"/>
                <a:gd name="T15" fmla="*/ 11 h 21"/>
                <a:gd name="T16" fmla="*/ 0 w 20"/>
                <a:gd name="T17" fmla="*/ 10 h 21"/>
                <a:gd name="T18" fmla="*/ 0 w 20"/>
                <a:gd name="T19" fmla="*/ 7 h 21"/>
                <a:gd name="T20" fmla="*/ 1 w 20"/>
                <a:gd name="T21" fmla="*/ 5 h 21"/>
                <a:gd name="T22" fmla="*/ 1 w 20"/>
                <a:gd name="T23" fmla="*/ 4 h 21"/>
                <a:gd name="T24" fmla="*/ 2 w 20"/>
                <a:gd name="T25" fmla="*/ 2 h 21"/>
                <a:gd name="T26" fmla="*/ 4 w 20"/>
                <a:gd name="T27" fmla="*/ 1 h 21"/>
                <a:gd name="T28" fmla="*/ 6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5 w 20"/>
                <a:gd name="T39" fmla="*/ 1 h 21"/>
                <a:gd name="T40" fmla="*/ 16 w 20"/>
                <a:gd name="T41" fmla="*/ 2 h 21"/>
                <a:gd name="T42" fmla="*/ 17 w 20"/>
                <a:gd name="T43" fmla="*/ 4 h 21"/>
                <a:gd name="T44" fmla="*/ 18 w 20"/>
                <a:gd name="T45" fmla="*/ 5 h 21"/>
                <a:gd name="T46" fmla="*/ 18 w 20"/>
                <a:gd name="T47" fmla="*/ 7 h 21"/>
                <a:gd name="T48" fmla="*/ 19 w 20"/>
                <a:gd name="T49" fmla="*/ 10 h 21"/>
                <a:gd name="T50" fmla="*/ 18 w 20"/>
                <a:gd name="T51" fmla="*/ 11 h 21"/>
                <a:gd name="T52" fmla="*/ 18 w 20"/>
                <a:gd name="T53" fmla="*/ 13 h 21"/>
                <a:gd name="T54" fmla="*/ 17 w 20"/>
                <a:gd name="T55" fmla="*/ 15 h 21"/>
                <a:gd name="T56" fmla="*/ 16 w 20"/>
                <a:gd name="T57" fmla="*/ 17 h 21"/>
                <a:gd name="T58" fmla="*/ 15 w 20"/>
                <a:gd name="T59" fmla="*/ 18 h 21"/>
                <a:gd name="T60" fmla="*/ 13 w 20"/>
                <a:gd name="T61" fmla="*/ 19 h 21"/>
                <a:gd name="T62" fmla="*/ 11 w 20"/>
                <a:gd name="T63" fmla="*/ 20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9" y="10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52" name="Freeform 440">
              <a:extLst>
                <a:ext uri="{FF2B5EF4-FFF2-40B4-BE49-F238E27FC236}">
                  <a16:creationId xmlns:a16="http://schemas.microsoft.com/office/drawing/2014/main" id="{13DCB121-5AFD-C72D-BC20-6AC63F303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8" y="3719"/>
              <a:ext cx="22" cy="21"/>
            </a:xfrm>
            <a:custGeom>
              <a:avLst/>
              <a:gdLst>
                <a:gd name="T0" fmla="*/ 10 w 22"/>
                <a:gd name="T1" fmla="*/ 20 h 21"/>
                <a:gd name="T2" fmla="*/ 8 w 22"/>
                <a:gd name="T3" fmla="*/ 19 h 21"/>
                <a:gd name="T4" fmla="*/ 6 w 22"/>
                <a:gd name="T5" fmla="*/ 19 h 21"/>
                <a:gd name="T6" fmla="*/ 4 w 22"/>
                <a:gd name="T7" fmla="*/ 18 h 21"/>
                <a:gd name="T8" fmla="*/ 2 w 22"/>
                <a:gd name="T9" fmla="*/ 17 h 21"/>
                <a:gd name="T10" fmla="*/ 1 w 22"/>
                <a:gd name="T11" fmla="*/ 15 h 21"/>
                <a:gd name="T12" fmla="*/ 0 w 22"/>
                <a:gd name="T13" fmla="*/ 13 h 21"/>
                <a:gd name="T14" fmla="*/ 0 w 22"/>
                <a:gd name="T15" fmla="*/ 12 h 21"/>
                <a:gd name="T16" fmla="*/ 0 w 22"/>
                <a:gd name="T17" fmla="*/ 10 h 21"/>
                <a:gd name="T18" fmla="*/ 0 w 22"/>
                <a:gd name="T19" fmla="*/ 8 h 21"/>
                <a:gd name="T20" fmla="*/ 0 w 22"/>
                <a:gd name="T21" fmla="*/ 6 h 21"/>
                <a:gd name="T22" fmla="*/ 1 w 22"/>
                <a:gd name="T23" fmla="*/ 4 h 21"/>
                <a:gd name="T24" fmla="*/ 2 w 22"/>
                <a:gd name="T25" fmla="*/ 3 h 21"/>
                <a:gd name="T26" fmla="*/ 4 w 22"/>
                <a:gd name="T27" fmla="*/ 2 h 21"/>
                <a:gd name="T28" fmla="*/ 6 w 22"/>
                <a:gd name="T29" fmla="*/ 0 h 21"/>
                <a:gd name="T30" fmla="*/ 8 w 22"/>
                <a:gd name="T31" fmla="*/ 0 h 21"/>
                <a:gd name="T32" fmla="*/ 10 w 22"/>
                <a:gd name="T33" fmla="*/ 0 h 21"/>
                <a:gd name="T34" fmla="*/ 12 w 22"/>
                <a:gd name="T35" fmla="*/ 0 h 21"/>
                <a:gd name="T36" fmla="*/ 14 w 22"/>
                <a:gd name="T37" fmla="*/ 0 h 21"/>
                <a:gd name="T38" fmla="*/ 16 w 22"/>
                <a:gd name="T39" fmla="*/ 2 h 21"/>
                <a:gd name="T40" fmla="*/ 17 w 22"/>
                <a:gd name="T41" fmla="*/ 3 h 21"/>
                <a:gd name="T42" fmla="*/ 18 w 22"/>
                <a:gd name="T43" fmla="*/ 4 h 21"/>
                <a:gd name="T44" fmla="*/ 19 w 22"/>
                <a:gd name="T45" fmla="*/ 6 h 21"/>
                <a:gd name="T46" fmla="*/ 20 w 22"/>
                <a:gd name="T47" fmla="*/ 8 h 21"/>
                <a:gd name="T48" fmla="*/ 21 w 22"/>
                <a:gd name="T49" fmla="*/ 10 h 21"/>
                <a:gd name="T50" fmla="*/ 20 w 22"/>
                <a:gd name="T51" fmla="*/ 12 h 21"/>
                <a:gd name="T52" fmla="*/ 19 w 22"/>
                <a:gd name="T53" fmla="*/ 13 h 21"/>
                <a:gd name="T54" fmla="*/ 18 w 22"/>
                <a:gd name="T55" fmla="*/ 15 h 21"/>
                <a:gd name="T56" fmla="*/ 17 w 22"/>
                <a:gd name="T57" fmla="*/ 17 h 21"/>
                <a:gd name="T58" fmla="*/ 16 w 22"/>
                <a:gd name="T59" fmla="*/ 18 h 21"/>
                <a:gd name="T60" fmla="*/ 14 w 22"/>
                <a:gd name="T61" fmla="*/ 19 h 21"/>
                <a:gd name="T62" fmla="*/ 12 w 22"/>
                <a:gd name="T63" fmla="*/ 19 h 21"/>
                <a:gd name="T64" fmla="*/ 10 w 22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1">
                  <a:moveTo>
                    <a:pt x="10" y="20"/>
                  </a:moveTo>
                  <a:lnTo>
                    <a:pt x="8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1" y="10"/>
                  </a:lnTo>
                  <a:lnTo>
                    <a:pt x="20" y="12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6" y="18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53" name="Freeform 441">
              <a:extLst>
                <a:ext uri="{FF2B5EF4-FFF2-40B4-BE49-F238E27FC236}">
                  <a16:creationId xmlns:a16="http://schemas.microsoft.com/office/drawing/2014/main" id="{C761E671-E081-CEE3-25E3-A04283C0C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" y="3615"/>
              <a:ext cx="22" cy="20"/>
            </a:xfrm>
            <a:custGeom>
              <a:avLst/>
              <a:gdLst>
                <a:gd name="T0" fmla="*/ 10 w 22"/>
                <a:gd name="T1" fmla="*/ 19 h 20"/>
                <a:gd name="T2" fmla="*/ 8 w 22"/>
                <a:gd name="T3" fmla="*/ 18 h 20"/>
                <a:gd name="T4" fmla="*/ 6 w 22"/>
                <a:gd name="T5" fmla="*/ 18 h 20"/>
                <a:gd name="T6" fmla="*/ 4 w 22"/>
                <a:gd name="T7" fmla="*/ 17 h 20"/>
                <a:gd name="T8" fmla="*/ 3 w 22"/>
                <a:gd name="T9" fmla="*/ 15 h 20"/>
                <a:gd name="T10" fmla="*/ 1 w 22"/>
                <a:gd name="T11" fmla="*/ 14 h 20"/>
                <a:gd name="T12" fmla="*/ 0 w 22"/>
                <a:gd name="T13" fmla="*/ 13 h 20"/>
                <a:gd name="T14" fmla="*/ 0 w 22"/>
                <a:gd name="T15" fmla="*/ 11 h 20"/>
                <a:gd name="T16" fmla="*/ 0 w 22"/>
                <a:gd name="T17" fmla="*/ 9 h 20"/>
                <a:gd name="T18" fmla="*/ 0 w 22"/>
                <a:gd name="T19" fmla="*/ 7 h 20"/>
                <a:gd name="T20" fmla="*/ 0 w 22"/>
                <a:gd name="T21" fmla="*/ 5 h 20"/>
                <a:gd name="T22" fmla="*/ 1 w 22"/>
                <a:gd name="T23" fmla="*/ 4 h 20"/>
                <a:gd name="T24" fmla="*/ 3 w 22"/>
                <a:gd name="T25" fmla="*/ 2 h 20"/>
                <a:gd name="T26" fmla="*/ 4 w 22"/>
                <a:gd name="T27" fmla="*/ 1 h 20"/>
                <a:gd name="T28" fmla="*/ 6 w 22"/>
                <a:gd name="T29" fmla="*/ 0 h 20"/>
                <a:gd name="T30" fmla="*/ 8 w 22"/>
                <a:gd name="T31" fmla="*/ 0 h 20"/>
                <a:gd name="T32" fmla="*/ 10 w 22"/>
                <a:gd name="T33" fmla="*/ 0 h 20"/>
                <a:gd name="T34" fmla="*/ 12 w 22"/>
                <a:gd name="T35" fmla="*/ 0 h 20"/>
                <a:gd name="T36" fmla="*/ 14 w 22"/>
                <a:gd name="T37" fmla="*/ 0 h 20"/>
                <a:gd name="T38" fmla="*/ 16 w 22"/>
                <a:gd name="T39" fmla="*/ 1 h 20"/>
                <a:gd name="T40" fmla="*/ 18 w 22"/>
                <a:gd name="T41" fmla="*/ 2 h 20"/>
                <a:gd name="T42" fmla="*/ 19 w 22"/>
                <a:gd name="T43" fmla="*/ 4 h 20"/>
                <a:gd name="T44" fmla="*/ 20 w 22"/>
                <a:gd name="T45" fmla="*/ 5 h 20"/>
                <a:gd name="T46" fmla="*/ 21 w 22"/>
                <a:gd name="T47" fmla="*/ 7 h 20"/>
                <a:gd name="T48" fmla="*/ 21 w 22"/>
                <a:gd name="T49" fmla="*/ 9 h 20"/>
                <a:gd name="T50" fmla="*/ 21 w 22"/>
                <a:gd name="T51" fmla="*/ 11 h 20"/>
                <a:gd name="T52" fmla="*/ 20 w 22"/>
                <a:gd name="T53" fmla="*/ 13 h 20"/>
                <a:gd name="T54" fmla="*/ 19 w 22"/>
                <a:gd name="T55" fmla="*/ 14 h 20"/>
                <a:gd name="T56" fmla="*/ 18 w 22"/>
                <a:gd name="T57" fmla="*/ 15 h 20"/>
                <a:gd name="T58" fmla="*/ 16 w 22"/>
                <a:gd name="T59" fmla="*/ 17 h 20"/>
                <a:gd name="T60" fmla="*/ 14 w 22"/>
                <a:gd name="T61" fmla="*/ 18 h 20"/>
                <a:gd name="T62" fmla="*/ 12 w 22"/>
                <a:gd name="T63" fmla="*/ 18 h 20"/>
                <a:gd name="T64" fmla="*/ 10 w 22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0">
                  <a:moveTo>
                    <a:pt x="10" y="19"/>
                  </a:moveTo>
                  <a:lnTo>
                    <a:pt x="8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2"/>
                  </a:lnTo>
                  <a:lnTo>
                    <a:pt x="19" y="4"/>
                  </a:lnTo>
                  <a:lnTo>
                    <a:pt x="20" y="5"/>
                  </a:lnTo>
                  <a:lnTo>
                    <a:pt x="21" y="7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0" y="13"/>
                  </a:lnTo>
                  <a:lnTo>
                    <a:pt x="19" y="14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4" y="18"/>
                  </a:lnTo>
                  <a:lnTo>
                    <a:pt x="12" y="18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54" name="Freeform 442">
              <a:extLst>
                <a:ext uri="{FF2B5EF4-FFF2-40B4-BE49-F238E27FC236}">
                  <a16:creationId xmlns:a16="http://schemas.microsoft.com/office/drawing/2014/main" id="{6B712478-06F6-1251-C351-FDCD61D7F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" y="3540"/>
              <a:ext cx="21" cy="20"/>
            </a:xfrm>
            <a:custGeom>
              <a:avLst/>
              <a:gdLst>
                <a:gd name="T0" fmla="*/ 10 w 21"/>
                <a:gd name="T1" fmla="*/ 19 h 20"/>
                <a:gd name="T2" fmla="*/ 7 w 21"/>
                <a:gd name="T3" fmla="*/ 18 h 20"/>
                <a:gd name="T4" fmla="*/ 6 w 21"/>
                <a:gd name="T5" fmla="*/ 18 h 20"/>
                <a:gd name="T6" fmla="*/ 4 w 21"/>
                <a:gd name="T7" fmla="*/ 17 h 20"/>
                <a:gd name="T8" fmla="*/ 3 w 21"/>
                <a:gd name="T9" fmla="*/ 16 h 20"/>
                <a:gd name="T10" fmla="*/ 1 w 21"/>
                <a:gd name="T11" fmla="*/ 15 h 20"/>
                <a:gd name="T12" fmla="*/ 1 w 21"/>
                <a:gd name="T13" fmla="*/ 13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1 w 21"/>
                <a:gd name="T21" fmla="*/ 5 h 20"/>
                <a:gd name="T22" fmla="*/ 1 w 21"/>
                <a:gd name="T23" fmla="*/ 3 h 20"/>
                <a:gd name="T24" fmla="*/ 3 w 21"/>
                <a:gd name="T25" fmla="*/ 2 h 20"/>
                <a:gd name="T26" fmla="*/ 4 w 21"/>
                <a:gd name="T27" fmla="*/ 1 h 20"/>
                <a:gd name="T28" fmla="*/ 6 w 21"/>
                <a:gd name="T29" fmla="*/ 0 h 20"/>
                <a:gd name="T30" fmla="*/ 7 w 21"/>
                <a:gd name="T31" fmla="*/ 0 h 20"/>
                <a:gd name="T32" fmla="*/ 10 w 21"/>
                <a:gd name="T33" fmla="*/ 0 h 20"/>
                <a:gd name="T34" fmla="*/ 12 w 21"/>
                <a:gd name="T35" fmla="*/ 0 h 20"/>
                <a:gd name="T36" fmla="*/ 13 w 21"/>
                <a:gd name="T37" fmla="*/ 0 h 20"/>
                <a:gd name="T38" fmla="*/ 15 w 21"/>
                <a:gd name="T39" fmla="*/ 1 h 20"/>
                <a:gd name="T40" fmla="*/ 16 w 21"/>
                <a:gd name="T41" fmla="*/ 2 h 20"/>
                <a:gd name="T42" fmla="*/ 18 w 21"/>
                <a:gd name="T43" fmla="*/ 3 h 20"/>
                <a:gd name="T44" fmla="*/ 18 w 21"/>
                <a:gd name="T45" fmla="*/ 5 h 20"/>
                <a:gd name="T46" fmla="*/ 19 w 21"/>
                <a:gd name="T47" fmla="*/ 7 h 20"/>
                <a:gd name="T48" fmla="*/ 20 w 21"/>
                <a:gd name="T49" fmla="*/ 9 h 20"/>
                <a:gd name="T50" fmla="*/ 19 w 21"/>
                <a:gd name="T51" fmla="*/ 11 h 20"/>
                <a:gd name="T52" fmla="*/ 18 w 21"/>
                <a:gd name="T53" fmla="*/ 13 h 20"/>
                <a:gd name="T54" fmla="*/ 18 w 21"/>
                <a:gd name="T55" fmla="*/ 15 h 20"/>
                <a:gd name="T56" fmla="*/ 16 w 21"/>
                <a:gd name="T57" fmla="*/ 16 h 20"/>
                <a:gd name="T58" fmla="*/ 15 w 21"/>
                <a:gd name="T59" fmla="*/ 17 h 20"/>
                <a:gd name="T60" fmla="*/ 13 w 21"/>
                <a:gd name="T61" fmla="*/ 18 h 20"/>
                <a:gd name="T62" fmla="*/ 12 w 21"/>
                <a:gd name="T63" fmla="*/ 18 h 20"/>
                <a:gd name="T64" fmla="*/ 10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19"/>
                  </a:moveTo>
                  <a:lnTo>
                    <a:pt x="7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3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2" y="18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55" name="Freeform 443">
              <a:extLst>
                <a:ext uri="{FF2B5EF4-FFF2-40B4-BE49-F238E27FC236}">
                  <a16:creationId xmlns:a16="http://schemas.microsoft.com/office/drawing/2014/main" id="{9D638B48-0ABF-4821-372B-7F859EC0C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9" y="3730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19 h 21"/>
                <a:gd name="T4" fmla="*/ 5 w 20"/>
                <a:gd name="T5" fmla="*/ 19 h 21"/>
                <a:gd name="T6" fmla="*/ 4 w 20"/>
                <a:gd name="T7" fmla="*/ 17 h 21"/>
                <a:gd name="T8" fmla="*/ 2 w 20"/>
                <a:gd name="T9" fmla="*/ 16 h 21"/>
                <a:gd name="T10" fmla="*/ 1 w 20"/>
                <a:gd name="T11" fmla="*/ 15 h 21"/>
                <a:gd name="T12" fmla="*/ 0 w 20"/>
                <a:gd name="T13" fmla="*/ 13 h 21"/>
                <a:gd name="T14" fmla="*/ 0 w 20"/>
                <a:gd name="T15" fmla="*/ 11 h 21"/>
                <a:gd name="T16" fmla="*/ 0 w 20"/>
                <a:gd name="T17" fmla="*/ 9 h 21"/>
                <a:gd name="T18" fmla="*/ 0 w 20"/>
                <a:gd name="T19" fmla="*/ 7 h 21"/>
                <a:gd name="T20" fmla="*/ 0 w 20"/>
                <a:gd name="T21" fmla="*/ 6 h 21"/>
                <a:gd name="T22" fmla="*/ 1 w 20"/>
                <a:gd name="T23" fmla="*/ 4 h 21"/>
                <a:gd name="T24" fmla="*/ 2 w 20"/>
                <a:gd name="T25" fmla="*/ 2 h 21"/>
                <a:gd name="T26" fmla="*/ 4 w 20"/>
                <a:gd name="T27" fmla="*/ 1 h 21"/>
                <a:gd name="T28" fmla="*/ 5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4 w 20"/>
                <a:gd name="T39" fmla="*/ 1 h 21"/>
                <a:gd name="T40" fmla="*/ 16 w 20"/>
                <a:gd name="T41" fmla="*/ 2 h 21"/>
                <a:gd name="T42" fmla="*/ 17 w 20"/>
                <a:gd name="T43" fmla="*/ 4 h 21"/>
                <a:gd name="T44" fmla="*/ 18 w 20"/>
                <a:gd name="T45" fmla="*/ 6 h 21"/>
                <a:gd name="T46" fmla="*/ 18 w 20"/>
                <a:gd name="T47" fmla="*/ 7 h 21"/>
                <a:gd name="T48" fmla="*/ 19 w 20"/>
                <a:gd name="T49" fmla="*/ 9 h 21"/>
                <a:gd name="T50" fmla="*/ 18 w 20"/>
                <a:gd name="T51" fmla="*/ 11 h 21"/>
                <a:gd name="T52" fmla="*/ 18 w 20"/>
                <a:gd name="T53" fmla="*/ 13 h 21"/>
                <a:gd name="T54" fmla="*/ 17 w 20"/>
                <a:gd name="T55" fmla="*/ 15 h 21"/>
                <a:gd name="T56" fmla="*/ 16 w 20"/>
                <a:gd name="T57" fmla="*/ 16 h 21"/>
                <a:gd name="T58" fmla="*/ 14 w 20"/>
                <a:gd name="T59" fmla="*/ 17 h 21"/>
                <a:gd name="T60" fmla="*/ 13 w 20"/>
                <a:gd name="T61" fmla="*/ 19 h 21"/>
                <a:gd name="T62" fmla="*/ 11 w 20"/>
                <a:gd name="T63" fmla="*/ 19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19"/>
                  </a:lnTo>
                  <a:lnTo>
                    <a:pt x="5" y="19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8" y="7"/>
                  </a:lnTo>
                  <a:lnTo>
                    <a:pt x="19" y="9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6"/>
                  </a:lnTo>
                  <a:lnTo>
                    <a:pt x="14" y="17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56" name="Freeform 444">
              <a:extLst>
                <a:ext uri="{FF2B5EF4-FFF2-40B4-BE49-F238E27FC236}">
                  <a16:creationId xmlns:a16="http://schemas.microsoft.com/office/drawing/2014/main" id="{DDA4F986-2B52-A4D3-8CA8-0FF5E5726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5" y="3706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7 w 21"/>
                <a:gd name="T3" fmla="*/ 20 h 21"/>
                <a:gd name="T4" fmla="*/ 5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4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8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7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19 w 21"/>
                <a:gd name="T47" fmla="*/ 8 h 21"/>
                <a:gd name="T48" fmla="*/ 20 w 21"/>
                <a:gd name="T49" fmla="*/ 10 h 21"/>
                <a:gd name="T50" fmla="*/ 19 w 21"/>
                <a:gd name="T51" fmla="*/ 12 h 21"/>
                <a:gd name="T52" fmla="*/ 19 w 21"/>
                <a:gd name="T53" fmla="*/ 14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1 w 21"/>
                <a:gd name="T63" fmla="*/ 20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7" y="20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57" name="Freeform 445">
              <a:extLst>
                <a:ext uri="{FF2B5EF4-FFF2-40B4-BE49-F238E27FC236}">
                  <a16:creationId xmlns:a16="http://schemas.microsoft.com/office/drawing/2014/main" id="{21E7461C-43A9-405D-A078-09EECF9FE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" y="3734"/>
              <a:ext cx="22" cy="21"/>
            </a:xfrm>
            <a:custGeom>
              <a:avLst/>
              <a:gdLst>
                <a:gd name="T0" fmla="*/ 10 w 22"/>
                <a:gd name="T1" fmla="*/ 20 h 21"/>
                <a:gd name="T2" fmla="*/ 8 w 22"/>
                <a:gd name="T3" fmla="*/ 20 h 21"/>
                <a:gd name="T4" fmla="*/ 6 w 22"/>
                <a:gd name="T5" fmla="*/ 19 h 21"/>
                <a:gd name="T6" fmla="*/ 4 w 22"/>
                <a:gd name="T7" fmla="*/ 18 h 21"/>
                <a:gd name="T8" fmla="*/ 3 w 22"/>
                <a:gd name="T9" fmla="*/ 17 h 21"/>
                <a:gd name="T10" fmla="*/ 1 w 22"/>
                <a:gd name="T11" fmla="*/ 15 h 21"/>
                <a:gd name="T12" fmla="*/ 0 w 22"/>
                <a:gd name="T13" fmla="*/ 13 h 21"/>
                <a:gd name="T14" fmla="*/ 0 w 22"/>
                <a:gd name="T15" fmla="*/ 12 h 21"/>
                <a:gd name="T16" fmla="*/ 0 w 22"/>
                <a:gd name="T17" fmla="*/ 9 h 21"/>
                <a:gd name="T18" fmla="*/ 0 w 22"/>
                <a:gd name="T19" fmla="*/ 7 h 21"/>
                <a:gd name="T20" fmla="*/ 0 w 22"/>
                <a:gd name="T21" fmla="*/ 5 h 21"/>
                <a:gd name="T22" fmla="*/ 1 w 22"/>
                <a:gd name="T23" fmla="*/ 4 h 21"/>
                <a:gd name="T24" fmla="*/ 3 w 22"/>
                <a:gd name="T25" fmla="*/ 2 h 21"/>
                <a:gd name="T26" fmla="*/ 4 w 22"/>
                <a:gd name="T27" fmla="*/ 1 h 21"/>
                <a:gd name="T28" fmla="*/ 6 w 22"/>
                <a:gd name="T29" fmla="*/ 0 h 21"/>
                <a:gd name="T30" fmla="*/ 8 w 22"/>
                <a:gd name="T31" fmla="*/ 0 h 21"/>
                <a:gd name="T32" fmla="*/ 10 w 22"/>
                <a:gd name="T33" fmla="*/ 0 h 21"/>
                <a:gd name="T34" fmla="*/ 12 w 22"/>
                <a:gd name="T35" fmla="*/ 0 h 21"/>
                <a:gd name="T36" fmla="*/ 14 w 22"/>
                <a:gd name="T37" fmla="*/ 0 h 21"/>
                <a:gd name="T38" fmla="*/ 16 w 22"/>
                <a:gd name="T39" fmla="*/ 1 h 21"/>
                <a:gd name="T40" fmla="*/ 18 w 22"/>
                <a:gd name="T41" fmla="*/ 2 h 21"/>
                <a:gd name="T42" fmla="*/ 19 w 22"/>
                <a:gd name="T43" fmla="*/ 4 h 21"/>
                <a:gd name="T44" fmla="*/ 20 w 22"/>
                <a:gd name="T45" fmla="*/ 5 h 21"/>
                <a:gd name="T46" fmla="*/ 20 w 22"/>
                <a:gd name="T47" fmla="*/ 7 h 21"/>
                <a:gd name="T48" fmla="*/ 21 w 22"/>
                <a:gd name="T49" fmla="*/ 9 h 21"/>
                <a:gd name="T50" fmla="*/ 20 w 22"/>
                <a:gd name="T51" fmla="*/ 12 h 21"/>
                <a:gd name="T52" fmla="*/ 20 w 22"/>
                <a:gd name="T53" fmla="*/ 13 h 21"/>
                <a:gd name="T54" fmla="*/ 19 w 22"/>
                <a:gd name="T55" fmla="*/ 15 h 21"/>
                <a:gd name="T56" fmla="*/ 18 w 22"/>
                <a:gd name="T57" fmla="*/ 17 h 21"/>
                <a:gd name="T58" fmla="*/ 16 w 22"/>
                <a:gd name="T59" fmla="*/ 18 h 21"/>
                <a:gd name="T60" fmla="*/ 14 w 22"/>
                <a:gd name="T61" fmla="*/ 19 h 21"/>
                <a:gd name="T62" fmla="*/ 12 w 22"/>
                <a:gd name="T63" fmla="*/ 20 h 21"/>
                <a:gd name="T64" fmla="*/ 10 w 22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1">
                  <a:moveTo>
                    <a:pt x="10" y="20"/>
                  </a:moveTo>
                  <a:lnTo>
                    <a:pt x="8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2"/>
                  </a:lnTo>
                  <a:lnTo>
                    <a:pt x="19" y="4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0" y="12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7"/>
                  </a:lnTo>
                  <a:lnTo>
                    <a:pt x="16" y="18"/>
                  </a:lnTo>
                  <a:lnTo>
                    <a:pt x="14" y="19"/>
                  </a:lnTo>
                  <a:lnTo>
                    <a:pt x="12" y="20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58" name="Freeform 446">
              <a:extLst>
                <a:ext uri="{FF2B5EF4-FFF2-40B4-BE49-F238E27FC236}">
                  <a16:creationId xmlns:a16="http://schemas.microsoft.com/office/drawing/2014/main" id="{5C81A3F0-990D-3EE9-800A-7AD300617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" y="3650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7 w 21"/>
                <a:gd name="T3" fmla="*/ 19 h 21"/>
                <a:gd name="T4" fmla="*/ 5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4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8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7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8 w 21"/>
                <a:gd name="T45" fmla="*/ 6 h 21"/>
                <a:gd name="T46" fmla="*/ 19 w 21"/>
                <a:gd name="T47" fmla="*/ 8 h 21"/>
                <a:gd name="T48" fmla="*/ 20 w 21"/>
                <a:gd name="T49" fmla="*/ 10 h 21"/>
                <a:gd name="T50" fmla="*/ 19 w 21"/>
                <a:gd name="T51" fmla="*/ 12 h 21"/>
                <a:gd name="T52" fmla="*/ 18 w 21"/>
                <a:gd name="T53" fmla="*/ 14 h 21"/>
                <a:gd name="T54" fmla="*/ 18 w 21"/>
                <a:gd name="T55" fmla="*/ 15 h 21"/>
                <a:gd name="T56" fmla="*/ 16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1 w 21"/>
                <a:gd name="T63" fmla="*/ 19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7" y="19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59" name="Freeform 447">
              <a:extLst>
                <a:ext uri="{FF2B5EF4-FFF2-40B4-BE49-F238E27FC236}">
                  <a16:creationId xmlns:a16="http://schemas.microsoft.com/office/drawing/2014/main" id="{23E7109C-7EA6-1BAE-5E6D-63121AC5B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16"/>
              <a:ext cx="20" cy="20"/>
            </a:xfrm>
            <a:custGeom>
              <a:avLst/>
              <a:gdLst>
                <a:gd name="T0" fmla="*/ 9 w 20"/>
                <a:gd name="T1" fmla="*/ 19 h 20"/>
                <a:gd name="T2" fmla="*/ 7 w 20"/>
                <a:gd name="T3" fmla="*/ 18 h 20"/>
                <a:gd name="T4" fmla="*/ 5 w 20"/>
                <a:gd name="T5" fmla="*/ 18 h 20"/>
                <a:gd name="T6" fmla="*/ 4 w 20"/>
                <a:gd name="T7" fmla="*/ 17 h 20"/>
                <a:gd name="T8" fmla="*/ 2 w 20"/>
                <a:gd name="T9" fmla="*/ 16 h 20"/>
                <a:gd name="T10" fmla="*/ 1 w 20"/>
                <a:gd name="T11" fmla="*/ 14 h 20"/>
                <a:gd name="T12" fmla="*/ 0 w 20"/>
                <a:gd name="T13" fmla="*/ 13 h 20"/>
                <a:gd name="T14" fmla="*/ 0 w 20"/>
                <a:gd name="T15" fmla="*/ 11 h 20"/>
                <a:gd name="T16" fmla="*/ 0 w 20"/>
                <a:gd name="T17" fmla="*/ 9 h 20"/>
                <a:gd name="T18" fmla="*/ 0 w 20"/>
                <a:gd name="T19" fmla="*/ 7 h 20"/>
                <a:gd name="T20" fmla="*/ 0 w 20"/>
                <a:gd name="T21" fmla="*/ 5 h 20"/>
                <a:gd name="T22" fmla="*/ 1 w 20"/>
                <a:gd name="T23" fmla="*/ 4 h 20"/>
                <a:gd name="T24" fmla="*/ 2 w 20"/>
                <a:gd name="T25" fmla="*/ 2 h 20"/>
                <a:gd name="T26" fmla="*/ 4 w 20"/>
                <a:gd name="T27" fmla="*/ 1 h 20"/>
                <a:gd name="T28" fmla="*/ 5 w 20"/>
                <a:gd name="T29" fmla="*/ 0 h 20"/>
                <a:gd name="T30" fmla="*/ 7 w 20"/>
                <a:gd name="T31" fmla="*/ 0 h 20"/>
                <a:gd name="T32" fmla="*/ 9 w 20"/>
                <a:gd name="T33" fmla="*/ 0 h 20"/>
                <a:gd name="T34" fmla="*/ 11 w 20"/>
                <a:gd name="T35" fmla="*/ 0 h 20"/>
                <a:gd name="T36" fmla="*/ 13 w 20"/>
                <a:gd name="T37" fmla="*/ 0 h 20"/>
                <a:gd name="T38" fmla="*/ 14 w 20"/>
                <a:gd name="T39" fmla="*/ 1 h 20"/>
                <a:gd name="T40" fmla="*/ 16 w 20"/>
                <a:gd name="T41" fmla="*/ 2 h 20"/>
                <a:gd name="T42" fmla="*/ 17 w 20"/>
                <a:gd name="T43" fmla="*/ 4 h 20"/>
                <a:gd name="T44" fmla="*/ 18 w 20"/>
                <a:gd name="T45" fmla="*/ 5 h 20"/>
                <a:gd name="T46" fmla="*/ 19 w 20"/>
                <a:gd name="T47" fmla="*/ 7 h 20"/>
                <a:gd name="T48" fmla="*/ 19 w 20"/>
                <a:gd name="T49" fmla="*/ 9 h 20"/>
                <a:gd name="T50" fmla="*/ 19 w 20"/>
                <a:gd name="T51" fmla="*/ 11 h 20"/>
                <a:gd name="T52" fmla="*/ 18 w 20"/>
                <a:gd name="T53" fmla="*/ 13 h 20"/>
                <a:gd name="T54" fmla="*/ 17 w 20"/>
                <a:gd name="T55" fmla="*/ 14 h 20"/>
                <a:gd name="T56" fmla="*/ 16 w 20"/>
                <a:gd name="T57" fmla="*/ 16 h 20"/>
                <a:gd name="T58" fmla="*/ 14 w 20"/>
                <a:gd name="T59" fmla="*/ 17 h 20"/>
                <a:gd name="T60" fmla="*/ 13 w 20"/>
                <a:gd name="T61" fmla="*/ 18 h 20"/>
                <a:gd name="T62" fmla="*/ 11 w 20"/>
                <a:gd name="T63" fmla="*/ 18 h 20"/>
                <a:gd name="T64" fmla="*/ 9 w 20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0">
                  <a:moveTo>
                    <a:pt x="9" y="19"/>
                  </a:moveTo>
                  <a:lnTo>
                    <a:pt x="7" y="18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7" y="14"/>
                  </a:lnTo>
                  <a:lnTo>
                    <a:pt x="16" y="16"/>
                  </a:lnTo>
                  <a:lnTo>
                    <a:pt x="14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60" name="Freeform 448">
              <a:extLst>
                <a:ext uri="{FF2B5EF4-FFF2-40B4-BE49-F238E27FC236}">
                  <a16:creationId xmlns:a16="http://schemas.microsoft.com/office/drawing/2014/main" id="{6A08018E-46E0-A958-0945-79C697E64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9" y="3598"/>
              <a:ext cx="21" cy="20"/>
            </a:xfrm>
            <a:custGeom>
              <a:avLst/>
              <a:gdLst>
                <a:gd name="T0" fmla="*/ 10 w 21"/>
                <a:gd name="T1" fmla="*/ 19 h 20"/>
                <a:gd name="T2" fmla="*/ 7 w 21"/>
                <a:gd name="T3" fmla="*/ 19 h 20"/>
                <a:gd name="T4" fmla="*/ 6 w 21"/>
                <a:gd name="T5" fmla="*/ 18 h 20"/>
                <a:gd name="T6" fmla="*/ 4 w 21"/>
                <a:gd name="T7" fmla="*/ 17 h 20"/>
                <a:gd name="T8" fmla="*/ 2 w 21"/>
                <a:gd name="T9" fmla="*/ 16 h 20"/>
                <a:gd name="T10" fmla="*/ 1 w 21"/>
                <a:gd name="T11" fmla="*/ 15 h 20"/>
                <a:gd name="T12" fmla="*/ 0 w 21"/>
                <a:gd name="T13" fmla="*/ 13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0 w 21"/>
                <a:gd name="T21" fmla="*/ 5 h 20"/>
                <a:gd name="T22" fmla="*/ 1 w 21"/>
                <a:gd name="T23" fmla="*/ 3 h 20"/>
                <a:gd name="T24" fmla="*/ 2 w 21"/>
                <a:gd name="T25" fmla="*/ 2 h 20"/>
                <a:gd name="T26" fmla="*/ 4 w 21"/>
                <a:gd name="T27" fmla="*/ 1 h 20"/>
                <a:gd name="T28" fmla="*/ 6 w 21"/>
                <a:gd name="T29" fmla="*/ 0 h 20"/>
                <a:gd name="T30" fmla="*/ 7 w 21"/>
                <a:gd name="T31" fmla="*/ 0 h 20"/>
                <a:gd name="T32" fmla="*/ 10 w 21"/>
                <a:gd name="T33" fmla="*/ 0 h 20"/>
                <a:gd name="T34" fmla="*/ 12 w 21"/>
                <a:gd name="T35" fmla="*/ 0 h 20"/>
                <a:gd name="T36" fmla="*/ 13 w 21"/>
                <a:gd name="T37" fmla="*/ 0 h 20"/>
                <a:gd name="T38" fmla="*/ 15 w 21"/>
                <a:gd name="T39" fmla="*/ 1 h 20"/>
                <a:gd name="T40" fmla="*/ 17 w 21"/>
                <a:gd name="T41" fmla="*/ 2 h 20"/>
                <a:gd name="T42" fmla="*/ 18 w 21"/>
                <a:gd name="T43" fmla="*/ 3 h 20"/>
                <a:gd name="T44" fmla="*/ 19 w 21"/>
                <a:gd name="T45" fmla="*/ 5 h 20"/>
                <a:gd name="T46" fmla="*/ 20 w 21"/>
                <a:gd name="T47" fmla="*/ 7 h 20"/>
                <a:gd name="T48" fmla="*/ 20 w 21"/>
                <a:gd name="T49" fmla="*/ 9 h 20"/>
                <a:gd name="T50" fmla="*/ 20 w 21"/>
                <a:gd name="T51" fmla="*/ 11 h 20"/>
                <a:gd name="T52" fmla="*/ 19 w 21"/>
                <a:gd name="T53" fmla="*/ 13 h 20"/>
                <a:gd name="T54" fmla="*/ 18 w 21"/>
                <a:gd name="T55" fmla="*/ 15 h 20"/>
                <a:gd name="T56" fmla="*/ 17 w 21"/>
                <a:gd name="T57" fmla="*/ 16 h 20"/>
                <a:gd name="T58" fmla="*/ 15 w 21"/>
                <a:gd name="T59" fmla="*/ 17 h 20"/>
                <a:gd name="T60" fmla="*/ 13 w 21"/>
                <a:gd name="T61" fmla="*/ 18 h 20"/>
                <a:gd name="T62" fmla="*/ 12 w 21"/>
                <a:gd name="T63" fmla="*/ 19 h 20"/>
                <a:gd name="T64" fmla="*/ 10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19"/>
                  </a:moveTo>
                  <a:lnTo>
                    <a:pt x="7" y="19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2" y="19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61" name="Freeform 449">
              <a:extLst>
                <a:ext uri="{FF2B5EF4-FFF2-40B4-BE49-F238E27FC236}">
                  <a16:creationId xmlns:a16="http://schemas.microsoft.com/office/drawing/2014/main" id="{F8FFC096-9C0F-8E32-8896-B4871DC37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9" y="3597"/>
              <a:ext cx="20" cy="20"/>
            </a:xfrm>
            <a:custGeom>
              <a:avLst/>
              <a:gdLst>
                <a:gd name="T0" fmla="*/ 9 w 20"/>
                <a:gd name="T1" fmla="*/ 19 h 20"/>
                <a:gd name="T2" fmla="*/ 7 w 20"/>
                <a:gd name="T3" fmla="*/ 19 h 20"/>
                <a:gd name="T4" fmla="*/ 5 w 20"/>
                <a:gd name="T5" fmla="*/ 18 h 20"/>
                <a:gd name="T6" fmla="*/ 4 w 20"/>
                <a:gd name="T7" fmla="*/ 17 h 20"/>
                <a:gd name="T8" fmla="*/ 2 w 20"/>
                <a:gd name="T9" fmla="*/ 16 h 20"/>
                <a:gd name="T10" fmla="*/ 1 w 20"/>
                <a:gd name="T11" fmla="*/ 15 h 20"/>
                <a:gd name="T12" fmla="*/ 0 w 20"/>
                <a:gd name="T13" fmla="*/ 13 h 20"/>
                <a:gd name="T14" fmla="*/ 0 w 20"/>
                <a:gd name="T15" fmla="*/ 11 h 20"/>
                <a:gd name="T16" fmla="*/ 0 w 20"/>
                <a:gd name="T17" fmla="*/ 9 h 20"/>
                <a:gd name="T18" fmla="*/ 0 w 20"/>
                <a:gd name="T19" fmla="*/ 7 h 20"/>
                <a:gd name="T20" fmla="*/ 0 w 20"/>
                <a:gd name="T21" fmla="*/ 5 h 20"/>
                <a:gd name="T22" fmla="*/ 1 w 20"/>
                <a:gd name="T23" fmla="*/ 3 h 20"/>
                <a:gd name="T24" fmla="*/ 2 w 20"/>
                <a:gd name="T25" fmla="*/ 2 h 20"/>
                <a:gd name="T26" fmla="*/ 4 w 20"/>
                <a:gd name="T27" fmla="*/ 1 h 20"/>
                <a:gd name="T28" fmla="*/ 5 w 20"/>
                <a:gd name="T29" fmla="*/ 0 h 20"/>
                <a:gd name="T30" fmla="*/ 7 w 20"/>
                <a:gd name="T31" fmla="*/ 0 h 20"/>
                <a:gd name="T32" fmla="*/ 9 w 20"/>
                <a:gd name="T33" fmla="*/ 0 h 20"/>
                <a:gd name="T34" fmla="*/ 11 w 20"/>
                <a:gd name="T35" fmla="*/ 0 h 20"/>
                <a:gd name="T36" fmla="*/ 13 w 20"/>
                <a:gd name="T37" fmla="*/ 0 h 20"/>
                <a:gd name="T38" fmla="*/ 14 w 20"/>
                <a:gd name="T39" fmla="*/ 1 h 20"/>
                <a:gd name="T40" fmla="*/ 16 w 20"/>
                <a:gd name="T41" fmla="*/ 2 h 20"/>
                <a:gd name="T42" fmla="*/ 17 w 20"/>
                <a:gd name="T43" fmla="*/ 3 h 20"/>
                <a:gd name="T44" fmla="*/ 18 w 20"/>
                <a:gd name="T45" fmla="*/ 5 h 20"/>
                <a:gd name="T46" fmla="*/ 18 w 20"/>
                <a:gd name="T47" fmla="*/ 7 h 20"/>
                <a:gd name="T48" fmla="*/ 19 w 20"/>
                <a:gd name="T49" fmla="*/ 9 h 20"/>
                <a:gd name="T50" fmla="*/ 18 w 20"/>
                <a:gd name="T51" fmla="*/ 11 h 20"/>
                <a:gd name="T52" fmla="*/ 18 w 20"/>
                <a:gd name="T53" fmla="*/ 13 h 20"/>
                <a:gd name="T54" fmla="*/ 17 w 20"/>
                <a:gd name="T55" fmla="*/ 15 h 20"/>
                <a:gd name="T56" fmla="*/ 16 w 20"/>
                <a:gd name="T57" fmla="*/ 16 h 20"/>
                <a:gd name="T58" fmla="*/ 14 w 20"/>
                <a:gd name="T59" fmla="*/ 17 h 20"/>
                <a:gd name="T60" fmla="*/ 13 w 20"/>
                <a:gd name="T61" fmla="*/ 18 h 20"/>
                <a:gd name="T62" fmla="*/ 11 w 20"/>
                <a:gd name="T63" fmla="*/ 19 h 20"/>
                <a:gd name="T64" fmla="*/ 9 w 20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0">
                  <a:moveTo>
                    <a:pt x="9" y="19"/>
                  </a:moveTo>
                  <a:lnTo>
                    <a:pt x="7" y="19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9" y="9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6"/>
                  </a:lnTo>
                  <a:lnTo>
                    <a:pt x="14" y="17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62" name="Freeform 450">
              <a:extLst>
                <a:ext uri="{FF2B5EF4-FFF2-40B4-BE49-F238E27FC236}">
                  <a16:creationId xmlns:a16="http://schemas.microsoft.com/office/drawing/2014/main" id="{5915E737-D467-784D-5C6E-111605ECA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" y="3746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19 h 21"/>
                <a:gd name="T4" fmla="*/ 5 w 20"/>
                <a:gd name="T5" fmla="*/ 19 h 21"/>
                <a:gd name="T6" fmla="*/ 4 w 20"/>
                <a:gd name="T7" fmla="*/ 18 h 21"/>
                <a:gd name="T8" fmla="*/ 2 w 20"/>
                <a:gd name="T9" fmla="*/ 17 h 21"/>
                <a:gd name="T10" fmla="*/ 1 w 20"/>
                <a:gd name="T11" fmla="*/ 15 h 21"/>
                <a:gd name="T12" fmla="*/ 0 w 20"/>
                <a:gd name="T13" fmla="*/ 13 h 21"/>
                <a:gd name="T14" fmla="*/ 0 w 20"/>
                <a:gd name="T15" fmla="*/ 12 h 21"/>
                <a:gd name="T16" fmla="*/ 0 w 20"/>
                <a:gd name="T17" fmla="*/ 10 h 21"/>
                <a:gd name="T18" fmla="*/ 0 w 20"/>
                <a:gd name="T19" fmla="*/ 8 h 21"/>
                <a:gd name="T20" fmla="*/ 0 w 20"/>
                <a:gd name="T21" fmla="*/ 6 h 21"/>
                <a:gd name="T22" fmla="*/ 1 w 20"/>
                <a:gd name="T23" fmla="*/ 4 h 21"/>
                <a:gd name="T24" fmla="*/ 2 w 20"/>
                <a:gd name="T25" fmla="*/ 2 h 21"/>
                <a:gd name="T26" fmla="*/ 4 w 20"/>
                <a:gd name="T27" fmla="*/ 1 h 21"/>
                <a:gd name="T28" fmla="*/ 5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4 w 20"/>
                <a:gd name="T39" fmla="*/ 1 h 21"/>
                <a:gd name="T40" fmla="*/ 16 w 20"/>
                <a:gd name="T41" fmla="*/ 2 h 21"/>
                <a:gd name="T42" fmla="*/ 17 w 20"/>
                <a:gd name="T43" fmla="*/ 4 h 21"/>
                <a:gd name="T44" fmla="*/ 18 w 20"/>
                <a:gd name="T45" fmla="*/ 6 h 21"/>
                <a:gd name="T46" fmla="*/ 19 w 20"/>
                <a:gd name="T47" fmla="*/ 8 h 21"/>
                <a:gd name="T48" fmla="*/ 19 w 20"/>
                <a:gd name="T49" fmla="*/ 10 h 21"/>
                <a:gd name="T50" fmla="*/ 19 w 20"/>
                <a:gd name="T51" fmla="*/ 12 h 21"/>
                <a:gd name="T52" fmla="*/ 18 w 20"/>
                <a:gd name="T53" fmla="*/ 13 h 21"/>
                <a:gd name="T54" fmla="*/ 17 w 20"/>
                <a:gd name="T55" fmla="*/ 15 h 21"/>
                <a:gd name="T56" fmla="*/ 16 w 20"/>
                <a:gd name="T57" fmla="*/ 17 h 21"/>
                <a:gd name="T58" fmla="*/ 14 w 20"/>
                <a:gd name="T59" fmla="*/ 18 h 21"/>
                <a:gd name="T60" fmla="*/ 13 w 20"/>
                <a:gd name="T61" fmla="*/ 19 h 21"/>
                <a:gd name="T62" fmla="*/ 11 w 20"/>
                <a:gd name="T63" fmla="*/ 19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19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4" y="18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63" name="Freeform 451">
              <a:extLst>
                <a:ext uri="{FF2B5EF4-FFF2-40B4-BE49-F238E27FC236}">
                  <a16:creationId xmlns:a16="http://schemas.microsoft.com/office/drawing/2014/main" id="{C89A0E7A-2450-AD4A-FE71-ED710BCFA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" y="3746"/>
              <a:ext cx="21" cy="21"/>
            </a:xfrm>
            <a:custGeom>
              <a:avLst/>
              <a:gdLst>
                <a:gd name="T0" fmla="*/ 9 w 21"/>
                <a:gd name="T1" fmla="*/ 20 h 21"/>
                <a:gd name="T2" fmla="*/ 7 w 21"/>
                <a:gd name="T3" fmla="*/ 19 h 21"/>
                <a:gd name="T4" fmla="*/ 6 w 21"/>
                <a:gd name="T5" fmla="*/ 19 h 21"/>
                <a:gd name="T6" fmla="*/ 4 w 21"/>
                <a:gd name="T7" fmla="*/ 17 h 21"/>
                <a:gd name="T8" fmla="*/ 2 w 21"/>
                <a:gd name="T9" fmla="*/ 16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7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7 w 21"/>
                <a:gd name="T31" fmla="*/ 0 h 21"/>
                <a:gd name="T32" fmla="*/ 9 w 21"/>
                <a:gd name="T33" fmla="*/ 0 h 21"/>
                <a:gd name="T34" fmla="*/ 11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20 w 21"/>
                <a:gd name="T47" fmla="*/ 7 h 21"/>
                <a:gd name="T48" fmla="*/ 20 w 21"/>
                <a:gd name="T49" fmla="*/ 9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6 h 21"/>
                <a:gd name="T58" fmla="*/ 15 w 21"/>
                <a:gd name="T59" fmla="*/ 17 h 21"/>
                <a:gd name="T60" fmla="*/ 13 w 21"/>
                <a:gd name="T61" fmla="*/ 19 h 21"/>
                <a:gd name="T62" fmla="*/ 11 w 21"/>
                <a:gd name="T63" fmla="*/ 19 h 21"/>
                <a:gd name="T64" fmla="*/ 9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9" y="20"/>
                  </a:moveTo>
                  <a:lnTo>
                    <a:pt x="7" y="19"/>
                  </a:lnTo>
                  <a:lnTo>
                    <a:pt x="6" y="19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5" y="17"/>
                  </a:lnTo>
                  <a:lnTo>
                    <a:pt x="13" y="19"/>
                  </a:lnTo>
                  <a:lnTo>
                    <a:pt x="11" y="19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64" name="Freeform 452">
              <a:extLst>
                <a:ext uri="{FF2B5EF4-FFF2-40B4-BE49-F238E27FC236}">
                  <a16:creationId xmlns:a16="http://schemas.microsoft.com/office/drawing/2014/main" id="{F50DE42A-1651-D1CD-D3CC-DABA36D76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" y="3639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20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1 w 21"/>
                <a:gd name="T13" fmla="*/ 13 h 21"/>
                <a:gd name="T14" fmla="*/ 0 w 21"/>
                <a:gd name="T15" fmla="*/ 11 h 21"/>
                <a:gd name="T16" fmla="*/ 0 w 21"/>
                <a:gd name="T17" fmla="*/ 10 h 21"/>
                <a:gd name="T18" fmla="*/ 0 w 21"/>
                <a:gd name="T19" fmla="*/ 7 h 21"/>
                <a:gd name="T20" fmla="*/ 1 w 21"/>
                <a:gd name="T21" fmla="*/ 5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1 w 21"/>
                <a:gd name="T35" fmla="*/ 0 h 21"/>
                <a:gd name="T36" fmla="*/ 14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5 h 21"/>
                <a:gd name="T46" fmla="*/ 20 w 21"/>
                <a:gd name="T47" fmla="*/ 7 h 21"/>
                <a:gd name="T48" fmla="*/ 20 w 21"/>
                <a:gd name="T49" fmla="*/ 10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4 w 21"/>
                <a:gd name="T61" fmla="*/ 19 h 21"/>
                <a:gd name="T62" fmla="*/ 11 w 21"/>
                <a:gd name="T63" fmla="*/ 20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1" y="20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65" name="Freeform 453">
              <a:extLst>
                <a:ext uri="{FF2B5EF4-FFF2-40B4-BE49-F238E27FC236}">
                  <a16:creationId xmlns:a16="http://schemas.microsoft.com/office/drawing/2014/main" id="{D1F0A849-6222-289A-8E2B-C1DAA4824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" y="3673"/>
              <a:ext cx="20" cy="20"/>
            </a:xfrm>
            <a:custGeom>
              <a:avLst/>
              <a:gdLst>
                <a:gd name="T0" fmla="*/ 9 w 20"/>
                <a:gd name="T1" fmla="*/ 19 h 20"/>
                <a:gd name="T2" fmla="*/ 7 w 20"/>
                <a:gd name="T3" fmla="*/ 18 h 20"/>
                <a:gd name="T4" fmla="*/ 5 w 20"/>
                <a:gd name="T5" fmla="*/ 18 h 20"/>
                <a:gd name="T6" fmla="*/ 4 w 20"/>
                <a:gd name="T7" fmla="*/ 17 h 20"/>
                <a:gd name="T8" fmla="*/ 2 w 20"/>
                <a:gd name="T9" fmla="*/ 16 h 20"/>
                <a:gd name="T10" fmla="*/ 1 w 20"/>
                <a:gd name="T11" fmla="*/ 14 h 20"/>
                <a:gd name="T12" fmla="*/ 0 w 20"/>
                <a:gd name="T13" fmla="*/ 13 h 20"/>
                <a:gd name="T14" fmla="*/ 0 w 20"/>
                <a:gd name="T15" fmla="*/ 11 h 20"/>
                <a:gd name="T16" fmla="*/ 0 w 20"/>
                <a:gd name="T17" fmla="*/ 9 h 20"/>
                <a:gd name="T18" fmla="*/ 0 w 20"/>
                <a:gd name="T19" fmla="*/ 7 h 20"/>
                <a:gd name="T20" fmla="*/ 0 w 20"/>
                <a:gd name="T21" fmla="*/ 5 h 20"/>
                <a:gd name="T22" fmla="*/ 1 w 20"/>
                <a:gd name="T23" fmla="*/ 4 h 20"/>
                <a:gd name="T24" fmla="*/ 2 w 20"/>
                <a:gd name="T25" fmla="*/ 2 h 20"/>
                <a:gd name="T26" fmla="*/ 4 w 20"/>
                <a:gd name="T27" fmla="*/ 1 h 20"/>
                <a:gd name="T28" fmla="*/ 5 w 20"/>
                <a:gd name="T29" fmla="*/ 0 h 20"/>
                <a:gd name="T30" fmla="*/ 7 w 20"/>
                <a:gd name="T31" fmla="*/ 0 h 20"/>
                <a:gd name="T32" fmla="*/ 9 w 20"/>
                <a:gd name="T33" fmla="*/ 0 h 20"/>
                <a:gd name="T34" fmla="*/ 11 w 20"/>
                <a:gd name="T35" fmla="*/ 0 h 20"/>
                <a:gd name="T36" fmla="*/ 13 w 20"/>
                <a:gd name="T37" fmla="*/ 0 h 20"/>
                <a:gd name="T38" fmla="*/ 14 w 20"/>
                <a:gd name="T39" fmla="*/ 1 h 20"/>
                <a:gd name="T40" fmla="*/ 16 w 20"/>
                <a:gd name="T41" fmla="*/ 2 h 20"/>
                <a:gd name="T42" fmla="*/ 17 w 20"/>
                <a:gd name="T43" fmla="*/ 4 h 20"/>
                <a:gd name="T44" fmla="*/ 18 w 20"/>
                <a:gd name="T45" fmla="*/ 5 h 20"/>
                <a:gd name="T46" fmla="*/ 19 w 20"/>
                <a:gd name="T47" fmla="*/ 7 h 20"/>
                <a:gd name="T48" fmla="*/ 19 w 20"/>
                <a:gd name="T49" fmla="*/ 9 h 20"/>
                <a:gd name="T50" fmla="*/ 19 w 20"/>
                <a:gd name="T51" fmla="*/ 11 h 20"/>
                <a:gd name="T52" fmla="*/ 18 w 20"/>
                <a:gd name="T53" fmla="*/ 13 h 20"/>
                <a:gd name="T54" fmla="*/ 17 w 20"/>
                <a:gd name="T55" fmla="*/ 14 h 20"/>
                <a:gd name="T56" fmla="*/ 16 w 20"/>
                <a:gd name="T57" fmla="*/ 16 h 20"/>
                <a:gd name="T58" fmla="*/ 14 w 20"/>
                <a:gd name="T59" fmla="*/ 17 h 20"/>
                <a:gd name="T60" fmla="*/ 13 w 20"/>
                <a:gd name="T61" fmla="*/ 18 h 20"/>
                <a:gd name="T62" fmla="*/ 11 w 20"/>
                <a:gd name="T63" fmla="*/ 18 h 20"/>
                <a:gd name="T64" fmla="*/ 9 w 20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0">
                  <a:moveTo>
                    <a:pt x="9" y="19"/>
                  </a:moveTo>
                  <a:lnTo>
                    <a:pt x="7" y="18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7" y="14"/>
                  </a:lnTo>
                  <a:lnTo>
                    <a:pt x="16" y="16"/>
                  </a:lnTo>
                  <a:lnTo>
                    <a:pt x="14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66" name="Freeform 454">
              <a:extLst>
                <a:ext uri="{FF2B5EF4-FFF2-40B4-BE49-F238E27FC236}">
                  <a16:creationId xmlns:a16="http://schemas.microsoft.com/office/drawing/2014/main" id="{DAFF63D3-14B9-8AFB-72E6-CB11A2830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" y="3700"/>
              <a:ext cx="21" cy="20"/>
            </a:xfrm>
            <a:custGeom>
              <a:avLst/>
              <a:gdLst>
                <a:gd name="T0" fmla="*/ 10 w 21"/>
                <a:gd name="T1" fmla="*/ 19 h 20"/>
                <a:gd name="T2" fmla="*/ 7 w 21"/>
                <a:gd name="T3" fmla="*/ 19 h 20"/>
                <a:gd name="T4" fmla="*/ 6 w 21"/>
                <a:gd name="T5" fmla="*/ 18 h 20"/>
                <a:gd name="T6" fmla="*/ 4 w 21"/>
                <a:gd name="T7" fmla="*/ 17 h 20"/>
                <a:gd name="T8" fmla="*/ 2 w 21"/>
                <a:gd name="T9" fmla="*/ 16 h 20"/>
                <a:gd name="T10" fmla="*/ 1 w 21"/>
                <a:gd name="T11" fmla="*/ 15 h 20"/>
                <a:gd name="T12" fmla="*/ 0 w 21"/>
                <a:gd name="T13" fmla="*/ 13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0 w 21"/>
                <a:gd name="T21" fmla="*/ 5 h 20"/>
                <a:gd name="T22" fmla="*/ 1 w 21"/>
                <a:gd name="T23" fmla="*/ 4 h 20"/>
                <a:gd name="T24" fmla="*/ 2 w 21"/>
                <a:gd name="T25" fmla="*/ 2 h 20"/>
                <a:gd name="T26" fmla="*/ 4 w 21"/>
                <a:gd name="T27" fmla="*/ 1 h 20"/>
                <a:gd name="T28" fmla="*/ 6 w 21"/>
                <a:gd name="T29" fmla="*/ 0 h 20"/>
                <a:gd name="T30" fmla="*/ 7 w 21"/>
                <a:gd name="T31" fmla="*/ 0 h 20"/>
                <a:gd name="T32" fmla="*/ 10 w 21"/>
                <a:gd name="T33" fmla="*/ 0 h 20"/>
                <a:gd name="T34" fmla="*/ 12 w 21"/>
                <a:gd name="T35" fmla="*/ 0 h 20"/>
                <a:gd name="T36" fmla="*/ 13 w 21"/>
                <a:gd name="T37" fmla="*/ 0 h 20"/>
                <a:gd name="T38" fmla="*/ 15 w 21"/>
                <a:gd name="T39" fmla="*/ 1 h 20"/>
                <a:gd name="T40" fmla="*/ 16 w 21"/>
                <a:gd name="T41" fmla="*/ 2 h 20"/>
                <a:gd name="T42" fmla="*/ 18 w 21"/>
                <a:gd name="T43" fmla="*/ 4 h 20"/>
                <a:gd name="T44" fmla="*/ 19 w 21"/>
                <a:gd name="T45" fmla="*/ 5 h 20"/>
                <a:gd name="T46" fmla="*/ 19 w 21"/>
                <a:gd name="T47" fmla="*/ 7 h 20"/>
                <a:gd name="T48" fmla="*/ 20 w 21"/>
                <a:gd name="T49" fmla="*/ 9 h 20"/>
                <a:gd name="T50" fmla="*/ 19 w 21"/>
                <a:gd name="T51" fmla="*/ 11 h 20"/>
                <a:gd name="T52" fmla="*/ 19 w 21"/>
                <a:gd name="T53" fmla="*/ 13 h 20"/>
                <a:gd name="T54" fmla="*/ 18 w 21"/>
                <a:gd name="T55" fmla="*/ 15 h 20"/>
                <a:gd name="T56" fmla="*/ 16 w 21"/>
                <a:gd name="T57" fmla="*/ 16 h 20"/>
                <a:gd name="T58" fmla="*/ 15 w 21"/>
                <a:gd name="T59" fmla="*/ 17 h 20"/>
                <a:gd name="T60" fmla="*/ 13 w 21"/>
                <a:gd name="T61" fmla="*/ 18 h 20"/>
                <a:gd name="T62" fmla="*/ 12 w 21"/>
                <a:gd name="T63" fmla="*/ 19 h 20"/>
                <a:gd name="T64" fmla="*/ 10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19"/>
                  </a:moveTo>
                  <a:lnTo>
                    <a:pt x="7" y="19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2" y="19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67" name="Freeform 455">
              <a:extLst>
                <a:ext uri="{FF2B5EF4-FFF2-40B4-BE49-F238E27FC236}">
                  <a16:creationId xmlns:a16="http://schemas.microsoft.com/office/drawing/2014/main" id="{19A25623-54CC-CB78-EA41-16CCD5730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5" y="3673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19 h 21"/>
                <a:gd name="T4" fmla="*/ 5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7 h 21"/>
                <a:gd name="T20" fmla="*/ 0 w 21"/>
                <a:gd name="T21" fmla="*/ 5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5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4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5 h 21"/>
                <a:gd name="T46" fmla="*/ 20 w 21"/>
                <a:gd name="T47" fmla="*/ 7 h 21"/>
                <a:gd name="T48" fmla="*/ 20 w 21"/>
                <a:gd name="T49" fmla="*/ 9 h 21"/>
                <a:gd name="T50" fmla="*/ 20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4 w 21"/>
                <a:gd name="T61" fmla="*/ 19 h 21"/>
                <a:gd name="T62" fmla="*/ 12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19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68" name="Freeform 456">
              <a:extLst>
                <a:ext uri="{FF2B5EF4-FFF2-40B4-BE49-F238E27FC236}">
                  <a16:creationId xmlns:a16="http://schemas.microsoft.com/office/drawing/2014/main" id="{9305F7C8-5EF7-1935-B53A-5AE429541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" y="3700"/>
              <a:ext cx="22" cy="20"/>
            </a:xfrm>
            <a:custGeom>
              <a:avLst/>
              <a:gdLst>
                <a:gd name="T0" fmla="*/ 10 w 22"/>
                <a:gd name="T1" fmla="*/ 19 h 20"/>
                <a:gd name="T2" fmla="*/ 8 w 22"/>
                <a:gd name="T3" fmla="*/ 19 h 20"/>
                <a:gd name="T4" fmla="*/ 6 w 22"/>
                <a:gd name="T5" fmla="*/ 18 h 20"/>
                <a:gd name="T6" fmla="*/ 4 w 22"/>
                <a:gd name="T7" fmla="*/ 17 h 20"/>
                <a:gd name="T8" fmla="*/ 2 w 22"/>
                <a:gd name="T9" fmla="*/ 16 h 20"/>
                <a:gd name="T10" fmla="*/ 1 w 22"/>
                <a:gd name="T11" fmla="*/ 15 h 20"/>
                <a:gd name="T12" fmla="*/ 1 w 22"/>
                <a:gd name="T13" fmla="*/ 13 h 20"/>
                <a:gd name="T14" fmla="*/ 0 w 22"/>
                <a:gd name="T15" fmla="*/ 11 h 20"/>
                <a:gd name="T16" fmla="*/ 0 w 22"/>
                <a:gd name="T17" fmla="*/ 9 h 20"/>
                <a:gd name="T18" fmla="*/ 0 w 22"/>
                <a:gd name="T19" fmla="*/ 7 h 20"/>
                <a:gd name="T20" fmla="*/ 1 w 22"/>
                <a:gd name="T21" fmla="*/ 5 h 20"/>
                <a:gd name="T22" fmla="*/ 1 w 22"/>
                <a:gd name="T23" fmla="*/ 4 h 20"/>
                <a:gd name="T24" fmla="*/ 2 w 22"/>
                <a:gd name="T25" fmla="*/ 2 h 20"/>
                <a:gd name="T26" fmla="*/ 4 w 22"/>
                <a:gd name="T27" fmla="*/ 1 h 20"/>
                <a:gd name="T28" fmla="*/ 6 w 22"/>
                <a:gd name="T29" fmla="*/ 0 h 20"/>
                <a:gd name="T30" fmla="*/ 8 w 22"/>
                <a:gd name="T31" fmla="*/ 0 h 20"/>
                <a:gd name="T32" fmla="*/ 10 w 22"/>
                <a:gd name="T33" fmla="*/ 0 h 20"/>
                <a:gd name="T34" fmla="*/ 12 w 22"/>
                <a:gd name="T35" fmla="*/ 0 h 20"/>
                <a:gd name="T36" fmla="*/ 14 w 22"/>
                <a:gd name="T37" fmla="*/ 0 h 20"/>
                <a:gd name="T38" fmla="*/ 16 w 22"/>
                <a:gd name="T39" fmla="*/ 1 h 20"/>
                <a:gd name="T40" fmla="*/ 18 w 22"/>
                <a:gd name="T41" fmla="*/ 2 h 20"/>
                <a:gd name="T42" fmla="*/ 19 w 22"/>
                <a:gd name="T43" fmla="*/ 4 h 20"/>
                <a:gd name="T44" fmla="*/ 19 w 22"/>
                <a:gd name="T45" fmla="*/ 5 h 20"/>
                <a:gd name="T46" fmla="*/ 20 w 22"/>
                <a:gd name="T47" fmla="*/ 7 h 20"/>
                <a:gd name="T48" fmla="*/ 21 w 22"/>
                <a:gd name="T49" fmla="*/ 9 h 20"/>
                <a:gd name="T50" fmla="*/ 20 w 22"/>
                <a:gd name="T51" fmla="*/ 11 h 20"/>
                <a:gd name="T52" fmla="*/ 19 w 22"/>
                <a:gd name="T53" fmla="*/ 13 h 20"/>
                <a:gd name="T54" fmla="*/ 19 w 22"/>
                <a:gd name="T55" fmla="*/ 15 h 20"/>
                <a:gd name="T56" fmla="*/ 18 w 22"/>
                <a:gd name="T57" fmla="*/ 16 h 20"/>
                <a:gd name="T58" fmla="*/ 16 w 22"/>
                <a:gd name="T59" fmla="*/ 17 h 20"/>
                <a:gd name="T60" fmla="*/ 14 w 22"/>
                <a:gd name="T61" fmla="*/ 18 h 20"/>
                <a:gd name="T62" fmla="*/ 12 w 22"/>
                <a:gd name="T63" fmla="*/ 19 h 20"/>
                <a:gd name="T64" fmla="*/ 10 w 22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0">
                  <a:moveTo>
                    <a:pt x="10" y="19"/>
                  </a:moveTo>
                  <a:lnTo>
                    <a:pt x="8" y="19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2"/>
                  </a:lnTo>
                  <a:lnTo>
                    <a:pt x="19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1" y="9"/>
                  </a:lnTo>
                  <a:lnTo>
                    <a:pt x="20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8" y="16"/>
                  </a:lnTo>
                  <a:lnTo>
                    <a:pt x="16" y="17"/>
                  </a:lnTo>
                  <a:lnTo>
                    <a:pt x="14" y="18"/>
                  </a:lnTo>
                  <a:lnTo>
                    <a:pt x="12" y="19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69" name="Freeform 457">
              <a:extLst>
                <a:ext uri="{FF2B5EF4-FFF2-40B4-BE49-F238E27FC236}">
                  <a16:creationId xmlns:a16="http://schemas.microsoft.com/office/drawing/2014/main" id="{1BEFE02B-57BF-A7CE-6156-B27663A23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3438"/>
              <a:ext cx="276" cy="79"/>
            </a:xfrm>
            <a:custGeom>
              <a:avLst/>
              <a:gdLst>
                <a:gd name="T0" fmla="*/ 0 w 276"/>
                <a:gd name="T1" fmla="*/ 70 h 79"/>
                <a:gd name="T2" fmla="*/ 1 w 276"/>
                <a:gd name="T3" fmla="*/ 78 h 79"/>
                <a:gd name="T4" fmla="*/ 275 w 276"/>
                <a:gd name="T5" fmla="*/ 6 h 79"/>
                <a:gd name="T6" fmla="*/ 273 w 276"/>
                <a:gd name="T7" fmla="*/ 0 h 79"/>
                <a:gd name="T8" fmla="*/ 0 w 276"/>
                <a:gd name="T9" fmla="*/ 7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6" h="79">
                  <a:moveTo>
                    <a:pt x="0" y="70"/>
                  </a:moveTo>
                  <a:lnTo>
                    <a:pt x="1" y="78"/>
                  </a:lnTo>
                  <a:lnTo>
                    <a:pt x="275" y="6"/>
                  </a:lnTo>
                  <a:lnTo>
                    <a:pt x="273" y="0"/>
                  </a:lnTo>
                  <a:lnTo>
                    <a:pt x="0" y="7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70" name="Freeform 458">
              <a:extLst>
                <a:ext uri="{FF2B5EF4-FFF2-40B4-BE49-F238E27FC236}">
                  <a16:creationId xmlns:a16="http://schemas.microsoft.com/office/drawing/2014/main" id="{665FD223-6B0A-5E63-1F6A-B28B1A19C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6" y="3457"/>
              <a:ext cx="274" cy="77"/>
            </a:xfrm>
            <a:custGeom>
              <a:avLst/>
              <a:gdLst>
                <a:gd name="T0" fmla="*/ 0 w 274"/>
                <a:gd name="T1" fmla="*/ 68 h 77"/>
                <a:gd name="T2" fmla="*/ 1 w 274"/>
                <a:gd name="T3" fmla="*/ 76 h 77"/>
                <a:gd name="T4" fmla="*/ 273 w 274"/>
                <a:gd name="T5" fmla="*/ 6 h 77"/>
                <a:gd name="T6" fmla="*/ 271 w 274"/>
                <a:gd name="T7" fmla="*/ 0 h 77"/>
                <a:gd name="T8" fmla="*/ 0 w 274"/>
                <a:gd name="T9" fmla="*/ 6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77">
                  <a:moveTo>
                    <a:pt x="0" y="68"/>
                  </a:moveTo>
                  <a:lnTo>
                    <a:pt x="1" y="76"/>
                  </a:lnTo>
                  <a:lnTo>
                    <a:pt x="273" y="6"/>
                  </a:lnTo>
                  <a:lnTo>
                    <a:pt x="271" y="0"/>
                  </a:lnTo>
                  <a:lnTo>
                    <a:pt x="0" y="6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71" name="Freeform 459">
              <a:extLst>
                <a:ext uri="{FF2B5EF4-FFF2-40B4-BE49-F238E27FC236}">
                  <a16:creationId xmlns:a16="http://schemas.microsoft.com/office/drawing/2014/main" id="{26F1BE34-F952-CCF5-31E8-34CA783AC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0" y="3475"/>
              <a:ext cx="275" cy="80"/>
            </a:xfrm>
            <a:custGeom>
              <a:avLst/>
              <a:gdLst>
                <a:gd name="T0" fmla="*/ 0 w 275"/>
                <a:gd name="T1" fmla="*/ 71 h 80"/>
                <a:gd name="T2" fmla="*/ 1 w 275"/>
                <a:gd name="T3" fmla="*/ 79 h 80"/>
                <a:gd name="T4" fmla="*/ 274 w 275"/>
                <a:gd name="T5" fmla="*/ 7 h 80"/>
                <a:gd name="T6" fmla="*/ 272 w 275"/>
                <a:gd name="T7" fmla="*/ 0 h 80"/>
                <a:gd name="T8" fmla="*/ 0 w 275"/>
                <a:gd name="T9" fmla="*/ 7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80">
                  <a:moveTo>
                    <a:pt x="0" y="71"/>
                  </a:moveTo>
                  <a:lnTo>
                    <a:pt x="1" y="79"/>
                  </a:lnTo>
                  <a:lnTo>
                    <a:pt x="274" y="7"/>
                  </a:lnTo>
                  <a:lnTo>
                    <a:pt x="272" y="0"/>
                  </a:lnTo>
                  <a:lnTo>
                    <a:pt x="0" y="7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72" name="Freeform 460">
              <a:extLst>
                <a:ext uri="{FF2B5EF4-FFF2-40B4-BE49-F238E27FC236}">
                  <a16:creationId xmlns:a16="http://schemas.microsoft.com/office/drawing/2014/main" id="{DCF17425-47F2-0056-7C19-3F5FF9365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3" y="3499"/>
              <a:ext cx="275" cy="80"/>
            </a:xfrm>
            <a:custGeom>
              <a:avLst/>
              <a:gdLst>
                <a:gd name="T0" fmla="*/ 0 w 275"/>
                <a:gd name="T1" fmla="*/ 71 h 80"/>
                <a:gd name="T2" fmla="*/ 1 w 275"/>
                <a:gd name="T3" fmla="*/ 79 h 80"/>
                <a:gd name="T4" fmla="*/ 274 w 275"/>
                <a:gd name="T5" fmla="*/ 6 h 80"/>
                <a:gd name="T6" fmla="*/ 273 w 275"/>
                <a:gd name="T7" fmla="*/ 0 h 80"/>
                <a:gd name="T8" fmla="*/ 0 w 275"/>
                <a:gd name="T9" fmla="*/ 7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80">
                  <a:moveTo>
                    <a:pt x="0" y="71"/>
                  </a:moveTo>
                  <a:lnTo>
                    <a:pt x="1" y="79"/>
                  </a:lnTo>
                  <a:lnTo>
                    <a:pt x="274" y="6"/>
                  </a:lnTo>
                  <a:lnTo>
                    <a:pt x="273" y="0"/>
                  </a:lnTo>
                  <a:lnTo>
                    <a:pt x="0" y="7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73" name="Freeform 461">
              <a:extLst>
                <a:ext uri="{FF2B5EF4-FFF2-40B4-BE49-F238E27FC236}">
                  <a16:creationId xmlns:a16="http://schemas.microsoft.com/office/drawing/2014/main" id="{46321753-BE4E-8390-22D6-8FEB503E9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6" y="3519"/>
              <a:ext cx="276" cy="80"/>
            </a:xfrm>
            <a:custGeom>
              <a:avLst/>
              <a:gdLst>
                <a:gd name="T0" fmla="*/ 0 w 276"/>
                <a:gd name="T1" fmla="*/ 71 h 80"/>
                <a:gd name="T2" fmla="*/ 1 w 276"/>
                <a:gd name="T3" fmla="*/ 79 h 80"/>
                <a:gd name="T4" fmla="*/ 275 w 276"/>
                <a:gd name="T5" fmla="*/ 6 h 80"/>
                <a:gd name="T6" fmla="*/ 273 w 276"/>
                <a:gd name="T7" fmla="*/ 0 h 80"/>
                <a:gd name="T8" fmla="*/ 0 w 276"/>
                <a:gd name="T9" fmla="*/ 7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6" h="80">
                  <a:moveTo>
                    <a:pt x="0" y="71"/>
                  </a:moveTo>
                  <a:lnTo>
                    <a:pt x="1" y="79"/>
                  </a:lnTo>
                  <a:lnTo>
                    <a:pt x="275" y="6"/>
                  </a:lnTo>
                  <a:lnTo>
                    <a:pt x="273" y="0"/>
                  </a:lnTo>
                  <a:lnTo>
                    <a:pt x="0" y="7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74" name="Freeform 462">
              <a:extLst>
                <a:ext uri="{FF2B5EF4-FFF2-40B4-BE49-F238E27FC236}">
                  <a16:creationId xmlns:a16="http://schemas.microsoft.com/office/drawing/2014/main" id="{47DBC247-03A1-6C6F-7A7A-1C1813773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" y="3468"/>
              <a:ext cx="80" cy="96"/>
            </a:xfrm>
            <a:custGeom>
              <a:avLst/>
              <a:gdLst>
                <a:gd name="T0" fmla="*/ 30 w 80"/>
                <a:gd name="T1" fmla="*/ 6 h 96"/>
                <a:gd name="T2" fmla="*/ 27 w 80"/>
                <a:gd name="T3" fmla="*/ 8 h 96"/>
                <a:gd name="T4" fmla="*/ 23 w 80"/>
                <a:gd name="T5" fmla="*/ 12 h 96"/>
                <a:gd name="T6" fmla="*/ 13 w 80"/>
                <a:gd name="T7" fmla="*/ 19 h 96"/>
                <a:gd name="T8" fmla="*/ 6 w 80"/>
                <a:gd name="T9" fmla="*/ 25 h 96"/>
                <a:gd name="T10" fmla="*/ 2 w 80"/>
                <a:gd name="T11" fmla="*/ 33 h 96"/>
                <a:gd name="T12" fmla="*/ 0 w 80"/>
                <a:gd name="T13" fmla="*/ 42 h 96"/>
                <a:gd name="T14" fmla="*/ 1 w 80"/>
                <a:gd name="T15" fmla="*/ 52 h 96"/>
                <a:gd name="T16" fmla="*/ 6 w 80"/>
                <a:gd name="T17" fmla="*/ 47 h 96"/>
                <a:gd name="T18" fmla="*/ 11 w 80"/>
                <a:gd name="T19" fmla="*/ 33 h 96"/>
                <a:gd name="T20" fmla="*/ 21 w 80"/>
                <a:gd name="T21" fmla="*/ 28 h 96"/>
                <a:gd name="T22" fmla="*/ 28 w 80"/>
                <a:gd name="T23" fmla="*/ 25 h 96"/>
                <a:gd name="T24" fmla="*/ 34 w 80"/>
                <a:gd name="T25" fmla="*/ 22 h 96"/>
                <a:gd name="T26" fmla="*/ 40 w 80"/>
                <a:gd name="T27" fmla="*/ 17 h 96"/>
                <a:gd name="T28" fmla="*/ 44 w 80"/>
                <a:gd name="T29" fmla="*/ 19 h 96"/>
                <a:gd name="T30" fmla="*/ 40 w 80"/>
                <a:gd name="T31" fmla="*/ 24 h 96"/>
                <a:gd name="T32" fmla="*/ 29 w 80"/>
                <a:gd name="T33" fmla="*/ 28 h 96"/>
                <a:gd name="T34" fmla="*/ 19 w 80"/>
                <a:gd name="T35" fmla="*/ 33 h 96"/>
                <a:gd name="T36" fmla="*/ 14 w 80"/>
                <a:gd name="T37" fmla="*/ 42 h 96"/>
                <a:gd name="T38" fmla="*/ 9 w 80"/>
                <a:gd name="T39" fmla="*/ 50 h 96"/>
                <a:gd name="T40" fmla="*/ 7 w 80"/>
                <a:gd name="T41" fmla="*/ 57 h 96"/>
                <a:gd name="T42" fmla="*/ 11 w 80"/>
                <a:gd name="T43" fmla="*/ 58 h 96"/>
                <a:gd name="T44" fmla="*/ 16 w 80"/>
                <a:gd name="T45" fmla="*/ 57 h 96"/>
                <a:gd name="T46" fmla="*/ 22 w 80"/>
                <a:gd name="T47" fmla="*/ 53 h 96"/>
                <a:gd name="T48" fmla="*/ 27 w 80"/>
                <a:gd name="T49" fmla="*/ 46 h 96"/>
                <a:gd name="T50" fmla="*/ 32 w 80"/>
                <a:gd name="T51" fmla="*/ 43 h 96"/>
                <a:gd name="T52" fmla="*/ 38 w 80"/>
                <a:gd name="T53" fmla="*/ 42 h 96"/>
                <a:gd name="T54" fmla="*/ 44 w 80"/>
                <a:gd name="T55" fmla="*/ 40 h 96"/>
                <a:gd name="T56" fmla="*/ 47 w 80"/>
                <a:gd name="T57" fmla="*/ 39 h 96"/>
                <a:gd name="T58" fmla="*/ 45 w 80"/>
                <a:gd name="T59" fmla="*/ 45 h 96"/>
                <a:gd name="T60" fmla="*/ 45 w 80"/>
                <a:gd name="T61" fmla="*/ 52 h 96"/>
                <a:gd name="T62" fmla="*/ 44 w 80"/>
                <a:gd name="T63" fmla="*/ 59 h 96"/>
                <a:gd name="T64" fmla="*/ 43 w 80"/>
                <a:gd name="T65" fmla="*/ 65 h 96"/>
                <a:gd name="T66" fmla="*/ 42 w 80"/>
                <a:gd name="T67" fmla="*/ 67 h 96"/>
                <a:gd name="T68" fmla="*/ 39 w 80"/>
                <a:gd name="T69" fmla="*/ 67 h 96"/>
                <a:gd name="T70" fmla="*/ 35 w 80"/>
                <a:gd name="T71" fmla="*/ 66 h 96"/>
                <a:gd name="T72" fmla="*/ 25 w 80"/>
                <a:gd name="T73" fmla="*/ 63 h 96"/>
                <a:gd name="T74" fmla="*/ 15 w 80"/>
                <a:gd name="T75" fmla="*/ 61 h 96"/>
                <a:gd name="T76" fmla="*/ 6 w 80"/>
                <a:gd name="T77" fmla="*/ 62 h 96"/>
                <a:gd name="T78" fmla="*/ 0 w 80"/>
                <a:gd name="T79" fmla="*/ 64 h 96"/>
                <a:gd name="T80" fmla="*/ 0 w 80"/>
                <a:gd name="T81" fmla="*/ 67 h 96"/>
                <a:gd name="T82" fmla="*/ 3 w 80"/>
                <a:gd name="T83" fmla="*/ 69 h 96"/>
                <a:gd name="T84" fmla="*/ 10 w 80"/>
                <a:gd name="T85" fmla="*/ 72 h 96"/>
                <a:gd name="T86" fmla="*/ 16 w 80"/>
                <a:gd name="T87" fmla="*/ 76 h 96"/>
                <a:gd name="T88" fmla="*/ 25 w 80"/>
                <a:gd name="T89" fmla="*/ 80 h 96"/>
                <a:gd name="T90" fmla="*/ 36 w 80"/>
                <a:gd name="T91" fmla="*/ 83 h 96"/>
                <a:gd name="T92" fmla="*/ 43 w 80"/>
                <a:gd name="T93" fmla="*/ 92 h 96"/>
                <a:gd name="T94" fmla="*/ 48 w 80"/>
                <a:gd name="T95" fmla="*/ 91 h 96"/>
                <a:gd name="T96" fmla="*/ 51 w 80"/>
                <a:gd name="T97" fmla="*/ 81 h 96"/>
                <a:gd name="T98" fmla="*/ 54 w 80"/>
                <a:gd name="T99" fmla="*/ 71 h 96"/>
                <a:gd name="T100" fmla="*/ 58 w 80"/>
                <a:gd name="T101" fmla="*/ 63 h 96"/>
                <a:gd name="T102" fmla="*/ 79 w 80"/>
                <a:gd name="T103" fmla="*/ 43 h 96"/>
                <a:gd name="T104" fmla="*/ 72 w 80"/>
                <a:gd name="T105" fmla="*/ 31 h 96"/>
                <a:gd name="T106" fmla="*/ 65 w 80"/>
                <a:gd name="T107" fmla="*/ 19 h 96"/>
                <a:gd name="T108" fmla="*/ 57 w 80"/>
                <a:gd name="T109" fmla="*/ 9 h 96"/>
                <a:gd name="T110" fmla="*/ 50 w 80"/>
                <a:gd name="T111" fmla="*/ 1 h 96"/>
                <a:gd name="T112" fmla="*/ 46 w 80"/>
                <a:gd name="T113" fmla="*/ 0 h 96"/>
                <a:gd name="T114" fmla="*/ 36 w 80"/>
                <a:gd name="T115" fmla="*/ 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96">
                  <a:moveTo>
                    <a:pt x="36" y="3"/>
                  </a:moveTo>
                  <a:lnTo>
                    <a:pt x="34" y="4"/>
                  </a:lnTo>
                  <a:lnTo>
                    <a:pt x="32" y="5"/>
                  </a:lnTo>
                  <a:lnTo>
                    <a:pt x="30" y="6"/>
                  </a:lnTo>
                  <a:lnTo>
                    <a:pt x="29" y="6"/>
                  </a:lnTo>
                  <a:lnTo>
                    <a:pt x="28" y="7"/>
                  </a:lnTo>
                  <a:lnTo>
                    <a:pt x="28" y="8"/>
                  </a:lnTo>
                  <a:lnTo>
                    <a:pt x="27" y="8"/>
                  </a:lnTo>
                  <a:lnTo>
                    <a:pt x="26" y="9"/>
                  </a:lnTo>
                  <a:lnTo>
                    <a:pt x="26" y="10"/>
                  </a:lnTo>
                  <a:lnTo>
                    <a:pt x="25" y="11"/>
                  </a:lnTo>
                  <a:lnTo>
                    <a:pt x="23" y="12"/>
                  </a:lnTo>
                  <a:lnTo>
                    <a:pt x="22" y="14"/>
                  </a:lnTo>
                  <a:lnTo>
                    <a:pt x="19" y="15"/>
                  </a:lnTo>
                  <a:lnTo>
                    <a:pt x="17" y="17"/>
                  </a:lnTo>
                  <a:lnTo>
                    <a:pt x="13" y="19"/>
                  </a:lnTo>
                  <a:lnTo>
                    <a:pt x="9" y="22"/>
                  </a:lnTo>
                  <a:lnTo>
                    <a:pt x="8" y="23"/>
                  </a:lnTo>
                  <a:lnTo>
                    <a:pt x="7" y="24"/>
                  </a:lnTo>
                  <a:lnTo>
                    <a:pt x="6" y="25"/>
                  </a:lnTo>
                  <a:lnTo>
                    <a:pt x="5" y="27"/>
                  </a:lnTo>
                  <a:lnTo>
                    <a:pt x="4" y="29"/>
                  </a:lnTo>
                  <a:lnTo>
                    <a:pt x="3" y="31"/>
                  </a:lnTo>
                  <a:lnTo>
                    <a:pt x="2" y="33"/>
                  </a:lnTo>
                  <a:lnTo>
                    <a:pt x="1" y="35"/>
                  </a:lnTo>
                  <a:lnTo>
                    <a:pt x="1" y="37"/>
                  </a:lnTo>
                  <a:lnTo>
                    <a:pt x="1" y="40"/>
                  </a:lnTo>
                  <a:lnTo>
                    <a:pt x="0" y="42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2"/>
                  </a:lnTo>
                  <a:lnTo>
                    <a:pt x="2" y="54"/>
                  </a:lnTo>
                  <a:lnTo>
                    <a:pt x="3" y="54"/>
                  </a:lnTo>
                  <a:lnTo>
                    <a:pt x="4" y="50"/>
                  </a:lnTo>
                  <a:lnTo>
                    <a:pt x="6" y="47"/>
                  </a:lnTo>
                  <a:lnTo>
                    <a:pt x="7" y="43"/>
                  </a:lnTo>
                  <a:lnTo>
                    <a:pt x="8" y="39"/>
                  </a:lnTo>
                  <a:lnTo>
                    <a:pt x="9" y="36"/>
                  </a:lnTo>
                  <a:lnTo>
                    <a:pt x="11" y="33"/>
                  </a:lnTo>
                  <a:lnTo>
                    <a:pt x="14" y="30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5" y="27"/>
                  </a:lnTo>
                  <a:lnTo>
                    <a:pt x="26" y="26"/>
                  </a:lnTo>
                  <a:lnTo>
                    <a:pt x="28" y="25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3" y="22"/>
                  </a:lnTo>
                  <a:lnTo>
                    <a:pt x="34" y="22"/>
                  </a:lnTo>
                  <a:lnTo>
                    <a:pt x="36" y="21"/>
                  </a:lnTo>
                  <a:lnTo>
                    <a:pt x="37" y="19"/>
                  </a:lnTo>
                  <a:lnTo>
                    <a:pt x="38" y="18"/>
                  </a:lnTo>
                  <a:lnTo>
                    <a:pt x="40" y="17"/>
                  </a:lnTo>
                  <a:lnTo>
                    <a:pt x="41" y="16"/>
                  </a:lnTo>
                  <a:lnTo>
                    <a:pt x="42" y="15"/>
                  </a:lnTo>
                  <a:lnTo>
                    <a:pt x="43" y="17"/>
                  </a:lnTo>
                  <a:lnTo>
                    <a:pt x="44" y="19"/>
                  </a:lnTo>
                  <a:lnTo>
                    <a:pt x="44" y="20"/>
                  </a:lnTo>
                  <a:lnTo>
                    <a:pt x="43" y="21"/>
                  </a:lnTo>
                  <a:lnTo>
                    <a:pt x="42" y="22"/>
                  </a:lnTo>
                  <a:lnTo>
                    <a:pt x="40" y="24"/>
                  </a:lnTo>
                  <a:lnTo>
                    <a:pt x="38" y="24"/>
                  </a:lnTo>
                  <a:lnTo>
                    <a:pt x="35" y="25"/>
                  </a:lnTo>
                  <a:lnTo>
                    <a:pt x="32" y="27"/>
                  </a:lnTo>
                  <a:lnTo>
                    <a:pt x="29" y="28"/>
                  </a:lnTo>
                  <a:lnTo>
                    <a:pt x="27" y="29"/>
                  </a:lnTo>
                  <a:lnTo>
                    <a:pt x="24" y="30"/>
                  </a:lnTo>
                  <a:lnTo>
                    <a:pt x="21" y="31"/>
                  </a:lnTo>
                  <a:lnTo>
                    <a:pt x="19" y="33"/>
                  </a:lnTo>
                  <a:lnTo>
                    <a:pt x="17" y="35"/>
                  </a:lnTo>
                  <a:lnTo>
                    <a:pt x="15" y="37"/>
                  </a:lnTo>
                  <a:lnTo>
                    <a:pt x="15" y="39"/>
                  </a:lnTo>
                  <a:lnTo>
                    <a:pt x="14" y="42"/>
                  </a:lnTo>
                  <a:lnTo>
                    <a:pt x="13" y="44"/>
                  </a:lnTo>
                  <a:lnTo>
                    <a:pt x="12" y="46"/>
                  </a:lnTo>
                  <a:lnTo>
                    <a:pt x="10" y="48"/>
                  </a:lnTo>
                  <a:lnTo>
                    <a:pt x="9" y="50"/>
                  </a:lnTo>
                  <a:lnTo>
                    <a:pt x="8" y="51"/>
                  </a:lnTo>
                  <a:lnTo>
                    <a:pt x="7" y="54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7"/>
                  </a:lnTo>
                  <a:lnTo>
                    <a:pt x="9" y="58"/>
                  </a:lnTo>
                  <a:lnTo>
                    <a:pt x="10" y="58"/>
                  </a:lnTo>
                  <a:lnTo>
                    <a:pt x="11" y="58"/>
                  </a:lnTo>
                  <a:lnTo>
                    <a:pt x="12" y="58"/>
                  </a:lnTo>
                  <a:lnTo>
                    <a:pt x="13" y="58"/>
                  </a:lnTo>
                  <a:lnTo>
                    <a:pt x="15" y="57"/>
                  </a:lnTo>
                  <a:lnTo>
                    <a:pt x="16" y="57"/>
                  </a:lnTo>
                  <a:lnTo>
                    <a:pt x="18" y="56"/>
                  </a:lnTo>
                  <a:lnTo>
                    <a:pt x="19" y="55"/>
                  </a:lnTo>
                  <a:lnTo>
                    <a:pt x="21" y="54"/>
                  </a:lnTo>
                  <a:lnTo>
                    <a:pt x="22" y="53"/>
                  </a:lnTo>
                  <a:lnTo>
                    <a:pt x="23" y="51"/>
                  </a:lnTo>
                  <a:lnTo>
                    <a:pt x="24" y="49"/>
                  </a:lnTo>
                  <a:lnTo>
                    <a:pt x="25" y="47"/>
                  </a:lnTo>
                  <a:lnTo>
                    <a:pt x="27" y="46"/>
                  </a:lnTo>
                  <a:lnTo>
                    <a:pt x="28" y="45"/>
                  </a:lnTo>
                  <a:lnTo>
                    <a:pt x="29" y="45"/>
                  </a:lnTo>
                  <a:lnTo>
                    <a:pt x="31" y="44"/>
                  </a:lnTo>
                  <a:lnTo>
                    <a:pt x="32" y="43"/>
                  </a:lnTo>
                  <a:lnTo>
                    <a:pt x="34" y="43"/>
                  </a:lnTo>
                  <a:lnTo>
                    <a:pt x="35" y="43"/>
                  </a:lnTo>
                  <a:lnTo>
                    <a:pt x="36" y="42"/>
                  </a:lnTo>
                  <a:lnTo>
                    <a:pt x="38" y="42"/>
                  </a:lnTo>
                  <a:lnTo>
                    <a:pt x="39" y="42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4" y="40"/>
                  </a:lnTo>
                  <a:lnTo>
                    <a:pt x="45" y="40"/>
                  </a:lnTo>
                  <a:lnTo>
                    <a:pt x="46" y="39"/>
                  </a:lnTo>
                  <a:lnTo>
                    <a:pt x="48" y="38"/>
                  </a:lnTo>
                  <a:lnTo>
                    <a:pt x="47" y="39"/>
                  </a:lnTo>
                  <a:lnTo>
                    <a:pt x="47" y="40"/>
                  </a:lnTo>
                  <a:lnTo>
                    <a:pt x="46" y="42"/>
                  </a:lnTo>
                  <a:lnTo>
                    <a:pt x="46" y="43"/>
                  </a:lnTo>
                  <a:lnTo>
                    <a:pt x="45" y="45"/>
                  </a:lnTo>
                  <a:lnTo>
                    <a:pt x="45" y="47"/>
                  </a:lnTo>
                  <a:lnTo>
                    <a:pt x="45" y="48"/>
                  </a:lnTo>
                  <a:lnTo>
                    <a:pt x="45" y="50"/>
                  </a:lnTo>
                  <a:lnTo>
                    <a:pt x="45" y="52"/>
                  </a:lnTo>
                  <a:lnTo>
                    <a:pt x="44" y="54"/>
                  </a:lnTo>
                  <a:lnTo>
                    <a:pt x="44" y="55"/>
                  </a:lnTo>
                  <a:lnTo>
                    <a:pt x="44" y="57"/>
                  </a:lnTo>
                  <a:lnTo>
                    <a:pt x="44" y="59"/>
                  </a:lnTo>
                  <a:lnTo>
                    <a:pt x="44" y="60"/>
                  </a:lnTo>
                  <a:lnTo>
                    <a:pt x="44" y="62"/>
                  </a:lnTo>
                  <a:lnTo>
                    <a:pt x="44" y="64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3" y="66"/>
                  </a:lnTo>
                  <a:lnTo>
                    <a:pt x="42" y="66"/>
                  </a:lnTo>
                  <a:lnTo>
                    <a:pt x="42" y="67"/>
                  </a:lnTo>
                  <a:lnTo>
                    <a:pt x="41" y="67"/>
                  </a:lnTo>
                  <a:lnTo>
                    <a:pt x="40" y="67"/>
                  </a:lnTo>
                  <a:lnTo>
                    <a:pt x="39" y="67"/>
                  </a:lnTo>
                  <a:lnTo>
                    <a:pt x="39" y="67"/>
                  </a:lnTo>
                  <a:lnTo>
                    <a:pt x="38" y="67"/>
                  </a:lnTo>
                  <a:lnTo>
                    <a:pt x="37" y="67"/>
                  </a:lnTo>
                  <a:lnTo>
                    <a:pt x="36" y="67"/>
                  </a:lnTo>
                  <a:lnTo>
                    <a:pt x="35" y="66"/>
                  </a:lnTo>
                  <a:lnTo>
                    <a:pt x="32" y="64"/>
                  </a:lnTo>
                  <a:lnTo>
                    <a:pt x="30" y="64"/>
                  </a:lnTo>
                  <a:lnTo>
                    <a:pt x="28" y="63"/>
                  </a:lnTo>
                  <a:lnTo>
                    <a:pt x="25" y="63"/>
                  </a:lnTo>
                  <a:lnTo>
                    <a:pt x="23" y="62"/>
                  </a:lnTo>
                  <a:lnTo>
                    <a:pt x="20" y="61"/>
                  </a:lnTo>
                  <a:lnTo>
                    <a:pt x="18" y="61"/>
                  </a:lnTo>
                  <a:lnTo>
                    <a:pt x="15" y="61"/>
                  </a:lnTo>
                  <a:lnTo>
                    <a:pt x="13" y="61"/>
                  </a:lnTo>
                  <a:lnTo>
                    <a:pt x="10" y="61"/>
                  </a:lnTo>
                  <a:lnTo>
                    <a:pt x="8" y="61"/>
                  </a:lnTo>
                  <a:lnTo>
                    <a:pt x="6" y="62"/>
                  </a:lnTo>
                  <a:lnTo>
                    <a:pt x="4" y="62"/>
                  </a:lnTo>
                  <a:lnTo>
                    <a:pt x="2" y="63"/>
                  </a:lnTo>
                  <a:lnTo>
                    <a:pt x="1" y="64"/>
                  </a:lnTo>
                  <a:lnTo>
                    <a:pt x="0" y="64"/>
                  </a:lnTo>
                  <a:lnTo>
                    <a:pt x="0" y="65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7"/>
                  </a:lnTo>
                  <a:lnTo>
                    <a:pt x="0" y="68"/>
                  </a:lnTo>
                  <a:lnTo>
                    <a:pt x="0" y="69"/>
                  </a:lnTo>
                  <a:lnTo>
                    <a:pt x="1" y="69"/>
                  </a:lnTo>
                  <a:lnTo>
                    <a:pt x="3" y="69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9" y="71"/>
                  </a:lnTo>
                  <a:lnTo>
                    <a:pt x="10" y="72"/>
                  </a:lnTo>
                  <a:lnTo>
                    <a:pt x="12" y="73"/>
                  </a:lnTo>
                  <a:lnTo>
                    <a:pt x="13" y="74"/>
                  </a:lnTo>
                  <a:lnTo>
                    <a:pt x="15" y="75"/>
                  </a:lnTo>
                  <a:lnTo>
                    <a:pt x="16" y="76"/>
                  </a:lnTo>
                  <a:lnTo>
                    <a:pt x="18" y="78"/>
                  </a:lnTo>
                  <a:lnTo>
                    <a:pt x="20" y="79"/>
                  </a:lnTo>
                  <a:lnTo>
                    <a:pt x="22" y="79"/>
                  </a:lnTo>
                  <a:lnTo>
                    <a:pt x="25" y="80"/>
                  </a:lnTo>
                  <a:lnTo>
                    <a:pt x="27" y="81"/>
                  </a:lnTo>
                  <a:lnTo>
                    <a:pt x="30" y="81"/>
                  </a:lnTo>
                  <a:lnTo>
                    <a:pt x="34" y="81"/>
                  </a:lnTo>
                  <a:lnTo>
                    <a:pt x="36" y="83"/>
                  </a:lnTo>
                  <a:lnTo>
                    <a:pt x="38" y="85"/>
                  </a:lnTo>
                  <a:lnTo>
                    <a:pt x="39" y="88"/>
                  </a:lnTo>
                  <a:lnTo>
                    <a:pt x="41" y="90"/>
                  </a:lnTo>
                  <a:lnTo>
                    <a:pt x="43" y="92"/>
                  </a:lnTo>
                  <a:lnTo>
                    <a:pt x="44" y="94"/>
                  </a:lnTo>
                  <a:lnTo>
                    <a:pt x="46" y="95"/>
                  </a:lnTo>
                  <a:lnTo>
                    <a:pt x="48" y="94"/>
                  </a:lnTo>
                  <a:lnTo>
                    <a:pt x="48" y="91"/>
                  </a:lnTo>
                  <a:lnTo>
                    <a:pt x="49" y="88"/>
                  </a:lnTo>
                  <a:lnTo>
                    <a:pt x="49" y="86"/>
                  </a:lnTo>
                  <a:lnTo>
                    <a:pt x="50" y="83"/>
                  </a:lnTo>
                  <a:lnTo>
                    <a:pt x="51" y="81"/>
                  </a:lnTo>
                  <a:lnTo>
                    <a:pt x="51" y="78"/>
                  </a:lnTo>
                  <a:lnTo>
                    <a:pt x="52" y="76"/>
                  </a:lnTo>
                  <a:lnTo>
                    <a:pt x="53" y="73"/>
                  </a:lnTo>
                  <a:lnTo>
                    <a:pt x="54" y="71"/>
                  </a:lnTo>
                  <a:lnTo>
                    <a:pt x="54" y="69"/>
                  </a:lnTo>
                  <a:lnTo>
                    <a:pt x="55" y="67"/>
                  </a:lnTo>
                  <a:lnTo>
                    <a:pt x="56" y="65"/>
                  </a:lnTo>
                  <a:lnTo>
                    <a:pt x="58" y="63"/>
                  </a:lnTo>
                  <a:lnTo>
                    <a:pt x="59" y="61"/>
                  </a:lnTo>
                  <a:lnTo>
                    <a:pt x="60" y="60"/>
                  </a:lnTo>
                  <a:lnTo>
                    <a:pt x="62" y="58"/>
                  </a:lnTo>
                  <a:lnTo>
                    <a:pt x="79" y="43"/>
                  </a:lnTo>
                  <a:lnTo>
                    <a:pt x="77" y="40"/>
                  </a:lnTo>
                  <a:lnTo>
                    <a:pt x="75" y="37"/>
                  </a:lnTo>
                  <a:lnTo>
                    <a:pt x="73" y="34"/>
                  </a:lnTo>
                  <a:lnTo>
                    <a:pt x="72" y="31"/>
                  </a:lnTo>
                  <a:lnTo>
                    <a:pt x="70" y="28"/>
                  </a:lnTo>
                  <a:lnTo>
                    <a:pt x="68" y="25"/>
                  </a:lnTo>
                  <a:lnTo>
                    <a:pt x="66" y="22"/>
                  </a:lnTo>
                  <a:lnTo>
                    <a:pt x="65" y="19"/>
                  </a:lnTo>
                  <a:lnTo>
                    <a:pt x="63" y="17"/>
                  </a:lnTo>
                  <a:lnTo>
                    <a:pt x="61" y="14"/>
                  </a:lnTo>
                  <a:lnTo>
                    <a:pt x="59" y="12"/>
                  </a:lnTo>
                  <a:lnTo>
                    <a:pt x="57" y="9"/>
                  </a:lnTo>
                  <a:lnTo>
                    <a:pt x="56" y="7"/>
                  </a:lnTo>
                  <a:lnTo>
                    <a:pt x="54" y="5"/>
                  </a:lnTo>
                  <a:lnTo>
                    <a:pt x="52" y="3"/>
                  </a:lnTo>
                  <a:lnTo>
                    <a:pt x="50" y="1"/>
                  </a:lnTo>
                  <a:lnTo>
                    <a:pt x="50" y="0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6" y="0"/>
                  </a:lnTo>
                  <a:lnTo>
                    <a:pt x="44" y="1"/>
                  </a:lnTo>
                  <a:lnTo>
                    <a:pt x="41" y="2"/>
                  </a:lnTo>
                  <a:lnTo>
                    <a:pt x="39" y="3"/>
                  </a:lnTo>
                  <a:lnTo>
                    <a:pt x="36" y="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75" name="Freeform 463">
              <a:extLst>
                <a:ext uri="{FF2B5EF4-FFF2-40B4-BE49-F238E27FC236}">
                  <a16:creationId xmlns:a16="http://schemas.microsoft.com/office/drawing/2014/main" id="{9550F138-75BE-0425-070F-F8481DF16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476"/>
              <a:ext cx="68" cy="123"/>
            </a:xfrm>
            <a:custGeom>
              <a:avLst/>
              <a:gdLst>
                <a:gd name="T0" fmla="*/ 4 w 68"/>
                <a:gd name="T1" fmla="*/ 9 h 123"/>
                <a:gd name="T2" fmla="*/ 4 w 68"/>
                <a:gd name="T3" fmla="*/ 12 h 123"/>
                <a:gd name="T4" fmla="*/ 4 w 68"/>
                <a:gd name="T5" fmla="*/ 15 h 123"/>
                <a:gd name="T6" fmla="*/ 4 w 68"/>
                <a:gd name="T7" fmla="*/ 18 h 123"/>
                <a:gd name="T8" fmla="*/ 6 w 68"/>
                <a:gd name="T9" fmla="*/ 21 h 123"/>
                <a:gd name="T10" fmla="*/ 8 w 68"/>
                <a:gd name="T11" fmla="*/ 24 h 123"/>
                <a:gd name="T12" fmla="*/ 9 w 68"/>
                <a:gd name="T13" fmla="*/ 28 h 123"/>
                <a:gd name="T14" fmla="*/ 9 w 68"/>
                <a:gd name="T15" fmla="*/ 32 h 123"/>
                <a:gd name="T16" fmla="*/ 6 w 68"/>
                <a:gd name="T17" fmla="*/ 36 h 123"/>
                <a:gd name="T18" fmla="*/ 5 w 68"/>
                <a:gd name="T19" fmla="*/ 43 h 123"/>
                <a:gd name="T20" fmla="*/ 7 w 68"/>
                <a:gd name="T21" fmla="*/ 49 h 123"/>
                <a:gd name="T22" fmla="*/ 6 w 68"/>
                <a:gd name="T23" fmla="*/ 55 h 123"/>
                <a:gd name="T24" fmla="*/ 3 w 68"/>
                <a:gd name="T25" fmla="*/ 59 h 123"/>
                <a:gd name="T26" fmla="*/ 1 w 68"/>
                <a:gd name="T27" fmla="*/ 62 h 123"/>
                <a:gd name="T28" fmla="*/ 0 w 68"/>
                <a:gd name="T29" fmla="*/ 65 h 123"/>
                <a:gd name="T30" fmla="*/ 0 w 68"/>
                <a:gd name="T31" fmla="*/ 69 h 123"/>
                <a:gd name="T32" fmla="*/ 0 w 68"/>
                <a:gd name="T33" fmla="*/ 74 h 123"/>
                <a:gd name="T34" fmla="*/ 0 w 68"/>
                <a:gd name="T35" fmla="*/ 78 h 123"/>
                <a:gd name="T36" fmla="*/ 0 w 68"/>
                <a:gd name="T37" fmla="*/ 82 h 123"/>
                <a:gd name="T38" fmla="*/ 1 w 68"/>
                <a:gd name="T39" fmla="*/ 85 h 123"/>
                <a:gd name="T40" fmla="*/ 1 w 68"/>
                <a:gd name="T41" fmla="*/ 89 h 123"/>
                <a:gd name="T42" fmla="*/ 3 w 68"/>
                <a:gd name="T43" fmla="*/ 94 h 123"/>
                <a:gd name="T44" fmla="*/ 5 w 68"/>
                <a:gd name="T45" fmla="*/ 99 h 123"/>
                <a:gd name="T46" fmla="*/ 7 w 68"/>
                <a:gd name="T47" fmla="*/ 103 h 123"/>
                <a:gd name="T48" fmla="*/ 9 w 68"/>
                <a:gd name="T49" fmla="*/ 107 h 123"/>
                <a:gd name="T50" fmla="*/ 12 w 68"/>
                <a:gd name="T51" fmla="*/ 111 h 123"/>
                <a:gd name="T52" fmla="*/ 15 w 68"/>
                <a:gd name="T53" fmla="*/ 115 h 123"/>
                <a:gd name="T54" fmla="*/ 19 w 68"/>
                <a:gd name="T55" fmla="*/ 119 h 123"/>
                <a:gd name="T56" fmla="*/ 23 w 68"/>
                <a:gd name="T57" fmla="*/ 119 h 123"/>
                <a:gd name="T58" fmla="*/ 28 w 68"/>
                <a:gd name="T59" fmla="*/ 115 h 123"/>
                <a:gd name="T60" fmla="*/ 33 w 68"/>
                <a:gd name="T61" fmla="*/ 112 h 123"/>
                <a:gd name="T62" fmla="*/ 39 w 68"/>
                <a:gd name="T63" fmla="*/ 110 h 123"/>
                <a:gd name="T64" fmla="*/ 44 w 68"/>
                <a:gd name="T65" fmla="*/ 108 h 123"/>
                <a:gd name="T66" fmla="*/ 50 w 68"/>
                <a:gd name="T67" fmla="*/ 108 h 123"/>
                <a:gd name="T68" fmla="*/ 55 w 68"/>
                <a:gd name="T69" fmla="*/ 109 h 123"/>
                <a:gd name="T70" fmla="*/ 61 w 68"/>
                <a:gd name="T71" fmla="*/ 111 h 123"/>
                <a:gd name="T72" fmla="*/ 65 w 68"/>
                <a:gd name="T73" fmla="*/ 107 h 123"/>
                <a:gd name="T74" fmla="*/ 66 w 68"/>
                <a:gd name="T75" fmla="*/ 97 h 123"/>
                <a:gd name="T76" fmla="*/ 67 w 68"/>
                <a:gd name="T77" fmla="*/ 87 h 123"/>
                <a:gd name="T78" fmla="*/ 66 w 68"/>
                <a:gd name="T79" fmla="*/ 78 h 123"/>
                <a:gd name="T80" fmla="*/ 64 w 68"/>
                <a:gd name="T81" fmla="*/ 69 h 123"/>
                <a:gd name="T82" fmla="*/ 61 w 68"/>
                <a:gd name="T83" fmla="*/ 61 h 123"/>
                <a:gd name="T84" fmla="*/ 58 w 68"/>
                <a:gd name="T85" fmla="*/ 53 h 123"/>
                <a:gd name="T86" fmla="*/ 54 w 68"/>
                <a:gd name="T87" fmla="*/ 46 h 123"/>
                <a:gd name="T88" fmla="*/ 50 w 68"/>
                <a:gd name="T89" fmla="*/ 39 h 123"/>
                <a:gd name="T90" fmla="*/ 47 w 68"/>
                <a:gd name="T91" fmla="*/ 33 h 123"/>
                <a:gd name="T92" fmla="*/ 44 w 68"/>
                <a:gd name="T93" fmla="*/ 27 h 123"/>
                <a:gd name="T94" fmla="*/ 40 w 68"/>
                <a:gd name="T95" fmla="*/ 22 h 123"/>
                <a:gd name="T96" fmla="*/ 36 w 68"/>
                <a:gd name="T97" fmla="*/ 18 h 123"/>
                <a:gd name="T98" fmla="*/ 32 w 68"/>
                <a:gd name="T99" fmla="*/ 14 h 123"/>
                <a:gd name="T100" fmla="*/ 27 w 68"/>
                <a:gd name="T101" fmla="*/ 9 h 123"/>
                <a:gd name="T102" fmla="*/ 23 w 68"/>
                <a:gd name="T103" fmla="*/ 4 h 123"/>
                <a:gd name="T104" fmla="*/ 20 w 68"/>
                <a:gd name="T105" fmla="*/ 0 h 123"/>
                <a:gd name="T106" fmla="*/ 15 w 68"/>
                <a:gd name="T107" fmla="*/ 0 h 123"/>
                <a:gd name="T108" fmla="*/ 10 w 68"/>
                <a:gd name="T109" fmla="*/ 1 h 123"/>
                <a:gd name="T110" fmla="*/ 6 w 68"/>
                <a:gd name="T111" fmla="*/ 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" h="123">
                  <a:moveTo>
                    <a:pt x="5" y="7"/>
                  </a:move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5" y="20"/>
                  </a:lnTo>
                  <a:lnTo>
                    <a:pt x="6" y="21"/>
                  </a:lnTo>
                  <a:lnTo>
                    <a:pt x="7" y="23"/>
                  </a:lnTo>
                  <a:lnTo>
                    <a:pt x="8" y="24"/>
                  </a:lnTo>
                  <a:lnTo>
                    <a:pt x="9" y="26"/>
                  </a:lnTo>
                  <a:lnTo>
                    <a:pt x="9" y="28"/>
                  </a:lnTo>
                  <a:lnTo>
                    <a:pt x="9" y="30"/>
                  </a:lnTo>
                  <a:lnTo>
                    <a:pt x="9" y="32"/>
                  </a:lnTo>
                  <a:lnTo>
                    <a:pt x="7" y="34"/>
                  </a:lnTo>
                  <a:lnTo>
                    <a:pt x="6" y="36"/>
                  </a:lnTo>
                  <a:lnTo>
                    <a:pt x="5" y="39"/>
                  </a:lnTo>
                  <a:lnTo>
                    <a:pt x="5" y="43"/>
                  </a:lnTo>
                  <a:lnTo>
                    <a:pt x="6" y="46"/>
                  </a:lnTo>
                  <a:lnTo>
                    <a:pt x="7" y="49"/>
                  </a:lnTo>
                  <a:lnTo>
                    <a:pt x="7" y="52"/>
                  </a:lnTo>
                  <a:lnTo>
                    <a:pt x="6" y="55"/>
                  </a:lnTo>
                  <a:lnTo>
                    <a:pt x="5" y="59"/>
                  </a:lnTo>
                  <a:lnTo>
                    <a:pt x="3" y="59"/>
                  </a:lnTo>
                  <a:lnTo>
                    <a:pt x="2" y="60"/>
                  </a:lnTo>
                  <a:lnTo>
                    <a:pt x="1" y="62"/>
                  </a:lnTo>
                  <a:lnTo>
                    <a:pt x="0" y="63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1" y="85"/>
                  </a:lnTo>
                  <a:lnTo>
                    <a:pt x="1" y="86"/>
                  </a:lnTo>
                  <a:lnTo>
                    <a:pt x="1" y="89"/>
                  </a:lnTo>
                  <a:lnTo>
                    <a:pt x="2" y="92"/>
                  </a:lnTo>
                  <a:lnTo>
                    <a:pt x="3" y="94"/>
                  </a:lnTo>
                  <a:lnTo>
                    <a:pt x="4" y="97"/>
                  </a:lnTo>
                  <a:lnTo>
                    <a:pt x="5" y="99"/>
                  </a:lnTo>
                  <a:lnTo>
                    <a:pt x="6" y="101"/>
                  </a:lnTo>
                  <a:lnTo>
                    <a:pt x="7" y="103"/>
                  </a:lnTo>
                  <a:lnTo>
                    <a:pt x="8" y="105"/>
                  </a:lnTo>
                  <a:lnTo>
                    <a:pt x="9" y="107"/>
                  </a:lnTo>
                  <a:lnTo>
                    <a:pt x="10" y="109"/>
                  </a:lnTo>
                  <a:lnTo>
                    <a:pt x="12" y="111"/>
                  </a:lnTo>
                  <a:lnTo>
                    <a:pt x="13" y="113"/>
                  </a:lnTo>
                  <a:lnTo>
                    <a:pt x="15" y="115"/>
                  </a:lnTo>
                  <a:lnTo>
                    <a:pt x="17" y="117"/>
                  </a:lnTo>
                  <a:lnTo>
                    <a:pt x="19" y="119"/>
                  </a:lnTo>
                  <a:lnTo>
                    <a:pt x="21" y="122"/>
                  </a:lnTo>
                  <a:lnTo>
                    <a:pt x="23" y="119"/>
                  </a:lnTo>
                  <a:lnTo>
                    <a:pt x="25" y="117"/>
                  </a:lnTo>
                  <a:lnTo>
                    <a:pt x="28" y="115"/>
                  </a:lnTo>
                  <a:lnTo>
                    <a:pt x="31" y="113"/>
                  </a:lnTo>
                  <a:lnTo>
                    <a:pt x="33" y="112"/>
                  </a:lnTo>
                  <a:lnTo>
                    <a:pt x="36" y="111"/>
                  </a:lnTo>
                  <a:lnTo>
                    <a:pt x="39" y="110"/>
                  </a:lnTo>
                  <a:lnTo>
                    <a:pt x="41" y="109"/>
                  </a:lnTo>
                  <a:lnTo>
                    <a:pt x="44" y="108"/>
                  </a:lnTo>
                  <a:lnTo>
                    <a:pt x="47" y="108"/>
                  </a:lnTo>
                  <a:lnTo>
                    <a:pt x="50" y="108"/>
                  </a:lnTo>
                  <a:lnTo>
                    <a:pt x="53" y="108"/>
                  </a:lnTo>
                  <a:lnTo>
                    <a:pt x="55" y="109"/>
                  </a:lnTo>
                  <a:lnTo>
                    <a:pt x="58" y="109"/>
                  </a:lnTo>
                  <a:lnTo>
                    <a:pt x="61" y="111"/>
                  </a:lnTo>
                  <a:lnTo>
                    <a:pt x="63" y="112"/>
                  </a:lnTo>
                  <a:lnTo>
                    <a:pt x="65" y="107"/>
                  </a:lnTo>
                  <a:lnTo>
                    <a:pt x="66" y="102"/>
                  </a:lnTo>
                  <a:lnTo>
                    <a:pt x="66" y="97"/>
                  </a:lnTo>
                  <a:lnTo>
                    <a:pt x="67" y="92"/>
                  </a:lnTo>
                  <a:lnTo>
                    <a:pt x="67" y="87"/>
                  </a:lnTo>
                  <a:lnTo>
                    <a:pt x="66" y="82"/>
                  </a:lnTo>
                  <a:lnTo>
                    <a:pt x="66" y="78"/>
                  </a:lnTo>
                  <a:lnTo>
                    <a:pt x="65" y="73"/>
                  </a:lnTo>
                  <a:lnTo>
                    <a:pt x="64" y="69"/>
                  </a:lnTo>
                  <a:lnTo>
                    <a:pt x="63" y="65"/>
                  </a:lnTo>
                  <a:lnTo>
                    <a:pt x="61" y="61"/>
                  </a:lnTo>
                  <a:lnTo>
                    <a:pt x="60" y="57"/>
                  </a:lnTo>
                  <a:lnTo>
                    <a:pt x="58" y="53"/>
                  </a:lnTo>
                  <a:lnTo>
                    <a:pt x="56" y="49"/>
                  </a:lnTo>
                  <a:lnTo>
                    <a:pt x="54" y="46"/>
                  </a:lnTo>
                  <a:lnTo>
                    <a:pt x="51" y="42"/>
                  </a:lnTo>
                  <a:lnTo>
                    <a:pt x="50" y="39"/>
                  </a:lnTo>
                  <a:lnTo>
                    <a:pt x="49" y="36"/>
                  </a:lnTo>
                  <a:lnTo>
                    <a:pt x="47" y="33"/>
                  </a:lnTo>
                  <a:lnTo>
                    <a:pt x="46" y="30"/>
                  </a:lnTo>
                  <a:lnTo>
                    <a:pt x="44" y="27"/>
                  </a:lnTo>
                  <a:lnTo>
                    <a:pt x="42" y="25"/>
                  </a:lnTo>
                  <a:lnTo>
                    <a:pt x="40" y="22"/>
                  </a:lnTo>
                  <a:lnTo>
                    <a:pt x="38" y="20"/>
                  </a:lnTo>
                  <a:lnTo>
                    <a:pt x="36" y="18"/>
                  </a:lnTo>
                  <a:lnTo>
                    <a:pt x="34" y="16"/>
                  </a:lnTo>
                  <a:lnTo>
                    <a:pt x="32" y="14"/>
                  </a:lnTo>
                  <a:lnTo>
                    <a:pt x="29" y="11"/>
                  </a:lnTo>
                  <a:lnTo>
                    <a:pt x="27" y="9"/>
                  </a:lnTo>
                  <a:lnTo>
                    <a:pt x="25" y="7"/>
                  </a:lnTo>
                  <a:lnTo>
                    <a:pt x="23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3"/>
                  </a:lnTo>
                  <a:lnTo>
                    <a:pt x="6" y="5"/>
                  </a:lnTo>
                  <a:lnTo>
                    <a:pt x="5" y="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76" name="Freeform 464">
              <a:extLst>
                <a:ext uri="{FF2B5EF4-FFF2-40B4-BE49-F238E27FC236}">
                  <a16:creationId xmlns:a16="http://schemas.microsoft.com/office/drawing/2014/main" id="{C12A06EA-9118-9E0F-D4C6-180FEACC6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" y="3415"/>
              <a:ext cx="275" cy="79"/>
            </a:xfrm>
            <a:custGeom>
              <a:avLst/>
              <a:gdLst>
                <a:gd name="T0" fmla="*/ 0 w 275"/>
                <a:gd name="T1" fmla="*/ 70 h 79"/>
                <a:gd name="T2" fmla="*/ 1 w 275"/>
                <a:gd name="T3" fmla="*/ 78 h 79"/>
                <a:gd name="T4" fmla="*/ 274 w 275"/>
                <a:gd name="T5" fmla="*/ 6 h 79"/>
                <a:gd name="T6" fmla="*/ 272 w 275"/>
                <a:gd name="T7" fmla="*/ 0 h 79"/>
                <a:gd name="T8" fmla="*/ 0 w 275"/>
                <a:gd name="T9" fmla="*/ 7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79">
                  <a:moveTo>
                    <a:pt x="0" y="70"/>
                  </a:moveTo>
                  <a:lnTo>
                    <a:pt x="1" y="78"/>
                  </a:lnTo>
                  <a:lnTo>
                    <a:pt x="274" y="6"/>
                  </a:lnTo>
                  <a:lnTo>
                    <a:pt x="272" y="0"/>
                  </a:lnTo>
                  <a:lnTo>
                    <a:pt x="0" y="7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77" name="Freeform 465">
              <a:extLst>
                <a:ext uri="{FF2B5EF4-FFF2-40B4-BE49-F238E27FC236}">
                  <a16:creationId xmlns:a16="http://schemas.microsoft.com/office/drawing/2014/main" id="{4D4148DD-F72A-9893-0551-DB389508B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3" y="3102"/>
              <a:ext cx="73" cy="26"/>
            </a:xfrm>
            <a:custGeom>
              <a:avLst/>
              <a:gdLst>
                <a:gd name="T0" fmla="*/ 0 w 73"/>
                <a:gd name="T1" fmla="*/ 19 h 26"/>
                <a:gd name="T2" fmla="*/ 0 w 73"/>
                <a:gd name="T3" fmla="*/ 21 h 26"/>
                <a:gd name="T4" fmla="*/ 0 w 73"/>
                <a:gd name="T5" fmla="*/ 22 h 26"/>
                <a:gd name="T6" fmla="*/ 0 w 73"/>
                <a:gd name="T7" fmla="*/ 23 h 26"/>
                <a:gd name="T8" fmla="*/ 0 w 73"/>
                <a:gd name="T9" fmla="*/ 24 h 26"/>
                <a:gd name="T10" fmla="*/ 3 w 73"/>
                <a:gd name="T11" fmla="*/ 25 h 26"/>
                <a:gd name="T12" fmla="*/ 8 w 73"/>
                <a:gd name="T13" fmla="*/ 23 h 26"/>
                <a:gd name="T14" fmla="*/ 14 w 73"/>
                <a:gd name="T15" fmla="*/ 22 h 26"/>
                <a:gd name="T16" fmla="*/ 18 w 73"/>
                <a:gd name="T17" fmla="*/ 21 h 26"/>
                <a:gd name="T18" fmla="*/ 22 w 73"/>
                <a:gd name="T19" fmla="*/ 20 h 26"/>
                <a:gd name="T20" fmla="*/ 26 w 73"/>
                <a:gd name="T21" fmla="*/ 19 h 26"/>
                <a:gd name="T22" fmla="*/ 29 w 73"/>
                <a:gd name="T23" fmla="*/ 19 h 26"/>
                <a:gd name="T24" fmla="*/ 33 w 73"/>
                <a:gd name="T25" fmla="*/ 18 h 26"/>
                <a:gd name="T26" fmla="*/ 36 w 73"/>
                <a:gd name="T27" fmla="*/ 17 h 26"/>
                <a:gd name="T28" fmla="*/ 40 w 73"/>
                <a:gd name="T29" fmla="*/ 16 h 26"/>
                <a:gd name="T30" fmla="*/ 43 w 73"/>
                <a:gd name="T31" fmla="*/ 14 h 26"/>
                <a:gd name="T32" fmla="*/ 47 w 73"/>
                <a:gd name="T33" fmla="*/ 13 h 26"/>
                <a:gd name="T34" fmla="*/ 51 w 73"/>
                <a:gd name="T35" fmla="*/ 12 h 26"/>
                <a:gd name="T36" fmla="*/ 55 w 73"/>
                <a:gd name="T37" fmla="*/ 10 h 26"/>
                <a:gd name="T38" fmla="*/ 60 w 73"/>
                <a:gd name="T39" fmla="*/ 9 h 26"/>
                <a:gd name="T40" fmla="*/ 65 w 73"/>
                <a:gd name="T41" fmla="*/ 7 h 26"/>
                <a:gd name="T42" fmla="*/ 71 w 73"/>
                <a:gd name="T43" fmla="*/ 5 h 26"/>
                <a:gd name="T44" fmla="*/ 72 w 73"/>
                <a:gd name="T45" fmla="*/ 4 h 26"/>
                <a:gd name="T46" fmla="*/ 69 w 73"/>
                <a:gd name="T47" fmla="*/ 0 h 26"/>
                <a:gd name="T48" fmla="*/ 63 w 73"/>
                <a:gd name="T49" fmla="*/ 1 h 26"/>
                <a:gd name="T50" fmla="*/ 58 w 73"/>
                <a:gd name="T51" fmla="*/ 3 h 26"/>
                <a:gd name="T52" fmla="*/ 54 w 73"/>
                <a:gd name="T53" fmla="*/ 4 h 26"/>
                <a:gd name="T54" fmla="*/ 49 w 73"/>
                <a:gd name="T55" fmla="*/ 6 h 26"/>
                <a:gd name="T56" fmla="*/ 45 w 73"/>
                <a:gd name="T57" fmla="*/ 7 h 26"/>
                <a:gd name="T58" fmla="*/ 42 w 73"/>
                <a:gd name="T59" fmla="*/ 8 h 26"/>
                <a:gd name="T60" fmla="*/ 38 w 73"/>
                <a:gd name="T61" fmla="*/ 9 h 26"/>
                <a:gd name="T62" fmla="*/ 35 w 73"/>
                <a:gd name="T63" fmla="*/ 10 h 26"/>
                <a:gd name="T64" fmla="*/ 31 w 73"/>
                <a:gd name="T65" fmla="*/ 11 h 26"/>
                <a:gd name="T66" fmla="*/ 28 w 73"/>
                <a:gd name="T67" fmla="*/ 12 h 26"/>
                <a:gd name="T68" fmla="*/ 24 w 73"/>
                <a:gd name="T69" fmla="*/ 13 h 26"/>
                <a:gd name="T70" fmla="*/ 20 w 73"/>
                <a:gd name="T71" fmla="*/ 14 h 26"/>
                <a:gd name="T72" fmla="*/ 16 w 73"/>
                <a:gd name="T73" fmla="*/ 16 h 26"/>
                <a:gd name="T74" fmla="*/ 11 w 73"/>
                <a:gd name="T75" fmla="*/ 17 h 26"/>
                <a:gd name="T76" fmla="*/ 6 w 73"/>
                <a:gd name="T77" fmla="*/ 18 h 26"/>
                <a:gd name="T78" fmla="*/ 0 w 73"/>
                <a:gd name="T79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3" h="26">
                  <a:moveTo>
                    <a:pt x="0" y="19"/>
                  </a:moveTo>
                  <a:lnTo>
                    <a:pt x="0" y="21"/>
                  </a:lnTo>
                  <a:lnTo>
                    <a:pt x="0" y="22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3" y="25"/>
                  </a:lnTo>
                  <a:lnTo>
                    <a:pt x="8" y="23"/>
                  </a:lnTo>
                  <a:lnTo>
                    <a:pt x="14" y="22"/>
                  </a:lnTo>
                  <a:lnTo>
                    <a:pt x="18" y="21"/>
                  </a:lnTo>
                  <a:lnTo>
                    <a:pt x="22" y="20"/>
                  </a:lnTo>
                  <a:lnTo>
                    <a:pt x="26" y="19"/>
                  </a:lnTo>
                  <a:lnTo>
                    <a:pt x="29" y="19"/>
                  </a:lnTo>
                  <a:lnTo>
                    <a:pt x="33" y="18"/>
                  </a:lnTo>
                  <a:lnTo>
                    <a:pt x="36" y="17"/>
                  </a:lnTo>
                  <a:lnTo>
                    <a:pt x="40" y="16"/>
                  </a:lnTo>
                  <a:lnTo>
                    <a:pt x="43" y="14"/>
                  </a:lnTo>
                  <a:lnTo>
                    <a:pt x="47" y="13"/>
                  </a:lnTo>
                  <a:lnTo>
                    <a:pt x="51" y="12"/>
                  </a:lnTo>
                  <a:lnTo>
                    <a:pt x="55" y="10"/>
                  </a:lnTo>
                  <a:lnTo>
                    <a:pt x="60" y="9"/>
                  </a:lnTo>
                  <a:lnTo>
                    <a:pt x="65" y="7"/>
                  </a:lnTo>
                  <a:lnTo>
                    <a:pt x="71" y="5"/>
                  </a:lnTo>
                  <a:lnTo>
                    <a:pt x="72" y="4"/>
                  </a:lnTo>
                  <a:lnTo>
                    <a:pt x="69" y="0"/>
                  </a:lnTo>
                  <a:lnTo>
                    <a:pt x="63" y="1"/>
                  </a:lnTo>
                  <a:lnTo>
                    <a:pt x="58" y="3"/>
                  </a:lnTo>
                  <a:lnTo>
                    <a:pt x="54" y="4"/>
                  </a:lnTo>
                  <a:lnTo>
                    <a:pt x="49" y="6"/>
                  </a:lnTo>
                  <a:lnTo>
                    <a:pt x="45" y="7"/>
                  </a:lnTo>
                  <a:lnTo>
                    <a:pt x="42" y="8"/>
                  </a:lnTo>
                  <a:lnTo>
                    <a:pt x="38" y="9"/>
                  </a:lnTo>
                  <a:lnTo>
                    <a:pt x="35" y="10"/>
                  </a:lnTo>
                  <a:lnTo>
                    <a:pt x="31" y="11"/>
                  </a:lnTo>
                  <a:lnTo>
                    <a:pt x="28" y="12"/>
                  </a:lnTo>
                  <a:lnTo>
                    <a:pt x="24" y="13"/>
                  </a:lnTo>
                  <a:lnTo>
                    <a:pt x="20" y="14"/>
                  </a:lnTo>
                  <a:lnTo>
                    <a:pt x="16" y="16"/>
                  </a:lnTo>
                  <a:lnTo>
                    <a:pt x="11" y="17"/>
                  </a:lnTo>
                  <a:lnTo>
                    <a:pt x="6" y="18"/>
                  </a:lnTo>
                  <a:lnTo>
                    <a:pt x="0" y="1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78" name="Freeform 466">
              <a:extLst>
                <a:ext uri="{FF2B5EF4-FFF2-40B4-BE49-F238E27FC236}">
                  <a16:creationId xmlns:a16="http://schemas.microsoft.com/office/drawing/2014/main" id="{6C48BC07-4B03-0698-3468-0215F601D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4" y="3125"/>
              <a:ext cx="122" cy="42"/>
            </a:xfrm>
            <a:custGeom>
              <a:avLst/>
              <a:gdLst>
                <a:gd name="T0" fmla="*/ 0 w 122"/>
                <a:gd name="T1" fmla="*/ 36 h 42"/>
                <a:gd name="T2" fmla="*/ 0 w 122"/>
                <a:gd name="T3" fmla="*/ 37 h 42"/>
                <a:gd name="T4" fmla="*/ 0 w 122"/>
                <a:gd name="T5" fmla="*/ 39 h 42"/>
                <a:gd name="T6" fmla="*/ 1 w 122"/>
                <a:gd name="T7" fmla="*/ 40 h 42"/>
                <a:gd name="T8" fmla="*/ 6 w 122"/>
                <a:gd name="T9" fmla="*/ 40 h 42"/>
                <a:gd name="T10" fmla="*/ 14 w 122"/>
                <a:gd name="T11" fmla="*/ 38 h 42"/>
                <a:gd name="T12" fmla="*/ 22 w 122"/>
                <a:gd name="T13" fmla="*/ 37 h 42"/>
                <a:gd name="T14" fmla="*/ 30 w 122"/>
                <a:gd name="T15" fmla="*/ 35 h 42"/>
                <a:gd name="T16" fmla="*/ 37 w 122"/>
                <a:gd name="T17" fmla="*/ 34 h 42"/>
                <a:gd name="T18" fmla="*/ 45 w 122"/>
                <a:gd name="T19" fmla="*/ 32 h 42"/>
                <a:gd name="T20" fmla="*/ 52 w 122"/>
                <a:gd name="T21" fmla="*/ 30 h 42"/>
                <a:gd name="T22" fmla="*/ 58 w 122"/>
                <a:gd name="T23" fmla="*/ 28 h 42"/>
                <a:gd name="T24" fmla="*/ 65 w 122"/>
                <a:gd name="T25" fmla="*/ 26 h 42"/>
                <a:gd name="T26" fmla="*/ 72 w 122"/>
                <a:gd name="T27" fmla="*/ 24 h 42"/>
                <a:gd name="T28" fmla="*/ 79 w 122"/>
                <a:gd name="T29" fmla="*/ 22 h 42"/>
                <a:gd name="T30" fmla="*/ 86 w 122"/>
                <a:gd name="T31" fmla="*/ 19 h 42"/>
                <a:gd name="T32" fmla="*/ 93 w 122"/>
                <a:gd name="T33" fmla="*/ 16 h 42"/>
                <a:gd name="T34" fmla="*/ 100 w 122"/>
                <a:gd name="T35" fmla="*/ 14 h 42"/>
                <a:gd name="T36" fmla="*/ 107 w 122"/>
                <a:gd name="T37" fmla="*/ 11 h 42"/>
                <a:gd name="T38" fmla="*/ 115 w 122"/>
                <a:gd name="T39" fmla="*/ 7 h 42"/>
                <a:gd name="T40" fmla="*/ 120 w 122"/>
                <a:gd name="T41" fmla="*/ 5 h 42"/>
                <a:gd name="T42" fmla="*/ 121 w 122"/>
                <a:gd name="T43" fmla="*/ 2 h 42"/>
                <a:gd name="T44" fmla="*/ 118 w 122"/>
                <a:gd name="T45" fmla="*/ 0 h 42"/>
                <a:gd name="T46" fmla="*/ 110 w 122"/>
                <a:gd name="T47" fmla="*/ 3 h 42"/>
                <a:gd name="T48" fmla="*/ 103 w 122"/>
                <a:gd name="T49" fmla="*/ 6 h 42"/>
                <a:gd name="T50" fmla="*/ 95 w 122"/>
                <a:gd name="T51" fmla="*/ 9 h 42"/>
                <a:gd name="T52" fmla="*/ 88 w 122"/>
                <a:gd name="T53" fmla="*/ 12 h 42"/>
                <a:gd name="T54" fmla="*/ 81 w 122"/>
                <a:gd name="T55" fmla="*/ 14 h 42"/>
                <a:gd name="T56" fmla="*/ 74 w 122"/>
                <a:gd name="T57" fmla="*/ 17 h 42"/>
                <a:gd name="T58" fmla="*/ 67 w 122"/>
                <a:gd name="T59" fmla="*/ 19 h 42"/>
                <a:gd name="T60" fmla="*/ 61 w 122"/>
                <a:gd name="T61" fmla="*/ 21 h 42"/>
                <a:gd name="T62" fmla="*/ 54 w 122"/>
                <a:gd name="T63" fmla="*/ 23 h 42"/>
                <a:gd name="T64" fmla="*/ 47 w 122"/>
                <a:gd name="T65" fmla="*/ 25 h 42"/>
                <a:gd name="T66" fmla="*/ 40 w 122"/>
                <a:gd name="T67" fmla="*/ 27 h 42"/>
                <a:gd name="T68" fmla="*/ 33 w 122"/>
                <a:gd name="T69" fmla="*/ 29 h 42"/>
                <a:gd name="T70" fmla="*/ 25 w 122"/>
                <a:gd name="T71" fmla="*/ 30 h 42"/>
                <a:gd name="T72" fmla="*/ 17 w 122"/>
                <a:gd name="T73" fmla="*/ 32 h 42"/>
                <a:gd name="T74" fmla="*/ 9 w 122"/>
                <a:gd name="T75" fmla="*/ 33 h 42"/>
                <a:gd name="T76" fmla="*/ 0 w 122"/>
                <a:gd name="T77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42">
                  <a:moveTo>
                    <a:pt x="0" y="35"/>
                  </a:moveTo>
                  <a:lnTo>
                    <a:pt x="0" y="36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0" y="39"/>
                  </a:lnTo>
                  <a:lnTo>
                    <a:pt x="1" y="39"/>
                  </a:lnTo>
                  <a:lnTo>
                    <a:pt x="1" y="40"/>
                  </a:lnTo>
                  <a:lnTo>
                    <a:pt x="1" y="41"/>
                  </a:lnTo>
                  <a:lnTo>
                    <a:pt x="6" y="40"/>
                  </a:lnTo>
                  <a:lnTo>
                    <a:pt x="10" y="39"/>
                  </a:lnTo>
                  <a:lnTo>
                    <a:pt x="14" y="38"/>
                  </a:lnTo>
                  <a:lnTo>
                    <a:pt x="18" y="38"/>
                  </a:lnTo>
                  <a:lnTo>
                    <a:pt x="22" y="37"/>
                  </a:lnTo>
                  <a:lnTo>
                    <a:pt x="26" y="36"/>
                  </a:lnTo>
                  <a:lnTo>
                    <a:pt x="30" y="35"/>
                  </a:lnTo>
                  <a:lnTo>
                    <a:pt x="34" y="35"/>
                  </a:lnTo>
                  <a:lnTo>
                    <a:pt x="37" y="34"/>
                  </a:lnTo>
                  <a:lnTo>
                    <a:pt x="41" y="33"/>
                  </a:lnTo>
                  <a:lnTo>
                    <a:pt x="45" y="32"/>
                  </a:lnTo>
                  <a:lnTo>
                    <a:pt x="48" y="31"/>
                  </a:lnTo>
                  <a:lnTo>
                    <a:pt x="52" y="30"/>
                  </a:lnTo>
                  <a:lnTo>
                    <a:pt x="55" y="29"/>
                  </a:lnTo>
                  <a:lnTo>
                    <a:pt x="58" y="28"/>
                  </a:lnTo>
                  <a:lnTo>
                    <a:pt x="62" y="27"/>
                  </a:lnTo>
                  <a:lnTo>
                    <a:pt x="65" y="26"/>
                  </a:lnTo>
                  <a:lnTo>
                    <a:pt x="68" y="25"/>
                  </a:lnTo>
                  <a:lnTo>
                    <a:pt x="72" y="24"/>
                  </a:lnTo>
                  <a:lnTo>
                    <a:pt x="75" y="23"/>
                  </a:lnTo>
                  <a:lnTo>
                    <a:pt x="79" y="22"/>
                  </a:lnTo>
                  <a:lnTo>
                    <a:pt x="82" y="21"/>
                  </a:lnTo>
                  <a:lnTo>
                    <a:pt x="86" y="19"/>
                  </a:lnTo>
                  <a:lnTo>
                    <a:pt x="89" y="18"/>
                  </a:lnTo>
                  <a:lnTo>
                    <a:pt x="93" y="16"/>
                  </a:lnTo>
                  <a:lnTo>
                    <a:pt x="96" y="15"/>
                  </a:lnTo>
                  <a:lnTo>
                    <a:pt x="100" y="14"/>
                  </a:lnTo>
                  <a:lnTo>
                    <a:pt x="104" y="12"/>
                  </a:lnTo>
                  <a:lnTo>
                    <a:pt x="107" y="11"/>
                  </a:lnTo>
                  <a:lnTo>
                    <a:pt x="111" y="9"/>
                  </a:lnTo>
                  <a:lnTo>
                    <a:pt x="115" y="7"/>
                  </a:lnTo>
                  <a:lnTo>
                    <a:pt x="119" y="6"/>
                  </a:lnTo>
                  <a:lnTo>
                    <a:pt x="120" y="5"/>
                  </a:lnTo>
                  <a:lnTo>
                    <a:pt x="120" y="3"/>
                  </a:lnTo>
                  <a:lnTo>
                    <a:pt x="121" y="2"/>
                  </a:lnTo>
                  <a:lnTo>
                    <a:pt x="120" y="1"/>
                  </a:lnTo>
                  <a:lnTo>
                    <a:pt x="118" y="0"/>
                  </a:lnTo>
                  <a:lnTo>
                    <a:pt x="114" y="1"/>
                  </a:lnTo>
                  <a:lnTo>
                    <a:pt x="110" y="3"/>
                  </a:lnTo>
                  <a:lnTo>
                    <a:pt x="106" y="5"/>
                  </a:lnTo>
                  <a:lnTo>
                    <a:pt x="103" y="6"/>
                  </a:lnTo>
                  <a:lnTo>
                    <a:pt x="99" y="8"/>
                  </a:lnTo>
                  <a:lnTo>
                    <a:pt x="95" y="9"/>
                  </a:lnTo>
                  <a:lnTo>
                    <a:pt x="91" y="10"/>
                  </a:lnTo>
                  <a:lnTo>
                    <a:pt x="88" y="12"/>
                  </a:lnTo>
                  <a:lnTo>
                    <a:pt x="84" y="13"/>
                  </a:lnTo>
                  <a:lnTo>
                    <a:pt x="81" y="14"/>
                  </a:lnTo>
                  <a:lnTo>
                    <a:pt x="77" y="16"/>
                  </a:lnTo>
                  <a:lnTo>
                    <a:pt x="74" y="17"/>
                  </a:lnTo>
                  <a:lnTo>
                    <a:pt x="71" y="18"/>
                  </a:lnTo>
                  <a:lnTo>
                    <a:pt x="67" y="19"/>
                  </a:lnTo>
                  <a:lnTo>
                    <a:pt x="64" y="20"/>
                  </a:lnTo>
                  <a:lnTo>
                    <a:pt x="61" y="21"/>
                  </a:lnTo>
                  <a:lnTo>
                    <a:pt x="57" y="22"/>
                  </a:lnTo>
                  <a:lnTo>
                    <a:pt x="54" y="23"/>
                  </a:lnTo>
                  <a:lnTo>
                    <a:pt x="51" y="24"/>
                  </a:lnTo>
                  <a:lnTo>
                    <a:pt x="47" y="25"/>
                  </a:lnTo>
                  <a:lnTo>
                    <a:pt x="44" y="26"/>
                  </a:lnTo>
                  <a:lnTo>
                    <a:pt x="40" y="27"/>
                  </a:lnTo>
                  <a:lnTo>
                    <a:pt x="36" y="28"/>
                  </a:lnTo>
                  <a:lnTo>
                    <a:pt x="33" y="29"/>
                  </a:lnTo>
                  <a:lnTo>
                    <a:pt x="29" y="29"/>
                  </a:lnTo>
                  <a:lnTo>
                    <a:pt x="25" y="30"/>
                  </a:lnTo>
                  <a:lnTo>
                    <a:pt x="22" y="31"/>
                  </a:lnTo>
                  <a:lnTo>
                    <a:pt x="17" y="32"/>
                  </a:lnTo>
                  <a:lnTo>
                    <a:pt x="13" y="33"/>
                  </a:lnTo>
                  <a:lnTo>
                    <a:pt x="9" y="33"/>
                  </a:lnTo>
                  <a:lnTo>
                    <a:pt x="5" y="34"/>
                  </a:lnTo>
                  <a:lnTo>
                    <a:pt x="0" y="3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79" name="Freeform 467">
              <a:extLst>
                <a:ext uri="{FF2B5EF4-FFF2-40B4-BE49-F238E27FC236}">
                  <a16:creationId xmlns:a16="http://schemas.microsoft.com/office/drawing/2014/main" id="{0620BD75-AE18-3E90-DF64-098095C05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3" y="3077"/>
              <a:ext cx="153" cy="34"/>
            </a:xfrm>
            <a:custGeom>
              <a:avLst/>
              <a:gdLst>
                <a:gd name="T0" fmla="*/ 0 w 153"/>
                <a:gd name="T1" fmla="*/ 28 h 34"/>
                <a:gd name="T2" fmla="*/ 0 w 153"/>
                <a:gd name="T3" fmla="*/ 29 h 34"/>
                <a:gd name="T4" fmla="*/ 0 w 153"/>
                <a:gd name="T5" fmla="*/ 31 h 34"/>
                <a:gd name="T6" fmla="*/ 1 w 153"/>
                <a:gd name="T7" fmla="*/ 32 h 34"/>
                <a:gd name="T8" fmla="*/ 6 w 153"/>
                <a:gd name="T9" fmla="*/ 32 h 34"/>
                <a:gd name="T10" fmla="*/ 15 w 153"/>
                <a:gd name="T11" fmla="*/ 31 h 34"/>
                <a:gd name="T12" fmla="*/ 24 w 153"/>
                <a:gd name="T13" fmla="*/ 31 h 34"/>
                <a:gd name="T14" fmla="*/ 34 w 153"/>
                <a:gd name="T15" fmla="*/ 30 h 34"/>
                <a:gd name="T16" fmla="*/ 44 w 153"/>
                <a:gd name="T17" fmla="*/ 28 h 34"/>
                <a:gd name="T18" fmla="*/ 54 w 153"/>
                <a:gd name="T19" fmla="*/ 27 h 34"/>
                <a:gd name="T20" fmla="*/ 65 w 153"/>
                <a:gd name="T21" fmla="*/ 26 h 34"/>
                <a:gd name="T22" fmla="*/ 75 w 153"/>
                <a:gd name="T23" fmla="*/ 24 h 34"/>
                <a:gd name="T24" fmla="*/ 85 w 153"/>
                <a:gd name="T25" fmla="*/ 22 h 34"/>
                <a:gd name="T26" fmla="*/ 95 w 153"/>
                <a:gd name="T27" fmla="*/ 20 h 34"/>
                <a:gd name="T28" fmla="*/ 104 w 153"/>
                <a:gd name="T29" fmla="*/ 18 h 34"/>
                <a:gd name="T30" fmla="*/ 114 w 153"/>
                <a:gd name="T31" fmla="*/ 16 h 34"/>
                <a:gd name="T32" fmla="*/ 123 w 153"/>
                <a:gd name="T33" fmla="*/ 13 h 34"/>
                <a:gd name="T34" fmla="*/ 131 w 153"/>
                <a:gd name="T35" fmla="*/ 11 h 34"/>
                <a:gd name="T36" fmla="*/ 140 w 153"/>
                <a:gd name="T37" fmla="*/ 9 h 34"/>
                <a:gd name="T38" fmla="*/ 147 w 153"/>
                <a:gd name="T39" fmla="*/ 6 h 34"/>
                <a:gd name="T40" fmla="*/ 151 w 153"/>
                <a:gd name="T41" fmla="*/ 4 h 34"/>
                <a:gd name="T42" fmla="*/ 152 w 153"/>
                <a:gd name="T43" fmla="*/ 2 h 34"/>
                <a:gd name="T44" fmla="*/ 150 w 153"/>
                <a:gd name="T45" fmla="*/ 0 h 34"/>
                <a:gd name="T46" fmla="*/ 141 w 153"/>
                <a:gd name="T47" fmla="*/ 2 h 34"/>
                <a:gd name="T48" fmla="*/ 132 w 153"/>
                <a:gd name="T49" fmla="*/ 4 h 34"/>
                <a:gd name="T50" fmla="*/ 123 w 153"/>
                <a:gd name="T51" fmla="*/ 7 h 34"/>
                <a:gd name="T52" fmla="*/ 114 w 153"/>
                <a:gd name="T53" fmla="*/ 9 h 34"/>
                <a:gd name="T54" fmla="*/ 105 w 153"/>
                <a:gd name="T55" fmla="*/ 11 h 34"/>
                <a:gd name="T56" fmla="*/ 95 w 153"/>
                <a:gd name="T57" fmla="*/ 13 h 34"/>
                <a:gd name="T58" fmla="*/ 86 w 153"/>
                <a:gd name="T59" fmla="*/ 15 h 34"/>
                <a:gd name="T60" fmla="*/ 76 w 153"/>
                <a:gd name="T61" fmla="*/ 16 h 34"/>
                <a:gd name="T62" fmla="*/ 66 w 153"/>
                <a:gd name="T63" fmla="*/ 18 h 34"/>
                <a:gd name="T64" fmla="*/ 57 w 153"/>
                <a:gd name="T65" fmla="*/ 20 h 34"/>
                <a:gd name="T66" fmla="*/ 47 w 153"/>
                <a:gd name="T67" fmla="*/ 22 h 34"/>
                <a:gd name="T68" fmla="*/ 38 w 153"/>
                <a:gd name="T69" fmla="*/ 23 h 34"/>
                <a:gd name="T70" fmla="*/ 28 w 153"/>
                <a:gd name="T71" fmla="*/ 24 h 34"/>
                <a:gd name="T72" fmla="*/ 19 w 153"/>
                <a:gd name="T73" fmla="*/ 25 h 34"/>
                <a:gd name="T74" fmla="*/ 9 w 153"/>
                <a:gd name="T75" fmla="*/ 26 h 34"/>
                <a:gd name="T76" fmla="*/ 0 w 153"/>
                <a:gd name="T7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3" h="34">
                  <a:moveTo>
                    <a:pt x="0" y="27"/>
                  </a:moveTo>
                  <a:lnTo>
                    <a:pt x="0" y="28"/>
                  </a:lnTo>
                  <a:lnTo>
                    <a:pt x="0" y="28"/>
                  </a:lnTo>
                  <a:lnTo>
                    <a:pt x="0" y="29"/>
                  </a:lnTo>
                  <a:lnTo>
                    <a:pt x="0" y="30"/>
                  </a:lnTo>
                  <a:lnTo>
                    <a:pt x="0" y="31"/>
                  </a:lnTo>
                  <a:lnTo>
                    <a:pt x="1" y="31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6" y="32"/>
                  </a:lnTo>
                  <a:lnTo>
                    <a:pt x="10" y="32"/>
                  </a:lnTo>
                  <a:lnTo>
                    <a:pt x="15" y="31"/>
                  </a:lnTo>
                  <a:lnTo>
                    <a:pt x="20" y="31"/>
                  </a:lnTo>
                  <a:lnTo>
                    <a:pt x="24" y="31"/>
                  </a:lnTo>
                  <a:lnTo>
                    <a:pt x="29" y="30"/>
                  </a:lnTo>
                  <a:lnTo>
                    <a:pt x="34" y="30"/>
                  </a:lnTo>
                  <a:lnTo>
                    <a:pt x="39" y="29"/>
                  </a:lnTo>
                  <a:lnTo>
                    <a:pt x="44" y="28"/>
                  </a:lnTo>
                  <a:lnTo>
                    <a:pt x="49" y="28"/>
                  </a:lnTo>
                  <a:lnTo>
                    <a:pt x="54" y="27"/>
                  </a:lnTo>
                  <a:lnTo>
                    <a:pt x="59" y="26"/>
                  </a:lnTo>
                  <a:lnTo>
                    <a:pt x="65" y="26"/>
                  </a:lnTo>
                  <a:lnTo>
                    <a:pt x="70" y="25"/>
                  </a:lnTo>
                  <a:lnTo>
                    <a:pt x="75" y="24"/>
                  </a:lnTo>
                  <a:lnTo>
                    <a:pt x="80" y="23"/>
                  </a:lnTo>
                  <a:lnTo>
                    <a:pt x="85" y="22"/>
                  </a:lnTo>
                  <a:lnTo>
                    <a:pt x="90" y="21"/>
                  </a:lnTo>
                  <a:lnTo>
                    <a:pt x="95" y="20"/>
                  </a:lnTo>
                  <a:lnTo>
                    <a:pt x="100" y="19"/>
                  </a:lnTo>
                  <a:lnTo>
                    <a:pt x="104" y="18"/>
                  </a:lnTo>
                  <a:lnTo>
                    <a:pt x="109" y="17"/>
                  </a:lnTo>
                  <a:lnTo>
                    <a:pt x="114" y="16"/>
                  </a:lnTo>
                  <a:lnTo>
                    <a:pt x="118" y="15"/>
                  </a:lnTo>
                  <a:lnTo>
                    <a:pt x="123" y="13"/>
                  </a:lnTo>
                  <a:lnTo>
                    <a:pt x="127" y="12"/>
                  </a:lnTo>
                  <a:lnTo>
                    <a:pt x="131" y="11"/>
                  </a:lnTo>
                  <a:lnTo>
                    <a:pt x="136" y="10"/>
                  </a:lnTo>
                  <a:lnTo>
                    <a:pt x="140" y="9"/>
                  </a:lnTo>
                  <a:lnTo>
                    <a:pt x="143" y="8"/>
                  </a:lnTo>
                  <a:lnTo>
                    <a:pt x="147" y="6"/>
                  </a:lnTo>
                  <a:lnTo>
                    <a:pt x="151" y="5"/>
                  </a:lnTo>
                  <a:lnTo>
                    <a:pt x="151" y="4"/>
                  </a:lnTo>
                  <a:lnTo>
                    <a:pt x="152" y="3"/>
                  </a:lnTo>
                  <a:lnTo>
                    <a:pt x="152" y="2"/>
                  </a:lnTo>
                  <a:lnTo>
                    <a:pt x="151" y="1"/>
                  </a:lnTo>
                  <a:lnTo>
                    <a:pt x="150" y="0"/>
                  </a:lnTo>
                  <a:lnTo>
                    <a:pt x="146" y="1"/>
                  </a:lnTo>
                  <a:lnTo>
                    <a:pt x="141" y="2"/>
                  </a:lnTo>
                  <a:lnTo>
                    <a:pt x="137" y="3"/>
                  </a:lnTo>
                  <a:lnTo>
                    <a:pt x="132" y="4"/>
                  </a:lnTo>
                  <a:lnTo>
                    <a:pt x="128" y="6"/>
                  </a:lnTo>
                  <a:lnTo>
                    <a:pt x="123" y="7"/>
                  </a:lnTo>
                  <a:lnTo>
                    <a:pt x="119" y="8"/>
                  </a:lnTo>
                  <a:lnTo>
                    <a:pt x="114" y="9"/>
                  </a:lnTo>
                  <a:lnTo>
                    <a:pt x="109" y="10"/>
                  </a:lnTo>
                  <a:lnTo>
                    <a:pt x="105" y="11"/>
                  </a:lnTo>
                  <a:lnTo>
                    <a:pt x="100" y="12"/>
                  </a:lnTo>
                  <a:lnTo>
                    <a:pt x="95" y="13"/>
                  </a:lnTo>
                  <a:lnTo>
                    <a:pt x="90" y="14"/>
                  </a:lnTo>
                  <a:lnTo>
                    <a:pt x="86" y="15"/>
                  </a:lnTo>
                  <a:lnTo>
                    <a:pt x="81" y="16"/>
                  </a:lnTo>
                  <a:lnTo>
                    <a:pt x="76" y="16"/>
                  </a:lnTo>
                  <a:lnTo>
                    <a:pt x="71" y="17"/>
                  </a:lnTo>
                  <a:lnTo>
                    <a:pt x="66" y="18"/>
                  </a:lnTo>
                  <a:lnTo>
                    <a:pt x="62" y="19"/>
                  </a:lnTo>
                  <a:lnTo>
                    <a:pt x="57" y="20"/>
                  </a:lnTo>
                  <a:lnTo>
                    <a:pt x="52" y="21"/>
                  </a:lnTo>
                  <a:lnTo>
                    <a:pt x="47" y="22"/>
                  </a:lnTo>
                  <a:lnTo>
                    <a:pt x="42" y="22"/>
                  </a:lnTo>
                  <a:lnTo>
                    <a:pt x="38" y="23"/>
                  </a:lnTo>
                  <a:lnTo>
                    <a:pt x="33" y="23"/>
                  </a:lnTo>
                  <a:lnTo>
                    <a:pt x="28" y="24"/>
                  </a:lnTo>
                  <a:lnTo>
                    <a:pt x="23" y="25"/>
                  </a:lnTo>
                  <a:lnTo>
                    <a:pt x="19" y="25"/>
                  </a:lnTo>
                  <a:lnTo>
                    <a:pt x="14" y="26"/>
                  </a:lnTo>
                  <a:lnTo>
                    <a:pt x="9" y="26"/>
                  </a:lnTo>
                  <a:lnTo>
                    <a:pt x="5" y="27"/>
                  </a:lnTo>
                  <a:lnTo>
                    <a:pt x="0" y="2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80" name="Freeform 468">
              <a:extLst>
                <a:ext uri="{FF2B5EF4-FFF2-40B4-BE49-F238E27FC236}">
                  <a16:creationId xmlns:a16="http://schemas.microsoft.com/office/drawing/2014/main" id="{3E7BC6DC-41DB-F0D9-FA43-901554308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" y="3712"/>
              <a:ext cx="21" cy="20"/>
            </a:xfrm>
            <a:custGeom>
              <a:avLst/>
              <a:gdLst>
                <a:gd name="T0" fmla="*/ 9 w 21"/>
                <a:gd name="T1" fmla="*/ 19 h 20"/>
                <a:gd name="T2" fmla="*/ 7 w 21"/>
                <a:gd name="T3" fmla="*/ 19 h 20"/>
                <a:gd name="T4" fmla="*/ 5 w 21"/>
                <a:gd name="T5" fmla="*/ 18 h 20"/>
                <a:gd name="T6" fmla="*/ 4 w 21"/>
                <a:gd name="T7" fmla="*/ 17 h 20"/>
                <a:gd name="T8" fmla="*/ 2 w 21"/>
                <a:gd name="T9" fmla="*/ 16 h 20"/>
                <a:gd name="T10" fmla="*/ 1 w 21"/>
                <a:gd name="T11" fmla="*/ 14 h 20"/>
                <a:gd name="T12" fmla="*/ 0 w 21"/>
                <a:gd name="T13" fmla="*/ 12 h 20"/>
                <a:gd name="T14" fmla="*/ 0 w 21"/>
                <a:gd name="T15" fmla="*/ 11 h 20"/>
                <a:gd name="T16" fmla="*/ 0 w 21"/>
                <a:gd name="T17" fmla="*/ 9 h 20"/>
                <a:gd name="T18" fmla="*/ 0 w 21"/>
                <a:gd name="T19" fmla="*/ 7 h 20"/>
                <a:gd name="T20" fmla="*/ 0 w 21"/>
                <a:gd name="T21" fmla="*/ 5 h 20"/>
                <a:gd name="T22" fmla="*/ 1 w 21"/>
                <a:gd name="T23" fmla="*/ 4 h 20"/>
                <a:gd name="T24" fmla="*/ 2 w 21"/>
                <a:gd name="T25" fmla="*/ 2 h 20"/>
                <a:gd name="T26" fmla="*/ 4 w 21"/>
                <a:gd name="T27" fmla="*/ 1 h 20"/>
                <a:gd name="T28" fmla="*/ 5 w 21"/>
                <a:gd name="T29" fmla="*/ 0 h 20"/>
                <a:gd name="T30" fmla="*/ 7 w 21"/>
                <a:gd name="T31" fmla="*/ 0 h 20"/>
                <a:gd name="T32" fmla="*/ 9 w 21"/>
                <a:gd name="T33" fmla="*/ 0 h 20"/>
                <a:gd name="T34" fmla="*/ 11 w 21"/>
                <a:gd name="T35" fmla="*/ 0 h 20"/>
                <a:gd name="T36" fmla="*/ 13 w 21"/>
                <a:gd name="T37" fmla="*/ 0 h 20"/>
                <a:gd name="T38" fmla="*/ 15 w 21"/>
                <a:gd name="T39" fmla="*/ 1 h 20"/>
                <a:gd name="T40" fmla="*/ 17 w 21"/>
                <a:gd name="T41" fmla="*/ 2 h 20"/>
                <a:gd name="T42" fmla="*/ 18 w 21"/>
                <a:gd name="T43" fmla="*/ 4 h 20"/>
                <a:gd name="T44" fmla="*/ 19 w 21"/>
                <a:gd name="T45" fmla="*/ 5 h 20"/>
                <a:gd name="T46" fmla="*/ 20 w 21"/>
                <a:gd name="T47" fmla="*/ 7 h 20"/>
                <a:gd name="T48" fmla="*/ 20 w 21"/>
                <a:gd name="T49" fmla="*/ 9 h 20"/>
                <a:gd name="T50" fmla="*/ 20 w 21"/>
                <a:gd name="T51" fmla="*/ 11 h 20"/>
                <a:gd name="T52" fmla="*/ 19 w 21"/>
                <a:gd name="T53" fmla="*/ 12 h 20"/>
                <a:gd name="T54" fmla="*/ 18 w 21"/>
                <a:gd name="T55" fmla="*/ 14 h 20"/>
                <a:gd name="T56" fmla="*/ 17 w 21"/>
                <a:gd name="T57" fmla="*/ 16 h 20"/>
                <a:gd name="T58" fmla="*/ 15 w 21"/>
                <a:gd name="T59" fmla="*/ 17 h 20"/>
                <a:gd name="T60" fmla="*/ 13 w 21"/>
                <a:gd name="T61" fmla="*/ 18 h 20"/>
                <a:gd name="T62" fmla="*/ 11 w 21"/>
                <a:gd name="T63" fmla="*/ 19 h 20"/>
                <a:gd name="T64" fmla="*/ 9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9" y="19"/>
                  </a:moveTo>
                  <a:lnTo>
                    <a:pt x="7" y="19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19" y="12"/>
                  </a:lnTo>
                  <a:lnTo>
                    <a:pt x="18" y="14"/>
                  </a:lnTo>
                  <a:lnTo>
                    <a:pt x="17" y="16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81" name="Freeform 469">
              <a:extLst>
                <a:ext uri="{FF2B5EF4-FFF2-40B4-BE49-F238E27FC236}">
                  <a16:creationId xmlns:a16="http://schemas.microsoft.com/office/drawing/2014/main" id="{87E76BD2-04EC-769F-FE4A-7EA1FF049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738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20 h 21"/>
                <a:gd name="T4" fmla="*/ 5 w 20"/>
                <a:gd name="T5" fmla="*/ 19 h 21"/>
                <a:gd name="T6" fmla="*/ 4 w 20"/>
                <a:gd name="T7" fmla="*/ 18 h 21"/>
                <a:gd name="T8" fmla="*/ 2 w 20"/>
                <a:gd name="T9" fmla="*/ 17 h 21"/>
                <a:gd name="T10" fmla="*/ 1 w 20"/>
                <a:gd name="T11" fmla="*/ 15 h 21"/>
                <a:gd name="T12" fmla="*/ 0 w 20"/>
                <a:gd name="T13" fmla="*/ 13 h 21"/>
                <a:gd name="T14" fmla="*/ 0 w 20"/>
                <a:gd name="T15" fmla="*/ 12 h 21"/>
                <a:gd name="T16" fmla="*/ 0 w 20"/>
                <a:gd name="T17" fmla="*/ 10 h 21"/>
                <a:gd name="T18" fmla="*/ 0 w 20"/>
                <a:gd name="T19" fmla="*/ 7 h 21"/>
                <a:gd name="T20" fmla="*/ 0 w 20"/>
                <a:gd name="T21" fmla="*/ 5 h 21"/>
                <a:gd name="T22" fmla="*/ 1 w 20"/>
                <a:gd name="T23" fmla="*/ 4 h 21"/>
                <a:gd name="T24" fmla="*/ 2 w 20"/>
                <a:gd name="T25" fmla="*/ 2 h 21"/>
                <a:gd name="T26" fmla="*/ 4 w 20"/>
                <a:gd name="T27" fmla="*/ 1 h 21"/>
                <a:gd name="T28" fmla="*/ 5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4 w 20"/>
                <a:gd name="T39" fmla="*/ 1 h 21"/>
                <a:gd name="T40" fmla="*/ 16 w 20"/>
                <a:gd name="T41" fmla="*/ 2 h 21"/>
                <a:gd name="T42" fmla="*/ 17 w 20"/>
                <a:gd name="T43" fmla="*/ 4 h 21"/>
                <a:gd name="T44" fmla="*/ 18 w 20"/>
                <a:gd name="T45" fmla="*/ 5 h 21"/>
                <a:gd name="T46" fmla="*/ 19 w 20"/>
                <a:gd name="T47" fmla="*/ 7 h 21"/>
                <a:gd name="T48" fmla="*/ 19 w 20"/>
                <a:gd name="T49" fmla="*/ 10 h 21"/>
                <a:gd name="T50" fmla="*/ 19 w 20"/>
                <a:gd name="T51" fmla="*/ 12 h 21"/>
                <a:gd name="T52" fmla="*/ 18 w 20"/>
                <a:gd name="T53" fmla="*/ 13 h 21"/>
                <a:gd name="T54" fmla="*/ 17 w 20"/>
                <a:gd name="T55" fmla="*/ 15 h 21"/>
                <a:gd name="T56" fmla="*/ 16 w 20"/>
                <a:gd name="T57" fmla="*/ 17 h 21"/>
                <a:gd name="T58" fmla="*/ 14 w 20"/>
                <a:gd name="T59" fmla="*/ 18 h 21"/>
                <a:gd name="T60" fmla="*/ 13 w 20"/>
                <a:gd name="T61" fmla="*/ 19 h 21"/>
                <a:gd name="T62" fmla="*/ 11 w 20"/>
                <a:gd name="T63" fmla="*/ 20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20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4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82" name="Freeform 470">
              <a:extLst>
                <a:ext uri="{FF2B5EF4-FFF2-40B4-BE49-F238E27FC236}">
                  <a16:creationId xmlns:a16="http://schemas.microsoft.com/office/drawing/2014/main" id="{08366696-2FCC-A2EE-A86E-4B4BF8106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1" y="3708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7 w 21"/>
                <a:gd name="T3" fmla="*/ 19 h 21"/>
                <a:gd name="T4" fmla="*/ 6 w 21"/>
                <a:gd name="T5" fmla="*/ 19 h 21"/>
                <a:gd name="T6" fmla="*/ 4 w 21"/>
                <a:gd name="T7" fmla="*/ 18 h 21"/>
                <a:gd name="T8" fmla="*/ 2 w 21"/>
                <a:gd name="T9" fmla="*/ 17 h 21"/>
                <a:gd name="T10" fmla="*/ 1 w 21"/>
                <a:gd name="T11" fmla="*/ 15 h 21"/>
                <a:gd name="T12" fmla="*/ 0 w 21"/>
                <a:gd name="T13" fmla="*/ 14 h 21"/>
                <a:gd name="T14" fmla="*/ 0 w 21"/>
                <a:gd name="T15" fmla="*/ 12 h 21"/>
                <a:gd name="T16" fmla="*/ 0 w 21"/>
                <a:gd name="T17" fmla="*/ 10 h 21"/>
                <a:gd name="T18" fmla="*/ 0 w 21"/>
                <a:gd name="T19" fmla="*/ 8 h 21"/>
                <a:gd name="T20" fmla="*/ 0 w 21"/>
                <a:gd name="T21" fmla="*/ 6 h 21"/>
                <a:gd name="T22" fmla="*/ 1 w 21"/>
                <a:gd name="T23" fmla="*/ 4 h 21"/>
                <a:gd name="T24" fmla="*/ 2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7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3 w 21"/>
                <a:gd name="T37" fmla="*/ 0 h 21"/>
                <a:gd name="T38" fmla="*/ 15 w 21"/>
                <a:gd name="T39" fmla="*/ 1 h 21"/>
                <a:gd name="T40" fmla="*/ 17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20 w 21"/>
                <a:gd name="T47" fmla="*/ 8 h 21"/>
                <a:gd name="T48" fmla="*/ 20 w 21"/>
                <a:gd name="T49" fmla="*/ 10 h 21"/>
                <a:gd name="T50" fmla="*/ 20 w 21"/>
                <a:gd name="T51" fmla="*/ 12 h 21"/>
                <a:gd name="T52" fmla="*/ 19 w 21"/>
                <a:gd name="T53" fmla="*/ 14 h 21"/>
                <a:gd name="T54" fmla="*/ 18 w 21"/>
                <a:gd name="T55" fmla="*/ 15 h 21"/>
                <a:gd name="T56" fmla="*/ 17 w 21"/>
                <a:gd name="T57" fmla="*/ 17 h 21"/>
                <a:gd name="T58" fmla="*/ 15 w 21"/>
                <a:gd name="T59" fmla="*/ 18 h 21"/>
                <a:gd name="T60" fmla="*/ 13 w 21"/>
                <a:gd name="T61" fmla="*/ 19 h 21"/>
                <a:gd name="T62" fmla="*/ 12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7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19" y="14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83" name="Freeform 471">
              <a:extLst>
                <a:ext uri="{FF2B5EF4-FFF2-40B4-BE49-F238E27FC236}">
                  <a16:creationId xmlns:a16="http://schemas.microsoft.com/office/drawing/2014/main" id="{2639BB23-290D-5DEC-11C8-161AF501A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2" y="3490"/>
              <a:ext cx="20" cy="21"/>
            </a:xfrm>
            <a:custGeom>
              <a:avLst/>
              <a:gdLst>
                <a:gd name="T0" fmla="*/ 9 w 20"/>
                <a:gd name="T1" fmla="*/ 20 h 21"/>
                <a:gd name="T2" fmla="*/ 7 w 20"/>
                <a:gd name="T3" fmla="*/ 20 h 21"/>
                <a:gd name="T4" fmla="*/ 6 w 20"/>
                <a:gd name="T5" fmla="*/ 19 h 21"/>
                <a:gd name="T6" fmla="*/ 4 w 20"/>
                <a:gd name="T7" fmla="*/ 18 h 21"/>
                <a:gd name="T8" fmla="*/ 2 w 20"/>
                <a:gd name="T9" fmla="*/ 17 h 21"/>
                <a:gd name="T10" fmla="*/ 1 w 20"/>
                <a:gd name="T11" fmla="*/ 15 h 21"/>
                <a:gd name="T12" fmla="*/ 0 w 20"/>
                <a:gd name="T13" fmla="*/ 13 h 21"/>
                <a:gd name="T14" fmla="*/ 0 w 20"/>
                <a:gd name="T15" fmla="*/ 12 h 21"/>
                <a:gd name="T16" fmla="*/ 0 w 20"/>
                <a:gd name="T17" fmla="*/ 10 h 21"/>
                <a:gd name="T18" fmla="*/ 0 w 20"/>
                <a:gd name="T19" fmla="*/ 8 h 21"/>
                <a:gd name="T20" fmla="*/ 0 w 20"/>
                <a:gd name="T21" fmla="*/ 6 h 21"/>
                <a:gd name="T22" fmla="*/ 1 w 20"/>
                <a:gd name="T23" fmla="*/ 4 h 21"/>
                <a:gd name="T24" fmla="*/ 2 w 20"/>
                <a:gd name="T25" fmla="*/ 3 h 21"/>
                <a:gd name="T26" fmla="*/ 4 w 20"/>
                <a:gd name="T27" fmla="*/ 2 h 21"/>
                <a:gd name="T28" fmla="*/ 6 w 20"/>
                <a:gd name="T29" fmla="*/ 0 h 21"/>
                <a:gd name="T30" fmla="*/ 7 w 20"/>
                <a:gd name="T31" fmla="*/ 0 h 21"/>
                <a:gd name="T32" fmla="*/ 9 w 20"/>
                <a:gd name="T33" fmla="*/ 0 h 21"/>
                <a:gd name="T34" fmla="*/ 11 w 20"/>
                <a:gd name="T35" fmla="*/ 0 h 21"/>
                <a:gd name="T36" fmla="*/ 13 w 20"/>
                <a:gd name="T37" fmla="*/ 0 h 21"/>
                <a:gd name="T38" fmla="*/ 15 w 20"/>
                <a:gd name="T39" fmla="*/ 2 h 21"/>
                <a:gd name="T40" fmla="*/ 16 w 20"/>
                <a:gd name="T41" fmla="*/ 3 h 21"/>
                <a:gd name="T42" fmla="*/ 17 w 20"/>
                <a:gd name="T43" fmla="*/ 4 h 21"/>
                <a:gd name="T44" fmla="*/ 18 w 20"/>
                <a:gd name="T45" fmla="*/ 6 h 21"/>
                <a:gd name="T46" fmla="*/ 19 w 20"/>
                <a:gd name="T47" fmla="*/ 8 h 21"/>
                <a:gd name="T48" fmla="*/ 19 w 20"/>
                <a:gd name="T49" fmla="*/ 10 h 21"/>
                <a:gd name="T50" fmla="*/ 19 w 20"/>
                <a:gd name="T51" fmla="*/ 12 h 21"/>
                <a:gd name="T52" fmla="*/ 18 w 20"/>
                <a:gd name="T53" fmla="*/ 13 h 21"/>
                <a:gd name="T54" fmla="*/ 17 w 20"/>
                <a:gd name="T55" fmla="*/ 15 h 21"/>
                <a:gd name="T56" fmla="*/ 16 w 20"/>
                <a:gd name="T57" fmla="*/ 17 h 21"/>
                <a:gd name="T58" fmla="*/ 15 w 20"/>
                <a:gd name="T59" fmla="*/ 18 h 21"/>
                <a:gd name="T60" fmla="*/ 13 w 20"/>
                <a:gd name="T61" fmla="*/ 19 h 21"/>
                <a:gd name="T62" fmla="*/ 11 w 20"/>
                <a:gd name="T63" fmla="*/ 20 h 21"/>
                <a:gd name="T64" fmla="*/ 9 w 20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9" y="20"/>
                  </a:moveTo>
                  <a:lnTo>
                    <a:pt x="7" y="20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4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7" y="15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84" name="Freeform 472">
              <a:extLst>
                <a:ext uri="{FF2B5EF4-FFF2-40B4-BE49-F238E27FC236}">
                  <a16:creationId xmlns:a16="http://schemas.microsoft.com/office/drawing/2014/main" id="{A159159D-836A-C478-07B3-C432AFCFD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8" y="3482"/>
              <a:ext cx="20" cy="20"/>
            </a:xfrm>
            <a:custGeom>
              <a:avLst/>
              <a:gdLst>
                <a:gd name="T0" fmla="*/ 9 w 20"/>
                <a:gd name="T1" fmla="*/ 19 h 20"/>
                <a:gd name="T2" fmla="*/ 7 w 20"/>
                <a:gd name="T3" fmla="*/ 18 h 20"/>
                <a:gd name="T4" fmla="*/ 5 w 20"/>
                <a:gd name="T5" fmla="*/ 18 h 20"/>
                <a:gd name="T6" fmla="*/ 4 w 20"/>
                <a:gd name="T7" fmla="*/ 17 h 20"/>
                <a:gd name="T8" fmla="*/ 2 w 20"/>
                <a:gd name="T9" fmla="*/ 15 h 20"/>
                <a:gd name="T10" fmla="*/ 1 w 20"/>
                <a:gd name="T11" fmla="*/ 14 h 20"/>
                <a:gd name="T12" fmla="*/ 0 w 20"/>
                <a:gd name="T13" fmla="*/ 12 h 20"/>
                <a:gd name="T14" fmla="*/ 0 w 20"/>
                <a:gd name="T15" fmla="*/ 11 h 20"/>
                <a:gd name="T16" fmla="*/ 0 w 20"/>
                <a:gd name="T17" fmla="*/ 9 h 20"/>
                <a:gd name="T18" fmla="*/ 0 w 20"/>
                <a:gd name="T19" fmla="*/ 7 h 20"/>
                <a:gd name="T20" fmla="*/ 0 w 20"/>
                <a:gd name="T21" fmla="*/ 5 h 20"/>
                <a:gd name="T22" fmla="*/ 1 w 20"/>
                <a:gd name="T23" fmla="*/ 3 h 20"/>
                <a:gd name="T24" fmla="*/ 2 w 20"/>
                <a:gd name="T25" fmla="*/ 2 h 20"/>
                <a:gd name="T26" fmla="*/ 4 w 20"/>
                <a:gd name="T27" fmla="*/ 1 h 20"/>
                <a:gd name="T28" fmla="*/ 5 w 20"/>
                <a:gd name="T29" fmla="*/ 0 h 20"/>
                <a:gd name="T30" fmla="*/ 7 w 20"/>
                <a:gd name="T31" fmla="*/ 0 h 20"/>
                <a:gd name="T32" fmla="*/ 9 w 20"/>
                <a:gd name="T33" fmla="*/ 0 h 20"/>
                <a:gd name="T34" fmla="*/ 11 w 20"/>
                <a:gd name="T35" fmla="*/ 0 h 20"/>
                <a:gd name="T36" fmla="*/ 13 w 20"/>
                <a:gd name="T37" fmla="*/ 0 h 20"/>
                <a:gd name="T38" fmla="*/ 14 w 20"/>
                <a:gd name="T39" fmla="*/ 1 h 20"/>
                <a:gd name="T40" fmla="*/ 16 w 20"/>
                <a:gd name="T41" fmla="*/ 2 h 20"/>
                <a:gd name="T42" fmla="*/ 17 w 20"/>
                <a:gd name="T43" fmla="*/ 3 h 20"/>
                <a:gd name="T44" fmla="*/ 18 w 20"/>
                <a:gd name="T45" fmla="*/ 5 h 20"/>
                <a:gd name="T46" fmla="*/ 18 w 20"/>
                <a:gd name="T47" fmla="*/ 7 h 20"/>
                <a:gd name="T48" fmla="*/ 19 w 20"/>
                <a:gd name="T49" fmla="*/ 9 h 20"/>
                <a:gd name="T50" fmla="*/ 18 w 20"/>
                <a:gd name="T51" fmla="*/ 11 h 20"/>
                <a:gd name="T52" fmla="*/ 18 w 20"/>
                <a:gd name="T53" fmla="*/ 12 h 20"/>
                <a:gd name="T54" fmla="*/ 17 w 20"/>
                <a:gd name="T55" fmla="*/ 14 h 20"/>
                <a:gd name="T56" fmla="*/ 16 w 20"/>
                <a:gd name="T57" fmla="*/ 15 h 20"/>
                <a:gd name="T58" fmla="*/ 14 w 20"/>
                <a:gd name="T59" fmla="*/ 17 h 20"/>
                <a:gd name="T60" fmla="*/ 13 w 20"/>
                <a:gd name="T61" fmla="*/ 18 h 20"/>
                <a:gd name="T62" fmla="*/ 11 w 20"/>
                <a:gd name="T63" fmla="*/ 18 h 20"/>
                <a:gd name="T64" fmla="*/ 9 w 20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0">
                  <a:moveTo>
                    <a:pt x="9" y="19"/>
                  </a:moveTo>
                  <a:lnTo>
                    <a:pt x="7" y="18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9" y="9"/>
                  </a:lnTo>
                  <a:lnTo>
                    <a:pt x="18" y="11"/>
                  </a:lnTo>
                  <a:lnTo>
                    <a:pt x="18" y="12"/>
                  </a:lnTo>
                  <a:lnTo>
                    <a:pt x="17" y="14"/>
                  </a:lnTo>
                  <a:lnTo>
                    <a:pt x="16" y="15"/>
                  </a:lnTo>
                  <a:lnTo>
                    <a:pt x="14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9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85" name="Freeform 473">
              <a:extLst>
                <a:ext uri="{FF2B5EF4-FFF2-40B4-BE49-F238E27FC236}">
                  <a16:creationId xmlns:a16="http://schemas.microsoft.com/office/drawing/2014/main" id="{62E606BC-C92D-424C-7613-2B118BE6E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5" y="3508"/>
              <a:ext cx="21" cy="21"/>
            </a:xfrm>
            <a:custGeom>
              <a:avLst/>
              <a:gdLst>
                <a:gd name="T0" fmla="*/ 10 w 21"/>
                <a:gd name="T1" fmla="*/ 20 h 21"/>
                <a:gd name="T2" fmla="*/ 8 w 21"/>
                <a:gd name="T3" fmla="*/ 19 h 21"/>
                <a:gd name="T4" fmla="*/ 6 w 21"/>
                <a:gd name="T5" fmla="*/ 19 h 21"/>
                <a:gd name="T6" fmla="*/ 4 w 21"/>
                <a:gd name="T7" fmla="*/ 17 h 21"/>
                <a:gd name="T8" fmla="*/ 3 w 21"/>
                <a:gd name="T9" fmla="*/ 16 h 21"/>
                <a:gd name="T10" fmla="*/ 2 w 21"/>
                <a:gd name="T11" fmla="*/ 15 h 21"/>
                <a:gd name="T12" fmla="*/ 1 w 21"/>
                <a:gd name="T13" fmla="*/ 13 h 21"/>
                <a:gd name="T14" fmla="*/ 0 w 21"/>
                <a:gd name="T15" fmla="*/ 11 h 21"/>
                <a:gd name="T16" fmla="*/ 0 w 21"/>
                <a:gd name="T17" fmla="*/ 9 h 21"/>
                <a:gd name="T18" fmla="*/ 0 w 21"/>
                <a:gd name="T19" fmla="*/ 7 h 21"/>
                <a:gd name="T20" fmla="*/ 1 w 21"/>
                <a:gd name="T21" fmla="*/ 6 h 21"/>
                <a:gd name="T22" fmla="*/ 2 w 21"/>
                <a:gd name="T23" fmla="*/ 4 h 21"/>
                <a:gd name="T24" fmla="*/ 3 w 21"/>
                <a:gd name="T25" fmla="*/ 2 h 21"/>
                <a:gd name="T26" fmla="*/ 4 w 21"/>
                <a:gd name="T27" fmla="*/ 1 h 21"/>
                <a:gd name="T28" fmla="*/ 6 w 21"/>
                <a:gd name="T29" fmla="*/ 0 h 21"/>
                <a:gd name="T30" fmla="*/ 8 w 21"/>
                <a:gd name="T31" fmla="*/ 0 h 21"/>
                <a:gd name="T32" fmla="*/ 10 w 21"/>
                <a:gd name="T33" fmla="*/ 0 h 21"/>
                <a:gd name="T34" fmla="*/ 12 w 21"/>
                <a:gd name="T35" fmla="*/ 0 h 21"/>
                <a:gd name="T36" fmla="*/ 14 w 21"/>
                <a:gd name="T37" fmla="*/ 0 h 21"/>
                <a:gd name="T38" fmla="*/ 15 w 21"/>
                <a:gd name="T39" fmla="*/ 1 h 21"/>
                <a:gd name="T40" fmla="*/ 16 w 21"/>
                <a:gd name="T41" fmla="*/ 2 h 21"/>
                <a:gd name="T42" fmla="*/ 18 w 21"/>
                <a:gd name="T43" fmla="*/ 4 h 21"/>
                <a:gd name="T44" fmla="*/ 19 w 21"/>
                <a:gd name="T45" fmla="*/ 6 h 21"/>
                <a:gd name="T46" fmla="*/ 19 w 21"/>
                <a:gd name="T47" fmla="*/ 7 h 21"/>
                <a:gd name="T48" fmla="*/ 20 w 21"/>
                <a:gd name="T49" fmla="*/ 9 h 21"/>
                <a:gd name="T50" fmla="*/ 19 w 21"/>
                <a:gd name="T51" fmla="*/ 11 h 21"/>
                <a:gd name="T52" fmla="*/ 19 w 21"/>
                <a:gd name="T53" fmla="*/ 13 h 21"/>
                <a:gd name="T54" fmla="*/ 18 w 21"/>
                <a:gd name="T55" fmla="*/ 15 h 21"/>
                <a:gd name="T56" fmla="*/ 16 w 21"/>
                <a:gd name="T57" fmla="*/ 16 h 21"/>
                <a:gd name="T58" fmla="*/ 15 w 21"/>
                <a:gd name="T59" fmla="*/ 17 h 21"/>
                <a:gd name="T60" fmla="*/ 14 w 21"/>
                <a:gd name="T61" fmla="*/ 19 h 21"/>
                <a:gd name="T62" fmla="*/ 12 w 21"/>
                <a:gd name="T63" fmla="*/ 19 h 21"/>
                <a:gd name="T64" fmla="*/ 10 w 21"/>
                <a:gd name="T6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0" y="20"/>
                  </a:moveTo>
                  <a:lnTo>
                    <a:pt x="8" y="19"/>
                  </a:lnTo>
                  <a:lnTo>
                    <a:pt x="6" y="19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0" y="2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86" name="Freeform 474">
              <a:extLst>
                <a:ext uri="{FF2B5EF4-FFF2-40B4-BE49-F238E27FC236}">
                  <a16:creationId xmlns:a16="http://schemas.microsoft.com/office/drawing/2014/main" id="{15E846E3-48E8-3B9B-AC7A-49B7C7337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8" y="3512"/>
              <a:ext cx="21" cy="20"/>
            </a:xfrm>
            <a:custGeom>
              <a:avLst/>
              <a:gdLst>
                <a:gd name="T0" fmla="*/ 10 w 21"/>
                <a:gd name="T1" fmla="*/ 19 h 20"/>
                <a:gd name="T2" fmla="*/ 7 w 21"/>
                <a:gd name="T3" fmla="*/ 18 h 20"/>
                <a:gd name="T4" fmla="*/ 6 w 21"/>
                <a:gd name="T5" fmla="*/ 18 h 20"/>
                <a:gd name="T6" fmla="*/ 4 w 21"/>
                <a:gd name="T7" fmla="*/ 17 h 20"/>
                <a:gd name="T8" fmla="*/ 3 w 21"/>
                <a:gd name="T9" fmla="*/ 15 h 20"/>
                <a:gd name="T10" fmla="*/ 2 w 21"/>
                <a:gd name="T11" fmla="*/ 14 h 20"/>
                <a:gd name="T12" fmla="*/ 1 w 21"/>
                <a:gd name="T13" fmla="*/ 12 h 20"/>
                <a:gd name="T14" fmla="*/ 0 w 21"/>
                <a:gd name="T15" fmla="*/ 10 h 20"/>
                <a:gd name="T16" fmla="*/ 0 w 21"/>
                <a:gd name="T17" fmla="*/ 9 h 20"/>
                <a:gd name="T18" fmla="*/ 0 w 21"/>
                <a:gd name="T19" fmla="*/ 7 h 20"/>
                <a:gd name="T20" fmla="*/ 1 w 21"/>
                <a:gd name="T21" fmla="*/ 5 h 20"/>
                <a:gd name="T22" fmla="*/ 2 w 21"/>
                <a:gd name="T23" fmla="*/ 4 h 20"/>
                <a:gd name="T24" fmla="*/ 3 w 21"/>
                <a:gd name="T25" fmla="*/ 2 h 20"/>
                <a:gd name="T26" fmla="*/ 4 w 21"/>
                <a:gd name="T27" fmla="*/ 1 h 20"/>
                <a:gd name="T28" fmla="*/ 6 w 21"/>
                <a:gd name="T29" fmla="*/ 0 h 20"/>
                <a:gd name="T30" fmla="*/ 7 w 21"/>
                <a:gd name="T31" fmla="*/ 0 h 20"/>
                <a:gd name="T32" fmla="*/ 10 w 21"/>
                <a:gd name="T33" fmla="*/ 0 h 20"/>
                <a:gd name="T34" fmla="*/ 11 w 21"/>
                <a:gd name="T35" fmla="*/ 0 h 20"/>
                <a:gd name="T36" fmla="*/ 13 w 21"/>
                <a:gd name="T37" fmla="*/ 0 h 20"/>
                <a:gd name="T38" fmla="*/ 15 w 21"/>
                <a:gd name="T39" fmla="*/ 1 h 20"/>
                <a:gd name="T40" fmla="*/ 16 w 21"/>
                <a:gd name="T41" fmla="*/ 2 h 20"/>
                <a:gd name="T42" fmla="*/ 18 w 21"/>
                <a:gd name="T43" fmla="*/ 4 h 20"/>
                <a:gd name="T44" fmla="*/ 19 w 21"/>
                <a:gd name="T45" fmla="*/ 5 h 20"/>
                <a:gd name="T46" fmla="*/ 19 w 21"/>
                <a:gd name="T47" fmla="*/ 7 h 20"/>
                <a:gd name="T48" fmla="*/ 20 w 21"/>
                <a:gd name="T49" fmla="*/ 9 h 20"/>
                <a:gd name="T50" fmla="*/ 19 w 21"/>
                <a:gd name="T51" fmla="*/ 10 h 20"/>
                <a:gd name="T52" fmla="*/ 19 w 21"/>
                <a:gd name="T53" fmla="*/ 12 h 20"/>
                <a:gd name="T54" fmla="*/ 18 w 21"/>
                <a:gd name="T55" fmla="*/ 14 h 20"/>
                <a:gd name="T56" fmla="*/ 16 w 21"/>
                <a:gd name="T57" fmla="*/ 15 h 20"/>
                <a:gd name="T58" fmla="*/ 15 w 21"/>
                <a:gd name="T59" fmla="*/ 17 h 20"/>
                <a:gd name="T60" fmla="*/ 13 w 21"/>
                <a:gd name="T61" fmla="*/ 18 h 20"/>
                <a:gd name="T62" fmla="*/ 11 w 21"/>
                <a:gd name="T63" fmla="*/ 18 h 20"/>
                <a:gd name="T64" fmla="*/ 10 w 21"/>
                <a:gd name="T6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19"/>
                  </a:moveTo>
                  <a:lnTo>
                    <a:pt x="7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3" y="15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20" y="9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8" y="14"/>
                  </a:lnTo>
                  <a:lnTo>
                    <a:pt x="16" y="15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0" y="1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87" name="Freeform 475">
              <a:extLst>
                <a:ext uri="{FF2B5EF4-FFF2-40B4-BE49-F238E27FC236}">
                  <a16:creationId xmlns:a16="http://schemas.microsoft.com/office/drawing/2014/main" id="{B136CDA4-38DF-6004-9377-22AB3B1DC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" y="3174"/>
              <a:ext cx="76" cy="74"/>
            </a:xfrm>
            <a:custGeom>
              <a:avLst/>
              <a:gdLst>
                <a:gd name="T0" fmla="*/ 0 w 76"/>
                <a:gd name="T1" fmla="*/ 0 h 74"/>
                <a:gd name="T2" fmla="*/ 0 w 76"/>
                <a:gd name="T3" fmla="*/ 5 h 74"/>
                <a:gd name="T4" fmla="*/ 0 w 76"/>
                <a:gd name="T5" fmla="*/ 14 h 74"/>
                <a:gd name="T6" fmla="*/ 0 w 76"/>
                <a:gd name="T7" fmla="*/ 25 h 74"/>
                <a:gd name="T8" fmla="*/ 2 w 76"/>
                <a:gd name="T9" fmla="*/ 37 h 74"/>
                <a:gd name="T10" fmla="*/ 6 w 76"/>
                <a:gd name="T11" fmla="*/ 49 h 74"/>
                <a:gd name="T12" fmla="*/ 13 w 76"/>
                <a:gd name="T13" fmla="*/ 59 h 74"/>
                <a:gd name="T14" fmla="*/ 22 w 76"/>
                <a:gd name="T15" fmla="*/ 66 h 74"/>
                <a:gd name="T16" fmla="*/ 35 w 76"/>
                <a:gd name="T17" fmla="*/ 69 h 74"/>
                <a:gd name="T18" fmla="*/ 46 w 76"/>
                <a:gd name="T19" fmla="*/ 71 h 74"/>
                <a:gd name="T20" fmla="*/ 55 w 76"/>
                <a:gd name="T21" fmla="*/ 72 h 74"/>
                <a:gd name="T22" fmla="*/ 61 w 76"/>
                <a:gd name="T23" fmla="*/ 73 h 74"/>
                <a:gd name="T24" fmla="*/ 66 w 76"/>
                <a:gd name="T25" fmla="*/ 72 h 74"/>
                <a:gd name="T26" fmla="*/ 70 w 76"/>
                <a:gd name="T27" fmla="*/ 72 h 74"/>
                <a:gd name="T28" fmla="*/ 72 w 76"/>
                <a:gd name="T29" fmla="*/ 72 h 74"/>
                <a:gd name="T30" fmla="*/ 74 w 76"/>
                <a:gd name="T31" fmla="*/ 71 h 74"/>
                <a:gd name="T32" fmla="*/ 75 w 76"/>
                <a:gd name="T33" fmla="*/ 71 h 74"/>
                <a:gd name="T34" fmla="*/ 73 w 76"/>
                <a:gd name="T35" fmla="*/ 71 h 74"/>
                <a:gd name="T36" fmla="*/ 71 w 76"/>
                <a:gd name="T37" fmla="*/ 70 h 74"/>
                <a:gd name="T38" fmla="*/ 68 w 76"/>
                <a:gd name="T39" fmla="*/ 69 h 74"/>
                <a:gd name="T40" fmla="*/ 63 w 76"/>
                <a:gd name="T41" fmla="*/ 67 h 74"/>
                <a:gd name="T42" fmla="*/ 58 w 76"/>
                <a:gd name="T43" fmla="*/ 65 h 74"/>
                <a:gd name="T44" fmla="*/ 52 w 76"/>
                <a:gd name="T45" fmla="*/ 62 h 74"/>
                <a:gd name="T46" fmla="*/ 46 w 76"/>
                <a:gd name="T47" fmla="*/ 59 h 74"/>
                <a:gd name="T48" fmla="*/ 39 w 76"/>
                <a:gd name="T49" fmla="*/ 55 h 74"/>
                <a:gd name="T50" fmla="*/ 33 w 76"/>
                <a:gd name="T51" fmla="*/ 50 h 74"/>
                <a:gd name="T52" fmla="*/ 26 w 76"/>
                <a:gd name="T53" fmla="*/ 45 h 74"/>
                <a:gd name="T54" fmla="*/ 20 w 76"/>
                <a:gd name="T55" fmla="*/ 38 h 74"/>
                <a:gd name="T56" fmla="*/ 14 w 76"/>
                <a:gd name="T57" fmla="*/ 31 h 74"/>
                <a:gd name="T58" fmla="*/ 9 w 76"/>
                <a:gd name="T59" fmla="*/ 23 h 74"/>
                <a:gd name="T60" fmla="*/ 5 w 76"/>
                <a:gd name="T61" fmla="*/ 15 h 74"/>
                <a:gd name="T62" fmla="*/ 1 w 76"/>
                <a:gd name="T63" fmla="*/ 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7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1" y="31"/>
                  </a:lnTo>
                  <a:lnTo>
                    <a:pt x="2" y="37"/>
                  </a:lnTo>
                  <a:lnTo>
                    <a:pt x="4" y="43"/>
                  </a:lnTo>
                  <a:lnTo>
                    <a:pt x="6" y="49"/>
                  </a:lnTo>
                  <a:lnTo>
                    <a:pt x="9" y="54"/>
                  </a:lnTo>
                  <a:lnTo>
                    <a:pt x="13" y="59"/>
                  </a:lnTo>
                  <a:lnTo>
                    <a:pt x="17" y="63"/>
                  </a:lnTo>
                  <a:lnTo>
                    <a:pt x="22" y="66"/>
                  </a:lnTo>
                  <a:lnTo>
                    <a:pt x="29" y="68"/>
                  </a:lnTo>
                  <a:lnTo>
                    <a:pt x="35" y="69"/>
                  </a:lnTo>
                  <a:lnTo>
                    <a:pt x="41" y="70"/>
                  </a:lnTo>
                  <a:lnTo>
                    <a:pt x="46" y="71"/>
                  </a:lnTo>
                  <a:lnTo>
                    <a:pt x="50" y="72"/>
                  </a:lnTo>
                  <a:lnTo>
                    <a:pt x="55" y="72"/>
                  </a:lnTo>
                  <a:lnTo>
                    <a:pt x="58" y="72"/>
                  </a:lnTo>
                  <a:lnTo>
                    <a:pt x="61" y="73"/>
                  </a:lnTo>
                  <a:lnTo>
                    <a:pt x="64" y="73"/>
                  </a:lnTo>
                  <a:lnTo>
                    <a:pt x="66" y="72"/>
                  </a:lnTo>
                  <a:lnTo>
                    <a:pt x="68" y="72"/>
                  </a:lnTo>
                  <a:lnTo>
                    <a:pt x="70" y="72"/>
                  </a:lnTo>
                  <a:lnTo>
                    <a:pt x="71" y="72"/>
                  </a:lnTo>
                  <a:lnTo>
                    <a:pt x="72" y="72"/>
                  </a:lnTo>
                  <a:lnTo>
                    <a:pt x="73" y="71"/>
                  </a:lnTo>
                  <a:lnTo>
                    <a:pt x="74" y="71"/>
                  </a:lnTo>
                  <a:lnTo>
                    <a:pt x="75" y="71"/>
                  </a:lnTo>
                  <a:lnTo>
                    <a:pt x="75" y="71"/>
                  </a:lnTo>
                  <a:lnTo>
                    <a:pt x="74" y="71"/>
                  </a:lnTo>
                  <a:lnTo>
                    <a:pt x="73" y="71"/>
                  </a:lnTo>
                  <a:lnTo>
                    <a:pt x="72" y="70"/>
                  </a:lnTo>
                  <a:lnTo>
                    <a:pt x="71" y="70"/>
                  </a:lnTo>
                  <a:lnTo>
                    <a:pt x="70" y="69"/>
                  </a:lnTo>
                  <a:lnTo>
                    <a:pt x="68" y="69"/>
                  </a:lnTo>
                  <a:lnTo>
                    <a:pt x="66" y="68"/>
                  </a:lnTo>
                  <a:lnTo>
                    <a:pt x="63" y="67"/>
                  </a:lnTo>
                  <a:lnTo>
                    <a:pt x="61" y="66"/>
                  </a:lnTo>
                  <a:lnTo>
                    <a:pt x="58" y="65"/>
                  </a:lnTo>
                  <a:lnTo>
                    <a:pt x="55" y="64"/>
                  </a:lnTo>
                  <a:lnTo>
                    <a:pt x="52" y="62"/>
                  </a:lnTo>
                  <a:lnTo>
                    <a:pt x="49" y="60"/>
                  </a:lnTo>
                  <a:lnTo>
                    <a:pt x="46" y="59"/>
                  </a:lnTo>
                  <a:lnTo>
                    <a:pt x="43" y="57"/>
                  </a:lnTo>
                  <a:lnTo>
                    <a:pt x="39" y="55"/>
                  </a:lnTo>
                  <a:lnTo>
                    <a:pt x="36" y="52"/>
                  </a:lnTo>
                  <a:lnTo>
                    <a:pt x="33" y="50"/>
                  </a:lnTo>
                  <a:lnTo>
                    <a:pt x="29" y="47"/>
                  </a:lnTo>
                  <a:lnTo>
                    <a:pt x="26" y="45"/>
                  </a:lnTo>
                  <a:lnTo>
                    <a:pt x="23" y="42"/>
                  </a:lnTo>
                  <a:lnTo>
                    <a:pt x="20" y="38"/>
                  </a:lnTo>
                  <a:lnTo>
                    <a:pt x="17" y="35"/>
                  </a:lnTo>
                  <a:lnTo>
                    <a:pt x="14" y="31"/>
                  </a:lnTo>
                  <a:lnTo>
                    <a:pt x="12" y="27"/>
                  </a:lnTo>
                  <a:lnTo>
                    <a:pt x="9" y="23"/>
                  </a:lnTo>
                  <a:lnTo>
                    <a:pt x="7" y="19"/>
                  </a:lnTo>
                  <a:lnTo>
                    <a:pt x="5" y="15"/>
                  </a:lnTo>
                  <a:lnTo>
                    <a:pt x="3" y="10"/>
                  </a:lnTo>
                  <a:lnTo>
                    <a:pt x="1" y="5"/>
                  </a:lnTo>
                  <a:lnTo>
                    <a:pt x="0" y="0"/>
                  </a:lnTo>
                </a:path>
              </a:pathLst>
            </a:custGeom>
            <a:solidFill>
              <a:srgbClr val="7F7F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88" name="Freeform 476">
              <a:extLst>
                <a:ext uri="{FF2B5EF4-FFF2-40B4-BE49-F238E27FC236}">
                  <a16:creationId xmlns:a16="http://schemas.microsoft.com/office/drawing/2014/main" id="{2D0A5D99-93C2-6108-745D-0C8ED23F9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" y="3176"/>
              <a:ext cx="73" cy="71"/>
            </a:xfrm>
            <a:custGeom>
              <a:avLst/>
              <a:gdLst>
                <a:gd name="T0" fmla="*/ 72 w 73"/>
                <a:gd name="T1" fmla="*/ 68 h 71"/>
                <a:gd name="T2" fmla="*/ 71 w 73"/>
                <a:gd name="T3" fmla="*/ 68 h 71"/>
                <a:gd name="T4" fmla="*/ 68 w 73"/>
                <a:gd name="T5" fmla="*/ 67 h 71"/>
                <a:gd name="T6" fmla="*/ 65 w 73"/>
                <a:gd name="T7" fmla="*/ 66 h 71"/>
                <a:gd name="T8" fmla="*/ 61 w 73"/>
                <a:gd name="T9" fmla="*/ 64 h 71"/>
                <a:gd name="T10" fmla="*/ 56 w 73"/>
                <a:gd name="T11" fmla="*/ 62 h 71"/>
                <a:gd name="T12" fmla="*/ 50 w 73"/>
                <a:gd name="T13" fmla="*/ 60 h 71"/>
                <a:gd name="T14" fmla="*/ 44 w 73"/>
                <a:gd name="T15" fmla="*/ 57 h 71"/>
                <a:gd name="T16" fmla="*/ 38 w 73"/>
                <a:gd name="T17" fmla="*/ 52 h 71"/>
                <a:gd name="T18" fmla="*/ 31 w 73"/>
                <a:gd name="T19" fmla="*/ 48 h 71"/>
                <a:gd name="T20" fmla="*/ 25 w 73"/>
                <a:gd name="T21" fmla="*/ 43 h 71"/>
                <a:gd name="T22" fmla="*/ 19 w 73"/>
                <a:gd name="T23" fmla="*/ 37 h 71"/>
                <a:gd name="T24" fmla="*/ 13 w 73"/>
                <a:gd name="T25" fmla="*/ 30 h 71"/>
                <a:gd name="T26" fmla="*/ 9 w 73"/>
                <a:gd name="T27" fmla="*/ 22 h 71"/>
                <a:gd name="T28" fmla="*/ 4 w 73"/>
                <a:gd name="T29" fmla="*/ 14 h 71"/>
                <a:gd name="T30" fmla="*/ 1 w 73"/>
                <a:gd name="T31" fmla="*/ 4 h 71"/>
                <a:gd name="T32" fmla="*/ 0 w 73"/>
                <a:gd name="T33" fmla="*/ 0 h 71"/>
                <a:gd name="T34" fmla="*/ 0 w 73"/>
                <a:gd name="T35" fmla="*/ 5 h 71"/>
                <a:gd name="T36" fmla="*/ 0 w 73"/>
                <a:gd name="T37" fmla="*/ 13 h 71"/>
                <a:gd name="T38" fmla="*/ 0 w 73"/>
                <a:gd name="T39" fmla="*/ 24 h 71"/>
                <a:gd name="T40" fmla="*/ 2 w 73"/>
                <a:gd name="T41" fmla="*/ 36 h 71"/>
                <a:gd name="T42" fmla="*/ 6 w 73"/>
                <a:gd name="T43" fmla="*/ 47 h 71"/>
                <a:gd name="T44" fmla="*/ 12 w 73"/>
                <a:gd name="T45" fmla="*/ 57 h 71"/>
                <a:gd name="T46" fmla="*/ 21 w 73"/>
                <a:gd name="T47" fmla="*/ 64 h 71"/>
                <a:gd name="T48" fmla="*/ 34 w 73"/>
                <a:gd name="T49" fmla="*/ 66 h 71"/>
                <a:gd name="T50" fmla="*/ 44 w 73"/>
                <a:gd name="T51" fmla="*/ 68 h 71"/>
                <a:gd name="T52" fmla="*/ 52 w 73"/>
                <a:gd name="T53" fmla="*/ 69 h 71"/>
                <a:gd name="T54" fmla="*/ 59 w 73"/>
                <a:gd name="T55" fmla="*/ 70 h 71"/>
                <a:gd name="T56" fmla="*/ 64 w 73"/>
                <a:gd name="T57" fmla="*/ 70 h 71"/>
                <a:gd name="T58" fmla="*/ 67 w 73"/>
                <a:gd name="T59" fmla="*/ 69 h 71"/>
                <a:gd name="T60" fmla="*/ 70 w 73"/>
                <a:gd name="T61" fmla="*/ 69 h 71"/>
                <a:gd name="T62" fmla="*/ 71 w 73"/>
                <a:gd name="T63" fmla="*/ 6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" h="71">
                  <a:moveTo>
                    <a:pt x="72" y="68"/>
                  </a:moveTo>
                  <a:lnTo>
                    <a:pt x="72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0" y="68"/>
                  </a:lnTo>
                  <a:lnTo>
                    <a:pt x="68" y="67"/>
                  </a:lnTo>
                  <a:lnTo>
                    <a:pt x="67" y="66"/>
                  </a:lnTo>
                  <a:lnTo>
                    <a:pt x="65" y="66"/>
                  </a:lnTo>
                  <a:lnTo>
                    <a:pt x="63" y="65"/>
                  </a:lnTo>
                  <a:lnTo>
                    <a:pt x="61" y="64"/>
                  </a:lnTo>
                  <a:lnTo>
                    <a:pt x="58" y="63"/>
                  </a:lnTo>
                  <a:lnTo>
                    <a:pt x="56" y="62"/>
                  </a:lnTo>
                  <a:lnTo>
                    <a:pt x="53" y="61"/>
                  </a:lnTo>
                  <a:lnTo>
                    <a:pt x="50" y="60"/>
                  </a:lnTo>
                  <a:lnTo>
                    <a:pt x="47" y="58"/>
                  </a:lnTo>
                  <a:lnTo>
                    <a:pt x="44" y="57"/>
                  </a:lnTo>
                  <a:lnTo>
                    <a:pt x="41" y="55"/>
                  </a:lnTo>
                  <a:lnTo>
                    <a:pt x="38" y="52"/>
                  </a:lnTo>
                  <a:lnTo>
                    <a:pt x="35" y="50"/>
                  </a:lnTo>
                  <a:lnTo>
                    <a:pt x="31" y="48"/>
                  </a:lnTo>
                  <a:lnTo>
                    <a:pt x="28" y="46"/>
                  </a:lnTo>
                  <a:lnTo>
                    <a:pt x="25" y="43"/>
                  </a:lnTo>
                  <a:lnTo>
                    <a:pt x="22" y="40"/>
                  </a:lnTo>
                  <a:lnTo>
                    <a:pt x="19" y="37"/>
                  </a:lnTo>
                  <a:lnTo>
                    <a:pt x="16" y="34"/>
                  </a:lnTo>
                  <a:lnTo>
                    <a:pt x="13" y="30"/>
                  </a:lnTo>
                  <a:lnTo>
                    <a:pt x="11" y="26"/>
                  </a:lnTo>
                  <a:lnTo>
                    <a:pt x="9" y="22"/>
                  </a:lnTo>
                  <a:lnTo>
                    <a:pt x="6" y="18"/>
                  </a:lnTo>
                  <a:lnTo>
                    <a:pt x="4" y="14"/>
                  </a:lnTo>
                  <a:lnTo>
                    <a:pt x="3" y="9"/>
                  </a:lnTo>
                  <a:lnTo>
                    <a:pt x="1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1" y="30"/>
                  </a:lnTo>
                  <a:lnTo>
                    <a:pt x="2" y="36"/>
                  </a:lnTo>
                  <a:lnTo>
                    <a:pt x="4" y="42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2" y="57"/>
                  </a:lnTo>
                  <a:lnTo>
                    <a:pt x="16" y="61"/>
                  </a:lnTo>
                  <a:lnTo>
                    <a:pt x="21" y="64"/>
                  </a:lnTo>
                  <a:lnTo>
                    <a:pt x="27" y="65"/>
                  </a:lnTo>
                  <a:lnTo>
                    <a:pt x="34" y="66"/>
                  </a:lnTo>
                  <a:lnTo>
                    <a:pt x="39" y="68"/>
                  </a:lnTo>
                  <a:lnTo>
                    <a:pt x="44" y="68"/>
                  </a:lnTo>
                  <a:lnTo>
                    <a:pt x="48" y="69"/>
                  </a:lnTo>
                  <a:lnTo>
                    <a:pt x="52" y="69"/>
                  </a:lnTo>
                  <a:lnTo>
                    <a:pt x="56" y="69"/>
                  </a:lnTo>
                  <a:lnTo>
                    <a:pt x="59" y="70"/>
                  </a:lnTo>
                  <a:lnTo>
                    <a:pt x="61" y="70"/>
                  </a:lnTo>
                  <a:lnTo>
                    <a:pt x="64" y="70"/>
                  </a:lnTo>
                  <a:lnTo>
                    <a:pt x="66" y="69"/>
                  </a:lnTo>
                  <a:lnTo>
                    <a:pt x="67" y="69"/>
                  </a:lnTo>
                  <a:lnTo>
                    <a:pt x="69" y="69"/>
                  </a:lnTo>
                  <a:lnTo>
                    <a:pt x="70" y="69"/>
                  </a:lnTo>
                  <a:lnTo>
                    <a:pt x="70" y="68"/>
                  </a:lnTo>
                  <a:lnTo>
                    <a:pt x="71" y="68"/>
                  </a:lnTo>
                  <a:lnTo>
                    <a:pt x="72" y="68"/>
                  </a:lnTo>
                </a:path>
              </a:pathLst>
            </a:custGeom>
            <a:solidFill>
              <a:srgbClr val="85858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89" name="Freeform 477">
              <a:extLst>
                <a:ext uri="{FF2B5EF4-FFF2-40B4-BE49-F238E27FC236}">
                  <a16:creationId xmlns:a16="http://schemas.microsoft.com/office/drawing/2014/main" id="{F9DFE755-3BAB-8172-3A2C-DC6344C74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" y="3177"/>
              <a:ext cx="73" cy="69"/>
            </a:xfrm>
            <a:custGeom>
              <a:avLst/>
              <a:gdLst>
                <a:gd name="T0" fmla="*/ 72 w 73"/>
                <a:gd name="T1" fmla="*/ 66 h 69"/>
                <a:gd name="T2" fmla="*/ 71 w 73"/>
                <a:gd name="T3" fmla="*/ 66 h 69"/>
                <a:gd name="T4" fmla="*/ 69 w 73"/>
                <a:gd name="T5" fmla="*/ 66 h 69"/>
                <a:gd name="T6" fmla="*/ 67 w 73"/>
                <a:gd name="T7" fmla="*/ 65 h 69"/>
                <a:gd name="T8" fmla="*/ 63 w 73"/>
                <a:gd name="T9" fmla="*/ 63 h 69"/>
                <a:gd name="T10" fmla="*/ 58 w 73"/>
                <a:gd name="T11" fmla="*/ 61 h 69"/>
                <a:gd name="T12" fmla="*/ 53 w 73"/>
                <a:gd name="T13" fmla="*/ 59 h 69"/>
                <a:gd name="T14" fmla="*/ 47 w 73"/>
                <a:gd name="T15" fmla="*/ 57 h 69"/>
                <a:gd name="T16" fmla="*/ 41 w 73"/>
                <a:gd name="T17" fmla="*/ 53 h 69"/>
                <a:gd name="T18" fmla="*/ 35 w 73"/>
                <a:gd name="T19" fmla="*/ 49 h 69"/>
                <a:gd name="T20" fmla="*/ 28 w 73"/>
                <a:gd name="T21" fmla="*/ 44 h 69"/>
                <a:gd name="T22" fmla="*/ 22 w 73"/>
                <a:gd name="T23" fmla="*/ 39 h 69"/>
                <a:gd name="T24" fmla="*/ 16 w 73"/>
                <a:gd name="T25" fmla="*/ 33 h 69"/>
                <a:gd name="T26" fmla="*/ 11 w 73"/>
                <a:gd name="T27" fmla="*/ 26 h 69"/>
                <a:gd name="T28" fmla="*/ 7 w 73"/>
                <a:gd name="T29" fmla="*/ 18 h 69"/>
                <a:gd name="T30" fmla="*/ 3 w 73"/>
                <a:gd name="T31" fmla="*/ 9 h 69"/>
                <a:gd name="T32" fmla="*/ 0 w 73"/>
                <a:gd name="T33" fmla="*/ 0 h 69"/>
                <a:gd name="T34" fmla="*/ 0 w 73"/>
                <a:gd name="T35" fmla="*/ 0 h 69"/>
                <a:gd name="T36" fmla="*/ 0 w 73"/>
                <a:gd name="T37" fmla="*/ 2 h 69"/>
                <a:gd name="T38" fmla="*/ 0 w 73"/>
                <a:gd name="T39" fmla="*/ 5 h 69"/>
                <a:gd name="T40" fmla="*/ 0 w 73"/>
                <a:gd name="T41" fmla="*/ 9 h 69"/>
                <a:gd name="T42" fmla="*/ 0 w 73"/>
                <a:gd name="T43" fmla="*/ 13 h 69"/>
                <a:gd name="T44" fmla="*/ 0 w 73"/>
                <a:gd name="T45" fmla="*/ 18 h 69"/>
                <a:gd name="T46" fmla="*/ 0 w 73"/>
                <a:gd name="T47" fmla="*/ 24 h 69"/>
                <a:gd name="T48" fmla="*/ 1 w 73"/>
                <a:gd name="T49" fmla="*/ 29 h 69"/>
                <a:gd name="T50" fmla="*/ 2 w 73"/>
                <a:gd name="T51" fmla="*/ 35 h 69"/>
                <a:gd name="T52" fmla="*/ 4 w 73"/>
                <a:gd name="T53" fmla="*/ 41 h 69"/>
                <a:gd name="T54" fmla="*/ 6 w 73"/>
                <a:gd name="T55" fmla="*/ 46 h 69"/>
                <a:gd name="T56" fmla="*/ 9 w 73"/>
                <a:gd name="T57" fmla="*/ 51 h 69"/>
                <a:gd name="T58" fmla="*/ 12 w 73"/>
                <a:gd name="T59" fmla="*/ 55 h 69"/>
                <a:gd name="T60" fmla="*/ 17 w 73"/>
                <a:gd name="T61" fmla="*/ 59 h 69"/>
                <a:gd name="T62" fmla="*/ 22 w 73"/>
                <a:gd name="T63" fmla="*/ 62 h 69"/>
                <a:gd name="T64" fmla="*/ 28 w 73"/>
                <a:gd name="T65" fmla="*/ 64 h 69"/>
                <a:gd name="T66" fmla="*/ 34 w 73"/>
                <a:gd name="T67" fmla="*/ 65 h 69"/>
                <a:gd name="T68" fmla="*/ 39 w 73"/>
                <a:gd name="T69" fmla="*/ 66 h 69"/>
                <a:gd name="T70" fmla="*/ 44 w 73"/>
                <a:gd name="T71" fmla="*/ 66 h 69"/>
                <a:gd name="T72" fmla="*/ 49 w 73"/>
                <a:gd name="T73" fmla="*/ 67 h 69"/>
                <a:gd name="T74" fmla="*/ 53 w 73"/>
                <a:gd name="T75" fmla="*/ 67 h 69"/>
                <a:gd name="T76" fmla="*/ 56 w 73"/>
                <a:gd name="T77" fmla="*/ 68 h 69"/>
                <a:gd name="T78" fmla="*/ 59 w 73"/>
                <a:gd name="T79" fmla="*/ 68 h 69"/>
                <a:gd name="T80" fmla="*/ 62 w 73"/>
                <a:gd name="T81" fmla="*/ 68 h 69"/>
                <a:gd name="T82" fmla="*/ 64 w 73"/>
                <a:gd name="T83" fmla="*/ 68 h 69"/>
                <a:gd name="T84" fmla="*/ 66 w 73"/>
                <a:gd name="T85" fmla="*/ 68 h 69"/>
                <a:gd name="T86" fmla="*/ 67 w 73"/>
                <a:gd name="T87" fmla="*/ 67 h 69"/>
                <a:gd name="T88" fmla="*/ 68 w 73"/>
                <a:gd name="T89" fmla="*/ 67 h 69"/>
                <a:gd name="T90" fmla="*/ 69 w 73"/>
                <a:gd name="T91" fmla="*/ 67 h 69"/>
                <a:gd name="T92" fmla="*/ 70 w 73"/>
                <a:gd name="T93" fmla="*/ 67 h 69"/>
                <a:gd name="T94" fmla="*/ 71 w 73"/>
                <a:gd name="T95" fmla="*/ 67 h 69"/>
                <a:gd name="T96" fmla="*/ 72 w 73"/>
                <a:gd name="T97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3" h="69">
                  <a:moveTo>
                    <a:pt x="72" y="66"/>
                  </a:moveTo>
                  <a:lnTo>
                    <a:pt x="71" y="66"/>
                  </a:lnTo>
                  <a:lnTo>
                    <a:pt x="69" y="66"/>
                  </a:lnTo>
                  <a:lnTo>
                    <a:pt x="67" y="65"/>
                  </a:lnTo>
                  <a:lnTo>
                    <a:pt x="63" y="63"/>
                  </a:lnTo>
                  <a:lnTo>
                    <a:pt x="58" y="61"/>
                  </a:lnTo>
                  <a:lnTo>
                    <a:pt x="53" y="59"/>
                  </a:lnTo>
                  <a:lnTo>
                    <a:pt x="47" y="57"/>
                  </a:lnTo>
                  <a:lnTo>
                    <a:pt x="41" y="53"/>
                  </a:lnTo>
                  <a:lnTo>
                    <a:pt x="35" y="49"/>
                  </a:lnTo>
                  <a:lnTo>
                    <a:pt x="28" y="44"/>
                  </a:lnTo>
                  <a:lnTo>
                    <a:pt x="22" y="39"/>
                  </a:lnTo>
                  <a:lnTo>
                    <a:pt x="16" y="33"/>
                  </a:lnTo>
                  <a:lnTo>
                    <a:pt x="11" y="26"/>
                  </a:lnTo>
                  <a:lnTo>
                    <a:pt x="7" y="18"/>
                  </a:lnTo>
                  <a:lnTo>
                    <a:pt x="3" y="9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" y="29"/>
                  </a:lnTo>
                  <a:lnTo>
                    <a:pt x="2" y="35"/>
                  </a:lnTo>
                  <a:lnTo>
                    <a:pt x="4" y="41"/>
                  </a:lnTo>
                  <a:lnTo>
                    <a:pt x="6" y="46"/>
                  </a:lnTo>
                  <a:lnTo>
                    <a:pt x="9" y="51"/>
                  </a:lnTo>
                  <a:lnTo>
                    <a:pt x="12" y="55"/>
                  </a:lnTo>
                  <a:lnTo>
                    <a:pt x="17" y="59"/>
                  </a:lnTo>
                  <a:lnTo>
                    <a:pt x="22" y="62"/>
                  </a:lnTo>
                  <a:lnTo>
                    <a:pt x="28" y="64"/>
                  </a:lnTo>
                  <a:lnTo>
                    <a:pt x="34" y="65"/>
                  </a:lnTo>
                  <a:lnTo>
                    <a:pt x="39" y="66"/>
                  </a:lnTo>
                  <a:lnTo>
                    <a:pt x="44" y="66"/>
                  </a:lnTo>
                  <a:lnTo>
                    <a:pt x="49" y="67"/>
                  </a:lnTo>
                  <a:lnTo>
                    <a:pt x="53" y="67"/>
                  </a:lnTo>
                  <a:lnTo>
                    <a:pt x="56" y="68"/>
                  </a:lnTo>
                  <a:lnTo>
                    <a:pt x="59" y="68"/>
                  </a:lnTo>
                  <a:lnTo>
                    <a:pt x="62" y="68"/>
                  </a:lnTo>
                  <a:lnTo>
                    <a:pt x="64" y="68"/>
                  </a:lnTo>
                  <a:lnTo>
                    <a:pt x="66" y="68"/>
                  </a:lnTo>
                  <a:lnTo>
                    <a:pt x="67" y="67"/>
                  </a:lnTo>
                  <a:lnTo>
                    <a:pt x="68" y="67"/>
                  </a:lnTo>
                  <a:lnTo>
                    <a:pt x="69" y="67"/>
                  </a:lnTo>
                  <a:lnTo>
                    <a:pt x="70" y="67"/>
                  </a:lnTo>
                  <a:lnTo>
                    <a:pt x="71" y="67"/>
                  </a:lnTo>
                  <a:lnTo>
                    <a:pt x="72" y="66"/>
                  </a:lnTo>
                </a:path>
              </a:pathLst>
            </a:custGeom>
            <a:solidFill>
              <a:srgbClr val="8C8C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90" name="Freeform 478">
              <a:extLst>
                <a:ext uri="{FF2B5EF4-FFF2-40B4-BE49-F238E27FC236}">
                  <a16:creationId xmlns:a16="http://schemas.microsoft.com/office/drawing/2014/main" id="{2583759D-462E-FE55-0640-EB5CC97D4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" y="3178"/>
              <a:ext cx="72" cy="68"/>
            </a:xfrm>
            <a:custGeom>
              <a:avLst/>
              <a:gdLst>
                <a:gd name="T0" fmla="*/ 71 w 72"/>
                <a:gd name="T1" fmla="*/ 65 h 68"/>
                <a:gd name="T2" fmla="*/ 70 w 72"/>
                <a:gd name="T3" fmla="*/ 65 h 68"/>
                <a:gd name="T4" fmla="*/ 69 w 72"/>
                <a:gd name="T5" fmla="*/ 65 h 68"/>
                <a:gd name="T6" fmla="*/ 66 w 72"/>
                <a:gd name="T7" fmla="*/ 64 h 68"/>
                <a:gd name="T8" fmla="*/ 62 w 72"/>
                <a:gd name="T9" fmla="*/ 62 h 68"/>
                <a:gd name="T10" fmla="*/ 57 w 72"/>
                <a:gd name="T11" fmla="*/ 61 h 68"/>
                <a:gd name="T12" fmla="*/ 52 w 72"/>
                <a:gd name="T13" fmla="*/ 58 h 68"/>
                <a:gd name="T14" fmla="*/ 46 w 72"/>
                <a:gd name="T15" fmla="*/ 55 h 68"/>
                <a:gd name="T16" fmla="*/ 40 w 72"/>
                <a:gd name="T17" fmla="*/ 52 h 68"/>
                <a:gd name="T18" fmla="*/ 34 w 72"/>
                <a:gd name="T19" fmla="*/ 48 h 68"/>
                <a:gd name="T20" fmla="*/ 28 w 72"/>
                <a:gd name="T21" fmla="*/ 43 h 68"/>
                <a:gd name="T22" fmla="*/ 22 w 72"/>
                <a:gd name="T23" fmla="*/ 38 h 68"/>
                <a:gd name="T24" fmla="*/ 16 w 72"/>
                <a:gd name="T25" fmla="*/ 32 h 68"/>
                <a:gd name="T26" fmla="*/ 11 w 72"/>
                <a:gd name="T27" fmla="*/ 25 h 68"/>
                <a:gd name="T28" fmla="*/ 6 w 72"/>
                <a:gd name="T29" fmla="*/ 17 h 68"/>
                <a:gd name="T30" fmla="*/ 3 w 72"/>
                <a:gd name="T31" fmla="*/ 9 h 68"/>
                <a:gd name="T32" fmla="*/ 0 w 72"/>
                <a:gd name="T33" fmla="*/ 0 h 68"/>
                <a:gd name="T34" fmla="*/ 0 w 72"/>
                <a:gd name="T35" fmla="*/ 0 h 68"/>
                <a:gd name="T36" fmla="*/ 0 w 72"/>
                <a:gd name="T37" fmla="*/ 2 h 68"/>
                <a:gd name="T38" fmla="*/ 0 w 72"/>
                <a:gd name="T39" fmla="*/ 5 h 68"/>
                <a:gd name="T40" fmla="*/ 0 w 72"/>
                <a:gd name="T41" fmla="*/ 8 h 68"/>
                <a:gd name="T42" fmla="*/ 0 w 72"/>
                <a:gd name="T43" fmla="*/ 13 h 68"/>
                <a:gd name="T44" fmla="*/ 0 w 72"/>
                <a:gd name="T45" fmla="*/ 18 h 68"/>
                <a:gd name="T46" fmla="*/ 0 w 72"/>
                <a:gd name="T47" fmla="*/ 23 h 68"/>
                <a:gd name="T48" fmla="*/ 1 w 72"/>
                <a:gd name="T49" fmla="*/ 28 h 68"/>
                <a:gd name="T50" fmla="*/ 2 w 72"/>
                <a:gd name="T51" fmla="*/ 34 h 68"/>
                <a:gd name="T52" fmla="*/ 4 w 72"/>
                <a:gd name="T53" fmla="*/ 40 h 68"/>
                <a:gd name="T54" fmla="*/ 6 w 72"/>
                <a:gd name="T55" fmla="*/ 45 h 68"/>
                <a:gd name="T56" fmla="*/ 9 w 72"/>
                <a:gd name="T57" fmla="*/ 50 h 68"/>
                <a:gd name="T58" fmla="*/ 12 w 72"/>
                <a:gd name="T59" fmla="*/ 54 h 68"/>
                <a:gd name="T60" fmla="*/ 16 w 72"/>
                <a:gd name="T61" fmla="*/ 58 h 68"/>
                <a:gd name="T62" fmla="*/ 21 w 72"/>
                <a:gd name="T63" fmla="*/ 61 h 68"/>
                <a:gd name="T64" fmla="*/ 27 w 72"/>
                <a:gd name="T65" fmla="*/ 63 h 68"/>
                <a:gd name="T66" fmla="*/ 33 w 72"/>
                <a:gd name="T67" fmla="*/ 64 h 68"/>
                <a:gd name="T68" fmla="*/ 39 w 72"/>
                <a:gd name="T69" fmla="*/ 64 h 68"/>
                <a:gd name="T70" fmla="*/ 43 w 72"/>
                <a:gd name="T71" fmla="*/ 65 h 68"/>
                <a:gd name="T72" fmla="*/ 48 w 72"/>
                <a:gd name="T73" fmla="*/ 66 h 68"/>
                <a:gd name="T74" fmla="*/ 52 w 72"/>
                <a:gd name="T75" fmla="*/ 66 h 68"/>
                <a:gd name="T76" fmla="*/ 55 w 72"/>
                <a:gd name="T77" fmla="*/ 66 h 68"/>
                <a:gd name="T78" fmla="*/ 58 w 72"/>
                <a:gd name="T79" fmla="*/ 67 h 68"/>
                <a:gd name="T80" fmla="*/ 61 w 72"/>
                <a:gd name="T81" fmla="*/ 67 h 68"/>
                <a:gd name="T82" fmla="*/ 63 w 72"/>
                <a:gd name="T83" fmla="*/ 66 h 68"/>
                <a:gd name="T84" fmla="*/ 65 w 72"/>
                <a:gd name="T85" fmla="*/ 66 h 68"/>
                <a:gd name="T86" fmla="*/ 66 w 72"/>
                <a:gd name="T87" fmla="*/ 66 h 68"/>
                <a:gd name="T88" fmla="*/ 68 w 72"/>
                <a:gd name="T89" fmla="*/ 66 h 68"/>
                <a:gd name="T90" fmla="*/ 68 w 72"/>
                <a:gd name="T91" fmla="*/ 66 h 68"/>
                <a:gd name="T92" fmla="*/ 69 w 72"/>
                <a:gd name="T93" fmla="*/ 66 h 68"/>
                <a:gd name="T94" fmla="*/ 70 w 72"/>
                <a:gd name="T95" fmla="*/ 66 h 68"/>
                <a:gd name="T96" fmla="*/ 71 w 72"/>
                <a:gd name="T97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" h="68">
                  <a:moveTo>
                    <a:pt x="71" y="65"/>
                  </a:moveTo>
                  <a:lnTo>
                    <a:pt x="70" y="65"/>
                  </a:lnTo>
                  <a:lnTo>
                    <a:pt x="69" y="65"/>
                  </a:lnTo>
                  <a:lnTo>
                    <a:pt x="66" y="64"/>
                  </a:lnTo>
                  <a:lnTo>
                    <a:pt x="62" y="62"/>
                  </a:lnTo>
                  <a:lnTo>
                    <a:pt x="57" y="61"/>
                  </a:lnTo>
                  <a:lnTo>
                    <a:pt x="52" y="58"/>
                  </a:lnTo>
                  <a:lnTo>
                    <a:pt x="46" y="55"/>
                  </a:lnTo>
                  <a:lnTo>
                    <a:pt x="40" y="52"/>
                  </a:lnTo>
                  <a:lnTo>
                    <a:pt x="34" y="48"/>
                  </a:lnTo>
                  <a:lnTo>
                    <a:pt x="28" y="43"/>
                  </a:lnTo>
                  <a:lnTo>
                    <a:pt x="22" y="38"/>
                  </a:lnTo>
                  <a:lnTo>
                    <a:pt x="16" y="32"/>
                  </a:lnTo>
                  <a:lnTo>
                    <a:pt x="11" y="25"/>
                  </a:lnTo>
                  <a:lnTo>
                    <a:pt x="6" y="17"/>
                  </a:lnTo>
                  <a:lnTo>
                    <a:pt x="3" y="9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0" y="23"/>
                  </a:lnTo>
                  <a:lnTo>
                    <a:pt x="1" y="28"/>
                  </a:lnTo>
                  <a:lnTo>
                    <a:pt x="2" y="34"/>
                  </a:lnTo>
                  <a:lnTo>
                    <a:pt x="4" y="40"/>
                  </a:lnTo>
                  <a:lnTo>
                    <a:pt x="6" y="45"/>
                  </a:lnTo>
                  <a:lnTo>
                    <a:pt x="9" y="50"/>
                  </a:lnTo>
                  <a:lnTo>
                    <a:pt x="12" y="54"/>
                  </a:lnTo>
                  <a:lnTo>
                    <a:pt x="16" y="58"/>
                  </a:lnTo>
                  <a:lnTo>
                    <a:pt x="21" y="61"/>
                  </a:lnTo>
                  <a:lnTo>
                    <a:pt x="27" y="63"/>
                  </a:lnTo>
                  <a:lnTo>
                    <a:pt x="33" y="64"/>
                  </a:lnTo>
                  <a:lnTo>
                    <a:pt x="39" y="64"/>
                  </a:lnTo>
                  <a:lnTo>
                    <a:pt x="43" y="65"/>
                  </a:lnTo>
                  <a:lnTo>
                    <a:pt x="48" y="66"/>
                  </a:lnTo>
                  <a:lnTo>
                    <a:pt x="52" y="66"/>
                  </a:lnTo>
                  <a:lnTo>
                    <a:pt x="55" y="66"/>
                  </a:lnTo>
                  <a:lnTo>
                    <a:pt x="58" y="67"/>
                  </a:lnTo>
                  <a:lnTo>
                    <a:pt x="61" y="67"/>
                  </a:lnTo>
                  <a:lnTo>
                    <a:pt x="63" y="66"/>
                  </a:lnTo>
                  <a:lnTo>
                    <a:pt x="65" y="66"/>
                  </a:lnTo>
                  <a:lnTo>
                    <a:pt x="66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9" y="66"/>
                  </a:lnTo>
                  <a:lnTo>
                    <a:pt x="70" y="66"/>
                  </a:lnTo>
                  <a:lnTo>
                    <a:pt x="71" y="65"/>
                  </a:lnTo>
                </a:path>
              </a:pathLst>
            </a:custGeom>
            <a:solidFill>
              <a:srgbClr val="8F8F8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91" name="Freeform 479">
              <a:extLst>
                <a:ext uri="{FF2B5EF4-FFF2-40B4-BE49-F238E27FC236}">
                  <a16:creationId xmlns:a16="http://schemas.microsoft.com/office/drawing/2014/main" id="{A65D9CD7-751E-A337-1236-93A9C1EDC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" y="3181"/>
              <a:ext cx="70" cy="65"/>
            </a:xfrm>
            <a:custGeom>
              <a:avLst/>
              <a:gdLst>
                <a:gd name="T0" fmla="*/ 69 w 70"/>
                <a:gd name="T1" fmla="*/ 62 h 65"/>
                <a:gd name="T2" fmla="*/ 68 w 70"/>
                <a:gd name="T3" fmla="*/ 62 h 65"/>
                <a:gd name="T4" fmla="*/ 67 w 70"/>
                <a:gd name="T5" fmla="*/ 62 h 65"/>
                <a:gd name="T6" fmla="*/ 64 w 70"/>
                <a:gd name="T7" fmla="*/ 61 h 65"/>
                <a:gd name="T8" fmla="*/ 60 w 70"/>
                <a:gd name="T9" fmla="*/ 60 h 65"/>
                <a:gd name="T10" fmla="*/ 56 w 70"/>
                <a:gd name="T11" fmla="*/ 58 h 65"/>
                <a:gd name="T12" fmla="*/ 51 w 70"/>
                <a:gd name="T13" fmla="*/ 56 h 65"/>
                <a:gd name="T14" fmla="*/ 45 w 70"/>
                <a:gd name="T15" fmla="*/ 53 h 65"/>
                <a:gd name="T16" fmla="*/ 39 w 70"/>
                <a:gd name="T17" fmla="*/ 50 h 65"/>
                <a:gd name="T18" fmla="*/ 33 w 70"/>
                <a:gd name="T19" fmla="*/ 46 h 65"/>
                <a:gd name="T20" fmla="*/ 27 w 70"/>
                <a:gd name="T21" fmla="*/ 42 h 65"/>
                <a:gd name="T22" fmla="*/ 21 w 70"/>
                <a:gd name="T23" fmla="*/ 37 h 65"/>
                <a:gd name="T24" fmla="*/ 16 w 70"/>
                <a:gd name="T25" fmla="*/ 31 h 65"/>
                <a:gd name="T26" fmla="*/ 11 w 70"/>
                <a:gd name="T27" fmla="*/ 24 h 65"/>
                <a:gd name="T28" fmla="*/ 6 w 70"/>
                <a:gd name="T29" fmla="*/ 17 h 65"/>
                <a:gd name="T30" fmla="*/ 3 w 70"/>
                <a:gd name="T31" fmla="*/ 8 h 65"/>
                <a:gd name="T32" fmla="*/ 0 w 70"/>
                <a:gd name="T33" fmla="*/ 0 h 65"/>
                <a:gd name="T34" fmla="*/ 0 w 70"/>
                <a:gd name="T35" fmla="*/ 0 h 65"/>
                <a:gd name="T36" fmla="*/ 0 w 70"/>
                <a:gd name="T37" fmla="*/ 2 h 65"/>
                <a:gd name="T38" fmla="*/ 0 w 70"/>
                <a:gd name="T39" fmla="*/ 4 h 65"/>
                <a:gd name="T40" fmla="*/ 0 w 70"/>
                <a:gd name="T41" fmla="*/ 8 h 65"/>
                <a:gd name="T42" fmla="*/ 0 w 70"/>
                <a:gd name="T43" fmla="*/ 12 h 65"/>
                <a:gd name="T44" fmla="*/ 0 w 70"/>
                <a:gd name="T45" fmla="*/ 17 h 65"/>
                <a:gd name="T46" fmla="*/ 0 w 70"/>
                <a:gd name="T47" fmla="*/ 22 h 65"/>
                <a:gd name="T48" fmla="*/ 1 w 70"/>
                <a:gd name="T49" fmla="*/ 27 h 65"/>
                <a:gd name="T50" fmla="*/ 2 w 70"/>
                <a:gd name="T51" fmla="*/ 33 h 65"/>
                <a:gd name="T52" fmla="*/ 4 w 70"/>
                <a:gd name="T53" fmla="*/ 38 h 65"/>
                <a:gd name="T54" fmla="*/ 6 w 70"/>
                <a:gd name="T55" fmla="*/ 43 h 65"/>
                <a:gd name="T56" fmla="*/ 8 w 70"/>
                <a:gd name="T57" fmla="*/ 48 h 65"/>
                <a:gd name="T58" fmla="*/ 12 w 70"/>
                <a:gd name="T59" fmla="*/ 52 h 65"/>
                <a:gd name="T60" fmla="*/ 16 w 70"/>
                <a:gd name="T61" fmla="*/ 56 h 65"/>
                <a:gd name="T62" fmla="*/ 21 w 70"/>
                <a:gd name="T63" fmla="*/ 58 h 65"/>
                <a:gd name="T64" fmla="*/ 26 w 70"/>
                <a:gd name="T65" fmla="*/ 60 h 65"/>
                <a:gd name="T66" fmla="*/ 32 w 70"/>
                <a:gd name="T67" fmla="*/ 61 h 65"/>
                <a:gd name="T68" fmla="*/ 37 w 70"/>
                <a:gd name="T69" fmla="*/ 62 h 65"/>
                <a:gd name="T70" fmla="*/ 42 w 70"/>
                <a:gd name="T71" fmla="*/ 62 h 65"/>
                <a:gd name="T72" fmla="*/ 47 w 70"/>
                <a:gd name="T73" fmla="*/ 63 h 65"/>
                <a:gd name="T74" fmla="*/ 50 w 70"/>
                <a:gd name="T75" fmla="*/ 63 h 65"/>
                <a:gd name="T76" fmla="*/ 54 w 70"/>
                <a:gd name="T77" fmla="*/ 64 h 65"/>
                <a:gd name="T78" fmla="*/ 57 w 70"/>
                <a:gd name="T79" fmla="*/ 64 h 65"/>
                <a:gd name="T80" fmla="*/ 59 w 70"/>
                <a:gd name="T81" fmla="*/ 64 h 65"/>
                <a:gd name="T82" fmla="*/ 61 w 70"/>
                <a:gd name="T83" fmla="*/ 64 h 65"/>
                <a:gd name="T84" fmla="*/ 63 w 70"/>
                <a:gd name="T85" fmla="*/ 64 h 65"/>
                <a:gd name="T86" fmla="*/ 64 w 70"/>
                <a:gd name="T87" fmla="*/ 63 h 65"/>
                <a:gd name="T88" fmla="*/ 66 w 70"/>
                <a:gd name="T89" fmla="*/ 63 h 65"/>
                <a:gd name="T90" fmla="*/ 67 w 70"/>
                <a:gd name="T91" fmla="*/ 63 h 65"/>
                <a:gd name="T92" fmla="*/ 67 w 70"/>
                <a:gd name="T93" fmla="*/ 63 h 65"/>
                <a:gd name="T94" fmla="*/ 68 w 70"/>
                <a:gd name="T95" fmla="*/ 63 h 65"/>
                <a:gd name="T96" fmla="*/ 69 w 70"/>
                <a:gd name="T97" fmla="*/ 6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5">
                  <a:moveTo>
                    <a:pt x="69" y="62"/>
                  </a:moveTo>
                  <a:lnTo>
                    <a:pt x="68" y="62"/>
                  </a:lnTo>
                  <a:lnTo>
                    <a:pt x="67" y="62"/>
                  </a:lnTo>
                  <a:lnTo>
                    <a:pt x="64" y="61"/>
                  </a:lnTo>
                  <a:lnTo>
                    <a:pt x="60" y="60"/>
                  </a:lnTo>
                  <a:lnTo>
                    <a:pt x="56" y="58"/>
                  </a:lnTo>
                  <a:lnTo>
                    <a:pt x="51" y="56"/>
                  </a:lnTo>
                  <a:lnTo>
                    <a:pt x="45" y="53"/>
                  </a:lnTo>
                  <a:lnTo>
                    <a:pt x="39" y="50"/>
                  </a:lnTo>
                  <a:lnTo>
                    <a:pt x="33" y="46"/>
                  </a:lnTo>
                  <a:lnTo>
                    <a:pt x="27" y="42"/>
                  </a:lnTo>
                  <a:lnTo>
                    <a:pt x="21" y="37"/>
                  </a:lnTo>
                  <a:lnTo>
                    <a:pt x="16" y="31"/>
                  </a:lnTo>
                  <a:lnTo>
                    <a:pt x="11" y="24"/>
                  </a:lnTo>
                  <a:lnTo>
                    <a:pt x="6" y="17"/>
                  </a:lnTo>
                  <a:lnTo>
                    <a:pt x="3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1" y="27"/>
                  </a:lnTo>
                  <a:lnTo>
                    <a:pt x="2" y="33"/>
                  </a:lnTo>
                  <a:lnTo>
                    <a:pt x="4" y="38"/>
                  </a:lnTo>
                  <a:lnTo>
                    <a:pt x="6" y="43"/>
                  </a:lnTo>
                  <a:lnTo>
                    <a:pt x="8" y="48"/>
                  </a:lnTo>
                  <a:lnTo>
                    <a:pt x="12" y="52"/>
                  </a:lnTo>
                  <a:lnTo>
                    <a:pt x="16" y="56"/>
                  </a:lnTo>
                  <a:lnTo>
                    <a:pt x="21" y="58"/>
                  </a:lnTo>
                  <a:lnTo>
                    <a:pt x="26" y="60"/>
                  </a:lnTo>
                  <a:lnTo>
                    <a:pt x="32" y="61"/>
                  </a:lnTo>
                  <a:lnTo>
                    <a:pt x="37" y="62"/>
                  </a:lnTo>
                  <a:lnTo>
                    <a:pt x="42" y="62"/>
                  </a:lnTo>
                  <a:lnTo>
                    <a:pt x="47" y="63"/>
                  </a:lnTo>
                  <a:lnTo>
                    <a:pt x="50" y="63"/>
                  </a:lnTo>
                  <a:lnTo>
                    <a:pt x="54" y="64"/>
                  </a:lnTo>
                  <a:lnTo>
                    <a:pt x="57" y="64"/>
                  </a:lnTo>
                  <a:lnTo>
                    <a:pt x="59" y="64"/>
                  </a:lnTo>
                  <a:lnTo>
                    <a:pt x="61" y="64"/>
                  </a:lnTo>
                  <a:lnTo>
                    <a:pt x="63" y="64"/>
                  </a:lnTo>
                  <a:lnTo>
                    <a:pt x="64" y="63"/>
                  </a:lnTo>
                  <a:lnTo>
                    <a:pt x="66" y="63"/>
                  </a:lnTo>
                  <a:lnTo>
                    <a:pt x="67" y="63"/>
                  </a:lnTo>
                  <a:lnTo>
                    <a:pt x="67" y="63"/>
                  </a:lnTo>
                  <a:lnTo>
                    <a:pt x="68" y="63"/>
                  </a:lnTo>
                  <a:lnTo>
                    <a:pt x="69" y="62"/>
                  </a:lnTo>
                </a:path>
              </a:pathLst>
            </a:custGeom>
            <a:solidFill>
              <a:srgbClr val="9696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92" name="Freeform 480">
              <a:extLst>
                <a:ext uri="{FF2B5EF4-FFF2-40B4-BE49-F238E27FC236}">
                  <a16:creationId xmlns:a16="http://schemas.microsoft.com/office/drawing/2014/main" id="{93BE6614-6929-3E1B-CA03-77247228F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3" y="3182"/>
              <a:ext cx="68" cy="63"/>
            </a:xfrm>
            <a:custGeom>
              <a:avLst/>
              <a:gdLst>
                <a:gd name="T0" fmla="*/ 67 w 68"/>
                <a:gd name="T1" fmla="*/ 60 h 63"/>
                <a:gd name="T2" fmla="*/ 66 w 68"/>
                <a:gd name="T3" fmla="*/ 60 h 63"/>
                <a:gd name="T4" fmla="*/ 65 w 68"/>
                <a:gd name="T5" fmla="*/ 60 h 63"/>
                <a:gd name="T6" fmla="*/ 62 w 68"/>
                <a:gd name="T7" fmla="*/ 59 h 63"/>
                <a:gd name="T8" fmla="*/ 58 w 68"/>
                <a:gd name="T9" fmla="*/ 58 h 63"/>
                <a:gd name="T10" fmla="*/ 54 w 68"/>
                <a:gd name="T11" fmla="*/ 56 h 63"/>
                <a:gd name="T12" fmla="*/ 49 w 68"/>
                <a:gd name="T13" fmla="*/ 54 h 63"/>
                <a:gd name="T14" fmla="*/ 44 w 68"/>
                <a:gd name="T15" fmla="*/ 51 h 63"/>
                <a:gd name="T16" fmla="*/ 38 w 68"/>
                <a:gd name="T17" fmla="*/ 48 h 63"/>
                <a:gd name="T18" fmla="*/ 32 w 68"/>
                <a:gd name="T19" fmla="*/ 44 h 63"/>
                <a:gd name="T20" fmla="*/ 26 w 68"/>
                <a:gd name="T21" fmla="*/ 40 h 63"/>
                <a:gd name="T22" fmla="*/ 20 w 68"/>
                <a:gd name="T23" fmla="*/ 35 h 63"/>
                <a:gd name="T24" fmla="*/ 15 w 68"/>
                <a:gd name="T25" fmla="*/ 30 h 63"/>
                <a:gd name="T26" fmla="*/ 10 w 68"/>
                <a:gd name="T27" fmla="*/ 23 h 63"/>
                <a:gd name="T28" fmla="*/ 6 w 68"/>
                <a:gd name="T29" fmla="*/ 16 h 63"/>
                <a:gd name="T30" fmla="*/ 2 w 68"/>
                <a:gd name="T31" fmla="*/ 8 h 63"/>
                <a:gd name="T32" fmla="*/ 0 w 68"/>
                <a:gd name="T33" fmla="*/ 0 h 63"/>
                <a:gd name="T34" fmla="*/ 0 w 68"/>
                <a:gd name="T35" fmla="*/ 0 h 63"/>
                <a:gd name="T36" fmla="*/ 0 w 68"/>
                <a:gd name="T37" fmla="*/ 2 h 63"/>
                <a:gd name="T38" fmla="*/ 0 w 68"/>
                <a:gd name="T39" fmla="*/ 4 h 63"/>
                <a:gd name="T40" fmla="*/ 0 w 68"/>
                <a:gd name="T41" fmla="*/ 8 h 63"/>
                <a:gd name="T42" fmla="*/ 0 w 68"/>
                <a:gd name="T43" fmla="*/ 12 h 63"/>
                <a:gd name="T44" fmla="*/ 0 w 68"/>
                <a:gd name="T45" fmla="*/ 16 h 63"/>
                <a:gd name="T46" fmla="*/ 0 w 68"/>
                <a:gd name="T47" fmla="*/ 21 h 63"/>
                <a:gd name="T48" fmla="*/ 1 w 68"/>
                <a:gd name="T49" fmla="*/ 26 h 63"/>
                <a:gd name="T50" fmla="*/ 2 w 68"/>
                <a:gd name="T51" fmla="*/ 32 h 63"/>
                <a:gd name="T52" fmla="*/ 3 w 68"/>
                <a:gd name="T53" fmla="*/ 37 h 63"/>
                <a:gd name="T54" fmla="*/ 5 w 68"/>
                <a:gd name="T55" fmla="*/ 41 h 63"/>
                <a:gd name="T56" fmla="*/ 8 w 68"/>
                <a:gd name="T57" fmla="*/ 46 h 63"/>
                <a:gd name="T58" fmla="*/ 11 w 68"/>
                <a:gd name="T59" fmla="*/ 50 h 63"/>
                <a:gd name="T60" fmla="*/ 15 w 68"/>
                <a:gd name="T61" fmla="*/ 53 h 63"/>
                <a:gd name="T62" fmla="*/ 20 w 68"/>
                <a:gd name="T63" fmla="*/ 56 h 63"/>
                <a:gd name="T64" fmla="*/ 25 w 68"/>
                <a:gd name="T65" fmla="*/ 58 h 63"/>
                <a:gd name="T66" fmla="*/ 31 w 68"/>
                <a:gd name="T67" fmla="*/ 59 h 63"/>
                <a:gd name="T68" fmla="*/ 36 w 68"/>
                <a:gd name="T69" fmla="*/ 60 h 63"/>
                <a:gd name="T70" fmla="*/ 41 w 68"/>
                <a:gd name="T71" fmla="*/ 60 h 63"/>
                <a:gd name="T72" fmla="*/ 45 w 68"/>
                <a:gd name="T73" fmla="*/ 61 h 63"/>
                <a:gd name="T74" fmla="*/ 49 w 68"/>
                <a:gd name="T75" fmla="*/ 61 h 63"/>
                <a:gd name="T76" fmla="*/ 52 w 68"/>
                <a:gd name="T77" fmla="*/ 61 h 63"/>
                <a:gd name="T78" fmla="*/ 55 w 68"/>
                <a:gd name="T79" fmla="*/ 62 h 63"/>
                <a:gd name="T80" fmla="*/ 57 w 68"/>
                <a:gd name="T81" fmla="*/ 62 h 63"/>
                <a:gd name="T82" fmla="*/ 59 w 68"/>
                <a:gd name="T83" fmla="*/ 62 h 63"/>
                <a:gd name="T84" fmla="*/ 61 w 68"/>
                <a:gd name="T85" fmla="*/ 61 h 63"/>
                <a:gd name="T86" fmla="*/ 62 w 68"/>
                <a:gd name="T87" fmla="*/ 61 h 63"/>
                <a:gd name="T88" fmla="*/ 64 w 68"/>
                <a:gd name="T89" fmla="*/ 61 h 63"/>
                <a:gd name="T90" fmla="*/ 65 w 68"/>
                <a:gd name="T91" fmla="*/ 61 h 63"/>
                <a:gd name="T92" fmla="*/ 65 w 68"/>
                <a:gd name="T93" fmla="*/ 61 h 63"/>
                <a:gd name="T94" fmla="*/ 66 w 68"/>
                <a:gd name="T95" fmla="*/ 60 h 63"/>
                <a:gd name="T96" fmla="*/ 67 w 68"/>
                <a:gd name="T9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" h="63">
                  <a:moveTo>
                    <a:pt x="67" y="60"/>
                  </a:moveTo>
                  <a:lnTo>
                    <a:pt x="66" y="60"/>
                  </a:lnTo>
                  <a:lnTo>
                    <a:pt x="65" y="60"/>
                  </a:lnTo>
                  <a:lnTo>
                    <a:pt x="62" y="59"/>
                  </a:lnTo>
                  <a:lnTo>
                    <a:pt x="58" y="58"/>
                  </a:lnTo>
                  <a:lnTo>
                    <a:pt x="54" y="56"/>
                  </a:lnTo>
                  <a:lnTo>
                    <a:pt x="49" y="54"/>
                  </a:lnTo>
                  <a:lnTo>
                    <a:pt x="44" y="51"/>
                  </a:lnTo>
                  <a:lnTo>
                    <a:pt x="38" y="48"/>
                  </a:lnTo>
                  <a:lnTo>
                    <a:pt x="32" y="44"/>
                  </a:lnTo>
                  <a:lnTo>
                    <a:pt x="26" y="40"/>
                  </a:lnTo>
                  <a:lnTo>
                    <a:pt x="20" y="35"/>
                  </a:lnTo>
                  <a:lnTo>
                    <a:pt x="15" y="30"/>
                  </a:lnTo>
                  <a:lnTo>
                    <a:pt x="10" y="23"/>
                  </a:lnTo>
                  <a:lnTo>
                    <a:pt x="6" y="16"/>
                  </a:lnTo>
                  <a:lnTo>
                    <a:pt x="2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1" y="26"/>
                  </a:lnTo>
                  <a:lnTo>
                    <a:pt x="2" y="32"/>
                  </a:lnTo>
                  <a:lnTo>
                    <a:pt x="3" y="37"/>
                  </a:lnTo>
                  <a:lnTo>
                    <a:pt x="5" y="41"/>
                  </a:lnTo>
                  <a:lnTo>
                    <a:pt x="8" y="46"/>
                  </a:lnTo>
                  <a:lnTo>
                    <a:pt x="11" y="50"/>
                  </a:lnTo>
                  <a:lnTo>
                    <a:pt x="15" y="53"/>
                  </a:lnTo>
                  <a:lnTo>
                    <a:pt x="20" y="56"/>
                  </a:lnTo>
                  <a:lnTo>
                    <a:pt x="25" y="58"/>
                  </a:lnTo>
                  <a:lnTo>
                    <a:pt x="31" y="59"/>
                  </a:lnTo>
                  <a:lnTo>
                    <a:pt x="36" y="60"/>
                  </a:lnTo>
                  <a:lnTo>
                    <a:pt x="41" y="60"/>
                  </a:lnTo>
                  <a:lnTo>
                    <a:pt x="45" y="61"/>
                  </a:lnTo>
                  <a:lnTo>
                    <a:pt x="49" y="61"/>
                  </a:lnTo>
                  <a:lnTo>
                    <a:pt x="52" y="61"/>
                  </a:lnTo>
                  <a:lnTo>
                    <a:pt x="55" y="62"/>
                  </a:lnTo>
                  <a:lnTo>
                    <a:pt x="57" y="62"/>
                  </a:lnTo>
                  <a:lnTo>
                    <a:pt x="59" y="62"/>
                  </a:lnTo>
                  <a:lnTo>
                    <a:pt x="61" y="61"/>
                  </a:lnTo>
                  <a:lnTo>
                    <a:pt x="62" y="61"/>
                  </a:lnTo>
                  <a:lnTo>
                    <a:pt x="64" y="61"/>
                  </a:lnTo>
                  <a:lnTo>
                    <a:pt x="65" y="61"/>
                  </a:lnTo>
                  <a:lnTo>
                    <a:pt x="65" y="61"/>
                  </a:lnTo>
                  <a:lnTo>
                    <a:pt x="66" y="60"/>
                  </a:lnTo>
                  <a:lnTo>
                    <a:pt x="67" y="60"/>
                  </a:lnTo>
                </a:path>
              </a:pathLst>
            </a:custGeom>
            <a:solidFill>
              <a:srgbClr val="9C9C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93" name="Freeform 481">
              <a:extLst>
                <a:ext uri="{FF2B5EF4-FFF2-40B4-BE49-F238E27FC236}">
                  <a16:creationId xmlns:a16="http://schemas.microsoft.com/office/drawing/2014/main" id="{66FB412D-A50B-14B9-7A50-7FE9C582A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4" y="3184"/>
              <a:ext cx="66" cy="61"/>
            </a:xfrm>
            <a:custGeom>
              <a:avLst/>
              <a:gdLst>
                <a:gd name="T0" fmla="*/ 65 w 66"/>
                <a:gd name="T1" fmla="*/ 59 h 61"/>
                <a:gd name="T2" fmla="*/ 64 w 66"/>
                <a:gd name="T3" fmla="*/ 58 h 61"/>
                <a:gd name="T4" fmla="*/ 63 w 66"/>
                <a:gd name="T5" fmla="*/ 58 h 61"/>
                <a:gd name="T6" fmla="*/ 60 w 66"/>
                <a:gd name="T7" fmla="*/ 57 h 61"/>
                <a:gd name="T8" fmla="*/ 57 w 66"/>
                <a:gd name="T9" fmla="*/ 56 h 61"/>
                <a:gd name="T10" fmla="*/ 53 w 66"/>
                <a:gd name="T11" fmla="*/ 54 h 61"/>
                <a:gd name="T12" fmla="*/ 48 w 66"/>
                <a:gd name="T13" fmla="*/ 52 h 61"/>
                <a:gd name="T14" fmla="*/ 42 w 66"/>
                <a:gd name="T15" fmla="*/ 50 h 61"/>
                <a:gd name="T16" fmla="*/ 37 w 66"/>
                <a:gd name="T17" fmla="*/ 47 h 61"/>
                <a:gd name="T18" fmla="*/ 31 w 66"/>
                <a:gd name="T19" fmla="*/ 43 h 61"/>
                <a:gd name="T20" fmla="*/ 26 w 66"/>
                <a:gd name="T21" fmla="*/ 39 h 61"/>
                <a:gd name="T22" fmla="*/ 20 w 66"/>
                <a:gd name="T23" fmla="*/ 34 h 61"/>
                <a:gd name="T24" fmla="*/ 15 w 66"/>
                <a:gd name="T25" fmla="*/ 29 h 61"/>
                <a:gd name="T26" fmla="*/ 10 w 66"/>
                <a:gd name="T27" fmla="*/ 22 h 61"/>
                <a:gd name="T28" fmla="*/ 6 w 66"/>
                <a:gd name="T29" fmla="*/ 16 h 61"/>
                <a:gd name="T30" fmla="*/ 3 w 66"/>
                <a:gd name="T31" fmla="*/ 8 h 61"/>
                <a:gd name="T32" fmla="*/ 0 w 66"/>
                <a:gd name="T33" fmla="*/ 0 h 61"/>
                <a:gd name="T34" fmla="*/ 0 w 66"/>
                <a:gd name="T35" fmla="*/ 0 h 61"/>
                <a:gd name="T36" fmla="*/ 0 w 66"/>
                <a:gd name="T37" fmla="*/ 2 h 61"/>
                <a:gd name="T38" fmla="*/ 0 w 66"/>
                <a:gd name="T39" fmla="*/ 4 h 61"/>
                <a:gd name="T40" fmla="*/ 0 w 66"/>
                <a:gd name="T41" fmla="*/ 8 h 61"/>
                <a:gd name="T42" fmla="*/ 0 w 66"/>
                <a:gd name="T43" fmla="*/ 11 h 61"/>
                <a:gd name="T44" fmla="*/ 0 w 66"/>
                <a:gd name="T45" fmla="*/ 16 h 61"/>
                <a:gd name="T46" fmla="*/ 0 w 66"/>
                <a:gd name="T47" fmla="*/ 21 h 61"/>
                <a:gd name="T48" fmla="*/ 1 w 66"/>
                <a:gd name="T49" fmla="*/ 25 h 61"/>
                <a:gd name="T50" fmla="*/ 2 w 66"/>
                <a:gd name="T51" fmla="*/ 31 h 61"/>
                <a:gd name="T52" fmla="*/ 3 w 66"/>
                <a:gd name="T53" fmla="*/ 36 h 61"/>
                <a:gd name="T54" fmla="*/ 5 w 66"/>
                <a:gd name="T55" fmla="*/ 40 h 61"/>
                <a:gd name="T56" fmla="*/ 8 w 66"/>
                <a:gd name="T57" fmla="*/ 45 h 61"/>
                <a:gd name="T58" fmla="*/ 11 w 66"/>
                <a:gd name="T59" fmla="*/ 49 h 61"/>
                <a:gd name="T60" fmla="*/ 15 w 66"/>
                <a:gd name="T61" fmla="*/ 52 h 61"/>
                <a:gd name="T62" fmla="*/ 19 w 66"/>
                <a:gd name="T63" fmla="*/ 54 h 61"/>
                <a:gd name="T64" fmla="*/ 25 w 66"/>
                <a:gd name="T65" fmla="*/ 56 h 61"/>
                <a:gd name="T66" fmla="*/ 30 w 66"/>
                <a:gd name="T67" fmla="*/ 57 h 61"/>
                <a:gd name="T68" fmla="*/ 35 w 66"/>
                <a:gd name="T69" fmla="*/ 58 h 61"/>
                <a:gd name="T70" fmla="*/ 40 w 66"/>
                <a:gd name="T71" fmla="*/ 58 h 61"/>
                <a:gd name="T72" fmla="*/ 44 w 66"/>
                <a:gd name="T73" fmla="*/ 59 h 61"/>
                <a:gd name="T74" fmla="*/ 47 w 66"/>
                <a:gd name="T75" fmla="*/ 59 h 61"/>
                <a:gd name="T76" fmla="*/ 50 w 66"/>
                <a:gd name="T77" fmla="*/ 60 h 61"/>
                <a:gd name="T78" fmla="*/ 53 w 66"/>
                <a:gd name="T79" fmla="*/ 60 h 61"/>
                <a:gd name="T80" fmla="*/ 56 w 66"/>
                <a:gd name="T81" fmla="*/ 60 h 61"/>
                <a:gd name="T82" fmla="*/ 57 w 66"/>
                <a:gd name="T83" fmla="*/ 60 h 61"/>
                <a:gd name="T84" fmla="*/ 59 w 66"/>
                <a:gd name="T85" fmla="*/ 60 h 61"/>
                <a:gd name="T86" fmla="*/ 61 w 66"/>
                <a:gd name="T87" fmla="*/ 59 h 61"/>
                <a:gd name="T88" fmla="*/ 62 w 66"/>
                <a:gd name="T89" fmla="*/ 59 h 61"/>
                <a:gd name="T90" fmla="*/ 63 w 66"/>
                <a:gd name="T91" fmla="*/ 59 h 61"/>
                <a:gd name="T92" fmla="*/ 63 w 66"/>
                <a:gd name="T93" fmla="*/ 59 h 61"/>
                <a:gd name="T94" fmla="*/ 64 w 66"/>
                <a:gd name="T95" fmla="*/ 59 h 61"/>
                <a:gd name="T96" fmla="*/ 65 w 66"/>
                <a:gd name="T97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61">
                  <a:moveTo>
                    <a:pt x="65" y="59"/>
                  </a:moveTo>
                  <a:lnTo>
                    <a:pt x="64" y="58"/>
                  </a:lnTo>
                  <a:lnTo>
                    <a:pt x="63" y="58"/>
                  </a:lnTo>
                  <a:lnTo>
                    <a:pt x="60" y="57"/>
                  </a:lnTo>
                  <a:lnTo>
                    <a:pt x="57" y="56"/>
                  </a:lnTo>
                  <a:lnTo>
                    <a:pt x="53" y="54"/>
                  </a:lnTo>
                  <a:lnTo>
                    <a:pt x="48" y="52"/>
                  </a:lnTo>
                  <a:lnTo>
                    <a:pt x="42" y="50"/>
                  </a:lnTo>
                  <a:lnTo>
                    <a:pt x="37" y="47"/>
                  </a:lnTo>
                  <a:lnTo>
                    <a:pt x="31" y="43"/>
                  </a:lnTo>
                  <a:lnTo>
                    <a:pt x="26" y="39"/>
                  </a:lnTo>
                  <a:lnTo>
                    <a:pt x="20" y="34"/>
                  </a:lnTo>
                  <a:lnTo>
                    <a:pt x="15" y="29"/>
                  </a:lnTo>
                  <a:lnTo>
                    <a:pt x="10" y="22"/>
                  </a:lnTo>
                  <a:lnTo>
                    <a:pt x="6" y="16"/>
                  </a:lnTo>
                  <a:lnTo>
                    <a:pt x="3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1" y="25"/>
                  </a:lnTo>
                  <a:lnTo>
                    <a:pt x="2" y="31"/>
                  </a:lnTo>
                  <a:lnTo>
                    <a:pt x="3" y="36"/>
                  </a:lnTo>
                  <a:lnTo>
                    <a:pt x="5" y="40"/>
                  </a:lnTo>
                  <a:lnTo>
                    <a:pt x="8" y="45"/>
                  </a:lnTo>
                  <a:lnTo>
                    <a:pt x="11" y="49"/>
                  </a:lnTo>
                  <a:lnTo>
                    <a:pt x="15" y="52"/>
                  </a:lnTo>
                  <a:lnTo>
                    <a:pt x="19" y="54"/>
                  </a:lnTo>
                  <a:lnTo>
                    <a:pt x="25" y="56"/>
                  </a:lnTo>
                  <a:lnTo>
                    <a:pt x="30" y="57"/>
                  </a:lnTo>
                  <a:lnTo>
                    <a:pt x="35" y="58"/>
                  </a:lnTo>
                  <a:lnTo>
                    <a:pt x="40" y="58"/>
                  </a:lnTo>
                  <a:lnTo>
                    <a:pt x="44" y="59"/>
                  </a:lnTo>
                  <a:lnTo>
                    <a:pt x="47" y="59"/>
                  </a:lnTo>
                  <a:lnTo>
                    <a:pt x="50" y="60"/>
                  </a:lnTo>
                  <a:lnTo>
                    <a:pt x="53" y="60"/>
                  </a:lnTo>
                  <a:lnTo>
                    <a:pt x="56" y="60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61" y="59"/>
                  </a:lnTo>
                  <a:lnTo>
                    <a:pt x="62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4" y="59"/>
                  </a:lnTo>
                  <a:lnTo>
                    <a:pt x="65" y="59"/>
                  </a:lnTo>
                </a:path>
              </a:pathLst>
            </a:custGeom>
            <a:solidFill>
              <a:srgbClr val="A1A1A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94" name="Freeform 482">
              <a:extLst>
                <a:ext uri="{FF2B5EF4-FFF2-40B4-BE49-F238E27FC236}">
                  <a16:creationId xmlns:a16="http://schemas.microsoft.com/office/drawing/2014/main" id="{0F53AEA6-56D0-7FBB-D609-BF6BCD6A3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4" y="3185"/>
              <a:ext cx="64" cy="60"/>
            </a:xfrm>
            <a:custGeom>
              <a:avLst/>
              <a:gdLst>
                <a:gd name="T0" fmla="*/ 63 w 64"/>
                <a:gd name="T1" fmla="*/ 57 h 60"/>
                <a:gd name="T2" fmla="*/ 62 w 64"/>
                <a:gd name="T3" fmla="*/ 57 h 60"/>
                <a:gd name="T4" fmla="*/ 61 w 64"/>
                <a:gd name="T5" fmla="*/ 57 h 60"/>
                <a:gd name="T6" fmla="*/ 58 w 64"/>
                <a:gd name="T7" fmla="*/ 56 h 60"/>
                <a:gd name="T8" fmla="*/ 55 w 64"/>
                <a:gd name="T9" fmla="*/ 55 h 60"/>
                <a:gd name="T10" fmla="*/ 51 w 64"/>
                <a:gd name="T11" fmla="*/ 53 h 60"/>
                <a:gd name="T12" fmla="*/ 46 w 64"/>
                <a:gd name="T13" fmla="*/ 51 h 60"/>
                <a:gd name="T14" fmla="*/ 41 w 64"/>
                <a:gd name="T15" fmla="*/ 49 h 60"/>
                <a:gd name="T16" fmla="*/ 36 w 64"/>
                <a:gd name="T17" fmla="*/ 46 h 60"/>
                <a:gd name="T18" fmla="*/ 30 w 64"/>
                <a:gd name="T19" fmla="*/ 42 h 60"/>
                <a:gd name="T20" fmla="*/ 25 w 64"/>
                <a:gd name="T21" fmla="*/ 38 h 60"/>
                <a:gd name="T22" fmla="*/ 19 w 64"/>
                <a:gd name="T23" fmla="*/ 33 h 60"/>
                <a:gd name="T24" fmla="*/ 14 w 64"/>
                <a:gd name="T25" fmla="*/ 28 h 60"/>
                <a:gd name="T26" fmla="*/ 10 w 64"/>
                <a:gd name="T27" fmla="*/ 22 h 60"/>
                <a:gd name="T28" fmla="*/ 6 w 64"/>
                <a:gd name="T29" fmla="*/ 15 h 60"/>
                <a:gd name="T30" fmla="*/ 2 w 64"/>
                <a:gd name="T31" fmla="*/ 8 h 60"/>
                <a:gd name="T32" fmla="*/ 0 w 64"/>
                <a:gd name="T33" fmla="*/ 0 h 60"/>
                <a:gd name="T34" fmla="*/ 0 w 64"/>
                <a:gd name="T35" fmla="*/ 0 h 60"/>
                <a:gd name="T36" fmla="*/ 0 w 64"/>
                <a:gd name="T37" fmla="*/ 2 h 60"/>
                <a:gd name="T38" fmla="*/ 0 w 64"/>
                <a:gd name="T39" fmla="*/ 4 h 60"/>
                <a:gd name="T40" fmla="*/ 0 w 64"/>
                <a:gd name="T41" fmla="*/ 7 h 60"/>
                <a:gd name="T42" fmla="*/ 0 w 64"/>
                <a:gd name="T43" fmla="*/ 11 h 60"/>
                <a:gd name="T44" fmla="*/ 0 w 64"/>
                <a:gd name="T45" fmla="*/ 16 h 60"/>
                <a:gd name="T46" fmla="*/ 0 w 64"/>
                <a:gd name="T47" fmla="*/ 20 h 60"/>
                <a:gd name="T48" fmla="*/ 1 w 64"/>
                <a:gd name="T49" fmla="*/ 25 h 60"/>
                <a:gd name="T50" fmla="*/ 2 w 64"/>
                <a:gd name="T51" fmla="*/ 30 h 60"/>
                <a:gd name="T52" fmla="*/ 3 w 64"/>
                <a:gd name="T53" fmla="*/ 35 h 60"/>
                <a:gd name="T54" fmla="*/ 5 w 64"/>
                <a:gd name="T55" fmla="*/ 40 h 60"/>
                <a:gd name="T56" fmla="*/ 8 w 64"/>
                <a:gd name="T57" fmla="*/ 44 h 60"/>
                <a:gd name="T58" fmla="*/ 11 w 64"/>
                <a:gd name="T59" fmla="*/ 48 h 60"/>
                <a:gd name="T60" fmla="*/ 14 w 64"/>
                <a:gd name="T61" fmla="*/ 51 h 60"/>
                <a:gd name="T62" fmla="*/ 19 w 64"/>
                <a:gd name="T63" fmla="*/ 53 h 60"/>
                <a:gd name="T64" fmla="*/ 24 w 64"/>
                <a:gd name="T65" fmla="*/ 55 h 60"/>
                <a:gd name="T66" fmla="*/ 29 w 64"/>
                <a:gd name="T67" fmla="*/ 56 h 60"/>
                <a:gd name="T68" fmla="*/ 34 w 64"/>
                <a:gd name="T69" fmla="*/ 57 h 60"/>
                <a:gd name="T70" fmla="*/ 39 w 64"/>
                <a:gd name="T71" fmla="*/ 57 h 60"/>
                <a:gd name="T72" fmla="*/ 43 w 64"/>
                <a:gd name="T73" fmla="*/ 58 h 60"/>
                <a:gd name="T74" fmla="*/ 46 w 64"/>
                <a:gd name="T75" fmla="*/ 58 h 60"/>
                <a:gd name="T76" fmla="*/ 49 w 64"/>
                <a:gd name="T77" fmla="*/ 58 h 60"/>
                <a:gd name="T78" fmla="*/ 51 w 64"/>
                <a:gd name="T79" fmla="*/ 59 h 60"/>
                <a:gd name="T80" fmla="*/ 54 w 64"/>
                <a:gd name="T81" fmla="*/ 59 h 60"/>
                <a:gd name="T82" fmla="*/ 56 w 64"/>
                <a:gd name="T83" fmla="*/ 59 h 60"/>
                <a:gd name="T84" fmla="*/ 57 w 64"/>
                <a:gd name="T85" fmla="*/ 58 h 60"/>
                <a:gd name="T86" fmla="*/ 59 w 64"/>
                <a:gd name="T87" fmla="*/ 58 h 60"/>
                <a:gd name="T88" fmla="*/ 60 w 64"/>
                <a:gd name="T89" fmla="*/ 58 h 60"/>
                <a:gd name="T90" fmla="*/ 61 w 64"/>
                <a:gd name="T91" fmla="*/ 58 h 60"/>
                <a:gd name="T92" fmla="*/ 61 w 64"/>
                <a:gd name="T93" fmla="*/ 58 h 60"/>
                <a:gd name="T94" fmla="*/ 62 w 64"/>
                <a:gd name="T95" fmla="*/ 57 h 60"/>
                <a:gd name="T96" fmla="*/ 63 w 64"/>
                <a:gd name="T97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" h="60">
                  <a:moveTo>
                    <a:pt x="63" y="57"/>
                  </a:moveTo>
                  <a:lnTo>
                    <a:pt x="62" y="57"/>
                  </a:lnTo>
                  <a:lnTo>
                    <a:pt x="61" y="57"/>
                  </a:lnTo>
                  <a:lnTo>
                    <a:pt x="58" y="56"/>
                  </a:lnTo>
                  <a:lnTo>
                    <a:pt x="55" y="55"/>
                  </a:lnTo>
                  <a:lnTo>
                    <a:pt x="51" y="53"/>
                  </a:lnTo>
                  <a:lnTo>
                    <a:pt x="46" y="51"/>
                  </a:lnTo>
                  <a:lnTo>
                    <a:pt x="41" y="49"/>
                  </a:lnTo>
                  <a:lnTo>
                    <a:pt x="36" y="46"/>
                  </a:lnTo>
                  <a:lnTo>
                    <a:pt x="30" y="42"/>
                  </a:lnTo>
                  <a:lnTo>
                    <a:pt x="25" y="38"/>
                  </a:lnTo>
                  <a:lnTo>
                    <a:pt x="19" y="33"/>
                  </a:lnTo>
                  <a:lnTo>
                    <a:pt x="14" y="28"/>
                  </a:lnTo>
                  <a:lnTo>
                    <a:pt x="10" y="22"/>
                  </a:lnTo>
                  <a:lnTo>
                    <a:pt x="6" y="15"/>
                  </a:lnTo>
                  <a:lnTo>
                    <a:pt x="2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1" y="25"/>
                  </a:lnTo>
                  <a:lnTo>
                    <a:pt x="2" y="30"/>
                  </a:lnTo>
                  <a:lnTo>
                    <a:pt x="3" y="35"/>
                  </a:lnTo>
                  <a:lnTo>
                    <a:pt x="5" y="40"/>
                  </a:lnTo>
                  <a:lnTo>
                    <a:pt x="8" y="44"/>
                  </a:lnTo>
                  <a:lnTo>
                    <a:pt x="11" y="48"/>
                  </a:lnTo>
                  <a:lnTo>
                    <a:pt x="14" y="51"/>
                  </a:lnTo>
                  <a:lnTo>
                    <a:pt x="19" y="53"/>
                  </a:lnTo>
                  <a:lnTo>
                    <a:pt x="24" y="55"/>
                  </a:lnTo>
                  <a:lnTo>
                    <a:pt x="29" y="56"/>
                  </a:lnTo>
                  <a:lnTo>
                    <a:pt x="34" y="57"/>
                  </a:lnTo>
                  <a:lnTo>
                    <a:pt x="39" y="57"/>
                  </a:lnTo>
                  <a:lnTo>
                    <a:pt x="43" y="58"/>
                  </a:lnTo>
                  <a:lnTo>
                    <a:pt x="46" y="58"/>
                  </a:lnTo>
                  <a:lnTo>
                    <a:pt x="49" y="58"/>
                  </a:lnTo>
                  <a:lnTo>
                    <a:pt x="51" y="59"/>
                  </a:lnTo>
                  <a:lnTo>
                    <a:pt x="54" y="59"/>
                  </a:lnTo>
                  <a:lnTo>
                    <a:pt x="56" y="59"/>
                  </a:lnTo>
                  <a:lnTo>
                    <a:pt x="57" y="58"/>
                  </a:lnTo>
                  <a:lnTo>
                    <a:pt x="59" y="58"/>
                  </a:lnTo>
                  <a:lnTo>
                    <a:pt x="60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2" y="57"/>
                  </a:lnTo>
                  <a:lnTo>
                    <a:pt x="63" y="57"/>
                  </a:lnTo>
                </a:path>
              </a:pathLst>
            </a:cu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95" name="Freeform 483">
              <a:extLst>
                <a:ext uri="{FF2B5EF4-FFF2-40B4-BE49-F238E27FC236}">
                  <a16:creationId xmlns:a16="http://schemas.microsoft.com/office/drawing/2014/main" id="{CCD25DFB-69D3-B65D-1473-01EB1688C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4" y="3185"/>
              <a:ext cx="62" cy="59"/>
            </a:xfrm>
            <a:custGeom>
              <a:avLst/>
              <a:gdLst>
                <a:gd name="T0" fmla="*/ 61 w 62"/>
                <a:gd name="T1" fmla="*/ 57 h 59"/>
                <a:gd name="T2" fmla="*/ 60 w 62"/>
                <a:gd name="T3" fmla="*/ 56 h 59"/>
                <a:gd name="T4" fmla="*/ 59 w 62"/>
                <a:gd name="T5" fmla="*/ 56 h 59"/>
                <a:gd name="T6" fmla="*/ 56 w 62"/>
                <a:gd name="T7" fmla="*/ 55 h 59"/>
                <a:gd name="T8" fmla="*/ 53 w 62"/>
                <a:gd name="T9" fmla="*/ 54 h 59"/>
                <a:gd name="T10" fmla="*/ 49 w 62"/>
                <a:gd name="T11" fmla="*/ 53 h 59"/>
                <a:gd name="T12" fmla="*/ 45 w 62"/>
                <a:gd name="T13" fmla="*/ 51 h 59"/>
                <a:gd name="T14" fmla="*/ 40 w 62"/>
                <a:gd name="T15" fmla="*/ 48 h 59"/>
                <a:gd name="T16" fmla="*/ 35 w 62"/>
                <a:gd name="T17" fmla="*/ 45 h 59"/>
                <a:gd name="T18" fmla="*/ 29 w 62"/>
                <a:gd name="T19" fmla="*/ 42 h 59"/>
                <a:gd name="T20" fmla="*/ 24 w 62"/>
                <a:gd name="T21" fmla="*/ 38 h 59"/>
                <a:gd name="T22" fmla="*/ 19 w 62"/>
                <a:gd name="T23" fmla="*/ 33 h 59"/>
                <a:gd name="T24" fmla="*/ 14 w 62"/>
                <a:gd name="T25" fmla="*/ 28 h 59"/>
                <a:gd name="T26" fmla="*/ 9 w 62"/>
                <a:gd name="T27" fmla="*/ 22 h 59"/>
                <a:gd name="T28" fmla="*/ 6 w 62"/>
                <a:gd name="T29" fmla="*/ 15 h 59"/>
                <a:gd name="T30" fmla="*/ 2 w 62"/>
                <a:gd name="T31" fmla="*/ 8 h 59"/>
                <a:gd name="T32" fmla="*/ 0 w 62"/>
                <a:gd name="T33" fmla="*/ 0 h 59"/>
                <a:gd name="T34" fmla="*/ 0 w 62"/>
                <a:gd name="T35" fmla="*/ 0 h 59"/>
                <a:gd name="T36" fmla="*/ 0 w 62"/>
                <a:gd name="T37" fmla="*/ 2 h 59"/>
                <a:gd name="T38" fmla="*/ 0 w 62"/>
                <a:gd name="T39" fmla="*/ 4 h 59"/>
                <a:gd name="T40" fmla="*/ 0 w 62"/>
                <a:gd name="T41" fmla="*/ 7 h 59"/>
                <a:gd name="T42" fmla="*/ 0 w 62"/>
                <a:gd name="T43" fmla="*/ 11 h 59"/>
                <a:gd name="T44" fmla="*/ 0 w 62"/>
                <a:gd name="T45" fmla="*/ 15 h 59"/>
                <a:gd name="T46" fmla="*/ 0 w 62"/>
                <a:gd name="T47" fmla="*/ 20 h 59"/>
                <a:gd name="T48" fmla="*/ 1 w 62"/>
                <a:gd name="T49" fmla="*/ 25 h 59"/>
                <a:gd name="T50" fmla="*/ 2 w 62"/>
                <a:gd name="T51" fmla="*/ 30 h 59"/>
                <a:gd name="T52" fmla="*/ 3 w 62"/>
                <a:gd name="T53" fmla="*/ 34 h 59"/>
                <a:gd name="T54" fmla="*/ 5 w 62"/>
                <a:gd name="T55" fmla="*/ 39 h 59"/>
                <a:gd name="T56" fmla="*/ 7 w 62"/>
                <a:gd name="T57" fmla="*/ 43 h 59"/>
                <a:gd name="T58" fmla="*/ 10 w 62"/>
                <a:gd name="T59" fmla="*/ 47 h 59"/>
                <a:gd name="T60" fmla="*/ 14 w 62"/>
                <a:gd name="T61" fmla="*/ 50 h 59"/>
                <a:gd name="T62" fmla="*/ 18 w 62"/>
                <a:gd name="T63" fmla="*/ 53 h 59"/>
                <a:gd name="T64" fmla="*/ 23 w 62"/>
                <a:gd name="T65" fmla="*/ 54 h 59"/>
                <a:gd name="T66" fmla="*/ 28 w 62"/>
                <a:gd name="T67" fmla="*/ 55 h 59"/>
                <a:gd name="T68" fmla="*/ 33 w 62"/>
                <a:gd name="T69" fmla="*/ 56 h 59"/>
                <a:gd name="T70" fmla="*/ 37 w 62"/>
                <a:gd name="T71" fmla="*/ 56 h 59"/>
                <a:gd name="T72" fmla="*/ 41 w 62"/>
                <a:gd name="T73" fmla="*/ 57 h 59"/>
                <a:gd name="T74" fmla="*/ 44 w 62"/>
                <a:gd name="T75" fmla="*/ 57 h 59"/>
                <a:gd name="T76" fmla="*/ 47 w 62"/>
                <a:gd name="T77" fmla="*/ 58 h 59"/>
                <a:gd name="T78" fmla="*/ 50 w 62"/>
                <a:gd name="T79" fmla="*/ 58 h 59"/>
                <a:gd name="T80" fmla="*/ 52 w 62"/>
                <a:gd name="T81" fmla="*/ 58 h 59"/>
                <a:gd name="T82" fmla="*/ 54 w 62"/>
                <a:gd name="T83" fmla="*/ 58 h 59"/>
                <a:gd name="T84" fmla="*/ 55 w 62"/>
                <a:gd name="T85" fmla="*/ 58 h 59"/>
                <a:gd name="T86" fmla="*/ 57 w 62"/>
                <a:gd name="T87" fmla="*/ 57 h 59"/>
                <a:gd name="T88" fmla="*/ 58 w 62"/>
                <a:gd name="T89" fmla="*/ 57 h 59"/>
                <a:gd name="T90" fmla="*/ 59 w 62"/>
                <a:gd name="T91" fmla="*/ 57 h 59"/>
                <a:gd name="T92" fmla="*/ 59 w 62"/>
                <a:gd name="T93" fmla="*/ 57 h 59"/>
                <a:gd name="T94" fmla="*/ 60 w 62"/>
                <a:gd name="T95" fmla="*/ 57 h 59"/>
                <a:gd name="T96" fmla="*/ 61 w 62"/>
                <a:gd name="T97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2" h="59">
                  <a:moveTo>
                    <a:pt x="61" y="57"/>
                  </a:moveTo>
                  <a:lnTo>
                    <a:pt x="60" y="56"/>
                  </a:lnTo>
                  <a:lnTo>
                    <a:pt x="59" y="56"/>
                  </a:lnTo>
                  <a:lnTo>
                    <a:pt x="56" y="55"/>
                  </a:lnTo>
                  <a:lnTo>
                    <a:pt x="53" y="54"/>
                  </a:lnTo>
                  <a:lnTo>
                    <a:pt x="49" y="53"/>
                  </a:lnTo>
                  <a:lnTo>
                    <a:pt x="45" y="51"/>
                  </a:lnTo>
                  <a:lnTo>
                    <a:pt x="40" y="48"/>
                  </a:lnTo>
                  <a:lnTo>
                    <a:pt x="35" y="45"/>
                  </a:lnTo>
                  <a:lnTo>
                    <a:pt x="29" y="42"/>
                  </a:lnTo>
                  <a:lnTo>
                    <a:pt x="24" y="38"/>
                  </a:lnTo>
                  <a:lnTo>
                    <a:pt x="19" y="33"/>
                  </a:lnTo>
                  <a:lnTo>
                    <a:pt x="14" y="28"/>
                  </a:lnTo>
                  <a:lnTo>
                    <a:pt x="9" y="22"/>
                  </a:lnTo>
                  <a:lnTo>
                    <a:pt x="6" y="15"/>
                  </a:lnTo>
                  <a:lnTo>
                    <a:pt x="2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1" y="25"/>
                  </a:lnTo>
                  <a:lnTo>
                    <a:pt x="2" y="30"/>
                  </a:lnTo>
                  <a:lnTo>
                    <a:pt x="3" y="34"/>
                  </a:lnTo>
                  <a:lnTo>
                    <a:pt x="5" y="39"/>
                  </a:lnTo>
                  <a:lnTo>
                    <a:pt x="7" y="43"/>
                  </a:lnTo>
                  <a:lnTo>
                    <a:pt x="10" y="47"/>
                  </a:lnTo>
                  <a:lnTo>
                    <a:pt x="14" y="50"/>
                  </a:lnTo>
                  <a:lnTo>
                    <a:pt x="18" y="53"/>
                  </a:lnTo>
                  <a:lnTo>
                    <a:pt x="23" y="54"/>
                  </a:lnTo>
                  <a:lnTo>
                    <a:pt x="28" y="55"/>
                  </a:lnTo>
                  <a:lnTo>
                    <a:pt x="33" y="56"/>
                  </a:lnTo>
                  <a:lnTo>
                    <a:pt x="37" y="56"/>
                  </a:lnTo>
                  <a:lnTo>
                    <a:pt x="41" y="57"/>
                  </a:lnTo>
                  <a:lnTo>
                    <a:pt x="44" y="57"/>
                  </a:lnTo>
                  <a:lnTo>
                    <a:pt x="47" y="58"/>
                  </a:lnTo>
                  <a:lnTo>
                    <a:pt x="50" y="58"/>
                  </a:lnTo>
                  <a:lnTo>
                    <a:pt x="52" y="58"/>
                  </a:lnTo>
                  <a:lnTo>
                    <a:pt x="54" y="58"/>
                  </a:lnTo>
                  <a:lnTo>
                    <a:pt x="55" y="58"/>
                  </a:lnTo>
                  <a:lnTo>
                    <a:pt x="57" y="57"/>
                  </a:lnTo>
                  <a:lnTo>
                    <a:pt x="58" y="57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60" y="57"/>
                  </a:lnTo>
                  <a:lnTo>
                    <a:pt x="61" y="57"/>
                  </a:lnTo>
                </a:path>
              </a:pathLst>
            </a:custGeom>
            <a:solidFill>
              <a:srgbClr val="ABAB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96" name="Freeform 484">
              <a:extLst>
                <a:ext uri="{FF2B5EF4-FFF2-40B4-BE49-F238E27FC236}">
                  <a16:creationId xmlns:a16="http://schemas.microsoft.com/office/drawing/2014/main" id="{5825013F-23CA-6C9C-A952-B72088263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4" y="3186"/>
              <a:ext cx="60" cy="58"/>
            </a:xfrm>
            <a:custGeom>
              <a:avLst/>
              <a:gdLst>
                <a:gd name="T0" fmla="*/ 59 w 60"/>
                <a:gd name="T1" fmla="*/ 55 h 58"/>
                <a:gd name="T2" fmla="*/ 58 w 60"/>
                <a:gd name="T3" fmla="*/ 55 h 58"/>
                <a:gd name="T4" fmla="*/ 57 w 60"/>
                <a:gd name="T5" fmla="*/ 55 h 58"/>
                <a:gd name="T6" fmla="*/ 54 w 60"/>
                <a:gd name="T7" fmla="*/ 54 h 58"/>
                <a:gd name="T8" fmla="*/ 51 w 60"/>
                <a:gd name="T9" fmla="*/ 53 h 58"/>
                <a:gd name="T10" fmla="*/ 48 w 60"/>
                <a:gd name="T11" fmla="*/ 51 h 58"/>
                <a:gd name="T12" fmla="*/ 43 w 60"/>
                <a:gd name="T13" fmla="*/ 50 h 58"/>
                <a:gd name="T14" fmla="*/ 38 w 60"/>
                <a:gd name="T15" fmla="*/ 47 h 58"/>
                <a:gd name="T16" fmla="*/ 33 w 60"/>
                <a:gd name="T17" fmla="*/ 44 h 58"/>
                <a:gd name="T18" fmla="*/ 28 w 60"/>
                <a:gd name="T19" fmla="*/ 41 h 58"/>
                <a:gd name="T20" fmla="*/ 23 w 60"/>
                <a:gd name="T21" fmla="*/ 37 h 58"/>
                <a:gd name="T22" fmla="*/ 18 w 60"/>
                <a:gd name="T23" fmla="*/ 32 h 58"/>
                <a:gd name="T24" fmla="*/ 13 w 60"/>
                <a:gd name="T25" fmla="*/ 27 h 58"/>
                <a:gd name="T26" fmla="*/ 9 w 60"/>
                <a:gd name="T27" fmla="*/ 21 h 58"/>
                <a:gd name="T28" fmla="*/ 5 w 60"/>
                <a:gd name="T29" fmla="*/ 15 h 58"/>
                <a:gd name="T30" fmla="*/ 2 w 60"/>
                <a:gd name="T31" fmla="*/ 7 h 58"/>
                <a:gd name="T32" fmla="*/ 0 w 60"/>
                <a:gd name="T33" fmla="*/ 0 h 58"/>
                <a:gd name="T34" fmla="*/ 0 w 60"/>
                <a:gd name="T35" fmla="*/ 0 h 58"/>
                <a:gd name="T36" fmla="*/ 0 w 60"/>
                <a:gd name="T37" fmla="*/ 1 h 58"/>
                <a:gd name="T38" fmla="*/ 0 w 60"/>
                <a:gd name="T39" fmla="*/ 4 h 58"/>
                <a:gd name="T40" fmla="*/ 0 w 60"/>
                <a:gd name="T41" fmla="*/ 7 h 58"/>
                <a:gd name="T42" fmla="*/ 0 w 60"/>
                <a:gd name="T43" fmla="*/ 11 h 58"/>
                <a:gd name="T44" fmla="*/ 0 w 60"/>
                <a:gd name="T45" fmla="*/ 15 h 58"/>
                <a:gd name="T46" fmla="*/ 0 w 60"/>
                <a:gd name="T47" fmla="*/ 20 h 58"/>
                <a:gd name="T48" fmla="*/ 1 w 60"/>
                <a:gd name="T49" fmla="*/ 24 h 58"/>
                <a:gd name="T50" fmla="*/ 2 w 60"/>
                <a:gd name="T51" fmla="*/ 29 h 58"/>
                <a:gd name="T52" fmla="*/ 3 w 60"/>
                <a:gd name="T53" fmla="*/ 34 h 58"/>
                <a:gd name="T54" fmla="*/ 5 w 60"/>
                <a:gd name="T55" fmla="*/ 38 h 58"/>
                <a:gd name="T56" fmla="*/ 7 w 60"/>
                <a:gd name="T57" fmla="*/ 42 h 58"/>
                <a:gd name="T58" fmla="*/ 10 w 60"/>
                <a:gd name="T59" fmla="*/ 46 h 58"/>
                <a:gd name="T60" fmla="*/ 13 w 60"/>
                <a:gd name="T61" fmla="*/ 49 h 58"/>
                <a:gd name="T62" fmla="*/ 17 w 60"/>
                <a:gd name="T63" fmla="*/ 52 h 58"/>
                <a:gd name="T64" fmla="*/ 22 w 60"/>
                <a:gd name="T65" fmla="*/ 53 h 58"/>
                <a:gd name="T66" fmla="*/ 27 w 60"/>
                <a:gd name="T67" fmla="*/ 54 h 58"/>
                <a:gd name="T68" fmla="*/ 32 w 60"/>
                <a:gd name="T69" fmla="*/ 55 h 58"/>
                <a:gd name="T70" fmla="*/ 36 w 60"/>
                <a:gd name="T71" fmla="*/ 55 h 58"/>
                <a:gd name="T72" fmla="*/ 40 w 60"/>
                <a:gd name="T73" fmla="*/ 56 h 58"/>
                <a:gd name="T74" fmla="*/ 43 w 60"/>
                <a:gd name="T75" fmla="*/ 56 h 58"/>
                <a:gd name="T76" fmla="*/ 46 w 60"/>
                <a:gd name="T77" fmla="*/ 56 h 58"/>
                <a:gd name="T78" fmla="*/ 48 w 60"/>
                <a:gd name="T79" fmla="*/ 56 h 58"/>
                <a:gd name="T80" fmla="*/ 50 w 60"/>
                <a:gd name="T81" fmla="*/ 57 h 58"/>
                <a:gd name="T82" fmla="*/ 52 w 60"/>
                <a:gd name="T83" fmla="*/ 56 h 58"/>
                <a:gd name="T84" fmla="*/ 54 w 60"/>
                <a:gd name="T85" fmla="*/ 56 h 58"/>
                <a:gd name="T86" fmla="*/ 55 w 60"/>
                <a:gd name="T87" fmla="*/ 56 h 58"/>
                <a:gd name="T88" fmla="*/ 56 w 60"/>
                <a:gd name="T89" fmla="*/ 56 h 58"/>
                <a:gd name="T90" fmla="*/ 57 w 60"/>
                <a:gd name="T91" fmla="*/ 56 h 58"/>
                <a:gd name="T92" fmla="*/ 57 w 60"/>
                <a:gd name="T93" fmla="*/ 56 h 58"/>
                <a:gd name="T94" fmla="*/ 58 w 60"/>
                <a:gd name="T95" fmla="*/ 56 h 58"/>
                <a:gd name="T96" fmla="*/ 59 w 60"/>
                <a:gd name="T97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0" h="58">
                  <a:moveTo>
                    <a:pt x="59" y="55"/>
                  </a:moveTo>
                  <a:lnTo>
                    <a:pt x="58" y="55"/>
                  </a:lnTo>
                  <a:lnTo>
                    <a:pt x="57" y="55"/>
                  </a:lnTo>
                  <a:lnTo>
                    <a:pt x="54" y="54"/>
                  </a:lnTo>
                  <a:lnTo>
                    <a:pt x="51" y="53"/>
                  </a:lnTo>
                  <a:lnTo>
                    <a:pt x="48" y="51"/>
                  </a:lnTo>
                  <a:lnTo>
                    <a:pt x="43" y="50"/>
                  </a:lnTo>
                  <a:lnTo>
                    <a:pt x="38" y="47"/>
                  </a:lnTo>
                  <a:lnTo>
                    <a:pt x="33" y="44"/>
                  </a:lnTo>
                  <a:lnTo>
                    <a:pt x="28" y="41"/>
                  </a:lnTo>
                  <a:lnTo>
                    <a:pt x="23" y="37"/>
                  </a:lnTo>
                  <a:lnTo>
                    <a:pt x="18" y="32"/>
                  </a:lnTo>
                  <a:lnTo>
                    <a:pt x="13" y="27"/>
                  </a:lnTo>
                  <a:lnTo>
                    <a:pt x="9" y="21"/>
                  </a:lnTo>
                  <a:lnTo>
                    <a:pt x="5" y="15"/>
                  </a:lnTo>
                  <a:lnTo>
                    <a:pt x="2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2" y="29"/>
                  </a:lnTo>
                  <a:lnTo>
                    <a:pt x="3" y="34"/>
                  </a:lnTo>
                  <a:lnTo>
                    <a:pt x="5" y="38"/>
                  </a:lnTo>
                  <a:lnTo>
                    <a:pt x="7" y="42"/>
                  </a:lnTo>
                  <a:lnTo>
                    <a:pt x="10" y="46"/>
                  </a:lnTo>
                  <a:lnTo>
                    <a:pt x="13" y="49"/>
                  </a:lnTo>
                  <a:lnTo>
                    <a:pt x="17" y="52"/>
                  </a:lnTo>
                  <a:lnTo>
                    <a:pt x="22" y="53"/>
                  </a:lnTo>
                  <a:lnTo>
                    <a:pt x="27" y="54"/>
                  </a:lnTo>
                  <a:lnTo>
                    <a:pt x="32" y="55"/>
                  </a:lnTo>
                  <a:lnTo>
                    <a:pt x="36" y="55"/>
                  </a:lnTo>
                  <a:lnTo>
                    <a:pt x="40" y="56"/>
                  </a:lnTo>
                  <a:lnTo>
                    <a:pt x="43" y="56"/>
                  </a:lnTo>
                  <a:lnTo>
                    <a:pt x="46" y="56"/>
                  </a:lnTo>
                  <a:lnTo>
                    <a:pt x="48" y="56"/>
                  </a:lnTo>
                  <a:lnTo>
                    <a:pt x="50" y="57"/>
                  </a:lnTo>
                  <a:lnTo>
                    <a:pt x="52" y="56"/>
                  </a:lnTo>
                  <a:lnTo>
                    <a:pt x="54" y="56"/>
                  </a:lnTo>
                  <a:lnTo>
                    <a:pt x="55" y="56"/>
                  </a:lnTo>
                  <a:lnTo>
                    <a:pt x="56" y="56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8" y="56"/>
                  </a:lnTo>
                  <a:lnTo>
                    <a:pt x="59" y="55"/>
                  </a:lnTo>
                </a:path>
              </a:pathLst>
            </a:cu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97" name="Freeform 485">
              <a:extLst>
                <a:ext uri="{FF2B5EF4-FFF2-40B4-BE49-F238E27FC236}">
                  <a16:creationId xmlns:a16="http://schemas.microsoft.com/office/drawing/2014/main" id="{4371EC13-F35F-1A72-3E32-0B9D14C16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4" y="3187"/>
              <a:ext cx="59" cy="57"/>
            </a:xfrm>
            <a:custGeom>
              <a:avLst/>
              <a:gdLst>
                <a:gd name="T0" fmla="*/ 58 w 59"/>
                <a:gd name="T1" fmla="*/ 55 h 57"/>
                <a:gd name="T2" fmla="*/ 57 w 59"/>
                <a:gd name="T3" fmla="*/ 54 h 57"/>
                <a:gd name="T4" fmla="*/ 56 w 59"/>
                <a:gd name="T5" fmla="*/ 54 h 57"/>
                <a:gd name="T6" fmla="*/ 54 w 59"/>
                <a:gd name="T7" fmla="*/ 53 h 57"/>
                <a:gd name="T8" fmla="*/ 51 w 59"/>
                <a:gd name="T9" fmla="*/ 52 h 57"/>
                <a:gd name="T10" fmla="*/ 47 w 59"/>
                <a:gd name="T11" fmla="*/ 51 h 57"/>
                <a:gd name="T12" fmla="*/ 42 w 59"/>
                <a:gd name="T13" fmla="*/ 49 h 57"/>
                <a:gd name="T14" fmla="*/ 38 w 59"/>
                <a:gd name="T15" fmla="*/ 46 h 57"/>
                <a:gd name="T16" fmla="*/ 33 w 59"/>
                <a:gd name="T17" fmla="*/ 43 h 57"/>
                <a:gd name="T18" fmla="*/ 28 w 59"/>
                <a:gd name="T19" fmla="*/ 40 h 57"/>
                <a:gd name="T20" fmla="*/ 23 w 59"/>
                <a:gd name="T21" fmla="*/ 36 h 57"/>
                <a:gd name="T22" fmla="*/ 18 w 59"/>
                <a:gd name="T23" fmla="*/ 32 h 57"/>
                <a:gd name="T24" fmla="*/ 13 w 59"/>
                <a:gd name="T25" fmla="*/ 27 h 57"/>
                <a:gd name="T26" fmla="*/ 9 w 59"/>
                <a:gd name="T27" fmla="*/ 21 h 57"/>
                <a:gd name="T28" fmla="*/ 5 w 59"/>
                <a:gd name="T29" fmla="*/ 15 h 57"/>
                <a:gd name="T30" fmla="*/ 2 w 59"/>
                <a:gd name="T31" fmla="*/ 7 h 57"/>
                <a:gd name="T32" fmla="*/ 0 w 59"/>
                <a:gd name="T33" fmla="*/ 0 h 57"/>
                <a:gd name="T34" fmla="*/ 0 w 59"/>
                <a:gd name="T35" fmla="*/ 0 h 57"/>
                <a:gd name="T36" fmla="*/ 0 w 59"/>
                <a:gd name="T37" fmla="*/ 2 h 57"/>
                <a:gd name="T38" fmla="*/ 0 w 59"/>
                <a:gd name="T39" fmla="*/ 4 h 57"/>
                <a:gd name="T40" fmla="*/ 0 w 59"/>
                <a:gd name="T41" fmla="*/ 7 h 57"/>
                <a:gd name="T42" fmla="*/ 0 w 59"/>
                <a:gd name="T43" fmla="*/ 11 h 57"/>
                <a:gd name="T44" fmla="*/ 0 w 59"/>
                <a:gd name="T45" fmla="*/ 15 h 57"/>
                <a:gd name="T46" fmla="*/ 0 w 59"/>
                <a:gd name="T47" fmla="*/ 19 h 57"/>
                <a:gd name="T48" fmla="*/ 1 w 59"/>
                <a:gd name="T49" fmla="*/ 24 h 57"/>
                <a:gd name="T50" fmla="*/ 2 w 59"/>
                <a:gd name="T51" fmla="*/ 29 h 57"/>
                <a:gd name="T52" fmla="*/ 3 w 59"/>
                <a:gd name="T53" fmla="*/ 33 h 57"/>
                <a:gd name="T54" fmla="*/ 5 w 59"/>
                <a:gd name="T55" fmla="*/ 38 h 57"/>
                <a:gd name="T56" fmla="*/ 7 w 59"/>
                <a:gd name="T57" fmla="*/ 42 h 57"/>
                <a:gd name="T58" fmla="*/ 10 w 59"/>
                <a:gd name="T59" fmla="*/ 45 h 57"/>
                <a:gd name="T60" fmla="*/ 13 w 59"/>
                <a:gd name="T61" fmla="*/ 48 h 57"/>
                <a:gd name="T62" fmla="*/ 17 w 59"/>
                <a:gd name="T63" fmla="*/ 51 h 57"/>
                <a:gd name="T64" fmla="*/ 22 w 59"/>
                <a:gd name="T65" fmla="*/ 52 h 57"/>
                <a:gd name="T66" fmla="*/ 27 w 59"/>
                <a:gd name="T67" fmla="*/ 53 h 57"/>
                <a:gd name="T68" fmla="*/ 32 w 59"/>
                <a:gd name="T69" fmla="*/ 54 h 57"/>
                <a:gd name="T70" fmla="*/ 36 w 59"/>
                <a:gd name="T71" fmla="*/ 54 h 57"/>
                <a:gd name="T72" fmla="*/ 39 w 59"/>
                <a:gd name="T73" fmla="*/ 55 h 57"/>
                <a:gd name="T74" fmla="*/ 42 w 59"/>
                <a:gd name="T75" fmla="*/ 55 h 57"/>
                <a:gd name="T76" fmla="*/ 45 w 59"/>
                <a:gd name="T77" fmla="*/ 55 h 57"/>
                <a:gd name="T78" fmla="*/ 47 w 59"/>
                <a:gd name="T79" fmla="*/ 56 h 57"/>
                <a:gd name="T80" fmla="*/ 49 w 59"/>
                <a:gd name="T81" fmla="*/ 56 h 57"/>
                <a:gd name="T82" fmla="*/ 51 w 59"/>
                <a:gd name="T83" fmla="*/ 55 h 57"/>
                <a:gd name="T84" fmla="*/ 53 w 59"/>
                <a:gd name="T85" fmla="*/ 55 h 57"/>
                <a:gd name="T86" fmla="*/ 54 w 59"/>
                <a:gd name="T87" fmla="*/ 55 h 57"/>
                <a:gd name="T88" fmla="*/ 55 w 59"/>
                <a:gd name="T89" fmla="*/ 55 h 57"/>
                <a:gd name="T90" fmla="*/ 56 w 59"/>
                <a:gd name="T91" fmla="*/ 55 h 57"/>
                <a:gd name="T92" fmla="*/ 56 w 59"/>
                <a:gd name="T93" fmla="*/ 55 h 57"/>
                <a:gd name="T94" fmla="*/ 57 w 59"/>
                <a:gd name="T95" fmla="*/ 55 h 57"/>
                <a:gd name="T96" fmla="*/ 58 w 59"/>
                <a:gd name="T97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9" h="57">
                  <a:moveTo>
                    <a:pt x="58" y="55"/>
                  </a:moveTo>
                  <a:lnTo>
                    <a:pt x="57" y="54"/>
                  </a:lnTo>
                  <a:lnTo>
                    <a:pt x="56" y="54"/>
                  </a:lnTo>
                  <a:lnTo>
                    <a:pt x="54" y="53"/>
                  </a:lnTo>
                  <a:lnTo>
                    <a:pt x="51" y="52"/>
                  </a:lnTo>
                  <a:lnTo>
                    <a:pt x="47" y="51"/>
                  </a:lnTo>
                  <a:lnTo>
                    <a:pt x="42" y="49"/>
                  </a:lnTo>
                  <a:lnTo>
                    <a:pt x="38" y="46"/>
                  </a:lnTo>
                  <a:lnTo>
                    <a:pt x="33" y="43"/>
                  </a:lnTo>
                  <a:lnTo>
                    <a:pt x="28" y="40"/>
                  </a:lnTo>
                  <a:lnTo>
                    <a:pt x="23" y="36"/>
                  </a:lnTo>
                  <a:lnTo>
                    <a:pt x="18" y="32"/>
                  </a:lnTo>
                  <a:lnTo>
                    <a:pt x="13" y="27"/>
                  </a:lnTo>
                  <a:lnTo>
                    <a:pt x="9" y="21"/>
                  </a:lnTo>
                  <a:lnTo>
                    <a:pt x="5" y="15"/>
                  </a:lnTo>
                  <a:lnTo>
                    <a:pt x="2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2" y="29"/>
                  </a:lnTo>
                  <a:lnTo>
                    <a:pt x="3" y="33"/>
                  </a:lnTo>
                  <a:lnTo>
                    <a:pt x="5" y="38"/>
                  </a:lnTo>
                  <a:lnTo>
                    <a:pt x="7" y="42"/>
                  </a:lnTo>
                  <a:lnTo>
                    <a:pt x="10" y="45"/>
                  </a:lnTo>
                  <a:lnTo>
                    <a:pt x="13" y="48"/>
                  </a:lnTo>
                  <a:lnTo>
                    <a:pt x="17" y="51"/>
                  </a:lnTo>
                  <a:lnTo>
                    <a:pt x="22" y="52"/>
                  </a:lnTo>
                  <a:lnTo>
                    <a:pt x="27" y="53"/>
                  </a:lnTo>
                  <a:lnTo>
                    <a:pt x="32" y="54"/>
                  </a:lnTo>
                  <a:lnTo>
                    <a:pt x="36" y="54"/>
                  </a:lnTo>
                  <a:lnTo>
                    <a:pt x="39" y="55"/>
                  </a:lnTo>
                  <a:lnTo>
                    <a:pt x="42" y="55"/>
                  </a:lnTo>
                  <a:lnTo>
                    <a:pt x="45" y="55"/>
                  </a:lnTo>
                  <a:lnTo>
                    <a:pt x="47" y="56"/>
                  </a:lnTo>
                  <a:lnTo>
                    <a:pt x="49" y="56"/>
                  </a:lnTo>
                  <a:lnTo>
                    <a:pt x="51" y="55"/>
                  </a:lnTo>
                  <a:lnTo>
                    <a:pt x="53" y="55"/>
                  </a:lnTo>
                  <a:lnTo>
                    <a:pt x="54" y="55"/>
                  </a:lnTo>
                  <a:lnTo>
                    <a:pt x="55" y="55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7" y="55"/>
                  </a:lnTo>
                  <a:lnTo>
                    <a:pt x="58" y="55"/>
                  </a:lnTo>
                </a:path>
              </a:pathLst>
            </a:custGeom>
            <a:solidFill>
              <a:srgbClr val="B8B8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98" name="Freeform 486">
              <a:extLst>
                <a:ext uri="{FF2B5EF4-FFF2-40B4-BE49-F238E27FC236}">
                  <a16:creationId xmlns:a16="http://schemas.microsoft.com/office/drawing/2014/main" id="{7AA3CF0F-0E8D-7A9A-AA20-690968E69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4" y="3188"/>
              <a:ext cx="57" cy="55"/>
            </a:xfrm>
            <a:custGeom>
              <a:avLst/>
              <a:gdLst>
                <a:gd name="T0" fmla="*/ 56 w 57"/>
                <a:gd name="T1" fmla="*/ 53 h 55"/>
                <a:gd name="T2" fmla="*/ 55 w 57"/>
                <a:gd name="T3" fmla="*/ 53 h 55"/>
                <a:gd name="T4" fmla="*/ 54 w 57"/>
                <a:gd name="T5" fmla="*/ 52 h 55"/>
                <a:gd name="T6" fmla="*/ 52 w 57"/>
                <a:gd name="T7" fmla="*/ 52 h 55"/>
                <a:gd name="T8" fmla="*/ 49 w 57"/>
                <a:gd name="T9" fmla="*/ 50 h 55"/>
                <a:gd name="T10" fmla="*/ 45 w 57"/>
                <a:gd name="T11" fmla="*/ 49 h 55"/>
                <a:gd name="T12" fmla="*/ 41 w 57"/>
                <a:gd name="T13" fmla="*/ 47 h 55"/>
                <a:gd name="T14" fmla="*/ 37 w 57"/>
                <a:gd name="T15" fmla="*/ 45 h 55"/>
                <a:gd name="T16" fmla="*/ 32 w 57"/>
                <a:gd name="T17" fmla="*/ 42 h 55"/>
                <a:gd name="T18" fmla="*/ 27 w 57"/>
                <a:gd name="T19" fmla="*/ 39 h 55"/>
                <a:gd name="T20" fmla="*/ 22 w 57"/>
                <a:gd name="T21" fmla="*/ 35 h 55"/>
                <a:gd name="T22" fmla="*/ 17 w 57"/>
                <a:gd name="T23" fmla="*/ 31 h 55"/>
                <a:gd name="T24" fmla="*/ 13 w 57"/>
                <a:gd name="T25" fmla="*/ 26 h 55"/>
                <a:gd name="T26" fmla="*/ 9 w 57"/>
                <a:gd name="T27" fmla="*/ 20 h 55"/>
                <a:gd name="T28" fmla="*/ 5 w 57"/>
                <a:gd name="T29" fmla="*/ 14 h 55"/>
                <a:gd name="T30" fmla="*/ 2 w 57"/>
                <a:gd name="T31" fmla="*/ 7 h 55"/>
                <a:gd name="T32" fmla="*/ 0 w 57"/>
                <a:gd name="T33" fmla="*/ 0 h 55"/>
                <a:gd name="T34" fmla="*/ 0 w 57"/>
                <a:gd name="T35" fmla="*/ 0 h 55"/>
                <a:gd name="T36" fmla="*/ 0 w 57"/>
                <a:gd name="T37" fmla="*/ 1 h 55"/>
                <a:gd name="T38" fmla="*/ 0 w 57"/>
                <a:gd name="T39" fmla="*/ 4 h 55"/>
                <a:gd name="T40" fmla="*/ 0 w 57"/>
                <a:gd name="T41" fmla="*/ 7 h 55"/>
                <a:gd name="T42" fmla="*/ 0 w 57"/>
                <a:gd name="T43" fmla="*/ 10 h 55"/>
                <a:gd name="T44" fmla="*/ 0 w 57"/>
                <a:gd name="T45" fmla="*/ 14 h 55"/>
                <a:gd name="T46" fmla="*/ 0 w 57"/>
                <a:gd name="T47" fmla="*/ 18 h 55"/>
                <a:gd name="T48" fmla="*/ 1 w 57"/>
                <a:gd name="T49" fmla="*/ 23 h 55"/>
                <a:gd name="T50" fmla="*/ 2 w 57"/>
                <a:gd name="T51" fmla="*/ 27 h 55"/>
                <a:gd name="T52" fmla="*/ 3 w 57"/>
                <a:gd name="T53" fmla="*/ 32 h 55"/>
                <a:gd name="T54" fmla="*/ 5 w 57"/>
                <a:gd name="T55" fmla="*/ 36 h 55"/>
                <a:gd name="T56" fmla="*/ 7 w 57"/>
                <a:gd name="T57" fmla="*/ 40 h 55"/>
                <a:gd name="T58" fmla="*/ 9 w 57"/>
                <a:gd name="T59" fmla="*/ 44 h 55"/>
                <a:gd name="T60" fmla="*/ 13 w 57"/>
                <a:gd name="T61" fmla="*/ 47 h 55"/>
                <a:gd name="T62" fmla="*/ 17 w 57"/>
                <a:gd name="T63" fmla="*/ 49 h 55"/>
                <a:gd name="T64" fmla="*/ 21 w 57"/>
                <a:gd name="T65" fmla="*/ 51 h 55"/>
                <a:gd name="T66" fmla="*/ 26 w 57"/>
                <a:gd name="T67" fmla="*/ 52 h 55"/>
                <a:gd name="T68" fmla="*/ 31 w 57"/>
                <a:gd name="T69" fmla="*/ 52 h 55"/>
                <a:gd name="T70" fmla="*/ 34 w 57"/>
                <a:gd name="T71" fmla="*/ 53 h 55"/>
                <a:gd name="T72" fmla="*/ 38 w 57"/>
                <a:gd name="T73" fmla="*/ 53 h 55"/>
                <a:gd name="T74" fmla="*/ 41 w 57"/>
                <a:gd name="T75" fmla="*/ 54 h 55"/>
                <a:gd name="T76" fmla="*/ 43 w 57"/>
                <a:gd name="T77" fmla="*/ 54 h 55"/>
                <a:gd name="T78" fmla="*/ 46 w 57"/>
                <a:gd name="T79" fmla="*/ 54 h 55"/>
                <a:gd name="T80" fmla="*/ 48 w 57"/>
                <a:gd name="T81" fmla="*/ 54 h 55"/>
                <a:gd name="T82" fmla="*/ 50 w 57"/>
                <a:gd name="T83" fmla="*/ 54 h 55"/>
                <a:gd name="T84" fmla="*/ 51 w 57"/>
                <a:gd name="T85" fmla="*/ 54 h 55"/>
                <a:gd name="T86" fmla="*/ 52 w 57"/>
                <a:gd name="T87" fmla="*/ 54 h 55"/>
                <a:gd name="T88" fmla="*/ 53 w 57"/>
                <a:gd name="T89" fmla="*/ 53 h 55"/>
                <a:gd name="T90" fmla="*/ 54 w 57"/>
                <a:gd name="T91" fmla="*/ 53 h 55"/>
                <a:gd name="T92" fmla="*/ 55 w 57"/>
                <a:gd name="T93" fmla="*/ 53 h 55"/>
                <a:gd name="T94" fmla="*/ 55 w 57"/>
                <a:gd name="T95" fmla="*/ 53 h 55"/>
                <a:gd name="T96" fmla="*/ 56 w 57"/>
                <a:gd name="T97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" h="55">
                  <a:moveTo>
                    <a:pt x="56" y="53"/>
                  </a:moveTo>
                  <a:lnTo>
                    <a:pt x="55" y="53"/>
                  </a:lnTo>
                  <a:lnTo>
                    <a:pt x="54" y="52"/>
                  </a:lnTo>
                  <a:lnTo>
                    <a:pt x="52" y="52"/>
                  </a:lnTo>
                  <a:lnTo>
                    <a:pt x="49" y="50"/>
                  </a:lnTo>
                  <a:lnTo>
                    <a:pt x="45" y="49"/>
                  </a:lnTo>
                  <a:lnTo>
                    <a:pt x="41" y="47"/>
                  </a:lnTo>
                  <a:lnTo>
                    <a:pt x="37" y="45"/>
                  </a:lnTo>
                  <a:lnTo>
                    <a:pt x="32" y="42"/>
                  </a:lnTo>
                  <a:lnTo>
                    <a:pt x="27" y="39"/>
                  </a:lnTo>
                  <a:lnTo>
                    <a:pt x="22" y="35"/>
                  </a:lnTo>
                  <a:lnTo>
                    <a:pt x="17" y="31"/>
                  </a:lnTo>
                  <a:lnTo>
                    <a:pt x="13" y="26"/>
                  </a:lnTo>
                  <a:lnTo>
                    <a:pt x="9" y="20"/>
                  </a:lnTo>
                  <a:lnTo>
                    <a:pt x="5" y="14"/>
                  </a:lnTo>
                  <a:lnTo>
                    <a:pt x="2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3"/>
                  </a:lnTo>
                  <a:lnTo>
                    <a:pt x="2" y="27"/>
                  </a:lnTo>
                  <a:lnTo>
                    <a:pt x="3" y="32"/>
                  </a:lnTo>
                  <a:lnTo>
                    <a:pt x="5" y="36"/>
                  </a:lnTo>
                  <a:lnTo>
                    <a:pt x="7" y="40"/>
                  </a:lnTo>
                  <a:lnTo>
                    <a:pt x="9" y="44"/>
                  </a:lnTo>
                  <a:lnTo>
                    <a:pt x="13" y="47"/>
                  </a:lnTo>
                  <a:lnTo>
                    <a:pt x="17" y="49"/>
                  </a:lnTo>
                  <a:lnTo>
                    <a:pt x="21" y="51"/>
                  </a:lnTo>
                  <a:lnTo>
                    <a:pt x="26" y="52"/>
                  </a:lnTo>
                  <a:lnTo>
                    <a:pt x="31" y="52"/>
                  </a:lnTo>
                  <a:lnTo>
                    <a:pt x="34" y="53"/>
                  </a:lnTo>
                  <a:lnTo>
                    <a:pt x="38" y="53"/>
                  </a:lnTo>
                  <a:lnTo>
                    <a:pt x="41" y="54"/>
                  </a:lnTo>
                  <a:lnTo>
                    <a:pt x="43" y="54"/>
                  </a:lnTo>
                  <a:lnTo>
                    <a:pt x="46" y="54"/>
                  </a:lnTo>
                  <a:lnTo>
                    <a:pt x="48" y="54"/>
                  </a:lnTo>
                  <a:lnTo>
                    <a:pt x="50" y="54"/>
                  </a:lnTo>
                  <a:lnTo>
                    <a:pt x="51" y="54"/>
                  </a:lnTo>
                  <a:lnTo>
                    <a:pt x="52" y="54"/>
                  </a:lnTo>
                  <a:lnTo>
                    <a:pt x="53" y="53"/>
                  </a:lnTo>
                  <a:lnTo>
                    <a:pt x="54" y="53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6" y="53"/>
                  </a:lnTo>
                </a:path>
              </a:pathLst>
            </a:custGeom>
            <a:solidFill>
              <a:srgbClr val="BDBD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799" name="Freeform 487">
              <a:extLst>
                <a:ext uri="{FF2B5EF4-FFF2-40B4-BE49-F238E27FC236}">
                  <a16:creationId xmlns:a16="http://schemas.microsoft.com/office/drawing/2014/main" id="{C6E35C33-44A9-2031-BB38-91456EBFD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4" y="3190"/>
              <a:ext cx="56" cy="53"/>
            </a:xfrm>
            <a:custGeom>
              <a:avLst/>
              <a:gdLst>
                <a:gd name="T0" fmla="*/ 55 w 56"/>
                <a:gd name="T1" fmla="*/ 51 h 53"/>
                <a:gd name="T2" fmla="*/ 54 w 56"/>
                <a:gd name="T3" fmla="*/ 50 h 53"/>
                <a:gd name="T4" fmla="*/ 53 w 56"/>
                <a:gd name="T5" fmla="*/ 50 h 53"/>
                <a:gd name="T6" fmla="*/ 51 w 56"/>
                <a:gd name="T7" fmla="*/ 49 h 53"/>
                <a:gd name="T8" fmla="*/ 48 w 56"/>
                <a:gd name="T9" fmla="*/ 48 h 53"/>
                <a:gd name="T10" fmla="*/ 45 w 56"/>
                <a:gd name="T11" fmla="*/ 47 h 53"/>
                <a:gd name="T12" fmla="*/ 40 w 56"/>
                <a:gd name="T13" fmla="*/ 45 h 53"/>
                <a:gd name="T14" fmla="*/ 36 w 56"/>
                <a:gd name="T15" fmla="*/ 43 h 53"/>
                <a:gd name="T16" fmla="*/ 31 w 56"/>
                <a:gd name="T17" fmla="*/ 40 h 53"/>
                <a:gd name="T18" fmla="*/ 26 w 56"/>
                <a:gd name="T19" fmla="*/ 37 h 53"/>
                <a:gd name="T20" fmla="*/ 22 w 56"/>
                <a:gd name="T21" fmla="*/ 34 h 53"/>
                <a:gd name="T22" fmla="*/ 17 w 56"/>
                <a:gd name="T23" fmla="*/ 30 h 53"/>
                <a:gd name="T24" fmla="*/ 12 w 56"/>
                <a:gd name="T25" fmla="*/ 25 h 53"/>
                <a:gd name="T26" fmla="*/ 8 w 56"/>
                <a:gd name="T27" fmla="*/ 19 h 53"/>
                <a:gd name="T28" fmla="*/ 5 w 56"/>
                <a:gd name="T29" fmla="*/ 14 h 53"/>
                <a:gd name="T30" fmla="*/ 2 w 56"/>
                <a:gd name="T31" fmla="*/ 7 h 53"/>
                <a:gd name="T32" fmla="*/ 0 w 56"/>
                <a:gd name="T33" fmla="*/ 0 h 53"/>
                <a:gd name="T34" fmla="*/ 0 w 56"/>
                <a:gd name="T35" fmla="*/ 0 h 53"/>
                <a:gd name="T36" fmla="*/ 0 w 56"/>
                <a:gd name="T37" fmla="*/ 1 h 53"/>
                <a:gd name="T38" fmla="*/ 0 w 56"/>
                <a:gd name="T39" fmla="*/ 3 h 53"/>
                <a:gd name="T40" fmla="*/ 0 w 56"/>
                <a:gd name="T41" fmla="*/ 7 h 53"/>
                <a:gd name="T42" fmla="*/ 0 w 56"/>
                <a:gd name="T43" fmla="*/ 10 h 53"/>
                <a:gd name="T44" fmla="*/ 0 w 56"/>
                <a:gd name="T45" fmla="*/ 14 h 53"/>
                <a:gd name="T46" fmla="*/ 0 w 56"/>
                <a:gd name="T47" fmla="*/ 18 h 53"/>
                <a:gd name="T48" fmla="*/ 1 w 56"/>
                <a:gd name="T49" fmla="*/ 22 h 53"/>
                <a:gd name="T50" fmla="*/ 2 w 56"/>
                <a:gd name="T51" fmla="*/ 26 h 53"/>
                <a:gd name="T52" fmla="*/ 3 w 56"/>
                <a:gd name="T53" fmla="*/ 31 h 53"/>
                <a:gd name="T54" fmla="*/ 4 w 56"/>
                <a:gd name="T55" fmla="*/ 35 h 53"/>
                <a:gd name="T56" fmla="*/ 7 w 56"/>
                <a:gd name="T57" fmla="*/ 39 h 53"/>
                <a:gd name="T58" fmla="*/ 9 w 56"/>
                <a:gd name="T59" fmla="*/ 42 h 53"/>
                <a:gd name="T60" fmla="*/ 12 w 56"/>
                <a:gd name="T61" fmla="*/ 45 h 53"/>
                <a:gd name="T62" fmla="*/ 16 w 56"/>
                <a:gd name="T63" fmla="*/ 47 h 53"/>
                <a:gd name="T64" fmla="*/ 21 w 56"/>
                <a:gd name="T65" fmla="*/ 48 h 53"/>
                <a:gd name="T66" fmla="*/ 26 w 56"/>
                <a:gd name="T67" fmla="*/ 49 h 53"/>
                <a:gd name="T68" fmla="*/ 30 w 56"/>
                <a:gd name="T69" fmla="*/ 50 h 53"/>
                <a:gd name="T70" fmla="*/ 34 w 56"/>
                <a:gd name="T71" fmla="*/ 51 h 53"/>
                <a:gd name="T72" fmla="*/ 37 w 56"/>
                <a:gd name="T73" fmla="*/ 51 h 53"/>
                <a:gd name="T74" fmla="*/ 40 w 56"/>
                <a:gd name="T75" fmla="*/ 51 h 53"/>
                <a:gd name="T76" fmla="*/ 43 w 56"/>
                <a:gd name="T77" fmla="*/ 52 h 53"/>
                <a:gd name="T78" fmla="*/ 45 w 56"/>
                <a:gd name="T79" fmla="*/ 52 h 53"/>
                <a:gd name="T80" fmla="*/ 47 w 56"/>
                <a:gd name="T81" fmla="*/ 52 h 53"/>
                <a:gd name="T82" fmla="*/ 49 w 56"/>
                <a:gd name="T83" fmla="*/ 52 h 53"/>
                <a:gd name="T84" fmla="*/ 50 w 56"/>
                <a:gd name="T85" fmla="*/ 52 h 53"/>
                <a:gd name="T86" fmla="*/ 51 w 56"/>
                <a:gd name="T87" fmla="*/ 51 h 53"/>
                <a:gd name="T88" fmla="*/ 52 w 56"/>
                <a:gd name="T89" fmla="*/ 51 h 53"/>
                <a:gd name="T90" fmla="*/ 53 w 56"/>
                <a:gd name="T91" fmla="*/ 51 h 53"/>
                <a:gd name="T92" fmla="*/ 54 w 56"/>
                <a:gd name="T93" fmla="*/ 51 h 53"/>
                <a:gd name="T94" fmla="*/ 54 w 56"/>
                <a:gd name="T95" fmla="*/ 51 h 53"/>
                <a:gd name="T96" fmla="*/ 55 w 56"/>
                <a:gd name="T97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53">
                  <a:moveTo>
                    <a:pt x="55" y="51"/>
                  </a:moveTo>
                  <a:lnTo>
                    <a:pt x="54" y="50"/>
                  </a:lnTo>
                  <a:lnTo>
                    <a:pt x="53" y="50"/>
                  </a:lnTo>
                  <a:lnTo>
                    <a:pt x="51" y="49"/>
                  </a:lnTo>
                  <a:lnTo>
                    <a:pt x="48" y="48"/>
                  </a:lnTo>
                  <a:lnTo>
                    <a:pt x="45" y="47"/>
                  </a:lnTo>
                  <a:lnTo>
                    <a:pt x="40" y="45"/>
                  </a:lnTo>
                  <a:lnTo>
                    <a:pt x="36" y="43"/>
                  </a:lnTo>
                  <a:lnTo>
                    <a:pt x="31" y="40"/>
                  </a:lnTo>
                  <a:lnTo>
                    <a:pt x="26" y="37"/>
                  </a:lnTo>
                  <a:lnTo>
                    <a:pt x="22" y="34"/>
                  </a:lnTo>
                  <a:lnTo>
                    <a:pt x="17" y="30"/>
                  </a:lnTo>
                  <a:lnTo>
                    <a:pt x="12" y="25"/>
                  </a:lnTo>
                  <a:lnTo>
                    <a:pt x="8" y="19"/>
                  </a:lnTo>
                  <a:lnTo>
                    <a:pt x="5" y="14"/>
                  </a:lnTo>
                  <a:lnTo>
                    <a:pt x="2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2" y="26"/>
                  </a:lnTo>
                  <a:lnTo>
                    <a:pt x="3" y="31"/>
                  </a:lnTo>
                  <a:lnTo>
                    <a:pt x="4" y="35"/>
                  </a:lnTo>
                  <a:lnTo>
                    <a:pt x="7" y="39"/>
                  </a:lnTo>
                  <a:lnTo>
                    <a:pt x="9" y="42"/>
                  </a:lnTo>
                  <a:lnTo>
                    <a:pt x="12" y="45"/>
                  </a:lnTo>
                  <a:lnTo>
                    <a:pt x="16" y="47"/>
                  </a:lnTo>
                  <a:lnTo>
                    <a:pt x="21" y="48"/>
                  </a:lnTo>
                  <a:lnTo>
                    <a:pt x="26" y="49"/>
                  </a:lnTo>
                  <a:lnTo>
                    <a:pt x="30" y="50"/>
                  </a:lnTo>
                  <a:lnTo>
                    <a:pt x="34" y="51"/>
                  </a:lnTo>
                  <a:lnTo>
                    <a:pt x="37" y="51"/>
                  </a:lnTo>
                  <a:lnTo>
                    <a:pt x="40" y="51"/>
                  </a:lnTo>
                  <a:lnTo>
                    <a:pt x="43" y="52"/>
                  </a:lnTo>
                  <a:lnTo>
                    <a:pt x="45" y="52"/>
                  </a:lnTo>
                  <a:lnTo>
                    <a:pt x="47" y="52"/>
                  </a:lnTo>
                  <a:lnTo>
                    <a:pt x="49" y="52"/>
                  </a:lnTo>
                  <a:lnTo>
                    <a:pt x="50" y="52"/>
                  </a:lnTo>
                  <a:lnTo>
                    <a:pt x="51" y="51"/>
                  </a:lnTo>
                  <a:lnTo>
                    <a:pt x="52" y="51"/>
                  </a:lnTo>
                  <a:lnTo>
                    <a:pt x="53" y="51"/>
                  </a:lnTo>
                  <a:lnTo>
                    <a:pt x="54" y="51"/>
                  </a:lnTo>
                  <a:lnTo>
                    <a:pt x="54" y="51"/>
                  </a:lnTo>
                  <a:lnTo>
                    <a:pt x="55" y="51"/>
                  </a:lnTo>
                </a:path>
              </a:pathLst>
            </a:custGeom>
            <a:solidFill>
              <a:srgbClr val="C2C2C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00" name="Freeform 488">
              <a:extLst>
                <a:ext uri="{FF2B5EF4-FFF2-40B4-BE49-F238E27FC236}">
                  <a16:creationId xmlns:a16="http://schemas.microsoft.com/office/drawing/2014/main" id="{E17F3CB0-81B9-CF5D-09DE-C5B715954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5" y="3192"/>
              <a:ext cx="54" cy="51"/>
            </a:xfrm>
            <a:custGeom>
              <a:avLst/>
              <a:gdLst>
                <a:gd name="T0" fmla="*/ 53 w 54"/>
                <a:gd name="T1" fmla="*/ 49 h 51"/>
                <a:gd name="T2" fmla="*/ 52 w 54"/>
                <a:gd name="T3" fmla="*/ 49 h 51"/>
                <a:gd name="T4" fmla="*/ 51 w 54"/>
                <a:gd name="T5" fmla="*/ 48 h 51"/>
                <a:gd name="T6" fmla="*/ 49 w 54"/>
                <a:gd name="T7" fmla="*/ 48 h 51"/>
                <a:gd name="T8" fmla="*/ 46 w 54"/>
                <a:gd name="T9" fmla="*/ 47 h 51"/>
                <a:gd name="T10" fmla="*/ 43 w 54"/>
                <a:gd name="T11" fmla="*/ 45 h 51"/>
                <a:gd name="T12" fmla="*/ 39 w 54"/>
                <a:gd name="T13" fmla="*/ 44 h 51"/>
                <a:gd name="T14" fmla="*/ 34 w 54"/>
                <a:gd name="T15" fmla="*/ 42 h 51"/>
                <a:gd name="T16" fmla="*/ 30 w 54"/>
                <a:gd name="T17" fmla="*/ 39 h 51"/>
                <a:gd name="T18" fmla="*/ 25 w 54"/>
                <a:gd name="T19" fmla="*/ 36 h 51"/>
                <a:gd name="T20" fmla="*/ 21 w 54"/>
                <a:gd name="T21" fmla="*/ 32 h 51"/>
                <a:gd name="T22" fmla="*/ 16 w 54"/>
                <a:gd name="T23" fmla="*/ 28 h 51"/>
                <a:gd name="T24" fmla="*/ 12 w 54"/>
                <a:gd name="T25" fmla="*/ 24 h 51"/>
                <a:gd name="T26" fmla="*/ 8 w 54"/>
                <a:gd name="T27" fmla="*/ 19 h 51"/>
                <a:gd name="T28" fmla="*/ 5 w 54"/>
                <a:gd name="T29" fmla="*/ 13 h 51"/>
                <a:gd name="T30" fmla="*/ 2 w 54"/>
                <a:gd name="T31" fmla="*/ 7 h 51"/>
                <a:gd name="T32" fmla="*/ 0 w 54"/>
                <a:gd name="T33" fmla="*/ 0 h 51"/>
                <a:gd name="T34" fmla="*/ 0 w 54"/>
                <a:gd name="T35" fmla="*/ 0 h 51"/>
                <a:gd name="T36" fmla="*/ 0 w 54"/>
                <a:gd name="T37" fmla="*/ 1 h 51"/>
                <a:gd name="T38" fmla="*/ 0 w 54"/>
                <a:gd name="T39" fmla="*/ 3 h 51"/>
                <a:gd name="T40" fmla="*/ 0 w 54"/>
                <a:gd name="T41" fmla="*/ 6 h 51"/>
                <a:gd name="T42" fmla="*/ 0 w 54"/>
                <a:gd name="T43" fmla="*/ 9 h 51"/>
                <a:gd name="T44" fmla="*/ 0 w 54"/>
                <a:gd name="T45" fmla="*/ 13 h 51"/>
                <a:gd name="T46" fmla="*/ 0 w 54"/>
                <a:gd name="T47" fmla="*/ 17 h 51"/>
                <a:gd name="T48" fmla="*/ 1 w 54"/>
                <a:gd name="T49" fmla="*/ 21 h 51"/>
                <a:gd name="T50" fmla="*/ 1 w 54"/>
                <a:gd name="T51" fmla="*/ 26 h 51"/>
                <a:gd name="T52" fmla="*/ 3 w 54"/>
                <a:gd name="T53" fmla="*/ 30 h 51"/>
                <a:gd name="T54" fmla="*/ 4 w 54"/>
                <a:gd name="T55" fmla="*/ 34 h 51"/>
                <a:gd name="T56" fmla="*/ 6 w 54"/>
                <a:gd name="T57" fmla="*/ 37 h 51"/>
                <a:gd name="T58" fmla="*/ 9 w 54"/>
                <a:gd name="T59" fmla="*/ 41 h 51"/>
                <a:gd name="T60" fmla="*/ 12 w 54"/>
                <a:gd name="T61" fmla="*/ 43 h 51"/>
                <a:gd name="T62" fmla="*/ 16 w 54"/>
                <a:gd name="T63" fmla="*/ 45 h 51"/>
                <a:gd name="T64" fmla="*/ 20 w 54"/>
                <a:gd name="T65" fmla="*/ 47 h 51"/>
                <a:gd name="T66" fmla="*/ 25 w 54"/>
                <a:gd name="T67" fmla="*/ 48 h 51"/>
                <a:gd name="T68" fmla="*/ 29 w 54"/>
                <a:gd name="T69" fmla="*/ 48 h 51"/>
                <a:gd name="T70" fmla="*/ 32 w 54"/>
                <a:gd name="T71" fmla="*/ 49 h 51"/>
                <a:gd name="T72" fmla="*/ 36 w 54"/>
                <a:gd name="T73" fmla="*/ 49 h 51"/>
                <a:gd name="T74" fmla="*/ 39 w 54"/>
                <a:gd name="T75" fmla="*/ 49 h 51"/>
                <a:gd name="T76" fmla="*/ 41 w 54"/>
                <a:gd name="T77" fmla="*/ 50 h 51"/>
                <a:gd name="T78" fmla="*/ 43 w 54"/>
                <a:gd name="T79" fmla="*/ 50 h 51"/>
                <a:gd name="T80" fmla="*/ 45 w 54"/>
                <a:gd name="T81" fmla="*/ 50 h 51"/>
                <a:gd name="T82" fmla="*/ 47 w 54"/>
                <a:gd name="T83" fmla="*/ 50 h 51"/>
                <a:gd name="T84" fmla="*/ 48 w 54"/>
                <a:gd name="T85" fmla="*/ 50 h 51"/>
                <a:gd name="T86" fmla="*/ 49 w 54"/>
                <a:gd name="T87" fmla="*/ 50 h 51"/>
                <a:gd name="T88" fmla="*/ 50 w 54"/>
                <a:gd name="T89" fmla="*/ 49 h 51"/>
                <a:gd name="T90" fmla="*/ 51 w 54"/>
                <a:gd name="T91" fmla="*/ 49 h 51"/>
                <a:gd name="T92" fmla="*/ 51 w 54"/>
                <a:gd name="T93" fmla="*/ 49 h 51"/>
                <a:gd name="T94" fmla="*/ 52 w 54"/>
                <a:gd name="T95" fmla="*/ 49 h 51"/>
                <a:gd name="T96" fmla="*/ 53 w 54"/>
                <a:gd name="T97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" h="51">
                  <a:moveTo>
                    <a:pt x="53" y="49"/>
                  </a:moveTo>
                  <a:lnTo>
                    <a:pt x="52" y="49"/>
                  </a:lnTo>
                  <a:lnTo>
                    <a:pt x="51" y="48"/>
                  </a:lnTo>
                  <a:lnTo>
                    <a:pt x="49" y="48"/>
                  </a:lnTo>
                  <a:lnTo>
                    <a:pt x="46" y="47"/>
                  </a:lnTo>
                  <a:lnTo>
                    <a:pt x="43" y="45"/>
                  </a:lnTo>
                  <a:lnTo>
                    <a:pt x="39" y="44"/>
                  </a:lnTo>
                  <a:lnTo>
                    <a:pt x="34" y="42"/>
                  </a:lnTo>
                  <a:lnTo>
                    <a:pt x="30" y="39"/>
                  </a:lnTo>
                  <a:lnTo>
                    <a:pt x="25" y="36"/>
                  </a:lnTo>
                  <a:lnTo>
                    <a:pt x="21" y="32"/>
                  </a:lnTo>
                  <a:lnTo>
                    <a:pt x="16" y="28"/>
                  </a:lnTo>
                  <a:lnTo>
                    <a:pt x="12" y="24"/>
                  </a:lnTo>
                  <a:lnTo>
                    <a:pt x="8" y="19"/>
                  </a:lnTo>
                  <a:lnTo>
                    <a:pt x="5" y="13"/>
                  </a:lnTo>
                  <a:lnTo>
                    <a:pt x="2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1" y="26"/>
                  </a:lnTo>
                  <a:lnTo>
                    <a:pt x="3" y="30"/>
                  </a:lnTo>
                  <a:lnTo>
                    <a:pt x="4" y="34"/>
                  </a:lnTo>
                  <a:lnTo>
                    <a:pt x="6" y="37"/>
                  </a:lnTo>
                  <a:lnTo>
                    <a:pt x="9" y="41"/>
                  </a:lnTo>
                  <a:lnTo>
                    <a:pt x="12" y="43"/>
                  </a:lnTo>
                  <a:lnTo>
                    <a:pt x="16" y="45"/>
                  </a:lnTo>
                  <a:lnTo>
                    <a:pt x="20" y="47"/>
                  </a:lnTo>
                  <a:lnTo>
                    <a:pt x="25" y="48"/>
                  </a:lnTo>
                  <a:lnTo>
                    <a:pt x="29" y="48"/>
                  </a:lnTo>
                  <a:lnTo>
                    <a:pt x="32" y="49"/>
                  </a:lnTo>
                  <a:lnTo>
                    <a:pt x="36" y="49"/>
                  </a:lnTo>
                  <a:lnTo>
                    <a:pt x="39" y="49"/>
                  </a:lnTo>
                  <a:lnTo>
                    <a:pt x="41" y="50"/>
                  </a:lnTo>
                  <a:lnTo>
                    <a:pt x="43" y="50"/>
                  </a:lnTo>
                  <a:lnTo>
                    <a:pt x="45" y="50"/>
                  </a:lnTo>
                  <a:lnTo>
                    <a:pt x="47" y="50"/>
                  </a:lnTo>
                  <a:lnTo>
                    <a:pt x="48" y="50"/>
                  </a:lnTo>
                  <a:lnTo>
                    <a:pt x="49" y="50"/>
                  </a:lnTo>
                  <a:lnTo>
                    <a:pt x="50" y="49"/>
                  </a:lnTo>
                  <a:lnTo>
                    <a:pt x="51" y="49"/>
                  </a:lnTo>
                  <a:lnTo>
                    <a:pt x="51" y="49"/>
                  </a:lnTo>
                  <a:lnTo>
                    <a:pt x="52" y="49"/>
                  </a:lnTo>
                  <a:lnTo>
                    <a:pt x="53" y="49"/>
                  </a:lnTo>
                </a:path>
              </a:pathLst>
            </a:custGeom>
            <a:solidFill>
              <a:srgbClr val="C7C7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01" name="Freeform 489">
              <a:extLst>
                <a:ext uri="{FF2B5EF4-FFF2-40B4-BE49-F238E27FC236}">
                  <a16:creationId xmlns:a16="http://schemas.microsoft.com/office/drawing/2014/main" id="{AD3328DB-7812-5370-2B7E-A73ED23B3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5" y="3193"/>
              <a:ext cx="54" cy="48"/>
            </a:xfrm>
            <a:custGeom>
              <a:avLst/>
              <a:gdLst>
                <a:gd name="T0" fmla="*/ 53 w 54"/>
                <a:gd name="T1" fmla="*/ 46 h 48"/>
                <a:gd name="T2" fmla="*/ 52 w 54"/>
                <a:gd name="T3" fmla="*/ 46 h 48"/>
                <a:gd name="T4" fmla="*/ 51 w 54"/>
                <a:gd name="T5" fmla="*/ 45 h 48"/>
                <a:gd name="T6" fmla="*/ 49 w 54"/>
                <a:gd name="T7" fmla="*/ 45 h 48"/>
                <a:gd name="T8" fmla="*/ 46 w 54"/>
                <a:gd name="T9" fmla="*/ 43 h 48"/>
                <a:gd name="T10" fmla="*/ 43 w 54"/>
                <a:gd name="T11" fmla="*/ 42 h 48"/>
                <a:gd name="T12" fmla="*/ 39 w 54"/>
                <a:gd name="T13" fmla="*/ 41 h 48"/>
                <a:gd name="T14" fmla="*/ 34 w 54"/>
                <a:gd name="T15" fmla="*/ 39 h 48"/>
                <a:gd name="T16" fmla="*/ 30 w 54"/>
                <a:gd name="T17" fmla="*/ 36 h 48"/>
                <a:gd name="T18" fmla="*/ 25 w 54"/>
                <a:gd name="T19" fmla="*/ 34 h 48"/>
                <a:gd name="T20" fmla="*/ 20 w 54"/>
                <a:gd name="T21" fmla="*/ 30 h 48"/>
                <a:gd name="T22" fmla="*/ 16 w 54"/>
                <a:gd name="T23" fmla="*/ 27 h 48"/>
                <a:gd name="T24" fmla="*/ 12 w 54"/>
                <a:gd name="T25" fmla="*/ 22 h 48"/>
                <a:gd name="T26" fmla="*/ 8 w 54"/>
                <a:gd name="T27" fmla="*/ 18 h 48"/>
                <a:gd name="T28" fmla="*/ 4 w 54"/>
                <a:gd name="T29" fmla="*/ 12 h 48"/>
                <a:gd name="T30" fmla="*/ 2 w 54"/>
                <a:gd name="T31" fmla="*/ 6 h 48"/>
                <a:gd name="T32" fmla="*/ 0 w 54"/>
                <a:gd name="T33" fmla="*/ 0 h 48"/>
                <a:gd name="T34" fmla="*/ 0 w 54"/>
                <a:gd name="T35" fmla="*/ 0 h 48"/>
                <a:gd name="T36" fmla="*/ 0 w 54"/>
                <a:gd name="T37" fmla="*/ 1 h 48"/>
                <a:gd name="T38" fmla="*/ 0 w 54"/>
                <a:gd name="T39" fmla="*/ 3 h 48"/>
                <a:gd name="T40" fmla="*/ 0 w 54"/>
                <a:gd name="T41" fmla="*/ 6 h 48"/>
                <a:gd name="T42" fmla="*/ 0 w 54"/>
                <a:gd name="T43" fmla="*/ 9 h 48"/>
                <a:gd name="T44" fmla="*/ 0 w 54"/>
                <a:gd name="T45" fmla="*/ 12 h 48"/>
                <a:gd name="T46" fmla="*/ 0 w 54"/>
                <a:gd name="T47" fmla="*/ 16 h 48"/>
                <a:gd name="T48" fmla="*/ 0 w 54"/>
                <a:gd name="T49" fmla="*/ 20 h 48"/>
                <a:gd name="T50" fmla="*/ 1 w 54"/>
                <a:gd name="T51" fmla="*/ 24 h 48"/>
                <a:gd name="T52" fmla="*/ 2 w 54"/>
                <a:gd name="T53" fmla="*/ 28 h 48"/>
                <a:gd name="T54" fmla="*/ 4 w 54"/>
                <a:gd name="T55" fmla="*/ 31 h 48"/>
                <a:gd name="T56" fmla="*/ 6 w 54"/>
                <a:gd name="T57" fmla="*/ 35 h 48"/>
                <a:gd name="T58" fmla="*/ 9 w 54"/>
                <a:gd name="T59" fmla="*/ 38 h 48"/>
                <a:gd name="T60" fmla="*/ 12 w 54"/>
                <a:gd name="T61" fmla="*/ 40 h 48"/>
                <a:gd name="T62" fmla="*/ 15 w 54"/>
                <a:gd name="T63" fmla="*/ 42 h 48"/>
                <a:gd name="T64" fmla="*/ 20 w 54"/>
                <a:gd name="T65" fmla="*/ 44 h 48"/>
                <a:gd name="T66" fmla="*/ 24 w 54"/>
                <a:gd name="T67" fmla="*/ 45 h 48"/>
                <a:gd name="T68" fmla="*/ 28 w 54"/>
                <a:gd name="T69" fmla="*/ 45 h 48"/>
                <a:gd name="T70" fmla="*/ 32 w 54"/>
                <a:gd name="T71" fmla="*/ 46 h 48"/>
                <a:gd name="T72" fmla="*/ 35 w 54"/>
                <a:gd name="T73" fmla="*/ 46 h 48"/>
                <a:gd name="T74" fmla="*/ 38 w 54"/>
                <a:gd name="T75" fmla="*/ 46 h 48"/>
                <a:gd name="T76" fmla="*/ 41 w 54"/>
                <a:gd name="T77" fmla="*/ 47 h 48"/>
                <a:gd name="T78" fmla="*/ 43 w 54"/>
                <a:gd name="T79" fmla="*/ 47 h 48"/>
                <a:gd name="T80" fmla="*/ 45 w 54"/>
                <a:gd name="T81" fmla="*/ 47 h 48"/>
                <a:gd name="T82" fmla="*/ 47 w 54"/>
                <a:gd name="T83" fmla="*/ 47 h 48"/>
                <a:gd name="T84" fmla="*/ 48 w 54"/>
                <a:gd name="T85" fmla="*/ 47 h 48"/>
                <a:gd name="T86" fmla="*/ 49 w 54"/>
                <a:gd name="T87" fmla="*/ 46 h 48"/>
                <a:gd name="T88" fmla="*/ 50 w 54"/>
                <a:gd name="T89" fmla="*/ 46 h 48"/>
                <a:gd name="T90" fmla="*/ 51 w 54"/>
                <a:gd name="T91" fmla="*/ 46 h 48"/>
                <a:gd name="T92" fmla="*/ 52 w 54"/>
                <a:gd name="T93" fmla="*/ 46 h 48"/>
                <a:gd name="T94" fmla="*/ 52 w 54"/>
                <a:gd name="T95" fmla="*/ 46 h 48"/>
                <a:gd name="T96" fmla="*/ 53 w 54"/>
                <a:gd name="T97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" h="48">
                  <a:moveTo>
                    <a:pt x="53" y="46"/>
                  </a:moveTo>
                  <a:lnTo>
                    <a:pt x="52" y="46"/>
                  </a:lnTo>
                  <a:lnTo>
                    <a:pt x="51" y="45"/>
                  </a:lnTo>
                  <a:lnTo>
                    <a:pt x="49" y="45"/>
                  </a:lnTo>
                  <a:lnTo>
                    <a:pt x="46" y="43"/>
                  </a:lnTo>
                  <a:lnTo>
                    <a:pt x="43" y="42"/>
                  </a:lnTo>
                  <a:lnTo>
                    <a:pt x="39" y="41"/>
                  </a:lnTo>
                  <a:lnTo>
                    <a:pt x="34" y="39"/>
                  </a:lnTo>
                  <a:lnTo>
                    <a:pt x="30" y="36"/>
                  </a:lnTo>
                  <a:lnTo>
                    <a:pt x="25" y="34"/>
                  </a:lnTo>
                  <a:lnTo>
                    <a:pt x="20" y="30"/>
                  </a:lnTo>
                  <a:lnTo>
                    <a:pt x="16" y="27"/>
                  </a:lnTo>
                  <a:lnTo>
                    <a:pt x="12" y="22"/>
                  </a:lnTo>
                  <a:lnTo>
                    <a:pt x="8" y="18"/>
                  </a:lnTo>
                  <a:lnTo>
                    <a:pt x="4" y="12"/>
                  </a:lnTo>
                  <a:lnTo>
                    <a:pt x="2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2" y="28"/>
                  </a:lnTo>
                  <a:lnTo>
                    <a:pt x="4" y="31"/>
                  </a:lnTo>
                  <a:lnTo>
                    <a:pt x="6" y="35"/>
                  </a:lnTo>
                  <a:lnTo>
                    <a:pt x="9" y="38"/>
                  </a:lnTo>
                  <a:lnTo>
                    <a:pt x="12" y="40"/>
                  </a:lnTo>
                  <a:lnTo>
                    <a:pt x="15" y="42"/>
                  </a:lnTo>
                  <a:lnTo>
                    <a:pt x="20" y="44"/>
                  </a:lnTo>
                  <a:lnTo>
                    <a:pt x="24" y="45"/>
                  </a:lnTo>
                  <a:lnTo>
                    <a:pt x="28" y="45"/>
                  </a:lnTo>
                  <a:lnTo>
                    <a:pt x="32" y="46"/>
                  </a:lnTo>
                  <a:lnTo>
                    <a:pt x="35" y="46"/>
                  </a:lnTo>
                  <a:lnTo>
                    <a:pt x="38" y="46"/>
                  </a:lnTo>
                  <a:lnTo>
                    <a:pt x="41" y="47"/>
                  </a:lnTo>
                  <a:lnTo>
                    <a:pt x="43" y="47"/>
                  </a:lnTo>
                  <a:lnTo>
                    <a:pt x="45" y="47"/>
                  </a:lnTo>
                  <a:lnTo>
                    <a:pt x="47" y="47"/>
                  </a:lnTo>
                  <a:lnTo>
                    <a:pt x="48" y="47"/>
                  </a:lnTo>
                  <a:lnTo>
                    <a:pt x="49" y="46"/>
                  </a:lnTo>
                  <a:lnTo>
                    <a:pt x="50" y="46"/>
                  </a:lnTo>
                  <a:lnTo>
                    <a:pt x="51" y="46"/>
                  </a:lnTo>
                  <a:lnTo>
                    <a:pt x="52" y="46"/>
                  </a:lnTo>
                  <a:lnTo>
                    <a:pt x="52" y="46"/>
                  </a:lnTo>
                  <a:lnTo>
                    <a:pt x="53" y="46"/>
                  </a:lnTo>
                </a:path>
              </a:pathLst>
            </a:custGeom>
            <a:solidFill>
              <a:srgbClr val="CFC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02" name="Freeform 490">
              <a:extLst>
                <a:ext uri="{FF2B5EF4-FFF2-40B4-BE49-F238E27FC236}">
                  <a16:creationId xmlns:a16="http://schemas.microsoft.com/office/drawing/2014/main" id="{3AF7B8D0-AF9A-0C45-BFC4-20A9B093E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" y="3194"/>
              <a:ext cx="51" cy="47"/>
            </a:xfrm>
            <a:custGeom>
              <a:avLst/>
              <a:gdLst>
                <a:gd name="T0" fmla="*/ 50 w 51"/>
                <a:gd name="T1" fmla="*/ 45 h 47"/>
                <a:gd name="T2" fmla="*/ 49 w 51"/>
                <a:gd name="T3" fmla="*/ 45 h 47"/>
                <a:gd name="T4" fmla="*/ 48 w 51"/>
                <a:gd name="T5" fmla="*/ 44 h 47"/>
                <a:gd name="T6" fmla="*/ 46 w 51"/>
                <a:gd name="T7" fmla="*/ 44 h 47"/>
                <a:gd name="T8" fmla="*/ 44 w 51"/>
                <a:gd name="T9" fmla="*/ 43 h 47"/>
                <a:gd name="T10" fmla="*/ 40 w 51"/>
                <a:gd name="T11" fmla="*/ 42 h 47"/>
                <a:gd name="T12" fmla="*/ 37 w 51"/>
                <a:gd name="T13" fmla="*/ 40 h 47"/>
                <a:gd name="T14" fmla="*/ 33 w 51"/>
                <a:gd name="T15" fmla="*/ 38 h 47"/>
                <a:gd name="T16" fmla="*/ 28 w 51"/>
                <a:gd name="T17" fmla="*/ 36 h 47"/>
                <a:gd name="T18" fmla="*/ 24 w 51"/>
                <a:gd name="T19" fmla="*/ 33 h 47"/>
                <a:gd name="T20" fmla="*/ 19 w 51"/>
                <a:gd name="T21" fmla="*/ 30 h 47"/>
                <a:gd name="T22" fmla="*/ 15 w 51"/>
                <a:gd name="T23" fmla="*/ 26 h 47"/>
                <a:gd name="T24" fmla="*/ 11 w 51"/>
                <a:gd name="T25" fmla="*/ 22 h 47"/>
                <a:gd name="T26" fmla="*/ 7 w 51"/>
                <a:gd name="T27" fmla="*/ 17 h 47"/>
                <a:gd name="T28" fmla="*/ 4 w 51"/>
                <a:gd name="T29" fmla="*/ 12 h 47"/>
                <a:gd name="T30" fmla="*/ 2 w 51"/>
                <a:gd name="T31" fmla="*/ 6 h 47"/>
                <a:gd name="T32" fmla="*/ 0 w 51"/>
                <a:gd name="T33" fmla="*/ 0 h 47"/>
                <a:gd name="T34" fmla="*/ 0 w 51"/>
                <a:gd name="T35" fmla="*/ 0 h 47"/>
                <a:gd name="T36" fmla="*/ 0 w 51"/>
                <a:gd name="T37" fmla="*/ 1 h 47"/>
                <a:gd name="T38" fmla="*/ 0 w 51"/>
                <a:gd name="T39" fmla="*/ 3 h 47"/>
                <a:gd name="T40" fmla="*/ 0 w 51"/>
                <a:gd name="T41" fmla="*/ 6 h 47"/>
                <a:gd name="T42" fmla="*/ 0 w 51"/>
                <a:gd name="T43" fmla="*/ 9 h 47"/>
                <a:gd name="T44" fmla="*/ 0 w 51"/>
                <a:gd name="T45" fmla="*/ 12 h 47"/>
                <a:gd name="T46" fmla="*/ 0 w 51"/>
                <a:gd name="T47" fmla="*/ 16 h 47"/>
                <a:gd name="T48" fmla="*/ 0 w 51"/>
                <a:gd name="T49" fmla="*/ 20 h 47"/>
                <a:gd name="T50" fmla="*/ 1 w 51"/>
                <a:gd name="T51" fmla="*/ 24 h 47"/>
                <a:gd name="T52" fmla="*/ 2 w 51"/>
                <a:gd name="T53" fmla="*/ 27 h 47"/>
                <a:gd name="T54" fmla="*/ 4 w 51"/>
                <a:gd name="T55" fmla="*/ 31 h 47"/>
                <a:gd name="T56" fmla="*/ 6 w 51"/>
                <a:gd name="T57" fmla="*/ 34 h 47"/>
                <a:gd name="T58" fmla="*/ 8 w 51"/>
                <a:gd name="T59" fmla="*/ 37 h 47"/>
                <a:gd name="T60" fmla="*/ 11 w 51"/>
                <a:gd name="T61" fmla="*/ 40 h 47"/>
                <a:gd name="T62" fmla="*/ 15 w 51"/>
                <a:gd name="T63" fmla="*/ 42 h 47"/>
                <a:gd name="T64" fmla="*/ 19 w 51"/>
                <a:gd name="T65" fmla="*/ 43 h 47"/>
                <a:gd name="T66" fmla="*/ 23 w 51"/>
                <a:gd name="T67" fmla="*/ 44 h 47"/>
                <a:gd name="T68" fmla="*/ 27 w 51"/>
                <a:gd name="T69" fmla="*/ 44 h 47"/>
                <a:gd name="T70" fmla="*/ 30 w 51"/>
                <a:gd name="T71" fmla="*/ 45 h 47"/>
                <a:gd name="T72" fmla="*/ 34 w 51"/>
                <a:gd name="T73" fmla="*/ 45 h 47"/>
                <a:gd name="T74" fmla="*/ 36 w 51"/>
                <a:gd name="T75" fmla="*/ 45 h 47"/>
                <a:gd name="T76" fmla="*/ 39 w 51"/>
                <a:gd name="T77" fmla="*/ 46 h 47"/>
                <a:gd name="T78" fmla="*/ 41 w 51"/>
                <a:gd name="T79" fmla="*/ 46 h 47"/>
                <a:gd name="T80" fmla="*/ 43 w 51"/>
                <a:gd name="T81" fmla="*/ 46 h 47"/>
                <a:gd name="T82" fmla="*/ 44 w 51"/>
                <a:gd name="T83" fmla="*/ 46 h 47"/>
                <a:gd name="T84" fmla="*/ 46 w 51"/>
                <a:gd name="T85" fmla="*/ 46 h 47"/>
                <a:gd name="T86" fmla="*/ 47 w 51"/>
                <a:gd name="T87" fmla="*/ 45 h 47"/>
                <a:gd name="T88" fmla="*/ 47 w 51"/>
                <a:gd name="T89" fmla="*/ 45 h 47"/>
                <a:gd name="T90" fmla="*/ 48 w 51"/>
                <a:gd name="T91" fmla="*/ 45 h 47"/>
                <a:gd name="T92" fmla="*/ 49 w 51"/>
                <a:gd name="T93" fmla="*/ 45 h 47"/>
                <a:gd name="T94" fmla="*/ 49 w 51"/>
                <a:gd name="T95" fmla="*/ 45 h 47"/>
                <a:gd name="T96" fmla="*/ 50 w 51"/>
                <a:gd name="T97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" h="47">
                  <a:moveTo>
                    <a:pt x="50" y="45"/>
                  </a:moveTo>
                  <a:lnTo>
                    <a:pt x="49" y="45"/>
                  </a:lnTo>
                  <a:lnTo>
                    <a:pt x="48" y="44"/>
                  </a:lnTo>
                  <a:lnTo>
                    <a:pt x="46" y="44"/>
                  </a:lnTo>
                  <a:lnTo>
                    <a:pt x="44" y="43"/>
                  </a:lnTo>
                  <a:lnTo>
                    <a:pt x="40" y="42"/>
                  </a:lnTo>
                  <a:lnTo>
                    <a:pt x="37" y="40"/>
                  </a:lnTo>
                  <a:lnTo>
                    <a:pt x="33" y="38"/>
                  </a:lnTo>
                  <a:lnTo>
                    <a:pt x="28" y="36"/>
                  </a:lnTo>
                  <a:lnTo>
                    <a:pt x="24" y="33"/>
                  </a:lnTo>
                  <a:lnTo>
                    <a:pt x="19" y="30"/>
                  </a:lnTo>
                  <a:lnTo>
                    <a:pt x="15" y="26"/>
                  </a:lnTo>
                  <a:lnTo>
                    <a:pt x="11" y="22"/>
                  </a:lnTo>
                  <a:lnTo>
                    <a:pt x="7" y="17"/>
                  </a:lnTo>
                  <a:lnTo>
                    <a:pt x="4" y="12"/>
                  </a:lnTo>
                  <a:lnTo>
                    <a:pt x="2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2" y="27"/>
                  </a:lnTo>
                  <a:lnTo>
                    <a:pt x="4" y="31"/>
                  </a:lnTo>
                  <a:lnTo>
                    <a:pt x="6" y="34"/>
                  </a:lnTo>
                  <a:lnTo>
                    <a:pt x="8" y="37"/>
                  </a:lnTo>
                  <a:lnTo>
                    <a:pt x="11" y="40"/>
                  </a:lnTo>
                  <a:lnTo>
                    <a:pt x="15" y="42"/>
                  </a:lnTo>
                  <a:lnTo>
                    <a:pt x="19" y="43"/>
                  </a:lnTo>
                  <a:lnTo>
                    <a:pt x="23" y="44"/>
                  </a:lnTo>
                  <a:lnTo>
                    <a:pt x="27" y="44"/>
                  </a:lnTo>
                  <a:lnTo>
                    <a:pt x="30" y="45"/>
                  </a:lnTo>
                  <a:lnTo>
                    <a:pt x="34" y="45"/>
                  </a:lnTo>
                  <a:lnTo>
                    <a:pt x="36" y="45"/>
                  </a:lnTo>
                  <a:lnTo>
                    <a:pt x="39" y="46"/>
                  </a:lnTo>
                  <a:lnTo>
                    <a:pt x="41" y="46"/>
                  </a:lnTo>
                  <a:lnTo>
                    <a:pt x="43" y="46"/>
                  </a:lnTo>
                  <a:lnTo>
                    <a:pt x="44" y="46"/>
                  </a:lnTo>
                  <a:lnTo>
                    <a:pt x="46" y="46"/>
                  </a:lnTo>
                  <a:lnTo>
                    <a:pt x="47" y="45"/>
                  </a:lnTo>
                  <a:lnTo>
                    <a:pt x="47" y="45"/>
                  </a:lnTo>
                  <a:lnTo>
                    <a:pt x="48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50" y="45"/>
                  </a:lnTo>
                </a:path>
              </a:pathLst>
            </a:custGeom>
            <a:solidFill>
              <a:srgbClr val="D4D4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03" name="Freeform 491">
              <a:extLst>
                <a:ext uri="{FF2B5EF4-FFF2-40B4-BE49-F238E27FC236}">
                  <a16:creationId xmlns:a16="http://schemas.microsoft.com/office/drawing/2014/main" id="{6A7EF87D-56EB-8580-EED8-0C224A4DA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8" y="3196"/>
              <a:ext cx="47" cy="45"/>
            </a:xfrm>
            <a:custGeom>
              <a:avLst/>
              <a:gdLst>
                <a:gd name="T0" fmla="*/ 0 w 47"/>
                <a:gd name="T1" fmla="*/ 0 h 45"/>
                <a:gd name="T2" fmla="*/ 0 w 47"/>
                <a:gd name="T3" fmla="*/ 0 h 45"/>
                <a:gd name="T4" fmla="*/ 0 w 47"/>
                <a:gd name="T5" fmla="*/ 1 h 45"/>
                <a:gd name="T6" fmla="*/ 0 w 47"/>
                <a:gd name="T7" fmla="*/ 3 h 45"/>
                <a:gd name="T8" fmla="*/ 0 w 47"/>
                <a:gd name="T9" fmla="*/ 6 h 45"/>
                <a:gd name="T10" fmla="*/ 0 w 47"/>
                <a:gd name="T11" fmla="*/ 9 h 45"/>
                <a:gd name="T12" fmla="*/ 0 w 47"/>
                <a:gd name="T13" fmla="*/ 12 h 45"/>
                <a:gd name="T14" fmla="*/ 0 w 47"/>
                <a:gd name="T15" fmla="*/ 15 h 45"/>
                <a:gd name="T16" fmla="*/ 0 w 47"/>
                <a:gd name="T17" fmla="*/ 19 h 45"/>
                <a:gd name="T18" fmla="*/ 1 w 47"/>
                <a:gd name="T19" fmla="*/ 22 h 45"/>
                <a:gd name="T20" fmla="*/ 2 w 47"/>
                <a:gd name="T21" fmla="*/ 26 h 45"/>
                <a:gd name="T22" fmla="*/ 4 w 47"/>
                <a:gd name="T23" fmla="*/ 30 h 45"/>
                <a:gd name="T24" fmla="*/ 5 w 47"/>
                <a:gd name="T25" fmla="*/ 33 h 45"/>
                <a:gd name="T26" fmla="*/ 8 w 47"/>
                <a:gd name="T27" fmla="*/ 36 h 45"/>
                <a:gd name="T28" fmla="*/ 10 w 47"/>
                <a:gd name="T29" fmla="*/ 38 h 45"/>
                <a:gd name="T30" fmla="*/ 14 w 47"/>
                <a:gd name="T31" fmla="*/ 40 h 45"/>
                <a:gd name="T32" fmla="*/ 17 w 47"/>
                <a:gd name="T33" fmla="*/ 41 h 45"/>
                <a:gd name="T34" fmla="*/ 21 w 47"/>
                <a:gd name="T35" fmla="*/ 42 h 45"/>
                <a:gd name="T36" fmla="*/ 25 w 47"/>
                <a:gd name="T37" fmla="*/ 42 h 45"/>
                <a:gd name="T38" fmla="*/ 28 w 47"/>
                <a:gd name="T39" fmla="*/ 43 h 45"/>
                <a:gd name="T40" fmla="*/ 31 w 47"/>
                <a:gd name="T41" fmla="*/ 43 h 45"/>
                <a:gd name="T42" fmla="*/ 33 w 47"/>
                <a:gd name="T43" fmla="*/ 43 h 45"/>
                <a:gd name="T44" fmla="*/ 36 w 47"/>
                <a:gd name="T45" fmla="*/ 44 h 45"/>
                <a:gd name="T46" fmla="*/ 38 w 47"/>
                <a:gd name="T47" fmla="*/ 44 h 45"/>
                <a:gd name="T48" fmla="*/ 39 w 47"/>
                <a:gd name="T49" fmla="*/ 44 h 45"/>
                <a:gd name="T50" fmla="*/ 41 w 47"/>
                <a:gd name="T51" fmla="*/ 44 h 45"/>
                <a:gd name="T52" fmla="*/ 42 w 47"/>
                <a:gd name="T53" fmla="*/ 44 h 45"/>
                <a:gd name="T54" fmla="*/ 43 w 47"/>
                <a:gd name="T55" fmla="*/ 43 h 45"/>
                <a:gd name="T56" fmla="*/ 44 w 47"/>
                <a:gd name="T57" fmla="*/ 43 h 45"/>
                <a:gd name="T58" fmla="*/ 44 w 47"/>
                <a:gd name="T59" fmla="*/ 43 h 45"/>
                <a:gd name="T60" fmla="*/ 45 w 47"/>
                <a:gd name="T61" fmla="*/ 43 h 45"/>
                <a:gd name="T62" fmla="*/ 45 w 47"/>
                <a:gd name="T63" fmla="*/ 43 h 45"/>
                <a:gd name="T64" fmla="*/ 46 w 47"/>
                <a:gd name="T65" fmla="*/ 43 h 45"/>
                <a:gd name="T66" fmla="*/ 46 w 47"/>
                <a:gd name="T67" fmla="*/ 43 h 45"/>
                <a:gd name="T68" fmla="*/ 44 w 47"/>
                <a:gd name="T69" fmla="*/ 42 h 45"/>
                <a:gd name="T70" fmla="*/ 43 w 47"/>
                <a:gd name="T71" fmla="*/ 42 h 45"/>
                <a:gd name="T72" fmla="*/ 40 w 47"/>
                <a:gd name="T73" fmla="*/ 41 h 45"/>
                <a:gd name="T74" fmla="*/ 37 w 47"/>
                <a:gd name="T75" fmla="*/ 40 h 45"/>
                <a:gd name="T76" fmla="*/ 34 w 47"/>
                <a:gd name="T77" fmla="*/ 38 h 45"/>
                <a:gd name="T78" fmla="*/ 30 w 47"/>
                <a:gd name="T79" fmla="*/ 36 h 45"/>
                <a:gd name="T80" fmla="*/ 26 w 47"/>
                <a:gd name="T81" fmla="*/ 34 h 45"/>
                <a:gd name="T82" fmla="*/ 22 w 47"/>
                <a:gd name="T83" fmla="*/ 31 h 45"/>
                <a:gd name="T84" fmla="*/ 18 w 47"/>
                <a:gd name="T85" fmla="*/ 28 h 45"/>
                <a:gd name="T86" fmla="*/ 14 w 47"/>
                <a:gd name="T87" fmla="*/ 25 h 45"/>
                <a:gd name="T88" fmla="*/ 10 w 47"/>
                <a:gd name="T89" fmla="*/ 21 h 45"/>
                <a:gd name="T90" fmla="*/ 7 w 47"/>
                <a:gd name="T91" fmla="*/ 16 h 45"/>
                <a:gd name="T92" fmla="*/ 4 w 47"/>
                <a:gd name="T93" fmla="*/ 12 h 45"/>
                <a:gd name="T94" fmla="*/ 2 w 47"/>
                <a:gd name="T95" fmla="*/ 6 h 45"/>
                <a:gd name="T96" fmla="*/ 0 w 47"/>
                <a:gd name="T9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" h="45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6"/>
                  </a:lnTo>
                  <a:lnTo>
                    <a:pt x="4" y="30"/>
                  </a:lnTo>
                  <a:lnTo>
                    <a:pt x="5" y="33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14" y="40"/>
                  </a:lnTo>
                  <a:lnTo>
                    <a:pt x="17" y="41"/>
                  </a:lnTo>
                  <a:lnTo>
                    <a:pt x="21" y="42"/>
                  </a:lnTo>
                  <a:lnTo>
                    <a:pt x="25" y="42"/>
                  </a:lnTo>
                  <a:lnTo>
                    <a:pt x="28" y="43"/>
                  </a:lnTo>
                  <a:lnTo>
                    <a:pt x="31" y="43"/>
                  </a:lnTo>
                  <a:lnTo>
                    <a:pt x="33" y="43"/>
                  </a:lnTo>
                  <a:lnTo>
                    <a:pt x="36" y="44"/>
                  </a:lnTo>
                  <a:lnTo>
                    <a:pt x="38" y="44"/>
                  </a:lnTo>
                  <a:lnTo>
                    <a:pt x="39" y="44"/>
                  </a:lnTo>
                  <a:lnTo>
                    <a:pt x="41" y="44"/>
                  </a:lnTo>
                  <a:lnTo>
                    <a:pt x="42" y="44"/>
                  </a:lnTo>
                  <a:lnTo>
                    <a:pt x="43" y="43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45" y="43"/>
                  </a:lnTo>
                  <a:lnTo>
                    <a:pt x="45" y="43"/>
                  </a:lnTo>
                  <a:lnTo>
                    <a:pt x="46" y="43"/>
                  </a:lnTo>
                  <a:lnTo>
                    <a:pt x="46" y="43"/>
                  </a:lnTo>
                  <a:lnTo>
                    <a:pt x="44" y="42"/>
                  </a:lnTo>
                  <a:lnTo>
                    <a:pt x="43" y="42"/>
                  </a:lnTo>
                  <a:lnTo>
                    <a:pt x="40" y="41"/>
                  </a:lnTo>
                  <a:lnTo>
                    <a:pt x="37" y="40"/>
                  </a:lnTo>
                  <a:lnTo>
                    <a:pt x="34" y="38"/>
                  </a:lnTo>
                  <a:lnTo>
                    <a:pt x="30" y="36"/>
                  </a:lnTo>
                  <a:lnTo>
                    <a:pt x="26" y="34"/>
                  </a:lnTo>
                  <a:lnTo>
                    <a:pt x="22" y="31"/>
                  </a:lnTo>
                  <a:lnTo>
                    <a:pt x="18" y="28"/>
                  </a:lnTo>
                  <a:lnTo>
                    <a:pt x="14" y="25"/>
                  </a:lnTo>
                  <a:lnTo>
                    <a:pt x="10" y="21"/>
                  </a:lnTo>
                  <a:lnTo>
                    <a:pt x="7" y="16"/>
                  </a:lnTo>
                  <a:lnTo>
                    <a:pt x="4" y="12"/>
                  </a:lnTo>
                  <a:lnTo>
                    <a:pt x="2" y="6"/>
                  </a:lnTo>
                  <a:lnTo>
                    <a:pt x="0" y="0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04" name="Freeform 492">
              <a:extLst>
                <a:ext uri="{FF2B5EF4-FFF2-40B4-BE49-F238E27FC236}">
                  <a16:creationId xmlns:a16="http://schemas.microsoft.com/office/drawing/2014/main" id="{3159BEFD-CA3D-4E5E-3794-1D393271CC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544"/>
              <a:ext cx="28" cy="47"/>
            </a:xfrm>
            <a:custGeom>
              <a:avLst/>
              <a:gdLst>
                <a:gd name="T0" fmla="*/ 0 w 28"/>
                <a:gd name="T1" fmla="*/ 0 h 47"/>
                <a:gd name="T2" fmla="*/ 0 w 28"/>
                <a:gd name="T3" fmla="*/ 0 h 47"/>
                <a:gd name="T4" fmla="*/ 0 w 28"/>
                <a:gd name="T5" fmla="*/ 1 h 47"/>
                <a:gd name="T6" fmla="*/ 0 w 28"/>
                <a:gd name="T7" fmla="*/ 2 h 47"/>
                <a:gd name="T8" fmla="*/ 0 w 28"/>
                <a:gd name="T9" fmla="*/ 3 h 47"/>
                <a:gd name="T10" fmla="*/ 0 w 28"/>
                <a:gd name="T11" fmla="*/ 5 h 47"/>
                <a:gd name="T12" fmla="*/ 0 w 28"/>
                <a:gd name="T13" fmla="*/ 8 h 47"/>
                <a:gd name="T14" fmla="*/ 0 w 28"/>
                <a:gd name="T15" fmla="*/ 10 h 47"/>
                <a:gd name="T16" fmla="*/ 0 w 28"/>
                <a:gd name="T17" fmla="*/ 13 h 47"/>
                <a:gd name="T18" fmla="*/ 1 w 28"/>
                <a:gd name="T19" fmla="*/ 16 h 47"/>
                <a:gd name="T20" fmla="*/ 2 w 28"/>
                <a:gd name="T21" fmla="*/ 20 h 47"/>
                <a:gd name="T22" fmla="*/ 3 w 28"/>
                <a:gd name="T23" fmla="*/ 23 h 47"/>
                <a:gd name="T24" fmla="*/ 4 w 28"/>
                <a:gd name="T25" fmla="*/ 27 h 47"/>
                <a:gd name="T26" fmla="*/ 6 w 28"/>
                <a:gd name="T27" fmla="*/ 31 h 47"/>
                <a:gd name="T28" fmla="*/ 9 w 28"/>
                <a:gd name="T29" fmla="*/ 35 h 47"/>
                <a:gd name="T30" fmla="*/ 11 w 28"/>
                <a:gd name="T31" fmla="*/ 38 h 47"/>
                <a:gd name="T32" fmla="*/ 15 w 28"/>
                <a:gd name="T33" fmla="*/ 42 h 47"/>
                <a:gd name="T34" fmla="*/ 15 w 28"/>
                <a:gd name="T35" fmla="*/ 42 h 47"/>
                <a:gd name="T36" fmla="*/ 15 w 28"/>
                <a:gd name="T37" fmla="*/ 43 h 47"/>
                <a:gd name="T38" fmla="*/ 16 w 28"/>
                <a:gd name="T39" fmla="*/ 43 h 47"/>
                <a:gd name="T40" fmla="*/ 17 w 28"/>
                <a:gd name="T41" fmla="*/ 44 h 47"/>
                <a:gd name="T42" fmla="*/ 17 w 28"/>
                <a:gd name="T43" fmla="*/ 45 h 47"/>
                <a:gd name="T44" fmla="*/ 18 w 28"/>
                <a:gd name="T45" fmla="*/ 45 h 47"/>
                <a:gd name="T46" fmla="*/ 19 w 28"/>
                <a:gd name="T47" fmla="*/ 46 h 47"/>
                <a:gd name="T48" fmla="*/ 20 w 28"/>
                <a:gd name="T49" fmla="*/ 46 h 47"/>
                <a:gd name="T50" fmla="*/ 20 w 28"/>
                <a:gd name="T51" fmla="*/ 45 h 47"/>
                <a:gd name="T52" fmla="*/ 21 w 28"/>
                <a:gd name="T53" fmla="*/ 44 h 47"/>
                <a:gd name="T54" fmla="*/ 22 w 28"/>
                <a:gd name="T55" fmla="*/ 43 h 47"/>
                <a:gd name="T56" fmla="*/ 23 w 28"/>
                <a:gd name="T57" fmla="*/ 42 h 47"/>
                <a:gd name="T58" fmla="*/ 24 w 28"/>
                <a:gd name="T59" fmla="*/ 41 h 47"/>
                <a:gd name="T60" fmla="*/ 24 w 28"/>
                <a:gd name="T61" fmla="*/ 41 h 47"/>
                <a:gd name="T62" fmla="*/ 25 w 28"/>
                <a:gd name="T63" fmla="*/ 40 h 47"/>
                <a:gd name="T64" fmla="*/ 26 w 28"/>
                <a:gd name="T65" fmla="*/ 40 h 47"/>
                <a:gd name="T66" fmla="*/ 27 w 28"/>
                <a:gd name="T67" fmla="*/ 41 h 47"/>
                <a:gd name="T68" fmla="*/ 27 w 28"/>
                <a:gd name="T69" fmla="*/ 41 h 47"/>
                <a:gd name="T70" fmla="*/ 26 w 28"/>
                <a:gd name="T71" fmla="*/ 41 h 47"/>
                <a:gd name="T72" fmla="*/ 26 w 28"/>
                <a:gd name="T73" fmla="*/ 41 h 47"/>
                <a:gd name="T74" fmla="*/ 25 w 28"/>
                <a:gd name="T75" fmla="*/ 40 h 47"/>
                <a:gd name="T76" fmla="*/ 24 w 28"/>
                <a:gd name="T77" fmla="*/ 40 h 47"/>
                <a:gd name="T78" fmla="*/ 22 w 28"/>
                <a:gd name="T79" fmla="*/ 39 h 47"/>
                <a:gd name="T80" fmla="*/ 21 w 28"/>
                <a:gd name="T81" fmla="*/ 37 h 47"/>
                <a:gd name="T82" fmla="*/ 19 w 28"/>
                <a:gd name="T83" fmla="*/ 35 h 47"/>
                <a:gd name="T84" fmla="*/ 17 w 28"/>
                <a:gd name="T85" fmla="*/ 33 h 47"/>
                <a:gd name="T86" fmla="*/ 15 w 28"/>
                <a:gd name="T87" fmla="*/ 30 h 47"/>
                <a:gd name="T88" fmla="*/ 12 w 28"/>
                <a:gd name="T89" fmla="*/ 25 h 47"/>
                <a:gd name="T90" fmla="*/ 10 w 28"/>
                <a:gd name="T91" fmla="*/ 20 h 47"/>
                <a:gd name="T92" fmla="*/ 7 w 28"/>
                <a:gd name="T93" fmla="*/ 14 h 47"/>
                <a:gd name="T94" fmla="*/ 4 w 28"/>
                <a:gd name="T95" fmla="*/ 8 h 47"/>
                <a:gd name="T96" fmla="*/ 0 w 28"/>
                <a:gd name="T9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" h="47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2" y="20"/>
                  </a:lnTo>
                  <a:lnTo>
                    <a:pt x="3" y="23"/>
                  </a:lnTo>
                  <a:lnTo>
                    <a:pt x="4" y="27"/>
                  </a:lnTo>
                  <a:lnTo>
                    <a:pt x="6" y="31"/>
                  </a:lnTo>
                  <a:lnTo>
                    <a:pt x="9" y="35"/>
                  </a:lnTo>
                  <a:lnTo>
                    <a:pt x="11" y="38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5" y="43"/>
                  </a:lnTo>
                  <a:lnTo>
                    <a:pt x="16" y="43"/>
                  </a:lnTo>
                  <a:lnTo>
                    <a:pt x="17" y="44"/>
                  </a:lnTo>
                  <a:lnTo>
                    <a:pt x="17" y="45"/>
                  </a:lnTo>
                  <a:lnTo>
                    <a:pt x="18" y="45"/>
                  </a:lnTo>
                  <a:lnTo>
                    <a:pt x="19" y="46"/>
                  </a:lnTo>
                  <a:lnTo>
                    <a:pt x="20" y="46"/>
                  </a:lnTo>
                  <a:lnTo>
                    <a:pt x="20" y="45"/>
                  </a:lnTo>
                  <a:lnTo>
                    <a:pt x="21" y="44"/>
                  </a:lnTo>
                  <a:lnTo>
                    <a:pt x="22" y="43"/>
                  </a:lnTo>
                  <a:lnTo>
                    <a:pt x="23" y="42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5" y="40"/>
                  </a:lnTo>
                  <a:lnTo>
                    <a:pt x="26" y="40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25" y="40"/>
                  </a:lnTo>
                  <a:lnTo>
                    <a:pt x="24" y="40"/>
                  </a:lnTo>
                  <a:lnTo>
                    <a:pt x="22" y="39"/>
                  </a:lnTo>
                  <a:lnTo>
                    <a:pt x="21" y="37"/>
                  </a:lnTo>
                  <a:lnTo>
                    <a:pt x="19" y="35"/>
                  </a:lnTo>
                  <a:lnTo>
                    <a:pt x="17" y="33"/>
                  </a:lnTo>
                  <a:lnTo>
                    <a:pt x="15" y="30"/>
                  </a:lnTo>
                  <a:lnTo>
                    <a:pt x="12" y="25"/>
                  </a:lnTo>
                  <a:lnTo>
                    <a:pt x="10" y="20"/>
                  </a:lnTo>
                  <a:lnTo>
                    <a:pt x="7" y="14"/>
                  </a:lnTo>
                  <a:lnTo>
                    <a:pt x="4" y="8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05" name="Freeform 493">
              <a:extLst>
                <a:ext uri="{FF2B5EF4-FFF2-40B4-BE49-F238E27FC236}">
                  <a16:creationId xmlns:a16="http://schemas.microsoft.com/office/drawing/2014/main" id="{5C335E39-1B77-B468-199E-815F73BD9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544"/>
              <a:ext cx="28" cy="47"/>
            </a:xfrm>
            <a:custGeom>
              <a:avLst/>
              <a:gdLst>
                <a:gd name="T0" fmla="*/ 20 w 28"/>
                <a:gd name="T1" fmla="*/ 45 h 47"/>
                <a:gd name="T2" fmla="*/ 20 w 28"/>
                <a:gd name="T3" fmla="*/ 45 h 47"/>
                <a:gd name="T4" fmla="*/ 21 w 28"/>
                <a:gd name="T5" fmla="*/ 44 h 47"/>
                <a:gd name="T6" fmla="*/ 22 w 28"/>
                <a:gd name="T7" fmla="*/ 43 h 47"/>
                <a:gd name="T8" fmla="*/ 23 w 28"/>
                <a:gd name="T9" fmla="*/ 42 h 47"/>
                <a:gd name="T10" fmla="*/ 24 w 28"/>
                <a:gd name="T11" fmla="*/ 41 h 47"/>
                <a:gd name="T12" fmla="*/ 25 w 28"/>
                <a:gd name="T13" fmla="*/ 40 h 47"/>
                <a:gd name="T14" fmla="*/ 26 w 28"/>
                <a:gd name="T15" fmla="*/ 40 h 47"/>
                <a:gd name="T16" fmla="*/ 26 w 28"/>
                <a:gd name="T17" fmla="*/ 40 h 47"/>
                <a:gd name="T18" fmla="*/ 27 w 28"/>
                <a:gd name="T19" fmla="*/ 40 h 47"/>
                <a:gd name="T20" fmla="*/ 27 w 28"/>
                <a:gd name="T21" fmla="*/ 40 h 47"/>
                <a:gd name="T22" fmla="*/ 26 w 28"/>
                <a:gd name="T23" fmla="*/ 40 h 47"/>
                <a:gd name="T24" fmla="*/ 26 w 28"/>
                <a:gd name="T25" fmla="*/ 40 h 47"/>
                <a:gd name="T26" fmla="*/ 25 w 28"/>
                <a:gd name="T27" fmla="*/ 40 h 47"/>
                <a:gd name="T28" fmla="*/ 24 w 28"/>
                <a:gd name="T29" fmla="*/ 40 h 47"/>
                <a:gd name="T30" fmla="*/ 23 w 28"/>
                <a:gd name="T31" fmla="*/ 39 h 47"/>
                <a:gd name="T32" fmla="*/ 21 w 28"/>
                <a:gd name="T33" fmla="*/ 37 h 47"/>
                <a:gd name="T34" fmla="*/ 19 w 28"/>
                <a:gd name="T35" fmla="*/ 35 h 47"/>
                <a:gd name="T36" fmla="*/ 17 w 28"/>
                <a:gd name="T37" fmla="*/ 33 h 47"/>
                <a:gd name="T38" fmla="*/ 15 w 28"/>
                <a:gd name="T39" fmla="*/ 30 h 47"/>
                <a:gd name="T40" fmla="*/ 12 w 28"/>
                <a:gd name="T41" fmla="*/ 25 h 47"/>
                <a:gd name="T42" fmla="*/ 10 w 28"/>
                <a:gd name="T43" fmla="*/ 20 h 47"/>
                <a:gd name="T44" fmla="*/ 7 w 28"/>
                <a:gd name="T45" fmla="*/ 14 h 47"/>
                <a:gd name="T46" fmla="*/ 3 w 28"/>
                <a:gd name="T47" fmla="*/ 7 h 47"/>
                <a:gd name="T48" fmla="*/ 0 w 28"/>
                <a:gd name="T49" fmla="*/ 0 h 47"/>
                <a:gd name="T50" fmla="*/ 0 w 28"/>
                <a:gd name="T51" fmla="*/ 0 h 47"/>
                <a:gd name="T52" fmla="*/ 0 w 28"/>
                <a:gd name="T53" fmla="*/ 1 h 47"/>
                <a:gd name="T54" fmla="*/ 0 w 28"/>
                <a:gd name="T55" fmla="*/ 2 h 47"/>
                <a:gd name="T56" fmla="*/ 0 w 28"/>
                <a:gd name="T57" fmla="*/ 3 h 47"/>
                <a:gd name="T58" fmla="*/ 0 w 28"/>
                <a:gd name="T59" fmla="*/ 5 h 47"/>
                <a:gd name="T60" fmla="*/ 0 w 28"/>
                <a:gd name="T61" fmla="*/ 8 h 47"/>
                <a:gd name="T62" fmla="*/ 0 w 28"/>
                <a:gd name="T63" fmla="*/ 10 h 47"/>
                <a:gd name="T64" fmla="*/ 0 w 28"/>
                <a:gd name="T65" fmla="*/ 13 h 47"/>
                <a:gd name="T66" fmla="*/ 1 w 28"/>
                <a:gd name="T67" fmla="*/ 16 h 47"/>
                <a:gd name="T68" fmla="*/ 2 w 28"/>
                <a:gd name="T69" fmla="*/ 20 h 47"/>
                <a:gd name="T70" fmla="*/ 3 w 28"/>
                <a:gd name="T71" fmla="*/ 23 h 47"/>
                <a:gd name="T72" fmla="*/ 4 w 28"/>
                <a:gd name="T73" fmla="*/ 27 h 47"/>
                <a:gd name="T74" fmla="*/ 6 w 28"/>
                <a:gd name="T75" fmla="*/ 31 h 47"/>
                <a:gd name="T76" fmla="*/ 9 w 28"/>
                <a:gd name="T77" fmla="*/ 34 h 47"/>
                <a:gd name="T78" fmla="*/ 11 w 28"/>
                <a:gd name="T79" fmla="*/ 38 h 47"/>
                <a:gd name="T80" fmla="*/ 15 w 28"/>
                <a:gd name="T81" fmla="*/ 42 h 47"/>
                <a:gd name="T82" fmla="*/ 15 w 28"/>
                <a:gd name="T83" fmla="*/ 42 h 47"/>
                <a:gd name="T84" fmla="*/ 15 w 28"/>
                <a:gd name="T85" fmla="*/ 43 h 47"/>
                <a:gd name="T86" fmla="*/ 16 w 28"/>
                <a:gd name="T87" fmla="*/ 43 h 47"/>
                <a:gd name="T88" fmla="*/ 17 w 28"/>
                <a:gd name="T89" fmla="*/ 44 h 47"/>
                <a:gd name="T90" fmla="*/ 18 w 28"/>
                <a:gd name="T91" fmla="*/ 45 h 47"/>
                <a:gd name="T92" fmla="*/ 18 w 28"/>
                <a:gd name="T93" fmla="*/ 45 h 47"/>
                <a:gd name="T94" fmla="*/ 19 w 28"/>
                <a:gd name="T95" fmla="*/ 46 h 47"/>
                <a:gd name="T96" fmla="*/ 20 w 28"/>
                <a:gd name="T97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" h="47">
                  <a:moveTo>
                    <a:pt x="20" y="45"/>
                  </a:moveTo>
                  <a:lnTo>
                    <a:pt x="20" y="45"/>
                  </a:lnTo>
                  <a:lnTo>
                    <a:pt x="21" y="44"/>
                  </a:lnTo>
                  <a:lnTo>
                    <a:pt x="22" y="43"/>
                  </a:lnTo>
                  <a:lnTo>
                    <a:pt x="23" y="42"/>
                  </a:lnTo>
                  <a:lnTo>
                    <a:pt x="24" y="41"/>
                  </a:lnTo>
                  <a:lnTo>
                    <a:pt x="25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5" y="40"/>
                  </a:lnTo>
                  <a:lnTo>
                    <a:pt x="24" y="40"/>
                  </a:lnTo>
                  <a:lnTo>
                    <a:pt x="23" y="39"/>
                  </a:lnTo>
                  <a:lnTo>
                    <a:pt x="21" y="37"/>
                  </a:lnTo>
                  <a:lnTo>
                    <a:pt x="19" y="35"/>
                  </a:lnTo>
                  <a:lnTo>
                    <a:pt x="17" y="33"/>
                  </a:lnTo>
                  <a:lnTo>
                    <a:pt x="15" y="30"/>
                  </a:lnTo>
                  <a:lnTo>
                    <a:pt x="12" y="25"/>
                  </a:lnTo>
                  <a:lnTo>
                    <a:pt x="10" y="20"/>
                  </a:lnTo>
                  <a:lnTo>
                    <a:pt x="7" y="14"/>
                  </a:lnTo>
                  <a:lnTo>
                    <a:pt x="3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2" y="20"/>
                  </a:lnTo>
                  <a:lnTo>
                    <a:pt x="3" y="23"/>
                  </a:lnTo>
                  <a:lnTo>
                    <a:pt x="4" y="27"/>
                  </a:lnTo>
                  <a:lnTo>
                    <a:pt x="6" y="31"/>
                  </a:lnTo>
                  <a:lnTo>
                    <a:pt x="9" y="34"/>
                  </a:lnTo>
                  <a:lnTo>
                    <a:pt x="11" y="38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5" y="43"/>
                  </a:lnTo>
                  <a:lnTo>
                    <a:pt x="16" y="43"/>
                  </a:lnTo>
                  <a:lnTo>
                    <a:pt x="17" y="44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9" y="46"/>
                  </a:lnTo>
                  <a:lnTo>
                    <a:pt x="20" y="45"/>
                  </a:lnTo>
                </a:path>
              </a:pathLst>
            </a:custGeom>
            <a:solidFill>
              <a:srgbClr val="FCFCF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06" name="Freeform 494">
              <a:extLst>
                <a:ext uri="{FF2B5EF4-FFF2-40B4-BE49-F238E27FC236}">
                  <a16:creationId xmlns:a16="http://schemas.microsoft.com/office/drawing/2014/main" id="{DC29A926-97C5-1BCF-F00E-004452857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544"/>
              <a:ext cx="27" cy="47"/>
            </a:xfrm>
            <a:custGeom>
              <a:avLst/>
              <a:gdLst>
                <a:gd name="T0" fmla="*/ 19 w 27"/>
                <a:gd name="T1" fmla="*/ 46 h 47"/>
                <a:gd name="T2" fmla="*/ 20 w 27"/>
                <a:gd name="T3" fmla="*/ 45 h 47"/>
                <a:gd name="T4" fmla="*/ 21 w 27"/>
                <a:gd name="T5" fmla="*/ 44 h 47"/>
                <a:gd name="T6" fmla="*/ 21 w 27"/>
                <a:gd name="T7" fmla="*/ 43 h 47"/>
                <a:gd name="T8" fmla="*/ 22 w 27"/>
                <a:gd name="T9" fmla="*/ 42 h 47"/>
                <a:gd name="T10" fmla="*/ 23 w 27"/>
                <a:gd name="T11" fmla="*/ 41 h 47"/>
                <a:gd name="T12" fmla="*/ 24 w 27"/>
                <a:gd name="T13" fmla="*/ 41 h 47"/>
                <a:gd name="T14" fmla="*/ 25 w 27"/>
                <a:gd name="T15" fmla="*/ 40 h 47"/>
                <a:gd name="T16" fmla="*/ 25 w 27"/>
                <a:gd name="T17" fmla="*/ 40 h 47"/>
                <a:gd name="T18" fmla="*/ 26 w 27"/>
                <a:gd name="T19" fmla="*/ 40 h 47"/>
                <a:gd name="T20" fmla="*/ 26 w 27"/>
                <a:gd name="T21" fmla="*/ 40 h 47"/>
                <a:gd name="T22" fmla="*/ 25 w 27"/>
                <a:gd name="T23" fmla="*/ 40 h 47"/>
                <a:gd name="T24" fmla="*/ 25 w 27"/>
                <a:gd name="T25" fmla="*/ 40 h 47"/>
                <a:gd name="T26" fmla="*/ 24 w 27"/>
                <a:gd name="T27" fmla="*/ 40 h 47"/>
                <a:gd name="T28" fmla="*/ 23 w 27"/>
                <a:gd name="T29" fmla="*/ 40 h 47"/>
                <a:gd name="T30" fmla="*/ 22 w 27"/>
                <a:gd name="T31" fmla="*/ 39 h 47"/>
                <a:gd name="T32" fmla="*/ 20 w 27"/>
                <a:gd name="T33" fmla="*/ 37 h 47"/>
                <a:gd name="T34" fmla="*/ 18 w 27"/>
                <a:gd name="T35" fmla="*/ 35 h 47"/>
                <a:gd name="T36" fmla="*/ 17 w 27"/>
                <a:gd name="T37" fmla="*/ 33 h 47"/>
                <a:gd name="T38" fmla="*/ 14 w 27"/>
                <a:gd name="T39" fmla="*/ 30 h 47"/>
                <a:gd name="T40" fmla="*/ 12 w 27"/>
                <a:gd name="T41" fmla="*/ 25 h 47"/>
                <a:gd name="T42" fmla="*/ 9 w 27"/>
                <a:gd name="T43" fmla="*/ 21 h 47"/>
                <a:gd name="T44" fmla="*/ 6 w 27"/>
                <a:gd name="T45" fmla="*/ 15 h 47"/>
                <a:gd name="T46" fmla="*/ 3 w 27"/>
                <a:gd name="T47" fmla="*/ 8 h 47"/>
                <a:gd name="T48" fmla="*/ 0 w 27"/>
                <a:gd name="T49" fmla="*/ 0 h 47"/>
                <a:gd name="T50" fmla="*/ 0 w 27"/>
                <a:gd name="T51" fmla="*/ 0 h 47"/>
                <a:gd name="T52" fmla="*/ 0 w 27"/>
                <a:gd name="T53" fmla="*/ 1 h 47"/>
                <a:gd name="T54" fmla="*/ 0 w 27"/>
                <a:gd name="T55" fmla="*/ 2 h 47"/>
                <a:gd name="T56" fmla="*/ 0 w 27"/>
                <a:gd name="T57" fmla="*/ 3 h 47"/>
                <a:gd name="T58" fmla="*/ 0 w 27"/>
                <a:gd name="T59" fmla="*/ 5 h 47"/>
                <a:gd name="T60" fmla="*/ 0 w 27"/>
                <a:gd name="T61" fmla="*/ 8 h 47"/>
                <a:gd name="T62" fmla="*/ 0 w 27"/>
                <a:gd name="T63" fmla="*/ 10 h 47"/>
                <a:gd name="T64" fmla="*/ 0 w 27"/>
                <a:gd name="T65" fmla="*/ 13 h 47"/>
                <a:gd name="T66" fmla="*/ 1 w 27"/>
                <a:gd name="T67" fmla="*/ 16 h 47"/>
                <a:gd name="T68" fmla="*/ 1 w 27"/>
                <a:gd name="T69" fmla="*/ 20 h 47"/>
                <a:gd name="T70" fmla="*/ 3 w 27"/>
                <a:gd name="T71" fmla="*/ 23 h 47"/>
                <a:gd name="T72" fmla="*/ 4 w 27"/>
                <a:gd name="T73" fmla="*/ 27 h 47"/>
                <a:gd name="T74" fmla="*/ 6 w 27"/>
                <a:gd name="T75" fmla="*/ 30 h 47"/>
                <a:gd name="T76" fmla="*/ 8 w 27"/>
                <a:gd name="T77" fmla="*/ 34 h 47"/>
                <a:gd name="T78" fmla="*/ 11 w 27"/>
                <a:gd name="T79" fmla="*/ 38 h 47"/>
                <a:gd name="T80" fmla="*/ 14 w 27"/>
                <a:gd name="T81" fmla="*/ 42 h 47"/>
                <a:gd name="T82" fmla="*/ 14 w 27"/>
                <a:gd name="T83" fmla="*/ 42 h 47"/>
                <a:gd name="T84" fmla="*/ 15 w 27"/>
                <a:gd name="T85" fmla="*/ 42 h 47"/>
                <a:gd name="T86" fmla="*/ 15 w 27"/>
                <a:gd name="T87" fmla="*/ 43 h 47"/>
                <a:gd name="T88" fmla="*/ 16 w 27"/>
                <a:gd name="T89" fmla="*/ 44 h 47"/>
                <a:gd name="T90" fmla="*/ 17 w 27"/>
                <a:gd name="T91" fmla="*/ 45 h 47"/>
                <a:gd name="T92" fmla="*/ 18 w 27"/>
                <a:gd name="T93" fmla="*/ 45 h 47"/>
                <a:gd name="T94" fmla="*/ 18 w 27"/>
                <a:gd name="T95" fmla="*/ 46 h 47"/>
                <a:gd name="T96" fmla="*/ 19 w 27"/>
                <a:gd name="T97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47">
                  <a:moveTo>
                    <a:pt x="19" y="46"/>
                  </a:moveTo>
                  <a:lnTo>
                    <a:pt x="20" y="45"/>
                  </a:lnTo>
                  <a:lnTo>
                    <a:pt x="21" y="44"/>
                  </a:lnTo>
                  <a:lnTo>
                    <a:pt x="21" y="43"/>
                  </a:lnTo>
                  <a:lnTo>
                    <a:pt x="22" y="42"/>
                  </a:lnTo>
                  <a:lnTo>
                    <a:pt x="23" y="41"/>
                  </a:lnTo>
                  <a:lnTo>
                    <a:pt x="24" y="41"/>
                  </a:lnTo>
                  <a:lnTo>
                    <a:pt x="25" y="40"/>
                  </a:lnTo>
                  <a:lnTo>
                    <a:pt x="25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5" y="40"/>
                  </a:lnTo>
                  <a:lnTo>
                    <a:pt x="25" y="40"/>
                  </a:lnTo>
                  <a:lnTo>
                    <a:pt x="24" y="40"/>
                  </a:lnTo>
                  <a:lnTo>
                    <a:pt x="23" y="40"/>
                  </a:lnTo>
                  <a:lnTo>
                    <a:pt x="22" y="39"/>
                  </a:lnTo>
                  <a:lnTo>
                    <a:pt x="20" y="37"/>
                  </a:lnTo>
                  <a:lnTo>
                    <a:pt x="18" y="35"/>
                  </a:lnTo>
                  <a:lnTo>
                    <a:pt x="17" y="33"/>
                  </a:lnTo>
                  <a:lnTo>
                    <a:pt x="14" y="30"/>
                  </a:lnTo>
                  <a:lnTo>
                    <a:pt x="12" y="25"/>
                  </a:lnTo>
                  <a:lnTo>
                    <a:pt x="9" y="21"/>
                  </a:lnTo>
                  <a:lnTo>
                    <a:pt x="6" y="15"/>
                  </a:lnTo>
                  <a:lnTo>
                    <a:pt x="3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1" y="20"/>
                  </a:lnTo>
                  <a:lnTo>
                    <a:pt x="3" y="23"/>
                  </a:lnTo>
                  <a:lnTo>
                    <a:pt x="4" y="27"/>
                  </a:lnTo>
                  <a:lnTo>
                    <a:pt x="6" y="30"/>
                  </a:lnTo>
                  <a:lnTo>
                    <a:pt x="8" y="34"/>
                  </a:lnTo>
                  <a:lnTo>
                    <a:pt x="11" y="38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5" y="42"/>
                  </a:lnTo>
                  <a:lnTo>
                    <a:pt x="15" y="43"/>
                  </a:lnTo>
                  <a:lnTo>
                    <a:pt x="16" y="44"/>
                  </a:lnTo>
                  <a:lnTo>
                    <a:pt x="17" y="45"/>
                  </a:lnTo>
                  <a:lnTo>
                    <a:pt x="18" y="45"/>
                  </a:lnTo>
                  <a:lnTo>
                    <a:pt x="18" y="46"/>
                  </a:lnTo>
                  <a:lnTo>
                    <a:pt x="19" y="46"/>
                  </a:lnTo>
                </a:path>
              </a:pathLst>
            </a:custGeom>
            <a:solidFill>
              <a:srgbClr val="FAFA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07" name="Freeform 495">
              <a:extLst>
                <a:ext uri="{FF2B5EF4-FFF2-40B4-BE49-F238E27FC236}">
                  <a16:creationId xmlns:a16="http://schemas.microsoft.com/office/drawing/2014/main" id="{B20AF47C-0F51-715F-F84E-DCDEBE320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546"/>
              <a:ext cx="27" cy="45"/>
            </a:xfrm>
            <a:custGeom>
              <a:avLst/>
              <a:gdLst>
                <a:gd name="T0" fmla="*/ 19 w 27"/>
                <a:gd name="T1" fmla="*/ 43 h 45"/>
                <a:gd name="T2" fmla="*/ 20 w 27"/>
                <a:gd name="T3" fmla="*/ 43 h 45"/>
                <a:gd name="T4" fmla="*/ 20 w 27"/>
                <a:gd name="T5" fmla="*/ 42 h 45"/>
                <a:gd name="T6" fmla="*/ 21 w 27"/>
                <a:gd name="T7" fmla="*/ 41 h 45"/>
                <a:gd name="T8" fmla="*/ 22 w 27"/>
                <a:gd name="T9" fmla="*/ 40 h 45"/>
                <a:gd name="T10" fmla="*/ 23 w 27"/>
                <a:gd name="T11" fmla="*/ 40 h 45"/>
                <a:gd name="T12" fmla="*/ 24 w 27"/>
                <a:gd name="T13" fmla="*/ 39 h 45"/>
                <a:gd name="T14" fmla="*/ 24 w 27"/>
                <a:gd name="T15" fmla="*/ 38 h 45"/>
                <a:gd name="T16" fmla="*/ 25 w 27"/>
                <a:gd name="T17" fmla="*/ 38 h 45"/>
                <a:gd name="T18" fmla="*/ 26 w 27"/>
                <a:gd name="T19" fmla="*/ 38 h 45"/>
                <a:gd name="T20" fmla="*/ 25 w 27"/>
                <a:gd name="T21" fmla="*/ 39 h 45"/>
                <a:gd name="T22" fmla="*/ 25 w 27"/>
                <a:gd name="T23" fmla="*/ 39 h 45"/>
                <a:gd name="T24" fmla="*/ 25 w 27"/>
                <a:gd name="T25" fmla="*/ 39 h 45"/>
                <a:gd name="T26" fmla="*/ 24 w 27"/>
                <a:gd name="T27" fmla="*/ 38 h 45"/>
                <a:gd name="T28" fmla="*/ 23 w 27"/>
                <a:gd name="T29" fmla="*/ 38 h 45"/>
                <a:gd name="T30" fmla="*/ 22 w 27"/>
                <a:gd name="T31" fmla="*/ 37 h 45"/>
                <a:gd name="T32" fmla="*/ 20 w 27"/>
                <a:gd name="T33" fmla="*/ 36 h 45"/>
                <a:gd name="T34" fmla="*/ 19 w 27"/>
                <a:gd name="T35" fmla="*/ 34 h 45"/>
                <a:gd name="T36" fmla="*/ 17 w 27"/>
                <a:gd name="T37" fmla="*/ 31 h 45"/>
                <a:gd name="T38" fmla="*/ 14 w 27"/>
                <a:gd name="T39" fmla="*/ 28 h 45"/>
                <a:gd name="T40" fmla="*/ 12 w 27"/>
                <a:gd name="T41" fmla="*/ 24 h 45"/>
                <a:gd name="T42" fmla="*/ 9 w 27"/>
                <a:gd name="T43" fmla="*/ 19 h 45"/>
                <a:gd name="T44" fmla="*/ 6 w 27"/>
                <a:gd name="T45" fmla="*/ 14 h 45"/>
                <a:gd name="T46" fmla="*/ 4 w 27"/>
                <a:gd name="T47" fmla="*/ 7 h 45"/>
                <a:gd name="T48" fmla="*/ 0 w 27"/>
                <a:gd name="T49" fmla="*/ 0 h 45"/>
                <a:gd name="T50" fmla="*/ 0 w 27"/>
                <a:gd name="T51" fmla="*/ 0 h 45"/>
                <a:gd name="T52" fmla="*/ 0 w 27"/>
                <a:gd name="T53" fmla="*/ 1 h 45"/>
                <a:gd name="T54" fmla="*/ 0 w 27"/>
                <a:gd name="T55" fmla="*/ 2 h 45"/>
                <a:gd name="T56" fmla="*/ 0 w 27"/>
                <a:gd name="T57" fmla="*/ 3 h 45"/>
                <a:gd name="T58" fmla="*/ 0 w 27"/>
                <a:gd name="T59" fmla="*/ 5 h 45"/>
                <a:gd name="T60" fmla="*/ 0 w 27"/>
                <a:gd name="T61" fmla="*/ 7 h 45"/>
                <a:gd name="T62" fmla="*/ 0 w 27"/>
                <a:gd name="T63" fmla="*/ 10 h 45"/>
                <a:gd name="T64" fmla="*/ 0 w 27"/>
                <a:gd name="T65" fmla="*/ 12 h 45"/>
                <a:gd name="T66" fmla="*/ 1 w 27"/>
                <a:gd name="T67" fmla="*/ 15 h 45"/>
                <a:gd name="T68" fmla="*/ 1 w 27"/>
                <a:gd name="T69" fmla="*/ 19 h 45"/>
                <a:gd name="T70" fmla="*/ 2 w 27"/>
                <a:gd name="T71" fmla="*/ 22 h 45"/>
                <a:gd name="T72" fmla="*/ 4 w 27"/>
                <a:gd name="T73" fmla="*/ 25 h 45"/>
                <a:gd name="T74" fmla="*/ 6 w 27"/>
                <a:gd name="T75" fmla="*/ 29 h 45"/>
                <a:gd name="T76" fmla="*/ 8 w 27"/>
                <a:gd name="T77" fmla="*/ 32 h 45"/>
                <a:gd name="T78" fmla="*/ 11 w 27"/>
                <a:gd name="T79" fmla="*/ 36 h 45"/>
                <a:gd name="T80" fmla="*/ 14 w 27"/>
                <a:gd name="T81" fmla="*/ 40 h 45"/>
                <a:gd name="T82" fmla="*/ 14 w 27"/>
                <a:gd name="T83" fmla="*/ 40 h 45"/>
                <a:gd name="T84" fmla="*/ 15 w 27"/>
                <a:gd name="T85" fmla="*/ 41 h 45"/>
                <a:gd name="T86" fmla="*/ 15 w 27"/>
                <a:gd name="T87" fmla="*/ 41 h 45"/>
                <a:gd name="T88" fmla="*/ 16 w 27"/>
                <a:gd name="T89" fmla="*/ 42 h 45"/>
                <a:gd name="T90" fmla="*/ 17 w 27"/>
                <a:gd name="T91" fmla="*/ 43 h 45"/>
                <a:gd name="T92" fmla="*/ 18 w 27"/>
                <a:gd name="T93" fmla="*/ 43 h 45"/>
                <a:gd name="T94" fmla="*/ 18 w 27"/>
                <a:gd name="T95" fmla="*/ 44 h 45"/>
                <a:gd name="T96" fmla="*/ 19 w 27"/>
                <a:gd name="T97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45">
                  <a:moveTo>
                    <a:pt x="19" y="43"/>
                  </a:moveTo>
                  <a:lnTo>
                    <a:pt x="20" y="43"/>
                  </a:lnTo>
                  <a:lnTo>
                    <a:pt x="20" y="42"/>
                  </a:lnTo>
                  <a:lnTo>
                    <a:pt x="21" y="41"/>
                  </a:lnTo>
                  <a:lnTo>
                    <a:pt x="22" y="40"/>
                  </a:lnTo>
                  <a:lnTo>
                    <a:pt x="23" y="40"/>
                  </a:lnTo>
                  <a:lnTo>
                    <a:pt x="24" y="39"/>
                  </a:lnTo>
                  <a:lnTo>
                    <a:pt x="24" y="38"/>
                  </a:lnTo>
                  <a:lnTo>
                    <a:pt x="25" y="38"/>
                  </a:lnTo>
                  <a:lnTo>
                    <a:pt x="26" y="38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4" y="38"/>
                  </a:lnTo>
                  <a:lnTo>
                    <a:pt x="23" y="38"/>
                  </a:lnTo>
                  <a:lnTo>
                    <a:pt x="22" y="37"/>
                  </a:lnTo>
                  <a:lnTo>
                    <a:pt x="20" y="36"/>
                  </a:lnTo>
                  <a:lnTo>
                    <a:pt x="19" y="34"/>
                  </a:lnTo>
                  <a:lnTo>
                    <a:pt x="17" y="31"/>
                  </a:lnTo>
                  <a:lnTo>
                    <a:pt x="14" y="28"/>
                  </a:lnTo>
                  <a:lnTo>
                    <a:pt x="12" y="24"/>
                  </a:lnTo>
                  <a:lnTo>
                    <a:pt x="9" y="19"/>
                  </a:lnTo>
                  <a:lnTo>
                    <a:pt x="6" y="14"/>
                  </a:lnTo>
                  <a:lnTo>
                    <a:pt x="4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1" y="19"/>
                  </a:lnTo>
                  <a:lnTo>
                    <a:pt x="2" y="22"/>
                  </a:lnTo>
                  <a:lnTo>
                    <a:pt x="4" y="25"/>
                  </a:lnTo>
                  <a:lnTo>
                    <a:pt x="6" y="29"/>
                  </a:lnTo>
                  <a:lnTo>
                    <a:pt x="8" y="32"/>
                  </a:lnTo>
                  <a:lnTo>
                    <a:pt x="11" y="36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6" y="42"/>
                  </a:lnTo>
                  <a:lnTo>
                    <a:pt x="17" y="43"/>
                  </a:lnTo>
                  <a:lnTo>
                    <a:pt x="18" y="43"/>
                  </a:lnTo>
                  <a:lnTo>
                    <a:pt x="18" y="44"/>
                  </a:lnTo>
                  <a:lnTo>
                    <a:pt x="19" y="43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08" name="Freeform 496">
              <a:extLst>
                <a:ext uri="{FF2B5EF4-FFF2-40B4-BE49-F238E27FC236}">
                  <a16:creationId xmlns:a16="http://schemas.microsoft.com/office/drawing/2014/main" id="{6E75CBB2-DFA2-2D50-F9B5-B5064E3BA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546"/>
              <a:ext cx="26" cy="45"/>
            </a:xfrm>
            <a:custGeom>
              <a:avLst/>
              <a:gdLst>
                <a:gd name="T0" fmla="*/ 18 w 26"/>
                <a:gd name="T1" fmla="*/ 43 h 45"/>
                <a:gd name="T2" fmla="*/ 19 w 26"/>
                <a:gd name="T3" fmla="*/ 43 h 45"/>
                <a:gd name="T4" fmla="*/ 20 w 26"/>
                <a:gd name="T5" fmla="*/ 42 h 45"/>
                <a:gd name="T6" fmla="*/ 21 w 26"/>
                <a:gd name="T7" fmla="*/ 41 h 45"/>
                <a:gd name="T8" fmla="*/ 21 w 26"/>
                <a:gd name="T9" fmla="*/ 40 h 45"/>
                <a:gd name="T10" fmla="*/ 22 w 26"/>
                <a:gd name="T11" fmla="*/ 39 h 45"/>
                <a:gd name="T12" fmla="*/ 23 w 26"/>
                <a:gd name="T13" fmla="*/ 39 h 45"/>
                <a:gd name="T14" fmla="*/ 24 w 26"/>
                <a:gd name="T15" fmla="*/ 39 h 45"/>
                <a:gd name="T16" fmla="*/ 24 w 26"/>
                <a:gd name="T17" fmla="*/ 39 h 45"/>
                <a:gd name="T18" fmla="*/ 25 w 26"/>
                <a:gd name="T19" fmla="*/ 39 h 45"/>
                <a:gd name="T20" fmla="*/ 25 w 26"/>
                <a:gd name="T21" fmla="*/ 39 h 45"/>
                <a:gd name="T22" fmla="*/ 24 w 26"/>
                <a:gd name="T23" fmla="*/ 39 h 45"/>
                <a:gd name="T24" fmla="*/ 24 w 26"/>
                <a:gd name="T25" fmla="*/ 39 h 45"/>
                <a:gd name="T26" fmla="*/ 23 w 26"/>
                <a:gd name="T27" fmla="*/ 39 h 45"/>
                <a:gd name="T28" fmla="*/ 22 w 26"/>
                <a:gd name="T29" fmla="*/ 38 h 45"/>
                <a:gd name="T30" fmla="*/ 21 w 26"/>
                <a:gd name="T31" fmla="*/ 37 h 45"/>
                <a:gd name="T32" fmla="*/ 19 w 26"/>
                <a:gd name="T33" fmla="*/ 36 h 45"/>
                <a:gd name="T34" fmla="*/ 18 w 26"/>
                <a:gd name="T35" fmla="*/ 34 h 45"/>
                <a:gd name="T36" fmla="*/ 16 w 26"/>
                <a:gd name="T37" fmla="*/ 31 h 45"/>
                <a:gd name="T38" fmla="*/ 14 w 26"/>
                <a:gd name="T39" fmla="*/ 28 h 45"/>
                <a:gd name="T40" fmla="*/ 11 w 26"/>
                <a:gd name="T41" fmla="*/ 24 h 45"/>
                <a:gd name="T42" fmla="*/ 9 w 26"/>
                <a:gd name="T43" fmla="*/ 19 h 45"/>
                <a:gd name="T44" fmla="*/ 6 w 26"/>
                <a:gd name="T45" fmla="*/ 14 h 45"/>
                <a:gd name="T46" fmla="*/ 3 w 26"/>
                <a:gd name="T47" fmla="*/ 7 h 45"/>
                <a:gd name="T48" fmla="*/ 0 w 26"/>
                <a:gd name="T49" fmla="*/ 0 h 45"/>
                <a:gd name="T50" fmla="*/ 0 w 26"/>
                <a:gd name="T51" fmla="*/ 0 h 45"/>
                <a:gd name="T52" fmla="*/ 0 w 26"/>
                <a:gd name="T53" fmla="*/ 0 h 45"/>
                <a:gd name="T54" fmla="*/ 0 w 26"/>
                <a:gd name="T55" fmla="*/ 1 h 45"/>
                <a:gd name="T56" fmla="*/ 0 w 26"/>
                <a:gd name="T57" fmla="*/ 3 h 45"/>
                <a:gd name="T58" fmla="*/ 0 w 26"/>
                <a:gd name="T59" fmla="*/ 5 h 45"/>
                <a:gd name="T60" fmla="*/ 0 w 26"/>
                <a:gd name="T61" fmla="*/ 7 h 45"/>
                <a:gd name="T62" fmla="*/ 0 w 26"/>
                <a:gd name="T63" fmla="*/ 10 h 45"/>
                <a:gd name="T64" fmla="*/ 0 w 26"/>
                <a:gd name="T65" fmla="*/ 13 h 45"/>
                <a:gd name="T66" fmla="*/ 0 w 26"/>
                <a:gd name="T67" fmla="*/ 16 h 45"/>
                <a:gd name="T68" fmla="*/ 1 w 26"/>
                <a:gd name="T69" fmla="*/ 19 h 45"/>
                <a:gd name="T70" fmla="*/ 2 w 26"/>
                <a:gd name="T71" fmla="*/ 22 h 45"/>
                <a:gd name="T72" fmla="*/ 4 w 26"/>
                <a:gd name="T73" fmla="*/ 25 h 45"/>
                <a:gd name="T74" fmla="*/ 5 w 26"/>
                <a:gd name="T75" fmla="*/ 29 h 45"/>
                <a:gd name="T76" fmla="*/ 8 w 26"/>
                <a:gd name="T77" fmla="*/ 33 h 45"/>
                <a:gd name="T78" fmla="*/ 10 w 26"/>
                <a:gd name="T79" fmla="*/ 36 h 45"/>
                <a:gd name="T80" fmla="*/ 13 w 26"/>
                <a:gd name="T81" fmla="*/ 40 h 45"/>
                <a:gd name="T82" fmla="*/ 14 w 26"/>
                <a:gd name="T83" fmla="*/ 40 h 45"/>
                <a:gd name="T84" fmla="*/ 14 w 26"/>
                <a:gd name="T85" fmla="*/ 41 h 45"/>
                <a:gd name="T86" fmla="*/ 15 w 26"/>
                <a:gd name="T87" fmla="*/ 41 h 45"/>
                <a:gd name="T88" fmla="*/ 15 w 26"/>
                <a:gd name="T89" fmla="*/ 42 h 45"/>
                <a:gd name="T90" fmla="*/ 16 w 26"/>
                <a:gd name="T91" fmla="*/ 43 h 45"/>
                <a:gd name="T92" fmla="*/ 17 w 26"/>
                <a:gd name="T93" fmla="*/ 43 h 45"/>
                <a:gd name="T94" fmla="*/ 18 w 26"/>
                <a:gd name="T95" fmla="*/ 44 h 45"/>
                <a:gd name="T96" fmla="*/ 18 w 26"/>
                <a:gd name="T97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45">
                  <a:moveTo>
                    <a:pt x="18" y="43"/>
                  </a:moveTo>
                  <a:lnTo>
                    <a:pt x="19" y="43"/>
                  </a:lnTo>
                  <a:lnTo>
                    <a:pt x="20" y="42"/>
                  </a:lnTo>
                  <a:lnTo>
                    <a:pt x="21" y="41"/>
                  </a:lnTo>
                  <a:lnTo>
                    <a:pt x="21" y="40"/>
                  </a:lnTo>
                  <a:lnTo>
                    <a:pt x="22" y="39"/>
                  </a:lnTo>
                  <a:lnTo>
                    <a:pt x="23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3" y="39"/>
                  </a:lnTo>
                  <a:lnTo>
                    <a:pt x="22" y="38"/>
                  </a:lnTo>
                  <a:lnTo>
                    <a:pt x="21" y="37"/>
                  </a:lnTo>
                  <a:lnTo>
                    <a:pt x="19" y="36"/>
                  </a:lnTo>
                  <a:lnTo>
                    <a:pt x="18" y="34"/>
                  </a:lnTo>
                  <a:lnTo>
                    <a:pt x="16" y="31"/>
                  </a:lnTo>
                  <a:lnTo>
                    <a:pt x="14" y="28"/>
                  </a:lnTo>
                  <a:lnTo>
                    <a:pt x="11" y="24"/>
                  </a:lnTo>
                  <a:lnTo>
                    <a:pt x="9" y="19"/>
                  </a:lnTo>
                  <a:lnTo>
                    <a:pt x="6" y="14"/>
                  </a:lnTo>
                  <a:lnTo>
                    <a:pt x="3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6"/>
                  </a:lnTo>
                  <a:lnTo>
                    <a:pt x="1" y="19"/>
                  </a:lnTo>
                  <a:lnTo>
                    <a:pt x="2" y="22"/>
                  </a:lnTo>
                  <a:lnTo>
                    <a:pt x="4" y="25"/>
                  </a:lnTo>
                  <a:lnTo>
                    <a:pt x="5" y="29"/>
                  </a:lnTo>
                  <a:lnTo>
                    <a:pt x="8" y="33"/>
                  </a:lnTo>
                  <a:lnTo>
                    <a:pt x="10" y="36"/>
                  </a:lnTo>
                  <a:lnTo>
                    <a:pt x="13" y="40"/>
                  </a:lnTo>
                  <a:lnTo>
                    <a:pt x="14" y="40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5" y="42"/>
                  </a:lnTo>
                  <a:lnTo>
                    <a:pt x="16" y="43"/>
                  </a:lnTo>
                  <a:lnTo>
                    <a:pt x="17" y="43"/>
                  </a:lnTo>
                  <a:lnTo>
                    <a:pt x="18" y="44"/>
                  </a:lnTo>
                  <a:lnTo>
                    <a:pt x="18" y="43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09" name="Freeform 497">
              <a:extLst>
                <a:ext uri="{FF2B5EF4-FFF2-40B4-BE49-F238E27FC236}">
                  <a16:creationId xmlns:a16="http://schemas.microsoft.com/office/drawing/2014/main" id="{19819105-E1A4-27D4-D9D4-DE717A4CF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546"/>
              <a:ext cx="26" cy="44"/>
            </a:xfrm>
            <a:custGeom>
              <a:avLst/>
              <a:gdLst>
                <a:gd name="T0" fmla="*/ 19 w 26"/>
                <a:gd name="T1" fmla="*/ 43 h 44"/>
                <a:gd name="T2" fmla="*/ 19 w 26"/>
                <a:gd name="T3" fmla="*/ 42 h 44"/>
                <a:gd name="T4" fmla="*/ 20 w 26"/>
                <a:gd name="T5" fmla="*/ 41 h 44"/>
                <a:gd name="T6" fmla="*/ 20 w 26"/>
                <a:gd name="T7" fmla="*/ 40 h 44"/>
                <a:gd name="T8" fmla="*/ 21 w 26"/>
                <a:gd name="T9" fmla="*/ 40 h 44"/>
                <a:gd name="T10" fmla="*/ 22 w 26"/>
                <a:gd name="T11" fmla="*/ 39 h 44"/>
                <a:gd name="T12" fmla="*/ 23 w 26"/>
                <a:gd name="T13" fmla="*/ 38 h 44"/>
                <a:gd name="T14" fmla="*/ 23 w 26"/>
                <a:gd name="T15" fmla="*/ 38 h 44"/>
                <a:gd name="T16" fmla="*/ 24 w 26"/>
                <a:gd name="T17" fmla="*/ 38 h 44"/>
                <a:gd name="T18" fmla="*/ 25 w 26"/>
                <a:gd name="T19" fmla="*/ 38 h 44"/>
                <a:gd name="T20" fmla="*/ 25 w 26"/>
                <a:gd name="T21" fmla="*/ 38 h 44"/>
                <a:gd name="T22" fmla="*/ 24 w 26"/>
                <a:gd name="T23" fmla="*/ 38 h 44"/>
                <a:gd name="T24" fmla="*/ 24 w 26"/>
                <a:gd name="T25" fmla="*/ 38 h 44"/>
                <a:gd name="T26" fmla="*/ 23 w 26"/>
                <a:gd name="T27" fmla="*/ 38 h 44"/>
                <a:gd name="T28" fmla="*/ 22 w 26"/>
                <a:gd name="T29" fmla="*/ 37 h 44"/>
                <a:gd name="T30" fmla="*/ 21 w 26"/>
                <a:gd name="T31" fmla="*/ 36 h 44"/>
                <a:gd name="T32" fmla="*/ 19 w 26"/>
                <a:gd name="T33" fmla="*/ 35 h 44"/>
                <a:gd name="T34" fmla="*/ 18 w 26"/>
                <a:gd name="T35" fmla="*/ 33 h 44"/>
                <a:gd name="T36" fmla="*/ 16 w 26"/>
                <a:gd name="T37" fmla="*/ 31 h 44"/>
                <a:gd name="T38" fmla="*/ 14 w 26"/>
                <a:gd name="T39" fmla="*/ 28 h 44"/>
                <a:gd name="T40" fmla="*/ 12 w 26"/>
                <a:gd name="T41" fmla="*/ 24 h 44"/>
                <a:gd name="T42" fmla="*/ 9 w 26"/>
                <a:gd name="T43" fmla="*/ 19 h 44"/>
                <a:gd name="T44" fmla="*/ 6 w 26"/>
                <a:gd name="T45" fmla="*/ 13 h 44"/>
                <a:gd name="T46" fmla="*/ 3 w 26"/>
                <a:gd name="T47" fmla="*/ 7 h 44"/>
                <a:gd name="T48" fmla="*/ 0 w 26"/>
                <a:gd name="T49" fmla="*/ 0 h 44"/>
                <a:gd name="T50" fmla="*/ 0 w 26"/>
                <a:gd name="T51" fmla="*/ 0 h 44"/>
                <a:gd name="T52" fmla="*/ 0 w 26"/>
                <a:gd name="T53" fmla="*/ 0 h 44"/>
                <a:gd name="T54" fmla="*/ 0 w 26"/>
                <a:gd name="T55" fmla="*/ 1 h 44"/>
                <a:gd name="T56" fmla="*/ 0 w 26"/>
                <a:gd name="T57" fmla="*/ 3 h 44"/>
                <a:gd name="T58" fmla="*/ 0 w 26"/>
                <a:gd name="T59" fmla="*/ 5 h 44"/>
                <a:gd name="T60" fmla="*/ 0 w 26"/>
                <a:gd name="T61" fmla="*/ 7 h 44"/>
                <a:gd name="T62" fmla="*/ 0 w 26"/>
                <a:gd name="T63" fmla="*/ 9 h 44"/>
                <a:gd name="T64" fmla="*/ 0 w 26"/>
                <a:gd name="T65" fmla="*/ 12 h 44"/>
                <a:gd name="T66" fmla="*/ 1 w 26"/>
                <a:gd name="T67" fmla="*/ 15 h 44"/>
                <a:gd name="T68" fmla="*/ 1 w 26"/>
                <a:gd name="T69" fmla="*/ 18 h 44"/>
                <a:gd name="T70" fmla="*/ 2 w 26"/>
                <a:gd name="T71" fmla="*/ 21 h 44"/>
                <a:gd name="T72" fmla="*/ 4 w 26"/>
                <a:gd name="T73" fmla="*/ 25 h 44"/>
                <a:gd name="T74" fmla="*/ 5 w 26"/>
                <a:gd name="T75" fmla="*/ 28 h 44"/>
                <a:gd name="T76" fmla="*/ 8 w 26"/>
                <a:gd name="T77" fmla="*/ 32 h 44"/>
                <a:gd name="T78" fmla="*/ 10 w 26"/>
                <a:gd name="T79" fmla="*/ 35 h 44"/>
                <a:gd name="T80" fmla="*/ 14 w 26"/>
                <a:gd name="T81" fmla="*/ 39 h 44"/>
                <a:gd name="T82" fmla="*/ 14 w 26"/>
                <a:gd name="T83" fmla="*/ 39 h 44"/>
                <a:gd name="T84" fmla="*/ 14 w 26"/>
                <a:gd name="T85" fmla="*/ 40 h 44"/>
                <a:gd name="T86" fmla="*/ 15 w 26"/>
                <a:gd name="T87" fmla="*/ 40 h 44"/>
                <a:gd name="T88" fmla="*/ 16 w 26"/>
                <a:gd name="T89" fmla="*/ 41 h 44"/>
                <a:gd name="T90" fmla="*/ 16 w 26"/>
                <a:gd name="T91" fmla="*/ 42 h 44"/>
                <a:gd name="T92" fmla="*/ 17 w 26"/>
                <a:gd name="T93" fmla="*/ 43 h 44"/>
                <a:gd name="T94" fmla="*/ 18 w 26"/>
                <a:gd name="T95" fmla="*/ 43 h 44"/>
                <a:gd name="T96" fmla="*/ 19 w 26"/>
                <a:gd name="T9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44">
                  <a:moveTo>
                    <a:pt x="19" y="43"/>
                  </a:moveTo>
                  <a:lnTo>
                    <a:pt x="19" y="42"/>
                  </a:lnTo>
                  <a:lnTo>
                    <a:pt x="20" y="41"/>
                  </a:lnTo>
                  <a:lnTo>
                    <a:pt x="20" y="40"/>
                  </a:lnTo>
                  <a:lnTo>
                    <a:pt x="21" y="40"/>
                  </a:lnTo>
                  <a:lnTo>
                    <a:pt x="22" y="39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4" y="38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3" y="38"/>
                  </a:lnTo>
                  <a:lnTo>
                    <a:pt x="22" y="37"/>
                  </a:lnTo>
                  <a:lnTo>
                    <a:pt x="21" y="36"/>
                  </a:lnTo>
                  <a:lnTo>
                    <a:pt x="19" y="35"/>
                  </a:lnTo>
                  <a:lnTo>
                    <a:pt x="18" y="33"/>
                  </a:lnTo>
                  <a:lnTo>
                    <a:pt x="16" y="31"/>
                  </a:lnTo>
                  <a:lnTo>
                    <a:pt x="14" y="28"/>
                  </a:lnTo>
                  <a:lnTo>
                    <a:pt x="12" y="24"/>
                  </a:lnTo>
                  <a:lnTo>
                    <a:pt x="9" y="19"/>
                  </a:lnTo>
                  <a:lnTo>
                    <a:pt x="6" y="13"/>
                  </a:lnTo>
                  <a:lnTo>
                    <a:pt x="3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1" y="18"/>
                  </a:lnTo>
                  <a:lnTo>
                    <a:pt x="2" y="21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8" y="32"/>
                  </a:lnTo>
                  <a:lnTo>
                    <a:pt x="10" y="35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40"/>
                  </a:lnTo>
                  <a:lnTo>
                    <a:pt x="15" y="40"/>
                  </a:lnTo>
                  <a:lnTo>
                    <a:pt x="16" y="41"/>
                  </a:lnTo>
                  <a:lnTo>
                    <a:pt x="16" y="42"/>
                  </a:lnTo>
                  <a:lnTo>
                    <a:pt x="17" y="43"/>
                  </a:lnTo>
                  <a:lnTo>
                    <a:pt x="18" y="43"/>
                  </a:lnTo>
                  <a:lnTo>
                    <a:pt x="19" y="43"/>
                  </a:ln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10" name="Freeform 498">
              <a:extLst>
                <a:ext uri="{FF2B5EF4-FFF2-40B4-BE49-F238E27FC236}">
                  <a16:creationId xmlns:a16="http://schemas.microsoft.com/office/drawing/2014/main" id="{57BEAE90-B553-A2D4-9F68-65A7759CF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546"/>
              <a:ext cx="26" cy="43"/>
            </a:xfrm>
            <a:custGeom>
              <a:avLst/>
              <a:gdLst>
                <a:gd name="T0" fmla="*/ 18 w 26"/>
                <a:gd name="T1" fmla="*/ 42 h 43"/>
                <a:gd name="T2" fmla="*/ 19 w 26"/>
                <a:gd name="T3" fmla="*/ 41 h 43"/>
                <a:gd name="T4" fmla="*/ 20 w 26"/>
                <a:gd name="T5" fmla="*/ 40 h 43"/>
                <a:gd name="T6" fmla="*/ 20 w 26"/>
                <a:gd name="T7" fmla="*/ 39 h 43"/>
                <a:gd name="T8" fmla="*/ 21 w 26"/>
                <a:gd name="T9" fmla="*/ 39 h 43"/>
                <a:gd name="T10" fmla="*/ 22 w 26"/>
                <a:gd name="T11" fmla="*/ 38 h 43"/>
                <a:gd name="T12" fmla="*/ 23 w 26"/>
                <a:gd name="T13" fmla="*/ 37 h 43"/>
                <a:gd name="T14" fmla="*/ 23 w 26"/>
                <a:gd name="T15" fmla="*/ 37 h 43"/>
                <a:gd name="T16" fmla="*/ 24 w 26"/>
                <a:gd name="T17" fmla="*/ 37 h 43"/>
                <a:gd name="T18" fmla="*/ 25 w 26"/>
                <a:gd name="T19" fmla="*/ 37 h 43"/>
                <a:gd name="T20" fmla="*/ 25 w 26"/>
                <a:gd name="T21" fmla="*/ 37 h 43"/>
                <a:gd name="T22" fmla="*/ 24 w 26"/>
                <a:gd name="T23" fmla="*/ 37 h 43"/>
                <a:gd name="T24" fmla="*/ 24 w 26"/>
                <a:gd name="T25" fmla="*/ 37 h 43"/>
                <a:gd name="T26" fmla="*/ 23 w 26"/>
                <a:gd name="T27" fmla="*/ 37 h 43"/>
                <a:gd name="T28" fmla="*/ 22 w 26"/>
                <a:gd name="T29" fmla="*/ 36 h 43"/>
                <a:gd name="T30" fmla="*/ 21 w 26"/>
                <a:gd name="T31" fmla="*/ 35 h 43"/>
                <a:gd name="T32" fmla="*/ 19 w 26"/>
                <a:gd name="T33" fmla="*/ 34 h 43"/>
                <a:gd name="T34" fmla="*/ 18 w 26"/>
                <a:gd name="T35" fmla="*/ 32 h 43"/>
                <a:gd name="T36" fmla="*/ 16 w 26"/>
                <a:gd name="T37" fmla="*/ 30 h 43"/>
                <a:gd name="T38" fmla="*/ 14 w 26"/>
                <a:gd name="T39" fmla="*/ 27 h 43"/>
                <a:gd name="T40" fmla="*/ 12 w 26"/>
                <a:gd name="T41" fmla="*/ 23 h 43"/>
                <a:gd name="T42" fmla="*/ 9 w 26"/>
                <a:gd name="T43" fmla="*/ 18 h 43"/>
                <a:gd name="T44" fmla="*/ 7 w 26"/>
                <a:gd name="T45" fmla="*/ 13 h 43"/>
                <a:gd name="T46" fmla="*/ 3 w 26"/>
                <a:gd name="T47" fmla="*/ 7 h 43"/>
                <a:gd name="T48" fmla="*/ 0 w 26"/>
                <a:gd name="T49" fmla="*/ 0 h 43"/>
                <a:gd name="T50" fmla="*/ 0 w 26"/>
                <a:gd name="T51" fmla="*/ 0 h 43"/>
                <a:gd name="T52" fmla="*/ 0 w 26"/>
                <a:gd name="T53" fmla="*/ 0 h 43"/>
                <a:gd name="T54" fmla="*/ 0 w 26"/>
                <a:gd name="T55" fmla="*/ 1 h 43"/>
                <a:gd name="T56" fmla="*/ 0 w 26"/>
                <a:gd name="T57" fmla="*/ 3 h 43"/>
                <a:gd name="T58" fmla="*/ 0 w 26"/>
                <a:gd name="T59" fmla="*/ 5 h 43"/>
                <a:gd name="T60" fmla="*/ 0 w 26"/>
                <a:gd name="T61" fmla="*/ 7 h 43"/>
                <a:gd name="T62" fmla="*/ 0 w 26"/>
                <a:gd name="T63" fmla="*/ 9 h 43"/>
                <a:gd name="T64" fmla="*/ 0 w 26"/>
                <a:gd name="T65" fmla="*/ 12 h 43"/>
                <a:gd name="T66" fmla="*/ 1 w 26"/>
                <a:gd name="T67" fmla="*/ 14 h 43"/>
                <a:gd name="T68" fmla="*/ 1 w 26"/>
                <a:gd name="T69" fmla="*/ 17 h 43"/>
                <a:gd name="T70" fmla="*/ 2 w 26"/>
                <a:gd name="T71" fmla="*/ 21 h 43"/>
                <a:gd name="T72" fmla="*/ 4 w 26"/>
                <a:gd name="T73" fmla="*/ 24 h 43"/>
                <a:gd name="T74" fmla="*/ 5 w 26"/>
                <a:gd name="T75" fmla="*/ 27 h 43"/>
                <a:gd name="T76" fmla="*/ 8 w 26"/>
                <a:gd name="T77" fmla="*/ 31 h 43"/>
                <a:gd name="T78" fmla="*/ 10 w 26"/>
                <a:gd name="T79" fmla="*/ 34 h 43"/>
                <a:gd name="T80" fmla="*/ 14 w 26"/>
                <a:gd name="T81" fmla="*/ 38 h 43"/>
                <a:gd name="T82" fmla="*/ 14 w 26"/>
                <a:gd name="T83" fmla="*/ 38 h 43"/>
                <a:gd name="T84" fmla="*/ 14 w 26"/>
                <a:gd name="T85" fmla="*/ 39 h 43"/>
                <a:gd name="T86" fmla="*/ 15 w 26"/>
                <a:gd name="T87" fmla="*/ 39 h 43"/>
                <a:gd name="T88" fmla="*/ 15 w 26"/>
                <a:gd name="T89" fmla="*/ 40 h 43"/>
                <a:gd name="T90" fmla="*/ 16 w 26"/>
                <a:gd name="T91" fmla="*/ 41 h 43"/>
                <a:gd name="T92" fmla="*/ 17 w 26"/>
                <a:gd name="T93" fmla="*/ 41 h 43"/>
                <a:gd name="T94" fmla="*/ 18 w 26"/>
                <a:gd name="T95" fmla="*/ 42 h 43"/>
                <a:gd name="T96" fmla="*/ 18 w 26"/>
                <a:gd name="T97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43">
                  <a:moveTo>
                    <a:pt x="18" y="42"/>
                  </a:moveTo>
                  <a:lnTo>
                    <a:pt x="19" y="41"/>
                  </a:lnTo>
                  <a:lnTo>
                    <a:pt x="20" y="40"/>
                  </a:lnTo>
                  <a:lnTo>
                    <a:pt x="20" y="39"/>
                  </a:lnTo>
                  <a:lnTo>
                    <a:pt x="21" y="39"/>
                  </a:lnTo>
                  <a:lnTo>
                    <a:pt x="22" y="38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4" y="37"/>
                  </a:lnTo>
                  <a:lnTo>
                    <a:pt x="25" y="37"/>
                  </a:lnTo>
                  <a:lnTo>
                    <a:pt x="25" y="37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3" y="37"/>
                  </a:lnTo>
                  <a:lnTo>
                    <a:pt x="22" y="36"/>
                  </a:lnTo>
                  <a:lnTo>
                    <a:pt x="21" y="35"/>
                  </a:lnTo>
                  <a:lnTo>
                    <a:pt x="19" y="34"/>
                  </a:lnTo>
                  <a:lnTo>
                    <a:pt x="18" y="32"/>
                  </a:lnTo>
                  <a:lnTo>
                    <a:pt x="16" y="30"/>
                  </a:lnTo>
                  <a:lnTo>
                    <a:pt x="14" y="27"/>
                  </a:lnTo>
                  <a:lnTo>
                    <a:pt x="12" y="23"/>
                  </a:lnTo>
                  <a:lnTo>
                    <a:pt x="9" y="18"/>
                  </a:lnTo>
                  <a:lnTo>
                    <a:pt x="7" y="13"/>
                  </a:lnTo>
                  <a:lnTo>
                    <a:pt x="3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1" y="17"/>
                  </a:lnTo>
                  <a:lnTo>
                    <a:pt x="2" y="21"/>
                  </a:lnTo>
                  <a:lnTo>
                    <a:pt x="4" y="24"/>
                  </a:lnTo>
                  <a:lnTo>
                    <a:pt x="5" y="27"/>
                  </a:lnTo>
                  <a:lnTo>
                    <a:pt x="8" y="31"/>
                  </a:lnTo>
                  <a:lnTo>
                    <a:pt x="10" y="34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5" y="40"/>
                  </a:lnTo>
                  <a:lnTo>
                    <a:pt x="16" y="41"/>
                  </a:lnTo>
                  <a:lnTo>
                    <a:pt x="17" y="41"/>
                  </a:lnTo>
                  <a:lnTo>
                    <a:pt x="18" y="42"/>
                  </a:lnTo>
                  <a:lnTo>
                    <a:pt x="18" y="42"/>
                  </a:lnTo>
                </a:path>
              </a:pathLst>
            </a:custGeom>
            <a:solidFill>
              <a:srgbClr val="EDED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11" name="Freeform 499">
              <a:extLst>
                <a:ext uri="{FF2B5EF4-FFF2-40B4-BE49-F238E27FC236}">
                  <a16:creationId xmlns:a16="http://schemas.microsoft.com/office/drawing/2014/main" id="{3691E605-9A68-A2F3-691C-1263B39CF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547"/>
              <a:ext cx="24" cy="42"/>
            </a:xfrm>
            <a:custGeom>
              <a:avLst/>
              <a:gdLst>
                <a:gd name="T0" fmla="*/ 17 w 24"/>
                <a:gd name="T1" fmla="*/ 41 h 42"/>
                <a:gd name="T2" fmla="*/ 17 w 24"/>
                <a:gd name="T3" fmla="*/ 40 h 42"/>
                <a:gd name="T4" fmla="*/ 18 w 24"/>
                <a:gd name="T5" fmla="*/ 39 h 42"/>
                <a:gd name="T6" fmla="*/ 19 w 24"/>
                <a:gd name="T7" fmla="*/ 38 h 42"/>
                <a:gd name="T8" fmla="*/ 20 w 24"/>
                <a:gd name="T9" fmla="*/ 38 h 42"/>
                <a:gd name="T10" fmla="*/ 20 w 24"/>
                <a:gd name="T11" fmla="*/ 37 h 42"/>
                <a:gd name="T12" fmla="*/ 21 w 24"/>
                <a:gd name="T13" fmla="*/ 36 h 42"/>
                <a:gd name="T14" fmla="*/ 22 w 24"/>
                <a:gd name="T15" fmla="*/ 36 h 42"/>
                <a:gd name="T16" fmla="*/ 22 w 24"/>
                <a:gd name="T17" fmla="*/ 36 h 42"/>
                <a:gd name="T18" fmla="*/ 23 w 24"/>
                <a:gd name="T19" fmla="*/ 36 h 42"/>
                <a:gd name="T20" fmla="*/ 23 w 24"/>
                <a:gd name="T21" fmla="*/ 36 h 42"/>
                <a:gd name="T22" fmla="*/ 22 w 24"/>
                <a:gd name="T23" fmla="*/ 36 h 42"/>
                <a:gd name="T24" fmla="*/ 22 w 24"/>
                <a:gd name="T25" fmla="*/ 36 h 42"/>
                <a:gd name="T26" fmla="*/ 21 w 24"/>
                <a:gd name="T27" fmla="*/ 36 h 42"/>
                <a:gd name="T28" fmla="*/ 20 w 24"/>
                <a:gd name="T29" fmla="*/ 35 h 42"/>
                <a:gd name="T30" fmla="*/ 19 w 24"/>
                <a:gd name="T31" fmla="*/ 35 h 42"/>
                <a:gd name="T32" fmla="*/ 18 w 24"/>
                <a:gd name="T33" fmla="*/ 33 h 42"/>
                <a:gd name="T34" fmla="*/ 16 w 24"/>
                <a:gd name="T35" fmla="*/ 32 h 42"/>
                <a:gd name="T36" fmla="*/ 15 w 24"/>
                <a:gd name="T37" fmla="*/ 29 h 42"/>
                <a:gd name="T38" fmla="*/ 13 w 24"/>
                <a:gd name="T39" fmla="*/ 26 h 42"/>
                <a:gd name="T40" fmla="*/ 11 w 24"/>
                <a:gd name="T41" fmla="*/ 23 h 42"/>
                <a:gd name="T42" fmla="*/ 8 w 24"/>
                <a:gd name="T43" fmla="*/ 18 h 42"/>
                <a:gd name="T44" fmla="*/ 6 w 24"/>
                <a:gd name="T45" fmla="*/ 13 h 42"/>
                <a:gd name="T46" fmla="*/ 3 w 24"/>
                <a:gd name="T47" fmla="*/ 7 h 42"/>
                <a:gd name="T48" fmla="*/ 0 w 24"/>
                <a:gd name="T49" fmla="*/ 0 h 42"/>
                <a:gd name="T50" fmla="*/ 0 w 24"/>
                <a:gd name="T51" fmla="*/ 0 h 42"/>
                <a:gd name="T52" fmla="*/ 0 w 24"/>
                <a:gd name="T53" fmla="*/ 0 h 42"/>
                <a:gd name="T54" fmla="*/ 0 w 24"/>
                <a:gd name="T55" fmla="*/ 1 h 42"/>
                <a:gd name="T56" fmla="*/ 0 w 24"/>
                <a:gd name="T57" fmla="*/ 3 h 42"/>
                <a:gd name="T58" fmla="*/ 0 w 24"/>
                <a:gd name="T59" fmla="*/ 5 h 42"/>
                <a:gd name="T60" fmla="*/ 0 w 24"/>
                <a:gd name="T61" fmla="*/ 7 h 42"/>
                <a:gd name="T62" fmla="*/ 0 w 24"/>
                <a:gd name="T63" fmla="*/ 9 h 42"/>
                <a:gd name="T64" fmla="*/ 0 w 24"/>
                <a:gd name="T65" fmla="*/ 11 h 42"/>
                <a:gd name="T66" fmla="*/ 0 w 24"/>
                <a:gd name="T67" fmla="*/ 14 h 42"/>
                <a:gd name="T68" fmla="*/ 1 w 24"/>
                <a:gd name="T69" fmla="*/ 17 h 42"/>
                <a:gd name="T70" fmla="*/ 2 w 24"/>
                <a:gd name="T71" fmla="*/ 20 h 42"/>
                <a:gd name="T72" fmla="*/ 3 w 24"/>
                <a:gd name="T73" fmla="*/ 23 h 42"/>
                <a:gd name="T74" fmla="*/ 5 w 24"/>
                <a:gd name="T75" fmla="*/ 27 h 42"/>
                <a:gd name="T76" fmla="*/ 7 w 24"/>
                <a:gd name="T77" fmla="*/ 30 h 42"/>
                <a:gd name="T78" fmla="*/ 9 w 24"/>
                <a:gd name="T79" fmla="*/ 33 h 42"/>
                <a:gd name="T80" fmla="*/ 12 w 24"/>
                <a:gd name="T81" fmla="*/ 37 h 42"/>
                <a:gd name="T82" fmla="*/ 12 w 24"/>
                <a:gd name="T83" fmla="*/ 37 h 42"/>
                <a:gd name="T84" fmla="*/ 13 w 24"/>
                <a:gd name="T85" fmla="*/ 38 h 42"/>
                <a:gd name="T86" fmla="*/ 13 w 24"/>
                <a:gd name="T87" fmla="*/ 38 h 42"/>
                <a:gd name="T88" fmla="*/ 14 w 24"/>
                <a:gd name="T89" fmla="*/ 39 h 42"/>
                <a:gd name="T90" fmla="*/ 15 w 24"/>
                <a:gd name="T91" fmla="*/ 40 h 42"/>
                <a:gd name="T92" fmla="*/ 16 w 24"/>
                <a:gd name="T93" fmla="*/ 40 h 42"/>
                <a:gd name="T94" fmla="*/ 16 w 24"/>
                <a:gd name="T95" fmla="*/ 41 h 42"/>
                <a:gd name="T96" fmla="*/ 17 w 24"/>
                <a:gd name="T97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" h="42">
                  <a:moveTo>
                    <a:pt x="17" y="41"/>
                  </a:moveTo>
                  <a:lnTo>
                    <a:pt x="17" y="40"/>
                  </a:lnTo>
                  <a:lnTo>
                    <a:pt x="18" y="39"/>
                  </a:lnTo>
                  <a:lnTo>
                    <a:pt x="19" y="38"/>
                  </a:lnTo>
                  <a:lnTo>
                    <a:pt x="20" y="38"/>
                  </a:lnTo>
                  <a:lnTo>
                    <a:pt x="20" y="37"/>
                  </a:lnTo>
                  <a:lnTo>
                    <a:pt x="21" y="36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1" y="36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8" y="33"/>
                  </a:lnTo>
                  <a:lnTo>
                    <a:pt x="16" y="32"/>
                  </a:lnTo>
                  <a:lnTo>
                    <a:pt x="15" y="29"/>
                  </a:lnTo>
                  <a:lnTo>
                    <a:pt x="13" y="26"/>
                  </a:lnTo>
                  <a:lnTo>
                    <a:pt x="11" y="23"/>
                  </a:lnTo>
                  <a:lnTo>
                    <a:pt x="8" y="18"/>
                  </a:lnTo>
                  <a:lnTo>
                    <a:pt x="6" y="13"/>
                  </a:lnTo>
                  <a:lnTo>
                    <a:pt x="3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1" y="17"/>
                  </a:lnTo>
                  <a:lnTo>
                    <a:pt x="2" y="20"/>
                  </a:lnTo>
                  <a:lnTo>
                    <a:pt x="3" y="23"/>
                  </a:lnTo>
                  <a:lnTo>
                    <a:pt x="5" y="27"/>
                  </a:lnTo>
                  <a:lnTo>
                    <a:pt x="7" y="30"/>
                  </a:lnTo>
                  <a:lnTo>
                    <a:pt x="9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4" y="39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6" y="41"/>
                  </a:lnTo>
                  <a:lnTo>
                    <a:pt x="17" y="41"/>
                  </a:lnTo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12" name="Freeform 500">
              <a:extLst>
                <a:ext uri="{FF2B5EF4-FFF2-40B4-BE49-F238E27FC236}">
                  <a16:creationId xmlns:a16="http://schemas.microsoft.com/office/drawing/2014/main" id="{986FB348-0486-7EC7-6098-C46F46F69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548"/>
              <a:ext cx="24" cy="41"/>
            </a:xfrm>
            <a:custGeom>
              <a:avLst/>
              <a:gdLst>
                <a:gd name="T0" fmla="*/ 17 w 24"/>
                <a:gd name="T1" fmla="*/ 39 h 41"/>
                <a:gd name="T2" fmla="*/ 18 w 24"/>
                <a:gd name="T3" fmla="*/ 39 h 41"/>
                <a:gd name="T4" fmla="*/ 18 w 24"/>
                <a:gd name="T5" fmla="*/ 38 h 41"/>
                <a:gd name="T6" fmla="*/ 19 w 24"/>
                <a:gd name="T7" fmla="*/ 37 h 41"/>
                <a:gd name="T8" fmla="*/ 19 w 24"/>
                <a:gd name="T9" fmla="*/ 37 h 41"/>
                <a:gd name="T10" fmla="*/ 20 w 24"/>
                <a:gd name="T11" fmla="*/ 36 h 41"/>
                <a:gd name="T12" fmla="*/ 21 w 24"/>
                <a:gd name="T13" fmla="*/ 35 h 41"/>
                <a:gd name="T14" fmla="*/ 22 w 24"/>
                <a:gd name="T15" fmla="*/ 35 h 41"/>
                <a:gd name="T16" fmla="*/ 22 w 24"/>
                <a:gd name="T17" fmla="*/ 35 h 41"/>
                <a:gd name="T18" fmla="*/ 23 w 24"/>
                <a:gd name="T19" fmla="*/ 35 h 41"/>
                <a:gd name="T20" fmla="*/ 23 w 24"/>
                <a:gd name="T21" fmla="*/ 35 h 41"/>
                <a:gd name="T22" fmla="*/ 22 w 24"/>
                <a:gd name="T23" fmla="*/ 35 h 41"/>
                <a:gd name="T24" fmla="*/ 22 w 24"/>
                <a:gd name="T25" fmla="*/ 35 h 41"/>
                <a:gd name="T26" fmla="*/ 21 w 24"/>
                <a:gd name="T27" fmla="*/ 35 h 41"/>
                <a:gd name="T28" fmla="*/ 20 w 24"/>
                <a:gd name="T29" fmla="*/ 34 h 41"/>
                <a:gd name="T30" fmla="*/ 19 w 24"/>
                <a:gd name="T31" fmla="*/ 34 h 41"/>
                <a:gd name="T32" fmla="*/ 18 w 24"/>
                <a:gd name="T33" fmla="*/ 32 h 41"/>
                <a:gd name="T34" fmla="*/ 16 w 24"/>
                <a:gd name="T35" fmla="*/ 31 h 41"/>
                <a:gd name="T36" fmla="*/ 15 w 24"/>
                <a:gd name="T37" fmla="*/ 28 h 41"/>
                <a:gd name="T38" fmla="*/ 13 w 24"/>
                <a:gd name="T39" fmla="*/ 25 h 41"/>
                <a:gd name="T40" fmla="*/ 11 w 24"/>
                <a:gd name="T41" fmla="*/ 22 h 41"/>
                <a:gd name="T42" fmla="*/ 8 w 24"/>
                <a:gd name="T43" fmla="*/ 17 h 41"/>
                <a:gd name="T44" fmla="*/ 6 w 24"/>
                <a:gd name="T45" fmla="*/ 12 h 41"/>
                <a:gd name="T46" fmla="*/ 3 w 24"/>
                <a:gd name="T47" fmla="*/ 6 h 41"/>
                <a:gd name="T48" fmla="*/ 0 w 24"/>
                <a:gd name="T49" fmla="*/ 0 h 41"/>
                <a:gd name="T50" fmla="*/ 0 w 24"/>
                <a:gd name="T51" fmla="*/ 0 h 41"/>
                <a:gd name="T52" fmla="*/ 0 w 24"/>
                <a:gd name="T53" fmla="*/ 0 h 41"/>
                <a:gd name="T54" fmla="*/ 0 w 24"/>
                <a:gd name="T55" fmla="*/ 1 h 41"/>
                <a:gd name="T56" fmla="*/ 0 w 24"/>
                <a:gd name="T57" fmla="*/ 2 h 41"/>
                <a:gd name="T58" fmla="*/ 0 w 24"/>
                <a:gd name="T59" fmla="*/ 4 h 41"/>
                <a:gd name="T60" fmla="*/ 0 w 24"/>
                <a:gd name="T61" fmla="*/ 6 h 41"/>
                <a:gd name="T62" fmla="*/ 0 w 24"/>
                <a:gd name="T63" fmla="*/ 8 h 41"/>
                <a:gd name="T64" fmla="*/ 0 w 24"/>
                <a:gd name="T65" fmla="*/ 11 h 41"/>
                <a:gd name="T66" fmla="*/ 0 w 24"/>
                <a:gd name="T67" fmla="*/ 13 h 41"/>
                <a:gd name="T68" fmla="*/ 1 w 24"/>
                <a:gd name="T69" fmla="*/ 16 h 41"/>
                <a:gd name="T70" fmla="*/ 2 w 24"/>
                <a:gd name="T71" fmla="*/ 19 h 41"/>
                <a:gd name="T72" fmla="*/ 3 w 24"/>
                <a:gd name="T73" fmla="*/ 23 h 41"/>
                <a:gd name="T74" fmla="*/ 5 w 24"/>
                <a:gd name="T75" fmla="*/ 26 h 41"/>
                <a:gd name="T76" fmla="*/ 7 w 24"/>
                <a:gd name="T77" fmla="*/ 29 h 41"/>
                <a:gd name="T78" fmla="*/ 9 w 24"/>
                <a:gd name="T79" fmla="*/ 32 h 41"/>
                <a:gd name="T80" fmla="*/ 12 w 24"/>
                <a:gd name="T81" fmla="*/ 36 h 41"/>
                <a:gd name="T82" fmla="*/ 12 w 24"/>
                <a:gd name="T83" fmla="*/ 36 h 41"/>
                <a:gd name="T84" fmla="*/ 13 w 24"/>
                <a:gd name="T85" fmla="*/ 37 h 41"/>
                <a:gd name="T86" fmla="*/ 13 w 24"/>
                <a:gd name="T87" fmla="*/ 37 h 41"/>
                <a:gd name="T88" fmla="*/ 14 w 24"/>
                <a:gd name="T89" fmla="*/ 38 h 41"/>
                <a:gd name="T90" fmla="*/ 15 w 24"/>
                <a:gd name="T91" fmla="*/ 39 h 41"/>
                <a:gd name="T92" fmla="*/ 16 w 24"/>
                <a:gd name="T93" fmla="*/ 39 h 41"/>
                <a:gd name="T94" fmla="*/ 16 w 24"/>
                <a:gd name="T95" fmla="*/ 40 h 41"/>
                <a:gd name="T96" fmla="*/ 17 w 24"/>
                <a:gd name="T97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" h="41">
                  <a:moveTo>
                    <a:pt x="17" y="39"/>
                  </a:moveTo>
                  <a:lnTo>
                    <a:pt x="18" y="39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20" y="36"/>
                  </a:lnTo>
                  <a:lnTo>
                    <a:pt x="21" y="35"/>
                  </a:lnTo>
                  <a:lnTo>
                    <a:pt x="22" y="35"/>
                  </a:lnTo>
                  <a:lnTo>
                    <a:pt x="22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2" y="35"/>
                  </a:lnTo>
                  <a:lnTo>
                    <a:pt x="22" y="35"/>
                  </a:lnTo>
                  <a:lnTo>
                    <a:pt x="21" y="35"/>
                  </a:lnTo>
                  <a:lnTo>
                    <a:pt x="20" y="34"/>
                  </a:lnTo>
                  <a:lnTo>
                    <a:pt x="19" y="34"/>
                  </a:lnTo>
                  <a:lnTo>
                    <a:pt x="18" y="32"/>
                  </a:lnTo>
                  <a:lnTo>
                    <a:pt x="16" y="31"/>
                  </a:lnTo>
                  <a:lnTo>
                    <a:pt x="15" y="28"/>
                  </a:lnTo>
                  <a:lnTo>
                    <a:pt x="13" y="25"/>
                  </a:lnTo>
                  <a:lnTo>
                    <a:pt x="11" y="22"/>
                  </a:lnTo>
                  <a:lnTo>
                    <a:pt x="8" y="17"/>
                  </a:lnTo>
                  <a:lnTo>
                    <a:pt x="6" y="12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2" y="19"/>
                  </a:lnTo>
                  <a:lnTo>
                    <a:pt x="3" y="23"/>
                  </a:lnTo>
                  <a:lnTo>
                    <a:pt x="5" y="26"/>
                  </a:lnTo>
                  <a:lnTo>
                    <a:pt x="7" y="29"/>
                  </a:lnTo>
                  <a:lnTo>
                    <a:pt x="9" y="32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4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6" y="40"/>
                  </a:lnTo>
                  <a:lnTo>
                    <a:pt x="17" y="39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13" name="Freeform 501">
              <a:extLst>
                <a:ext uri="{FF2B5EF4-FFF2-40B4-BE49-F238E27FC236}">
                  <a16:creationId xmlns:a16="http://schemas.microsoft.com/office/drawing/2014/main" id="{CFF60513-478D-608F-2B4E-E6D90B3C0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548"/>
              <a:ext cx="24" cy="41"/>
            </a:xfrm>
            <a:custGeom>
              <a:avLst/>
              <a:gdLst>
                <a:gd name="T0" fmla="*/ 17 w 24"/>
                <a:gd name="T1" fmla="*/ 39 h 41"/>
                <a:gd name="T2" fmla="*/ 18 w 24"/>
                <a:gd name="T3" fmla="*/ 39 h 41"/>
                <a:gd name="T4" fmla="*/ 18 w 24"/>
                <a:gd name="T5" fmla="*/ 38 h 41"/>
                <a:gd name="T6" fmla="*/ 19 w 24"/>
                <a:gd name="T7" fmla="*/ 38 h 41"/>
                <a:gd name="T8" fmla="*/ 20 w 24"/>
                <a:gd name="T9" fmla="*/ 37 h 41"/>
                <a:gd name="T10" fmla="*/ 21 w 24"/>
                <a:gd name="T11" fmla="*/ 36 h 41"/>
                <a:gd name="T12" fmla="*/ 21 w 24"/>
                <a:gd name="T13" fmla="*/ 36 h 41"/>
                <a:gd name="T14" fmla="*/ 22 w 24"/>
                <a:gd name="T15" fmla="*/ 35 h 41"/>
                <a:gd name="T16" fmla="*/ 22 w 24"/>
                <a:gd name="T17" fmla="*/ 35 h 41"/>
                <a:gd name="T18" fmla="*/ 23 w 24"/>
                <a:gd name="T19" fmla="*/ 35 h 41"/>
                <a:gd name="T20" fmla="*/ 23 w 24"/>
                <a:gd name="T21" fmla="*/ 35 h 41"/>
                <a:gd name="T22" fmla="*/ 22 w 24"/>
                <a:gd name="T23" fmla="*/ 36 h 41"/>
                <a:gd name="T24" fmla="*/ 22 w 24"/>
                <a:gd name="T25" fmla="*/ 35 h 41"/>
                <a:gd name="T26" fmla="*/ 21 w 24"/>
                <a:gd name="T27" fmla="*/ 35 h 41"/>
                <a:gd name="T28" fmla="*/ 21 w 24"/>
                <a:gd name="T29" fmla="*/ 35 h 41"/>
                <a:gd name="T30" fmla="*/ 19 w 24"/>
                <a:gd name="T31" fmla="*/ 34 h 41"/>
                <a:gd name="T32" fmla="*/ 18 w 24"/>
                <a:gd name="T33" fmla="*/ 33 h 41"/>
                <a:gd name="T34" fmla="*/ 17 w 24"/>
                <a:gd name="T35" fmla="*/ 31 h 41"/>
                <a:gd name="T36" fmla="*/ 15 w 24"/>
                <a:gd name="T37" fmla="*/ 28 h 41"/>
                <a:gd name="T38" fmla="*/ 13 w 24"/>
                <a:gd name="T39" fmla="*/ 26 h 41"/>
                <a:gd name="T40" fmla="*/ 11 w 24"/>
                <a:gd name="T41" fmla="*/ 22 h 41"/>
                <a:gd name="T42" fmla="*/ 8 w 24"/>
                <a:gd name="T43" fmla="*/ 18 h 41"/>
                <a:gd name="T44" fmla="*/ 6 w 24"/>
                <a:gd name="T45" fmla="*/ 13 h 41"/>
                <a:gd name="T46" fmla="*/ 3 w 24"/>
                <a:gd name="T47" fmla="*/ 7 h 41"/>
                <a:gd name="T48" fmla="*/ 0 w 24"/>
                <a:gd name="T49" fmla="*/ 0 h 41"/>
                <a:gd name="T50" fmla="*/ 0 w 24"/>
                <a:gd name="T51" fmla="*/ 0 h 41"/>
                <a:gd name="T52" fmla="*/ 0 w 24"/>
                <a:gd name="T53" fmla="*/ 0 h 41"/>
                <a:gd name="T54" fmla="*/ 0 w 24"/>
                <a:gd name="T55" fmla="*/ 1 h 41"/>
                <a:gd name="T56" fmla="*/ 0 w 24"/>
                <a:gd name="T57" fmla="*/ 3 h 41"/>
                <a:gd name="T58" fmla="*/ 0 w 24"/>
                <a:gd name="T59" fmla="*/ 4 h 41"/>
                <a:gd name="T60" fmla="*/ 0 w 24"/>
                <a:gd name="T61" fmla="*/ 6 h 41"/>
                <a:gd name="T62" fmla="*/ 0 w 24"/>
                <a:gd name="T63" fmla="*/ 8 h 41"/>
                <a:gd name="T64" fmla="*/ 0 w 24"/>
                <a:gd name="T65" fmla="*/ 11 h 41"/>
                <a:gd name="T66" fmla="*/ 1 w 24"/>
                <a:gd name="T67" fmla="*/ 13 h 41"/>
                <a:gd name="T68" fmla="*/ 1 w 24"/>
                <a:gd name="T69" fmla="*/ 16 h 41"/>
                <a:gd name="T70" fmla="*/ 2 w 24"/>
                <a:gd name="T71" fmla="*/ 20 h 41"/>
                <a:gd name="T72" fmla="*/ 3 w 24"/>
                <a:gd name="T73" fmla="*/ 22 h 41"/>
                <a:gd name="T74" fmla="*/ 5 w 24"/>
                <a:gd name="T75" fmla="*/ 26 h 41"/>
                <a:gd name="T76" fmla="*/ 7 w 24"/>
                <a:gd name="T77" fmla="*/ 29 h 41"/>
                <a:gd name="T78" fmla="*/ 9 w 24"/>
                <a:gd name="T79" fmla="*/ 33 h 41"/>
                <a:gd name="T80" fmla="*/ 12 w 24"/>
                <a:gd name="T81" fmla="*/ 36 h 41"/>
                <a:gd name="T82" fmla="*/ 13 w 24"/>
                <a:gd name="T83" fmla="*/ 36 h 41"/>
                <a:gd name="T84" fmla="*/ 13 w 24"/>
                <a:gd name="T85" fmla="*/ 37 h 41"/>
                <a:gd name="T86" fmla="*/ 13 w 24"/>
                <a:gd name="T87" fmla="*/ 37 h 41"/>
                <a:gd name="T88" fmla="*/ 14 w 24"/>
                <a:gd name="T89" fmla="*/ 38 h 41"/>
                <a:gd name="T90" fmla="*/ 15 w 24"/>
                <a:gd name="T91" fmla="*/ 39 h 41"/>
                <a:gd name="T92" fmla="*/ 16 w 24"/>
                <a:gd name="T93" fmla="*/ 39 h 41"/>
                <a:gd name="T94" fmla="*/ 17 w 24"/>
                <a:gd name="T95" fmla="*/ 40 h 41"/>
                <a:gd name="T96" fmla="*/ 17 w 24"/>
                <a:gd name="T97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" h="41">
                  <a:moveTo>
                    <a:pt x="17" y="39"/>
                  </a:moveTo>
                  <a:lnTo>
                    <a:pt x="18" y="39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20" y="37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22" y="35"/>
                  </a:lnTo>
                  <a:lnTo>
                    <a:pt x="22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2" y="36"/>
                  </a:lnTo>
                  <a:lnTo>
                    <a:pt x="22" y="35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19" y="34"/>
                  </a:lnTo>
                  <a:lnTo>
                    <a:pt x="18" y="33"/>
                  </a:lnTo>
                  <a:lnTo>
                    <a:pt x="17" y="31"/>
                  </a:lnTo>
                  <a:lnTo>
                    <a:pt x="15" y="28"/>
                  </a:lnTo>
                  <a:lnTo>
                    <a:pt x="13" y="26"/>
                  </a:lnTo>
                  <a:lnTo>
                    <a:pt x="11" y="22"/>
                  </a:lnTo>
                  <a:lnTo>
                    <a:pt x="8" y="18"/>
                  </a:lnTo>
                  <a:lnTo>
                    <a:pt x="6" y="13"/>
                  </a:lnTo>
                  <a:lnTo>
                    <a:pt x="3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3"/>
                  </a:lnTo>
                  <a:lnTo>
                    <a:pt x="1" y="16"/>
                  </a:lnTo>
                  <a:lnTo>
                    <a:pt x="2" y="20"/>
                  </a:lnTo>
                  <a:lnTo>
                    <a:pt x="3" y="22"/>
                  </a:lnTo>
                  <a:lnTo>
                    <a:pt x="5" y="26"/>
                  </a:lnTo>
                  <a:lnTo>
                    <a:pt x="7" y="29"/>
                  </a:lnTo>
                  <a:lnTo>
                    <a:pt x="9" y="33"/>
                  </a:lnTo>
                  <a:lnTo>
                    <a:pt x="12" y="36"/>
                  </a:lnTo>
                  <a:lnTo>
                    <a:pt x="13" y="36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4" y="38"/>
                  </a:lnTo>
                  <a:lnTo>
                    <a:pt x="15" y="39"/>
                  </a:lnTo>
                  <a:lnTo>
                    <a:pt x="16" y="39"/>
                  </a:lnTo>
                  <a:lnTo>
                    <a:pt x="17" y="40"/>
                  </a:lnTo>
                  <a:lnTo>
                    <a:pt x="17" y="39"/>
                  </a:lnTo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14" name="Freeform 502">
              <a:extLst>
                <a:ext uri="{FF2B5EF4-FFF2-40B4-BE49-F238E27FC236}">
                  <a16:creationId xmlns:a16="http://schemas.microsoft.com/office/drawing/2014/main" id="{0259271F-7D2C-0213-8E9F-521F71D5A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548"/>
              <a:ext cx="23" cy="41"/>
            </a:xfrm>
            <a:custGeom>
              <a:avLst/>
              <a:gdLst>
                <a:gd name="T0" fmla="*/ 16 w 23"/>
                <a:gd name="T1" fmla="*/ 40 h 41"/>
                <a:gd name="T2" fmla="*/ 17 w 23"/>
                <a:gd name="T3" fmla="*/ 39 h 41"/>
                <a:gd name="T4" fmla="*/ 18 w 23"/>
                <a:gd name="T5" fmla="*/ 38 h 41"/>
                <a:gd name="T6" fmla="*/ 18 w 23"/>
                <a:gd name="T7" fmla="*/ 38 h 41"/>
                <a:gd name="T8" fmla="*/ 19 w 23"/>
                <a:gd name="T9" fmla="*/ 37 h 41"/>
                <a:gd name="T10" fmla="*/ 20 w 23"/>
                <a:gd name="T11" fmla="*/ 36 h 41"/>
                <a:gd name="T12" fmla="*/ 20 w 23"/>
                <a:gd name="T13" fmla="*/ 36 h 41"/>
                <a:gd name="T14" fmla="*/ 21 w 23"/>
                <a:gd name="T15" fmla="*/ 35 h 41"/>
                <a:gd name="T16" fmla="*/ 22 w 23"/>
                <a:gd name="T17" fmla="*/ 35 h 41"/>
                <a:gd name="T18" fmla="*/ 22 w 23"/>
                <a:gd name="T19" fmla="*/ 35 h 41"/>
                <a:gd name="T20" fmla="*/ 22 w 23"/>
                <a:gd name="T21" fmla="*/ 35 h 41"/>
                <a:gd name="T22" fmla="*/ 22 w 23"/>
                <a:gd name="T23" fmla="*/ 35 h 41"/>
                <a:gd name="T24" fmla="*/ 21 w 23"/>
                <a:gd name="T25" fmla="*/ 35 h 41"/>
                <a:gd name="T26" fmla="*/ 20 w 23"/>
                <a:gd name="T27" fmla="*/ 35 h 41"/>
                <a:gd name="T28" fmla="*/ 20 w 23"/>
                <a:gd name="T29" fmla="*/ 34 h 41"/>
                <a:gd name="T30" fmla="*/ 19 w 23"/>
                <a:gd name="T31" fmla="*/ 34 h 41"/>
                <a:gd name="T32" fmla="*/ 17 w 23"/>
                <a:gd name="T33" fmla="*/ 32 h 41"/>
                <a:gd name="T34" fmla="*/ 16 w 23"/>
                <a:gd name="T35" fmla="*/ 30 h 41"/>
                <a:gd name="T36" fmla="*/ 14 w 23"/>
                <a:gd name="T37" fmla="*/ 28 h 41"/>
                <a:gd name="T38" fmla="*/ 12 w 23"/>
                <a:gd name="T39" fmla="*/ 25 h 41"/>
                <a:gd name="T40" fmla="*/ 11 w 23"/>
                <a:gd name="T41" fmla="*/ 22 h 41"/>
                <a:gd name="T42" fmla="*/ 8 w 23"/>
                <a:gd name="T43" fmla="*/ 18 h 41"/>
                <a:gd name="T44" fmla="*/ 6 w 23"/>
                <a:gd name="T45" fmla="*/ 12 h 41"/>
                <a:gd name="T46" fmla="*/ 3 w 23"/>
                <a:gd name="T47" fmla="*/ 7 h 41"/>
                <a:gd name="T48" fmla="*/ 0 w 23"/>
                <a:gd name="T49" fmla="*/ 0 h 41"/>
                <a:gd name="T50" fmla="*/ 0 w 23"/>
                <a:gd name="T51" fmla="*/ 0 h 41"/>
                <a:gd name="T52" fmla="*/ 0 w 23"/>
                <a:gd name="T53" fmla="*/ 0 h 41"/>
                <a:gd name="T54" fmla="*/ 0 w 23"/>
                <a:gd name="T55" fmla="*/ 1 h 41"/>
                <a:gd name="T56" fmla="*/ 0 w 23"/>
                <a:gd name="T57" fmla="*/ 3 h 41"/>
                <a:gd name="T58" fmla="*/ 0 w 23"/>
                <a:gd name="T59" fmla="*/ 4 h 41"/>
                <a:gd name="T60" fmla="*/ 0 w 23"/>
                <a:gd name="T61" fmla="*/ 6 h 41"/>
                <a:gd name="T62" fmla="*/ 0 w 23"/>
                <a:gd name="T63" fmla="*/ 8 h 41"/>
                <a:gd name="T64" fmla="*/ 0 w 23"/>
                <a:gd name="T65" fmla="*/ 11 h 41"/>
                <a:gd name="T66" fmla="*/ 0 w 23"/>
                <a:gd name="T67" fmla="*/ 13 h 41"/>
                <a:gd name="T68" fmla="*/ 1 w 23"/>
                <a:gd name="T69" fmla="*/ 16 h 41"/>
                <a:gd name="T70" fmla="*/ 2 w 23"/>
                <a:gd name="T71" fmla="*/ 19 h 41"/>
                <a:gd name="T72" fmla="*/ 3 w 23"/>
                <a:gd name="T73" fmla="*/ 22 h 41"/>
                <a:gd name="T74" fmla="*/ 5 w 23"/>
                <a:gd name="T75" fmla="*/ 26 h 41"/>
                <a:gd name="T76" fmla="*/ 7 w 23"/>
                <a:gd name="T77" fmla="*/ 29 h 41"/>
                <a:gd name="T78" fmla="*/ 9 w 23"/>
                <a:gd name="T79" fmla="*/ 32 h 41"/>
                <a:gd name="T80" fmla="*/ 12 w 23"/>
                <a:gd name="T81" fmla="*/ 36 h 41"/>
                <a:gd name="T82" fmla="*/ 12 w 23"/>
                <a:gd name="T83" fmla="*/ 36 h 41"/>
                <a:gd name="T84" fmla="*/ 12 w 23"/>
                <a:gd name="T85" fmla="*/ 36 h 41"/>
                <a:gd name="T86" fmla="*/ 13 w 23"/>
                <a:gd name="T87" fmla="*/ 37 h 41"/>
                <a:gd name="T88" fmla="*/ 14 w 23"/>
                <a:gd name="T89" fmla="*/ 38 h 41"/>
                <a:gd name="T90" fmla="*/ 14 w 23"/>
                <a:gd name="T91" fmla="*/ 39 h 41"/>
                <a:gd name="T92" fmla="*/ 15 w 23"/>
                <a:gd name="T93" fmla="*/ 39 h 41"/>
                <a:gd name="T94" fmla="*/ 16 w 23"/>
                <a:gd name="T95" fmla="*/ 40 h 41"/>
                <a:gd name="T96" fmla="*/ 16 w 23"/>
                <a:gd name="T97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41">
                  <a:moveTo>
                    <a:pt x="16" y="40"/>
                  </a:moveTo>
                  <a:lnTo>
                    <a:pt x="17" y="39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1" y="35"/>
                  </a:lnTo>
                  <a:lnTo>
                    <a:pt x="22" y="35"/>
                  </a:lnTo>
                  <a:lnTo>
                    <a:pt x="22" y="35"/>
                  </a:lnTo>
                  <a:lnTo>
                    <a:pt x="22" y="35"/>
                  </a:lnTo>
                  <a:lnTo>
                    <a:pt x="22" y="35"/>
                  </a:lnTo>
                  <a:lnTo>
                    <a:pt x="21" y="35"/>
                  </a:lnTo>
                  <a:lnTo>
                    <a:pt x="20" y="35"/>
                  </a:lnTo>
                  <a:lnTo>
                    <a:pt x="20" y="34"/>
                  </a:lnTo>
                  <a:lnTo>
                    <a:pt x="19" y="34"/>
                  </a:lnTo>
                  <a:lnTo>
                    <a:pt x="17" y="32"/>
                  </a:lnTo>
                  <a:lnTo>
                    <a:pt x="16" y="30"/>
                  </a:lnTo>
                  <a:lnTo>
                    <a:pt x="14" y="28"/>
                  </a:lnTo>
                  <a:lnTo>
                    <a:pt x="12" y="25"/>
                  </a:lnTo>
                  <a:lnTo>
                    <a:pt x="11" y="22"/>
                  </a:lnTo>
                  <a:lnTo>
                    <a:pt x="8" y="18"/>
                  </a:lnTo>
                  <a:lnTo>
                    <a:pt x="6" y="12"/>
                  </a:lnTo>
                  <a:lnTo>
                    <a:pt x="3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2" y="19"/>
                  </a:lnTo>
                  <a:lnTo>
                    <a:pt x="3" y="22"/>
                  </a:lnTo>
                  <a:lnTo>
                    <a:pt x="5" y="26"/>
                  </a:lnTo>
                  <a:lnTo>
                    <a:pt x="7" y="29"/>
                  </a:lnTo>
                  <a:lnTo>
                    <a:pt x="9" y="32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7"/>
                  </a:lnTo>
                  <a:lnTo>
                    <a:pt x="14" y="38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6" y="40"/>
                  </a:lnTo>
                  <a:lnTo>
                    <a:pt x="16" y="40"/>
                  </a:lnTo>
                </a:path>
              </a:pathLst>
            </a:custGeom>
            <a:solidFill>
              <a:srgbClr val="DEDE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15" name="Freeform 503">
              <a:extLst>
                <a:ext uri="{FF2B5EF4-FFF2-40B4-BE49-F238E27FC236}">
                  <a16:creationId xmlns:a16="http://schemas.microsoft.com/office/drawing/2014/main" id="{6886E765-C9DD-204B-5057-2D221E615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550"/>
              <a:ext cx="23" cy="39"/>
            </a:xfrm>
            <a:custGeom>
              <a:avLst/>
              <a:gdLst>
                <a:gd name="T0" fmla="*/ 17 w 23"/>
                <a:gd name="T1" fmla="*/ 38 h 39"/>
                <a:gd name="T2" fmla="*/ 17 w 23"/>
                <a:gd name="T3" fmla="*/ 37 h 39"/>
                <a:gd name="T4" fmla="*/ 18 w 23"/>
                <a:gd name="T5" fmla="*/ 36 h 39"/>
                <a:gd name="T6" fmla="*/ 18 w 23"/>
                <a:gd name="T7" fmla="*/ 36 h 39"/>
                <a:gd name="T8" fmla="*/ 19 w 23"/>
                <a:gd name="T9" fmla="*/ 35 h 39"/>
                <a:gd name="T10" fmla="*/ 19 w 23"/>
                <a:gd name="T11" fmla="*/ 34 h 39"/>
                <a:gd name="T12" fmla="*/ 20 w 23"/>
                <a:gd name="T13" fmla="*/ 34 h 39"/>
                <a:gd name="T14" fmla="*/ 21 w 23"/>
                <a:gd name="T15" fmla="*/ 34 h 39"/>
                <a:gd name="T16" fmla="*/ 21 w 23"/>
                <a:gd name="T17" fmla="*/ 34 h 39"/>
                <a:gd name="T18" fmla="*/ 22 w 23"/>
                <a:gd name="T19" fmla="*/ 34 h 39"/>
                <a:gd name="T20" fmla="*/ 22 w 23"/>
                <a:gd name="T21" fmla="*/ 34 h 39"/>
                <a:gd name="T22" fmla="*/ 21 w 23"/>
                <a:gd name="T23" fmla="*/ 34 h 39"/>
                <a:gd name="T24" fmla="*/ 21 w 23"/>
                <a:gd name="T25" fmla="*/ 34 h 39"/>
                <a:gd name="T26" fmla="*/ 20 w 23"/>
                <a:gd name="T27" fmla="*/ 33 h 39"/>
                <a:gd name="T28" fmla="*/ 19 w 23"/>
                <a:gd name="T29" fmla="*/ 33 h 39"/>
                <a:gd name="T30" fmla="*/ 19 w 23"/>
                <a:gd name="T31" fmla="*/ 32 h 39"/>
                <a:gd name="T32" fmla="*/ 17 w 23"/>
                <a:gd name="T33" fmla="*/ 31 h 39"/>
                <a:gd name="T34" fmla="*/ 16 w 23"/>
                <a:gd name="T35" fmla="*/ 29 h 39"/>
                <a:gd name="T36" fmla="*/ 14 w 23"/>
                <a:gd name="T37" fmla="*/ 27 h 39"/>
                <a:gd name="T38" fmla="*/ 12 w 23"/>
                <a:gd name="T39" fmla="*/ 24 h 39"/>
                <a:gd name="T40" fmla="*/ 10 w 23"/>
                <a:gd name="T41" fmla="*/ 21 h 39"/>
                <a:gd name="T42" fmla="*/ 8 w 23"/>
                <a:gd name="T43" fmla="*/ 17 h 39"/>
                <a:gd name="T44" fmla="*/ 6 w 23"/>
                <a:gd name="T45" fmla="*/ 12 h 39"/>
                <a:gd name="T46" fmla="*/ 3 w 23"/>
                <a:gd name="T47" fmla="*/ 6 h 39"/>
                <a:gd name="T48" fmla="*/ 0 w 23"/>
                <a:gd name="T49" fmla="*/ 0 h 39"/>
                <a:gd name="T50" fmla="*/ 0 w 23"/>
                <a:gd name="T51" fmla="*/ 0 h 39"/>
                <a:gd name="T52" fmla="*/ 0 w 23"/>
                <a:gd name="T53" fmla="*/ 0 h 39"/>
                <a:gd name="T54" fmla="*/ 0 w 23"/>
                <a:gd name="T55" fmla="*/ 1 h 39"/>
                <a:gd name="T56" fmla="*/ 0 w 23"/>
                <a:gd name="T57" fmla="*/ 2 h 39"/>
                <a:gd name="T58" fmla="*/ 0 w 23"/>
                <a:gd name="T59" fmla="*/ 4 h 39"/>
                <a:gd name="T60" fmla="*/ 0 w 23"/>
                <a:gd name="T61" fmla="*/ 6 h 39"/>
                <a:gd name="T62" fmla="*/ 0 w 23"/>
                <a:gd name="T63" fmla="*/ 8 h 39"/>
                <a:gd name="T64" fmla="*/ 0 w 23"/>
                <a:gd name="T65" fmla="*/ 10 h 39"/>
                <a:gd name="T66" fmla="*/ 0 w 23"/>
                <a:gd name="T67" fmla="*/ 12 h 39"/>
                <a:gd name="T68" fmla="*/ 1 w 23"/>
                <a:gd name="T69" fmla="*/ 15 h 39"/>
                <a:gd name="T70" fmla="*/ 2 w 23"/>
                <a:gd name="T71" fmla="*/ 18 h 39"/>
                <a:gd name="T72" fmla="*/ 3 w 23"/>
                <a:gd name="T73" fmla="*/ 21 h 39"/>
                <a:gd name="T74" fmla="*/ 5 w 23"/>
                <a:gd name="T75" fmla="*/ 24 h 39"/>
                <a:gd name="T76" fmla="*/ 7 w 23"/>
                <a:gd name="T77" fmla="*/ 27 h 39"/>
                <a:gd name="T78" fmla="*/ 9 w 23"/>
                <a:gd name="T79" fmla="*/ 31 h 39"/>
                <a:gd name="T80" fmla="*/ 12 w 23"/>
                <a:gd name="T81" fmla="*/ 34 h 39"/>
                <a:gd name="T82" fmla="*/ 12 w 23"/>
                <a:gd name="T83" fmla="*/ 34 h 39"/>
                <a:gd name="T84" fmla="*/ 12 w 23"/>
                <a:gd name="T85" fmla="*/ 35 h 39"/>
                <a:gd name="T86" fmla="*/ 13 w 23"/>
                <a:gd name="T87" fmla="*/ 35 h 39"/>
                <a:gd name="T88" fmla="*/ 14 w 23"/>
                <a:gd name="T89" fmla="*/ 36 h 39"/>
                <a:gd name="T90" fmla="*/ 14 w 23"/>
                <a:gd name="T91" fmla="*/ 37 h 39"/>
                <a:gd name="T92" fmla="*/ 15 w 23"/>
                <a:gd name="T93" fmla="*/ 38 h 39"/>
                <a:gd name="T94" fmla="*/ 16 w 23"/>
                <a:gd name="T95" fmla="*/ 38 h 39"/>
                <a:gd name="T96" fmla="*/ 17 w 23"/>
                <a:gd name="T9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39">
                  <a:moveTo>
                    <a:pt x="17" y="38"/>
                  </a:moveTo>
                  <a:lnTo>
                    <a:pt x="17" y="37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9" y="35"/>
                  </a:lnTo>
                  <a:lnTo>
                    <a:pt x="19" y="34"/>
                  </a:lnTo>
                  <a:lnTo>
                    <a:pt x="20" y="34"/>
                  </a:lnTo>
                  <a:lnTo>
                    <a:pt x="21" y="34"/>
                  </a:lnTo>
                  <a:lnTo>
                    <a:pt x="21" y="34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1" y="34"/>
                  </a:lnTo>
                  <a:lnTo>
                    <a:pt x="21" y="34"/>
                  </a:lnTo>
                  <a:lnTo>
                    <a:pt x="20" y="33"/>
                  </a:lnTo>
                  <a:lnTo>
                    <a:pt x="19" y="33"/>
                  </a:lnTo>
                  <a:lnTo>
                    <a:pt x="19" y="32"/>
                  </a:lnTo>
                  <a:lnTo>
                    <a:pt x="17" y="31"/>
                  </a:lnTo>
                  <a:lnTo>
                    <a:pt x="16" y="29"/>
                  </a:lnTo>
                  <a:lnTo>
                    <a:pt x="14" y="27"/>
                  </a:lnTo>
                  <a:lnTo>
                    <a:pt x="12" y="24"/>
                  </a:lnTo>
                  <a:lnTo>
                    <a:pt x="10" y="21"/>
                  </a:lnTo>
                  <a:lnTo>
                    <a:pt x="8" y="17"/>
                  </a:lnTo>
                  <a:lnTo>
                    <a:pt x="6" y="12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2" y="18"/>
                  </a:lnTo>
                  <a:lnTo>
                    <a:pt x="3" y="21"/>
                  </a:lnTo>
                  <a:lnTo>
                    <a:pt x="5" y="24"/>
                  </a:lnTo>
                  <a:lnTo>
                    <a:pt x="7" y="27"/>
                  </a:lnTo>
                  <a:lnTo>
                    <a:pt x="9" y="31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5"/>
                  </a:lnTo>
                  <a:lnTo>
                    <a:pt x="13" y="35"/>
                  </a:lnTo>
                  <a:lnTo>
                    <a:pt x="14" y="36"/>
                  </a:lnTo>
                  <a:lnTo>
                    <a:pt x="14" y="37"/>
                  </a:lnTo>
                  <a:lnTo>
                    <a:pt x="15" y="38"/>
                  </a:lnTo>
                  <a:lnTo>
                    <a:pt x="16" y="38"/>
                  </a:lnTo>
                  <a:lnTo>
                    <a:pt x="17" y="38"/>
                  </a:lnTo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16" name="Freeform 504">
              <a:extLst>
                <a:ext uri="{FF2B5EF4-FFF2-40B4-BE49-F238E27FC236}">
                  <a16:creationId xmlns:a16="http://schemas.microsoft.com/office/drawing/2014/main" id="{D8306E25-3184-F213-AA8F-6707F82A7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" y="3550"/>
              <a:ext cx="21" cy="38"/>
            </a:xfrm>
            <a:custGeom>
              <a:avLst/>
              <a:gdLst>
                <a:gd name="T0" fmla="*/ 15 w 21"/>
                <a:gd name="T1" fmla="*/ 37 h 38"/>
                <a:gd name="T2" fmla="*/ 15 w 21"/>
                <a:gd name="T3" fmla="*/ 36 h 38"/>
                <a:gd name="T4" fmla="*/ 16 w 21"/>
                <a:gd name="T5" fmla="*/ 35 h 38"/>
                <a:gd name="T6" fmla="*/ 17 w 21"/>
                <a:gd name="T7" fmla="*/ 35 h 38"/>
                <a:gd name="T8" fmla="*/ 17 w 21"/>
                <a:gd name="T9" fmla="*/ 34 h 38"/>
                <a:gd name="T10" fmla="*/ 18 w 21"/>
                <a:gd name="T11" fmla="*/ 33 h 38"/>
                <a:gd name="T12" fmla="*/ 18 w 21"/>
                <a:gd name="T13" fmla="*/ 33 h 38"/>
                <a:gd name="T14" fmla="*/ 19 w 21"/>
                <a:gd name="T15" fmla="*/ 33 h 38"/>
                <a:gd name="T16" fmla="*/ 19 w 21"/>
                <a:gd name="T17" fmla="*/ 33 h 38"/>
                <a:gd name="T18" fmla="*/ 20 w 21"/>
                <a:gd name="T19" fmla="*/ 33 h 38"/>
                <a:gd name="T20" fmla="*/ 20 w 21"/>
                <a:gd name="T21" fmla="*/ 33 h 38"/>
                <a:gd name="T22" fmla="*/ 19 w 21"/>
                <a:gd name="T23" fmla="*/ 33 h 38"/>
                <a:gd name="T24" fmla="*/ 19 w 21"/>
                <a:gd name="T25" fmla="*/ 33 h 38"/>
                <a:gd name="T26" fmla="*/ 18 w 21"/>
                <a:gd name="T27" fmla="*/ 33 h 38"/>
                <a:gd name="T28" fmla="*/ 18 w 21"/>
                <a:gd name="T29" fmla="*/ 32 h 38"/>
                <a:gd name="T30" fmla="*/ 17 w 21"/>
                <a:gd name="T31" fmla="*/ 31 h 38"/>
                <a:gd name="T32" fmla="*/ 16 w 21"/>
                <a:gd name="T33" fmla="*/ 30 h 38"/>
                <a:gd name="T34" fmla="*/ 14 w 21"/>
                <a:gd name="T35" fmla="*/ 28 h 38"/>
                <a:gd name="T36" fmla="*/ 13 w 21"/>
                <a:gd name="T37" fmla="*/ 26 h 38"/>
                <a:gd name="T38" fmla="*/ 11 w 21"/>
                <a:gd name="T39" fmla="*/ 24 h 38"/>
                <a:gd name="T40" fmla="*/ 10 w 21"/>
                <a:gd name="T41" fmla="*/ 20 h 38"/>
                <a:gd name="T42" fmla="*/ 7 w 21"/>
                <a:gd name="T43" fmla="*/ 16 h 38"/>
                <a:gd name="T44" fmla="*/ 5 w 21"/>
                <a:gd name="T45" fmla="*/ 12 h 38"/>
                <a:gd name="T46" fmla="*/ 3 w 21"/>
                <a:gd name="T47" fmla="*/ 6 h 38"/>
                <a:gd name="T48" fmla="*/ 0 w 21"/>
                <a:gd name="T49" fmla="*/ 0 h 38"/>
                <a:gd name="T50" fmla="*/ 0 w 21"/>
                <a:gd name="T51" fmla="*/ 0 h 38"/>
                <a:gd name="T52" fmla="*/ 0 w 21"/>
                <a:gd name="T53" fmla="*/ 0 h 38"/>
                <a:gd name="T54" fmla="*/ 0 w 21"/>
                <a:gd name="T55" fmla="*/ 1 h 38"/>
                <a:gd name="T56" fmla="*/ 0 w 21"/>
                <a:gd name="T57" fmla="*/ 2 h 38"/>
                <a:gd name="T58" fmla="*/ 0 w 21"/>
                <a:gd name="T59" fmla="*/ 4 h 38"/>
                <a:gd name="T60" fmla="*/ 0 w 21"/>
                <a:gd name="T61" fmla="*/ 5 h 38"/>
                <a:gd name="T62" fmla="*/ 0 w 21"/>
                <a:gd name="T63" fmla="*/ 7 h 38"/>
                <a:gd name="T64" fmla="*/ 0 w 21"/>
                <a:gd name="T65" fmla="*/ 10 h 38"/>
                <a:gd name="T66" fmla="*/ 0 w 21"/>
                <a:gd name="T67" fmla="*/ 12 h 38"/>
                <a:gd name="T68" fmla="*/ 1 w 21"/>
                <a:gd name="T69" fmla="*/ 15 h 38"/>
                <a:gd name="T70" fmla="*/ 2 w 21"/>
                <a:gd name="T71" fmla="*/ 18 h 38"/>
                <a:gd name="T72" fmla="*/ 3 w 21"/>
                <a:gd name="T73" fmla="*/ 21 h 38"/>
                <a:gd name="T74" fmla="*/ 4 w 21"/>
                <a:gd name="T75" fmla="*/ 24 h 38"/>
                <a:gd name="T76" fmla="*/ 6 w 21"/>
                <a:gd name="T77" fmla="*/ 27 h 38"/>
                <a:gd name="T78" fmla="*/ 8 w 21"/>
                <a:gd name="T79" fmla="*/ 30 h 38"/>
                <a:gd name="T80" fmla="*/ 11 w 21"/>
                <a:gd name="T81" fmla="*/ 33 h 38"/>
                <a:gd name="T82" fmla="*/ 11 w 21"/>
                <a:gd name="T83" fmla="*/ 33 h 38"/>
                <a:gd name="T84" fmla="*/ 11 w 21"/>
                <a:gd name="T85" fmla="*/ 34 h 38"/>
                <a:gd name="T86" fmla="*/ 12 w 21"/>
                <a:gd name="T87" fmla="*/ 35 h 38"/>
                <a:gd name="T88" fmla="*/ 12 w 21"/>
                <a:gd name="T89" fmla="*/ 35 h 38"/>
                <a:gd name="T90" fmla="*/ 13 w 21"/>
                <a:gd name="T91" fmla="*/ 36 h 38"/>
                <a:gd name="T92" fmla="*/ 14 w 21"/>
                <a:gd name="T93" fmla="*/ 37 h 38"/>
                <a:gd name="T94" fmla="*/ 15 w 21"/>
                <a:gd name="T95" fmla="*/ 37 h 38"/>
                <a:gd name="T96" fmla="*/ 15 w 21"/>
                <a:gd name="T97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" h="38">
                  <a:moveTo>
                    <a:pt x="15" y="37"/>
                  </a:moveTo>
                  <a:lnTo>
                    <a:pt x="15" y="36"/>
                  </a:lnTo>
                  <a:lnTo>
                    <a:pt x="16" y="35"/>
                  </a:lnTo>
                  <a:lnTo>
                    <a:pt x="17" y="35"/>
                  </a:lnTo>
                  <a:lnTo>
                    <a:pt x="17" y="34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8" y="33"/>
                  </a:lnTo>
                  <a:lnTo>
                    <a:pt x="18" y="32"/>
                  </a:lnTo>
                  <a:lnTo>
                    <a:pt x="17" y="31"/>
                  </a:lnTo>
                  <a:lnTo>
                    <a:pt x="16" y="30"/>
                  </a:lnTo>
                  <a:lnTo>
                    <a:pt x="14" y="28"/>
                  </a:lnTo>
                  <a:lnTo>
                    <a:pt x="13" y="26"/>
                  </a:lnTo>
                  <a:lnTo>
                    <a:pt x="11" y="24"/>
                  </a:lnTo>
                  <a:lnTo>
                    <a:pt x="10" y="20"/>
                  </a:lnTo>
                  <a:lnTo>
                    <a:pt x="7" y="16"/>
                  </a:lnTo>
                  <a:lnTo>
                    <a:pt x="5" y="12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2" y="18"/>
                  </a:lnTo>
                  <a:lnTo>
                    <a:pt x="3" y="21"/>
                  </a:lnTo>
                  <a:lnTo>
                    <a:pt x="4" y="24"/>
                  </a:lnTo>
                  <a:lnTo>
                    <a:pt x="6" y="27"/>
                  </a:lnTo>
                  <a:lnTo>
                    <a:pt x="8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3" y="36"/>
                  </a:lnTo>
                  <a:lnTo>
                    <a:pt x="14" y="37"/>
                  </a:lnTo>
                  <a:lnTo>
                    <a:pt x="15" y="37"/>
                  </a:lnTo>
                  <a:lnTo>
                    <a:pt x="15" y="37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17" name="Freeform 505">
              <a:extLst>
                <a:ext uri="{FF2B5EF4-FFF2-40B4-BE49-F238E27FC236}">
                  <a16:creationId xmlns:a16="http://schemas.microsoft.com/office/drawing/2014/main" id="{D6FF76FB-A3DE-4448-027F-78ACA229C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" y="3550"/>
              <a:ext cx="21" cy="38"/>
            </a:xfrm>
            <a:custGeom>
              <a:avLst/>
              <a:gdLst>
                <a:gd name="T0" fmla="*/ 15 w 21"/>
                <a:gd name="T1" fmla="*/ 36 h 38"/>
                <a:gd name="T2" fmla="*/ 16 w 21"/>
                <a:gd name="T3" fmla="*/ 36 h 38"/>
                <a:gd name="T4" fmla="*/ 16 w 21"/>
                <a:gd name="T5" fmla="*/ 35 h 38"/>
                <a:gd name="T6" fmla="*/ 16 w 21"/>
                <a:gd name="T7" fmla="*/ 35 h 38"/>
                <a:gd name="T8" fmla="*/ 17 w 21"/>
                <a:gd name="T9" fmla="*/ 34 h 38"/>
                <a:gd name="T10" fmla="*/ 18 w 21"/>
                <a:gd name="T11" fmla="*/ 33 h 38"/>
                <a:gd name="T12" fmla="*/ 18 w 21"/>
                <a:gd name="T13" fmla="*/ 33 h 38"/>
                <a:gd name="T14" fmla="*/ 19 w 21"/>
                <a:gd name="T15" fmla="*/ 33 h 38"/>
                <a:gd name="T16" fmla="*/ 19 w 21"/>
                <a:gd name="T17" fmla="*/ 33 h 38"/>
                <a:gd name="T18" fmla="*/ 20 w 21"/>
                <a:gd name="T19" fmla="*/ 33 h 38"/>
                <a:gd name="T20" fmla="*/ 20 w 21"/>
                <a:gd name="T21" fmla="*/ 33 h 38"/>
                <a:gd name="T22" fmla="*/ 19 w 21"/>
                <a:gd name="T23" fmla="*/ 33 h 38"/>
                <a:gd name="T24" fmla="*/ 19 w 21"/>
                <a:gd name="T25" fmla="*/ 33 h 38"/>
                <a:gd name="T26" fmla="*/ 18 w 21"/>
                <a:gd name="T27" fmla="*/ 32 h 38"/>
                <a:gd name="T28" fmla="*/ 18 w 21"/>
                <a:gd name="T29" fmla="*/ 32 h 38"/>
                <a:gd name="T30" fmla="*/ 17 w 21"/>
                <a:gd name="T31" fmla="*/ 31 h 38"/>
                <a:gd name="T32" fmla="*/ 16 w 21"/>
                <a:gd name="T33" fmla="*/ 30 h 38"/>
                <a:gd name="T34" fmla="*/ 14 w 21"/>
                <a:gd name="T35" fmla="*/ 28 h 38"/>
                <a:gd name="T36" fmla="*/ 13 w 21"/>
                <a:gd name="T37" fmla="*/ 26 h 38"/>
                <a:gd name="T38" fmla="*/ 11 w 21"/>
                <a:gd name="T39" fmla="*/ 24 h 38"/>
                <a:gd name="T40" fmla="*/ 9 w 21"/>
                <a:gd name="T41" fmla="*/ 20 h 38"/>
                <a:gd name="T42" fmla="*/ 7 w 21"/>
                <a:gd name="T43" fmla="*/ 16 h 38"/>
                <a:gd name="T44" fmla="*/ 5 w 21"/>
                <a:gd name="T45" fmla="*/ 12 h 38"/>
                <a:gd name="T46" fmla="*/ 3 w 21"/>
                <a:gd name="T47" fmla="*/ 6 h 38"/>
                <a:gd name="T48" fmla="*/ 0 w 21"/>
                <a:gd name="T49" fmla="*/ 0 h 38"/>
                <a:gd name="T50" fmla="*/ 0 w 21"/>
                <a:gd name="T51" fmla="*/ 0 h 38"/>
                <a:gd name="T52" fmla="*/ 0 w 21"/>
                <a:gd name="T53" fmla="*/ 0 h 38"/>
                <a:gd name="T54" fmla="*/ 0 w 21"/>
                <a:gd name="T55" fmla="*/ 1 h 38"/>
                <a:gd name="T56" fmla="*/ 0 w 21"/>
                <a:gd name="T57" fmla="*/ 2 h 38"/>
                <a:gd name="T58" fmla="*/ 0 w 21"/>
                <a:gd name="T59" fmla="*/ 4 h 38"/>
                <a:gd name="T60" fmla="*/ 0 w 21"/>
                <a:gd name="T61" fmla="*/ 6 h 38"/>
                <a:gd name="T62" fmla="*/ 0 w 21"/>
                <a:gd name="T63" fmla="*/ 7 h 38"/>
                <a:gd name="T64" fmla="*/ 0 w 21"/>
                <a:gd name="T65" fmla="*/ 10 h 38"/>
                <a:gd name="T66" fmla="*/ 0 w 21"/>
                <a:gd name="T67" fmla="*/ 12 h 38"/>
                <a:gd name="T68" fmla="*/ 1 w 21"/>
                <a:gd name="T69" fmla="*/ 14 h 38"/>
                <a:gd name="T70" fmla="*/ 1 w 21"/>
                <a:gd name="T71" fmla="*/ 17 h 38"/>
                <a:gd name="T72" fmla="*/ 3 w 21"/>
                <a:gd name="T73" fmla="*/ 20 h 38"/>
                <a:gd name="T74" fmla="*/ 4 w 21"/>
                <a:gd name="T75" fmla="*/ 23 h 38"/>
                <a:gd name="T76" fmla="*/ 6 w 21"/>
                <a:gd name="T77" fmla="*/ 26 h 38"/>
                <a:gd name="T78" fmla="*/ 8 w 21"/>
                <a:gd name="T79" fmla="*/ 30 h 38"/>
                <a:gd name="T80" fmla="*/ 10 w 21"/>
                <a:gd name="T81" fmla="*/ 33 h 38"/>
                <a:gd name="T82" fmla="*/ 10 w 21"/>
                <a:gd name="T83" fmla="*/ 33 h 38"/>
                <a:gd name="T84" fmla="*/ 11 w 21"/>
                <a:gd name="T85" fmla="*/ 34 h 38"/>
                <a:gd name="T86" fmla="*/ 12 w 21"/>
                <a:gd name="T87" fmla="*/ 34 h 38"/>
                <a:gd name="T88" fmla="*/ 12 w 21"/>
                <a:gd name="T89" fmla="*/ 35 h 38"/>
                <a:gd name="T90" fmla="*/ 13 w 21"/>
                <a:gd name="T91" fmla="*/ 36 h 38"/>
                <a:gd name="T92" fmla="*/ 14 w 21"/>
                <a:gd name="T93" fmla="*/ 36 h 38"/>
                <a:gd name="T94" fmla="*/ 15 w 21"/>
                <a:gd name="T95" fmla="*/ 37 h 38"/>
                <a:gd name="T96" fmla="*/ 15 w 21"/>
                <a:gd name="T97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" h="38">
                  <a:moveTo>
                    <a:pt x="15" y="36"/>
                  </a:moveTo>
                  <a:lnTo>
                    <a:pt x="16" y="36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7" y="34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7" y="31"/>
                  </a:lnTo>
                  <a:lnTo>
                    <a:pt x="16" y="30"/>
                  </a:lnTo>
                  <a:lnTo>
                    <a:pt x="14" y="28"/>
                  </a:lnTo>
                  <a:lnTo>
                    <a:pt x="13" y="26"/>
                  </a:lnTo>
                  <a:lnTo>
                    <a:pt x="11" y="24"/>
                  </a:lnTo>
                  <a:lnTo>
                    <a:pt x="9" y="20"/>
                  </a:lnTo>
                  <a:lnTo>
                    <a:pt x="7" y="16"/>
                  </a:lnTo>
                  <a:lnTo>
                    <a:pt x="5" y="12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1" y="17"/>
                  </a:lnTo>
                  <a:lnTo>
                    <a:pt x="3" y="20"/>
                  </a:lnTo>
                  <a:lnTo>
                    <a:pt x="4" y="23"/>
                  </a:lnTo>
                  <a:lnTo>
                    <a:pt x="6" y="26"/>
                  </a:lnTo>
                  <a:lnTo>
                    <a:pt x="8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34"/>
                  </a:lnTo>
                  <a:lnTo>
                    <a:pt x="12" y="34"/>
                  </a:lnTo>
                  <a:lnTo>
                    <a:pt x="12" y="35"/>
                  </a:lnTo>
                  <a:lnTo>
                    <a:pt x="13" y="36"/>
                  </a:lnTo>
                  <a:lnTo>
                    <a:pt x="14" y="36"/>
                  </a:lnTo>
                  <a:lnTo>
                    <a:pt x="15" y="37"/>
                  </a:lnTo>
                  <a:lnTo>
                    <a:pt x="15" y="36"/>
                  </a:lnTo>
                </a:path>
              </a:pathLst>
            </a:custGeom>
            <a:solidFill>
              <a:srgbClr val="D6D6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18" name="Freeform 506">
              <a:extLst>
                <a:ext uri="{FF2B5EF4-FFF2-40B4-BE49-F238E27FC236}">
                  <a16:creationId xmlns:a16="http://schemas.microsoft.com/office/drawing/2014/main" id="{5225A14B-BF6F-1BE4-16D4-49EF1ACCA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" y="3550"/>
              <a:ext cx="21" cy="37"/>
            </a:xfrm>
            <a:custGeom>
              <a:avLst/>
              <a:gdLst>
                <a:gd name="T0" fmla="*/ 15 w 21"/>
                <a:gd name="T1" fmla="*/ 36 h 37"/>
                <a:gd name="T2" fmla="*/ 16 w 21"/>
                <a:gd name="T3" fmla="*/ 35 h 37"/>
                <a:gd name="T4" fmla="*/ 16 w 21"/>
                <a:gd name="T5" fmla="*/ 35 h 37"/>
                <a:gd name="T6" fmla="*/ 17 w 21"/>
                <a:gd name="T7" fmla="*/ 34 h 37"/>
                <a:gd name="T8" fmla="*/ 17 w 21"/>
                <a:gd name="T9" fmla="*/ 33 h 37"/>
                <a:gd name="T10" fmla="*/ 18 w 21"/>
                <a:gd name="T11" fmla="*/ 33 h 37"/>
                <a:gd name="T12" fmla="*/ 18 w 21"/>
                <a:gd name="T13" fmla="*/ 32 h 37"/>
                <a:gd name="T14" fmla="*/ 19 w 21"/>
                <a:gd name="T15" fmla="*/ 32 h 37"/>
                <a:gd name="T16" fmla="*/ 19 w 21"/>
                <a:gd name="T17" fmla="*/ 32 h 37"/>
                <a:gd name="T18" fmla="*/ 20 w 21"/>
                <a:gd name="T19" fmla="*/ 32 h 37"/>
                <a:gd name="T20" fmla="*/ 20 w 21"/>
                <a:gd name="T21" fmla="*/ 32 h 37"/>
                <a:gd name="T22" fmla="*/ 19 w 21"/>
                <a:gd name="T23" fmla="*/ 32 h 37"/>
                <a:gd name="T24" fmla="*/ 19 w 21"/>
                <a:gd name="T25" fmla="*/ 32 h 37"/>
                <a:gd name="T26" fmla="*/ 19 w 21"/>
                <a:gd name="T27" fmla="*/ 32 h 37"/>
                <a:gd name="T28" fmla="*/ 18 w 21"/>
                <a:gd name="T29" fmla="*/ 31 h 37"/>
                <a:gd name="T30" fmla="*/ 17 w 21"/>
                <a:gd name="T31" fmla="*/ 30 h 37"/>
                <a:gd name="T32" fmla="*/ 16 w 21"/>
                <a:gd name="T33" fmla="*/ 29 h 37"/>
                <a:gd name="T34" fmla="*/ 14 w 21"/>
                <a:gd name="T35" fmla="*/ 28 h 37"/>
                <a:gd name="T36" fmla="*/ 13 w 21"/>
                <a:gd name="T37" fmla="*/ 25 h 37"/>
                <a:gd name="T38" fmla="*/ 11 w 21"/>
                <a:gd name="T39" fmla="*/ 23 h 37"/>
                <a:gd name="T40" fmla="*/ 9 w 21"/>
                <a:gd name="T41" fmla="*/ 20 h 37"/>
                <a:gd name="T42" fmla="*/ 8 w 21"/>
                <a:gd name="T43" fmla="*/ 16 h 37"/>
                <a:gd name="T44" fmla="*/ 5 w 21"/>
                <a:gd name="T45" fmla="*/ 11 h 37"/>
                <a:gd name="T46" fmla="*/ 3 w 21"/>
                <a:gd name="T47" fmla="*/ 6 h 37"/>
                <a:gd name="T48" fmla="*/ 0 w 21"/>
                <a:gd name="T49" fmla="*/ 0 h 37"/>
                <a:gd name="T50" fmla="*/ 0 w 21"/>
                <a:gd name="T51" fmla="*/ 0 h 37"/>
                <a:gd name="T52" fmla="*/ 0 w 21"/>
                <a:gd name="T53" fmla="*/ 0 h 37"/>
                <a:gd name="T54" fmla="*/ 0 w 21"/>
                <a:gd name="T55" fmla="*/ 1 h 37"/>
                <a:gd name="T56" fmla="*/ 0 w 21"/>
                <a:gd name="T57" fmla="*/ 2 h 37"/>
                <a:gd name="T58" fmla="*/ 0 w 21"/>
                <a:gd name="T59" fmla="*/ 4 h 37"/>
                <a:gd name="T60" fmla="*/ 0 w 21"/>
                <a:gd name="T61" fmla="*/ 5 h 37"/>
                <a:gd name="T62" fmla="*/ 0 w 21"/>
                <a:gd name="T63" fmla="*/ 7 h 37"/>
                <a:gd name="T64" fmla="*/ 0 w 21"/>
                <a:gd name="T65" fmla="*/ 9 h 37"/>
                <a:gd name="T66" fmla="*/ 0 w 21"/>
                <a:gd name="T67" fmla="*/ 12 h 37"/>
                <a:gd name="T68" fmla="*/ 1 w 21"/>
                <a:gd name="T69" fmla="*/ 14 h 37"/>
                <a:gd name="T70" fmla="*/ 2 w 21"/>
                <a:gd name="T71" fmla="*/ 17 h 37"/>
                <a:gd name="T72" fmla="*/ 3 w 21"/>
                <a:gd name="T73" fmla="*/ 20 h 37"/>
                <a:gd name="T74" fmla="*/ 4 w 21"/>
                <a:gd name="T75" fmla="*/ 23 h 37"/>
                <a:gd name="T76" fmla="*/ 6 w 21"/>
                <a:gd name="T77" fmla="*/ 25 h 37"/>
                <a:gd name="T78" fmla="*/ 8 w 21"/>
                <a:gd name="T79" fmla="*/ 29 h 37"/>
                <a:gd name="T80" fmla="*/ 11 w 21"/>
                <a:gd name="T81" fmla="*/ 32 h 37"/>
                <a:gd name="T82" fmla="*/ 11 w 21"/>
                <a:gd name="T83" fmla="*/ 32 h 37"/>
                <a:gd name="T84" fmla="*/ 11 w 21"/>
                <a:gd name="T85" fmla="*/ 33 h 37"/>
                <a:gd name="T86" fmla="*/ 12 w 21"/>
                <a:gd name="T87" fmla="*/ 33 h 37"/>
                <a:gd name="T88" fmla="*/ 12 w 21"/>
                <a:gd name="T89" fmla="*/ 34 h 37"/>
                <a:gd name="T90" fmla="*/ 13 w 21"/>
                <a:gd name="T91" fmla="*/ 35 h 37"/>
                <a:gd name="T92" fmla="*/ 14 w 21"/>
                <a:gd name="T93" fmla="*/ 35 h 37"/>
                <a:gd name="T94" fmla="*/ 15 w 21"/>
                <a:gd name="T95" fmla="*/ 36 h 37"/>
                <a:gd name="T96" fmla="*/ 15 w 21"/>
                <a:gd name="T97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" h="37">
                  <a:moveTo>
                    <a:pt x="15" y="36"/>
                  </a:moveTo>
                  <a:lnTo>
                    <a:pt x="16" y="35"/>
                  </a:lnTo>
                  <a:lnTo>
                    <a:pt x="16" y="35"/>
                  </a:lnTo>
                  <a:lnTo>
                    <a:pt x="17" y="34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8" y="31"/>
                  </a:lnTo>
                  <a:lnTo>
                    <a:pt x="17" y="30"/>
                  </a:lnTo>
                  <a:lnTo>
                    <a:pt x="16" y="29"/>
                  </a:lnTo>
                  <a:lnTo>
                    <a:pt x="14" y="28"/>
                  </a:lnTo>
                  <a:lnTo>
                    <a:pt x="13" y="25"/>
                  </a:lnTo>
                  <a:lnTo>
                    <a:pt x="11" y="23"/>
                  </a:lnTo>
                  <a:lnTo>
                    <a:pt x="9" y="20"/>
                  </a:lnTo>
                  <a:lnTo>
                    <a:pt x="8" y="16"/>
                  </a:lnTo>
                  <a:lnTo>
                    <a:pt x="5" y="11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2" y="17"/>
                  </a:lnTo>
                  <a:lnTo>
                    <a:pt x="3" y="20"/>
                  </a:lnTo>
                  <a:lnTo>
                    <a:pt x="4" y="23"/>
                  </a:lnTo>
                  <a:lnTo>
                    <a:pt x="6" y="25"/>
                  </a:lnTo>
                  <a:lnTo>
                    <a:pt x="8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3"/>
                  </a:lnTo>
                  <a:lnTo>
                    <a:pt x="12" y="33"/>
                  </a:lnTo>
                  <a:lnTo>
                    <a:pt x="12" y="34"/>
                  </a:lnTo>
                  <a:lnTo>
                    <a:pt x="13" y="35"/>
                  </a:lnTo>
                  <a:lnTo>
                    <a:pt x="14" y="35"/>
                  </a:lnTo>
                  <a:lnTo>
                    <a:pt x="15" y="36"/>
                  </a:lnTo>
                  <a:lnTo>
                    <a:pt x="15" y="36"/>
                  </a:lnTo>
                </a:path>
              </a:pathLst>
            </a:custGeom>
            <a:solidFill>
              <a:srgbClr val="D1D1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19" name="Freeform 507">
              <a:extLst>
                <a:ext uri="{FF2B5EF4-FFF2-40B4-BE49-F238E27FC236}">
                  <a16:creationId xmlns:a16="http://schemas.microsoft.com/office/drawing/2014/main" id="{4781211B-C43E-EFC3-CDF3-BB6DC39DE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" y="3551"/>
              <a:ext cx="21" cy="36"/>
            </a:xfrm>
            <a:custGeom>
              <a:avLst/>
              <a:gdLst>
                <a:gd name="T0" fmla="*/ 16 w 21"/>
                <a:gd name="T1" fmla="*/ 35 h 36"/>
                <a:gd name="T2" fmla="*/ 16 w 21"/>
                <a:gd name="T3" fmla="*/ 33 h 36"/>
                <a:gd name="T4" fmla="*/ 17 w 21"/>
                <a:gd name="T5" fmla="*/ 32 h 36"/>
                <a:gd name="T6" fmla="*/ 18 w 21"/>
                <a:gd name="T7" fmla="*/ 31 h 36"/>
                <a:gd name="T8" fmla="*/ 19 w 21"/>
                <a:gd name="T9" fmla="*/ 31 h 36"/>
                <a:gd name="T10" fmla="*/ 20 w 21"/>
                <a:gd name="T11" fmla="*/ 31 h 36"/>
                <a:gd name="T12" fmla="*/ 20 w 21"/>
                <a:gd name="T13" fmla="*/ 31 h 36"/>
                <a:gd name="T14" fmla="*/ 20 w 21"/>
                <a:gd name="T15" fmla="*/ 31 h 36"/>
                <a:gd name="T16" fmla="*/ 19 w 21"/>
                <a:gd name="T17" fmla="*/ 31 h 36"/>
                <a:gd name="T18" fmla="*/ 19 w 21"/>
                <a:gd name="T19" fmla="*/ 31 h 36"/>
                <a:gd name="T20" fmla="*/ 18 w 21"/>
                <a:gd name="T21" fmla="*/ 30 h 36"/>
                <a:gd name="T22" fmla="*/ 17 w 21"/>
                <a:gd name="T23" fmla="*/ 29 h 36"/>
                <a:gd name="T24" fmla="*/ 16 w 21"/>
                <a:gd name="T25" fmla="*/ 28 h 36"/>
                <a:gd name="T26" fmla="*/ 15 w 21"/>
                <a:gd name="T27" fmla="*/ 27 h 36"/>
                <a:gd name="T28" fmla="*/ 13 w 21"/>
                <a:gd name="T29" fmla="*/ 24 h 36"/>
                <a:gd name="T30" fmla="*/ 12 w 21"/>
                <a:gd name="T31" fmla="*/ 22 h 36"/>
                <a:gd name="T32" fmla="*/ 10 w 21"/>
                <a:gd name="T33" fmla="*/ 19 h 36"/>
                <a:gd name="T34" fmla="*/ 7 w 21"/>
                <a:gd name="T35" fmla="*/ 15 h 36"/>
                <a:gd name="T36" fmla="*/ 5 w 21"/>
                <a:gd name="T37" fmla="*/ 11 h 36"/>
                <a:gd name="T38" fmla="*/ 3 w 21"/>
                <a:gd name="T39" fmla="*/ 6 h 36"/>
                <a:gd name="T40" fmla="*/ 0 w 21"/>
                <a:gd name="T41" fmla="*/ 0 h 36"/>
                <a:gd name="T42" fmla="*/ 0 w 21"/>
                <a:gd name="T43" fmla="*/ 0 h 36"/>
                <a:gd name="T44" fmla="*/ 0 w 21"/>
                <a:gd name="T45" fmla="*/ 0 h 36"/>
                <a:gd name="T46" fmla="*/ 0 w 21"/>
                <a:gd name="T47" fmla="*/ 1 h 36"/>
                <a:gd name="T48" fmla="*/ 0 w 21"/>
                <a:gd name="T49" fmla="*/ 2 h 36"/>
                <a:gd name="T50" fmla="*/ 0 w 21"/>
                <a:gd name="T51" fmla="*/ 3 h 36"/>
                <a:gd name="T52" fmla="*/ 0 w 21"/>
                <a:gd name="T53" fmla="*/ 5 h 36"/>
                <a:gd name="T54" fmla="*/ 0 w 21"/>
                <a:gd name="T55" fmla="*/ 7 h 36"/>
                <a:gd name="T56" fmla="*/ 0 w 21"/>
                <a:gd name="T57" fmla="*/ 9 h 36"/>
                <a:gd name="T58" fmla="*/ 0 w 21"/>
                <a:gd name="T59" fmla="*/ 11 h 36"/>
                <a:gd name="T60" fmla="*/ 1 w 21"/>
                <a:gd name="T61" fmla="*/ 14 h 36"/>
                <a:gd name="T62" fmla="*/ 2 w 21"/>
                <a:gd name="T63" fmla="*/ 16 h 36"/>
                <a:gd name="T64" fmla="*/ 3 w 21"/>
                <a:gd name="T65" fmla="*/ 19 h 36"/>
                <a:gd name="T66" fmla="*/ 4 w 21"/>
                <a:gd name="T67" fmla="*/ 22 h 36"/>
                <a:gd name="T68" fmla="*/ 6 w 21"/>
                <a:gd name="T69" fmla="*/ 25 h 36"/>
                <a:gd name="T70" fmla="*/ 8 w 21"/>
                <a:gd name="T71" fmla="*/ 28 h 36"/>
                <a:gd name="T72" fmla="*/ 11 w 21"/>
                <a:gd name="T73" fmla="*/ 31 h 36"/>
                <a:gd name="T74" fmla="*/ 11 w 21"/>
                <a:gd name="T75" fmla="*/ 31 h 36"/>
                <a:gd name="T76" fmla="*/ 11 w 21"/>
                <a:gd name="T77" fmla="*/ 32 h 36"/>
                <a:gd name="T78" fmla="*/ 12 w 21"/>
                <a:gd name="T79" fmla="*/ 32 h 36"/>
                <a:gd name="T80" fmla="*/ 13 w 21"/>
                <a:gd name="T81" fmla="*/ 33 h 36"/>
                <a:gd name="T82" fmla="*/ 13 w 21"/>
                <a:gd name="T83" fmla="*/ 34 h 36"/>
                <a:gd name="T84" fmla="*/ 14 w 21"/>
                <a:gd name="T85" fmla="*/ 34 h 36"/>
                <a:gd name="T86" fmla="*/ 15 w 21"/>
                <a:gd name="T87" fmla="*/ 35 h 36"/>
                <a:gd name="T88" fmla="*/ 16 w 21"/>
                <a:gd name="T89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" h="36">
                  <a:moveTo>
                    <a:pt x="16" y="35"/>
                  </a:moveTo>
                  <a:lnTo>
                    <a:pt x="16" y="33"/>
                  </a:lnTo>
                  <a:lnTo>
                    <a:pt x="17" y="32"/>
                  </a:lnTo>
                  <a:lnTo>
                    <a:pt x="18" y="31"/>
                  </a:lnTo>
                  <a:lnTo>
                    <a:pt x="19" y="31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8" y="30"/>
                  </a:lnTo>
                  <a:lnTo>
                    <a:pt x="17" y="29"/>
                  </a:lnTo>
                  <a:lnTo>
                    <a:pt x="16" y="28"/>
                  </a:lnTo>
                  <a:lnTo>
                    <a:pt x="15" y="27"/>
                  </a:lnTo>
                  <a:lnTo>
                    <a:pt x="13" y="24"/>
                  </a:lnTo>
                  <a:lnTo>
                    <a:pt x="12" y="22"/>
                  </a:lnTo>
                  <a:lnTo>
                    <a:pt x="10" y="19"/>
                  </a:lnTo>
                  <a:lnTo>
                    <a:pt x="7" y="15"/>
                  </a:lnTo>
                  <a:lnTo>
                    <a:pt x="5" y="11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1" y="14"/>
                  </a:lnTo>
                  <a:lnTo>
                    <a:pt x="2" y="16"/>
                  </a:lnTo>
                  <a:lnTo>
                    <a:pt x="3" y="19"/>
                  </a:lnTo>
                  <a:lnTo>
                    <a:pt x="4" y="22"/>
                  </a:lnTo>
                  <a:lnTo>
                    <a:pt x="6" y="25"/>
                  </a:lnTo>
                  <a:lnTo>
                    <a:pt x="8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3" y="33"/>
                  </a:lnTo>
                  <a:lnTo>
                    <a:pt x="13" y="34"/>
                  </a:lnTo>
                  <a:lnTo>
                    <a:pt x="14" y="34"/>
                  </a:lnTo>
                  <a:lnTo>
                    <a:pt x="15" y="35"/>
                  </a:lnTo>
                  <a:lnTo>
                    <a:pt x="16" y="35"/>
                  </a:lnTo>
                </a:path>
              </a:pathLst>
            </a:custGeom>
            <a:solidFill>
              <a:srgbClr val="CFC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20" name="Freeform 508">
              <a:extLst>
                <a:ext uri="{FF2B5EF4-FFF2-40B4-BE49-F238E27FC236}">
                  <a16:creationId xmlns:a16="http://schemas.microsoft.com/office/drawing/2014/main" id="{5E479193-1F0C-F7A9-ACB1-21C2A043D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9" y="3551"/>
              <a:ext cx="21" cy="36"/>
            </a:xfrm>
            <a:custGeom>
              <a:avLst/>
              <a:gdLst>
                <a:gd name="T0" fmla="*/ 0 w 21"/>
                <a:gd name="T1" fmla="*/ 0 h 36"/>
                <a:gd name="T2" fmla="*/ 0 w 21"/>
                <a:gd name="T3" fmla="*/ 0 h 36"/>
                <a:gd name="T4" fmla="*/ 0 w 21"/>
                <a:gd name="T5" fmla="*/ 0 h 36"/>
                <a:gd name="T6" fmla="*/ 0 w 21"/>
                <a:gd name="T7" fmla="*/ 1 h 36"/>
                <a:gd name="T8" fmla="*/ 0 w 21"/>
                <a:gd name="T9" fmla="*/ 2 h 36"/>
                <a:gd name="T10" fmla="*/ 0 w 21"/>
                <a:gd name="T11" fmla="*/ 3 h 36"/>
                <a:gd name="T12" fmla="*/ 0 w 21"/>
                <a:gd name="T13" fmla="*/ 5 h 36"/>
                <a:gd name="T14" fmla="*/ 0 w 21"/>
                <a:gd name="T15" fmla="*/ 7 h 36"/>
                <a:gd name="T16" fmla="*/ 0 w 21"/>
                <a:gd name="T17" fmla="*/ 9 h 36"/>
                <a:gd name="T18" fmla="*/ 0 w 21"/>
                <a:gd name="T19" fmla="*/ 11 h 36"/>
                <a:gd name="T20" fmla="*/ 0 w 21"/>
                <a:gd name="T21" fmla="*/ 13 h 36"/>
                <a:gd name="T22" fmla="*/ 1 w 21"/>
                <a:gd name="T23" fmla="*/ 16 h 36"/>
                <a:gd name="T24" fmla="*/ 2 w 21"/>
                <a:gd name="T25" fmla="*/ 19 h 36"/>
                <a:gd name="T26" fmla="*/ 4 w 21"/>
                <a:gd name="T27" fmla="*/ 22 h 36"/>
                <a:gd name="T28" fmla="*/ 6 w 21"/>
                <a:gd name="T29" fmla="*/ 25 h 36"/>
                <a:gd name="T30" fmla="*/ 8 w 21"/>
                <a:gd name="T31" fmla="*/ 28 h 36"/>
                <a:gd name="T32" fmla="*/ 10 w 21"/>
                <a:gd name="T33" fmla="*/ 31 h 36"/>
                <a:gd name="T34" fmla="*/ 11 w 21"/>
                <a:gd name="T35" fmla="*/ 31 h 36"/>
                <a:gd name="T36" fmla="*/ 11 w 21"/>
                <a:gd name="T37" fmla="*/ 32 h 36"/>
                <a:gd name="T38" fmla="*/ 12 w 21"/>
                <a:gd name="T39" fmla="*/ 32 h 36"/>
                <a:gd name="T40" fmla="*/ 12 w 21"/>
                <a:gd name="T41" fmla="*/ 33 h 36"/>
                <a:gd name="T42" fmla="*/ 13 w 21"/>
                <a:gd name="T43" fmla="*/ 34 h 36"/>
                <a:gd name="T44" fmla="*/ 14 w 21"/>
                <a:gd name="T45" fmla="*/ 34 h 36"/>
                <a:gd name="T46" fmla="*/ 15 w 21"/>
                <a:gd name="T47" fmla="*/ 35 h 36"/>
                <a:gd name="T48" fmla="*/ 15 w 21"/>
                <a:gd name="T49" fmla="*/ 35 h 36"/>
                <a:gd name="T50" fmla="*/ 16 w 21"/>
                <a:gd name="T51" fmla="*/ 34 h 36"/>
                <a:gd name="T52" fmla="*/ 17 w 21"/>
                <a:gd name="T53" fmla="*/ 32 h 36"/>
                <a:gd name="T54" fmla="*/ 18 w 21"/>
                <a:gd name="T55" fmla="*/ 32 h 36"/>
                <a:gd name="T56" fmla="*/ 19 w 21"/>
                <a:gd name="T57" fmla="*/ 31 h 36"/>
                <a:gd name="T58" fmla="*/ 19 w 21"/>
                <a:gd name="T59" fmla="*/ 31 h 36"/>
                <a:gd name="T60" fmla="*/ 20 w 21"/>
                <a:gd name="T61" fmla="*/ 31 h 36"/>
                <a:gd name="T62" fmla="*/ 19 w 21"/>
                <a:gd name="T63" fmla="*/ 31 h 36"/>
                <a:gd name="T64" fmla="*/ 19 w 21"/>
                <a:gd name="T65" fmla="*/ 31 h 36"/>
                <a:gd name="T66" fmla="*/ 19 w 21"/>
                <a:gd name="T67" fmla="*/ 31 h 36"/>
                <a:gd name="T68" fmla="*/ 18 w 21"/>
                <a:gd name="T69" fmla="*/ 30 h 36"/>
                <a:gd name="T70" fmla="*/ 17 w 21"/>
                <a:gd name="T71" fmla="*/ 29 h 36"/>
                <a:gd name="T72" fmla="*/ 16 w 21"/>
                <a:gd name="T73" fmla="*/ 28 h 36"/>
                <a:gd name="T74" fmla="*/ 14 w 21"/>
                <a:gd name="T75" fmla="*/ 27 h 36"/>
                <a:gd name="T76" fmla="*/ 13 w 21"/>
                <a:gd name="T77" fmla="*/ 25 h 36"/>
                <a:gd name="T78" fmla="*/ 11 w 21"/>
                <a:gd name="T79" fmla="*/ 22 h 36"/>
                <a:gd name="T80" fmla="*/ 9 w 21"/>
                <a:gd name="T81" fmla="*/ 19 h 36"/>
                <a:gd name="T82" fmla="*/ 7 w 21"/>
                <a:gd name="T83" fmla="*/ 15 h 36"/>
                <a:gd name="T84" fmla="*/ 5 w 21"/>
                <a:gd name="T85" fmla="*/ 11 h 36"/>
                <a:gd name="T86" fmla="*/ 3 w 21"/>
                <a:gd name="T87" fmla="*/ 5 h 36"/>
                <a:gd name="T88" fmla="*/ 0 w 21"/>
                <a:gd name="T8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" h="3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2" y="19"/>
                  </a:lnTo>
                  <a:lnTo>
                    <a:pt x="4" y="22"/>
                  </a:lnTo>
                  <a:lnTo>
                    <a:pt x="6" y="25"/>
                  </a:lnTo>
                  <a:lnTo>
                    <a:pt x="8" y="28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2" y="33"/>
                  </a:lnTo>
                  <a:lnTo>
                    <a:pt x="13" y="34"/>
                  </a:lnTo>
                  <a:lnTo>
                    <a:pt x="14" y="34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6" y="34"/>
                  </a:lnTo>
                  <a:lnTo>
                    <a:pt x="17" y="32"/>
                  </a:lnTo>
                  <a:lnTo>
                    <a:pt x="18" y="32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20" y="31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8" y="30"/>
                  </a:lnTo>
                  <a:lnTo>
                    <a:pt x="17" y="29"/>
                  </a:lnTo>
                  <a:lnTo>
                    <a:pt x="16" y="28"/>
                  </a:lnTo>
                  <a:lnTo>
                    <a:pt x="14" y="27"/>
                  </a:lnTo>
                  <a:lnTo>
                    <a:pt x="13" y="25"/>
                  </a:lnTo>
                  <a:lnTo>
                    <a:pt x="11" y="22"/>
                  </a:lnTo>
                  <a:lnTo>
                    <a:pt x="9" y="19"/>
                  </a:lnTo>
                  <a:lnTo>
                    <a:pt x="7" y="15"/>
                  </a:lnTo>
                  <a:lnTo>
                    <a:pt x="5" y="11"/>
                  </a:lnTo>
                  <a:lnTo>
                    <a:pt x="3" y="5"/>
                  </a:lnTo>
                  <a:lnTo>
                    <a:pt x="0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21" name="Freeform 509">
              <a:extLst>
                <a:ext uri="{FF2B5EF4-FFF2-40B4-BE49-F238E27FC236}">
                  <a16:creationId xmlns:a16="http://schemas.microsoft.com/office/drawing/2014/main" id="{338DA6E0-F5B0-14F2-462E-E0E4011F7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09"/>
              <a:ext cx="20" cy="28"/>
            </a:xfrm>
            <a:custGeom>
              <a:avLst/>
              <a:gdLst>
                <a:gd name="T0" fmla="*/ 7 w 20"/>
                <a:gd name="T1" fmla="*/ 0 h 28"/>
                <a:gd name="T2" fmla="*/ 7 w 20"/>
                <a:gd name="T3" fmla="*/ 0 h 28"/>
                <a:gd name="T4" fmla="*/ 6 w 20"/>
                <a:gd name="T5" fmla="*/ 0 h 28"/>
                <a:gd name="T6" fmla="*/ 5 w 20"/>
                <a:gd name="T7" fmla="*/ 1 h 28"/>
                <a:gd name="T8" fmla="*/ 4 w 20"/>
                <a:gd name="T9" fmla="*/ 3 h 28"/>
                <a:gd name="T10" fmla="*/ 3 w 20"/>
                <a:gd name="T11" fmla="*/ 5 h 28"/>
                <a:gd name="T12" fmla="*/ 3 w 20"/>
                <a:gd name="T13" fmla="*/ 7 h 28"/>
                <a:gd name="T14" fmla="*/ 2 w 20"/>
                <a:gd name="T15" fmla="*/ 10 h 28"/>
                <a:gd name="T16" fmla="*/ 1 w 20"/>
                <a:gd name="T17" fmla="*/ 14 h 28"/>
                <a:gd name="T18" fmla="*/ 1 w 20"/>
                <a:gd name="T19" fmla="*/ 16 h 28"/>
                <a:gd name="T20" fmla="*/ 1 w 20"/>
                <a:gd name="T21" fmla="*/ 18 h 28"/>
                <a:gd name="T22" fmla="*/ 1 w 20"/>
                <a:gd name="T23" fmla="*/ 20 h 28"/>
                <a:gd name="T24" fmla="*/ 0 w 20"/>
                <a:gd name="T25" fmla="*/ 22 h 28"/>
                <a:gd name="T26" fmla="*/ 0 w 20"/>
                <a:gd name="T27" fmla="*/ 24 h 28"/>
                <a:gd name="T28" fmla="*/ 0 w 20"/>
                <a:gd name="T29" fmla="*/ 25 h 28"/>
                <a:gd name="T30" fmla="*/ 0 w 20"/>
                <a:gd name="T31" fmla="*/ 26 h 28"/>
                <a:gd name="T32" fmla="*/ 0 w 20"/>
                <a:gd name="T33" fmla="*/ 27 h 28"/>
                <a:gd name="T34" fmla="*/ 0 w 20"/>
                <a:gd name="T35" fmla="*/ 26 h 28"/>
                <a:gd name="T36" fmla="*/ 3 w 20"/>
                <a:gd name="T37" fmla="*/ 25 h 28"/>
                <a:gd name="T38" fmla="*/ 5 w 20"/>
                <a:gd name="T39" fmla="*/ 24 h 28"/>
                <a:gd name="T40" fmla="*/ 9 w 20"/>
                <a:gd name="T41" fmla="*/ 22 h 28"/>
                <a:gd name="T42" fmla="*/ 13 w 20"/>
                <a:gd name="T43" fmla="*/ 19 h 28"/>
                <a:gd name="T44" fmla="*/ 16 w 20"/>
                <a:gd name="T45" fmla="*/ 16 h 28"/>
                <a:gd name="T46" fmla="*/ 18 w 20"/>
                <a:gd name="T47" fmla="*/ 14 h 28"/>
                <a:gd name="T48" fmla="*/ 19 w 20"/>
                <a:gd name="T49" fmla="*/ 11 h 28"/>
                <a:gd name="T50" fmla="*/ 19 w 20"/>
                <a:gd name="T51" fmla="*/ 9 h 28"/>
                <a:gd name="T52" fmla="*/ 18 w 20"/>
                <a:gd name="T53" fmla="*/ 7 h 28"/>
                <a:gd name="T54" fmla="*/ 18 w 20"/>
                <a:gd name="T55" fmla="*/ 5 h 28"/>
                <a:gd name="T56" fmla="*/ 17 w 20"/>
                <a:gd name="T57" fmla="*/ 4 h 28"/>
                <a:gd name="T58" fmla="*/ 16 w 20"/>
                <a:gd name="T59" fmla="*/ 2 h 28"/>
                <a:gd name="T60" fmla="*/ 14 w 20"/>
                <a:gd name="T61" fmla="*/ 1 h 28"/>
                <a:gd name="T62" fmla="*/ 11 w 20"/>
                <a:gd name="T63" fmla="*/ 0 h 28"/>
                <a:gd name="T64" fmla="*/ 7 w 20"/>
                <a:gd name="T6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8">
                  <a:moveTo>
                    <a:pt x="7" y="0"/>
                  </a:moveTo>
                  <a:lnTo>
                    <a:pt x="7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5"/>
                  </a:lnTo>
                  <a:lnTo>
                    <a:pt x="3" y="7"/>
                  </a:lnTo>
                  <a:lnTo>
                    <a:pt x="2" y="10"/>
                  </a:lnTo>
                  <a:lnTo>
                    <a:pt x="1" y="14"/>
                  </a:lnTo>
                  <a:lnTo>
                    <a:pt x="1" y="16"/>
                  </a:lnTo>
                  <a:lnTo>
                    <a:pt x="1" y="18"/>
                  </a:lnTo>
                  <a:lnTo>
                    <a:pt x="1" y="20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0" y="26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3" y="25"/>
                  </a:lnTo>
                  <a:lnTo>
                    <a:pt x="5" y="24"/>
                  </a:lnTo>
                  <a:lnTo>
                    <a:pt x="9" y="22"/>
                  </a:lnTo>
                  <a:lnTo>
                    <a:pt x="13" y="19"/>
                  </a:lnTo>
                  <a:lnTo>
                    <a:pt x="16" y="16"/>
                  </a:lnTo>
                  <a:lnTo>
                    <a:pt x="18" y="14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8" y="7"/>
                  </a:lnTo>
                  <a:lnTo>
                    <a:pt x="18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22" name="Freeform 510">
              <a:extLst>
                <a:ext uri="{FF2B5EF4-FFF2-40B4-BE49-F238E27FC236}">
                  <a16:creationId xmlns:a16="http://schemas.microsoft.com/office/drawing/2014/main" id="{8828A05E-48EF-A56F-4F21-A1ED4339D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09"/>
              <a:ext cx="20" cy="27"/>
            </a:xfrm>
            <a:custGeom>
              <a:avLst/>
              <a:gdLst>
                <a:gd name="T0" fmla="*/ 19 w 20"/>
                <a:gd name="T1" fmla="*/ 11 h 27"/>
                <a:gd name="T2" fmla="*/ 19 w 20"/>
                <a:gd name="T3" fmla="*/ 9 h 27"/>
                <a:gd name="T4" fmla="*/ 18 w 20"/>
                <a:gd name="T5" fmla="*/ 7 h 27"/>
                <a:gd name="T6" fmla="*/ 18 w 20"/>
                <a:gd name="T7" fmla="*/ 5 h 27"/>
                <a:gd name="T8" fmla="*/ 17 w 20"/>
                <a:gd name="T9" fmla="*/ 4 h 27"/>
                <a:gd name="T10" fmla="*/ 16 w 20"/>
                <a:gd name="T11" fmla="*/ 2 h 27"/>
                <a:gd name="T12" fmla="*/ 14 w 20"/>
                <a:gd name="T13" fmla="*/ 1 h 27"/>
                <a:gd name="T14" fmla="*/ 11 w 20"/>
                <a:gd name="T15" fmla="*/ 0 h 27"/>
                <a:gd name="T16" fmla="*/ 7 w 20"/>
                <a:gd name="T17" fmla="*/ 0 h 27"/>
                <a:gd name="T18" fmla="*/ 6 w 20"/>
                <a:gd name="T19" fmla="*/ 0 h 27"/>
                <a:gd name="T20" fmla="*/ 6 w 20"/>
                <a:gd name="T21" fmla="*/ 0 h 27"/>
                <a:gd name="T22" fmla="*/ 5 w 20"/>
                <a:gd name="T23" fmla="*/ 1 h 27"/>
                <a:gd name="T24" fmla="*/ 4 w 20"/>
                <a:gd name="T25" fmla="*/ 3 h 27"/>
                <a:gd name="T26" fmla="*/ 4 w 20"/>
                <a:gd name="T27" fmla="*/ 5 h 27"/>
                <a:gd name="T28" fmla="*/ 2 w 20"/>
                <a:gd name="T29" fmla="*/ 7 h 27"/>
                <a:gd name="T30" fmla="*/ 2 w 20"/>
                <a:gd name="T31" fmla="*/ 10 h 27"/>
                <a:gd name="T32" fmla="*/ 1 w 20"/>
                <a:gd name="T33" fmla="*/ 14 h 27"/>
                <a:gd name="T34" fmla="*/ 1 w 20"/>
                <a:gd name="T35" fmla="*/ 15 h 27"/>
                <a:gd name="T36" fmla="*/ 1 w 20"/>
                <a:gd name="T37" fmla="*/ 17 h 27"/>
                <a:gd name="T38" fmla="*/ 0 w 20"/>
                <a:gd name="T39" fmla="*/ 20 h 27"/>
                <a:gd name="T40" fmla="*/ 0 w 20"/>
                <a:gd name="T41" fmla="*/ 21 h 27"/>
                <a:gd name="T42" fmla="*/ 0 w 20"/>
                <a:gd name="T43" fmla="*/ 23 h 27"/>
                <a:gd name="T44" fmla="*/ 0 w 20"/>
                <a:gd name="T45" fmla="*/ 24 h 27"/>
                <a:gd name="T46" fmla="*/ 0 w 20"/>
                <a:gd name="T47" fmla="*/ 25 h 27"/>
                <a:gd name="T48" fmla="*/ 0 w 20"/>
                <a:gd name="T49" fmla="*/ 26 h 27"/>
                <a:gd name="T50" fmla="*/ 0 w 20"/>
                <a:gd name="T51" fmla="*/ 25 h 27"/>
                <a:gd name="T52" fmla="*/ 2 w 20"/>
                <a:gd name="T53" fmla="*/ 24 h 27"/>
                <a:gd name="T54" fmla="*/ 6 w 20"/>
                <a:gd name="T55" fmla="*/ 23 h 27"/>
                <a:gd name="T56" fmla="*/ 9 w 20"/>
                <a:gd name="T57" fmla="*/ 21 h 27"/>
                <a:gd name="T58" fmla="*/ 13 w 20"/>
                <a:gd name="T59" fmla="*/ 18 h 27"/>
                <a:gd name="T60" fmla="*/ 16 w 20"/>
                <a:gd name="T61" fmla="*/ 16 h 27"/>
                <a:gd name="T62" fmla="*/ 18 w 20"/>
                <a:gd name="T63" fmla="*/ 13 h 27"/>
                <a:gd name="T64" fmla="*/ 19 w 20"/>
                <a:gd name="T6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7">
                  <a:moveTo>
                    <a:pt x="19" y="11"/>
                  </a:moveTo>
                  <a:lnTo>
                    <a:pt x="19" y="9"/>
                  </a:lnTo>
                  <a:lnTo>
                    <a:pt x="18" y="7"/>
                  </a:lnTo>
                  <a:lnTo>
                    <a:pt x="18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2" y="10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1" y="17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2" y="24"/>
                  </a:lnTo>
                  <a:lnTo>
                    <a:pt x="6" y="23"/>
                  </a:lnTo>
                  <a:lnTo>
                    <a:pt x="9" y="21"/>
                  </a:lnTo>
                  <a:lnTo>
                    <a:pt x="13" y="18"/>
                  </a:lnTo>
                  <a:lnTo>
                    <a:pt x="16" y="16"/>
                  </a:lnTo>
                  <a:lnTo>
                    <a:pt x="18" y="13"/>
                  </a:lnTo>
                  <a:lnTo>
                    <a:pt x="19" y="11"/>
                  </a:lnTo>
                </a:path>
              </a:pathLst>
            </a:custGeom>
            <a:solidFill>
              <a:srgbClr val="FAFA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23" name="Freeform 511">
              <a:extLst>
                <a:ext uri="{FF2B5EF4-FFF2-40B4-BE49-F238E27FC236}">
                  <a16:creationId xmlns:a16="http://schemas.microsoft.com/office/drawing/2014/main" id="{4D0C8B78-1D5C-FF59-EBB3-81C155DE1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09"/>
              <a:ext cx="20" cy="27"/>
            </a:xfrm>
            <a:custGeom>
              <a:avLst/>
              <a:gdLst>
                <a:gd name="T0" fmla="*/ 19 w 20"/>
                <a:gd name="T1" fmla="*/ 10 h 27"/>
                <a:gd name="T2" fmla="*/ 19 w 20"/>
                <a:gd name="T3" fmla="*/ 8 h 27"/>
                <a:gd name="T4" fmla="*/ 19 w 20"/>
                <a:gd name="T5" fmla="*/ 6 h 27"/>
                <a:gd name="T6" fmla="*/ 18 w 20"/>
                <a:gd name="T7" fmla="*/ 5 h 27"/>
                <a:gd name="T8" fmla="*/ 17 w 20"/>
                <a:gd name="T9" fmla="*/ 3 h 27"/>
                <a:gd name="T10" fmla="*/ 16 w 20"/>
                <a:gd name="T11" fmla="*/ 2 h 27"/>
                <a:gd name="T12" fmla="*/ 14 w 20"/>
                <a:gd name="T13" fmla="*/ 1 h 27"/>
                <a:gd name="T14" fmla="*/ 11 w 20"/>
                <a:gd name="T15" fmla="*/ 0 h 27"/>
                <a:gd name="T16" fmla="*/ 7 w 20"/>
                <a:gd name="T17" fmla="*/ 0 h 27"/>
                <a:gd name="T18" fmla="*/ 7 w 20"/>
                <a:gd name="T19" fmla="*/ 0 h 27"/>
                <a:gd name="T20" fmla="*/ 6 w 20"/>
                <a:gd name="T21" fmla="*/ 0 h 27"/>
                <a:gd name="T22" fmla="*/ 5 w 20"/>
                <a:gd name="T23" fmla="*/ 1 h 27"/>
                <a:gd name="T24" fmla="*/ 4 w 20"/>
                <a:gd name="T25" fmla="*/ 2 h 27"/>
                <a:gd name="T26" fmla="*/ 4 w 20"/>
                <a:gd name="T27" fmla="*/ 4 h 27"/>
                <a:gd name="T28" fmla="*/ 3 w 20"/>
                <a:gd name="T29" fmla="*/ 7 h 27"/>
                <a:gd name="T30" fmla="*/ 2 w 20"/>
                <a:gd name="T31" fmla="*/ 10 h 27"/>
                <a:gd name="T32" fmla="*/ 1 w 20"/>
                <a:gd name="T33" fmla="*/ 13 h 27"/>
                <a:gd name="T34" fmla="*/ 1 w 20"/>
                <a:gd name="T35" fmla="*/ 15 h 27"/>
                <a:gd name="T36" fmla="*/ 1 w 20"/>
                <a:gd name="T37" fmla="*/ 17 h 27"/>
                <a:gd name="T38" fmla="*/ 0 w 20"/>
                <a:gd name="T39" fmla="*/ 19 h 27"/>
                <a:gd name="T40" fmla="*/ 0 w 20"/>
                <a:gd name="T41" fmla="*/ 21 h 27"/>
                <a:gd name="T42" fmla="*/ 0 w 20"/>
                <a:gd name="T43" fmla="*/ 23 h 27"/>
                <a:gd name="T44" fmla="*/ 0 w 20"/>
                <a:gd name="T45" fmla="*/ 24 h 27"/>
                <a:gd name="T46" fmla="*/ 0 w 20"/>
                <a:gd name="T47" fmla="*/ 25 h 27"/>
                <a:gd name="T48" fmla="*/ 0 w 20"/>
                <a:gd name="T49" fmla="*/ 26 h 27"/>
                <a:gd name="T50" fmla="*/ 0 w 20"/>
                <a:gd name="T51" fmla="*/ 25 h 27"/>
                <a:gd name="T52" fmla="*/ 3 w 20"/>
                <a:gd name="T53" fmla="*/ 24 h 27"/>
                <a:gd name="T54" fmla="*/ 6 w 20"/>
                <a:gd name="T55" fmla="*/ 23 h 27"/>
                <a:gd name="T56" fmla="*/ 9 w 20"/>
                <a:gd name="T57" fmla="*/ 20 h 27"/>
                <a:gd name="T58" fmla="*/ 13 w 20"/>
                <a:gd name="T59" fmla="*/ 18 h 27"/>
                <a:gd name="T60" fmla="*/ 16 w 20"/>
                <a:gd name="T61" fmla="*/ 16 h 27"/>
                <a:gd name="T62" fmla="*/ 18 w 20"/>
                <a:gd name="T63" fmla="*/ 13 h 27"/>
                <a:gd name="T64" fmla="*/ 19 w 20"/>
                <a:gd name="T6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7">
                  <a:moveTo>
                    <a:pt x="19" y="10"/>
                  </a:moveTo>
                  <a:lnTo>
                    <a:pt x="19" y="8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3" y="7"/>
                  </a:lnTo>
                  <a:lnTo>
                    <a:pt x="2" y="10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1" y="17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3" y="24"/>
                  </a:lnTo>
                  <a:lnTo>
                    <a:pt x="6" y="23"/>
                  </a:lnTo>
                  <a:lnTo>
                    <a:pt x="9" y="20"/>
                  </a:lnTo>
                  <a:lnTo>
                    <a:pt x="13" y="18"/>
                  </a:lnTo>
                  <a:lnTo>
                    <a:pt x="16" y="16"/>
                  </a:lnTo>
                  <a:lnTo>
                    <a:pt x="18" y="13"/>
                  </a:lnTo>
                  <a:lnTo>
                    <a:pt x="19" y="10"/>
                  </a:lnTo>
                </a:path>
              </a:pathLst>
            </a:custGeom>
            <a:solidFill>
              <a:srgbClr val="F7F7F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24" name="Freeform 512">
              <a:extLst>
                <a:ext uri="{FF2B5EF4-FFF2-40B4-BE49-F238E27FC236}">
                  <a16:creationId xmlns:a16="http://schemas.microsoft.com/office/drawing/2014/main" id="{82A1299B-CCC9-B68E-1742-8C9660F38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09"/>
              <a:ext cx="20" cy="27"/>
            </a:xfrm>
            <a:custGeom>
              <a:avLst/>
              <a:gdLst>
                <a:gd name="T0" fmla="*/ 19 w 20"/>
                <a:gd name="T1" fmla="*/ 11 h 27"/>
                <a:gd name="T2" fmla="*/ 19 w 20"/>
                <a:gd name="T3" fmla="*/ 8 h 27"/>
                <a:gd name="T4" fmla="*/ 19 w 20"/>
                <a:gd name="T5" fmla="*/ 7 h 27"/>
                <a:gd name="T6" fmla="*/ 19 w 20"/>
                <a:gd name="T7" fmla="*/ 5 h 27"/>
                <a:gd name="T8" fmla="*/ 18 w 20"/>
                <a:gd name="T9" fmla="*/ 4 h 27"/>
                <a:gd name="T10" fmla="*/ 16 w 20"/>
                <a:gd name="T11" fmla="*/ 2 h 27"/>
                <a:gd name="T12" fmla="*/ 14 w 20"/>
                <a:gd name="T13" fmla="*/ 1 h 27"/>
                <a:gd name="T14" fmla="*/ 11 w 20"/>
                <a:gd name="T15" fmla="*/ 0 h 27"/>
                <a:gd name="T16" fmla="*/ 7 w 20"/>
                <a:gd name="T17" fmla="*/ 0 h 27"/>
                <a:gd name="T18" fmla="*/ 7 w 20"/>
                <a:gd name="T19" fmla="*/ 0 h 27"/>
                <a:gd name="T20" fmla="*/ 6 w 20"/>
                <a:gd name="T21" fmla="*/ 0 h 27"/>
                <a:gd name="T22" fmla="*/ 5 w 20"/>
                <a:gd name="T23" fmla="*/ 1 h 27"/>
                <a:gd name="T24" fmla="*/ 4 w 20"/>
                <a:gd name="T25" fmla="*/ 3 h 27"/>
                <a:gd name="T26" fmla="*/ 3 w 20"/>
                <a:gd name="T27" fmla="*/ 5 h 27"/>
                <a:gd name="T28" fmla="*/ 2 w 20"/>
                <a:gd name="T29" fmla="*/ 7 h 27"/>
                <a:gd name="T30" fmla="*/ 2 w 20"/>
                <a:gd name="T31" fmla="*/ 10 h 27"/>
                <a:gd name="T32" fmla="*/ 1 w 20"/>
                <a:gd name="T33" fmla="*/ 14 h 27"/>
                <a:gd name="T34" fmla="*/ 1 w 20"/>
                <a:gd name="T35" fmla="*/ 15 h 27"/>
                <a:gd name="T36" fmla="*/ 1 w 20"/>
                <a:gd name="T37" fmla="*/ 17 h 27"/>
                <a:gd name="T38" fmla="*/ 0 w 20"/>
                <a:gd name="T39" fmla="*/ 19 h 27"/>
                <a:gd name="T40" fmla="*/ 0 w 20"/>
                <a:gd name="T41" fmla="*/ 21 h 27"/>
                <a:gd name="T42" fmla="*/ 0 w 20"/>
                <a:gd name="T43" fmla="*/ 23 h 27"/>
                <a:gd name="T44" fmla="*/ 0 w 20"/>
                <a:gd name="T45" fmla="*/ 24 h 27"/>
                <a:gd name="T46" fmla="*/ 0 w 20"/>
                <a:gd name="T47" fmla="*/ 25 h 27"/>
                <a:gd name="T48" fmla="*/ 0 w 20"/>
                <a:gd name="T49" fmla="*/ 26 h 27"/>
                <a:gd name="T50" fmla="*/ 0 w 20"/>
                <a:gd name="T51" fmla="*/ 25 h 27"/>
                <a:gd name="T52" fmla="*/ 2 w 20"/>
                <a:gd name="T53" fmla="*/ 24 h 27"/>
                <a:gd name="T54" fmla="*/ 5 w 20"/>
                <a:gd name="T55" fmla="*/ 23 h 27"/>
                <a:gd name="T56" fmla="*/ 9 w 20"/>
                <a:gd name="T57" fmla="*/ 20 h 27"/>
                <a:gd name="T58" fmla="*/ 13 w 20"/>
                <a:gd name="T59" fmla="*/ 18 h 27"/>
                <a:gd name="T60" fmla="*/ 16 w 20"/>
                <a:gd name="T61" fmla="*/ 16 h 27"/>
                <a:gd name="T62" fmla="*/ 18 w 20"/>
                <a:gd name="T63" fmla="*/ 13 h 27"/>
                <a:gd name="T64" fmla="*/ 19 w 20"/>
                <a:gd name="T6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7">
                  <a:moveTo>
                    <a:pt x="19" y="11"/>
                  </a:moveTo>
                  <a:lnTo>
                    <a:pt x="19" y="8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4" y="3"/>
                  </a:lnTo>
                  <a:lnTo>
                    <a:pt x="3" y="5"/>
                  </a:lnTo>
                  <a:lnTo>
                    <a:pt x="2" y="7"/>
                  </a:lnTo>
                  <a:lnTo>
                    <a:pt x="2" y="10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1" y="17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2" y="24"/>
                  </a:lnTo>
                  <a:lnTo>
                    <a:pt x="5" y="23"/>
                  </a:lnTo>
                  <a:lnTo>
                    <a:pt x="9" y="20"/>
                  </a:lnTo>
                  <a:lnTo>
                    <a:pt x="13" y="18"/>
                  </a:lnTo>
                  <a:lnTo>
                    <a:pt x="16" y="16"/>
                  </a:lnTo>
                  <a:lnTo>
                    <a:pt x="18" y="13"/>
                  </a:lnTo>
                  <a:lnTo>
                    <a:pt x="19" y="11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25" name="Freeform 513">
              <a:extLst>
                <a:ext uri="{FF2B5EF4-FFF2-40B4-BE49-F238E27FC236}">
                  <a16:creationId xmlns:a16="http://schemas.microsoft.com/office/drawing/2014/main" id="{67278D38-BCC8-50A0-CCFB-12E1D70C8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10"/>
              <a:ext cx="20" cy="26"/>
            </a:xfrm>
            <a:custGeom>
              <a:avLst/>
              <a:gdLst>
                <a:gd name="T0" fmla="*/ 19 w 20"/>
                <a:gd name="T1" fmla="*/ 10 h 26"/>
                <a:gd name="T2" fmla="*/ 19 w 20"/>
                <a:gd name="T3" fmla="*/ 8 h 26"/>
                <a:gd name="T4" fmla="*/ 19 w 20"/>
                <a:gd name="T5" fmla="*/ 6 h 26"/>
                <a:gd name="T6" fmla="*/ 18 w 20"/>
                <a:gd name="T7" fmla="*/ 5 h 26"/>
                <a:gd name="T8" fmla="*/ 17 w 20"/>
                <a:gd name="T9" fmla="*/ 4 h 26"/>
                <a:gd name="T10" fmla="*/ 16 w 20"/>
                <a:gd name="T11" fmla="*/ 2 h 26"/>
                <a:gd name="T12" fmla="*/ 14 w 20"/>
                <a:gd name="T13" fmla="*/ 1 h 26"/>
                <a:gd name="T14" fmla="*/ 11 w 20"/>
                <a:gd name="T15" fmla="*/ 0 h 26"/>
                <a:gd name="T16" fmla="*/ 7 w 20"/>
                <a:gd name="T17" fmla="*/ 0 h 26"/>
                <a:gd name="T18" fmla="*/ 7 w 20"/>
                <a:gd name="T19" fmla="*/ 0 h 26"/>
                <a:gd name="T20" fmla="*/ 7 w 20"/>
                <a:gd name="T21" fmla="*/ 0 h 26"/>
                <a:gd name="T22" fmla="*/ 5 w 20"/>
                <a:gd name="T23" fmla="*/ 1 h 26"/>
                <a:gd name="T24" fmla="*/ 5 w 20"/>
                <a:gd name="T25" fmla="*/ 3 h 26"/>
                <a:gd name="T26" fmla="*/ 4 w 20"/>
                <a:gd name="T27" fmla="*/ 5 h 26"/>
                <a:gd name="T28" fmla="*/ 3 w 20"/>
                <a:gd name="T29" fmla="*/ 7 h 26"/>
                <a:gd name="T30" fmla="*/ 2 w 20"/>
                <a:gd name="T31" fmla="*/ 10 h 26"/>
                <a:gd name="T32" fmla="*/ 1 w 20"/>
                <a:gd name="T33" fmla="*/ 13 h 26"/>
                <a:gd name="T34" fmla="*/ 1 w 20"/>
                <a:gd name="T35" fmla="*/ 15 h 26"/>
                <a:gd name="T36" fmla="*/ 1 w 20"/>
                <a:gd name="T37" fmla="*/ 17 h 26"/>
                <a:gd name="T38" fmla="*/ 1 w 20"/>
                <a:gd name="T39" fmla="*/ 19 h 26"/>
                <a:gd name="T40" fmla="*/ 0 w 20"/>
                <a:gd name="T41" fmla="*/ 20 h 26"/>
                <a:gd name="T42" fmla="*/ 0 w 20"/>
                <a:gd name="T43" fmla="*/ 22 h 26"/>
                <a:gd name="T44" fmla="*/ 0 w 20"/>
                <a:gd name="T45" fmla="*/ 23 h 26"/>
                <a:gd name="T46" fmla="*/ 0 w 20"/>
                <a:gd name="T47" fmla="*/ 24 h 26"/>
                <a:gd name="T48" fmla="*/ 0 w 20"/>
                <a:gd name="T49" fmla="*/ 25 h 26"/>
                <a:gd name="T50" fmla="*/ 1 w 20"/>
                <a:gd name="T51" fmla="*/ 24 h 26"/>
                <a:gd name="T52" fmla="*/ 3 w 20"/>
                <a:gd name="T53" fmla="*/ 23 h 26"/>
                <a:gd name="T54" fmla="*/ 5 w 20"/>
                <a:gd name="T55" fmla="*/ 22 h 26"/>
                <a:gd name="T56" fmla="*/ 9 w 20"/>
                <a:gd name="T57" fmla="*/ 20 h 26"/>
                <a:gd name="T58" fmla="*/ 13 w 20"/>
                <a:gd name="T59" fmla="*/ 18 h 26"/>
                <a:gd name="T60" fmla="*/ 15 w 20"/>
                <a:gd name="T61" fmla="*/ 15 h 26"/>
                <a:gd name="T62" fmla="*/ 17 w 20"/>
                <a:gd name="T63" fmla="*/ 13 h 26"/>
                <a:gd name="T64" fmla="*/ 19 w 20"/>
                <a:gd name="T65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6">
                  <a:moveTo>
                    <a:pt x="19" y="10"/>
                  </a:moveTo>
                  <a:lnTo>
                    <a:pt x="19" y="8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3" y="7"/>
                  </a:lnTo>
                  <a:lnTo>
                    <a:pt x="2" y="10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1" y="17"/>
                  </a:lnTo>
                  <a:lnTo>
                    <a:pt x="1" y="19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3"/>
                  </a:lnTo>
                  <a:lnTo>
                    <a:pt x="5" y="22"/>
                  </a:lnTo>
                  <a:lnTo>
                    <a:pt x="9" y="20"/>
                  </a:lnTo>
                  <a:lnTo>
                    <a:pt x="13" y="18"/>
                  </a:lnTo>
                  <a:lnTo>
                    <a:pt x="15" y="15"/>
                  </a:lnTo>
                  <a:lnTo>
                    <a:pt x="17" y="13"/>
                  </a:lnTo>
                  <a:lnTo>
                    <a:pt x="19" y="10"/>
                  </a:ln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26" name="Freeform 514">
              <a:extLst>
                <a:ext uri="{FF2B5EF4-FFF2-40B4-BE49-F238E27FC236}">
                  <a16:creationId xmlns:a16="http://schemas.microsoft.com/office/drawing/2014/main" id="{EB24C5D2-9E75-0C90-F1F0-663F470A3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10"/>
              <a:ext cx="20" cy="24"/>
            </a:xfrm>
            <a:custGeom>
              <a:avLst/>
              <a:gdLst>
                <a:gd name="T0" fmla="*/ 19 w 20"/>
                <a:gd name="T1" fmla="*/ 9 h 24"/>
                <a:gd name="T2" fmla="*/ 19 w 20"/>
                <a:gd name="T3" fmla="*/ 7 h 24"/>
                <a:gd name="T4" fmla="*/ 19 w 20"/>
                <a:gd name="T5" fmla="*/ 6 h 24"/>
                <a:gd name="T6" fmla="*/ 19 w 20"/>
                <a:gd name="T7" fmla="*/ 4 h 24"/>
                <a:gd name="T8" fmla="*/ 18 w 20"/>
                <a:gd name="T9" fmla="*/ 3 h 24"/>
                <a:gd name="T10" fmla="*/ 17 w 20"/>
                <a:gd name="T11" fmla="*/ 2 h 24"/>
                <a:gd name="T12" fmla="*/ 15 w 20"/>
                <a:gd name="T13" fmla="*/ 1 h 24"/>
                <a:gd name="T14" fmla="*/ 12 w 20"/>
                <a:gd name="T15" fmla="*/ 0 h 24"/>
                <a:gd name="T16" fmla="*/ 7 w 20"/>
                <a:gd name="T17" fmla="*/ 0 h 24"/>
                <a:gd name="T18" fmla="*/ 7 w 20"/>
                <a:gd name="T19" fmla="*/ 0 h 24"/>
                <a:gd name="T20" fmla="*/ 7 w 20"/>
                <a:gd name="T21" fmla="*/ 0 h 24"/>
                <a:gd name="T22" fmla="*/ 5 w 20"/>
                <a:gd name="T23" fmla="*/ 1 h 24"/>
                <a:gd name="T24" fmla="*/ 5 w 20"/>
                <a:gd name="T25" fmla="*/ 3 h 24"/>
                <a:gd name="T26" fmla="*/ 4 w 20"/>
                <a:gd name="T27" fmla="*/ 4 h 24"/>
                <a:gd name="T28" fmla="*/ 2 w 20"/>
                <a:gd name="T29" fmla="*/ 7 h 24"/>
                <a:gd name="T30" fmla="*/ 2 w 20"/>
                <a:gd name="T31" fmla="*/ 9 h 24"/>
                <a:gd name="T32" fmla="*/ 1 w 20"/>
                <a:gd name="T33" fmla="*/ 12 h 24"/>
                <a:gd name="T34" fmla="*/ 1 w 20"/>
                <a:gd name="T35" fmla="*/ 14 h 24"/>
                <a:gd name="T36" fmla="*/ 1 w 20"/>
                <a:gd name="T37" fmla="*/ 16 h 24"/>
                <a:gd name="T38" fmla="*/ 1 w 20"/>
                <a:gd name="T39" fmla="*/ 17 h 24"/>
                <a:gd name="T40" fmla="*/ 0 w 20"/>
                <a:gd name="T41" fmla="*/ 19 h 24"/>
                <a:gd name="T42" fmla="*/ 0 w 20"/>
                <a:gd name="T43" fmla="*/ 20 h 24"/>
                <a:gd name="T44" fmla="*/ 0 w 20"/>
                <a:gd name="T45" fmla="*/ 21 h 24"/>
                <a:gd name="T46" fmla="*/ 0 w 20"/>
                <a:gd name="T47" fmla="*/ 22 h 24"/>
                <a:gd name="T48" fmla="*/ 0 w 20"/>
                <a:gd name="T49" fmla="*/ 23 h 24"/>
                <a:gd name="T50" fmla="*/ 0 w 20"/>
                <a:gd name="T51" fmla="*/ 22 h 24"/>
                <a:gd name="T52" fmla="*/ 2 w 20"/>
                <a:gd name="T53" fmla="*/ 21 h 24"/>
                <a:gd name="T54" fmla="*/ 6 w 20"/>
                <a:gd name="T55" fmla="*/ 20 h 24"/>
                <a:gd name="T56" fmla="*/ 9 w 20"/>
                <a:gd name="T57" fmla="*/ 18 h 24"/>
                <a:gd name="T58" fmla="*/ 13 w 20"/>
                <a:gd name="T59" fmla="*/ 16 h 24"/>
                <a:gd name="T60" fmla="*/ 16 w 20"/>
                <a:gd name="T61" fmla="*/ 14 h 24"/>
                <a:gd name="T62" fmla="*/ 18 w 20"/>
                <a:gd name="T63" fmla="*/ 12 h 24"/>
                <a:gd name="T64" fmla="*/ 19 w 20"/>
                <a:gd name="T6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4">
                  <a:moveTo>
                    <a:pt x="19" y="9"/>
                  </a:moveTo>
                  <a:lnTo>
                    <a:pt x="19" y="7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4" y="4"/>
                  </a:lnTo>
                  <a:lnTo>
                    <a:pt x="2" y="7"/>
                  </a:lnTo>
                  <a:lnTo>
                    <a:pt x="2" y="9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1" y="16"/>
                  </a:lnTo>
                  <a:lnTo>
                    <a:pt x="1" y="17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2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2" y="21"/>
                  </a:lnTo>
                  <a:lnTo>
                    <a:pt x="6" y="20"/>
                  </a:lnTo>
                  <a:lnTo>
                    <a:pt x="9" y="18"/>
                  </a:lnTo>
                  <a:lnTo>
                    <a:pt x="13" y="16"/>
                  </a:lnTo>
                  <a:lnTo>
                    <a:pt x="16" y="14"/>
                  </a:lnTo>
                  <a:lnTo>
                    <a:pt x="18" y="12"/>
                  </a:lnTo>
                  <a:lnTo>
                    <a:pt x="19" y="9"/>
                  </a:lnTo>
                </a:path>
              </a:pathLst>
            </a:custGeom>
            <a:solidFill>
              <a:srgbClr val="EBEBE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27" name="Freeform 515">
              <a:extLst>
                <a:ext uri="{FF2B5EF4-FFF2-40B4-BE49-F238E27FC236}">
                  <a16:creationId xmlns:a16="http://schemas.microsoft.com/office/drawing/2014/main" id="{FB206D9F-D195-2BA0-2D8D-D48DD8322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10"/>
              <a:ext cx="20" cy="24"/>
            </a:xfrm>
            <a:custGeom>
              <a:avLst/>
              <a:gdLst>
                <a:gd name="T0" fmla="*/ 19 w 20"/>
                <a:gd name="T1" fmla="*/ 9 h 24"/>
                <a:gd name="T2" fmla="*/ 19 w 20"/>
                <a:gd name="T3" fmla="*/ 8 h 24"/>
                <a:gd name="T4" fmla="*/ 19 w 20"/>
                <a:gd name="T5" fmla="*/ 6 h 24"/>
                <a:gd name="T6" fmla="*/ 18 w 20"/>
                <a:gd name="T7" fmla="*/ 4 h 24"/>
                <a:gd name="T8" fmla="*/ 18 w 20"/>
                <a:gd name="T9" fmla="*/ 3 h 24"/>
                <a:gd name="T10" fmla="*/ 16 w 20"/>
                <a:gd name="T11" fmla="*/ 2 h 24"/>
                <a:gd name="T12" fmla="*/ 15 w 20"/>
                <a:gd name="T13" fmla="*/ 1 h 24"/>
                <a:gd name="T14" fmla="*/ 12 w 20"/>
                <a:gd name="T15" fmla="*/ 0 h 24"/>
                <a:gd name="T16" fmla="*/ 7 w 20"/>
                <a:gd name="T17" fmla="*/ 0 h 24"/>
                <a:gd name="T18" fmla="*/ 7 w 20"/>
                <a:gd name="T19" fmla="*/ 0 h 24"/>
                <a:gd name="T20" fmla="*/ 6 w 20"/>
                <a:gd name="T21" fmla="*/ 0 h 24"/>
                <a:gd name="T22" fmla="*/ 6 w 20"/>
                <a:gd name="T23" fmla="*/ 1 h 24"/>
                <a:gd name="T24" fmla="*/ 5 w 20"/>
                <a:gd name="T25" fmla="*/ 2 h 24"/>
                <a:gd name="T26" fmla="*/ 3 w 20"/>
                <a:gd name="T27" fmla="*/ 4 h 24"/>
                <a:gd name="T28" fmla="*/ 3 w 20"/>
                <a:gd name="T29" fmla="*/ 6 h 24"/>
                <a:gd name="T30" fmla="*/ 2 w 20"/>
                <a:gd name="T31" fmla="*/ 9 h 24"/>
                <a:gd name="T32" fmla="*/ 1 w 20"/>
                <a:gd name="T33" fmla="*/ 12 h 24"/>
                <a:gd name="T34" fmla="*/ 1 w 20"/>
                <a:gd name="T35" fmla="*/ 14 h 24"/>
                <a:gd name="T36" fmla="*/ 1 w 20"/>
                <a:gd name="T37" fmla="*/ 16 h 24"/>
                <a:gd name="T38" fmla="*/ 0 w 20"/>
                <a:gd name="T39" fmla="*/ 17 h 24"/>
                <a:gd name="T40" fmla="*/ 0 w 20"/>
                <a:gd name="T41" fmla="*/ 19 h 24"/>
                <a:gd name="T42" fmla="*/ 0 w 20"/>
                <a:gd name="T43" fmla="*/ 20 h 24"/>
                <a:gd name="T44" fmla="*/ 0 w 20"/>
                <a:gd name="T45" fmla="*/ 21 h 24"/>
                <a:gd name="T46" fmla="*/ 0 w 20"/>
                <a:gd name="T47" fmla="*/ 22 h 24"/>
                <a:gd name="T48" fmla="*/ 0 w 20"/>
                <a:gd name="T49" fmla="*/ 23 h 24"/>
                <a:gd name="T50" fmla="*/ 0 w 20"/>
                <a:gd name="T51" fmla="*/ 22 h 24"/>
                <a:gd name="T52" fmla="*/ 3 w 20"/>
                <a:gd name="T53" fmla="*/ 21 h 24"/>
                <a:gd name="T54" fmla="*/ 6 w 20"/>
                <a:gd name="T55" fmla="*/ 20 h 24"/>
                <a:gd name="T56" fmla="*/ 9 w 20"/>
                <a:gd name="T57" fmla="*/ 18 h 24"/>
                <a:gd name="T58" fmla="*/ 12 w 20"/>
                <a:gd name="T59" fmla="*/ 16 h 24"/>
                <a:gd name="T60" fmla="*/ 15 w 20"/>
                <a:gd name="T61" fmla="*/ 14 h 24"/>
                <a:gd name="T62" fmla="*/ 18 w 20"/>
                <a:gd name="T63" fmla="*/ 12 h 24"/>
                <a:gd name="T64" fmla="*/ 19 w 20"/>
                <a:gd name="T6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4">
                  <a:moveTo>
                    <a:pt x="19" y="9"/>
                  </a:moveTo>
                  <a:lnTo>
                    <a:pt x="19" y="8"/>
                  </a:lnTo>
                  <a:lnTo>
                    <a:pt x="19" y="6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6" y="2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3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1" y="16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1"/>
                  </a:lnTo>
                  <a:lnTo>
                    <a:pt x="0" y="22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3" y="21"/>
                  </a:lnTo>
                  <a:lnTo>
                    <a:pt x="6" y="20"/>
                  </a:lnTo>
                  <a:lnTo>
                    <a:pt x="9" y="18"/>
                  </a:lnTo>
                  <a:lnTo>
                    <a:pt x="12" y="16"/>
                  </a:lnTo>
                  <a:lnTo>
                    <a:pt x="15" y="14"/>
                  </a:lnTo>
                  <a:lnTo>
                    <a:pt x="18" y="12"/>
                  </a:lnTo>
                  <a:lnTo>
                    <a:pt x="19" y="9"/>
                  </a:lnTo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28" name="Freeform 516">
              <a:extLst>
                <a:ext uri="{FF2B5EF4-FFF2-40B4-BE49-F238E27FC236}">
                  <a16:creationId xmlns:a16="http://schemas.microsoft.com/office/drawing/2014/main" id="{AF7C493F-3D72-748A-3525-F1D5069E7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12"/>
              <a:ext cx="22" cy="21"/>
            </a:xfrm>
            <a:custGeom>
              <a:avLst/>
              <a:gdLst>
                <a:gd name="T0" fmla="*/ 21 w 22"/>
                <a:gd name="T1" fmla="*/ 8 h 21"/>
                <a:gd name="T2" fmla="*/ 21 w 22"/>
                <a:gd name="T3" fmla="*/ 6 h 21"/>
                <a:gd name="T4" fmla="*/ 21 w 22"/>
                <a:gd name="T5" fmla="*/ 5 h 21"/>
                <a:gd name="T6" fmla="*/ 21 w 22"/>
                <a:gd name="T7" fmla="*/ 4 h 21"/>
                <a:gd name="T8" fmla="*/ 20 w 22"/>
                <a:gd name="T9" fmla="*/ 3 h 21"/>
                <a:gd name="T10" fmla="*/ 19 w 22"/>
                <a:gd name="T11" fmla="*/ 2 h 21"/>
                <a:gd name="T12" fmla="*/ 16 w 22"/>
                <a:gd name="T13" fmla="*/ 1 h 21"/>
                <a:gd name="T14" fmla="*/ 13 w 22"/>
                <a:gd name="T15" fmla="*/ 0 h 21"/>
                <a:gd name="T16" fmla="*/ 8 w 22"/>
                <a:gd name="T17" fmla="*/ 0 h 21"/>
                <a:gd name="T18" fmla="*/ 8 w 22"/>
                <a:gd name="T19" fmla="*/ 0 h 21"/>
                <a:gd name="T20" fmla="*/ 7 w 22"/>
                <a:gd name="T21" fmla="*/ 0 h 21"/>
                <a:gd name="T22" fmla="*/ 6 w 22"/>
                <a:gd name="T23" fmla="*/ 1 h 21"/>
                <a:gd name="T24" fmla="*/ 5 w 22"/>
                <a:gd name="T25" fmla="*/ 2 h 21"/>
                <a:gd name="T26" fmla="*/ 4 w 22"/>
                <a:gd name="T27" fmla="*/ 4 h 21"/>
                <a:gd name="T28" fmla="*/ 3 w 22"/>
                <a:gd name="T29" fmla="*/ 6 h 21"/>
                <a:gd name="T30" fmla="*/ 2 w 22"/>
                <a:gd name="T31" fmla="*/ 8 h 21"/>
                <a:gd name="T32" fmla="*/ 2 w 22"/>
                <a:gd name="T33" fmla="*/ 11 h 21"/>
                <a:gd name="T34" fmla="*/ 1 w 22"/>
                <a:gd name="T35" fmla="*/ 12 h 21"/>
                <a:gd name="T36" fmla="*/ 1 w 22"/>
                <a:gd name="T37" fmla="*/ 13 h 21"/>
                <a:gd name="T38" fmla="*/ 1 w 22"/>
                <a:gd name="T39" fmla="*/ 15 h 21"/>
                <a:gd name="T40" fmla="*/ 1 w 22"/>
                <a:gd name="T41" fmla="*/ 16 h 21"/>
                <a:gd name="T42" fmla="*/ 0 w 22"/>
                <a:gd name="T43" fmla="*/ 18 h 21"/>
                <a:gd name="T44" fmla="*/ 0 w 22"/>
                <a:gd name="T45" fmla="*/ 19 h 21"/>
                <a:gd name="T46" fmla="*/ 0 w 22"/>
                <a:gd name="T47" fmla="*/ 19 h 21"/>
                <a:gd name="T48" fmla="*/ 0 w 22"/>
                <a:gd name="T49" fmla="*/ 20 h 21"/>
                <a:gd name="T50" fmla="*/ 1 w 22"/>
                <a:gd name="T51" fmla="*/ 19 h 21"/>
                <a:gd name="T52" fmla="*/ 3 w 22"/>
                <a:gd name="T53" fmla="*/ 19 h 21"/>
                <a:gd name="T54" fmla="*/ 6 w 22"/>
                <a:gd name="T55" fmla="*/ 17 h 21"/>
                <a:gd name="T56" fmla="*/ 10 w 22"/>
                <a:gd name="T57" fmla="*/ 16 h 21"/>
                <a:gd name="T58" fmla="*/ 14 w 22"/>
                <a:gd name="T59" fmla="*/ 14 h 21"/>
                <a:gd name="T60" fmla="*/ 17 w 22"/>
                <a:gd name="T61" fmla="*/ 12 h 21"/>
                <a:gd name="T62" fmla="*/ 20 w 22"/>
                <a:gd name="T63" fmla="*/ 10 h 21"/>
                <a:gd name="T64" fmla="*/ 21 w 22"/>
                <a:gd name="T65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1">
                  <a:moveTo>
                    <a:pt x="21" y="8"/>
                  </a:moveTo>
                  <a:lnTo>
                    <a:pt x="21" y="6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0" y="3"/>
                  </a:lnTo>
                  <a:lnTo>
                    <a:pt x="19" y="2"/>
                  </a:lnTo>
                  <a:lnTo>
                    <a:pt x="16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2" y="8"/>
                  </a:lnTo>
                  <a:lnTo>
                    <a:pt x="2" y="11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3" y="19"/>
                  </a:lnTo>
                  <a:lnTo>
                    <a:pt x="6" y="17"/>
                  </a:lnTo>
                  <a:lnTo>
                    <a:pt x="10" y="16"/>
                  </a:lnTo>
                  <a:lnTo>
                    <a:pt x="14" y="14"/>
                  </a:lnTo>
                  <a:lnTo>
                    <a:pt x="17" y="12"/>
                  </a:lnTo>
                  <a:lnTo>
                    <a:pt x="20" y="10"/>
                  </a:lnTo>
                  <a:lnTo>
                    <a:pt x="21" y="8"/>
                  </a:lnTo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29" name="Freeform 517">
              <a:extLst>
                <a:ext uri="{FF2B5EF4-FFF2-40B4-BE49-F238E27FC236}">
                  <a16:creationId xmlns:a16="http://schemas.microsoft.com/office/drawing/2014/main" id="{732A8786-275E-9A42-31D3-380E7770C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12"/>
              <a:ext cx="22" cy="21"/>
            </a:xfrm>
            <a:custGeom>
              <a:avLst/>
              <a:gdLst>
                <a:gd name="T0" fmla="*/ 20 w 22"/>
                <a:gd name="T1" fmla="*/ 8 h 21"/>
                <a:gd name="T2" fmla="*/ 20 w 22"/>
                <a:gd name="T3" fmla="*/ 7 h 21"/>
                <a:gd name="T4" fmla="*/ 21 w 22"/>
                <a:gd name="T5" fmla="*/ 5 h 21"/>
                <a:gd name="T6" fmla="*/ 20 w 22"/>
                <a:gd name="T7" fmla="*/ 4 h 21"/>
                <a:gd name="T8" fmla="*/ 19 w 22"/>
                <a:gd name="T9" fmla="*/ 3 h 21"/>
                <a:gd name="T10" fmla="*/ 18 w 22"/>
                <a:gd name="T11" fmla="*/ 2 h 21"/>
                <a:gd name="T12" fmla="*/ 16 w 22"/>
                <a:gd name="T13" fmla="*/ 1 h 21"/>
                <a:gd name="T14" fmla="*/ 13 w 22"/>
                <a:gd name="T15" fmla="*/ 0 h 21"/>
                <a:gd name="T16" fmla="*/ 8 w 22"/>
                <a:gd name="T17" fmla="*/ 0 h 21"/>
                <a:gd name="T18" fmla="*/ 8 w 22"/>
                <a:gd name="T19" fmla="*/ 0 h 21"/>
                <a:gd name="T20" fmla="*/ 7 w 22"/>
                <a:gd name="T21" fmla="*/ 0 h 21"/>
                <a:gd name="T22" fmla="*/ 7 w 22"/>
                <a:gd name="T23" fmla="*/ 1 h 21"/>
                <a:gd name="T24" fmla="*/ 5 w 22"/>
                <a:gd name="T25" fmla="*/ 2 h 21"/>
                <a:gd name="T26" fmla="*/ 4 w 22"/>
                <a:gd name="T27" fmla="*/ 4 h 21"/>
                <a:gd name="T28" fmla="*/ 3 w 22"/>
                <a:gd name="T29" fmla="*/ 6 h 21"/>
                <a:gd name="T30" fmla="*/ 2 w 22"/>
                <a:gd name="T31" fmla="*/ 8 h 21"/>
                <a:gd name="T32" fmla="*/ 2 w 22"/>
                <a:gd name="T33" fmla="*/ 11 h 21"/>
                <a:gd name="T34" fmla="*/ 1 w 22"/>
                <a:gd name="T35" fmla="*/ 12 h 21"/>
                <a:gd name="T36" fmla="*/ 1 w 22"/>
                <a:gd name="T37" fmla="*/ 14 h 21"/>
                <a:gd name="T38" fmla="*/ 1 w 22"/>
                <a:gd name="T39" fmla="*/ 15 h 21"/>
                <a:gd name="T40" fmla="*/ 1 w 22"/>
                <a:gd name="T41" fmla="*/ 16 h 21"/>
                <a:gd name="T42" fmla="*/ 0 w 22"/>
                <a:gd name="T43" fmla="*/ 18 h 21"/>
                <a:gd name="T44" fmla="*/ 0 w 22"/>
                <a:gd name="T45" fmla="*/ 19 h 21"/>
                <a:gd name="T46" fmla="*/ 0 w 22"/>
                <a:gd name="T47" fmla="*/ 19 h 21"/>
                <a:gd name="T48" fmla="*/ 0 w 22"/>
                <a:gd name="T49" fmla="*/ 20 h 21"/>
                <a:gd name="T50" fmla="*/ 1 w 22"/>
                <a:gd name="T51" fmla="*/ 19 h 21"/>
                <a:gd name="T52" fmla="*/ 3 w 22"/>
                <a:gd name="T53" fmla="*/ 18 h 21"/>
                <a:gd name="T54" fmla="*/ 6 w 22"/>
                <a:gd name="T55" fmla="*/ 17 h 21"/>
                <a:gd name="T56" fmla="*/ 10 w 22"/>
                <a:gd name="T57" fmla="*/ 16 h 21"/>
                <a:gd name="T58" fmla="*/ 13 w 22"/>
                <a:gd name="T59" fmla="*/ 14 h 21"/>
                <a:gd name="T60" fmla="*/ 17 w 22"/>
                <a:gd name="T61" fmla="*/ 12 h 21"/>
                <a:gd name="T62" fmla="*/ 19 w 22"/>
                <a:gd name="T63" fmla="*/ 10 h 21"/>
                <a:gd name="T64" fmla="*/ 20 w 22"/>
                <a:gd name="T65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1">
                  <a:moveTo>
                    <a:pt x="20" y="8"/>
                  </a:moveTo>
                  <a:lnTo>
                    <a:pt x="20" y="7"/>
                  </a:lnTo>
                  <a:lnTo>
                    <a:pt x="21" y="5"/>
                  </a:lnTo>
                  <a:lnTo>
                    <a:pt x="20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2" y="8"/>
                  </a:lnTo>
                  <a:lnTo>
                    <a:pt x="2" y="11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3" y="18"/>
                  </a:lnTo>
                  <a:lnTo>
                    <a:pt x="6" y="17"/>
                  </a:lnTo>
                  <a:lnTo>
                    <a:pt x="10" y="16"/>
                  </a:lnTo>
                  <a:lnTo>
                    <a:pt x="13" y="14"/>
                  </a:lnTo>
                  <a:lnTo>
                    <a:pt x="17" y="12"/>
                  </a:lnTo>
                  <a:lnTo>
                    <a:pt x="19" y="10"/>
                  </a:lnTo>
                  <a:lnTo>
                    <a:pt x="20" y="8"/>
                  </a:lnTo>
                </a:path>
              </a:pathLst>
            </a:cu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30" name="Freeform 518">
              <a:extLst>
                <a:ext uri="{FF2B5EF4-FFF2-40B4-BE49-F238E27FC236}">
                  <a16:creationId xmlns:a16="http://schemas.microsoft.com/office/drawing/2014/main" id="{300C1623-593F-6B62-AA03-5E2D8FC85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12"/>
              <a:ext cx="22" cy="20"/>
            </a:xfrm>
            <a:custGeom>
              <a:avLst/>
              <a:gdLst>
                <a:gd name="T0" fmla="*/ 21 w 22"/>
                <a:gd name="T1" fmla="*/ 8 h 20"/>
                <a:gd name="T2" fmla="*/ 21 w 22"/>
                <a:gd name="T3" fmla="*/ 6 h 20"/>
                <a:gd name="T4" fmla="*/ 21 w 22"/>
                <a:gd name="T5" fmla="*/ 5 h 20"/>
                <a:gd name="T6" fmla="*/ 21 w 22"/>
                <a:gd name="T7" fmla="*/ 3 h 20"/>
                <a:gd name="T8" fmla="*/ 20 w 22"/>
                <a:gd name="T9" fmla="*/ 2 h 20"/>
                <a:gd name="T10" fmla="*/ 19 w 22"/>
                <a:gd name="T11" fmla="*/ 1 h 20"/>
                <a:gd name="T12" fmla="*/ 17 w 22"/>
                <a:gd name="T13" fmla="*/ 1 h 20"/>
                <a:gd name="T14" fmla="*/ 13 w 22"/>
                <a:gd name="T15" fmla="*/ 0 h 20"/>
                <a:gd name="T16" fmla="*/ 8 w 22"/>
                <a:gd name="T17" fmla="*/ 0 h 20"/>
                <a:gd name="T18" fmla="*/ 8 w 22"/>
                <a:gd name="T19" fmla="*/ 0 h 20"/>
                <a:gd name="T20" fmla="*/ 7 w 22"/>
                <a:gd name="T21" fmla="*/ 0 h 20"/>
                <a:gd name="T22" fmla="*/ 7 w 22"/>
                <a:gd name="T23" fmla="*/ 1 h 20"/>
                <a:gd name="T24" fmla="*/ 5 w 22"/>
                <a:gd name="T25" fmla="*/ 2 h 20"/>
                <a:gd name="T26" fmla="*/ 4 w 22"/>
                <a:gd name="T27" fmla="*/ 4 h 20"/>
                <a:gd name="T28" fmla="*/ 3 w 22"/>
                <a:gd name="T29" fmla="*/ 6 h 20"/>
                <a:gd name="T30" fmla="*/ 2 w 22"/>
                <a:gd name="T31" fmla="*/ 8 h 20"/>
                <a:gd name="T32" fmla="*/ 1 w 22"/>
                <a:gd name="T33" fmla="*/ 10 h 20"/>
                <a:gd name="T34" fmla="*/ 1 w 22"/>
                <a:gd name="T35" fmla="*/ 12 h 20"/>
                <a:gd name="T36" fmla="*/ 1 w 22"/>
                <a:gd name="T37" fmla="*/ 13 h 20"/>
                <a:gd name="T38" fmla="*/ 1 w 22"/>
                <a:gd name="T39" fmla="*/ 14 h 20"/>
                <a:gd name="T40" fmla="*/ 0 w 22"/>
                <a:gd name="T41" fmla="*/ 15 h 20"/>
                <a:gd name="T42" fmla="*/ 0 w 22"/>
                <a:gd name="T43" fmla="*/ 17 h 20"/>
                <a:gd name="T44" fmla="*/ 0 w 22"/>
                <a:gd name="T45" fmla="*/ 18 h 20"/>
                <a:gd name="T46" fmla="*/ 0 w 22"/>
                <a:gd name="T47" fmla="*/ 18 h 20"/>
                <a:gd name="T48" fmla="*/ 0 w 22"/>
                <a:gd name="T49" fmla="*/ 19 h 20"/>
                <a:gd name="T50" fmla="*/ 1 w 22"/>
                <a:gd name="T51" fmla="*/ 18 h 20"/>
                <a:gd name="T52" fmla="*/ 3 w 22"/>
                <a:gd name="T53" fmla="*/ 17 h 20"/>
                <a:gd name="T54" fmla="*/ 6 w 22"/>
                <a:gd name="T55" fmla="*/ 16 h 20"/>
                <a:gd name="T56" fmla="*/ 10 w 22"/>
                <a:gd name="T57" fmla="*/ 15 h 20"/>
                <a:gd name="T58" fmla="*/ 14 w 22"/>
                <a:gd name="T59" fmla="*/ 13 h 20"/>
                <a:gd name="T60" fmla="*/ 17 w 22"/>
                <a:gd name="T61" fmla="*/ 11 h 20"/>
                <a:gd name="T62" fmla="*/ 19 w 22"/>
                <a:gd name="T63" fmla="*/ 9 h 20"/>
                <a:gd name="T64" fmla="*/ 21 w 22"/>
                <a:gd name="T6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0">
                  <a:moveTo>
                    <a:pt x="21" y="8"/>
                  </a:moveTo>
                  <a:lnTo>
                    <a:pt x="21" y="6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6" y="16"/>
                  </a:lnTo>
                  <a:lnTo>
                    <a:pt x="10" y="15"/>
                  </a:lnTo>
                  <a:lnTo>
                    <a:pt x="14" y="13"/>
                  </a:lnTo>
                  <a:lnTo>
                    <a:pt x="17" y="11"/>
                  </a:lnTo>
                  <a:lnTo>
                    <a:pt x="19" y="9"/>
                  </a:lnTo>
                  <a:lnTo>
                    <a:pt x="21" y="8"/>
                  </a:lnTo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31" name="Freeform 519">
              <a:extLst>
                <a:ext uri="{FF2B5EF4-FFF2-40B4-BE49-F238E27FC236}">
                  <a16:creationId xmlns:a16="http://schemas.microsoft.com/office/drawing/2014/main" id="{09E308BC-42B2-BE2C-5092-4A89C80F3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12"/>
              <a:ext cx="22" cy="20"/>
            </a:xfrm>
            <a:custGeom>
              <a:avLst/>
              <a:gdLst>
                <a:gd name="T0" fmla="*/ 20 w 22"/>
                <a:gd name="T1" fmla="*/ 8 h 20"/>
                <a:gd name="T2" fmla="*/ 20 w 22"/>
                <a:gd name="T3" fmla="*/ 6 h 20"/>
                <a:gd name="T4" fmla="*/ 21 w 22"/>
                <a:gd name="T5" fmla="*/ 5 h 20"/>
                <a:gd name="T6" fmla="*/ 20 w 22"/>
                <a:gd name="T7" fmla="*/ 4 h 20"/>
                <a:gd name="T8" fmla="*/ 20 w 22"/>
                <a:gd name="T9" fmla="*/ 3 h 20"/>
                <a:gd name="T10" fmla="*/ 18 w 22"/>
                <a:gd name="T11" fmla="*/ 2 h 20"/>
                <a:gd name="T12" fmla="*/ 16 w 22"/>
                <a:gd name="T13" fmla="*/ 1 h 20"/>
                <a:gd name="T14" fmla="*/ 13 w 22"/>
                <a:gd name="T15" fmla="*/ 0 h 20"/>
                <a:gd name="T16" fmla="*/ 8 w 22"/>
                <a:gd name="T17" fmla="*/ 0 h 20"/>
                <a:gd name="T18" fmla="*/ 7 w 22"/>
                <a:gd name="T19" fmla="*/ 0 h 20"/>
                <a:gd name="T20" fmla="*/ 7 w 22"/>
                <a:gd name="T21" fmla="*/ 0 h 20"/>
                <a:gd name="T22" fmla="*/ 6 w 22"/>
                <a:gd name="T23" fmla="*/ 1 h 20"/>
                <a:gd name="T24" fmla="*/ 5 w 22"/>
                <a:gd name="T25" fmla="*/ 2 h 20"/>
                <a:gd name="T26" fmla="*/ 3 w 22"/>
                <a:gd name="T27" fmla="*/ 4 h 20"/>
                <a:gd name="T28" fmla="*/ 2 w 22"/>
                <a:gd name="T29" fmla="*/ 6 h 20"/>
                <a:gd name="T30" fmla="*/ 2 w 22"/>
                <a:gd name="T31" fmla="*/ 8 h 20"/>
                <a:gd name="T32" fmla="*/ 1 w 22"/>
                <a:gd name="T33" fmla="*/ 10 h 20"/>
                <a:gd name="T34" fmla="*/ 1 w 22"/>
                <a:gd name="T35" fmla="*/ 12 h 20"/>
                <a:gd name="T36" fmla="*/ 1 w 22"/>
                <a:gd name="T37" fmla="*/ 13 h 20"/>
                <a:gd name="T38" fmla="*/ 0 w 22"/>
                <a:gd name="T39" fmla="*/ 14 h 20"/>
                <a:gd name="T40" fmla="*/ 0 w 22"/>
                <a:gd name="T41" fmla="*/ 16 h 20"/>
                <a:gd name="T42" fmla="*/ 0 w 22"/>
                <a:gd name="T43" fmla="*/ 17 h 20"/>
                <a:gd name="T44" fmla="*/ 0 w 22"/>
                <a:gd name="T45" fmla="*/ 18 h 20"/>
                <a:gd name="T46" fmla="*/ 0 w 22"/>
                <a:gd name="T47" fmla="*/ 18 h 20"/>
                <a:gd name="T48" fmla="*/ 0 w 22"/>
                <a:gd name="T49" fmla="*/ 19 h 20"/>
                <a:gd name="T50" fmla="*/ 1 w 22"/>
                <a:gd name="T51" fmla="*/ 18 h 20"/>
                <a:gd name="T52" fmla="*/ 3 w 22"/>
                <a:gd name="T53" fmla="*/ 18 h 20"/>
                <a:gd name="T54" fmla="*/ 6 w 22"/>
                <a:gd name="T55" fmla="*/ 16 h 20"/>
                <a:gd name="T56" fmla="*/ 10 w 22"/>
                <a:gd name="T57" fmla="*/ 15 h 20"/>
                <a:gd name="T58" fmla="*/ 13 w 22"/>
                <a:gd name="T59" fmla="*/ 13 h 20"/>
                <a:gd name="T60" fmla="*/ 17 w 22"/>
                <a:gd name="T61" fmla="*/ 11 h 20"/>
                <a:gd name="T62" fmla="*/ 19 w 22"/>
                <a:gd name="T63" fmla="*/ 9 h 20"/>
                <a:gd name="T64" fmla="*/ 20 w 22"/>
                <a:gd name="T6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0">
                  <a:moveTo>
                    <a:pt x="20" y="8"/>
                  </a:moveTo>
                  <a:lnTo>
                    <a:pt x="20" y="6"/>
                  </a:lnTo>
                  <a:lnTo>
                    <a:pt x="21" y="5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3" y="4"/>
                  </a:lnTo>
                  <a:lnTo>
                    <a:pt x="2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3" y="18"/>
                  </a:lnTo>
                  <a:lnTo>
                    <a:pt x="6" y="16"/>
                  </a:lnTo>
                  <a:lnTo>
                    <a:pt x="10" y="15"/>
                  </a:lnTo>
                  <a:lnTo>
                    <a:pt x="13" y="13"/>
                  </a:lnTo>
                  <a:lnTo>
                    <a:pt x="17" y="11"/>
                  </a:lnTo>
                  <a:lnTo>
                    <a:pt x="19" y="9"/>
                  </a:lnTo>
                  <a:lnTo>
                    <a:pt x="20" y="8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32" name="Freeform 520">
              <a:extLst>
                <a:ext uri="{FF2B5EF4-FFF2-40B4-BE49-F238E27FC236}">
                  <a16:creationId xmlns:a16="http://schemas.microsoft.com/office/drawing/2014/main" id="{C90411F9-4568-E69C-917D-E12714D68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12"/>
              <a:ext cx="22" cy="20"/>
            </a:xfrm>
            <a:custGeom>
              <a:avLst/>
              <a:gdLst>
                <a:gd name="T0" fmla="*/ 20 w 22"/>
                <a:gd name="T1" fmla="*/ 8 h 20"/>
                <a:gd name="T2" fmla="*/ 20 w 22"/>
                <a:gd name="T3" fmla="*/ 6 h 20"/>
                <a:gd name="T4" fmla="*/ 21 w 22"/>
                <a:gd name="T5" fmla="*/ 5 h 20"/>
                <a:gd name="T6" fmla="*/ 21 w 22"/>
                <a:gd name="T7" fmla="*/ 4 h 20"/>
                <a:gd name="T8" fmla="*/ 20 w 22"/>
                <a:gd name="T9" fmla="*/ 3 h 20"/>
                <a:gd name="T10" fmla="*/ 19 w 22"/>
                <a:gd name="T11" fmla="*/ 2 h 20"/>
                <a:gd name="T12" fmla="*/ 16 w 22"/>
                <a:gd name="T13" fmla="*/ 1 h 20"/>
                <a:gd name="T14" fmla="*/ 13 w 22"/>
                <a:gd name="T15" fmla="*/ 0 h 20"/>
                <a:gd name="T16" fmla="*/ 9 w 22"/>
                <a:gd name="T17" fmla="*/ 0 h 20"/>
                <a:gd name="T18" fmla="*/ 8 w 22"/>
                <a:gd name="T19" fmla="*/ 0 h 20"/>
                <a:gd name="T20" fmla="*/ 7 w 22"/>
                <a:gd name="T21" fmla="*/ 0 h 20"/>
                <a:gd name="T22" fmla="*/ 6 w 22"/>
                <a:gd name="T23" fmla="*/ 1 h 20"/>
                <a:gd name="T24" fmla="*/ 5 w 22"/>
                <a:gd name="T25" fmla="*/ 2 h 20"/>
                <a:gd name="T26" fmla="*/ 4 w 22"/>
                <a:gd name="T27" fmla="*/ 4 h 20"/>
                <a:gd name="T28" fmla="*/ 3 w 22"/>
                <a:gd name="T29" fmla="*/ 6 h 20"/>
                <a:gd name="T30" fmla="*/ 2 w 22"/>
                <a:gd name="T31" fmla="*/ 8 h 20"/>
                <a:gd name="T32" fmla="*/ 1 w 22"/>
                <a:gd name="T33" fmla="*/ 11 h 20"/>
                <a:gd name="T34" fmla="*/ 1 w 22"/>
                <a:gd name="T35" fmla="*/ 12 h 20"/>
                <a:gd name="T36" fmla="*/ 0 w 22"/>
                <a:gd name="T37" fmla="*/ 13 h 20"/>
                <a:gd name="T38" fmla="*/ 0 w 22"/>
                <a:gd name="T39" fmla="*/ 15 h 20"/>
                <a:gd name="T40" fmla="*/ 0 w 22"/>
                <a:gd name="T41" fmla="*/ 16 h 20"/>
                <a:gd name="T42" fmla="*/ 0 w 22"/>
                <a:gd name="T43" fmla="*/ 17 h 20"/>
                <a:gd name="T44" fmla="*/ 0 w 22"/>
                <a:gd name="T45" fmla="*/ 18 h 20"/>
                <a:gd name="T46" fmla="*/ 0 w 22"/>
                <a:gd name="T47" fmla="*/ 18 h 20"/>
                <a:gd name="T48" fmla="*/ 0 w 22"/>
                <a:gd name="T49" fmla="*/ 19 h 20"/>
                <a:gd name="T50" fmla="*/ 0 w 22"/>
                <a:gd name="T51" fmla="*/ 18 h 20"/>
                <a:gd name="T52" fmla="*/ 3 w 22"/>
                <a:gd name="T53" fmla="*/ 18 h 20"/>
                <a:gd name="T54" fmla="*/ 6 w 22"/>
                <a:gd name="T55" fmla="*/ 16 h 20"/>
                <a:gd name="T56" fmla="*/ 10 w 22"/>
                <a:gd name="T57" fmla="*/ 15 h 20"/>
                <a:gd name="T58" fmla="*/ 13 w 22"/>
                <a:gd name="T59" fmla="*/ 13 h 20"/>
                <a:gd name="T60" fmla="*/ 16 w 22"/>
                <a:gd name="T61" fmla="*/ 11 h 20"/>
                <a:gd name="T62" fmla="*/ 19 w 22"/>
                <a:gd name="T63" fmla="*/ 10 h 20"/>
                <a:gd name="T64" fmla="*/ 20 w 22"/>
                <a:gd name="T6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0">
                  <a:moveTo>
                    <a:pt x="20" y="8"/>
                  </a:moveTo>
                  <a:lnTo>
                    <a:pt x="20" y="6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0" y="3"/>
                  </a:lnTo>
                  <a:lnTo>
                    <a:pt x="19" y="2"/>
                  </a:lnTo>
                  <a:lnTo>
                    <a:pt x="16" y="1"/>
                  </a:lnTo>
                  <a:lnTo>
                    <a:pt x="13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2" y="8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3" y="18"/>
                  </a:lnTo>
                  <a:lnTo>
                    <a:pt x="6" y="16"/>
                  </a:lnTo>
                  <a:lnTo>
                    <a:pt x="10" y="15"/>
                  </a:lnTo>
                  <a:lnTo>
                    <a:pt x="13" y="13"/>
                  </a:lnTo>
                  <a:lnTo>
                    <a:pt x="16" y="11"/>
                  </a:lnTo>
                  <a:lnTo>
                    <a:pt x="19" y="10"/>
                  </a:lnTo>
                  <a:lnTo>
                    <a:pt x="20" y="8"/>
                  </a:lnTo>
                </a:path>
              </a:pathLst>
            </a:custGeom>
            <a:solidFill>
              <a:srgbClr val="D4D4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33" name="Freeform 521">
              <a:extLst>
                <a:ext uri="{FF2B5EF4-FFF2-40B4-BE49-F238E27FC236}">
                  <a16:creationId xmlns:a16="http://schemas.microsoft.com/office/drawing/2014/main" id="{05C83243-6F46-44B7-1A99-335A9CC50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9" y="3512"/>
              <a:ext cx="21" cy="20"/>
            </a:xfrm>
            <a:custGeom>
              <a:avLst/>
              <a:gdLst>
                <a:gd name="T0" fmla="*/ 18 w 21"/>
                <a:gd name="T1" fmla="*/ 8 h 20"/>
                <a:gd name="T2" fmla="*/ 19 w 21"/>
                <a:gd name="T3" fmla="*/ 6 h 20"/>
                <a:gd name="T4" fmla="*/ 20 w 21"/>
                <a:gd name="T5" fmla="*/ 5 h 20"/>
                <a:gd name="T6" fmla="*/ 20 w 21"/>
                <a:gd name="T7" fmla="*/ 4 h 20"/>
                <a:gd name="T8" fmla="*/ 19 w 21"/>
                <a:gd name="T9" fmla="*/ 3 h 20"/>
                <a:gd name="T10" fmla="*/ 18 w 21"/>
                <a:gd name="T11" fmla="*/ 2 h 20"/>
                <a:gd name="T12" fmla="*/ 16 w 21"/>
                <a:gd name="T13" fmla="*/ 1 h 20"/>
                <a:gd name="T14" fmla="*/ 13 w 21"/>
                <a:gd name="T15" fmla="*/ 0 h 20"/>
                <a:gd name="T16" fmla="*/ 8 w 21"/>
                <a:gd name="T17" fmla="*/ 0 h 20"/>
                <a:gd name="T18" fmla="*/ 7 w 21"/>
                <a:gd name="T19" fmla="*/ 0 h 20"/>
                <a:gd name="T20" fmla="*/ 7 w 21"/>
                <a:gd name="T21" fmla="*/ 0 h 20"/>
                <a:gd name="T22" fmla="*/ 6 w 21"/>
                <a:gd name="T23" fmla="*/ 1 h 20"/>
                <a:gd name="T24" fmla="*/ 4 w 21"/>
                <a:gd name="T25" fmla="*/ 3 h 20"/>
                <a:gd name="T26" fmla="*/ 3 w 21"/>
                <a:gd name="T27" fmla="*/ 4 h 20"/>
                <a:gd name="T28" fmla="*/ 2 w 21"/>
                <a:gd name="T29" fmla="*/ 6 h 20"/>
                <a:gd name="T30" fmla="*/ 1 w 21"/>
                <a:gd name="T31" fmla="*/ 8 h 20"/>
                <a:gd name="T32" fmla="*/ 1 w 21"/>
                <a:gd name="T33" fmla="*/ 11 h 20"/>
                <a:gd name="T34" fmla="*/ 1 w 21"/>
                <a:gd name="T35" fmla="*/ 12 h 20"/>
                <a:gd name="T36" fmla="*/ 1 w 21"/>
                <a:gd name="T37" fmla="*/ 13 h 20"/>
                <a:gd name="T38" fmla="*/ 0 w 21"/>
                <a:gd name="T39" fmla="*/ 14 h 20"/>
                <a:gd name="T40" fmla="*/ 0 w 21"/>
                <a:gd name="T41" fmla="*/ 16 h 20"/>
                <a:gd name="T42" fmla="*/ 0 w 21"/>
                <a:gd name="T43" fmla="*/ 17 h 20"/>
                <a:gd name="T44" fmla="*/ 0 w 21"/>
                <a:gd name="T45" fmla="*/ 18 h 20"/>
                <a:gd name="T46" fmla="*/ 0 w 21"/>
                <a:gd name="T47" fmla="*/ 18 h 20"/>
                <a:gd name="T48" fmla="*/ 0 w 21"/>
                <a:gd name="T49" fmla="*/ 19 h 20"/>
                <a:gd name="T50" fmla="*/ 0 w 21"/>
                <a:gd name="T51" fmla="*/ 18 h 20"/>
                <a:gd name="T52" fmla="*/ 3 w 21"/>
                <a:gd name="T53" fmla="*/ 17 h 20"/>
                <a:gd name="T54" fmla="*/ 6 w 21"/>
                <a:gd name="T55" fmla="*/ 16 h 20"/>
                <a:gd name="T56" fmla="*/ 9 w 21"/>
                <a:gd name="T57" fmla="*/ 15 h 20"/>
                <a:gd name="T58" fmla="*/ 13 w 21"/>
                <a:gd name="T59" fmla="*/ 13 h 20"/>
                <a:gd name="T60" fmla="*/ 15 w 21"/>
                <a:gd name="T61" fmla="*/ 11 h 20"/>
                <a:gd name="T62" fmla="*/ 18 w 21"/>
                <a:gd name="T63" fmla="*/ 10 h 20"/>
                <a:gd name="T64" fmla="*/ 18 w 21"/>
                <a:gd name="T6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8" y="8"/>
                  </a:moveTo>
                  <a:lnTo>
                    <a:pt x="19" y="6"/>
                  </a:lnTo>
                  <a:lnTo>
                    <a:pt x="20" y="5"/>
                  </a:lnTo>
                  <a:lnTo>
                    <a:pt x="20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4" y="3"/>
                  </a:lnTo>
                  <a:lnTo>
                    <a:pt x="3" y="4"/>
                  </a:lnTo>
                  <a:lnTo>
                    <a:pt x="2" y="6"/>
                  </a:lnTo>
                  <a:lnTo>
                    <a:pt x="1" y="8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3" y="17"/>
                  </a:lnTo>
                  <a:lnTo>
                    <a:pt x="6" y="16"/>
                  </a:lnTo>
                  <a:lnTo>
                    <a:pt x="9" y="15"/>
                  </a:lnTo>
                  <a:lnTo>
                    <a:pt x="13" y="13"/>
                  </a:lnTo>
                  <a:lnTo>
                    <a:pt x="15" y="11"/>
                  </a:lnTo>
                  <a:lnTo>
                    <a:pt x="18" y="10"/>
                  </a:lnTo>
                  <a:lnTo>
                    <a:pt x="18" y="8"/>
                  </a:lnTo>
                </a:path>
              </a:pathLst>
            </a:custGeom>
            <a:solidFill>
              <a:srgbClr val="D1D1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34" name="Freeform 522">
              <a:extLst>
                <a:ext uri="{FF2B5EF4-FFF2-40B4-BE49-F238E27FC236}">
                  <a16:creationId xmlns:a16="http://schemas.microsoft.com/office/drawing/2014/main" id="{C9D43E0C-EF4F-A1EE-2331-2F8AB0BA5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9" y="3512"/>
              <a:ext cx="21" cy="20"/>
            </a:xfrm>
            <a:custGeom>
              <a:avLst/>
              <a:gdLst>
                <a:gd name="T0" fmla="*/ 9 w 21"/>
                <a:gd name="T1" fmla="*/ 0 h 20"/>
                <a:gd name="T2" fmla="*/ 8 w 21"/>
                <a:gd name="T3" fmla="*/ 0 h 20"/>
                <a:gd name="T4" fmla="*/ 8 w 21"/>
                <a:gd name="T5" fmla="*/ 0 h 20"/>
                <a:gd name="T6" fmla="*/ 6 w 21"/>
                <a:gd name="T7" fmla="*/ 1 h 20"/>
                <a:gd name="T8" fmla="*/ 5 w 21"/>
                <a:gd name="T9" fmla="*/ 3 h 20"/>
                <a:gd name="T10" fmla="*/ 4 w 21"/>
                <a:gd name="T11" fmla="*/ 4 h 20"/>
                <a:gd name="T12" fmla="*/ 3 w 21"/>
                <a:gd name="T13" fmla="*/ 6 h 20"/>
                <a:gd name="T14" fmla="*/ 1 w 21"/>
                <a:gd name="T15" fmla="*/ 8 h 20"/>
                <a:gd name="T16" fmla="*/ 1 w 21"/>
                <a:gd name="T17" fmla="*/ 11 h 20"/>
                <a:gd name="T18" fmla="*/ 1 w 21"/>
                <a:gd name="T19" fmla="*/ 12 h 20"/>
                <a:gd name="T20" fmla="*/ 1 w 21"/>
                <a:gd name="T21" fmla="*/ 13 h 20"/>
                <a:gd name="T22" fmla="*/ 1 w 21"/>
                <a:gd name="T23" fmla="*/ 15 h 20"/>
                <a:gd name="T24" fmla="*/ 0 w 21"/>
                <a:gd name="T25" fmla="*/ 16 h 20"/>
                <a:gd name="T26" fmla="*/ 0 w 21"/>
                <a:gd name="T27" fmla="*/ 17 h 20"/>
                <a:gd name="T28" fmla="*/ 0 w 21"/>
                <a:gd name="T29" fmla="*/ 18 h 20"/>
                <a:gd name="T30" fmla="*/ 0 w 21"/>
                <a:gd name="T31" fmla="*/ 18 h 20"/>
                <a:gd name="T32" fmla="*/ 0 w 21"/>
                <a:gd name="T33" fmla="*/ 19 h 20"/>
                <a:gd name="T34" fmla="*/ 1 w 21"/>
                <a:gd name="T35" fmla="*/ 18 h 20"/>
                <a:gd name="T36" fmla="*/ 3 w 21"/>
                <a:gd name="T37" fmla="*/ 17 h 20"/>
                <a:gd name="T38" fmla="*/ 6 w 21"/>
                <a:gd name="T39" fmla="*/ 16 h 20"/>
                <a:gd name="T40" fmla="*/ 9 w 21"/>
                <a:gd name="T41" fmla="*/ 15 h 20"/>
                <a:gd name="T42" fmla="*/ 13 w 21"/>
                <a:gd name="T43" fmla="*/ 13 h 20"/>
                <a:gd name="T44" fmla="*/ 16 w 21"/>
                <a:gd name="T45" fmla="*/ 11 h 20"/>
                <a:gd name="T46" fmla="*/ 18 w 21"/>
                <a:gd name="T47" fmla="*/ 9 h 20"/>
                <a:gd name="T48" fmla="*/ 18 w 21"/>
                <a:gd name="T49" fmla="*/ 8 h 20"/>
                <a:gd name="T50" fmla="*/ 19 w 21"/>
                <a:gd name="T51" fmla="*/ 7 h 20"/>
                <a:gd name="T52" fmla="*/ 19 w 21"/>
                <a:gd name="T53" fmla="*/ 5 h 20"/>
                <a:gd name="T54" fmla="*/ 20 w 21"/>
                <a:gd name="T55" fmla="*/ 4 h 20"/>
                <a:gd name="T56" fmla="*/ 19 w 21"/>
                <a:gd name="T57" fmla="*/ 3 h 20"/>
                <a:gd name="T58" fmla="*/ 18 w 21"/>
                <a:gd name="T59" fmla="*/ 2 h 20"/>
                <a:gd name="T60" fmla="*/ 16 w 21"/>
                <a:gd name="T61" fmla="*/ 1 h 20"/>
                <a:gd name="T62" fmla="*/ 13 w 21"/>
                <a:gd name="T63" fmla="*/ 0 h 20"/>
                <a:gd name="T64" fmla="*/ 9 w 21"/>
                <a:gd name="T6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9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8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6" y="16"/>
                  </a:lnTo>
                  <a:lnTo>
                    <a:pt x="9" y="15"/>
                  </a:lnTo>
                  <a:lnTo>
                    <a:pt x="13" y="13"/>
                  </a:lnTo>
                  <a:lnTo>
                    <a:pt x="16" y="11"/>
                  </a:lnTo>
                  <a:lnTo>
                    <a:pt x="18" y="9"/>
                  </a:lnTo>
                  <a:lnTo>
                    <a:pt x="18" y="8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20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3" y="0"/>
                  </a:lnTo>
                  <a:lnTo>
                    <a:pt x="9" y="0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35" name="Freeform 523">
              <a:extLst>
                <a:ext uri="{FF2B5EF4-FFF2-40B4-BE49-F238E27FC236}">
                  <a16:creationId xmlns:a16="http://schemas.microsoft.com/office/drawing/2014/main" id="{BF12BAD3-7352-3F92-916D-FCF7DF75B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" y="3535"/>
              <a:ext cx="41" cy="28"/>
            </a:xfrm>
            <a:custGeom>
              <a:avLst/>
              <a:gdLst>
                <a:gd name="T0" fmla="*/ 36 w 41"/>
                <a:gd name="T1" fmla="*/ 26 h 28"/>
                <a:gd name="T2" fmla="*/ 35 w 41"/>
                <a:gd name="T3" fmla="*/ 24 h 28"/>
                <a:gd name="T4" fmla="*/ 32 w 41"/>
                <a:gd name="T5" fmla="*/ 20 h 28"/>
                <a:gd name="T6" fmla="*/ 29 w 41"/>
                <a:gd name="T7" fmla="*/ 16 h 28"/>
                <a:gd name="T8" fmla="*/ 27 w 41"/>
                <a:gd name="T9" fmla="*/ 15 h 28"/>
                <a:gd name="T10" fmla="*/ 25 w 41"/>
                <a:gd name="T11" fmla="*/ 14 h 28"/>
                <a:gd name="T12" fmla="*/ 23 w 41"/>
                <a:gd name="T13" fmla="*/ 14 h 28"/>
                <a:gd name="T14" fmla="*/ 20 w 41"/>
                <a:gd name="T15" fmla="*/ 13 h 28"/>
                <a:gd name="T16" fmla="*/ 17 w 41"/>
                <a:gd name="T17" fmla="*/ 12 h 28"/>
                <a:gd name="T18" fmla="*/ 13 w 41"/>
                <a:gd name="T19" fmla="*/ 11 h 28"/>
                <a:gd name="T20" fmla="*/ 10 w 41"/>
                <a:gd name="T21" fmla="*/ 9 h 28"/>
                <a:gd name="T22" fmla="*/ 6 w 41"/>
                <a:gd name="T23" fmla="*/ 7 h 28"/>
                <a:gd name="T24" fmla="*/ 4 w 41"/>
                <a:gd name="T25" fmla="*/ 6 h 28"/>
                <a:gd name="T26" fmla="*/ 3 w 41"/>
                <a:gd name="T27" fmla="*/ 5 h 28"/>
                <a:gd name="T28" fmla="*/ 1 w 41"/>
                <a:gd name="T29" fmla="*/ 4 h 28"/>
                <a:gd name="T30" fmla="*/ 0 w 41"/>
                <a:gd name="T31" fmla="*/ 2 h 28"/>
                <a:gd name="T32" fmla="*/ 0 w 41"/>
                <a:gd name="T33" fmla="*/ 1 h 28"/>
                <a:gd name="T34" fmla="*/ 1 w 41"/>
                <a:gd name="T35" fmla="*/ 0 h 28"/>
                <a:gd name="T36" fmla="*/ 5 w 41"/>
                <a:gd name="T37" fmla="*/ 0 h 28"/>
                <a:gd name="T38" fmla="*/ 11 w 41"/>
                <a:gd name="T39" fmla="*/ 1 h 28"/>
                <a:gd name="T40" fmla="*/ 18 w 41"/>
                <a:gd name="T41" fmla="*/ 4 h 28"/>
                <a:gd name="T42" fmla="*/ 23 w 41"/>
                <a:gd name="T43" fmla="*/ 6 h 28"/>
                <a:gd name="T44" fmla="*/ 28 w 41"/>
                <a:gd name="T45" fmla="*/ 8 h 28"/>
                <a:gd name="T46" fmla="*/ 31 w 41"/>
                <a:gd name="T47" fmla="*/ 10 h 28"/>
                <a:gd name="T48" fmla="*/ 35 w 41"/>
                <a:gd name="T49" fmla="*/ 12 h 28"/>
                <a:gd name="T50" fmla="*/ 37 w 41"/>
                <a:gd name="T51" fmla="*/ 13 h 28"/>
                <a:gd name="T52" fmla="*/ 39 w 41"/>
                <a:gd name="T53" fmla="*/ 15 h 28"/>
                <a:gd name="T54" fmla="*/ 40 w 41"/>
                <a:gd name="T55" fmla="*/ 15 h 28"/>
                <a:gd name="T56" fmla="*/ 40 w 41"/>
                <a:gd name="T57" fmla="*/ 17 h 28"/>
                <a:gd name="T58" fmla="*/ 39 w 41"/>
                <a:gd name="T59" fmla="*/ 18 h 28"/>
                <a:gd name="T60" fmla="*/ 38 w 41"/>
                <a:gd name="T61" fmla="*/ 21 h 28"/>
                <a:gd name="T62" fmla="*/ 37 w 41"/>
                <a:gd name="T6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" h="28">
                  <a:moveTo>
                    <a:pt x="37" y="27"/>
                  </a:moveTo>
                  <a:lnTo>
                    <a:pt x="36" y="26"/>
                  </a:lnTo>
                  <a:lnTo>
                    <a:pt x="36" y="25"/>
                  </a:lnTo>
                  <a:lnTo>
                    <a:pt x="35" y="24"/>
                  </a:lnTo>
                  <a:lnTo>
                    <a:pt x="33" y="22"/>
                  </a:lnTo>
                  <a:lnTo>
                    <a:pt x="32" y="20"/>
                  </a:lnTo>
                  <a:lnTo>
                    <a:pt x="30" y="18"/>
                  </a:lnTo>
                  <a:lnTo>
                    <a:pt x="29" y="16"/>
                  </a:lnTo>
                  <a:lnTo>
                    <a:pt x="28" y="15"/>
                  </a:lnTo>
                  <a:lnTo>
                    <a:pt x="27" y="15"/>
                  </a:lnTo>
                  <a:lnTo>
                    <a:pt x="26" y="15"/>
                  </a:lnTo>
                  <a:lnTo>
                    <a:pt x="25" y="14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2" y="14"/>
                  </a:lnTo>
                  <a:lnTo>
                    <a:pt x="20" y="13"/>
                  </a:lnTo>
                  <a:lnTo>
                    <a:pt x="18" y="13"/>
                  </a:lnTo>
                  <a:lnTo>
                    <a:pt x="17" y="12"/>
                  </a:lnTo>
                  <a:lnTo>
                    <a:pt x="15" y="12"/>
                  </a:lnTo>
                  <a:lnTo>
                    <a:pt x="13" y="11"/>
                  </a:lnTo>
                  <a:lnTo>
                    <a:pt x="11" y="10"/>
                  </a:lnTo>
                  <a:lnTo>
                    <a:pt x="10" y="9"/>
                  </a:lnTo>
                  <a:lnTo>
                    <a:pt x="8" y="8"/>
                  </a:lnTo>
                  <a:lnTo>
                    <a:pt x="6" y="7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5"/>
                  </a:lnTo>
                  <a:lnTo>
                    <a:pt x="3" y="5"/>
                  </a:lnTo>
                  <a:lnTo>
                    <a:pt x="2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21" y="5"/>
                  </a:lnTo>
                  <a:lnTo>
                    <a:pt x="23" y="6"/>
                  </a:lnTo>
                  <a:lnTo>
                    <a:pt x="26" y="7"/>
                  </a:lnTo>
                  <a:lnTo>
                    <a:pt x="28" y="8"/>
                  </a:lnTo>
                  <a:lnTo>
                    <a:pt x="30" y="9"/>
                  </a:lnTo>
                  <a:lnTo>
                    <a:pt x="31" y="10"/>
                  </a:lnTo>
                  <a:lnTo>
                    <a:pt x="33" y="11"/>
                  </a:lnTo>
                  <a:lnTo>
                    <a:pt x="35" y="12"/>
                  </a:lnTo>
                  <a:lnTo>
                    <a:pt x="36" y="12"/>
                  </a:lnTo>
                  <a:lnTo>
                    <a:pt x="37" y="13"/>
                  </a:lnTo>
                  <a:lnTo>
                    <a:pt x="38" y="14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40" y="15"/>
                  </a:lnTo>
                  <a:lnTo>
                    <a:pt x="40" y="16"/>
                  </a:lnTo>
                  <a:lnTo>
                    <a:pt x="40" y="17"/>
                  </a:lnTo>
                  <a:lnTo>
                    <a:pt x="39" y="17"/>
                  </a:lnTo>
                  <a:lnTo>
                    <a:pt x="39" y="18"/>
                  </a:lnTo>
                  <a:lnTo>
                    <a:pt x="38" y="19"/>
                  </a:lnTo>
                  <a:lnTo>
                    <a:pt x="38" y="21"/>
                  </a:lnTo>
                  <a:lnTo>
                    <a:pt x="37" y="22"/>
                  </a:lnTo>
                  <a:lnTo>
                    <a:pt x="37" y="24"/>
                  </a:lnTo>
                  <a:lnTo>
                    <a:pt x="37" y="2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36" name="Freeform 524">
              <a:extLst>
                <a:ext uri="{FF2B5EF4-FFF2-40B4-BE49-F238E27FC236}">
                  <a16:creationId xmlns:a16="http://schemas.microsoft.com/office/drawing/2014/main" id="{A881AE31-0B1D-53C1-E77E-E99C3E980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" y="3535"/>
              <a:ext cx="41" cy="28"/>
            </a:xfrm>
            <a:custGeom>
              <a:avLst/>
              <a:gdLst>
                <a:gd name="T0" fmla="*/ 0 w 41"/>
                <a:gd name="T1" fmla="*/ 3 h 28"/>
                <a:gd name="T2" fmla="*/ 1 w 41"/>
                <a:gd name="T3" fmla="*/ 4 h 28"/>
                <a:gd name="T4" fmla="*/ 3 w 41"/>
                <a:gd name="T5" fmla="*/ 5 h 28"/>
                <a:gd name="T6" fmla="*/ 4 w 41"/>
                <a:gd name="T7" fmla="*/ 6 h 28"/>
                <a:gd name="T8" fmla="*/ 6 w 41"/>
                <a:gd name="T9" fmla="*/ 7 h 28"/>
                <a:gd name="T10" fmla="*/ 10 w 41"/>
                <a:gd name="T11" fmla="*/ 10 h 28"/>
                <a:gd name="T12" fmla="*/ 13 w 41"/>
                <a:gd name="T13" fmla="*/ 11 h 28"/>
                <a:gd name="T14" fmla="*/ 17 w 41"/>
                <a:gd name="T15" fmla="*/ 13 h 28"/>
                <a:gd name="T16" fmla="*/ 20 w 41"/>
                <a:gd name="T17" fmla="*/ 13 h 28"/>
                <a:gd name="T18" fmla="*/ 23 w 41"/>
                <a:gd name="T19" fmla="*/ 14 h 28"/>
                <a:gd name="T20" fmla="*/ 25 w 41"/>
                <a:gd name="T21" fmla="*/ 15 h 28"/>
                <a:gd name="T22" fmla="*/ 27 w 41"/>
                <a:gd name="T23" fmla="*/ 15 h 28"/>
                <a:gd name="T24" fmla="*/ 29 w 41"/>
                <a:gd name="T25" fmla="*/ 16 h 28"/>
                <a:gd name="T26" fmla="*/ 32 w 41"/>
                <a:gd name="T27" fmla="*/ 20 h 28"/>
                <a:gd name="T28" fmla="*/ 34 w 41"/>
                <a:gd name="T29" fmla="*/ 24 h 28"/>
                <a:gd name="T30" fmla="*/ 36 w 41"/>
                <a:gd name="T31" fmla="*/ 26 h 28"/>
                <a:gd name="T32" fmla="*/ 37 w 41"/>
                <a:gd name="T33" fmla="*/ 24 h 28"/>
                <a:gd name="T34" fmla="*/ 38 w 41"/>
                <a:gd name="T35" fmla="*/ 21 h 28"/>
                <a:gd name="T36" fmla="*/ 38 w 41"/>
                <a:gd name="T37" fmla="*/ 18 h 28"/>
                <a:gd name="T38" fmla="*/ 39 w 41"/>
                <a:gd name="T39" fmla="*/ 17 h 28"/>
                <a:gd name="T40" fmla="*/ 39 w 41"/>
                <a:gd name="T41" fmla="*/ 16 h 28"/>
                <a:gd name="T42" fmla="*/ 38 w 41"/>
                <a:gd name="T43" fmla="*/ 15 h 28"/>
                <a:gd name="T44" fmla="*/ 37 w 41"/>
                <a:gd name="T45" fmla="*/ 13 h 28"/>
                <a:gd name="T46" fmla="*/ 35 w 41"/>
                <a:gd name="T47" fmla="*/ 12 h 28"/>
                <a:gd name="T48" fmla="*/ 31 w 41"/>
                <a:gd name="T49" fmla="*/ 10 h 28"/>
                <a:gd name="T50" fmla="*/ 28 w 41"/>
                <a:gd name="T51" fmla="*/ 8 h 28"/>
                <a:gd name="T52" fmla="*/ 23 w 41"/>
                <a:gd name="T53" fmla="*/ 6 h 28"/>
                <a:gd name="T54" fmla="*/ 18 w 41"/>
                <a:gd name="T55" fmla="*/ 4 h 28"/>
                <a:gd name="T56" fmla="*/ 11 w 41"/>
                <a:gd name="T57" fmla="*/ 1 h 28"/>
                <a:gd name="T58" fmla="*/ 4 w 41"/>
                <a:gd name="T59" fmla="*/ 0 h 28"/>
                <a:gd name="T60" fmla="*/ 1 w 41"/>
                <a:gd name="T61" fmla="*/ 0 h 28"/>
                <a:gd name="T62" fmla="*/ 0 w 41"/>
                <a:gd name="T63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" h="28">
                  <a:moveTo>
                    <a:pt x="0" y="2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3" y="5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7"/>
                  </a:lnTo>
                  <a:lnTo>
                    <a:pt x="8" y="9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3" y="11"/>
                  </a:lnTo>
                  <a:lnTo>
                    <a:pt x="15" y="12"/>
                  </a:lnTo>
                  <a:lnTo>
                    <a:pt x="17" y="13"/>
                  </a:lnTo>
                  <a:lnTo>
                    <a:pt x="18" y="13"/>
                  </a:lnTo>
                  <a:lnTo>
                    <a:pt x="20" y="13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4" y="14"/>
                  </a:lnTo>
                  <a:lnTo>
                    <a:pt x="25" y="15"/>
                  </a:lnTo>
                  <a:lnTo>
                    <a:pt x="26" y="15"/>
                  </a:lnTo>
                  <a:lnTo>
                    <a:pt x="27" y="15"/>
                  </a:lnTo>
                  <a:lnTo>
                    <a:pt x="28" y="15"/>
                  </a:lnTo>
                  <a:lnTo>
                    <a:pt x="29" y="16"/>
                  </a:lnTo>
                  <a:lnTo>
                    <a:pt x="30" y="18"/>
                  </a:lnTo>
                  <a:lnTo>
                    <a:pt x="32" y="20"/>
                  </a:lnTo>
                  <a:lnTo>
                    <a:pt x="33" y="22"/>
                  </a:lnTo>
                  <a:lnTo>
                    <a:pt x="34" y="24"/>
                  </a:lnTo>
                  <a:lnTo>
                    <a:pt x="36" y="25"/>
                  </a:lnTo>
                  <a:lnTo>
                    <a:pt x="36" y="26"/>
                  </a:lnTo>
                  <a:lnTo>
                    <a:pt x="37" y="27"/>
                  </a:lnTo>
                  <a:lnTo>
                    <a:pt x="37" y="24"/>
                  </a:lnTo>
                  <a:lnTo>
                    <a:pt x="37" y="22"/>
                  </a:lnTo>
                  <a:lnTo>
                    <a:pt x="38" y="21"/>
                  </a:lnTo>
                  <a:lnTo>
                    <a:pt x="38" y="19"/>
                  </a:lnTo>
                  <a:lnTo>
                    <a:pt x="38" y="18"/>
                  </a:lnTo>
                  <a:lnTo>
                    <a:pt x="39" y="18"/>
                  </a:lnTo>
                  <a:lnTo>
                    <a:pt x="39" y="17"/>
                  </a:lnTo>
                  <a:lnTo>
                    <a:pt x="40" y="16"/>
                  </a:lnTo>
                  <a:lnTo>
                    <a:pt x="39" y="16"/>
                  </a:lnTo>
                  <a:lnTo>
                    <a:pt x="39" y="15"/>
                  </a:lnTo>
                  <a:lnTo>
                    <a:pt x="38" y="15"/>
                  </a:lnTo>
                  <a:lnTo>
                    <a:pt x="38" y="14"/>
                  </a:lnTo>
                  <a:lnTo>
                    <a:pt x="37" y="13"/>
                  </a:lnTo>
                  <a:lnTo>
                    <a:pt x="36" y="13"/>
                  </a:lnTo>
                  <a:lnTo>
                    <a:pt x="35" y="12"/>
                  </a:lnTo>
                  <a:lnTo>
                    <a:pt x="33" y="11"/>
                  </a:lnTo>
                  <a:lnTo>
                    <a:pt x="31" y="10"/>
                  </a:lnTo>
                  <a:lnTo>
                    <a:pt x="30" y="9"/>
                  </a:lnTo>
                  <a:lnTo>
                    <a:pt x="28" y="8"/>
                  </a:lnTo>
                  <a:lnTo>
                    <a:pt x="25" y="7"/>
                  </a:lnTo>
                  <a:lnTo>
                    <a:pt x="23" y="6"/>
                  </a:lnTo>
                  <a:lnTo>
                    <a:pt x="21" y="5"/>
                  </a:lnTo>
                  <a:lnTo>
                    <a:pt x="18" y="4"/>
                  </a:lnTo>
                  <a:lnTo>
                    <a:pt x="16" y="3"/>
                  </a:lnTo>
                  <a:lnTo>
                    <a:pt x="11" y="1"/>
                  </a:lnTo>
                  <a:lnTo>
                    <a:pt x="7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solidFill>
              <a:srgbClr val="FCFCF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37" name="Freeform 525">
              <a:extLst>
                <a:ext uri="{FF2B5EF4-FFF2-40B4-BE49-F238E27FC236}">
                  <a16:creationId xmlns:a16="http://schemas.microsoft.com/office/drawing/2014/main" id="{0786375F-868F-8C12-5AEE-AC904C6EC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" y="3535"/>
              <a:ext cx="39" cy="28"/>
            </a:xfrm>
            <a:custGeom>
              <a:avLst/>
              <a:gdLst>
                <a:gd name="T0" fmla="*/ 0 w 39"/>
                <a:gd name="T1" fmla="*/ 2 h 28"/>
                <a:gd name="T2" fmla="*/ 1 w 39"/>
                <a:gd name="T3" fmla="*/ 4 h 28"/>
                <a:gd name="T4" fmla="*/ 2 w 39"/>
                <a:gd name="T5" fmla="*/ 5 h 28"/>
                <a:gd name="T6" fmla="*/ 4 w 39"/>
                <a:gd name="T7" fmla="*/ 6 h 28"/>
                <a:gd name="T8" fmla="*/ 6 w 39"/>
                <a:gd name="T9" fmla="*/ 7 h 28"/>
                <a:gd name="T10" fmla="*/ 9 w 39"/>
                <a:gd name="T11" fmla="*/ 9 h 28"/>
                <a:gd name="T12" fmla="*/ 12 w 39"/>
                <a:gd name="T13" fmla="*/ 11 h 28"/>
                <a:gd name="T14" fmla="*/ 16 w 39"/>
                <a:gd name="T15" fmla="*/ 12 h 28"/>
                <a:gd name="T16" fmla="*/ 19 w 39"/>
                <a:gd name="T17" fmla="*/ 13 h 28"/>
                <a:gd name="T18" fmla="*/ 22 w 39"/>
                <a:gd name="T19" fmla="*/ 14 h 28"/>
                <a:gd name="T20" fmla="*/ 24 w 39"/>
                <a:gd name="T21" fmla="*/ 14 h 28"/>
                <a:gd name="T22" fmla="*/ 26 w 39"/>
                <a:gd name="T23" fmla="*/ 15 h 28"/>
                <a:gd name="T24" fmla="*/ 27 w 39"/>
                <a:gd name="T25" fmla="*/ 16 h 28"/>
                <a:gd name="T26" fmla="*/ 30 w 39"/>
                <a:gd name="T27" fmla="*/ 20 h 28"/>
                <a:gd name="T28" fmla="*/ 33 w 39"/>
                <a:gd name="T29" fmla="*/ 23 h 28"/>
                <a:gd name="T30" fmla="*/ 35 w 39"/>
                <a:gd name="T31" fmla="*/ 26 h 28"/>
                <a:gd name="T32" fmla="*/ 35 w 39"/>
                <a:gd name="T33" fmla="*/ 24 h 28"/>
                <a:gd name="T34" fmla="*/ 36 w 39"/>
                <a:gd name="T35" fmla="*/ 21 h 28"/>
                <a:gd name="T36" fmla="*/ 37 w 39"/>
                <a:gd name="T37" fmla="*/ 18 h 28"/>
                <a:gd name="T38" fmla="*/ 37 w 39"/>
                <a:gd name="T39" fmla="*/ 17 h 28"/>
                <a:gd name="T40" fmla="*/ 37 w 39"/>
                <a:gd name="T41" fmla="*/ 16 h 28"/>
                <a:gd name="T42" fmla="*/ 37 w 39"/>
                <a:gd name="T43" fmla="*/ 14 h 28"/>
                <a:gd name="T44" fmla="*/ 35 w 39"/>
                <a:gd name="T45" fmla="*/ 13 h 28"/>
                <a:gd name="T46" fmla="*/ 33 w 39"/>
                <a:gd name="T47" fmla="*/ 12 h 28"/>
                <a:gd name="T48" fmla="*/ 30 w 39"/>
                <a:gd name="T49" fmla="*/ 10 h 28"/>
                <a:gd name="T50" fmla="*/ 26 w 39"/>
                <a:gd name="T51" fmla="*/ 8 h 28"/>
                <a:gd name="T52" fmla="*/ 22 w 39"/>
                <a:gd name="T53" fmla="*/ 6 h 28"/>
                <a:gd name="T54" fmla="*/ 18 w 39"/>
                <a:gd name="T55" fmla="*/ 3 h 28"/>
                <a:gd name="T56" fmla="*/ 11 w 39"/>
                <a:gd name="T57" fmla="*/ 1 h 28"/>
                <a:gd name="T58" fmla="*/ 4 w 39"/>
                <a:gd name="T59" fmla="*/ 0 h 28"/>
                <a:gd name="T60" fmla="*/ 1 w 39"/>
                <a:gd name="T61" fmla="*/ 0 h 28"/>
                <a:gd name="T62" fmla="*/ 0 w 39"/>
                <a:gd name="T63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" h="28">
                  <a:moveTo>
                    <a:pt x="0" y="2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7"/>
                  </a:lnTo>
                  <a:lnTo>
                    <a:pt x="7" y="9"/>
                  </a:lnTo>
                  <a:lnTo>
                    <a:pt x="9" y="9"/>
                  </a:lnTo>
                  <a:lnTo>
                    <a:pt x="11" y="10"/>
                  </a:lnTo>
                  <a:lnTo>
                    <a:pt x="12" y="11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1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4" y="14"/>
                  </a:lnTo>
                  <a:lnTo>
                    <a:pt x="25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7" y="16"/>
                  </a:lnTo>
                  <a:lnTo>
                    <a:pt x="29" y="18"/>
                  </a:lnTo>
                  <a:lnTo>
                    <a:pt x="30" y="20"/>
                  </a:lnTo>
                  <a:lnTo>
                    <a:pt x="31" y="22"/>
                  </a:lnTo>
                  <a:lnTo>
                    <a:pt x="33" y="23"/>
                  </a:lnTo>
                  <a:lnTo>
                    <a:pt x="34" y="25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6" y="21"/>
                  </a:lnTo>
                  <a:lnTo>
                    <a:pt x="36" y="19"/>
                  </a:lnTo>
                  <a:lnTo>
                    <a:pt x="37" y="18"/>
                  </a:lnTo>
                  <a:lnTo>
                    <a:pt x="37" y="18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7" y="15"/>
                  </a:lnTo>
                  <a:lnTo>
                    <a:pt x="37" y="14"/>
                  </a:lnTo>
                  <a:lnTo>
                    <a:pt x="36" y="14"/>
                  </a:lnTo>
                  <a:lnTo>
                    <a:pt x="35" y="13"/>
                  </a:lnTo>
                  <a:lnTo>
                    <a:pt x="34" y="12"/>
                  </a:lnTo>
                  <a:lnTo>
                    <a:pt x="33" y="12"/>
                  </a:lnTo>
                  <a:lnTo>
                    <a:pt x="31" y="10"/>
                  </a:lnTo>
                  <a:lnTo>
                    <a:pt x="30" y="10"/>
                  </a:lnTo>
                  <a:lnTo>
                    <a:pt x="28" y="9"/>
                  </a:lnTo>
                  <a:lnTo>
                    <a:pt x="26" y="8"/>
                  </a:lnTo>
                  <a:lnTo>
                    <a:pt x="25" y="7"/>
                  </a:lnTo>
                  <a:lnTo>
                    <a:pt x="22" y="6"/>
                  </a:lnTo>
                  <a:lnTo>
                    <a:pt x="20" y="5"/>
                  </a:lnTo>
                  <a:lnTo>
                    <a:pt x="18" y="3"/>
                  </a:lnTo>
                  <a:lnTo>
                    <a:pt x="15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solidFill>
              <a:srgbClr val="FAFAF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38" name="Freeform 526">
              <a:extLst>
                <a:ext uri="{FF2B5EF4-FFF2-40B4-BE49-F238E27FC236}">
                  <a16:creationId xmlns:a16="http://schemas.microsoft.com/office/drawing/2014/main" id="{C010A740-9280-FE46-8402-01D7AF912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" y="3535"/>
              <a:ext cx="39" cy="28"/>
            </a:xfrm>
            <a:custGeom>
              <a:avLst/>
              <a:gdLst>
                <a:gd name="T0" fmla="*/ 0 w 39"/>
                <a:gd name="T1" fmla="*/ 2 h 28"/>
                <a:gd name="T2" fmla="*/ 1 w 39"/>
                <a:gd name="T3" fmla="*/ 4 h 28"/>
                <a:gd name="T4" fmla="*/ 3 w 39"/>
                <a:gd name="T5" fmla="*/ 5 h 28"/>
                <a:gd name="T6" fmla="*/ 4 w 39"/>
                <a:gd name="T7" fmla="*/ 6 h 28"/>
                <a:gd name="T8" fmla="*/ 6 w 39"/>
                <a:gd name="T9" fmla="*/ 7 h 28"/>
                <a:gd name="T10" fmla="*/ 9 w 39"/>
                <a:gd name="T11" fmla="*/ 9 h 28"/>
                <a:gd name="T12" fmla="*/ 13 w 39"/>
                <a:gd name="T13" fmla="*/ 11 h 28"/>
                <a:gd name="T14" fmla="*/ 16 w 39"/>
                <a:gd name="T15" fmla="*/ 12 h 28"/>
                <a:gd name="T16" fmla="*/ 19 w 39"/>
                <a:gd name="T17" fmla="*/ 13 h 28"/>
                <a:gd name="T18" fmla="*/ 22 w 39"/>
                <a:gd name="T19" fmla="*/ 14 h 28"/>
                <a:gd name="T20" fmla="*/ 24 w 39"/>
                <a:gd name="T21" fmla="*/ 14 h 28"/>
                <a:gd name="T22" fmla="*/ 26 w 39"/>
                <a:gd name="T23" fmla="*/ 15 h 28"/>
                <a:gd name="T24" fmla="*/ 27 w 39"/>
                <a:gd name="T25" fmla="*/ 16 h 28"/>
                <a:gd name="T26" fmla="*/ 30 w 39"/>
                <a:gd name="T27" fmla="*/ 20 h 28"/>
                <a:gd name="T28" fmla="*/ 33 w 39"/>
                <a:gd name="T29" fmla="*/ 24 h 28"/>
                <a:gd name="T30" fmla="*/ 35 w 39"/>
                <a:gd name="T31" fmla="*/ 26 h 28"/>
                <a:gd name="T32" fmla="*/ 35 w 39"/>
                <a:gd name="T33" fmla="*/ 24 h 28"/>
                <a:gd name="T34" fmla="*/ 36 w 39"/>
                <a:gd name="T35" fmla="*/ 21 h 28"/>
                <a:gd name="T36" fmla="*/ 37 w 39"/>
                <a:gd name="T37" fmla="*/ 18 h 28"/>
                <a:gd name="T38" fmla="*/ 38 w 39"/>
                <a:gd name="T39" fmla="*/ 16 h 28"/>
                <a:gd name="T40" fmla="*/ 38 w 39"/>
                <a:gd name="T41" fmla="*/ 15 h 28"/>
                <a:gd name="T42" fmla="*/ 36 w 39"/>
                <a:gd name="T43" fmla="*/ 14 h 28"/>
                <a:gd name="T44" fmla="*/ 35 w 39"/>
                <a:gd name="T45" fmla="*/ 13 h 28"/>
                <a:gd name="T46" fmla="*/ 33 w 39"/>
                <a:gd name="T47" fmla="*/ 12 h 28"/>
                <a:gd name="T48" fmla="*/ 30 w 39"/>
                <a:gd name="T49" fmla="*/ 10 h 28"/>
                <a:gd name="T50" fmla="*/ 26 w 39"/>
                <a:gd name="T51" fmla="*/ 8 h 28"/>
                <a:gd name="T52" fmla="*/ 22 w 39"/>
                <a:gd name="T53" fmla="*/ 6 h 28"/>
                <a:gd name="T54" fmla="*/ 18 w 39"/>
                <a:gd name="T55" fmla="*/ 4 h 28"/>
                <a:gd name="T56" fmla="*/ 11 w 39"/>
                <a:gd name="T57" fmla="*/ 1 h 28"/>
                <a:gd name="T58" fmla="*/ 4 w 39"/>
                <a:gd name="T59" fmla="*/ 0 h 28"/>
                <a:gd name="T60" fmla="*/ 1 w 39"/>
                <a:gd name="T61" fmla="*/ 0 h 28"/>
                <a:gd name="T62" fmla="*/ 0 w 39"/>
                <a:gd name="T6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" h="28">
                  <a:moveTo>
                    <a:pt x="0" y="2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7"/>
                  </a:lnTo>
                  <a:lnTo>
                    <a:pt x="7" y="8"/>
                  </a:lnTo>
                  <a:lnTo>
                    <a:pt x="9" y="9"/>
                  </a:lnTo>
                  <a:lnTo>
                    <a:pt x="11" y="10"/>
                  </a:lnTo>
                  <a:lnTo>
                    <a:pt x="13" y="11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21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7" y="16"/>
                  </a:lnTo>
                  <a:lnTo>
                    <a:pt x="29" y="18"/>
                  </a:lnTo>
                  <a:lnTo>
                    <a:pt x="30" y="20"/>
                  </a:lnTo>
                  <a:lnTo>
                    <a:pt x="31" y="22"/>
                  </a:lnTo>
                  <a:lnTo>
                    <a:pt x="33" y="24"/>
                  </a:lnTo>
                  <a:lnTo>
                    <a:pt x="34" y="25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6" y="21"/>
                  </a:lnTo>
                  <a:lnTo>
                    <a:pt x="36" y="19"/>
                  </a:lnTo>
                  <a:lnTo>
                    <a:pt x="37" y="18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8" y="15"/>
                  </a:lnTo>
                  <a:lnTo>
                    <a:pt x="37" y="15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5" y="13"/>
                  </a:lnTo>
                  <a:lnTo>
                    <a:pt x="34" y="12"/>
                  </a:lnTo>
                  <a:lnTo>
                    <a:pt x="33" y="12"/>
                  </a:lnTo>
                  <a:lnTo>
                    <a:pt x="31" y="11"/>
                  </a:lnTo>
                  <a:lnTo>
                    <a:pt x="30" y="10"/>
                  </a:lnTo>
                  <a:lnTo>
                    <a:pt x="28" y="9"/>
                  </a:lnTo>
                  <a:lnTo>
                    <a:pt x="26" y="8"/>
                  </a:lnTo>
                  <a:lnTo>
                    <a:pt x="24" y="7"/>
                  </a:lnTo>
                  <a:lnTo>
                    <a:pt x="22" y="6"/>
                  </a:lnTo>
                  <a:lnTo>
                    <a:pt x="20" y="5"/>
                  </a:lnTo>
                  <a:lnTo>
                    <a:pt x="18" y="4"/>
                  </a:lnTo>
                  <a:lnTo>
                    <a:pt x="15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solidFill>
              <a:srgbClr val="F7F7F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39" name="Freeform 527">
              <a:extLst>
                <a:ext uri="{FF2B5EF4-FFF2-40B4-BE49-F238E27FC236}">
                  <a16:creationId xmlns:a16="http://schemas.microsoft.com/office/drawing/2014/main" id="{0DDC26F7-B66C-7104-ADE1-E383B59AF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" y="3535"/>
              <a:ext cx="37" cy="28"/>
            </a:xfrm>
            <a:custGeom>
              <a:avLst/>
              <a:gdLst>
                <a:gd name="T0" fmla="*/ 0 w 37"/>
                <a:gd name="T1" fmla="*/ 3 h 28"/>
                <a:gd name="T2" fmla="*/ 1 w 37"/>
                <a:gd name="T3" fmla="*/ 4 h 28"/>
                <a:gd name="T4" fmla="*/ 2 w 37"/>
                <a:gd name="T5" fmla="*/ 5 h 28"/>
                <a:gd name="T6" fmla="*/ 4 w 37"/>
                <a:gd name="T7" fmla="*/ 6 h 28"/>
                <a:gd name="T8" fmla="*/ 5 w 37"/>
                <a:gd name="T9" fmla="*/ 7 h 28"/>
                <a:gd name="T10" fmla="*/ 8 w 37"/>
                <a:gd name="T11" fmla="*/ 10 h 28"/>
                <a:gd name="T12" fmla="*/ 12 w 37"/>
                <a:gd name="T13" fmla="*/ 11 h 28"/>
                <a:gd name="T14" fmla="*/ 15 w 37"/>
                <a:gd name="T15" fmla="*/ 13 h 28"/>
                <a:gd name="T16" fmla="*/ 18 w 37"/>
                <a:gd name="T17" fmla="*/ 13 h 28"/>
                <a:gd name="T18" fmla="*/ 21 w 37"/>
                <a:gd name="T19" fmla="*/ 14 h 28"/>
                <a:gd name="T20" fmla="*/ 23 w 37"/>
                <a:gd name="T21" fmla="*/ 14 h 28"/>
                <a:gd name="T22" fmla="*/ 24 w 37"/>
                <a:gd name="T23" fmla="*/ 15 h 28"/>
                <a:gd name="T24" fmla="*/ 26 w 37"/>
                <a:gd name="T25" fmla="*/ 16 h 28"/>
                <a:gd name="T26" fmla="*/ 28 w 37"/>
                <a:gd name="T27" fmla="*/ 20 h 28"/>
                <a:gd name="T28" fmla="*/ 31 w 37"/>
                <a:gd name="T29" fmla="*/ 24 h 28"/>
                <a:gd name="T30" fmla="*/ 33 w 37"/>
                <a:gd name="T31" fmla="*/ 26 h 28"/>
                <a:gd name="T32" fmla="*/ 33 w 37"/>
                <a:gd name="T33" fmla="*/ 24 h 28"/>
                <a:gd name="T34" fmla="*/ 34 w 37"/>
                <a:gd name="T35" fmla="*/ 21 h 28"/>
                <a:gd name="T36" fmla="*/ 35 w 37"/>
                <a:gd name="T37" fmla="*/ 18 h 28"/>
                <a:gd name="T38" fmla="*/ 35 w 37"/>
                <a:gd name="T39" fmla="*/ 17 h 28"/>
                <a:gd name="T40" fmla="*/ 36 w 37"/>
                <a:gd name="T41" fmla="*/ 15 h 28"/>
                <a:gd name="T42" fmla="*/ 35 w 37"/>
                <a:gd name="T43" fmla="*/ 15 h 28"/>
                <a:gd name="T44" fmla="*/ 33 w 37"/>
                <a:gd name="T45" fmla="*/ 13 h 28"/>
                <a:gd name="T46" fmla="*/ 31 w 37"/>
                <a:gd name="T47" fmla="*/ 12 h 28"/>
                <a:gd name="T48" fmla="*/ 28 w 37"/>
                <a:gd name="T49" fmla="*/ 10 h 28"/>
                <a:gd name="T50" fmla="*/ 25 w 37"/>
                <a:gd name="T51" fmla="*/ 8 h 28"/>
                <a:gd name="T52" fmla="*/ 21 w 37"/>
                <a:gd name="T53" fmla="*/ 6 h 28"/>
                <a:gd name="T54" fmla="*/ 17 w 37"/>
                <a:gd name="T55" fmla="*/ 4 h 28"/>
                <a:gd name="T56" fmla="*/ 10 w 37"/>
                <a:gd name="T57" fmla="*/ 1 h 28"/>
                <a:gd name="T58" fmla="*/ 4 w 37"/>
                <a:gd name="T59" fmla="*/ 0 h 28"/>
                <a:gd name="T60" fmla="*/ 1 w 37"/>
                <a:gd name="T61" fmla="*/ 0 h 28"/>
                <a:gd name="T62" fmla="*/ 0 w 37"/>
                <a:gd name="T6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28">
                  <a:moveTo>
                    <a:pt x="0" y="2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1" y="4"/>
                  </a:lnTo>
                  <a:lnTo>
                    <a:pt x="1" y="5"/>
                  </a:lnTo>
                  <a:lnTo>
                    <a:pt x="2" y="5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5" y="7"/>
                  </a:lnTo>
                  <a:lnTo>
                    <a:pt x="7" y="9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5" y="13"/>
                  </a:lnTo>
                  <a:lnTo>
                    <a:pt x="17" y="13"/>
                  </a:lnTo>
                  <a:lnTo>
                    <a:pt x="18" y="13"/>
                  </a:lnTo>
                  <a:lnTo>
                    <a:pt x="19" y="14"/>
                  </a:lnTo>
                  <a:lnTo>
                    <a:pt x="21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25" y="15"/>
                  </a:lnTo>
                  <a:lnTo>
                    <a:pt x="26" y="16"/>
                  </a:lnTo>
                  <a:lnTo>
                    <a:pt x="27" y="18"/>
                  </a:lnTo>
                  <a:lnTo>
                    <a:pt x="28" y="20"/>
                  </a:lnTo>
                  <a:lnTo>
                    <a:pt x="30" y="22"/>
                  </a:lnTo>
                  <a:lnTo>
                    <a:pt x="31" y="24"/>
                  </a:lnTo>
                  <a:lnTo>
                    <a:pt x="32" y="25"/>
                  </a:lnTo>
                  <a:lnTo>
                    <a:pt x="33" y="26"/>
                  </a:lnTo>
                  <a:lnTo>
                    <a:pt x="33" y="27"/>
                  </a:lnTo>
                  <a:lnTo>
                    <a:pt x="33" y="24"/>
                  </a:lnTo>
                  <a:lnTo>
                    <a:pt x="33" y="22"/>
                  </a:lnTo>
                  <a:lnTo>
                    <a:pt x="34" y="21"/>
                  </a:lnTo>
                  <a:lnTo>
                    <a:pt x="34" y="20"/>
                  </a:lnTo>
                  <a:lnTo>
                    <a:pt x="35" y="18"/>
                  </a:lnTo>
                  <a:lnTo>
                    <a:pt x="35" y="18"/>
                  </a:lnTo>
                  <a:lnTo>
                    <a:pt x="35" y="17"/>
                  </a:lnTo>
                  <a:lnTo>
                    <a:pt x="36" y="16"/>
                  </a:lnTo>
                  <a:lnTo>
                    <a:pt x="36" y="15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4" y="14"/>
                  </a:lnTo>
                  <a:lnTo>
                    <a:pt x="33" y="13"/>
                  </a:lnTo>
                  <a:lnTo>
                    <a:pt x="32" y="13"/>
                  </a:lnTo>
                  <a:lnTo>
                    <a:pt x="31" y="12"/>
                  </a:lnTo>
                  <a:lnTo>
                    <a:pt x="30" y="11"/>
                  </a:lnTo>
                  <a:lnTo>
                    <a:pt x="28" y="10"/>
                  </a:lnTo>
                  <a:lnTo>
                    <a:pt x="27" y="9"/>
                  </a:lnTo>
                  <a:lnTo>
                    <a:pt x="25" y="8"/>
                  </a:lnTo>
                  <a:lnTo>
                    <a:pt x="23" y="7"/>
                  </a:lnTo>
                  <a:lnTo>
                    <a:pt x="21" y="6"/>
                  </a:lnTo>
                  <a:lnTo>
                    <a:pt x="19" y="5"/>
                  </a:lnTo>
                  <a:lnTo>
                    <a:pt x="17" y="4"/>
                  </a:lnTo>
                  <a:lnTo>
                    <a:pt x="14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40" name="Freeform 528">
              <a:extLst>
                <a:ext uri="{FF2B5EF4-FFF2-40B4-BE49-F238E27FC236}">
                  <a16:creationId xmlns:a16="http://schemas.microsoft.com/office/drawing/2014/main" id="{880D9ABD-FCA8-562A-DB4E-FC3F3DA07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" y="3535"/>
              <a:ext cx="37" cy="27"/>
            </a:xfrm>
            <a:custGeom>
              <a:avLst/>
              <a:gdLst>
                <a:gd name="T0" fmla="*/ 0 w 37"/>
                <a:gd name="T1" fmla="*/ 3 h 27"/>
                <a:gd name="T2" fmla="*/ 1 w 37"/>
                <a:gd name="T3" fmla="*/ 4 h 27"/>
                <a:gd name="T4" fmla="*/ 2 w 37"/>
                <a:gd name="T5" fmla="*/ 5 h 27"/>
                <a:gd name="T6" fmla="*/ 3 w 37"/>
                <a:gd name="T7" fmla="*/ 6 h 27"/>
                <a:gd name="T8" fmla="*/ 5 w 37"/>
                <a:gd name="T9" fmla="*/ 7 h 27"/>
                <a:gd name="T10" fmla="*/ 9 w 37"/>
                <a:gd name="T11" fmla="*/ 9 h 27"/>
                <a:gd name="T12" fmla="*/ 12 w 37"/>
                <a:gd name="T13" fmla="*/ 11 h 27"/>
                <a:gd name="T14" fmla="*/ 15 w 37"/>
                <a:gd name="T15" fmla="*/ 12 h 27"/>
                <a:gd name="T16" fmla="*/ 18 w 37"/>
                <a:gd name="T17" fmla="*/ 13 h 27"/>
                <a:gd name="T18" fmla="*/ 21 w 37"/>
                <a:gd name="T19" fmla="*/ 13 h 27"/>
                <a:gd name="T20" fmla="*/ 23 w 37"/>
                <a:gd name="T21" fmla="*/ 14 h 27"/>
                <a:gd name="T22" fmla="*/ 24 w 37"/>
                <a:gd name="T23" fmla="*/ 14 h 27"/>
                <a:gd name="T24" fmla="*/ 26 w 37"/>
                <a:gd name="T25" fmla="*/ 16 h 27"/>
                <a:gd name="T26" fmla="*/ 28 w 37"/>
                <a:gd name="T27" fmla="*/ 19 h 27"/>
                <a:gd name="T28" fmla="*/ 31 w 37"/>
                <a:gd name="T29" fmla="*/ 23 h 27"/>
                <a:gd name="T30" fmla="*/ 33 w 37"/>
                <a:gd name="T31" fmla="*/ 25 h 27"/>
                <a:gd name="T32" fmla="*/ 33 w 37"/>
                <a:gd name="T33" fmla="*/ 24 h 27"/>
                <a:gd name="T34" fmla="*/ 34 w 37"/>
                <a:gd name="T35" fmla="*/ 20 h 27"/>
                <a:gd name="T36" fmla="*/ 35 w 37"/>
                <a:gd name="T37" fmla="*/ 18 h 27"/>
                <a:gd name="T38" fmla="*/ 35 w 37"/>
                <a:gd name="T39" fmla="*/ 16 h 27"/>
                <a:gd name="T40" fmla="*/ 35 w 37"/>
                <a:gd name="T41" fmla="*/ 15 h 27"/>
                <a:gd name="T42" fmla="*/ 35 w 37"/>
                <a:gd name="T43" fmla="*/ 14 h 27"/>
                <a:gd name="T44" fmla="*/ 33 w 37"/>
                <a:gd name="T45" fmla="*/ 13 h 27"/>
                <a:gd name="T46" fmla="*/ 31 w 37"/>
                <a:gd name="T47" fmla="*/ 11 h 27"/>
                <a:gd name="T48" fmla="*/ 28 w 37"/>
                <a:gd name="T49" fmla="*/ 9 h 27"/>
                <a:gd name="T50" fmla="*/ 25 w 37"/>
                <a:gd name="T51" fmla="*/ 8 h 27"/>
                <a:gd name="T52" fmla="*/ 21 w 37"/>
                <a:gd name="T53" fmla="*/ 6 h 27"/>
                <a:gd name="T54" fmla="*/ 17 w 37"/>
                <a:gd name="T55" fmla="*/ 4 h 27"/>
                <a:gd name="T56" fmla="*/ 10 w 37"/>
                <a:gd name="T57" fmla="*/ 1 h 27"/>
                <a:gd name="T58" fmla="*/ 4 w 37"/>
                <a:gd name="T59" fmla="*/ 0 h 27"/>
                <a:gd name="T60" fmla="*/ 1 w 37"/>
                <a:gd name="T61" fmla="*/ 0 h 27"/>
                <a:gd name="T62" fmla="*/ 0 w 37"/>
                <a:gd name="T63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27">
                  <a:moveTo>
                    <a:pt x="0" y="2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7"/>
                  </a:lnTo>
                  <a:lnTo>
                    <a:pt x="7" y="8"/>
                  </a:lnTo>
                  <a:lnTo>
                    <a:pt x="9" y="9"/>
                  </a:lnTo>
                  <a:lnTo>
                    <a:pt x="10" y="10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21" y="13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5"/>
                  </a:lnTo>
                  <a:lnTo>
                    <a:pt x="26" y="16"/>
                  </a:lnTo>
                  <a:lnTo>
                    <a:pt x="27" y="17"/>
                  </a:lnTo>
                  <a:lnTo>
                    <a:pt x="28" y="19"/>
                  </a:lnTo>
                  <a:lnTo>
                    <a:pt x="30" y="21"/>
                  </a:lnTo>
                  <a:lnTo>
                    <a:pt x="31" y="23"/>
                  </a:lnTo>
                  <a:lnTo>
                    <a:pt x="32" y="24"/>
                  </a:lnTo>
                  <a:lnTo>
                    <a:pt x="33" y="25"/>
                  </a:lnTo>
                  <a:lnTo>
                    <a:pt x="33" y="26"/>
                  </a:lnTo>
                  <a:lnTo>
                    <a:pt x="33" y="24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4" y="19"/>
                  </a:lnTo>
                  <a:lnTo>
                    <a:pt x="35" y="18"/>
                  </a:lnTo>
                  <a:lnTo>
                    <a:pt x="35" y="17"/>
                  </a:lnTo>
                  <a:lnTo>
                    <a:pt x="35" y="16"/>
                  </a:lnTo>
                  <a:lnTo>
                    <a:pt x="36" y="15"/>
                  </a:lnTo>
                  <a:lnTo>
                    <a:pt x="35" y="15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4" y="13"/>
                  </a:lnTo>
                  <a:lnTo>
                    <a:pt x="33" y="13"/>
                  </a:lnTo>
                  <a:lnTo>
                    <a:pt x="32" y="12"/>
                  </a:lnTo>
                  <a:lnTo>
                    <a:pt x="31" y="11"/>
                  </a:lnTo>
                  <a:lnTo>
                    <a:pt x="30" y="10"/>
                  </a:lnTo>
                  <a:lnTo>
                    <a:pt x="28" y="9"/>
                  </a:lnTo>
                  <a:lnTo>
                    <a:pt x="27" y="8"/>
                  </a:lnTo>
                  <a:lnTo>
                    <a:pt x="25" y="8"/>
                  </a:lnTo>
                  <a:lnTo>
                    <a:pt x="23" y="7"/>
                  </a:lnTo>
                  <a:lnTo>
                    <a:pt x="21" y="6"/>
                  </a:lnTo>
                  <a:lnTo>
                    <a:pt x="19" y="5"/>
                  </a:lnTo>
                  <a:lnTo>
                    <a:pt x="17" y="4"/>
                  </a:lnTo>
                  <a:lnTo>
                    <a:pt x="14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41" name="Freeform 529">
              <a:extLst>
                <a:ext uri="{FF2B5EF4-FFF2-40B4-BE49-F238E27FC236}">
                  <a16:creationId xmlns:a16="http://schemas.microsoft.com/office/drawing/2014/main" id="{B606EEAC-9109-FF45-B99E-C736043542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" y="3536"/>
              <a:ext cx="37" cy="26"/>
            </a:xfrm>
            <a:custGeom>
              <a:avLst/>
              <a:gdLst>
                <a:gd name="T0" fmla="*/ 0 w 37"/>
                <a:gd name="T1" fmla="*/ 2 h 26"/>
                <a:gd name="T2" fmla="*/ 1 w 37"/>
                <a:gd name="T3" fmla="*/ 3 h 26"/>
                <a:gd name="T4" fmla="*/ 2 w 37"/>
                <a:gd name="T5" fmla="*/ 5 h 26"/>
                <a:gd name="T6" fmla="*/ 4 w 37"/>
                <a:gd name="T7" fmla="*/ 5 h 26"/>
                <a:gd name="T8" fmla="*/ 5 w 37"/>
                <a:gd name="T9" fmla="*/ 7 h 26"/>
                <a:gd name="T10" fmla="*/ 9 w 37"/>
                <a:gd name="T11" fmla="*/ 9 h 26"/>
                <a:gd name="T12" fmla="*/ 12 w 37"/>
                <a:gd name="T13" fmla="*/ 10 h 26"/>
                <a:gd name="T14" fmla="*/ 15 w 37"/>
                <a:gd name="T15" fmla="*/ 11 h 26"/>
                <a:gd name="T16" fmla="*/ 18 w 37"/>
                <a:gd name="T17" fmla="*/ 12 h 26"/>
                <a:gd name="T18" fmla="*/ 21 w 37"/>
                <a:gd name="T19" fmla="*/ 13 h 26"/>
                <a:gd name="T20" fmla="*/ 23 w 37"/>
                <a:gd name="T21" fmla="*/ 13 h 26"/>
                <a:gd name="T22" fmla="*/ 24 w 37"/>
                <a:gd name="T23" fmla="*/ 14 h 26"/>
                <a:gd name="T24" fmla="*/ 26 w 37"/>
                <a:gd name="T25" fmla="*/ 15 h 26"/>
                <a:gd name="T26" fmla="*/ 28 w 37"/>
                <a:gd name="T27" fmla="*/ 18 h 26"/>
                <a:gd name="T28" fmla="*/ 31 w 37"/>
                <a:gd name="T29" fmla="*/ 22 h 26"/>
                <a:gd name="T30" fmla="*/ 33 w 37"/>
                <a:gd name="T31" fmla="*/ 24 h 26"/>
                <a:gd name="T32" fmla="*/ 33 w 37"/>
                <a:gd name="T33" fmla="*/ 22 h 26"/>
                <a:gd name="T34" fmla="*/ 34 w 37"/>
                <a:gd name="T35" fmla="*/ 19 h 26"/>
                <a:gd name="T36" fmla="*/ 35 w 37"/>
                <a:gd name="T37" fmla="*/ 17 h 26"/>
                <a:gd name="T38" fmla="*/ 35 w 37"/>
                <a:gd name="T39" fmla="*/ 15 h 26"/>
                <a:gd name="T40" fmla="*/ 36 w 37"/>
                <a:gd name="T41" fmla="*/ 14 h 26"/>
                <a:gd name="T42" fmla="*/ 35 w 37"/>
                <a:gd name="T43" fmla="*/ 13 h 26"/>
                <a:gd name="T44" fmla="*/ 33 w 37"/>
                <a:gd name="T45" fmla="*/ 12 h 26"/>
                <a:gd name="T46" fmla="*/ 31 w 37"/>
                <a:gd name="T47" fmla="*/ 11 h 26"/>
                <a:gd name="T48" fmla="*/ 28 w 37"/>
                <a:gd name="T49" fmla="*/ 9 h 26"/>
                <a:gd name="T50" fmla="*/ 25 w 37"/>
                <a:gd name="T51" fmla="*/ 7 h 26"/>
                <a:gd name="T52" fmla="*/ 21 w 37"/>
                <a:gd name="T53" fmla="*/ 5 h 26"/>
                <a:gd name="T54" fmla="*/ 17 w 37"/>
                <a:gd name="T55" fmla="*/ 3 h 26"/>
                <a:gd name="T56" fmla="*/ 10 w 37"/>
                <a:gd name="T57" fmla="*/ 1 h 26"/>
                <a:gd name="T58" fmla="*/ 4 w 37"/>
                <a:gd name="T59" fmla="*/ 0 h 26"/>
                <a:gd name="T60" fmla="*/ 1 w 37"/>
                <a:gd name="T61" fmla="*/ 0 h 26"/>
                <a:gd name="T62" fmla="*/ 0 w 37"/>
                <a:gd name="T63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26">
                  <a:moveTo>
                    <a:pt x="0" y="2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2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7"/>
                  </a:lnTo>
                  <a:lnTo>
                    <a:pt x="7" y="8"/>
                  </a:lnTo>
                  <a:lnTo>
                    <a:pt x="9" y="9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3" y="11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18" y="12"/>
                  </a:lnTo>
                  <a:lnTo>
                    <a:pt x="19" y="13"/>
                  </a:lnTo>
                  <a:lnTo>
                    <a:pt x="21" y="13"/>
                  </a:lnTo>
                  <a:lnTo>
                    <a:pt x="22" y="13"/>
                  </a:lnTo>
                  <a:lnTo>
                    <a:pt x="23" y="13"/>
                  </a:lnTo>
                  <a:lnTo>
                    <a:pt x="24" y="13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6" y="15"/>
                  </a:lnTo>
                  <a:lnTo>
                    <a:pt x="27" y="16"/>
                  </a:lnTo>
                  <a:lnTo>
                    <a:pt x="28" y="18"/>
                  </a:lnTo>
                  <a:lnTo>
                    <a:pt x="30" y="20"/>
                  </a:lnTo>
                  <a:lnTo>
                    <a:pt x="31" y="22"/>
                  </a:lnTo>
                  <a:lnTo>
                    <a:pt x="32" y="23"/>
                  </a:lnTo>
                  <a:lnTo>
                    <a:pt x="33" y="24"/>
                  </a:lnTo>
                  <a:lnTo>
                    <a:pt x="33" y="25"/>
                  </a:lnTo>
                  <a:lnTo>
                    <a:pt x="33" y="22"/>
                  </a:lnTo>
                  <a:lnTo>
                    <a:pt x="33" y="21"/>
                  </a:lnTo>
                  <a:lnTo>
                    <a:pt x="34" y="19"/>
                  </a:lnTo>
                  <a:lnTo>
                    <a:pt x="34" y="18"/>
                  </a:lnTo>
                  <a:lnTo>
                    <a:pt x="35" y="17"/>
                  </a:lnTo>
                  <a:lnTo>
                    <a:pt x="35" y="16"/>
                  </a:lnTo>
                  <a:lnTo>
                    <a:pt x="35" y="15"/>
                  </a:lnTo>
                  <a:lnTo>
                    <a:pt x="36" y="15"/>
                  </a:lnTo>
                  <a:lnTo>
                    <a:pt x="36" y="14"/>
                  </a:lnTo>
                  <a:lnTo>
                    <a:pt x="35" y="14"/>
                  </a:lnTo>
                  <a:lnTo>
                    <a:pt x="35" y="13"/>
                  </a:lnTo>
                  <a:lnTo>
                    <a:pt x="34" y="13"/>
                  </a:lnTo>
                  <a:lnTo>
                    <a:pt x="33" y="12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0" y="10"/>
                  </a:lnTo>
                  <a:lnTo>
                    <a:pt x="28" y="9"/>
                  </a:lnTo>
                  <a:lnTo>
                    <a:pt x="27" y="8"/>
                  </a:lnTo>
                  <a:lnTo>
                    <a:pt x="25" y="7"/>
                  </a:lnTo>
                  <a:lnTo>
                    <a:pt x="23" y="6"/>
                  </a:lnTo>
                  <a:lnTo>
                    <a:pt x="21" y="5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4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42" name="Freeform 530">
              <a:extLst>
                <a:ext uri="{FF2B5EF4-FFF2-40B4-BE49-F238E27FC236}">
                  <a16:creationId xmlns:a16="http://schemas.microsoft.com/office/drawing/2014/main" id="{BA9C7B19-7419-17CF-F475-4DC3EC6D4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2" y="3536"/>
              <a:ext cx="36" cy="26"/>
            </a:xfrm>
            <a:custGeom>
              <a:avLst/>
              <a:gdLst>
                <a:gd name="T0" fmla="*/ 0 w 36"/>
                <a:gd name="T1" fmla="*/ 2 h 26"/>
                <a:gd name="T2" fmla="*/ 1 w 36"/>
                <a:gd name="T3" fmla="*/ 3 h 26"/>
                <a:gd name="T4" fmla="*/ 2 w 36"/>
                <a:gd name="T5" fmla="*/ 5 h 26"/>
                <a:gd name="T6" fmla="*/ 3 w 36"/>
                <a:gd name="T7" fmla="*/ 5 h 26"/>
                <a:gd name="T8" fmla="*/ 5 w 36"/>
                <a:gd name="T9" fmla="*/ 7 h 26"/>
                <a:gd name="T10" fmla="*/ 8 w 36"/>
                <a:gd name="T11" fmla="*/ 9 h 26"/>
                <a:gd name="T12" fmla="*/ 11 w 36"/>
                <a:gd name="T13" fmla="*/ 10 h 26"/>
                <a:gd name="T14" fmla="*/ 15 w 36"/>
                <a:gd name="T15" fmla="*/ 11 h 26"/>
                <a:gd name="T16" fmla="*/ 18 w 36"/>
                <a:gd name="T17" fmla="*/ 12 h 26"/>
                <a:gd name="T18" fmla="*/ 20 w 36"/>
                <a:gd name="T19" fmla="*/ 13 h 26"/>
                <a:gd name="T20" fmla="*/ 22 w 36"/>
                <a:gd name="T21" fmla="*/ 13 h 26"/>
                <a:gd name="T22" fmla="*/ 24 w 36"/>
                <a:gd name="T23" fmla="*/ 14 h 26"/>
                <a:gd name="T24" fmla="*/ 25 w 36"/>
                <a:gd name="T25" fmla="*/ 15 h 26"/>
                <a:gd name="T26" fmla="*/ 28 w 36"/>
                <a:gd name="T27" fmla="*/ 18 h 26"/>
                <a:gd name="T28" fmla="*/ 30 w 36"/>
                <a:gd name="T29" fmla="*/ 22 h 26"/>
                <a:gd name="T30" fmla="*/ 32 w 36"/>
                <a:gd name="T31" fmla="*/ 24 h 26"/>
                <a:gd name="T32" fmla="*/ 32 w 36"/>
                <a:gd name="T33" fmla="*/ 22 h 26"/>
                <a:gd name="T34" fmla="*/ 33 w 36"/>
                <a:gd name="T35" fmla="*/ 19 h 26"/>
                <a:gd name="T36" fmla="*/ 34 w 36"/>
                <a:gd name="T37" fmla="*/ 17 h 26"/>
                <a:gd name="T38" fmla="*/ 35 w 36"/>
                <a:gd name="T39" fmla="*/ 15 h 26"/>
                <a:gd name="T40" fmla="*/ 35 w 36"/>
                <a:gd name="T41" fmla="*/ 14 h 26"/>
                <a:gd name="T42" fmla="*/ 34 w 36"/>
                <a:gd name="T43" fmla="*/ 13 h 26"/>
                <a:gd name="T44" fmla="*/ 32 w 36"/>
                <a:gd name="T45" fmla="*/ 12 h 26"/>
                <a:gd name="T46" fmla="*/ 30 w 36"/>
                <a:gd name="T47" fmla="*/ 11 h 26"/>
                <a:gd name="T48" fmla="*/ 27 w 36"/>
                <a:gd name="T49" fmla="*/ 9 h 26"/>
                <a:gd name="T50" fmla="*/ 24 w 36"/>
                <a:gd name="T51" fmla="*/ 7 h 26"/>
                <a:gd name="T52" fmla="*/ 20 w 36"/>
                <a:gd name="T53" fmla="*/ 5 h 26"/>
                <a:gd name="T54" fmla="*/ 16 w 36"/>
                <a:gd name="T55" fmla="*/ 3 h 26"/>
                <a:gd name="T56" fmla="*/ 10 w 36"/>
                <a:gd name="T57" fmla="*/ 1 h 26"/>
                <a:gd name="T58" fmla="*/ 4 w 36"/>
                <a:gd name="T59" fmla="*/ 0 h 26"/>
                <a:gd name="T60" fmla="*/ 1 w 36"/>
                <a:gd name="T61" fmla="*/ 0 h 26"/>
                <a:gd name="T62" fmla="*/ 0 w 36"/>
                <a:gd name="T63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26">
                  <a:moveTo>
                    <a:pt x="0" y="2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5"/>
                  </a:lnTo>
                  <a:lnTo>
                    <a:pt x="5" y="7"/>
                  </a:lnTo>
                  <a:lnTo>
                    <a:pt x="7" y="8"/>
                  </a:lnTo>
                  <a:lnTo>
                    <a:pt x="8" y="9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3" y="11"/>
                  </a:lnTo>
                  <a:lnTo>
                    <a:pt x="15" y="11"/>
                  </a:lnTo>
                  <a:lnTo>
                    <a:pt x="16" y="12"/>
                  </a:lnTo>
                  <a:lnTo>
                    <a:pt x="18" y="12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1" y="13"/>
                  </a:lnTo>
                  <a:lnTo>
                    <a:pt x="22" y="13"/>
                  </a:lnTo>
                  <a:lnTo>
                    <a:pt x="23" y="13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5"/>
                  </a:lnTo>
                  <a:lnTo>
                    <a:pt x="26" y="16"/>
                  </a:lnTo>
                  <a:lnTo>
                    <a:pt x="28" y="18"/>
                  </a:lnTo>
                  <a:lnTo>
                    <a:pt x="29" y="20"/>
                  </a:lnTo>
                  <a:lnTo>
                    <a:pt x="30" y="22"/>
                  </a:lnTo>
                  <a:lnTo>
                    <a:pt x="31" y="23"/>
                  </a:lnTo>
                  <a:lnTo>
                    <a:pt x="32" y="24"/>
                  </a:lnTo>
                  <a:lnTo>
                    <a:pt x="32" y="25"/>
                  </a:lnTo>
                  <a:lnTo>
                    <a:pt x="32" y="22"/>
                  </a:lnTo>
                  <a:lnTo>
                    <a:pt x="32" y="21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4" y="17"/>
                  </a:lnTo>
                  <a:lnTo>
                    <a:pt x="34" y="16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5" y="14"/>
                  </a:lnTo>
                  <a:lnTo>
                    <a:pt x="34" y="14"/>
                  </a:lnTo>
                  <a:lnTo>
                    <a:pt x="34" y="13"/>
                  </a:lnTo>
                  <a:lnTo>
                    <a:pt x="33" y="13"/>
                  </a:lnTo>
                  <a:lnTo>
                    <a:pt x="32" y="12"/>
                  </a:lnTo>
                  <a:lnTo>
                    <a:pt x="31" y="11"/>
                  </a:lnTo>
                  <a:lnTo>
                    <a:pt x="30" y="11"/>
                  </a:lnTo>
                  <a:lnTo>
                    <a:pt x="29" y="10"/>
                  </a:lnTo>
                  <a:lnTo>
                    <a:pt x="27" y="9"/>
                  </a:lnTo>
                  <a:lnTo>
                    <a:pt x="26" y="8"/>
                  </a:lnTo>
                  <a:lnTo>
                    <a:pt x="24" y="7"/>
                  </a:lnTo>
                  <a:lnTo>
                    <a:pt x="22" y="6"/>
                  </a:lnTo>
                  <a:lnTo>
                    <a:pt x="20" y="5"/>
                  </a:lnTo>
                  <a:lnTo>
                    <a:pt x="18" y="4"/>
                  </a:lnTo>
                  <a:lnTo>
                    <a:pt x="16" y="3"/>
                  </a:lnTo>
                  <a:lnTo>
                    <a:pt x="14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solidFill>
              <a:srgbClr val="EDED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43" name="Freeform 531">
              <a:extLst>
                <a:ext uri="{FF2B5EF4-FFF2-40B4-BE49-F238E27FC236}">
                  <a16:creationId xmlns:a16="http://schemas.microsoft.com/office/drawing/2014/main" id="{98011B47-E999-FC18-56D7-7F74E262A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2" y="3537"/>
              <a:ext cx="36" cy="23"/>
            </a:xfrm>
            <a:custGeom>
              <a:avLst/>
              <a:gdLst>
                <a:gd name="T0" fmla="*/ 0 w 36"/>
                <a:gd name="T1" fmla="*/ 2 h 23"/>
                <a:gd name="T2" fmla="*/ 1 w 36"/>
                <a:gd name="T3" fmla="*/ 3 h 23"/>
                <a:gd name="T4" fmla="*/ 2 w 36"/>
                <a:gd name="T5" fmla="*/ 4 h 23"/>
                <a:gd name="T6" fmla="*/ 3 w 36"/>
                <a:gd name="T7" fmla="*/ 5 h 23"/>
                <a:gd name="T8" fmla="*/ 5 w 36"/>
                <a:gd name="T9" fmla="*/ 6 h 23"/>
                <a:gd name="T10" fmla="*/ 8 w 36"/>
                <a:gd name="T11" fmla="*/ 8 h 23"/>
                <a:gd name="T12" fmla="*/ 11 w 36"/>
                <a:gd name="T13" fmla="*/ 9 h 23"/>
                <a:gd name="T14" fmla="*/ 15 w 36"/>
                <a:gd name="T15" fmla="*/ 10 h 23"/>
                <a:gd name="T16" fmla="*/ 17 w 36"/>
                <a:gd name="T17" fmla="*/ 11 h 23"/>
                <a:gd name="T18" fmla="*/ 20 w 36"/>
                <a:gd name="T19" fmla="*/ 11 h 23"/>
                <a:gd name="T20" fmla="*/ 22 w 36"/>
                <a:gd name="T21" fmla="*/ 12 h 23"/>
                <a:gd name="T22" fmla="*/ 24 w 36"/>
                <a:gd name="T23" fmla="*/ 12 h 23"/>
                <a:gd name="T24" fmla="*/ 25 w 36"/>
                <a:gd name="T25" fmla="*/ 13 h 23"/>
                <a:gd name="T26" fmla="*/ 28 w 36"/>
                <a:gd name="T27" fmla="*/ 16 h 23"/>
                <a:gd name="T28" fmla="*/ 30 w 36"/>
                <a:gd name="T29" fmla="*/ 19 h 23"/>
                <a:gd name="T30" fmla="*/ 32 w 36"/>
                <a:gd name="T31" fmla="*/ 21 h 23"/>
                <a:gd name="T32" fmla="*/ 32 w 36"/>
                <a:gd name="T33" fmla="*/ 20 h 23"/>
                <a:gd name="T34" fmla="*/ 33 w 36"/>
                <a:gd name="T35" fmla="*/ 17 h 23"/>
                <a:gd name="T36" fmla="*/ 34 w 36"/>
                <a:gd name="T37" fmla="*/ 15 h 23"/>
                <a:gd name="T38" fmla="*/ 34 w 36"/>
                <a:gd name="T39" fmla="*/ 13 h 23"/>
                <a:gd name="T40" fmla="*/ 35 w 36"/>
                <a:gd name="T41" fmla="*/ 13 h 23"/>
                <a:gd name="T42" fmla="*/ 34 w 36"/>
                <a:gd name="T43" fmla="*/ 12 h 23"/>
                <a:gd name="T44" fmla="*/ 32 w 36"/>
                <a:gd name="T45" fmla="*/ 11 h 23"/>
                <a:gd name="T46" fmla="*/ 30 w 36"/>
                <a:gd name="T47" fmla="*/ 9 h 23"/>
                <a:gd name="T48" fmla="*/ 28 w 36"/>
                <a:gd name="T49" fmla="*/ 8 h 23"/>
                <a:gd name="T50" fmla="*/ 24 w 36"/>
                <a:gd name="T51" fmla="*/ 6 h 23"/>
                <a:gd name="T52" fmla="*/ 21 w 36"/>
                <a:gd name="T53" fmla="*/ 4 h 23"/>
                <a:gd name="T54" fmla="*/ 16 w 36"/>
                <a:gd name="T55" fmla="*/ 3 h 23"/>
                <a:gd name="T56" fmla="*/ 10 w 36"/>
                <a:gd name="T57" fmla="*/ 1 h 23"/>
                <a:gd name="T58" fmla="*/ 4 w 36"/>
                <a:gd name="T59" fmla="*/ 0 h 23"/>
                <a:gd name="T60" fmla="*/ 1 w 36"/>
                <a:gd name="T61" fmla="*/ 0 h 23"/>
                <a:gd name="T62" fmla="*/ 0 w 36"/>
                <a:gd name="T6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23">
                  <a:moveTo>
                    <a:pt x="0" y="2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4" y="5"/>
                  </a:lnTo>
                  <a:lnTo>
                    <a:pt x="5" y="6"/>
                  </a:lnTo>
                  <a:lnTo>
                    <a:pt x="7" y="7"/>
                  </a:lnTo>
                  <a:lnTo>
                    <a:pt x="8" y="8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6" y="10"/>
                  </a:lnTo>
                  <a:lnTo>
                    <a:pt x="17" y="11"/>
                  </a:lnTo>
                  <a:lnTo>
                    <a:pt x="19" y="11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5" y="13"/>
                  </a:lnTo>
                  <a:lnTo>
                    <a:pt x="26" y="15"/>
                  </a:lnTo>
                  <a:lnTo>
                    <a:pt x="28" y="16"/>
                  </a:lnTo>
                  <a:lnTo>
                    <a:pt x="29" y="18"/>
                  </a:lnTo>
                  <a:lnTo>
                    <a:pt x="30" y="19"/>
                  </a:lnTo>
                  <a:lnTo>
                    <a:pt x="31" y="20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2" y="20"/>
                  </a:lnTo>
                  <a:lnTo>
                    <a:pt x="33" y="18"/>
                  </a:lnTo>
                  <a:lnTo>
                    <a:pt x="33" y="17"/>
                  </a:lnTo>
                  <a:lnTo>
                    <a:pt x="33" y="16"/>
                  </a:lnTo>
                  <a:lnTo>
                    <a:pt x="34" y="15"/>
                  </a:lnTo>
                  <a:lnTo>
                    <a:pt x="34" y="14"/>
                  </a:lnTo>
                  <a:lnTo>
                    <a:pt x="34" y="13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3" y="11"/>
                  </a:lnTo>
                  <a:lnTo>
                    <a:pt x="32" y="11"/>
                  </a:lnTo>
                  <a:lnTo>
                    <a:pt x="31" y="10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28" y="8"/>
                  </a:lnTo>
                  <a:lnTo>
                    <a:pt x="26" y="7"/>
                  </a:lnTo>
                  <a:lnTo>
                    <a:pt x="24" y="6"/>
                  </a:lnTo>
                  <a:lnTo>
                    <a:pt x="22" y="5"/>
                  </a:lnTo>
                  <a:lnTo>
                    <a:pt x="21" y="4"/>
                  </a:lnTo>
                  <a:lnTo>
                    <a:pt x="18" y="4"/>
                  </a:lnTo>
                  <a:lnTo>
                    <a:pt x="16" y="3"/>
                  </a:lnTo>
                  <a:lnTo>
                    <a:pt x="14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solidFill>
              <a:srgbClr val="EBEBE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44" name="Freeform 532">
              <a:extLst>
                <a:ext uri="{FF2B5EF4-FFF2-40B4-BE49-F238E27FC236}">
                  <a16:creationId xmlns:a16="http://schemas.microsoft.com/office/drawing/2014/main" id="{B6837125-F33E-C4C5-96D7-BB1FAA27B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3" y="3537"/>
              <a:ext cx="35" cy="23"/>
            </a:xfrm>
            <a:custGeom>
              <a:avLst/>
              <a:gdLst>
                <a:gd name="T0" fmla="*/ 0 w 35"/>
                <a:gd name="T1" fmla="*/ 2 h 23"/>
                <a:gd name="T2" fmla="*/ 1 w 35"/>
                <a:gd name="T3" fmla="*/ 3 h 23"/>
                <a:gd name="T4" fmla="*/ 2 w 35"/>
                <a:gd name="T5" fmla="*/ 4 h 23"/>
                <a:gd name="T6" fmla="*/ 3 w 35"/>
                <a:gd name="T7" fmla="*/ 5 h 23"/>
                <a:gd name="T8" fmla="*/ 5 w 35"/>
                <a:gd name="T9" fmla="*/ 6 h 23"/>
                <a:gd name="T10" fmla="*/ 8 w 35"/>
                <a:gd name="T11" fmla="*/ 8 h 23"/>
                <a:gd name="T12" fmla="*/ 11 w 35"/>
                <a:gd name="T13" fmla="*/ 9 h 23"/>
                <a:gd name="T14" fmla="*/ 14 w 35"/>
                <a:gd name="T15" fmla="*/ 10 h 23"/>
                <a:gd name="T16" fmla="*/ 17 w 35"/>
                <a:gd name="T17" fmla="*/ 11 h 23"/>
                <a:gd name="T18" fmla="*/ 20 w 35"/>
                <a:gd name="T19" fmla="*/ 11 h 23"/>
                <a:gd name="T20" fmla="*/ 22 w 35"/>
                <a:gd name="T21" fmla="*/ 12 h 23"/>
                <a:gd name="T22" fmla="*/ 23 w 35"/>
                <a:gd name="T23" fmla="*/ 12 h 23"/>
                <a:gd name="T24" fmla="*/ 24 w 35"/>
                <a:gd name="T25" fmla="*/ 13 h 23"/>
                <a:gd name="T26" fmla="*/ 27 w 35"/>
                <a:gd name="T27" fmla="*/ 16 h 23"/>
                <a:gd name="T28" fmla="*/ 29 w 35"/>
                <a:gd name="T29" fmla="*/ 19 h 23"/>
                <a:gd name="T30" fmla="*/ 31 w 35"/>
                <a:gd name="T31" fmla="*/ 21 h 23"/>
                <a:gd name="T32" fmla="*/ 31 w 35"/>
                <a:gd name="T33" fmla="*/ 20 h 23"/>
                <a:gd name="T34" fmla="*/ 32 w 35"/>
                <a:gd name="T35" fmla="*/ 17 h 23"/>
                <a:gd name="T36" fmla="*/ 33 w 35"/>
                <a:gd name="T37" fmla="*/ 15 h 23"/>
                <a:gd name="T38" fmla="*/ 34 w 35"/>
                <a:gd name="T39" fmla="*/ 14 h 23"/>
                <a:gd name="T40" fmla="*/ 34 w 35"/>
                <a:gd name="T41" fmla="*/ 13 h 23"/>
                <a:gd name="T42" fmla="*/ 33 w 35"/>
                <a:gd name="T43" fmla="*/ 12 h 23"/>
                <a:gd name="T44" fmla="*/ 31 w 35"/>
                <a:gd name="T45" fmla="*/ 11 h 23"/>
                <a:gd name="T46" fmla="*/ 29 w 35"/>
                <a:gd name="T47" fmla="*/ 9 h 23"/>
                <a:gd name="T48" fmla="*/ 27 w 35"/>
                <a:gd name="T49" fmla="*/ 8 h 23"/>
                <a:gd name="T50" fmla="*/ 24 w 35"/>
                <a:gd name="T51" fmla="*/ 6 h 23"/>
                <a:gd name="T52" fmla="*/ 20 w 35"/>
                <a:gd name="T53" fmla="*/ 5 h 23"/>
                <a:gd name="T54" fmla="*/ 16 w 35"/>
                <a:gd name="T55" fmla="*/ 3 h 23"/>
                <a:gd name="T56" fmla="*/ 9 w 35"/>
                <a:gd name="T57" fmla="*/ 0 h 23"/>
                <a:gd name="T58" fmla="*/ 4 w 35"/>
                <a:gd name="T59" fmla="*/ 0 h 23"/>
                <a:gd name="T60" fmla="*/ 1 w 35"/>
                <a:gd name="T61" fmla="*/ 0 h 23"/>
                <a:gd name="T62" fmla="*/ 0 w 35"/>
                <a:gd name="T6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" h="23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5"/>
                  </a:lnTo>
                  <a:lnTo>
                    <a:pt x="5" y="6"/>
                  </a:lnTo>
                  <a:lnTo>
                    <a:pt x="6" y="7"/>
                  </a:lnTo>
                  <a:lnTo>
                    <a:pt x="8" y="8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3" y="10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7" y="11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4" y="13"/>
                  </a:lnTo>
                  <a:lnTo>
                    <a:pt x="26" y="15"/>
                  </a:lnTo>
                  <a:lnTo>
                    <a:pt x="27" y="16"/>
                  </a:lnTo>
                  <a:lnTo>
                    <a:pt x="28" y="18"/>
                  </a:lnTo>
                  <a:lnTo>
                    <a:pt x="29" y="19"/>
                  </a:lnTo>
                  <a:lnTo>
                    <a:pt x="30" y="20"/>
                  </a:lnTo>
                  <a:lnTo>
                    <a:pt x="31" y="21"/>
                  </a:lnTo>
                  <a:lnTo>
                    <a:pt x="31" y="22"/>
                  </a:lnTo>
                  <a:lnTo>
                    <a:pt x="31" y="20"/>
                  </a:lnTo>
                  <a:lnTo>
                    <a:pt x="32" y="18"/>
                  </a:lnTo>
                  <a:lnTo>
                    <a:pt x="32" y="17"/>
                  </a:lnTo>
                  <a:lnTo>
                    <a:pt x="32" y="16"/>
                  </a:lnTo>
                  <a:lnTo>
                    <a:pt x="33" y="15"/>
                  </a:lnTo>
                  <a:lnTo>
                    <a:pt x="33" y="14"/>
                  </a:lnTo>
                  <a:lnTo>
                    <a:pt x="34" y="14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0" y="10"/>
                  </a:lnTo>
                  <a:lnTo>
                    <a:pt x="29" y="9"/>
                  </a:lnTo>
                  <a:lnTo>
                    <a:pt x="28" y="9"/>
                  </a:lnTo>
                  <a:lnTo>
                    <a:pt x="27" y="8"/>
                  </a:lnTo>
                  <a:lnTo>
                    <a:pt x="25" y="7"/>
                  </a:lnTo>
                  <a:lnTo>
                    <a:pt x="24" y="6"/>
                  </a:lnTo>
                  <a:lnTo>
                    <a:pt x="22" y="5"/>
                  </a:lnTo>
                  <a:lnTo>
                    <a:pt x="20" y="5"/>
                  </a:lnTo>
                  <a:lnTo>
                    <a:pt x="18" y="3"/>
                  </a:lnTo>
                  <a:lnTo>
                    <a:pt x="16" y="3"/>
                  </a:lnTo>
                  <a:lnTo>
                    <a:pt x="13" y="2"/>
                  </a:lnTo>
                  <a:lnTo>
                    <a:pt x="9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45" name="Freeform 533">
              <a:extLst>
                <a:ext uri="{FF2B5EF4-FFF2-40B4-BE49-F238E27FC236}">
                  <a16:creationId xmlns:a16="http://schemas.microsoft.com/office/drawing/2014/main" id="{F26D3075-6BF4-A91B-552C-68EC22FE65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3537"/>
              <a:ext cx="33" cy="23"/>
            </a:xfrm>
            <a:custGeom>
              <a:avLst/>
              <a:gdLst>
                <a:gd name="T0" fmla="*/ 0 w 33"/>
                <a:gd name="T1" fmla="*/ 2 h 23"/>
                <a:gd name="T2" fmla="*/ 0 w 33"/>
                <a:gd name="T3" fmla="*/ 3 h 23"/>
                <a:gd name="T4" fmla="*/ 2 w 33"/>
                <a:gd name="T5" fmla="*/ 4 h 23"/>
                <a:gd name="T6" fmla="*/ 3 w 33"/>
                <a:gd name="T7" fmla="*/ 5 h 23"/>
                <a:gd name="T8" fmla="*/ 5 w 33"/>
                <a:gd name="T9" fmla="*/ 6 h 23"/>
                <a:gd name="T10" fmla="*/ 8 w 33"/>
                <a:gd name="T11" fmla="*/ 8 h 23"/>
                <a:gd name="T12" fmla="*/ 10 w 33"/>
                <a:gd name="T13" fmla="*/ 9 h 23"/>
                <a:gd name="T14" fmla="*/ 13 w 33"/>
                <a:gd name="T15" fmla="*/ 10 h 23"/>
                <a:gd name="T16" fmla="*/ 16 w 33"/>
                <a:gd name="T17" fmla="*/ 11 h 23"/>
                <a:gd name="T18" fmla="*/ 19 w 33"/>
                <a:gd name="T19" fmla="*/ 11 h 23"/>
                <a:gd name="T20" fmla="*/ 20 w 33"/>
                <a:gd name="T21" fmla="*/ 12 h 23"/>
                <a:gd name="T22" fmla="*/ 22 w 33"/>
                <a:gd name="T23" fmla="*/ 12 h 23"/>
                <a:gd name="T24" fmla="*/ 23 w 33"/>
                <a:gd name="T25" fmla="*/ 13 h 23"/>
                <a:gd name="T26" fmla="*/ 25 w 33"/>
                <a:gd name="T27" fmla="*/ 16 h 23"/>
                <a:gd name="T28" fmla="*/ 28 w 33"/>
                <a:gd name="T29" fmla="*/ 19 h 23"/>
                <a:gd name="T30" fmla="*/ 29 w 33"/>
                <a:gd name="T31" fmla="*/ 21 h 23"/>
                <a:gd name="T32" fmla="*/ 30 w 33"/>
                <a:gd name="T33" fmla="*/ 20 h 23"/>
                <a:gd name="T34" fmla="*/ 30 w 33"/>
                <a:gd name="T35" fmla="*/ 17 h 23"/>
                <a:gd name="T36" fmla="*/ 31 w 33"/>
                <a:gd name="T37" fmla="*/ 15 h 23"/>
                <a:gd name="T38" fmla="*/ 32 w 33"/>
                <a:gd name="T39" fmla="*/ 14 h 23"/>
                <a:gd name="T40" fmla="*/ 32 w 33"/>
                <a:gd name="T41" fmla="*/ 13 h 23"/>
                <a:gd name="T42" fmla="*/ 31 w 33"/>
                <a:gd name="T43" fmla="*/ 12 h 23"/>
                <a:gd name="T44" fmla="*/ 30 w 33"/>
                <a:gd name="T45" fmla="*/ 11 h 23"/>
                <a:gd name="T46" fmla="*/ 28 w 33"/>
                <a:gd name="T47" fmla="*/ 9 h 23"/>
                <a:gd name="T48" fmla="*/ 25 w 33"/>
                <a:gd name="T49" fmla="*/ 8 h 23"/>
                <a:gd name="T50" fmla="*/ 22 w 33"/>
                <a:gd name="T51" fmla="*/ 6 h 23"/>
                <a:gd name="T52" fmla="*/ 19 w 33"/>
                <a:gd name="T53" fmla="*/ 5 h 23"/>
                <a:gd name="T54" fmla="*/ 15 w 33"/>
                <a:gd name="T55" fmla="*/ 3 h 23"/>
                <a:gd name="T56" fmla="*/ 9 w 33"/>
                <a:gd name="T57" fmla="*/ 1 h 23"/>
                <a:gd name="T58" fmla="*/ 4 w 33"/>
                <a:gd name="T59" fmla="*/ 0 h 23"/>
                <a:gd name="T60" fmla="*/ 1 w 33"/>
                <a:gd name="T61" fmla="*/ 0 h 23"/>
                <a:gd name="T62" fmla="*/ 0 w 33"/>
                <a:gd name="T6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" h="23">
                  <a:moveTo>
                    <a:pt x="0" y="2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7"/>
                  </a:lnTo>
                  <a:lnTo>
                    <a:pt x="8" y="8"/>
                  </a:lnTo>
                  <a:lnTo>
                    <a:pt x="9" y="9"/>
                  </a:lnTo>
                  <a:lnTo>
                    <a:pt x="10" y="9"/>
                  </a:lnTo>
                  <a:lnTo>
                    <a:pt x="12" y="10"/>
                  </a:lnTo>
                  <a:lnTo>
                    <a:pt x="13" y="10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9" y="11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1" y="12"/>
                  </a:lnTo>
                  <a:lnTo>
                    <a:pt x="22" y="12"/>
                  </a:lnTo>
                  <a:lnTo>
                    <a:pt x="22" y="13"/>
                  </a:lnTo>
                  <a:lnTo>
                    <a:pt x="23" y="13"/>
                  </a:lnTo>
                  <a:lnTo>
                    <a:pt x="24" y="15"/>
                  </a:lnTo>
                  <a:lnTo>
                    <a:pt x="25" y="16"/>
                  </a:lnTo>
                  <a:lnTo>
                    <a:pt x="26" y="18"/>
                  </a:lnTo>
                  <a:lnTo>
                    <a:pt x="28" y="19"/>
                  </a:lnTo>
                  <a:lnTo>
                    <a:pt x="29" y="20"/>
                  </a:lnTo>
                  <a:lnTo>
                    <a:pt x="29" y="21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30" y="17"/>
                  </a:lnTo>
                  <a:lnTo>
                    <a:pt x="31" y="16"/>
                  </a:lnTo>
                  <a:lnTo>
                    <a:pt x="31" y="15"/>
                  </a:lnTo>
                  <a:lnTo>
                    <a:pt x="31" y="14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29" y="10"/>
                  </a:lnTo>
                  <a:lnTo>
                    <a:pt x="28" y="9"/>
                  </a:lnTo>
                  <a:lnTo>
                    <a:pt x="26" y="9"/>
                  </a:lnTo>
                  <a:lnTo>
                    <a:pt x="25" y="8"/>
                  </a:lnTo>
                  <a:lnTo>
                    <a:pt x="24" y="7"/>
                  </a:lnTo>
                  <a:lnTo>
                    <a:pt x="22" y="6"/>
                  </a:lnTo>
                  <a:lnTo>
                    <a:pt x="21" y="6"/>
                  </a:lnTo>
                  <a:lnTo>
                    <a:pt x="19" y="5"/>
                  </a:lnTo>
                  <a:lnTo>
                    <a:pt x="17" y="4"/>
                  </a:lnTo>
                  <a:lnTo>
                    <a:pt x="15" y="3"/>
                  </a:lnTo>
                  <a:lnTo>
                    <a:pt x="13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46" name="Freeform 534">
              <a:extLst>
                <a:ext uri="{FF2B5EF4-FFF2-40B4-BE49-F238E27FC236}">
                  <a16:creationId xmlns:a16="http://schemas.microsoft.com/office/drawing/2014/main" id="{00535CA3-28CF-3C1F-A3CB-2811B2B30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3537"/>
              <a:ext cx="33" cy="23"/>
            </a:xfrm>
            <a:custGeom>
              <a:avLst/>
              <a:gdLst>
                <a:gd name="T0" fmla="*/ 0 w 33"/>
                <a:gd name="T1" fmla="*/ 2 h 23"/>
                <a:gd name="T2" fmla="*/ 1 w 33"/>
                <a:gd name="T3" fmla="*/ 3 h 23"/>
                <a:gd name="T4" fmla="*/ 2 w 33"/>
                <a:gd name="T5" fmla="*/ 4 h 23"/>
                <a:gd name="T6" fmla="*/ 3 w 33"/>
                <a:gd name="T7" fmla="*/ 5 h 23"/>
                <a:gd name="T8" fmla="*/ 5 w 33"/>
                <a:gd name="T9" fmla="*/ 6 h 23"/>
                <a:gd name="T10" fmla="*/ 8 w 33"/>
                <a:gd name="T11" fmla="*/ 8 h 23"/>
                <a:gd name="T12" fmla="*/ 11 w 33"/>
                <a:gd name="T13" fmla="*/ 9 h 23"/>
                <a:gd name="T14" fmla="*/ 13 w 33"/>
                <a:gd name="T15" fmla="*/ 10 h 23"/>
                <a:gd name="T16" fmla="*/ 16 w 33"/>
                <a:gd name="T17" fmla="*/ 11 h 23"/>
                <a:gd name="T18" fmla="*/ 18 w 33"/>
                <a:gd name="T19" fmla="*/ 11 h 23"/>
                <a:gd name="T20" fmla="*/ 20 w 33"/>
                <a:gd name="T21" fmla="*/ 12 h 23"/>
                <a:gd name="T22" fmla="*/ 22 w 33"/>
                <a:gd name="T23" fmla="*/ 12 h 23"/>
                <a:gd name="T24" fmla="*/ 23 w 33"/>
                <a:gd name="T25" fmla="*/ 13 h 23"/>
                <a:gd name="T26" fmla="*/ 25 w 33"/>
                <a:gd name="T27" fmla="*/ 16 h 23"/>
                <a:gd name="T28" fmla="*/ 28 w 33"/>
                <a:gd name="T29" fmla="*/ 19 h 23"/>
                <a:gd name="T30" fmla="*/ 29 w 33"/>
                <a:gd name="T31" fmla="*/ 21 h 23"/>
                <a:gd name="T32" fmla="*/ 29 w 33"/>
                <a:gd name="T33" fmla="*/ 20 h 23"/>
                <a:gd name="T34" fmla="*/ 30 w 33"/>
                <a:gd name="T35" fmla="*/ 17 h 23"/>
                <a:gd name="T36" fmla="*/ 31 w 33"/>
                <a:gd name="T37" fmla="*/ 15 h 23"/>
                <a:gd name="T38" fmla="*/ 31 w 33"/>
                <a:gd name="T39" fmla="*/ 14 h 23"/>
                <a:gd name="T40" fmla="*/ 31 w 33"/>
                <a:gd name="T41" fmla="*/ 13 h 23"/>
                <a:gd name="T42" fmla="*/ 31 w 33"/>
                <a:gd name="T43" fmla="*/ 12 h 23"/>
                <a:gd name="T44" fmla="*/ 29 w 33"/>
                <a:gd name="T45" fmla="*/ 11 h 23"/>
                <a:gd name="T46" fmla="*/ 28 w 33"/>
                <a:gd name="T47" fmla="*/ 9 h 23"/>
                <a:gd name="T48" fmla="*/ 25 w 33"/>
                <a:gd name="T49" fmla="*/ 8 h 23"/>
                <a:gd name="T50" fmla="*/ 22 w 33"/>
                <a:gd name="T51" fmla="*/ 6 h 23"/>
                <a:gd name="T52" fmla="*/ 19 w 33"/>
                <a:gd name="T53" fmla="*/ 5 h 23"/>
                <a:gd name="T54" fmla="*/ 15 w 33"/>
                <a:gd name="T55" fmla="*/ 3 h 23"/>
                <a:gd name="T56" fmla="*/ 9 w 33"/>
                <a:gd name="T57" fmla="*/ 0 h 23"/>
                <a:gd name="T58" fmla="*/ 4 w 33"/>
                <a:gd name="T59" fmla="*/ 0 h 23"/>
                <a:gd name="T60" fmla="*/ 1 w 33"/>
                <a:gd name="T61" fmla="*/ 0 h 23"/>
                <a:gd name="T62" fmla="*/ 0 w 33"/>
                <a:gd name="T6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" h="23">
                  <a:moveTo>
                    <a:pt x="0" y="2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7"/>
                  </a:lnTo>
                  <a:lnTo>
                    <a:pt x="8" y="8"/>
                  </a:lnTo>
                  <a:lnTo>
                    <a:pt x="9" y="8"/>
                  </a:lnTo>
                  <a:lnTo>
                    <a:pt x="11" y="9"/>
                  </a:lnTo>
                  <a:lnTo>
                    <a:pt x="12" y="10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20" y="12"/>
                  </a:lnTo>
                  <a:lnTo>
                    <a:pt x="21" y="12"/>
                  </a:lnTo>
                  <a:lnTo>
                    <a:pt x="22" y="12"/>
                  </a:lnTo>
                  <a:lnTo>
                    <a:pt x="22" y="13"/>
                  </a:lnTo>
                  <a:lnTo>
                    <a:pt x="23" y="13"/>
                  </a:lnTo>
                  <a:lnTo>
                    <a:pt x="24" y="15"/>
                  </a:lnTo>
                  <a:lnTo>
                    <a:pt x="25" y="16"/>
                  </a:lnTo>
                  <a:lnTo>
                    <a:pt x="26" y="18"/>
                  </a:lnTo>
                  <a:lnTo>
                    <a:pt x="28" y="19"/>
                  </a:lnTo>
                  <a:lnTo>
                    <a:pt x="28" y="20"/>
                  </a:lnTo>
                  <a:lnTo>
                    <a:pt x="29" y="21"/>
                  </a:lnTo>
                  <a:lnTo>
                    <a:pt x="29" y="22"/>
                  </a:lnTo>
                  <a:lnTo>
                    <a:pt x="29" y="20"/>
                  </a:lnTo>
                  <a:lnTo>
                    <a:pt x="30" y="18"/>
                  </a:lnTo>
                  <a:lnTo>
                    <a:pt x="30" y="17"/>
                  </a:lnTo>
                  <a:lnTo>
                    <a:pt x="30" y="16"/>
                  </a:lnTo>
                  <a:lnTo>
                    <a:pt x="31" y="15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1" y="13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29" y="10"/>
                  </a:lnTo>
                  <a:lnTo>
                    <a:pt x="28" y="9"/>
                  </a:lnTo>
                  <a:lnTo>
                    <a:pt x="26" y="8"/>
                  </a:lnTo>
                  <a:lnTo>
                    <a:pt x="25" y="8"/>
                  </a:lnTo>
                  <a:lnTo>
                    <a:pt x="24" y="7"/>
                  </a:lnTo>
                  <a:lnTo>
                    <a:pt x="22" y="6"/>
                  </a:lnTo>
                  <a:lnTo>
                    <a:pt x="21" y="5"/>
                  </a:lnTo>
                  <a:lnTo>
                    <a:pt x="19" y="5"/>
                  </a:lnTo>
                  <a:lnTo>
                    <a:pt x="17" y="4"/>
                  </a:lnTo>
                  <a:lnTo>
                    <a:pt x="15" y="3"/>
                  </a:lnTo>
                  <a:lnTo>
                    <a:pt x="13" y="2"/>
                  </a:lnTo>
                  <a:lnTo>
                    <a:pt x="9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47" name="Freeform 535">
              <a:extLst>
                <a:ext uri="{FF2B5EF4-FFF2-40B4-BE49-F238E27FC236}">
                  <a16:creationId xmlns:a16="http://schemas.microsoft.com/office/drawing/2014/main" id="{3947FB20-BAC2-C283-0774-9F70FA5DA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" y="3537"/>
              <a:ext cx="32" cy="23"/>
            </a:xfrm>
            <a:custGeom>
              <a:avLst/>
              <a:gdLst>
                <a:gd name="T0" fmla="*/ 0 w 32"/>
                <a:gd name="T1" fmla="*/ 2 h 23"/>
                <a:gd name="T2" fmla="*/ 0 w 32"/>
                <a:gd name="T3" fmla="*/ 2 h 23"/>
                <a:gd name="T4" fmla="*/ 0 w 32"/>
                <a:gd name="T5" fmla="*/ 3 h 23"/>
                <a:gd name="T6" fmla="*/ 0 w 32"/>
                <a:gd name="T7" fmla="*/ 3 h 23"/>
                <a:gd name="T8" fmla="*/ 1 w 32"/>
                <a:gd name="T9" fmla="*/ 4 h 23"/>
                <a:gd name="T10" fmla="*/ 2 w 32"/>
                <a:gd name="T11" fmla="*/ 4 h 23"/>
                <a:gd name="T12" fmla="*/ 2 w 32"/>
                <a:gd name="T13" fmla="*/ 4 h 23"/>
                <a:gd name="T14" fmla="*/ 3 w 32"/>
                <a:gd name="T15" fmla="*/ 5 h 23"/>
                <a:gd name="T16" fmla="*/ 3 w 32"/>
                <a:gd name="T17" fmla="*/ 5 h 23"/>
                <a:gd name="T18" fmla="*/ 6 w 32"/>
                <a:gd name="T19" fmla="*/ 7 h 23"/>
                <a:gd name="T20" fmla="*/ 9 w 32"/>
                <a:gd name="T21" fmla="*/ 8 h 23"/>
                <a:gd name="T22" fmla="*/ 11 w 32"/>
                <a:gd name="T23" fmla="*/ 10 h 23"/>
                <a:gd name="T24" fmla="*/ 14 w 32"/>
                <a:gd name="T25" fmla="*/ 10 h 23"/>
                <a:gd name="T26" fmla="*/ 16 w 32"/>
                <a:gd name="T27" fmla="*/ 11 h 23"/>
                <a:gd name="T28" fmla="*/ 18 w 32"/>
                <a:gd name="T29" fmla="*/ 12 h 23"/>
                <a:gd name="T30" fmla="*/ 20 w 32"/>
                <a:gd name="T31" fmla="*/ 12 h 23"/>
                <a:gd name="T32" fmla="*/ 21 w 32"/>
                <a:gd name="T33" fmla="*/ 13 h 23"/>
                <a:gd name="T34" fmla="*/ 22 w 32"/>
                <a:gd name="T35" fmla="*/ 14 h 23"/>
                <a:gd name="T36" fmla="*/ 23 w 32"/>
                <a:gd name="T37" fmla="*/ 15 h 23"/>
                <a:gd name="T38" fmla="*/ 24 w 32"/>
                <a:gd name="T39" fmla="*/ 16 h 23"/>
                <a:gd name="T40" fmla="*/ 25 w 32"/>
                <a:gd name="T41" fmla="*/ 18 h 23"/>
                <a:gd name="T42" fmla="*/ 27 w 32"/>
                <a:gd name="T43" fmla="*/ 19 h 23"/>
                <a:gd name="T44" fmla="*/ 27 w 32"/>
                <a:gd name="T45" fmla="*/ 20 h 23"/>
                <a:gd name="T46" fmla="*/ 28 w 32"/>
                <a:gd name="T47" fmla="*/ 21 h 23"/>
                <a:gd name="T48" fmla="*/ 28 w 32"/>
                <a:gd name="T49" fmla="*/ 22 h 23"/>
                <a:gd name="T50" fmla="*/ 28 w 32"/>
                <a:gd name="T51" fmla="*/ 20 h 23"/>
                <a:gd name="T52" fmla="*/ 29 w 32"/>
                <a:gd name="T53" fmla="*/ 18 h 23"/>
                <a:gd name="T54" fmla="*/ 29 w 32"/>
                <a:gd name="T55" fmla="*/ 17 h 23"/>
                <a:gd name="T56" fmla="*/ 29 w 32"/>
                <a:gd name="T57" fmla="*/ 16 h 23"/>
                <a:gd name="T58" fmla="*/ 30 w 32"/>
                <a:gd name="T59" fmla="*/ 15 h 23"/>
                <a:gd name="T60" fmla="*/ 30 w 32"/>
                <a:gd name="T61" fmla="*/ 14 h 23"/>
                <a:gd name="T62" fmla="*/ 30 w 32"/>
                <a:gd name="T63" fmla="*/ 14 h 23"/>
                <a:gd name="T64" fmla="*/ 31 w 32"/>
                <a:gd name="T65" fmla="*/ 13 h 23"/>
                <a:gd name="T66" fmla="*/ 30 w 32"/>
                <a:gd name="T67" fmla="*/ 13 h 23"/>
                <a:gd name="T68" fmla="*/ 30 w 32"/>
                <a:gd name="T69" fmla="*/ 12 h 23"/>
                <a:gd name="T70" fmla="*/ 30 w 32"/>
                <a:gd name="T71" fmla="*/ 12 h 23"/>
                <a:gd name="T72" fmla="*/ 29 w 32"/>
                <a:gd name="T73" fmla="*/ 11 h 23"/>
                <a:gd name="T74" fmla="*/ 28 w 32"/>
                <a:gd name="T75" fmla="*/ 11 h 23"/>
                <a:gd name="T76" fmla="*/ 28 w 32"/>
                <a:gd name="T77" fmla="*/ 10 h 23"/>
                <a:gd name="T78" fmla="*/ 27 w 32"/>
                <a:gd name="T79" fmla="*/ 10 h 23"/>
                <a:gd name="T80" fmla="*/ 25 w 32"/>
                <a:gd name="T81" fmla="*/ 9 h 23"/>
                <a:gd name="T82" fmla="*/ 24 w 32"/>
                <a:gd name="T83" fmla="*/ 8 h 23"/>
                <a:gd name="T84" fmla="*/ 23 w 32"/>
                <a:gd name="T85" fmla="*/ 7 h 23"/>
                <a:gd name="T86" fmla="*/ 21 w 32"/>
                <a:gd name="T87" fmla="*/ 6 h 23"/>
                <a:gd name="T88" fmla="*/ 20 w 32"/>
                <a:gd name="T89" fmla="*/ 5 h 23"/>
                <a:gd name="T90" fmla="*/ 18 w 32"/>
                <a:gd name="T91" fmla="*/ 5 h 23"/>
                <a:gd name="T92" fmla="*/ 16 w 32"/>
                <a:gd name="T93" fmla="*/ 4 h 23"/>
                <a:gd name="T94" fmla="*/ 14 w 32"/>
                <a:gd name="T95" fmla="*/ 3 h 23"/>
                <a:gd name="T96" fmla="*/ 12 w 32"/>
                <a:gd name="T97" fmla="*/ 2 h 23"/>
                <a:gd name="T98" fmla="*/ 9 w 32"/>
                <a:gd name="T99" fmla="*/ 0 h 23"/>
                <a:gd name="T100" fmla="*/ 6 w 32"/>
                <a:gd name="T101" fmla="*/ 0 h 23"/>
                <a:gd name="T102" fmla="*/ 3 w 32"/>
                <a:gd name="T103" fmla="*/ 0 h 23"/>
                <a:gd name="T104" fmla="*/ 2 w 32"/>
                <a:gd name="T105" fmla="*/ 0 h 23"/>
                <a:gd name="T106" fmla="*/ 1 w 32"/>
                <a:gd name="T107" fmla="*/ 0 h 23"/>
                <a:gd name="T108" fmla="*/ 0 w 32"/>
                <a:gd name="T109" fmla="*/ 1 h 23"/>
                <a:gd name="T110" fmla="*/ 0 w 32"/>
                <a:gd name="T111" fmla="*/ 1 h 23"/>
                <a:gd name="T112" fmla="*/ 0 w 32"/>
                <a:gd name="T1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" h="23">
                  <a:moveTo>
                    <a:pt x="0" y="2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5"/>
                  </a:lnTo>
                  <a:lnTo>
                    <a:pt x="3" y="5"/>
                  </a:lnTo>
                  <a:lnTo>
                    <a:pt x="6" y="7"/>
                  </a:lnTo>
                  <a:lnTo>
                    <a:pt x="9" y="8"/>
                  </a:lnTo>
                  <a:lnTo>
                    <a:pt x="11" y="10"/>
                  </a:lnTo>
                  <a:lnTo>
                    <a:pt x="14" y="10"/>
                  </a:lnTo>
                  <a:lnTo>
                    <a:pt x="16" y="11"/>
                  </a:lnTo>
                  <a:lnTo>
                    <a:pt x="18" y="12"/>
                  </a:lnTo>
                  <a:lnTo>
                    <a:pt x="20" y="12"/>
                  </a:lnTo>
                  <a:lnTo>
                    <a:pt x="21" y="13"/>
                  </a:lnTo>
                  <a:lnTo>
                    <a:pt x="22" y="14"/>
                  </a:lnTo>
                  <a:lnTo>
                    <a:pt x="23" y="15"/>
                  </a:lnTo>
                  <a:lnTo>
                    <a:pt x="24" y="16"/>
                  </a:lnTo>
                  <a:lnTo>
                    <a:pt x="25" y="18"/>
                  </a:lnTo>
                  <a:lnTo>
                    <a:pt x="27" y="19"/>
                  </a:lnTo>
                  <a:lnTo>
                    <a:pt x="27" y="20"/>
                  </a:lnTo>
                  <a:lnTo>
                    <a:pt x="28" y="21"/>
                  </a:lnTo>
                  <a:lnTo>
                    <a:pt x="28" y="22"/>
                  </a:lnTo>
                  <a:lnTo>
                    <a:pt x="28" y="20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29" y="16"/>
                  </a:lnTo>
                  <a:lnTo>
                    <a:pt x="30" y="15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9" y="11"/>
                  </a:lnTo>
                  <a:lnTo>
                    <a:pt x="28" y="11"/>
                  </a:lnTo>
                  <a:lnTo>
                    <a:pt x="28" y="10"/>
                  </a:lnTo>
                  <a:lnTo>
                    <a:pt x="27" y="10"/>
                  </a:lnTo>
                  <a:lnTo>
                    <a:pt x="25" y="9"/>
                  </a:lnTo>
                  <a:lnTo>
                    <a:pt x="24" y="8"/>
                  </a:lnTo>
                  <a:lnTo>
                    <a:pt x="23" y="7"/>
                  </a:lnTo>
                  <a:lnTo>
                    <a:pt x="21" y="6"/>
                  </a:lnTo>
                  <a:lnTo>
                    <a:pt x="20" y="5"/>
                  </a:lnTo>
                  <a:lnTo>
                    <a:pt x="18" y="5"/>
                  </a:lnTo>
                  <a:lnTo>
                    <a:pt x="16" y="4"/>
                  </a:lnTo>
                  <a:lnTo>
                    <a:pt x="14" y="3"/>
                  </a:lnTo>
                  <a:lnTo>
                    <a:pt x="12" y="2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solidFill>
              <a:srgbClr val="DEDE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48" name="Freeform 536">
              <a:extLst>
                <a:ext uri="{FF2B5EF4-FFF2-40B4-BE49-F238E27FC236}">
                  <a16:creationId xmlns:a16="http://schemas.microsoft.com/office/drawing/2014/main" id="{0444B724-AB69-07A2-C73C-A808A3166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" y="3537"/>
              <a:ext cx="32" cy="23"/>
            </a:xfrm>
            <a:custGeom>
              <a:avLst/>
              <a:gdLst>
                <a:gd name="T0" fmla="*/ 0 w 32"/>
                <a:gd name="T1" fmla="*/ 2 h 23"/>
                <a:gd name="T2" fmla="*/ 0 w 32"/>
                <a:gd name="T3" fmla="*/ 2 h 23"/>
                <a:gd name="T4" fmla="*/ 0 w 32"/>
                <a:gd name="T5" fmla="*/ 3 h 23"/>
                <a:gd name="T6" fmla="*/ 1 w 32"/>
                <a:gd name="T7" fmla="*/ 3 h 23"/>
                <a:gd name="T8" fmla="*/ 1 w 32"/>
                <a:gd name="T9" fmla="*/ 4 h 23"/>
                <a:gd name="T10" fmla="*/ 2 w 32"/>
                <a:gd name="T11" fmla="*/ 4 h 23"/>
                <a:gd name="T12" fmla="*/ 3 w 32"/>
                <a:gd name="T13" fmla="*/ 5 h 23"/>
                <a:gd name="T14" fmla="*/ 3 w 32"/>
                <a:gd name="T15" fmla="*/ 5 h 23"/>
                <a:gd name="T16" fmla="*/ 3 w 32"/>
                <a:gd name="T17" fmla="*/ 5 h 23"/>
                <a:gd name="T18" fmla="*/ 6 w 32"/>
                <a:gd name="T19" fmla="*/ 7 h 23"/>
                <a:gd name="T20" fmla="*/ 9 w 32"/>
                <a:gd name="T21" fmla="*/ 8 h 23"/>
                <a:gd name="T22" fmla="*/ 11 w 32"/>
                <a:gd name="T23" fmla="*/ 10 h 23"/>
                <a:gd name="T24" fmla="*/ 14 w 32"/>
                <a:gd name="T25" fmla="*/ 11 h 23"/>
                <a:gd name="T26" fmla="*/ 17 w 32"/>
                <a:gd name="T27" fmla="*/ 11 h 23"/>
                <a:gd name="T28" fmla="*/ 19 w 32"/>
                <a:gd name="T29" fmla="*/ 12 h 23"/>
                <a:gd name="T30" fmla="*/ 20 w 32"/>
                <a:gd name="T31" fmla="*/ 12 h 23"/>
                <a:gd name="T32" fmla="*/ 21 w 32"/>
                <a:gd name="T33" fmla="*/ 13 h 23"/>
                <a:gd name="T34" fmla="*/ 22 w 32"/>
                <a:gd name="T35" fmla="*/ 14 h 23"/>
                <a:gd name="T36" fmla="*/ 23 w 32"/>
                <a:gd name="T37" fmla="*/ 15 h 23"/>
                <a:gd name="T38" fmla="*/ 24 w 32"/>
                <a:gd name="T39" fmla="*/ 16 h 23"/>
                <a:gd name="T40" fmla="*/ 25 w 32"/>
                <a:gd name="T41" fmla="*/ 18 h 23"/>
                <a:gd name="T42" fmla="*/ 27 w 32"/>
                <a:gd name="T43" fmla="*/ 19 h 23"/>
                <a:gd name="T44" fmla="*/ 27 w 32"/>
                <a:gd name="T45" fmla="*/ 20 h 23"/>
                <a:gd name="T46" fmla="*/ 28 w 32"/>
                <a:gd name="T47" fmla="*/ 21 h 23"/>
                <a:gd name="T48" fmla="*/ 28 w 32"/>
                <a:gd name="T49" fmla="*/ 22 h 23"/>
                <a:gd name="T50" fmla="*/ 28 w 32"/>
                <a:gd name="T51" fmla="*/ 20 h 23"/>
                <a:gd name="T52" fmla="*/ 29 w 32"/>
                <a:gd name="T53" fmla="*/ 18 h 23"/>
                <a:gd name="T54" fmla="*/ 29 w 32"/>
                <a:gd name="T55" fmla="*/ 17 h 23"/>
                <a:gd name="T56" fmla="*/ 29 w 32"/>
                <a:gd name="T57" fmla="*/ 16 h 23"/>
                <a:gd name="T58" fmla="*/ 30 w 32"/>
                <a:gd name="T59" fmla="*/ 15 h 23"/>
                <a:gd name="T60" fmla="*/ 30 w 32"/>
                <a:gd name="T61" fmla="*/ 14 h 23"/>
                <a:gd name="T62" fmla="*/ 30 w 32"/>
                <a:gd name="T63" fmla="*/ 14 h 23"/>
                <a:gd name="T64" fmla="*/ 31 w 32"/>
                <a:gd name="T65" fmla="*/ 13 h 23"/>
                <a:gd name="T66" fmla="*/ 30 w 32"/>
                <a:gd name="T67" fmla="*/ 13 h 23"/>
                <a:gd name="T68" fmla="*/ 29 w 32"/>
                <a:gd name="T69" fmla="*/ 11 h 23"/>
                <a:gd name="T70" fmla="*/ 27 w 32"/>
                <a:gd name="T71" fmla="*/ 10 h 23"/>
                <a:gd name="T72" fmla="*/ 25 w 32"/>
                <a:gd name="T73" fmla="*/ 9 h 23"/>
                <a:gd name="T74" fmla="*/ 23 w 32"/>
                <a:gd name="T75" fmla="*/ 7 h 23"/>
                <a:gd name="T76" fmla="*/ 20 w 32"/>
                <a:gd name="T77" fmla="*/ 6 h 23"/>
                <a:gd name="T78" fmla="*/ 16 w 32"/>
                <a:gd name="T79" fmla="*/ 4 h 23"/>
                <a:gd name="T80" fmla="*/ 12 w 32"/>
                <a:gd name="T81" fmla="*/ 2 h 23"/>
                <a:gd name="T82" fmla="*/ 8 w 32"/>
                <a:gd name="T83" fmla="*/ 1 h 23"/>
                <a:gd name="T84" fmla="*/ 6 w 32"/>
                <a:gd name="T85" fmla="*/ 0 h 23"/>
                <a:gd name="T86" fmla="*/ 4 w 32"/>
                <a:gd name="T87" fmla="*/ 0 h 23"/>
                <a:gd name="T88" fmla="*/ 2 w 32"/>
                <a:gd name="T89" fmla="*/ 0 h 23"/>
                <a:gd name="T90" fmla="*/ 1 w 32"/>
                <a:gd name="T91" fmla="*/ 0 h 23"/>
                <a:gd name="T92" fmla="*/ 0 w 32"/>
                <a:gd name="T93" fmla="*/ 1 h 23"/>
                <a:gd name="T94" fmla="*/ 0 w 32"/>
                <a:gd name="T95" fmla="*/ 1 h 23"/>
                <a:gd name="T96" fmla="*/ 0 w 32"/>
                <a:gd name="T9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" h="23">
                  <a:moveTo>
                    <a:pt x="0" y="2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6" y="7"/>
                  </a:lnTo>
                  <a:lnTo>
                    <a:pt x="9" y="8"/>
                  </a:lnTo>
                  <a:lnTo>
                    <a:pt x="11" y="10"/>
                  </a:lnTo>
                  <a:lnTo>
                    <a:pt x="14" y="11"/>
                  </a:lnTo>
                  <a:lnTo>
                    <a:pt x="17" y="11"/>
                  </a:lnTo>
                  <a:lnTo>
                    <a:pt x="19" y="12"/>
                  </a:lnTo>
                  <a:lnTo>
                    <a:pt x="20" y="12"/>
                  </a:lnTo>
                  <a:lnTo>
                    <a:pt x="21" y="13"/>
                  </a:lnTo>
                  <a:lnTo>
                    <a:pt x="22" y="14"/>
                  </a:lnTo>
                  <a:lnTo>
                    <a:pt x="23" y="15"/>
                  </a:lnTo>
                  <a:lnTo>
                    <a:pt x="24" y="16"/>
                  </a:lnTo>
                  <a:lnTo>
                    <a:pt x="25" y="18"/>
                  </a:lnTo>
                  <a:lnTo>
                    <a:pt x="27" y="19"/>
                  </a:lnTo>
                  <a:lnTo>
                    <a:pt x="27" y="20"/>
                  </a:lnTo>
                  <a:lnTo>
                    <a:pt x="28" y="21"/>
                  </a:lnTo>
                  <a:lnTo>
                    <a:pt x="28" y="22"/>
                  </a:lnTo>
                  <a:lnTo>
                    <a:pt x="28" y="20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29" y="16"/>
                  </a:lnTo>
                  <a:lnTo>
                    <a:pt x="30" y="15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29" y="11"/>
                  </a:lnTo>
                  <a:lnTo>
                    <a:pt x="27" y="10"/>
                  </a:lnTo>
                  <a:lnTo>
                    <a:pt x="25" y="9"/>
                  </a:lnTo>
                  <a:lnTo>
                    <a:pt x="23" y="7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49" name="Freeform 537">
              <a:extLst>
                <a:ext uri="{FF2B5EF4-FFF2-40B4-BE49-F238E27FC236}">
                  <a16:creationId xmlns:a16="http://schemas.microsoft.com/office/drawing/2014/main" id="{54693F90-4200-FF92-CE3B-AD9A537CA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" y="3539"/>
              <a:ext cx="31" cy="21"/>
            </a:xfrm>
            <a:custGeom>
              <a:avLst/>
              <a:gdLst>
                <a:gd name="T0" fmla="*/ 0 w 31"/>
                <a:gd name="T1" fmla="*/ 1 h 21"/>
                <a:gd name="T2" fmla="*/ 0 w 31"/>
                <a:gd name="T3" fmla="*/ 2 h 21"/>
                <a:gd name="T4" fmla="*/ 0 w 31"/>
                <a:gd name="T5" fmla="*/ 2 h 21"/>
                <a:gd name="T6" fmla="*/ 0 w 31"/>
                <a:gd name="T7" fmla="*/ 3 h 21"/>
                <a:gd name="T8" fmla="*/ 1 w 31"/>
                <a:gd name="T9" fmla="*/ 3 h 21"/>
                <a:gd name="T10" fmla="*/ 2 w 31"/>
                <a:gd name="T11" fmla="*/ 4 h 21"/>
                <a:gd name="T12" fmla="*/ 2 w 31"/>
                <a:gd name="T13" fmla="*/ 4 h 21"/>
                <a:gd name="T14" fmla="*/ 3 w 31"/>
                <a:gd name="T15" fmla="*/ 4 h 21"/>
                <a:gd name="T16" fmla="*/ 3 w 31"/>
                <a:gd name="T17" fmla="*/ 5 h 21"/>
                <a:gd name="T18" fmla="*/ 6 w 31"/>
                <a:gd name="T19" fmla="*/ 6 h 21"/>
                <a:gd name="T20" fmla="*/ 8 w 31"/>
                <a:gd name="T21" fmla="*/ 8 h 21"/>
                <a:gd name="T22" fmla="*/ 11 w 31"/>
                <a:gd name="T23" fmla="*/ 9 h 21"/>
                <a:gd name="T24" fmla="*/ 13 w 31"/>
                <a:gd name="T25" fmla="*/ 9 h 21"/>
                <a:gd name="T26" fmla="*/ 16 w 31"/>
                <a:gd name="T27" fmla="*/ 10 h 21"/>
                <a:gd name="T28" fmla="*/ 18 w 31"/>
                <a:gd name="T29" fmla="*/ 10 h 21"/>
                <a:gd name="T30" fmla="*/ 20 w 31"/>
                <a:gd name="T31" fmla="*/ 11 h 21"/>
                <a:gd name="T32" fmla="*/ 21 w 31"/>
                <a:gd name="T33" fmla="*/ 11 h 21"/>
                <a:gd name="T34" fmla="*/ 21 w 31"/>
                <a:gd name="T35" fmla="*/ 12 h 21"/>
                <a:gd name="T36" fmla="*/ 22 w 31"/>
                <a:gd name="T37" fmla="*/ 13 h 21"/>
                <a:gd name="T38" fmla="*/ 23 w 31"/>
                <a:gd name="T39" fmla="*/ 14 h 21"/>
                <a:gd name="T40" fmla="*/ 25 w 31"/>
                <a:gd name="T41" fmla="*/ 16 h 21"/>
                <a:gd name="T42" fmla="*/ 26 w 31"/>
                <a:gd name="T43" fmla="*/ 17 h 21"/>
                <a:gd name="T44" fmla="*/ 26 w 31"/>
                <a:gd name="T45" fmla="*/ 18 h 21"/>
                <a:gd name="T46" fmla="*/ 27 w 31"/>
                <a:gd name="T47" fmla="*/ 19 h 21"/>
                <a:gd name="T48" fmla="*/ 27 w 31"/>
                <a:gd name="T49" fmla="*/ 20 h 21"/>
                <a:gd name="T50" fmla="*/ 27 w 31"/>
                <a:gd name="T51" fmla="*/ 18 h 21"/>
                <a:gd name="T52" fmla="*/ 28 w 31"/>
                <a:gd name="T53" fmla="*/ 16 h 21"/>
                <a:gd name="T54" fmla="*/ 28 w 31"/>
                <a:gd name="T55" fmla="*/ 15 h 21"/>
                <a:gd name="T56" fmla="*/ 28 w 31"/>
                <a:gd name="T57" fmla="*/ 14 h 21"/>
                <a:gd name="T58" fmla="*/ 29 w 31"/>
                <a:gd name="T59" fmla="*/ 13 h 21"/>
                <a:gd name="T60" fmla="*/ 29 w 31"/>
                <a:gd name="T61" fmla="*/ 13 h 21"/>
                <a:gd name="T62" fmla="*/ 29 w 31"/>
                <a:gd name="T63" fmla="*/ 12 h 21"/>
                <a:gd name="T64" fmla="*/ 30 w 31"/>
                <a:gd name="T65" fmla="*/ 12 h 21"/>
                <a:gd name="T66" fmla="*/ 29 w 31"/>
                <a:gd name="T67" fmla="*/ 11 h 21"/>
                <a:gd name="T68" fmla="*/ 28 w 31"/>
                <a:gd name="T69" fmla="*/ 10 h 21"/>
                <a:gd name="T70" fmla="*/ 27 w 31"/>
                <a:gd name="T71" fmla="*/ 9 h 21"/>
                <a:gd name="T72" fmla="*/ 25 w 31"/>
                <a:gd name="T73" fmla="*/ 8 h 21"/>
                <a:gd name="T74" fmla="*/ 22 w 31"/>
                <a:gd name="T75" fmla="*/ 6 h 21"/>
                <a:gd name="T76" fmla="*/ 19 w 31"/>
                <a:gd name="T77" fmla="*/ 5 h 21"/>
                <a:gd name="T78" fmla="*/ 16 w 31"/>
                <a:gd name="T79" fmla="*/ 4 h 21"/>
                <a:gd name="T80" fmla="*/ 12 w 31"/>
                <a:gd name="T81" fmla="*/ 2 h 21"/>
                <a:gd name="T82" fmla="*/ 8 w 31"/>
                <a:gd name="T83" fmla="*/ 1 h 21"/>
                <a:gd name="T84" fmla="*/ 5 w 31"/>
                <a:gd name="T85" fmla="*/ 0 h 21"/>
                <a:gd name="T86" fmla="*/ 3 w 31"/>
                <a:gd name="T87" fmla="*/ 0 h 21"/>
                <a:gd name="T88" fmla="*/ 2 w 31"/>
                <a:gd name="T89" fmla="*/ 0 h 21"/>
                <a:gd name="T90" fmla="*/ 1 w 31"/>
                <a:gd name="T91" fmla="*/ 0 h 21"/>
                <a:gd name="T92" fmla="*/ 0 w 31"/>
                <a:gd name="T93" fmla="*/ 1 h 21"/>
                <a:gd name="T94" fmla="*/ 0 w 31"/>
                <a:gd name="T95" fmla="*/ 1 h 21"/>
                <a:gd name="T96" fmla="*/ 0 w 31"/>
                <a:gd name="T9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" h="21">
                  <a:moveTo>
                    <a:pt x="0" y="1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6" y="6"/>
                  </a:lnTo>
                  <a:lnTo>
                    <a:pt x="8" y="8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6" y="10"/>
                  </a:lnTo>
                  <a:lnTo>
                    <a:pt x="18" y="10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1" y="12"/>
                  </a:lnTo>
                  <a:lnTo>
                    <a:pt x="22" y="13"/>
                  </a:lnTo>
                  <a:lnTo>
                    <a:pt x="23" y="14"/>
                  </a:lnTo>
                  <a:lnTo>
                    <a:pt x="25" y="16"/>
                  </a:lnTo>
                  <a:lnTo>
                    <a:pt x="26" y="17"/>
                  </a:lnTo>
                  <a:lnTo>
                    <a:pt x="26" y="18"/>
                  </a:lnTo>
                  <a:lnTo>
                    <a:pt x="27" y="19"/>
                  </a:lnTo>
                  <a:lnTo>
                    <a:pt x="27" y="20"/>
                  </a:lnTo>
                  <a:lnTo>
                    <a:pt x="27" y="18"/>
                  </a:lnTo>
                  <a:lnTo>
                    <a:pt x="28" y="16"/>
                  </a:lnTo>
                  <a:lnTo>
                    <a:pt x="28" y="15"/>
                  </a:lnTo>
                  <a:lnTo>
                    <a:pt x="28" y="14"/>
                  </a:lnTo>
                  <a:lnTo>
                    <a:pt x="29" y="13"/>
                  </a:lnTo>
                  <a:lnTo>
                    <a:pt x="29" y="13"/>
                  </a:lnTo>
                  <a:lnTo>
                    <a:pt x="29" y="12"/>
                  </a:lnTo>
                  <a:lnTo>
                    <a:pt x="30" y="12"/>
                  </a:lnTo>
                  <a:lnTo>
                    <a:pt x="29" y="11"/>
                  </a:lnTo>
                  <a:lnTo>
                    <a:pt x="28" y="10"/>
                  </a:lnTo>
                  <a:lnTo>
                    <a:pt x="27" y="9"/>
                  </a:lnTo>
                  <a:lnTo>
                    <a:pt x="25" y="8"/>
                  </a:lnTo>
                  <a:lnTo>
                    <a:pt x="22" y="6"/>
                  </a:lnTo>
                  <a:lnTo>
                    <a:pt x="19" y="5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8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50" name="Freeform 538">
              <a:extLst>
                <a:ext uri="{FF2B5EF4-FFF2-40B4-BE49-F238E27FC236}">
                  <a16:creationId xmlns:a16="http://schemas.microsoft.com/office/drawing/2014/main" id="{05E6DA5C-214E-EFA2-05EE-5E8E22F92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" y="3539"/>
              <a:ext cx="31" cy="21"/>
            </a:xfrm>
            <a:custGeom>
              <a:avLst/>
              <a:gdLst>
                <a:gd name="T0" fmla="*/ 0 w 31"/>
                <a:gd name="T1" fmla="*/ 2 h 21"/>
                <a:gd name="T2" fmla="*/ 0 w 31"/>
                <a:gd name="T3" fmla="*/ 2 h 21"/>
                <a:gd name="T4" fmla="*/ 0 w 31"/>
                <a:gd name="T5" fmla="*/ 2 h 21"/>
                <a:gd name="T6" fmla="*/ 1 w 31"/>
                <a:gd name="T7" fmla="*/ 3 h 21"/>
                <a:gd name="T8" fmla="*/ 1 w 31"/>
                <a:gd name="T9" fmla="*/ 3 h 21"/>
                <a:gd name="T10" fmla="*/ 2 w 31"/>
                <a:gd name="T11" fmla="*/ 4 h 21"/>
                <a:gd name="T12" fmla="*/ 2 w 31"/>
                <a:gd name="T13" fmla="*/ 4 h 21"/>
                <a:gd name="T14" fmla="*/ 3 w 31"/>
                <a:gd name="T15" fmla="*/ 4 h 21"/>
                <a:gd name="T16" fmla="*/ 3 w 31"/>
                <a:gd name="T17" fmla="*/ 5 h 21"/>
                <a:gd name="T18" fmla="*/ 6 w 31"/>
                <a:gd name="T19" fmla="*/ 6 h 21"/>
                <a:gd name="T20" fmla="*/ 8 w 31"/>
                <a:gd name="T21" fmla="*/ 8 h 21"/>
                <a:gd name="T22" fmla="*/ 11 w 31"/>
                <a:gd name="T23" fmla="*/ 9 h 21"/>
                <a:gd name="T24" fmla="*/ 14 w 31"/>
                <a:gd name="T25" fmla="*/ 10 h 21"/>
                <a:gd name="T26" fmla="*/ 16 w 31"/>
                <a:gd name="T27" fmla="*/ 10 h 21"/>
                <a:gd name="T28" fmla="*/ 18 w 31"/>
                <a:gd name="T29" fmla="*/ 11 h 21"/>
                <a:gd name="T30" fmla="*/ 20 w 31"/>
                <a:gd name="T31" fmla="*/ 11 h 21"/>
                <a:gd name="T32" fmla="*/ 21 w 31"/>
                <a:gd name="T33" fmla="*/ 11 h 21"/>
                <a:gd name="T34" fmla="*/ 21 w 31"/>
                <a:gd name="T35" fmla="*/ 12 h 21"/>
                <a:gd name="T36" fmla="*/ 22 w 31"/>
                <a:gd name="T37" fmla="*/ 13 h 21"/>
                <a:gd name="T38" fmla="*/ 24 w 31"/>
                <a:gd name="T39" fmla="*/ 15 h 21"/>
                <a:gd name="T40" fmla="*/ 25 w 31"/>
                <a:gd name="T41" fmla="*/ 16 h 21"/>
                <a:gd name="T42" fmla="*/ 26 w 31"/>
                <a:gd name="T43" fmla="*/ 17 h 21"/>
                <a:gd name="T44" fmla="*/ 27 w 31"/>
                <a:gd name="T45" fmla="*/ 18 h 21"/>
                <a:gd name="T46" fmla="*/ 27 w 31"/>
                <a:gd name="T47" fmla="*/ 19 h 21"/>
                <a:gd name="T48" fmla="*/ 27 w 31"/>
                <a:gd name="T49" fmla="*/ 20 h 21"/>
                <a:gd name="T50" fmla="*/ 28 w 31"/>
                <a:gd name="T51" fmla="*/ 18 h 21"/>
                <a:gd name="T52" fmla="*/ 28 w 31"/>
                <a:gd name="T53" fmla="*/ 17 h 21"/>
                <a:gd name="T54" fmla="*/ 28 w 31"/>
                <a:gd name="T55" fmla="*/ 16 h 21"/>
                <a:gd name="T56" fmla="*/ 28 w 31"/>
                <a:gd name="T57" fmla="*/ 15 h 21"/>
                <a:gd name="T58" fmla="*/ 29 w 31"/>
                <a:gd name="T59" fmla="*/ 14 h 21"/>
                <a:gd name="T60" fmla="*/ 29 w 31"/>
                <a:gd name="T61" fmla="*/ 13 h 21"/>
                <a:gd name="T62" fmla="*/ 29 w 31"/>
                <a:gd name="T63" fmla="*/ 12 h 21"/>
                <a:gd name="T64" fmla="*/ 30 w 31"/>
                <a:gd name="T65" fmla="*/ 12 h 21"/>
                <a:gd name="T66" fmla="*/ 29 w 31"/>
                <a:gd name="T67" fmla="*/ 11 h 21"/>
                <a:gd name="T68" fmla="*/ 28 w 31"/>
                <a:gd name="T69" fmla="*/ 10 h 21"/>
                <a:gd name="T70" fmla="*/ 27 w 31"/>
                <a:gd name="T71" fmla="*/ 9 h 21"/>
                <a:gd name="T72" fmla="*/ 25 w 31"/>
                <a:gd name="T73" fmla="*/ 8 h 21"/>
                <a:gd name="T74" fmla="*/ 22 w 31"/>
                <a:gd name="T75" fmla="*/ 6 h 21"/>
                <a:gd name="T76" fmla="*/ 19 w 31"/>
                <a:gd name="T77" fmla="*/ 5 h 21"/>
                <a:gd name="T78" fmla="*/ 16 w 31"/>
                <a:gd name="T79" fmla="*/ 3 h 21"/>
                <a:gd name="T80" fmla="*/ 12 w 31"/>
                <a:gd name="T81" fmla="*/ 2 h 21"/>
                <a:gd name="T82" fmla="*/ 8 w 31"/>
                <a:gd name="T83" fmla="*/ 0 h 21"/>
                <a:gd name="T84" fmla="*/ 6 w 31"/>
                <a:gd name="T85" fmla="*/ 0 h 21"/>
                <a:gd name="T86" fmla="*/ 3 w 31"/>
                <a:gd name="T87" fmla="*/ 0 h 21"/>
                <a:gd name="T88" fmla="*/ 2 w 31"/>
                <a:gd name="T89" fmla="*/ 0 h 21"/>
                <a:gd name="T90" fmla="*/ 1 w 31"/>
                <a:gd name="T91" fmla="*/ 0 h 21"/>
                <a:gd name="T92" fmla="*/ 0 w 31"/>
                <a:gd name="T93" fmla="*/ 1 h 21"/>
                <a:gd name="T94" fmla="*/ 0 w 31"/>
                <a:gd name="T95" fmla="*/ 1 h 21"/>
                <a:gd name="T96" fmla="*/ 0 w 31"/>
                <a:gd name="T9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" h="21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6" y="6"/>
                  </a:lnTo>
                  <a:lnTo>
                    <a:pt x="8" y="8"/>
                  </a:lnTo>
                  <a:lnTo>
                    <a:pt x="11" y="9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1" y="12"/>
                  </a:lnTo>
                  <a:lnTo>
                    <a:pt x="22" y="13"/>
                  </a:lnTo>
                  <a:lnTo>
                    <a:pt x="24" y="15"/>
                  </a:lnTo>
                  <a:lnTo>
                    <a:pt x="25" y="16"/>
                  </a:lnTo>
                  <a:lnTo>
                    <a:pt x="26" y="17"/>
                  </a:lnTo>
                  <a:lnTo>
                    <a:pt x="27" y="18"/>
                  </a:lnTo>
                  <a:lnTo>
                    <a:pt x="27" y="19"/>
                  </a:lnTo>
                  <a:lnTo>
                    <a:pt x="27" y="20"/>
                  </a:lnTo>
                  <a:lnTo>
                    <a:pt x="28" y="18"/>
                  </a:lnTo>
                  <a:lnTo>
                    <a:pt x="28" y="17"/>
                  </a:lnTo>
                  <a:lnTo>
                    <a:pt x="28" y="16"/>
                  </a:lnTo>
                  <a:lnTo>
                    <a:pt x="28" y="15"/>
                  </a:lnTo>
                  <a:lnTo>
                    <a:pt x="29" y="14"/>
                  </a:lnTo>
                  <a:lnTo>
                    <a:pt x="29" y="13"/>
                  </a:lnTo>
                  <a:lnTo>
                    <a:pt x="29" y="12"/>
                  </a:lnTo>
                  <a:lnTo>
                    <a:pt x="30" y="12"/>
                  </a:lnTo>
                  <a:lnTo>
                    <a:pt x="29" y="11"/>
                  </a:lnTo>
                  <a:lnTo>
                    <a:pt x="28" y="10"/>
                  </a:lnTo>
                  <a:lnTo>
                    <a:pt x="27" y="9"/>
                  </a:lnTo>
                  <a:lnTo>
                    <a:pt x="25" y="8"/>
                  </a:lnTo>
                  <a:lnTo>
                    <a:pt x="22" y="6"/>
                  </a:lnTo>
                  <a:lnTo>
                    <a:pt x="19" y="5"/>
                  </a:lnTo>
                  <a:lnTo>
                    <a:pt x="16" y="3"/>
                  </a:lnTo>
                  <a:lnTo>
                    <a:pt x="12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solidFill>
              <a:srgbClr val="D6D6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51" name="Freeform 539">
              <a:extLst>
                <a:ext uri="{FF2B5EF4-FFF2-40B4-BE49-F238E27FC236}">
                  <a16:creationId xmlns:a16="http://schemas.microsoft.com/office/drawing/2014/main" id="{2EBFFA82-6EAF-8001-BEEB-840DD3588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" y="3539"/>
              <a:ext cx="29" cy="21"/>
            </a:xfrm>
            <a:custGeom>
              <a:avLst/>
              <a:gdLst>
                <a:gd name="T0" fmla="*/ 0 w 29"/>
                <a:gd name="T1" fmla="*/ 1 h 21"/>
                <a:gd name="T2" fmla="*/ 0 w 29"/>
                <a:gd name="T3" fmla="*/ 2 h 21"/>
                <a:gd name="T4" fmla="*/ 0 w 29"/>
                <a:gd name="T5" fmla="*/ 2 h 21"/>
                <a:gd name="T6" fmla="*/ 0 w 29"/>
                <a:gd name="T7" fmla="*/ 3 h 21"/>
                <a:gd name="T8" fmla="*/ 1 w 29"/>
                <a:gd name="T9" fmla="*/ 3 h 21"/>
                <a:gd name="T10" fmla="*/ 2 w 29"/>
                <a:gd name="T11" fmla="*/ 4 h 21"/>
                <a:gd name="T12" fmla="*/ 2 w 29"/>
                <a:gd name="T13" fmla="*/ 4 h 21"/>
                <a:gd name="T14" fmla="*/ 3 w 29"/>
                <a:gd name="T15" fmla="*/ 4 h 21"/>
                <a:gd name="T16" fmla="*/ 3 w 29"/>
                <a:gd name="T17" fmla="*/ 5 h 21"/>
                <a:gd name="T18" fmla="*/ 5 w 29"/>
                <a:gd name="T19" fmla="*/ 6 h 21"/>
                <a:gd name="T20" fmla="*/ 8 w 29"/>
                <a:gd name="T21" fmla="*/ 8 h 21"/>
                <a:gd name="T22" fmla="*/ 10 w 29"/>
                <a:gd name="T23" fmla="*/ 9 h 21"/>
                <a:gd name="T24" fmla="*/ 13 w 29"/>
                <a:gd name="T25" fmla="*/ 9 h 21"/>
                <a:gd name="T26" fmla="*/ 15 w 29"/>
                <a:gd name="T27" fmla="*/ 10 h 21"/>
                <a:gd name="T28" fmla="*/ 17 w 29"/>
                <a:gd name="T29" fmla="*/ 10 h 21"/>
                <a:gd name="T30" fmla="*/ 18 w 29"/>
                <a:gd name="T31" fmla="*/ 11 h 21"/>
                <a:gd name="T32" fmla="*/ 19 w 29"/>
                <a:gd name="T33" fmla="*/ 11 h 21"/>
                <a:gd name="T34" fmla="*/ 20 w 29"/>
                <a:gd name="T35" fmla="*/ 12 h 21"/>
                <a:gd name="T36" fmla="*/ 21 w 29"/>
                <a:gd name="T37" fmla="*/ 13 h 21"/>
                <a:gd name="T38" fmla="*/ 22 w 29"/>
                <a:gd name="T39" fmla="*/ 14 h 21"/>
                <a:gd name="T40" fmla="*/ 23 w 29"/>
                <a:gd name="T41" fmla="*/ 16 h 21"/>
                <a:gd name="T42" fmla="*/ 24 w 29"/>
                <a:gd name="T43" fmla="*/ 17 h 21"/>
                <a:gd name="T44" fmla="*/ 25 w 29"/>
                <a:gd name="T45" fmla="*/ 18 h 21"/>
                <a:gd name="T46" fmla="*/ 25 w 29"/>
                <a:gd name="T47" fmla="*/ 19 h 21"/>
                <a:gd name="T48" fmla="*/ 26 w 29"/>
                <a:gd name="T49" fmla="*/ 20 h 21"/>
                <a:gd name="T50" fmla="*/ 26 w 29"/>
                <a:gd name="T51" fmla="*/ 18 h 21"/>
                <a:gd name="T52" fmla="*/ 26 w 29"/>
                <a:gd name="T53" fmla="*/ 16 h 21"/>
                <a:gd name="T54" fmla="*/ 26 w 29"/>
                <a:gd name="T55" fmla="*/ 15 h 21"/>
                <a:gd name="T56" fmla="*/ 27 w 29"/>
                <a:gd name="T57" fmla="*/ 14 h 21"/>
                <a:gd name="T58" fmla="*/ 27 w 29"/>
                <a:gd name="T59" fmla="*/ 14 h 21"/>
                <a:gd name="T60" fmla="*/ 27 w 29"/>
                <a:gd name="T61" fmla="*/ 13 h 21"/>
                <a:gd name="T62" fmla="*/ 28 w 29"/>
                <a:gd name="T63" fmla="*/ 12 h 21"/>
                <a:gd name="T64" fmla="*/ 28 w 29"/>
                <a:gd name="T65" fmla="*/ 12 h 21"/>
                <a:gd name="T66" fmla="*/ 27 w 29"/>
                <a:gd name="T67" fmla="*/ 11 h 21"/>
                <a:gd name="T68" fmla="*/ 27 w 29"/>
                <a:gd name="T69" fmla="*/ 10 h 21"/>
                <a:gd name="T70" fmla="*/ 25 w 29"/>
                <a:gd name="T71" fmla="*/ 9 h 21"/>
                <a:gd name="T72" fmla="*/ 23 w 29"/>
                <a:gd name="T73" fmla="*/ 8 h 21"/>
                <a:gd name="T74" fmla="*/ 21 w 29"/>
                <a:gd name="T75" fmla="*/ 6 h 21"/>
                <a:gd name="T76" fmla="*/ 18 w 29"/>
                <a:gd name="T77" fmla="*/ 5 h 21"/>
                <a:gd name="T78" fmla="*/ 15 w 29"/>
                <a:gd name="T79" fmla="*/ 3 h 21"/>
                <a:gd name="T80" fmla="*/ 11 w 29"/>
                <a:gd name="T81" fmla="*/ 2 h 21"/>
                <a:gd name="T82" fmla="*/ 8 w 29"/>
                <a:gd name="T83" fmla="*/ 1 h 21"/>
                <a:gd name="T84" fmla="*/ 5 w 29"/>
                <a:gd name="T85" fmla="*/ 0 h 21"/>
                <a:gd name="T86" fmla="*/ 3 w 29"/>
                <a:gd name="T87" fmla="*/ 0 h 21"/>
                <a:gd name="T88" fmla="*/ 2 w 29"/>
                <a:gd name="T89" fmla="*/ 0 h 21"/>
                <a:gd name="T90" fmla="*/ 1 w 29"/>
                <a:gd name="T91" fmla="*/ 0 h 21"/>
                <a:gd name="T92" fmla="*/ 0 w 29"/>
                <a:gd name="T93" fmla="*/ 1 h 21"/>
                <a:gd name="T94" fmla="*/ 0 w 29"/>
                <a:gd name="T95" fmla="*/ 1 h 21"/>
                <a:gd name="T96" fmla="*/ 0 w 29"/>
                <a:gd name="T9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" h="21">
                  <a:moveTo>
                    <a:pt x="0" y="1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5" y="6"/>
                  </a:lnTo>
                  <a:lnTo>
                    <a:pt x="8" y="8"/>
                  </a:lnTo>
                  <a:lnTo>
                    <a:pt x="10" y="9"/>
                  </a:lnTo>
                  <a:lnTo>
                    <a:pt x="13" y="9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20" y="12"/>
                  </a:lnTo>
                  <a:lnTo>
                    <a:pt x="21" y="13"/>
                  </a:lnTo>
                  <a:lnTo>
                    <a:pt x="22" y="14"/>
                  </a:lnTo>
                  <a:lnTo>
                    <a:pt x="23" y="16"/>
                  </a:lnTo>
                  <a:lnTo>
                    <a:pt x="24" y="17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6" y="20"/>
                  </a:lnTo>
                  <a:lnTo>
                    <a:pt x="26" y="18"/>
                  </a:lnTo>
                  <a:lnTo>
                    <a:pt x="26" y="16"/>
                  </a:lnTo>
                  <a:lnTo>
                    <a:pt x="26" y="1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7" y="13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7" y="11"/>
                  </a:lnTo>
                  <a:lnTo>
                    <a:pt x="27" y="10"/>
                  </a:lnTo>
                  <a:lnTo>
                    <a:pt x="25" y="9"/>
                  </a:lnTo>
                  <a:lnTo>
                    <a:pt x="23" y="8"/>
                  </a:lnTo>
                  <a:lnTo>
                    <a:pt x="21" y="6"/>
                  </a:lnTo>
                  <a:lnTo>
                    <a:pt x="18" y="5"/>
                  </a:lnTo>
                  <a:lnTo>
                    <a:pt x="15" y="3"/>
                  </a:lnTo>
                  <a:lnTo>
                    <a:pt x="11" y="2"/>
                  </a:lnTo>
                  <a:lnTo>
                    <a:pt x="8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solidFill>
              <a:srgbClr val="D4D4D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52" name="Freeform 540">
              <a:extLst>
                <a:ext uri="{FF2B5EF4-FFF2-40B4-BE49-F238E27FC236}">
                  <a16:creationId xmlns:a16="http://schemas.microsoft.com/office/drawing/2014/main" id="{4D304D71-093E-5670-A348-14B895D2B4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" y="3539"/>
              <a:ext cx="29" cy="21"/>
            </a:xfrm>
            <a:custGeom>
              <a:avLst/>
              <a:gdLst>
                <a:gd name="T0" fmla="*/ 0 w 29"/>
                <a:gd name="T1" fmla="*/ 2 h 21"/>
                <a:gd name="T2" fmla="*/ 0 w 29"/>
                <a:gd name="T3" fmla="*/ 2 h 21"/>
                <a:gd name="T4" fmla="*/ 0 w 29"/>
                <a:gd name="T5" fmla="*/ 2 h 21"/>
                <a:gd name="T6" fmla="*/ 0 w 29"/>
                <a:gd name="T7" fmla="*/ 3 h 21"/>
                <a:gd name="T8" fmla="*/ 1 w 29"/>
                <a:gd name="T9" fmla="*/ 3 h 21"/>
                <a:gd name="T10" fmla="*/ 2 w 29"/>
                <a:gd name="T11" fmla="*/ 4 h 21"/>
                <a:gd name="T12" fmla="*/ 2 w 29"/>
                <a:gd name="T13" fmla="*/ 4 h 21"/>
                <a:gd name="T14" fmla="*/ 3 w 29"/>
                <a:gd name="T15" fmla="*/ 4 h 21"/>
                <a:gd name="T16" fmla="*/ 3 w 29"/>
                <a:gd name="T17" fmla="*/ 4 h 21"/>
                <a:gd name="T18" fmla="*/ 5 w 29"/>
                <a:gd name="T19" fmla="*/ 6 h 21"/>
                <a:gd name="T20" fmla="*/ 8 w 29"/>
                <a:gd name="T21" fmla="*/ 8 h 21"/>
                <a:gd name="T22" fmla="*/ 10 w 29"/>
                <a:gd name="T23" fmla="*/ 9 h 21"/>
                <a:gd name="T24" fmla="*/ 13 w 29"/>
                <a:gd name="T25" fmla="*/ 9 h 21"/>
                <a:gd name="T26" fmla="*/ 15 w 29"/>
                <a:gd name="T27" fmla="*/ 10 h 21"/>
                <a:gd name="T28" fmla="*/ 17 w 29"/>
                <a:gd name="T29" fmla="*/ 11 h 21"/>
                <a:gd name="T30" fmla="*/ 18 w 29"/>
                <a:gd name="T31" fmla="*/ 11 h 21"/>
                <a:gd name="T32" fmla="*/ 19 w 29"/>
                <a:gd name="T33" fmla="*/ 11 h 21"/>
                <a:gd name="T34" fmla="*/ 20 w 29"/>
                <a:gd name="T35" fmla="*/ 12 h 21"/>
                <a:gd name="T36" fmla="*/ 21 w 29"/>
                <a:gd name="T37" fmla="*/ 13 h 21"/>
                <a:gd name="T38" fmla="*/ 22 w 29"/>
                <a:gd name="T39" fmla="*/ 14 h 21"/>
                <a:gd name="T40" fmla="*/ 23 w 29"/>
                <a:gd name="T41" fmla="*/ 16 h 21"/>
                <a:gd name="T42" fmla="*/ 24 w 29"/>
                <a:gd name="T43" fmla="*/ 17 h 21"/>
                <a:gd name="T44" fmla="*/ 25 w 29"/>
                <a:gd name="T45" fmla="*/ 18 h 21"/>
                <a:gd name="T46" fmla="*/ 25 w 29"/>
                <a:gd name="T47" fmla="*/ 19 h 21"/>
                <a:gd name="T48" fmla="*/ 25 w 29"/>
                <a:gd name="T49" fmla="*/ 20 h 21"/>
                <a:gd name="T50" fmla="*/ 26 w 29"/>
                <a:gd name="T51" fmla="*/ 18 h 21"/>
                <a:gd name="T52" fmla="*/ 26 w 29"/>
                <a:gd name="T53" fmla="*/ 17 h 21"/>
                <a:gd name="T54" fmla="*/ 26 w 29"/>
                <a:gd name="T55" fmla="*/ 15 h 21"/>
                <a:gd name="T56" fmla="*/ 26 w 29"/>
                <a:gd name="T57" fmla="*/ 14 h 21"/>
                <a:gd name="T58" fmla="*/ 27 w 29"/>
                <a:gd name="T59" fmla="*/ 14 h 21"/>
                <a:gd name="T60" fmla="*/ 27 w 29"/>
                <a:gd name="T61" fmla="*/ 13 h 21"/>
                <a:gd name="T62" fmla="*/ 28 w 29"/>
                <a:gd name="T63" fmla="*/ 12 h 21"/>
                <a:gd name="T64" fmla="*/ 28 w 29"/>
                <a:gd name="T65" fmla="*/ 12 h 21"/>
                <a:gd name="T66" fmla="*/ 27 w 29"/>
                <a:gd name="T67" fmla="*/ 11 h 21"/>
                <a:gd name="T68" fmla="*/ 26 w 29"/>
                <a:gd name="T69" fmla="*/ 10 h 21"/>
                <a:gd name="T70" fmla="*/ 25 w 29"/>
                <a:gd name="T71" fmla="*/ 9 h 21"/>
                <a:gd name="T72" fmla="*/ 23 w 29"/>
                <a:gd name="T73" fmla="*/ 8 h 21"/>
                <a:gd name="T74" fmla="*/ 21 w 29"/>
                <a:gd name="T75" fmla="*/ 6 h 21"/>
                <a:gd name="T76" fmla="*/ 18 w 29"/>
                <a:gd name="T77" fmla="*/ 5 h 21"/>
                <a:gd name="T78" fmla="*/ 15 w 29"/>
                <a:gd name="T79" fmla="*/ 4 h 21"/>
                <a:gd name="T80" fmla="*/ 11 w 29"/>
                <a:gd name="T81" fmla="*/ 2 h 21"/>
                <a:gd name="T82" fmla="*/ 8 w 29"/>
                <a:gd name="T83" fmla="*/ 0 h 21"/>
                <a:gd name="T84" fmla="*/ 5 w 29"/>
                <a:gd name="T85" fmla="*/ 0 h 21"/>
                <a:gd name="T86" fmla="*/ 3 w 29"/>
                <a:gd name="T87" fmla="*/ 0 h 21"/>
                <a:gd name="T88" fmla="*/ 2 w 29"/>
                <a:gd name="T89" fmla="*/ 0 h 21"/>
                <a:gd name="T90" fmla="*/ 1 w 29"/>
                <a:gd name="T91" fmla="*/ 0 h 21"/>
                <a:gd name="T92" fmla="*/ 0 w 29"/>
                <a:gd name="T93" fmla="*/ 1 h 21"/>
                <a:gd name="T94" fmla="*/ 0 w 29"/>
                <a:gd name="T95" fmla="*/ 1 h 21"/>
                <a:gd name="T96" fmla="*/ 0 w 29"/>
                <a:gd name="T9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" h="21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6"/>
                  </a:lnTo>
                  <a:lnTo>
                    <a:pt x="8" y="8"/>
                  </a:lnTo>
                  <a:lnTo>
                    <a:pt x="10" y="9"/>
                  </a:lnTo>
                  <a:lnTo>
                    <a:pt x="13" y="9"/>
                  </a:lnTo>
                  <a:lnTo>
                    <a:pt x="15" y="10"/>
                  </a:lnTo>
                  <a:lnTo>
                    <a:pt x="17" y="11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20" y="12"/>
                  </a:lnTo>
                  <a:lnTo>
                    <a:pt x="21" y="13"/>
                  </a:lnTo>
                  <a:lnTo>
                    <a:pt x="22" y="14"/>
                  </a:lnTo>
                  <a:lnTo>
                    <a:pt x="23" y="16"/>
                  </a:lnTo>
                  <a:lnTo>
                    <a:pt x="24" y="17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5" y="20"/>
                  </a:lnTo>
                  <a:lnTo>
                    <a:pt x="26" y="18"/>
                  </a:lnTo>
                  <a:lnTo>
                    <a:pt x="26" y="17"/>
                  </a:lnTo>
                  <a:lnTo>
                    <a:pt x="26" y="15"/>
                  </a:lnTo>
                  <a:lnTo>
                    <a:pt x="26" y="14"/>
                  </a:lnTo>
                  <a:lnTo>
                    <a:pt x="27" y="14"/>
                  </a:lnTo>
                  <a:lnTo>
                    <a:pt x="27" y="13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7" y="11"/>
                  </a:lnTo>
                  <a:lnTo>
                    <a:pt x="26" y="10"/>
                  </a:lnTo>
                  <a:lnTo>
                    <a:pt x="25" y="9"/>
                  </a:lnTo>
                  <a:lnTo>
                    <a:pt x="23" y="8"/>
                  </a:lnTo>
                  <a:lnTo>
                    <a:pt x="21" y="6"/>
                  </a:lnTo>
                  <a:lnTo>
                    <a:pt x="18" y="5"/>
                  </a:lnTo>
                  <a:lnTo>
                    <a:pt x="15" y="4"/>
                  </a:lnTo>
                  <a:lnTo>
                    <a:pt x="11" y="2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solidFill>
              <a:srgbClr val="D1D1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53" name="Freeform 541">
              <a:extLst>
                <a:ext uri="{FF2B5EF4-FFF2-40B4-BE49-F238E27FC236}">
                  <a16:creationId xmlns:a16="http://schemas.microsoft.com/office/drawing/2014/main" id="{92FC7A77-D6C1-4DED-22CD-A024C4363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" y="3540"/>
              <a:ext cx="29" cy="20"/>
            </a:xfrm>
            <a:custGeom>
              <a:avLst/>
              <a:gdLst>
                <a:gd name="T0" fmla="*/ 0 w 29"/>
                <a:gd name="T1" fmla="*/ 1 h 20"/>
                <a:gd name="T2" fmla="*/ 0 w 29"/>
                <a:gd name="T3" fmla="*/ 2 h 20"/>
                <a:gd name="T4" fmla="*/ 0 w 29"/>
                <a:gd name="T5" fmla="*/ 2 h 20"/>
                <a:gd name="T6" fmla="*/ 0 w 29"/>
                <a:gd name="T7" fmla="*/ 3 h 20"/>
                <a:gd name="T8" fmla="*/ 1 w 29"/>
                <a:gd name="T9" fmla="*/ 3 h 20"/>
                <a:gd name="T10" fmla="*/ 2 w 29"/>
                <a:gd name="T11" fmla="*/ 3 h 20"/>
                <a:gd name="T12" fmla="*/ 2 w 29"/>
                <a:gd name="T13" fmla="*/ 4 h 20"/>
                <a:gd name="T14" fmla="*/ 3 w 29"/>
                <a:gd name="T15" fmla="*/ 4 h 20"/>
                <a:gd name="T16" fmla="*/ 3 w 29"/>
                <a:gd name="T17" fmla="*/ 4 h 20"/>
                <a:gd name="T18" fmla="*/ 5 w 29"/>
                <a:gd name="T19" fmla="*/ 6 h 20"/>
                <a:gd name="T20" fmla="*/ 8 w 29"/>
                <a:gd name="T21" fmla="*/ 7 h 20"/>
                <a:gd name="T22" fmla="*/ 10 w 29"/>
                <a:gd name="T23" fmla="*/ 8 h 20"/>
                <a:gd name="T24" fmla="*/ 13 w 29"/>
                <a:gd name="T25" fmla="*/ 9 h 20"/>
                <a:gd name="T26" fmla="*/ 15 w 29"/>
                <a:gd name="T27" fmla="*/ 9 h 20"/>
                <a:gd name="T28" fmla="*/ 17 w 29"/>
                <a:gd name="T29" fmla="*/ 10 h 20"/>
                <a:gd name="T30" fmla="*/ 18 w 29"/>
                <a:gd name="T31" fmla="*/ 10 h 20"/>
                <a:gd name="T32" fmla="*/ 19 w 29"/>
                <a:gd name="T33" fmla="*/ 11 h 20"/>
                <a:gd name="T34" fmla="*/ 20 w 29"/>
                <a:gd name="T35" fmla="*/ 11 h 20"/>
                <a:gd name="T36" fmla="*/ 21 w 29"/>
                <a:gd name="T37" fmla="*/ 13 h 20"/>
                <a:gd name="T38" fmla="*/ 22 w 29"/>
                <a:gd name="T39" fmla="*/ 14 h 20"/>
                <a:gd name="T40" fmla="*/ 23 w 29"/>
                <a:gd name="T41" fmla="*/ 15 h 20"/>
                <a:gd name="T42" fmla="*/ 24 w 29"/>
                <a:gd name="T43" fmla="*/ 17 h 20"/>
                <a:gd name="T44" fmla="*/ 25 w 29"/>
                <a:gd name="T45" fmla="*/ 18 h 20"/>
                <a:gd name="T46" fmla="*/ 25 w 29"/>
                <a:gd name="T47" fmla="*/ 18 h 20"/>
                <a:gd name="T48" fmla="*/ 25 w 29"/>
                <a:gd name="T49" fmla="*/ 19 h 20"/>
                <a:gd name="T50" fmla="*/ 26 w 29"/>
                <a:gd name="T51" fmla="*/ 17 h 20"/>
                <a:gd name="T52" fmla="*/ 26 w 29"/>
                <a:gd name="T53" fmla="*/ 16 h 20"/>
                <a:gd name="T54" fmla="*/ 26 w 29"/>
                <a:gd name="T55" fmla="*/ 15 h 20"/>
                <a:gd name="T56" fmla="*/ 26 w 29"/>
                <a:gd name="T57" fmla="*/ 14 h 20"/>
                <a:gd name="T58" fmla="*/ 27 w 29"/>
                <a:gd name="T59" fmla="*/ 13 h 20"/>
                <a:gd name="T60" fmla="*/ 27 w 29"/>
                <a:gd name="T61" fmla="*/ 12 h 20"/>
                <a:gd name="T62" fmla="*/ 27 w 29"/>
                <a:gd name="T63" fmla="*/ 12 h 20"/>
                <a:gd name="T64" fmla="*/ 28 w 29"/>
                <a:gd name="T65" fmla="*/ 11 h 20"/>
                <a:gd name="T66" fmla="*/ 27 w 29"/>
                <a:gd name="T67" fmla="*/ 11 h 20"/>
                <a:gd name="T68" fmla="*/ 26 w 29"/>
                <a:gd name="T69" fmla="*/ 10 h 20"/>
                <a:gd name="T70" fmla="*/ 25 w 29"/>
                <a:gd name="T71" fmla="*/ 9 h 20"/>
                <a:gd name="T72" fmla="*/ 23 w 29"/>
                <a:gd name="T73" fmla="*/ 7 h 20"/>
                <a:gd name="T74" fmla="*/ 21 w 29"/>
                <a:gd name="T75" fmla="*/ 6 h 20"/>
                <a:gd name="T76" fmla="*/ 18 w 29"/>
                <a:gd name="T77" fmla="*/ 5 h 20"/>
                <a:gd name="T78" fmla="*/ 15 w 29"/>
                <a:gd name="T79" fmla="*/ 3 h 20"/>
                <a:gd name="T80" fmla="*/ 11 w 29"/>
                <a:gd name="T81" fmla="*/ 2 h 20"/>
                <a:gd name="T82" fmla="*/ 8 w 29"/>
                <a:gd name="T83" fmla="*/ 0 h 20"/>
                <a:gd name="T84" fmla="*/ 5 w 29"/>
                <a:gd name="T85" fmla="*/ 0 h 20"/>
                <a:gd name="T86" fmla="*/ 3 w 29"/>
                <a:gd name="T87" fmla="*/ 0 h 20"/>
                <a:gd name="T88" fmla="*/ 2 w 29"/>
                <a:gd name="T89" fmla="*/ 0 h 20"/>
                <a:gd name="T90" fmla="*/ 1 w 29"/>
                <a:gd name="T91" fmla="*/ 0 h 20"/>
                <a:gd name="T92" fmla="*/ 0 w 29"/>
                <a:gd name="T93" fmla="*/ 0 h 20"/>
                <a:gd name="T94" fmla="*/ 0 w 29"/>
                <a:gd name="T95" fmla="*/ 1 h 20"/>
                <a:gd name="T96" fmla="*/ 0 w 29"/>
                <a:gd name="T9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" h="20">
                  <a:moveTo>
                    <a:pt x="0" y="1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6"/>
                  </a:lnTo>
                  <a:lnTo>
                    <a:pt x="8" y="7"/>
                  </a:lnTo>
                  <a:lnTo>
                    <a:pt x="10" y="8"/>
                  </a:lnTo>
                  <a:lnTo>
                    <a:pt x="13" y="9"/>
                  </a:lnTo>
                  <a:lnTo>
                    <a:pt x="15" y="9"/>
                  </a:lnTo>
                  <a:lnTo>
                    <a:pt x="17" y="10"/>
                  </a:lnTo>
                  <a:lnTo>
                    <a:pt x="18" y="10"/>
                  </a:lnTo>
                  <a:lnTo>
                    <a:pt x="19" y="11"/>
                  </a:lnTo>
                  <a:lnTo>
                    <a:pt x="20" y="11"/>
                  </a:lnTo>
                  <a:lnTo>
                    <a:pt x="21" y="13"/>
                  </a:lnTo>
                  <a:lnTo>
                    <a:pt x="22" y="14"/>
                  </a:lnTo>
                  <a:lnTo>
                    <a:pt x="23" y="15"/>
                  </a:lnTo>
                  <a:lnTo>
                    <a:pt x="24" y="17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6" y="17"/>
                  </a:lnTo>
                  <a:lnTo>
                    <a:pt x="26" y="16"/>
                  </a:lnTo>
                  <a:lnTo>
                    <a:pt x="26" y="15"/>
                  </a:lnTo>
                  <a:lnTo>
                    <a:pt x="26" y="14"/>
                  </a:lnTo>
                  <a:lnTo>
                    <a:pt x="27" y="13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8" y="11"/>
                  </a:lnTo>
                  <a:lnTo>
                    <a:pt x="27" y="11"/>
                  </a:lnTo>
                  <a:lnTo>
                    <a:pt x="26" y="10"/>
                  </a:lnTo>
                  <a:lnTo>
                    <a:pt x="25" y="9"/>
                  </a:lnTo>
                  <a:lnTo>
                    <a:pt x="23" y="7"/>
                  </a:lnTo>
                  <a:lnTo>
                    <a:pt x="21" y="6"/>
                  </a:lnTo>
                  <a:lnTo>
                    <a:pt x="18" y="5"/>
                  </a:lnTo>
                  <a:lnTo>
                    <a:pt x="15" y="3"/>
                  </a:lnTo>
                  <a:lnTo>
                    <a:pt x="11" y="2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solidFill>
              <a:srgbClr val="CFCF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54" name="Freeform 542">
              <a:extLst>
                <a:ext uri="{FF2B5EF4-FFF2-40B4-BE49-F238E27FC236}">
                  <a16:creationId xmlns:a16="http://schemas.microsoft.com/office/drawing/2014/main" id="{549E12ED-2058-497F-D833-EF3070AA6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" y="3540"/>
              <a:ext cx="28" cy="20"/>
            </a:xfrm>
            <a:custGeom>
              <a:avLst/>
              <a:gdLst>
                <a:gd name="T0" fmla="*/ 25 w 28"/>
                <a:gd name="T1" fmla="*/ 19 h 20"/>
                <a:gd name="T2" fmla="*/ 25 w 28"/>
                <a:gd name="T3" fmla="*/ 18 h 20"/>
                <a:gd name="T4" fmla="*/ 24 w 28"/>
                <a:gd name="T5" fmla="*/ 18 h 20"/>
                <a:gd name="T6" fmla="*/ 23 w 28"/>
                <a:gd name="T7" fmla="*/ 16 h 20"/>
                <a:gd name="T8" fmla="*/ 22 w 28"/>
                <a:gd name="T9" fmla="*/ 15 h 20"/>
                <a:gd name="T10" fmla="*/ 21 w 28"/>
                <a:gd name="T11" fmla="*/ 14 h 20"/>
                <a:gd name="T12" fmla="*/ 20 w 28"/>
                <a:gd name="T13" fmla="*/ 13 h 20"/>
                <a:gd name="T14" fmla="*/ 19 w 28"/>
                <a:gd name="T15" fmla="*/ 11 h 20"/>
                <a:gd name="T16" fmla="*/ 19 w 28"/>
                <a:gd name="T17" fmla="*/ 11 h 20"/>
                <a:gd name="T18" fmla="*/ 18 w 28"/>
                <a:gd name="T19" fmla="*/ 10 h 20"/>
                <a:gd name="T20" fmla="*/ 16 w 28"/>
                <a:gd name="T21" fmla="*/ 10 h 20"/>
                <a:gd name="T22" fmla="*/ 14 w 28"/>
                <a:gd name="T23" fmla="*/ 9 h 20"/>
                <a:gd name="T24" fmla="*/ 12 w 28"/>
                <a:gd name="T25" fmla="*/ 9 h 20"/>
                <a:gd name="T26" fmla="*/ 10 w 28"/>
                <a:gd name="T27" fmla="*/ 8 h 20"/>
                <a:gd name="T28" fmla="*/ 8 w 28"/>
                <a:gd name="T29" fmla="*/ 7 h 20"/>
                <a:gd name="T30" fmla="*/ 5 w 28"/>
                <a:gd name="T31" fmla="*/ 6 h 20"/>
                <a:gd name="T32" fmla="*/ 3 w 28"/>
                <a:gd name="T33" fmla="*/ 4 h 20"/>
                <a:gd name="T34" fmla="*/ 3 w 28"/>
                <a:gd name="T35" fmla="*/ 4 h 20"/>
                <a:gd name="T36" fmla="*/ 2 w 28"/>
                <a:gd name="T37" fmla="*/ 3 h 20"/>
                <a:gd name="T38" fmla="*/ 2 w 28"/>
                <a:gd name="T39" fmla="*/ 3 h 20"/>
                <a:gd name="T40" fmla="*/ 1 w 28"/>
                <a:gd name="T41" fmla="*/ 3 h 20"/>
                <a:gd name="T42" fmla="*/ 1 w 28"/>
                <a:gd name="T43" fmla="*/ 2 h 20"/>
                <a:gd name="T44" fmla="*/ 0 w 28"/>
                <a:gd name="T45" fmla="*/ 2 h 20"/>
                <a:gd name="T46" fmla="*/ 0 w 28"/>
                <a:gd name="T47" fmla="*/ 2 h 20"/>
                <a:gd name="T48" fmla="*/ 0 w 28"/>
                <a:gd name="T49" fmla="*/ 1 h 20"/>
                <a:gd name="T50" fmla="*/ 0 w 28"/>
                <a:gd name="T51" fmla="*/ 1 h 20"/>
                <a:gd name="T52" fmla="*/ 0 w 28"/>
                <a:gd name="T53" fmla="*/ 0 h 20"/>
                <a:gd name="T54" fmla="*/ 1 w 28"/>
                <a:gd name="T55" fmla="*/ 0 h 20"/>
                <a:gd name="T56" fmla="*/ 2 w 28"/>
                <a:gd name="T57" fmla="*/ 0 h 20"/>
                <a:gd name="T58" fmla="*/ 3 w 28"/>
                <a:gd name="T59" fmla="*/ 0 h 20"/>
                <a:gd name="T60" fmla="*/ 5 w 28"/>
                <a:gd name="T61" fmla="*/ 0 h 20"/>
                <a:gd name="T62" fmla="*/ 7 w 28"/>
                <a:gd name="T63" fmla="*/ 0 h 20"/>
                <a:gd name="T64" fmla="*/ 11 w 28"/>
                <a:gd name="T65" fmla="*/ 2 h 20"/>
                <a:gd name="T66" fmla="*/ 14 w 28"/>
                <a:gd name="T67" fmla="*/ 3 h 20"/>
                <a:gd name="T68" fmla="*/ 17 w 28"/>
                <a:gd name="T69" fmla="*/ 4 h 20"/>
                <a:gd name="T70" fmla="*/ 20 w 28"/>
                <a:gd name="T71" fmla="*/ 6 h 20"/>
                <a:gd name="T72" fmla="*/ 22 w 28"/>
                <a:gd name="T73" fmla="*/ 7 h 20"/>
                <a:gd name="T74" fmla="*/ 24 w 28"/>
                <a:gd name="T75" fmla="*/ 8 h 20"/>
                <a:gd name="T76" fmla="*/ 25 w 28"/>
                <a:gd name="T77" fmla="*/ 10 h 20"/>
                <a:gd name="T78" fmla="*/ 26 w 28"/>
                <a:gd name="T79" fmla="*/ 10 h 20"/>
                <a:gd name="T80" fmla="*/ 27 w 28"/>
                <a:gd name="T81" fmla="*/ 11 h 20"/>
                <a:gd name="T82" fmla="*/ 27 w 28"/>
                <a:gd name="T83" fmla="*/ 11 h 20"/>
                <a:gd name="T84" fmla="*/ 26 w 28"/>
                <a:gd name="T85" fmla="*/ 12 h 20"/>
                <a:gd name="T86" fmla="*/ 26 w 28"/>
                <a:gd name="T87" fmla="*/ 13 h 20"/>
                <a:gd name="T88" fmla="*/ 26 w 28"/>
                <a:gd name="T89" fmla="*/ 13 h 20"/>
                <a:gd name="T90" fmla="*/ 25 w 28"/>
                <a:gd name="T91" fmla="*/ 14 h 20"/>
                <a:gd name="T92" fmla="*/ 25 w 28"/>
                <a:gd name="T93" fmla="*/ 16 h 20"/>
                <a:gd name="T94" fmla="*/ 25 w 28"/>
                <a:gd name="T95" fmla="*/ 17 h 20"/>
                <a:gd name="T96" fmla="*/ 25 w 28"/>
                <a:gd name="T97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" h="20">
                  <a:moveTo>
                    <a:pt x="25" y="19"/>
                  </a:moveTo>
                  <a:lnTo>
                    <a:pt x="25" y="18"/>
                  </a:lnTo>
                  <a:lnTo>
                    <a:pt x="24" y="18"/>
                  </a:lnTo>
                  <a:lnTo>
                    <a:pt x="23" y="16"/>
                  </a:lnTo>
                  <a:lnTo>
                    <a:pt x="22" y="15"/>
                  </a:lnTo>
                  <a:lnTo>
                    <a:pt x="21" y="14"/>
                  </a:lnTo>
                  <a:lnTo>
                    <a:pt x="20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8" y="10"/>
                  </a:lnTo>
                  <a:lnTo>
                    <a:pt x="16" y="10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0" y="8"/>
                  </a:lnTo>
                  <a:lnTo>
                    <a:pt x="8" y="7"/>
                  </a:lnTo>
                  <a:lnTo>
                    <a:pt x="5" y="6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7" y="4"/>
                  </a:lnTo>
                  <a:lnTo>
                    <a:pt x="20" y="6"/>
                  </a:lnTo>
                  <a:lnTo>
                    <a:pt x="22" y="7"/>
                  </a:lnTo>
                  <a:lnTo>
                    <a:pt x="24" y="8"/>
                  </a:lnTo>
                  <a:lnTo>
                    <a:pt x="25" y="10"/>
                  </a:lnTo>
                  <a:lnTo>
                    <a:pt x="26" y="10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6" y="12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5" y="14"/>
                  </a:lnTo>
                  <a:lnTo>
                    <a:pt x="25" y="16"/>
                  </a:lnTo>
                  <a:lnTo>
                    <a:pt x="25" y="17"/>
                  </a:lnTo>
                  <a:lnTo>
                    <a:pt x="25" y="19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55" name="Freeform 543">
              <a:extLst>
                <a:ext uri="{FF2B5EF4-FFF2-40B4-BE49-F238E27FC236}">
                  <a16:creationId xmlns:a16="http://schemas.microsoft.com/office/drawing/2014/main" id="{1775F895-E3AE-4B24-7648-45CD62535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3" y="3429"/>
              <a:ext cx="31" cy="85"/>
            </a:xfrm>
            <a:custGeom>
              <a:avLst/>
              <a:gdLst>
                <a:gd name="T0" fmla="*/ 0 w 31"/>
                <a:gd name="T1" fmla="*/ 84 h 85"/>
                <a:gd name="T2" fmla="*/ 1 w 31"/>
                <a:gd name="T3" fmla="*/ 5 h 85"/>
                <a:gd name="T4" fmla="*/ 30 w 31"/>
                <a:gd name="T5" fmla="*/ 0 h 85"/>
                <a:gd name="T6" fmla="*/ 28 w 31"/>
                <a:gd name="T7" fmla="*/ 75 h 85"/>
                <a:gd name="T8" fmla="*/ 0 w 31"/>
                <a:gd name="T9" fmla="*/ 8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85">
                  <a:moveTo>
                    <a:pt x="0" y="84"/>
                  </a:moveTo>
                  <a:lnTo>
                    <a:pt x="1" y="5"/>
                  </a:lnTo>
                  <a:lnTo>
                    <a:pt x="30" y="0"/>
                  </a:lnTo>
                  <a:lnTo>
                    <a:pt x="28" y="75"/>
                  </a:lnTo>
                  <a:lnTo>
                    <a:pt x="0" y="8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56" name="Freeform 544">
              <a:extLst>
                <a:ext uri="{FF2B5EF4-FFF2-40B4-BE49-F238E27FC236}">
                  <a16:creationId xmlns:a16="http://schemas.microsoft.com/office/drawing/2014/main" id="{E470742C-F5E3-5D9A-B98E-6EFA06DD3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429"/>
              <a:ext cx="33" cy="85"/>
            </a:xfrm>
            <a:custGeom>
              <a:avLst/>
              <a:gdLst>
                <a:gd name="T0" fmla="*/ 0 w 33"/>
                <a:gd name="T1" fmla="*/ 84 h 85"/>
                <a:gd name="T2" fmla="*/ 1 w 33"/>
                <a:gd name="T3" fmla="*/ 5 h 85"/>
                <a:gd name="T4" fmla="*/ 32 w 33"/>
                <a:gd name="T5" fmla="*/ 0 h 85"/>
                <a:gd name="T6" fmla="*/ 30 w 33"/>
                <a:gd name="T7" fmla="*/ 75 h 85"/>
                <a:gd name="T8" fmla="*/ 0 w 33"/>
                <a:gd name="T9" fmla="*/ 8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85">
                  <a:moveTo>
                    <a:pt x="0" y="84"/>
                  </a:moveTo>
                  <a:lnTo>
                    <a:pt x="1" y="5"/>
                  </a:lnTo>
                  <a:lnTo>
                    <a:pt x="32" y="0"/>
                  </a:lnTo>
                  <a:lnTo>
                    <a:pt x="30" y="75"/>
                  </a:lnTo>
                  <a:lnTo>
                    <a:pt x="0" y="84"/>
                  </a:lnTo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57" name="Freeform 545">
              <a:extLst>
                <a:ext uri="{FF2B5EF4-FFF2-40B4-BE49-F238E27FC236}">
                  <a16:creationId xmlns:a16="http://schemas.microsoft.com/office/drawing/2014/main" id="{410E7E0A-8D55-119D-4CCF-B9485F3E3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444"/>
              <a:ext cx="21" cy="56"/>
            </a:xfrm>
            <a:custGeom>
              <a:avLst/>
              <a:gdLst>
                <a:gd name="T0" fmla="*/ 0 w 21"/>
                <a:gd name="T1" fmla="*/ 55 h 56"/>
                <a:gd name="T2" fmla="*/ 0 w 21"/>
                <a:gd name="T3" fmla="*/ 3 h 56"/>
                <a:gd name="T4" fmla="*/ 20 w 21"/>
                <a:gd name="T5" fmla="*/ 0 h 56"/>
                <a:gd name="T6" fmla="*/ 19 w 21"/>
                <a:gd name="T7" fmla="*/ 49 h 56"/>
                <a:gd name="T8" fmla="*/ 0 w 21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6">
                  <a:moveTo>
                    <a:pt x="0" y="55"/>
                  </a:moveTo>
                  <a:lnTo>
                    <a:pt x="0" y="3"/>
                  </a:lnTo>
                  <a:lnTo>
                    <a:pt x="20" y="0"/>
                  </a:lnTo>
                  <a:lnTo>
                    <a:pt x="19" y="49"/>
                  </a:lnTo>
                  <a:lnTo>
                    <a:pt x="0" y="55"/>
                  </a:lnTo>
                </a:path>
              </a:pathLst>
            </a:custGeom>
            <a:solidFill>
              <a:srgbClr val="A6A6A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58" name="Freeform 546">
              <a:extLst>
                <a:ext uri="{FF2B5EF4-FFF2-40B4-BE49-F238E27FC236}">
                  <a16:creationId xmlns:a16="http://schemas.microsoft.com/office/drawing/2014/main" id="{397BE929-34EA-A6E1-1A11-EA9EDA3FE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" y="3455"/>
              <a:ext cx="20" cy="35"/>
            </a:xfrm>
            <a:custGeom>
              <a:avLst/>
              <a:gdLst>
                <a:gd name="T0" fmla="*/ 0 w 20"/>
                <a:gd name="T1" fmla="*/ 34 h 35"/>
                <a:gd name="T2" fmla="*/ 0 w 20"/>
                <a:gd name="T3" fmla="*/ 18 h 35"/>
                <a:gd name="T4" fmla="*/ 0 w 20"/>
                <a:gd name="T5" fmla="*/ 2 h 35"/>
                <a:gd name="T6" fmla="*/ 19 w 20"/>
                <a:gd name="T7" fmla="*/ 0 h 35"/>
                <a:gd name="T8" fmla="*/ 18 w 20"/>
                <a:gd name="T9" fmla="*/ 16 h 35"/>
                <a:gd name="T10" fmla="*/ 18 w 20"/>
                <a:gd name="T11" fmla="*/ 30 h 35"/>
                <a:gd name="T12" fmla="*/ 0 w 20"/>
                <a:gd name="T1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5">
                  <a:moveTo>
                    <a:pt x="0" y="34"/>
                  </a:moveTo>
                  <a:lnTo>
                    <a:pt x="0" y="18"/>
                  </a:lnTo>
                  <a:lnTo>
                    <a:pt x="0" y="2"/>
                  </a:lnTo>
                  <a:lnTo>
                    <a:pt x="19" y="0"/>
                  </a:lnTo>
                  <a:lnTo>
                    <a:pt x="18" y="16"/>
                  </a:lnTo>
                  <a:lnTo>
                    <a:pt x="18" y="30"/>
                  </a:lnTo>
                  <a:lnTo>
                    <a:pt x="0" y="3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59" name="Freeform 547">
              <a:extLst>
                <a:ext uri="{FF2B5EF4-FFF2-40B4-BE49-F238E27FC236}">
                  <a16:creationId xmlns:a16="http://schemas.microsoft.com/office/drawing/2014/main" id="{7189F9FD-6EFB-C7F0-9255-8775BD506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455"/>
              <a:ext cx="21" cy="36"/>
            </a:xfrm>
            <a:custGeom>
              <a:avLst/>
              <a:gdLst>
                <a:gd name="T0" fmla="*/ 0 w 21"/>
                <a:gd name="T1" fmla="*/ 35 h 36"/>
                <a:gd name="T2" fmla="*/ 0 w 21"/>
                <a:gd name="T3" fmla="*/ 19 h 36"/>
                <a:gd name="T4" fmla="*/ 0 w 21"/>
                <a:gd name="T5" fmla="*/ 2 h 36"/>
                <a:gd name="T6" fmla="*/ 20 w 21"/>
                <a:gd name="T7" fmla="*/ 0 h 36"/>
                <a:gd name="T8" fmla="*/ 19 w 21"/>
                <a:gd name="T9" fmla="*/ 17 h 36"/>
                <a:gd name="T10" fmla="*/ 19 w 21"/>
                <a:gd name="T11" fmla="*/ 31 h 36"/>
                <a:gd name="T12" fmla="*/ 0 w 21"/>
                <a:gd name="T13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6">
                  <a:moveTo>
                    <a:pt x="0" y="35"/>
                  </a:moveTo>
                  <a:lnTo>
                    <a:pt x="0" y="19"/>
                  </a:lnTo>
                  <a:lnTo>
                    <a:pt x="0" y="2"/>
                  </a:lnTo>
                  <a:lnTo>
                    <a:pt x="20" y="0"/>
                  </a:lnTo>
                  <a:lnTo>
                    <a:pt x="19" y="17"/>
                  </a:lnTo>
                  <a:lnTo>
                    <a:pt x="19" y="31"/>
                  </a:lnTo>
                  <a:lnTo>
                    <a:pt x="0" y="3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60" name="Freeform 548">
              <a:extLst>
                <a:ext uri="{FF2B5EF4-FFF2-40B4-BE49-F238E27FC236}">
                  <a16:creationId xmlns:a16="http://schemas.microsoft.com/office/drawing/2014/main" id="{5FD26129-0B61-75CA-090C-020B18192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455"/>
              <a:ext cx="21" cy="35"/>
            </a:xfrm>
            <a:custGeom>
              <a:avLst/>
              <a:gdLst>
                <a:gd name="T0" fmla="*/ 2 w 21"/>
                <a:gd name="T1" fmla="*/ 34 h 35"/>
                <a:gd name="T2" fmla="*/ 0 w 21"/>
                <a:gd name="T3" fmla="*/ 18 h 35"/>
                <a:gd name="T4" fmla="*/ 3 w 21"/>
                <a:gd name="T5" fmla="*/ 2 h 35"/>
                <a:gd name="T6" fmla="*/ 20 w 21"/>
                <a:gd name="T7" fmla="*/ 0 h 35"/>
                <a:gd name="T8" fmla="*/ 16 w 21"/>
                <a:gd name="T9" fmla="*/ 15 h 35"/>
                <a:gd name="T10" fmla="*/ 19 w 21"/>
                <a:gd name="T11" fmla="*/ 30 h 35"/>
                <a:gd name="T12" fmla="*/ 2 w 21"/>
                <a:gd name="T1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5">
                  <a:moveTo>
                    <a:pt x="2" y="34"/>
                  </a:moveTo>
                  <a:lnTo>
                    <a:pt x="0" y="18"/>
                  </a:lnTo>
                  <a:lnTo>
                    <a:pt x="3" y="2"/>
                  </a:lnTo>
                  <a:lnTo>
                    <a:pt x="20" y="0"/>
                  </a:lnTo>
                  <a:lnTo>
                    <a:pt x="16" y="15"/>
                  </a:lnTo>
                  <a:lnTo>
                    <a:pt x="19" y="30"/>
                  </a:lnTo>
                  <a:lnTo>
                    <a:pt x="2" y="34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3934" name="Group 622">
            <a:extLst>
              <a:ext uri="{FF2B5EF4-FFF2-40B4-BE49-F238E27FC236}">
                <a16:creationId xmlns:a16="http://schemas.microsoft.com/office/drawing/2014/main" id="{98AE4966-09C6-45C2-BADF-67D80DA9399E}"/>
              </a:ext>
            </a:extLst>
          </p:cNvPr>
          <p:cNvGrpSpPr>
            <a:grpSpLocks/>
          </p:cNvGrpSpPr>
          <p:nvPr/>
        </p:nvGrpSpPr>
        <p:grpSpPr bwMode="auto">
          <a:xfrm>
            <a:off x="5162550" y="5419725"/>
            <a:ext cx="1270000" cy="1262063"/>
            <a:chOff x="3252" y="3414"/>
            <a:chExt cx="800" cy="795"/>
          </a:xfrm>
        </p:grpSpPr>
        <p:sp>
          <p:nvSpPr>
            <p:cNvPr id="13862" name="Freeform 550">
              <a:extLst>
                <a:ext uri="{FF2B5EF4-FFF2-40B4-BE49-F238E27FC236}">
                  <a16:creationId xmlns:a16="http://schemas.microsoft.com/office/drawing/2014/main" id="{0933ECB7-E156-929C-822A-BDAA628B6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" y="3414"/>
              <a:ext cx="792" cy="794"/>
            </a:xfrm>
            <a:custGeom>
              <a:avLst/>
              <a:gdLst>
                <a:gd name="T0" fmla="*/ 780 w 792"/>
                <a:gd name="T1" fmla="*/ 303 h 794"/>
                <a:gd name="T2" fmla="*/ 752 w 792"/>
                <a:gd name="T3" fmla="*/ 279 h 794"/>
                <a:gd name="T4" fmla="*/ 738 w 792"/>
                <a:gd name="T5" fmla="*/ 266 h 794"/>
                <a:gd name="T6" fmla="*/ 736 w 792"/>
                <a:gd name="T7" fmla="*/ 249 h 794"/>
                <a:gd name="T8" fmla="*/ 726 w 792"/>
                <a:gd name="T9" fmla="*/ 242 h 794"/>
                <a:gd name="T10" fmla="*/ 722 w 792"/>
                <a:gd name="T11" fmla="*/ 223 h 794"/>
                <a:gd name="T12" fmla="*/ 711 w 792"/>
                <a:gd name="T13" fmla="*/ 207 h 794"/>
                <a:gd name="T14" fmla="*/ 733 w 792"/>
                <a:gd name="T15" fmla="*/ 171 h 794"/>
                <a:gd name="T16" fmla="*/ 723 w 792"/>
                <a:gd name="T17" fmla="*/ 157 h 794"/>
                <a:gd name="T18" fmla="*/ 738 w 792"/>
                <a:gd name="T19" fmla="*/ 138 h 794"/>
                <a:gd name="T20" fmla="*/ 733 w 792"/>
                <a:gd name="T21" fmla="*/ 135 h 794"/>
                <a:gd name="T22" fmla="*/ 752 w 792"/>
                <a:gd name="T23" fmla="*/ 131 h 794"/>
                <a:gd name="T24" fmla="*/ 758 w 792"/>
                <a:gd name="T25" fmla="*/ 107 h 794"/>
                <a:gd name="T26" fmla="*/ 746 w 792"/>
                <a:gd name="T27" fmla="*/ 66 h 794"/>
                <a:gd name="T28" fmla="*/ 759 w 792"/>
                <a:gd name="T29" fmla="*/ 60 h 794"/>
                <a:gd name="T30" fmla="*/ 757 w 792"/>
                <a:gd name="T31" fmla="*/ 45 h 794"/>
                <a:gd name="T32" fmla="*/ 744 w 792"/>
                <a:gd name="T33" fmla="*/ 37 h 794"/>
                <a:gd name="T34" fmla="*/ 731 w 792"/>
                <a:gd name="T35" fmla="*/ 24 h 794"/>
                <a:gd name="T36" fmla="*/ 713 w 792"/>
                <a:gd name="T37" fmla="*/ 0 h 794"/>
                <a:gd name="T38" fmla="*/ 682 w 792"/>
                <a:gd name="T39" fmla="*/ 0 h 794"/>
                <a:gd name="T40" fmla="*/ 662 w 792"/>
                <a:gd name="T41" fmla="*/ 6 h 794"/>
                <a:gd name="T42" fmla="*/ 648 w 792"/>
                <a:gd name="T43" fmla="*/ 6 h 794"/>
                <a:gd name="T44" fmla="*/ 637 w 792"/>
                <a:gd name="T45" fmla="*/ 14 h 794"/>
                <a:gd name="T46" fmla="*/ 632 w 792"/>
                <a:gd name="T47" fmla="*/ 27 h 794"/>
                <a:gd name="T48" fmla="*/ 622 w 792"/>
                <a:gd name="T49" fmla="*/ 40 h 794"/>
                <a:gd name="T50" fmla="*/ 603 w 792"/>
                <a:gd name="T51" fmla="*/ 51 h 794"/>
                <a:gd name="T52" fmla="*/ 593 w 792"/>
                <a:gd name="T53" fmla="*/ 50 h 794"/>
                <a:gd name="T54" fmla="*/ 598 w 792"/>
                <a:gd name="T55" fmla="*/ 43 h 794"/>
                <a:gd name="T56" fmla="*/ 611 w 792"/>
                <a:gd name="T57" fmla="*/ 38 h 794"/>
                <a:gd name="T58" fmla="*/ 598 w 792"/>
                <a:gd name="T59" fmla="*/ 37 h 794"/>
                <a:gd name="T60" fmla="*/ 584 w 792"/>
                <a:gd name="T61" fmla="*/ 48 h 794"/>
                <a:gd name="T62" fmla="*/ 563 w 792"/>
                <a:gd name="T63" fmla="*/ 58 h 794"/>
                <a:gd name="T64" fmla="*/ 547 w 792"/>
                <a:gd name="T65" fmla="*/ 65 h 794"/>
                <a:gd name="T66" fmla="*/ 536 w 792"/>
                <a:gd name="T67" fmla="*/ 76 h 794"/>
                <a:gd name="T68" fmla="*/ 520 w 792"/>
                <a:gd name="T69" fmla="*/ 95 h 794"/>
                <a:gd name="T70" fmla="*/ 508 w 792"/>
                <a:gd name="T71" fmla="*/ 102 h 794"/>
                <a:gd name="T72" fmla="*/ 495 w 792"/>
                <a:gd name="T73" fmla="*/ 103 h 794"/>
                <a:gd name="T74" fmla="*/ 489 w 792"/>
                <a:gd name="T75" fmla="*/ 115 h 794"/>
                <a:gd name="T76" fmla="*/ 488 w 792"/>
                <a:gd name="T77" fmla="*/ 132 h 794"/>
                <a:gd name="T78" fmla="*/ 503 w 792"/>
                <a:gd name="T79" fmla="*/ 156 h 794"/>
                <a:gd name="T80" fmla="*/ 519 w 792"/>
                <a:gd name="T81" fmla="*/ 170 h 794"/>
                <a:gd name="T82" fmla="*/ 535 w 792"/>
                <a:gd name="T83" fmla="*/ 175 h 794"/>
                <a:gd name="T84" fmla="*/ 543 w 792"/>
                <a:gd name="T85" fmla="*/ 182 h 794"/>
                <a:gd name="T86" fmla="*/ 550 w 792"/>
                <a:gd name="T87" fmla="*/ 193 h 794"/>
                <a:gd name="T88" fmla="*/ 549 w 792"/>
                <a:gd name="T89" fmla="*/ 207 h 794"/>
                <a:gd name="T90" fmla="*/ 544 w 792"/>
                <a:gd name="T91" fmla="*/ 224 h 794"/>
                <a:gd name="T92" fmla="*/ 540 w 792"/>
                <a:gd name="T93" fmla="*/ 240 h 794"/>
                <a:gd name="T94" fmla="*/ 552 w 792"/>
                <a:gd name="T95" fmla="*/ 249 h 794"/>
                <a:gd name="T96" fmla="*/ 563 w 792"/>
                <a:gd name="T97" fmla="*/ 276 h 794"/>
                <a:gd name="T98" fmla="*/ 567 w 792"/>
                <a:gd name="T99" fmla="*/ 303 h 794"/>
                <a:gd name="T100" fmla="*/ 577 w 792"/>
                <a:gd name="T101" fmla="*/ 316 h 794"/>
                <a:gd name="T102" fmla="*/ 588 w 792"/>
                <a:gd name="T103" fmla="*/ 319 h 794"/>
                <a:gd name="T104" fmla="*/ 595 w 792"/>
                <a:gd name="T105" fmla="*/ 317 h 794"/>
                <a:gd name="T106" fmla="*/ 591 w 792"/>
                <a:gd name="T107" fmla="*/ 328 h 794"/>
                <a:gd name="T108" fmla="*/ 585 w 792"/>
                <a:gd name="T109" fmla="*/ 348 h 794"/>
                <a:gd name="T110" fmla="*/ 579 w 792"/>
                <a:gd name="T111" fmla="*/ 370 h 794"/>
                <a:gd name="T112" fmla="*/ 539 w 792"/>
                <a:gd name="T113" fmla="*/ 434 h 794"/>
                <a:gd name="T114" fmla="*/ 530 w 792"/>
                <a:gd name="T115" fmla="*/ 458 h 794"/>
                <a:gd name="T116" fmla="*/ 528 w 792"/>
                <a:gd name="T117" fmla="*/ 481 h 794"/>
                <a:gd name="T118" fmla="*/ 508 w 792"/>
                <a:gd name="T119" fmla="*/ 491 h 794"/>
                <a:gd name="T120" fmla="*/ 484 w 792"/>
                <a:gd name="T121" fmla="*/ 488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92" h="794">
                  <a:moveTo>
                    <a:pt x="103" y="541"/>
                  </a:moveTo>
                  <a:lnTo>
                    <a:pt x="0" y="551"/>
                  </a:lnTo>
                  <a:lnTo>
                    <a:pt x="0" y="793"/>
                  </a:lnTo>
                  <a:lnTo>
                    <a:pt x="791" y="793"/>
                  </a:lnTo>
                  <a:lnTo>
                    <a:pt x="791" y="319"/>
                  </a:lnTo>
                  <a:lnTo>
                    <a:pt x="788" y="314"/>
                  </a:lnTo>
                  <a:lnTo>
                    <a:pt x="785" y="311"/>
                  </a:lnTo>
                  <a:lnTo>
                    <a:pt x="782" y="308"/>
                  </a:lnTo>
                  <a:lnTo>
                    <a:pt x="780" y="303"/>
                  </a:lnTo>
                  <a:lnTo>
                    <a:pt x="777" y="300"/>
                  </a:lnTo>
                  <a:lnTo>
                    <a:pt x="774" y="296"/>
                  </a:lnTo>
                  <a:lnTo>
                    <a:pt x="771" y="293"/>
                  </a:lnTo>
                  <a:lnTo>
                    <a:pt x="769" y="290"/>
                  </a:lnTo>
                  <a:lnTo>
                    <a:pt x="765" y="288"/>
                  </a:lnTo>
                  <a:lnTo>
                    <a:pt x="762" y="284"/>
                  </a:lnTo>
                  <a:lnTo>
                    <a:pt x="759" y="283"/>
                  </a:lnTo>
                  <a:lnTo>
                    <a:pt x="755" y="281"/>
                  </a:lnTo>
                  <a:lnTo>
                    <a:pt x="752" y="279"/>
                  </a:lnTo>
                  <a:lnTo>
                    <a:pt x="749" y="278"/>
                  </a:lnTo>
                  <a:lnTo>
                    <a:pt x="746" y="277"/>
                  </a:lnTo>
                  <a:lnTo>
                    <a:pt x="742" y="277"/>
                  </a:lnTo>
                  <a:lnTo>
                    <a:pt x="741" y="275"/>
                  </a:lnTo>
                  <a:lnTo>
                    <a:pt x="741" y="274"/>
                  </a:lnTo>
                  <a:lnTo>
                    <a:pt x="740" y="272"/>
                  </a:lnTo>
                  <a:lnTo>
                    <a:pt x="739" y="270"/>
                  </a:lnTo>
                  <a:lnTo>
                    <a:pt x="739" y="268"/>
                  </a:lnTo>
                  <a:lnTo>
                    <a:pt x="738" y="266"/>
                  </a:lnTo>
                  <a:lnTo>
                    <a:pt x="738" y="265"/>
                  </a:lnTo>
                  <a:lnTo>
                    <a:pt x="737" y="263"/>
                  </a:lnTo>
                  <a:lnTo>
                    <a:pt x="737" y="261"/>
                  </a:lnTo>
                  <a:lnTo>
                    <a:pt x="736" y="259"/>
                  </a:lnTo>
                  <a:lnTo>
                    <a:pt x="736" y="258"/>
                  </a:lnTo>
                  <a:lnTo>
                    <a:pt x="736" y="255"/>
                  </a:lnTo>
                  <a:lnTo>
                    <a:pt x="736" y="253"/>
                  </a:lnTo>
                  <a:lnTo>
                    <a:pt x="736" y="251"/>
                  </a:lnTo>
                  <a:lnTo>
                    <a:pt x="736" y="249"/>
                  </a:lnTo>
                  <a:lnTo>
                    <a:pt x="736" y="247"/>
                  </a:lnTo>
                  <a:lnTo>
                    <a:pt x="734" y="245"/>
                  </a:lnTo>
                  <a:lnTo>
                    <a:pt x="733" y="245"/>
                  </a:lnTo>
                  <a:lnTo>
                    <a:pt x="732" y="244"/>
                  </a:lnTo>
                  <a:lnTo>
                    <a:pt x="730" y="244"/>
                  </a:lnTo>
                  <a:lnTo>
                    <a:pt x="729" y="244"/>
                  </a:lnTo>
                  <a:lnTo>
                    <a:pt x="728" y="243"/>
                  </a:lnTo>
                  <a:lnTo>
                    <a:pt x="727" y="243"/>
                  </a:lnTo>
                  <a:lnTo>
                    <a:pt x="726" y="242"/>
                  </a:lnTo>
                  <a:lnTo>
                    <a:pt x="725" y="240"/>
                  </a:lnTo>
                  <a:lnTo>
                    <a:pt x="724" y="238"/>
                  </a:lnTo>
                  <a:lnTo>
                    <a:pt x="724" y="235"/>
                  </a:lnTo>
                  <a:lnTo>
                    <a:pt x="723" y="232"/>
                  </a:lnTo>
                  <a:lnTo>
                    <a:pt x="723" y="231"/>
                  </a:lnTo>
                  <a:lnTo>
                    <a:pt x="722" y="229"/>
                  </a:lnTo>
                  <a:lnTo>
                    <a:pt x="722" y="226"/>
                  </a:lnTo>
                  <a:lnTo>
                    <a:pt x="722" y="225"/>
                  </a:lnTo>
                  <a:lnTo>
                    <a:pt x="722" y="223"/>
                  </a:lnTo>
                  <a:lnTo>
                    <a:pt x="721" y="222"/>
                  </a:lnTo>
                  <a:lnTo>
                    <a:pt x="720" y="220"/>
                  </a:lnTo>
                  <a:lnTo>
                    <a:pt x="719" y="219"/>
                  </a:lnTo>
                  <a:lnTo>
                    <a:pt x="719" y="217"/>
                  </a:lnTo>
                  <a:lnTo>
                    <a:pt x="718" y="216"/>
                  </a:lnTo>
                  <a:lnTo>
                    <a:pt x="717" y="214"/>
                  </a:lnTo>
                  <a:lnTo>
                    <a:pt x="715" y="213"/>
                  </a:lnTo>
                  <a:lnTo>
                    <a:pt x="714" y="212"/>
                  </a:lnTo>
                  <a:lnTo>
                    <a:pt x="711" y="207"/>
                  </a:lnTo>
                  <a:lnTo>
                    <a:pt x="716" y="201"/>
                  </a:lnTo>
                  <a:lnTo>
                    <a:pt x="717" y="187"/>
                  </a:lnTo>
                  <a:lnTo>
                    <a:pt x="723" y="183"/>
                  </a:lnTo>
                  <a:lnTo>
                    <a:pt x="727" y="180"/>
                  </a:lnTo>
                  <a:lnTo>
                    <a:pt x="730" y="177"/>
                  </a:lnTo>
                  <a:lnTo>
                    <a:pt x="732" y="176"/>
                  </a:lnTo>
                  <a:lnTo>
                    <a:pt x="733" y="174"/>
                  </a:lnTo>
                  <a:lnTo>
                    <a:pt x="733" y="172"/>
                  </a:lnTo>
                  <a:lnTo>
                    <a:pt x="733" y="171"/>
                  </a:lnTo>
                  <a:lnTo>
                    <a:pt x="732" y="169"/>
                  </a:lnTo>
                  <a:lnTo>
                    <a:pt x="731" y="169"/>
                  </a:lnTo>
                  <a:lnTo>
                    <a:pt x="730" y="168"/>
                  </a:lnTo>
                  <a:lnTo>
                    <a:pt x="728" y="166"/>
                  </a:lnTo>
                  <a:lnTo>
                    <a:pt x="727" y="165"/>
                  </a:lnTo>
                  <a:lnTo>
                    <a:pt x="725" y="163"/>
                  </a:lnTo>
                  <a:lnTo>
                    <a:pt x="724" y="162"/>
                  </a:lnTo>
                  <a:lnTo>
                    <a:pt x="723" y="159"/>
                  </a:lnTo>
                  <a:lnTo>
                    <a:pt x="723" y="157"/>
                  </a:lnTo>
                  <a:lnTo>
                    <a:pt x="726" y="159"/>
                  </a:lnTo>
                  <a:lnTo>
                    <a:pt x="728" y="161"/>
                  </a:lnTo>
                  <a:lnTo>
                    <a:pt x="730" y="161"/>
                  </a:lnTo>
                  <a:lnTo>
                    <a:pt x="732" y="160"/>
                  </a:lnTo>
                  <a:lnTo>
                    <a:pt x="733" y="157"/>
                  </a:lnTo>
                  <a:lnTo>
                    <a:pt x="735" y="155"/>
                  </a:lnTo>
                  <a:lnTo>
                    <a:pt x="736" y="151"/>
                  </a:lnTo>
                  <a:lnTo>
                    <a:pt x="738" y="147"/>
                  </a:lnTo>
                  <a:lnTo>
                    <a:pt x="738" y="138"/>
                  </a:lnTo>
                  <a:lnTo>
                    <a:pt x="738" y="136"/>
                  </a:lnTo>
                  <a:lnTo>
                    <a:pt x="737" y="135"/>
                  </a:lnTo>
                  <a:lnTo>
                    <a:pt x="736" y="134"/>
                  </a:lnTo>
                  <a:lnTo>
                    <a:pt x="736" y="134"/>
                  </a:lnTo>
                  <a:lnTo>
                    <a:pt x="735" y="134"/>
                  </a:lnTo>
                  <a:lnTo>
                    <a:pt x="733" y="134"/>
                  </a:lnTo>
                  <a:lnTo>
                    <a:pt x="733" y="135"/>
                  </a:lnTo>
                  <a:lnTo>
                    <a:pt x="732" y="135"/>
                  </a:lnTo>
                  <a:lnTo>
                    <a:pt x="733" y="135"/>
                  </a:lnTo>
                  <a:lnTo>
                    <a:pt x="736" y="135"/>
                  </a:lnTo>
                  <a:lnTo>
                    <a:pt x="737" y="135"/>
                  </a:lnTo>
                  <a:lnTo>
                    <a:pt x="739" y="135"/>
                  </a:lnTo>
                  <a:lnTo>
                    <a:pt x="741" y="135"/>
                  </a:lnTo>
                  <a:lnTo>
                    <a:pt x="744" y="134"/>
                  </a:lnTo>
                  <a:lnTo>
                    <a:pt x="746" y="134"/>
                  </a:lnTo>
                  <a:lnTo>
                    <a:pt x="748" y="133"/>
                  </a:lnTo>
                  <a:lnTo>
                    <a:pt x="750" y="132"/>
                  </a:lnTo>
                  <a:lnTo>
                    <a:pt x="752" y="131"/>
                  </a:lnTo>
                  <a:lnTo>
                    <a:pt x="755" y="129"/>
                  </a:lnTo>
                  <a:lnTo>
                    <a:pt x="756" y="127"/>
                  </a:lnTo>
                  <a:lnTo>
                    <a:pt x="758" y="125"/>
                  </a:lnTo>
                  <a:lnTo>
                    <a:pt x="759" y="123"/>
                  </a:lnTo>
                  <a:lnTo>
                    <a:pt x="760" y="120"/>
                  </a:lnTo>
                  <a:lnTo>
                    <a:pt x="760" y="117"/>
                  </a:lnTo>
                  <a:lnTo>
                    <a:pt x="760" y="113"/>
                  </a:lnTo>
                  <a:lnTo>
                    <a:pt x="760" y="110"/>
                  </a:lnTo>
                  <a:lnTo>
                    <a:pt x="758" y="107"/>
                  </a:lnTo>
                  <a:lnTo>
                    <a:pt x="756" y="104"/>
                  </a:lnTo>
                  <a:lnTo>
                    <a:pt x="753" y="101"/>
                  </a:lnTo>
                  <a:lnTo>
                    <a:pt x="751" y="98"/>
                  </a:lnTo>
                  <a:lnTo>
                    <a:pt x="748" y="95"/>
                  </a:lnTo>
                  <a:lnTo>
                    <a:pt x="746" y="93"/>
                  </a:lnTo>
                  <a:lnTo>
                    <a:pt x="744" y="91"/>
                  </a:lnTo>
                  <a:lnTo>
                    <a:pt x="749" y="82"/>
                  </a:lnTo>
                  <a:lnTo>
                    <a:pt x="749" y="73"/>
                  </a:lnTo>
                  <a:lnTo>
                    <a:pt x="746" y="66"/>
                  </a:lnTo>
                  <a:lnTo>
                    <a:pt x="747" y="66"/>
                  </a:lnTo>
                  <a:lnTo>
                    <a:pt x="748" y="65"/>
                  </a:lnTo>
                  <a:lnTo>
                    <a:pt x="749" y="64"/>
                  </a:lnTo>
                  <a:lnTo>
                    <a:pt x="752" y="63"/>
                  </a:lnTo>
                  <a:lnTo>
                    <a:pt x="754" y="62"/>
                  </a:lnTo>
                  <a:lnTo>
                    <a:pt x="756" y="62"/>
                  </a:lnTo>
                  <a:lnTo>
                    <a:pt x="758" y="62"/>
                  </a:lnTo>
                  <a:lnTo>
                    <a:pt x="759" y="61"/>
                  </a:lnTo>
                  <a:lnTo>
                    <a:pt x="759" y="60"/>
                  </a:lnTo>
                  <a:lnTo>
                    <a:pt x="760" y="59"/>
                  </a:lnTo>
                  <a:lnTo>
                    <a:pt x="760" y="57"/>
                  </a:lnTo>
                  <a:lnTo>
                    <a:pt x="760" y="56"/>
                  </a:lnTo>
                  <a:lnTo>
                    <a:pt x="760" y="54"/>
                  </a:lnTo>
                  <a:lnTo>
                    <a:pt x="760" y="52"/>
                  </a:lnTo>
                  <a:lnTo>
                    <a:pt x="760" y="50"/>
                  </a:lnTo>
                  <a:lnTo>
                    <a:pt x="760" y="50"/>
                  </a:lnTo>
                  <a:lnTo>
                    <a:pt x="758" y="47"/>
                  </a:lnTo>
                  <a:lnTo>
                    <a:pt x="757" y="45"/>
                  </a:lnTo>
                  <a:lnTo>
                    <a:pt x="755" y="44"/>
                  </a:lnTo>
                  <a:lnTo>
                    <a:pt x="753" y="43"/>
                  </a:lnTo>
                  <a:lnTo>
                    <a:pt x="752" y="42"/>
                  </a:lnTo>
                  <a:lnTo>
                    <a:pt x="750" y="41"/>
                  </a:lnTo>
                  <a:lnTo>
                    <a:pt x="748" y="41"/>
                  </a:lnTo>
                  <a:lnTo>
                    <a:pt x="746" y="40"/>
                  </a:lnTo>
                  <a:lnTo>
                    <a:pt x="745" y="39"/>
                  </a:lnTo>
                  <a:lnTo>
                    <a:pt x="744" y="37"/>
                  </a:lnTo>
                  <a:lnTo>
                    <a:pt x="744" y="37"/>
                  </a:lnTo>
                  <a:lnTo>
                    <a:pt x="742" y="36"/>
                  </a:lnTo>
                  <a:lnTo>
                    <a:pt x="741" y="36"/>
                  </a:lnTo>
                  <a:lnTo>
                    <a:pt x="741" y="35"/>
                  </a:lnTo>
                  <a:lnTo>
                    <a:pt x="740" y="34"/>
                  </a:lnTo>
                  <a:lnTo>
                    <a:pt x="738" y="33"/>
                  </a:lnTo>
                  <a:lnTo>
                    <a:pt x="737" y="32"/>
                  </a:lnTo>
                  <a:lnTo>
                    <a:pt x="735" y="30"/>
                  </a:lnTo>
                  <a:lnTo>
                    <a:pt x="733" y="27"/>
                  </a:lnTo>
                  <a:lnTo>
                    <a:pt x="731" y="24"/>
                  </a:lnTo>
                  <a:lnTo>
                    <a:pt x="729" y="20"/>
                  </a:lnTo>
                  <a:lnTo>
                    <a:pt x="728" y="17"/>
                  </a:lnTo>
                  <a:lnTo>
                    <a:pt x="726" y="14"/>
                  </a:lnTo>
                  <a:lnTo>
                    <a:pt x="725" y="12"/>
                  </a:lnTo>
                  <a:lnTo>
                    <a:pt x="723" y="8"/>
                  </a:lnTo>
                  <a:lnTo>
                    <a:pt x="721" y="6"/>
                  </a:lnTo>
                  <a:lnTo>
                    <a:pt x="718" y="3"/>
                  </a:lnTo>
                  <a:lnTo>
                    <a:pt x="716" y="2"/>
                  </a:lnTo>
                  <a:lnTo>
                    <a:pt x="713" y="0"/>
                  </a:lnTo>
                  <a:lnTo>
                    <a:pt x="710" y="0"/>
                  </a:lnTo>
                  <a:lnTo>
                    <a:pt x="707" y="0"/>
                  </a:lnTo>
                  <a:lnTo>
                    <a:pt x="703" y="0"/>
                  </a:lnTo>
                  <a:lnTo>
                    <a:pt x="700" y="0"/>
                  </a:lnTo>
                  <a:lnTo>
                    <a:pt x="697" y="0"/>
                  </a:lnTo>
                  <a:lnTo>
                    <a:pt x="693" y="0"/>
                  </a:lnTo>
                  <a:lnTo>
                    <a:pt x="689" y="0"/>
                  </a:lnTo>
                  <a:lnTo>
                    <a:pt x="686" y="0"/>
                  </a:lnTo>
                  <a:lnTo>
                    <a:pt x="682" y="0"/>
                  </a:lnTo>
                  <a:lnTo>
                    <a:pt x="678" y="0"/>
                  </a:lnTo>
                  <a:lnTo>
                    <a:pt x="675" y="0"/>
                  </a:lnTo>
                  <a:lnTo>
                    <a:pt x="673" y="0"/>
                  </a:lnTo>
                  <a:lnTo>
                    <a:pt x="670" y="0"/>
                  </a:lnTo>
                  <a:lnTo>
                    <a:pt x="669" y="0"/>
                  </a:lnTo>
                  <a:lnTo>
                    <a:pt x="667" y="1"/>
                  </a:lnTo>
                  <a:lnTo>
                    <a:pt x="665" y="3"/>
                  </a:lnTo>
                  <a:lnTo>
                    <a:pt x="664" y="5"/>
                  </a:lnTo>
                  <a:lnTo>
                    <a:pt x="662" y="6"/>
                  </a:lnTo>
                  <a:lnTo>
                    <a:pt x="661" y="8"/>
                  </a:lnTo>
                  <a:lnTo>
                    <a:pt x="659" y="8"/>
                  </a:lnTo>
                  <a:lnTo>
                    <a:pt x="658" y="8"/>
                  </a:lnTo>
                  <a:lnTo>
                    <a:pt x="656" y="7"/>
                  </a:lnTo>
                  <a:lnTo>
                    <a:pt x="655" y="7"/>
                  </a:lnTo>
                  <a:lnTo>
                    <a:pt x="653" y="7"/>
                  </a:lnTo>
                  <a:lnTo>
                    <a:pt x="651" y="7"/>
                  </a:lnTo>
                  <a:lnTo>
                    <a:pt x="650" y="6"/>
                  </a:lnTo>
                  <a:lnTo>
                    <a:pt x="648" y="6"/>
                  </a:lnTo>
                  <a:lnTo>
                    <a:pt x="647" y="6"/>
                  </a:lnTo>
                  <a:lnTo>
                    <a:pt x="645" y="7"/>
                  </a:lnTo>
                  <a:lnTo>
                    <a:pt x="644" y="7"/>
                  </a:lnTo>
                  <a:lnTo>
                    <a:pt x="643" y="8"/>
                  </a:lnTo>
                  <a:lnTo>
                    <a:pt x="641" y="8"/>
                  </a:lnTo>
                  <a:lnTo>
                    <a:pt x="640" y="10"/>
                  </a:lnTo>
                  <a:lnTo>
                    <a:pt x="639" y="11"/>
                  </a:lnTo>
                  <a:lnTo>
                    <a:pt x="637" y="12"/>
                  </a:lnTo>
                  <a:lnTo>
                    <a:pt x="637" y="14"/>
                  </a:lnTo>
                  <a:lnTo>
                    <a:pt x="637" y="16"/>
                  </a:lnTo>
                  <a:lnTo>
                    <a:pt x="637" y="18"/>
                  </a:lnTo>
                  <a:lnTo>
                    <a:pt x="636" y="18"/>
                  </a:lnTo>
                  <a:lnTo>
                    <a:pt x="635" y="20"/>
                  </a:lnTo>
                  <a:lnTo>
                    <a:pt x="634" y="21"/>
                  </a:lnTo>
                  <a:lnTo>
                    <a:pt x="633" y="22"/>
                  </a:lnTo>
                  <a:lnTo>
                    <a:pt x="632" y="22"/>
                  </a:lnTo>
                  <a:lnTo>
                    <a:pt x="632" y="25"/>
                  </a:lnTo>
                  <a:lnTo>
                    <a:pt x="632" y="27"/>
                  </a:lnTo>
                  <a:lnTo>
                    <a:pt x="632" y="31"/>
                  </a:lnTo>
                  <a:lnTo>
                    <a:pt x="631" y="33"/>
                  </a:lnTo>
                  <a:lnTo>
                    <a:pt x="630" y="36"/>
                  </a:lnTo>
                  <a:lnTo>
                    <a:pt x="629" y="38"/>
                  </a:lnTo>
                  <a:lnTo>
                    <a:pt x="629" y="41"/>
                  </a:lnTo>
                  <a:lnTo>
                    <a:pt x="628" y="43"/>
                  </a:lnTo>
                  <a:lnTo>
                    <a:pt x="626" y="41"/>
                  </a:lnTo>
                  <a:lnTo>
                    <a:pt x="624" y="41"/>
                  </a:lnTo>
                  <a:lnTo>
                    <a:pt x="622" y="40"/>
                  </a:lnTo>
                  <a:lnTo>
                    <a:pt x="620" y="41"/>
                  </a:lnTo>
                  <a:lnTo>
                    <a:pt x="618" y="42"/>
                  </a:lnTo>
                  <a:lnTo>
                    <a:pt x="615" y="43"/>
                  </a:lnTo>
                  <a:lnTo>
                    <a:pt x="614" y="44"/>
                  </a:lnTo>
                  <a:lnTo>
                    <a:pt x="612" y="45"/>
                  </a:lnTo>
                  <a:lnTo>
                    <a:pt x="610" y="47"/>
                  </a:lnTo>
                  <a:lnTo>
                    <a:pt x="607" y="49"/>
                  </a:lnTo>
                  <a:lnTo>
                    <a:pt x="605" y="50"/>
                  </a:lnTo>
                  <a:lnTo>
                    <a:pt x="603" y="51"/>
                  </a:lnTo>
                  <a:lnTo>
                    <a:pt x="602" y="52"/>
                  </a:lnTo>
                  <a:lnTo>
                    <a:pt x="599" y="53"/>
                  </a:lnTo>
                  <a:lnTo>
                    <a:pt x="597" y="53"/>
                  </a:lnTo>
                  <a:lnTo>
                    <a:pt x="595" y="52"/>
                  </a:lnTo>
                  <a:lnTo>
                    <a:pt x="594" y="52"/>
                  </a:lnTo>
                  <a:lnTo>
                    <a:pt x="594" y="51"/>
                  </a:lnTo>
                  <a:lnTo>
                    <a:pt x="593" y="51"/>
                  </a:lnTo>
                  <a:lnTo>
                    <a:pt x="593" y="50"/>
                  </a:lnTo>
                  <a:lnTo>
                    <a:pt x="593" y="50"/>
                  </a:lnTo>
                  <a:lnTo>
                    <a:pt x="592" y="50"/>
                  </a:lnTo>
                  <a:lnTo>
                    <a:pt x="591" y="50"/>
                  </a:lnTo>
                  <a:lnTo>
                    <a:pt x="591" y="50"/>
                  </a:lnTo>
                  <a:lnTo>
                    <a:pt x="592" y="48"/>
                  </a:lnTo>
                  <a:lnTo>
                    <a:pt x="593" y="47"/>
                  </a:lnTo>
                  <a:lnTo>
                    <a:pt x="593" y="46"/>
                  </a:lnTo>
                  <a:lnTo>
                    <a:pt x="595" y="44"/>
                  </a:lnTo>
                  <a:lnTo>
                    <a:pt x="596" y="44"/>
                  </a:lnTo>
                  <a:lnTo>
                    <a:pt x="598" y="43"/>
                  </a:lnTo>
                  <a:lnTo>
                    <a:pt x="599" y="42"/>
                  </a:lnTo>
                  <a:lnTo>
                    <a:pt x="601" y="41"/>
                  </a:lnTo>
                  <a:lnTo>
                    <a:pt x="602" y="41"/>
                  </a:lnTo>
                  <a:lnTo>
                    <a:pt x="604" y="40"/>
                  </a:lnTo>
                  <a:lnTo>
                    <a:pt x="605" y="39"/>
                  </a:lnTo>
                  <a:lnTo>
                    <a:pt x="607" y="39"/>
                  </a:lnTo>
                  <a:lnTo>
                    <a:pt x="608" y="38"/>
                  </a:lnTo>
                  <a:lnTo>
                    <a:pt x="610" y="38"/>
                  </a:lnTo>
                  <a:lnTo>
                    <a:pt x="611" y="38"/>
                  </a:lnTo>
                  <a:lnTo>
                    <a:pt x="612" y="38"/>
                  </a:lnTo>
                  <a:lnTo>
                    <a:pt x="610" y="37"/>
                  </a:lnTo>
                  <a:lnTo>
                    <a:pt x="608" y="36"/>
                  </a:lnTo>
                  <a:lnTo>
                    <a:pt x="606" y="35"/>
                  </a:lnTo>
                  <a:lnTo>
                    <a:pt x="604" y="35"/>
                  </a:lnTo>
                  <a:lnTo>
                    <a:pt x="603" y="35"/>
                  </a:lnTo>
                  <a:lnTo>
                    <a:pt x="601" y="36"/>
                  </a:lnTo>
                  <a:lnTo>
                    <a:pt x="599" y="36"/>
                  </a:lnTo>
                  <a:lnTo>
                    <a:pt x="598" y="37"/>
                  </a:lnTo>
                  <a:lnTo>
                    <a:pt x="596" y="37"/>
                  </a:lnTo>
                  <a:lnTo>
                    <a:pt x="595" y="39"/>
                  </a:lnTo>
                  <a:lnTo>
                    <a:pt x="593" y="40"/>
                  </a:lnTo>
                  <a:lnTo>
                    <a:pt x="592" y="42"/>
                  </a:lnTo>
                  <a:lnTo>
                    <a:pt x="591" y="43"/>
                  </a:lnTo>
                  <a:lnTo>
                    <a:pt x="589" y="44"/>
                  </a:lnTo>
                  <a:lnTo>
                    <a:pt x="588" y="45"/>
                  </a:lnTo>
                  <a:lnTo>
                    <a:pt x="585" y="46"/>
                  </a:lnTo>
                  <a:lnTo>
                    <a:pt x="584" y="48"/>
                  </a:lnTo>
                  <a:lnTo>
                    <a:pt x="582" y="49"/>
                  </a:lnTo>
                  <a:lnTo>
                    <a:pt x="580" y="50"/>
                  </a:lnTo>
                  <a:lnTo>
                    <a:pt x="577" y="51"/>
                  </a:lnTo>
                  <a:lnTo>
                    <a:pt x="575" y="53"/>
                  </a:lnTo>
                  <a:lnTo>
                    <a:pt x="572" y="54"/>
                  </a:lnTo>
                  <a:lnTo>
                    <a:pt x="570" y="55"/>
                  </a:lnTo>
                  <a:lnTo>
                    <a:pt x="568" y="56"/>
                  </a:lnTo>
                  <a:lnTo>
                    <a:pt x="565" y="57"/>
                  </a:lnTo>
                  <a:lnTo>
                    <a:pt x="563" y="58"/>
                  </a:lnTo>
                  <a:lnTo>
                    <a:pt x="560" y="59"/>
                  </a:lnTo>
                  <a:lnTo>
                    <a:pt x="558" y="60"/>
                  </a:lnTo>
                  <a:lnTo>
                    <a:pt x="555" y="61"/>
                  </a:lnTo>
                  <a:lnTo>
                    <a:pt x="552" y="61"/>
                  </a:lnTo>
                  <a:lnTo>
                    <a:pt x="550" y="61"/>
                  </a:lnTo>
                  <a:lnTo>
                    <a:pt x="548" y="61"/>
                  </a:lnTo>
                  <a:lnTo>
                    <a:pt x="548" y="62"/>
                  </a:lnTo>
                  <a:lnTo>
                    <a:pt x="548" y="63"/>
                  </a:lnTo>
                  <a:lnTo>
                    <a:pt x="547" y="65"/>
                  </a:lnTo>
                  <a:lnTo>
                    <a:pt x="547" y="67"/>
                  </a:lnTo>
                  <a:lnTo>
                    <a:pt x="546" y="69"/>
                  </a:lnTo>
                  <a:lnTo>
                    <a:pt x="545" y="70"/>
                  </a:lnTo>
                  <a:lnTo>
                    <a:pt x="544" y="72"/>
                  </a:lnTo>
                  <a:lnTo>
                    <a:pt x="544" y="73"/>
                  </a:lnTo>
                  <a:lnTo>
                    <a:pt x="542" y="73"/>
                  </a:lnTo>
                  <a:lnTo>
                    <a:pt x="540" y="74"/>
                  </a:lnTo>
                  <a:lnTo>
                    <a:pt x="538" y="75"/>
                  </a:lnTo>
                  <a:lnTo>
                    <a:pt x="536" y="76"/>
                  </a:lnTo>
                  <a:lnTo>
                    <a:pt x="534" y="78"/>
                  </a:lnTo>
                  <a:lnTo>
                    <a:pt x="532" y="80"/>
                  </a:lnTo>
                  <a:lnTo>
                    <a:pt x="530" y="82"/>
                  </a:lnTo>
                  <a:lnTo>
                    <a:pt x="529" y="84"/>
                  </a:lnTo>
                  <a:lnTo>
                    <a:pt x="527" y="87"/>
                  </a:lnTo>
                  <a:lnTo>
                    <a:pt x="525" y="89"/>
                  </a:lnTo>
                  <a:lnTo>
                    <a:pt x="524" y="91"/>
                  </a:lnTo>
                  <a:lnTo>
                    <a:pt x="522" y="94"/>
                  </a:lnTo>
                  <a:lnTo>
                    <a:pt x="520" y="95"/>
                  </a:lnTo>
                  <a:lnTo>
                    <a:pt x="519" y="98"/>
                  </a:lnTo>
                  <a:lnTo>
                    <a:pt x="517" y="100"/>
                  </a:lnTo>
                  <a:lnTo>
                    <a:pt x="515" y="100"/>
                  </a:lnTo>
                  <a:lnTo>
                    <a:pt x="514" y="101"/>
                  </a:lnTo>
                  <a:lnTo>
                    <a:pt x="513" y="101"/>
                  </a:lnTo>
                  <a:lnTo>
                    <a:pt x="512" y="101"/>
                  </a:lnTo>
                  <a:lnTo>
                    <a:pt x="511" y="102"/>
                  </a:lnTo>
                  <a:lnTo>
                    <a:pt x="509" y="102"/>
                  </a:lnTo>
                  <a:lnTo>
                    <a:pt x="508" y="102"/>
                  </a:lnTo>
                  <a:lnTo>
                    <a:pt x="506" y="102"/>
                  </a:lnTo>
                  <a:lnTo>
                    <a:pt x="505" y="103"/>
                  </a:lnTo>
                  <a:lnTo>
                    <a:pt x="503" y="103"/>
                  </a:lnTo>
                  <a:lnTo>
                    <a:pt x="502" y="103"/>
                  </a:lnTo>
                  <a:lnTo>
                    <a:pt x="500" y="103"/>
                  </a:lnTo>
                  <a:lnTo>
                    <a:pt x="499" y="103"/>
                  </a:lnTo>
                  <a:lnTo>
                    <a:pt x="498" y="103"/>
                  </a:lnTo>
                  <a:lnTo>
                    <a:pt x="496" y="103"/>
                  </a:lnTo>
                  <a:lnTo>
                    <a:pt x="495" y="103"/>
                  </a:lnTo>
                  <a:lnTo>
                    <a:pt x="493" y="103"/>
                  </a:lnTo>
                  <a:lnTo>
                    <a:pt x="493" y="104"/>
                  </a:lnTo>
                  <a:lnTo>
                    <a:pt x="492" y="105"/>
                  </a:lnTo>
                  <a:lnTo>
                    <a:pt x="492" y="106"/>
                  </a:lnTo>
                  <a:lnTo>
                    <a:pt x="491" y="108"/>
                  </a:lnTo>
                  <a:lnTo>
                    <a:pt x="490" y="110"/>
                  </a:lnTo>
                  <a:lnTo>
                    <a:pt x="490" y="112"/>
                  </a:lnTo>
                  <a:lnTo>
                    <a:pt x="489" y="113"/>
                  </a:lnTo>
                  <a:lnTo>
                    <a:pt x="489" y="115"/>
                  </a:lnTo>
                  <a:lnTo>
                    <a:pt x="489" y="117"/>
                  </a:lnTo>
                  <a:lnTo>
                    <a:pt x="488" y="119"/>
                  </a:lnTo>
                  <a:lnTo>
                    <a:pt x="487" y="120"/>
                  </a:lnTo>
                  <a:lnTo>
                    <a:pt x="487" y="122"/>
                  </a:lnTo>
                  <a:lnTo>
                    <a:pt x="487" y="124"/>
                  </a:lnTo>
                  <a:lnTo>
                    <a:pt x="487" y="125"/>
                  </a:lnTo>
                  <a:lnTo>
                    <a:pt x="487" y="127"/>
                  </a:lnTo>
                  <a:lnTo>
                    <a:pt x="487" y="129"/>
                  </a:lnTo>
                  <a:lnTo>
                    <a:pt x="488" y="132"/>
                  </a:lnTo>
                  <a:lnTo>
                    <a:pt x="489" y="134"/>
                  </a:lnTo>
                  <a:lnTo>
                    <a:pt x="491" y="137"/>
                  </a:lnTo>
                  <a:lnTo>
                    <a:pt x="492" y="139"/>
                  </a:lnTo>
                  <a:lnTo>
                    <a:pt x="495" y="143"/>
                  </a:lnTo>
                  <a:lnTo>
                    <a:pt x="496" y="145"/>
                  </a:lnTo>
                  <a:lnTo>
                    <a:pt x="498" y="148"/>
                  </a:lnTo>
                  <a:lnTo>
                    <a:pt x="499" y="151"/>
                  </a:lnTo>
                  <a:lnTo>
                    <a:pt x="501" y="153"/>
                  </a:lnTo>
                  <a:lnTo>
                    <a:pt x="503" y="156"/>
                  </a:lnTo>
                  <a:lnTo>
                    <a:pt x="504" y="158"/>
                  </a:lnTo>
                  <a:lnTo>
                    <a:pt x="506" y="161"/>
                  </a:lnTo>
                  <a:lnTo>
                    <a:pt x="508" y="163"/>
                  </a:lnTo>
                  <a:lnTo>
                    <a:pt x="510" y="164"/>
                  </a:lnTo>
                  <a:lnTo>
                    <a:pt x="512" y="166"/>
                  </a:lnTo>
                  <a:lnTo>
                    <a:pt x="514" y="168"/>
                  </a:lnTo>
                  <a:lnTo>
                    <a:pt x="516" y="169"/>
                  </a:lnTo>
                  <a:lnTo>
                    <a:pt x="517" y="169"/>
                  </a:lnTo>
                  <a:lnTo>
                    <a:pt x="519" y="170"/>
                  </a:lnTo>
                  <a:lnTo>
                    <a:pt x="520" y="171"/>
                  </a:lnTo>
                  <a:lnTo>
                    <a:pt x="522" y="171"/>
                  </a:lnTo>
                  <a:lnTo>
                    <a:pt x="524" y="172"/>
                  </a:lnTo>
                  <a:lnTo>
                    <a:pt x="525" y="173"/>
                  </a:lnTo>
                  <a:lnTo>
                    <a:pt x="528" y="173"/>
                  </a:lnTo>
                  <a:lnTo>
                    <a:pt x="529" y="174"/>
                  </a:lnTo>
                  <a:lnTo>
                    <a:pt x="531" y="174"/>
                  </a:lnTo>
                  <a:lnTo>
                    <a:pt x="533" y="175"/>
                  </a:lnTo>
                  <a:lnTo>
                    <a:pt x="535" y="175"/>
                  </a:lnTo>
                  <a:lnTo>
                    <a:pt x="536" y="175"/>
                  </a:lnTo>
                  <a:lnTo>
                    <a:pt x="539" y="175"/>
                  </a:lnTo>
                  <a:lnTo>
                    <a:pt x="540" y="175"/>
                  </a:lnTo>
                  <a:lnTo>
                    <a:pt x="542" y="175"/>
                  </a:lnTo>
                  <a:lnTo>
                    <a:pt x="542" y="176"/>
                  </a:lnTo>
                  <a:lnTo>
                    <a:pt x="542" y="178"/>
                  </a:lnTo>
                  <a:lnTo>
                    <a:pt x="542" y="180"/>
                  </a:lnTo>
                  <a:lnTo>
                    <a:pt x="542" y="181"/>
                  </a:lnTo>
                  <a:lnTo>
                    <a:pt x="543" y="182"/>
                  </a:lnTo>
                  <a:lnTo>
                    <a:pt x="543" y="183"/>
                  </a:lnTo>
                  <a:lnTo>
                    <a:pt x="544" y="185"/>
                  </a:lnTo>
                  <a:lnTo>
                    <a:pt x="544" y="186"/>
                  </a:lnTo>
                  <a:lnTo>
                    <a:pt x="545" y="187"/>
                  </a:lnTo>
                  <a:lnTo>
                    <a:pt x="547" y="188"/>
                  </a:lnTo>
                  <a:lnTo>
                    <a:pt x="547" y="188"/>
                  </a:lnTo>
                  <a:lnTo>
                    <a:pt x="548" y="190"/>
                  </a:lnTo>
                  <a:lnTo>
                    <a:pt x="549" y="191"/>
                  </a:lnTo>
                  <a:lnTo>
                    <a:pt x="550" y="193"/>
                  </a:lnTo>
                  <a:lnTo>
                    <a:pt x="550" y="194"/>
                  </a:lnTo>
                  <a:lnTo>
                    <a:pt x="550" y="195"/>
                  </a:lnTo>
                  <a:lnTo>
                    <a:pt x="550" y="197"/>
                  </a:lnTo>
                  <a:lnTo>
                    <a:pt x="550" y="199"/>
                  </a:lnTo>
                  <a:lnTo>
                    <a:pt x="550" y="201"/>
                  </a:lnTo>
                  <a:lnTo>
                    <a:pt x="550" y="202"/>
                  </a:lnTo>
                  <a:lnTo>
                    <a:pt x="550" y="204"/>
                  </a:lnTo>
                  <a:lnTo>
                    <a:pt x="550" y="206"/>
                  </a:lnTo>
                  <a:lnTo>
                    <a:pt x="549" y="207"/>
                  </a:lnTo>
                  <a:lnTo>
                    <a:pt x="549" y="209"/>
                  </a:lnTo>
                  <a:lnTo>
                    <a:pt x="548" y="211"/>
                  </a:lnTo>
                  <a:lnTo>
                    <a:pt x="548" y="213"/>
                  </a:lnTo>
                  <a:lnTo>
                    <a:pt x="547" y="215"/>
                  </a:lnTo>
                  <a:lnTo>
                    <a:pt x="547" y="217"/>
                  </a:lnTo>
                  <a:lnTo>
                    <a:pt x="546" y="219"/>
                  </a:lnTo>
                  <a:lnTo>
                    <a:pt x="546" y="220"/>
                  </a:lnTo>
                  <a:lnTo>
                    <a:pt x="545" y="222"/>
                  </a:lnTo>
                  <a:lnTo>
                    <a:pt x="544" y="224"/>
                  </a:lnTo>
                  <a:lnTo>
                    <a:pt x="544" y="226"/>
                  </a:lnTo>
                  <a:lnTo>
                    <a:pt x="544" y="227"/>
                  </a:lnTo>
                  <a:lnTo>
                    <a:pt x="543" y="228"/>
                  </a:lnTo>
                  <a:lnTo>
                    <a:pt x="542" y="230"/>
                  </a:lnTo>
                  <a:lnTo>
                    <a:pt x="542" y="232"/>
                  </a:lnTo>
                  <a:lnTo>
                    <a:pt x="542" y="232"/>
                  </a:lnTo>
                  <a:lnTo>
                    <a:pt x="541" y="234"/>
                  </a:lnTo>
                  <a:lnTo>
                    <a:pt x="541" y="235"/>
                  </a:lnTo>
                  <a:lnTo>
                    <a:pt x="540" y="240"/>
                  </a:lnTo>
                  <a:lnTo>
                    <a:pt x="541" y="242"/>
                  </a:lnTo>
                  <a:lnTo>
                    <a:pt x="541" y="244"/>
                  </a:lnTo>
                  <a:lnTo>
                    <a:pt x="541" y="245"/>
                  </a:lnTo>
                  <a:lnTo>
                    <a:pt x="542" y="245"/>
                  </a:lnTo>
                  <a:lnTo>
                    <a:pt x="543" y="246"/>
                  </a:lnTo>
                  <a:lnTo>
                    <a:pt x="544" y="247"/>
                  </a:lnTo>
                  <a:lnTo>
                    <a:pt x="545" y="247"/>
                  </a:lnTo>
                  <a:lnTo>
                    <a:pt x="546" y="247"/>
                  </a:lnTo>
                  <a:lnTo>
                    <a:pt x="552" y="249"/>
                  </a:lnTo>
                  <a:lnTo>
                    <a:pt x="555" y="251"/>
                  </a:lnTo>
                  <a:lnTo>
                    <a:pt x="556" y="255"/>
                  </a:lnTo>
                  <a:lnTo>
                    <a:pt x="557" y="259"/>
                  </a:lnTo>
                  <a:lnTo>
                    <a:pt x="558" y="263"/>
                  </a:lnTo>
                  <a:lnTo>
                    <a:pt x="558" y="266"/>
                  </a:lnTo>
                  <a:lnTo>
                    <a:pt x="558" y="269"/>
                  </a:lnTo>
                  <a:lnTo>
                    <a:pt x="560" y="271"/>
                  </a:lnTo>
                  <a:lnTo>
                    <a:pt x="563" y="272"/>
                  </a:lnTo>
                  <a:lnTo>
                    <a:pt x="563" y="276"/>
                  </a:lnTo>
                  <a:lnTo>
                    <a:pt x="563" y="278"/>
                  </a:lnTo>
                  <a:lnTo>
                    <a:pt x="563" y="280"/>
                  </a:lnTo>
                  <a:lnTo>
                    <a:pt x="564" y="283"/>
                  </a:lnTo>
                  <a:lnTo>
                    <a:pt x="566" y="284"/>
                  </a:lnTo>
                  <a:lnTo>
                    <a:pt x="566" y="287"/>
                  </a:lnTo>
                  <a:lnTo>
                    <a:pt x="566" y="289"/>
                  </a:lnTo>
                  <a:lnTo>
                    <a:pt x="567" y="293"/>
                  </a:lnTo>
                  <a:lnTo>
                    <a:pt x="567" y="299"/>
                  </a:lnTo>
                  <a:lnTo>
                    <a:pt x="567" y="303"/>
                  </a:lnTo>
                  <a:lnTo>
                    <a:pt x="568" y="307"/>
                  </a:lnTo>
                  <a:lnTo>
                    <a:pt x="569" y="309"/>
                  </a:lnTo>
                  <a:lnTo>
                    <a:pt x="570" y="311"/>
                  </a:lnTo>
                  <a:lnTo>
                    <a:pt x="571" y="313"/>
                  </a:lnTo>
                  <a:lnTo>
                    <a:pt x="572" y="314"/>
                  </a:lnTo>
                  <a:lnTo>
                    <a:pt x="573" y="314"/>
                  </a:lnTo>
                  <a:lnTo>
                    <a:pt x="574" y="314"/>
                  </a:lnTo>
                  <a:lnTo>
                    <a:pt x="576" y="315"/>
                  </a:lnTo>
                  <a:lnTo>
                    <a:pt x="577" y="316"/>
                  </a:lnTo>
                  <a:lnTo>
                    <a:pt x="578" y="316"/>
                  </a:lnTo>
                  <a:lnTo>
                    <a:pt x="580" y="317"/>
                  </a:lnTo>
                  <a:lnTo>
                    <a:pt x="581" y="317"/>
                  </a:lnTo>
                  <a:lnTo>
                    <a:pt x="582" y="318"/>
                  </a:lnTo>
                  <a:lnTo>
                    <a:pt x="583" y="318"/>
                  </a:lnTo>
                  <a:lnTo>
                    <a:pt x="584" y="318"/>
                  </a:lnTo>
                  <a:lnTo>
                    <a:pt x="585" y="318"/>
                  </a:lnTo>
                  <a:lnTo>
                    <a:pt x="586" y="319"/>
                  </a:lnTo>
                  <a:lnTo>
                    <a:pt x="588" y="319"/>
                  </a:lnTo>
                  <a:lnTo>
                    <a:pt x="588" y="319"/>
                  </a:lnTo>
                  <a:lnTo>
                    <a:pt x="589" y="319"/>
                  </a:lnTo>
                  <a:lnTo>
                    <a:pt x="590" y="319"/>
                  </a:lnTo>
                  <a:lnTo>
                    <a:pt x="591" y="319"/>
                  </a:lnTo>
                  <a:lnTo>
                    <a:pt x="592" y="319"/>
                  </a:lnTo>
                  <a:lnTo>
                    <a:pt x="593" y="318"/>
                  </a:lnTo>
                  <a:lnTo>
                    <a:pt x="593" y="318"/>
                  </a:lnTo>
                  <a:lnTo>
                    <a:pt x="594" y="318"/>
                  </a:lnTo>
                  <a:lnTo>
                    <a:pt x="595" y="317"/>
                  </a:lnTo>
                  <a:lnTo>
                    <a:pt x="596" y="317"/>
                  </a:lnTo>
                  <a:lnTo>
                    <a:pt x="596" y="316"/>
                  </a:lnTo>
                  <a:lnTo>
                    <a:pt x="597" y="316"/>
                  </a:lnTo>
                  <a:lnTo>
                    <a:pt x="596" y="318"/>
                  </a:lnTo>
                  <a:lnTo>
                    <a:pt x="595" y="320"/>
                  </a:lnTo>
                  <a:lnTo>
                    <a:pt x="594" y="321"/>
                  </a:lnTo>
                  <a:lnTo>
                    <a:pt x="593" y="324"/>
                  </a:lnTo>
                  <a:lnTo>
                    <a:pt x="592" y="326"/>
                  </a:lnTo>
                  <a:lnTo>
                    <a:pt x="591" y="328"/>
                  </a:lnTo>
                  <a:lnTo>
                    <a:pt x="591" y="331"/>
                  </a:lnTo>
                  <a:lnTo>
                    <a:pt x="590" y="333"/>
                  </a:lnTo>
                  <a:lnTo>
                    <a:pt x="589" y="335"/>
                  </a:lnTo>
                  <a:lnTo>
                    <a:pt x="588" y="338"/>
                  </a:lnTo>
                  <a:lnTo>
                    <a:pt x="588" y="339"/>
                  </a:lnTo>
                  <a:lnTo>
                    <a:pt x="587" y="342"/>
                  </a:lnTo>
                  <a:lnTo>
                    <a:pt x="586" y="344"/>
                  </a:lnTo>
                  <a:lnTo>
                    <a:pt x="585" y="346"/>
                  </a:lnTo>
                  <a:lnTo>
                    <a:pt x="585" y="348"/>
                  </a:lnTo>
                  <a:lnTo>
                    <a:pt x="585" y="350"/>
                  </a:lnTo>
                  <a:lnTo>
                    <a:pt x="583" y="352"/>
                  </a:lnTo>
                  <a:lnTo>
                    <a:pt x="582" y="355"/>
                  </a:lnTo>
                  <a:lnTo>
                    <a:pt x="582" y="358"/>
                  </a:lnTo>
                  <a:lnTo>
                    <a:pt x="581" y="359"/>
                  </a:lnTo>
                  <a:lnTo>
                    <a:pt x="580" y="362"/>
                  </a:lnTo>
                  <a:lnTo>
                    <a:pt x="580" y="364"/>
                  </a:lnTo>
                  <a:lnTo>
                    <a:pt x="579" y="366"/>
                  </a:lnTo>
                  <a:lnTo>
                    <a:pt x="579" y="370"/>
                  </a:lnTo>
                  <a:lnTo>
                    <a:pt x="547" y="416"/>
                  </a:lnTo>
                  <a:lnTo>
                    <a:pt x="546" y="418"/>
                  </a:lnTo>
                  <a:lnTo>
                    <a:pt x="545" y="421"/>
                  </a:lnTo>
                  <a:lnTo>
                    <a:pt x="544" y="423"/>
                  </a:lnTo>
                  <a:lnTo>
                    <a:pt x="542" y="425"/>
                  </a:lnTo>
                  <a:lnTo>
                    <a:pt x="541" y="427"/>
                  </a:lnTo>
                  <a:lnTo>
                    <a:pt x="541" y="429"/>
                  </a:lnTo>
                  <a:lnTo>
                    <a:pt x="539" y="431"/>
                  </a:lnTo>
                  <a:lnTo>
                    <a:pt x="539" y="434"/>
                  </a:lnTo>
                  <a:lnTo>
                    <a:pt x="537" y="436"/>
                  </a:lnTo>
                  <a:lnTo>
                    <a:pt x="536" y="439"/>
                  </a:lnTo>
                  <a:lnTo>
                    <a:pt x="536" y="440"/>
                  </a:lnTo>
                  <a:lnTo>
                    <a:pt x="534" y="444"/>
                  </a:lnTo>
                  <a:lnTo>
                    <a:pt x="533" y="446"/>
                  </a:lnTo>
                  <a:lnTo>
                    <a:pt x="533" y="449"/>
                  </a:lnTo>
                  <a:lnTo>
                    <a:pt x="531" y="453"/>
                  </a:lnTo>
                  <a:lnTo>
                    <a:pt x="530" y="456"/>
                  </a:lnTo>
                  <a:lnTo>
                    <a:pt x="530" y="458"/>
                  </a:lnTo>
                  <a:lnTo>
                    <a:pt x="529" y="460"/>
                  </a:lnTo>
                  <a:lnTo>
                    <a:pt x="529" y="463"/>
                  </a:lnTo>
                  <a:lnTo>
                    <a:pt x="528" y="465"/>
                  </a:lnTo>
                  <a:lnTo>
                    <a:pt x="528" y="467"/>
                  </a:lnTo>
                  <a:lnTo>
                    <a:pt x="528" y="470"/>
                  </a:lnTo>
                  <a:lnTo>
                    <a:pt x="528" y="472"/>
                  </a:lnTo>
                  <a:lnTo>
                    <a:pt x="528" y="476"/>
                  </a:lnTo>
                  <a:lnTo>
                    <a:pt x="528" y="478"/>
                  </a:lnTo>
                  <a:lnTo>
                    <a:pt x="528" y="481"/>
                  </a:lnTo>
                  <a:lnTo>
                    <a:pt x="528" y="484"/>
                  </a:lnTo>
                  <a:lnTo>
                    <a:pt x="528" y="486"/>
                  </a:lnTo>
                  <a:lnTo>
                    <a:pt x="528" y="489"/>
                  </a:lnTo>
                  <a:lnTo>
                    <a:pt x="528" y="492"/>
                  </a:lnTo>
                  <a:lnTo>
                    <a:pt x="528" y="495"/>
                  </a:lnTo>
                  <a:lnTo>
                    <a:pt x="528" y="497"/>
                  </a:lnTo>
                  <a:lnTo>
                    <a:pt x="513" y="498"/>
                  </a:lnTo>
                  <a:lnTo>
                    <a:pt x="511" y="495"/>
                  </a:lnTo>
                  <a:lnTo>
                    <a:pt x="508" y="491"/>
                  </a:lnTo>
                  <a:lnTo>
                    <a:pt x="506" y="488"/>
                  </a:lnTo>
                  <a:lnTo>
                    <a:pt x="503" y="486"/>
                  </a:lnTo>
                  <a:lnTo>
                    <a:pt x="500" y="484"/>
                  </a:lnTo>
                  <a:lnTo>
                    <a:pt x="498" y="484"/>
                  </a:lnTo>
                  <a:lnTo>
                    <a:pt x="495" y="484"/>
                  </a:lnTo>
                  <a:lnTo>
                    <a:pt x="492" y="484"/>
                  </a:lnTo>
                  <a:lnTo>
                    <a:pt x="490" y="484"/>
                  </a:lnTo>
                  <a:lnTo>
                    <a:pt x="487" y="486"/>
                  </a:lnTo>
                  <a:lnTo>
                    <a:pt x="484" y="488"/>
                  </a:lnTo>
                  <a:lnTo>
                    <a:pt x="481" y="490"/>
                  </a:lnTo>
                  <a:lnTo>
                    <a:pt x="479" y="493"/>
                  </a:lnTo>
                  <a:lnTo>
                    <a:pt x="476" y="497"/>
                  </a:lnTo>
                  <a:lnTo>
                    <a:pt x="474" y="500"/>
                  </a:lnTo>
                  <a:lnTo>
                    <a:pt x="471" y="504"/>
                  </a:lnTo>
                  <a:lnTo>
                    <a:pt x="325" y="517"/>
                  </a:lnTo>
                  <a:lnTo>
                    <a:pt x="103" y="54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63" name="Freeform 551">
              <a:extLst>
                <a:ext uri="{FF2B5EF4-FFF2-40B4-BE49-F238E27FC236}">
                  <a16:creationId xmlns:a16="http://schemas.microsoft.com/office/drawing/2014/main" id="{55A85345-15A2-08BD-FE2D-62116DB71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" y="3414"/>
              <a:ext cx="792" cy="794"/>
            </a:xfrm>
            <a:custGeom>
              <a:avLst/>
              <a:gdLst>
                <a:gd name="T0" fmla="*/ 780 w 792"/>
                <a:gd name="T1" fmla="*/ 303 h 794"/>
                <a:gd name="T2" fmla="*/ 749 w 792"/>
                <a:gd name="T3" fmla="*/ 278 h 794"/>
                <a:gd name="T4" fmla="*/ 738 w 792"/>
                <a:gd name="T5" fmla="*/ 265 h 794"/>
                <a:gd name="T6" fmla="*/ 736 w 792"/>
                <a:gd name="T7" fmla="*/ 247 h 794"/>
                <a:gd name="T8" fmla="*/ 725 w 792"/>
                <a:gd name="T9" fmla="*/ 240 h 794"/>
                <a:gd name="T10" fmla="*/ 721 w 792"/>
                <a:gd name="T11" fmla="*/ 222 h 794"/>
                <a:gd name="T12" fmla="*/ 717 w 792"/>
                <a:gd name="T13" fmla="*/ 187 h 794"/>
                <a:gd name="T14" fmla="*/ 731 w 792"/>
                <a:gd name="T15" fmla="*/ 169 h 794"/>
                <a:gd name="T16" fmla="*/ 728 w 792"/>
                <a:gd name="T17" fmla="*/ 161 h 794"/>
                <a:gd name="T18" fmla="*/ 737 w 792"/>
                <a:gd name="T19" fmla="*/ 135 h 794"/>
                <a:gd name="T20" fmla="*/ 737 w 792"/>
                <a:gd name="T21" fmla="*/ 135 h 794"/>
                <a:gd name="T22" fmla="*/ 758 w 792"/>
                <a:gd name="T23" fmla="*/ 125 h 794"/>
                <a:gd name="T24" fmla="*/ 751 w 792"/>
                <a:gd name="T25" fmla="*/ 98 h 794"/>
                <a:gd name="T26" fmla="*/ 749 w 792"/>
                <a:gd name="T27" fmla="*/ 64 h 794"/>
                <a:gd name="T28" fmla="*/ 760 w 792"/>
                <a:gd name="T29" fmla="*/ 56 h 794"/>
                <a:gd name="T30" fmla="*/ 752 w 792"/>
                <a:gd name="T31" fmla="*/ 42 h 794"/>
                <a:gd name="T32" fmla="*/ 741 w 792"/>
                <a:gd name="T33" fmla="*/ 35 h 794"/>
                <a:gd name="T34" fmla="*/ 726 w 792"/>
                <a:gd name="T35" fmla="*/ 14 h 794"/>
                <a:gd name="T36" fmla="*/ 703 w 792"/>
                <a:gd name="T37" fmla="*/ 0 h 794"/>
                <a:gd name="T38" fmla="*/ 673 w 792"/>
                <a:gd name="T39" fmla="*/ 0 h 794"/>
                <a:gd name="T40" fmla="*/ 658 w 792"/>
                <a:gd name="T41" fmla="*/ 8 h 794"/>
                <a:gd name="T42" fmla="*/ 643 w 792"/>
                <a:gd name="T43" fmla="*/ 8 h 794"/>
                <a:gd name="T44" fmla="*/ 635 w 792"/>
                <a:gd name="T45" fmla="*/ 20 h 794"/>
                <a:gd name="T46" fmla="*/ 629 w 792"/>
                <a:gd name="T47" fmla="*/ 38 h 794"/>
                <a:gd name="T48" fmla="*/ 614 w 792"/>
                <a:gd name="T49" fmla="*/ 44 h 794"/>
                <a:gd name="T50" fmla="*/ 595 w 792"/>
                <a:gd name="T51" fmla="*/ 52 h 794"/>
                <a:gd name="T52" fmla="*/ 592 w 792"/>
                <a:gd name="T53" fmla="*/ 48 h 794"/>
                <a:gd name="T54" fmla="*/ 605 w 792"/>
                <a:gd name="T55" fmla="*/ 39 h 794"/>
                <a:gd name="T56" fmla="*/ 604 w 792"/>
                <a:gd name="T57" fmla="*/ 35 h 794"/>
                <a:gd name="T58" fmla="*/ 589 w 792"/>
                <a:gd name="T59" fmla="*/ 44 h 794"/>
                <a:gd name="T60" fmla="*/ 570 w 792"/>
                <a:gd name="T61" fmla="*/ 55 h 794"/>
                <a:gd name="T62" fmla="*/ 548 w 792"/>
                <a:gd name="T63" fmla="*/ 61 h 794"/>
                <a:gd name="T64" fmla="*/ 542 w 792"/>
                <a:gd name="T65" fmla="*/ 73 h 794"/>
                <a:gd name="T66" fmla="*/ 524 w 792"/>
                <a:gd name="T67" fmla="*/ 91 h 794"/>
                <a:gd name="T68" fmla="*/ 511 w 792"/>
                <a:gd name="T69" fmla="*/ 102 h 794"/>
                <a:gd name="T70" fmla="*/ 496 w 792"/>
                <a:gd name="T71" fmla="*/ 103 h 794"/>
                <a:gd name="T72" fmla="*/ 489 w 792"/>
                <a:gd name="T73" fmla="*/ 113 h 794"/>
                <a:gd name="T74" fmla="*/ 487 w 792"/>
                <a:gd name="T75" fmla="*/ 129 h 794"/>
                <a:gd name="T76" fmla="*/ 503 w 792"/>
                <a:gd name="T77" fmla="*/ 156 h 794"/>
                <a:gd name="T78" fmla="*/ 519 w 792"/>
                <a:gd name="T79" fmla="*/ 170 h 794"/>
                <a:gd name="T80" fmla="*/ 536 w 792"/>
                <a:gd name="T81" fmla="*/ 175 h 794"/>
                <a:gd name="T82" fmla="*/ 543 w 792"/>
                <a:gd name="T83" fmla="*/ 183 h 794"/>
                <a:gd name="T84" fmla="*/ 550 w 792"/>
                <a:gd name="T85" fmla="*/ 194 h 794"/>
                <a:gd name="T86" fmla="*/ 549 w 792"/>
                <a:gd name="T87" fmla="*/ 209 h 794"/>
                <a:gd name="T88" fmla="*/ 544 w 792"/>
                <a:gd name="T89" fmla="*/ 226 h 794"/>
                <a:gd name="T90" fmla="*/ 541 w 792"/>
                <a:gd name="T91" fmla="*/ 242 h 794"/>
                <a:gd name="T92" fmla="*/ 555 w 792"/>
                <a:gd name="T93" fmla="*/ 251 h 794"/>
                <a:gd name="T94" fmla="*/ 563 w 792"/>
                <a:gd name="T95" fmla="*/ 278 h 794"/>
                <a:gd name="T96" fmla="*/ 568 w 792"/>
                <a:gd name="T97" fmla="*/ 307 h 794"/>
                <a:gd name="T98" fmla="*/ 578 w 792"/>
                <a:gd name="T99" fmla="*/ 316 h 794"/>
                <a:gd name="T100" fmla="*/ 589 w 792"/>
                <a:gd name="T101" fmla="*/ 319 h 794"/>
                <a:gd name="T102" fmla="*/ 596 w 792"/>
                <a:gd name="T103" fmla="*/ 316 h 794"/>
                <a:gd name="T104" fmla="*/ 590 w 792"/>
                <a:gd name="T105" fmla="*/ 333 h 794"/>
                <a:gd name="T106" fmla="*/ 583 w 792"/>
                <a:gd name="T107" fmla="*/ 352 h 794"/>
                <a:gd name="T108" fmla="*/ 546 w 792"/>
                <a:gd name="T109" fmla="*/ 418 h 794"/>
                <a:gd name="T110" fmla="*/ 536 w 792"/>
                <a:gd name="T111" fmla="*/ 440 h 794"/>
                <a:gd name="T112" fmla="*/ 528 w 792"/>
                <a:gd name="T113" fmla="*/ 465 h 794"/>
                <a:gd name="T114" fmla="*/ 528 w 792"/>
                <a:gd name="T115" fmla="*/ 492 h 794"/>
                <a:gd name="T116" fmla="*/ 498 w 792"/>
                <a:gd name="T117" fmla="*/ 484 h 794"/>
                <a:gd name="T118" fmla="*/ 471 w 792"/>
                <a:gd name="T119" fmla="*/ 50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2" h="794">
                  <a:moveTo>
                    <a:pt x="103" y="541"/>
                  </a:moveTo>
                  <a:lnTo>
                    <a:pt x="0" y="551"/>
                  </a:lnTo>
                  <a:lnTo>
                    <a:pt x="0" y="793"/>
                  </a:lnTo>
                  <a:lnTo>
                    <a:pt x="791" y="793"/>
                  </a:lnTo>
                  <a:lnTo>
                    <a:pt x="791" y="319"/>
                  </a:lnTo>
                  <a:lnTo>
                    <a:pt x="791" y="319"/>
                  </a:lnTo>
                  <a:lnTo>
                    <a:pt x="788" y="314"/>
                  </a:lnTo>
                  <a:lnTo>
                    <a:pt x="785" y="311"/>
                  </a:lnTo>
                  <a:lnTo>
                    <a:pt x="782" y="308"/>
                  </a:lnTo>
                  <a:lnTo>
                    <a:pt x="780" y="303"/>
                  </a:lnTo>
                  <a:lnTo>
                    <a:pt x="777" y="300"/>
                  </a:lnTo>
                  <a:lnTo>
                    <a:pt x="774" y="296"/>
                  </a:lnTo>
                  <a:lnTo>
                    <a:pt x="771" y="293"/>
                  </a:lnTo>
                  <a:lnTo>
                    <a:pt x="769" y="290"/>
                  </a:lnTo>
                  <a:lnTo>
                    <a:pt x="765" y="288"/>
                  </a:lnTo>
                  <a:lnTo>
                    <a:pt x="762" y="284"/>
                  </a:lnTo>
                  <a:lnTo>
                    <a:pt x="759" y="283"/>
                  </a:lnTo>
                  <a:lnTo>
                    <a:pt x="755" y="281"/>
                  </a:lnTo>
                  <a:lnTo>
                    <a:pt x="752" y="279"/>
                  </a:lnTo>
                  <a:lnTo>
                    <a:pt x="749" y="278"/>
                  </a:lnTo>
                  <a:lnTo>
                    <a:pt x="746" y="277"/>
                  </a:lnTo>
                  <a:lnTo>
                    <a:pt x="742" y="277"/>
                  </a:lnTo>
                  <a:lnTo>
                    <a:pt x="742" y="277"/>
                  </a:lnTo>
                  <a:lnTo>
                    <a:pt x="741" y="275"/>
                  </a:lnTo>
                  <a:lnTo>
                    <a:pt x="741" y="274"/>
                  </a:lnTo>
                  <a:lnTo>
                    <a:pt x="740" y="272"/>
                  </a:lnTo>
                  <a:lnTo>
                    <a:pt x="739" y="270"/>
                  </a:lnTo>
                  <a:lnTo>
                    <a:pt x="739" y="268"/>
                  </a:lnTo>
                  <a:lnTo>
                    <a:pt x="738" y="266"/>
                  </a:lnTo>
                  <a:lnTo>
                    <a:pt x="738" y="265"/>
                  </a:lnTo>
                  <a:lnTo>
                    <a:pt x="737" y="263"/>
                  </a:lnTo>
                  <a:lnTo>
                    <a:pt x="737" y="263"/>
                  </a:lnTo>
                  <a:lnTo>
                    <a:pt x="737" y="261"/>
                  </a:lnTo>
                  <a:lnTo>
                    <a:pt x="736" y="259"/>
                  </a:lnTo>
                  <a:lnTo>
                    <a:pt x="736" y="258"/>
                  </a:lnTo>
                  <a:lnTo>
                    <a:pt x="736" y="255"/>
                  </a:lnTo>
                  <a:lnTo>
                    <a:pt x="736" y="253"/>
                  </a:lnTo>
                  <a:lnTo>
                    <a:pt x="736" y="251"/>
                  </a:lnTo>
                  <a:lnTo>
                    <a:pt x="736" y="249"/>
                  </a:lnTo>
                  <a:lnTo>
                    <a:pt x="736" y="247"/>
                  </a:lnTo>
                  <a:lnTo>
                    <a:pt x="736" y="247"/>
                  </a:lnTo>
                  <a:lnTo>
                    <a:pt x="734" y="245"/>
                  </a:lnTo>
                  <a:lnTo>
                    <a:pt x="733" y="245"/>
                  </a:lnTo>
                  <a:lnTo>
                    <a:pt x="732" y="244"/>
                  </a:lnTo>
                  <a:lnTo>
                    <a:pt x="730" y="244"/>
                  </a:lnTo>
                  <a:lnTo>
                    <a:pt x="729" y="244"/>
                  </a:lnTo>
                  <a:lnTo>
                    <a:pt x="728" y="243"/>
                  </a:lnTo>
                  <a:lnTo>
                    <a:pt x="727" y="243"/>
                  </a:lnTo>
                  <a:lnTo>
                    <a:pt x="726" y="242"/>
                  </a:lnTo>
                  <a:lnTo>
                    <a:pt x="725" y="240"/>
                  </a:lnTo>
                  <a:lnTo>
                    <a:pt x="725" y="240"/>
                  </a:lnTo>
                  <a:lnTo>
                    <a:pt x="724" y="238"/>
                  </a:lnTo>
                  <a:lnTo>
                    <a:pt x="724" y="235"/>
                  </a:lnTo>
                  <a:lnTo>
                    <a:pt x="723" y="232"/>
                  </a:lnTo>
                  <a:lnTo>
                    <a:pt x="723" y="231"/>
                  </a:lnTo>
                  <a:lnTo>
                    <a:pt x="722" y="229"/>
                  </a:lnTo>
                  <a:lnTo>
                    <a:pt x="722" y="226"/>
                  </a:lnTo>
                  <a:lnTo>
                    <a:pt x="722" y="225"/>
                  </a:lnTo>
                  <a:lnTo>
                    <a:pt x="722" y="223"/>
                  </a:lnTo>
                  <a:lnTo>
                    <a:pt x="721" y="222"/>
                  </a:lnTo>
                  <a:lnTo>
                    <a:pt x="720" y="220"/>
                  </a:lnTo>
                  <a:lnTo>
                    <a:pt x="719" y="219"/>
                  </a:lnTo>
                  <a:lnTo>
                    <a:pt x="719" y="217"/>
                  </a:lnTo>
                  <a:lnTo>
                    <a:pt x="718" y="216"/>
                  </a:lnTo>
                  <a:lnTo>
                    <a:pt x="717" y="214"/>
                  </a:lnTo>
                  <a:lnTo>
                    <a:pt x="715" y="213"/>
                  </a:lnTo>
                  <a:lnTo>
                    <a:pt x="714" y="212"/>
                  </a:lnTo>
                  <a:lnTo>
                    <a:pt x="711" y="207"/>
                  </a:lnTo>
                  <a:lnTo>
                    <a:pt x="716" y="201"/>
                  </a:lnTo>
                  <a:lnTo>
                    <a:pt x="717" y="187"/>
                  </a:lnTo>
                  <a:lnTo>
                    <a:pt x="717" y="187"/>
                  </a:lnTo>
                  <a:lnTo>
                    <a:pt x="723" y="183"/>
                  </a:lnTo>
                  <a:lnTo>
                    <a:pt x="727" y="180"/>
                  </a:lnTo>
                  <a:lnTo>
                    <a:pt x="730" y="177"/>
                  </a:lnTo>
                  <a:lnTo>
                    <a:pt x="732" y="176"/>
                  </a:lnTo>
                  <a:lnTo>
                    <a:pt x="733" y="174"/>
                  </a:lnTo>
                  <a:lnTo>
                    <a:pt x="733" y="172"/>
                  </a:lnTo>
                  <a:lnTo>
                    <a:pt x="733" y="171"/>
                  </a:lnTo>
                  <a:lnTo>
                    <a:pt x="732" y="169"/>
                  </a:lnTo>
                  <a:lnTo>
                    <a:pt x="731" y="169"/>
                  </a:lnTo>
                  <a:lnTo>
                    <a:pt x="730" y="168"/>
                  </a:lnTo>
                  <a:lnTo>
                    <a:pt x="728" y="166"/>
                  </a:lnTo>
                  <a:lnTo>
                    <a:pt x="727" y="165"/>
                  </a:lnTo>
                  <a:lnTo>
                    <a:pt x="725" y="163"/>
                  </a:lnTo>
                  <a:lnTo>
                    <a:pt x="724" y="162"/>
                  </a:lnTo>
                  <a:lnTo>
                    <a:pt x="723" y="159"/>
                  </a:lnTo>
                  <a:lnTo>
                    <a:pt x="723" y="157"/>
                  </a:lnTo>
                  <a:lnTo>
                    <a:pt x="723" y="157"/>
                  </a:lnTo>
                  <a:lnTo>
                    <a:pt x="726" y="159"/>
                  </a:lnTo>
                  <a:lnTo>
                    <a:pt x="728" y="161"/>
                  </a:lnTo>
                  <a:lnTo>
                    <a:pt x="730" y="161"/>
                  </a:lnTo>
                  <a:lnTo>
                    <a:pt x="732" y="160"/>
                  </a:lnTo>
                  <a:lnTo>
                    <a:pt x="733" y="157"/>
                  </a:lnTo>
                  <a:lnTo>
                    <a:pt x="735" y="155"/>
                  </a:lnTo>
                  <a:lnTo>
                    <a:pt x="736" y="151"/>
                  </a:lnTo>
                  <a:lnTo>
                    <a:pt x="738" y="147"/>
                  </a:lnTo>
                  <a:lnTo>
                    <a:pt x="738" y="138"/>
                  </a:lnTo>
                  <a:lnTo>
                    <a:pt x="738" y="138"/>
                  </a:lnTo>
                  <a:lnTo>
                    <a:pt x="738" y="136"/>
                  </a:lnTo>
                  <a:lnTo>
                    <a:pt x="737" y="135"/>
                  </a:lnTo>
                  <a:lnTo>
                    <a:pt x="736" y="134"/>
                  </a:lnTo>
                  <a:lnTo>
                    <a:pt x="736" y="134"/>
                  </a:lnTo>
                  <a:lnTo>
                    <a:pt x="735" y="134"/>
                  </a:lnTo>
                  <a:lnTo>
                    <a:pt x="733" y="134"/>
                  </a:lnTo>
                  <a:lnTo>
                    <a:pt x="733" y="135"/>
                  </a:lnTo>
                  <a:lnTo>
                    <a:pt x="732" y="135"/>
                  </a:lnTo>
                  <a:lnTo>
                    <a:pt x="732" y="135"/>
                  </a:lnTo>
                  <a:lnTo>
                    <a:pt x="733" y="135"/>
                  </a:lnTo>
                  <a:lnTo>
                    <a:pt x="736" y="135"/>
                  </a:lnTo>
                  <a:lnTo>
                    <a:pt x="737" y="135"/>
                  </a:lnTo>
                  <a:lnTo>
                    <a:pt x="739" y="135"/>
                  </a:lnTo>
                  <a:lnTo>
                    <a:pt x="741" y="135"/>
                  </a:lnTo>
                  <a:lnTo>
                    <a:pt x="744" y="134"/>
                  </a:lnTo>
                  <a:lnTo>
                    <a:pt x="746" y="134"/>
                  </a:lnTo>
                  <a:lnTo>
                    <a:pt x="748" y="133"/>
                  </a:lnTo>
                  <a:lnTo>
                    <a:pt x="750" y="132"/>
                  </a:lnTo>
                  <a:lnTo>
                    <a:pt x="752" y="131"/>
                  </a:lnTo>
                  <a:lnTo>
                    <a:pt x="755" y="129"/>
                  </a:lnTo>
                  <a:lnTo>
                    <a:pt x="756" y="127"/>
                  </a:lnTo>
                  <a:lnTo>
                    <a:pt x="758" y="125"/>
                  </a:lnTo>
                  <a:lnTo>
                    <a:pt x="759" y="123"/>
                  </a:lnTo>
                  <a:lnTo>
                    <a:pt x="760" y="120"/>
                  </a:lnTo>
                  <a:lnTo>
                    <a:pt x="760" y="117"/>
                  </a:lnTo>
                  <a:lnTo>
                    <a:pt x="760" y="113"/>
                  </a:lnTo>
                  <a:lnTo>
                    <a:pt x="760" y="113"/>
                  </a:lnTo>
                  <a:lnTo>
                    <a:pt x="760" y="110"/>
                  </a:lnTo>
                  <a:lnTo>
                    <a:pt x="758" y="107"/>
                  </a:lnTo>
                  <a:lnTo>
                    <a:pt x="756" y="104"/>
                  </a:lnTo>
                  <a:lnTo>
                    <a:pt x="753" y="101"/>
                  </a:lnTo>
                  <a:lnTo>
                    <a:pt x="751" y="98"/>
                  </a:lnTo>
                  <a:lnTo>
                    <a:pt x="748" y="95"/>
                  </a:lnTo>
                  <a:lnTo>
                    <a:pt x="746" y="93"/>
                  </a:lnTo>
                  <a:lnTo>
                    <a:pt x="744" y="91"/>
                  </a:lnTo>
                  <a:lnTo>
                    <a:pt x="749" y="82"/>
                  </a:lnTo>
                  <a:lnTo>
                    <a:pt x="749" y="73"/>
                  </a:lnTo>
                  <a:lnTo>
                    <a:pt x="746" y="66"/>
                  </a:lnTo>
                  <a:lnTo>
                    <a:pt x="746" y="66"/>
                  </a:lnTo>
                  <a:lnTo>
                    <a:pt x="747" y="66"/>
                  </a:lnTo>
                  <a:lnTo>
                    <a:pt x="748" y="65"/>
                  </a:lnTo>
                  <a:lnTo>
                    <a:pt x="749" y="64"/>
                  </a:lnTo>
                  <a:lnTo>
                    <a:pt x="752" y="63"/>
                  </a:lnTo>
                  <a:lnTo>
                    <a:pt x="754" y="62"/>
                  </a:lnTo>
                  <a:lnTo>
                    <a:pt x="756" y="62"/>
                  </a:lnTo>
                  <a:lnTo>
                    <a:pt x="758" y="62"/>
                  </a:lnTo>
                  <a:lnTo>
                    <a:pt x="759" y="61"/>
                  </a:lnTo>
                  <a:lnTo>
                    <a:pt x="759" y="61"/>
                  </a:lnTo>
                  <a:lnTo>
                    <a:pt x="759" y="60"/>
                  </a:lnTo>
                  <a:lnTo>
                    <a:pt x="760" y="59"/>
                  </a:lnTo>
                  <a:lnTo>
                    <a:pt x="760" y="57"/>
                  </a:lnTo>
                  <a:lnTo>
                    <a:pt x="760" y="56"/>
                  </a:lnTo>
                  <a:lnTo>
                    <a:pt x="760" y="54"/>
                  </a:lnTo>
                  <a:lnTo>
                    <a:pt x="760" y="52"/>
                  </a:lnTo>
                  <a:lnTo>
                    <a:pt x="760" y="50"/>
                  </a:lnTo>
                  <a:lnTo>
                    <a:pt x="760" y="50"/>
                  </a:lnTo>
                  <a:lnTo>
                    <a:pt x="760" y="50"/>
                  </a:lnTo>
                  <a:lnTo>
                    <a:pt x="758" y="47"/>
                  </a:lnTo>
                  <a:lnTo>
                    <a:pt x="757" y="45"/>
                  </a:lnTo>
                  <a:lnTo>
                    <a:pt x="755" y="44"/>
                  </a:lnTo>
                  <a:lnTo>
                    <a:pt x="753" y="43"/>
                  </a:lnTo>
                  <a:lnTo>
                    <a:pt x="752" y="42"/>
                  </a:lnTo>
                  <a:lnTo>
                    <a:pt x="750" y="41"/>
                  </a:lnTo>
                  <a:lnTo>
                    <a:pt x="748" y="41"/>
                  </a:lnTo>
                  <a:lnTo>
                    <a:pt x="746" y="40"/>
                  </a:lnTo>
                  <a:lnTo>
                    <a:pt x="746" y="40"/>
                  </a:lnTo>
                  <a:lnTo>
                    <a:pt x="745" y="39"/>
                  </a:lnTo>
                  <a:lnTo>
                    <a:pt x="744" y="37"/>
                  </a:lnTo>
                  <a:lnTo>
                    <a:pt x="744" y="37"/>
                  </a:lnTo>
                  <a:lnTo>
                    <a:pt x="742" y="36"/>
                  </a:lnTo>
                  <a:lnTo>
                    <a:pt x="741" y="36"/>
                  </a:lnTo>
                  <a:lnTo>
                    <a:pt x="741" y="35"/>
                  </a:lnTo>
                  <a:lnTo>
                    <a:pt x="740" y="34"/>
                  </a:lnTo>
                  <a:lnTo>
                    <a:pt x="738" y="33"/>
                  </a:lnTo>
                  <a:lnTo>
                    <a:pt x="738" y="33"/>
                  </a:lnTo>
                  <a:lnTo>
                    <a:pt x="737" y="32"/>
                  </a:lnTo>
                  <a:lnTo>
                    <a:pt x="735" y="30"/>
                  </a:lnTo>
                  <a:lnTo>
                    <a:pt x="733" y="27"/>
                  </a:lnTo>
                  <a:lnTo>
                    <a:pt x="731" y="24"/>
                  </a:lnTo>
                  <a:lnTo>
                    <a:pt x="729" y="20"/>
                  </a:lnTo>
                  <a:lnTo>
                    <a:pt x="728" y="17"/>
                  </a:lnTo>
                  <a:lnTo>
                    <a:pt x="726" y="14"/>
                  </a:lnTo>
                  <a:lnTo>
                    <a:pt x="725" y="12"/>
                  </a:lnTo>
                  <a:lnTo>
                    <a:pt x="725" y="12"/>
                  </a:lnTo>
                  <a:lnTo>
                    <a:pt x="723" y="8"/>
                  </a:lnTo>
                  <a:lnTo>
                    <a:pt x="721" y="6"/>
                  </a:lnTo>
                  <a:lnTo>
                    <a:pt x="718" y="3"/>
                  </a:lnTo>
                  <a:lnTo>
                    <a:pt x="716" y="2"/>
                  </a:lnTo>
                  <a:lnTo>
                    <a:pt x="713" y="0"/>
                  </a:lnTo>
                  <a:lnTo>
                    <a:pt x="710" y="0"/>
                  </a:lnTo>
                  <a:lnTo>
                    <a:pt x="707" y="0"/>
                  </a:lnTo>
                  <a:lnTo>
                    <a:pt x="703" y="0"/>
                  </a:lnTo>
                  <a:lnTo>
                    <a:pt x="700" y="0"/>
                  </a:lnTo>
                  <a:lnTo>
                    <a:pt x="697" y="0"/>
                  </a:lnTo>
                  <a:lnTo>
                    <a:pt x="693" y="0"/>
                  </a:lnTo>
                  <a:lnTo>
                    <a:pt x="689" y="0"/>
                  </a:lnTo>
                  <a:lnTo>
                    <a:pt x="686" y="0"/>
                  </a:lnTo>
                  <a:lnTo>
                    <a:pt x="682" y="0"/>
                  </a:lnTo>
                  <a:lnTo>
                    <a:pt x="678" y="0"/>
                  </a:lnTo>
                  <a:lnTo>
                    <a:pt x="675" y="0"/>
                  </a:lnTo>
                  <a:lnTo>
                    <a:pt x="675" y="0"/>
                  </a:lnTo>
                  <a:lnTo>
                    <a:pt x="673" y="0"/>
                  </a:lnTo>
                  <a:lnTo>
                    <a:pt x="670" y="0"/>
                  </a:lnTo>
                  <a:lnTo>
                    <a:pt x="669" y="0"/>
                  </a:lnTo>
                  <a:lnTo>
                    <a:pt x="667" y="1"/>
                  </a:lnTo>
                  <a:lnTo>
                    <a:pt x="665" y="3"/>
                  </a:lnTo>
                  <a:lnTo>
                    <a:pt x="664" y="5"/>
                  </a:lnTo>
                  <a:lnTo>
                    <a:pt x="662" y="6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59" y="8"/>
                  </a:lnTo>
                  <a:lnTo>
                    <a:pt x="658" y="8"/>
                  </a:lnTo>
                  <a:lnTo>
                    <a:pt x="656" y="7"/>
                  </a:lnTo>
                  <a:lnTo>
                    <a:pt x="655" y="7"/>
                  </a:lnTo>
                  <a:lnTo>
                    <a:pt x="653" y="7"/>
                  </a:lnTo>
                  <a:lnTo>
                    <a:pt x="651" y="7"/>
                  </a:lnTo>
                  <a:lnTo>
                    <a:pt x="650" y="6"/>
                  </a:lnTo>
                  <a:lnTo>
                    <a:pt x="648" y="6"/>
                  </a:lnTo>
                  <a:lnTo>
                    <a:pt x="647" y="6"/>
                  </a:lnTo>
                  <a:lnTo>
                    <a:pt x="645" y="7"/>
                  </a:lnTo>
                  <a:lnTo>
                    <a:pt x="644" y="7"/>
                  </a:lnTo>
                  <a:lnTo>
                    <a:pt x="643" y="8"/>
                  </a:lnTo>
                  <a:lnTo>
                    <a:pt x="641" y="8"/>
                  </a:lnTo>
                  <a:lnTo>
                    <a:pt x="640" y="10"/>
                  </a:lnTo>
                  <a:lnTo>
                    <a:pt x="639" y="11"/>
                  </a:lnTo>
                  <a:lnTo>
                    <a:pt x="637" y="12"/>
                  </a:lnTo>
                  <a:lnTo>
                    <a:pt x="637" y="12"/>
                  </a:lnTo>
                  <a:lnTo>
                    <a:pt x="637" y="14"/>
                  </a:lnTo>
                  <a:lnTo>
                    <a:pt x="637" y="16"/>
                  </a:lnTo>
                  <a:lnTo>
                    <a:pt x="637" y="18"/>
                  </a:lnTo>
                  <a:lnTo>
                    <a:pt x="636" y="18"/>
                  </a:lnTo>
                  <a:lnTo>
                    <a:pt x="635" y="20"/>
                  </a:lnTo>
                  <a:lnTo>
                    <a:pt x="634" y="21"/>
                  </a:lnTo>
                  <a:lnTo>
                    <a:pt x="633" y="22"/>
                  </a:lnTo>
                  <a:lnTo>
                    <a:pt x="632" y="22"/>
                  </a:lnTo>
                  <a:lnTo>
                    <a:pt x="632" y="22"/>
                  </a:lnTo>
                  <a:lnTo>
                    <a:pt x="632" y="25"/>
                  </a:lnTo>
                  <a:lnTo>
                    <a:pt x="632" y="27"/>
                  </a:lnTo>
                  <a:lnTo>
                    <a:pt x="632" y="31"/>
                  </a:lnTo>
                  <a:lnTo>
                    <a:pt x="631" y="33"/>
                  </a:lnTo>
                  <a:lnTo>
                    <a:pt x="630" y="36"/>
                  </a:lnTo>
                  <a:lnTo>
                    <a:pt x="629" y="38"/>
                  </a:lnTo>
                  <a:lnTo>
                    <a:pt x="629" y="41"/>
                  </a:lnTo>
                  <a:lnTo>
                    <a:pt x="628" y="43"/>
                  </a:lnTo>
                  <a:lnTo>
                    <a:pt x="628" y="43"/>
                  </a:lnTo>
                  <a:lnTo>
                    <a:pt x="626" y="41"/>
                  </a:lnTo>
                  <a:lnTo>
                    <a:pt x="624" y="41"/>
                  </a:lnTo>
                  <a:lnTo>
                    <a:pt x="622" y="40"/>
                  </a:lnTo>
                  <a:lnTo>
                    <a:pt x="620" y="41"/>
                  </a:lnTo>
                  <a:lnTo>
                    <a:pt x="618" y="42"/>
                  </a:lnTo>
                  <a:lnTo>
                    <a:pt x="615" y="43"/>
                  </a:lnTo>
                  <a:lnTo>
                    <a:pt x="614" y="44"/>
                  </a:lnTo>
                  <a:lnTo>
                    <a:pt x="612" y="45"/>
                  </a:lnTo>
                  <a:lnTo>
                    <a:pt x="610" y="47"/>
                  </a:lnTo>
                  <a:lnTo>
                    <a:pt x="607" y="49"/>
                  </a:lnTo>
                  <a:lnTo>
                    <a:pt x="605" y="50"/>
                  </a:lnTo>
                  <a:lnTo>
                    <a:pt x="603" y="51"/>
                  </a:lnTo>
                  <a:lnTo>
                    <a:pt x="602" y="52"/>
                  </a:lnTo>
                  <a:lnTo>
                    <a:pt x="599" y="53"/>
                  </a:lnTo>
                  <a:lnTo>
                    <a:pt x="597" y="53"/>
                  </a:lnTo>
                  <a:lnTo>
                    <a:pt x="595" y="52"/>
                  </a:lnTo>
                  <a:lnTo>
                    <a:pt x="595" y="52"/>
                  </a:lnTo>
                  <a:lnTo>
                    <a:pt x="594" y="52"/>
                  </a:lnTo>
                  <a:lnTo>
                    <a:pt x="594" y="51"/>
                  </a:lnTo>
                  <a:lnTo>
                    <a:pt x="593" y="51"/>
                  </a:lnTo>
                  <a:lnTo>
                    <a:pt x="593" y="50"/>
                  </a:lnTo>
                  <a:lnTo>
                    <a:pt x="593" y="50"/>
                  </a:lnTo>
                  <a:lnTo>
                    <a:pt x="592" y="50"/>
                  </a:lnTo>
                  <a:lnTo>
                    <a:pt x="591" y="50"/>
                  </a:lnTo>
                  <a:lnTo>
                    <a:pt x="591" y="50"/>
                  </a:lnTo>
                  <a:lnTo>
                    <a:pt x="591" y="50"/>
                  </a:lnTo>
                  <a:lnTo>
                    <a:pt x="592" y="48"/>
                  </a:lnTo>
                  <a:lnTo>
                    <a:pt x="593" y="47"/>
                  </a:lnTo>
                  <a:lnTo>
                    <a:pt x="593" y="46"/>
                  </a:lnTo>
                  <a:lnTo>
                    <a:pt x="595" y="44"/>
                  </a:lnTo>
                  <a:lnTo>
                    <a:pt x="596" y="44"/>
                  </a:lnTo>
                  <a:lnTo>
                    <a:pt x="598" y="43"/>
                  </a:lnTo>
                  <a:lnTo>
                    <a:pt x="599" y="42"/>
                  </a:lnTo>
                  <a:lnTo>
                    <a:pt x="601" y="41"/>
                  </a:lnTo>
                  <a:lnTo>
                    <a:pt x="602" y="41"/>
                  </a:lnTo>
                  <a:lnTo>
                    <a:pt x="604" y="40"/>
                  </a:lnTo>
                  <a:lnTo>
                    <a:pt x="605" y="39"/>
                  </a:lnTo>
                  <a:lnTo>
                    <a:pt x="607" y="39"/>
                  </a:lnTo>
                  <a:lnTo>
                    <a:pt x="608" y="38"/>
                  </a:lnTo>
                  <a:lnTo>
                    <a:pt x="610" y="38"/>
                  </a:lnTo>
                  <a:lnTo>
                    <a:pt x="611" y="38"/>
                  </a:lnTo>
                  <a:lnTo>
                    <a:pt x="612" y="38"/>
                  </a:lnTo>
                  <a:lnTo>
                    <a:pt x="612" y="38"/>
                  </a:lnTo>
                  <a:lnTo>
                    <a:pt x="610" y="37"/>
                  </a:lnTo>
                  <a:lnTo>
                    <a:pt x="608" y="36"/>
                  </a:lnTo>
                  <a:lnTo>
                    <a:pt x="606" y="35"/>
                  </a:lnTo>
                  <a:lnTo>
                    <a:pt x="604" y="35"/>
                  </a:lnTo>
                  <a:lnTo>
                    <a:pt x="603" y="35"/>
                  </a:lnTo>
                  <a:lnTo>
                    <a:pt x="601" y="36"/>
                  </a:lnTo>
                  <a:lnTo>
                    <a:pt x="599" y="36"/>
                  </a:lnTo>
                  <a:lnTo>
                    <a:pt x="598" y="37"/>
                  </a:lnTo>
                  <a:lnTo>
                    <a:pt x="596" y="37"/>
                  </a:lnTo>
                  <a:lnTo>
                    <a:pt x="595" y="39"/>
                  </a:lnTo>
                  <a:lnTo>
                    <a:pt x="593" y="40"/>
                  </a:lnTo>
                  <a:lnTo>
                    <a:pt x="592" y="42"/>
                  </a:lnTo>
                  <a:lnTo>
                    <a:pt x="591" y="43"/>
                  </a:lnTo>
                  <a:lnTo>
                    <a:pt x="589" y="44"/>
                  </a:lnTo>
                  <a:lnTo>
                    <a:pt x="588" y="45"/>
                  </a:lnTo>
                  <a:lnTo>
                    <a:pt x="585" y="46"/>
                  </a:lnTo>
                  <a:lnTo>
                    <a:pt x="585" y="46"/>
                  </a:lnTo>
                  <a:lnTo>
                    <a:pt x="584" y="48"/>
                  </a:lnTo>
                  <a:lnTo>
                    <a:pt x="582" y="49"/>
                  </a:lnTo>
                  <a:lnTo>
                    <a:pt x="580" y="50"/>
                  </a:lnTo>
                  <a:lnTo>
                    <a:pt x="577" y="51"/>
                  </a:lnTo>
                  <a:lnTo>
                    <a:pt x="575" y="53"/>
                  </a:lnTo>
                  <a:lnTo>
                    <a:pt x="572" y="54"/>
                  </a:lnTo>
                  <a:lnTo>
                    <a:pt x="570" y="55"/>
                  </a:lnTo>
                  <a:lnTo>
                    <a:pt x="568" y="56"/>
                  </a:lnTo>
                  <a:lnTo>
                    <a:pt x="565" y="57"/>
                  </a:lnTo>
                  <a:lnTo>
                    <a:pt x="563" y="58"/>
                  </a:lnTo>
                  <a:lnTo>
                    <a:pt x="560" y="59"/>
                  </a:lnTo>
                  <a:lnTo>
                    <a:pt x="558" y="60"/>
                  </a:lnTo>
                  <a:lnTo>
                    <a:pt x="555" y="61"/>
                  </a:lnTo>
                  <a:lnTo>
                    <a:pt x="552" y="61"/>
                  </a:lnTo>
                  <a:lnTo>
                    <a:pt x="550" y="61"/>
                  </a:lnTo>
                  <a:lnTo>
                    <a:pt x="548" y="61"/>
                  </a:lnTo>
                  <a:lnTo>
                    <a:pt x="548" y="61"/>
                  </a:lnTo>
                  <a:lnTo>
                    <a:pt x="548" y="62"/>
                  </a:lnTo>
                  <a:lnTo>
                    <a:pt x="548" y="63"/>
                  </a:lnTo>
                  <a:lnTo>
                    <a:pt x="547" y="65"/>
                  </a:lnTo>
                  <a:lnTo>
                    <a:pt x="547" y="67"/>
                  </a:lnTo>
                  <a:lnTo>
                    <a:pt x="546" y="69"/>
                  </a:lnTo>
                  <a:lnTo>
                    <a:pt x="545" y="70"/>
                  </a:lnTo>
                  <a:lnTo>
                    <a:pt x="544" y="72"/>
                  </a:lnTo>
                  <a:lnTo>
                    <a:pt x="544" y="73"/>
                  </a:lnTo>
                  <a:lnTo>
                    <a:pt x="544" y="73"/>
                  </a:lnTo>
                  <a:lnTo>
                    <a:pt x="542" y="73"/>
                  </a:lnTo>
                  <a:lnTo>
                    <a:pt x="540" y="74"/>
                  </a:lnTo>
                  <a:lnTo>
                    <a:pt x="538" y="75"/>
                  </a:lnTo>
                  <a:lnTo>
                    <a:pt x="536" y="76"/>
                  </a:lnTo>
                  <a:lnTo>
                    <a:pt x="534" y="78"/>
                  </a:lnTo>
                  <a:lnTo>
                    <a:pt x="532" y="80"/>
                  </a:lnTo>
                  <a:lnTo>
                    <a:pt x="530" y="82"/>
                  </a:lnTo>
                  <a:lnTo>
                    <a:pt x="529" y="84"/>
                  </a:lnTo>
                  <a:lnTo>
                    <a:pt x="527" y="87"/>
                  </a:lnTo>
                  <a:lnTo>
                    <a:pt x="525" y="89"/>
                  </a:lnTo>
                  <a:lnTo>
                    <a:pt x="524" y="91"/>
                  </a:lnTo>
                  <a:lnTo>
                    <a:pt x="522" y="94"/>
                  </a:lnTo>
                  <a:lnTo>
                    <a:pt x="520" y="95"/>
                  </a:lnTo>
                  <a:lnTo>
                    <a:pt x="519" y="98"/>
                  </a:lnTo>
                  <a:lnTo>
                    <a:pt x="517" y="100"/>
                  </a:lnTo>
                  <a:lnTo>
                    <a:pt x="515" y="100"/>
                  </a:lnTo>
                  <a:lnTo>
                    <a:pt x="515" y="100"/>
                  </a:lnTo>
                  <a:lnTo>
                    <a:pt x="514" y="101"/>
                  </a:lnTo>
                  <a:lnTo>
                    <a:pt x="513" y="101"/>
                  </a:lnTo>
                  <a:lnTo>
                    <a:pt x="512" y="101"/>
                  </a:lnTo>
                  <a:lnTo>
                    <a:pt x="511" y="102"/>
                  </a:lnTo>
                  <a:lnTo>
                    <a:pt x="509" y="102"/>
                  </a:lnTo>
                  <a:lnTo>
                    <a:pt x="508" y="102"/>
                  </a:lnTo>
                  <a:lnTo>
                    <a:pt x="506" y="102"/>
                  </a:lnTo>
                  <a:lnTo>
                    <a:pt x="505" y="103"/>
                  </a:lnTo>
                  <a:lnTo>
                    <a:pt x="503" y="103"/>
                  </a:lnTo>
                  <a:lnTo>
                    <a:pt x="502" y="103"/>
                  </a:lnTo>
                  <a:lnTo>
                    <a:pt x="500" y="103"/>
                  </a:lnTo>
                  <a:lnTo>
                    <a:pt x="499" y="103"/>
                  </a:lnTo>
                  <a:lnTo>
                    <a:pt x="498" y="103"/>
                  </a:lnTo>
                  <a:lnTo>
                    <a:pt x="496" y="103"/>
                  </a:lnTo>
                  <a:lnTo>
                    <a:pt x="495" y="103"/>
                  </a:lnTo>
                  <a:lnTo>
                    <a:pt x="493" y="103"/>
                  </a:lnTo>
                  <a:lnTo>
                    <a:pt x="493" y="103"/>
                  </a:lnTo>
                  <a:lnTo>
                    <a:pt x="493" y="104"/>
                  </a:lnTo>
                  <a:lnTo>
                    <a:pt x="492" y="105"/>
                  </a:lnTo>
                  <a:lnTo>
                    <a:pt x="492" y="106"/>
                  </a:lnTo>
                  <a:lnTo>
                    <a:pt x="491" y="108"/>
                  </a:lnTo>
                  <a:lnTo>
                    <a:pt x="490" y="110"/>
                  </a:lnTo>
                  <a:lnTo>
                    <a:pt x="490" y="112"/>
                  </a:lnTo>
                  <a:lnTo>
                    <a:pt x="489" y="113"/>
                  </a:lnTo>
                  <a:lnTo>
                    <a:pt x="489" y="115"/>
                  </a:lnTo>
                  <a:lnTo>
                    <a:pt x="489" y="117"/>
                  </a:lnTo>
                  <a:lnTo>
                    <a:pt x="488" y="119"/>
                  </a:lnTo>
                  <a:lnTo>
                    <a:pt x="487" y="120"/>
                  </a:lnTo>
                  <a:lnTo>
                    <a:pt x="487" y="122"/>
                  </a:lnTo>
                  <a:lnTo>
                    <a:pt x="487" y="124"/>
                  </a:lnTo>
                  <a:lnTo>
                    <a:pt x="487" y="125"/>
                  </a:lnTo>
                  <a:lnTo>
                    <a:pt x="487" y="127"/>
                  </a:lnTo>
                  <a:lnTo>
                    <a:pt x="487" y="129"/>
                  </a:lnTo>
                  <a:lnTo>
                    <a:pt x="487" y="129"/>
                  </a:lnTo>
                  <a:lnTo>
                    <a:pt x="488" y="132"/>
                  </a:lnTo>
                  <a:lnTo>
                    <a:pt x="489" y="134"/>
                  </a:lnTo>
                  <a:lnTo>
                    <a:pt x="491" y="137"/>
                  </a:lnTo>
                  <a:lnTo>
                    <a:pt x="492" y="139"/>
                  </a:lnTo>
                  <a:lnTo>
                    <a:pt x="495" y="143"/>
                  </a:lnTo>
                  <a:lnTo>
                    <a:pt x="496" y="145"/>
                  </a:lnTo>
                  <a:lnTo>
                    <a:pt x="498" y="148"/>
                  </a:lnTo>
                  <a:lnTo>
                    <a:pt x="499" y="151"/>
                  </a:lnTo>
                  <a:lnTo>
                    <a:pt x="501" y="153"/>
                  </a:lnTo>
                  <a:lnTo>
                    <a:pt x="503" y="156"/>
                  </a:lnTo>
                  <a:lnTo>
                    <a:pt x="504" y="158"/>
                  </a:lnTo>
                  <a:lnTo>
                    <a:pt x="506" y="161"/>
                  </a:lnTo>
                  <a:lnTo>
                    <a:pt x="508" y="163"/>
                  </a:lnTo>
                  <a:lnTo>
                    <a:pt x="510" y="164"/>
                  </a:lnTo>
                  <a:lnTo>
                    <a:pt x="512" y="166"/>
                  </a:lnTo>
                  <a:lnTo>
                    <a:pt x="514" y="168"/>
                  </a:lnTo>
                  <a:lnTo>
                    <a:pt x="514" y="168"/>
                  </a:lnTo>
                  <a:lnTo>
                    <a:pt x="516" y="169"/>
                  </a:lnTo>
                  <a:lnTo>
                    <a:pt x="517" y="169"/>
                  </a:lnTo>
                  <a:lnTo>
                    <a:pt x="519" y="170"/>
                  </a:lnTo>
                  <a:lnTo>
                    <a:pt x="520" y="171"/>
                  </a:lnTo>
                  <a:lnTo>
                    <a:pt x="522" y="171"/>
                  </a:lnTo>
                  <a:lnTo>
                    <a:pt x="524" y="172"/>
                  </a:lnTo>
                  <a:lnTo>
                    <a:pt x="525" y="173"/>
                  </a:lnTo>
                  <a:lnTo>
                    <a:pt x="528" y="173"/>
                  </a:lnTo>
                  <a:lnTo>
                    <a:pt x="529" y="174"/>
                  </a:lnTo>
                  <a:lnTo>
                    <a:pt x="531" y="174"/>
                  </a:lnTo>
                  <a:lnTo>
                    <a:pt x="533" y="175"/>
                  </a:lnTo>
                  <a:lnTo>
                    <a:pt x="535" y="175"/>
                  </a:lnTo>
                  <a:lnTo>
                    <a:pt x="536" y="175"/>
                  </a:lnTo>
                  <a:lnTo>
                    <a:pt x="539" y="175"/>
                  </a:lnTo>
                  <a:lnTo>
                    <a:pt x="540" y="175"/>
                  </a:lnTo>
                  <a:lnTo>
                    <a:pt x="542" y="175"/>
                  </a:lnTo>
                  <a:lnTo>
                    <a:pt x="542" y="175"/>
                  </a:lnTo>
                  <a:lnTo>
                    <a:pt x="542" y="176"/>
                  </a:lnTo>
                  <a:lnTo>
                    <a:pt x="542" y="178"/>
                  </a:lnTo>
                  <a:lnTo>
                    <a:pt x="542" y="180"/>
                  </a:lnTo>
                  <a:lnTo>
                    <a:pt x="542" y="181"/>
                  </a:lnTo>
                  <a:lnTo>
                    <a:pt x="543" y="182"/>
                  </a:lnTo>
                  <a:lnTo>
                    <a:pt x="543" y="183"/>
                  </a:lnTo>
                  <a:lnTo>
                    <a:pt x="544" y="185"/>
                  </a:lnTo>
                  <a:lnTo>
                    <a:pt x="544" y="186"/>
                  </a:lnTo>
                  <a:lnTo>
                    <a:pt x="544" y="186"/>
                  </a:lnTo>
                  <a:lnTo>
                    <a:pt x="545" y="187"/>
                  </a:lnTo>
                  <a:lnTo>
                    <a:pt x="547" y="188"/>
                  </a:lnTo>
                  <a:lnTo>
                    <a:pt x="547" y="188"/>
                  </a:lnTo>
                  <a:lnTo>
                    <a:pt x="548" y="190"/>
                  </a:lnTo>
                  <a:lnTo>
                    <a:pt x="549" y="191"/>
                  </a:lnTo>
                  <a:lnTo>
                    <a:pt x="550" y="193"/>
                  </a:lnTo>
                  <a:lnTo>
                    <a:pt x="550" y="194"/>
                  </a:lnTo>
                  <a:lnTo>
                    <a:pt x="550" y="195"/>
                  </a:lnTo>
                  <a:lnTo>
                    <a:pt x="550" y="195"/>
                  </a:lnTo>
                  <a:lnTo>
                    <a:pt x="550" y="197"/>
                  </a:lnTo>
                  <a:lnTo>
                    <a:pt x="550" y="199"/>
                  </a:lnTo>
                  <a:lnTo>
                    <a:pt x="550" y="201"/>
                  </a:lnTo>
                  <a:lnTo>
                    <a:pt x="550" y="202"/>
                  </a:lnTo>
                  <a:lnTo>
                    <a:pt x="550" y="204"/>
                  </a:lnTo>
                  <a:lnTo>
                    <a:pt x="550" y="206"/>
                  </a:lnTo>
                  <a:lnTo>
                    <a:pt x="549" y="207"/>
                  </a:lnTo>
                  <a:lnTo>
                    <a:pt x="549" y="209"/>
                  </a:lnTo>
                  <a:lnTo>
                    <a:pt x="549" y="209"/>
                  </a:lnTo>
                  <a:lnTo>
                    <a:pt x="548" y="211"/>
                  </a:lnTo>
                  <a:lnTo>
                    <a:pt x="548" y="213"/>
                  </a:lnTo>
                  <a:lnTo>
                    <a:pt x="547" y="215"/>
                  </a:lnTo>
                  <a:lnTo>
                    <a:pt x="547" y="217"/>
                  </a:lnTo>
                  <a:lnTo>
                    <a:pt x="546" y="219"/>
                  </a:lnTo>
                  <a:lnTo>
                    <a:pt x="546" y="220"/>
                  </a:lnTo>
                  <a:lnTo>
                    <a:pt x="545" y="222"/>
                  </a:lnTo>
                  <a:lnTo>
                    <a:pt x="544" y="224"/>
                  </a:lnTo>
                  <a:lnTo>
                    <a:pt x="544" y="226"/>
                  </a:lnTo>
                  <a:lnTo>
                    <a:pt x="544" y="227"/>
                  </a:lnTo>
                  <a:lnTo>
                    <a:pt x="543" y="228"/>
                  </a:lnTo>
                  <a:lnTo>
                    <a:pt x="542" y="230"/>
                  </a:lnTo>
                  <a:lnTo>
                    <a:pt x="542" y="232"/>
                  </a:lnTo>
                  <a:lnTo>
                    <a:pt x="542" y="232"/>
                  </a:lnTo>
                  <a:lnTo>
                    <a:pt x="541" y="234"/>
                  </a:lnTo>
                  <a:lnTo>
                    <a:pt x="541" y="235"/>
                  </a:lnTo>
                  <a:lnTo>
                    <a:pt x="540" y="240"/>
                  </a:lnTo>
                  <a:lnTo>
                    <a:pt x="540" y="240"/>
                  </a:lnTo>
                  <a:lnTo>
                    <a:pt x="541" y="242"/>
                  </a:lnTo>
                  <a:lnTo>
                    <a:pt x="541" y="244"/>
                  </a:lnTo>
                  <a:lnTo>
                    <a:pt x="541" y="245"/>
                  </a:lnTo>
                  <a:lnTo>
                    <a:pt x="542" y="245"/>
                  </a:lnTo>
                  <a:lnTo>
                    <a:pt x="543" y="246"/>
                  </a:lnTo>
                  <a:lnTo>
                    <a:pt x="544" y="247"/>
                  </a:lnTo>
                  <a:lnTo>
                    <a:pt x="545" y="247"/>
                  </a:lnTo>
                  <a:lnTo>
                    <a:pt x="546" y="247"/>
                  </a:lnTo>
                  <a:lnTo>
                    <a:pt x="552" y="249"/>
                  </a:lnTo>
                  <a:lnTo>
                    <a:pt x="552" y="249"/>
                  </a:lnTo>
                  <a:lnTo>
                    <a:pt x="555" y="251"/>
                  </a:lnTo>
                  <a:lnTo>
                    <a:pt x="556" y="255"/>
                  </a:lnTo>
                  <a:lnTo>
                    <a:pt x="557" y="259"/>
                  </a:lnTo>
                  <a:lnTo>
                    <a:pt x="558" y="263"/>
                  </a:lnTo>
                  <a:lnTo>
                    <a:pt x="558" y="266"/>
                  </a:lnTo>
                  <a:lnTo>
                    <a:pt x="558" y="269"/>
                  </a:lnTo>
                  <a:lnTo>
                    <a:pt x="560" y="271"/>
                  </a:lnTo>
                  <a:lnTo>
                    <a:pt x="563" y="272"/>
                  </a:lnTo>
                  <a:lnTo>
                    <a:pt x="563" y="272"/>
                  </a:lnTo>
                  <a:lnTo>
                    <a:pt x="563" y="276"/>
                  </a:lnTo>
                  <a:lnTo>
                    <a:pt x="563" y="278"/>
                  </a:lnTo>
                  <a:lnTo>
                    <a:pt x="563" y="280"/>
                  </a:lnTo>
                  <a:lnTo>
                    <a:pt x="564" y="283"/>
                  </a:lnTo>
                  <a:lnTo>
                    <a:pt x="566" y="284"/>
                  </a:lnTo>
                  <a:lnTo>
                    <a:pt x="566" y="287"/>
                  </a:lnTo>
                  <a:lnTo>
                    <a:pt x="566" y="289"/>
                  </a:lnTo>
                  <a:lnTo>
                    <a:pt x="567" y="293"/>
                  </a:lnTo>
                  <a:lnTo>
                    <a:pt x="567" y="293"/>
                  </a:lnTo>
                  <a:lnTo>
                    <a:pt x="567" y="299"/>
                  </a:lnTo>
                  <a:lnTo>
                    <a:pt x="567" y="303"/>
                  </a:lnTo>
                  <a:lnTo>
                    <a:pt x="568" y="307"/>
                  </a:lnTo>
                  <a:lnTo>
                    <a:pt x="569" y="309"/>
                  </a:lnTo>
                  <a:lnTo>
                    <a:pt x="570" y="311"/>
                  </a:lnTo>
                  <a:lnTo>
                    <a:pt x="571" y="313"/>
                  </a:lnTo>
                  <a:lnTo>
                    <a:pt x="572" y="314"/>
                  </a:lnTo>
                  <a:lnTo>
                    <a:pt x="573" y="314"/>
                  </a:lnTo>
                  <a:lnTo>
                    <a:pt x="573" y="314"/>
                  </a:lnTo>
                  <a:lnTo>
                    <a:pt x="574" y="314"/>
                  </a:lnTo>
                  <a:lnTo>
                    <a:pt x="576" y="315"/>
                  </a:lnTo>
                  <a:lnTo>
                    <a:pt x="577" y="316"/>
                  </a:lnTo>
                  <a:lnTo>
                    <a:pt x="578" y="316"/>
                  </a:lnTo>
                  <a:lnTo>
                    <a:pt x="580" y="317"/>
                  </a:lnTo>
                  <a:lnTo>
                    <a:pt x="581" y="317"/>
                  </a:lnTo>
                  <a:lnTo>
                    <a:pt x="582" y="318"/>
                  </a:lnTo>
                  <a:lnTo>
                    <a:pt x="583" y="318"/>
                  </a:lnTo>
                  <a:lnTo>
                    <a:pt x="584" y="318"/>
                  </a:lnTo>
                  <a:lnTo>
                    <a:pt x="585" y="318"/>
                  </a:lnTo>
                  <a:lnTo>
                    <a:pt x="586" y="319"/>
                  </a:lnTo>
                  <a:lnTo>
                    <a:pt x="588" y="319"/>
                  </a:lnTo>
                  <a:lnTo>
                    <a:pt x="588" y="319"/>
                  </a:lnTo>
                  <a:lnTo>
                    <a:pt x="589" y="319"/>
                  </a:lnTo>
                  <a:lnTo>
                    <a:pt x="590" y="319"/>
                  </a:lnTo>
                  <a:lnTo>
                    <a:pt x="591" y="319"/>
                  </a:lnTo>
                  <a:lnTo>
                    <a:pt x="591" y="319"/>
                  </a:lnTo>
                  <a:lnTo>
                    <a:pt x="592" y="319"/>
                  </a:lnTo>
                  <a:lnTo>
                    <a:pt x="593" y="318"/>
                  </a:lnTo>
                  <a:lnTo>
                    <a:pt x="593" y="318"/>
                  </a:lnTo>
                  <a:lnTo>
                    <a:pt x="594" y="318"/>
                  </a:lnTo>
                  <a:lnTo>
                    <a:pt x="595" y="317"/>
                  </a:lnTo>
                  <a:lnTo>
                    <a:pt x="596" y="317"/>
                  </a:lnTo>
                  <a:lnTo>
                    <a:pt x="596" y="316"/>
                  </a:lnTo>
                  <a:lnTo>
                    <a:pt x="597" y="316"/>
                  </a:lnTo>
                  <a:lnTo>
                    <a:pt x="597" y="316"/>
                  </a:lnTo>
                  <a:lnTo>
                    <a:pt x="596" y="318"/>
                  </a:lnTo>
                  <a:lnTo>
                    <a:pt x="595" y="320"/>
                  </a:lnTo>
                  <a:lnTo>
                    <a:pt x="594" y="321"/>
                  </a:lnTo>
                  <a:lnTo>
                    <a:pt x="593" y="324"/>
                  </a:lnTo>
                  <a:lnTo>
                    <a:pt x="592" y="326"/>
                  </a:lnTo>
                  <a:lnTo>
                    <a:pt x="591" y="328"/>
                  </a:lnTo>
                  <a:lnTo>
                    <a:pt x="591" y="331"/>
                  </a:lnTo>
                  <a:lnTo>
                    <a:pt x="590" y="333"/>
                  </a:lnTo>
                  <a:lnTo>
                    <a:pt x="589" y="335"/>
                  </a:lnTo>
                  <a:lnTo>
                    <a:pt x="588" y="338"/>
                  </a:lnTo>
                  <a:lnTo>
                    <a:pt x="588" y="339"/>
                  </a:lnTo>
                  <a:lnTo>
                    <a:pt x="587" y="342"/>
                  </a:lnTo>
                  <a:lnTo>
                    <a:pt x="586" y="344"/>
                  </a:lnTo>
                  <a:lnTo>
                    <a:pt x="585" y="346"/>
                  </a:lnTo>
                  <a:lnTo>
                    <a:pt x="585" y="348"/>
                  </a:lnTo>
                  <a:lnTo>
                    <a:pt x="585" y="350"/>
                  </a:lnTo>
                  <a:lnTo>
                    <a:pt x="585" y="350"/>
                  </a:lnTo>
                  <a:lnTo>
                    <a:pt x="583" y="352"/>
                  </a:lnTo>
                  <a:lnTo>
                    <a:pt x="582" y="355"/>
                  </a:lnTo>
                  <a:lnTo>
                    <a:pt x="582" y="358"/>
                  </a:lnTo>
                  <a:lnTo>
                    <a:pt x="581" y="359"/>
                  </a:lnTo>
                  <a:lnTo>
                    <a:pt x="580" y="362"/>
                  </a:lnTo>
                  <a:lnTo>
                    <a:pt x="580" y="364"/>
                  </a:lnTo>
                  <a:lnTo>
                    <a:pt x="579" y="366"/>
                  </a:lnTo>
                  <a:lnTo>
                    <a:pt x="579" y="370"/>
                  </a:lnTo>
                  <a:lnTo>
                    <a:pt x="547" y="416"/>
                  </a:lnTo>
                  <a:lnTo>
                    <a:pt x="547" y="416"/>
                  </a:lnTo>
                  <a:lnTo>
                    <a:pt x="546" y="418"/>
                  </a:lnTo>
                  <a:lnTo>
                    <a:pt x="545" y="421"/>
                  </a:lnTo>
                  <a:lnTo>
                    <a:pt x="544" y="423"/>
                  </a:lnTo>
                  <a:lnTo>
                    <a:pt x="542" y="425"/>
                  </a:lnTo>
                  <a:lnTo>
                    <a:pt x="541" y="427"/>
                  </a:lnTo>
                  <a:lnTo>
                    <a:pt x="541" y="429"/>
                  </a:lnTo>
                  <a:lnTo>
                    <a:pt x="539" y="431"/>
                  </a:lnTo>
                  <a:lnTo>
                    <a:pt x="539" y="434"/>
                  </a:lnTo>
                  <a:lnTo>
                    <a:pt x="537" y="436"/>
                  </a:lnTo>
                  <a:lnTo>
                    <a:pt x="536" y="439"/>
                  </a:lnTo>
                  <a:lnTo>
                    <a:pt x="536" y="440"/>
                  </a:lnTo>
                  <a:lnTo>
                    <a:pt x="534" y="444"/>
                  </a:lnTo>
                  <a:lnTo>
                    <a:pt x="533" y="446"/>
                  </a:lnTo>
                  <a:lnTo>
                    <a:pt x="533" y="449"/>
                  </a:lnTo>
                  <a:lnTo>
                    <a:pt x="531" y="453"/>
                  </a:lnTo>
                  <a:lnTo>
                    <a:pt x="530" y="456"/>
                  </a:lnTo>
                  <a:lnTo>
                    <a:pt x="530" y="456"/>
                  </a:lnTo>
                  <a:lnTo>
                    <a:pt x="530" y="458"/>
                  </a:lnTo>
                  <a:lnTo>
                    <a:pt x="529" y="460"/>
                  </a:lnTo>
                  <a:lnTo>
                    <a:pt x="529" y="463"/>
                  </a:lnTo>
                  <a:lnTo>
                    <a:pt x="528" y="465"/>
                  </a:lnTo>
                  <a:lnTo>
                    <a:pt x="528" y="467"/>
                  </a:lnTo>
                  <a:lnTo>
                    <a:pt x="528" y="470"/>
                  </a:lnTo>
                  <a:lnTo>
                    <a:pt x="528" y="472"/>
                  </a:lnTo>
                  <a:lnTo>
                    <a:pt x="528" y="476"/>
                  </a:lnTo>
                  <a:lnTo>
                    <a:pt x="528" y="478"/>
                  </a:lnTo>
                  <a:lnTo>
                    <a:pt x="528" y="481"/>
                  </a:lnTo>
                  <a:lnTo>
                    <a:pt x="528" y="484"/>
                  </a:lnTo>
                  <a:lnTo>
                    <a:pt x="528" y="486"/>
                  </a:lnTo>
                  <a:lnTo>
                    <a:pt x="528" y="489"/>
                  </a:lnTo>
                  <a:lnTo>
                    <a:pt x="528" y="492"/>
                  </a:lnTo>
                  <a:lnTo>
                    <a:pt x="528" y="495"/>
                  </a:lnTo>
                  <a:lnTo>
                    <a:pt x="528" y="497"/>
                  </a:lnTo>
                  <a:lnTo>
                    <a:pt x="513" y="498"/>
                  </a:lnTo>
                  <a:lnTo>
                    <a:pt x="513" y="498"/>
                  </a:lnTo>
                  <a:lnTo>
                    <a:pt x="511" y="495"/>
                  </a:lnTo>
                  <a:lnTo>
                    <a:pt x="508" y="491"/>
                  </a:lnTo>
                  <a:lnTo>
                    <a:pt x="506" y="488"/>
                  </a:lnTo>
                  <a:lnTo>
                    <a:pt x="503" y="486"/>
                  </a:lnTo>
                  <a:lnTo>
                    <a:pt x="500" y="484"/>
                  </a:lnTo>
                  <a:lnTo>
                    <a:pt x="498" y="484"/>
                  </a:lnTo>
                  <a:lnTo>
                    <a:pt x="495" y="484"/>
                  </a:lnTo>
                  <a:lnTo>
                    <a:pt x="492" y="484"/>
                  </a:lnTo>
                  <a:lnTo>
                    <a:pt x="490" y="484"/>
                  </a:lnTo>
                  <a:lnTo>
                    <a:pt x="487" y="486"/>
                  </a:lnTo>
                  <a:lnTo>
                    <a:pt x="484" y="488"/>
                  </a:lnTo>
                  <a:lnTo>
                    <a:pt x="481" y="490"/>
                  </a:lnTo>
                  <a:lnTo>
                    <a:pt x="479" y="493"/>
                  </a:lnTo>
                  <a:lnTo>
                    <a:pt x="476" y="497"/>
                  </a:lnTo>
                  <a:lnTo>
                    <a:pt x="474" y="500"/>
                  </a:lnTo>
                  <a:lnTo>
                    <a:pt x="471" y="504"/>
                  </a:lnTo>
                  <a:lnTo>
                    <a:pt x="325" y="517"/>
                  </a:lnTo>
                  <a:lnTo>
                    <a:pt x="103" y="54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64" name="Freeform 552">
              <a:extLst>
                <a:ext uri="{FF2B5EF4-FFF2-40B4-BE49-F238E27FC236}">
                  <a16:creationId xmlns:a16="http://schemas.microsoft.com/office/drawing/2014/main" id="{C4F6DDC7-0902-947C-978D-AF0D5A4D9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" y="3913"/>
              <a:ext cx="524" cy="207"/>
            </a:xfrm>
            <a:custGeom>
              <a:avLst/>
              <a:gdLst>
                <a:gd name="T0" fmla="*/ 32 w 524"/>
                <a:gd name="T1" fmla="*/ 49 h 207"/>
                <a:gd name="T2" fmla="*/ 81 w 524"/>
                <a:gd name="T3" fmla="*/ 43 h 207"/>
                <a:gd name="T4" fmla="*/ 130 w 524"/>
                <a:gd name="T5" fmla="*/ 39 h 207"/>
                <a:gd name="T6" fmla="*/ 179 w 524"/>
                <a:gd name="T7" fmla="*/ 34 h 207"/>
                <a:gd name="T8" fmla="*/ 228 w 524"/>
                <a:gd name="T9" fmla="*/ 29 h 207"/>
                <a:gd name="T10" fmla="*/ 277 w 524"/>
                <a:gd name="T11" fmla="*/ 24 h 207"/>
                <a:gd name="T12" fmla="*/ 326 w 524"/>
                <a:gd name="T13" fmla="*/ 19 h 207"/>
                <a:gd name="T14" fmla="*/ 375 w 524"/>
                <a:gd name="T15" fmla="*/ 15 h 207"/>
                <a:gd name="T16" fmla="*/ 424 w 524"/>
                <a:gd name="T17" fmla="*/ 10 h 207"/>
                <a:gd name="T18" fmla="*/ 473 w 524"/>
                <a:gd name="T19" fmla="*/ 5 h 207"/>
                <a:gd name="T20" fmla="*/ 523 w 524"/>
                <a:gd name="T21" fmla="*/ 0 h 207"/>
                <a:gd name="T22" fmla="*/ 517 w 524"/>
                <a:gd name="T23" fmla="*/ 9 h 207"/>
                <a:gd name="T24" fmla="*/ 513 w 524"/>
                <a:gd name="T25" fmla="*/ 15 h 207"/>
                <a:gd name="T26" fmla="*/ 509 w 524"/>
                <a:gd name="T27" fmla="*/ 18 h 207"/>
                <a:gd name="T28" fmla="*/ 505 w 524"/>
                <a:gd name="T29" fmla="*/ 21 h 207"/>
                <a:gd name="T30" fmla="*/ 501 w 524"/>
                <a:gd name="T31" fmla="*/ 24 h 207"/>
                <a:gd name="T32" fmla="*/ 498 w 524"/>
                <a:gd name="T33" fmla="*/ 30 h 207"/>
                <a:gd name="T34" fmla="*/ 494 w 524"/>
                <a:gd name="T35" fmla="*/ 35 h 207"/>
                <a:gd name="T36" fmla="*/ 491 w 524"/>
                <a:gd name="T37" fmla="*/ 42 h 207"/>
                <a:gd name="T38" fmla="*/ 486 w 524"/>
                <a:gd name="T39" fmla="*/ 41 h 207"/>
                <a:gd name="T40" fmla="*/ 479 w 524"/>
                <a:gd name="T41" fmla="*/ 44 h 207"/>
                <a:gd name="T42" fmla="*/ 472 w 524"/>
                <a:gd name="T43" fmla="*/ 51 h 207"/>
                <a:gd name="T44" fmla="*/ 465 w 524"/>
                <a:gd name="T45" fmla="*/ 61 h 207"/>
                <a:gd name="T46" fmla="*/ 460 w 524"/>
                <a:gd name="T47" fmla="*/ 72 h 207"/>
                <a:gd name="T48" fmla="*/ 457 w 524"/>
                <a:gd name="T49" fmla="*/ 74 h 207"/>
                <a:gd name="T50" fmla="*/ 452 w 524"/>
                <a:gd name="T51" fmla="*/ 74 h 207"/>
                <a:gd name="T52" fmla="*/ 447 w 524"/>
                <a:gd name="T53" fmla="*/ 77 h 207"/>
                <a:gd name="T54" fmla="*/ 441 w 524"/>
                <a:gd name="T55" fmla="*/ 81 h 207"/>
                <a:gd name="T56" fmla="*/ 438 w 524"/>
                <a:gd name="T57" fmla="*/ 87 h 207"/>
                <a:gd name="T58" fmla="*/ 433 w 524"/>
                <a:gd name="T59" fmla="*/ 89 h 207"/>
                <a:gd name="T60" fmla="*/ 424 w 524"/>
                <a:gd name="T61" fmla="*/ 87 h 207"/>
                <a:gd name="T62" fmla="*/ 415 w 524"/>
                <a:gd name="T63" fmla="*/ 90 h 207"/>
                <a:gd name="T64" fmla="*/ 407 w 524"/>
                <a:gd name="T65" fmla="*/ 93 h 207"/>
                <a:gd name="T66" fmla="*/ 400 w 524"/>
                <a:gd name="T67" fmla="*/ 99 h 207"/>
                <a:gd name="T68" fmla="*/ 395 w 524"/>
                <a:gd name="T69" fmla="*/ 104 h 207"/>
                <a:gd name="T70" fmla="*/ 389 w 524"/>
                <a:gd name="T71" fmla="*/ 99 h 207"/>
                <a:gd name="T72" fmla="*/ 381 w 524"/>
                <a:gd name="T73" fmla="*/ 99 h 207"/>
                <a:gd name="T74" fmla="*/ 374 w 524"/>
                <a:gd name="T75" fmla="*/ 100 h 207"/>
                <a:gd name="T76" fmla="*/ 367 w 524"/>
                <a:gd name="T77" fmla="*/ 103 h 207"/>
                <a:gd name="T78" fmla="*/ 359 w 524"/>
                <a:gd name="T79" fmla="*/ 105 h 207"/>
                <a:gd name="T80" fmla="*/ 349 w 524"/>
                <a:gd name="T81" fmla="*/ 104 h 207"/>
                <a:gd name="T82" fmla="*/ 339 w 524"/>
                <a:gd name="T83" fmla="*/ 104 h 207"/>
                <a:gd name="T84" fmla="*/ 328 w 524"/>
                <a:gd name="T85" fmla="*/ 103 h 207"/>
                <a:gd name="T86" fmla="*/ 318 w 524"/>
                <a:gd name="T87" fmla="*/ 102 h 207"/>
                <a:gd name="T88" fmla="*/ 307 w 524"/>
                <a:gd name="T89" fmla="*/ 102 h 207"/>
                <a:gd name="T90" fmla="*/ 297 w 524"/>
                <a:gd name="T91" fmla="*/ 112 h 207"/>
                <a:gd name="T92" fmla="*/ 290 w 524"/>
                <a:gd name="T93" fmla="*/ 112 h 207"/>
                <a:gd name="T94" fmla="*/ 280 w 524"/>
                <a:gd name="T95" fmla="*/ 111 h 207"/>
                <a:gd name="T96" fmla="*/ 269 w 524"/>
                <a:gd name="T97" fmla="*/ 107 h 207"/>
                <a:gd name="T98" fmla="*/ 258 w 524"/>
                <a:gd name="T99" fmla="*/ 103 h 207"/>
                <a:gd name="T100" fmla="*/ 247 w 524"/>
                <a:gd name="T101" fmla="*/ 98 h 207"/>
                <a:gd name="T102" fmla="*/ 181 w 524"/>
                <a:gd name="T103" fmla="*/ 161 h 207"/>
                <a:gd name="T104" fmla="*/ 185 w 524"/>
                <a:gd name="T105" fmla="*/ 165 h 207"/>
                <a:gd name="T106" fmla="*/ 193 w 524"/>
                <a:gd name="T107" fmla="*/ 168 h 207"/>
                <a:gd name="T108" fmla="*/ 201 w 524"/>
                <a:gd name="T109" fmla="*/ 170 h 207"/>
                <a:gd name="T110" fmla="*/ 208 w 524"/>
                <a:gd name="T111" fmla="*/ 174 h 207"/>
                <a:gd name="T112" fmla="*/ 215 w 524"/>
                <a:gd name="T113" fmla="*/ 17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4" h="207">
                  <a:moveTo>
                    <a:pt x="0" y="52"/>
                  </a:moveTo>
                  <a:lnTo>
                    <a:pt x="16" y="50"/>
                  </a:lnTo>
                  <a:lnTo>
                    <a:pt x="32" y="49"/>
                  </a:lnTo>
                  <a:lnTo>
                    <a:pt x="49" y="47"/>
                  </a:lnTo>
                  <a:lnTo>
                    <a:pt x="65" y="45"/>
                  </a:lnTo>
                  <a:lnTo>
                    <a:pt x="81" y="43"/>
                  </a:lnTo>
                  <a:lnTo>
                    <a:pt x="98" y="42"/>
                  </a:lnTo>
                  <a:lnTo>
                    <a:pt x="114" y="40"/>
                  </a:lnTo>
                  <a:lnTo>
                    <a:pt x="130" y="39"/>
                  </a:lnTo>
                  <a:lnTo>
                    <a:pt x="147" y="37"/>
                  </a:lnTo>
                  <a:lnTo>
                    <a:pt x="163" y="36"/>
                  </a:lnTo>
                  <a:lnTo>
                    <a:pt x="179" y="34"/>
                  </a:lnTo>
                  <a:lnTo>
                    <a:pt x="196" y="32"/>
                  </a:lnTo>
                  <a:lnTo>
                    <a:pt x="212" y="31"/>
                  </a:lnTo>
                  <a:lnTo>
                    <a:pt x="228" y="29"/>
                  </a:lnTo>
                  <a:lnTo>
                    <a:pt x="245" y="28"/>
                  </a:lnTo>
                  <a:lnTo>
                    <a:pt x="261" y="26"/>
                  </a:lnTo>
                  <a:lnTo>
                    <a:pt x="277" y="24"/>
                  </a:lnTo>
                  <a:lnTo>
                    <a:pt x="294" y="23"/>
                  </a:lnTo>
                  <a:lnTo>
                    <a:pt x="310" y="21"/>
                  </a:lnTo>
                  <a:lnTo>
                    <a:pt x="326" y="19"/>
                  </a:lnTo>
                  <a:lnTo>
                    <a:pt x="343" y="18"/>
                  </a:lnTo>
                  <a:lnTo>
                    <a:pt x="359" y="17"/>
                  </a:lnTo>
                  <a:lnTo>
                    <a:pt x="375" y="15"/>
                  </a:lnTo>
                  <a:lnTo>
                    <a:pt x="392" y="13"/>
                  </a:lnTo>
                  <a:lnTo>
                    <a:pt x="408" y="12"/>
                  </a:lnTo>
                  <a:lnTo>
                    <a:pt x="424" y="10"/>
                  </a:lnTo>
                  <a:lnTo>
                    <a:pt x="441" y="8"/>
                  </a:lnTo>
                  <a:lnTo>
                    <a:pt x="457" y="6"/>
                  </a:lnTo>
                  <a:lnTo>
                    <a:pt x="473" y="5"/>
                  </a:lnTo>
                  <a:lnTo>
                    <a:pt x="490" y="3"/>
                  </a:lnTo>
                  <a:lnTo>
                    <a:pt x="506" y="1"/>
                  </a:lnTo>
                  <a:lnTo>
                    <a:pt x="523" y="0"/>
                  </a:lnTo>
                  <a:lnTo>
                    <a:pt x="521" y="4"/>
                  </a:lnTo>
                  <a:lnTo>
                    <a:pt x="520" y="6"/>
                  </a:lnTo>
                  <a:lnTo>
                    <a:pt x="517" y="9"/>
                  </a:lnTo>
                  <a:lnTo>
                    <a:pt x="516" y="12"/>
                  </a:lnTo>
                  <a:lnTo>
                    <a:pt x="514" y="13"/>
                  </a:lnTo>
                  <a:lnTo>
                    <a:pt x="513" y="15"/>
                  </a:lnTo>
                  <a:lnTo>
                    <a:pt x="512" y="17"/>
                  </a:lnTo>
                  <a:lnTo>
                    <a:pt x="510" y="18"/>
                  </a:lnTo>
                  <a:lnTo>
                    <a:pt x="509" y="18"/>
                  </a:lnTo>
                  <a:lnTo>
                    <a:pt x="508" y="19"/>
                  </a:lnTo>
                  <a:lnTo>
                    <a:pt x="506" y="20"/>
                  </a:lnTo>
                  <a:lnTo>
                    <a:pt x="505" y="21"/>
                  </a:lnTo>
                  <a:lnTo>
                    <a:pt x="504" y="22"/>
                  </a:lnTo>
                  <a:lnTo>
                    <a:pt x="503" y="23"/>
                  </a:lnTo>
                  <a:lnTo>
                    <a:pt x="501" y="24"/>
                  </a:lnTo>
                  <a:lnTo>
                    <a:pt x="501" y="25"/>
                  </a:lnTo>
                  <a:lnTo>
                    <a:pt x="499" y="27"/>
                  </a:lnTo>
                  <a:lnTo>
                    <a:pt x="498" y="30"/>
                  </a:lnTo>
                  <a:lnTo>
                    <a:pt x="496" y="31"/>
                  </a:lnTo>
                  <a:lnTo>
                    <a:pt x="495" y="33"/>
                  </a:lnTo>
                  <a:lnTo>
                    <a:pt x="494" y="35"/>
                  </a:lnTo>
                  <a:lnTo>
                    <a:pt x="493" y="37"/>
                  </a:lnTo>
                  <a:lnTo>
                    <a:pt x="492" y="39"/>
                  </a:lnTo>
                  <a:lnTo>
                    <a:pt x="491" y="42"/>
                  </a:lnTo>
                  <a:lnTo>
                    <a:pt x="490" y="41"/>
                  </a:lnTo>
                  <a:lnTo>
                    <a:pt x="488" y="41"/>
                  </a:lnTo>
                  <a:lnTo>
                    <a:pt x="486" y="41"/>
                  </a:lnTo>
                  <a:lnTo>
                    <a:pt x="484" y="42"/>
                  </a:lnTo>
                  <a:lnTo>
                    <a:pt x="482" y="43"/>
                  </a:lnTo>
                  <a:lnTo>
                    <a:pt x="479" y="44"/>
                  </a:lnTo>
                  <a:lnTo>
                    <a:pt x="476" y="46"/>
                  </a:lnTo>
                  <a:lnTo>
                    <a:pt x="474" y="49"/>
                  </a:lnTo>
                  <a:lnTo>
                    <a:pt x="472" y="51"/>
                  </a:lnTo>
                  <a:lnTo>
                    <a:pt x="469" y="54"/>
                  </a:lnTo>
                  <a:lnTo>
                    <a:pt x="467" y="57"/>
                  </a:lnTo>
                  <a:lnTo>
                    <a:pt x="465" y="61"/>
                  </a:lnTo>
                  <a:lnTo>
                    <a:pt x="463" y="64"/>
                  </a:lnTo>
                  <a:lnTo>
                    <a:pt x="461" y="68"/>
                  </a:lnTo>
                  <a:lnTo>
                    <a:pt x="460" y="72"/>
                  </a:lnTo>
                  <a:lnTo>
                    <a:pt x="460" y="76"/>
                  </a:lnTo>
                  <a:lnTo>
                    <a:pt x="458" y="75"/>
                  </a:lnTo>
                  <a:lnTo>
                    <a:pt x="457" y="74"/>
                  </a:lnTo>
                  <a:lnTo>
                    <a:pt x="455" y="74"/>
                  </a:lnTo>
                  <a:lnTo>
                    <a:pt x="454" y="74"/>
                  </a:lnTo>
                  <a:lnTo>
                    <a:pt x="452" y="74"/>
                  </a:lnTo>
                  <a:lnTo>
                    <a:pt x="451" y="75"/>
                  </a:lnTo>
                  <a:lnTo>
                    <a:pt x="449" y="76"/>
                  </a:lnTo>
                  <a:lnTo>
                    <a:pt x="447" y="77"/>
                  </a:lnTo>
                  <a:lnTo>
                    <a:pt x="445" y="79"/>
                  </a:lnTo>
                  <a:lnTo>
                    <a:pt x="444" y="81"/>
                  </a:lnTo>
                  <a:lnTo>
                    <a:pt x="441" y="81"/>
                  </a:lnTo>
                  <a:lnTo>
                    <a:pt x="440" y="84"/>
                  </a:lnTo>
                  <a:lnTo>
                    <a:pt x="438" y="86"/>
                  </a:lnTo>
                  <a:lnTo>
                    <a:pt x="438" y="87"/>
                  </a:lnTo>
                  <a:lnTo>
                    <a:pt x="436" y="89"/>
                  </a:lnTo>
                  <a:lnTo>
                    <a:pt x="435" y="91"/>
                  </a:lnTo>
                  <a:lnTo>
                    <a:pt x="433" y="89"/>
                  </a:lnTo>
                  <a:lnTo>
                    <a:pt x="430" y="88"/>
                  </a:lnTo>
                  <a:lnTo>
                    <a:pt x="427" y="87"/>
                  </a:lnTo>
                  <a:lnTo>
                    <a:pt x="424" y="87"/>
                  </a:lnTo>
                  <a:lnTo>
                    <a:pt x="421" y="88"/>
                  </a:lnTo>
                  <a:lnTo>
                    <a:pt x="418" y="89"/>
                  </a:lnTo>
                  <a:lnTo>
                    <a:pt x="415" y="90"/>
                  </a:lnTo>
                  <a:lnTo>
                    <a:pt x="412" y="91"/>
                  </a:lnTo>
                  <a:lnTo>
                    <a:pt x="410" y="93"/>
                  </a:lnTo>
                  <a:lnTo>
                    <a:pt x="407" y="93"/>
                  </a:lnTo>
                  <a:lnTo>
                    <a:pt x="405" y="96"/>
                  </a:lnTo>
                  <a:lnTo>
                    <a:pt x="403" y="98"/>
                  </a:lnTo>
                  <a:lnTo>
                    <a:pt x="400" y="99"/>
                  </a:lnTo>
                  <a:lnTo>
                    <a:pt x="398" y="101"/>
                  </a:lnTo>
                  <a:lnTo>
                    <a:pt x="397" y="103"/>
                  </a:lnTo>
                  <a:lnTo>
                    <a:pt x="395" y="104"/>
                  </a:lnTo>
                  <a:lnTo>
                    <a:pt x="394" y="102"/>
                  </a:lnTo>
                  <a:lnTo>
                    <a:pt x="391" y="100"/>
                  </a:lnTo>
                  <a:lnTo>
                    <a:pt x="389" y="99"/>
                  </a:lnTo>
                  <a:lnTo>
                    <a:pt x="386" y="99"/>
                  </a:lnTo>
                  <a:lnTo>
                    <a:pt x="384" y="99"/>
                  </a:lnTo>
                  <a:lnTo>
                    <a:pt x="381" y="99"/>
                  </a:lnTo>
                  <a:lnTo>
                    <a:pt x="379" y="99"/>
                  </a:lnTo>
                  <a:lnTo>
                    <a:pt x="377" y="99"/>
                  </a:lnTo>
                  <a:lnTo>
                    <a:pt x="374" y="100"/>
                  </a:lnTo>
                  <a:lnTo>
                    <a:pt x="371" y="101"/>
                  </a:lnTo>
                  <a:lnTo>
                    <a:pt x="369" y="102"/>
                  </a:lnTo>
                  <a:lnTo>
                    <a:pt x="367" y="103"/>
                  </a:lnTo>
                  <a:lnTo>
                    <a:pt x="364" y="104"/>
                  </a:lnTo>
                  <a:lnTo>
                    <a:pt x="362" y="104"/>
                  </a:lnTo>
                  <a:lnTo>
                    <a:pt x="359" y="105"/>
                  </a:lnTo>
                  <a:lnTo>
                    <a:pt x="356" y="105"/>
                  </a:lnTo>
                  <a:lnTo>
                    <a:pt x="353" y="105"/>
                  </a:lnTo>
                  <a:lnTo>
                    <a:pt x="349" y="104"/>
                  </a:lnTo>
                  <a:lnTo>
                    <a:pt x="345" y="104"/>
                  </a:lnTo>
                  <a:lnTo>
                    <a:pt x="343" y="104"/>
                  </a:lnTo>
                  <a:lnTo>
                    <a:pt x="339" y="104"/>
                  </a:lnTo>
                  <a:lnTo>
                    <a:pt x="335" y="103"/>
                  </a:lnTo>
                  <a:lnTo>
                    <a:pt x="332" y="103"/>
                  </a:lnTo>
                  <a:lnTo>
                    <a:pt x="328" y="103"/>
                  </a:lnTo>
                  <a:lnTo>
                    <a:pt x="325" y="103"/>
                  </a:lnTo>
                  <a:lnTo>
                    <a:pt x="321" y="102"/>
                  </a:lnTo>
                  <a:lnTo>
                    <a:pt x="318" y="102"/>
                  </a:lnTo>
                  <a:lnTo>
                    <a:pt x="314" y="102"/>
                  </a:lnTo>
                  <a:lnTo>
                    <a:pt x="311" y="102"/>
                  </a:lnTo>
                  <a:lnTo>
                    <a:pt x="307" y="102"/>
                  </a:lnTo>
                  <a:lnTo>
                    <a:pt x="304" y="101"/>
                  </a:lnTo>
                  <a:lnTo>
                    <a:pt x="300" y="101"/>
                  </a:lnTo>
                  <a:lnTo>
                    <a:pt x="297" y="112"/>
                  </a:lnTo>
                  <a:lnTo>
                    <a:pt x="295" y="112"/>
                  </a:lnTo>
                  <a:lnTo>
                    <a:pt x="292" y="112"/>
                  </a:lnTo>
                  <a:lnTo>
                    <a:pt x="290" y="112"/>
                  </a:lnTo>
                  <a:lnTo>
                    <a:pt x="287" y="112"/>
                  </a:lnTo>
                  <a:lnTo>
                    <a:pt x="283" y="112"/>
                  </a:lnTo>
                  <a:lnTo>
                    <a:pt x="280" y="111"/>
                  </a:lnTo>
                  <a:lnTo>
                    <a:pt x="277" y="110"/>
                  </a:lnTo>
                  <a:lnTo>
                    <a:pt x="273" y="109"/>
                  </a:lnTo>
                  <a:lnTo>
                    <a:pt x="269" y="107"/>
                  </a:lnTo>
                  <a:lnTo>
                    <a:pt x="266" y="106"/>
                  </a:lnTo>
                  <a:lnTo>
                    <a:pt x="262" y="105"/>
                  </a:lnTo>
                  <a:lnTo>
                    <a:pt x="258" y="103"/>
                  </a:lnTo>
                  <a:lnTo>
                    <a:pt x="255" y="101"/>
                  </a:lnTo>
                  <a:lnTo>
                    <a:pt x="251" y="99"/>
                  </a:lnTo>
                  <a:lnTo>
                    <a:pt x="247" y="98"/>
                  </a:lnTo>
                  <a:lnTo>
                    <a:pt x="243" y="96"/>
                  </a:lnTo>
                  <a:lnTo>
                    <a:pt x="179" y="159"/>
                  </a:lnTo>
                  <a:lnTo>
                    <a:pt x="181" y="161"/>
                  </a:lnTo>
                  <a:lnTo>
                    <a:pt x="182" y="162"/>
                  </a:lnTo>
                  <a:lnTo>
                    <a:pt x="184" y="164"/>
                  </a:lnTo>
                  <a:lnTo>
                    <a:pt x="185" y="165"/>
                  </a:lnTo>
                  <a:lnTo>
                    <a:pt x="187" y="166"/>
                  </a:lnTo>
                  <a:lnTo>
                    <a:pt x="190" y="167"/>
                  </a:lnTo>
                  <a:lnTo>
                    <a:pt x="193" y="168"/>
                  </a:lnTo>
                  <a:lnTo>
                    <a:pt x="195" y="168"/>
                  </a:lnTo>
                  <a:lnTo>
                    <a:pt x="198" y="169"/>
                  </a:lnTo>
                  <a:lnTo>
                    <a:pt x="201" y="170"/>
                  </a:lnTo>
                  <a:lnTo>
                    <a:pt x="203" y="171"/>
                  </a:lnTo>
                  <a:lnTo>
                    <a:pt x="206" y="172"/>
                  </a:lnTo>
                  <a:lnTo>
                    <a:pt x="208" y="174"/>
                  </a:lnTo>
                  <a:lnTo>
                    <a:pt x="211" y="174"/>
                  </a:lnTo>
                  <a:lnTo>
                    <a:pt x="213" y="176"/>
                  </a:lnTo>
                  <a:lnTo>
                    <a:pt x="215" y="178"/>
                  </a:lnTo>
                  <a:lnTo>
                    <a:pt x="0" y="206"/>
                  </a:lnTo>
                  <a:lnTo>
                    <a:pt x="0" y="52"/>
                  </a:lnTo>
                </a:path>
              </a:pathLst>
            </a:custGeom>
            <a:solidFill>
              <a:srgbClr val="8888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65" name="Freeform 553">
              <a:extLst>
                <a:ext uri="{FF2B5EF4-FFF2-40B4-BE49-F238E27FC236}">
                  <a16:creationId xmlns:a16="http://schemas.microsoft.com/office/drawing/2014/main" id="{23D29095-CA93-E5A9-F95F-CB37B23C6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" y="3913"/>
              <a:ext cx="524" cy="207"/>
            </a:xfrm>
            <a:custGeom>
              <a:avLst/>
              <a:gdLst>
                <a:gd name="T0" fmla="*/ 16 w 524"/>
                <a:gd name="T1" fmla="*/ 50 h 207"/>
                <a:gd name="T2" fmla="*/ 65 w 524"/>
                <a:gd name="T3" fmla="*/ 45 h 207"/>
                <a:gd name="T4" fmla="*/ 114 w 524"/>
                <a:gd name="T5" fmla="*/ 40 h 207"/>
                <a:gd name="T6" fmla="*/ 163 w 524"/>
                <a:gd name="T7" fmla="*/ 36 h 207"/>
                <a:gd name="T8" fmla="*/ 212 w 524"/>
                <a:gd name="T9" fmla="*/ 31 h 207"/>
                <a:gd name="T10" fmla="*/ 261 w 524"/>
                <a:gd name="T11" fmla="*/ 26 h 207"/>
                <a:gd name="T12" fmla="*/ 310 w 524"/>
                <a:gd name="T13" fmla="*/ 21 h 207"/>
                <a:gd name="T14" fmla="*/ 359 w 524"/>
                <a:gd name="T15" fmla="*/ 17 h 207"/>
                <a:gd name="T16" fmla="*/ 408 w 524"/>
                <a:gd name="T17" fmla="*/ 12 h 207"/>
                <a:gd name="T18" fmla="*/ 457 w 524"/>
                <a:gd name="T19" fmla="*/ 6 h 207"/>
                <a:gd name="T20" fmla="*/ 506 w 524"/>
                <a:gd name="T21" fmla="*/ 1 h 207"/>
                <a:gd name="T22" fmla="*/ 521 w 524"/>
                <a:gd name="T23" fmla="*/ 4 h 207"/>
                <a:gd name="T24" fmla="*/ 516 w 524"/>
                <a:gd name="T25" fmla="*/ 12 h 207"/>
                <a:gd name="T26" fmla="*/ 512 w 524"/>
                <a:gd name="T27" fmla="*/ 17 h 207"/>
                <a:gd name="T28" fmla="*/ 508 w 524"/>
                <a:gd name="T29" fmla="*/ 19 h 207"/>
                <a:gd name="T30" fmla="*/ 504 w 524"/>
                <a:gd name="T31" fmla="*/ 22 h 207"/>
                <a:gd name="T32" fmla="*/ 501 w 524"/>
                <a:gd name="T33" fmla="*/ 25 h 207"/>
                <a:gd name="T34" fmla="*/ 498 w 524"/>
                <a:gd name="T35" fmla="*/ 30 h 207"/>
                <a:gd name="T36" fmla="*/ 494 w 524"/>
                <a:gd name="T37" fmla="*/ 35 h 207"/>
                <a:gd name="T38" fmla="*/ 491 w 524"/>
                <a:gd name="T39" fmla="*/ 42 h 207"/>
                <a:gd name="T40" fmla="*/ 488 w 524"/>
                <a:gd name="T41" fmla="*/ 41 h 207"/>
                <a:gd name="T42" fmla="*/ 482 w 524"/>
                <a:gd name="T43" fmla="*/ 43 h 207"/>
                <a:gd name="T44" fmla="*/ 474 w 524"/>
                <a:gd name="T45" fmla="*/ 49 h 207"/>
                <a:gd name="T46" fmla="*/ 467 w 524"/>
                <a:gd name="T47" fmla="*/ 57 h 207"/>
                <a:gd name="T48" fmla="*/ 461 w 524"/>
                <a:gd name="T49" fmla="*/ 68 h 207"/>
                <a:gd name="T50" fmla="*/ 460 w 524"/>
                <a:gd name="T51" fmla="*/ 76 h 207"/>
                <a:gd name="T52" fmla="*/ 455 w 524"/>
                <a:gd name="T53" fmla="*/ 74 h 207"/>
                <a:gd name="T54" fmla="*/ 451 w 524"/>
                <a:gd name="T55" fmla="*/ 75 h 207"/>
                <a:gd name="T56" fmla="*/ 445 w 524"/>
                <a:gd name="T57" fmla="*/ 79 h 207"/>
                <a:gd name="T58" fmla="*/ 440 w 524"/>
                <a:gd name="T59" fmla="*/ 84 h 207"/>
                <a:gd name="T60" fmla="*/ 436 w 524"/>
                <a:gd name="T61" fmla="*/ 89 h 207"/>
                <a:gd name="T62" fmla="*/ 433 w 524"/>
                <a:gd name="T63" fmla="*/ 89 h 207"/>
                <a:gd name="T64" fmla="*/ 424 w 524"/>
                <a:gd name="T65" fmla="*/ 87 h 207"/>
                <a:gd name="T66" fmla="*/ 415 w 524"/>
                <a:gd name="T67" fmla="*/ 90 h 207"/>
                <a:gd name="T68" fmla="*/ 407 w 524"/>
                <a:gd name="T69" fmla="*/ 93 h 207"/>
                <a:gd name="T70" fmla="*/ 400 w 524"/>
                <a:gd name="T71" fmla="*/ 99 h 207"/>
                <a:gd name="T72" fmla="*/ 395 w 524"/>
                <a:gd name="T73" fmla="*/ 104 h 207"/>
                <a:gd name="T74" fmla="*/ 391 w 524"/>
                <a:gd name="T75" fmla="*/ 100 h 207"/>
                <a:gd name="T76" fmla="*/ 384 w 524"/>
                <a:gd name="T77" fmla="*/ 99 h 207"/>
                <a:gd name="T78" fmla="*/ 377 w 524"/>
                <a:gd name="T79" fmla="*/ 99 h 207"/>
                <a:gd name="T80" fmla="*/ 369 w 524"/>
                <a:gd name="T81" fmla="*/ 102 h 207"/>
                <a:gd name="T82" fmla="*/ 362 w 524"/>
                <a:gd name="T83" fmla="*/ 104 h 207"/>
                <a:gd name="T84" fmla="*/ 356 w 524"/>
                <a:gd name="T85" fmla="*/ 105 h 207"/>
                <a:gd name="T86" fmla="*/ 345 w 524"/>
                <a:gd name="T87" fmla="*/ 104 h 207"/>
                <a:gd name="T88" fmla="*/ 335 w 524"/>
                <a:gd name="T89" fmla="*/ 103 h 207"/>
                <a:gd name="T90" fmla="*/ 325 w 524"/>
                <a:gd name="T91" fmla="*/ 103 h 207"/>
                <a:gd name="T92" fmla="*/ 314 w 524"/>
                <a:gd name="T93" fmla="*/ 102 h 207"/>
                <a:gd name="T94" fmla="*/ 304 w 524"/>
                <a:gd name="T95" fmla="*/ 101 h 207"/>
                <a:gd name="T96" fmla="*/ 297 w 524"/>
                <a:gd name="T97" fmla="*/ 112 h 207"/>
                <a:gd name="T98" fmla="*/ 290 w 524"/>
                <a:gd name="T99" fmla="*/ 112 h 207"/>
                <a:gd name="T100" fmla="*/ 280 w 524"/>
                <a:gd name="T101" fmla="*/ 111 h 207"/>
                <a:gd name="T102" fmla="*/ 269 w 524"/>
                <a:gd name="T103" fmla="*/ 107 h 207"/>
                <a:gd name="T104" fmla="*/ 258 w 524"/>
                <a:gd name="T105" fmla="*/ 103 h 207"/>
                <a:gd name="T106" fmla="*/ 247 w 524"/>
                <a:gd name="T107" fmla="*/ 98 h 207"/>
                <a:gd name="T108" fmla="*/ 179 w 524"/>
                <a:gd name="T109" fmla="*/ 159 h 207"/>
                <a:gd name="T110" fmla="*/ 184 w 524"/>
                <a:gd name="T111" fmla="*/ 164 h 207"/>
                <a:gd name="T112" fmla="*/ 190 w 524"/>
                <a:gd name="T113" fmla="*/ 167 h 207"/>
                <a:gd name="T114" fmla="*/ 198 w 524"/>
                <a:gd name="T115" fmla="*/ 169 h 207"/>
                <a:gd name="T116" fmla="*/ 206 w 524"/>
                <a:gd name="T117" fmla="*/ 172 h 207"/>
                <a:gd name="T118" fmla="*/ 213 w 524"/>
                <a:gd name="T119" fmla="*/ 176 h 207"/>
                <a:gd name="T120" fmla="*/ 0 w 524"/>
                <a:gd name="T121" fmla="*/ 5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4" h="207">
                  <a:moveTo>
                    <a:pt x="0" y="52"/>
                  </a:moveTo>
                  <a:lnTo>
                    <a:pt x="0" y="52"/>
                  </a:lnTo>
                  <a:lnTo>
                    <a:pt x="16" y="50"/>
                  </a:lnTo>
                  <a:lnTo>
                    <a:pt x="32" y="49"/>
                  </a:lnTo>
                  <a:lnTo>
                    <a:pt x="49" y="47"/>
                  </a:lnTo>
                  <a:lnTo>
                    <a:pt x="65" y="45"/>
                  </a:lnTo>
                  <a:lnTo>
                    <a:pt x="81" y="43"/>
                  </a:lnTo>
                  <a:lnTo>
                    <a:pt x="98" y="42"/>
                  </a:lnTo>
                  <a:lnTo>
                    <a:pt x="114" y="40"/>
                  </a:lnTo>
                  <a:lnTo>
                    <a:pt x="130" y="39"/>
                  </a:lnTo>
                  <a:lnTo>
                    <a:pt x="147" y="37"/>
                  </a:lnTo>
                  <a:lnTo>
                    <a:pt x="163" y="36"/>
                  </a:lnTo>
                  <a:lnTo>
                    <a:pt x="179" y="34"/>
                  </a:lnTo>
                  <a:lnTo>
                    <a:pt x="196" y="32"/>
                  </a:lnTo>
                  <a:lnTo>
                    <a:pt x="212" y="31"/>
                  </a:lnTo>
                  <a:lnTo>
                    <a:pt x="228" y="29"/>
                  </a:lnTo>
                  <a:lnTo>
                    <a:pt x="245" y="28"/>
                  </a:lnTo>
                  <a:lnTo>
                    <a:pt x="261" y="26"/>
                  </a:lnTo>
                  <a:lnTo>
                    <a:pt x="277" y="24"/>
                  </a:lnTo>
                  <a:lnTo>
                    <a:pt x="294" y="23"/>
                  </a:lnTo>
                  <a:lnTo>
                    <a:pt x="310" y="21"/>
                  </a:lnTo>
                  <a:lnTo>
                    <a:pt x="326" y="19"/>
                  </a:lnTo>
                  <a:lnTo>
                    <a:pt x="343" y="18"/>
                  </a:lnTo>
                  <a:lnTo>
                    <a:pt x="359" y="17"/>
                  </a:lnTo>
                  <a:lnTo>
                    <a:pt x="375" y="15"/>
                  </a:lnTo>
                  <a:lnTo>
                    <a:pt x="392" y="13"/>
                  </a:lnTo>
                  <a:lnTo>
                    <a:pt x="408" y="12"/>
                  </a:lnTo>
                  <a:lnTo>
                    <a:pt x="424" y="10"/>
                  </a:lnTo>
                  <a:lnTo>
                    <a:pt x="441" y="8"/>
                  </a:lnTo>
                  <a:lnTo>
                    <a:pt x="457" y="6"/>
                  </a:lnTo>
                  <a:lnTo>
                    <a:pt x="473" y="5"/>
                  </a:lnTo>
                  <a:lnTo>
                    <a:pt x="490" y="3"/>
                  </a:lnTo>
                  <a:lnTo>
                    <a:pt x="506" y="1"/>
                  </a:lnTo>
                  <a:lnTo>
                    <a:pt x="523" y="0"/>
                  </a:lnTo>
                  <a:lnTo>
                    <a:pt x="523" y="0"/>
                  </a:lnTo>
                  <a:lnTo>
                    <a:pt x="521" y="4"/>
                  </a:lnTo>
                  <a:lnTo>
                    <a:pt x="520" y="6"/>
                  </a:lnTo>
                  <a:lnTo>
                    <a:pt x="517" y="9"/>
                  </a:lnTo>
                  <a:lnTo>
                    <a:pt x="516" y="12"/>
                  </a:lnTo>
                  <a:lnTo>
                    <a:pt x="514" y="13"/>
                  </a:lnTo>
                  <a:lnTo>
                    <a:pt x="513" y="15"/>
                  </a:lnTo>
                  <a:lnTo>
                    <a:pt x="512" y="17"/>
                  </a:lnTo>
                  <a:lnTo>
                    <a:pt x="510" y="18"/>
                  </a:lnTo>
                  <a:lnTo>
                    <a:pt x="509" y="18"/>
                  </a:lnTo>
                  <a:lnTo>
                    <a:pt x="508" y="19"/>
                  </a:lnTo>
                  <a:lnTo>
                    <a:pt x="506" y="20"/>
                  </a:lnTo>
                  <a:lnTo>
                    <a:pt x="505" y="21"/>
                  </a:lnTo>
                  <a:lnTo>
                    <a:pt x="504" y="22"/>
                  </a:lnTo>
                  <a:lnTo>
                    <a:pt x="503" y="23"/>
                  </a:lnTo>
                  <a:lnTo>
                    <a:pt x="501" y="24"/>
                  </a:lnTo>
                  <a:lnTo>
                    <a:pt x="501" y="25"/>
                  </a:lnTo>
                  <a:lnTo>
                    <a:pt x="501" y="25"/>
                  </a:lnTo>
                  <a:lnTo>
                    <a:pt x="499" y="27"/>
                  </a:lnTo>
                  <a:lnTo>
                    <a:pt x="498" y="30"/>
                  </a:lnTo>
                  <a:lnTo>
                    <a:pt x="496" y="31"/>
                  </a:lnTo>
                  <a:lnTo>
                    <a:pt x="495" y="33"/>
                  </a:lnTo>
                  <a:lnTo>
                    <a:pt x="494" y="35"/>
                  </a:lnTo>
                  <a:lnTo>
                    <a:pt x="493" y="37"/>
                  </a:lnTo>
                  <a:lnTo>
                    <a:pt x="492" y="39"/>
                  </a:lnTo>
                  <a:lnTo>
                    <a:pt x="491" y="42"/>
                  </a:lnTo>
                  <a:lnTo>
                    <a:pt x="491" y="42"/>
                  </a:lnTo>
                  <a:lnTo>
                    <a:pt x="490" y="41"/>
                  </a:lnTo>
                  <a:lnTo>
                    <a:pt x="488" y="41"/>
                  </a:lnTo>
                  <a:lnTo>
                    <a:pt x="486" y="41"/>
                  </a:lnTo>
                  <a:lnTo>
                    <a:pt x="484" y="42"/>
                  </a:lnTo>
                  <a:lnTo>
                    <a:pt x="482" y="43"/>
                  </a:lnTo>
                  <a:lnTo>
                    <a:pt x="479" y="44"/>
                  </a:lnTo>
                  <a:lnTo>
                    <a:pt x="476" y="46"/>
                  </a:lnTo>
                  <a:lnTo>
                    <a:pt x="474" y="49"/>
                  </a:lnTo>
                  <a:lnTo>
                    <a:pt x="472" y="51"/>
                  </a:lnTo>
                  <a:lnTo>
                    <a:pt x="469" y="54"/>
                  </a:lnTo>
                  <a:lnTo>
                    <a:pt x="467" y="57"/>
                  </a:lnTo>
                  <a:lnTo>
                    <a:pt x="465" y="61"/>
                  </a:lnTo>
                  <a:lnTo>
                    <a:pt x="463" y="64"/>
                  </a:lnTo>
                  <a:lnTo>
                    <a:pt x="461" y="68"/>
                  </a:lnTo>
                  <a:lnTo>
                    <a:pt x="460" y="72"/>
                  </a:lnTo>
                  <a:lnTo>
                    <a:pt x="460" y="76"/>
                  </a:lnTo>
                  <a:lnTo>
                    <a:pt x="460" y="76"/>
                  </a:lnTo>
                  <a:lnTo>
                    <a:pt x="458" y="75"/>
                  </a:lnTo>
                  <a:lnTo>
                    <a:pt x="457" y="74"/>
                  </a:lnTo>
                  <a:lnTo>
                    <a:pt x="455" y="74"/>
                  </a:lnTo>
                  <a:lnTo>
                    <a:pt x="454" y="74"/>
                  </a:lnTo>
                  <a:lnTo>
                    <a:pt x="452" y="74"/>
                  </a:lnTo>
                  <a:lnTo>
                    <a:pt x="451" y="75"/>
                  </a:lnTo>
                  <a:lnTo>
                    <a:pt x="449" y="76"/>
                  </a:lnTo>
                  <a:lnTo>
                    <a:pt x="447" y="77"/>
                  </a:lnTo>
                  <a:lnTo>
                    <a:pt x="445" y="79"/>
                  </a:lnTo>
                  <a:lnTo>
                    <a:pt x="444" y="81"/>
                  </a:lnTo>
                  <a:lnTo>
                    <a:pt x="441" y="81"/>
                  </a:lnTo>
                  <a:lnTo>
                    <a:pt x="440" y="84"/>
                  </a:lnTo>
                  <a:lnTo>
                    <a:pt x="438" y="86"/>
                  </a:lnTo>
                  <a:lnTo>
                    <a:pt x="438" y="87"/>
                  </a:lnTo>
                  <a:lnTo>
                    <a:pt x="436" y="89"/>
                  </a:lnTo>
                  <a:lnTo>
                    <a:pt x="435" y="91"/>
                  </a:lnTo>
                  <a:lnTo>
                    <a:pt x="435" y="91"/>
                  </a:lnTo>
                  <a:lnTo>
                    <a:pt x="433" y="89"/>
                  </a:lnTo>
                  <a:lnTo>
                    <a:pt x="430" y="88"/>
                  </a:lnTo>
                  <a:lnTo>
                    <a:pt x="427" y="87"/>
                  </a:lnTo>
                  <a:lnTo>
                    <a:pt x="424" y="87"/>
                  </a:lnTo>
                  <a:lnTo>
                    <a:pt x="421" y="88"/>
                  </a:lnTo>
                  <a:lnTo>
                    <a:pt x="418" y="89"/>
                  </a:lnTo>
                  <a:lnTo>
                    <a:pt x="415" y="90"/>
                  </a:lnTo>
                  <a:lnTo>
                    <a:pt x="412" y="91"/>
                  </a:lnTo>
                  <a:lnTo>
                    <a:pt x="410" y="93"/>
                  </a:lnTo>
                  <a:lnTo>
                    <a:pt x="407" y="93"/>
                  </a:lnTo>
                  <a:lnTo>
                    <a:pt x="405" y="96"/>
                  </a:lnTo>
                  <a:lnTo>
                    <a:pt x="403" y="98"/>
                  </a:lnTo>
                  <a:lnTo>
                    <a:pt x="400" y="99"/>
                  </a:lnTo>
                  <a:lnTo>
                    <a:pt x="398" y="101"/>
                  </a:lnTo>
                  <a:lnTo>
                    <a:pt x="397" y="103"/>
                  </a:lnTo>
                  <a:lnTo>
                    <a:pt x="395" y="104"/>
                  </a:lnTo>
                  <a:lnTo>
                    <a:pt x="395" y="104"/>
                  </a:lnTo>
                  <a:lnTo>
                    <a:pt x="394" y="102"/>
                  </a:lnTo>
                  <a:lnTo>
                    <a:pt x="391" y="100"/>
                  </a:lnTo>
                  <a:lnTo>
                    <a:pt x="389" y="99"/>
                  </a:lnTo>
                  <a:lnTo>
                    <a:pt x="386" y="99"/>
                  </a:lnTo>
                  <a:lnTo>
                    <a:pt x="384" y="99"/>
                  </a:lnTo>
                  <a:lnTo>
                    <a:pt x="381" y="99"/>
                  </a:lnTo>
                  <a:lnTo>
                    <a:pt x="379" y="99"/>
                  </a:lnTo>
                  <a:lnTo>
                    <a:pt x="377" y="99"/>
                  </a:lnTo>
                  <a:lnTo>
                    <a:pt x="374" y="100"/>
                  </a:lnTo>
                  <a:lnTo>
                    <a:pt x="371" y="101"/>
                  </a:lnTo>
                  <a:lnTo>
                    <a:pt x="369" y="102"/>
                  </a:lnTo>
                  <a:lnTo>
                    <a:pt x="367" y="103"/>
                  </a:lnTo>
                  <a:lnTo>
                    <a:pt x="364" y="104"/>
                  </a:lnTo>
                  <a:lnTo>
                    <a:pt x="362" y="104"/>
                  </a:lnTo>
                  <a:lnTo>
                    <a:pt x="359" y="105"/>
                  </a:lnTo>
                  <a:lnTo>
                    <a:pt x="356" y="105"/>
                  </a:lnTo>
                  <a:lnTo>
                    <a:pt x="356" y="105"/>
                  </a:lnTo>
                  <a:lnTo>
                    <a:pt x="353" y="105"/>
                  </a:lnTo>
                  <a:lnTo>
                    <a:pt x="349" y="104"/>
                  </a:lnTo>
                  <a:lnTo>
                    <a:pt x="345" y="104"/>
                  </a:lnTo>
                  <a:lnTo>
                    <a:pt x="343" y="104"/>
                  </a:lnTo>
                  <a:lnTo>
                    <a:pt x="339" y="104"/>
                  </a:lnTo>
                  <a:lnTo>
                    <a:pt x="335" y="103"/>
                  </a:lnTo>
                  <a:lnTo>
                    <a:pt x="332" y="103"/>
                  </a:lnTo>
                  <a:lnTo>
                    <a:pt x="328" y="103"/>
                  </a:lnTo>
                  <a:lnTo>
                    <a:pt x="325" y="103"/>
                  </a:lnTo>
                  <a:lnTo>
                    <a:pt x="321" y="102"/>
                  </a:lnTo>
                  <a:lnTo>
                    <a:pt x="318" y="102"/>
                  </a:lnTo>
                  <a:lnTo>
                    <a:pt x="314" y="102"/>
                  </a:lnTo>
                  <a:lnTo>
                    <a:pt x="311" y="102"/>
                  </a:lnTo>
                  <a:lnTo>
                    <a:pt x="307" y="102"/>
                  </a:lnTo>
                  <a:lnTo>
                    <a:pt x="304" y="101"/>
                  </a:lnTo>
                  <a:lnTo>
                    <a:pt x="300" y="101"/>
                  </a:lnTo>
                  <a:lnTo>
                    <a:pt x="297" y="112"/>
                  </a:lnTo>
                  <a:lnTo>
                    <a:pt x="297" y="112"/>
                  </a:lnTo>
                  <a:lnTo>
                    <a:pt x="295" y="112"/>
                  </a:lnTo>
                  <a:lnTo>
                    <a:pt x="292" y="112"/>
                  </a:lnTo>
                  <a:lnTo>
                    <a:pt x="290" y="112"/>
                  </a:lnTo>
                  <a:lnTo>
                    <a:pt x="287" y="112"/>
                  </a:lnTo>
                  <a:lnTo>
                    <a:pt x="283" y="112"/>
                  </a:lnTo>
                  <a:lnTo>
                    <a:pt x="280" y="111"/>
                  </a:lnTo>
                  <a:lnTo>
                    <a:pt x="277" y="110"/>
                  </a:lnTo>
                  <a:lnTo>
                    <a:pt x="273" y="109"/>
                  </a:lnTo>
                  <a:lnTo>
                    <a:pt x="269" y="107"/>
                  </a:lnTo>
                  <a:lnTo>
                    <a:pt x="266" y="106"/>
                  </a:lnTo>
                  <a:lnTo>
                    <a:pt x="262" y="105"/>
                  </a:lnTo>
                  <a:lnTo>
                    <a:pt x="258" y="103"/>
                  </a:lnTo>
                  <a:lnTo>
                    <a:pt x="255" y="101"/>
                  </a:lnTo>
                  <a:lnTo>
                    <a:pt x="251" y="99"/>
                  </a:lnTo>
                  <a:lnTo>
                    <a:pt x="247" y="98"/>
                  </a:lnTo>
                  <a:lnTo>
                    <a:pt x="243" y="96"/>
                  </a:lnTo>
                  <a:lnTo>
                    <a:pt x="179" y="159"/>
                  </a:lnTo>
                  <a:lnTo>
                    <a:pt x="179" y="159"/>
                  </a:lnTo>
                  <a:lnTo>
                    <a:pt x="181" y="161"/>
                  </a:lnTo>
                  <a:lnTo>
                    <a:pt x="182" y="162"/>
                  </a:lnTo>
                  <a:lnTo>
                    <a:pt x="184" y="164"/>
                  </a:lnTo>
                  <a:lnTo>
                    <a:pt x="185" y="165"/>
                  </a:lnTo>
                  <a:lnTo>
                    <a:pt x="187" y="166"/>
                  </a:lnTo>
                  <a:lnTo>
                    <a:pt x="190" y="167"/>
                  </a:lnTo>
                  <a:lnTo>
                    <a:pt x="193" y="168"/>
                  </a:lnTo>
                  <a:lnTo>
                    <a:pt x="195" y="168"/>
                  </a:lnTo>
                  <a:lnTo>
                    <a:pt x="198" y="169"/>
                  </a:lnTo>
                  <a:lnTo>
                    <a:pt x="201" y="170"/>
                  </a:lnTo>
                  <a:lnTo>
                    <a:pt x="203" y="171"/>
                  </a:lnTo>
                  <a:lnTo>
                    <a:pt x="206" y="172"/>
                  </a:lnTo>
                  <a:lnTo>
                    <a:pt x="208" y="174"/>
                  </a:lnTo>
                  <a:lnTo>
                    <a:pt x="211" y="174"/>
                  </a:lnTo>
                  <a:lnTo>
                    <a:pt x="213" y="176"/>
                  </a:lnTo>
                  <a:lnTo>
                    <a:pt x="215" y="178"/>
                  </a:lnTo>
                  <a:lnTo>
                    <a:pt x="0" y="206"/>
                  </a:lnTo>
                  <a:lnTo>
                    <a:pt x="0" y="5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66" name="Freeform 554">
              <a:extLst>
                <a:ext uri="{FF2B5EF4-FFF2-40B4-BE49-F238E27FC236}">
                  <a16:creationId xmlns:a16="http://schemas.microsoft.com/office/drawing/2014/main" id="{AEEFED05-0473-EB52-5036-3BC58B570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" y="3628"/>
              <a:ext cx="324" cy="316"/>
            </a:xfrm>
            <a:custGeom>
              <a:avLst/>
              <a:gdLst>
                <a:gd name="T0" fmla="*/ 220 w 324"/>
                <a:gd name="T1" fmla="*/ 302 h 316"/>
                <a:gd name="T2" fmla="*/ 223 w 324"/>
                <a:gd name="T3" fmla="*/ 301 h 316"/>
                <a:gd name="T4" fmla="*/ 226 w 324"/>
                <a:gd name="T5" fmla="*/ 298 h 316"/>
                <a:gd name="T6" fmla="*/ 229 w 324"/>
                <a:gd name="T7" fmla="*/ 296 h 316"/>
                <a:gd name="T8" fmla="*/ 258 w 324"/>
                <a:gd name="T9" fmla="*/ 290 h 316"/>
                <a:gd name="T10" fmla="*/ 291 w 324"/>
                <a:gd name="T11" fmla="*/ 278 h 316"/>
                <a:gd name="T12" fmla="*/ 312 w 324"/>
                <a:gd name="T13" fmla="*/ 268 h 316"/>
                <a:gd name="T14" fmla="*/ 317 w 324"/>
                <a:gd name="T15" fmla="*/ 264 h 316"/>
                <a:gd name="T16" fmla="*/ 320 w 324"/>
                <a:gd name="T17" fmla="*/ 260 h 316"/>
                <a:gd name="T18" fmla="*/ 322 w 324"/>
                <a:gd name="T19" fmla="*/ 255 h 316"/>
                <a:gd name="T20" fmla="*/ 323 w 324"/>
                <a:gd name="T21" fmla="*/ 250 h 316"/>
                <a:gd name="T22" fmla="*/ 323 w 324"/>
                <a:gd name="T23" fmla="*/ 245 h 316"/>
                <a:gd name="T24" fmla="*/ 323 w 324"/>
                <a:gd name="T25" fmla="*/ 240 h 316"/>
                <a:gd name="T26" fmla="*/ 322 w 324"/>
                <a:gd name="T27" fmla="*/ 236 h 316"/>
                <a:gd name="T28" fmla="*/ 306 w 324"/>
                <a:gd name="T29" fmla="*/ 25 h 316"/>
                <a:gd name="T30" fmla="*/ 305 w 324"/>
                <a:gd name="T31" fmla="*/ 16 h 316"/>
                <a:gd name="T32" fmla="*/ 302 w 324"/>
                <a:gd name="T33" fmla="*/ 9 h 316"/>
                <a:gd name="T34" fmla="*/ 299 w 324"/>
                <a:gd name="T35" fmla="*/ 5 h 316"/>
                <a:gd name="T36" fmla="*/ 295 w 324"/>
                <a:gd name="T37" fmla="*/ 2 h 316"/>
                <a:gd name="T38" fmla="*/ 291 w 324"/>
                <a:gd name="T39" fmla="*/ 0 h 316"/>
                <a:gd name="T40" fmla="*/ 287 w 324"/>
                <a:gd name="T41" fmla="*/ 0 h 316"/>
                <a:gd name="T42" fmla="*/ 283 w 324"/>
                <a:gd name="T43" fmla="*/ 0 h 316"/>
                <a:gd name="T44" fmla="*/ 279 w 324"/>
                <a:gd name="T45" fmla="*/ 0 h 316"/>
                <a:gd name="T46" fmla="*/ 265 w 324"/>
                <a:gd name="T47" fmla="*/ 1 h 316"/>
                <a:gd name="T48" fmla="*/ 251 w 324"/>
                <a:gd name="T49" fmla="*/ 2 h 316"/>
                <a:gd name="T50" fmla="*/ 237 w 324"/>
                <a:gd name="T51" fmla="*/ 3 h 316"/>
                <a:gd name="T52" fmla="*/ 223 w 324"/>
                <a:gd name="T53" fmla="*/ 5 h 316"/>
                <a:gd name="T54" fmla="*/ 209 w 324"/>
                <a:gd name="T55" fmla="*/ 6 h 316"/>
                <a:gd name="T56" fmla="*/ 196 w 324"/>
                <a:gd name="T57" fmla="*/ 6 h 316"/>
                <a:gd name="T58" fmla="*/ 182 w 324"/>
                <a:gd name="T59" fmla="*/ 7 h 316"/>
                <a:gd name="T60" fmla="*/ 168 w 324"/>
                <a:gd name="T61" fmla="*/ 8 h 316"/>
                <a:gd name="T62" fmla="*/ 154 w 324"/>
                <a:gd name="T63" fmla="*/ 9 h 316"/>
                <a:gd name="T64" fmla="*/ 140 w 324"/>
                <a:gd name="T65" fmla="*/ 10 h 316"/>
                <a:gd name="T66" fmla="*/ 126 w 324"/>
                <a:gd name="T67" fmla="*/ 11 h 316"/>
                <a:gd name="T68" fmla="*/ 112 w 324"/>
                <a:gd name="T69" fmla="*/ 12 h 316"/>
                <a:gd name="T70" fmla="*/ 98 w 324"/>
                <a:gd name="T71" fmla="*/ 12 h 316"/>
                <a:gd name="T72" fmla="*/ 84 w 324"/>
                <a:gd name="T73" fmla="*/ 13 h 316"/>
                <a:gd name="T74" fmla="*/ 70 w 324"/>
                <a:gd name="T75" fmla="*/ 14 h 316"/>
                <a:gd name="T76" fmla="*/ 55 w 324"/>
                <a:gd name="T77" fmla="*/ 15 h 316"/>
                <a:gd name="T78" fmla="*/ 27 w 324"/>
                <a:gd name="T79" fmla="*/ 25 h 316"/>
                <a:gd name="T80" fmla="*/ 25 w 324"/>
                <a:gd name="T81" fmla="*/ 28 h 316"/>
                <a:gd name="T82" fmla="*/ 23 w 324"/>
                <a:gd name="T83" fmla="*/ 31 h 316"/>
                <a:gd name="T84" fmla="*/ 22 w 324"/>
                <a:gd name="T85" fmla="*/ 34 h 316"/>
                <a:gd name="T86" fmla="*/ 21 w 324"/>
                <a:gd name="T87" fmla="*/ 37 h 316"/>
                <a:gd name="T88" fmla="*/ 19 w 324"/>
                <a:gd name="T89" fmla="*/ 41 h 316"/>
                <a:gd name="T90" fmla="*/ 19 w 324"/>
                <a:gd name="T91" fmla="*/ 44 h 316"/>
                <a:gd name="T92" fmla="*/ 19 w 324"/>
                <a:gd name="T93" fmla="*/ 47 h 316"/>
                <a:gd name="T94" fmla="*/ 19 w 324"/>
                <a:gd name="T95" fmla="*/ 81 h 316"/>
                <a:gd name="T96" fmla="*/ 6 w 324"/>
                <a:gd name="T97" fmla="*/ 203 h 316"/>
                <a:gd name="T98" fmla="*/ 69 w 324"/>
                <a:gd name="T99" fmla="*/ 273 h 316"/>
                <a:gd name="T100" fmla="*/ 218 w 324"/>
                <a:gd name="T101" fmla="*/ 30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4" h="316">
                  <a:moveTo>
                    <a:pt x="218" y="303"/>
                  </a:moveTo>
                  <a:lnTo>
                    <a:pt x="220" y="302"/>
                  </a:lnTo>
                  <a:lnTo>
                    <a:pt x="221" y="302"/>
                  </a:lnTo>
                  <a:lnTo>
                    <a:pt x="223" y="301"/>
                  </a:lnTo>
                  <a:lnTo>
                    <a:pt x="224" y="300"/>
                  </a:lnTo>
                  <a:lnTo>
                    <a:pt x="226" y="298"/>
                  </a:lnTo>
                  <a:lnTo>
                    <a:pt x="227" y="296"/>
                  </a:lnTo>
                  <a:lnTo>
                    <a:pt x="229" y="296"/>
                  </a:lnTo>
                  <a:lnTo>
                    <a:pt x="229" y="294"/>
                  </a:lnTo>
                  <a:lnTo>
                    <a:pt x="258" y="290"/>
                  </a:lnTo>
                  <a:lnTo>
                    <a:pt x="259" y="283"/>
                  </a:lnTo>
                  <a:lnTo>
                    <a:pt x="291" y="278"/>
                  </a:lnTo>
                  <a:lnTo>
                    <a:pt x="309" y="270"/>
                  </a:lnTo>
                  <a:lnTo>
                    <a:pt x="312" y="268"/>
                  </a:lnTo>
                  <a:lnTo>
                    <a:pt x="314" y="266"/>
                  </a:lnTo>
                  <a:lnTo>
                    <a:pt x="317" y="264"/>
                  </a:lnTo>
                  <a:lnTo>
                    <a:pt x="318" y="262"/>
                  </a:lnTo>
                  <a:lnTo>
                    <a:pt x="320" y="260"/>
                  </a:lnTo>
                  <a:lnTo>
                    <a:pt x="321" y="258"/>
                  </a:lnTo>
                  <a:lnTo>
                    <a:pt x="322" y="255"/>
                  </a:lnTo>
                  <a:lnTo>
                    <a:pt x="322" y="252"/>
                  </a:lnTo>
                  <a:lnTo>
                    <a:pt x="323" y="250"/>
                  </a:lnTo>
                  <a:lnTo>
                    <a:pt x="323" y="247"/>
                  </a:lnTo>
                  <a:lnTo>
                    <a:pt x="323" y="245"/>
                  </a:lnTo>
                  <a:lnTo>
                    <a:pt x="323" y="243"/>
                  </a:lnTo>
                  <a:lnTo>
                    <a:pt x="323" y="240"/>
                  </a:lnTo>
                  <a:lnTo>
                    <a:pt x="322" y="238"/>
                  </a:lnTo>
                  <a:lnTo>
                    <a:pt x="322" y="236"/>
                  </a:lnTo>
                  <a:lnTo>
                    <a:pt x="322" y="233"/>
                  </a:lnTo>
                  <a:lnTo>
                    <a:pt x="306" y="25"/>
                  </a:lnTo>
                  <a:lnTo>
                    <a:pt x="306" y="20"/>
                  </a:lnTo>
                  <a:lnTo>
                    <a:pt x="305" y="16"/>
                  </a:lnTo>
                  <a:lnTo>
                    <a:pt x="303" y="12"/>
                  </a:lnTo>
                  <a:lnTo>
                    <a:pt x="302" y="9"/>
                  </a:lnTo>
                  <a:lnTo>
                    <a:pt x="300" y="7"/>
                  </a:lnTo>
                  <a:lnTo>
                    <a:pt x="299" y="5"/>
                  </a:lnTo>
                  <a:lnTo>
                    <a:pt x="297" y="3"/>
                  </a:lnTo>
                  <a:lnTo>
                    <a:pt x="295" y="2"/>
                  </a:lnTo>
                  <a:lnTo>
                    <a:pt x="293" y="1"/>
                  </a:lnTo>
                  <a:lnTo>
                    <a:pt x="291" y="0"/>
                  </a:lnTo>
                  <a:lnTo>
                    <a:pt x="289" y="0"/>
                  </a:lnTo>
                  <a:lnTo>
                    <a:pt x="287" y="0"/>
                  </a:lnTo>
                  <a:lnTo>
                    <a:pt x="285" y="0"/>
                  </a:lnTo>
                  <a:lnTo>
                    <a:pt x="283" y="0"/>
                  </a:lnTo>
                  <a:lnTo>
                    <a:pt x="281" y="0"/>
                  </a:lnTo>
                  <a:lnTo>
                    <a:pt x="279" y="0"/>
                  </a:lnTo>
                  <a:lnTo>
                    <a:pt x="272" y="0"/>
                  </a:lnTo>
                  <a:lnTo>
                    <a:pt x="265" y="1"/>
                  </a:lnTo>
                  <a:lnTo>
                    <a:pt x="258" y="1"/>
                  </a:lnTo>
                  <a:lnTo>
                    <a:pt x="251" y="2"/>
                  </a:lnTo>
                  <a:lnTo>
                    <a:pt x="244" y="3"/>
                  </a:lnTo>
                  <a:lnTo>
                    <a:pt x="237" y="3"/>
                  </a:lnTo>
                  <a:lnTo>
                    <a:pt x="230" y="4"/>
                  </a:lnTo>
                  <a:lnTo>
                    <a:pt x="223" y="5"/>
                  </a:lnTo>
                  <a:lnTo>
                    <a:pt x="216" y="5"/>
                  </a:lnTo>
                  <a:lnTo>
                    <a:pt x="209" y="6"/>
                  </a:lnTo>
                  <a:lnTo>
                    <a:pt x="202" y="6"/>
                  </a:lnTo>
                  <a:lnTo>
                    <a:pt x="196" y="6"/>
                  </a:lnTo>
                  <a:lnTo>
                    <a:pt x="188" y="7"/>
                  </a:lnTo>
                  <a:lnTo>
                    <a:pt x="182" y="7"/>
                  </a:lnTo>
                  <a:lnTo>
                    <a:pt x="174" y="8"/>
                  </a:lnTo>
                  <a:lnTo>
                    <a:pt x="168" y="8"/>
                  </a:lnTo>
                  <a:lnTo>
                    <a:pt x="160" y="9"/>
                  </a:lnTo>
                  <a:lnTo>
                    <a:pt x="154" y="9"/>
                  </a:lnTo>
                  <a:lnTo>
                    <a:pt x="146" y="10"/>
                  </a:lnTo>
                  <a:lnTo>
                    <a:pt x="140" y="10"/>
                  </a:lnTo>
                  <a:lnTo>
                    <a:pt x="132" y="11"/>
                  </a:lnTo>
                  <a:lnTo>
                    <a:pt x="126" y="11"/>
                  </a:lnTo>
                  <a:lnTo>
                    <a:pt x="118" y="12"/>
                  </a:lnTo>
                  <a:lnTo>
                    <a:pt x="112" y="12"/>
                  </a:lnTo>
                  <a:lnTo>
                    <a:pt x="104" y="12"/>
                  </a:lnTo>
                  <a:lnTo>
                    <a:pt x="98" y="12"/>
                  </a:lnTo>
                  <a:lnTo>
                    <a:pt x="91" y="13"/>
                  </a:lnTo>
                  <a:lnTo>
                    <a:pt x="84" y="13"/>
                  </a:lnTo>
                  <a:lnTo>
                    <a:pt x="77" y="14"/>
                  </a:lnTo>
                  <a:lnTo>
                    <a:pt x="70" y="14"/>
                  </a:lnTo>
                  <a:lnTo>
                    <a:pt x="63" y="15"/>
                  </a:lnTo>
                  <a:lnTo>
                    <a:pt x="55" y="15"/>
                  </a:lnTo>
                  <a:lnTo>
                    <a:pt x="29" y="25"/>
                  </a:lnTo>
                  <a:lnTo>
                    <a:pt x="27" y="25"/>
                  </a:lnTo>
                  <a:lnTo>
                    <a:pt x="26" y="26"/>
                  </a:lnTo>
                  <a:lnTo>
                    <a:pt x="25" y="28"/>
                  </a:lnTo>
                  <a:lnTo>
                    <a:pt x="24" y="29"/>
                  </a:lnTo>
                  <a:lnTo>
                    <a:pt x="23" y="31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1" y="36"/>
                  </a:lnTo>
                  <a:lnTo>
                    <a:pt x="21" y="37"/>
                  </a:lnTo>
                  <a:lnTo>
                    <a:pt x="20" y="39"/>
                  </a:lnTo>
                  <a:lnTo>
                    <a:pt x="19" y="41"/>
                  </a:lnTo>
                  <a:lnTo>
                    <a:pt x="19" y="43"/>
                  </a:lnTo>
                  <a:lnTo>
                    <a:pt x="19" y="44"/>
                  </a:lnTo>
                  <a:lnTo>
                    <a:pt x="19" y="46"/>
                  </a:lnTo>
                  <a:lnTo>
                    <a:pt x="19" y="47"/>
                  </a:lnTo>
                  <a:lnTo>
                    <a:pt x="19" y="49"/>
                  </a:lnTo>
                  <a:lnTo>
                    <a:pt x="19" y="81"/>
                  </a:lnTo>
                  <a:lnTo>
                    <a:pt x="0" y="124"/>
                  </a:lnTo>
                  <a:lnTo>
                    <a:pt x="6" y="203"/>
                  </a:lnTo>
                  <a:lnTo>
                    <a:pt x="8" y="220"/>
                  </a:lnTo>
                  <a:lnTo>
                    <a:pt x="69" y="273"/>
                  </a:lnTo>
                  <a:lnTo>
                    <a:pt x="121" y="315"/>
                  </a:lnTo>
                  <a:lnTo>
                    <a:pt x="218" y="303"/>
                  </a:lnTo>
                </a:path>
              </a:pathLst>
            </a:custGeom>
            <a:solidFill>
              <a:srgbClr val="66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67" name="Freeform 555">
              <a:extLst>
                <a:ext uri="{FF2B5EF4-FFF2-40B4-BE49-F238E27FC236}">
                  <a16:creationId xmlns:a16="http://schemas.microsoft.com/office/drawing/2014/main" id="{FBA97075-F5EF-7406-0B41-0390599F3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" y="3628"/>
              <a:ext cx="324" cy="316"/>
            </a:xfrm>
            <a:custGeom>
              <a:avLst/>
              <a:gdLst>
                <a:gd name="T0" fmla="*/ 218 w 324"/>
                <a:gd name="T1" fmla="*/ 303 h 316"/>
                <a:gd name="T2" fmla="*/ 221 w 324"/>
                <a:gd name="T3" fmla="*/ 302 h 316"/>
                <a:gd name="T4" fmla="*/ 224 w 324"/>
                <a:gd name="T5" fmla="*/ 300 h 316"/>
                <a:gd name="T6" fmla="*/ 227 w 324"/>
                <a:gd name="T7" fmla="*/ 296 h 316"/>
                <a:gd name="T8" fmla="*/ 229 w 324"/>
                <a:gd name="T9" fmla="*/ 294 h 316"/>
                <a:gd name="T10" fmla="*/ 259 w 324"/>
                <a:gd name="T11" fmla="*/ 283 h 316"/>
                <a:gd name="T12" fmla="*/ 309 w 324"/>
                <a:gd name="T13" fmla="*/ 270 h 316"/>
                <a:gd name="T14" fmla="*/ 312 w 324"/>
                <a:gd name="T15" fmla="*/ 268 h 316"/>
                <a:gd name="T16" fmla="*/ 317 w 324"/>
                <a:gd name="T17" fmla="*/ 264 h 316"/>
                <a:gd name="T18" fmla="*/ 320 w 324"/>
                <a:gd name="T19" fmla="*/ 260 h 316"/>
                <a:gd name="T20" fmla="*/ 322 w 324"/>
                <a:gd name="T21" fmla="*/ 255 h 316"/>
                <a:gd name="T22" fmla="*/ 323 w 324"/>
                <a:gd name="T23" fmla="*/ 250 h 316"/>
                <a:gd name="T24" fmla="*/ 323 w 324"/>
                <a:gd name="T25" fmla="*/ 245 h 316"/>
                <a:gd name="T26" fmla="*/ 323 w 324"/>
                <a:gd name="T27" fmla="*/ 240 h 316"/>
                <a:gd name="T28" fmla="*/ 322 w 324"/>
                <a:gd name="T29" fmla="*/ 236 h 316"/>
                <a:gd name="T30" fmla="*/ 306 w 324"/>
                <a:gd name="T31" fmla="*/ 25 h 316"/>
                <a:gd name="T32" fmla="*/ 306 w 324"/>
                <a:gd name="T33" fmla="*/ 20 h 316"/>
                <a:gd name="T34" fmla="*/ 303 w 324"/>
                <a:gd name="T35" fmla="*/ 12 h 316"/>
                <a:gd name="T36" fmla="*/ 300 w 324"/>
                <a:gd name="T37" fmla="*/ 7 h 316"/>
                <a:gd name="T38" fmla="*/ 297 w 324"/>
                <a:gd name="T39" fmla="*/ 3 h 316"/>
                <a:gd name="T40" fmla="*/ 293 w 324"/>
                <a:gd name="T41" fmla="*/ 1 h 316"/>
                <a:gd name="T42" fmla="*/ 289 w 324"/>
                <a:gd name="T43" fmla="*/ 0 h 316"/>
                <a:gd name="T44" fmla="*/ 285 w 324"/>
                <a:gd name="T45" fmla="*/ 0 h 316"/>
                <a:gd name="T46" fmla="*/ 281 w 324"/>
                <a:gd name="T47" fmla="*/ 0 h 316"/>
                <a:gd name="T48" fmla="*/ 279 w 324"/>
                <a:gd name="T49" fmla="*/ 0 h 316"/>
                <a:gd name="T50" fmla="*/ 265 w 324"/>
                <a:gd name="T51" fmla="*/ 1 h 316"/>
                <a:gd name="T52" fmla="*/ 251 w 324"/>
                <a:gd name="T53" fmla="*/ 2 h 316"/>
                <a:gd name="T54" fmla="*/ 237 w 324"/>
                <a:gd name="T55" fmla="*/ 3 h 316"/>
                <a:gd name="T56" fmla="*/ 223 w 324"/>
                <a:gd name="T57" fmla="*/ 5 h 316"/>
                <a:gd name="T58" fmla="*/ 209 w 324"/>
                <a:gd name="T59" fmla="*/ 6 h 316"/>
                <a:gd name="T60" fmla="*/ 196 w 324"/>
                <a:gd name="T61" fmla="*/ 6 h 316"/>
                <a:gd name="T62" fmla="*/ 182 w 324"/>
                <a:gd name="T63" fmla="*/ 7 h 316"/>
                <a:gd name="T64" fmla="*/ 168 w 324"/>
                <a:gd name="T65" fmla="*/ 8 h 316"/>
                <a:gd name="T66" fmla="*/ 154 w 324"/>
                <a:gd name="T67" fmla="*/ 9 h 316"/>
                <a:gd name="T68" fmla="*/ 140 w 324"/>
                <a:gd name="T69" fmla="*/ 10 h 316"/>
                <a:gd name="T70" fmla="*/ 126 w 324"/>
                <a:gd name="T71" fmla="*/ 11 h 316"/>
                <a:gd name="T72" fmla="*/ 112 w 324"/>
                <a:gd name="T73" fmla="*/ 12 h 316"/>
                <a:gd name="T74" fmla="*/ 98 w 324"/>
                <a:gd name="T75" fmla="*/ 12 h 316"/>
                <a:gd name="T76" fmla="*/ 84 w 324"/>
                <a:gd name="T77" fmla="*/ 13 h 316"/>
                <a:gd name="T78" fmla="*/ 70 w 324"/>
                <a:gd name="T79" fmla="*/ 14 h 316"/>
                <a:gd name="T80" fmla="*/ 55 w 324"/>
                <a:gd name="T81" fmla="*/ 15 h 316"/>
                <a:gd name="T82" fmla="*/ 29 w 324"/>
                <a:gd name="T83" fmla="*/ 25 h 316"/>
                <a:gd name="T84" fmla="*/ 26 w 324"/>
                <a:gd name="T85" fmla="*/ 26 h 316"/>
                <a:gd name="T86" fmla="*/ 24 w 324"/>
                <a:gd name="T87" fmla="*/ 29 h 316"/>
                <a:gd name="T88" fmla="*/ 22 w 324"/>
                <a:gd name="T89" fmla="*/ 32 h 316"/>
                <a:gd name="T90" fmla="*/ 21 w 324"/>
                <a:gd name="T91" fmla="*/ 36 h 316"/>
                <a:gd name="T92" fmla="*/ 20 w 324"/>
                <a:gd name="T93" fmla="*/ 39 h 316"/>
                <a:gd name="T94" fmla="*/ 19 w 324"/>
                <a:gd name="T95" fmla="*/ 43 h 316"/>
                <a:gd name="T96" fmla="*/ 19 w 324"/>
                <a:gd name="T97" fmla="*/ 46 h 316"/>
                <a:gd name="T98" fmla="*/ 19 w 324"/>
                <a:gd name="T99" fmla="*/ 49 h 316"/>
                <a:gd name="T100" fmla="*/ 0 w 324"/>
                <a:gd name="T101" fmla="*/ 124 h 316"/>
                <a:gd name="T102" fmla="*/ 8 w 324"/>
                <a:gd name="T103" fmla="*/ 220 h 316"/>
                <a:gd name="T104" fmla="*/ 121 w 324"/>
                <a:gd name="T105" fmla="*/ 31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4" h="316">
                  <a:moveTo>
                    <a:pt x="218" y="303"/>
                  </a:moveTo>
                  <a:lnTo>
                    <a:pt x="218" y="303"/>
                  </a:lnTo>
                  <a:lnTo>
                    <a:pt x="220" y="302"/>
                  </a:lnTo>
                  <a:lnTo>
                    <a:pt x="221" y="302"/>
                  </a:lnTo>
                  <a:lnTo>
                    <a:pt x="223" y="301"/>
                  </a:lnTo>
                  <a:lnTo>
                    <a:pt x="224" y="300"/>
                  </a:lnTo>
                  <a:lnTo>
                    <a:pt x="226" y="298"/>
                  </a:lnTo>
                  <a:lnTo>
                    <a:pt x="227" y="296"/>
                  </a:lnTo>
                  <a:lnTo>
                    <a:pt x="229" y="296"/>
                  </a:lnTo>
                  <a:lnTo>
                    <a:pt x="229" y="294"/>
                  </a:lnTo>
                  <a:lnTo>
                    <a:pt x="258" y="290"/>
                  </a:lnTo>
                  <a:lnTo>
                    <a:pt x="259" y="283"/>
                  </a:lnTo>
                  <a:lnTo>
                    <a:pt x="291" y="278"/>
                  </a:lnTo>
                  <a:lnTo>
                    <a:pt x="309" y="270"/>
                  </a:lnTo>
                  <a:lnTo>
                    <a:pt x="309" y="270"/>
                  </a:lnTo>
                  <a:lnTo>
                    <a:pt x="312" y="268"/>
                  </a:lnTo>
                  <a:lnTo>
                    <a:pt x="314" y="266"/>
                  </a:lnTo>
                  <a:lnTo>
                    <a:pt x="317" y="264"/>
                  </a:lnTo>
                  <a:lnTo>
                    <a:pt x="318" y="262"/>
                  </a:lnTo>
                  <a:lnTo>
                    <a:pt x="320" y="260"/>
                  </a:lnTo>
                  <a:lnTo>
                    <a:pt x="321" y="258"/>
                  </a:lnTo>
                  <a:lnTo>
                    <a:pt x="322" y="255"/>
                  </a:lnTo>
                  <a:lnTo>
                    <a:pt x="322" y="252"/>
                  </a:lnTo>
                  <a:lnTo>
                    <a:pt x="323" y="250"/>
                  </a:lnTo>
                  <a:lnTo>
                    <a:pt x="323" y="247"/>
                  </a:lnTo>
                  <a:lnTo>
                    <a:pt x="323" y="245"/>
                  </a:lnTo>
                  <a:lnTo>
                    <a:pt x="323" y="243"/>
                  </a:lnTo>
                  <a:lnTo>
                    <a:pt x="323" y="240"/>
                  </a:lnTo>
                  <a:lnTo>
                    <a:pt x="322" y="238"/>
                  </a:lnTo>
                  <a:lnTo>
                    <a:pt x="322" y="236"/>
                  </a:lnTo>
                  <a:lnTo>
                    <a:pt x="322" y="233"/>
                  </a:lnTo>
                  <a:lnTo>
                    <a:pt x="306" y="25"/>
                  </a:lnTo>
                  <a:lnTo>
                    <a:pt x="306" y="25"/>
                  </a:lnTo>
                  <a:lnTo>
                    <a:pt x="306" y="20"/>
                  </a:lnTo>
                  <a:lnTo>
                    <a:pt x="305" y="16"/>
                  </a:lnTo>
                  <a:lnTo>
                    <a:pt x="303" y="12"/>
                  </a:lnTo>
                  <a:lnTo>
                    <a:pt x="302" y="9"/>
                  </a:lnTo>
                  <a:lnTo>
                    <a:pt x="300" y="7"/>
                  </a:lnTo>
                  <a:lnTo>
                    <a:pt x="299" y="5"/>
                  </a:lnTo>
                  <a:lnTo>
                    <a:pt x="297" y="3"/>
                  </a:lnTo>
                  <a:lnTo>
                    <a:pt x="295" y="2"/>
                  </a:lnTo>
                  <a:lnTo>
                    <a:pt x="293" y="1"/>
                  </a:lnTo>
                  <a:lnTo>
                    <a:pt x="291" y="0"/>
                  </a:lnTo>
                  <a:lnTo>
                    <a:pt x="289" y="0"/>
                  </a:lnTo>
                  <a:lnTo>
                    <a:pt x="287" y="0"/>
                  </a:lnTo>
                  <a:lnTo>
                    <a:pt x="285" y="0"/>
                  </a:lnTo>
                  <a:lnTo>
                    <a:pt x="283" y="0"/>
                  </a:lnTo>
                  <a:lnTo>
                    <a:pt x="281" y="0"/>
                  </a:lnTo>
                  <a:lnTo>
                    <a:pt x="279" y="0"/>
                  </a:lnTo>
                  <a:lnTo>
                    <a:pt x="279" y="0"/>
                  </a:lnTo>
                  <a:lnTo>
                    <a:pt x="272" y="0"/>
                  </a:lnTo>
                  <a:lnTo>
                    <a:pt x="265" y="1"/>
                  </a:lnTo>
                  <a:lnTo>
                    <a:pt x="258" y="1"/>
                  </a:lnTo>
                  <a:lnTo>
                    <a:pt x="251" y="2"/>
                  </a:lnTo>
                  <a:lnTo>
                    <a:pt x="244" y="3"/>
                  </a:lnTo>
                  <a:lnTo>
                    <a:pt x="237" y="3"/>
                  </a:lnTo>
                  <a:lnTo>
                    <a:pt x="230" y="4"/>
                  </a:lnTo>
                  <a:lnTo>
                    <a:pt x="223" y="5"/>
                  </a:lnTo>
                  <a:lnTo>
                    <a:pt x="216" y="5"/>
                  </a:lnTo>
                  <a:lnTo>
                    <a:pt x="209" y="6"/>
                  </a:lnTo>
                  <a:lnTo>
                    <a:pt x="202" y="6"/>
                  </a:lnTo>
                  <a:lnTo>
                    <a:pt x="196" y="6"/>
                  </a:lnTo>
                  <a:lnTo>
                    <a:pt x="188" y="7"/>
                  </a:lnTo>
                  <a:lnTo>
                    <a:pt x="182" y="7"/>
                  </a:lnTo>
                  <a:lnTo>
                    <a:pt x="174" y="8"/>
                  </a:lnTo>
                  <a:lnTo>
                    <a:pt x="168" y="8"/>
                  </a:lnTo>
                  <a:lnTo>
                    <a:pt x="160" y="9"/>
                  </a:lnTo>
                  <a:lnTo>
                    <a:pt x="154" y="9"/>
                  </a:lnTo>
                  <a:lnTo>
                    <a:pt x="146" y="10"/>
                  </a:lnTo>
                  <a:lnTo>
                    <a:pt x="140" y="10"/>
                  </a:lnTo>
                  <a:lnTo>
                    <a:pt x="132" y="11"/>
                  </a:lnTo>
                  <a:lnTo>
                    <a:pt x="126" y="11"/>
                  </a:lnTo>
                  <a:lnTo>
                    <a:pt x="118" y="12"/>
                  </a:lnTo>
                  <a:lnTo>
                    <a:pt x="112" y="12"/>
                  </a:lnTo>
                  <a:lnTo>
                    <a:pt x="104" y="12"/>
                  </a:lnTo>
                  <a:lnTo>
                    <a:pt x="98" y="12"/>
                  </a:lnTo>
                  <a:lnTo>
                    <a:pt x="91" y="13"/>
                  </a:lnTo>
                  <a:lnTo>
                    <a:pt x="84" y="13"/>
                  </a:lnTo>
                  <a:lnTo>
                    <a:pt x="77" y="14"/>
                  </a:lnTo>
                  <a:lnTo>
                    <a:pt x="70" y="14"/>
                  </a:lnTo>
                  <a:lnTo>
                    <a:pt x="63" y="15"/>
                  </a:lnTo>
                  <a:lnTo>
                    <a:pt x="55" y="15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7" y="25"/>
                  </a:lnTo>
                  <a:lnTo>
                    <a:pt x="26" y="26"/>
                  </a:lnTo>
                  <a:lnTo>
                    <a:pt x="25" y="28"/>
                  </a:lnTo>
                  <a:lnTo>
                    <a:pt x="24" y="29"/>
                  </a:lnTo>
                  <a:lnTo>
                    <a:pt x="23" y="31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1" y="36"/>
                  </a:lnTo>
                  <a:lnTo>
                    <a:pt x="21" y="37"/>
                  </a:lnTo>
                  <a:lnTo>
                    <a:pt x="20" y="39"/>
                  </a:lnTo>
                  <a:lnTo>
                    <a:pt x="19" y="41"/>
                  </a:lnTo>
                  <a:lnTo>
                    <a:pt x="19" y="43"/>
                  </a:lnTo>
                  <a:lnTo>
                    <a:pt x="19" y="44"/>
                  </a:lnTo>
                  <a:lnTo>
                    <a:pt x="19" y="46"/>
                  </a:lnTo>
                  <a:lnTo>
                    <a:pt x="19" y="47"/>
                  </a:lnTo>
                  <a:lnTo>
                    <a:pt x="19" y="49"/>
                  </a:lnTo>
                  <a:lnTo>
                    <a:pt x="19" y="81"/>
                  </a:lnTo>
                  <a:lnTo>
                    <a:pt x="0" y="124"/>
                  </a:lnTo>
                  <a:lnTo>
                    <a:pt x="6" y="203"/>
                  </a:lnTo>
                  <a:lnTo>
                    <a:pt x="8" y="220"/>
                  </a:lnTo>
                  <a:lnTo>
                    <a:pt x="69" y="273"/>
                  </a:lnTo>
                  <a:lnTo>
                    <a:pt x="121" y="315"/>
                  </a:lnTo>
                  <a:lnTo>
                    <a:pt x="218" y="30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68" name="Freeform 556">
              <a:extLst>
                <a:ext uri="{FF2B5EF4-FFF2-40B4-BE49-F238E27FC236}">
                  <a16:creationId xmlns:a16="http://schemas.microsoft.com/office/drawing/2014/main" id="{CC1C40C6-C6CF-6776-939C-81D07D8A1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3644"/>
              <a:ext cx="40" cy="249"/>
            </a:xfrm>
            <a:custGeom>
              <a:avLst/>
              <a:gdLst>
                <a:gd name="T0" fmla="*/ 12 w 40"/>
                <a:gd name="T1" fmla="*/ 224 h 249"/>
                <a:gd name="T2" fmla="*/ 0 w 40"/>
                <a:gd name="T3" fmla="*/ 66 h 249"/>
                <a:gd name="T4" fmla="*/ 0 w 40"/>
                <a:gd name="T5" fmla="*/ 33 h 249"/>
                <a:gd name="T6" fmla="*/ 0 w 40"/>
                <a:gd name="T7" fmla="*/ 31 h 249"/>
                <a:gd name="T8" fmla="*/ 0 w 40"/>
                <a:gd name="T9" fmla="*/ 31 h 249"/>
                <a:gd name="T10" fmla="*/ 0 w 40"/>
                <a:gd name="T11" fmla="*/ 29 h 249"/>
                <a:gd name="T12" fmla="*/ 0 w 40"/>
                <a:gd name="T13" fmla="*/ 27 h 249"/>
                <a:gd name="T14" fmla="*/ 0 w 40"/>
                <a:gd name="T15" fmla="*/ 25 h 249"/>
                <a:gd name="T16" fmla="*/ 0 w 40"/>
                <a:gd name="T17" fmla="*/ 24 h 249"/>
                <a:gd name="T18" fmla="*/ 1 w 40"/>
                <a:gd name="T19" fmla="*/ 22 h 249"/>
                <a:gd name="T20" fmla="*/ 1 w 40"/>
                <a:gd name="T21" fmla="*/ 20 h 249"/>
                <a:gd name="T22" fmla="*/ 2 w 40"/>
                <a:gd name="T23" fmla="*/ 18 h 249"/>
                <a:gd name="T24" fmla="*/ 2 w 40"/>
                <a:gd name="T25" fmla="*/ 17 h 249"/>
                <a:gd name="T26" fmla="*/ 3 w 40"/>
                <a:gd name="T27" fmla="*/ 15 h 249"/>
                <a:gd name="T28" fmla="*/ 4 w 40"/>
                <a:gd name="T29" fmla="*/ 13 h 249"/>
                <a:gd name="T30" fmla="*/ 5 w 40"/>
                <a:gd name="T31" fmla="*/ 12 h 249"/>
                <a:gd name="T32" fmla="*/ 6 w 40"/>
                <a:gd name="T33" fmla="*/ 11 h 249"/>
                <a:gd name="T34" fmla="*/ 8 w 40"/>
                <a:gd name="T35" fmla="*/ 10 h 249"/>
                <a:gd name="T36" fmla="*/ 9 w 40"/>
                <a:gd name="T37" fmla="*/ 9 h 249"/>
                <a:gd name="T38" fmla="*/ 36 w 40"/>
                <a:gd name="T39" fmla="*/ 0 h 249"/>
                <a:gd name="T40" fmla="*/ 33 w 40"/>
                <a:gd name="T41" fmla="*/ 2 h 249"/>
                <a:gd name="T42" fmla="*/ 30 w 40"/>
                <a:gd name="T43" fmla="*/ 4 h 249"/>
                <a:gd name="T44" fmla="*/ 28 w 40"/>
                <a:gd name="T45" fmla="*/ 6 h 249"/>
                <a:gd name="T46" fmla="*/ 27 w 40"/>
                <a:gd name="T47" fmla="*/ 8 h 249"/>
                <a:gd name="T48" fmla="*/ 25 w 40"/>
                <a:gd name="T49" fmla="*/ 11 h 249"/>
                <a:gd name="T50" fmla="*/ 25 w 40"/>
                <a:gd name="T51" fmla="*/ 13 h 249"/>
                <a:gd name="T52" fmla="*/ 24 w 40"/>
                <a:gd name="T53" fmla="*/ 16 h 249"/>
                <a:gd name="T54" fmla="*/ 23 w 40"/>
                <a:gd name="T55" fmla="*/ 18 h 249"/>
                <a:gd name="T56" fmla="*/ 22 w 40"/>
                <a:gd name="T57" fmla="*/ 22 h 249"/>
                <a:gd name="T58" fmla="*/ 22 w 40"/>
                <a:gd name="T59" fmla="*/ 24 h 249"/>
                <a:gd name="T60" fmla="*/ 22 w 40"/>
                <a:gd name="T61" fmla="*/ 28 h 249"/>
                <a:gd name="T62" fmla="*/ 22 w 40"/>
                <a:gd name="T63" fmla="*/ 31 h 249"/>
                <a:gd name="T64" fmla="*/ 22 w 40"/>
                <a:gd name="T65" fmla="*/ 35 h 249"/>
                <a:gd name="T66" fmla="*/ 23 w 40"/>
                <a:gd name="T67" fmla="*/ 39 h 249"/>
                <a:gd name="T68" fmla="*/ 23 w 40"/>
                <a:gd name="T69" fmla="*/ 43 h 249"/>
                <a:gd name="T70" fmla="*/ 23 w 40"/>
                <a:gd name="T71" fmla="*/ 47 h 249"/>
                <a:gd name="T72" fmla="*/ 39 w 40"/>
                <a:gd name="T73" fmla="*/ 248 h 249"/>
                <a:gd name="T74" fmla="*/ 12 w 40"/>
                <a:gd name="T75" fmla="*/ 22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" h="249">
                  <a:moveTo>
                    <a:pt x="12" y="224"/>
                  </a:moveTo>
                  <a:lnTo>
                    <a:pt x="0" y="66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8" y="10"/>
                  </a:lnTo>
                  <a:lnTo>
                    <a:pt x="9" y="9"/>
                  </a:lnTo>
                  <a:lnTo>
                    <a:pt x="36" y="0"/>
                  </a:lnTo>
                  <a:lnTo>
                    <a:pt x="33" y="2"/>
                  </a:lnTo>
                  <a:lnTo>
                    <a:pt x="30" y="4"/>
                  </a:lnTo>
                  <a:lnTo>
                    <a:pt x="28" y="6"/>
                  </a:lnTo>
                  <a:lnTo>
                    <a:pt x="27" y="8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4" y="16"/>
                  </a:lnTo>
                  <a:lnTo>
                    <a:pt x="23" y="18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31"/>
                  </a:lnTo>
                  <a:lnTo>
                    <a:pt x="22" y="35"/>
                  </a:lnTo>
                  <a:lnTo>
                    <a:pt x="23" y="39"/>
                  </a:lnTo>
                  <a:lnTo>
                    <a:pt x="23" y="43"/>
                  </a:lnTo>
                  <a:lnTo>
                    <a:pt x="23" y="47"/>
                  </a:lnTo>
                  <a:lnTo>
                    <a:pt x="39" y="248"/>
                  </a:lnTo>
                  <a:lnTo>
                    <a:pt x="12" y="224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69" name="Freeform 557">
              <a:extLst>
                <a:ext uri="{FF2B5EF4-FFF2-40B4-BE49-F238E27FC236}">
                  <a16:creationId xmlns:a16="http://schemas.microsoft.com/office/drawing/2014/main" id="{51AE1459-405C-442C-5740-E2AA92FB7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3644"/>
              <a:ext cx="40" cy="249"/>
            </a:xfrm>
            <a:custGeom>
              <a:avLst/>
              <a:gdLst>
                <a:gd name="T0" fmla="*/ 12 w 40"/>
                <a:gd name="T1" fmla="*/ 224 h 249"/>
                <a:gd name="T2" fmla="*/ 0 w 40"/>
                <a:gd name="T3" fmla="*/ 66 h 249"/>
                <a:gd name="T4" fmla="*/ 0 w 40"/>
                <a:gd name="T5" fmla="*/ 33 h 249"/>
                <a:gd name="T6" fmla="*/ 0 w 40"/>
                <a:gd name="T7" fmla="*/ 33 h 249"/>
                <a:gd name="T8" fmla="*/ 0 w 40"/>
                <a:gd name="T9" fmla="*/ 31 h 249"/>
                <a:gd name="T10" fmla="*/ 0 w 40"/>
                <a:gd name="T11" fmla="*/ 31 h 249"/>
                <a:gd name="T12" fmla="*/ 0 w 40"/>
                <a:gd name="T13" fmla="*/ 29 h 249"/>
                <a:gd name="T14" fmla="*/ 0 w 40"/>
                <a:gd name="T15" fmla="*/ 27 h 249"/>
                <a:gd name="T16" fmla="*/ 0 w 40"/>
                <a:gd name="T17" fmla="*/ 25 h 249"/>
                <a:gd name="T18" fmla="*/ 0 w 40"/>
                <a:gd name="T19" fmla="*/ 24 h 249"/>
                <a:gd name="T20" fmla="*/ 1 w 40"/>
                <a:gd name="T21" fmla="*/ 22 h 249"/>
                <a:gd name="T22" fmla="*/ 1 w 40"/>
                <a:gd name="T23" fmla="*/ 20 h 249"/>
                <a:gd name="T24" fmla="*/ 2 w 40"/>
                <a:gd name="T25" fmla="*/ 18 h 249"/>
                <a:gd name="T26" fmla="*/ 2 w 40"/>
                <a:gd name="T27" fmla="*/ 17 h 249"/>
                <a:gd name="T28" fmla="*/ 3 w 40"/>
                <a:gd name="T29" fmla="*/ 15 h 249"/>
                <a:gd name="T30" fmla="*/ 4 w 40"/>
                <a:gd name="T31" fmla="*/ 13 h 249"/>
                <a:gd name="T32" fmla="*/ 5 w 40"/>
                <a:gd name="T33" fmla="*/ 12 h 249"/>
                <a:gd name="T34" fmla="*/ 6 w 40"/>
                <a:gd name="T35" fmla="*/ 11 h 249"/>
                <a:gd name="T36" fmla="*/ 8 w 40"/>
                <a:gd name="T37" fmla="*/ 10 h 249"/>
                <a:gd name="T38" fmla="*/ 9 w 40"/>
                <a:gd name="T39" fmla="*/ 9 h 249"/>
                <a:gd name="T40" fmla="*/ 36 w 40"/>
                <a:gd name="T41" fmla="*/ 0 h 249"/>
                <a:gd name="T42" fmla="*/ 36 w 40"/>
                <a:gd name="T43" fmla="*/ 0 h 249"/>
                <a:gd name="T44" fmla="*/ 33 w 40"/>
                <a:gd name="T45" fmla="*/ 2 h 249"/>
                <a:gd name="T46" fmla="*/ 30 w 40"/>
                <a:gd name="T47" fmla="*/ 4 h 249"/>
                <a:gd name="T48" fmla="*/ 28 w 40"/>
                <a:gd name="T49" fmla="*/ 6 h 249"/>
                <a:gd name="T50" fmla="*/ 27 w 40"/>
                <a:gd name="T51" fmla="*/ 8 h 249"/>
                <a:gd name="T52" fmla="*/ 25 w 40"/>
                <a:gd name="T53" fmla="*/ 11 h 249"/>
                <a:gd name="T54" fmla="*/ 25 w 40"/>
                <a:gd name="T55" fmla="*/ 13 h 249"/>
                <a:gd name="T56" fmla="*/ 24 w 40"/>
                <a:gd name="T57" fmla="*/ 16 h 249"/>
                <a:gd name="T58" fmla="*/ 23 w 40"/>
                <a:gd name="T59" fmla="*/ 18 h 249"/>
                <a:gd name="T60" fmla="*/ 22 w 40"/>
                <a:gd name="T61" fmla="*/ 22 h 249"/>
                <a:gd name="T62" fmla="*/ 22 w 40"/>
                <a:gd name="T63" fmla="*/ 24 h 249"/>
                <a:gd name="T64" fmla="*/ 22 w 40"/>
                <a:gd name="T65" fmla="*/ 28 h 249"/>
                <a:gd name="T66" fmla="*/ 22 w 40"/>
                <a:gd name="T67" fmla="*/ 31 h 249"/>
                <a:gd name="T68" fmla="*/ 22 w 40"/>
                <a:gd name="T69" fmla="*/ 35 h 249"/>
                <a:gd name="T70" fmla="*/ 23 w 40"/>
                <a:gd name="T71" fmla="*/ 39 h 249"/>
                <a:gd name="T72" fmla="*/ 23 w 40"/>
                <a:gd name="T73" fmla="*/ 43 h 249"/>
                <a:gd name="T74" fmla="*/ 23 w 40"/>
                <a:gd name="T75" fmla="*/ 47 h 249"/>
                <a:gd name="T76" fmla="*/ 39 w 40"/>
                <a:gd name="T77" fmla="*/ 248 h 249"/>
                <a:gd name="T78" fmla="*/ 12 w 40"/>
                <a:gd name="T79" fmla="*/ 22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" h="249">
                  <a:moveTo>
                    <a:pt x="12" y="224"/>
                  </a:moveTo>
                  <a:lnTo>
                    <a:pt x="0" y="6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8" y="10"/>
                  </a:lnTo>
                  <a:lnTo>
                    <a:pt x="9" y="9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3" y="2"/>
                  </a:lnTo>
                  <a:lnTo>
                    <a:pt x="30" y="4"/>
                  </a:lnTo>
                  <a:lnTo>
                    <a:pt x="28" y="6"/>
                  </a:lnTo>
                  <a:lnTo>
                    <a:pt x="27" y="8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4" y="16"/>
                  </a:lnTo>
                  <a:lnTo>
                    <a:pt x="23" y="18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31"/>
                  </a:lnTo>
                  <a:lnTo>
                    <a:pt x="22" y="35"/>
                  </a:lnTo>
                  <a:lnTo>
                    <a:pt x="23" y="39"/>
                  </a:lnTo>
                  <a:lnTo>
                    <a:pt x="23" y="43"/>
                  </a:lnTo>
                  <a:lnTo>
                    <a:pt x="23" y="47"/>
                  </a:lnTo>
                  <a:lnTo>
                    <a:pt x="39" y="248"/>
                  </a:lnTo>
                  <a:lnTo>
                    <a:pt x="12" y="22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70" name="Freeform 558">
              <a:extLst>
                <a:ext uri="{FF2B5EF4-FFF2-40B4-BE49-F238E27FC236}">
                  <a16:creationId xmlns:a16="http://schemas.microsoft.com/office/drawing/2014/main" id="{D7783A4E-3B79-5E7D-B124-929E47C491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2" y="3826"/>
              <a:ext cx="176" cy="157"/>
            </a:xfrm>
            <a:custGeom>
              <a:avLst/>
              <a:gdLst>
                <a:gd name="T0" fmla="*/ 118 w 176"/>
                <a:gd name="T1" fmla="*/ 129 h 157"/>
                <a:gd name="T2" fmla="*/ 140 w 176"/>
                <a:gd name="T3" fmla="*/ 154 h 157"/>
                <a:gd name="T4" fmla="*/ 134 w 176"/>
                <a:gd name="T5" fmla="*/ 149 h 157"/>
                <a:gd name="T6" fmla="*/ 126 w 176"/>
                <a:gd name="T7" fmla="*/ 143 h 157"/>
                <a:gd name="T8" fmla="*/ 118 w 176"/>
                <a:gd name="T9" fmla="*/ 137 h 157"/>
                <a:gd name="T10" fmla="*/ 109 w 176"/>
                <a:gd name="T11" fmla="*/ 130 h 157"/>
                <a:gd name="T12" fmla="*/ 100 w 176"/>
                <a:gd name="T13" fmla="*/ 122 h 157"/>
                <a:gd name="T14" fmla="*/ 91 w 176"/>
                <a:gd name="T15" fmla="*/ 114 h 157"/>
                <a:gd name="T16" fmla="*/ 82 w 176"/>
                <a:gd name="T17" fmla="*/ 106 h 157"/>
                <a:gd name="T18" fmla="*/ 73 w 176"/>
                <a:gd name="T19" fmla="*/ 99 h 157"/>
                <a:gd name="T20" fmla="*/ 64 w 176"/>
                <a:gd name="T21" fmla="*/ 90 h 157"/>
                <a:gd name="T22" fmla="*/ 56 w 176"/>
                <a:gd name="T23" fmla="*/ 82 h 157"/>
                <a:gd name="T24" fmla="*/ 48 w 176"/>
                <a:gd name="T25" fmla="*/ 74 h 157"/>
                <a:gd name="T26" fmla="*/ 40 w 176"/>
                <a:gd name="T27" fmla="*/ 67 h 157"/>
                <a:gd name="T28" fmla="*/ 32 w 176"/>
                <a:gd name="T29" fmla="*/ 61 h 157"/>
                <a:gd name="T30" fmla="*/ 26 w 176"/>
                <a:gd name="T31" fmla="*/ 54 h 157"/>
                <a:gd name="T32" fmla="*/ 20 w 176"/>
                <a:gd name="T33" fmla="*/ 49 h 157"/>
                <a:gd name="T34" fmla="*/ 16 w 176"/>
                <a:gd name="T35" fmla="*/ 45 h 157"/>
                <a:gd name="T36" fmla="*/ 14 w 176"/>
                <a:gd name="T37" fmla="*/ 43 h 157"/>
                <a:gd name="T38" fmla="*/ 12 w 176"/>
                <a:gd name="T39" fmla="*/ 42 h 157"/>
                <a:gd name="T40" fmla="*/ 10 w 176"/>
                <a:gd name="T41" fmla="*/ 40 h 157"/>
                <a:gd name="T42" fmla="*/ 8 w 176"/>
                <a:gd name="T43" fmla="*/ 38 h 157"/>
                <a:gd name="T44" fmla="*/ 5 w 176"/>
                <a:gd name="T45" fmla="*/ 36 h 157"/>
                <a:gd name="T46" fmla="*/ 3 w 176"/>
                <a:gd name="T47" fmla="*/ 34 h 157"/>
                <a:gd name="T48" fmla="*/ 1 w 176"/>
                <a:gd name="T49" fmla="*/ 32 h 157"/>
                <a:gd name="T50" fmla="*/ 5 w 176"/>
                <a:gd name="T51" fmla="*/ 28 h 157"/>
                <a:gd name="T52" fmla="*/ 5 w 176"/>
                <a:gd name="T53" fmla="*/ 22 h 157"/>
                <a:gd name="T54" fmla="*/ 7 w 176"/>
                <a:gd name="T55" fmla="*/ 22 h 157"/>
                <a:gd name="T56" fmla="*/ 9 w 176"/>
                <a:gd name="T57" fmla="*/ 22 h 157"/>
                <a:gd name="T58" fmla="*/ 11 w 176"/>
                <a:gd name="T59" fmla="*/ 21 h 157"/>
                <a:gd name="T60" fmla="*/ 13 w 176"/>
                <a:gd name="T61" fmla="*/ 21 h 157"/>
                <a:gd name="T62" fmla="*/ 16 w 176"/>
                <a:gd name="T63" fmla="*/ 20 h 157"/>
                <a:gd name="T64" fmla="*/ 18 w 176"/>
                <a:gd name="T65" fmla="*/ 19 h 157"/>
                <a:gd name="T66" fmla="*/ 21 w 176"/>
                <a:gd name="T67" fmla="*/ 19 h 157"/>
                <a:gd name="T68" fmla="*/ 23 w 176"/>
                <a:gd name="T69" fmla="*/ 18 h 157"/>
                <a:gd name="T70" fmla="*/ 28 w 176"/>
                <a:gd name="T71" fmla="*/ 18 h 157"/>
                <a:gd name="T72" fmla="*/ 33 w 176"/>
                <a:gd name="T73" fmla="*/ 18 h 157"/>
                <a:gd name="T74" fmla="*/ 38 w 176"/>
                <a:gd name="T75" fmla="*/ 17 h 157"/>
                <a:gd name="T76" fmla="*/ 43 w 176"/>
                <a:gd name="T77" fmla="*/ 17 h 157"/>
                <a:gd name="T78" fmla="*/ 48 w 176"/>
                <a:gd name="T79" fmla="*/ 16 h 157"/>
                <a:gd name="T80" fmla="*/ 53 w 176"/>
                <a:gd name="T81" fmla="*/ 15 h 157"/>
                <a:gd name="T82" fmla="*/ 59 w 176"/>
                <a:gd name="T83" fmla="*/ 14 h 157"/>
                <a:gd name="T84" fmla="*/ 64 w 176"/>
                <a:gd name="T85" fmla="*/ 13 h 157"/>
                <a:gd name="T86" fmla="*/ 70 w 176"/>
                <a:gd name="T87" fmla="*/ 12 h 157"/>
                <a:gd name="T88" fmla="*/ 75 w 176"/>
                <a:gd name="T89" fmla="*/ 11 h 157"/>
                <a:gd name="T90" fmla="*/ 80 w 176"/>
                <a:gd name="T91" fmla="*/ 10 h 157"/>
                <a:gd name="T92" fmla="*/ 85 w 176"/>
                <a:gd name="T93" fmla="*/ 8 h 157"/>
                <a:gd name="T94" fmla="*/ 89 w 176"/>
                <a:gd name="T95" fmla="*/ 6 h 157"/>
                <a:gd name="T96" fmla="*/ 94 w 176"/>
                <a:gd name="T97" fmla="*/ 5 h 157"/>
                <a:gd name="T98" fmla="*/ 98 w 176"/>
                <a:gd name="T99" fmla="*/ 2 h 157"/>
                <a:gd name="T100" fmla="*/ 102 w 176"/>
                <a:gd name="T101" fmla="*/ 0 h 157"/>
                <a:gd name="T102" fmla="*/ 108 w 176"/>
                <a:gd name="T103" fmla="*/ 5 h 157"/>
                <a:gd name="T104" fmla="*/ 114 w 176"/>
                <a:gd name="T105" fmla="*/ 10 h 157"/>
                <a:gd name="T106" fmla="*/ 119 w 176"/>
                <a:gd name="T107" fmla="*/ 15 h 157"/>
                <a:gd name="T108" fmla="*/ 124 w 176"/>
                <a:gd name="T109" fmla="*/ 19 h 157"/>
                <a:gd name="T110" fmla="*/ 130 w 176"/>
                <a:gd name="T111" fmla="*/ 25 h 157"/>
                <a:gd name="T112" fmla="*/ 135 w 176"/>
                <a:gd name="T113" fmla="*/ 31 h 157"/>
                <a:gd name="T114" fmla="*/ 141 w 176"/>
                <a:gd name="T115" fmla="*/ 37 h 157"/>
                <a:gd name="T116" fmla="*/ 148 w 176"/>
                <a:gd name="T117" fmla="*/ 4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" h="157">
                  <a:moveTo>
                    <a:pt x="175" y="66"/>
                  </a:moveTo>
                  <a:lnTo>
                    <a:pt x="118" y="129"/>
                  </a:lnTo>
                  <a:lnTo>
                    <a:pt x="144" y="156"/>
                  </a:lnTo>
                  <a:lnTo>
                    <a:pt x="140" y="154"/>
                  </a:lnTo>
                  <a:lnTo>
                    <a:pt x="137" y="151"/>
                  </a:lnTo>
                  <a:lnTo>
                    <a:pt x="134" y="149"/>
                  </a:lnTo>
                  <a:lnTo>
                    <a:pt x="129" y="146"/>
                  </a:lnTo>
                  <a:lnTo>
                    <a:pt x="126" y="143"/>
                  </a:lnTo>
                  <a:lnTo>
                    <a:pt x="121" y="140"/>
                  </a:lnTo>
                  <a:lnTo>
                    <a:pt x="118" y="137"/>
                  </a:lnTo>
                  <a:lnTo>
                    <a:pt x="113" y="133"/>
                  </a:lnTo>
                  <a:lnTo>
                    <a:pt x="109" y="130"/>
                  </a:lnTo>
                  <a:lnTo>
                    <a:pt x="105" y="126"/>
                  </a:lnTo>
                  <a:lnTo>
                    <a:pt x="100" y="122"/>
                  </a:lnTo>
                  <a:lnTo>
                    <a:pt x="96" y="118"/>
                  </a:lnTo>
                  <a:lnTo>
                    <a:pt x="91" y="114"/>
                  </a:lnTo>
                  <a:lnTo>
                    <a:pt x="86" y="111"/>
                  </a:lnTo>
                  <a:lnTo>
                    <a:pt x="82" y="106"/>
                  </a:lnTo>
                  <a:lnTo>
                    <a:pt x="78" y="102"/>
                  </a:lnTo>
                  <a:lnTo>
                    <a:pt x="73" y="99"/>
                  </a:lnTo>
                  <a:lnTo>
                    <a:pt x="69" y="94"/>
                  </a:lnTo>
                  <a:lnTo>
                    <a:pt x="64" y="90"/>
                  </a:lnTo>
                  <a:lnTo>
                    <a:pt x="60" y="86"/>
                  </a:lnTo>
                  <a:lnTo>
                    <a:pt x="56" y="82"/>
                  </a:lnTo>
                  <a:lnTo>
                    <a:pt x="52" y="78"/>
                  </a:lnTo>
                  <a:lnTo>
                    <a:pt x="48" y="74"/>
                  </a:lnTo>
                  <a:lnTo>
                    <a:pt x="44" y="71"/>
                  </a:lnTo>
                  <a:lnTo>
                    <a:pt x="40" y="67"/>
                  </a:lnTo>
                  <a:lnTo>
                    <a:pt x="36" y="63"/>
                  </a:lnTo>
                  <a:lnTo>
                    <a:pt x="32" y="61"/>
                  </a:lnTo>
                  <a:lnTo>
                    <a:pt x="29" y="57"/>
                  </a:lnTo>
                  <a:lnTo>
                    <a:pt x="26" y="54"/>
                  </a:lnTo>
                  <a:lnTo>
                    <a:pt x="23" y="51"/>
                  </a:lnTo>
                  <a:lnTo>
                    <a:pt x="20" y="49"/>
                  </a:lnTo>
                  <a:lnTo>
                    <a:pt x="17" y="46"/>
                  </a:lnTo>
                  <a:lnTo>
                    <a:pt x="16" y="45"/>
                  </a:lnTo>
                  <a:lnTo>
                    <a:pt x="16" y="44"/>
                  </a:lnTo>
                  <a:lnTo>
                    <a:pt x="14" y="43"/>
                  </a:lnTo>
                  <a:lnTo>
                    <a:pt x="13" y="43"/>
                  </a:lnTo>
                  <a:lnTo>
                    <a:pt x="12" y="42"/>
                  </a:lnTo>
                  <a:lnTo>
                    <a:pt x="11" y="41"/>
                  </a:lnTo>
                  <a:lnTo>
                    <a:pt x="10" y="40"/>
                  </a:lnTo>
                  <a:lnTo>
                    <a:pt x="9" y="39"/>
                  </a:lnTo>
                  <a:lnTo>
                    <a:pt x="8" y="38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4" y="35"/>
                  </a:lnTo>
                  <a:lnTo>
                    <a:pt x="3" y="34"/>
                  </a:lnTo>
                  <a:lnTo>
                    <a:pt x="2" y="33"/>
                  </a:lnTo>
                  <a:lnTo>
                    <a:pt x="1" y="32"/>
                  </a:lnTo>
                  <a:lnTo>
                    <a:pt x="0" y="31"/>
                  </a:lnTo>
                  <a:lnTo>
                    <a:pt x="5" y="28"/>
                  </a:lnTo>
                  <a:lnTo>
                    <a:pt x="9" y="26"/>
                  </a:lnTo>
                  <a:lnTo>
                    <a:pt x="5" y="22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9" y="22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2" y="21"/>
                  </a:lnTo>
                  <a:lnTo>
                    <a:pt x="13" y="21"/>
                  </a:lnTo>
                  <a:lnTo>
                    <a:pt x="15" y="20"/>
                  </a:lnTo>
                  <a:lnTo>
                    <a:pt x="16" y="20"/>
                  </a:lnTo>
                  <a:lnTo>
                    <a:pt x="17" y="20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22" y="19"/>
                  </a:lnTo>
                  <a:lnTo>
                    <a:pt x="23" y="18"/>
                  </a:lnTo>
                  <a:lnTo>
                    <a:pt x="25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3" y="18"/>
                  </a:lnTo>
                  <a:lnTo>
                    <a:pt x="35" y="18"/>
                  </a:lnTo>
                  <a:lnTo>
                    <a:pt x="38" y="17"/>
                  </a:lnTo>
                  <a:lnTo>
                    <a:pt x="40" y="17"/>
                  </a:lnTo>
                  <a:lnTo>
                    <a:pt x="43" y="17"/>
                  </a:lnTo>
                  <a:lnTo>
                    <a:pt x="46" y="16"/>
                  </a:lnTo>
                  <a:lnTo>
                    <a:pt x="48" y="16"/>
                  </a:lnTo>
                  <a:lnTo>
                    <a:pt x="51" y="15"/>
                  </a:lnTo>
                  <a:lnTo>
                    <a:pt x="53" y="15"/>
                  </a:lnTo>
                  <a:lnTo>
                    <a:pt x="56" y="15"/>
                  </a:lnTo>
                  <a:lnTo>
                    <a:pt x="59" y="14"/>
                  </a:lnTo>
                  <a:lnTo>
                    <a:pt x="61" y="13"/>
                  </a:lnTo>
                  <a:lnTo>
                    <a:pt x="64" y="13"/>
                  </a:lnTo>
                  <a:lnTo>
                    <a:pt x="67" y="12"/>
                  </a:lnTo>
                  <a:lnTo>
                    <a:pt x="70" y="12"/>
                  </a:lnTo>
                  <a:lnTo>
                    <a:pt x="72" y="12"/>
                  </a:lnTo>
                  <a:lnTo>
                    <a:pt x="75" y="11"/>
                  </a:lnTo>
                  <a:lnTo>
                    <a:pt x="78" y="11"/>
                  </a:lnTo>
                  <a:lnTo>
                    <a:pt x="80" y="10"/>
                  </a:lnTo>
                  <a:lnTo>
                    <a:pt x="83" y="9"/>
                  </a:lnTo>
                  <a:lnTo>
                    <a:pt x="85" y="8"/>
                  </a:lnTo>
                  <a:lnTo>
                    <a:pt x="87" y="7"/>
                  </a:lnTo>
                  <a:lnTo>
                    <a:pt x="89" y="6"/>
                  </a:lnTo>
                  <a:lnTo>
                    <a:pt x="91" y="6"/>
                  </a:lnTo>
                  <a:lnTo>
                    <a:pt x="94" y="5"/>
                  </a:lnTo>
                  <a:lnTo>
                    <a:pt x="96" y="4"/>
                  </a:lnTo>
                  <a:lnTo>
                    <a:pt x="98" y="2"/>
                  </a:lnTo>
                  <a:lnTo>
                    <a:pt x="99" y="1"/>
                  </a:lnTo>
                  <a:lnTo>
                    <a:pt x="102" y="0"/>
                  </a:lnTo>
                  <a:lnTo>
                    <a:pt x="105" y="2"/>
                  </a:lnTo>
                  <a:lnTo>
                    <a:pt x="108" y="5"/>
                  </a:lnTo>
                  <a:lnTo>
                    <a:pt x="111" y="7"/>
                  </a:lnTo>
                  <a:lnTo>
                    <a:pt x="114" y="10"/>
                  </a:lnTo>
                  <a:lnTo>
                    <a:pt x="117" y="12"/>
                  </a:lnTo>
                  <a:lnTo>
                    <a:pt x="119" y="15"/>
                  </a:lnTo>
                  <a:lnTo>
                    <a:pt x="122" y="18"/>
                  </a:lnTo>
                  <a:lnTo>
                    <a:pt x="124" y="19"/>
                  </a:lnTo>
                  <a:lnTo>
                    <a:pt x="127" y="23"/>
                  </a:lnTo>
                  <a:lnTo>
                    <a:pt x="130" y="25"/>
                  </a:lnTo>
                  <a:lnTo>
                    <a:pt x="132" y="28"/>
                  </a:lnTo>
                  <a:lnTo>
                    <a:pt x="135" y="31"/>
                  </a:lnTo>
                  <a:lnTo>
                    <a:pt x="138" y="33"/>
                  </a:lnTo>
                  <a:lnTo>
                    <a:pt x="141" y="37"/>
                  </a:lnTo>
                  <a:lnTo>
                    <a:pt x="144" y="39"/>
                  </a:lnTo>
                  <a:lnTo>
                    <a:pt x="148" y="43"/>
                  </a:lnTo>
                  <a:lnTo>
                    <a:pt x="175" y="66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71" name="Freeform 559">
              <a:extLst>
                <a:ext uri="{FF2B5EF4-FFF2-40B4-BE49-F238E27FC236}">
                  <a16:creationId xmlns:a16="http://schemas.microsoft.com/office/drawing/2014/main" id="{DDD6D683-2C79-EAA7-589F-C1FCB392C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2" y="3826"/>
              <a:ext cx="176" cy="157"/>
            </a:xfrm>
            <a:custGeom>
              <a:avLst/>
              <a:gdLst>
                <a:gd name="T0" fmla="*/ 118 w 176"/>
                <a:gd name="T1" fmla="*/ 129 h 157"/>
                <a:gd name="T2" fmla="*/ 144 w 176"/>
                <a:gd name="T3" fmla="*/ 156 h 157"/>
                <a:gd name="T4" fmla="*/ 137 w 176"/>
                <a:gd name="T5" fmla="*/ 151 h 157"/>
                <a:gd name="T6" fmla="*/ 129 w 176"/>
                <a:gd name="T7" fmla="*/ 146 h 157"/>
                <a:gd name="T8" fmla="*/ 121 w 176"/>
                <a:gd name="T9" fmla="*/ 140 h 157"/>
                <a:gd name="T10" fmla="*/ 113 w 176"/>
                <a:gd name="T11" fmla="*/ 133 h 157"/>
                <a:gd name="T12" fmla="*/ 105 w 176"/>
                <a:gd name="T13" fmla="*/ 126 h 157"/>
                <a:gd name="T14" fmla="*/ 96 w 176"/>
                <a:gd name="T15" fmla="*/ 118 h 157"/>
                <a:gd name="T16" fmla="*/ 86 w 176"/>
                <a:gd name="T17" fmla="*/ 111 h 157"/>
                <a:gd name="T18" fmla="*/ 78 w 176"/>
                <a:gd name="T19" fmla="*/ 102 h 157"/>
                <a:gd name="T20" fmla="*/ 69 w 176"/>
                <a:gd name="T21" fmla="*/ 94 h 157"/>
                <a:gd name="T22" fmla="*/ 60 w 176"/>
                <a:gd name="T23" fmla="*/ 86 h 157"/>
                <a:gd name="T24" fmla="*/ 52 w 176"/>
                <a:gd name="T25" fmla="*/ 78 h 157"/>
                <a:gd name="T26" fmla="*/ 44 w 176"/>
                <a:gd name="T27" fmla="*/ 71 h 157"/>
                <a:gd name="T28" fmla="*/ 36 w 176"/>
                <a:gd name="T29" fmla="*/ 63 h 157"/>
                <a:gd name="T30" fmla="*/ 29 w 176"/>
                <a:gd name="T31" fmla="*/ 57 h 157"/>
                <a:gd name="T32" fmla="*/ 23 w 176"/>
                <a:gd name="T33" fmla="*/ 51 h 157"/>
                <a:gd name="T34" fmla="*/ 17 w 176"/>
                <a:gd name="T35" fmla="*/ 46 h 157"/>
                <a:gd name="T36" fmla="*/ 16 w 176"/>
                <a:gd name="T37" fmla="*/ 45 h 157"/>
                <a:gd name="T38" fmla="*/ 14 w 176"/>
                <a:gd name="T39" fmla="*/ 43 h 157"/>
                <a:gd name="T40" fmla="*/ 12 w 176"/>
                <a:gd name="T41" fmla="*/ 42 h 157"/>
                <a:gd name="T42" fmla="*/ 10 w 176"/>
                <a:gd name="T43" fmla="*/ 40 h 157"/>
                <a:gd name="T44" fmla="*/ 8 w 176"/>
                <a:gd name="T45" fmla="*/ 38 h 157"/>
                <a:gd name="T46" fmla="*/ 5 w 176"/>
                <a:gd name="T47" fmla="*/ 36 h 157"/>
                <a:gd name="T48" fmla="*/ 3 w 176"/>
                <a:gd name="T49" fmla="*/ 34 h 157"/>
                <a:gd name="T50" fmla="*/ 1 w 176"/>
                <a:gd name="T51" fmla="*/ 32 h 157"/>
                <a:gd name="T52" fmla="*/ 5 w 176"/>
                <a:gd name="T53" fmla="*/ 28 h 157"/>
                <a:gd name="T54" fmla="*/ 5 w 176"/>
                <a:gd name="T55" fmla="*/ 22 h 157"/>
                <a:gd name="T56" fmla="*/ 6 w 176"/>
                <a:gd name="T57" fmla="*/ 22 h 157"/>
                <a:gd name="T58" fmla="*/ 8 w 176"/>
                <a:gd name="T59" fmla="*/ 22 h 157"/>
                <a:gd name="T60" fmla="*/ 10 w 176"/>
                <a:gd name="T61" fmla="*/ 21 h 157"/>
                <a:gd name="T62" fmla="*/ 12 w 176"/>
                <a:gd name="T63" fmla="*/ 21 h 157"/>
                <a:gd name="T64" fmla="*/ 15 w 176"/>
                <a:gd name="T65" fmla="*/ 20 h 157"/>
                <a:gd name="T66" fmla="*/ 17 w 176"/>
                <a:gd name="T67" fmla="*/ 20 h 157"/>
                <a:gd name="T68" fmla="*/ 19 w 176"/>
                <a:gd name="T69" fmla="*/ 19 h 157"/>
                <a:gd name="T70" fmla="*/ 22 w 176"/>
                <a:gd name="T71" fmla="*/ 19 h 157"/>
                <a:gd name="T72" fmla="*/ 23 w 176"/>
                <a:gd name="T73" fmla="*/ 18 h 157"/>
                <a:gd name="T74" fmla="*/ 28 w 176"/>
                <a:gd name="T75" fmla="*/ 18 h 157"/>
                <a:gd name="T76" fmla="*/ 33 w 176"/>
                <a:gd name="T77" fmla="*/ 18 h 157"/>
                <a:gd name="T78" fmla="*/ 38 w 176"/>
                <a:gd name="T79" fmla="*/ 17 h 157"/>
                <a:gd name="T80" fmla="*/ 43 w 176"/>
                <a:gd name="T81" fmla="*/ 17 h 157"/>
                <a:gd name="T82" fmla="*/ 48 w 176"/>
                <a:gd name="T83" fmla="*/ 16 h 157"/>
                <a:gd name="T84" fmla="*/ 53 w 176"/>
                <a:gd name="T85" fmla="*/ 15 h 157"/>
                <a:gd name="T86" fmla="*/ 59 w 176"/>
                <a:gd name="T87" fmla="*/ 14 h 157"/>
                <a:gd name="T88" fmla="*/ 64 w 176"/>
                <a:gd name="T89" fmla="*/ 13 h 157"/>
                <a:gd name="T90" fmla="*/ 70 w 176"/>
                <a:gd name="T91" fmla="*/ 12 h 157"/>
                <a:gd name="T92" fmla="*/ 75 w 176"/>
                <a:gd name="T93" fmla="*/ 11 h 157"/>
                <a:gd name="T94" fmla="*/ 80 w 176"/>
                <a:gd name="T95" fmla="*/ 10 h 157"/>
                <a:gd name="T96" fmla="*/ 85 w 176"/>
                <a:gd name="T97" fmla="*/ 8 h 157"/>
                <a:gd name="T98" fmla="*/ 89 w 176"/>
                <a:gd name="T99" fmla="*/ 6 h 157"/>
                <a:gd name="T100" fmla="*/ 94 w 176"/>
                <a:gd name="T101" fmla="*/ 5 h 157"/>
                <a:gd name="T102" fmla="*/ 98 w 176"/>
                <a:gd name="T103" fmla="*/ 2 h 157"/>
                <a:gd name="T104" fmla="*/ 102 w 176"/>
                <a:gd name="T105" fmla="*/ 0 h 157"/>
                <a:gd name="T106" fmla="*/ 105 w 176"/>
                <a:gd name="T107" fmla="*/ 2 h 157"/>
                <a:gd name="T108" fmla="*/ 111 w 176"/>
                <a:gd name="T109" fmla="*/ 7 h 157"/>
                <a:gd name="T110" fmla="*/ 117 w 176"/>
                <a:gd name="T111" fmla="*/ 12 h 157"/>
                <a:gd name="T112" fmla="*/ 122 w 176"/>
                <a:gd name="T113" fmla="*/ 18 h 157"/>
                <a:gd name="T114" fmla="*/ 127 w 176"/>
                <a:gd name="T115" fmla="*/ 23 h 157"/>
                <a:gd name="T116" fmla="*/ 132 w 176"/>
                <a:gd name="T117" fmla="*/ 28 h 157"/>
                <a:gd name="T118" fmla="*/ 138 w 176"/>
                <a:gd name="T119" fmla="*/ 33 h 157"/>
                <a:gd name="T120" fmla="*/ 144 w 176"/>
                <a:gd name="T121" fmla="*/ 39 h 157"/>
                <a:gd name="T122" fmla="*/ 175 w 176"/>
                <a:gd name="T123" fmla="*/ 6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" h="157">
                  <a:moveTo>
                    <a:pt x="175" y="66"/>
                  </a:moveTo>
                  <a:lnTo>
                    <a:pt x="118" y="129"/>
                  </a:lnTo>
                  <a:lnTo>
                    <a:pt x="144" y="156"/>
                  </a:lnTo>
                  <a:lnTo>
                    <a:pt x="144" y="156"/>
                  </a:lnTo>
                  <a:lnTo>
                    <a:pt x="140" y="154"/>
                  </a:lnTo>
                  <a:lnTo>
                    <a:pt x="137" y="151"/>
                  </a:lnTo>
                  <a:lnTo>
                    <a:pt x="134" y="149"/>
                  </a:lnTo>
                  <a:lnTo>
                    <a:pt x="129" y="146"/>
                  </a:lnTo>
                  <a:lnTo>
                    <a:pt x="126" y="143"/>
                  </a:lnTo>
                  <a:lnTo>
                    <a:pt x="121" y="140"/>
                  </a:lnTo>
                  <a:lnTo>
                    <a:pt x="118" y="137"/>
                  </a:lnTo>
                  <a:lnTo>
                    <a:pt x="113" y="133"/>
                  </a:lnTo>
                  <a:lnTo>
                    <a:pt x="109" y="130"/>
                  </a:lnTo>
                  <a:lnTo>
                    <a:pt x="105" y="126"/>
                  </a:lnTo>
                  <a:lnTo>
                    <a:pt x="100" y="122"/>
                  </a:lnTo>
                  <a:lnTo>
                    <a:pt x="96" y="118"/>
                  </a:lnTo>
                  <a:lnTo>
                    <a:pt x="91" y="114"/>
                  </a:lnTo>
                  <a:lnTo>
                    <a:pt x="86" y="111"/>
                  </a:lnTo>
                  <a:lnTo>
                    <a:pt x="82" y="106"/>
                  </a:lnTo>
                  <a:lnTo>
                    <a:pt x="78" y="102"/>
                  </a:lnTo>
                  <a:lnTo>
                    <a:pt x="73" y="99"/>
                  </a:lnTo>
                  <a:lnTo>
                    <a:pt x="69" y="94"/>
                  </a:lnTo>
                  <a:lnTo>
                    <a:pt x="64" y="90"/>
                  </a:lnTo>
                  <a:lnTo>
                    <a:pt x="60" y="86"/>
                  </a:lnTo>
                  <a:lnTo>
                    <a:pt x="56" y="82"/>
                  </a:lnTo>
                  <a:lnTo>
                    <a:pt x="52" y="78"/>
                  </a:lnTo>
                  <a:lnTo>
                    <a:pt x="48" y="74"/>
                  </a:lnTo>
                  <a:lnTo>
                    <a:pt x="44" y="71"/>
                  </a:lnTo>
                  <a:lnTo>
                    <a:pt x="40" y="67"/>
                  </a:lnTo>
                  <a:lnTo>
                    <a:pt x="36" y="63"/>
                  </a:lnTo>
                  <a:lnTo>
                    <a:pt x="32" y="61"/>
                  </a:lnTo>
                  <a:lnTo>
                    <a:pt x="29" y="57"/>
                  </a:lnTo>
                  <a:lnTo>
                    <a:pt x="26" y="54"/>
                  </a:lnTo>
                  <a:lnTo>
                    <a:pt x="23" y="51"/>
                  </a:lnTo>
                  <a:lnTo>
                    <a:pt x="20" y="49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16" y="45"/>
                  </a:lnTo>
                  <a:lnTo>
                    <a:pt x="16" y="44"/>
                  </a:lnTo>
                  <a:lnTo>
                    <a:pt x="14" y="43"/>
                  </a:lnTo>
                  <a:lnTo>
                    <a:pt x="13" y="43"/>
                  </a:lnTo>
                  <a:lnTo>
                    <a:pt x="12" y="42"/>
                  </a:lnTo>
                  <a:lnTo>
                    <a:pt x="11" y="41"/>
                  </a:lnTo>
                  <a:lnTo>
                    <a:pt x="10" y="40"/>
                  </a:lnTo>
                  <a:lnTo>
                    <a:pt x="9" y="39"/>
                  </a:lnTo>
                  <a:lnTo>
                    <a:pt x="8" y="38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4" y="35"/>
                  </a:lnTo>
                  <a:lnTo>
                    <a:pt x="3" y="34"/>
                  </a:lnTo>
                  <a:lnTo>
                    <a:pt x="2" y="33"/>
                  </a:lnTo>
                  <a:lnTo>
                    <a:pt x="1" y="32"/>
                  </a:lnTo>
                  <a:lnTo>
                    <a:pt x="0" y="31"/>
                  </a:lnTo>
                  <a:lnTo>
                    <a:pt x="5" y="28"/>
                  </a:lnTo>
                  <a:lnTo>
                    <a:pt x="9" y="26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9" y="22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2" y="21"/>
                  </a:lnTo>
                  <a:lnTo>
                    <a:pt x="13" y="21"/>
                  </a:lnTo>
                  <a:lnTo>
                    <a:pt x="15" y="20"/>
                  </a:lnTo>
                  <a:lnTo>
                    <a:pt x="16" y="20"/>
                  </a:lnTo>
                  <a:lnTo>
                    <a:pt x="17" y="20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22" y="19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5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3" y="18"/>
                  </a:lnTo>
                  <a:lnTo>
                    <a:pt x="35" y="18"/>
                  </a:lnTo>
                  <a:lnTo>
                    <a:pt x="38" y="17"/>
                  </a:lnTo>
                  <a:lnTo>
                    <a:pt x="40" y="17"/>
                  </a:lnTo>
                  <a:lnTo>
                    <a:pt x="43" y="17"/>
                  </a:lnTo>
                  <a:lnTo>
                    <a:pt x="46" y="16"/>
                  </a:lnTo>
                  <a:lnTo>
                    <a:pt x="48" y="16"/>
                  </a:lnTo>
                  <a:lnTo>
                    <a:pt x="51" y="15"/>
                  </a:lnTo>
                  <a:lnTo>
                    <a:pt x="53" y="15"/>
                  </a:lnTo>
                  <a:lnTo>
                    <a:pt x="56" y="15"/>
                  </a:lnTo>
                  <a:lnTo>
                    <a:pt x="59" y="14"/>
                  </a:lnTo>
                  <a:lnTo>
                    <a:pt x="61" y="13"/>
                  </a:lnTo>
                  <a:lnTo>
                    <a:pt x="64" y="13"/>
                  </a:lnTo>
                  <a:lnTo>
                    <a:pt x="67" y="12"/>
                  </a:lnTo>
                  <a:lnTo>
                    <a:pt x="70" y="12"/>
                  </a:lnTo>
                  <a:lnTo>
                    <a:pt x="72" y="12"/>
                  </a:lnTo>
                  <a:lnTo>
                    <a:pt x="75" y="11"/>
                  </a:lnTo>
                  <a:lnTo>
                    <a:pt x="78" y="11"/>
                  </a:lnTo>
                  <a:lnTo>
                    <a:pt x="80" y="10"/>
                  </a:lnTo>
                  <a:lnTo>
                    <a:pt x="83" y="9"/>
                  </a:lnTo>
                  <a:lnTo>
                    <a:pt x="85" y="8"/>
                  </a:lnTo>
                  <a:lnTo>
                    <a:pt x="87" y="7"/>
                  </a:lnTo>
                  <a:lnTo>
                    <a:pt x="89" y="6"/>
                  </a:lnTo>
                  <a:lnTo>
                    <a:pt x="91" y="6"/>
                  </a:lnTo>
                  <a:lnTo>
                    <a:pt x="94" y="5"/>
                  </a:lnTo>
                  <a:lnTo>
                    <a:pt x="96" y="4"/>
                  </a:lnTo>
                  <a:lnTo>
                    <a:pt x="98" y="2"/>
                  </a:lnTo>
                  <a:lnTo>
                    <a:pt x="99" y="1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105" y="2"/>
                  </a:lnTo>
                  <a:lnTo>
                    <a:pt x="108" y="5"/>
                  </a:lnTo>
                  <a:lnTo>
                    <a:pt x="111" y="7"/>
                  </a:lnTo>
                  <a:lnTo>
                    <a:pt x="114" y="10"/>
                  </a:lnTo>
                  <a:lnTo>
                    <a:pt x="117" y="12"/>
                  </a:lnTo>
                  <a:lnTo>
                    <a:pt x="119" y="15"/>
                  </a:lnTo>
                  <a:lnTo>
                    <a:pt x="122" y="18"/>
                  </a:lnTo>
                  <a:lnTo>
                    <a:pt x="124" y="19"/>
                  </a:lnTo>
                  <a:lnTo>
                    <a:pt x="127" y="23"/>
                  </a:lnTo>
                  <a:lnTo>
                    <a:pt x="130" y="25"/>
                  </a:lnTo>
                  <a:lnTo>
                    <a:pt x="132" y="28"/>
                  </a:lnTo>
                  <a:lnTo>
                    <a:pt x="135" y="31"/>
                  </a:lnTo>
                  <a:lnTo>
                    <a:pt x="138" y="33"/>
                  </a:lnTo>
                  <a:lnTo>
                    <a:pt x="141" y="37"/>
                  </a:lnTo>
                  <a:lnTo>
                    <a:pt x="144" y="39"/>
                  </a:lnTo>
                  <a:lnTo>
                    <a:pt x="148" y="43"/>
                  </a:lnTo>
                  <a:lnTo>
                    <a:pt x="175" y="6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72" name="Freeform 560">
              <a:extLst>
                <a:ext uri="{FF2B5EF4-FFF2-40B4-BE49-F238E27FC236}">
                  <a16:creationId xmlns:a16="http://schemas.microsoft.com/office/drawing/2014/main" id="{C38578A3-8854-C09D-9E28-E712BA78C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903"/>
              <a:ext cx="154" cy="32"/>
            </a:xfrm>
            <a:custGeom>
              <a:avLst/>
              <a:gdLst>
                <a:gd name="T0" fmla="*/ 153 w 154"/>
                <a:gd name="T1" fmla="*/ 0 h 32"/>
                <a:gd name="T2" fmla="*/ 5 w 154"/>
                <a:gd name="T3" fmla="*/ 14 h 32"/>
                <a:gd name="T4" fmla="*/ 0 w 154"/>
                <a:gd name="T5" fmla="*/ 31 h 32"/>
                <a:gd name="T6" fmla="*/ 148 w 154"/>
                <a:gd name="T7" fmla="*/ 15 h 32"/>
                <a:gd name="T8" fmla="*/ 153 w 154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32">
                  <a:moveTo>
                    <a:pt x="153" y="0"/>
                  </a:moveTo>
                  <a:lnTo>
                    <a:pt x="5" y="14"/>
                  </a:lnTo>
                  <a:lnTo>
                    <a:pt x="0" y="31"/>
                  </a:lnTo>
                  <a:lnTo>
                    <a:pt x="148" y="15"/>
                  </a:lnTo>
                  <a:lnTo>
                    <a:pt x="153" y="0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73" name="Freeform 561">
              <a:extLst>
                <a:ext uri="{FF2B5EF4-FFF2-40B4-BE49-F238E27FC236}">
                  <a16:creationId xmlns:a16="http://schemas.microsoft.com/office/drawing/2014/main" id="{257238F1-677F-916D-3865-1B8343734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903"/>
              <a:ext cx="154" cy="32"/>
            </a:xfrm>
            <a:custGeom>
              <a:avLst/>
              <a:gdLst>
                <a:gd name="T0" fmla="*/ 153 w 154"/>
                <a:gd name="T1" fmla="*/ 0 h 32"/>
                <a:gd name="T2" fmla="*/ 5 w 154"/>
                <a:gd name="T3" fmla="*/ 14 h 32"/>
                <a:gd name="T4" fmla="*/ 0 w 154"/>
                <a:gd name="T5" fmla="*/ 31 h 32"/>
                <a:gd name="T6" fmla="*/ 148 w 154"/>
                <a:gd name="T7" fmla="*/ 15 h 32"/>
                <a:gd name="T8" fmla="*/ 153 w 154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32">
                  <a:moveTo>
                    <a:pt x="153" y="0"/>
                  </a:moveTo>
                  <a:lnTo>
                    <a:pt x="5" y="14"/>
                  </a:lnTo>
                  <a:lnTo>
                    <a:pt x="0" y="31"/>
                  </a:lnTo>
                  <a:lnTo>
                    <a:pt x="148" y="15"/>
                  </a:lnTo>
                  <a:lnTo>
                    <a:pt x="15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74" name="Freeform 562">
              <a:extLst>
                <a:ext uri="{FF2B5EF4-FFF2-40B4-BE49-F238E27FC236}">
                  <a16:creationId xmlns:a16="http://schemas.microsoft.com/office/drawing/2014/main" id="{3DDA04F9-F49B-25A9-FCA8-C37FFBA40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3935"/>
              <a:ext cx="115" cy="25"/>
            </a:xfrm>
            <a:custGeom>
              <a:avLst/>
              <a:gdLst>
                <a:gd name="T0" fmla="*/ 85 w 115"/>
                <a:gd name="T1" fmla="*/ 0 h 25"/>
                <a:gd name="T2" fmla="*/ 114 w 115"/>
                <a:gd name="T3" fmla="*/ 13 h 25"/>
                <a:gd name="T4" fmla="*/ 20 w 115"/>
                <a:gd name="T5" fmla="*/ 24 h 25"/>
                <a:gd name="T6" fmla="*/ 0 w 115"/>
                <a:gd name="T7" fmla="*/ 10 h 25"/>
                <a:gd name="T8" fmla="*/ 1 w 115"/>
                <a:gd name="T9" fmla="*/ 11 h 25"/>
                <a:gd name="T10" fmla="*/ 2 w 115"/>
                <a:gd name="T11" fmla="*/ 11 h 25"/>
                <a:gd name="T12" fmla="*/ 4 w 115"/>
                <a:gd name="T13" fmla="*/ 12 h 25"/>
                <a:gd name="T14" fmla="*/ 6 w 115"/>
                <a:gd name="T15" fmla="*/ 12 h 25"/>
                <a:gd name="T16" fmla="*/ 8 w 115"/>
                <a:gd name="T17" fmla="*/ 12 h 25"/>
                <a:gd name="T18" fmla="*/ 10 w 115"/>
                <a:gd name="T19" fmla="*/ 13 h 25"/>
                <a:gd name="T20" fmla="*/ 13 w 115"/>
                <a:gd name="T21" fmla="*/ 13 h 25"/>
                <a:gd name="T22" fmla="*/ 15 w 115"/>
                <a:gd name="T23" fmla="*/ 13 h 25"/>
                <a:gd name="T24" fmla="*/ 18 w 115"/>
                <a:gd name="T25" fmla="*/ 13 h 25"/>
                <a:gd name="T26" fmla="*/ 20 w 115"/>
                <a:gd name="T27" fmla="*/ 14 h 25"/>
                <a:gd name="T28" fmla="*/ 23 w 115"/>
                <a:gd name="T29" fmla="*/ 14 h 25"/>
                <a:gd name="T30" fmla="*/ 26 w 115"/>
                <a:gd name="T31" fmla="*/ 14 h 25"/>
                <a:gd name="T32" fmla="*/ 29 w 115"/>
                <a:gd name="T33" fmla="*/ 14 h 25"/>
                <a:gd name="T34" fmla="*/ 31 w 115"/>
                <a:gd name="T35" fmla="*/ 14 h 25"/>
                <a:gd name="T36" fmla="*/ 34 w 115"/>
                <a:gd name="T37" fmla="*/ 13 h 25"/>
                <a:gd name="T38" fmla="*/ 38 w 115"/>
                <a:gd name="T39" fmla="*/ 13 h 25"/>
                <a:gd name="T40" fmla="*/ 41 w 115"/>
                <a:gd name="T41" fmla="*/ 13 h 25"/>
                <a:gd name="T42" fmla="*/ 44 w 115"/>
                <a:gd name="T43" fmla="*/ 12 h 25"/>
                <a:gd name="T44" fmla="*/ 47 w 115"/>
                <a:gd name="T45" fmla="*/ 12 h 25"/>
                <a:gd name="T46" fmla="*/ 50 w 115"/>
                <a:gd name="T47" fmla="*/ 11 h 25"/>
                <a:gd name="T48" fmla="*/ 53 w 115"/>
                <a:gd name="T49" fmla="*/ 11 h 25"/>
                <a:gd name="T50" fmla="*/ 56 w 115"/>
                <a:gd name="T51" fmla="*/ 10 h 25"/>
                <a:gd name="T52" fmla="*/ 60 w 115"/>
                <a:gd name="T53" fmla="*/ 9 h 25"/>
                <a:gd name="T54" fmla="*/ 63 w 115"/>
                <a:gd name="T55" fmla="*/ 9 h 25"/>
                <a:gd name="T56" fmla="*/ 66 w 115"/>
                <a:gd name="T57" fmla="*/ 8 h 25"/>
                <a:gd name="T58" fmla="*/ 68 w 115"/>
                <a:gd name="T59" fmla="*/ 7 h 25"/>
                <a:gd name="T60" fmla="*/ 71 w 115"/>
                <a:gd name="T61" fmla="*/ 6 h 25"/>
                <a:gd name="T62" fmla="*/ 74 w 115"/>
                <a:gd name="T63" fmla="*/ 5 h 25"/>
                <a:gd name="T64" fmla="*/ 77 w 115"/>
                <a:gd name="T65" fmla="*/ 4 h 25"/>
                <a:gd name="T66" fmla="*/ 80 w 115"/>
                <a:gd name="T67" fmla="*/ 2 h 25"/>
                <a:gd name="T68" fmla="*/ 82 w 115"/>
                <a:gd name="T69" fmla="*/ 1 h 25"/>
                <a:gd name="T70" fmla="*/ 85 w 115"/>
                <a:gd name="T7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5" h="25">
                  <a:moveTo>
                    <a:pt x="85" y="0"/>
                  </a:moveTo>
                  <a:lnTo>
                    <a:pt x="114" y="13"/>
                  </a:lnTo>
                  <a:lnTo>
                    <a:pt x="20" y="24"/>
                  </a:lnTo>
                  <a:lnTo>
                    <a:pt x="0" y="10"/>
                  </a:lnTo>
                  <a:lnTo>
                    <a:pt x="1" y="11"/>
                  </a:lnTo>
                  <a:lnTo>
                    <a:pt x="2" y="11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13" y="13"/>
                  </a:lnTo>
                  <a:lnTo>
                    <a:pt x="15" y="13"/>
                  </a:lnTo>
                  <a:lnTo>
                    <a:pt x="18" y="13"/>
                  </a:lnTo>
                  <a:lnTo>
                    <a:pt x="20" y="14"/>
                  </a:lnTo>
                  <a:lnTo>
                    <a:pt x="23" y="14"/>
                  </a:lnTo>
                  <a:lnTo>
                    <a:pt x="26" y="14"/>
                  </a:lnTo>
                  <a:lnTo>
                    <a:pt x="29" y="14"/>
                  </a:lnTo>
                  <a:lnTo>
                    <a:pt x="31" y="14"/>
                  </a:lnTo>
                  <a:lnTo>
                    <a:pt x="34" y="13"/>
                  </a:lnTo>
                  <a:lnTo>
                    <a:pt x="38" y="13"/>
                  </a:lnTo>
                  <a:lnTo>
                    <a:pt x="41" y="13"/>
                  </a:lnTo>
                  <a:lnTo>
                    <a:pt x="44" y="12"/>
                  </a:lnTo>
                  <a:lnTo>
                    <a:pt x="47" y="12"/>
                  </a:lnTo>
                  <a:lnTo>
                    <a:pt x="50" y="11"/>
                  </a:lnTo>
                  <a:lnTo>
                    <a:pt x="53" y="11"/>
                  </a:lnTo>
                  <a:lnTo>
                    <a:pt x="56" y="10"/>
                  </a:lnTo>
                  <a:lnTo>
                    <a:pt x="60" y="9"/>
                  </a:lnTo>
                  <a:lnTo>
                    <a:pt x="63" y="9"/>
                  </a:lnTo>
                  <a:lnTo>
                    <a:pt x="66" y="8"/>
                  </a:lnTo>
                  <a:lnTo>
                    <a:pt x="68" y="7"/>
                  </a:lnTo>
                  <a:lnTo>
                    <a:pt x="71" y="6"/>
                  </a:lnTo>
                  <a:lnTo>
                    <a:pt x="74" y="5"/>
                  </a:lnTo>
                  <a:lnTo>
                    <a:pt x="77" y="4"/>
                  </a:lnTo>
                  <a:lnTo>
                    <a:pt x="80" y="2"/>
                  </a:lnTo>
                  <a:lnTo>
                    <a:pt x="82" y="1"/>
                  </a:lnTo>
                  <a:lnTo>
                    <a:pt x="8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75" name="Freeform 563">
              <a:extLst>
                <a:ext uri="{FF2B5EF4-FFF2-40B4-BE49-F238E27FC236}">
                  <a16:creationId xmlns:a16="http://schemas.microsoft.com/office/drawing/2014/main" id="{C78D9667-DA4F-40CA-A21B-B332CFC81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3935"/>
              <a:ext cx="115" cy="25"/>
            </a:xfrm>
            <a:custGeom>
              <a:avLst/>
              <a:gdLst>
                <a:gd name="T0" fmla="*/ 85 w 115"/>
                <a:gd name="T1" fmla="*/ 0 h 25"/>
                <a:gd name="T2" fmla="*/ 114 w 115"/>
                <a:gd name="T3" fmla="*/ 13 h 25"/>
                <a:gd name="T4" fmla="*/ 20 w 115"/>
                <a:gd name="T5" fmla="*/ 24 h 25"/>
                <a:gd name="T6" fmla="*/ 0 w 115"/>
                <a:gd name="T7" fmla="*/ 10 h 25"/>
                <a:gd name="T8" fmla="*/ 0 w 115"/>
                <a:gd name="T9" fmla="*/ 10 h 25"/>
                <a:gd name="T10" fmla="*/ 1 w 115"/>
                <a:gd name="T11" fmla="*/ 11 h 25"/>
                <a:gd name="T12" fmla="*/ 2 w 115"/>
                <a:gd name="T13" fmla="*/ 11 h 25"/>
                <a:gd name="T14" fmla="*/ 4 w 115"/>
                <a:gd name="T15" fmla="*/ 12 h 25"/>
                <a:gd name="T16" fmla="*/ 6 w 115"/>
                <a:gd name="T17" fmla="*/ 12 h 25"/>
                <a:gd name="T18" fmla="*/ 8 w 115"/>
                <a:gd name="T19" fmla="*/ 12 h 25"/>
                <a:gd name="T20" fmla="*/ 10 w 115"/>
                <a:gd name="T21" fmla="*/ 13 h 25"/>
                <a:gd name="T22" fmla="*/ 13 w 115"/>
                <a:gd name="T23" fmla="*/ 13 h 25"/>
                <a:gd name="T24" fmla="*/ 15 w 115"/>
                <a:gd name="T25" fmla="*/ 13 h 25"/>
                <a:gd name="T26" fmla="*/ 18 w 115"/>
                <a:gd name="T27" fmla="*/ 13 h 25"/>
                <a:gd name="T28" fmla="*/ 20 w 115"/>
                <a:gd name="T29" fmla="*/ 14 h 25"/>
                <a:gd name="T30" fmla="*/ 23 w 115"/>
                <a:gd name="T31" fmla="*/ 14 h 25"/>
                <a:gd name="T32" fmla="*/ 26 w 115"/>
                <a:gd name="T33" fmla="*/ 14 h 25"/>
                <a:gd name="T34" fmla="*/ 29 w 115"/>
                <a:gd name="T35" fmla="*/ 14 h 25"/>
                <a:gd name="T36" fmla="*/ 31 w 115"/>
                <a:gd name="T37" fmla="*/ 14 h 25"/>
                <a:gd name="T38" fmla="*/ 34 w 115"/>
                <a:gd name="T39" fmla="*/ 13 h 25"/>
                <a:gd name="T40" fmla="*/ 38 w 115"/>
                <a:gd name="T41" fmla="*/ 13 h 25"/>
                <a:gd name="T42" fmla="*/ 41 w 115"/>
                <a:gd name="T43" fmla="*/ 13 h 25"/>
                <a:gd name="T44" fmla="*/ 44 w 115"/>
                <a:gd name="T45" fmla="*/ 12 h 25"/>
                <a:gd name="T46" fmla="*/ 47 w 115"/>
                <a:gd name="T47" fmla="*/ 12 h 25"/>
                <a:gd name="T48" fmla="*/ 50 w 115"/>
                <a:gd name="T49" fmla="*/ 11 h 25"/>
                <a:gd name="T50" fmla="*/ 53 w 115"/>
                <a:gd name="T51" fmla="*/ 11 h 25"/>
                <a:gd name="T52" fmla="*/ 56 w 115"/>
                <a:gd name="T53" fmla="*/ 10 h 25"/>
                <a:gd name="T54" fmla="*/ 60 w 115"/>
                <a:gd name="T55" fmla="*/ 9 h 25"/>
                <a:gd name="T56" fmla="*/ 63 w 115"/>
                <a:gd name="T57" fmla="*/ 9 h 25"/>
                <a:gd name="T58" fmla="*/ 66 w 115"/>
                <a:gd name="T59" fmla="*/ 8 h 25"/>
                <a:gd name="T60" fmla="*/ 68 w 115"/>
                <a:gd name="T61" fmla="*/ 7 h 25"/>
                <a:gd name="T62" fmla="*/ 71 w 115"/>
                <a:gd name="T63" fmla="*/ 6 h 25"/>
                <a:gd name="T64" fmla="*/ 74 w 115"/>
                <a:gd name="T65" fmla="*/ 5 h 25"/>
                <a:gd name="T66" fmla="*/ 77 w 115"/>
                <a:gd name="T67" fmla="*/ 4 h 25"/>
                <a:gd name="T68" fmla="*/ 80 w 115"/>
                <a:gd name="T69" fmla="*/ 2 h 25"/>
                <a:gd name="T70" fmla="*/ 82 w 115"/>
                <a:gd name="T71" fmla="*/ 1 h 25"/>
                <a:gd name="T72" fmla="*/ 85 w 115"/>
                <a:gd name="T7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5" h="25">
                  <a:moveTo>
                    <a:pt x="85" y="0"/>
                  </a:moveTo>
                  <a:lnTo>
                    <a:pt x="114" y="13"/>
                  </a:lnTo>
                  <a:lnTo>
                    <a:pt x="20" y="2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1"/>
                  </a:lnTo>
                  <a:lnTo>
                    <a:pt x="2" y="11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13" y="13"/>
                  </a:lnTo>
                  <a:lnTo>
                    <a:pt x="15" y="13"/>
                  </a:lnTo>
                  <a:lnTo>
                    <a:pt x="18" y="13"/>
                  </a:lnTo>
                  <a:lnTo>
                    <a:pt x="20" y="14"/>
                  </a:lnTo>
                  <a:lnTo>
                    <a:pt x="23" y="14"/>
                  </a:lnTo>
                  <a:lnTo>
                    <a:pt x="26" y="14"/>
                  </a:lnTo>
                  <a:lnTo>
                    <a:pt x="29" y="14"/>
                  </a:lnTo>
                  <a:lnTo>
                    <a:pt x="31" y="14"/>
                  </a:lnTo>
                  <a:lnTo>
                    <a:pt x="34" y="13"/>
                  </a:lnTo>
                  <a:lnTo>
                    <a:pt x="38" y="13"/>
                  </a:lnTo>
                  <a:lnTo>
                    <a:pt x="41" y="13"/>
                  </a:lnTo>
                  <a:lnTo>
                    <a:pt x="44" y="12"/>
                  </a:lnTo>
                  <a:lnTo>
                    <a:pt x="47" y="12"/>
                  </a:lnTo>
                  <a:lnTo>
                    <a:pt x="50" y="11"/>
                  </a:lnTo>
                  <a:lnTo>
                    <a:pt x="53" y="11"/>
                  </a:lnTo>
                  <a:lnTo>
                    <a:pt x="56" y="10"/>
                  </a:lnTo>
                  <a:lnTo>
                    <a:pt x="60" y="9"/>
                  </a:lnTo>
                  <a:lnTo>
                    <a:pt x="63" y="9"/>
                  </a:lnTo>
                  <a:lnTo>
                    <a:pt x="66" y="8"/>
                  </a:lnTo>
                  <a:lnTo>
                    <a:pt x="68" y="7"/>
                  </a:lnTo>
                  <a:lnTo>
                    <a:pt x="71" y="6"/>
                  </a:lnTo>
                  <a:lnTo>
                    <a:pt x="74" y="5"/>
                  </a:lnTo>
                  <a:lnTo>
                    <a:pt x="77" y="4"/>
                  </a:lnTo>
                  <a:lnTo>
                    <a:pt x="80" y="2"/>
                  </a:lnTo>
                  <a:lnTo>
                    <a:pt x="82" y="1"/>
                  </a:lnTo>
                  <a:lnTo>
                    <a:pt x="8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76" name="Freeform 564">
              <a:extLst>
                <a:ext uri="{FF2B5EF4-FFF2-40B4-BE49-F238E27FC236}">
                  <a16:creationId xmlns:a16="http://schemas.microsoft.com/office/drawing/2014/main" id="{4E7F7AB7-E437-FE20-324C-592ED200F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628"/>
              <a:ext cx="282" cy="293"/>
            </a:xfrm>
            <a:custGeom>
              <a:avLst/>
              <a:gdLst>
                <a:gd name="T0" fmla="*/ 14 w 282"/>
                <a:gd name="T1" fmla="*/ 16 h 293"/>
                <a:gd name="T2" fmla="*/ 11 w 282"/>
                <a:gd name="T3" fmla="*/ 17 h 293"/>
                <a:gd name="T4" fmla="*/ 8 w 282"/>
                <a:gd name="T5" fmla="*/ 19 h 293"/>
                <a:gd name="T6" fmla="*/ 5 w 282"/>
                <a:gd name="T7" fmla="*/ 22 h 293"/>
                <a:gd name="T8" fmla="*/ 3 w 282"/>
                <a:gd name="T9" fmla="*/ 25 h 293"/>
                <a:gd name="T10" fmla="*/ 2 w 282"/>
                <a:gd name="T11" fmla="*/ 30 h 293"/>
                <a:gd name="T12" fmla="*/ 0 w 282"/>
                <a:gd name="T13" fmla="*/ 34 h 293"/>
                <a:gd name="T14" fmla="*/ 0 w 282"/>
                <a:gd name="T15" fmla="*/ 39 h 293"/>
                <a:gd name="T16" fmla="*/ 0 w 282"/>
                <a:gd name="T17" fmla="*/ 44 h 293"/>
                <a:gd name="T18" fmla="*/ 16 w 282"/>
                <a:gd name="T19" fmla="*/ 268 h 293"/>
                <a:gd name="T20" fmla="*/ 18 w 282"/>
                <a:gd name="T21" fmla="*/ 272 h 293"/>
                <a:gd name="T22" fmla="*/ 19 w 282"/>
                <a:gd name="T23" fmla="*/ 277 h 293"/>
                <a:gd name="T24" fmla="*/ 22 w 282"/>
                <a:gd name="T25" fmla="*/ 281 h 293"/>
                <a:gd name="T26" fmla="*/ 24 w 282"/>
                <a:gd name="T27" fmla="*/ 285 h 293"/>
                <a:gd name="T28" fmla="*/ 27 w 282"/>
                <a:gd name="T29" fmla="*/ 288 h 293"/>
                <a:gd name="T30" fmla="*/ 30 w 282"/>
                <a:gd name="T31" fmla="*/ 290 h 293"/>
                <a:gd name="T32" fmla="*/ 33 w 282"/>
                <a:gd name="T33" fmla="*/ 292 h 293"/>
                <a:gd name="T34" fmla="*/ 266 w 282"/>
                <a:gd name="T35" fmla="*/ 271 h 293"/>
                <a:gd name="T36" fmla="*/ 269 w 282"/>
                <a:gd name="T37" fmla="*/ 269 h 293"/>
                <a:gd name="T38" fmla="*/ 272 w 282"/>
                <a:gd name="T39" fmla="*/ 267 h 293"/>
                <a:gd name="T40" fmla="*/ 274 w 282"/>
                <a:gd name="T41" fmla="*/ 265 h 293"/>
                <a:gd name="T42" fmla="*/ 276 w 282"/>
                <a:gd name="T43" fmla="*/ 260 h 293"/>
                <a:gd name="T44" fmla="*/ 278 w 282"/>
                <a:gd name="T45" fmla="*/ 256 h 293"/>
                <a:gd name="T46" fmla="*/ 279 w 282"/>
                <a:gd name="T47" fmla="*/ 252 h 293"/>
                <a:gd name="T48" fmla="*/ 280 w 282"/>
                <a:gd name="T49" fmla="*/ 247 h 293"/>
                <a:gd name="T50" fmla="*/ 280 w 282"/>
                <a:gd name="T51" fmla="*/ 242 h 293"/>
                <a:gd name="T52" fmla="*/ 264 w 282"/>
                <a:gd name="T53" fmla="*/ 21 h 293"/>
                <a:gd name="T54" fmla="*/ 264 w 282"/>
                <a:gd name="T55" fmla="*/ 17 h 293"/>
                <a:gd name="T56" fmla="*/ 261 w 282"/>
                <a:gd name="T57" fmla="*/ 12 h 293"/>
                <a:gd name="T58" fmla="*/ 260 w 282"/>
                <a:gd name="T59" fmla="*/ 8 h 293"/>
                <a:gd name="T60" fmla="*/ 257 w 282"/>
                <a:gd name="T61" fmla="*/ 5 h 293"/>
                <a:gd name="T62" fmla="*/ 255 w 282"/>
                <a:gd name="T63" fmla="*/ 2 h 293"/>
                <a:gd name="T64" fmla="*/ 252 w 282"/>
                <a:gd name="T65" fmla="*/ 0 h 293"/>
                <a:gd name="T66" fmla="*/ 250 w 282"/>
                <a:gd name="T6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2" h="293">
                  <a:moveTo>
                    <a:pt x="248" y="0"/>
                  </a:moveTo>
                  <a:lnTo>
                    <a:pt x="14" y="16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9" y="18"/>
                  </a:lnTo>
                  <a:lnTo>
                    <a:pt x="8" y="19"/>
                  </a:lnTo>
                  <a:lnTo>
                    <a:pt x="7" y="20"/>
                  </a:lnTo>
                  <a:lnTo>
                    <a:pt x="5" y="22"/>
                  </a:lnTo>
                  <a:lnTo>
                    <a:pt x="4" y="24"/>
                  </a:lnTo>
                  <a:lnTo>
                    <a:pt x="3" y="25"/>
                  </a:lnTo>
                  <a:lnTo>
                    <a:pt x="2" y="28"/>
                  </a:lnTo>
                  <a:lnTo>
                    <a:pt x="2" y="30"/>
                  </a:lnTo>
                  <a:lnTo>
                    <a:pt x="1" y="32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16" y="266"/>
                  </a:lnTo>
                  <a:lnTo>
                    <a:pt x="16" y="268"/>
                  </a:lnTo>
                  <a:lnTo>
                    <a:pt x="17" y="270"/>
                  </a:lnTo>
                  <a:lnTo>
                    <a:pt x="18" y="272"/>
                  </a:lnTo>
                  <a:lnTo>
                    <a:pt x="19" y="274"/>
                  </a:lnTo>
                  <a:lnTo>
                    <a:pt x="19" y="277"/>
                  </a:lnTo>
                  <a:lnTo>
                    <a:pt x="21" y="279"/>
                  </a:lnTo>
                  <a:lnTo>
                    <a:pt x="22" y="281"/>
                  </a:lnTo>
                  <a:lnTo>
                    <a:pt x="23" y="283"/>
                  </a:lnTo>
                  <a:lnTo>
                    <a:pt x="24" y="285"/>
                  </a:lnTo>
                  <a:lnTo>
                    <a:pt x="26" y="286"/>
                  </a:lnTo>
                  <a:lnTo>
                    <a:pt x="27" y="288"/>
                  </a:lnTo>
                  <a:lnTo>
                    <a:pt x="29" y="289"/>
                  </a:lnTo>
                  <a:lnTo>
                    <a:pt x="30" y="290"/>
                  </a:lnTo>
                  <a:lnTo>
                    <a:pt x="31" y="291"/>
                  </a:lnTo>
                  <a:lnTo>
                    <a:pt x="33" y="292"/>
                  </a:lnTo>
                  <a:lnTo>
                    <a:pt x="34" y="292"/>
                  </a:lnTo>
                  <a:lnTo>
                    <a:pt x="266" y="271"/>
                  </a:lnTo>
                  <a:lnTo>
                    <a:pt x="267" y="270"/>
                  </a:lnTo>
                  <a:lnTo>
                    <a:pt x="269" y="269"/>
                  </a:lnTo>
                  <a:lnTo>
                    <a:pt x="270" y="268"/>
                  </a:lnTo>
                  <a:lnTo>
                    <a:pt x="272" y="267"/>
                  </a:lnTo>
                  <a:lnTo>
                    <a:pt x="273" y="266"/>
                  </a:lnTo>
                  <a:lnTo>
                    <a:pt x="274" y="265"/>
                  </a:lnTo>
                  <a:lnTo>
                    <a:pt x="275" y="263"/>
                  </a:lnTo>
                  <a:lnTo>
                    <a:pt x="276" y="260"/>
                  </a:lnTo>
                  <a:lnTo>
                    <a:pt x="277" y="259"/>
                  </a:lnTo>
                  <a:lnTo>
                    <a:pt x="278" y="256"/>
                  </a:lnTo>
                  <a:lnTo>
                    <a:pt x="279" y="254"/>
                  </a:lnTo>
                  <a:lnTo>
                    <a:pt x="279" y="252"/>
                  </a:lnTo>
                  <a:lnTo>
                    <a:pt x="280" y="249"/>
                  </a:lnTo>
                  <a:lnTo>
                    <a:pt x="280" y="247"/>
                  </a:lnTo>
                  <a:lnTo>
                    <a:pt x="281" y="245"/>
                  </a:lnTo>
                  <a:lnTo>
                    <a:pt x="280" y="242"/>
                  </a:lnTo>
                  <a:lnTo>
                    <a:pt x="264" y="24"/>
                  </a:lnTo>
                  <a:lnTo>
                    <a:pt x="264" y="21"/>
                  </a:lnTo>
                  <a:lnTo>
                    <a:pt x="264" y="19"/>
                  </a:lnTo>
                  <a:lnTo>
                    <a:pt x="264" y="17"/>
                  </a:lnTo>
                  <a:lnTo>
                    <a:pt x="263" y="14"/>
                  </a:lnTo>
                  <a:lnTo>
                    <a:pt x="261" y="12"/>
                  </a:lnTo>
                  <a:lnTo>
                    <a:pt x="261" y="10"/>
                  </a:lnTo>
                  <a:lnTo>
                    <a:pt x="260" y="8"/>
                  </a:lnTo>
                  <a:lnTo>
                    <a:pt x="258" y="6"/>
                  </a:lnTo>
                  <a:lnTo>
                    <a:pt x="257" y="5"/>
                  </a:lnTo>
                  <a:lnTo>
                    <a:pt x="256" y="3"/>
                  </a:lnTo>
                  <a:lnTo>
                    <a:pt x="255" y="2"/>
                  </a:lnTo>
                  <a:lnTo>
                    <a:pt x="253" y="1"/>
                  </a:lnTo>
                  <a:lnTo>
                    <a:pt x="252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48" y="0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77" name="Freeform 565">
              <a:extLst>
                <a:ext uri="{FF2B5EF4-FFF2-40B4-BE49-F238E27FC236}">
                  <a16:creationId xmlns:a16="http://schemas.microsoft.com/office/drawing/2014/main" id="{1C3DB1FF-CE0B-60D8-5E8A-819C463D0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" y="3627"/>
              <a:ext cx="235" cy="20"/>
            </a:xfrm>
            <a:custGeom>
              <a:avLst/>
              <a:gdLst>
                <a:gd name="T0" fmla="*/ 0 w 235"/>
                <a:gd name="T1" fmla="*/ 15 h 20"/>
                <a:gd name="T2" fmla="*/ 0 w 235"/>
                <a:gd name="T3" fmla="*/ 15 h 20"/>
                <a:gd name="T4" fmla="*/ 234 w 235"/>
                <a:gd name="T5" fmla="*/ 0 h 20"/>
                <a:gd name="T6" fmla="*/ 234 w 235"/>
                <a:gd name="T7" fmla="*/ 2 h 20"/>
                <a:gd name="T8" fmla="*/ 0 w 235"/>
                <a:gd name="T9" fmla="*/ 19 h 20"/>
                <a:gd name="T10" fmla="*/ 0 w 235"/>
                <a:gd name="T11" fmla="*/ 19 h 20"/>
                <a:gd name="T12" fmla="*/ 0 w 235"/>
                <a:gd name="T13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20">
                  <a:moveTo>
                    <a:pt x="0" y="15"/>
                  </a:moveTo>
                  <a:lnTo>
                    <a:pt x="0" y="15"/>
                  </a:lnTo>
                  <a:lnTo>
                    <a:pt x="234" y="0"/>
                  </a:lnTo>
                  <a:lnTo>
                    <a:pt x="234" y="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78" name="Freeform 566">
              <a:extLst>
                <a:ext uri="{FF2B5EF4-FFF2-40B4-BE49-F238E27FC236}">
                  <a16:creationId xmlns:a16="http://schemas.microsoft.com/office/drawing/2014/main" id="{9CF6FF06-03A7-AE1A-794A-3F93E495E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9" y="3643"/>
              <a:ext cx="17" cy="30"/>
            </a:xfrm>
            <a:custGeom>
              <a:avLst/>
              <a:gdLst>
                <a:gd name="T0" fmla="*/ 0 w 17"/>
                <a:gd name="T1" fmla="*/ 29 h 30"/>
                <a:gd name="T2" fmla="*/ 0 w 17"/>
                <a:gd name="T3" fmla="*/ 29 h 30"/>
                <a:gd name="T4" fmla="*/ 0 w 17"/>
                <a:gd name="T5" fmla="*/ 27 h 30"/>
                <a:gd name="T6" fmla="*/ 0 w 17"/>
                <a:gd name="T7" fmla="*/ 24 h 30"/>
                <a:gd name="T8" fmla="*/ 0 w 17"/>
                <a:gd name="T9" fmla="*/ 22 h 30"/>
                <a:gd name="T10" fmla="*/ 0 w 17"/>
                <a:gd name="T11" fmla="*/ 19 h 30"/>
                <a:gd name="T12" fmla="*/ 1 w 17"/>
                <a:gd name="T13" fmla="*/ 17 h 30"/>
                <a:gd name="T14" fmla="*/ 2 w 17"/>
                <a:gd name="T15" fmla="*/ 14 h 30"/>
                <a:gd name="T16" fmla="*/ 3 w 17"/>
                <a:gd name="T17" fmla="*/ 12 h 30"/>
                <a:gd name="T18" fmla="*/ 3 w 17"/>
                <a:gd name="T19" fmla="*/ 10 h 30"/>
                <a:gd name="T20" fmla="*/ 5 w 17"/>
                <a:gd name="T21" fmla="*/ 8 h 30"/>
                <a:gd name="T22" fmla="*/ 6 w 17"/>
                <a:gd name="T23" fmla="*/ 5 h 30"/>
                <a:gd name="T24" fmla="*/ 7 w 17"/>
                <a:gd name="T25" fmla="*/ 4 h 30"/>
                <a:gd name="T26" fmla="*/ 9 w 17"/>
                <a:gd name="T27" fmla="*/ 3 h 30"/>
                <a:gd name="T28" fmla="*/ 10 w 17"/>
                <a:gd name="T29" fmla="*/ 1 h 30"/>
                <a:gd name="T30" fmla="*/ 12 w 17"/>
                <a:gd name="T31" fmla="*/ 0 h 30"/>
                <a:gd name="T32" fmla="*/ 13 w 17"/>
                <a:gd name="T33" fmla="*/ 0 h 30"/>
                <a:gd name="T34" fmla="*/ 16 w 17"/>
                <a:gd name="T35" fmla="*/ 0 h 30"/>
                <a:gd name="T36" fmla="*/ 16 w 17"/>
                <a:gd name="T37" fmla="*/ 3 h 30"/>
                <a:gd name="T38" fmla="*/ 14 w 17"/>
                <a:gd name="T39" fmla="*/ 3 h 30"/>
                <a:gd name="T40" fmla="*/ 12 w 17"/>
                <a:gd name="T41" fmla="*/ 3 h 30"/>
                <a:gd name="T42" fmla="*/ 11 w 17"/>
                <a:gd name="T43" fmla="*/ 4 h 30"/>
                <a:gd name="T44" fmla="*/ 9 w 17"/>
                <a:gd name="T45" fmla="*/ 5 h 30"/>
                <a:gd name="T46" fmla="*/ 8 w 17"/>
                <a:gd name="T47" fmla="*/ 6 h 30"/>
                <a:gd name="T48" fmla="*/ 7 w 17"/>
                <a:gd name="T49" fmla="*/ 8 h 30"/>
                <a:gd name="T50" fmla="*/ 6 w 17"/>
                <a:gd name="T51" fmla="*/ 10 h 30"/>
                <a:gd name="T52" fmla="*/ 5 w 17"/>
                <a:gd name="T53" fmla="*/ 11 h 30"/>
                <a:gd name="T54" fmla="*/ 4 w 17"/>
                <a:gd name="T55" fmla="*/ 13 h 30"/>
                <a:gd name="T56" fmla="*/ 3 w 17"/>
                <a:gd name="T57" fmla="*/ 16 h 30"/>
                <a:gd name="T58" fmla="*/ 3 w 17"/>
                <a:gd name="T59" fmla="*/ 17 h 30"/>
                <a:gd name="T60" fmla="*/ 2 w 17"/>
                <a:gd name="T61" fmla="*/ 20 h 30"/>
                <a:gd name="T62" fmla="*/ 2 w 17"/>
                <a:gd name="T63" fmla="*/ 22 h 30"/>
                <a:gd name="T64" fmla="*/ 2 w 17"/>
                <a:gd name="T65" fmla="*/ 24 h 30"/>
                <a:gd name="T66" fmla="*/ 2 w 17"/>
                <a:gd name="T67" fmla="*/ 27 h 30"/>
                <a:gd name="T68" fmla="*/ 2 w 17"/>
                <a:gd name="T69" fmla="*/ 29 h 30"/>
                <a:gd name="T70" fmla="*/ 2 w 17"/>
                <a:gd name="T71" fmla="*/ 29 h 30"/>
                <a:gd name="T72" fmla="*/ 0 w 17"/>
                <a:gd name="T73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30">
                  <a:moveTo>
                    <a:pt x="0" y="29"/>
                  </a:moveTo>
                  <a:lnTo>
                    <a:pt x="0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4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5" y="8"/>
                  </a:lnTo>
                  <a:lnTo>
                    <a:pt x="6" y="5"/>
                  </a:lnTo>
                  <a:lnTo>
                    <a:pt x="7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1" y="4"/>
                  </a:lnTo>
                  <a:lnTo>
                    <a:pt x="9" y="5"/>
                  </a:lnTo>
                  <a:lnTo>
                    <a:pt x="8" y="6"/>
                  </a:lnTo>
                  <a:lnTo>
                    <a:pt x="7" y="8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4" y="13"/>
                  </a:lnTo>
                  <a:lnTo>
                    <a:pt x="3" y="16"/>
                  </a:lnTo>
                  <a:lnTo>
                    <a:pt x="3" y="17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2" y="27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79" name="Freeform 567">
              <a:extLst>
                <a:ext uri="{FF2B5EF4-FFF2-40B4-BE49-F238E27FC236}">
                  <a16:creationId xmlns:a16="http://schemas.microsoft.com/office/drawing/2014/main" id="{F740B445-565B-5463-B24B-F4723030C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9" y="3672"/>
              <a:ext cx="19" cy="224"/>
            </a:xfrm>
            <a:custGeom>
              <a:avLst/>
              <a:gdLst>
                <a:gd name="T0" fmla="*/ 16 w 19"/>
                <a:gd name="T1" fmla="*/ 223 h 224"/>
                <a:gd name="T2" fmla="*/ 16 w 19"/>
                <a:gd name="T3" fmla="*/ 223 h 224"/>
                <a:gd name="T4" fmla="*/ 0 w 19"/>
                <a:gd name="T5" fmla="*/ 0 h 224"/>
                <a:gd name="T6" fmla="*/ 2 w 19"/>
                <a:gd name="T7" fmla="*/ 0 h 224"/>
                <a:gd name="T8" fmla="*/ 18 w 19"/>
                <a:gd name="T9" fmla="*/ 222 h 224"/>
                <a:gd name="T10" fmla="*/ 18 w 19"/>
                <a:gd name="T11" fmla="*/ 222 h 224"/>
                <a:gd name="T12" fmla="*/ 16 w 19"/>
                <a:gd name="T13" fmla="*/ 22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24">
                  <a:moveTo>
                    <a:pt x="16" y="223"/>
                  </a:moveTo>
                  <a:lnTo>
                    <a:pt x="16" y="223"/>
                  </a:lnTo>
                  <a:lnTo>
                    <a:pt x="0" y="0"/>
                  </a:lnTo>
                  <a:lnTo>
                    <a:pt x="2" y="0"/>
                  </a:lnTo>
                  <a:lnTo>
                    <a:pt x="18" y="222"/>
                  </a:lnTo>
                  <a:lnTo>
                    <a:pt x="18" y="222"/>
                  </a:lnTo>
                  <a:lnTo>
                    <a:pt x="16" y="22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80" name="Freeform 568">
              <a:extLst>
                <a:ext uri="{FF2B5EF4-FFF2-40B4-BE49-F238E27FC236}">
                  <a16:creationId xmlns:a16="http://schemas.microsoft.com/office/drawing/2014/main" id="{2EBD7ED0-574A-2F25-674F-AA85E31FA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6" y="3894"/>
              <a:ext cx="19" cy="28"/>
            </a:xfrm>
            <a:custGeom>
              <a:avLst/>
              <a:gdLst>
                <a:gd name="T0" fmla="*/ 18 w 19"/>
                <a:gd name="T1" fmla="*/ 27 h 28"/>
                <a:gd name="T2" fmla="*/ 18 w 19"/>
                <a:gd name="T3" fmla="*/ 27 h 28"/>
                <a:gd name="T4" fmla="*/ 16 w 19"/>
                <a:gd name="T5" fmla="*/ 27 h 28"/>
                <a:gd name="T6" fmla="*/ 15 w 19"/>
                <a:gd name="T7" fmla="*/ 27 h 28"/>
                <a:gd name="T8" fmla="*/ 13 w 19"/>
                <a:gd name="T9" fmla="*/ 26 h 28"/>
                <a:gd name="T10" fmla="*/ 12 w 19"/>
                <a:gd name="T11" fmla="*/ 25 h 28"/>
                <a:gd name="T12" fmla="*/ 10 w 19"/>
                <a:gd name="T13" fmla="*/ 23 h 28"/>
                <a:gd name="T14" fmla="*/ 9 w 19"/>
                <a:gd name="T15" fmla="*/ 21 h 28"/>
                <a:gd name="T16" fmla="*/ 7 w 19"/>
                <a:gd name="T17" fmla="*/ 20 h 28"/>
                <a:gd name="T18" fmla="*/ 6 w 19"/>
                <a:gd name="T19" fmla="*/ 18 h 28"/>
                <a:gd name="T20" fmla="*/ 5 w 19"/>
                <a:gd name="T21" fmla="*/ 16 h 28"/>
                <a:gd name="T22" fmla="*/ 4 w 19"/>
                <a:gd name="T23" fmla="*/ 14 h 28"/>
                <a:gd name="T24" fmla="*/ 2 w 19"/>
                <a:gd name="T25" fmla="*/ 12 h 28"/>
                <a:gd name="T26" fmla="*/ 2 w 19"/>
                <a:gd name="T27" fmla="*/ 9 h 28"/>
                <a:gd name="T28" fmla="*/ 1 w 19"/>
                <a:gd name="T29" fmla="*/ 7 h 28"/>
                <a:gd name="T30" fmla="*/ 0 w 19"/>
                <a:gd name="T31" fmla="*/ 5 h 28"/>
                <a:gd name="T32" fmla="*/ 0 w 19"/>
                <a:gd name="T33" fmla="*/ 2 h 28"/>
                <a:gd name="T34" fmla="*/ 0 w 19"/>
                <a:gd name="T35" fmla="*/ 0 h 28"/>
                <a:gd name="T36" fmla="*/ 1 w 19"/>
                <a:gd name="T37" fmla="*/ 0 h 28"/>
                <a:gd name="T38" fmla="*/ 1 w 19"/>
                <a:gd name="T39" fmla="*/ 1 h 28"/>
                <a:gd name="T40" fmla="*/ 2 w 19"/>
                <a:gd name="T41" fmla="*/ 4 h 28"/>
                <a:gd name="T42" fmla="*/ 2 w 19"/>
                <a:gd name="T43" fmla="*/ 6 h 28"/>
                <a:gd name="T44" fmla="*/ 3 w 19"/>
                <a:gd name="T45" fmla="*/ 7 h 28"/>
                <a:gd name="T46" fmla="*/ 4 w 19"/>
                <a:gd name="T47" fmla="*/ 10 h 28"/>
                <a:gd name="T48" fmla="*/ 5 w 19"/>
                <a:gd name="T49" fmla="*/ 12 h 28"/>
                <a:gd name="T50" fmla="*/ 6 w 19"/>
                <a:gd name="T51" fmla="*/ 14 h 28"/>
                <a:gd name="T52" fmla="*/ 7 w 19"/>
                <a:gd name="T53" fmla="*/ 16 h 28"/>
                <a:gd name="T54" fmla="*/ 9 w 19"/>
                <a:gd name="T55" fmla="*/ 18 h 28"/>
                <a:gd name="T56" fmla="*/ 10 w 19"/>
                <a:gd name="T57" fmla="*/ 20 h 28"/>
                <a:gd name="T58" fmla="*/ 11 w 19"/>
                <a:gd name="T59" fmla="*/ 20 h 28"/>
                <a:gd name="T60" fmla="*/ 12 w 19"/>
                <a:gd name="T61" fmla="*/ 22 h 28"/>
                <a:gd name="T62" fmla="*/ 14 w 19"/>
                <a:gd name="T63" fmla="*/ 23 h 28"/>
                <a:gd name="T64" fmla="*/ 15 w 19"/>
                <a:gd name="T65" fmla="*/ 23 h 28"/>
                <a:gd name="T66" fmla="*/ 16 w 19"/>
                <a:gd name="T67" fmla="*/ 24 h 28"/>
                <a:gd name="T68" fmla="*/ 18 w 19"/>
                <a:gd name="T69" fmla="*/ 24 h 28"/>
                <a:gd name="T70" fmla="*/ 18 w 19"/>
                <a:gd name="T71" fmla="*/ 24 h 28"/>
                <a:gd name="T72" fmla="*/ 18 w 19"/>
                <a:gd name="T73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" h="28">
                  <a:moveTo>
                    <a:pt x="18" y="27"/>
                  </a:moveTo>
                  <a:lnTo>
                    <a:pt x="18" y="27"/>
                  </a:lnTo>
                  <a:lnTo>
                    <a:pt x="16" y="27"/>
                  </a:lnTo>
                  <a:lnTo>
                    <a:pt x="15" y="27"/>
                  </a:lnTo>
                  <a:lnTo>
                    <a:pt x="13" y="26"/>
                  </a:lnTo>
                  <a:lnTo>
                    <a:pt x="12" y="25"/>
                  </a:lnTo>
                  <a:lnTo>
                    <a:pt x="10" y="23"/>
                  </a:lnTo>
                  <a:lnTo>
                    <a:pt x="9" y="21"/>
                  </a:lnTo>
                  <a:lnTo>
                    <a:pt x="7" y="20"/>
                  </a:lnTo>
                  <a:lnTo>
                    <a:pt x="6" y="18"/>
                  </a:lnTo>
                  <a:lnTo>
                    <a:pt x="5" y="16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4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10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7" y="16"/>
                  </a:lnTo>
                  <a:lnTo>
                    <a:pt x="9" y="18"/>
                  </a:lnTo>
                  <a:lnTo>
                    <a:pt x="10" y="20"/>
                  </a:lnTo>
                  <a:lnTo>
                    <a:pt x="11" y="20"/>
                  </a:lnTo>
                  <a:lnTo>
                    <a:pt x="12" y="22"/>
                  </a:lnTo>
                  <a:lnTo>
                    <a:pt x="14" y="23"/>
                  </a:lnTo>
                  <a:lnTo>
                    <a:pt x="15" y="23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81" name="Freeform 569">
              <a:extLst>
                <a:ext uri="{FF2B5EF4-FFF2-40B4-BE49-F238E27FC236}">
                  <a16:creationId xmlns:a16="http://schemas.microsoft.com/office/drawing/2014/main" id="{8736D0E6-DEFB-AC5B-DF43-8CFC33B00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" y="3897"/>
              <a:ext cx="233" cy="25"/>
            </a:xfrm>
            <a:custGeom>
              <a:avLst/>
              <a:gdLst>
                <a:gd name="T0" fmla="*/ 232 w 233"/>
                <a:gd name="T1" fmla="*/ 2 h 25"/>
                <a:gd name="T2" fmla="*/ 232 w 233"/>
                <a:gd name="T3" fmla="*/ 2 h 25"/>
                <a:gd name="T4" fmla="*/ 0 w 233"/>
                <a:gd name="T5" fmla="*/ 24 h 25"/>
                <a:gd name="T6" fmla="*/ 0 w 233"/>
                <a:gd name="T7" fmla="*/ 21 h 25"/>
                <a:gd name="T8" fmla="*/ 232 w 233"/>
                <a:gd name="T9" fmla="*/ 0 h 25"/>
                <a:gd name="T10" fmla="*/ 232 w 233"/>
                <a:gd name="T11" fmla="*/ 0 h 25"/>
                <a:gd name="T12" fmla="*/ 232 w 233"/>
                <a:gd name="T13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3" h="25">
                  <a:moveTo>
                    <a:pt x="232" y="2"/>
                  </a:moveTo>
                  <a:lnTo>
                    <a:pt x="232" y="2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2" y="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82" name="Freeform 570">
              <a:extLst>
                <a:ext uri="{FF2B5EF4-FFF2-40B4-BE49-F238E27FC236}">
                  <a16:creationId xmlns:a16="http://schemas.microsoft.com/office/drawing/2014/main" id="{9C40AA6F-8735-9CFD-4EC2-D2D949D38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" y="3871"/>
              <a:ext cx="17" cy="30"/>
            </a:xfrm>
            <a:custGeom>
              <a:avLst/>
              <a:gdLst>
                <a:gd name="T0" fmla="*/ 16 w 17"/>
                <a:gd name="T1" fmla="*/ 0 h 30"/>
                <a:gd name="T2" fmla="*/ 16 w 17"/>
                <a:gd name="T3" fmla="*/ 0 h 30"/>
                <a:gd name="T4" fmla="*/ 16 w 17"/>
                <a:gd name="T5" fmla="*/ 2 h 30"/>
                <a:gd name="T6" fmla="*/ 15 w 17"/>
                <a:gd name="T7" fmla="*/ 5 h 30"/>
                <a:gd name="T8" fmla="*/ 15 w 17"/>
                <a:gd name="T9" fmla="*/ 7 h 30"/>
                <a:gd name="T10" fmla="*/ 15 w 17"/>
                <a:gd name="T11" fmla="*/ 9 h 30"/>
                <a:gd name="T12" fmla="*/ 14 w 17"/>
                <a:gd name="T13" fmla="*/ 11 h 30"/>
                <a:gd name="T14" fmla="*/ 13 w 17"/>
                <a:gd name="T15" fmla="*/ 14 h 30"/>
                <a:gd name="T16" fmla="*/ 12 w 17"/>
                <a:gd name="T17" fmla="*/ 17 h 30"/>
                <a:gd name="T18" fmla="*/ 11 w 17"/>
                <a:gd name="T19" fmla="*/ 18 h 30"/>
                <a:gd name="T20" fmla="*/ 10 w 17"/>
                <a:gd name="T21" fmla="*/ 21 h 30"/>
                <a:gd name="T22" fmla="*/ 9 w 17"/>
                <a:gd name="T23" fmla="*/ 23 h 30"/>
                <a:gd name="T24" fmla="*/ 7 w 17"/>
                <a:gd name="T25" fmla="*/ 24 h 30"/>
                <a:gd name="T26" fmla="*/ 6 w 17"/>
                <a:gd name="T27" fmla="*/ 26 h 30"/>
                <a:gd name="T28" fmla="*/ 4 w 17"/>
                <a:gd name="T29" fmla="*/ 27 h 30"/>
                <a:gd name="T30" fmla="*/ 3 w 17"/>
                <a:gd name="T31" fmla="*/ 28 h 30"/>
                <a:gd name="T32" fmla="*/ 1 w 17"/>
                <a:gd name="T33" fmla="*/ 29 h 30"/>
                <a:gd name="T34" fmla="*/ 0 w 17"/>
                <a:gd name="T35" fmla="*/ 29 h 30"/>
                <a:gd name="T36" fmla="*/ 0 w 17"/>
                <a:gd name="T37" fmla="*/ 26 h 30"/>
                <a:gd name="T38" fmla="*/ 1 w 17"/>
                <a:gd name="T39" fmla="*/ 25 h 30"/>
                <a:gd name="T40" fmla="*/ 3 w 17"/>
                <a:gd name="T41" fmla="*/ 25 h 30"/>
                <a:gd name="T42" fmla="*/ 3 w 17"/>
                <a:gd name="T43" fmla="*/ 24 h 30"/>
                <a:gd name="T44" fmla="*/ 5 w 17"/>
                <a:gd name="T45" fmla="*/ 23 h 30"/>
                <a:gd name="T46" fmla="*/ 6 w 17"/>
                <a:gd name="T47" fmla="*/ 22 h 30"/>
                <a:gd name="T48" fmla="*/ 7 w 17"/>
                <a:gd name="T49" fmla="*/ 20 h 30"/>
                <a:gd name="T50" fmla="*/ 9 w 17"/>
                <a:gd name="T51" fmla="*/ 18 h 30"/>
                <a:gd name="T52" fmla="*/ 9 w 17"/>
                <a:gd name="T53" fmla="*/ 17 h 30"/>
                <a:gd name="T54" fmla="*/ 10 w 17"/>
                <a:gd name="T55" fmla="*/ 15 h 30"/>
                <a:gd name="T56" fmla="*/ 12 w 17"/>
                <a:gd name="T57" fmla="*/ 13 h 30"/>
                <a:gd name="T58" fmla="*/ 12 w 17"/>
                <a:gd name="T59" fmla="*/ 11 h 30"/>
                <a:gd name="T60" fmla="*/ 12 w 17"/>
                <a:gd name="T61" fmla="*/ 8 h 30"/>
                <a:gd name="T62" fmla="*/ 13 w 17"/>
                <a:gd name="T63" fmla="*/ 6 h 30"/>
                <a:gd name="T64" fmla="*/ 13 w 17"/>
                <a:gd name="T65" fmla="*/ 4 h 30"/>
                <a:gd name="T66" fmla="*/ 13 w 17"/>
                <a:gd name="T67" fmla="*/ 2 h 30"/>
                <a:gd name="T68" fmla="*/ 13 w 17"/>
                <a:gd name="T69" fmla="*/ 0 h 30"/>
                <a:gd name="T70" fmla="*/ 13 w 17"/>
                <a:gd name="T71" fmla="*/ 0 h 30"/>
                <a:gd name="T72" fmla="*/ 16 w 17"/>
                <a:gd name="T7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30">
                  <a:moveTo>
                    <a:pt x="16" y="0"/>
                  </a:moveTo>
                  <a:lnTo>
                    <a:pt x="16" y="0"/>
                  </a:lnTo>
                  <a:lnTo>
                    <a:pt x="16" y="2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2" y="17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4" y="27"/>
                  </a:lnTo>
                  <a:lnTo>
                    <a:pt x="3" y="28"/>
                  </a:lnTo>
                  <a:lnTo>
                    <a:pt x="1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5"/>
                  </a:lnTo>
                  <a:lnTo>
                    <a:pt x="3" y="24"/>
                  </a:lnTo>
                  <a:lnTo>
                    <a:pt x="5" y="23"/>
                  </a:lnTo>
                  <a:lnTo>
                    <a:pt x="6" y="22"/>
                  </a:lnTo>
                  <a:lnTo>
                    <a:pt x="7" y="20"/>
                  </a:lnTo>
                  <a:lnTo>
                    <a:pt x="9" y="18"/>
                  </a:lnTo>
                  <a:lnTo>
                    <a:pt x="9" y="17"/>
                  </a:lnTo>
                  <a:lnTo>
                    <a:pt x="10" y="15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2" y="8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83" name="Freeform 571">
              <a:extLst>
                <a:ext uri="{FF2B5EF4-FFF2-40B4-BE49-F238E27FC236}">
                  <a16:creationId xmlns:a16="http://schemas.microsoft.com/office/drawing/2014/main" id="{C33641B3-F95D-4E2A-2093-777D1C5CE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4" y="3652"/>
              <a:ext cx="19" cy="220"/>
            </a:xfrm>
            <a:custGeom>
              <a:avLst/>
              <a:gdLst>
                <a:gd name="T0" fmla="*/ 1 w 19"/>
                <a:gd name="T1" fmla="*/ 0 h 220"/>
                <a:gd name="T2" fmla="*/ 1 w 19"/>
                <a:gd name="T3" fmla="*/ 0 h 220"/>
                <a:gd name="T4" fmla="*/ 18 w 19"/>
                <a:gd name="T5" fmla="*/ 219 h 220"/>
                <a:gd name="T6" fmla="*/ 15 w 19"/>
                <a:gd name="T7" fmla="*/ 219 h 220"/>
                <a:gd name="T8" fmla="*/ 0 w 19"/>
                <a:gd name="T9" fmla="*/ 0 h 220"/>
                <a:gd name="T10" fmla="*/ 0 w 19"/>
                <a:gd name="T11" fmla="*/ 0 h 220"/>
                <a:gd name="T12" fmla="*/ 1 w 19"/>
                <a:gd name="T1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20">
                  <a:moveTo>
                    <a:pt x="1" y="0"/>
                  </a:moveTo>
                  <a:lnTo>
                    <a:pt x="1" y="0"/>
                  </a:lnTo>
                  <a:lnTo>
                    <a:pt x="18" y="219"/>
                  </a:lnTo>
                  <a:lnTo>
                    <a:pt x="15" y="219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84" name="Freeform 572">
              <a:extLst>
                <a:ext uri="{FF2B5EF4-FFF2-40B4-BE49-F238E27FC236}">
                  <a16:creationId xmlns:a16="http://schemas.microsoft.com/office/drawing/2014/main" id="{455081CF-D4EE-078B-3CC7-AED28DC61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9" y="3627"/>
              <a:ext cx="18" cy="27"/>
            </a:xfrm>
            <a:custGeom>
              <a:avLst/>
              <a:gdLst>
                <a:gd name="T0" fmla="*/ 0 w 18"/>
                <a:gd name="T1" fmla="*/ 0 h 27"/>
                <a:gd name="T2" fmla="*/ 0 w 18"/>
                <a:gd name="T3" fmla="*/ 0 h 27"/>
                <a:gd name="T4" fmla="*/ 1 w 18"/>
                <a:gd name="T5" fmla="*/ 0 h 27"/>
                <a:gd name="T6" fmla="*/ 2 w 18"/>
                <a:gd name="T7" fmla="*/ 0 h 27"/>
                <a:gd name="T8" fmla="*/ 4 w 18"/>
                <a:gd name="T9" fmla="*/ 0 h 27"/>
                <a:gd name="T10" fmla="*/ 5 w 18"/>
                <a:gd name="T11" fmla="*/ 1 h 27"/>
                <a:gd name="T12" fmla="*/ 6 w 18"/>
                <a:gd name="T13" fmla="*/ 2 h 27"/>
                <a:gd name="T14" fmla="*/ 8 w 18"/>
                <a:gd name="T15" fmla="*/ 3 h 27"/>
                <a:gd name="T16" fmla="*/ 9 w 18"/>
                <a:gd name="T17" fmla="*/ 5 h 27"/>
                <a:gd name="T18" fmla="*/ 11 w 18"/>
                <a:gd name="T19" fmla="*/ 6 h 27"/>
                <a:gd name="T20" fmla="*/ 12 w 18"/>
                <a:gd name="T21" fmla="*/ 8 h 27"/>
                <a:gd name="T22" fmla="*/ 13 w 18"/>
                <a:gd name="T23" fmla="*/ 10 h 27"/>
                <a:gd name="T24" fmla="*/ 14 w 18"/>
                <a:gd name="T25" fmla="*/ 12 h 27"/>
                <a:gd name="T26" fmla="*/ 15 w 18"/>
                <a:gd name="T27" fmla="*/ 14 h 27"/>
                <a:gd name="T28" fmla="*/ 16 w 18"/>
                <a:gd name="T29" fmla="*/ 17 h 27"/>
                <a:gd name="T30" fmla="*/ 16 w 18"/>
                <a:gd name="T31" fmla="*/ 19 h 27"/>
                <a:gd name="T32" fmla="*/ 17 w 18"/>
                <a:gd name="T33" fmla="*/ 22 h 27"/>
                <a:gd name="T34" fmla="*/ 17 w 18"/>
                <a:gd name="T35" fmla="*/ 25 h 27"/>
                <a:gd name="T36" fmla="*/ 15 w 18"/>
                <a:gd name="T37" fmla="*/ 26 h 27"/>
                <a:gd name="T38" fmla="*/ 15 w 18"/>
                <a:gd name="T39" fmla="*/ 23 h 27"/>
                <a:gd name="T40" fmla="*/ 14 w 18"/>
                <a:gd name="T41" fmla="*/ 20 h 27"/>
                <a:gd name="T42" fmla="*/ 14 w 18"/>
                <a:gd name="T43" fmla="*/ 18 h 27"/>
                <a:gd name="T44" fmla="*/ 14 w 18"/>
                <a:gd name="T45" fmla="*/ 16 h 27"/>
                <a:gd name="T46" fmla="*/ 12 w 18"/>
                <a:gd name="T47" fmla="*/ 13 h 27"/>
                <a:gd name="T48" fmla="*/ 11 w 18"/>
                <a:gd name="T49" fmla="*/ 12 h 27"/>
                <a:gd name="T50" fmla="*/ 11 w 18"/>
                <a:gd name="T51" fmla="*/ 10 h 27"/>
                <a:gd name="T52" fmla="*/ 9 w 18"/>
                <a:gd name="T53" fmla="*/ 8 h 27"/>
                <a:gd name="T54" fmla="*/ 8 w 18"/>
                <a:gd name="T55" fmla="*/ 6 h 27"/>
                <a:gd name="T56" fmla="*/ 7 w 18"/>
                <a:gd name="T57" fmla="*/ 6 h 27"/>
                <a:gd name="T58" fmla="*/ 6 w 18"/>
                <a:gd name="T59" fmla="*/ 5 h 27"/>
                <a:gd name="T60" fmla="*/ 5 w 18"/>
                <a:gd name="T61" fmla="*/ 4 h 27"/>
                <a:gd name="T62" fmla="*/ 3 w 18"/>
                <a:gd name="T63" fmla="*/ 3 h 27"/>
                <a:gd name="T64" fmla="*/ 2 w 18"/>
                <a:gd name="T65" fmla="*/ 2 h 27"/>
                <a:gd name="T66" fmla="*/ 0 w 18"/>
                <a:gd name="T67" fmla="*/ 2 h 27"/>
                <a:gd name="T68" fmla="*/ 0 w 18"/>
                <a:gd name="T69" fmla="*/ 2 h 27"/>
                <a:gd name="T70" fmla="*/ 0 w 18"/>
                <a:gd name="T71" fmla="*/ 2 h 27"/>
                <a:gd name="T72" fmla="*/ 0 w 18"/>
                <a:gd name="T7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27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3"/>
                  </a:lnTo>
                  <a:lnTo>
                    <a:pt x="9" y="5"/>
                  </a:lnTo>
                  <a:lnTo>
                    <a:pt x="11" y="6"/>
                  </a:lnTo>
                  <a:lnTo>
                    <a:pt x="12" y="8"/>
                  </a:lnTo>
                  <a:lnTo>
                    <a:pt x="13" y="10"/>
                  </a:lnTo>
                  <a:lnTo>
                    <a:pt x="14" y="12"/>
                  </a:lnTo>
                  <a:lnTo>
                    <a:pt x="15" y="14"/>
                  </a:lnTo>
                  <a:lnTo>
                    <a:pt x="16" y="17"/>
                  </a:lnTo>
                  <a:lnTo>
                    <a:pt x="16" y="19"/>
                  </a:lnTo>
                  <a:lnTo>
                    <a:pt x="17" y="22"/>
                  </a:lnTo>
                  <a:lnTo>
                    <a:pt x="17" y="25"/>
                  </a:lnTo>
                  <a:lnTo>
                    <a:pt x="15" y="26"/>
                  </a:lnTo>
                  <a:lnTo>
                    <a:pt x="15" y="23"/>
                  </a:lnTo>
                  <a:lnTo>
                    <a:pt x="14" y="20"/>
                  </a:lnTo>
                  <a:lnTo>
                    <a:pt x="14" y="18"/>
                  </a:lnTo>
                  <a:lnTo>
                    <a:pt x="14" y="16"/>
                  </a:lnTo>
                  <a:lnTo>
                    <a:pt x="12" y="13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5" y="4"/>
                  </a:lnTo>
                  <a:lnTo>
                    <a:pt x="3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85" name="Freeform 573">
              <a:extLst>
                <a:ext uri="{FF2B5EF4-FFF2-40B4-BE49-F238E27FC236}">
                  <a16:creationId xmlns:a16="http://schemas.microsoft.com/office/drawing/2014/main" id="{D33ACC04-3DBC-D8A0-F9F2-549A41954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" y="3637"/>
              <a:ext cx="268" cy="274"/>
            </a:xfrm>
            <a:custGeom>
              <a:avLst/>
              <a:gdLst>
                <a:gd name="T0" fmla="*/ 236 w 268"/>
                <a:gd name="T1" fmla="*/ 0 h 274"/>
                <a:gd name="T2" fmla="*/ 13 w 268"/>
                <a:gd name="T3" fmla="*/ 17 h 274"/>
                <a:gd name="T4" fmla="*/ 11 w 268"/>
                <a:gd name="T5" fmla="*/ 17 h 274"/>
                <a:gd name="T6" fmla="*/ 10 w 268"/>
                <a:gd name="T7" fmla="*/ 17 h 274"/>
                <a:gd name="T8" fmla="*/ 8 w 268"/>
                <a:gd name="T9" fmla="*/ 18 h 274"/>
                <a:gd name="T10" fmla="*/ 7 w 268"/>
                <a:gd name="T11" fmla="*/ 18 h 274"/>
                <a:gd name="T12" fmla="*/ 5 w 268"/>
                <a:gd name="T13" fmla="*/ 20 h 274"/>
                <a:gd name="T14" fmla="*/ 4 w 268"/>
                <a:gd name="T15" fmla="*/ 21 h 274"/>
                <a:gd name="T16" fmla="*/ 3 w 268"/>
                <a:gd name="T17" fmla="*/ 23 h 274"/>
                <a:gd name="T18" fmla="*/ 2 w 268"/>
                <a:gd name="T19" fmla="*/ 24 h 274"/>
                <a:gd name="T20" fmla="*/ 1 w 268"/>
                <a:gd name="T21" fmla="*/ 26 h 274"/>
                <a:gd name="T22" fmla="*/ 1 w 268"/>
                <a:gd name="T23" fmla="*/ 28 h 274"/>
                <a:gd name="T24" fmla="*/ 0 w 268"/>
                <a:gd name="T25" fmla="*/ 31 h 274"/>
                <a:gd name="T26" fmla="*/ 0 w 268"/>
                <a:gd name="T27" fmla="*/ 32 h 274"/>
                <a:gd name="T28" fmla="*/ 0 w 268"/>
                <a:gd name="T29" fmla="*/ 35 h 274"/>
                <a:gd name="T30" fmla="*/ 0 w 268"/>
                <a:gd name="T31" fmla="*/ 37 h 274"/>
                <a:gd name="T32" fmla="*/ 0 w 268"/>
                <a:gd name="T33" fmla="*/ 40 h 274"/>
                <a:gd name="T34" fmla="*/ 0 w 268"/>
                <a:gd name="T35" fmla="*/ 43 h 274"/>
                <a:gd name="T36" fmla="*/ 15 w 268"/>
                <a:gd name="T37" fmla="*/ 249 h 274"/>
                <a:gd name="T38" fmla="*/ 15 w 268"/>
                <a:gd name="T39" fmla="*/ 251 h 274"/>
                <a:gd name="T40" fmla="*/ 16 w 268"/>
                <a:gd name="T41" fmla="*/ 253 h 274"/>
                <a:gd name="T42" fmla="*/ 16 w 268"/>
                <a:gd name="T43" fmla="*/ 254 h 274"/>
                <a:gd name="T44" fmla="*/ 17 w 268"/>
                <a:gd name="T45" fmla="*/ 257 h 274"/>
                <a:gd name="T46" fmla="*/ 18 w 268"/>
                <a:gd name="T47" fmla="*/ 259 h 274"/>
                <a:gd name="T48" fmla="*/ 19 w 268"/>
                <a:gd name="T49" fmla="*/ 260 h 274"/>
                <a:gd name="T50" fmla="*/ 20 w 268"/>
                <a:gd name="T51" fmla="*/ 263 h 274"/>
                <a:gd name="T52" fmla="*/ 21 w 268"/>
                <a:gd name="T53" fmla="*/ 265 h 274"/>
                <a:gd name="T54" fmla="*/ 22 w 268"/>
                <a:gd name="T55" fmla="*/ 266 h 274"/>
                <a:gd name="T56" fmla="*/ 24 w 268"/>
                <a:gd name="T57" fmla="*/ 268 h 274"/>
                <a:gd name="T58" fmla="*/ 25 w 268"/>
                <a:gd name="T59" fmla="*/ 269 h 274"/>
                <a:gd name="T60" fmla="*/ 27 w 268"/>
                <a:gd name="T61" fmla="*/ 271 h 274"/>
                <a:gd name="T62" fmla="*/ 27 w 268"/>
                <a:gd name="T63" fmla="*/ 272 h 274"/>
                <a:gd name="T64" fmla="*/ 29 w 268"/>
                <a:gd name="T65" fmla="*/ 273 h 274"/>
                <a:gd name="T66" fmla="*/ 30 w 268"/>
                <a:gd name="T67" fmla="*/ 273 h 274"/>
                <a:gd name="T68" fmla="*/ 32 w 268"/>
                <a:gd name="T69" fmla="*/ 273 h 274"/>
                <a:gd name="T70" fmla="*/ 253 w 268"/>
                <a:gd name="T71" fmla="*/ 254 h 274"/>
                <a:gd name="T72" fmla="*/ 254 w 268"/>
                <a:gd name="T73" fmla="*/ 254 h 274"/>
                <a:gd name="T74" fmla="*/ 255 w 268"/>
                <a:gd name="T75" fmla="*/ 254 h 274"/>
                <a:gd name="T76" fmla="*/ 257 w 268"/>
                <a:gd name="T77" fmla="*/ 253 h 274"/>
                <a:gd name="T78" fmla="*/ 258 w 268"/>
                <a:gd name="T79" fmla="*/ 252 h 274"/>
                <a:gd name="T80" fmla="*/ 259 w 268"/>
                <a:gd name="T81" fmla="*/ 250 h 274"/>
                <a:gd name="T82" fmla="*/ 260 w 268"/>
                <a:gd name="T83" fmla="*/ 249 h 274"/>
                <a:gd name="T84" fmla="*/ 261 w 268"/>
                <a:gd name="T85" fmla="*/ 247 h 274"/>
                <a:gd name="T86" fmla="*/ 262 w 268"/>
                <a:gd name="T87" fmla="*/ 245 h 274"/>
                <a:gd name="T88" fmla="*/ 264 w 268"/>
                <a:gd name="T89" fmla="*/ 243 h 274"/>
                <a:gd name="T90" fmla="*/ 264 w 268"/>
                <a:gd name="T91" fmla="*/ 241 h 274"/>
                <a:gd name="T92" fmla="*/ 265 w 268"/>
                <a:gd name="T93" fmla="*/ 239 h 274"/>
                <a:gd name="T94" fmla="*/ 266 w 268"/>
                <a:gd name="T95" fmla="*/ 236 h 274"/>
                <a:gd name="T96" fmla="*/ 266 w 268"/>
                <a:gd name="T97" fmla="*/ 234 h 274"/>
                <a:gd name="T98" fmla="*/ 267 w 268"/>
                <a:gd name="T99" fmla="*/ 232 h 274"/>
                <a:gd name="T100" fmla="*/ 267 w 268"/>
                <a:gd name="T101" fmla="*/ 230 h 274"/>
                <a:gd name="T102" fmla="*/ 267 w 268"/>
                <a:gd name="T103" fmla="*/ 228 h 274"/>
                <a:gd name="T104" fmla="*/ 252 w 268"/>
                <a:gd name="T105" fmla="*/ 21 h 274"/>
                <a:gd name="T106" fmla="*/ 251 w 268"/>
                <a:gd name="T107" fmla="*/ 17 h 274"/>
                <a:gd name="T108" fmla="*/ 250 w 268"/>
                <a:gd name="T109" fmla="*/ 13 h 274"/>
                <a:gd name="T110" fmla="*/ 250 w 268"/>
                <a:gd name="T111" fmla="*/ 10 h 274"/>
                <a:gd name="T112" fmla="*/ 247 w 268"/>
                <a:gd name="T113" fmla="*/ 6 h 274"/>
                <a:gd name="T114" fmla="*/ 246 w 268"/>
                <a:gd name="T115" fmla="*/ 3 h 274"/>
                <a:gd name="T116" fmla="*/ 243 w 268"/>
                <a:gd name="T117" fmla="*/ 1 h 274"/>
                <a:gd name="T118" fmla="*/ 240 w 268"/>
                <a:gd name="T119" fmla="*/ 0 h 274"/>
                <a:gd name="T120" fmla="*/ 236 w 268"/>
                <a:gd name="T12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8" h="274">
                  <a:moveTo>
                    <a:pt x="236" y="0"/>
                  </a:moveTo>
                  <a:lnTo>
                    <a:pt x="13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5" y="20"/>
                  </a:lnTo>
                  <a:lnTo>
                    <a:pt x="4" y="21"/>
                  </a:lnTo>
                  <a:lnTo>
                    <a:pt x="3" y="23"/>
                  </a:lnTo>
                  <a:lnTo>
                    <a:pt x="2" y="24"/>
                  </a:lnTo>
                  <a:lnTo>
                    <a:pt x="1" y="26"/>
                  </a:lnTo>
                  <a:lnTo>
                    <a:pt x="1" y="28"/>
                  </a:lnTo>
                  <a:lnTo>
                    <a:pt x="0" y="31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15" y="249"/>
                  </a:lnTo>
                  <a:lnTo>
                    <a:pt x="15" y="251"/>
                  </a:lnTo>
                  <a:lnTo>
                    <a:pt x="16" y="253"/>
                  </a:lnTo>
                  <a:lnTo>
                    <a:pt x="16" y="254"/>
                  </a:lnTo>
                  <a:lnTo>
                    <a:pt x="17" y="257"/>
                  </a:lnTo>
                  <a:lnTo>
                    <a:pt x="18" y="259"/>
                  </a:lnTo>
                  <a:lnTo>
                    <a:pt x="19" y="260"/>
                  </a:lnTo>
                  <a:lnTo>
                    <a:pt x="20" y="263"/>
                  </a:lnTo>
                  <a:lnTo>
                    <a:pt x="21" y="265"/>
                  </a:lnTo>
                  <a:lnTo>
                    <a:pt x="22" y="266"/>
                  </a:lnTo>
                  <a:lnTo>
                    <a:pt x="24" y="268"/>
                  </a:lnTo>
                  <a:lnTo>
                    <a:pt x="25" y="269"/>
                  </a:lnTo>
                  <a:lnTo>
                    <a:pt x="27" y="271"/>
                  </a:lnTo>
                  <a:lnTo>
                    <a:pt x="27" y="272"/>
                  </a:lnTo>
                  <a:lnTo>
                    <a:pt x="29" y="273"/>
                  </a:lnTo>
                  <a:lnTo>
                    <a:pt x="30" y="273"/>
                  </a:lnTo>
                  <a:lnTo>
                    <a:pt x="32" y="273"/>
                  </a:lnTo>
                  <a:lnTo>
                    <a:pt x="253" y="254"/>
                  </a:lnTo>
                  <a:lnTo>
                    <a:pt x="254" y="254"/>
                  </a:lnTo>
                  <a:lnTo>
                    <a:pt x="255" y="254"/>
                  </a:lnTo>
                  <a:lnTo>
                    <a:pt x="257" y="253"/>
                  </a:lnTo>
                  <a:lnTo>
                    <a:pt x="258" y="252"/>
                  </a:lnTo>
                  <a:lnTo>
                    <a:pt x="259" y="250"/>
                  </a:lnTo>
                  <a:lnTo>
                    <a:pt x="260" y="249"/>
                  </a:lnTo>
                  <a:lnTo>
                    <a:pt x="261" y="247"/>
                  </a:lnTo>
                  <a:lnTo>
                    <a:pt x="262" y="245"/>
                  </a:lnTo>
                  <a:lnTo>
                    <a:pt x="264" y="243"/>
                  </a:lnTo>
                  <a:lnTo>
                    <a:pt x="264" y="241"/>
                  </a:lnTo>
                  <a:lnTo>
                    <a:pt x="265" y="239"/>
                  </a:lnTo>
                  <a:lnTo>
                    <a:pt x="266" y="236"/>
                  </a:lnTo>
                  <a:lnTo>
                    <a:pt x="266" y="234"/>
                  </a:lnTo>
                  <a:lnTo>
                    <a:pt x="267" y="232"/>
                  </a:lnTo>
                  <a:lnTo>
                    <a:pt x="267" y="230"/>
                  </a:lnTo>
                  <a:lnTo>
                    <a:pt x="267" y="228"/>
                  </a:lnTo>
                  <a:lnTo>
                    <a:pt x="252" y="21"/>
                  </a:lnTo>
                  <a:lnTo>
                    <a:pt x="251" y="17"/>
                  </a:lnTo>
                  <a:lnTo>
                    <a:pt x="250" y="13"/>
                  </a:lnTo>
                  <a:lnTo>
                    <a:pt x="250" y="10"/>
                  </a:lnTo>
                  <a:lnTo>
                    <a:pt x="247" y="6"/>
                  </a:lnTo>
                  <a:lnTo>
                    <a:pt x="246" y="3"/>
                  </a:lnTo>
                  <a:lnTo>
                    <a:pt x="243" y="1"/>
                  </a:lnTo>
                  <a:lnTo>
                    <a:pt x="240" y="0"/>
                  </a:lnTo>
                  <a:lnTo>
                    <a:pt x="236" y="0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86" name="Freeform 574">
              <a:extLst>
                <a:ext uri="{FF2B5EF4-FFF2-40B4-BE49-F238E27FC236}">
                  <a16:creationId xmlns:a16="http://schemas.microsoft.com/office/drawing/2014/main" id="{21637996-43D2-3A96-3C07-BA50BE33C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" y="3637"/>
              <a:ext cx="268" cy="274"/>
            </a:xfrm>
            <a:custGeom>
              <a:avLst/>
              <a:gdLst>
                <a:gd name="T0" fmla="*/ 13 w 268"/>
                <a:gd name="T1" fmla="*/ 17 h 274"/>
                <a:gd name="T2" fmla="*/ 11 w 268"/>
                <a:gd name="T3" fmla="*/ 17 h 274"/>
                <a:gd name="T4" fmla="*/ 8 w 268"/>
                <a:gd name="T5" fmla="*/ 18 h 274"/>
                <a:gd name="T6" fmla="*/ 5 w 268"/>
                <a:gd name="T7" fmla="*/ 20 h 274"/>
                <a:gd name="T8" fmla="*/ 3 w 268"/>
                <a:gd name="T9" fmla="*/ 23 h 274"/>
                <a:gd name="T10" fmla="*/ 1 w 268"/>
                <a:gd name="T11" fmla="*/ 26 h 274"/>
                <a:gd name="T12" fmla="*/ 0 w 268"/>
                <a:gd name="T13" fmla="*/ 31 h 274"/>
                <a:gd name="T14" fmla="*/ 0 w 268"/>
                <a:gd name="T15" fmla="*/ 35 h 274"/>
                <a:gd name="T16" fmla="*/ 0 w 268"/>
                <a:gd name="T17" fmla="*/ 40 h 274"/>
                <a:gd name="T18" fmla="*/ 15 w 268"/>
                <a:gd name="T19" fmla="*/ 249 h 274"/>
                <a:gd name="T20" fmla="*/ 15 w 268"/>
                <a:gd name="T21" fmla="*/ 251 h 274"/>
                <a:gd name="T22" fmla="*/ 16 w 268"/>
                <a:gd name="T23" fmla="*/ 254 h 274"/>
                <a:gd name="T24" fmla="*/ 18 w 268"/>
                <a:gd name="T25" fmla="*/ 259 h 274"/>
                <a:gd name="T26" fmla="*/ 20 w 268"/>
                <a:gd name="T27" fmla="*/ 263 h 274"/>
                <a:gd name="T28" fmla="*/ 22 w 268"/>
                <a:gd name="T29" fmla="*/ 266 h 274"/>
                <a:gd name="T30" fmla="*/ 25 w 268"/>
                <a:gd name="T31" fmla="*/ 269 h 274"/>
                <a:gd name="T32" fmla="*/ 27 w 268"/>
                <a:gd name="T33" fmla="*/ 272 h 274"/>
                <a:gd name="T34" fmla="*/ 30 w 268"/>
                <a:gd name="T35" fmla="*/ 273 h 274"/>
                <a:gd name="T36" fmla="*/ 253 w 268"/>
                <a:gd name="T37" fmla="*/ 254 h 274"/>
                <a:gd name="T38" fmla="*/ 254 w 268"/>
                <a:gd name="T39" fmla="*/ 254 h 274"/>
                <a:gd name="T40" fmla="*/ 257 w 268"/>
                <a:gd name="T41" fmla="*/ 253 h 274"/>
                <a:gd name="T42" fmla="*/ 259 w 268"/>
                <a:gd name="T43" fmla="*/ 250 h 274"/>
                <a:gd name="T44" fmla="*/ 261 w 268"/>
                <a:gd name="T45" fmla="*/ 247 h 274"/>
                <a:gd name="T46" fmla="*/ 264 w 268"/>
                <a:gd name="T47" fmla="*/ 243 h 274"/>
                <a:gd name="T48" fmla="*/ 265 w 268"/>
                <a:gd name="T49" fmla="*/ 239 h 274"/>
                <a:gd name="T50" fmla="*/ 266 w 268"/>
                <a:gd name="T51" fmla="*/ 234 h 274"/>
                <a:gd name="T52" fmla="*/ 267 w 268"/>
                <a:gd name="T53" fmla="*/ 230 h 274"/>
                <a:gd name="T54" fmla="*/ 252 w 268"/>
                <a:gd name="T55" fmla="*/ 21 h 274"/>
                <a:gd name="T56" fmla="*/ 251 w 268"/>
                <a:gd name="T57" fmla="*/ 17 h 274"/>
                <a:gd name="T58" fmla="*/ 250 w 268"/>
                <a:gd name="T59" fmla="*/ 10 h 274"/>
                <a:gd name="T60" fmla="*/ 246 w 268"/>
                <a:gd name="T61" fmla="*/ 3 h 274"/>
                <a:gd name="T62" fmla="*/ 240 w 268"/>
                <a:gd name="T6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8" h="274">
                  <a:moveTo>
                    <a:pt x="236" y="0"/>
                  </a:moveTo>
                  <a:lnTo>
                    <a:pt x="13" y="17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5" y="20"/>
                  </a:lnTo>
                  <a:lnTo>
                    <a:pt x="4" y="21"/>
                  </a:lnTo>
                  <a:lnTo>
                    <a:pt x="3" y="23"/>
                  </a:lnTo>
                  <a:lnTo>
                    <a:pt x="2" y="24"/>
                  </a:lnTo>
                  <a:lnTo>
                    <a:pt x="1" y="26"/>
                  </a:lnTo>
                  <a:lnTo>
                    <a:pt x="1" y="28"/>
                  </a:lnTo>
                  <a:lnTo>
                    <a:pt x="0" y="31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15" y="249"/>
                  </a:lnTo>
                  <a:lnTo>
                    <a:pt x="15" y="249"/>
                  </a:lnTo>
                  <a:lnTo>
                    <a:pt x="15" y="251"/>
                  </a:lnTo>
                  <a:lnTo>
                    <a:pt x="16" y="253"/>
                  </a:lnTo>
                  <a:lnTo>
                    <a:pt x="16" y="254"/>
                  </a:lnTo>
                  <a:lnTo>
                    <a:pt x="17" y="257"/>
                  </a:lnTo>
                  <a:lnTo>
                    <a:pt x="18" y="259"/>
                  </a:lnTo>
                  <a:lnTo>
                    <a:pt x="19" y="260"/>
                  </a:lnTo>
                  <a:lnTo>
                    <a:pt x="20" y="263"/>
                  </a:lnTo>
                  <a:lnTo>
                    <a:pt x="21" y="265"/>
                  </a:lnTo>
                  <a:lnTo>
                    <a:pt x="22" y="266"/>
                  </a:lnTo>
                  <a:lnTo>
                    <a:pt x="24" y="268"/>
                  </a:lnTo>
                  <a:lnTo>
                    <a:pt x="25" y="269"/>
                  </a:lnTo>
                  <a:lnTo>
                    <a:pt x="27" y="271"/>
                  </a:lnTo>
                  <a:lnTo>
                    <a:pt x="27" y="272"/>
                  </a:lnTo>
                  <a:lnTo>
                    <a:pt x="29" y="273"/>
                  </a:lnTo>
                  <a:lnTo>
                    <a:pt x="30" y="273"/>
                  </a:lnTo>
                  <a:lnTo>
                    <a:pt x="32" y="273"/>
                  </a:lnTo>
                  <a:lnTo>
                    <a:pt x="253" y="254"/>
                  </a:lnTo>
                  <a:lnTo>
                    <a:pt x="253" y="254"/>
                  </a:lnTo>
                  <a:lnTo>
                    <a:pt x="254" y="254"/>
                  </a:lnTo>
                  <a:lnTo>
                    <a:pt x="255" y="254"/>
                  </a:lnTo>
                  <a:lnTo>
                    <a:pt x="257" y="253"/>
                  </a:lnTo>
                  <a:lnTo>
                    <a:pt x="258" y="252"/>
                  </a:lnTo>
                  <a:lnTo>
                    <a:pt x="259" y="250"/>
                  </a:lnTo>
                  <a:lnTo>
                    <a:pt x="260" y="249"/>
                  </a:lnTo>
                  <a:lnTo>
                    <a:pt x="261" y="247"/>
                  </a:lnTo>
                  <a:lnTo>
                    <a:pt x="262" y="245"/>
                  </a:lnTo>
                  <a:lnTo>
                    <a:pt x="264" y="243"/>
                  </a:lnTo>
                  <a:lnTo>
                    <a:pt x="264" y="241"/>
                  </a:lnTo>
                  <a:lnTo>
                    <a:pt x="265" y="239"/>
                  </a:lnTo>
                  <a:lnTo>
                    <a:pt x="266" y="236"/>
                  </a:lnTo>
                  <a:lnTo>
                    <a:pt x="266" y="234"/>
                  </a:lnTo>
                  <a:lnTo>
                    <a:pt x="267" y="232"/>
                  </a:lnTo>
                  <a:lnTo>
                    <a:pt x="267" y="230"/>
                  </a:lnTo>
                  <a:lnTo>
                    <a:pt x="267" y="228"/>
                  </a:lnTo>
                  <a:lnTo>
                    <a:pt x="252" y="21"/>
                  </a:lnTo>
                  <a:lnTo>
                    <a:pt x="252" y="21"/>
                  </a:lnTo>
                  <a:lnTo>
                    <a:pt x="251" y="17"/>
                  </a:lnTo>
                  <a:lnTo>
                    <a:pt x="250" y="13"/>
                  </a:lnTo>
                  <a:lnTo>
                    <a:pt x="250" y="10"/>
                  </a:lnTo>
                  <a:lnTo>
                    <a:pt x="247" y="6"/>
                  </a:lnTo>
                  <a:lnTo>
                    <a:pt x="246" y="3"/>
                  </a:lnTo>
                  <a:lnTo>
                    <a:pt x="243" y="1"/>
                  </a:lnTo>
                  <a:lnTo>
                    <a:pt x="240" y="0"/>
                  </a:lnTo>
                  <a:lnTo>
                    <a:pt x="23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87" name="Freeform 575">
              <a:extLst>
                <a:ext uri="{FF2B5EF4-FFF2-40B4-BE49-F238E27FC236}">
                  <a16:creationId xmlns:a16="http://schemas.microsoft.com/office/drawing/2014/main" id="{B3408D9A-58F3-5E43-9DD2-8285E8072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6" y="3663"/>
              <a:ext cx="204" cy="217"/>
            </a:xfrm>
            <a:custGeom>
              <a:avLst/>
              <a:gdLst>
                <a:gd name="T0" fmla="*/ 16 w 204"/>
                <a:gd name="T1" fmla="*/ 216 h 217"/>
                <a:gd name="T2" fmla="*/ 15 w 204"/>
                <a:gd name="T3" fmla="*/ 214 h 217"/>
                <a:gd name="T4" fmla="*/ 14 w 204"/>
                <a:gd name="T5" fmla="*/ 213 h 217"/>
                <a:gd name="T6" fmla="*/ 13 w 204"/>
                <a:gd name="T7" fmla="*/ 211 h 217"/>
                <a:gd name="T8" fmla="*/ 13 w 204"/>
                <a:gd name="T9" fmla="*/ 209 h 217"/>
                <a:gd name="T10" fmla="*/ 12 w 204"/>
                <a:gd name="T11" fmla="*/ 208 h 217"/>
                <a:gd name="T12" fmla="*/ 12 w 204"/>
                <a:gd name="T13" fmla="*/ 206 h 217"/>
                <a:gd name="T14" fmla="*/ 11 w 204"/>
                <a:gd name="T15" fmla="*/ 203 h 217"/>
                <a:gd name="T16" fmla="*/ 11 w 204"/>
                <a:gd name="T17" fmla="*/ 202 h 217"/>
                <a:gd name="T18" fmla="*/ 0 w 204"/>
                <a:gd name="T19" fmla="*/ 37 h 217"/>
                <a:gd name="T20" fmla="*/ 0 w 204"/>
                <a:gd name="T21" fmla="*/ 32 h 217"/>
                <a:gd name="T22" fmla="*/ 0 w 204"/>
                <a:gd name="T23" fmla="*/ 29 h 217"/>
                <a:gd name="T24" fmla="*/ 1 w 204"/>
                <a:gd name="T25" fmla="*/ 25 h 217"/>
                <a:gd name="T26" fmla="*/ 2 w 204"/>
                <a:gd name="T27" fmla="*/ 22 h 217"/>
                <a:gd name="T28" fmla="*/ 4 w 204"/>
                <a:gd name="T29" fmla="*/ 19 h 217"/>
                <a:gd name="T30" fmla="*/ 5 w 204"/>
                <a:gd name="T31" fmla="*/ 17 h 217"/>
                <a:gd name="T32" fmla="*/ 8 w 204"/>
                <a:gd name="T33" fmla="*/ 16 h 217"/>
                <a:gd name="T34" fmla="*/ 10 w 204"/>
                <a:gd name="T35" fmla="*/ 15 h 217"/>
                <a:gd name="T36" fmla="*/ 194 w 204"/>
                <a:gd name="T37" fmla="*/ 0 h 217"/>
                <a:gd name="T38" fmla="*/ 195 w 204"/>
                <a:gd name="T39" fmla="*/ 0 h 217"/>
                <a:gd name="T40" fmla="*/ 197 w 204"/>
                <a:gd name="T41" fmla="*/ 0 h 217"/>
                <a:gd name="T42" fmla="*/ 197 w 204"/>
                <a:gd name="T43" fmla="*/ 0 h 217"/>
                <a:gd name="T44" fmla="*/ 199 w 204"/>
                <a:gd name="T45" fmla="*/ 0 h 217"/>
                <a:gd name="T46" fmla="*/ 200 w 204"/>
                <a:gd name="T47" fmla="*/ 1 h 217"/>
                <a:gd name="T48" fmla="*/ 201 w 204"/>
                <a:gd name="T49" fmla="*/ 2 h 217"/>
                <a:gd name="T50" fmla="*/ 202 w 204"/>
                <a:gd name="T51" fmla="*/ 4 h 217"/>
                <a:gd name="T52" fmla="*/ 203 w 204"/>
                <a:gd name="T53" fmla="*/ 5 h 217"/>
                <a:gd name="T54" fmla="*/ 16 w 204"/>
                <a:gd name="T55" fmla="*/ 21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4" h="217">
                  <a:moveTo>
                    <a:pt x="16" y="216"/>
                  </a:moveTo>
                  <a:lnTo>
                    <a:pt x="15" y="214"/>
                  </a:lnTo>
                  <a:lnTo>
                    <a:pt x="14" y="213"/>
                  </a:lnTo>
                  <a:lnTo>
                    <a:pt x="13" y="211"/>
                  </a:lnTo>
                  <a:lnTo>
                    <a:pt x="13" y="209"/>
                  </a:lnTo>
                  <a:lnTo>
                    <a:pt x="12" y="208"/>
                  </a:lnTo>
                  <a:lnTo>
                    <a:pt x="12" y="206"/>
                  </a:lnTo>
                  <a:lnTo>
                    <a:pt x="11" y="203"/>
                  </a:lnTo>
                  <a:lnTo>
                    <a:pt x="11" y="202"/>
                  </a:lnTo>
                  <a:lnTo>
                    <a:pt x="0" y="37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5"/>
                  </a:lnTo>
                  <a:lnTo>
                    <a:pt x="2" y="22"/>
                  </a:lnTo>
                  <a:lnTo>
                    <a:pt x="4" y="19"/>
                  </a:lnTo>
                  <a:lnTo>
                    <a:pt x="5" y="17"/>
                  </a:lnTo>
                  <a:lnTo>
                    <a:pt x="8" y="16"/>
                  </a:lnTo>
                  <a:lnTo>
                    <a:pt x="10" y="15"/>
                  </a:lnTo>
                  <a:lnTo>
                    <a:pt x="194" y="0"/>
                  </a:lnTo>
                  <a:lnTo>
                    <a:pt x="195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9" y="0"/>
                  </a:lnTo>
                  <a:lnTo>
                    <a:pt x="200" y="1"/>
                  </a:lnTo>
                  <a:lnTo>
                    <a:pt x="201" y="2"/>
                  </a:lnTo>
                  <a:lnTo>
                    <a:pt x="202" y="4"/>
                  </a:lnTo>
                  <a:lnTo>
                    <a:pt x="203" y="5"/>
                  </a:lnTo>
                  <a:lnTo>
                    <a:pt x="16" y="216"/>
                  </a:lnTo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88" name="Freeform 576">
              <a:extLst>
                <a:ext uri="{FF2B5EF4-FFF2-40B4-BE49-F238E27FC236}">
                  <a16:creationId xmlns:a16="http://schemas.microsoft.com/office/drawing/2014/main" id="{A33EF94A-0498-666B-EA1E-AE1150921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3" y="3669"/>
              <a:ext cx="204" cy="216"/>
            </a:xfrm>
            <a:custGeom>
              <a:avLst/>
              <a:gdLst>
                <a:gd name="T0" fmla="*/ 0 w 204"/>
                <a:gd name="T1" fmla="*/ 209 h 216"/>
                <a:gd name="T2" fmla="*/ 0 w 204"/>
                <a:gd name="T3" fmla="*/ 210 h 216"/>
                <a:gd name="T4" fmla="*/ 1 w 204"/>
                <a:gd name="T5" fmla="*/ 212 h 216"/>
                <a:gd name="T6" fmla="*/ 2 w 204"/>
                <a:gd name="T7" fmla="*/ 213 h 216"/>
                <a:gd name="T8" fmla="*/ 3 w 204"/>
                <a:gd name="T9" fmla="*/ 214 h 216"/>
                <a:gd name="T10" fmla="*/ 5 w 204"/>
                <a:gd name="T11" fmla="*/ 214 h 216"/>
                <a:gd name="T12" fmla="*/ 6 w 204"/>
                <a:gd name="T13" fmla="*/ 215 h 216"/>
                <a:gd name="T14" fmla="*/ 7 w 204"/>
                <a:gd name="T15" fmla="*/ 215 h 216"/>
                <a:gd name="T16" fmla="*/ 8 w 204"/>
                <a:gd name="T17" fmla="*/ 215 h 216"/>
                <a:gd name="T18" fmla="*/ 192 w 204"/>
                <a:gd name="T19" fmla="*/ 198 h 216"/>
                <a:gd name="T20" fmla="*/ 194 w 204"/>
                <a:gd name="T21" fmla="*/ 197 h 216"/>
                <a:gd name="T22" fmla="*/ 196 w 204"/>
                <a:gd name="T23" fmla="*/ 196 h 216"/>
                <a:gd name="T24" fmla="*/ 198 w 204"/>
                <a:gd name="T25" fmla="*/ 194 h 216"/>
                <a:gd name="T26" fmla="*/ 200 w 204"/>
                <a:gd name="T27" fmla="*/ 191 h 216"/>
                <a:gd name="T28" fmla="*/ 201 w 204"/>
                <a:gd name="T29" fmla="*/ 189 h 216"/>
                <a:gd name="T30" fmla="*/ 202 w 204"/>
                <a:gd name="T31" fmla="*/ 184 h 216"/>
                <a:gd name="T32" fmla="*/ 203 w 204"/>
                <a:gd name="T33" fmla="*/ 181 h 216"/>
                <a:gd name="T34" fmla="*/ 203 w 204"/>
                <a:gd name="T35" fmla="*/ 177 h 216"/>
                <a:gd name="T36" fmla="*/ 190 w 204"/>
                <a:gd name="T37" fmla="*/ 13 h 216"/>
                <a:gd name="T38" fmla="*/ 190 w 204"/>
                <a:gd name="T39" fmla="*/ 11 h 216"/>
                <a:gd name="T40" fmla="*/ 190 w 204"/>
                <a:gd name="T41" fmla="*/ 9 h 216"/>
                <a:gd name="T42" fmla="*/ 189 w 204"/>
                <a:gd name="T43" fmla="*/ 7 h 216"/>
                <a:gd name="T44" fmla="*/ 189 w 204"/>
                <a:gd name="T45" fmla="*/ 6 h 216"/>
                <a:gd name="T46" fmla="*/ 189 w 204"/>
                <a:gd name="T47" fmla="*/ 4 h 216"/>
                <a:gd name="T48" fmla="*/ 188 w 204"/>
                <a:gd name="T49" fmla="*/ 2 h 216"/>
                <a:gd name="T50" fmla="*/ 187 w 204"/>
                <a:gd name="T51" fmla="*/ 0 h 216"/>
                <a:gd name="T52" fmla="*/ 186 w 204"/>
                <a:gd name="T53" fmla="*/ 0 h 216"/>
                <a:gd name="T54" fmla="*/ 0 w 204"/>
                <a:gd name="T55" fmla="*/ 20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4" h="216">
                  <a:moveTo>
                    <a:pt x="0" y="209"/>
                  </a:moveTo>
                  <a:lnTo>
                    <a:pt x="0" y="210"/>
                  </a:lnTo>
                  <a:lnTo>
                    <a:pt x="1" y="212"/>
                  </a:lnTo>
                  <a:lnTo>
                    <a:pt x="2" y="213"/>
                  </a:lnTo>
                  <a:lnTo>
                    <a:pt x="3" y="214"/>
                  </a:lnTo>
                  <a:lnTo>
                    <a:pt x="5" y="214"/>
                  </a:lnTo>
                  <a:lnTo>
                    <a:pt x="6" y="215"/>
                  </a:lnTo>
                  <a:lnTo>
                    <a:pt x="7" y="215"/>
                  </a:lnTo>
                  <a:lnTo>
                    <a:pt x="8" y="215"/>
                  </a:lnTo>
                  <a:lnTo>
                    <a:pt x="192" y="198"/>
                  </a:lnTo>
                  <a:lnTo>
                    <a:pt x="194" y="197"/>
                  </a:lnTo>
                  <a:lnTo>
                    <a:pt x="196" y="196"/>
                  </a:lnTo>
                  <a:lnTo>
                    <a:pt x="198" y="194"/>
                  </a:lnTo>
                  <a:lnTo>
                    <a:pt x="200" y="191"/>
                  </a:lnTo>
                  <a:lnTo>
                    <a:pt x="201" y="189"/>
                  </a:lnTo>
                  <a:lnTo>
                    <a:pt x="202" y="184"/>
                  </a:lnTo>
                  <a:lnTo>
                    <a:pt x="203" y="181"/>
                  </a:lnTo>
                  <a:lnTo>
                    <a:pt x="203" y="177"/>
                  </a:lnTo>
                  <a:lnTo>
                    <a:pt x="190" y="13"/>
                  </a:lnTo>
                  <a:lnTo>
                    <a:pt x="190" y="11"/>
                  </a:lnTo>
                  <a:lnTo>
                    <a:pt x="190" y="9"/>
                  </a:lnTo>
                  <a:lnTo>
                    <a:pt x="189" y="7"/>
                  </a:lnTo>
                  <a:lnTo>
                    <a:pt x="189" y="6"/>
                  </a:lnTo>
                  <a:lnTo>
                    <a:pt x="189" y="4"/>
                  </a:lnTo>
                  <a:lnTo>
                    <a:pt x="188" y="2"/>
                  </a:lnTo>
                  <a:lnTo>
                    <a:pt x="187" y="0"/>
                  </a:lnTo>
                  <a:lnTo>
                    <a:pt x="186" y="0"/>
                  </a:lnTo>
                  <a:lnTo>
                    <a:pt x="0" y="20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89" name="Freeform 577">
              <a:extLst>
                <a:ext uri="{FF2B5EF4-FFF2-40B4-BE49-F238E27FC236}">
                  <a16:creationId xmlns:a16="http://schemas.microsoft.com/office/drawing/2014/main" id="{09530F31-2508-093E-45F1-9CF9615C5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8" y="3669"/>
              <a:ext cx="210" cy="211"/>
            </a:xfrm>
            <a:custGeom>
              <a:avLst/>
              <a:gdLst>
                <a:gd name="T0" fmla="*/ 184 w 210"/>
                <a:gd name="T1" fmla="*/ 0 h 211"/>
                <a:gd name="T2" fmla="*/ 10 w 210"/>
                <a:gd name="T3" fmla="*/ 14 h 211"/>
                <a:gd name="T4" fmla="*/ 8 w 210"/>
                <a:gd name="T5" fmla="*/ 15 h 211"/>
                <a:gd name="T6" fmla="*/ 5 w 210"/>
                <a:gd name="T7" fmla="*/ 17 h 211"/>
                <a:gd name="T8" fmla="*/ 3 w 210"/>
                <a:gd name="T9" fmla="*/ 18 h 211"/>
                <a:gd name="T10" fmla="*/ 2 w 210"/>
                <a:gd name="T11" fmla="*/ 21 h 211"/>
                <a:gd name="T12" fmla="*/ 0 w 210"/>
                <a:gd name="T13" fmla="*/ 24 h 211"/>
                <a:gd name="T14" fmla="*/ 0 w 210"/>
                <a:gd name="T15" fmla="*/ 27 h 211"/>
                <a:gd name="T16" fmla="*/ 0 w 210"/>
                <a:gd name="T17" fmla="*/ 30 h 211"/>
                <a:gd name="T18" fmla="*/ 0 w 210"/>
                <a:gd name="T19" fmla="*/ 35 h 211"/>
                <a:gd name="T20" fmla="*/ 11 w 210"/>
                <a:gd name="T21" fmla="*/ 191 h 211"/>
                <a:gd name="T22" fmla="*/ 11 w 210"/>
                <a:gd name="T23" fmla="*/ 195 h 211"/>
                <a:gd name="T24" fmla="*/ 12 w 210"/>
                <a:gd name="T25" fmla="*/ 198 h 211"/>
                <a:gd name="T26" fmla="*/ 13 w 210"/>
                <a:gd name="T27" fmla="*/ 202 h 211"/>
                <a:gd name="T28" fmla="*/ 14 w 210"/>
                <a:gd name="T29" fmla="*/ 204 h 211"/>
                <a:gd name="T30" fmla="*/ 16 w 210"/>
                <a:gd name="T31" fmla="*/ 207 h 211"/>
                <a:gd name="T32" fmla="*/ 19 w 210"/>
                <a:gd name="T33" fmla="*/ 208 h 211"/>
                <a:gd name="T34" fmla="*/ 21 w 210"/>
                <a:gd name="T35" fmla="*/ 209 h 211"/>
                <a:gd name="T36" fmla="*/ 23 w 210"/>
                <a:gd name="T37" fmla="*/ 210 h 211"/>
                <a:gd name="T38" fmla="*/ 198 w 210"/>
                <a:gd name="T39" fmla="*/ 193 h 211"/>
                <a:gd name="T40" fmla="*/ 200 w 210"/>
                <a:gd name="T41" fmla="*/ 193 h 211"/>
                <a:gd name="T42" fmla="*/ 202 w 210"/>
                <a:gd name="T43" fmla="*/ 191 h 211"/>
                <a:gd name="T44" fmla="*/ 204 w 210"/>
                <a:gd name="T45" fmla="*/ 190 h 211"/>
                <a:gd name="T46" fmla="*/ 206 w 210"/>
                <a:gd name="T47" fmla="*/ 187 h 211"/>
                <a:gd name="T48" fmla="*/ 207 w 210"/>
                <a:gd name="T49" fmla="*/ 185 h 211"/>
                <a:gd name="T50" fmla="*/ 208 w 210"/>
                <a:gd name="T51" fmla="*/ 181 h 211"/>
                <a:gd name="T52" fmla="*/ 209 w 210"/>
                <a:gd name="T53" fmla="*/ 178 h 211"/>
                <a:gd name="T54" fmla="*/ 209 w 210"/>
                <a:gd name="T55" fmla="*/ 173 h 211"/>
                <a:gd name="T56" fmla="*/ 197 w 210"/>
                <a:gd name="T57" fmla="*/ 18 h 211"/>
                <a:gd name="T58" fmla="*/ 196 w 210"/>
                <a:gd name="T59" fmla="*/ 14 h 211"/>
                <a:gd name="T60" fmla="*/ 195 w 210"/>
                <a:gd name="T61" fmla="*/ 11 h 211"/>
                <a:gd name="T62" fmla="*/ 194 w 210"/>
                <a:gd name="T63" fmla="*/ 7 h 211"/>
                <a:gd name="T64" fmla="*/ 192 w 210"/>
                <a:gd name="T65" fmla="*/ 5 h 211"/>
                <a:gd name="T66" fmla="*/ 191 w 210"/>
                <a:gd name="T67" fmla="*/ 2 h 211"/>
                <a:gd name="T68" fmla="*/ 189 w 210"/>
                <a:gd name="T69" fmla="*/ 0 h 211"/>
                <a:gd name="T70" fmla="*/ 187 w 210"/>
                <a:gd name="T71" fmla="*/ 0 h 211"/>
                <a:gd name="T72" fmla="*/ 184 w 210"/>
                <a:gd name="T73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0" h="211">
                  <a:moveTo>
                    <a:pt x="184" y="0"/>
                  </a:moveTo>
                  <a:lnTo>
                    <a:pt x="10" y="14"/>
                  </a:lnTo>
                  <a:lnTo>
                    <a:pt x="8" y="15"/>
                  </a:lnTo>
                  <a:lnTo>
                    <a:pt x="5" y="17"/>
                  </a:lnTo>
                  <a:lnTo>
                    <a:pt x="3" y="18"/>
                  </a:lnTo>
                  <a:lnTo>
                    <a:pt x="2" y="21"/>
                  </a:lnTo>
                  <a:lnTo>
                    <a:pt x="0" y="24"/>
                  </a:lnTo>
                  <a:lnTo>
                    <a:pt x="0" y="27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11" y="191"/>
                  </a:lnTo>
                  <a:lnTo>
                    <a:pt x="11" y="195"/>
                  </a:lnTo>
                  <a:lnTo>
                    <a:pt x="12" y="198"/>
                  </a:lnTo>
                  <a:lnTo>
                    <a:pt x="13" y="202"/>
                  </a:lnTo>
                  <a:lnTo>
                    <a:pt x="14" y="204"/>
                  </a:lnTo>
                  <a:lnTo>
                    <a:pt x="16" y="207"/>
                  </a:lnTo>
                  <a:lnTo>
                    <a:pt x="19" y="208"/>
                  </a:lnTo>
                  <a:lnTo>
                    <a:pt x="21" y="209"/>
                  </a:lnTo>
                  <a:lnTo>
                    <a:pt x="23" y="210"/>
                  </a:lnTo>
                  <a:lnTo>
                    <a:pt x="198" y="193"/>
                  </a:lnTo>
                  <a:lnTo>
                    <a:pt x="200" y="193"/>
                  </a:lnTo>
                  <a:lnTo>
                    <a:pt x="202" y="191"/>
                  </a:lnTo>
                  <a:lnTo>
                    <a:pt x="204" y="190"/>
                  </a:lnTo>
                  <a:lnTo>
                    <a:pt x="206" y="187"/>
                  </a:lnTo>
                  <a:lnTo>
                    <a:pt x="207" y="185"/>
                  </a:lnTo>
                  <a:lnTo>
                    <a:pt x="208" y="181"/>
                  </a:lnTo>
                  <a:lnTo>
                    <a:pt x="209" y="178"/>
                  </a:lnTo>
                  <a:lnTo>
                    <a:pt x="209" y="173"/>
                  </a:lnTo>
                  <a:lnTo>
                    <a:pt x="197" y="18"/>
                  </a:lnTo>
                  <a:lnTo>
                    <a:pt x="196" y="14"/>
                  </a:lnTo>
                  <a:lnTo>
                    <a:pt x="195" y="11"/>
                  </a:lnTo>
                  <a:lnTo>
                    <a:pt x="194" y="7"/>
                  </a:lnTo>
                  <a:lnTo>
                    <a:pt x="192" y="5"/>
                  </a:lnTo>
                  <a:lnTo>
                    <a:pt x="191" y="2"/>
                  </a:lnTo>
                  <a:lnTo>
                    <a:pt x="189" y="0"/>
                  </a:lnTo>
                  <a:lnTo>
                    <a:pt x="187" y="0"/>
                  </a:lnTo>
                  <a:lnTo>
                    <a:pt x="18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90" name="Freeform 578">
              <a:extLst>
                <a:ext uri="{FF2B5EF4-FFF2-40B4-BE49-F238E27FC236}">
                  <a16:creationId xmlns:a16="http://schemas.microsoft.com/office/drawing/2014/main" id="{6AAE85DF-1FEA-6ACE-5F0A-3DCEF9FB9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8" y="3669"/>
              <a:ext cx="210" cy="211"/>
            </a:xfrm>
            <a:custGeom>
              <a:avLst/>
              <a:gdLst>
                <a:gd name="T0" fmla="*/ 184 w 210"/>
                <a:gd name="T1" fmla="*/ 0 h 211"/>
                <a:gd name="T2" fmla="*/ 10 w 210"/>
                <a:gd name="T3" fmla="*/ 14 h 211"/>
                <a:gd name="T4" fmla="*/ 10 w 210"/>
                <a:gd name="T5" fmla="*/ 14 h 211"/>
                <a:gd name="T6" fmla="*/ 8 w 210"/>
                <a:gd name="T7" fmla="*/ 15 h 211"/>
                <a:gd name="T8" fmla="*/ 5 w 210"/>
                <a:gd name="T9" fmla="*/ 17 h 211"/>
                <a:gd name="T10" fmla="*/ 3 w 210"/>
                <a:gd name="T11" fmla="*/ 18 h 211"/>
                <a:gd name="T12" fmla="*/ 2 w 210"/>
                <a:gd name="T13" fmla="*/ 21 h 211"/>
                <a:gd name="T14" fmla="*/ 0 w 210"/>
                <a:gd name="T15" fmla="*/ 24 h 211"/>
                <a:gd name="T16" fmla="*/ 0 w 210"/>
                <a:gd name="T17" fmla="*/ 27 h 211"/>
                <a:gd name="T18" fmla="*/ 0 w 210"/>
                <a:gd name="T19" fmla="*/ 30 h 211"/>
                <a:gd name="T20" fmla="*/ 0 w 210"/>
                <a:gd name="T21" fmla="*/ 35 h 211"/>
                <a:gd name="T22" fmla="*/ 11 w 210"/>
                <a:gd name="T23" fmla="*/ 191 h 211"/>
                <a:gd name="T24" fmla="*/ 11 w 210"/>
                <a:gd name="T25" fmla="*/ 191 h 211"/>
                <a:gd name="T26" fmla="*/ 11 w 210"/>
                <a:gd name="T27" fmla="*/ 195 h 211"/>
                <a:gd name="T28" fmla="*/ 12 w 210"/>
                <a:gd name="T29" fmla="*/ 198 h 211"/>
                <a:gd name="T30" fmla="*/ 13 w 210"/>
                <a:gd name="T31" fmla="*/ 202 h 211"/>
                <a:gd name="T32" fmla="*/ 14 w 210"/>
                <a:gd name="T33" fmla="*/ 204 h 211"/>
                <a:gd name="T34" fmla="*/ 16 w 210"/>
                <a:gd name="T35" fmla="*/ 207 h 211"/>
                <a:gd name="T36" fmla="*/ 19 w 210"/>
                <a:gd name="T37" fmla="*/ 208 h 211"/>
                <a:gd name="T38" fmla="*/ 21 w 210"/>
                <a:gd name="T39" fmla="*/ 209 h 211"/>
                <a:gd name="T40" fmla="*/ 23 w 210"/>
                <a:gd name="T41" fmla="*/ 210 h 211"/>
                <a:gd name="T42" fmla="*/ 198 w 210"/>
                <a:gd name="T43" fmla="*/ 193 h 211"/>
                <a:gd name="T44" fmla="*/ 198 w 210"/>
                <a:gd name="T45" fmla="*/ 193 h 211"/>
                <a:gd name="T46" fmla="*/ 200 w 210"/>
                <a:gd name="T47" fmla="*/ 193 h 211"/>
                <a:gd name="T48" fmla="*/ 202 w 210"/>
                <a:gd name="T49" fmla="*/ 191 h 211"/>
                <a:gd name="T50" fmla="*/ 204 w 210"/>
                <a:gd name="T51" fmla="*/ 190 h 211"/>
                <a:gd name="T52" fmla="*/ 206 w 210"/>
                <a:gd name="T53" fmla="*/ 187 h 211"/>
                <a:gd name="T54" fmla="*/ 207 w 210"/>
                <a:gd name="T55" fmla="*/ 185 h 211"/>
                <a:gd name="T56" fmla="*/ 208 w 210"/>
                <a:gd name="T57" fmla="*/ 181 h 211"/>
                <a:gd name="T58" fmla="*/ 209 w 210"/>
                <a:gd name="T59" fmla="*/ 178 h 211"/>
                <a:gd name="T60" fmla="*/ 209 w 210"/>
                <a:gd name="T61" fmla="*/ 173 h 211"/>
                <a:gd name="T62" fmla="*/ 197 w 210"/>
                <a:gd name="T63" fmla="*/ 18 h 211"/>
                <a:gd name="T64" fmla="*/ 197 w 210"/>
                <a:gd name="T65" fmla="*/ 18 h 211"/>
                <a:gd name="T66" fmla="*/ 196 w 210"/>
                <a:gd name="T67" fmla="*/ 14 h 211"/>
                <a:gd name="T68" fmla="*/ 195 w 210"/>
                <a:gd name="T69" fmla="*/ 11 h 211"/>
                <a:gd name="T70" fmla="*/ 194 w 210"/>
                <a:gd name="T71" fmla="*/ 7 h 211"/>
                <a:gd name="T72" fmla="*/ 192 w 210"/>
                <a:gd name="T73" fmla="*/ 5 h 211"/>
                <a:gd name="T74" fmla="*/ 191 w 210"/>
                <a:gd name="T75" fmla="*/ 2 h 211"/>
                <a:gd name="T76" fmla="*/ 189 w 210"/>
                <a:gd name="T77" fmla="*/ 0 h 211"/>
                <a:gd name="T78" fmla="*/ 187 w 210"/>
                <a:gd name="T79" fmla="*/ 0 h 211"/>
                <a:gd name="T80" fmla="*/ 184 w 210"/>
                <a:gd name="T81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0" h="211">
                  <a:moveTo>
                    <a:pt x="184" y="0"/>
                  </a:moveTo>
                  <a:lnTo>
                    <a:pt x="10" y="14"/>
                  </a:lnTo>
                  <a:lnTo>
                    <a:pt x="10" y="14"/>
                  </a:lnTo>
                  <a:lnTo>
                    <a:pt x="8" y="15"/>
                  </a:lnTo>
                  <a:lnTo>
                    <a:pt x="5" y="17"/>
                  </a:lnTo>
                  <a:lnTo>
                    <a:pt x="3" y="18"/>
                  </a:lnTo>
                  <a:lnTo>
                    <a:pt x="2" y="21"/>
                  </a:lnTo>
                  <a:lnTo>
                    <a:pt x="0" y="24"/>
                  </a:lnTo>
                  <a:lnTo>
                    <a:pt x="0" y="27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11" y="191"/>
                  </a:lnTo>
                  <a:lnTo>
                    <a:pt x="11" y="191"/>
                  </a:lnTo>
                  <a:lnTo>
                    <a:pt x="11" y="195"/>
                  </a:lnTo>
                  <a:lnTo>
                    <a:pt x="12" y="198"/>
                  </a:lnTo>
                  <a:lnTo>
                    <a:pt x="13" y="202"/>
                  </a:lnTo>
                  <a:lnTo>
                    <a:pt x="14" y="204"/>
                  </a:lnTo>
                  <a:lnTo>
                    <a:pt x="16" y="207"/>
                  </a:lnTo>
                  <a:lnTo>
                    <a:pt x="19" y="208"/>
                  </a:lnTo>
                  <a:lnTo>
                    <a:pt x="21" y="209"/>
                  </a:lnTo>
                  <a:lnTo>
                    <a:pt x="23" y="210"/>
                  </a:lnTo>
                  <a:lnTo>
                    <a:pt x="198" y="193"/>
                  </a:lnTo>
                  <a:lnTo>
                    <a:pt x="198" y="193"/>
                  </a:lnTo>
                  <a:lnTo>
                    <a:pt x="200" y="193"/>
                  </a:lnTo>
                  <a:lnTo>
                    <a:pt x="202" y="191"/>
                  </a:lnTo>
                  <a:lnTo>
                    <a:pt x="204" y="190"/>
                  </a:lnTo>
                  <a:lnTo>
                    <a:pt x="206" y="187"/>
                  </a:lnTo>
                  <a:lnTo>
                    <a:pt x="207" y="185"/>
                  </a:lnTo>
                  <a:lnTo>
                    <a:pt x="208" y="181"/>
                  </a:lnTo>
                  <a:lnTo>
                    <a:pt x="209" y="178"/>
                  </a:lnTo>
                  <a:lnTo>
                    <a:pt x="209" y="173"/>
                  </a:lnTo>
                  <a:lnTo>
                    <a:pt x="197" y="18"/>
                  </a:lnTo>
                  <a:lnTo>
                    <a:pt x="197" y="18"/>
                  </a:lnTo>
                  <a:lnTo>
                    <a:pt x="196" y="14"/>
                  </a:lnTo>
                  <a:lnTo>
                    <a:pt x="195" y="11"/>
                  </a:lnTo>
                  <a:lnTo>
                    <a:pt x="194" y="7"/>
                  </a:lnTo>
                  <a:lnTo>
                    <a:pt x="192" y="5"/>
                  </a:lnTo>
                  <a:lnTo>
                    <a:pt x="191" y="2"/>
                  </a:lnTo>
                  <a:lnTo>
                    <a:pt x="189" y="0"/>
                  </a:lnTo>
                  <a:lnTo>
                    <a:pt x="187" y="0"/>
                  </a:lnTo>
                  <a:lnTo>
                    <a:pt x="184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91" name="Freeform 579">
              <a:extLst>
                <a:ext uri="{FF2B5EF4-FFF2-40B4-BE49-F238E27FC236}">
                  <a16:creationId xmlns:a16="http://schemas.microsoft.com/office/drawing/2014/main" id="{69FDFC3A-C458-ED74-78AF-BE08018FA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3922"/>
              <a:ext cx="119" cy="27"/>
            </a:xfrm>
            <a:custGeom>
              <a:avLst/>
              <a:gdLst>
                <a:gd name="T0" fmla="*/ 114 w 119"/>
                <a:gd name="T1" fmla="*/ 0 h 27"/>
                <a:gd name="T2" fmla="*/ 107 w 119"/>
                <a:gd name="T3" fmla="*/ 0 h 27"/>
                <a:gd name="T4" fmla="*/ 99 w 119"/>
                <a:gd name="T5" fmla="*/ 1 h 27"/>
                <a:gd name="T6" fmla="*/ 92 w 119"/>
                <a:gd name="T7" fmla="*/ 2 h 27"/>
                <a:gd name="T8" fmla="*/ 85 w 119"/>
                <a:gd name="T9" fmla="*/ 2 h 27"/>
                <a:gd name="T10" fmla="*/ 76 w 119"/>
                <a:gd name="T11" fmla="*/ 3 h 27"/>
                <a:gd name="T12" fmla="*/ 69 w 119"/>
                <a:gd name="T13" fmla="*/ 4 h 27"/>
                <a:gd name="T14" fmla="*/ 62 w 119"/>
                <a:gd name="T15" fmla="*/ 5 h 27"/>
                <a:gd name="T16" fmla="*/ 54 w 119"/>
                <a:gd name="T17" fmla="*/ 6 h 27"/>
                <a:gd name="T18" fmla="*/ 47 w 119"/>
                <a:gd name="T19" fmla="*/ 6 h 27"/>
                <a:gd name="T20" fmla="*/ 40 w 119"/>
                <a:gd name="T21" fmla="*/ 6 h 27"/>
                <a:gd name="T22" fmla="*/ 32 w 119"/>
                <a:gd name="T23" fmla="*/ 7 h 27"/>
                <a:gd name="T24" fmla="*/ 25 w 119"/>
                <a:gd name="T25" fmla="*/ 8 h 27"/>
                <a:gd name="T26" fmla="*/ 18 w 119"/>
                <a:gd name="T27" fmla="*/ 9 h 27"/>
                <a:gd name="T28" fmla="*/ 10 w 119"/>
                <a:gd name="T29" fmla="*/ 10 h 27"/>
                <a:gd name="T30" fmla="*/ 3 w 119"/>
                <a:gd name="T31" fmla="*/ 11 h 27"/>
                <a:gd name="T32" fmla="*/ 1 w 119"/>
                <a:gd name="T33" fmla="*/ 12 h 27"/>
                <a:gd name="T34" fmla="*/ 3 w 119"/>
                <a:gd name="T35" fmla="*/ 13 h 27"/>
                <a:gd name="T36" fmla="*/ 6 w 119"/>
                <a:gd name="T37" fmla="*/ 15 h 27"/>
                <a:gd name="T38" fmla="*/ 9 w 119"/>
                <a:gd name="T39" fmla="*/ 18 h 27"/>
                <a:gd name="T40" fmla="*/ 12 w 119"/>
                <a:gd name="T41" fmla="*/ 19 h 27"/>
                <a:gd name="T42" fmla="*/ 15 w 119"/>
                <a:gd name="T43" fmla="*/ 21 h 27"/>
                <a:gd name="T44" fmla="*/ 18 w 119"/>
                <a:gd name="T45" fmla="*/ 23 h 27"/>
                <a:gd name="T46" fmla="*/ 21 w 119"/>
                <a:gd name="T47" fmla="*/ 25 h 27"/>
                <a:gd name="T48" fmla="*/ 24 w 119"/>
                <a:gd name="T49" fmla="*/ 26 h 27"/>
                <a:gd name="T50" fmla="*/ 31 w 119"/>
                <a:gd name="T51" fmla="*/ 26 h 27"/>
                <a:gd name="T52" fmla="*/ 37 w 119"/>
                <a:gd name="T53" fmla="*/ 26 h 27"/>
                <a:gd name="T54" fmla="*/ 43 w 119"/>
                <a:gd name="T55" fmla="*/ 26 h 27"/>
                <a:gd name="T56" fmla="*/ 50 w 119"/>
                <a:gd name="T57" fmla="*/ 26 h 27"/>
                <a:gd name="T58" fmla="*/ 57 w 119"/>
                <a:gd name="T59" fmla="*/ 26 h 27"/>
                <a:gd name="T60" fmla="*/ 63 w 119"/>
                <a:gd name="T61" fmla="*/ 26 h 27"/>
                <a:gd name="T62" fmla="*/ 69 w 119"/>
                <a:gd name="T63" fmla="*/ 25 h 27"/>
                <a:gd name="T64" fmla="*/ 76 w 119"/>
                <a:gd name="T65" fmla="*/ 24 h 27"/>
                <a:gd name="T66" fmla="*/ 82 w 119"/>
                <a:gd name="T67" fmla="*/ 22 h 27"/>
                <a:gd name="T68" fmla="*/ 88 w 119"/>
                <a:gd name="T69" fmla="*/ 20 h 27"/>
                <a:gd name="T70" fmla="*/ 94 w 119"/>
                <a:gd name="T71" fmla="*/ 18 h 27"/>
                <a:gd name="T72" fmla="*/ 100 w 119"/>
                <a:gd name="T73" fmla="*/ 15 h 27"/>
                <a:gd name="T74" fmla="*/ 105 w 119"/>
                <a:gd name="T75" fmla="*/ 12 h 27"/>
                <a:gd name="T76" fmla="*/ 110 w 119"/>
                <a:gd name="T77" fmla="*/ 7 h 27"/>
                <a:gd name="T78" fmla="*/ 115 w 119"/>
                <a:gd name="T79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27">
                  <a:moveTo>
                    <a:pt x="118" y="0"/>
                  </a:moveTo>
                  <a:lnTo>
                    <a:pt x="114" y="0"/>
                  </a:lnTo>
                  <a:lnTo>
                    <a:pt x="110" y="0"/>
                  </a:lnTo>
                  <a:lnTo>
                    <a:pt x="107" y="0"/>
                  </a:lnTo>
                  <a:lnTo>
                    <a:pt x="103" y="0"/>
                  </a:lnTo>
                  <a:lnTo>
                    <a:pt x="99" y="1"/>
                  </a:lnTo>
                  <a:lnTo>
                    <a:pt x="96" y="1"/>
                  </a:lnTo>
                  <a:lnTo>
                    <a:pt x="92" y="2"/>
                  </a:lnTo>
                  <a:lnTo>
                    <a:pt x="88" y="2"/>
                  </a:lnTo>
                  <a:lnTo>
                    <a:pt x="85" y="2"/>
                  </a:lnTo>
                  <a:lnTo>
                    <a:pt x="81" y="3"/>
                  </a:lnTo>
                  <a:lnTo>
                    <a:pt x="76" y="3"/>
                  </a:lnTo>
                  <a:lnTo>
                    <a:pt x="73" y="4"/>
                  </a:lnTo>
                  <a:lnTo>
                    <a:pt x="69" y="4"/>
                  </a:lnTo>
                  <a:lnTo>
                    <a:pt x="65" y="5"/>
                  </a:lnTo>
                  <a:lnTo>
                    <a:pt x="62" y="5"/>
                  </a:lnTo>
                  <a:lnTo>
                    <a:pt x="58" y="5"/>
                  </a:lnTo>
                  <a:lnTo>
                    <a:pt x="54" y="6"/>
                  </a:lnTo>
                  <a:lnTo>
                    <a:pt x="51" y="6"/>
                  </a:lnTo>
                  <a:lnTo>
                    <a:pt x="47" y="6"/>
                  </a:lnTo>
                  <a:lnTo>
                    <a:pt x="43" y="6"/>
                  </a:lnTo>
                  <a:lnTo>
                    <a:pt x="40" y="6"/>
                  </a:lnTo>
                  <a:lnTo>
                    <a:pt x="36" y="7"/>
                  </a:lnTo>
                  <a:lnTo>
                    <a:pt x="32" y="7"/>
                  </a:lnTo>
                  <a:lnTo>
                    <a:pt x="29" y="8"/>
                  </a:lnTo>
                  <a:lnTo>
                    <a:pt x="25" y="8"/>
                  </a:lnTo>
                  <a:lnTo>
                    <a:pt x="21" y="8"/>
                  </a:lnTo>
                  <a:lnTo>
                    <a:pt x="18" y="9"/>
                  </a:lnTo>
                  <a:lnTo>
                    <a:pt x="14" y="9"/>
                  </a:lnTo>
                  <a:lnTo>
                    <a:pt x="10" y="10"/>
                  </a:lnTo>
                  <a:lnTo>
                    <a:pt x="7" y="10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1" y="12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8" y="17"/>
                  </a:lnTo>
                  <a:lnTo>
                    <a:pt x="9" y="18"/>
                  </a:lnTo>
                  <a:lnTo>
                    <a:pt x="10" y="19"/>
                  </a:lnTo>
                  <a:lnTo>
                    <a:pt x="12" y="19"/>
                  </a:lnTo>
                  <a:lnTo>
                    <a:pt x="13" y="20"/>
                  </a:lnTo>
                  <a:lnTo>
                    <a:pt x="15" y="21"/>
                  </a:lnTo>
                  <a:lnTo>
                    <a:pt x="16" y="22"/>
                  </a:lnTo>
                  <a:lnTo>
                    <a:pt x="18" y="23"/>
                  </a:lnTo>
                  <a:lnTo>
                    <a:pt x="19" y="24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4" y="26"/>
                  </a:lnTo>
                  <a:lnTo>
                    <a:pt x="28" y="26"/>
                  </a:lnTo>
                  <a:lnTo>
                    <a:pt x="31" y="26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40" y="26"/>
                  </a:lnTo>
                  <a:lnTo>
                    <a:pt x="43" y="26"/>
                  </a:lnTo>
                  <a:lnTo>
                    <a:pt x="46" y="26"/>
                  </a:lnTo>
                  <a:lnTo>
                    <a:pt x="50" y="26"/>
                  </a:lnTo>
                  <a:lnTo>
                    <a:pt x="53" y="26"/>
                  </a:lnTo>
                  <a:lnTo>
                    <a:pt x="57" y="26"/>
                  </a:lnTo>
                  <a:lnTo>
                    <a:pt x="60" y="26"/>
                  </a:lnTo>
                  <a:lnTo>
                    <a:pt x="63" y="26"/>
                  </a:lnTo>
                  <a:lnTo>
                    <a:pt x="66" y="25"/>
                  </a:lnTo>
                  <a:lnTo>
                    <a:pt x="69" y="25"/>
                  </a:lnTo>
                  <a:lnTo>
                    <a:pt x="72" y="25"/>
                  </a:lnTo>
                  <a:lnTo>
                    <a:pt x="76" y="24"/>
                  </a:lnTo>
                  <a:lnTo>
                    <a:pt x="79" y="23"/>
                  </a:lnTo>
                  <a:lnTo>
                    <a:pt x="82" y="22"/>
                  </a:lnTo>
                  <a:lnTo>
                    <a:pt x="85" y="21"/>
                  </a:lnTo>
                  <a:lnTo>
                    <a:pt x="88" y="20"/>
                  </a:lnTo>
                  <a:lnTo>
                    <a:pt x="91" y="19"/>
                  </a:lnTo>
                  <a:lnTo>
                    <a:pt x="94" y="18"/>
                  </a:lnTo>
                  <a:lnTo>
                    <a:pt x="97" y="17"/>
                  </a:lnTo>
                  <a:lnTo>
                    <a:pt x="100" y="15"/>
                  </a:lnTo>
                  <a:lnTo>
                    <a:pt x="102" y="13"/>
                  </a:lnTo>
                  <a:lnTo>
                    <a:pt x="105" y="12"/>
                  </a:lnTo>
                  <a:lnTo>
                    <a:pt x="108" y="9"/>
                  </a:lnTo>
                  <a:lnTo>
                    <a:pt x="110" y="7"/>
                  </a:lnTo>
                  <a:lnTo>
                    <a:pt x="113" y="5"/>
                  </a:lnTo>
                  <a:lnTo>
                    <a:pt x="115" y="2"/>
                  </a:lnTo>
                  <a:lnTo>
                    <a:pt x="118" y="0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92" name="Freeform 580">
              <a:extLst>
                <a:ext uri="{FF2B5EF4-FFF2-40B4-BE49-F238E27FC236}">
                  <a16:creationId xmlns:a16="http://schemas.microsoft.com/office/drawing/2014/main" id="{63DB0AAE-EBFB-B925-A977-1707DF249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3922"/>
              <a:ext cx="119" cy="27"/>
            </a:xfrm>
            <a:custGeom>
              <a:avLst/>
              <a:gdLst>
                <a:gd name="T0" fmla="*/ 118 w 119"/>
                <a:gd name="T1" fmla="*/ 0 h 27"/>
                <a:gd name="T2" fmla="*/ 110 w 119"/>
                <a:gd name="T3" fmla="*/ 0 h 27"/>
                <a:gd name="T4" fmla="*/ 103 w 119"/>
                <a:gd name="T5" fmla="*/ 0 h 27"/>
                <a:gd name="T6" fmla="*/ 96 w 119"/>
                <a:gd name="T7" fmla="*/ 1 h 27"/>
                <a:gd name="T8" fmla="*/ 88 w 119"/>
                <a:gd name="T9" fmla="*/ 2 h 27"/>
                <a:gd name="T10" fmla="*/ 81 w 119"/>
                <a:gd name="T11" fmla="*/ 3 h 27"/>
                <a:gd name="T12" fmla="*/ 73 w 119"/>
                <a:gd name="T13" fmla="*/ 4 h 27"/>
                <a:gd name="T14" fmla="*/ 65 w 119"/>
                <a:gd name="T15" fmla="*/ 5 h 27"/>
                <a:gd name="T16" fmla="*/ 58 w 119"/>
                <a:gd name="T17" fmla="*/ 5 h 27"/>
                <a:gd name="T18" fmla="*/ 51 w 119"/>
                <a:gd name="T19" fmla="*/ 6 h 27"/>
                <a:gd name="T20" fmla="*/ 43 w 119"/>
                <a:gd name="T21" fmla="*/ 6 h 27"/>
                <a:gd name="T22" fmla="*/ 36 w 119"/>
                <a:gd name="T23" fmla="*/ 7 h 27"/>
                <a:gd name="T24" fmla="*/ 29 w 119"/>
                <a:gd name="T25" fmla="*/ 8 h 27"/>
                <a:gd name="T26" fmla="*/ 21 w 119"/>
                <a:gd name="T27" fmla="*/ 8 h 27"/>
                <a:gd name="T28" fmla="*/ 14 w 119"/>
                <a:gd name="T29" fmla="*/ 9 h 27"/>
                <a:gd name="T30" fmla="*/ 7 w 119"/>
                <a:gd name="T31" fmla="*/ 10 h 27"/>
                <a:gd name="T32" fmla="*/ 0 w 119"/>
                <a:gd name="T33" fmla="*/ 11 h 27"/>
                <a:gd name="T34" fmla="*/ 1 w 119"/>
                <a:gd name="T35" fmla="*/ 12 h 27"/>
                <a:gd name="T36" fmla="*/ 3 w 119"/>
                <a:gd name="T37" fmla="*/ 13 h 27"/>
                <a:gd name="T38" fmla="*/ 6 w 119"/>
                <a:gd name="T39" fmla="*/ 15 h 27"/>
                <a:gd name="T40" fmla="*/ 9 w 119"/>
                <a:gd name="T41" fmla="*/ 18 h 27"/>
                <a:gd name="T42" fmla="*/ 12 w 119"/>
                <a:gd name="T43" fmla="*/ 19 h 27"/>
                <a:gd name="T44" fmla="*/ 15 w 119"/>
                <a:gd name="T45" fmla="*/ 21 h 27"/>
                <a:gd name="T46" fmla="*/ 18 w 119"/>
                <a:gd name="T47" fmla="*/ 23 h 27"/>
                <a:gd name="T48" fmla="*/ 21 w 119"/>
                <a:gd name="T49" fmla="*/ 25 h 27"/>
                <a:gd name="T50" fmla="*/ 21 w 119"/>
                <a:gd name="T51" fmla="*/ 26 h 27"/>
                <a:gd name="T52" fmla="*/ 28 w 119"/>
                <a:gd name="T53" fmla="*/ 26 h 27"/>
                <a:gd name="T54" fmla="*/ 34 w 119"/>
                <a:gd name="T55" fmla="*/ 26 h 27"/>
                <a:gd name="T56" fmla="*/ 40 w 119"/>
                <a:gd name="T57" fmla="*/ 26 h 27"/>
                <a:gd name="T58" fmla="*/ 46 w 119"/>
                <a:gd name="T59" fmla="*/ 26 h 27"/>
                <a:gd name="T60" fmla="*/ 53 w 119"/>
                <a:gd name="T61" fmla="*/ 26 h 27"/>
                <a:gd name="T62" fmla="*/ 60 w 119"/>
                <a:gd name="T63" fmla="*/ 26 h 27"/>
                <a:gd name="T64" fmla="*/ 66 w 119"/>
                <a:gd name="T65" fmla="*/ 25 h 27"/>
                <a:gd name="T66" fmla="*/ 72 w 119"/>
                <a:gd name="T67" fmla="*/ 25 h 27"/>
                <a:gd name="T68" fmla="*/ 79 w 119"/>
                <a:gd name="T69" fmla="*/ 23 h 27"/>
                <a:gd name="T70" fmla="*/ 85 w 119"/>
                <a:gd name="T71" fmla="*/ 21 h 27"/>
                <a:gd name="T72" fmla="*/ 91 w 119"/>
                <a:gd name="T73" fmla="*/ 19 h 27"/>
                <a:gd name="T74" fmla="*/ 97 w 119"/>
                <a:gd name="T75" fmla="*/ 17 h 27"/>
                <a:gd name="T76" fmla="*/ 102 w 119"/>
                <a:gd name="T77" fmla="*/ 13 h 27"/>
                <a:gd name="T78" fmla="*/ 108 w 119"/>
                <a:gd name="T79" fmla="*/ 9 h 27"/>
                <a:gd name="T80" fmla="*/ 113 w 119"/>
                <a:gd name="T81" fmla="*/ 5 h 27"/>
                <a:gd name="T82" fmla="*/ 118 w 119"/>
                <a:gd name="T8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9" h="27">
                  <a:moveTo>
                    <a:pt x="118" y="0"/>
                  </a:moveTo>
                  <a:lnTo>
                    <a:pt x="118" y="0"/>
                  </a:lnTo>
                  <a:lnTo>
                    <a:pt x="114" y="0"/>
                  </a:lnTo>
                  <a:lnTo>
                    <a:pt x="110" y="0"/>
                  </a:lnTo>
                  <a:lnTo>
                    <a:pt x="107" y="0"/>
                  </a:lnTo>
                  <a:lnTo>
                    <a:pt x="103" y="0"/>
                  </a:lnTo>
                  <a:lnTo>
                    <a:pt x="99" y="1"/>
                  </a:lnTo>
                  <a:lnTo>
                    <a:pt x="96" y="1"/>
                  </a:lnTo>
                  <a:lnTo>
                    <a:pt x="92" y="2"/>
                  </a:lnTo>
                  <a:lnTo>
                    <a:pt x="88" y="2"/>
                  </a:lnTo>
                  <a:lnTo>
                    <a:pt x="85" y="2"/>
                  </a:lnTo>
                  <a:lnTo>
                    <a:pt x="81" y="3"/>
                  </a:lnTo>
                  <a:lnTo>
                    <a:pt x="76" y="3"/>
                  </a:lnTo>
                  <a:lnTo>
                    <a:pt x="73" y="4"/>
                  </a:lnTo>
                  <a:lnTo>
                    <a:pt x="69" y="4"/>
                  </a:lnTo>
                  <a:lnTo>
                    <a:pt x="65" y="5"/>
                  </a:lnTo>
                  <a:lnTo>
                    <a:pt x="62" y="5"/>
                  </a:lnTo>
                  <a:lnTo>
                    <a:pt x="58" y="5"/>
                  </a:lnTo>
                  <a:lnTo>
                    <a:pt x="54" y="6"/>
                  </a:lnTo>
                  <a:lnTo>
                    <a:pt x="51" y="6"/>
                  </a:lnTo>
                  <a:lnTo>
                    <a:pt x="47" y="6"/>
                  </a:lnTo>
                  <a:lnTo>
                    <a:pt x="43" y="6"/>
                  </a:lnTo>
                  <a:lnTo>
                    <a:pt x="40" y="6"/>
                  </a:lnTo>
                  <a:lnTo>
                    <a:pt x="36" y="7"/>
                  </a:lnTo>
                  <a:lnTo>
                    <a:pt x="32" y="7"/>
                  </a:lnTo>
                  <a:lnTo>
                    <a:pt x="29" y="8"/>
                  </a:lnTo>
                  <a:lnTo>
                    <a:pt x="25" y="8"/>
                  </a:lnTo>
                  <a:lnTo>
                    <a:pt x="21" y="8"/>
                  </a:lnTo>
                  <a:lnTo>
                    <a:pt x="18" y="9"/>
                  </a:lnTo>
                  <a:lnTo>
                    <a:pt x="14" y="9"/>
                  </a:lnTo>
                  <a:lnTo>
                    <a:pt x="10" y="10"/>
                  </a:lnTo>
                  <a:lnTo>
                    <a:pt x="7" y="10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12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8" y="17"/>
                  </a:lnTo>
                  <a:lnTo>
                    <a:pt x="9" y="18"/>
                  </a:lnTo>
                  <a:lnTo>
                    <a:pt x="10" y="19"/>
                  </a:lnTo>
                  <a:lnTo>
                    <a:pt x="12" y="19"/>
                  </a:lnTo>
                  <a:lnTo>
                    <a:pt x="13" y="20"/>
                  </a:lnTo>
                  <a:lnTo>
                    <a:pt x="15" y="21"/>
                  </a:lnTo>
                  <a:lnTo>
                    <a:pt x="16" y="22"/>
                  </a:lnTo>
                  <a:lnTo>
                    <a:pt x="18" y="23"/>
                  </a:lnTo>
                  <a:lnTo>
                    <a:pt x="19" y="24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4" y="26"/>
                  </a:lnTo>
                  <a:lnTo>
                    <a:pt x="28" y="26"/>
                  </a:lnTo>
                  <a:lnTo>
                    <a:pt x="31" y="26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40" y="26"/>
                  </a:lnTo>
                  <a:lnTo>
                    <a:pt x="43" y="26"/>
                  </a:lnTo>
                  <a:lnTo>
                    <a:pt x="46" y="26"/>
                  </a:lnTo>
                  <a:lnTo>
                    <a:pt x="50" y="26"/>
                  </a:lnTo>
                  <a:lnTo>
                    <a:pt x="53" y="26"/>
                  </a:lnTo>
                  <a:lnTo>
                    <a:pt x="57" y="26"/>
                  </a:lnTo>
                  <a:lnTo>
                    <a:pt x="60" y="26"/>
                  </a:lnTo>
                  <a:lnTo>
                    <a:pt x="63" y="26"/>
                  </a:lnTo>
                  <a:lnTo>
                    <a:pt x="66" y="25"/>
                  </a:lnTo>
                  <a:lnTo>
                    <a:pt x="69" y="25"/>
                  </a:lnTo>
                  <a:lnTo>
                    <a:pt x="72" y="25"/>
                  </a:lnTo>
                  <a:lnTo>
                    <a:pt x="76" y="24"/>
                  </a:lnTo>
                  <a:lnTo>
                    <a:pt x="79" y="23"/>
                  </a:lnTo>
                  <a:lnTo>
                    <a:pt x="82" y="22"/>
                  </a:lnTo>
                  <a:lnTo>
                    <a:pt x="85" y="21"/>
                  </a:lnTo>
                  <a:lnTo>
                    <a:pt x="88" y="20"/>
                  </a:lnTo>
                  <a:lnTo>
                    <a:pt x="91" y="19"/>
                  </a:lnTo>
                  <a:lnTo>
                    <a:pt x="94" y="18"/>
                  </a:lnTo>
                  <a:lnTo>
                    <a:pt x="97" y="17"/>
                  </a:lnTo>
                  <a:lnTo>
                    <a:pt x="100" y="15"/>
                  </a:lnTo>
                  <a:lnTo>
                    <a:pt x="102" y="13"/>
                  </a:lnTo>
                  <a:lnTo>
                    <a:pt x="105" y="12"/>
                  </a:lnTo>
                  <a:lnTo>
                    <a:pt x="108" y="9"/>
                  </a:lnTo>
                  <a:lnTo>
                    <a:pt x="110" y="7"/>
                  </a:lnTo>
                  <a:lnTo>
                    <a:pt x="113" y="5"/>
                  </a:lnTo>
                  <a:lnTo>
                    <a:pt x="115" y="2"/>
                  </a:lnTo>
                  <a:lnTo>
                    <a:pt x="118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93" name="Freeform 581">
              <a:extLst>
                <a:ext uri="{FF2B5EF4-FFF2-40B4-BE49-F238E27FC236}">
                  <a16:creationId xmlns:a16="http://schemas.microsoft.com/office/drawing/2014/main" id="{A1C986D1-BC23-02E0-6FBB-8F7C75940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8" y="3826"/>
              <a:ext cx="293" cy="201"/>
            </a:xfrm>
            <a:custGeom>
              <a:avLst/>
              <a:gdLst>
                <a:gd name="T0" fmla="*/ 108 w 293"/>
                <a:gd name="T1" fmla="*/ 10 h 201"/>
                <a:gd name="T2" fmla="*/ 124 w 293"/>
                <a:gd name="T3" fmla="*/ 25 h 201"/>
                <a:gd name="T4" fmla="*/ 139 w 293"/>
                <a:gd name="T5" fmla="*/ 40 h 201"/>
                <a:gd name="T6" fmla="*/ 155 w 293"/>
                <a:gd name="T7" fmla="*/ 55 h 201"/>
                <a:gd name="T8" fmla="*/ 172 w 293"/>
                <a:gd name="T9" fmla="*/ 69 h 201"/>
                <a:gd name="T10" fmla="*/ 189 w 293"/>
                <a:gd name="T11" fmla="*/ 83 h 201"/>
                <a:gd name="T12" fmla="*/ 207 w 293"/>
                <a:gd name="T13" fmla="*/ 97 h 201"/>
                <a:gd name="T14" fmla="*/ 226 w 293"/>
                <a:gd name="T15" fmla="*/ 111 h 201"/>
                <a:gd name="T16" fmla="*/ 246 w 293"/>
                <a:gd name="T17" fmla="*/ 124 h 201"/>
                <a:gd name="T18" fmla="*/ 268 w 293"/>
                <a:gd name="T19" fmla="*/ 137 h 201"/>
                <a:gd name="T20" fmla="*/ 292 w 293"/>
                <a:gd name="T21" fmla="*/ 149 h 201"/>
                <a:gd name="T22" fmla="*/ 281 w 293"/>
                <a:gd name="T23" fmla="*/ 155 h 201"/>
                <a:gd name="T24" fmla="*/ 270 w 293"/>
                <a:gd name="T25" fmla="*/ 160 h 201"/>
                <a:gd name="T26" fmla="*/ 259 w 293"/>
                <a:gd name="T27" fmla="*/ 165 h 201"/>
                <a:gd name="T28" fmla="*/ 250 w 293"/>
                <a:gd name="T29" fmla="*/ 169 h 201"/>
                <a:gd name="T30" fmla="*/ 240 w 293"/>
                <a:gd name="T31" fmla="*/ 174 h 201"/>
                <a:gd name="T32" fmla="*/ 230 w 293"/>
                <a:gd name="T33" fmla="*/ 179 h 201"/>
                <a:gd name="T34" fmla="*/ 221 w 293"/>
                <a:gd name="T35" fmla="*/ 183 h 201"/>
                <a:gd name="T36" fmla="*/ 212 w 293"/>
                <a:gd name="T37" fmla="*/ 187 h 201"/>
                <a:gd name="T38" fmla="*/ 202 w 293"/>
                <a:gd name="T39" fmla="*/ 192 h 201"/>
                <a:gd name="T40" fmla="*/ 193 w 293"/>
                <a:gd name="T41" fmla="*/ 196 h 201"/>
                <a:gd name="T42" fmla="*/ 181 w 293"/>
                <a:gd name="T43" fmla="*/ 193 h 201"/>
                <a:gd name="T44" fmla="*/ 163 w 293"/>
                <a:gd name="T45" fmla="*/ 177 h 201"/>
                <a:gd name="T46" fmla="*/ 145 w 293"/>
                <a:gd name="T47" fmla="*/ 161 h 201"/>
                <a:gd name="T48" fmla="*/ 128 w 293"/>
                <a:gd name="T49" fmla="*/ 144 h 201"/>
                <a:gd name="T50" fmla="*/ 111 w 293"/>
                <a:gd name="T51" fmla="*/ 127 h 201"/>
                <a:gd name="T52" fmla="*/ 93 w 293"/>
                <a:gd name="T53" fmla="*/ 111 h 201"/>
                <a:gd name="T54" fmla="*/ 76 w 293"/>
                <a:gd name="T55" fmla="*/ 94 h 201"/>
                <a:gd name="T56" fmla="*/ 58 w 293"/>
                <a:gd name="T57" fmla="*/ 77 h 201"/>
                <a:gd name="T58" fmla="*/ 40 w 293"/>
                <a:gd name="T59" fmla="*/ 61 h 201"/>
                <a:gd name="T60" fmla="*/ 23 w 293"/>
                <a:gd name="T61" fmla="*/ 44 h 201"/>
                <a:gd name="T62" fmla="*/ 5 w 293"/>
                <a:gd name="T63" fmla="*/ 28 h 201"/>
                <a:gd name="T64" fmla="*/ 6 w 293"/>
                <a:gd name="T65" fmla="*/ 21 h 201"/>
                <a:gd name="T66" fmla="*/ 16 w 293"/>
                <a:gd name="T67" fmla="*/ 19 h 201"/>
                <a:gd name="T68" fmla="*/ 25 w 293"/>
                <a:gd name="T69" fmla="*/ 18 h 201"/>
                <a:gd name="T70" fmla="*/ 35 w 293"/>
                <a:gd name="T71" fmla="*/ 17 h 201"/>
                <a:gd name="T72" fmla="*/ 45 w 293"/>
                <a:gd name="T73" fmla="*/ 16 h 201"/>
                <a:gd name="T74" fmla="*/ 55 w 293"/>
                <a:gd name="T75" fmla="*/ 14 h 201"/>
                <a:gd name="T76" fmla="*/ 65 w 293"/>
                <a:gd name="T77" fmla="*/ 12 h 201"/>
                <a:gd name="T78" fmla="*/ 73 w 293"/>
                <a:gd name="T79" fmla="*/ 10 h 201"/>
                <a:gd name="T80" fmla="*/ 82 w 293"/>
                <a:gd name="T81" fmla="*/ 7 h 201"/>
                <a:gd name="T82" fmla="*/ 90 w 293"/>
                <a:gd name="T83" fmla="*/ 4 h 201"/>
                <a:gd name="T84" fmla="*/ 97 w 293"/>
                <a:gd name="T85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93" h="201">
                  <a:moveTo>
                    <a:pt x="97" y="0"/>
                  </a:moveTo>
                  <a:lnTo>
                    <a:pt x="102" y="5"/>
                  </a:lnTo>
                  <a:lnTo>
                    <a:pt x="108" y="10"/>
                  </a:lnTo>
                  <a:lnTo>
                    <a:pt x="113" y="15"/>
                  </a:lnTo>
                  <a:lnTo>
                    <a:pt x="118" y="20"/>
                  </a:lnTo>
                  <a:lnTo>
                    <a:pt x="124" y="25"/>
                  </a:lnTo>
                  <a:lnTo>
                    <a:pt x="129" y="31"/>
                  </a:lnTo>
                  <a:lnTo>
                    <a:pt x="134" y="36"/>
                  </a:lnTo>
                  <a:lnTo>
                    <a:pt x="139" y="40"/>
                  </a:lnTo>
                  <a:lnTo>
                    <a:pt x="145" y="45"/>
                  </a:lnTo>
                  <a:lnTo>
                    <a:pt x="150" y="50"/>
                  </a:lnTo>
                  <a:lnTo>
                    <a:pt x="155" y="55"/>
                  </a:lnTo>
                  <a:lnTo>
                    <a:pt x="161" y="60"/>
                  </a:lnTo>
                  <a:lnTo>
                    <a:pt x="166" y="64"/>
                  </a:lnTo>
                  <a:lnTo>
                    <a:pt x="172" y="69"/>
                  </a:lnTo>
                  <a:lnTo>
                    <a:pt x="177" y="75"/>
                  </a:lnTo>
                  <a:lnTo>
                    <a:pt x="183" y="79"/>
                  </a:lnTo>
                  <a:lnTo>
                    <a:pt x="189" y="83"/>
                  </a:lnTo>
                  <a:lnTo>
                    <a:pt x="195" y="88"/>
                  </a:lnTo>
                  <a:lnTo>
                    <a:pt x="201" y="93"/>
                  </a:lnTo>
                  <a:lnTo>
                    <a:pt x="207" y="97"/>
                  </a:lnTo>
                  <a:lnTo>
                    <a:pt x="213" y="101"/>
                  </a:lnTo>
                  <a:lnTo>
                    <a:pt x="219" y="106"/>
                  </a:lnTo>
                  <a:lnTo>
                    <a:pt x="226" y="111"/>
                  </a:lnTo>
                  <a:lnTo>
                    <a:pt x="232" y="115"/>
                  </a:lnTo>
                  <a:lnTo>
                    <a:pt x="239" y="119"/>
                  </a:lnTo>
                  <a:lnTo>
                    <a:pt x="246" y="124"/>
                  </a:lnTo>
                  <a:lnTo>
                    <a:pt x="253" y="128"/>
                  </a:lnTo>
                  <a:lnTo>
                    <a:pt x="260" y="132"/>
                  </a:lnTo>
                  <a:lnTo>
                    <a:pt x="268" y="137"/>
                  </a:lnTo>
                  <a:lnTo>
                    <a:pt x="275" y="141"/>
                  </a:lnTo>
                  <a:lnTo>
                    <a:pt x="283" y="145"/>
                  </a:lnTo>
                  <a:lnTo>
                    <a:pt x="292" y="149"/>
                  </a:lnTo>
                  <a:lnTo>
                    <a:pt x="288" y="151"/>
                  </a:lnTo>
                  <a:lnTo>
                    <a:pt x="284" y="153"/>
                  </a:lnTo>
                  <a:lnTo>
                    <a:pt x="281" y="155"/>
                  </a:lnTo>
                  <a:lnTo>
                    <a:pt x="277" y="156"/>
                  </a:lnTo>
                  <a:lnTo>
                    <a:pt x="273" y="158"/>
                  </a:lnTo>
                  <a:lnTo>
                    <a:pt x="270" y="160"/>
                  </a:lnTo>
                  <a:lnTo>
                    <a:pt x="267" y="162"/>
                  </a:lnTo>
                  <a:lnTo>
                    <a:pt x="263" y="163"/>
                  </a:lnTo>
                  <a:lnTo>
                    <a:pt x="259" y="165"/>
                  </a:lnTo>
                  <a:lnTo>
                    <a:pt x="256" y="167"/>
                  </a:lnTo>
                  <a:lnTo>
                    <a:pt x="253" y="168"/>
                  </a:lnTo>
                  <a:lnTo>
                    <a:pt x="250" y="169"/>
                  </a:lnTo>
                  <a:lnTo>
                    <a:pt x="246" y="171"/>
                  </a:lnTo>
                  <a:lnTo>
                    <a:pt x="243" y="173"/>
                  </a:lnTo>
                  <a:lnTo>
                    <a:pt x="240" y="174"/>
                  </a:lnTo>
                  <a:lnTo>
                    <a:pt x="237" y="175"/>
                  </a:lnTo>
                  <a:lnTo>
                    <a:pt x="234" y="177"/>
                  </a:lnTo>
                  <a:lnTo>
                    <a:pt x="230" y="179"/>
                  </a:lnTo>
                  <a:lnTo>
                    <a:pt x="227" y="180"/>
                  </a:lnTo>
                  <a:lnTo>
                    <a:pt x="224" y="181"/>
                  </a:lnTo>
                  <a:lnTo>
                    <a:pt x="221" y="183"/>
                  </a:lnTo>
                  <a:lnTo>
                    <a:pt x="218" y="184"/>
                  </a:lnTo>
                  <a:lnTo>
                    <a:pt x="215" y="186"/>
                  </a:lnTo>
                  <a:lnTo>
                    <a:pt x="212" y="187"/>
                  </a:lnTo>
                  <a:lnTo>
                    <a:pt x="209" y="189"/>
                  </a:lnTo>
                  <a:lnTo>
                    <a:pt x="205" y="190"/>
                  </a:lnTo>
                  <a:lnTo>
                    <a:pt x="202" y="192"/>
                  </a:lnTo>
                  <a:lnTo>
                    <a:pt x="199" y="193"/>
                  </a:lnTo>
                  <a:lnTo>
                    <a:pt x="196" y="194"/>
                  </a:lnTo>
                  <a:lnTo>
                    <a:pt x="193" y="196"/>
                  </a:lnTo>
                  <a:lnTo>
                    <a:pt x="190" y="198"/>
                  </a:lnTo>
                  <a:lnTo>
                    <a:pt x="187" y="200"/>
                  </a:lnTo>
                  <a:lnTo>
                    <a:pt x="181" y="193"/>
                  </a:lnTo>
                  <a:lnTo>
                    <a:pt x="175" y="188"/>
                  </a:lnTo>
                  <a:lnTo>
                    <a:pt x="169" y="183"/>
                  </a:lnTo>
                  <a:lnTo>
                    <a:pt x="163" y="177"/>
                  </a:lnTo>
                  <a:lnTo>
                    <a:pt x="157" y="172"/>
                  </a:lnTo>
                  <a:lnTo>
                    <a:pt x="151" y="166"/>
                  </a:lnTo>
                  <a:lnTo>
                    <a:pt x="145" y="161"/>
                  </a:lnTo>
                  <a:lnTo>
                    <a:pt x="139" y="156"/>
                  </a:lnTo>
                  <a:lnTo>
                    <a:pt x="133" y="150"/>
                  </a:lnTo>
                  <a:lnTo>
                    <a:pt x="128" y="144"/>
                  </a:lnTo>
                  <a:lnTo>
                    <a:pt x="122" y="138"/>
                  </a:lnTo>
                  <a:lnTo>
                    <a:pt x="117" y="133"/>
                  </a:lnTo>
                  <a:lnTo>
                    <a:pt x="111" y="127"/>
                  </a:lnTo>
                  <a:lnTo>
                    <a:pt x="105" y="122"/>
                  </a:lnTo>
                  <a:lnTo>
                    <a:pt x="99" y="116"/>
                  </a:lnTo>
                  <a:lnTo>
                    <a:pt x="93" y="111"/>
                  </a:lnTo>
                  <a:lnTo>
                    <a:pt x="87" y="105"/>
                  </a:lnTo>
                  <a:lnTo>
                    <a:pt x="81" y="100"/>
                  </a:lnTo>
                  <a:lnTo>
                    <a:pt x="76" y="94"/>
                  </a:lnTo>
                  <a:lnTo>
                    <a:pt x="70" y="88"/>
                  </a:lnTo>
                  <a:lnTo>
                    <a:pt x="64" y="83"/>
                  </a:lnTo>
                  <a:lnTo>
                    <a:pt x="58" y="77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40" y="61"/>
                  </a:lnTo>
                  <a:lnTo>
                    <a:pt x="35" y="56"/>
                  </a:lnTo>
                  <a:lnTo>
                    <a:pt x="29" y="50"/>
                  </a:lnTo>
                  <a:lnTo>
                    <a:pt x="23" y="44"/>
                  </a:lnTo>
                  <a:lnTo>
                    <a:pt x="17" y="39"/>
                  </a:lnTo>
                  <a:lnTo>
                    <a:pt x="11" y="33"/>
                  </a:lnTo>
                  <a:lnTo>
                    <a:pt x="5" y="28"/>
                  </a:lnTo>
                  <a:lnTo>
                    <a:pt x="0" y="23"/>
                  </a:lnTo>
                  <a:lnTo>
                    <a:pt x="2" y="22"/>
                  </a:lnTo>
                  <a:lnTo>
                    <a:pt x="6" y="21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6" y="19"/>
                  </a:lnTo>
                  <a:lnTo>
                    <a:pt x="19" y="18"/>
                  </a:lnTo>
                  <a:lnTo>
                    <a:pt x="22" y="18"/>
                  </a:lnTo>
                  <a:lnTo>
                    <a:pt x="25" y="18"/>
                  </a:lnTo>
                  <a:lnTo>
                    <a:pt x="29" y="18"/>
                  </a:lnTo>
                  <a:lnTo>
                    <a:pt x="32" y="17"/>
                  </a:lnTo>
                  <a:lnTo>
                    <a:pt x="35" y="17"/>
                  </a:lnTo>
                  <a:lnTo>
                    <a:pt x="38" y="16"/>
                  </a:lnTo>
                  <a:lnTo>
                    <a:pt x="42" y="16"/>
                  </a:lnTo>
                  <a:lnTo>
                    <a:pt x="45" y="16"/>
                  </a:lnTo>
                  <a:lnTo>
                    <a:pt x="49" y="15"/>
                  </a:lnTo>
                  <a:lnTo>
                    <a:pt x="51" y="14"/>
                  </a:lnTo>
                  <a:lnTo>
                    <a:pt x="55" y="14"/>
                  </a:lnTo>
                  <a:lnTo>
                    <a:pt x="58" y="13"/>
                  </a:lnTo>
                  <a:lnTo>
                    <a:pt x="62" y="13"/>
                  </a:lnTo>
                  <a:lnTo>
                    <a:pt x="65" y="12"/>
                  </a:lnTo>
                  <a:lnTo>
                    <a:pt x="68" y="12"/>
                  </a:lnTo>
                  <a:lnTo>
                    <a:pt x="70" y="11"/>
                  </a:lnTo>
                  <a:lnTo>
                    <a:pt x="73" y="10"/>
                  </a:lnTo>
                  <a:lnTo>
                    <a:pt x="76" y="10"/>
                  </a:lnTo>
                  <a:lnTo>
                    <a:pt x="79" y="8"/>
                  </a:lnTo>
                  <a:lnTo>
                    <a:pt x="82" y="7"/>
                  </a:lnTo>
                  <a:lnTo>
                    <a:pt x="84" y="6"/>
                  </a:lnTo>
                  <a:lnTo>
                    <a:pt x="87" y="6"/>
                  </a:lnTo>
                  <a:lnTo>
                    <a:pt x="90" y="4"/>
                  </a:lnTo>
                  <a:lnTo>
                    <a:pt x="92" y="3"/>
                  </a:lnTo>
                  <a:lnTo>
                    <a:pt x="95" y="1"/>
                  </a:lnTo>
                  <a:lnTo>
                    <a:pt x="9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94" name="Freeform 582">
              <a:extLst>
                <a:ext uri="{FF2B5EF4-FFF2-40B4-BE49-F238E27FC236}">
                  <a16:creationId xmlns:a16="http://schemas.microsoft.com/office/drawing/2014/main" id="{939C7F00-B9F7-A79D-F7A7-7F65BAD90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8" y="3826"/>
              <a:ext cx="293" cy="201"/>
            </a:xfrm>
            <a:custGeom>
              <a:avLst/>
              <a:gdLst>
                <a:gd name="T0" fmla="*/ 102 w 293"/>
                <a:gd name="T1" fmla="*/ 5 h 201"/>
                <a:gd name="T2" fmla="*/ 118 w 293"/>
                <a:gd name="T3" fmla="*/ 20 h 201"/>
                <a:gd name="T4" fmla="*/ 134 w 293"/>
                <a:gd name="T5" fmla="*/ 36 h 201"/>
                <a:gd name="T6" fmla="*/ 150 w 293"/>
                <a:gd name="T7" fmla="*/ 50 h 201"/>
                <a:gd name="T8" fmla="*/ 166 w 293"/>
                <a:gd name="T9" fmla="*/ 64 h 201"/>
                <a:gd name="T10" fmla="*/ 183 w 293"/>
                <a:gd name="T11" fmla="*/ 79 h 201"/>
                <a:gd name="T12" fmla="*/ 201 w 293"/>
                <a:gd name="T13" fmla="*/ 93 h 201"/>
                <a:gd name="T14" fmla="*/ 219 w 293"/>
                <a:gd name="T15" fmla="*/ 106 h 201"/>
                <a:gd name="T16" fmla="*/ 239 w 293"/>
                <a:gd name="T17" fmla="*/ 119 h 201"/>
                <a:gd name="T18" fmla="*/ 260 w 293"/>
                <a:gd name="T19" fmla="*/ 132 h 201"/>
                <a:gd name="T20" fmla="*/ 283 w 293"/>
                <a:gd name="T21" fmla="*/ 145 h 201"/>
                <a:gd name="T22" fmla="*/ 288 w 293"/>
                <a:gd name="T23" fmla="*/ 151 h 201"/>
                <a:gd name="T24" fmla="*/ 277 w 293"/>
                <a:gd name="T25" fmla="*/ 156 h 201"/>
                <a:gd name="T26" fmla="*/ 267 w 293"/>
                <a:gd name="T27" fmla="*/ 162 h 201"/>
                <a:gd name="T28" fmla="*/ 256 w 293"/>
                <a:gd name="T29" fmla="*/ 167 h 201"/>
                <a:gd name="T30" fmla="*/ 246 w 293"/>
                <a:gd name="T31" fmla="*/ 171 h 201"/>
                <a:gd name="T32" fmla="*/ 237 w 293"/>
                <a:gd name="T33" fmla="*/ 175 h 201"/>
                <a:gd name="T34" fmla="*/ 227 w 293"/>
                <a:gd name="T35" fmla="*/ 180 h 201"/>
                <a:gd name="T36" fmla="*/ 218 w 293"/>
                <a:gd name="T37" fmla="*/ 184 h 201"/>
                <a:gd name="T38" fmla="*/ 209 w 293"/>
                <a:gd name="T39" fmla="*/ 189 h 201"/>
                <a:gd name="T40" fmla="*/ 199 w 293"/>
                <a:gd name="T41" fmla="*/ 193 h 201"/>
                <a:gd name="T42" fmla="*/ 190 w 293"/>
                <a:gd name="T43" fmla="*/ 198 h 201"/>
                <a:gd name="T44" fmla="*/ 181 w 293"/>
                <a:gd name="T45" fmla="*/ 193 h 201"/>
                <a:gd name="T46" fmla="*/ 163 w 293"/>
                <a:gd name="T47" fmla="*/ 177 h 201"/>
                <a:gd name="T48" fmla="*/ 145 w 293"/>
                <a:gd name="T49" fmla="*/ 161 h 201"/>
                <a:gd name="T50" fmla="*/ 128 w 293"/>
                <a:gd name="T51" fmla="*/ 144 h 201"/>
                <a:gd name="T52" fmla="*/ 111 w 293"/>
                <a:gd name="T53" fmla="*/ 127 h 201"/>
                <a:gd name="T54" fmla="*/ 93 w 293"/>
                <a:gd name="T55" fmla="*/ 111 h 201"/>
                <a:gd name="T56" fmla="*/ 76 w 293"/>
                <a:gd name="T57" fmla="*/ 94 h 201"/>
                <a:gd name="T58" fmla="*/ 58 w 293"/>
                <a:gd name="T59" fmla="*/ 77 h 201"/>
                <a:gd name="T60" fmla="*/ 40 w 293"/>
                <a:gd name="T61" fmla="*/ 61 h 201"/>
                <a:gd name="T62" fmla="*/ 23 w 293"/>
                <a:gd name="T63" fmla="*/ 44 h 201"/>
                <a:gd name="T64" fmla="*/ 5 w 293"/>
                <a:gd name="T65" fmla="*/ 28 h 201"/>
                <a:gd name="T66" fmla="*/ 2 w 293"/>
                <a:gd name="T67" fmla="*/ 22 h 201"/>
                <a:gd name="T68" fmla="*/ 12 w 293"/>
                <a:gd name="T69" fmla="*/ 20 h 201"/>
                <a:gd name="T70" fmla="*/ 22 w 293"/>
                <a:gd name="T71" fmla="*/ 18 h 201"/>
                <a:gd name="T72" fmla="*/ 32 w 293"/>
                <a:gd name="T73" fmla="*/ 17 h 201"/>
                <a:gd name="T74" fmla="*/ 42 w 293"/>
                <a:gd name="T75" fmla="*/ 16 h 201"/>
                <a:gd name="T76" fmla="*/ 51 w 293"/>
                <a:gd name="T77" fmla="*/ 14 h 201"/>
                <a:gd name="T78" fmla="*/ 62 w 293"/>
                <a:gd name="T79" fmla="*/ 13 h 201"/>
                <a:gd name="T80" fmla="*/ 70 w 293"/>
                <a:gd name="T81" fmla="*/ 11 h 201"/>
                <a:gd name="T82" fmla="*/ 79 w 293"/>
                <a:gd name="T83" fmla="*/ 8 h 201"/>
                <a:gd name="T84" fmla="*/ 87 w 293"/>
                <a:gd name="T85" fmla="*/ 6 h 201"/>
                <a:gd name="T86" fmla="*/ 95 w 293"/>
                <a:gd name="T87" fmla="*/ 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3" h="201">
                  <a:moveTo>
                    <a:pt x="97" y="0"/>
                  </a:moveTo>
                  <a:lnTo>
                    <a:pt x="97" y="0"/>
                  </a:lnTo>
                  <a:lnTo>
                    <a:pt x="102" y="5"/>
                  </a:lnTo>
                  <a:lnTo>
                    <a:pt x="108" y="10"/>
                  </a:lnTo>
                  <a:lnTo>
                    <a:pt x="113" y="15"/>
                  </a:lnTo>
                  <a:lnTo>
                    <a:pt x="118" y="20"/>
                  </a:lnTo>
                  <a:lnTo>
                    <a:pt x="124" y="25"/>
                  </a:lnTo>
                  <a:lnTo>
                    <a:pt x="129" y="31"/>
                  </a:lnTo>
                  <a:lnTo>
                    <a:pt x="134" y="36"/>
                  </a:lnTo>
                  <a:lnTo>
                    <a:pt x="139" y="40"/>
                  </a:lnTo>
                  <a:lnTo>
                    <a:pt x="145" y="45"/>
                  </a:lnTo>
                  <a:lnTo>
                    <a:pt x="150" y="50"/>
                  </a:lnTo>
                  <a:lnTo>
                    <a:pt x="155" y="55"/>
                  </a:lnTo>
                  <a:lnTo>
                    <a:pt x="161" y="60"/>
                  </a:lnTo>
                  <a:lnTo>
                    <a:pt x="166" y="64"/>
                  </a:lnTo>
                  <a:lnTo>
                    <a:pt x="172" y="69"/>
                  </a:lnTo>
                  <a:lnTo>
                    <a:pt x="177" y="75"/>
                  </a:lnTo>
                  <a:lnTo>
                    <a:pt x="183" y="79"/>
                  </a:lnTo>
                  <a:lnTo>
                    <a:pt x="189" y="83"/>
                  </a:lnTo>
                  <a:lnTo>
                    <a:pt x="195" y="88"/>
                  </a:lnTo>
                  <a:lnTo>
                    <a:pt x="201" y="93"/>
                  </a:lnTo>
                  <a:lnTo>
                    <a:pt x="207" y="97"/>
                  </a:lnTo>
                  <a:lnTo>
                    <a:pt x="213" y="101"/>
                  </a:lnTo>
                  <a:lnTo>
                    <a:pt x="219" y="106"/>
                  </a:lnTo>
                  <a:lnTo>
                    <a:pt x="226" y="111"/>
                  </a:lnTo>
                  <a:lnTo>
                    <a:pt x="232" y="115"/>
                  </a:lnTo>
                  <a:lnTo>
                    <a:pt x="239" y="119"/>
                  </a:lnTo>
                  <a:lnTo>
                    <a:pt x="246" y="124"/>
                  </a:lnTo>
                  <a:lnTo>
                    <a:pt x="253" y="128"/>
                  </a:lnTo>
                  <a:lnTo>
                    <a:pt x="260" y="132"/>
                  </a:lnTo>
                  <a:lnTo>
                    <a:pt x="268" y="137"/>
                  </a:lnTo>
                  <a:lnTo>
                    <a:pt x="275" y="141"/>
                  </a:lnTo>
                  <a:lnTo>
                    <a:pt x="283" y="145"/>
                  </a:lnTo>
                  <a:lnTo>
                    <a:pt x="292" y="149"/>
                  </a:lnTo>
                  <a:lnTo>
                    <a:pt x="292" y="149"/>
                  </a:lnTo>
                  <a:lnTo>
                    <a:pt x="288" y="151"/>
                  </a:lnTo>
                  <a:lnTo>
                    <a:pt x="284" y="153"/>
                  </a:lnTo>
                  <a:lnTo>
                    <a:pt x="281" y="155"/>
                  </a:lnTo>
                  <a:lnTo>
                    <a:pt x="277" y="156"/>
                  </a:lnTo>
                  <a:lnTo>
                    <a:pt x="273" y="158"/>
                  </a:lnTo>
                  <a:lnTo>
                    <a:pt x="270" y="160"/>
                  </a:lnTo>
                  <a:lnTo>
                    <a:pt x="267" y="162"/>
                  </a:lnTo>
                  <a:lnTo>
                    <a:pt x="263" y="163"/>
                  </a:lnTo>
                  <a:lnTo>
                    <a:pt x="259" y="165"/>
                  </a:lnTo>
                  <a:lnTo>
                    <a:pt x="256" y="167"/>
                  </a:lnTo>
                  <a:lnTo>
                    <a:pt x="253" y="168"/>
                  </a:lnTo>
                  <a:lnTo>
                    <a:pt x="250" y="169"/>
                  </a:lnTo>
                  <a:lnTo>
                    <a:pt x="246" y="171"/>
                  </a:lnTo>
                  <a:lnTo>
                    <a:pt x="243" y="173"/>
                  </a:lnTo>
                  <a:lnTo>
                    <a:pt x="240" y="174"/>
                  </a:lnTo>
                  <a:lnTo>
                    <a:pt x="237" y="175"/>
                  </a:lnTo>
                  <a:lnTo>
                    <a:pt x="234" y="177"/>
                  </a:lnTo>
                  <a:lnTo>
                    <a:pt x="230" y="179"/>
                  </a:lnTo>
                  <a:lnTo>
                    <a:pt x="227" y="180"/>
                  </a:lnTo>
                  <a:lnTo>
                    <a:pt x="224" y="181"/>
                  </a:lnTo>
                  <a:lnTo>
                    <a:pt x="221" y="183"/>
                  </a:lnTo>
                  <a:lnTo>
                    <a:pt x="218" y="184"/>
                  </a:lnTo>
                  <a:lnTo>
                    <a:pt x="215" y="186"/>
                  </a:lnTo>
                  <a:lnTo>
                    <a:pt x="212" y="187"/>
                  </a:lnTo>
                  <a:lnTo>
                    <a:pt x="209" y="189"/>
                  </a:lnTo>
                  <a:lnTo>
                    <a:pt x="205" y="190"/>
                  </a:lnTo>
                  <a:lnTo>
                    <a:pt x="202" y="192"/>
                  </a:lnTo>
                  <a:lnTo>
                    <a:pt x="199" y="193"/>
                  </a:lnTo>
                  <a:lnTo>
                    <a:pt x="196" y="194"/>
                  </a:lnTo>
                  <a:lnTo>
                    <a:pt x="193" y="196"/>
                  </a:lnTo>
                  <a:lnTo>
                    <a:pt x="190" y="198"/>
                  </a:lnTo>
                  <a:lnTo>
                    <a:pt x="187" y="200"/>
                  </a:lnTo>
                  <a:lnTo>
                    <a:pt x="187" y="200"/>
                  </a:lnTo>
                  <a:lnTo>
                    <a:pt x="181" y="193"/>
                  </a:lnTo>
                  <a:lnTo>
                    <a:pt x="175" y="188"/>
                  </a:lnTo>
                  <a:lnTo>
                    <a:pt x="169" y="183"/>
                  </a:lnTo>
                  <a:lnTo>
                    <a:pt x="163" y="177"/>
                  </a:lnTo>
                  <a:lnTo>
                    <a:pt x="157" y="172"/>
                  </a:lnTo>
                  <a:lnTo>
                    <a:pt x="151" y="166"/>
                  </a:lnTo>
                  <a:lnTo>
                    <a:pt x="145" y="161"/>
                  </a:lnTo>
                  <a:lnTo>
                    <a:pt x="139" y="156"/>
                  </a:lnTo>
                  <a:lnTo>
                    <a:pt x="133" y="150"/>
                  </a:lnTo>
                  <a:lnTo>
                    <a:pt x="128" y="144"/>
                  </a:lnTo>
                  <a:lnTo>
                    <a:pt x="122" y="138"/>
                  </a:lnTo>
                  <a:lnTo>
                    <a:pt x="117" y="133"/>
                  </a:lnTo>
                  <a:lnTo>
                    <a:pt x="111" y="127"/>
                  </a:lnTo>
                  <a:lnTo>
                    <a:pt x="105" y="122"/>
                  </a:lnTo>
                  <a:lnTo>
                    <a:pt x="99" y="116"/>
                  </a:lnTo>
                  <a:lnTo>
                    <a:pt x="93" y="111"/>
                  </a:lnTo>
                  <a:lnTo>
                    <a:pt x="87" y="105"/>
                  </a:lnTo>
                  <a:lnTo>
                    <a:pt x="81" y="100"/>
                  </a:lnTo>
                  <a:lnTo>
                    <a:pt x="76" y="94"/>
                  </a:lnTo>
                  <a:lnTo>
                    <a:pt x="70" y="88"/>
                  </a:lnTo>
                  <a:lnTo>
                    <a:pt x="64" y="83"/>
                  </a:lnTo>
                  <a:lnTo>
                    <a:pt x="58" y="77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40" y="61"/>
                  </a:lnTo>
                  <a:lnTo>
                    <a:pt x="35" y="56"/>
                  </a:lnTo>
                  <a:lnTo>
                    <a:pt x="29" y="50"/>
                  </a:lnTo>
                  <a:lnTo>
                    <a:pt x="23" y="44"/>
                  </a:lnTo>
                  <a:lnTo>
                    <a:pt x="17" y="39"/>
                  </a:lnTo>
                  <a:lnTo>
                    <a:pt x="11" y="33"/>
                  </a:lnTo>
                  <a:lnTo>
                    <a:pt x="5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2" y="22"/>
                  </a:lnTo>
                  <a:lnTo>
                    <a:pt x="6" y="21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6" y="19"/>
                  </a:lnTo>
                  <a:lnTo>
                    <a:pt x="19" y="18"/>
                  </a:lnTo>
                  <a:lnTo>
                    <a:pt x="22" y="18"/>
                  </a:lnTo>
                  <a:lnTo>
                    <a:pt x="25" y="18"/>
                  </a:lnTo>
                  <a:lnTo>
                    <a:pt x="29" y="18"/>
                  </a:lnTo>
                  <a:lnTo>
                    <a:pt x="32" y="17"/>
                  </a:lnTo>
                  <a:lnTo>
                    <a:pt x="35" y="17"/>
                  </a:lnTo>
                  <a:lnTo>
                    <a:pt x="38" y="16"/>
                  </a:lnTo>
                  <a:lnTo>
                    <a:pt x="42" y="16"/>
                  </a:lnTo>
                  <a:lnTo>
                    <a:pt x="45" y="16"/>
                  </a:lnTo>
                  <a:lnTo>
                    <a:pt x="49" y="15"/>
                  </a:lnTo>
                  <a:lnTo>
                    <a:pt x="51" y="14"/>
                  </a:lnTo>
                  <a:lnTo>
                    <a:pt x="55" y="14"/>
                  </a:lnTo>
                  <a:lnTo>
                    <a:pt x="58" y="13"/>
                  </a:lnTo>
                  <a:lnTo>
                    <a:pt x="62" y="13"/>
                  </a:lnTo>
                  <a:lnTo>
                    <a:pt x="65" y="12"/>
                  </a:lnTo>
                  <a:lnTo>
                    <a:pt x="68" y="12"/>
                  </a:lnTo>
                  <a:lnTo>
                    <a:pt x="70" y="11"/>
                  </a:lnTo>
                  <a:lnTo>
                    <a:pt x="73" y="10"/>
                  </a:lnTo>
                  <a:lnTo>
                    <a:pt x="76" y="10"/>
                  </a:lnTo>
                  <a:lnTo>
                    <a:pt x="79" y="8"/>
                  </a:lnTo>
                  <a:lnTo>
                    <a:pt x="82" y="7"/>
                  </a:lnTo>
                  <a:lnTo>
                    <a:pt x="84" y="6"/>
                  </a:lnTo>
                  <a:lnTo>
                    <a:pt x="87" y="6"/>
                  </a:lnTo>
                  <a:lnTo>
                    <a:pt x="90" y="4"/>
                  </a:lnTo>
                  <a:lnTo>
                    <a:pt x="92" y="3"/>
                  </a:lnTo>
                  <a:lnTo>
                    <a:pt x="95" y="1"/>
                  </a:lnTo>
                  <a:lnTo>
                    <a:pt x="97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95" name="Freeform 583">
              <a:extLst>
                <a:ext uri="{FF2B5EF4-FFF2-40B4-BE49-F238E27FC236}">
                  <a16:creationId xmlns:a16="http://schemas.microsoft.com/office/drawing/2014/main" id="{39E185D1-384D-02B0-CCC5-110FBF519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" y="3932"/>
              <a:ext cx="264" cy="77"/>
            </a:xfrm>
            <a:custGeom>
              <a:avLst/>
              <a:gdLst>
                <a:gd name="T0" fmla="*/ 263 w 264"/>
                <a:gd name="T1" fmla="*/ 0 h 77"/>
                <a:gd name="T2" fmla="*/ 9 w 264"/>
                <a:gd name="T3" fmla="*/ 26 h 77"/>
                <a:gd name="T4" fmla="*/ 42 w 264"/>
                <a:gd name="T5" fmla="*/ 44 h 77"/>
                <a:gd name="T6" fmla="*/ 0 w 264"/>
                <a:gd name="T7" fmla="*/ 64 h 77"/>
                <a:gd name="T8" fmla="*/ 15 w 264"/>
                <a:gd name="T9" fmla="*/ 76 h 77"/>
                <a:gd name="T10" fmla="*/ 213 w 264"/>
                <a:gd name="T11" fmla="*/ 52 h 77"/>
                <a:gd name="T12" fmla="*/ 214 w 264"/>
                <a:gd name="T13" fmla="*/ 50 h 77"/>
                <a:gd name="T14" fmla="*/ 215 w 264"/>
                <a:gd name="T15" fmla="*/ 46 h 77"/>
                <a:gd name="T16" fmla="*/ 216 w 264"/>
                <a:gd name="T17" fmla="*/ 44 h 77"/>
                <a:gd name="T18" fmla="*/ 218 w 264"/>
                <a:gd name="T19" fmla="*/ 40 h 77"/>
                <a:gd name="T20" fmla="*/ 220 w 264"/>
                <a:gd name="T21" fmla="*/ 38 h 77"/>
                <a:gd name="T22" fmla="*/ 222 w 264"/>
                <a:gd name="T23" fmla="*/ 35 h 77"/>
                <a:gd name="T24" fmla="*/ 224 w 264"/>
                <a:gd name="T25" fmla="*/ 32 h 77"/>
                <a:gd name="T26" fmla="*/ 226 w 264"/>
                <a:gd name="T27" fmla="*/ 30 h 77"/>
                <a:gd name="T28" fmla="*/ 228 w 264"/>
                <a:gd name="T29" fmla="*/ 27 h 77"/>
                <a:gd name="T30" fmla="*/ 230 w 264"/>
                <a:gd name="T31" fmla="*/ 25 h 77"/>
                <a:gd name="T32" fmla="*/ 233 w 264"/>
                <a:gd name="T33" fmla="*/ 25 h 77"/>
                <a:gd name="T34" fmla="*/ 236 w 264"/>
                <a:gd name="T35" fmla="*/ 23 h 77"/>
                <a:gd name="T36" fmla="*/ 237 w 264"/>
                <a:gd name="T37" fmla="*/ 22 h 77"/>
                <a:gd name="T38" fmla="*/ 239 w 264"/>
                <a:gd name="T39" fmla="*/ 22 h 77"/>
                <a:gd name="T40" fmla="*/ 241 w 264"/>
                <a:gd name="T41" fmla="*/ 22 h 77"/>
                <a:gd name="T42" fmla="*/ 242 w 264"/>
                <a:gd name="T43" fmla="*/ 23 h 77"/>
                <a:gd name="T44" fmla="*/ 244 w 264"/>
                <a:gd name="T45" fmla="*/ 21 h 77"/>
                <a:gd name="T46" fmla="*/ 244 w 264"/>
                <a:gd name="T47" fmla="*/ 19 h 77"/>
                <a:gd name="T48" fmla="*/ 245 w 264"/>
                <a:gd name="T49" fmla="*/ 18 h 77"/>
                <a:gd name="T50" fmla="*/ 246 w 264"/>
                <a:gd name="T51" fmla="*/ 16 h 77"/>
                <a:gd name="T52" fmla="*/ 247 w 264"/>
                <a:gd name="T53" fmla="*/ 13 h 77"/>
                <a:gd name="T54" fmla="*/ 249 w 264"/>
                <a:gd name="T55" fmla="*/ 12 h 77"/>
                <a:gd name="T56" fmla="*/ 249 w 264"/>
                <a:gd name="T57" fmla="*/ 10 h 77"/>
                <a:gd name="T58" fmla="*/ 251 w 264"/>
                <a:gd name="T59" fmla="*/ 8 h 77"/>
                <a:gd name="T60" fmla="*/ 252 w 264"/>
                <a:gd name="T61" fmla="*/ 6 h 77"/>
                <a:gd name="T62" fmla="*/ 253 w 264"/>
                <a:gd name="T63" fmla="*/ 5 h 77"/>
                <a:gd name="T64" fmla="*/ 254 w 264"/>
                <a:gd name="T65" fmla="*/ 4 h 77"/>
                <a:gd name="T66" fmla="*/ 256 w 264"/>
                <a:gd name="T67" fmla="*/ 2 h 77"/>
                <a:gd name="T68" fmla="*/ 257 w 264"/>
                <a:gd name="T69" fmla="*/ 1 h 77"/>
                <a:gd name="T70" fmla="*/ 259 w 264"/>
                <a:gd name="T71" fmla="*/ 0 h 77"/>
                <a:gd name="T72" fmla="*/ 260 w 264"/>
                <a:gd name="T73" fmla="*/ 0 h 77"/>
                <a:gd name="T74" fmla="*/ 263 w 264"/>
                <a:gd name="T7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4" h="77">
                  <a:moveTo>
                    <a:pt x="263" y="0"/>
                  </a:moveTo>
                  <a:lnTo>
                    <a:pt x="9" y="26"/>
                  </a:lnTo>
                  <a:lnTo>
                    <a:pt x="42" y="44"/>
                  </a:lnTo>
                  <a:lnTo>
                    <a:pt x="0" y="64"/>
                  </a:lnTo>
                  <a:lnTo>
                    <a:pt x="15" y="76"/>
                  </a:lnTo>
                  <a:lnTo>
                    <a:pt x="213" y="52"/>
                  </a:lnTo>
                  <a:lnTo>
                    <a:pt x="214" y="50"/>
                  </a:lnTo>
                  <a:lnTo>
                    <a:pt x="215" y="46"/>
                  </a:lnTo>
                  <a:lnTo>
                    <a:pt x="216" y="44"/>
                  </a:lnTo>
                  <a:lnTo>
                    <a:pt x="218" y="40"/>
                  </a:lnTo>
                  <a:lnTo>
                    <a:pt x="220" y="38"/>
                  </a:lnTo>
                  <a:lnTo>
                    <a:pt x="222" y="35"/>
                  </a:lnTo>
                  <a:lnTo>
                    <a:pt x="224" y="32"/>
                  </a:lnTo>
                  <a:lnTo>
                    <a:pt x="226" y="30"/>
                  </a:lnTo>
                  <a:lnTo>
                    <a:pt x="228" y="27"/>
                  </a:lnTo>
                  <a:lnTo>
                    <a:pt x="230" y="25"/>
                  </a:lnTo>
                  <a:lnTo>
                    <a:pt x="233" y="25"/>
                  </a:lnTo>
                  <a:lnTo>
                    <a:pt x="236" y="23"/>
                  </a:lnTo>
                  <a:lnTo>
                    <a:pt x="237" y="22"/>
                  </a:lnTo>
                  <a:lnTo>
                    <a:pt x="239" y="22"/>
                  </a:lnTo>
                  <a:lnTo>
                    <a:pt x="241" y="22"/>
                  </a:lnTo>
                  <a:lnTo>
                    <a:pt x="242" y="23"/>
                  </a:lnTo>
                  <a:lnTo>
                    <a:pt x="244" y="21"/>
                  </a:lnTo>
                  <a:lnTo>
                    <a:pt x="244" y="19"/>
                  </a:lnTo>
                  <a:lnTo>
                    <a:pt x="245" y="18"/>
                  </a:lnTo>
                  <a:lnTo>
                    <a:pt x="246" y="16"/>
                  </a:lnTo>
                  <a:lnTo>
                    <a:pt x="247" y="13"/>
                  </a:lnTo>
                  <a:lnTo>
                    <a:pt x="249" y="12"/>
                  </a:lnTo>
                  <a:lnTo>
                    <a:pt x="249" y="10"/>
                  </a:lnTo>
                  <a:lnTo>
                    <a:pt x="251" y="8"/>
                  </a:lnTo>
                  <a:lnTo>
                    <a:pt x="252" y="6"/>
                  </a:lnTo>
                  <a:lnTo>
                    <a:pt x="253" y="5"/>
                  </a:lnTo>
                  <a:lnTo>
                    <a:pt x="254" y="4"/>
                  </a:lnTo>
                  <a:lnTo>
                    <a:pt x="256" y="2"/>
                  </a:lnTo>
                  <a:lnTo>
                    <a:pt x="257" y="1"/>
                  </a:lnTo>
                  <a:lnTo>
                    <a:pt x="259" y="0"/>
                  </a:lnTo>
                  <a:lnTo>
                    <a:pt x="260" y="0"/>
                  </a:lnTo>
                  <a:lnTo>
                    <a:pt x="263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96" name="Freeform 584">
              <a:extLst>
                <a:ext uri="{FF2B5EF4-FFF2-40B4-BE49-F238E27FC236}">
                  <a16:creationId xmlns:a16="http://schemas.microsoft.com/office/drawing/2014/main" id="{C2C719D6-A074-4F6C-CBE9-F2080415E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" y="3932"/>
              <a:ext cx="264" cy="77"/>
            </a:xfrm>
            <a:custGeom>
              <a:avLst/>
              <a:gdLst>
                <a:gd name="T0" fmla="*/ 263 w 264"/>
                <a:gd name="T1" fmla="*/ 0 h 77"/>
                <a:gd name="T2" fmla="*/ 9 w 264"/>
                <a:gd name="T3" fmla="*/ 26 h 77"/>
                <a:gd name="T4" fmla="*/ 42 w 264"/>
                <a:gd name="T5" fmla="*/ 44 h 77"/>
                <a:gd name="T6" fmla="*/ 0 w 264"/>
                <a:gd name="T7" fmla="*/ 64 h 77"/>
                <a:gd name="T8" fmla="*/ 15 w 264"/>
                <a:gd name="T9" fmla="*/ 76 h 77"/>
                <a:gd name="T10" fmla="*/ 213 w 264"/>
                <a:gd name="T11" fmla="*/ 52 h 77"/>
                <a:gd name="T12" fmla="*/ 213 w 264"/>
                <a:gd name="T13" fmla="*/ 52 h 77"/>
                <a:gd name="T14" fmla="*/ 214 w 264"/>
                <a:gd name="T15" fmla="*/ 50 h 77"/>
                <a:gd name="T16" fmla="*/ 215 w 264"/>
                <a:gd name="T17" fmla="*/ 46 h 77"/>
                <a:gd name="T18" fmla="*/ 216 w 264"/>
                <a:gd name="T19" fmla="*/ 44 h 77"/>
                <a:gd name="T20" fmla="*/ 218 w 264"/>
                <a:gd name="T21" fmla="*/ 40 h 77"/>
                <a:gd name="T22" fmla="*/ 220 w 264"/>
                <a:gd name="T23" fmla="*/ 38 h 77"/>
                <a:gd name="T24" fmla="*/ 222 w 264"/>
                <a:gd name="T25" fmla="*/ 35 h 77"/>
                <a:gd name="T26" fmla="*/ 224 w 264"/>
                <a:gd name="T27" fmla="*/ 32 h 77"/>
                <a:gd name="T28" fmla="*/ 226 w 264"/>
                <a:gd name="T29" fmla="*/ 30 h 77"/>
                <a:gd name="T30" fmla="*/ 228 w 264"/>
                <a:gd name="T31" fmla="*/ 27 h 77"/>
                <a:gd name="T32" fmla="*/ 230 w 264"/>
                <a:gd name="T33" fmla="*/ 25 h 77"/>
                <a:gd name="T34" fmla="*/ 233 w 264"/>
                <a:gd name="T35" fmla="*/ 25 h 77"/>
                <a:gd name="T36" fmla="*/ 236 w 264"/>
                <a:gd name="T37" fmla="*/ 23 h 77"/>
                <a:gd name="T38" fmla="*/ 237 w 264"/>
                <a:gd name="T39" fmla="*/ 22 h 77"/>
                <a:gd name="T40" fmla="*/ 239 w 264"/>
                <a:gd name="T41" fmla="*/ 22 h 77"/>
                <a:gd name="T42" fmla="*/ 241 w 264"/>
                <a:gd name="T43" fmla="*/ 22 h 77"/>
                <a:gd name="T44" fmla="*/ 242 w 264"/>
                <a:gd name="T45" fmla="*/ 23 h 77"/>
                <a:gd name="T46" fmla="*/ 242 w 264"/>
                <a:gd name="T47" fmla="*/ 23 h 77"/>
                <a:gd name="T48" fmla="*/ 244 w 264"/>
                <a:gd name="T49" fmla="*/ 21 h 77"/>
                <a:gd name="T50" fmla="*/ 244 w 264"/>
                <a:gd name="T51" fmla="*/ 19 h 77"/>
                <a:gd name="T52" fmla="*/ 245 w 264"/>
                <a:gd name="T53" fmla="*/ 18 h 77"/>
                <a:gd name="T54" fmla="*/ 246 w 264"/>
                <a:gd name="T55" fmla="*/ 16 h 77"/>
                <a:gd name="T56" fmla="*/ 247 w 264"/>
                <a:gd name="T57" fmla="*/ 13 h 77"/>
                <a:gd name="T58" fmla="*/ 249 w 264"/>
                <a:gd name="T59" fmla="*/ 12 h 77"/>
                <a:gd name="T60" fmla="*/ 249 w 264"/>
                <a:gd name="T61" fmla="*/ 10 h 77"/>
                <a:gd name="T62" fmla="*/ 251 w 264"/>
                <a:gd name="T63" fmla="*/ 8 h 77"/>
                <a:gd name="T64" fmla="*/ 252 w 264"/>
                <a:gd name="T65" fmla="*/ 6 h 77"/>
                <a:gd name="T66" fmla="*/ 253 w 264"/>
                <a:gd name="T67" fmla="*/ 5 h 77"/>
                <a:gd name="T68" fmla="*/ 254 w 264"/>
                <a:gd name="T69" fmla="*/ 4 h 77"/>
                <a:gd name="T70" fmla="*/ 256 w 264"/>
                <a:gd name="T71" fmla="*/ 2 h 77"/>
                <a:gd name="T72" fmla="*/ 257 w 264"/>
                <a:gd name="T73" fmla="*/ 1 h 77"/>
                <a:gd name="T74" fmla="*/ 259 w 264"/>
                <a:gd name="T75" fmla="*/ 0 h 77"/>
                <a:gd name="T76" fmla="*/ 260 w 264"/>
                <a:gd name="T77" fmla="*/ 0 h 77"/>
                <a:gd name="T78" fmla="*/ 263 w 264"/>
                <a:gd name="T7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4" h="77">
                  <a:moveTo>
                    <a:pt x="263" y="0"/>
                  </a:moveTo>
                  <a:lnTo>
                    <a:pt x="9" y="26"/>
                  </a:lnTo>
                  <a:lnTo>
                    <a:pt x="42" y="44"/>
                  </a:lnTo>
                  <a:lnTo>
                    <a:pt x="0" y="64"/>
                  </a:lnTo>
                  <a:lnTo>
                    <a:pt x="15" y="76"/>
                  </a:lnTo>
                  <a:lnTo>
                    <a:pt x="213" y="52"/>
                  </a:lnTo>
                  <a:lnTo>
                    <a:pt x="213" y="52"/>
                  </a:lnTo>
                  <a:lnTo>
                    <a:pt x="214" y="50"/>
                  </a:lnTo>
                  <a:lnTo>
                    <a:pt x="215" y="46"/>
                  </a:lnTo>
                  <a:lnTo>
                    <a:pt x="216" y="44"/>
                  </a:lnTo>
                  <a:lnTo>
                    <a:pt x="218" y="40"/>
                  </a:lnTo>
                  <a:lnTo>
                    <a:pt x="220" y="38"/>
                  </a:lnTo>
                  <a:lnTo>
                    <a:pt x="222" y="35"/>
                  </a:lnTo>
                  <a:lnTo>
                    <a:pt x="224" y="32"/>
                  </a:lnTo>
                  <a:lnTo>
                    <a:pt x="226" y="30"/>
                  </a:lnTo>
                  <a:lnTo>
                    <a:pt x="228" y="27"/>
                  </a:lnTo>
                  <a:lnTo>
                    <a:pt x="230" y="25"/>
                  </a:lnTo>
                  <a:lnTo>
                    <a:pt x="233" y="25"/>
                  </a:lnTo>
                  <a:lnTo>
                    <a:pt x="236" y="23"/>
                  </a:lnTo>
                  <a:lnTo>
                    <a:pt x="237" y="22"/>
                  </a:lnTo>
                  <a:lnTo>
                    <a:pt x="239" y="22"/>
                  </a:lnTo>
                  <a:lnTo>
                    <a:pt x="241" y="22"/>
                  </a:lnTo>
                  <a:lnTo>
                    <a:pt x="242" y="23"/>
                  </a:lnTo>
                  <a:lnTo>
                    <a:pt x="242" y="23"/>
                  </a:lnTo>
                  <a:lnTo>
                    <a:pt x="244" y="21"/>
                  </a:lnTo>
                  <a:lnTo>
                    <a:pt x="244" y="19"/>
                  </a:lnTo>
                  <a:lnTo>
                    <a:pt x="245" y="18"/>
                  </a:lnTo>
                  <a:lnTo>
                    <a:pt x="246" y="16"/>
                  </a:lnTo>
                  <a:lnTo>
                    <a:pt x="247" y="13"/>
                  </a:lnTo>
                  <a:lnTo>
                    <a:pt x="249" y="12"/>
                  </a:lnTo>
                  <a:lnTo>
                    <a:pt x="249" y="10"/>
                  </a:lnTo>
                  <a:lnTo>
                    <a:pt x="251" y="8"/>
                  </a:lnTo>
                  <a:lnTo>
                    <a:pt x="252" y="6"/>
                  </a:lnTo>
                  <a:lnTo>
                    <a:pt x="253" y="5"/>
                  </a:lnTo>
                  <a:lnTo>
                    <a:pt x="254" y="4"/>
                  </a:lnTo>
                  <a:lnTo>
                    <a:pt x="256" y="2"/>
                  </a:lnTo>
                  <a:lnTo>
                    <a:pt x="257" y="1"/>
                  </a:lnTo>
                  <a:lnTo>
                    <a:pt x="259" y="0"/>
                  </a:lnTo>
                  <a:lnTo>
                    <a:pt x="260" y="0"/>
                  </a:lnTo>
                  <a:lnTo>
                    <a:pt x="26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97" name="Freeform 585">
              <a:extLst>
                <a:ext uri="{FF2B5EF4-FFF2-40B4-BE49-F238E27FC236}">
                  <a16:creationId xmlns:a16="http://schemas.microsoft.com/office/drawing/2014/main" id="{E1AB3FE7-B696-9A00-7F28-3643EE3AC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" y="3538"/>
              <a:ext cx="133" cy="196"/>
            </a:xfrm>
            <a:custGeom>
              <a:avLst/>
              <a:gdLst>
                <a:gd name="T0" fmla="*/ 2 w 133"/>
                <a:gd name="T1" fmla="*/ 57 h 196"/>
                <a:gd name="T2" fmla="*/ 1 w 133"/>
                <a:gd name="T3" fmla="*/ 49 h 196"/>
                <a:gd name="T4" fmla="*/ 1 w 133"/>
                <a:gd name="T5" fmla="*/ 40 h 196"/>
                <a:gd name="T6" fmla="*/ 1 w 133"/>
                <a:gd name="T7" fmla="*/ 30 h 196"/>
                <a:gd name="T8" fmla="*/ 2 w 133"/>
                <a:gd name="T9" fmla="*/ 18 h 196"/>
                <a:gd name="T10" fmla="*/ 5 w 133"/>
                <a:gd name="T11" fmla="*/ 6 h 196"/>
                <a:gd name="T12" fmla="*/ 6 w 133"/>
                <a:gd name="T13" fmla="*/ 6 h 196"/>
                <a:gd name="T14" fmla="*/ 9 w 133"/>
                <a:gd name="T15" fmla="*/ 10 h 196"/>
                <a:gd name="T16" fmla="*/ 13 w 133"/>
                <a:gd name="T17" fmla="*/ 7 h 196"/>
                <a:gd name="T18" fmla="*/ 16 w 133"/>
                <a:gd name="T19" fmla="*/ 9 h 196"/>
                <a:gd name="T20" fmla="*/ 19 w 133"/>
                <a:gd name="T21" fmla="*/ 17 h 196"/>
                <a:gd name="T22" fmla="*/ 23 w 133"/>
                <a:gd name="T23" fmla="*/ 27 h 196"/>
                <a:gd name="T24" fmla="*/ 22 w 133"/>
                <a:gd name="T25" fmla="*/ 33 h 196"/>
                <a:gd name="T26" fmla="*/ 20 w 133"/>
                <a:gd name="T27" fmla="*/ 42 h 196"/>
                <a:gd name="T28" fmla="*/ 30 w 133"/>
                <a:gd name="T29" fmla="*/ 46 h 196"/>
                <a:gd name="T30" fmla="*/ 46 w 133"/>
                <a:gd name="T31" fmla="*/ 57 h 196"/>
                <a:gd name="T32" fmla="*/ 44 w 133"/>
                <a:gd name="T33" fmla="*/ 59 h 196"/>
                <a:gd name="T34" fmla="*/ 45 w 133"/>
                <a:gd name="T35" fmla="*/ 65 h 196"/>
                <a:gd name="T36" fmla="*/ 52 w 133"/>
                <a:gd name="T37" fmla="*/ 74 h 196"/>
                <a:gd name="T38" fmla="*/ 58 w 133"/>
                <a:gd name="T39" fmla="*/ 74 h 196"/>
                <a:gd name="T40" fmla="*/ 66 w 133"/>
                <a:gd name="T41" fmla="*/ 76 h 196"/>
                <a:gd name="T42" fmla="*/ 71 w 133"/>
                <a:gd name="T43" fmla="*/ 75 h 196"/>
                <a:gd name="T44" fmla="*/ 74 w 133"/>
                <a:gd name="T45" fmla="*/ 57 h 196"/>
                <a:gd name="T46" fmla="*/ 84 w 133"/>
                <a:gd name="T47" fmla="*/ 53 h 196"/>
                <a:gd name="T48" fmla="*/ 90 w 133"/>
                <a:gd name="T49" fmla="*/ 50 h 196"/>
                <a:gd name="T50" fmla="*/ 96 w 133"/>
                <a:gd name="T51" fmla="*/ 49 h 196"/>
                <a:gd name="T52" fmla="*/ 101 w 133"/>
                <a:gd name="T53" fmla="*/ 49 h 196"/>
                <a:gd name="T54" fmla="*/ 104 w 133"/>
                <a:gd name="T55" fmla="*/ 55 h 196"/>
                <a:gd name="T56" fmla="*/ 110 w 133"/>
                <a:gd name="T57" fmla="*/ 56 h 196"/>
                <a:gd name="T58" fmla="*/ 107 w 133"/>
                <a:gd name="T59" fmla="*/ 58 h 196"/>
                <a:gd name="T60" fmla="*/ 114 w 133"/>
                <a:gd name="T61" fmla="*/ 83 h 196"/>
                <a:gd name="T62" fmla="*/ 121 w 133"/>
                <a:gd name="T63" fmla="*/ 123 h 196"/>
                <a:gd name="T64" fmla="*/ 112 w 133"/>
                <a:gd name="T65" fmla="*/ 127 h 196"/>
                <a:gd name="T66" fmla="*/ 104 w 133"/>
                <a:gd name="T67" fmla="*/ 135 h 196"/>
                <a:gd name="T68" fmla="*/ 98 w 133"/>
                <a:gd name="T69" fmla="*/ 140 h 196"/>
                <a:gd name="T70" fmla="*/ 88 w 133"/>
                <a:gd name="T71" fmla="*/ 146 h 196"/>
                <a:gd name="T72" fmla="*/ 79 w 133"/>
                <a:gd name="T73" fmla="*/ 157 h 196"/>
                <a:gd name="T74" fmla="*/ 75 w 133"/>
                <a:gd name="T75" fmla="*/ 167 h 196"/>
                <a:gd name="T76" fmla="*/ 66 w 133"/>
                <a:gd name="T77" fmla="*/ 176 h 196"/>
                <a:gd name="T78" fmla="*/ 59 w 133"/>
                <a:gd name="T79" fmla="*/ 188 h 196"/>
                <a:gd name="T80" fmla="*/ 50 w 133"/>
                <a:gd name="T81" fmla="*/ 195 h 196"/>
                <a:gd name="T82" fmla="*/ 46 w 133"/>
                <a:gd name="T83" fmla="*/ 194 h 196"/>
                <a:gd name="T84" fmla="*/ 41 w 133"/>
                <a:gd name="T85" fmla="*/ 193 h 196"/>
                <a:gd name="T86" fmla="*/ 34 w 133"/>
                <a:gd name="T87" fmla="*/ 190 h 196"/>
                <a:gd name="T88" fmla="*/ 28 w 133"/>
                <a:gd name="T89" fmla="*/ 183 h 196"/>
                <a:gd name="T90" fmla="*/ 26 w 133"/>
                <a:gd name="T91" fmla="*/ 165 h 196"/>
                <a:gd name="T92" fmla="*/ 22 w 133"/>
                <a:gd name="T93" fmla="*/ 154 h 196"/>
                <a:gd name="T94" fmla="*/ 17 w 133"/>
                <a:gd name="T95" fmla="*/ 142 h 196"/>
                <a:gd name="T96" fmla="*/ 11 w 133"/>
                <a:gd name="T97" fmla="*/ 125 h 196"/>
                <a:gd name="T98" fmla="*/ 2 w 133"/>
                <a:gd name="T99" fmla="*/ 121 h 196"/>
                <a:gd name="T100" fmla="*/ 1 w 133"/>
                <a:gd name="T101" fmla="*/ 111 h 196"/>
                <a:gd name="T102" fmla="*/ 2 w 133"/>
                <a:gd name="T103" fmla="*/ 104 h 196"/>
                <a:gd name="T104" fmla="*/ 5 w 133"/>
                <a:gd name="T105" fmla="*/ 96 h 196"/>
                <a:gd name="T106" fmla="*/ 8 w 133"/>
                <a:gd name="T107" fmla="*/ 87 h 196"/>
                <a:gd name="T108" fmla="*/ 10 w 133"/>
                <a:gd name="T109" fmla="*/ 78 h 196"/>
                <a:gd name="T110" fmla="*/ 10 w 133"/>
                <a:gd name="T111" fmla="*/ 69 h 196"/>
                <a:gd name="T112" fmla="*/ 6 w 133"/>
                <a:gd name="T113" fmla="*/ 6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3" h="196">
                  <a:moveTo>
                    <a:pt x="4" y="62"/>
                  </a:moveTo>
                  <a:lnTo>
                    <a:pt x="3" y="62"/>
                  </a:lnTo>
                  <a:lnTo>
                    <a:pt x="3" y="61"/>
                  </a:lnTo>
                  <a:lnTo>
                    <a:pt x="2" y="59"/>
                  </a:lnTo>
                  <a:lnTo>
                    <a:pt x="2" y="57"/>
                  </a:lnTo>
                  <a:lnTo>
                    <a:pt x="2" y="56"/>
                  </a:lnTo>
                  <a:lnTo>
                    <a:pt x="2" y="55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1" y="49"/>
                  </a:lnTo>
                  <a:lnTo>
                    <a:pt x="1" y="47"/>
                  </a:lnTo>
                  <a:lnTo>
                    <a:pt x="1" y="45"/>
                  </a:lnTo>
                  <a:lnTo>
                    <a:pt x="1" y="44"/>
                  </a:lnTo>
                  <a:lnTo>
                    <a:pt x="1" y="41"/>
                  </a:lnTo>
                  <a:lnTo>
                    <a:pt x="1" y="40"/>
                  </a:lnTo>
                  <a:lnTo>
                    <a:pt x="1" y="38"/>
                  </a:lnTo>
                  <a:lnTo>
                    <a:pt x="1" y="37"/>
                  </a:lnTo>
                  <a:lnTo>
                    <a:pt x="1" y="34"/>
                  </a:lnTo>
                  <a:lnTo>
                    <a:pt x="1" y="32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2" y="25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2" y="15"/>
                  </a:lnTo>
                  <a:lnTo>
                    <a:pt x="3" y="12"/>
                  </a:lnTo>
                  <a:lnTo>
                    <a:pt x="4" y="11"/>
                  </a:lnTo>
                  <a:lnTo>
                    <a:pt x="4" y="8"/>
                  </a:lnTo>
                  <a:lnTo>
                    <a:pt x="5" y="6"/>
                  </a:lnTo>
                  <a:lnTo>
                    <a:pt x="5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8"/>
                  </a:lnTo>
                  <a:lnTo>
                    <a:pt x="8" y="9"/>
                  </a:lnTo>
                  <a:lnTo>
                    <a:pt x="8" y="9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5" y="8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7" y="12"/>
                  </a:lnTo>
                  <a:lnTo>
                    <a:pt x="18" y="13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20" y="19"/>
                  </a:lnTo>
                  <a:lnTo>
                    <a:pt x="21" y="21"/>
                  </a:lnTo>
                  <a:lnTo>
                    <a:pt x="22" y="23"/>
                  </a:lnTo>
                  <a:lnTo>
                    <a:pt x="22" y="25"/>
                  </a:lnTo>
                  <a:lnTo>
                    <a:pt x="23" y="27"/>
                  </a:lnTo>
                  <a:lnTo>
                    <a:pt x="24" y="29"/>
                  </a:lnTo>
                  <a:lnTo>
                    <a:pt x="24" y="30"/>
                  </a:lnTo>
                  <a:lnTo>
                    <a:pt x="24" y="31"/>
                  </a:lnTo>
                  <a:lnTo>
                    <a:pt x="23" y="32"/>
                  </a:lnTo>
                  <a:lnTo>
                    <a:pt x="22" y="33"/>
                  </a:lnTo>
                  <a:lnTo>
                    <a:pt x="22" y="35"/>
                  </a:lnTo>
                  <a:lnTo>
                    <a:pt x="22" y="37"/>
                  </a:lnTo>
                  <a:lnTo>
                    <a:pt x="21" y="38"/>
                  </a:lnTo>
                  <a:lnTo>
                    <a:pt x="21" y="40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4" y="43"/>
                  </a:lnTo>
                  <a:lnTo>
                    <a:pt x="26" y="44"/>
                  </a:lnTo>
                  <a:lnTo>
                    <a:pt x="27" y="44"/>
                  </a:lnTo>
                  <a:lnTo>
                    <a:pt x="30" y="46"/>
                  </a:lnTo>
                  <a:lnTo>
                    <a:pt x="31" y="47"/>
                  </a:lnTo>
                  <a:lnTo>
                    <a:pt x="33" y="49"/>
                  </a:lnTo>
                  <a:lnTo>
                    <a:pt x="34" y="50"/>
                  </a:lnTo>
                  <a:lnTo>
                    <a:pt x="42" y="50"/>
                  </a:lnTo>
                  <a:lnTo>
                    <a:pt x="46" y="57"/>
                  </a:lnTo>
                  <a:lnTo>
                    <a:pt x="46" y="58"/>
                  </a:lnTo>
                  <a:lnTo>
                    <a:pt x="45" y="58"/>
                  </a:lnTo>
                  <a:lnTo>
                    <a:pt x="45" y="59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43" y="59"/>
                  </a:lnTo>
                  <a:lnTo>
                    <a:pt x="42" y="60"/>
                  </a:lnTo>
                  <a:lnTo>
                    <a:pt x="44" y="62"/>
                  </a:lnTo>
                  <a:lnTo>
                    <a:pt x="45" y="65"/>
                  </a:lnTo>
                  <a:lnTo>
                    <a:pt x="46" y="68"/>
                  </a:lnTo>
                  <a:lnTo>
                    <a:pt x="47" y="69"/>
                  </a:lnTo>
                  <a:lnTo>
                    <a:pt x="49" y="71"/>
                  </a:lnTo>
                  <a:lnTo>
                    <a:pt x="50" y="73"/>
                  </a:lnTo>
                  <a:lnTo>
                    <a:pt x="52" y="74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56" y="73"/>
                  </a:lnTo>
                  <a:lnTo>
                    <a:pt x="57" y="73"/>
                  </a:lnTo>
                  <a:lnTo>
                    <a:pt x="58" y="74"/>
                  </a:lnTo>
                  <a:lnTo>
                    <a:pt x="60" y="74"/>
                  </a:lnTo>
                  <a:lnTo>
                    <a:pt x="61" y="75"/>
                  </a:lnTo>
                  <a:lnTo>
                    <a:pt x="63" y="75"/>
                  </a:lnTo>
                  <a:lnTo>
                    <a:pt x="64" y="76"/>
                  </a:lnTo>
                  <a:lnTo>
                    <a:pt x="66" y="76"/>
                  </a:lnTo>
                  <a:lnTo>
                    <a:pt x="67" y="77"/>
                  </a:lnTo>
                  <a:lnTo>
                    <a:pt x="68" y="77"/>
                  </a:lnTo>
                  <a:lnTo>
                    <a:pt x="69" y="77"/>
                  </a:lnTo>
                  <a:lnTo>
                    <a:pt x="71" y="76"/>
                  </a:lnTo>
                  <a:lnTo>
                    <a:pt x="71" y="75"/>
                  </a:lnTo>
                  <a:lnTo>
                    <a:pt x="72" y="73"/>
                  </a:lnTo>
                  <a:lnTo>
                    <a:pt x="73" y="70"/>
                  </a:lnTo>
                  <a:lnTo>
                    <a:pt x="73" y="65"/>
                  </a:lnTo>
                  <a:lnTo>
                    <a:pt x="74" y="61"/>
                  </a:lnTo>
                  <a:lnTo>
                    <a:pt x="74" y="57"/>
                  </a:lnTo>
                  <a:lnTo>
                    <a:pt x="76" y="55"/>
                  </a:lnTo>
                  <a:lnTo>
                    <a:pt x="78" y="53"/>
                  </a:lnTo>
                  <a:lnTo>
                    <a:pt x="80" y="52"/>
                  </a:lnTo>
                  <a:lnTo>
                    <a:pt x="82" y="52"/>
                  </a:lnTo>
                  <a:lnTo>
                    <a:pt x="84" y="53"/>
                  </a:lnTo>
                  <a:lnTo>
                    <a:pt x="85" y="52"/>
                  </a:lnTo>
                  <a:lnTo>
                    <a:pt x="86" y="51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90" y="50"/>
                  </a:lnTo>
                  <a:lnTo>
                    <a:pt x="91" y="50"/>
                  </a:lnTo>
                  <a:lnTo>
                    <a:pt x="92" y="50"/>
                  </a:lnTo>
                  <a:lnTo>
                    <a:pt x="93" y="49"/>
                  </a:lnTo>
                  <a:lnTo>
                    <a:pt x="95" y="49"/>
                  </a:lnTo>
                  <a:lnTo>
                    <a:pt x="96" y="49"/>
                  </a:lnTo>
                  <a:lnTo>
                    <a:pt x="97" y="49"/>
                  </a:lnTo>
                  <a:lnTo>
                    <a:pt x="99" y="49"/>
                  </a:lnTo>
                  <a:lnTo>
                    <a:pt x="99" y="49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103" y="49"/>
                  </a:lnTo>
                  <a:lnTo>
                    <a:pt x="100" y="53"/>
                  </a:lnTo>
                  <a:lnTo>
                    <a:pt x="101" y="54"/>
                  </a:lnTo>
                  <a:lnTo>
                    <a:pt x="102" y="55"/>
                  </a:lnTo>
                  <a:lnTo>
                    <a:pt x="104" y="55"/>
                  </a:lnTo>
                  <a:lnTo>
                    <a:pt x="105" y="55"/>
                  </a:lnTo>
                  <a:lnTo>
                    <a:pt x="106" y="56"/>
                  </a:lnTo>
                  <a:lnTo>
                    <a:pt x="107" y="56"/>
                  </a:lnTo>
                  <a:lnTo>
                    <a:pt x="109" y="56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09" y="56"/>
                  </a:lnTo>
                  <a:lnTo>
                    <a:pt x="108" y="56"/>
                  </a:lnTo>
                  <a:lnTo>
                    <a:pt x="107" y="57"/>
                  </a:lnTo>
                  <a:lnTo>
                    <a:pt x="107" y="58"/>
                  </a:lnTo>
                  <a:lnTo>
                    <a:pt x="106" y="59"/>
                  </a:lnTo>
                  <a:lnTo>
                    <a:pt x="106" y="60"/>
                  </a:lnTo>
                  <a:lnTo>
                    <a:pt x="106" y="60"/>
                  </a:lnTo>
                  <a:lnTo>
                    <a:pt x="114" y="74"/>
                  </a:lnTo>
                  <a:lnTo>
                    <a:pt x="114" y="83"/>
                  </a:lnTo>
                  <a:lnTo>
                    <a:pt x="132" y="115"/>
                  </a:lnTo>
                  <a:lnTo>
                    <a:pt x="126" y="125"/>
                  </a:lnTo>
                  <a:lnTo>
                    <a:pt x="125" y="124"/>
                  </a:lnTo>
                  <a:lnTo>
                    <a:pt x="123" y="123"/>
                  </a:lnTo>
                  <a:lnTo>
                    <a:pt x="121" y="123"/>
                  </a:lnTo>
                  <a:lnTo>
                    <a:pt x="120" y="123"/>
                  </a:lnTo>
                  <a:lnTo>
                    <a:pt x="118" y="124"/>
                  </a:lnTo>
                  <a:lnTo>
                    <a:pt x="116" y="125"/>
                  </a:lnTo>
                  <a:lnTo>
                    <a:pt x="115" y="126"/>
                  </a:lnTo>
                  <a:lnTo>
                    <a:pt x="112" y="127"/>
                  </a:lnTo>
                  <a:lnTo>
                    <a:pt x="111" y="129"/>
                  </a:lnTo>
                  <a:lnTo>
                    <a:pt x="110" y="131"/>
                  </a:lnTo>
                  <a:lnTo>
                    <a:pt x="107" y="132"/>
                  </a:lnTo>
                  <a:lnTo>
                    <a:pt x="106" y="133"/>
                  </a:lnTo>
                  <a:lnTo>
                    <a:pt x="104" y="135"/>
                  </a:lnTo>
                  <a:lnTo>
                    <a:pt x="103" y="137"/>
                  </a:lnTo>
                  <a:lnTo>
                    <a:pt x="101" y="138"/>
                  </a:lnTo>
                  <a:lnTo>
                    <a:pt x="100" y="138"/>
                  </a:lnTo>
                  <a:lnTo>
                    <a:pt x="99" y="139"/>
                  </a:lnTo>
                  <a:lnTo>
                    <a:pt x="98" y="140"/>
                  </a:lnTo>
                  <a:lnTo>
                    <a:pt x="96" y="141"/>
                  </a:lnTo>
                  <a:lnTo>
                    <a:pt x="94" y="142"/>
                  </a:lnTo>
                  <a:lnTo>
                    <a:pt x="92" y="144"/>
                  </a:lnTo>
                  <a:lnTo>
                    <a:pt x="90" y="144"/>
                  </a:lnTo>
                  <a:lnTo>
                    <a:pt x="88" y="146"/>
                  </a:lnTo>
                  <a:lnTo>
                    <a:pt x="86" y="148"/>
                  </a:lnTo>
                  <a:lnTo>
                    <a:pt x="85" y="150"/>
                  </a:lnTo>
                  <a:lnTo>
                    <a:pt x="82" y="152"/>
                  </a:lnTo>
                  <a:lnTo>
                    <a:pt x="81" y="154"/>
                  </a:lnTo>
                  <a:lnTo>
                    <a:pt x="79" y="157"/>
                  </a:lnTo>
                  <a:lnTo>
                    <a:pt x="79" y="159"/>
                  </a:lnTo>
                  <a:lnTo>
                    <a:pt x="77" y="161"/>
                  </a:lnTo>
                  <a:lnTo>
                    <a:pt x="77" y="163"/>
                  </a:lnTo>
                  <a:lnTo>
                    <a:pt x="77" y="166"/>
                  </a:lnTo>
                  <a:lnTo>
                    <a:pt x="75" y="167"/>
                  </a:lnTo>
                  <a:lnTo>
                    <a:pt x="74" y="168"/>
                  </a:lnTo>
                  <a:lnTo>
                    <a:pt x="71" y="169"/>
                  </a:lnTo>
                  <a:lnTo>
                    <a:pt x="70" y="171"/>
                  </a:lnTo>
                  <a:lnTo>
                    <a:pt x="68" y="173"/>
                  </a:lnTo>
                  <a:lnTo>
                    <a:pt x="66" y="176"/>
                  </a:lnTo>
                  <a:lnTo>
                    <a:pt x="65" y="178"/>
                  </a:lnTo>
                  <a:lnTo>
                    <a:pt x="63" y="181"/>
                  </a:lnTo>
                  <a:lnTo>
                    <a:pt x="62" y="184"/>
                  </a:lnTo>
                  <a:lnTo>
                    <a:pt x="60" y="187"/>
                  </a:lnTo>
                  <a:lnTo>
                    <a:pt x="59" y="188"/>
                  </a:lnTo>
                  <a:lnTo>
                    <a:pt x="57" y="191"/>
                  </a:lnTo>
                  <a:lnTo>
                    <a:pt x="55" y="193"/>
                  </a:lnTo>
                  <a:lnTo>
                    <a:pt x="54" y="194"/>
                  </a:lnTo>
                  <a:lnTo>
                    <a:pt x="52" y="195"/>
                  </a:lnTo>
                  <a:lnTo>
                    <a:pt x="50" y="195"/>
                  </a:lnTo>
                  <a:lnTo>
                    <a:pt x="49" y="195"/>
                  </a:lnTo>
                  <a:lnTo>
                    <a:pt x="49" y="195"/>
                  </a:lnTo>
                  <a:lnTo>
                    <a:pt x="48" y="195"/>
                  </a:lnTo>
                  <a:lnTo>
                    <a:pt x="46" y="195"/>
                  </a:lnTo>
                  <a:lnTo>
                    <a:pt x="46" y="194"/>
                  </a:lnTo>
                  <a:lnTo>
                    <a:pt x="45" y="194"/>
                  </a:lnTo>
                  <a:lnTo>
                    <a:pt x="44" y="194"/>
                  </a:lnTo>
                  <a:lnTo>
                    <a:pt x="43" y="194"/>
                  </a:lnTo>
                  <a:lnTo>
                    <a:pt x="41" y="194"/>
                  </a:lnTo>
                  <a:lnTo>
                    <a:pt x="41" y="193"/>
                  </a:lnTo>
                  <a:lnTo>
                    <a:pt x="39" y="193"/>
                  </a:lnTo>
                  <a:lnTo>
                    <a:pt x="38" y="192"/>
                  </a:lnTo>
                  <a:lnTo>
                    <a:pt x="37" y="192"/>
                  </a:lnTo>
                  <a:lnTo>
                    <a:pt x="35" y="191"/>
                  </a:lnTo>
                  <a:lnTo>
                    <a:pt x="34" y="190"/>
                  </a:lnTo>
                  <a:lnTo>
                    <a:pt x="33" y="189"/>
                  </a:lnTo>
                  <a:lnTo>
                    <a:pt x="31" y="188"/>
                  </a:lnTo>
                  <a:lnTo>
                    <a:pt x="30" y="188"/>
                  </a:lnTo>
                  <a:lnTo>
                    <a:pt x="29" y="186"/>
                  </a:lnTo>
                  <a:lnTo>
                    <a:pt x="28" y="183"/>
                  </a:lnTo>
                  <a:lnTo>
                    <a:pt x="27" y="181"/>
                  </a:lnTo>
                  <a:lnTo>
                    <a:pt x="27" y="177"/>
                  </a:lnTo>
                  <a:lnTo>
                    <a:pt x="27" y="173"/>
                  </a:lnTo>
                  <a:lnTo>
                    <a:pt x="27" y="169"/>
                  </a:lnTo>
                  <a:lnTo>
                    <a:pt x="26" y="165"/>
                  </a:lnTo>
                  <a:lnTo>
                    <a:pt x="26" y="163"/>
                  </a:lnTo>
                  <a:lnTo>
                    <a:pt x="25" y="160"/>
                  </a:lnTo>
                  <a:lnTo>
                    <a:pt x="24" y="158"/>
                  </a:lnTo>
                  <a:lnTo>
                    <a:pt x="23" y="157"/>
                  </a:lnTo>
                  <a:lnTo>
                    <a:pt x="22" y="154"/>
                  </a:lnTo>
                  <a:lnTo>
                    <a:pt x="22" y="151"/>
                  </a:lnTo>
                  <a:lnTo>
                    <a:pt x="22" y="148"/>
                  </a:lnTo>
                  <a:lnTo>
                    <a:pt x="19" y="147"/>
                  </a:lnTo>
                  <a:lnTo>
                    <a:pt x="18" y="144"/>
                  </a:lnTo>
                  <a:lnTo>
                    <a:pt x="17" y="142"/>
                  </a:lnTo>
                  <a:lnTo>
                    <a:pt x="17" y="138"/>
                  </a:lnTo>
                  <a:lnTo>
                    <a:pt x="16" y="135"/>
                  </a:lnTo>
                  <a:lnTo>
                    <a:pt x="16" y="131"/>
                  </a:lnTo>
                  <a:lnTo>
                    <a:pt x="14" y="127"/>
                  </a:lnTo>
                  <a:lnTo>
                    <a:pt x="11" y="125"/>
                  </a:lnTo>
                  <a:lnTo>
                    <a:pt x="5" y="123"/>
                  </a:lnTo>
                  <a:lnTo>
                    <a:pt x="4" y="123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2" y="121"/>
                  </a:lnTo>
                  <a:lnTo>
                    <a:pt x="1" y="120"/>
                  </a:lnTo>
                  <a:lnTo>
                    <a:pt x="0" y="119"/>
                  </a:lnTo>
                  <a:lnTo>
                    <a:pt x="0" y="118"/>
                  </a:lnTo>
                  <a:lnTo>
                    <a:pt x="0" y="116"/>
                  </a:lnTo>
                  <a:lnTo>
                    <a:pt x="1" y="111"/>
                  </a:lnTo>
                  <a:lnTo>
                    <a:pt x="1" y="110"/>
                  </a:lnTo>
                  <a:lnTo>
                    <a:pt x="2" y="108"/>
                  </a:lnTo>
                  <a:lnTo>
                    <a:pt x="2" y="107"/>
                  </a:lnTo>
                  <a:lnTo>
                    <a:pt x="2" y="106"/>
                  </a:lnTo>
                  <a:lnTo>
                    <a:pt x="2" y="104"/>
                  </a:lnTo>
                  <a:lnTo>
                    <a:pt x="3" y="103"/>
                  </a:lnTo>
                  <a:lnTo>
                    <a:pt x="3" y="101"/>
                  </a:lnTo>
                  <a:lnTo>
                    <a:pt x="4" y="100"/>
                  </a:lnTo>
                  <a:lnTo>
                    <a:pt x="5" y="98"/>
                  </a:lnTo>
                  <a:lnTo>
                    <a:pt x="5" y="96"/>
                  </a:lnTo>
                  <a:lnTo>
                    <a:pt x="5" y="94"/>
                  </a:lnTo>
                  <a:lnTo>
                    <a:pt x="6" y="93"/>
                  </a:lnTo>
                  <a:lnTo>
                    <a:pt x="7" y="90"/>
                  </a:lnTo>
                  <a:lnTo>
                    <a:pt x="8" y="88"/>
                  </a:lnTo>
                  <a:lnTo>
                    <a:pt x="8" y="87"/>
                  </a:lnTo>
                  <a:lnTo>
                    <a:pt x="8" y="85"/>
                  </a:lnTo>
                  <a:lnTo>
                    <a:pt x="8" y="83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10" y="78"/>
                  </a:lnTo>
                  <a:lnTo>
                    <a:pt x="10" y="76"/>
                  </a:lnTo>
                  <a:lnTo>
                    <a:pt x="10" y="75"/>
                  </a:lnTo>
                  <a:lnTo>
                    <a:pt x="10" y="73"/>
                  </a:lnTo>
                  <a:lnTo>
                    <a:pt x="10" y="71"/>
                  </a:lnTo>
                  <a:lnTo>
                    <a:pt x="10" y="69"/>
                  </a:lnTo>
                  <a:lnTo>
                    <a:pt x="9" y="69"/>
                  </a:lnTo>
                  <a:lnTo>
                    <a:pt x="8" y="67"/>
                  </a:lnTo>
                  <a:lnTo>
                    <a:pt x="8" y="66"/>
                  </a:lnTo>
                  <a:lnTo>
                    <a:pt x="7" y="65"/>
                  </a:lnTo>
                  <a:lnTo>
                    <a:pt x="6" y="63"/>
                  </a:lnTo>
                  <a:lnTo>
                    <a:pt x="5" y="62"/>
                  </a:lnTo>
                  <a:lnTo>
                    <a:pt x="4" y="62"/>
                  </a:lnTo>
                </a:path>
              </a:pathLst>
            </a:custGeom>
            <a:solidFill>
              <a:srgbClr val="FFBA8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98" name="Freeform 586">
              <a:extLst>
                <a:ext uri="{FF2B5EF4-FFF2-40B4-BE49-F238E27FC236}">
                  <a16:creationId xmlns:a16="http://schemas.microsoft.com/office/drawing/2014/main" id="{87C3F43B-61DE-7011-B8DD-ECFFA7923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" y="3538"/>
              <a:ext cx="133" cy="196"/>
            </a:xfrm>
            <a:custGeom>
              <a:avLst/>
              <a:gdLst>
                <a:gd name="T0" fmla="*/ 2 w 133"/>
                <a:gd name="T1" fmla="*/ 59 h 196"/>
                <a:gd name="T2" fmla="*/ 2 w 133"/>
                <a:gd name="T3" fmla="*/ 50 h 196"/>
                <a:gd name="T4" fmla="*/ 1 w 133"/>
                <a:gd name="T5" fmla="*/ 41 h 196"/>
                <a:gd name="T6" fmla="*/ 1 w 133"/>
                <a:gd name="T7" fmla="*/ 34 h 196"/>
                <a:gd name="T8" fmla="*/ 2 w 133"/>
                <a:gd name="T9" fmla="*/ 22 h 196"/>
                <a:gd name="T10" fmla="*/ 4 w 133"/>
                <a:gd name="T11" fmla="*/ 11 h 196"/>
                <a:gd name="T12" fmla="*/ 6 w 133"/>
                <a:gd name="T13" fmla="*/ 0 h 196"/>
                <a:gd name="T14" fmla="*/ 7 w 133"/>
                <a:gd name="T15" fmla="*/ 8 h 196"/>
                <a:gd name="T16" fmla="*/ 10 w 133"/>
                <a:gd name="T17" fmla="*/ 10 h 196"/>
                <a:gd name="T18" fmla="*/ 13 w 133"/>
                <a:gd name="T19" fmla="*/ 6 h 196"/>
                <a:gd name="T20" fmla="*/ 16 w 133"/>
                <a:gd name="T21" fmla="*/ 9 h 196"/>
                <a:gd name="T22" fmla="*/ 19 w 133"/>
                <a:gd name="T23" fmla="*/ 17 h 196"/>
                <a:gd name="T24" fmla="*/ 23 w 133"/>
                <a:gd name="T25" fmla="*/ 27 h 196"/>
                <a:gd name="T26" fmla="*/ 23 w 133"/>
                <a:gd name="T27" fmla="*/ 32 h 196"/>
                <a:gd name="T28" fmla="*/ 21 w 133"/>
                <a:gd name="T29" fmla="*/ 40 h 196"/>
                <a:gd name="T30" fmla="*/ 26 w 133"/>
                <a:gd name="T31" fmla="*/ 44 h 196"/>
                <a:gd name="T32" fmla="*/ 34 w 133"/>
                <a:gd name="T33" fmla="*/ 50 h 196"/>
                <a:gd name="T34" fmla="*/ 45 w 133"/>
                <a:gd name="T35" fmla="*/ 58 h 196"/>
                <a:gd name="T36" fmla="*/ 43 w 133"/>
                <a:gd name="T37" fmla="*/ 59 h 196"/>
                <a:gd name="T38" fmla="*/ 46 w 133"/>
                <a:gd name="T39" fmla="*/ 68 h 196"/>
                <a:gd name="T40" fmla="*/ 55 w 133"/>
                <a:gd name="T41" fmla="*/ 74 h 196"/>
                <a:gd name="T42" fmla="*/ 58 w 133"/>
                <a:gd name="T43" fmla="*/ 74 h 196"/>
                <a:gd name="T44" fmla="*/ 66 w 133"/>
                <a:gd name="T45" fmla="*/ 76 h 196"/>
                <a:gd name="T46" fmla="*/ 71 w 133"/>
                <a:gd name="T47" fmla="*/ 75 h 196"/>
                <a:gd name="T48" fmla="*/ 74 w 133"/>
                <a:gd name="T49" fmla="*/ 61 h 196"/>
                <a:gd name="T50" fmla="*/ 82 w 133"/>
                <a:gd name="T51" fmla="*/ 52 h 196"/>
                <a:gd name="T52" fmla="*/ 88 w 133"/>
                <a:gd name="T53" fmla="*/ 50 h 196"/>
                <a:gd name="T54" fmla="*/ 93 w 133"/>
                <a:gd name="T55" fmla="*/ 49 h 196"/>
                <a:gd name="T56" fmla="*/ 99 w 133"/>
                <a:gd name="T57" fmla="*/ 49 h 196"/>
                <a:gd name="T58" fmla="*/ 100 w 133"/>
                <a:gd name="T59" fmla="*/ 53 h 196"/>
                <a:gd name="T60" fmla="*/ 106 w 133"/>
                <a:gd name="T61" fmla="*/ 56 h 196"/>
                <a:gd name="T62" fmla="*/ 110 w 133"/>
                <a:gd name="T63" fmla="*/ 56 h 196"/>
                <a:gd name="T64" fmla="*/ 106 w 133"/>
                <a:gd name="T65" fmla="*/ 59 h 196"/>
                <a:gd name="T66" fmla="*/ 132 w 133"/>
                <a:gd name="T67" fmla="*/ 115 h 196"/>
                <a:gd name="T68" fmla="*/ 121 w 133"/>
                <a:gd name="T69" fmla="*/ 123 h 196"/>
                <a:gd name="T70" fmla="*/ 112 w 133"/>
                <a:gd name="T71" fmla="*/ 127 h 196"/>
                <a:gd name="T72" fmla="*/ 104 w 133"/>
                <a:gd name="T73" fmla="*/ 135 h 196"/>
                <a:gd name="T74" fmla="*/ 99 w 133"/>
                <a:gd name="T75" fmla="*/ 139 h 196"/>
                <a:gd name="T76" fmla="*/ 90 w 133"/>
                <a:gd name="T77" fmla="*/ 144 h 196"/>
                <a:gd name="T78" fmla="*/ 81 w 133"/>
                <a:gd name="T79" fmla="*/ 154 h 196"/>
                <a:gd name="T80" fmla="*/ 77 w 133"/>
                <a:gd name="T81" fmla="*/ 166 h 196"/>
                <a:gd name="T82" fmla="*/ 70 w 133"/>
                <a:gd name="T83" fmla="*/ 171 h 196"/>
                <a:gd name="T84" fmla="*/ 62 w 133"/>
                <a:gd name="T85" fmla="*/ 184 h 196"/>
                <a:gd name="T86" fmla="*/ 54 w 133"/>
                <a:gd name="T87" fmla="*/ 194 h 196"/>
                <a:gd name="T88" fmla="*/ 49 w 133"/>
                <a:gd name="T89" fmla="*/ 195 h 196"/>
                <a:gd name="T90" fmla="*/ 44 w 133"/>
                <a:gd name="T91" fmla="*/ 194 h 196"/>
                <a:gd name="T92" fmla="*/ 38 w 133"/>
                <a:gd name="T93" fmla="*/ 192 h 196"/>
                <a:gd name="T94" fmla="*/ 33 w 133"/>
                <a:gd name="T95" fmla="*/ 189 h 196"/>
                <a:gd name="T96" fmla="*/ 27 w 133"/>
                <a:gd name="T97" fmla="*/ 181 h 196"/>
                <a:gd name="T98" fmla="*/ 26 w 133"/>
                <a:gd name="T99" fmla="*/ 165 h 196"/>
                <a:gd name="T100" fmla="*/ 22 w 133"/>
                <a:gd name="T101" fmla="*/ 154 h 196"/>
                <a:gd name="T102" fmla="*/ 18 w 133"/>
                <a:gd name="T103" fmla="*/ 144 h 196"/>
                <a:gd name="T104" fmla="*/ 14 w 133"/>
                <a:gd name="T105" fmla="*/ 127 h 196"/>
                <a:gd name="T106" fmla="*/ 3 w 133"/>
                <a:gd name="T107" fmla="*/ 123 h 196"/>
                <a:gd name="T108" fmla="*/ 0 w 133"/>
                <a:gd name="T109" fmla="*/ 118 h 196"/>
                <a:gd name="T110" fmla="*/ 2 w 133"/>
                <a:gd name="T111" fmla="*/ 108 h 196"/>
                <a:gd name="T112" fmla="*/ 3 w 133"/>
                <a:gd name="T113" fmla="*/ 101 h 196"/>
                <a:gd name="T114" fmla="*/ 6 w 133"/>
                <a:gd name="T115" fmla="*/ 93 h 196"/>
                <a:gd name="T116" fmla="*/ 8 w 133"/>
                <a:gd name="T117" fmla="*/ 85 h 196"/>
                <a:gd name="T118" fmla="*/ 10 w 133"/>
                <a:gd name="T119" fmla="*/ 76 h 196"/>
                <a:gd name="T120" fmla="*/ 10 w 133"/>
                <a:gd name="T121" fmla="*/ 69 h 196"/>
                <a:gd name="T122" fmla="*/ 6 w 133"/>
                <a:gd name="T123" fmla="*/ 6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3" h="196">
                  <a:moveTo>
                    <a:pt x="4" y="62"/>
                  </a:moveTo>
                  <a:lnTo>
                    <a:pt x="4" y="62"/>
                  </a:lnTo>
                  <a:lnTo>
                    <a:pt x="3" y="62"/>
                  </a:lnTo>
                  <a:lnTo>
                    <a:pt x="3" y="61"/>
                  </a:lnTo>
                  <a:lnTo>
                    <a:pt x="2" y="59"/>
                  </a:lnTo>
                  <a:lnTo>
                    <a:pt x="2" y="57"/>
                  </a:lnTo>
                  <a:lnTo>
                    <a:pt x="2" y="56"/>
                  </a:lnTo>
                  <a:lnTo>
                    <a:pt x="2" y="55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1" y="49"/>
                  </a:lnTo>
                  <a:lnTo>
                    <a:pt x="1" y="47"/>
                  </a:lnTo>
                  <a:lnTo>
                    <a:pt x="1" y="45"/>
                  </a:lnTo>
                  <a:lnTo>
                    <a:pt x="1" y="44"/>
                  </a:lnTo>
                  <a:lnTo>
                    <a:pt x="1" y="41"/>
                  </a:lnTo>
                  <a:lnTo>
                    <a:pt x="1" y="40"/>
                  </a:lnTo>
                  <a:lnTo>
                    <a:pt x="1" y="38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1" y="34"/>
                  </a:lnTo>
                  <a:lnTo>
                    <a:pt x="1" y="32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2" y="25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2" y="15"/>
                  </a:lnTo>
                  <a:lnTo>
                    <a:pt x="3" y="12"/>
                  </a:lnTo>
                  <a:lnTo>
                    <a:pt x="4" y="11"/>
                  </a:lnTo>
                  <a:lnTo>
                    <a:pt x="4" y="8"/>
                  </a:lnTo>
                  <a:lnTo>
                    <a:pt x="5" y="6"/>
                  </a:lnTo>
                  <a:lnTo>
                    <a:pt x="5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7" y="8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5" y="8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7" y="12"/>
                  </a:lnTo>
                  <a:lnTo>
                    <a:pt x="18" y="13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20" y="19"/>
                  </a:lnTo>
                  <a:lnTo>
                    <a:pt x="21" y="21"/>
                  </a:lnTo>
                  <a:lnTo>
                    <a:pt x="22" y="23"/>
                  </a:lnTo>
                  <a:lnTo>
                    <a:pt x="22" y="25"/>
                  </a:lnTo>
                  <a:lnTo>
                    <a:pt x="23" y="27"/>
                  </a:lnTo>
                  <a:lnTo>
                    <a:pt x="24" y="29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1"/>
                  </a:lnTo>
                  <a:lnTo>
                    <a:pt x="23" y="32"/>
                  </a:lnTo>
                  <a:lnTo>
                    <a:pt x="22" y="33"/>
                  </a:lnTo>
                  <a:lnTo>
                    <a:pt x="22" y="35"/>
                  </a:lnTo>
                  <a:lnTo>
                    <a:pt x="22" y="37"/>
                  </a:lnTo>
                  <a:lnTo>
                    <a:pt x="21" y="38"/>
                  </a:lnTo>
                  <a:lnTo>
                    <a:pt x="21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4" y="43"/>
                  </a:lnTo>
                  <a:lnTo>
                    <a:pt x="26" y="44"/>
                  </a:lnTo>
                  <a:lnTo>
                    <a:pt x="27" y="44"/>
                  </a:lnTo>
                  <a:lnTo>
                    <a:pt x="30" y="46"/>
                  </a:lnTo>
                  <a:lnTo>
                    <a:pt x="31" y="47"/>
                  </a:lnTo>
                  <a:lnTo>
                    <a:pt x="33" y="49"/>
                  </a:lnTo>
                  <a:lnTo>
                    <a:pt x="34" y="50"/>
                  </a:lnTo>
                  <a:lnTo>
                    <a:pt x="42" y="50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46" y="58"/>
                  </a:lnTo>
                  <a:lnTo>
                    <a:pt x="45" y="58"/>
                  </a:lnTo>
                  <a:lnTo>
                    <a:pt x="45" y="59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43" y="59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4" y="62"/>
                  </a:lnTo>
                  <a:lnTo>
                    <a:pt x="45" y="65"/>
                  </a:lnTo>
                  <a:lnTo>
                    <a:pt x="46" y="68"/>
                  </a:lnTo>
                  <a:lnTo>
                    <a:pt x="47" y="69"/>
                  </a:lnTo>
                  <a:lnTo>
                    <a:pt x="49" y="71"/>
                  </a:lnTo>
                  <a:lnTo>
                    <a:pt x="50" y="73"/>
                  </a:lnTo>
                  <a:lnTo>
                    <a:pt x="52" y="74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56" y="73"/>
                  </a:lnTo>
                  <a:lnTo>
                    <a:pt x="57" y="73"/>
                  </a:lnTo>
                  <a:lnTo>
                    <a:pt x="58" y="74"/>
                  </a:lnTo>
                  <a:lnTo>
                    <a:pt x="60" y="74"/>
                  </a:lnTo>
                  <a:lnTo>
                    <a:pt x="61" y="75"/>
                  </a:lnTo>
                  <a:lnTo>
                    <a:pt x="63" y="75"/>
                  </a:lnTo>
                  <a:lnTo>
                    <a:pt x="64" y="76"/>
                  </a:lnTo>
                  <a:lnTo>
                    <a:pt x="66" y="76"/>
                  </a:lnTo>
                  <a:lnTo>
                    <a:pt x="67" y="77"/>
                  </a:lnTo>
                  <a:lnTo>
                    <a:pt x="68" y="77"/>
                  </a:lnTo>
                  <a:lnTo>
                    <a:pt x="69" y="77"/>
                  </a:lnTo>
                  <a:lnTo>
                    <a:pt x="71" y="76"/>
                  </a:lnTo>
                  <a:lnTo>
                    <a:pt x="71" y="75"/>
                  </a:lnTo>
                  <a:lnTo>
                    <a:pt x="72" y="73"/>
                  </a:lnTo>
                  <a:lnTo>
                    <a:pt x="73" y="70"/>
                  </a:lnTo>
                  <a:lnTo>
                    <a:pt x="73" y="70"/>
                  </a:lnTo>
                  <a:lnTo>
                    <a:pt x="73" y="65"/>
                  </a:lnTo>
                  <a:lnTo>
                    <a:pt x="74" y="61"/>
                  </a:lnTo>
                  <a:lnTo>
                    <a:pt x="74" y="57"/>
                  </a:lnTo>
                  <a:lnTo>
                    <a:pt x="76" y="55"/>
                  </a:lnTo>
                  <a:lnTo>
                    <a:pt x="78" y="53"/>
                  </a:lnTo>
                  <a:lnTo>
                    <a:pt x="80" y="52"/>
                  </a:lnTo>
                  <a:lnTo>
                    <a:pt x="82" y="52"/>
                  </a:lnTo>
                  <a:lnTo>
                    <a:pt x="84" y="53"/>
                  </a:lnTo>
                  <a:lnTo>
                    <a:pt x="84" y="53"/>
                  </a:lnTo>
                  <a:lnTo>
                    <a:pt x="85" y="52"/>
                  </a:lnTo>
                  <a:lnTo>
                    <a:pt x="86" y="51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90" y="50"/>
                  </a:lnTo>
                  <a:lnTo>
                    <a:pt x="91" y="50"/>
                  </a:lnTo>
                  <a:lnTo>
                    <a:pt x="92" y="50"/>
                  </a:lnTo>
                  <a:lnTo>
                    <a:pt x="93" y="49"/>
                  </a:lnTo>
                  <a:lnTo>
                    <a:pt x="95" y="49"/>
                  </a:lnTo>
                  <a:lnTo>
                    <a:pt x="96" y="49"/>
                  </a:lnTo>
                  <a:lnTo>
                    <a:pt x="97" y="49"/>
                  </a:lnTo>
                  <a:lnTo>
                    <a:pt x="99" y="49"/>
                  </a:lnTo>
                  <a:lnTo>
                    <a:pt x="99" y="49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103" y="49"/>
                  </a:lnTo>
                  <a:lnTo>
                    <a:pt x="100" y="53"/>
                  </a:lnTo>
                  <a:lnTo>
                    <a:pt x="100" y="53"/>
                  </a:lnTo>
                  <a:lnTo>
                    <a:pt x="101" y="54"/>
                  </a:lnTo>
                  <a:lnTo>
                    <a:pt x="102" y="55"/>
                  </a:lnTo>
                  <a:lnTo>
                    <a:pt x="104" y="55"/>
                  </a:lnTo>
                  <a:lnTo>
                    <a:pt x="105" y="55"/>
                  </a:lnTo>
                  <a:lnTo>
                    <a:pt x="106" y="56"/>
                  </a:lnTo>
                  <a:lnTo>
                    <a:pt x="107" y="56"/>
                  </a:lnTo>
                  <a:lnTo>
                    <a:pt x="109" y="56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09" y="56"/>
                  </a:lnTo>
                  <a:lnTo>
                    <a:pt x="108" y="56"/>
                  </a:lnTo>
                  <a:lnTo>
                    <a:pt x="107" y="57"/>
                  </a:lnTo>
                  <a:lnTo>
                    <a:pt x="107" y="58"/>
                  </a:lnTo>
                  <a:lnTo>
                    <a:pt x="106" y="59"/>
                  </a:lnTo>
                  <a:lnTo>
                    <a:pt x="106" y="60"/>
                  </a:lnTo>
                  <a:lnTo>
                    <a:pt x="106" y="60"/>
                  </a:lnTo>
                  <a:lnTo>
                    <a:pt x="114" y="74"/>
                  </a:lnTo>
                  <a:lnTo>
                    <a:pt x="114" y="83"/>
                  </a:lnTo>
                  <a:lnTo>
                    <a:pt x="132" y="115"/>
                  </a:lnTo>
                  <a:lnTo>
                    <a:pt x="126" y="125"/>
                  </a:lnTo>
                  <a:lnTo>
                    <a:pt x="126" y="125"/>
                  </a:lnTo>
                  <a:lnTo>
                    <a:pt x="125" y="124"/>
                  </a:lnTo>
                  <a:lnTo>
                    <a:pt x="123" y="123"/>
                  </a:lnTo>
                  <a:lnTo>
                    <a:pt x="121" y="123"/>
                  </a:lnTo>
                  <a:lnTo>
                    <a:pt x="120" y="123"/>
                  </a:lnTo>
                  <a:lnTo>
                    <a:pt x="118" y="124"/>
                  </a:lnTo>
                  <a:lnTo>
                    <a:pt x="116" y="125"/>
                  </a:lnTo>
                  <a:lnTo>
                    <a:pt x="115" y="126"/>
                  </a:lnTo>
                  <a:lnTo>
                    <a:pt x="112" y="127"/>
                  </a:lnTo>
                  <a:lnTo>
                    <a:pt x="111" y="129"/>
                  </a:lnTo>
                  <a:lnTo>
                    <a:pt x="110" y="131"/>
                  </a:lnTo>
                  <a:lnTo>
                    <a:pt x="107" y="132"/>
                  </a:lnTo>
                  <a:lnTo>
                    <a:pt x="106" y="133"/>
                  </a:lnTo>
                  <a:lnTo>
                    <a:pt x="104" y="135"/>
                  </a:lnTo>
                  <a:lnTo>
                    <a:pt x="103" y="137"/>
                  </a:lnTo>
                  <a:lnTo>
                    <a:pt x="101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99" y="139"/>
                  </a:lnTo>
                  <a:lnTo>
                    <a:pt x="98" y="140"/>
                  </a:lnTo>
                  <a:lnTo>
                    <a:pt x="96" y="141"/>
                  </a:lnTo>
                  <a:lnTo>
                    <a:pt x="94" y="142"/>
                  </a:lnTo>
                  <a:lnTo>
                    <a:pt x="92" y="144"/>
                  </a:lnTo>
                  <a:lnTo>
                    <a:pt x="90" y="144"/>
                  </a:lnTo>
                  <a:lnTo>
                    <a:pt x="88" y="146"/>
                  </a:lnTo>
                  <a:lnTo>
                    <a:pt x="86" y="148"/>
                  </a:lnTo>
                  <a:lnTo>
                    <a:pt x="85" y="150"/>
                  </a:lnTo>
                  <a:lnTo>
                    <a:pt x="82" y="152"/>
                  </a:lnTo>
                  <a:lnTo>
                    <a:pt x="81" y="154"/>
                  </a:lnTo>
                  <a:lnTo>
                    <a:pt x="79" y="157"/>
                  </a:lnTo>
                  <a:lnTo>
                    <a:pt x="79" y="159"/>
                  </a:lnTo>
                  <a:lnTo>
                    <a:pt x="77" y="161"/>
                  </a:lnTo>
                  <a:lnTo>
                    <a:pt x="77" y="163"/>
                  </a:lnTo>
                  <a:lnTo>
                    <a:pt x="77" y="166"/>
                  </a:lnTo>
                  <a:lnTo>
                    <a:pt x="77" y="166"/>
                  </a:lnTo>
                  <a:lnTo>
                    <a:pt x="75" y="167"/>
                  </a:lnTo>
                  <a:lnTo>
                    <a:pt x="74" y="168"/>
                  </a:lnTo>
                  <a:lnTo>
                    <a:pt x="71" y="169"/>
                  </a:lnTo>
                  <a:lnTo>
                    <a:pt x="70" y="171"/>
                  </a:lnTo>
                  <a:lnTo>
                    <a:pt x="68" y="173"/>
                  </a:lnTo>
                  <a:lnTo>
                    <a:pt x="66" y="176"/>
                  </a:lnTo>
                  <a:lnTo>
                    <a:pt x="65" y="178"/>
                  </a:lnTo>
                  <a:lnTo>
                    <a:pt x="63" y="181"/>
                  </a:lnTo>
                  <a:lnTo>
                    <a:pt x="62" y="184"/>
                  </a:lnTo>
                  <a:lnTo>
                    <a:pt x="60" y="187"/>
                  </a:lnTo>
                  <a:lnTo>
                    <a:pt x="59" y="188"/>
                  </a:lnTo>
                  <a:lnTo>
                    <a:pt x="57" y="191"/>
                  </a:lnTo>
                  <a:lnTo>
                    <a:pt x="55" y="193"/>
                  </a:lnTo>
                  <a:lnTo>
                    <a:pt x="54" y="194"/>
                  </a:lnTo>
                  <a:lnTo>
                    <a:pt x="52" y="195"/>
                  </a:lnTo>
                  <a:lnTo>
                    <a:pt x="50" y="195"/>
                  </a:lnTo>
                  <a:lnTo>
                    <a:pt x="50" y="195"/>
                  </a:lnTo>
                  <a:lnTo>
                    <a:pt x="49" y="195"/>
                  </a:lnTo>
                  <a:lnTo>
                    <a:pt x="49" y="195"/>
                  </a:lnTo>
                  <a:lnTo>
                    <a:pt x="48" y="195"/>
                  </a:lnTo>
                  <a:lnTo>
                    <a:pt x="46" y="195"/>
                  </a:lnTo>
                  <a:lnTo>
                    <a:pt x="46" y="194"/>
                  </a:lnTo>
                  <a:lnTo>
                    <a:pt x="45" y="194"/>
                  </a:lnTo>
                  <a:lnTo>
                    <a:pt x="44" y="194"/>
                  </a:lnTo>
                  <a:lnTo>
                    <a:pt x="43" y="194"/>
                  </a:lnTo>
                  <a:lnTo>
                    <a:pt x="41" y="194"/>
                  </a:lnTo>
                  <a:lnTo>
                    <a:pt x="41" y="193"/>
                  </a:lnTo>
                  <a:lnTo>
                    <a:pt x="39" y="193"/>
                  </a:lnTo>
                  <a:lnTo>
                    <a:pt x="38" y="192"/>
                  </a:lnTo>
                  <a:lnTo>
                    <a:pt x="37" y="192"/>
                  </a:lnTo>
                  <a:lnTo>
                    <a:pt x="35" y="191"/>
                  </a:lnTo>
                  <a:lnTo>
                    <a:pt x="34" y="190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1" y="188"/>
                  </a:lnTo>
                  <a:lnTo>
                    <a:pt x="30" y="188"/>
                  </a:lnTo>
                  <a:lnTo>
                    <a:pt x="29" y="186"/>
                  </a:lnTo>
                  <a:lnTo>
                    <a:pt x="28" y="183"/>
                  </a:lnTo>
                  <a:lnTo>
                    <a:pt x="27" y="181"/>
                  </a:lnTo>
                  <a:lnTo>
                    <a:pt x="27" y="177"/>
                  </a:lnTo>
                  <a:lnTo>
                    <a:pt x="27" y="173"/>
                  </a:lnTo>
                  <a:lnTo>
                    <a:pt x="27" y="169"/>
                  </a:lnTo>
                  <a:lnTo>
                    <a:pt x="27" y="169"/>
                  </a:lnTo>
                  <a:lnTo>
                    <a:pt x="26" y="165"/>
                  </a:lnTo>
                  <a:lnTo>
                    <a:pt x="26" y="163"/>
                  </a:lnTo>
                  <a:lnTo>
                    <a:pt x="25" y="160"/>
                  </a:lnTo>
                  <a:lnTo>
                    <a:pt x="24" y="158"/>
                  </a:lnTo>
                  <a:lnTo>
                    <a:pt x="23" y="157"/>
                  </a:lnTo>
                  <a:lnTo>
                    <a:pt x="22" y="154"/>
                  </a:lnTo>
                  <a:lnTo>
                    <a:pt x="22" y="151"/>
                  </a:lnTo>
                  <a:lnTo>
                    <a:pt x="22" y="148"/>
                  </a:lnTo>
                  <a:lnTo>
                    <a:pt x="22" y="148"/>
                  </a:lnTo>
                  <a:lnTo>
                    <a:pt x="19" y="147"/>
                  </a:lnTo>
                  <a:lnTo>
                    <a:pt x="18" y="144"/>
                  </a:lnTo>
                  <a:lnTo>
                    <a:pt x="17" y="142"/>
                  </a:lnTo>
                  <a:lnTo>
                    <a:pt x="17" y="138"/>
                  </a:lnTo>
                  <a:lnTo>
                    <a:pt x="16" y="135"/>
                  </a:lnTo>
                  <a:lnTo>
                    <a:pt x="16" y="131"/>
                  </a:lnTo>
                  <a:lnTo>
                    <a:pt x="14" y="127"/>
                  </a:lnTo>
                  <a:lnTo>
                    <a:pt x="11" y="125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4" y="123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2" y="121"/>
                  </a:lnTo>
                  <a:lnTo>
                    <a:pt x="1" y="120"/>
                  </a:lnTo>
                  <a:lnTo>
                    <a:pt x="0" y="119"/>
                  </a:lnTo>
                  <a:lnTo>
                    <a:pt x="0" y="118"/>
                  </a:lnTo>
                  <a:lnTo>
                    <a:pt x="0" y="116"/>
                  </a:lnTo>
                  <a:lnTo>
                    <a:pt x="1" y="111"/>
                  </a:lnTo>
                  <a:lnTo>
                    <a:pt x="1" y="111"/>
                  </a:lnTo>
                  <a:lnTo>
                    <a:pt x="1" y="110"/>
                  </a:lnTo>
                  <a:lnTo>
                    <a:pt x="2" y="108"/>
                  </a:lnTo>
                  <a:lnTo>
                    <a:pt x="2" y="107"/>
                  </a:lnTo>
                  <a:lnTo>
                    <a:pt x="2" y="106"/>
                  </a:lnTo>
                  <a:lnTo>
                    <a:pt x="2" y="104"/>
                  </a:lnTo>
                  <a:lnTo>
                    <a:pt x="3" y="103"/>
                  </a:lnTo>
                  <a:lnTo>
                    <a:pt x="3" y="101"/>
                  </a:lnTo>
                  <a:lnTo>
                    <a:pt x="4" y="100"/>
                  </a:lnTo>
                  <a:lnTo>
                    <a:pt x="5" y="98"/>
                  </a:lnTo>
                  <a:lnTo>
                    <a:pt x="5" y="96"/>
                  </a:lnTo>
                  <a:lnTo>
                    <a:pt x="5" y="94"/>
                  </a:lnTo>
                  <a:lnTo>
                    <a:pt x="6" y="93"/>
                  </a:lnTo>
                  <a:lnTo>
                    <a:pt x="7" y="90"/>
                  </a:lnTo>
                  <a:lnTo>
                    <a:pt x="8" y="88"/>
                  </a:lnTo>
                  <a:lnTo>
                    <a:pt x="8" y="87"/>
                  </a:lnTo>
                  <a:lnTo>
                    <a:pt x="8" y="85"/>
                  </a:lnTo>
                  <a:lnTo>
                    <a:pt x="8" y="85"/>
                  </a:lnTo>
                  <a:lnTo>
                    <a:pt x="8" y="83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10" y="78"/>
                  </a:lnTo>
                  <a:lnTo>
                    <a:pt x="10" y="76"/>
                  </a:lnTo>
                  <a:lnTo>
                    <a:pt x="10" y="75"/>
                  </a:lnTo>
                  <a:lnTo>
                    <a:pt x="10" y="73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69"/>
                  </a:lnTo>
                  <a:lnTo>
                    <a:pt x="9" y="69"/>
                  </a:lnTo>
                  <a:lnTo>
                    <a:pt x="8" y="67"/>
                  </a:lnTo>
                  <a:lnTo>
                    <a:pt x="8" y="66"/>
                  </a:lnTo>
                  <a:lnTo>
                    <a:pt x="7" y="65"/>
                  </a:lnTo>
                  <a:lnTo>
                    <a:pt x="6" y="63"/>
                  </a:lnTo>
                  <a:lnTo>
                    <a:pt x="5" y="62"/>
                  </a:lnTo>
                  <a:lnTo>
                    <a:pt x="4" y="6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899" name="Freeform 587">
              <a:extLst>
                <a:ext uri="{FF2B5EF4-FFF2-40B4-BE49-F238E27FC236}">
                  <a16:creationId xmlns:a16="http://schemas.microsoft.com/office/drawing/2014/main" id="{E205437A-1FDA-9B51-A738-5A51D9F77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" y="3596"/>
              <a:ext cx="23" cy="59"/>
            </a:xfrm>
            <a:custGeom>
              <a:avLst/>
              <a:gdLst>
                <a:gd name="T0" fmla="*/ 0 w 23"/>
                <a:gd name="T1" fmla="*/ 56 h 59"/>
                <a:gd name="T2" fmla="*/ 3 w 23"/>
                <a:gd name="T3" fmla="*/ 58 h 59"/>
                <a:gd name="T4" fmla="*/ 7 w 23"/>
                <a:gd name="T5" fmla="*/ 58 h 59"/>
                <a:gd name="T6" fmla="*/ 10 w 23"/>
                <a:gd name="T7" fmla="*/ 57 h 59"/>
                <a:gd name="T8" fmla="*/ 13 w 23"/>
                <a:gd name="T9" fmla="*/ 55 h 59"/>
                <a:gd name="T10" fmla="*/ 16 w 23"/>
                <a:gd name="T11" fmla="*/ 52 h 59"/>
                <a:gd name="T12" fmla="*/ 18 w 23"/>
                <a:gd name="T13" fmla="*/ 49 h 59"/>
                <a:gd name="T14" fmla="*/ 19 w 23"/>
                <a:gd name="T15" fmla="*/ 45 h 59"/>
                <a:gd name="T16" fmla="*/ 21 w 23"/>
                <a:gd name="T17" fmla="*/ 39 h 59"/>
                <a:gd name="T18" fmla="*/ 22 w 23"/>
                <a:gd name="T19" fmla="*/ 34 h 59"/>
                <a:gd name="T20" fmla="*/ 22 w 23"/>
                <a:gd name="T21" fmla="*/ 29 h 59"/>
                <a:gd name="T22" fmla="*/ 22 w 23"/>
                <a:gd name="T23" fmla="*/ 24 h 59"/>
                <a:gd name="T24" fmla="*/ 21 w 23"/>
                <a:gd name="T25" fmla="*/ 19 h 59"/>
                <a:gd name="T26" fmla="*/ 19 w 23"/>
                <a:gd name="T27" fmla="*/ 13 h 59"/>
                <a:gd name="T28" fmla="*/ 18 w 23"/>
                <a:gd name="T29" fmla="*/ 9 h 59"/>
                <a:gd name="T30" fmla="*/ 15 w 23"/>
                <a:gd name="T31" fmla="*/ 6 h 59"/>
                <a:gd name="T32" fmla="*/ 12 w 23"/>
                <a:gd name="T33" fmla="*/ 2 h 59"/>
                <a:gd name="T34" fmla="*/ 11 w 23"/>
                <a:gd name="T35" fmla="*/ 2 h 59"/>
                <a:gd name="T36" fmla="*/ 11 w 23"/>
                <a:gd name="T37" fmla="*/ 2 h 59"/>
                <a:gd name="T38" fmla="*/ 11 w 23"/>
                <a:gd name="T39" fmla="*/ 1 h 59"/>
                <a:gd name="T40" fmla="*/ 10 w 23"/>
                <a:gd name="T41" fmla="*/ 1 h 59"/>
                <a:gd name="T42" fmla="*/ 9 w 23"/>
                <a:gd name="T43" fmla="*/ 0 h 59"/>
                <a:gd name="T44" fmla="*/ 9 w 23"/>
                <a:gd name="T45" fmla="*/ 0 h 59"/>
                <a:gd name="T46" fmla="*/ 8 w 23"/>
                <a:gd name="T47" fmla="*/ 0 h 59"/>
                <a:gd name="T48" fmla="*/ 8 w 23"/>
                <a:gd name="T49" fmla="*/ 0 h 59"/>
                <a:gd name="T50" fmla="*/ 9 w 23"/>
                <a:gd name="T51" fmla="*/ 2 h 59"/>
                <a:gd name="T52" fmla="*/ 10 w 23"/>
                <a:gd name="T53" fmla="*/ 4 h 59"/>
                <a:gd name="T54" fmla="*/ 11 w 23"/>
                <a:gd name="T55" fmla="*/ 6 h 59"/>
                <a:gd name="T56" fmla="*/ 12 w 23"/>
                <a:gd name="T57" fmla="*/ 8 h 59"/>
                <a:gd name="T58" fmla="*/ 13 w 23"/>
                <a:gd name="T59" fmla="*/ 10 h 59"/>
                <a:gd name="T60" fmla="*/ 13 w 23"/>
                <a:gd name="T61" fmla="*/ 12 h 59"/>
                <a:gd name="T62" fmla="*/ 13 w 23"/>
                <a:gd name="T63" fmla="*/ 13 h 59"/>
                <a:gd name="T64" fmla="*/ 13 w 23"/>
                <a:gd name="T65" fmla="*/ 16 h 59"/>
                <a:gd name="T66" fmla="*/ 14 w 23"/>
                <a:gd name="T67" fmla="*/ 18 h 59"/>
                <a:gd name="T68" fmla="*/ 14 w 23"/>
                <a:gd name="T69" fmla="*/ 19 h 59"/>
                <a:gd name="T70" fmla="*/ 14 w 23"/>
                <a:gd name="T71" fmla="*/ 22 h 59"/>
                <a:gd name="T72" fmla="*/ 14 w 23"/>
                <a:gd name="T73" fmla="*/ 24 h 59"/>
                <a:gd name="T74" fmla="*/ 14 w 23"/>
                <a:gd name="T75" fmla="*/ 26 h 59"/>
                <a:gd name="T76" fmla="*/ 14 w 23"/>
                <a:gd name="T77" fmla="*/ 29 h 59"/>
                <a:gd name="T78" fmla="*/ 15 w 23"/>
                <a:gd name="T79" fmla="*/ 32 h 59"/>
                <a:gd name="T80" fmla="*/ 15 w 23"/>
                <a:gd name="T81" fmla="*/ 35 h 59"/>
                <a:gd name="T82" fmla="*/ 13 w 23"/>
                <a:gd name="T83" fmla="*/ 38 h 59"/>
                <a:gd name="T84" fmla="*/ 13 w 23"/>
                <a:gd name="T85" fmla="*/ 40 h 59"/>
                <a:gd name="T86" fmla="*/ 12 w 23"/>
                <a:gd name="T87" fmla="*/ 43 h 59"/>
                <a:gd name="T88" fmla="*/ 11 w 23"/>
                <a:gd name="T89" fmla="*/ 45 h 59"/>
                <a:gd name="T90" fmla="*/ 9 w 23"/>
                <a:gd name="T91" fmla="*/ 48 h 59"/>
                <a:gd name="T92" fmla="*/ 8 w 23"/>
                <a:gd name="T93" fmla="*/ 51 h 59"/>
                <a:gd name="T94" fmla="*/ 6 w 23"/>
                <a:gd name="T95" fmla="*/ 53 h 59"/>
                <a:gd name="T96" fmla="*/ 5 w 23"/>
                <a:gd name="T97" fmla="*/ 56 h 59"/>
                <a:gd name="T98" fmla="*/ 0 w 23"/>
                <a:gd name="T99" fmla="*/ 5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" h="59">
                  <a:moveTo>
                    <a:pt x="0" y="56"/>
                  </a:moveTo>
                  <a:lnTo>
                    <a:pt x="3" y="58"/>
                  </a:lnTo>
                  <a:lnTo>
                    <a:pt x="7" y="58"/>
                  </a:lnTo>
                  <a:lnTo>
                    <a:pt x="10" y="57"/>
                  </a:lnTo>
                  <a:lnTo>
                    <a:pt x="13" y="55"/>
                  </a:lnTo>
                  <a:lnTo>
                    <a:pt x="16" y="52"/>
                  </a:lnTo>
                  <a:lnTo>
                    <a:pt x="18" y="49"/>
                  </a:lnTo>
                  <a:lnTo>
                    <a:pt x="19" y="45"/>
                  </a:lnTo>
                  <a:lnTo>
                    <a:pt x="21" y="39"/>
                  </a:lnTo>
                  <a:lnTo>
                    <a:pt x="22" y="34"/>
                  </a:lnTo>
                  <a:lnTo>
                    <a:pt x="22" y="29"/>
                  </a:lnTo>
                  <a:lnTo>
                    <a:pt x="22" y="24"/>
                  </a:lnTo>
                  <a:lnTo>
                    <a:pt x="21" y="19"/>
                  </a:lnTo>
                  <a:lnTo>
                    <a:pt x="19" y="13"/>
                  </a:lnTo>
                  <a:lnTo>
                    <a:pt x="18" y="9"/>
                  </a:lnTo>
                  <a:lnTo>
                    <a:pt x="15" y="6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0" y="4"/>
                  </a:lnTo>
                  <a:lnTo>
                    <a:pt x="11" y="6"/>
                  </a:lnTo>
                  <a:lnTo>
                    <a:pt x="12" y="8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5" y="32"/>
                  </a:lnTo>
                  <a:lnTo>
                    <a:pt x="15" y="35"/>
                  </a:lnTo>
                  <a:lnTo>
                    <a:pt x="13" y="38"/>
                  </a:lnTo>
                  <a:lnTo>
                    <a:pt x="13" y="40"/>
                  </a:lnTo>
                  <a:lnTo>
                    <a:pt x="12" y="43"/>
                  </a:lnTo>
                  <a:lnTo>
                    <a:pt x="11" y="45"/>
                  </a:lnTo>
                  <a:lnTo>
                    <a:pt x="9" y="48"/>
                  </a:lnTo>
                  <a:lnTo>
                    <a:pt x="8" y="51"/>
                  </a:lnTo>
                  <a:lnTo>
                    <a:pt x="6" y="53"/>
                  </a:lnTo>
                  <a:lnTo>
                    <a:pt x="5" y="56"/>
                  </a:lnTo>
                  <a:lnTo>
                    <a:pt x="0" y="56"/>
                  </a:lnTo>
                </a:path>
              </a:pathLst>
            </a:custGeom>
            <a:solidFill>
              <a:srgbClr val="B6B1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00" name="Freeform 588">
              <a:extLst>
                <a:ext uri="{FF2B5EF4-FFF2-40B4-BE49-F238E27FC236}">
                  <a16:creationId xmlns:a16="http://schemas.microsoft.com/office/drawing/2014/main" id="{070B6390-EF59-ABA4-32E5-60E620A13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3619"/>
              <a:ext cx="17" cy="18"/>
            </a:xfrm>
            <a:custGeom>
              <a:avLst/>
              <a:gdLst>
                <a:gd name="T0" fmla="*/ 16 w 17"/>
                <a:gd name="T1" fmla="*/ 7 h 18"/>
                <a:gd name="T2" fmla="*/ 16 w 17"/>
                <a:gd name="T3" fmla="*/ 9 h 18"/>
                <a:gd name="T4" fmla="*/ 15 w 17"/>
                <a:gd name="T5" fmla="*/ 11 h 18"/>
                <a:gd name="T6" fmla="*/ 12 w 17"/>
                <a:gd name="T7" fmla="*/ 12 h 18"/>
                <a:gd name="T8" fmla="*/ 10 w 17"/>
                <a:gd name="T9" fmla="*/ 12 h 18"/>
                <a:gd name="T10" fmla="*/ 8 w 17"/>
                <a:gd name="T11" fmla="*/ 12 h 18"/>
                <a:gd name="T12" fmla="*/ 5 w 17"/>
                <a:gd name="T13" fmla="*/ 13 h 18"/>
                <a:gd name="T14" fmla="*/ 2 w 17"/>
                <a:gd name="T15" fmla="*/ 15 h 18"/>
                <a:gd name="T16" fmla="*/ 2 w 17"/>
                <a:gd name="T17" fmla="*/ 17 h 18"/>
                <a:gd name="T18" fmla="*/ 2 w 17"/>
                <a:gd name="T19" fmla="*/ 16 h 18"/>
                <a:gd name="T20" fmla="*/ 2 w 17"/>
                <a:gd name="T21" fmla="*/ 15 h 18"/>
                <a:gd name="T22" fmla="*/ 0 w 17"/>
                <a:gd name="T23" fmla="*/ 14 h 18"/>
                <a:gd name="T24" fmla="*/ 2 w 17"/>
                <a:gd name="T25" fmla="*/ 12 h 18"/>
                <a:gd name="T26" fmla="*/ 2 w 17"/>
                <a:gd name="T27" fmla="*/ 11 h 18"/>
                <a:gd name="T28" fmla="*/ 2 w 17"/>
                <a:gd name="T29" fmla="*/ 10 h 18"/>
                <a:gd name="T30" fmla="*/ 2 w 17"/>
                <a:gd name="T31" fmla="*/ 9 h 18"/>
                <a:gd name="T32" fmla="*/ 3 w 17"/>
                <a:gd name="T33" fmla="*/ 8 h 18"/>
                <a:gd name="T34" fmla="*/ 3 w 17"/>
                <a:gd name="T35" fmla="*/ 8 h 18"/>
                <a:gd name="T36" fmla="*/ 5 w 17"/>
                <a:gd name="T37" fmla="*/ 7 h 18"/>
                <a:gd name="T38" fmla="*/ 5 w 17"/>
                <a:gd name="T39" fmla="*/ 6 h 18"/>
                <a:gd name="T40" fmla="*/ 5 w 17"/>
                <a:gd name="T41" fmla="*/ 4 h 18"/>
                <a:gd name="T42" fmla="*/ 5 w 17"/>
                <a:gd name="T43" fmla="*/ 3 h 18"/>
                <a:gd name="T44" fmla="*/ 5 w 17"/>
                <a:gd name="T45" fmla="*/ 2 h 18"/>
                <a:gd name="T46" fmla="*/ 5 w 17"/>
                <a:gd name="T47" fmla="*/ 0 h 18"/>
                <a:gd name="T48" fmla="*/ 5 w 17"/>
                <a:gd name="T49" fmla="*/ 0 h 18"/>
                <a:gd name="T50" fmla="*/ 6 w 17"/>
                <a:gd name="T51" fmla="*/ 0 h 18"/>
                <a:gd name="T52" fmla="*/ 9 w 17"/>
                <a:gd name="T53" fmla="*/ 0 h 18"/>
                <a:gd name="T54" fmla="*/ 10 w 17"/>
                <a:gd name="T55" fmla="*/ 0 h 18"/>
                <a:gd name="T56" fmla="*/ 12 w 17"/>
                <a:gd name="T57" fmla="*/ 1 h 18"/>
                <a:gd name="T58" fmla="*/ 12 w 17"/>
                <a:gd name="T59" fmla="*/ 3 h 18"/>
                <a:gd name="T60" fmla="*/ 13 w 17"/>
                <a:gd name="T61" fmla="*/ 4 h 18"/>
                <a:gd name="T62" fmla="*/ 15 w 17"/>
                <a:gd name="T63" fmla="*/ 5 h 18"/>
                <a:gd name="T64" fmla="*/ 16 w 17"/>
                <a:gd name="T6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18">
                  <a:moveTo>
                    <a:pt x="16" y="7"/>
                  </a:moveTo>
                  <a:lnTo>
                    <a:pt x="16" y="9"/>
                  </a:lnTo>
                  <a:lnTo>
                    <a:pt x="15" y="11"/>
                  </a:lnTo>
                  <a:lnTo>
                    <a:pt x="12" y="12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5" y="13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9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7"/>
                  </a:lnTo>
                  <a:lnTo>
                    <a:pt x="5" y="6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7"/>
                  </a:lnTo>
                </a:path>
              </a:pathLst>
            </a:custGeom>
            <a:solidFill>
              <a:srgbClr val="B26D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01" name="Freeform 589">
              <a:extLst>
                <a:ext uri="{FF2B5EF4-FFF2-40B4-BE49-F238E27FC236}">
                  <a16:creationId xmlns:a16="http://schemas.microsoft.com/office/drawing/2014/main" id="{D0FA21F1-AE02-7C21-A388-79CD7CD9B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" y="3597"/>
              <a:ext cx="17" cy="22"/>
            </a:xfrm>
            <a:custGeom>
              <a:avLst/>
              <a:gdLst>
                <a:gd name="T0" fmla="*/ 16 w 17"/>
                <a:gd name="T1" fmla="*/ 21 h 22"/>
                <a:gd name="T2" fmla="*/ 11 w 17"/>
                <a:gd name="T3" fmla="*/ 19 h 22"/>
                <a:gd name="T4" fmla="*/ 7 w 17"/>
                <a:gd name="T5" fmla="*/ 17 h 22"/>
                <a:gd name="T6" fmla="*/ 5 w 17"/>
                <a:gd name="T7" fmla="*/ 15 h 22"/>
                <a:gd name="T8" fmla="*/ 2 w 17"/>
                <a:gd name="T9" fmla="*/ 14 h 22"/>
                <a:gd name="T10" fmla="*/ 0 w 17"/>
                <a:gd name="T11" fmla="*/ 11 h 22"/>
                <a:gd name="T12" fmla="*/ 0 w 17"/>
                <a:gd name="T13" fmla="*/ 8 h 22"/>
                <a:gd name="T14" fmla="*/ 0 w 17"/>
                <a:gd name="T15" fmla="*/ 5 h 22"/>
                <a:gd name="T16" fmla="*/ 0 w 17"/>
                <a:gd name="T17" fmla="*/ 1 h 22"/>
                <a:gd name="T18" fmla="*/ 2 w 17"/>
                <a:gd name="T19" fmla="*/ 1 h 22"/>
                <a:gd name="T20" fmla="*/ 2 w 17"/>
                <a:gd name="T21" fmla="*/ 0 h 22"/>
                <a:gd name="T22" fmla="*/ 4 w 17"/>
                <a:gd name="T23" fmla="*/ 0 h 22"/>
                <a:gd name="T24" fmla="*/ 5 w 17"/>
                <a:gd name="T25" fmla="*/ 0 h 22"/>
                <a:gd name="T26" fmla="*/ 5 w 17"/>
                <a:gd name="T27" fmla="*/ 0 h 22"/>
                <a:gd name="T28" fmla="*/ 7 w 17"/>
                <a:gd name="T29" fmla="*/ 0 h 22"/>
                <a:gd name="T30" fmla="*/ 7 w 17"/>
                <a:gd name="T31" fmla="*/ 0 h 22"/>
                <a:gd name="T32" fmla="*/ 9 w 17"/>
                <a:gd name="T33" fmla="*/ 0 h 22"/>
                <a:gd name="T34" fmla="*/ 13 w 17"/>
                <a:gd name="T35" fmla="*/ 3 h 22"/>
                <a:gd name="T36" fmla="*/ 13 w 17"/>
                <a:gd name="T37" fmla="*/ 5 h 22"/>
                <a:gd name="T38" fmla="*/ 13 w 17"/>
                <a:gd name="T39" fmla="*/ 7 h 22"/>
                <a:gd name="T40" fmla="*/ 9 w 17"/>
                <a:gd name="T41" fmla="*/ 7 h 22"/>
                <a:gd name="T42" fmla="*/ 7 w 17"/>
                <a:gd name="T43" fmla="*/ 7 h 22"/>
                <a:gd name="T44" fmla="*/ 4 w 17"/>
                <a:gd name="T45" fmla="*/ 7 h 22"/>
                <a:gd name="T46" fmla="*/ 2 w 17"/>
                <a:gd name="T47" fmla="*/ 7 h 22"/>
                <a:gd name="T48" fmla="*/ 0 w 17"/>
                <a:gd name="T49" fmla="*/ 9 h 22"/>
                <a:gd name="T50" fmla="*/ 2 w 17"/>
                <a:gd name="T51" fmla="*/ 10 h 22"/>
                <a:gd name="T52" fmla="*/ 4 w 17"/>
                <a:gd name="T53" fmla="*/ 11 h 22"/>
                <a:gd name="T54" fmla="*/ 7 w 17"/>
                <a:gd name="T55" fmla="*/ 13 h 22"/>
                <a:gd name="T56" fmla="*/ 9 w 17"/>
                <a:gd name="T57" fmla="*/ 14 h 22"/>
                <a:gd name="T58" fmla="*/ 11 w 17"/>
                <a:gd name="T59" fmla="*/ 15 h 22"/>
                <a:gd name="T60" fmla="*/ 13 w 17"/>
                <a:gd name="T61" fmla="*/ 17 h 22"/>
                <a:gd name="T62" fmla="*/ 14 w 17"/>
                <a:gd name="T63" fmla="*/ 19 h 22"/>
                <a:gd name="T64" fmla="*/ 16 w 17"/>
                <a:gd name="T6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2">
                  <a:moveTo>
                    <a:pt x="16" y="21"/>
                  </a:moveTo>
                  <a:lnTo>
                    <a:pt x="11" y="19"/>
                  </a:lnTo>
                  <a:lnTo>
                    <a:pt x="7" y="17"/>
                  </a:lnTo>
                  <a:lnTo>
                    <a:pt x="5" y="15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9" y="7"/>
                  </a:lnTo>
                  <a:lnTo>
                    <a:pt x="7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0" y="9"/>
                  </a:lnTo>
                  <a:lnTo>
                    <a:pt x="2" y="10"/>
                  </a:lnTo>
                  <a:lnTo>
                    <a:pt x="4" y="11"/>
                  </a:lnTo>
                  <a:lnTo>
                    <a:pt x="7" y="13"/>
                  </a:lnTo>
                  <a:lnTo>
                    <a:pt x="9" y="14"/>
                  </a:lnTo>
                  <a:lnTo>
                    <a:pt x="11" y="15"/>
                  </a:lnTo>
                  <a:lnTo>
                    <a:pt x="13" y="17"/>
                  </a:lnTo>
                  <a:lnTo>
                    <a:pt x="14" y="19"/>
                  </a:lnTo>
                  <a:lnTo>
                    <a:pt x="16" y="21"/>
                  </a:lnTo>
                </a:path>
              </a:pathLst>
            </a:custGeom>
            <a:solidFill>
              <a:srgbClr val="B26D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02" name="Freeform 590">
              <a:extLst>
                <a:ext uri="{FF2B5EF4-FFF2-40B4-BE49-F238E27FC236}">
                  <a16:creationId xmlns:a16="http://schemas.microsoft.com/office/drawing/2014/main" id="{76C026E6-00C4-FC34-C962-BE5E3338B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3591"/>
              <a:ext cx="25" cy="62"/>
            </a:xfrm>
            <a:custGeom>
              <a:avLst/>
              <a:gdLst>
                <a:gd name="T0" fmla="*/ 6 w 25"/>
                <a:gd name="T1" fmla="*/ 26 h 62"/>
                <a:gd name="T2" fmla="*/ 5 w 25"/>
                <a:gd name="T3" fmla="*/ 25 h 62"/>
                <a:gd name="T4" fmla="*/ 3 w 25"/>
                <a:gd name="T5" fmla="*/ 24 h 62"/>
                <a:gd name="T6" fmla="*/ 3 w 25"/>
                <a:gd name="T7" fmla="*/ 25 h 62"/>
                <a:gd name="T8" fmla="*/ 1 w 25"/>
                <a:gd name="T9" fmla="*/ 24 h 62"/>
                <a:gd name="T10" fmla="*/ 0 w 25"/>
                <a:gd name="T11" fmla="*/ 19 h 62"/>
                <a:gd name="T12" fmla="*/ 0 w 25"/>
                <a:gd name="T13" fmla="*/ 12 h 62"/>
                <a:gd name="T14" fmla="*/ 1 w 25"/>
                <a:gd name="T15" fmla="*/ 5 h 62"/>
                <a:gd name="T16" fmla="*/ 4 w 25"/>
                <a:gd name="T17" fmla="*/ 1 h 62"/>
                <a:gd name="T18" fmla="*/ 6 w 25"/>
                <a:gd name="T19" fmla="*/ 0 h 62"/>
                <a:gd name="T20" fmla="*/ 9 w 25"/>
                <a:gd name="T21" fmla="*/ 0 h 62"/>
                <a:gd name="T22" fmla="*/ 11 w 25"/>
                <a:gd name="T23" fmla="*/ 0 h 62"/>
                <a:gd name="T24" fmla="*/ 13 w 25"/>
                <a:gd name="T25" fmla="*/ 2 h 62"/>
                <a:gd name="T26" fmla="*/ 15 w 25"/>
                <a:gd name="T27" fmla="*/ 5 h 62"/>
                <a:gd name="T28" fmla="*/ 18 w 25"/>
                <a:gd name="T29" fmla="*/ 8 h 62"/>
                <a:gd name="T30" fmla="*/ 20 w 25"/>
                <a:gd name="T31" fmla="*/ 12 h 62"/>
                <a:gd name="T32" fmla="*/ 21 w 25"/>
                <a:gd name="T33" fmla="*/ 16 h 62"/>
                <a:gd name="T34" fmla="*/ 22 w 25"/>
                <a:gd name="T35" fmla="*/ 18 h 62"/>
                <a:gd name="T36" fmla="*/ 23 w 25"/>
                <a:gd name="T37" fmla="*/ 22 h 62"/>
                <a:gd name="T38" fmla="*/ 23 w 25"/>
                <a:gd name="T39" fmla="*/ 25 h 62"/>
                <a:gd name="T40" fmla="*/ 23 w 25"/>
                <a:gd name="T41" fmla="*/ 29 h 62"/>
                <a:gd name="T42" fmla="*/ 24 w 25"/>
                <a:gd name="T43" fmla="*/ 32 h 62"/>
                <a:gd name="T44" fmla="*/ 24 w 25"/>
                <a:gd name="T45" fmla="*/ 36 h 62"/>
                <a:gd name="T46" fmla="*/ 24 w 25"/>
                <a:gd name="T47" fmla="*/ 39 h 62"/>
                <a:gd name="T48" fmla="*/ 23 w 25"/>
                <a:gd name="T49" fmla="*/ 42 h 62"/>
                <a:gd name="T50" fmla="*/ 21 w 25"/>
                <a:gd name="T51" fmla="*/ 47 h 62"/>
                <a:gd name="T52" fmla="*/ 18 w 25"/>
                <a:gd name="T53" fmla="*/ 52 h 62"/>
                <a:gd name="T54" fmla="*/ 15 w 25"/>
                <a:gd name="T55" fmla="*/ 57 h 62"/>
                <a:gd name="T56" fmla="*/ 6 w 25"/>
                <a:gd name="T57" fmla="*/ 61 h 62"/>
                <a:gd name="T58" fmla="*/ 6 w 25"/>
                <a:gd name="T59" fmla="*/ 59 h 62"/>
                <a:gd name="T60" fmla="*/ 4 w 25"/>
                <a:gd name="T61" fmla="*/ 56 h 62"/>
                <a:gd name="T62" fmla="*/ 4 w 25"/>
                <a:gd name="T63" fmla="*/ 54 h 62"/>
                <a:gd name="T64" fmla="*/ 3 w 25"/>
                <a:gd name="T65" fmla="*/ 51 h 62"/>
                <a:gd name="T66" fmla="*/ 12 w 25"/>
                <a:gd name="T67" fmla="*/ 55 h 62"/>
                <a:gd name="T68" fmla="*/ 15 w 25"/>
                <a:gd name="T69" fmla="*/ 50 h 62"/>
                <a:gd name="T70" fmla="*/ 17 w 25"/>
                <a:gd name="T71" fmla="*/ 44 h 62"/>
                <a:gd name="T72" fmla="*/ 18 w 25"/>
                <a:gd name="T73" fmla="*/ 38 h 62"/>
                <a:gd name="T74" fmla="*/ 18 w 25"/>
                <a:gd name="T75" fmla="*/ 31 h 62"/>
                <a:gd name="T76" fmla="*/ 18 w 25"/>
                <a:gd name="T77" fmla="*/ 25 h 62"/>
                <a:gd name="T78" fmla="*/ 17 w 25"/>
                <a:gd name="T79" fmla="*/ 19 h 62"/>
                <a:gd name="T80" fmla="*/ 15 w 25"/>
                <a:gd name="T81" fmla="*/ 13 h 62"/>
                <a:gd name="T82" fmla="*/ 12 w 25"/>
                <a:gd name="T83" fmla="*/ 7 h 62"/>
                <a:gd name="T84" fmla="*/ 9 w 25"/>
                <a:gd name="T85" fmla="*/ 6 h 62"/>
                <a:gd name="T86" fmla="*/ 7 w 25"/>
                <a:gd name="T87" fmla="*/ 6 h 62"/>
                <a:gd name="T88" fmla="*/ 5 w 25"/>
                <a:gd name="T89" fmla="*/ 6 h 62"/>
                <a:gd name="T90" fmla="*/ 3 w 25"/>
                <a:gd name="T91" fmla="*/ 7 h 62"/>
                <a:gd name="T92" fmla="*/ 3 w 25"/>
                <a:gd name="T93" fmla="*/ 17 h 62"/>
                <a:gd name="T94" fmla="*/ 6 w 25"/>
                <a:gd name="T95" fmla="*/ 22 h 62"/>
                <a:gd name="T96" fmla="*/ 10 w 25"/>
                <a:gd name="T97" fmla="*/ 25 h 62"/>
                <a:gd name="T98" fmla="*/ 12 w 25"/>
                <a:gd name="T99" fmla="*/ 29 h 62"/>
                <a:gd name="T100" fmla="*/ 11 w 25"/>
                <a:gd name="T101" fmla="*/ 27 h 62"/>
                <a:gd name="T102" fmla="*/ 10 w 25"/>
                <a:gd name="T103" fmla="*/ 27 h 62"/>
                <a:gd name="T104" fmla="*/ 9 w 25"/>
                <a:gd name="T105" fmla="*/ 26 h 62"/>
                <a:gd name="T106" fmla="*/ 8 w 25"/>
                <a:gd name="T10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" h="62">
                  <a:moveTo>
                    <a:pt x="8" y="26"/>
                  </a:moveTo>
                  <a:lnTo>
                    <a:pt x="6" y="26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3" y="25"/>
                  </a:lnTo>
                  <a:lnTo>
                    <a:pt x="2" y="26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2" y="1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9" y="10"/>
                  </a:lnTo>
                  <a:lnTo>
                    <a:pt x="20" y="12"/>
                  </a:lnTo>
                  <a:lnTo>
                    <a:pt x="21" y="15"/>
                  </a:lnTo>
                  <a:lnTo>
                    <a:pt x="21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20"/>
                  </a:lnTo>
                  <a:lnTo>
                    <a:pt x="23" y="22"/>
                  </a:lnTo>
                  <a:lnTo>
                    <a:pt x="23" y="24"/>
                  </a:lnTo>
                  <a:lnTo>
                    <a:pt x="23" y="25"/>
                  </a:lnTo>
                  <a:lnTo>
                    <a:pt x="23" y="27"/>
                  </a:lnTo>
                  <a:lnTo>
                    <a:pt x="23" y="29"/>
                  </a:lnTo>
                  <a:lnTo>
                    <a:pt x="23" y="30"/>
                  </a:lnTo>
                  <a:lnTo>
                    <a:pt x="24" y="32"/>
                  </a:lnTo>
                  <a:lnTo>
                    <a:pt x="24" y="34"/>
                  </a:lnTo>
                  <a:lnTo>
                    <a:pt x="24" y="36"/>
                  </a:lnTo>
                  <a:lnTo>
                    <a:pt x="24" y="37"/>
                  </a:lnTo>
                  <a:lnTo>
                    <a:pt x="24" y="39"/>
                  </a:lnTo>
                  <a:lnTo>
                    <a:pt x="24" y="40"/>
                  </a:lnTo>
                  <a:lnTo>
                    <a:pt x="23" y="42"/>
                  </a:lnTo>
                  <a:lnTo>
                    <a:pt x="22" y="44"/>
                  </a:lnTo>
                  <a:lnTo>
                    <a:pt x="21" y="47"/>
                  </a:lnTo>
                  <a:lnTo>
                    <a:pt x="20" y="49"/>
                  </a:lnTo>
                  <a:lnTo>
                    <a:pt x="18" y="52"/>
                  </a:lnTo>
                  <a:lnTo>
                    <a:pt x="17" y="54"/>
                  </a:lnTo>
                  <a:lnTo>
                    <a:pt x="15" y="57"/>
                  </a:lnTo>
                  <a:lnTo>
                    <a:pt x="14" y="61"/>
                  </a:lnTo>
                  <a:lnTo>
                    <a:pt x="6" y="61"/>
                  </a:lnTo>
                  <a:lnTo>
                    <a:pt x="6" y="60"/>
                  </a:lnTo>
                  <a:lnTo>
                    <a:pt x="6" y="59"/>
                  </a:lnTo>
                  <a:lnTo>
                    <a:pt x="5" y="58"/>
                  </a:lnTo>
                  <a:lnTo>
                    <a:pt x="4" y="56"/>
                  </a:lnTo>
                  <a:lnTo>
                    <a:pt x="4" y="55"/>
                  </a:lnTo>
                  <a:lnTo>
                    <a:pt x="4" y="54"/>
                  </a:lnTo>
                  <a:lnTo>
                    <a:pt x="3" y="53"/>
                  </a:lnTo>
                  <a:lnTo>
                    <a:pt x="3" y="51"/>
                  </a:lnTo>
                  <a:lnTo>
                    <a:pt x="6" y="55"/>
                  </a:lnTo>
                  <a:lnTo>
                    <a:pt x="12" y="55"/>
                  </a:lnTo>
                  <a:lnTo>
                    <a:pt x="14" y="53"/>
                  </a:lnTo>
                  <a:lnTo>
                    <a:pt x="15" y="50"/>
                  </a:lnTo>
                  <a:lnTo>
                    <a:pt x="16" y="48"/>
                  </a:lnTo>
                  <a:lnTo>
                    <a:pt x="17" y="44"/>
                  </a:lnTo>
                  <a:lnTo>
                    <a:pt x="18" y="42"/>
                  </a:lnTo>
                  <a:lnTo>
                    <a:pt x="18" y="38"/>
                  </a:lnTo>
                  <a:lnTo>
                    <a:pt x="18" y="35"/>
                  </a:lnTo>
                  <a:lnTo>
                    <a:pt x="18" y="31"/>
                  </a:lnTo>
                  <a:lnTo>
                    <a:pt x="18" y="28"/>
                  </a:lnTo>
                  <a:lnTo>
                    <a:pt x="18" y="25"/>
                  </a:lnTo>
                  <a:lnTo>
                    <a:pt x="18" y="22"/>
                  </a:lnTo>
                  <a:lnTo>
                    <a:pt x="17" y="19"/>
                  </a:lnTo>
                  <a:lnTo>
                    <a:pt x="16" y="16"/>
                  </a:lnTo>
                  <a:lnTo>
                    <a:pt x="15" y="13"/>
                  </a:lnTo>
                  <a:lnTo>
                    <a:pt x="14" y="10"/>
                  </a:lnTo>
                  <a:lnTo>
                    <a:pt x="12" y="7"/>
                  </a:lnTo>
                  <a:lnTo>
                    <a:pt x="11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5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12"/>
                  </a:lnTo>
                  <a:lnTo>
                    <a:pt x="3" y="17"/>
                  </a:lnTo>
                  <a:lnTo>
                    <a:pt x="5" y="20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10" y="25"/>
                  </a:lnTo>
                  <a:lnTo>
                    <a:pt x="12" y="27"/>
                  </a:lnTo>
                  <a:lnTo>
                    <a:pt x="12" y="29"/>
                  </a:lnTo>
                  <a:lnTo>
                    <a:pt x="12" y="28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6"/>
                  </a:lnTo>
                </a:path>
              </a:pathLst>
            </a:custGeom>
            <a:solidFill>
              <a:srgbClr val="E5A5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03" name="Freeform 591">
              <a:extLst>
                <a:ext uri="{FF2B5EF4-FFF2-40B4-BE49-F238E27FC236}">
                  <a16:creationId xmlns:a16="http://schemas.microsoft.com/office/drawing/2014/main" id="{C7A5AA30-533C-18F3-D71F-4E84F89E9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3" y="3605"/>
              <a:ext cx="17" cy="17"/>
            </a:xfrm>
            <a:custGeom>
              <a:avLst/>
              <a:gdLst>
                <a:gd name="T0" fmla="*/ 10 w 17"/>
                <a:gd name="T1" fmla="*/ 0 h 17"/>
                <a:gd name="T2" fmla="*/ 10 w 17"/>
                <a:gd name="T3" fmla="*/ 1 h 17"/>
                <a:gd name="T4" fmla="*/ 12 w 17"/>
                <a:gd name="T5" fmla="*/ 3 h 17"/>
                <a:gd name="T6" fmla="*/ 12 w 17"/>
                <a:gd name="T7" fmla="*/ 6 h 17"/>
                <a:gd name="T8" fmla="*/ 14 w 17"/>
                <a:gd name="T9" fmla="*/ 7 h 17"/>
                <a:gd name="T10" fmla="*/ 14 w 17"/>
                <a:gd name="T11" fmla="*/ 9 h 17"/>
                <a:gd name="T12" fmla="*/ 14 w 17"/>
                <a:gd name="T13" fmla="*/ 12 h 17"/>
                <a:gd name="T14" fmla="*/ 16 w 17"/>
                <a:gd name="T15" fmla="*/ 13 h 17"/>
                <a:gd name="T16" fmla="*/ 16 w 17"/>
                <a:gd name="T17" fmla="*/ 16 h 17"/>
                <a:gd name="T18" fmla="*/ 16 w 17"/>
                <a:gd name="T19" fmla="*/ 13 h 17"/>
                <a:gd name="T20" fmla="*/ 14 w 17"/>
                <a:gd name="T21" fmla="*/ 12 h 17"/>
                <a:gd name="T22" fmla="*/ 12 w 17"/>
                <a:gd name="T23" fmla="*/ 9 h 17"/>
                <a:gd name="T24" fmla="*/ 10 w 17"/>
                <a:gd name="T25" fmla="*/ 7 h 17"/>
                <a:gd name="T26" fmla="*/ 8 w 17"/>
                <a:gd name="T27" fmla="*/ 6 h 17"/>
                <a:gd name="T28" fmla="*/ 6 w 17"/>
                <a:gd name="T29" fmla="*/ 3 h 17"/>
                <a:gd name="T30" fmla="*/ 4 w 17"/>
                <a:gd name="T31" fmla="*/ 2 h 17"/>
                <a:gd name="T32" fmla="*/ 0 w 17"/>
                <a:gd name="T33" fmla="*/ 1 h 17"/>
                <a:gd name="T34" fmla="*/ 2 w 17"/>
                <a:gd name="T35" fmla="*/ 1 h 17"/>
                <a:gd name="T36" fmla="*/ 2 w 17"/>
                <a:gd name="T37" fmla="*/ 1 h 17"/>
                <a:gd name="T38" fmla="*/ 4 w 17"/>
                <a:gd name="T39" fmla="*/ 1 h 17"/>
                <a:gd name="T40" fmla="*/ 6 w 17"/>
                <a:gd name="T41" fmla="*/ 0 h 17"/>
                <a:gd name="T42" fmla="*/ 6 w 17"/>
                <a:gd name="T43" fmla="*/ 0 h 17"/>
                <a:gd name="T44" fmla="*/ 8 w 17"/>
                <a:gd name="T45" fmla="*/ 0 h 17"/>
                <a:gd name="T46" fmla="*/ 10 w 17"/>
                <a:gd name="T47" fmla="*/ 0 h 17"/>
                <a:gd name="T48" fmla="*/ 10 w 17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17">
                  <a:moveTo>
                    <a:pt x="10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2" y="6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6" y="13"/>
                  </a:lnTo>
                  <a:lnTo>
                    <a:pt x="16" y="16"/>
                  </a:lnTo>
                  <a:lnTo>
                    <a:pt x="16" y="13"/>
                  </a:lnTo>
                  <a:lnTo>
                    <a:pt x="14" y="12"/>
                  </a:lnTo>
                  <a:lnTo>
                    <a:pt x="12" y="9"/>
                  </a:lnTo>
                  <a:lnTo>
                    <a:pt x="10" y="7"/>
                  </a:lnTo>
                  <a:lnTo>
                    <a:pt x="8" y="6"/>
                  </a:lnTo>
                  <a:lnTo>
                    <a:pt x="6" y="3"/>
                  </a:lnTo>
                  <a:lnTo>
                    <a:pt x="4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solidFill>
              <a:srgbClr val="E5A07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04" name="Freeform 592">
              <a:extLst>
                <a:ext uri="{FF2B5EF4-FFF2-40B4-BE49-F238E27FC236}">
                  <a16:creationId xmlns:a16="http://schemas.microsoft.com/office/drawing/2014/main" id="{344E1C92-CAA5-32EE-4E2B-AA9DE861C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9" y="3613"/>
              <a:ext cx="17" cy="17"/>
            </a:xfrm>
            <a:custGeom>
              <a:avLst/>
              <a:gdLst>
                <a:gd name="T0" fmla="*/ 16 w 17"/>
                <a:gd name="T1" fmla="*/ 8 h 17"/>
                <a:gd name="T2" fmla="*/ 15 w 17"/>
                <a:gd name="T3" fmla="*/ 7 h 17"/>
                <a:gd name="T4" fmla="*/ 13 w 17"/>
                <a:gd name="T5" fmla="*/ 6 h 17"/>
                <a:gd name="T6" fmla="*/ 12 w 17"/>
                <a:gd name="T7" fmla="*/ 4 h 17"/>
                <a:gd name="T8" fmla="*/ 10 w 17"/>
                <a:gd name="T9" fmla="*/ 3 h 17"/>
                <a:gd name="T10" fmla="*/ 9 w 17"/>
                <a:gd name="T11" fmla="*/ 3 h 17"/>
                <a:gd name="T12" fmla="*/ 7 w 17"/>
                <a:gd name="T13" fmla="*/ 1 h 17"/>
                <a:gd name="T14" fmla="*/ 5 w 17"/>
                <a:gd name="T15" fmla="*/ 0 h 17"/>
                <a:gd name="T16" fmla="*/ 3 w 17"/>
                <a:gd name="T17" fmla="*/ 0 h 17"/>
                <a:gd name="T18" fmla="*/ 3 w 17"/>
                <a:gd name="T19" fmla="*/ 1 h 17"/>
                <a:gd name="T20" fmla="*/ 3 w 17"/>
                <a:gd name="T21" fmla="*/ 3 h 17"/>
                <a:gd name="T22" fmla="*/ 2 w 17"/>
                <a:gd name="T23" fmla="*/ 4 h 17"/>
                <a:gd name="T24" fmla="*/ 2 w 17"/>
                <a:gd name="T25" fmla="*/ 6 h 17"/>
                <a:gd name="T26" fmla="*/ 2 w 17"/>
                <a:gd name="T27" fmla="*/ 7 h 17"/>
                <a:gd name="T28" fmla="*/ 0 w 17"/>
                <a:gd name="T29" fmla="*/ 10 h 17"/>
                <a:gd name="T30" fmla="*/ 0 w 17"/>
                <a:gd name="T31" fmla="*/ 13 h 17"/>
                <a:gd name="T32" fmla="*/ 0 w 17"/>
                <a:gd name="T33" fmla="*/ 16 h 17"/>
                <a:gd name="T34" fmla="*/ 3 w 17"/>
                <a:gd name="T35" fmla="*/ 16 h 17"/>
                <a:gd name="T36" fmla="*/ 5 w 17"/>
                <a:gd name="T37" fmla="*/ 14 h 17"/>
                <a:gd name="T38" fmla="*/ 7 w 17"/>
                <a:gd name="T39" fmla="*/ 14 h 17"/>
                <a:gd name="T40" fmla="*/ 9 w 17"/>
                <a:gd name="T41" fmla="*/ 13 h 17"/>
                <a:gd name="T42" fmla="*/ 11 w 17"/>
                <a:gd name="T43" fmla="*/ 11 h 17"/>
                <a:gd name="T44" fmla="*/ 13 w 17"/>
                <a:gd name="T45" fmla="*/ 11 h 17"/>
                <a:gd name="T46" fmla="*/ 15 w 17"/>
                <a:gd name="T47" fmla="*/ 10 h 17"/>
                <a:gd name="T48" fmla="*/ 16 w 17"/>
                <a:gd name="T4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17">
                  <a:moveTo>
                    <a:pt x="16" y="8"/>
                  </a:moveTo>
                  <a:lnTo>
                    <a:pt x="15" y="7"/>
                  </a:lnTo>
                  <a:lnTo>
                    <a:pt x="13" y="6"/>
                  </a:lnTo>
                  <a:lnTo>
                    <a:pt x="12" y="4"/>
                  </a:lnTo>
                  <a:lnTo>
                    <a:pt x="10" y="3"/>
                  </a:lnTo>
                  <a:lnTo>
                    <a:pt x="9" y="3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11" y="11"/>
                  </a:lnTo>
                  <a:lnTo>
                    <a:pt x="13" y="11"/>
                  </a:lnTo>
                  <a:lnTo>
                    <a:pt x="15" y="10"/>
                  </a:lnTo>
                  <a:lnTo>
                    <a:pt x="16" y="8"/>
                  </a:lnTo>
                </a:path>
              </a:pathLst>
            </a:custGeom>
            <a:solidFill>
              <a:srgbClr val="E5A5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05" name="Freeform 593">
              <a:extLst>
                <a:ext uri="{FF2B5EF4-FFF2-40B4-BE49-F238E27FC236}">
                  <a16:creationId xmlns:a16="http://schemas.microsoft.com/office/drawing/2014/main" id="{94C0CD23-286E-EECB-CAD3-F9AFA4C01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9" y="3618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2 h 17"/>
                <a:gd name="T4" fmla="*/ 16 w 17"/>
                <a:gd name="T5" fmla="*/ 4 h 17"/>
                <a:gd name="T6" fmla="*/ 14 w 17"/>
                <a:gd name="T7" fmla="*/ 6 h 17"/>
                <a:gd name="T8" fmla="*/ 13 w 17"/>
                <a:gd name="T9" fmla="*/ 8 h 17"/>
                <a:gd name="T10" fmla="*/ 11 w 17"/>
                <a:gd name="T11" fmla="*/ 10 h 17"/>
                <a:gd name="T12" fmla="*/ 11 w 17"/>
                <a:gd name="T13" fmla="*/ 12 h 17"/>
                <a:gd name="T14" fmla="*/ 9 w 17"/>
                <a:gd name="T15" fmla="*/ 14 h 17"/>
                <a:gd name="T16" fmla="*/ 9 w 17"/>
                <a:gd name="T17" fmla="*/ 16 h 17"/>
                <a:gd name="T18" fmla="*/ 9 w 17"/>
                <a:gd name="T19" fmla="*/ 15 h 17"/>
                <a:gd name="T20" fmla="*/ 9 w 17"/>
                <a:gd name="T21" fmla="*/ 14 h 17"/>
                <a:gd name="T22" fmla="*/ 7 w 17"/>
                <a:gd name="T23" fmla="*/ 13 h 17"/>
                <a:gd name="T24" fmla="*/ 7 w 17"/>
                <a:gd name="T25" fmla="*/ 13 h 17"/>
                <a:gd name="T26" fmla="*/ 5 w 17"/>
                <a:gd name="T27" fmla="*/ 12 h 17"/>
                <a:gd name="T28" fmla="*/ 5 w 17"/>
                <a:gd name="T29" fmla="*/ 11 h 17"/>
                <a:gd name="T30" fmla="*/ 4 w 17"/>
                <a:gd name="T31" fmla="*/ 10 h 17"/>
                <a:gd name="T32" fmla="*/ 4 w 17"/>
                <a:gd name="T33" fmla="*/ 10 h 17"/>
                <a:gd name="T34" fmla="*/ 4 w 17"/>
                <a:gd name="T35" fmla="*/ 10 h 17"/>
                <a:gd name="T36" fmla="*/ 2 w 17"/>
                <a:gd name="T37" fmla="*/ 10 h 17"/>
                <a:gd name="T38" fmla="*/ 2 w 17"/>
                <a:gd name="T39" fmla="*/ 10 h 17"/>
                <a:gd name="T40" fmla="*/ 2 w 17"/>
                <a:gd name="T41" fmla="*/ 11 h 17"/>
                <a:gd name="T42" fmla="*/ 0 w 17"/>
                <a:gd name="T43" fmla="*/ 12 h 17"/>
                <a:gd name="T44" fmla="*/ 0 w 17"/>
                <a:gd name="T45" fmla="*/ 13 h 17"/>
                <a:gd name="T46" fmla="*/ 0 w 17"/>
                <a:gd name="T47" fmla="*/ 13 h 17"/>
                <a:gd name="T48" fmla="*/ 0 w 17"/>
                <a:gd name="T49" fmla="*/ 15 h 17"/>
                <a:gd name="T50" fmla="*/ 0 w 17"/>
                <a:gd name="T51" fmla="*/ 12 h 17"/>
                <a:gd name="T52" fmla="*/ 0 w 17"/>
                <a:gd name="T53" fmla="*/ 11 h 17"/>
                <a:gd name="T54" fmla="*/ 4 w 17"/>
                <a:gd name="T55" fmla="*/ 10 h 17"/>
                <a:gd name="T56" fmla="*/ 5 w 17"/>
                <a:gd name="T57" fmla="*/ 7 h 17"/>
                <a:gd name="T58" fmla="*/ 9 w 17"/>
                <a:gd name="T59" fmla="*/ 5 h 17"/>
                <a:gd name="T60" fmla="*/ 13 w 17"/>
                <a:gd name="T61" fmla="*/ 4 h 17"/>
                <a:gd name="T62" fmla="*/ 14 w 17"/>
                <a:gd name="T63" fmla="*/ 1 h 17"/>
                <a:gd name="T64" fmla="*/ 16 w 17"/>
                <a:gd name="T6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2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3" y="8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9" y="14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5" y="12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4" y="10"/>
                  </a:lnTo>
                  <a:lnTo>
                    <a:pt x="5" y="7"/>
                  </a:lnTo>
                  <a:lnTo>
                    <a:pt x="9" y="5"/>
                  </a:lnTo>
                  <a:lnTo>
                    <a:pt x="13" y="4"/>
                  </a:lnTo>
                  <a:lnTo>
                    <a:pt x="14" y="1"/>
                  </a:lnTo>
                  <a:lnTo>
                    <a:pt x="16" y="0"/>
                  </a:lnTo>
                </a:path>
              </a:pathLst>
            </a:custGeom>
            <a:solidFill>
              <a:srgbClr val="E5A57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06" name="Freeform 594">
              <a:extLst>
                <a:ext uri="{FF2B5EF4-FFF2-40B4-BE49-F238E27FC236}">
                  <a16:creationId xmlns:a16="http://schemas.microsoft.com/office/drawing/2014/main" id="{C480E7EE-0647-DA17-2685-93E56105D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2" y="3629"/>
              <a:ext cx="17" cy="48"/>
            </a:xfrm>
            <a:custGeom>
              <a:avLst/>
              <a:gdLst>
                <a:gd name="T0" fmla="*/ 16 w 17"/>
                <a:gd name="T1" fmla="*/ 47 h 48"/>
                <a:gd name="T2" fmla="*/ 12 w 17"/>
                <a:gd name="T3" fmla="*/ 43 h 48"/>
                <a:gd name="T4" fmla="*/ 8 w 17"/>
                <a:gd name="T5" fmla="*/ 40 h 48"/>
                <a:gd name="T6" fmla="*/ 6 w 17"/>
                <a:gd name="T7" fmla="*/ 38 h 48"/>
                <a:gd name="T8" fmla="*/ 4 w 17"/>
                <a:gd name="T9" fmla="*/ 35 h 48"/>
                <a:gd name="T10" fmla="*/ 2 w 17"/>
                <a:gd name="T11" fmla="*/ 33 h 48"/>
                <a:gd name="T12" fmla="*/ 0 w 17"/>
                <a:gd name="T13" fmla="*/ 29 h 48"/>
                <a:gd name="T14" fmla="*/ 0 w 17"/>
                <a:gd name="T15" fmla="*/ 26 h 48"/>
                <a:gd name="T16" fmla="*/ 0 w 17"/>
                <a:gd name="T17" fmla="*/ 24 h 48"/>
                <a:gd name="T18" fmla="*/ 0 w 17"/>
                <a:gd name="T19" fmla="*/ 20 h 48"/>
                <a:gd name="T20" fmla="*/ 0 w 17"/>
                <a:gd name="T21" fmla="*/ 18 h 48"/>
                <a:gd name="T22" fmla="*/ 0 w 17"/>
                <a:gd name="T23" fmla="*/ 14 h 48"/>
                <a:gd name="T24" fmla="*/ 2 w 17"/>
                <a:gd name="T25" fmla="*/ 12 h 48"/>
                <a:gd name="T26" fmla="*/ 2 w 17"/>
                <a:gd name="T27" fmla="*/ 8 h 48"/>
                <a:gd name="T28" fmla="*/ 4 w 17"/>
                <a:gd name="T29" fmla="*/ 6 h 48"/>
                <a:gd name="T30" fmla="*/ 6 w 17"/>
                <a:gd name="T31" fmla="*/ 2 h 48"/>
                <a:gd name="T32" fmla="*/ 8 w 17"/>
                <a:gd name="T33" fmla="*/ 0 h 48"/>
                <a:gd name="T34" fmla="*/ 6 w 17"/>
                <a:gd name="T35" fmla="*/ 4 h 48"/>
                <a:gd name="T36" fmla="*/ 4 w 17"/>
                <a:gd name="T37" fmla="*/ 7 h 48"/>
                <a:gd name="T38" fmla="*/ 4 w 17"/>
                <a:gd name="T39" fmla="*/ 11 h 48"/>
                <a:gd name="T40" fmla="*/ 2 w 17"/>
                <a:gd name="T41" fmla="*/ 14 h 48"/>
                <a:gd name="T42" fmla="*/ 2 w 17"/>
                <a:gd name="T43" fmla="*/ 18 h 48"/>
                <a:gd name="T44" fmla="*/ 2 w 17"/>
                <a:gd name="T45" fmla="*/ 20 h 48"/>
                <a:gd name="T46" fmla="*/ 2 w 17"/>
                <a:gd name="T47" fmla="*/ 23 h 48"/>
                <a:gd name="T48" fmla="*/ 2 w 17"/>
                <a:gd name="T49" fmla="*/ 26 h 48"/>
                <a:gd name="T50" fmla="*/ 4 w 17"/>
                <a:gd name="T51" fmla="*/ 28 h 48"/>
                <a:gd name="T52" fmla="*/ 4 w 17"/>
                <a:gd name="T53" fmla="*/ 31 h 48"/>
                <a:gd name="T54" fmla="*/ 6 w 17"/>
                <a:gd name="T55" fmla="*/ 33 h 48"/>
                <a:gd name="T56" fmla="*/ 8 w 17"/>
                <a:gd name="T57" fmla="*/ 36 h 48"/>
                <a:gd name="T58" fmla="*/ 8 w 17"/>
                <a:gd name="T59" fmla="*/ 39 h 48"/>
                <a:gd name="T60" fmla="*/ 12 w 17"/>
                <a:gd name="T61" fmla="*/ 41 h 48"/>
                <a:gd name="T62" fmla="*/ 14 w 17"/>
                <a:gd name="T63" fmla="*/ 43 h 48"/>
                <a:gd name="T64" fmla="*/ 16 w 17"/>
                <a:gd name="T65" fmla="*/ 4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48">
                  <a:moveTo>
                    <a:pt x="16" y="47"/>
                  </a:moveTo>
                  <a:lnTo>
                    <a:pt x="12" y="43"/>
                  </a:lnTo>
                  <a:lnTo>
                    <a:pt x="8" y="40"/>
                  </a:lnTo>
                  <a:lnTo>
                    <a:pt x="6" y="38"/>
                  </a:lnTo>
                  <a:lnTo>
                    <a:pt x="4" y="35"/>
                  </a:lnTo>
                  <a:lnTo>
                    <a:pt x="2" y="33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8"/>
                  </a:lnTo>
                  <a:lnTo>
                    <a:pt x="4" y="6"/>
                  </a:lnTo>
                  <a:lnTo>
                    <a:pt x="6" y="2"/>
                  </a:lnTo>
                  <a:lnTo>
                    <a:pt x="8" y="0"/>
                  </a:lnTo>
                  <a:lnTo>
                    <a:pt x="6" y="4"/>
                  </a:lnTo>
                  <a:lnTo>
                    <a:pt x="4" y="7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2" y="23"/>
                  </a:lnTo>
                  <a:lnTo>
                    <a:pt x="2" y="26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6" y="33"/>
                  </a:lnTo>
                  <a:lnTo>
                    <a:pt x="8" y="36"/>
                  </a:lnTo>
                  <a:lnTo>
                    <a:pt x="8" y="39"/>
                  </a:lnTo>
                  <a:lnTo>
                    <a:pt x="12" y="41"/>
                  </a:lnTo>
                  <a:lnTo>
                    <a:pt x="14" y="43"/>
                  </a:lnTo>
                  <a:lnTo>
                    <a:pt x="16" y="47"/>
                  </a:lnTo>
                </a:path>
              </a:pathLst>
            </a:custGeom>
            <a:solidFill>
              <a:srgbClr val="B6B1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07" name="Freeform 595">
              <a:extLst>
                <a:ext uri="{FF2B5EF4-FFF2-40B4-BE49-F238E27FC236}">
                  <a16:creationId xmlns:a16="http://schemas.microsoft.com/office/drawing/2014/main" id="{D516496A-A4C6-5349-2A55-3ECE14D43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4" y="3657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3 h 17"/>
                <a:gd name="T4" fmla="*/ 16 w 17"/>
                <a:gd name="T5" fmla="*/ 5 h 17"/>
                <a:gd name="T6" fmla="*/ 15 w 17"/>
                <a:gd name="T7" fmla="*/ 8 h 17"/>
                <a:gd name="T8" fmla="*/ 15 w 17"/>
                <a:gd name="T9" fmla="*/ 11 h 17"/>
                <a:gd name="T10" fmla="*/ 14 w 17"/>
                <a:gd name="T11" fmla="*/ 11 h 17"/>
                <a:gd name="T12" fmla="*/ 14 w 17"/>
                <a:gd name="T13" fmla="*/ 13 h 17"/>
                <a:gd name="T14" fmla="*/ 13 w 17"/>
                <a:gd name="T15" fmla="*/ 13 h 17"/>
                <a:gd name="T16" fmla="*/ 12 w 17"/>
                <a:gd name="T17" fmla="*/ 13 h 17"/>
                <a:gd name="T18" fmla="*/ 12 w 17"/>
                <a:gd name="T19" fmla="*/ 13 h 17"/>
                <a:gd name="T20" fmla="*/ 11 w 17"/>
                <a:gd name="T21" fmla="*/ 13 h 17"/>
                <a:gd name="T22" fmla="*/ 11 w 17"/>
                <a:gd name="T23" fmla="*/ 11 h 17"/>
                <a:gd name="T24" fmla="*/ 10 w 17"/>
                <a:gd name="T25" fmla="*/ 11 h 17"/>
                <a:gd name="T26" fmla="*/ 9 w 17"/>
                <a:gd name="T27" fmla="*/ 8 h 17"/>
                <a:gd name="T28" fmla="*/ 9 w 17"/>
                <a:gd name="T29" fmla="*/ 8 h 17"/>
                <a:gd name="T30" fmla="*/ 8 w 17"/>
                <a:gd name="T31" fmla="*/ 5 h 17"/>
                <a:gd name="T32" fmla="*/ 8 w 17"/>
                <a:gd name="T33" fmla="*/ 3 h 17"/>
                <a:gd name="T34" fmla="*/ 8 w 17"/>
                <a:gd name="T35" fmla="*/ 0 h 17"/>
                <a:gd name="T36" fmla="*/ 7 w 17"/>
                <a:gd name="T37" fmla="*/ 0 h 17"/>
                <a:gd name="T38" fmla="*/ 6 w 17"/>
                <a:gd name="T39" fmla="*/ 0 h 17"/>
                <a:gd name="T40" fmla="*/ 5 w 17"/>
                <a:gd name="T41" fmla="*/ 0 h 17"/>
                <a:gd name="T42" fmla="*/ 4 w 17"/>
                <a:gd name="T43" fmla="*/ 0 h 17"/>
                <a:gd name="T44" fmla="*/ 4 w 17"/>
                <a:gd name="T45" fmla="*/ 0 h 17"/>
                <a:gd name="T46" fmla="*/ 4 w 17"/>
                <a:gd name="T47" fmla="*/ 0 h 17"/>
                <a:gd name="T48" fmla="*/ 3 w 17"/>
                <a:gd name="T49" fmla="*/ 3 h 17"/>
                <a:gd name="T50" fmla="*/ 3 w 17"/>
                <a:gd name="T51" fmla="*/ 3 h 17"/>
                <a:gd name="T52" fmla="*/ 3 w 17"/>
                <a:gd name="T53" fmla="*/ 3 h 17"/>
                <a:gd name="T54" fmla="*/ 2 w 17"/>
                <a:gd name="T55" fmla="*/ 5 h 17"/>
                <a:gd name="T56" fmla="*/ 2 w 17"/>
                <a:gd name="T57" fmla="*/ 5 h 17"/>
                <a:gd name="T58" fmla="*/ 1 w 17"/>
                <a:gd name="T59" fmla="*/ 8 h 17"/>
                <a:gd name="T60" fmla="*/ 0 w 17"/>
                <a:gd name="T61" fmla="*/ 8 h 17"/>
                <a:gd name="T62" fmla="*/ 0 w 17"/>
                <a:gd name="T63" fmla="*/ 8 h 17"/>
                <a:gd name="T64" fmla="*/ 0 w 17"/>
                <a:gd name="T65" fmla="*/ 8 h 17"/>
                <a:gd name="T66" fmla="*/ 0 w 17"/>
                <a:gd name="T67" fmla="*/ 11 h 17"/>
                <a:gd name="T68" fmla="*/ 1 w 17"/>
                <a:gd name="T69" fmla="*/ 11 h 17"/>
                <a:gd name="T70" fmla="*/ 2 w 17"/>
                <a:gd name="T71" fmla="*/ 11 h 17"/>
                <a:gd name="T72" fmla="*/ 4 w 17"/>
                <a:gd name="T73" fmla="*/ 11 h 17"/>
                <a:gd name="T74" fmla="*/ 4 w 17"/>
                <a:gd name="T75" fmla="*/ 8 h 17"/>
                <a:gd name="T76" fmla="*/ 6 w 17"/>
                <a:gd name="T77" fmla="*/ 8 h 17"/>
                <a:gd name="T78" fmla="*/ 8 w 17"/>
                <a:gd name="T79" fmla="*/ 5 h 17"/>
                <a:gd name="T80" fmla="*/ 8 w 17"/>
                <a:gd name="T81" fmla="*/ 5 h 17"/>
                <a:gd name="T82" fmla="*/ 9 w 17"/>
                <a:gd name="T83" fmla="*/ 11 h 17"/>
                <a:gd name="T84" fmla="*/ 10 w 17"/>
                <a:gd name="T85" fmla="*/ 11 h 17"/>
                <a:gd name="T86" fmla="*/ 11 w 17"/>
                <a:gd name="T87" fmla="*/ 13 h 17"/>
                <a:gd name="T88" fmla="*/ 11 w 17"/>
                <a:gd name="T89" fmla="*/ 16 h 17"/>
                <a:gd name="T90" fmla="*/ 12 w 17"/>
                <a:gd name="T91" fmla="*/ 16 h 17"/>
                <a:gd name="T92" fmla="*/ 12 w 17"/>
                <a:gd name="T93" fmla="*/ 16 h 17"/>
                <a:gd name="T94" fmla="*/ 13 w 17"/>
                <a:gd name="T95" fmla="*/ 16 h 17"/>
                <a:gd name="T96" fmla="*/ 13 w 17"/>
                <a:gd name="T97" fmla="*/ 16 h 17"/>
                <a:gd name="T98" fmla="*/ 14 w 17"/>
                <a:gd name="T99" fmla="*/ 16 h 17"/>
                <a:gd name="T100" fmla="*/ 15 w 17"/>
                <a:gd name="T101" fmla="*/ 13 h 17"/>
                <a:gd name="T102" fmla="*/ 15 w 17"/>
                <a:gd name="T103" fmla="*/ 13 h 17"/>
                <a:gd name="T104" fmla="*/ 16 w 17"/>
                <a:gd name="T105" fmla="*/ 11 h 17"/>
                <a:gd name="T106" fmla="*/ 16 w 17"/>
                <a:gd name="T107" fmla="*/ 8 h 17"/>
                <a:gd name="T108" fmla="*/ 16 w 17"/>
                <a:gd name="T109" fmla="*/ 5 h 17"/>
                <a:gd name="T110" fmla="*/ 16 w 17"/>
                <a:gd name="T111" fmla="*/ 3 h 17"/>
                <a:gd name="T112" fmla="*/ 16 w 17"/>
                <a:gd name="T1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3"/>
                  </a:lnTo>
                  <a:lnTo>
                    <a:pt x="16" y="5"/>
                  </a:lnTo>
                  <a:lnTo>
                    <a:pt x="15" y="8"/>
                  </a:lnTo>
                  <a:lnTo>
                    <a:pt x="15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3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5"/>
                  </a:lnTo>
                  <a:lnTo>
                    <a:pt x="8" y="3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1" y="13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6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08" name="Freeform 596">
              <a:extLst>
                <a:ext uri="{FF2B5EF4-FFF2-40B4-BE49-F238E27FC236}">
                  <a16:creationId xmlns:a16="http://schemas.microsoft.com/office/drawing/2014/main" id="{FDD8F9EE-A618-6491-6B8E-8BE43A393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4" y="3657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5 h 17"/>
                <a:gd name="T4" fmla="*/ 15 w 17"/>
                <a:gd name="T5" fmla="*/ 11 h 17"/>
                <a:gd name="T6" fmla="*/ 14 w 17"/>
                <a:gd name="T7" fmla="*/ 13 h 17"/>
                <a:gd name="T8" fmla="*/ 12 w 17"/>
                <a:gd name="T9" fmla="*/ 13 h 17"/>
                <a:gd name="T10" fmla="*/ 12 w 17"/>
                <a:gd name="T11" fmla="*/ 13 h 17"/>
                <a:gd name="T12" fmla="*/ 11 w 17"/>
                <a:gd name="T13" fmla="*/ 11 h 17"/>
                <a:gd name="T14" fmla="*/ 9 w 17"/>
                <a:gd name="T15" fmla="*/ 8 h 17"/>
                <a:gd name="T16" fmla="*/ 8 w 17"/>
                <a:gd name="T17" fmla="*/ 5 h 17"/>
                <a:gd name="T18" fmla="*/ 8 w 17"/>
                <a:gd name="T19" fmla="*/ 3 h 17"/>
                <a:gd name="T20" fmla="*/ 7 w 17"/>
                <a:gd name="T21" fmla="*/ 0 h 17"/>
                <a:gd name="T22" fmla="*/ 5 w 17"/>
                <a:gd name="T23" fmla="*/ 0 h 17"/>
                <a:gd name="T24" fmla="*/ 4 w 17"/>
                <a:gd name="T25" fmla="*/ 0 h 17"/>
                <a:gd name="T26" fmla="*/ 4 w 17"/>
                <a:gd name="T27" fmla="*/ 0 h 17"/>
                <a:gd name="T28" fmla="*/ 3 w 17"/>
                <a:gd name="T29" fmla="*/ 3 h 17"/>
                <a:gd name="T30" fmla="*/ 3 w 17"/>
                <a:gd name="T31" fmla="*/ 3 h 17"/>
                <a:gd name="T32" fmla="*/ 2 w 17"/>
                <a:gd name="T33" fmla="*/ 5 h 17"/>
                <a:gd name="T34" fmla="*/ 0 w 17"/>
                <a:gd name="T35" fmla="*/ 8 h 17"/>
                <a:gd name="T36" fmla="*/ 0 w 17"/>
                <a:gd name="T37" fmla="*/ 8 h 17"/>
                <a:gd name="T38" fmla="*/ 0 w 17"/>
                <a:gd name="T39" fmla="*/ 11 h 17"/>
                <a:gd name="T40" fmla="*/ 2 w 17"/>
                <a:gd name="T41" fmla="*/ 11 h 17"/>
                <a:gd name="T42" fmla="*/ 4 w 17"/>
                <a:gd name="T43" fmla="*/ 8 h 17"/>
                <a:gd name="T44" fmla="*/ 8 w 17"/>
                <a:gd name="T45" fmla="*/ 5 h 17"/>
                <a:gd name="T46" fmla="*/ 8 w 17"/>
                <a:gd name="T47" fmla="*/ 5 h 17"/>
                <a:gd name="T48" fmla="*/ 10 w 17"/>
                <a:gd name="T49" fmla="*/ 11 h 17"/>
                <a:gd name="T50" fmla="*/ 11 w 17"/>
                <a:gd name="T51" fmla="*/ 16 h 17"/>
                <a:gd name="T52" fmla="*/ 12 w 17"/>
                <a:gd name="T53" fmla="*/ 16 h 17"/>
                <a:gd name="T54" fmla="*/ 13 w 17"/>
                <a:gd name="T55" fmla="*/ 16 h 17"/>
                <a:gd name="T56" fmla="*/ 14 w 17"/>
                <a:gd name="T57" fmla="*/ 16 h 17"/>
                <a:gd name="T58" fmla="*/ 15 w 17"/>
                <a:gd name="T59" fmla="*/ 13 h 17"/>
                <a:gd name="T60" fmla="*/ 16 w 17"/>
                <a:gd name="T61" fmla="*/ 8 h 17"/>
                <a:gd name="T62" fmla="*/ 16 w 17"/>
                <a:gd name="T6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15" y="8"/>
                  </a:lnTo>
                  <a:lnTo>
                    <a:pt x="15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3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4" y="8"/>
                  </a:lnTo>
                  <a:lnTo>
                    <a:pt x="6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1" y="13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6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09" name="Freeform 597">
              <a:extLst>
                <a:ext uri="{FF2B5EF4-FFF2-40B4-BE49-F238E27FC236}">
                  <a16:creationId xmlns:a16="http://schemas.microsoft.com/office/drawing/2014/main" id="{4D004E81-7B9C-BA09-D40C-F8B14BBE4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6" y="3679"/>
              <a:ext cx="17" cy="17"/>
            </a:xfrm>
            <a:custGeom>
              <a:avLst/>
              <a:gdLst>
                <a:gd name="T0" fmla="*/ 16 w 17"/>
                <a:gd name="T1" fmla="*/ 9 h 17"/>
                <a:gd name="T2" fmla="*/ 14 w 17"/>
                <a:gd name="T3" fmla="*/ 9 h 17"/>
                <a:gd name="T4" fmla="*/ 11 w 17"/>
                <a:gd name="T5" fmla="*/ 8 h 17"/>
                <a:gd name="T6" fmla="*/ 9 w 17"/>
                <a:gd name="T7" fmla="*/ 7 h 17"/>
                <a:gd name="T8" fmla="*/ 7 w 17"/>
                <a:gd name="T9" fmla="*/ 5 h 17"/>
                <a:gd name="T10" fmla="*/ 5 w 17"/>
                <a:gd name="T11" fmla="*/ 4 h 17"/>
                <a:gd name="T12" fmla="*/ 2 w 17"/>
                <a:gd name="T13" fmla="*/ 3 h 17"/>
                <a:gd name="T14" fmla="*/ 1 w 17"/>
                <a:gd name="T15" fmla="*/ 1 h 17"/>
                <a:gd name="T16" fmla="*/ 0 w 17"/>
                <a:gd name="T17" fmla="*/ 0 h 17"/>
                <a:gd name="T18" fmla="*/ 0 w 17"/>
                <a:gd name="T19" fmla="*/ 3 h 17"/>
                <a:gd name="T20" fmla="*/ 1 w 17"/>
                <a:gd name="T21" fmla="*/ 5 h 17"/>
                <a:gd name="T22" fmla="*/ 2 w 17"/>
                <a:gd name="T23" fmla="*/ 6 h 17"/>
                <a:gd name="T24" fmla="*/ 3 w 17"/>
                <a:gd name="T25" fmla="*/ 7 h 17"/>
                <a:gd name="T26" fmla="*/ 5 w 17"/>
                <a:gd name="T27" fmla="*/ 8 h 17"/>
                <a:gd name="T28" fmla="*/ 6 w 17"/>
                <a:gd name="T29" fmla="*/ 9 h 17"/>
                <a:gd name="T30" fmla="*/ 6 w 17"/>
                <a:gd name="T31" fmla="*/ 9 h 17"/>
                <a:gd name="T32" fmla="*/ 7 w 17"/>
                <a:gd name="T33" fmla="*/ 9 h 17"/>
                <a:gd name="T34" fmla="*/ 7 w 17"/>
                <a:gd name="T35" fmla="*/ 9 h 17"/>
                <a:gd name="T36" fmla="*/ 7 w 17"/>
                <a:gd name="T37" fmla="*/ 10 h 17"/>
                <a:gd name="T38" fmla="*/ 7 w 17"/>
                <a:gd name="T39" fmla="*/ 11 h 17"/>
                <a:gd name="T40" fmla="*/ 7 w 17"/>
                <a:gd name="T41" fmla="*/ 12 h 17"/>
                <a:gd name="T42" fmla="*/ 8 w 17"/>
                <a:gd name="T43" fmla="*/ 14 h 17"/>
                <a:gd name="T44" fmla="*/ 8 w 17"/>
                <a:gd name="T45" fmla="*/ 15 h 17"/>
                <a:gd name="T46" fmla="*/ 8 w 17"/>
                <a:gd name="T47" fmla="*/ 16 h 17"/>
                <a:gd name="T48" fmla="*/ 9 w 17"/>
                <a:gd name="T49" fmla="*/ 16 h 17"/>
                <a:gd name="T50" fmla="*/ 9 w 17"/>
                <a:gd name="T51" fmla="*/ 16 h 17"/>
                <a:gd name="T52" fmla="*/ 10 w 17"/>
                <a:gd name="T53" fmla="*/ 15 h 17"/>
                <a:gd name="T54" fmla="*/ 10 w 17"/>
                <a:gd name="T55" fmla="*/ 14 h 17"/>
                <a:gd name="T56" fmla="*/ 11 w 17"/>
                <a:gd name="T57" fmla="*/ 13 h 17"/>
                <a:gd name="T58" fmla="*/ 13 w 17"/>
                <a:gd name="T59" fmla="*/ 13 h 17"/>
                <a:gd name="T60" fmla="*/ 14 w 17"/>
                <a:gd name="T61" fmla="*/ 12 h 17"/>
                <a:gd name="T62" fmla="*/ 14 w 17"/>
                <a:gd name="T63" fmla="*/ 11 h 17"/>
                <a:gd name="T64" fmla="*/ 14 w 17"/>
                <a:gd name="T65" fmla="*/ 10 h 17"/>
                <a:gd name="T66" fmla="*/ 16 w 17"/>
                <a:gd name="T67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7">
                  <a:moveTo>
                    <a:pt x="16" y="9"/>
                  </a:moveTo>
                  <a:lnTo>
                    <a:pt x="14" y="9"/>
                  </a:lnTo>
                  <a:lnTo>
                    <a:pt x="11" y="8"/>
                  </a:lnTo>
                  <a:lnTo>
                    <a:pt x="9" y="7"/>
                  </a:lnTo>
                  <a:lnTo>
                    <a:pt x="7" y="5"/>
                  </a:lnTo>
                  <a:lnTo>
                    <a:pt x="5" y="4"/>
                  </a:lnTo>
                  <a:lnTo>
                    <a:pt x="2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3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8" y="14"/>
                  </a:lnTo>
                  <a:lnTo>
                    <a:pt x="8" y="15"/>
                  </a:lnTo>
                  <a:lnTo>
                    <a:pt x="8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1" y="13"/>
                  </a:lnTo>
                  <a:lnTo>
                    <a:pt x="13" y="13"/>
                  </a:lnTo>
                  <a:lnTo>
                    <a:pt x="14" y="12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6" y="9"/>
                  </a:lnTo>
                </a:path>
              </a:pathLst>
            </a:custGeom>
            <a:solidFill>
              <a:srgbClr val="B26D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10" name="Freeform 598">
              <a:extLst>
                <a:ext uri="{FF2B5EF4-FFF2-40B4-BE49-F238E27FC236}">
                  <a16:creationId xmlns:a16="http://schemas.microsoft.com/office/drawing/2014/main" id="{6AFA77FB-755E-0592-4194-742009FE6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" y="3692"/>
              <a:ext cx="57" cy="42"/>
            </a:xfrm>
            <a:custGeom>
              <a:avLst/>
              <a:gdLst>
                <a:gd name="T0" fmla="*/ 50 w 57"/>
                <a:gd name="T1" fmla="*/ 11 h 42"/>
                <a:gd name="T2" fmla="*/ 51 w 57"/>
                <a:gd name="T3" fmla="*/ 7 h 42"/>
                <a:gd name="T4" fmla="*/ 53 w 57"/>
                <a:gd name="T5" fmla="*/ 5 h 42"/>
                <a:gd name="T6" fmla="*/ 55 w 57"/>
                <a:gd name="T7" fmla="*/ 1 h 42"/>
                <a:gd name="T8" fmla="*/ 54 w 57"/>
                <a:gd name="T9" fmla="*/ 0 h 42"/>
                <a:gd name="T10" fmla="*/ 51 w 57"/>
                <a:gd name="T11" fmla="*/ 0 h 42"/>
                <a:gd name="T12" fmla="*/ 47 w 57"/>
                <a:gd name="T13" fmla="*/ 2 h 42"/>
                <a:gd name="T14" fmla="*/ 44 w 57"/>
                <a:gd name="T15" fmla="*/ 5 h 42"/>
                <a:gd name="T16" fmla="*/ 40 w 57"/>
                <a:gd name="T17" fmla="*/ 8 h 42"/>
                <a:gd name="T18" fmla="*/ 37 w 57"/>
                <a:gd name="T19" fmla="*/ 12 h 42"/>
                <a:gd name="T20" fmla="*/ 34 w 57"/>
                <a:gd name="T21" fmla="*/ 16 h 42"/>
                <a:gd name="T22" fmla="*/ 32 w 57"/>
                <a:gd name="T23" fmla="*/ 20 h 42"/>
                <a:gd name="T24" fmla="*/ 30 w 57"/>
                <a:gd name="T25" fmla="*/ 25 h 42"/>
                <a:gd name="T26" fmla="*/ 28 w 57"/>
                <a:gd name="T27" fmla="*/ 29 h 42"/>
                <a:gd name="T28" fmla="*/ 25 w 57"/>
                <a:gd name="T29" fmla="*/ 33 h 42"/>
                <a:gd name="T30" fmla="*/ 22 w 57"/>
                <a:gd name="T31" fmla="*/ 35 h 42"/>
                <a:gd name="T32" fmla="*/ 19 w 57"/>
                <a:gd name="T33" fmla="*/ 35 h 42"/>
                <a:gd name="T34" fmla="*/ 15 w 57"/>
                <a:gd name="T35" fmla="*/ 35 h 42"/>
                <a:gd name="T36" fmla="*/ 11 w 57"/>
                <a:gd name="T37" fmla="*/ 35 h 42"/>
                <a:gd name="T38" fmla="*/ 8 w 57"/>
                <a:gd name="T39" fmla="*/ 35 h 42"/>
                <a:gd name="T40" fmla="*/ 5 w 57"/>
                <a:gd name="T41" fmla="*/ 34 h 42"/>
                <a:gd name="T42" fmla="*/ 3 w 57"/>
                <a:gd name="T43" fmla="*/ 32 h 42"/>
                <a:gd name="T44" fmla="*/ 2 w 57"/>
                <a:gd name="T45" fmla="*/ 29 h 42"/>
                <a:gd name="T46" fmla="*/ 0 w 57"/>
                <a:gd name="T47" fmla="*/ 26 h 42"/>
                <a:gd name="T48" fmla="*/ 0 w 57"/>
                <a:gd name="T49" fmla="*/ 25 h 42"/>
                <a:gd name="T50" fmla="*/ 0 w 57"/>
                <a:gd name="T51" fmla="*/ 28 h 42"/>
                <a:gd name="T52" fmla="*/ 1 w 57"/>
                <a:gd name="T53" fmla="*/ 30 h 42"/>
                <a:gd name="T54" fmla="*/ 2 w 57"/>
                <a:gd name="T55" fmla="*/ 32 h 42"/>
                <a:gd name="T56" fmla="*/ 2 w 57"/>
                <a:gd name="T57" fmla="*/ 34 h 42"/>
                <a:gd name="T58" fmla="*/ 4 w 57"/>
                <a:gd name="T59" fmla="*/ 35 h 42"/>
                <a:gd name="T60" fmla="*/ 6 w 57"/>
                <a:gd name="T61" fmla="*/ 36 h 42"/>
                <a:gd name="T62" fmla="*/ 9 w 57"/>
                <a:gd name="T63" fmla="*/ 37 h 42"/>
                <a:gd name="T64" fmla="*/ 12 w 57"/>
                <a:gd name="T65" fmla="*/ 39 h 42"/>
                <a:gd name="T66" fmla="*/ 15 w 57"/>
                <a:gd name="T67" fmla="*/ 40 h 42"/>
                <a:gd name="T68" fmla="*/ 19 w 57"/>
                <a:gd name="T69" fmla="*/ 41 h 42"/>
                <a:gd name="T70" fmla="*/ 22 w 57"/>
                <a:gd name="T71" fmla="*/ 41 h 42"/>
                <a:gd name="T72" fmla="*/ 26 w 57"/>
                <a:gd name="T73" fmla="*/ 41 h 42"/>
                <a:gd name="T74" fmla="*/ 29 w 57"/>
                <a:gd name="T75" fmla="*/ 38 h 42"/>
                <a:gd name="T76" fmla="*/ 32 w 57"/>
                <a:gd name="T77" fmla="*/ 35 h 42"/>
                <a:gd name="T78" fmla="*/ 35 w 57"/>
                <a:gd name="T79" fmla="*/ 29 h 42"/>
                <a:gd name="T80" fmla="*/ 39 w 57"/>
                <a:gd name="T81" fmla="*/ 24 h 42"/>
                <a:gd name="T82" fmla="*/ 42 w 57"/>
                <a:gd name="T83" fmla="*/ 19 h 42"/>
                <a:gd name="T84" fmla="*/ 45 w 57"/>
                <a:gd name="T85" fmla="*/ 15 h 42"/>
                <a:gd name="T86" fmla="*/ 49 w 57"/>
                <a:gd name="T87" fmla="*/ 1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7" h="42">
                  <a:moveTo>
                    <a:pt x="50" y="12"/>
                  </a:moveTo>
                  <a:lnTo>
                    <a:pt x="50" y="11"/>
                  </a:lnTo>
                  <a:lnTo>
                    <a:pt x="51" y="9"/>
                  </a:lnTo>
                  <a:lnTo>
                    <a:pt x="51" y="7"/>
                  </a:lnTo>
                  <a:lnTo>
                    <a:pt x="52" y="5"/>
                  </a:lnTo>
                  <a:lnTo>
                    <a:pt x="53" y="5"/>
                  </a:lnTo>
                  <a:lnTo>
                    <a:pt x="53" y="3"/>
                  </a:lnTo>
                  <a:lnTo>
                    <a:pt x="55" y="1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3" y="0"/>
                  </a:lnTo>
                  <a:lnTo>
                    <a:pt x="51" y="0"/>
                  </a:lnTo>
                  <a:lnTo>
                    <a:pt x="49" y="1"/>
                  </a:lnTo>
                  <a:lnTo>
                    <a:pt x="47" y="2"/>
                  </a:lnTo>
                  <a:lnTo>
                    <a:pt x="45" y="4"/>
                  </a:lnTo>
                  <a:lnTo>
                    <a:pt x="44" y="5"/>
                  </a:lnTo>
                  <a:lnTo>
                    <a:pt x="41" y="6"/>
                  </a:lnTo>
                  <a:lnTo>
                    <a:pt x="40" y="8"/>
                  </a:lnTo>
                  <a:lnTo>
                    <a:pt x="38" y="10"/>
                  </a:lnTo>
                  <a:lnTo>
                    <a:pt x="37" y="12"/>
                  </a:lnTo>
                  <a:lnTo>
                    <a:pt x="35" y="14"/>
                  </a:lnTo>
                  <a:lnTo>
                    <a:pt x="34" y="16"/>
                  </a:lnTo>
                  <a:lnTo>
                    <a:pt x="33" y="18"/>
                  </a:lnTo>
                  <a:lnTo>
                    <a:pt x="32" y="20"/>
                  </a:lnTo>
                  <a:lnTo>
                    <a:pt x="31" y="23"/>
                  </a:lnTo>
                  <a:lnTo>
                    <a:pt x="30" y="25"/>
                  </a:lnTo>
                  <a:lnTo>
                    <a:pt x="29" y="28"/>
                  </a:lnTo>
                  <a:lnTo>
                    <a:pt x="28" y="29"/>
                  </a:lnTo>
                  <a:lnTo>
                    <a:pt x="26" y="31"/>
                  </a:lnTo>
                  <a:lnTo>
                    <a:pt x="25" y="33"/>
                  </a:lnTo>
                  <a:lnTo>
                    <a:pt x="23" y="34"/>
                  </a:lnTo>
                  <a:lnTo>
                    <a:pt x="22" y="35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7" y="35"/>
                  </a:lnTo>
                  <a:lnTo>
                    <a:pt x="15" y="35"/>
                  </a:lnTo>
                  <a:lnTo>
                    <a:pt x="13" y="35"/>
                  </a:lnTo>
                  <a:lnTo>
                    <a:pt x="11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2" y="29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0" y="28"/>
                  </a:lnTo>
                  <a:lnTo>
                    <a:pt x="0" y="29"/>
                  </a:lnTo>
                  <a:lnTo>
                    <a:pt x="1" y="30"/>
                  </a:lnTo>
                  <a:lnTo>
                    <a:pt x="1" y="31"/>
                  </a:lnTo>
                  <a:lnTo>
                    <a:pt x="2" y="32"/>
                  </a:lnTo>
                  <a:lnTo>
                    <a:pt x="2" y="33"/>
                  </a:lnTo>
                  <a:lnTo>
                    <a:pt x="2" y="34"/>
                  </a:lnTo>
                  <a:lnTo>
                    <a:pt x="3" y="35"/>
                  </a:lnTo>
                  <a:lnTo>
                    <a:pt x="4" y="35"/>
                  </a:lnTo>
                  <a:lnTo>
                    <a:pt x="5" y="35"/>
                  </a:lnTo>
                  <a:lnTo>
                    <a:pt x="6" y="36"/>
                  </a:lnTo>
                  <a:lnTo>
                    <a:pt x="8" y="37"/>
                  </a:lnTo>
                  <a:lnTo>
                    <a:pt x="9" y="37"/>
                  </a:lnTo>
                  <a:lnTo>
                    <a:pt x="10" y="38"/>
                  </a:lnTo>
                  <a:lnTo>
                    <a:pt x="12" y="39"/>
                  </a:lnTo>
                  <a:lnTo>
                    <a:pt x="14" y="40"/>
                  </a:lnTo>
                  <a:lnTo>
                    <a:pt x="15" y="40"/>
                  </a:lnTo>
                  <a:lnTo>
                    <a:pt x="17" y="40"/>
                  </a:lnTo>
                  <a:lnTo>
                    <a:pt x="19" y="41"/>
                  </a:lnTo>
                  <a:lnTo>
                    <a:pt x="20" y="41"/>
                  </a:lnTo>
                  <a:lnTo>
                    <a:pt x="22" y="41"/>
                  </a:lnTo>
                  <a:lnTo>
                    <a:pt x="24" y="41"/>
                  </a:lnTo>
                  <a:lnTo>
                    <a:pt x="26" y="41"/>
                  </a:lnTo>
                  <a:lnTo>
                    <a:pt x="27" y="40"/>
                  </a:lnTo>
                  <a:lnTo>
                    <a:pt x="29" y="38"/>
                  </a:lnTo>
                  <a:lnTo>
                    <a:pt x="31" y="36"/>
                  </a:lnTo>
                  <a:lnTo>
                    <a:pt x="32" y="35"/>
                  </a:lnTo>
                  <a:lnTo>
                    <a:pt x="34" y="32"/>
                  </a:lnTo>
                  <a:lnTo>
                    <a:pt x="35" y="29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41" y="22"/>
                  </a:lnTo>
                  <a:lnTo>
                    <a:pt x="42" y="19"/>
                  </a:lnTo>
                  <a:lnTo>
                    <a:pt x="44" y="17"/>
                  </a:lnTo>
                  <a:lnTo>
                    <a:pt x="45" y="15"/>
                  </a:lnTo>
                  <a:lnTo>
                    <a:pt x="47" y="14"/>
                  </a:lnTo>
                  <a:lnTo>
                    <a:pt x="49" y="13"/>
                  </a:lnTo>
                  <a:lnTo>
                    <a:pt x="50" y="12"/>
                  </a:lnTo>
                </a:path>
              </a:pathLst>
            </a:custGeom>
            <a:solidFill>
              <a:srgbClr val="B6B1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11" name="Freeform 599">
              <a:extLst>
                <a:ext uri="{FF2B5EF4-FFF2-40B4-BE49-F238E27FC236}">
                  <a16:creationId xmlns:a16="http://schemas.microsoft.com/office/drawing/2014/main" id="{1FBB224B-2068-BA3A-D52A-B7427050A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9" y="3619"/>
              <a:ext cx="17" cy="17"/>
            </a:xfrm>
            <a:custGeom>
              <a:avLst/>
              <a:gdLst>
                <a:gd name="T0" fmla="*/ 0 w 17"/>
                <a:gd name="T1" fmla="*/ 7 h 17"/>
                <a:gd name="T2" fmla="*/ 2 w 17"/>
                <a:gd name="T3" fmla="*/ 8 h 17"/>
                <a:gd name="T4" fmla="*/ 2 w 17"/>
                <a:gd name="T5" fmla="*/ 10 h 17"/>
                <a:gd name="T6" fmla="*/ 3 w 17"/>
                <a:gd name="T7" fmla="*/ 10 h 17"/>
                <a:gd name="T8" fmla="*/ 4 w 17"/>
                <a:gd name="T9" fmla="*/ 11 h 17"/>
                <a:gd name="T10" fmla="*/ 4 w 17"/>
                <a:gd name="T11" fmla="*/ 13 h 17"/>
                <a:gd name="T12" fmla="*/ 5 w 17"/>
                <a:gd name="T13" fmla="*/ 14 h 17"/>
                <a:gd name="T14" fmla="*/ 7 w 17"/>
                <a:gd name="T15" fmla="*/ 16 h 17"/>
                <a:gd name="T16" fmla="*/ 8 w 17"/>
                <a:gd name="T17" fmla="*/ 16 h 17"/>
                <a:gd name="T18" fmla="*/ 9 w 17"/>
                <a:gd name="T19" fmla="*/ 14 h 17"/>
                <a:gd name="T20" fmla="*/ 10 w 17"/>
                <a:gd name="T21" fmla="*/ 13 h 17"/>
                <a:gd name="T22" fmla="*/ 11 w 17"/>
                <a:gd name="T23" fmla="*/ 11 h 17"/>
                <a:gd name="T24" fmla="*/ 13 w 17"/>
                <a:gd name="T25" fmla="*/ 8 h 17"/>
                <a:gd name="T26" fmla="*/ 14 w 17"/>
                <a:gd name="T27" fmla="*/ 7 h 17"/>
                <a:gd name="T28" fmla="*/ 15 w 17"/>
                <a:gd name="T29" fmla="*/ 4 h 17"/>
                <a:gd name="T30" fmla="*/ 16 w 17"/>
                <a:gd name="T31" fmla="*/ 3 h 17"/>
                <a:gd name="T32" fmla="*/ 16 w 17"/>
                <a:gd name="T33" fmla="*/ 0 h 17"/>
                <a:gd name="T34" fmla="*/ 15 w 17"/>
                <a:gd name="T35" fmla="*/ 1 h 17"/>
                <a:gd name="T36" fmla="*/ 13 w 17"/>
                <a:gd name="T37" fmla="*/ 1 h 17"/>
                <a:gd name="T38" fmla="*/ 11 w 17"/>
                <a:gd name="T39" fmla="*/ 3 h 17"/>
                <a:gd name="T40" fmla="*/ 9 w 17"/>
                <a:gd name="T41" fmla="*/ 4 h 17"/>
                <a:gd name="T42" fmla="*/ 8 w 17"/>
                <a:gd name="T43" fmla="*/ 4 h 17"/>
                <a:gd name="T44" fmla="*/ 5 w 17"/>
                <a:gd name="T45" fmla="*/ 6 h 17"/>
                <a:gd name="T46" fmla="*/ 3 w 17"/>
                <a:gd name="T47" fmla="*/ 6 h 17"/>
                <a:gd name="T48" fmla="*/ 0 w 17"/>
                <a:gd name="T4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17">
                  <a:moveTo>
                    <a:pt x="0" y="7"/>
                  </a:moveTo>
                  <a:lnTo>
                    <a:pt x="2" y="8"/>
                  </a:lnTo>
                  <a:lnTo>
                    <a:pt x="2" y="10"/>
                  </a:lnTo>
                  <a:lnTo>
                    <a:pt x="3" y="10"/>
                  </a:lnTo>
                  <a:lnTo>
                    <a:pt x="4" y="11"/>
                  </a:lnTo>
                  <a:lnTo>
                    <a:pt x="4" y="13"/>
                  </a:lnTo>
                  <a:lnTo>
                    <a:pt x="5" y="14"/>
                  </a:lnTo>
                  <a:lnTo>
                    <a:pt x="7" y="16"/>
                  </a:lnTo>
                  <a:lnTo>
                    <a:pt x="8" y="16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1" y="11"/>
                  </a:lnTo>
                  <a:lnTo>
                    <a:pt x="13" y="8"/>
                  </a:lnTo>
                  <a:lnTo>
                    <a:pt x="14" y="7"/>
                  </a:lnTo>
                  <a:lnTo>
                    <a:pt x="15" y="4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15" y="1"/>
                  </a:lnTo>
                  <a:lnTo>
                    <a:pt x="13" y="1"/>
                  </a:lnTo>
                  <a:lnTo>
                    <a:pt x="11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5" y="6"/>
                  </a:lnTo>
                  <a:lnTo>
                    <a:pt x="3" y="6"/>
                  </a:lnTo>
                  <a:lnTo>
                    <a:pt x="0" y="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12" name="Freeform 600">
              <a:extLst>
                <a:ext uri="{FF2B5EF4-FFF2-40B4-BE49-F238E27FC236}">
                  <a16:creationId xmlns:a16="http://schemas.microsoft.com/office/drawing/2014/main" id="{CB5EE467-2C40-B0D6-AC76-4C01AD024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4" y="3619"/>
              <a:ext cx="18" cy="17"/>
            </a:xfrm>
            <a:custGeom>
              <a:avLst/>
              <a:gdLst>
                <a:gd name="T0" fmla="*/ 17 w 18"/>
                <a:gd name="T1" fmla="*/ 0 h 17"/>
                <a:gd name="T2" fmla="*/ 15 w 18"/>
                <a:gd name="T3" fmla="*/ 0 h 17"/>
                <a:gd name="T4" fmla="*/ 14 w 18"/>
                <a:gd name="T5" fmla="*/ 3 h 17"/>
                <a:gd name="T6" fmla="*/ 13 w 18"/>
                <a:gd name="T7" fmla="*/ 3 h 17"/>
                <a:gd name="T8" fmla="*/ 12 w 18"/>
                <a:gd name="T9" fmla="*/ 6 h 17"/>
                <a:gd name="T10" fmla="*/ 11 w 18"/>
                <a:gd name="T11" fmla="*/ 6 h 17"/>
                <a:gd name="T12" fmla="*/ 10 w 18"/>
                <a:gd name="T13" fmla="*/ 6 h 17"/>
                <a:gd name="T14" fmla="*/ 9 w 18"/>
                <a:gd name="T15" fmla="*/ 9 h 17"/>
                <a:gd name="T16" fmla="*/ 8 w 18"/>
                <a:gd name="T17" fmla="*/ 9 h 17"/>
                <a:gd name="T18" fmla="*/ 7 w 18"/>
                <a:gd name="T19" fmla="*/ 9 h 17"/>
                <a:gd name="T20" fmla="*/ 6 w 18"/>
                <a:gd name="T21" fmla="*/ 9 h 17"/>
                <a:gd name="T22" fmla="*/ 4 w 18"/>
                <a:gd name="T23" fmla="*/ 12 h 17"/>
                <a:gd name="T24" fmla="*/ 4 w 18"/>
                <a:gd name="T25" fmla="*/ 12 h 17"/>
                <a:gd name="T26" fmla="*/ 2 w 18"/>
                <a:gd name="T27" fmla="*/ 12 h 17"/>
                <a:gd name="T28" fmla="*/ 2 w 18"/>
                <a:gd name="T29" fmla="*/ 12 h 17"/>
                <a:gd name="T30" fmla="*/ 1 w 18"/>
                <a:gd name="T31" fmla="*/ 12 h 17"/>
                <a:gd name="T32" fmla="*/ 0 w 18"/>
                <a:gd name="T33" fmla="*/ 12 h 17"/>
                <a:gd name="T34" fmla="*/ 0 w 18"/>
                <a:gd name="T35" fmla="*/ 12 h 17"/>
                <a:gd name="T36" fmla="*/ 1 w 18"/>
                <a:gd name="T37" fmla="*/ 16 h 17"/>
                <a:gd name="T38" fmla="*/ 2 w 18"/>
                <a:gd name="T39" fmla="*/ 16 h 17"/>
                <a:gd name="T40" fmla="*/ 2 w 18"/>
                <a:gd name="T41" fmla="*/ 16 h 17"/>
                <a:gd name="T42" fmla="*/ 3 w 18"/>
                <a:gd name="T43" fmla="*/ 16 h 17"/>
                <a:gd name="T44" fmla="*/ 4 w 18"/>
                <a:gd name="T45" fmla="*/ 16 h 17"/>
                <a:gd name="T46" fmla="*/ 4 w 18"/>
                <a:gd name="T47" fmla="*/ 16 h 17"/>
                <a:gd name="T48" fmla="*/ 5 w 18"/>
                <a:gd name="T49" fmla="*/ 16 h 17"/>
                <a:gd name="T50" fmla="*/ 7 w 18"/>
                <a:gd name="T51" fmla="*/ 16 h 17"/>
                <a:gd name="T52" fmla="*/ 9 w 18"/>
                <a:gd name="T53" fmla="*/ 12 h 17"/>
                <a:gd name="T54" fmla="*/ 10 w 18"/>
                <a:gd name="T55" fmla="*/ 12 h 17"/>
                <a:gd name="T56" fmla="*/ 11 w 18"/>
                <a:gd name="T57" fmla="*/ 9 h 17"/>
                <a:gd name="T58" fmla="*/ 12 w 18"/>
                <a:gd name="T59" fmla="*/ 9 h 17"/>
                <a:gd name="T60" fmla="*/ 14 w 18"/>
                <a:gd name="T61" fmla="*/ 6 h 17"/>
                <a:gd name="T62" fmla="*/ 15 w 18"/>
                <a:gd name="T63" fmla="*/ 3 h 17"/>
                <a:gd name="T64" fmla="*/ 17 w 18"/>
                <a:gd name="T6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17">
                  <a:moveTo>
                    <a:pt x="17" y="0"/>
                  </a:moveTo>
                  <a:lnTo>
                    <a:pt x="15" y="0"/>
                  </a:lnTo>
                  <a:lnTo>
                    <a:pt x="14" y="3"/>
                  </a:lnTo>
                  <a:lnTo>
                    <a:pt x="13" y="3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9" y="9"/>
                  </a:lnTo>
                  <a:lnTo>
                    <a:pt x="8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4" y="6"/>
                  </a:lnTo>
                  <a:lnTo>
                    <a:pt x="15" y="3"/>
                  </a:lnTo>
                  <a:lnTo>
                    <a:pt x="1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13" name="Freeform 601">
              <a:extLst>
                <a:ext uri="{FF2B5EF4-FFF2-40B4-BE49-F238E27FC236}">
                  <a16:creationId xmlns:a16="http://schemas.microsoft.com/office/drawing/2014/main" id="{D7D0869B-440E-38AF-AAEF-D8B345A99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" y="3686"/>
              <a:ext cx="17" cy="17"/>
            </a:xfrm>
            <a:custGeom>
              <a:avLst/>
              <a:gdLst>
                <a:gd name="T0" fmla="*/ 16 w 17"/>
                <a:gd name="T1" fmla="*/ 16 h 17"/>
                <a:gd name="T2" fmla="*/ 15 w 17"/>
                <a:gd name="T3" fmla="*/ 13 h 17"/>
                <a:gd name="T4" fmla="*/ 15 w 17"/>
                <a:gd name="T5" fmla="*/ 12 h 17"/>
                <a:gd name="T6" fmla="*/ 14 w 17"/>
                <a:gd name="T7" fmla="*/ 9 h 17"/>
                <a:gd name="T8" fmla="*/ 13 w 17"/>
                <a:gd name="T9" fmla="*/ 8 h 17"/>
                <a:gd name="T10" fmla="*/ 13 w 17"/>
                <a:gd name="T11" fmla="*/ 6 h 17"/>
                <a:gd name="T12" fmla="*/ 12 w 17"/>
                <a:gd name="T13" fmla="*/ 5 h 17"/>
                <a:gd name="T14" fmla="*/ 12 w 17"/>
                <a:gd name="T15" fmla="*/ 3 h 17"/>
                <a:gd name="T16" fmla="*/ 12 w 17"/>
                <a:gd name="T17" fmla="*/ 2 h 17"/>
                <a:gd name="T18" fmla="*/ 11 w 17"/>
                <a:gd name="T19" fmla="*/ 2 h 17"/>
                <a:gd name="T20" fmla="*/ 9 w 17"/>
                <a:gd name="T21" fmla="*/ 2 h 17"/>
                <a:gd name="T22" fmla="*/ 8 w 17"/>
                <a:gd name="T23" fmla="*/ 2 h 17"/>
                <a:gd name="T24" fmla="*/ 7 w 17"/>
                <a:gd name="T25" fmla="*/ 2 h 17"/>
                <a:gd name="T26" fmla="*/ 5 w 17"/>
                <a:gd name="T27" fmla="*/ 2 h 17"/>
                <a:gd name="T28" fmla="*/ 4 w 17"/>
                <a:gd name="T29" fmla="*/ 1 h 17"/>
                <a:gd name="T30" fmla="*/ 2 w 17"/>
                <a:gd name="T31" fmla="*/ 1 h 17"/>
                <a:gd name="T32" fmla="*/ 0 w 17"/>
                <a:gd name="T33" fmla="*/ 0 h 17"/>
                <a:gd name="T34" fmla="*/ 0 w 17"/>
                <a:gd name="T35" fmla="*/ 1 h 17"/>
                <a:gd name="T36" fmla="*/ 2 w 17"/>
                <a:gd name="T37" fmla="*/ 1 h 17"/>
                <a:gd name="T38" fmla="*/ 3 w 17"/>
                <a:gd name="T39" fmla="*/ 2 h 17"/>
                <a:gd name="T40" fmla="*/ 4 w 17"/>
                <a:gd name="T41" fmla="*/ 2 h 17"/>
                <a:gd name="T42" fmla="*/ 5 w 17"/>
                <a:gd name="T43" fmla="*/ 3 h 17"/>
                <a:gd name="T44" fmla="*/ 5 w 17"/>
                <a:gd name="T45" fmla="*/ 5 h 17"/>
                <a:gd name="T46" fmla="*/ 6 w 17"/>
                <a:gd name="T47" fmla="*/ 5 h 17"/>
                <a:gd name="T48" fmla="*/ 7 w 17"/>
                <a:gd name="T49" fmla="*/ 3 h 17"/>
                <a:gd name="T50" fmla="*/ 8 w 17"/>
                <a:gd name="T51" fmla="*/ 3 h 17"/>
                <a:gd name="T52" fmla="*/ 9 w 17"/>
                <a:gd name="T53" fmla="*/ 3 h 17"/>
                <a:gd name="T54" fmla="*/ 10 w 17"/>
                <a:gd name="T55" fmla="*/ 3 h 17"/>
                <a:gd name="T56" fmla="*/ 10 w 17"/>
                <a:gd name="T57" fmla="*/ 3 h 17"/>
                <a:gd name="T58" fmla="*/ 11 w 17"/>
                <a:gd name="T59" fmla="*/ 5 h 17"/>
                <a:gd name="T60" fmla="*/ 12 w 17"/>
                <a:gd name="T61" fmla="*/ 7 h 17"/>
                <a:gd name="T62" fmla="*/ 12 w 17"/>
                <a:gd name="T63" fmla="*/ 8 h 17"/>
                <a:gd name="T64" fmla="*/ 13 w 17"/>
                <a:gd name="T65" fmla="*/ 9 h 17"/>
                <a:gd name="T66" fmla="*/ 14 w 17"/>
                <a:gd name="T67" fmla="*/ 12 h 17"/>
                <a:gd name="T68" fmla="*/ 14 w 17"/>
                <a:gd name="T69" fmla="*/ 13 h 17"/>
                <a:gd name="T70" fmla="*/ 15 w 17"/>
                <a:gd name="T71" fmla="*/ 14 h 17"/>
                <a:gd name="T72" fmla="*/ 16 w 17"/>
                <a:gd name="T7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17">
                  <a:moveTo>
                    <a:pt x="16" y="16"/>
                  </a:moveTo>
                  <a:lnTo>
                    <a:pt x="15" y="13"/>
                  </a:lnTo>
                  <a:lnTo>
                    <a:pt x="15" y="12"/>
                  </a:lnTo>
                  <a:lnTo>
                    <a:pt x="14" y="9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4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6" y="5"/>
                  </a:lnTo>
                  <a:lnTo>
                    <a:pt x="7" y="3"/>
                  </a:lnTo>
                  <a:lnTo>
                    <a:pt x="8" y="3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1" y="5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5" y="14"/>
                  </a:lnTo>
                  <a:lnTo>
                    <a:pt x="16" y="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14" name="Freeform 602">
              <a:extLst>
                <a:ext uri="{FF2B5EF4-FFF2-40B4-BE49-F238E27FC236}">
                  <a16:creationId xmlns:a16="http://schemas.microsoft.com/office/drawing/2014/main" id="{CBABC708-593A-E56B-1BF7-5EC9F1F9F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" y="3686"/>
              <a:ext cx="17" cy="17"/>
            </a:xfrm>
            <a:custGeom>
              <a:avLst/>
              <a:gdLst>
                <a:gd name="T0" fmla="*/ 16 w 17"/>
                <a:gd name="T1" fmla="*/ 16 h 17"/>
                <a:gd name="T2" fmla="*/ 16 w 17"/>
                <a:gd name="T3" fmla="*/ 16 h 17"/>
                <a:gd name="T4" fmla="*/ 15 w 17"/>
                <a:gd name="T5" fmla="*/ 13 h 17"/>
                <a:gd name="T6" fmla="*/ 15 w 17"/>
                <a:gd name="T7" fmla="*/ 12 h 17"/>
                <a:gd name="T8" fmla="*/ 14 w 17"/>
                <a:gd name="T9" fmla="*/ 9 h 17"/>
                <a:gd name="T10" fmla="*/ 13 w 17"/>
                <a:gd name="T11" fmla="*/ 8 h 17"/>
                <a:gd name="T12" fmla="*/ 13 w 17"/>
                <a:gd name="T13" fmla="*/ 6 h 17"/>
                <a:gd name="T14" fmla="*/ 12 w 17"/>
                <a:gd name="T15" fmla="*/ 5 h 17"/>
                <a:gd name="T16" fmla="*/ 12 w 17"/>
                <a:gd name="T17" fmla="*/ 3 h 17"/>
                <a:gd name="T18" fmla="*/ 12 w 17"/>
                <a:gd name="T19" fmla="*/ 2 h 17"/>
                <a:gd name="T20" fmla="*/ 12 w 17"/>
                <a:gd name="T21" fmla="*/ 2 h 17"/>
                <a:gd name="T22" fmla="*/ 11 w 17"/>
                <a:gd name="T23" fmla="*/ 2 h 17"/>
                <a:gd name="T24" fmla="*/ 9 w 17"/>
                <a:gd name="T25" fmla="*/ 2 h 17"/>
                <a:gd name="T26" fmla="*/ 8 w 17"/>
                <a:gd name="T27" fmla="*/ 2 h 17"/>
                <a:gd name="T28" fmla="*/ 7 w 17"/>
                <a:gd name="T29" fmla="*/ 2 h 17"/>
                <a:gd name="T30" fmla="*/ 5 w 17"/>
                <a:gd name="T31" fmla="*/ 2 h 17"/>
                <a:gd name="T32" fmla="*/ 4 w 17"/>
                <a:gd name="T33" fmla="*/ 1 h 17"/>
                <a:gd name="T34" fmla="*/ 2 w 17"/>
                <a:gd name="T35" fmla="*/ 1 h 17"/>
                <a:gd name="T36" fmla="*/ 0 w 17"/>
                <a:gd name="T37" fmla="*/ 0 h 17"/>
                <a:gd name="T38" fmla="*/ 0 w 17"/>
                <a:gd name="T39" fmla="*/ 0 h 17"/>
                <a:gd name="T40" fmla="*/ 0 w 17"/>
                <a:gd name="T41" fmla="*/ 1 h 17"/>
                <a:gd name="T42" fmla="*/ 2 w 17"/>
                <a:gd name="T43" fmla="*/ 1 h 17"/>
                <a:gd name="T44" fmla="*/ 3 w 17"/>
                <a:gd name="T45" fmla="*/ 2 h 17"/>
                <a:gd name="T46" fmla="*/ 4 w 17"/>
                <a:gd name="T47" fmla="*/ 2 h 17"/>
                <a:gd name="T48" fmla="*/ 4 w 17"/>
                <a:gd name="T49" fmla="*/ 2 h 17"/>
                <a:gd name="T50" fmla="*/ 5 w 17"/>
                <a:gd name="T51" fmla="*/ 3 h 17"/>
                <a:gd name="T52" fmla="*/ 5 w 17"/>
                <a:gd name="T53" fmla="*/ 5 h 17"/>
                <a:gd name="T54" fmla="*/ 6 w 17"/>
                <a:gd name="T55" fmla="*/ 5 h 17"/>
                <a:gd name="T56" fmla="*/ 7 w 17"/>
                <a:gd name="T57" fmla="*/ 3 h 17"/>
                <a:gd name="T58" fmla="*/ 8 w 17"/>
                <a:gd name="T59" fmla="*/ 3 h 17"/>
                <a:gd name="T60" fmla="*/ 9 w 17"/>
                <a:gd name="T61" fmla="*/ 3 h 17"/>
                <a:gd name="T62" fmla="*/ 10 w 17"/>
                <a:gd name="T63" fmla="*/ 3 h 17"/>
                <a:gd name="T64" fmla="*/ 10 w 17"/>
                <a:gd name="T65" fmla="*/ 3 h 17"/>
                <a:gd name="T66" fmla="*/ 10 w 17"/>
                <a:gd name="T67" fmla="*/ 3 h 17"/>
                <a:gd name="T68" fmla="*/ 11 w 17"/>
                <a:gd name="T69" fmla="*/ 5 h 17"/>
                <a:gd name="T70" fmla="*/ 12 w 17"/>
                <a:gd name="T71" fmla="*/ 7 h 17"/>
                <a:gd name="T72" fmla="*/ 12 w 17"/>
                <a:gd name="T73" fmla="*/ 8 h 17"/>
                <a:gd name="T74" fmla="*/ 13 w 17"/>
                <a:gd name="T75" fmla="*/ 9 h 17"/>
                <a:gd name="T76" fmla="*/ 14 w 17"/>
                <a:gd name="T77" fmla="*/ 12 h 17"/>
                <a:gd name="T78" fmla="*/ 14 w 17"/>
                <a:gd name="T79" fmla="*/ 13 h 17"/>
                <a:gd name="T80" fmla="*/ 15 w 17"/>
                <a:gd name="T81" fmla="*/ 14 h 17"/>
                <a:gd name="T82" fmla="*/ 16 w 17"/>
                <a:gd name="T8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15" y="13"/>
                  </a:lnTo>
                  <a:lnTo>
                    <a:pt x="15" y="12"/>
                  </a:lnTo>
                  <a:lnTo>
                    <a:pt x="14" y="9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1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4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6" y="5"/>
                  </a:lnTo>
                  <a:lnTo>
                    <a:pt x="7" y="3"/>
                  </a:lnTo>
                  <a:lnTo>
                    <a:pt x="8" y="3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1" y="5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5" y="14"/>
                  </a:lnTo>
                  <a:lnTo>
                    <a:pt x="16" y="1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15" name="Freeform 603">
              <a:extLst>
                <a:ext uri="{FF2B5EF4-FFF2-40B4-BE49-F238E27FC236}">
                  <a16:creationId xmlns:a16="http://schemas.microsoft.com/office/drawing/2014/main" id="{5CD63259-A66C-4EF1-EDC7-631D1D8C1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9" y="3613"/>
              <a:ext cx="17" cy="17"/>
            </a:xfrm>
            <a:custGeom>
              <a:avLst/>
              <a:gdLst>
                <a:gd name="T0" fmla="*/ 0 w 17"/>
                <a:gd name="T1" fmla="*/ 2 h 17"/>
                <a:gd name="T2" fmla="*/ 3 w 17"/>
                <a:gd name="T3" fmla="*/ 2 h 17"/>
                <a:gd name="T4" fmla="*/ 5 w 17"/>
                <a:gd name="T5" fmla="*/ 5 h 17"/>
                <a:gd name="T6" fmla="*/ 8 w 17"/>
                <a:gd name="T7" fmla="*/ 5 h 17"/>
                <a:gd name="T8" fmla="*/ 9 w 17"/>
                <a:gd name="T9" fmla="*/ 7 h 17"/>
                <a:gd name="T10" fmla="*/ 11 w 17"/>
                <a:gd name="T11" fmla="*/ 9 h 17"/>
                <a:gd name="T12" fmla="*/ 13 w 17"/>
                <a:gd name="T13" fmla="*/ 12 h 17"/>
                <a:gd name="T14" fmla="*/ 15 w 17"/>
                <a:gd name="T15" fmla="*/ 14 h 17"/>
                <a:gd name="T16" fmla="*/ 16 w 17"/>
                <a:gd name="T17" fmla="*/ 16 h 17"/>
                <a:gd name="T18" fmla="*/ 15 w 17"/>
                <a:gd name="T19" fmla="*/ 12 h 17"/>
                <a:gd name="T20" fmla="*/ 13 w 17"/>
                <a:gd name="T21" fmla="*/ 9 h 17"/>
                <a:gd name="T22" fmla="*/ 10 w 17"/>
                <a:gd name="T23" fmla="*/ 7 h 17"/>
                <a:gd name="T24" fmla="*/ 9 w 17"/>
                <a:gd name="T25" fmla="*/ 5 h 17"/>
                <a:gd name="T26" fmla="*/ 7 w 17"/>
                <a:gd name="T27" fmla="*/ 2 h 17"/>
                <a:gd name="T28" fmla="*/ 4 w 17"/>
                <a:gd name="T29" fmla="*/ 0 h 17"/>
                <a:gd name="T30" fmla="*/ 3 w 17"/>
                <a:gd name="T31" fmla="*/ 0 h 17"/>
                <a:gd name="T32" fmla="*/ 0 w 17"/>
                <a:gd name="T33" fmla="*/ 0 h 17"/>
                <a:gd name="T34" fmla="*/ 0 w 17"/>
                <a:gd name="T35" fmla="*/ 0 h 17"/>
                <a:gd name="T36" fmla="*/ 0 w 17"/>
                <a:gd name="T37" fmla="*/ 0 h 17"/>
                <a:gd name="T38" fmla="*/ 0 w 17"/>
                <a:gd name="T39" fmla="*/ 2 h 17"/>
                <a:gd name="T40" fmla="*/ 0 w 17"/>
                <a:gd name="T4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17">
                  <a:moveTo>
                    <a:pt x="0" y="2"/>
                  </a:moveTo>
                  <a:lnTo>
                    <a:pt x="3" y="2"/>
                  </a:lnTo>
                  <a:lnTo>
                    <a:pt x="5" y="5"/>
                  </a:lnTo>
                  <a:lnTo>
                    <a:pt x="8" y="5"/>
                  </a:lnTo>
                  <a:lnTo>
                    <a:pt x="9" y="7"/>
                  </a:lnTo>
                  <a:lnTo>
                    <a:pt x="11" y="9"/>
                  </a:lnTo>
                  <a:lnTo>
                    <a:pt x="13" y="12"/>
                  </a:lnTo>
                  <a:lnTo>
                    <a:pt x="15" y="14"/>
                  </a:lnTo>
                  <a:lnTo>
                    <a:pt x="16" y="16"/>
                  </a:lnTo>
                  <a:lnTo>
                    <a:pt x="15" y="12"/>
                  </a:lnTo>
                  <a:lnTo>
                    <a:pt x="13" y="9"/>
                  </a:lnTo>
                  <a:lnTo>
                    <a:pt x="10" y="7"/>
                  </a:lnTo>
                  <a:lnTo>
                    <a:pt x="9" y="5"/>
                  </a:lnTo>
                  <a:lnTo>
                    <a:pt x="7" y="2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16" name="Freeform 604">
              <a:extLst>
                <a:ext uri="{FF2B5EF4-FFF2-40B4-BE49-F238E27FC236}">
                  <a16:creationId xmlns:a16="http://schemas.microsoft.com/office/drawing/2014/main" id="{500F4D5E-BDB6-DAA1-6C9B-EEA95B985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9" y="3613"/>
              <a:ext cx="17" cy="17"/>
            </a:xfrm>
            <a:custGeom>
              <a:avLst/>
              <a:gdLst>
                <a:gd name="T0" fmla="*/ 0 w 17"/>
                <a:gd name="T1" fmla="*/ 2 h 17"/>
                <a:gd name="T2" fmla="*/ 0 w 17"/>
                <a:gd name="T3" fmla="*/ 2 h 17"/>
                <a:gd name="T4" fmla="*/ 3 w 17"/>
                <a:gd name="T5" fmla="*/ 2 h 17"/>
                <a:gd name="T6" fmla="*/ 5 w 17"/>
                <a:gd name="T7" fmla="*/ 5 h 17"/>
                <a:gd name="T8" fmla="*/ 8 w 17"/>
                <a:gd name="T9" fmla="*/ 5 h 17"/>
                <a:gd name="T10" fmla="*/ 9 w 17"/>
                <a:gd name="T11" fmla="*/ 7 h 17"/>
                <a:gd name="T12" fmla="*/ 11 w 17"/>
                <a:gd name="T13" fmla="*/ 9 h 17"/>
                <a:gd name="T14" fmla="*/ 13 w 17"/>
                <a:gd name="T15" fmla="*/ 12 h 17"/>
                <a:gd name="T16" fmla="*/ 15 w 17"/>
                <a:gd name="T17" fmla="*/ 14 h 17"/>
                <a:gd name="T18" fmla="*/ 16 w 17"/>
                <a:gd name="T19" fmla="*/ 16 h 17"/>
                <a:gd name="T20" fmla="*/ 16 w 17"/>
                <a:gd name="T21" fmla="*/ 16 h 17"/>
                <a:gd name="T22" fmla="*/ 15 w 17"/>
                <a:gd name="T23" fmla="*/ 12 h 17"/>
                <a:gd name="T24" fmla="*/ 13 w 17"/>
                <a:gd name="T25" fmla="*/ 9 h 17"/>
                <a:gd name="T26" fmla="*/ 10 w 17"/>
                <a:gd name="T27" fmla="*/ 7 h 17"/>
                <a:gd name="T28" fmla="*/ 9 w 17"/>
                <a:gd name="T29" fmla="*/ 5 h 17"/>
                <a:gd name="T30" fmla="*/ 7 w 17"/>
                <a:gd name="T31" fmla="*/ 2 h 17"/>
                <a:gd name="T32" fmla="*/ 4 w 17"/>
                <a:gd name="T33" fmla="*/ 0 h 17"/>
                <a:gd name="T34" fmla="*/ 3 w 17"/>
                <a:gd name="T35" fmla="*/ 0 h 17"/>
                <a:gd name="T36" fmla="*/ 0 w 17"/>
                <a:gd name="T37" fmla="*/ 0 h 17"/>
                <a:gd name="T38" fmla="*/ 0 w 17"/>
                <a:gd name="T39" fmla="*/ 0 h 17"/>
                <a:gd name="T40" fmla="*/ 0 w 17"/>
                <a:gd name="T41" fmla="*/ 0 h 17"/>
                <a:gd name="T42" fmla="*/ 0 w 17"/>
                <a:gd name="T43" fmla="*/ 0 h 17"/>
                <a:gd name="T44" fmla="*/ 0 w 17"/>
                <a:gd name="T45" fmla="*/ 2 h 17"/>
                <a:gd name="T46" fmla="*/ 0 w 17"/>
                <a:gd name="T4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17">
                  <a:moveTo>
                    <a:pt x="0" y="2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5" y="5"/>
                  </a:lnTo>
                  <a:lnTo>
                    <a:pt x="8" y="5"/>
                  </a:lnTo>
                  <a:lnTo>
                    <a:pt x="9" y="7"/>
                  </a:lnTo>
                  <a:lnTo>
                    <a:pt x="11" y="9"/>
                  </a:lnTo>
                  <a:lnTo>
                    <a:pt x="13" y="12"/>
                  </a:lnTo>
                  <a:lnTo>
                    <a:pt x="15" y="1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5" y="12"/>
                  </a:lnTo>
                  <a:lnTo>
                    <a:pt x="13" y="9"/>
                  </a:lnTo>
                  <a:lnTo>
                    <a:pt x="10" y="7"/>
                  </a:lnTo>
                  <a:lnTo>
                    <a:pt x="9" y="5"/>
                  </a:lnTo>
                  <a:lnTo>
                    <a:pt x="7" y="2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17" name="Freeform 605">
              <a:extLst>
                <a:ext uri="{FF2B5EF4-FFF2-40B4-BE49-F238E27FC236}">
                  <a16:creationId xmlns:a16="http://schemas.microsoft.com/office/drawing/2014/main" id="{655096D9-7ED1-FA5F-0079-E853D2E1C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9" y="3622"/>
              <a:ext cx="146" cy="163"/>
            </a:xfrm>
            <a:custGeom>
              <a:avLst/>
              <a:gdLst>
                <a:gd name="T0" fmla="*/ 134 w 146"/>
                <a:gd name="T1" fmla="*/ 5 h 163"/>
                <a:gd name="T2" fmla="*/ 143 w 146"/>
                <a:gd name="T3" fmla="*/ 20 h 163"/>
                <a:gd name="T4" fmla="*/ 142 w 146"/>
                <a:gd name="T5" fmla="*/ 36 h 163"/>
                <a:gd name="T6" fmla="*/ 131 w 146"/>
                <a:gd name="T7" fmla="*/ 49 h 163"/>
                <a:gd name="T8" fmla="*/ 127 w 146"/>
                <a:gd name="T9" fmla="*/ 48 h 163"/>
                <a:gd name="T10" fmla="*/ 139 w 146"/>
                <a:gd name="T11" fmla="*/ 26 h 163"/>
                <a:gd name="T12" fmla="*/ 134 w 146"/>
                <a:gd name="T13" fmla="*/ 32 h 163"/>
                <a:gd name="T14" fmla="*/ 121 w 146"/>
                <a:gd name="T15" fmla="*/ 53 h 163"/>
                <a:gd name="T16" fmla="*/ 109 w 146"/>
                <a:gd name="T17" fmla="*/ 63 h 163"/>
                <a:gd name="T18" fmla="*/ 115 w 146"/>
                <a:gd name="T19" fmla="*/ 44 h 163"/>
                <a:gd name="T20" fmla="*/ 118 w 146"/>
                <a:gd name="T21" fmla="*/ 31 h 163"/>
                <a:gd name="T22" fmla="*/ 109 w 146"/>
                <a:gd name="T23" fmla="*/ 60 h 163"/>
                <a:gd name="T24" fmla="*/ 98 w 146"/>
                <a:gd name="T25" fmla="*/ 72 h 163"/>
                <a:gd name="T26" fmla="*/ 98 w 146"/>
                <a:gd name="T27" fmla="*/ 63 h 163"/>
                <a:gd name="T28" fmla="*/ 104 w 146"/>
                <a:gd name="T29" fmla="*/ 43 h 163"/>
                <a:gd name="T30" fmla="*/ 99 w 146"/>
                <a:gd name="T31" fmla="*/ 54 h 163"/>
                <a:gd name="T32" fmla="*/ 87 w 146"/>
                <a:gd name="T33" fmla="*/ 77 h 163"/>
                <a:gd name="T34" fmla="*/ 75 w 146"/>
                <a:gd name="T35" fmla="*/ 87 h 163"/>
                <a:gd name="T36" fmla="*/ 67 w 146"/>
                <a:gd name="T37" fmla="*/ 91 h 163"/>
                <a:gd name="T38" fmla="*/ 78 w 146"/>
                <a:gd name="T39" fmla="*/ 72 h 163"/>
                <a:gd name="T40" fmla="*/ 85 w 146"/>
                <a:gd name="T41" fmla="*/ 53 h 163"/>
                <a:gd name="T42" fmla="*/ 79 w 146"/>
                <a:gd name="T43" fmla="*/ 65 h 163"/>
                <a:gd name="T44" fmla="*/ 65 w 146"/>
                <a:gd name="T45" fmla="*/ 90 h 163"/>
                <a:gd name="T46" fmla="*/ 54 w 146"/>
                <a:gd name="T47" fmla="*/ 108 h 163"/>
                <a:gd name="T48" fmla="*/ 49 w 146"/>
                <a:gd name="T49" fmla="*/ 108 h 163"/>
                <a:gd name="T50" fmla="*/ 57 w 146"/>
                <a:gd name="T51" fmla="*/ 88 h 163"/>
                <a:gd name="T52" fmla="*/ 62 w 146"/>
                <a:gd name="T53" fmla="*/ 77 h 163"/>
                <a:gd name="T54" fmla="*/ 49 w 146"/>
                <a:gd name="T55" fmla="*/ 104 h 163"/>
                <a:gd name="T56" fmla="*/ 42 w 146"/>
                <a:gd name="T57" fmla="*/ 124 h 163"/>
                <a:gd name="T58" fmla="*/ 44 w 146"/>
                <a:gd name="T59" fmla="*/ 102 h 163"/>
                <a:gd name="T60" fmla="*/ 46 w 146"/>
                <a:gd name="T61" fmla="*/ 95 h 163"/>
                <a:gd name="T62" fmla="*/ 39 w 146"/>
                <a:gd name="T63" fmla="*/ 111 h 163"/>
                <a:gd name="T64" fmla="*/ 38 w 146"/>
                <a:gd name="T65" fmla="*/ 127 h 163"/>
                <a:gd name="T66" fmla="*/ 36 w 146"/>
                <a:gd name="T67" fmla="*/ 112 h 163"/>
                <a:gd name="T68" fmla="*/ 55 w 146"/>
                <a:gd name="T69" fmla="*/ 73 h 163"/>
                <a:gd name="T70" fmla="*/ 73 w 146"/>
                <a:gd name="T71" fmla="*/ 53 h 163"/>
                <a:gd name="T72" fmla="*/ 48 w 146"/>
                <a:gd name="T73" fmla="*/ 81 h 163"/>
                <a:gd name="T74" fmla="*/ 32 w 146"/>
                <a:gd name="T75" fmla="*/ 140 h 163"/>
                <a:gd name="T76" fmla="*/ 21 w 146"/>
                <a:gd name="T77" fmla="*/ 145 h 163"/>
                <a:gd name="T78" fmla="*/ 14 w 146"/>
                <a:gd name="T79" fmla="*/ 149 h 163"/>
                <a:gd name="T80" fmla="*/ 12 w 146"/>
                <a:gd name="T81" fmla="*/ 138 h 163"/>
                <a:gd name="T82" fmla="*/ 15 w 146"/>
                <a:gd name="T83" fmla="*/ 122 h 163"/>
                <a:gd name="T84" fmla="*/ 13 w 146"/>
                <a:gd name="T85" fmla="*/ 130 h 163"/>
                <a:gd name="T86" fmla="*/ 10 w 146"/>
                <a:gd name="T87" fmla="*/ 149 h 163"/>
                <a:gd name="T88" fmla="*/ 14 w 146"/>
                <a:gd name="T89" fmla="*/ 153 h 163"/>
                <a:gd name="T90" fmla="*/ 0 w 146"/>
                <a:gd name="T91" fmla="*/ 161 h 163"/>
                <a:gd name="T92" fmla="*/ 5 w 146"/>
                <a:gd name="T93" fmla="*/ 143 h 163"/>
                <a:gd name="T94" fmla="*/ 10 w 146"/>
                <a:gd name="T95" fmla="*/ 126 h 163"/>
                <a:gd name="T96" fmla="*/ 16 w 146"/>
                <a:gd name="T97" fmla="*/ 110 h 163"/>
                <a:gd name="T98" fmla="*/ 23 w 146"/>
                <a:gd name="T99" fmla="*/ 99 h 163"/>
                <a:gd name="T100" fmla="*/ 35 w 146"/>
                <a:gd name="T101" fmla="*/ 83 h 163"/>
                <a:gd name="T102" fmla="*/ 49 w 146"/>
                <a:gd name="T103" fmla="*/ 62 h 163"/>
                <a:gd name="T104" fmla="*/ 70 w 146"/>
                <a:gd name="T105" fmla="*/ 48 h 163"/>
                <a:gd name="T106" fmla="*/ 80 w 146"/>
                <a:gd name="T107" fmla="*/ 41 h 163"/>
                <a:gd name="T108" fmla="*/ 90 w 146"/>
                <a:gd name="T109" fmla="*/ 38 h 163"/>
                <a:gd name="T110" fmla="*/ 103 w 146"/>
                <a:gd name="T111" fmla="*/ 23 h 163"/>
                <a:gd name="T112" fmla="*/ 116 w 146"/>
                <a:gd name="T113" fmla="*/ 15 h 163"/>
                <a:gd name="T114" fmla="*/ 122 w 146"/>
                <a:gd name="T115" fmla="*/ 12 h 163"/>
                <a:gd name="T116" fmla="*/ 126 w 146"/>
                <a:gd name="T117" fmla="*/ 4 h 163"/>
                <a:gd name="T118" fmla="*/ 131 w 146"/>
                <a:gd name="T11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6" h="163">
                  <a:moveTo>
                    <a:pt x="131" y="0"/>
                  </a:moveTo>
                  <a:lnTo>
                    <a:pt x="132" y="0"/>
                  </a:lnTo>
                  <a:lnTo>
                    <a:pt x="133" y="1"/>
                  </a:lnTo>
                  <a:lnTo>
                    <a:pt x="133" y="2"/>
                  </a:lnTo>
                  <a:lnTo>
                    <a:pt x="134" y="3"/>
                  </a:lnTo>
                  <a:lnTo>
                    <a:pt x="134" y="3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4" y="5"/>
                  </a:lnTo>
                  <a:lnTo>
                    <a:pt x="136" y="6"/>
                  </a:lnTo>
                  <a:lnTo>
                    <a:pt x="137" y="6"/>
                  </a:lnTo>
                  <a:lnTo>
                    <a:pt x="139" y="8"/>
                  </a:lnTo>
                  <a:lnTo>
                    <a:pt x="140" y="10"/>
                  </a:lnTo>
                  <a:lnTo>
                    <a:pt x="141" y="12"/>
                  </a:lnTo>
                  <a:lnTo>
                    <a:pt x="142" y="13"/>
                  </a:lnTo>
                  <a:lnTo>
                    <a:pt x="142" y="16"/>
                  </a:lnTo>
                  <a:lnTo>
                    <a:pt x="143" y="18"/>
                  </a:lnTo>
                  <a:lnTo>
                    <a:pt x="143" y="20"/>
                  </a:lnTo>
                  <a:lnTo>
                    <a:pt x="144" y="22"/>
                  </a:lnTo>
                  <a:lnTo>
                    <a:pt x="144" y="24"/>
                  </a:lnTo>
                  <a:lnTo>
                    <a:pt x="145" y="25"/>
                  </a:lnTo>
                  <a:lnTo>
                    <a:pt x="145" y="28"/>
                  </a:lnTo>
                  <a:lnTo>
                    <a:pt x="145" y="29"/>
                  </a:lnTo>
                  <a:lnTo>
                    <a:pt x="145" y="31"/>
                  </a:lnTo>
                  <a:lnTo>
                    <a:pt x="145" y="31"/>
                  </a:lnTo>
                  <a:lnTo>
                    <a:pt x="144" y="34"/>
                  </a:lnTo>
                  <a:lnTo>
                    <a:pt x="142" y="36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39" y="42"/>
                  </a:lnTo>
                  <a:lnTo>
                    <a:pt x="137" y="43"/>
                  </a:lnTo>
                  <a:lnTo>
                    <a:pt x="136" y="44"/>
                  </a:lnTo>
                  <a:lnTo>
                    <a:pt x="135" y="45"/>
                  </a:lnTo>
                  <a:lnTo>
                    <a:pt x="134" y="47"/>
                  </a:lnTo>
                  <a:lnTo>
                    <a:pt x="132" y="48"/>
                  </a:lnTo>
                  <a:lnTo>
                    <a:pt x="131" y="49"/>
                  </a:lnTo>
                  <a:lnTo>
                    <a:pt x="129" y="49"/>
                  </a:lnTo>
                  <a:lnTo>
                    <a:pt x="128" y="51"/>
                  </a:lnTo>
                  <a:lnTo>
                    <a:pt x="125" y="52"/>
                  </a:lnTo>
                  <a:lnTo>
                    <a:pt x="124" y="53"/>
                  </a:lnTo>
                  <a:lnTo>
                    <a:pt x="123" y="54"/>
                  </a:lnTo>
                  <a:lnTo>
                    <a:pt x="123" y="52"/>
                  </a:lnTo>
                  <a:lnTo>
                    <a:pt x="125" y="51"/>
                  </a:lnTo>
                  <a:lnTo>
                    <a:pt x="126" y="49"/>
                  </a:lnTo>
                  <a:lnTo>
                    <a:pt x="127" y="48"/>
                  </a:lnTo>
                  <a:lnTo>
                    <a:pt x="128" y="45"/>
                  </a:lnTo>
                  <a:lnTo>
                    <a:pt x="130" y="43"/>
                  </a:lnTo>
                  <a:lnTo>
                    <a:pt x="131" y="41"/>
                  </a:lnTo>
                  <a:lnTo>
                    <a:pt x="133" y="38"/>
                  </a:lnTo>
                  <a:lnTo>
                    <a:pt x="134" y="36"/>
                  </a:lnTo>
                  <a:lnTo>
                    <a:pt x="136" y="33"/>
                  </a:lnTo>
                  <a:lnTo>
                    <a:pt x="136" y="31"/>
                  </a:lnTo>
                  <a:lnTo>
                    <a:pt x="137" y="29"/>
                  </a:lnTo>
                  <a:lnTo>
                    <a:pt x="139" y="26"/>
                  </a:lnTo>
                  <a:lnTo>
                    <a:pt x="139" y="24"/>
                  </a:lnTo>
                  <a:lnTo>
                    <a:pt x="139" y="22"/>
                  </a:lnTo>
                  <a:lnTo>
                    <a:pt x="139" y="20"/>
                  </a:lnTo>
                  <a:lnTo>
                    <a:pt x="139" y="22"/>
                  </a:lnTo>
                  <a:lnTo>
                    <a:pt x="139" y="24"/>
                  </a:lnTo>
                  <a:lnTo>
                    <a:pt x="137" y="25"/>
                  </a:lnTo>
                  <a:lnTo>
                    <a:pt x="136" y="28"/>
                  </a:lnTo>
                  <a:lnTo>
                    <a:pt x="136" y="31"/>
                  </a:lnTo>
                  <a:lnTo>
                    <a:pt x="134" y="32"/>
                  </a:lnTo>
                  <a:lnTo>
                    <a:pt x="133" y="35"/>
                  </a:lnTo>
                  <a:lnTo>
                    <a:pt x="132" y="37"/>
                  </a:lnTo>
                  <a:lnTo>
                    <a:pt x="131" y="40"/>
                  </a:lnTo>
                  <a:lnTo>
                    <a:pt x="128" y="43"/>
                  </a:lnTo>
                  <a:lnTo>
                    <a:pt x="127" y="45"/>
                  </a:lnTo>
                  <a:lnTo>
                    <a:pt x="125" y="47"/>
                  </a:lnTo>
                  <a:lnTo>
                    <a:pt x="124" y="49"/>
                  </a:lnTo>
                  <a:lnTo>
                    <a:pt x="123" y="51"/>
                  </a:lnTo>
                  <a:lnTo>
                    <a:pt x="121" y="53"/>
                  </a:lnTo>
                  <a:lnTo>
                    <a:pt x="120" y="55"/>
                  </a:lnTo>
                  <a:lnTo>
                    <a:pt x="118" y="56"/>
                  </a:lnTo>
                  <a:lnTo>
                    <a:pt x="117" y="57"/>
                  </a:lnTo>
                  <a:lnTo>
                    <a:pt x="115" y="58"/>
                  </a:lnTo>
                  <a:lnTo>
                    <a:pt x="114" y="59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1" y="62"/>
                  </a:lnTo>
                  <a:lnTo>
                    <a:pt x="109" y="63"/>
                  </a:lnTo>
                  <a:lnTo>
                    <a:pt x="111" y="62"/>
                  </a:lnTo>
                  <a:lnTo>
                    <a:pt x="112" y="60"/>
                  </a:lnTo>
                  <a:lnTo>
                    <a:pt x="112" y="58"/>
                  </a:lnTo>
                  <a:lnTo>
                    <a:pt x="113" y="56"/>
                  </a:lnTo>
                  <a:lnTo>
                    <a:pt x="114" y="54"/>
                  </a:lnTo>
                  <a:lnTo>
                    <a:pt x="114" y="52"/>
                  </a:lnTo>
                  <a:lnTo>
                    <a:pt x="114" y="49"/>
                  </a:lnTo>
                  <a:lnTo>
                    <a:pt x="114" y="47"/>
                  </a:lnTo>
                  <a:lnTo>
                    <a:pt x="115" y="44"/>
                  </a:lnTo>
                  <a:lnTo>
                    <a:pt x="116" y="42"/>
                  </a:lnTo>
                  <a:lnTo>
                    <a:pt x="116" y="40"/>
                  </a:lnTo>
                  <a:lnTo>
                    <a:pt x="117" y="37"/>
                  </a:lnTo>
                  <a:lnTo>
                    <a:pt x="117" y="35"/>
                  </a:lnTo>
                  <a:lnTo>
                    <a:pt x="118" y="32"/>
                  </a:lnTo>
                  <a:lnTo>
                    <a:pt x="120" y="30"/>
                  </a:lnTo>
                  <a:lnTo>
                    <a:pt x="120" y="28"/>
                  </a:lnTo>
                  <a:lnTo>
                    <a:pt x="119" y="30"/>
                  </a:lnTo>
                  <a:lnTo>
                    <a:pt x="118" y="31"/>
                  </a:lnTo>
                  <a:lnTo>
                    <a:pt x="117" y="34"/>
                  </a:lnTo>
                  <a:lnTo>
                    <a:pt x="116" y="37"/>
                  </a:lnTo>
                  <a:lnTo>
                    <a:pt x="115" y="40"/>
                  </a:lnTo>
                  <a:lnTo>
                    <a:pt x="114" y="43"/>
                  </a:lnTo>
                  <a:lnTo>
                    <a:pt x="113" y="47"/>
                  </a:lnTo>
                  <a:lnTo>
                    <a:pt x="112" y="49"/>
                  </a:lnTo>
                  <a:lnTo>
                    <a:pt x="111" y="53"/>
                  </a:lnTo>
                  <a:lnTo>
                    <a:pt x="110" y="56"/>
                  </a:lnTo>
                  <a:lnTo>
                    <a:pt x="109" y="60"/>
                  </a:lnTo>
                  <a:lnTo>
                    <a:pt x="108" y="62"/>
                  </a:lnTo>
                  <a:lnTo>
                    <a:pt x="107" y="65"/>
                  </a:lnTo>
                  <a:lnTo>
                    <a:pt x="106" y="68"/>
                  </a:lnTo>
                  <a:lnTo>
                    <a:pt x="105" y="69"/>
                  </a:lnTo>
                  <a:lnTo>
                    <a:pt x="103" y="71"/>
                  </a:lnTo>
                  <a:lnTo>
                    <a:pt x="103" y="71"/>
                  </a:lnTo>
                  <a:lnTo>
                    <a:pt x="101" y="71"/>
                  </a:lnTo>
                  <a:lnTo>
                    <a:pt x="100" y="72"/>
                  </a:lnTo>
                  <a:lnTo>
                    <a:pt x="98" y="72"/>
                  </a:lnTo>
                  <a:lnTo>
                    <a:pt x="96" y="73"/>
                  </a:lnTo>
                  <a:lnTo>
                    <a:pt x="95" y="73"/>
                  </a:lnTo>
                  <a:lnTo>
                    <a:pt x="93" y="74"/>
                  </a:lnTo>
                  <a:lnTo>
                    <a:pt x="92" y="74"/>
                  </a:lnTo>
                  <a:lnTo>
                    <a:pt x="94" y="72"/>
                  </a:lnTo>
                  <a:lnTo>
                    <a:pt x="95" y="70"/>
                  </a:lnTo>
                  <a:lnTo>
                    <a:pt x="96" y="68"/>
                  </a:lnTo>
                  <a:lnTo>
                    <a:pt x="97" y="66"/>
                  </a:lnTo>
                  <a:lnTo>
                    <a:pt x="98" y="63"/>
                  </a:lnTo>
                  <a:lnTo>
                    <a:pt x="98" y="62"/>
                  </a:lnTo>
                  <a:lnTo>
                    <a:pt x="99" y="59"/>
                  </a:lnTo>
                  <a:lnTo>
                    <a:pt x="100" y="56"/>
                  </a:lnTo>
                  <a:lnTo>
                    <a:pt x="101" y="54"/>
                  </a:lnTo>
                  <a:lnTo>
                    <a:pt x="101" y="51"/>
                  </a:lnTo>
                  <a:lnTo>
                    <a:pt x="102" y="49"/>
                  </a:lnTo>
                  <a:lnTo>
                    <a:pt x="103" y="47"/>
                  </a:lnTo>
                  <a:lnTo>
                    <a:pt x="103" y="44"/>
                  </a:lnTo>
                  <a:lnTo>
                    <a:pt x="104" y="43"/>
                  </a:lnTo>
                  <a:lnTo>
                    <a:pt x="106" y="41"/>
                  </a:lnTo>
                  <a:lnTo>
                    <a:pt x="106" y="38"/>
                  </a:lnTo>
                  <a:lnTo>
                    <a:pt x="105" y="40"/>
                  </a:lnTo>
                  <a:lnTo>
                    <a:pt x="103" y="42"/>
                  </a:lnTo>
                  <a:lnTo>
                    <a:pt x="102" y="43"/>
                  </a:lnTo>
                  <a:lnTo>
                    <a:pt x="101" y="46"/>
                  </a:lnTo>
                  <a:lnTo>
                    <a:pt x="101" y="49"/>
                  </a:lnTo>
                  <a:lnTo>
                    <a:pt x="100" y="51"/>
                  </a:lnTo>
                  <a:lnTo>
                    <a:pt x="99" y="54"/>
                  </a:lnTo>
                  <a:lnTo>
                    <a:pt x="98" y="56"/>
                  </a:lnTo>
                  <a:lnTo>
                    <a:pt x="98" y="60"/>
                  </a:lnTo>
                  <a:lnTo>
                    <a:pt x="96" y="62"/>
                  </a:lnTo>
                  <a:lnTo>
                    <a:pt x="95" y="65"/>
                  </a:lnTo>
                  <a:lnTo>
                    <a:pt x="94" y="68"/>
                  </a:lnTo>
                  <a:lnTo>
                    <a:pt x="93" y="70"/>
                  </a:lnTo>
                  <a:lnTo>
                    <a:pt x="91" y="73"/>
                  </a:lnTo>
                  <a:lnTo>
                    <a:pt x="90" y="75"/>
                  </a:lnTo>
                  <a:lnTo>
                    <a:pt x="87" y="77"/>
                  </a:lnTo>
                  <a:lnTo>
                    <a:pt x="86" y="78"/>
                  </a:lnTo>
                  <a:lnTo>
                    <a:pt x="85" y="79"/>
                  </a:lnTo>
                  <a:lnTo>
                    <a:pt x="84" y="80"/>
                  </a:lnTo>
                  <a:lnTo>
                    <a:pt x="82" y="81"/>
                  </a:lnTo>
                  <a:lnTo>
                    <a:pt x="81" y="81"/>
                  </a:lnTo>
                  <a:lnTo>
                    <a:pt x="79" y="83"/>
                  </a:lnTo>
                  <a:lnTo>
                    <a:pt x="78" y="84"/>
                  </a:lnTo>
                  <a:lnTo>
                    <a:pt x="76" y="86"/>
                  </a:lnTo>
                  <a:lnTo>
                    <a:pt x="75" y="87"/>
                  </a:lnTo>
                  <a:lnTo>
                    <a:pt x="73" y="88"/>
                  </a:lnTo>
                  <a:lnTo>
                    <a:pt x="72" y="89"/>
                  </a:lnTo>
                  <a:lnTo>
                    <a:pt x="71" y="91"/>
                  </a:lnTo>
                  <a:lnTo>
                    <a:pt x="70" y="92"/>
                  </a:lnTo>
                  <a:lnTo>
                    <a:pt x="68" y="93"/>
                  </a:lnTo>
                  <a:lnTo>
                    <a:pt x="67" y="94"/>
                  </a:lnTo>
                  <a:lnTo>
                    <a:pt x="66" y="95"/>
                  </a:lnTo>
                  <a:lnTo>
                    <a:pt x="66" y="93"/>
                  </a:lnTo>
                  <a:lnTo>
                    <a:pt x="67" y="91"/>
                  </a:lnTo>
                  <a:lnTo>
                    <a:pt x="68" y="88"/>
                  </a:lnTo>
                  <a:lnTo>
                    <a:pt x="68" y="87"/>
                  </a:lnTo>
                  <a:lnTo>
                    <a:pt x="70" y="85"/>
                  </a:lnTo>
                  <a:lnTo>
                    <a:pt x="71" y="82"/>
                  </a:lnTo>
                  <a:lnTo>
                    <a:pt x="72" y="81"/>
                  </a:lnTo>
                  <a:lnTo>
                    <a:pt x="73" y="78"/>
                  </a:lnTo>
                  <a:lnTo>
                    <a:pt x="75" y="76"/>
                  </a:lnTo>
                  <a:lnTo>
                    <a:pt x="76" y="74"/>
                  </a:lnTo>
                  <a:lnTo>
                    <a:pt x="78" y="72"/>
                  </a:lnTo>
                  <a:lnTo>
                    <a:pt x="79" y="70"/>
                  </a:lnTo>
                  <a:lnTo>
                    <a:pt x="81" y="68"/>
                  </a:lnTo>
                  <a:lnTo>
                    <a:pt x="82" y="66"/>
                  </a:lnTo>
                  <a:lnTo>
                    <a:pt x="82" y="64"/>
                  </a:lnTo>
                  <a:lnTo>
                    <a:pt x="83" y="62"/>
                  </a:lnTo>
                  <a:lnTo>
                    <a:pt x="84" y="59"/>
                  </a:lnTo>
                  <a:lnTo>
                    <a:pt x="84" y="56"/>
                  </a:lnTo>
                  <a:lnTo>
                    <a:pt x="84" y="55"/>
                  </a:lnTo>
                  <a:lnTo>
                    <a:pt x="85" y="53"/>
                  </a:lnTo>
                  <a:lnTo>
                    <a:pt x="86" y="51"/>
                  </a:lnTo>
                  <a:lnTo>
                    <a:pt x="87" y="49"/>
                  </a:lnTo>
                  <a:lnTo>
                    <a:pt x="87" y="47"/>
                  </a:lnTo>
                  <a:lnTo>
                    <a:pt x="87" y="44"/>
                  </a:lnTo>
                  <a:lnTo>
                    <a:pt x="86" y="49"/>
                  </a:lnTo>
                  <a:lnTo>
                    <a:pt x="84" y="54"/>
                  </a:lnTo>
                  <a:lnTo>
                    <a:pt x="82" y="58"/>
                  </a:lnTo>
                  <a:lnTo>
                    <a:pt x="81" y="62"/>
                  </a:lnTo>
                  <a:lnTo>
                    <a:pt x="79" y="65"/>
                  </a:lnTo>
                  <a:lnTo>
                    <a:pt x="77" y="68"/>
                  </a:lnTo>
                  <a:lnTo>
                    <a:pt x="76" y="71"/>
                  </a:lnTo>
                  <a:lnTo>
                    <a:pt x="74" y="74"/>
                  </a:lnTo>
                  <a:lnTo>
                    <a:pt x="72" y="76"/>
                  </a:lnTo>
                  <a:lnTo>
                    <a:pt x="71" y="78"/>
                  </a:lnTo>
                  <a:lnTo>
                    <a:pt x="69" y="81"/>
                  </a:lnTo>
                  <a:lnTo>
                    <a:pt x="68" y="84"/>
                  </a:lnTo>
                  <a:lnTo>
                    <a:pt x="67" y="87"/>
                  </a:lnTo>
                  <a:lnTo>
                    <a:pt x="65" y="90"/>
                  </a:lnTo>
                  <a:lnTo>
                    <a:pt x="65" y="93"/>
                  </a:lnTo>
                  <a:lnTo>
                    <a:pt x="64" y="97"/>
                  </a:lnTo>
                  <a:lnTo>
                    <a:pt x="63" y="98"/>
                  </a:lnTo>
                  <a:lnTo>
                    <a:pt x="62" y="99"/>
                  </a:lnTo>
                  <a:lnTo>
                    <a:pt x="60" y="101"/>
                  </a:lnTo>
                  <a:lnTo>
                    <a:pt x="59" y="103"/>
                  </a:lnTo>
                  <a:lnTo>
                    <a:pt x="57" y="105"/>
                  </a:lnTo>
                  <a:lnTo>
                    <a:pt x="55" y="106"/>
                  </a:lnTo>
                  <a:lnTo>
                    <a:pt x="54" y="108"/>
                  </a:lnTo>
                  <a:lnTo>
                    <a:pt x="53" y="110"/>
                  </a:lnTo>
                  <a:lnTo>
                    <a:pt x="51" y="109"/>
                  </a:lnTo>
                  <a:lnTo>
                    <a:pt x="51" y="109"/>
                  </a:lnTo>
                  <a:lnTo>
                    <a:pt x="50" y="110"/>
                  </a:lnTo>
                  <a:lnTo>
                    <a:pt x="50" y="111"/>
                  </a:lnTo>
                  <a:lnTo>
                    <a:pt x="49" y="111"/>
                  </a:lnTo>
                  <a:lnTo>
                    <a:pt x="49" y="111"/>
                  </a:lnTo>
                  <a:lnTo>
                    <a:pt x="49" y="110"/>
                  </a:lnTo>
                  <a:lnTo>
                    <a:pt x="49" y="108"/>
                  </a:lnTo>
                  <a:lnTo>
                    <a:pt x="49" y="106"/>
                  </a:lnTo>
                  <a:lnTo>
                    <a:pt x="50" y="105"/>
                  </a:lnTo>
                  <a:lnTo>
                    <a:pt x="51" y="102"/>
                  </a:lnTo>
                  <a:lnTo>
                    <a:pt x="51" y="100"/>
                  </a:lnTo>
                  <a:lnTo>
                    <a:pt x="52" y="98"/>
                  </a:lnTo>
                  <a:lnTo>
                    <a:pt x="53" y="95"/>
                  </a:lnTo>
                  <a:lnTo>
                    <a:pt x="54" y="93"/>
                  </a:lnTo>
                  <a:lnTo>
                    <a:pt x="55" y="91"/>
                  </a:lnTo>
                  <a:lnTo>
                    <a:pt x="57" y="88"/>
                  </a:lnTo>
                  <a:lnTo>
                    <a:pt x="57" y="87"/>
                  </a:lnTo>
                  <a:lnTo>
                    <a:pt x="59" y="84"/>
                  </a:lnTo>
                  <a:lnTo>
                    <a:pt x="60" y="82"/>
                  </a:lnTo>
                  <a:lnTo>
                    <a:pt x="61" y="81"/>
                  </a:lnTo>
                  <a:lnTo>
                    <a:pt x="62" y="79"/>
                  </a:lnTo>
                  <a:lnTo>
                    <a:pt x="64" y="77"/>
                  </a:lnTo>
                  <a:lnTo>
                    <a:pt x="65" y="75"/>
                  </a:lnTo>
                  <a:lnTo>
                    <a:pt x="64" y="76"/>
                  </a:lnTo>
                  <a:lnTo>
                    <a:pt x="62" y="77"/>
                  </a:lnTo>
                  <a:lnTo>
                    <a:pt x="61" y="80"/>
                  </a:lnTo>
                  <a:lnTo>
                    <a:pt x="60" y="81"/>
                  </a:lnTo>
                  <a:lnTo>
                    <a:pt x="58" y="84"/>
                  </a:lnTo>
                  <a:lnTo>
                    <a:pt x="57" y="87"/>
                  </a:lnTo>
                  <a:lnTo>
                    <a:pt x="55" y="90"/>
                  </a:lnTo>
                  <a:lnTo>
                    <a:pt x="54" y="93"/>
                  </a:lnTo>
                  <a:lnTo>
                    <a:pt x="52" y="97"/>
                  </a:lnTo>
                  <a:lnTo>
                    <a:pt x="51" y="100"/>
                  </a:lnTo>
                  <a:lnTo>
                    <a:pt x="49" y="104"/>
                  </a:lnTo>
                  <a:lnTo>
                    <a:pt x="48" y="107"/>
                  </a:lnTo>
                  <a:lnTo>
                    <a:pt x="47" y="112"/>
                  </a:lnTo>
                  <a:lnTo>
                    <a:pt x="46" y="115"/>
                  </a:lnTo>
                  <a:lnTo>
                    <a:pt x="44" y="118"/>
                  </a:lnTo>
                  <a:lnTo>
                    <a:pt x="43" y="123"/>
                  </a:lnTo>
                  <a:lnTo>
                    <a:pt x="43" y="123"/>
                  </a:lnTo>
                  <a:lnTo>
                    <a:pt x="43" y="124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41" y="123"/>
                  </a:lnTo>
                  <a:lnTo>
                    <a:pt x="40" y="120"/>
                  </a:lnTo>
                  <a:lnTo>
                    <a:pt x="39" y="118"/>
                  </a:lnTo>
                  <a:lnTo>
                    <a:pt x="40" y="115"/>
                  </a:lnTo>
                  <a:lnTo>
                    <a:pt x="40" y="112"/>
                  </a:lnTo>
                  <a:lnTo>
                    <a:pt x="41" y="108"/>
                  </a:lnTo>
                  <a:lnTo>
                    <a:pt x="42" y="105"/>
                  </a:lnTo>
                  <a:lnTo>
                    <a:pt x="43" y="103"/>
                  </a:lnTo>
                  <a:lnTo>
                    <a:pt x="44" y="102"/>
                  </a:lnTo>
                  <a:lnTo>
                    <a:pt x="45" y="100"/>
                  </a:lnTo>
                  <a:lnTo>
                    <a:pt x="46" y="99"/>
                  </a:lnTo>
                  <a:lnTo>
                    <a:pt x="46" y="98"/>
                  </a:lnTo>
                  <a:lnTo>
                    <a:pt x="47" y="96"/>
                  </a:lnTo>
                  <a:lnTo>
                    <a:pt x="48" y="94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8" y="93"/>
                  </a:lnTo>
                  <a:lnTo>
                    <a:pt x="46" y="95"/>
                  </a:lnTo>
                  <a:lnTo>
                    <a:pt x="46" y="97"/>
                  </a:lnTo>
                  <a:lnTo>
                    <a:pt x="45" y="99"/>
                  </a:lnTo>
                  <a:lnTo>
                    <a:pt x="43" y="100"/>
                  </a:lnTo>
                  <a:lnTo>
                    <a:pt x="43" y="102"/>
                  </a:lnTo>
                  <a:lnTo>
                    <a:pt x="41" y="104"/>
                  </a:lnTo>
                  <a:lnTo>
                    <a:pt x="41" y="105"/>
                  </a:lnTo>
                  <a:lnTo>
                    <a:pt x="40" y="107"/>
                  </a:lnTo>
                  <a:lnTo>
                    <a:pt x="39" y="109"/>
                  </a:lnTo>
                  <a:lnTo>
                    <a:pt x="39" y="111"/>
                  </a:lnTo>
                  <a:lnTo>
                    <a:pt x="38" y="112"/>
                  </a:lnTo>
                  <a:lnTo>
                    <a:pt x="38" y="114"/>
                  </a:lnTo>
                  <a:lnTo>
                    <a:pt x="38" y="116"/>
                  </a:lnTo>
                  <a:lnTo>
                    <a:pt x="38" y="118"/>
                  </a:lnTo>
                  <a:lnTo>
                    <a:pt x="38" y="119"/>
                  </a:lnTo>
                  <a:lnTo>
                    <a:pt x="38" y="121"/>
                  </a:lnTo>
                  <a:lnTo>
                    <a:pt x="38" y="123"/>
                  </a:lnTo>
                  <a:lnTo>
                    <a:pt x="38" y="124"/>
                  </a:lnTo>
                  <a:lnTo>
                    <a:pt x="38" y="127"/>
                  </a:lnTo>
                  <a:lnTo>
                    <a:pt x="37" y="129"/>
                  </a:lnTo>
                  <a:lnTo>
                    <a:pt x="37" y="130"/>
                  </a:lnTo>
                  <a:lnTo>
                    <a:pt x="36" y="132"/>
                  </a:lnTo>
                  <a:lnTo>
                    <a:pt x="35" y="133"/>
                  </a:lnTo>
                  <a:lnTo>
                    <a:pt x="35" y="130"/>
                  </a:lnTo>
                  <a:lnTo>
                    <a:pt x="34" y="125"/>
                  </a:lnTo>
                  <a:lnTo>
                    <a:pt x="35" y="120"/>
                  </a:lnTo>
                  <a:lnTo>
                    <a:pt x="35" y="116"/>
                  </a:lnTo>
                  <a:lnTo>
                    <a:pt x="36" y="112"/>
                  </a:lnTo>
                  <a:lnTo>
                    <a:pt x="38" y="106"/>
                  </a:lnTo>
                  <a:lnTo>
                    <a:pt x="39" y="101"/>
                  </a:lnTo>
                  <a:lnTo>
                    <a:pt x="41" y="97"/>
                  </a:lnTo>
                  <a:lnTo>
                    <a:pt x="43" y="93"/>
                  </a:lnTo>
                  <a:lnTo>
                    <a:pt x="46" y="88"/>
                  </a:lnTo>
                  <a:lnTo>
                    <a:pt x="48" y="84"/>
                  </a:lnTo>
                  <a:lnTo>
                    <a:pt x="50" y="80"/>
                  </a:lnTo>
                  <a:lnTo>
                    <a:pt x="52" y="76"/>
                  </a:lnTo>
                  <a:lnTo>
                    <a:pt x="55" y="73"/>
                  </a:lnTo>
                  <a:lnTo>
                    <a:pt x="57" y="70"/>
                  </a:lnTo>
                  <a:lnTo>
                    <a:pt x="59" y="68"/>
                  </a:lnTo>
                  <a:lnTo>
                    <a:pt x="61" y="66"/>
                  </a:lnTo>
                  <a:lnTo>
                    <a:pt x="63" y="63"/>
                  </a:lnTo>
                  <a:lnTo>
                    <a:pt x="65" y="62"/>
                  </a:lnTo>
                  <a:lnTo>
                    <a:pt x="67" y="59"/>
                  </a:lnTo>
                  <a:lnTo>
                    <a:pt x="70" y="57"/>
                  </a:lnTo>
                  <a:lnTo>
                    <a:pt x="71" y="55"/>
                  </a:lnTo>
                  <a:lnTo>
                    <a:pt x="73" y="53"/>
                  </a:lnTo>
                  <a:lnTo>
                    <a:pt x="76" y="50"/>
                  </a:lnTo>
                  <a:lnTo>
                    <a:pt x="73" y="52"/>
                  </a:lnTo>
                  <a:lnTo>
                    <a:pt x="71" y="54"/>
                  </a:lnTo>
                  <a:lnTo>
                    <a:pt x="68" y="56"/>
                  </a:lnTo>
                  <a:lnTo>
                    <a:pt x="65" y="60"/>
                  </a:lnTo>
                  <a:lnTo>
                    <a:pt x="60" y="64"/>
                  </a:lnTo>
                  <a:lnTo>
                    <a:pt x="57" y="69"/>
                  </a:lnTo>
                  <a:lnTo>
                    <a:pt x="52" y="74"/>
                  </a:lnTo>
                  <a:lnTo>
                    <a:pt x="48" y="81"/>
                  </a:lnTo>
                  <a:lnTo>
                    <a:pt x="44" y="87"/>
                  </a:lnTo>
                  <a:lnTo>
                    <a:pt x="41" y="94"/>
                  </a:lnTo>
                  <a:lnTo>
                    <a:pt x="38" y="101"/>
                  </a:lnTo>
                  <a:lnTo>
                    <a:pt x="35" y="109"/>
                  </a:lnTo>
                  <a:lnTo>
                    <a:pt x="33" y="116"/>
                  </a:lnTo>
                  <a:lnTo>
                    <a:pt x="32" y="124"/>
                  </a:lnTo>
                  <a:lnTo>
                    <a:pt x="32" y="132"/>
                  </a:lnTo>
                  <a:lnTo>
                    <a:pt x="34" y="140"/>
                  </a:lnTo>
                  <a:lnTo>
                    <a:pt x="32" y="140"/>
                  </a:lnTo>
                  <a:lnTo>
                    <a:pt x="31" y="140"/>
                  </a:lnTo>
                  <a:lnTo>
                    <a:pt x="30" y="141"/>
                  </a:lnTo>
                  <a:lnTo>
                    <a:pt x="29" y="141"/>
                  </a:lnTo>
                  <a:lnTo>
                    <a:pt x="27" y="142"/>
                  </a:lnTo>
                  <a:lnTo>
                    <a:pt x="26" y="142"/>
                  </a:lnTo>
                  <a:lnTo>
                    <a:pt x="25" y="143"/>
                  </a:lnTo>
                  <a:lnTo>
                    <a:pt x="24" y="143"/>
                  </a:lnTo>
                  <a:lnTo>
                    <a:pt x="23" y="144"/>
                  </a:lnTo>
                  <a:lnTo>
                    <a:pt x="21" y="145"/>
                  </a:lnTo>
                  <a:lnTo>
                    <a:pt x="21" y="146"/>
                  </a:lnTo>
                  <a:lnTo>
                    <a:pt x="19" y="147"/>
                  </a:lnTo>
                  <a:lnTo>
                    <a:pt x="19" y="148"/>
                  </a:lnTo>
                  <a:lnTo>
                    <a:pt x="17" y="149"/>
                  </a:lnTo>
                  <a:lnTo>
                    <a:pt x="16" y="150"/>
                  </a:lnTo>
                  <a:lnTo>
                    <a:pt x="16" y="152"/>
                  </a:lnTo>
                  <a:lnTo>
                    <a:pt x="16" y="151"/>
                  </a:lnTo>
                  <a:lnTo>
                    <a:pt x="15" y="150"/>
                  </a:lnTo>
                  <a:lnTo>
                    <a:pt x="14" y="149"/>
                  </a:lnTo>
                  <a:lnTo>
                    <a:pt x="14" y="149"/>
                  </a:lnTo>
                  <a:lnTo>
                    <a:pt x="13" y="148"/>
                  </a:lnTo>
                  <a:lnTo>
                    <a:pt x="13" y="148"/>
                  </a:lnTo>
                  <a:lnTo>
                    <a:pt x="13" y="147"/>
                  </a:lnTo>
                  <a:lnTo>
                    <a:pt x="12" y="146"/>
                  </a:lnTo>
                  <a:lnTo>
                    <a:pt x="12" y="144"/>
                  </a:lnTo>
                  <a:lnTo>
                    <a:pt x="12" y="142"/>
                  </a:lnTo>
                  <a:lnTo>
                    <a:pt x="12" y="140"/>
                  </a:lnTo>
                  <a:lnTo>
                    <a:pt x="12" y="138"/>
                  </a:lnTo>
                  <a:lnTo>
                    <a:pt x="12" y="137"/>
                  </a:lnTo>
                  <a:lnTo>
                    <a:pt x="13" y="134"/>
                  </a:lnTo>
                  <a:lnTo>
                    <a:pt x="13" y="132"/>
                  </a:lnTo>
                  <a:lnTo>
                    <a:pt x="13" y="130"/>
                  </a:lnTo>
                  <a:lnTo>
                    <a:pt x="13" y="129"/>
                  </a:lnTo>
                  <a:lnTo>
                    <a:pt x="13" y="127"/>
                  </a:lnTo>
                  <a:lnTo>
                    <a:pt x="14" y="124"/>
                  </a:lnTo>
                  <a:lnTo>
                    <a:pt x="14" y="123"/>
                  </a:lnTo>
                  <a:lnTo>
                    <a:pt x="15" y="122"/>
                  </a:lnTo>
                  <a:lnTo>
                    <a:pt x="15" y="120"/>
                  </a:lnTo>
                  <a:lnTo>
                    <a:pt x="16" y="118"/>
                  </a:lnTo>
                  <a:lnTo>
                    <a:pt x="16" y="117"/>
                  </a:lnTo>
                  <a:lnTo>
                    <a:pt x="16" y="118"/>
                  </a:lnTo>
                  <a:lnTo>
                    <a:pt x="15" y="120"/>
                  </a:lnTo>
                  <a:lnTo>
                    <a:pt x="14" y="123"/>
                  </a:lnTo>
                  <a:lnTo>
                    <a:pt x="13" y="124"/>
                  </a:lnTo>
                  <a:lnTo>
                    <a:pt x="13" y="127"/>
                  </a:lnTo>
                  <a:lnTo>
                    <a:pt x="13" y="130"/>
                  </a:lnTo>
                  <a:lnTo>
                    <a:pt x="12" y="131"/>
                  </a:lnTo>
                  <a:lnTo>
                    <a:pt x="12" y="134"/>
                  </a:lnTo>
                  <a:lnTo>
                    <a:pt x="11" y="137"/>
                  </a:lnTo>
                  <a:lnTo>
                    <a:pt x="11" y="139"/>
                  </a:lnTo>
                  <a:lnTo>
                    <a:pt x="11" y="141"/>
                  </a:lnTo>
                  <a:lnTo>
                    <a:pt x="11" y="143"/>
                  </a:lnTo>
                  <a:lnTo>
                    <a:pt x="10" y="145"/>
                  </a:lnTo>
                  <a:lnTo>
                    <a:pt x="10" y="148"/>
                  </a:lnTo>
                  <a:lnTo>
                    <a:pt x="10" y="149"/>
                  </a:lnTo>
                  <a:lnTo>
                    <a:pt x="10" y="151"/>
                  </a:lnTo>
                  <a:lnTo>
                    <a:pt x="11" y="151"/>
                  </a:lnTo>
                  <a:lnTo>
                    <a:pt x="11" y="151"/>
                  </a:lnTo>
                  <a:lnTo>
                    <a:pt x="12" y="151"/>
                  </a:lnTo>
                  <a:lnTo>
                    <a:pt x="12" y="152"/>
                  </a:lnTo>
                  <a:lnTo>
                    <a:pt x="13" y="152"/>
                  </a:lnTo>
                  <a:lnTo>
                    <a:pt x="13" y="152"/>
                  </a:lnTo>
                  <a:lnTo>
                    <a:pt x="13" y="152"/>
                  </a:lnTo>
                  <a:lnTo>
                    <a:pt x="14" y="153"/>
                  </a:lnTo>
                  <a:lnTo>
                    <a:pt x="12" y="153"/>
                  </a:lnTo>
                  <a:lnTo>
                    <a:pt x="10" y="153"/>
                  </a:lnTo>
                  <a:lnTo>
                    <a:pt x="8" y="153"/>
                  </a:lnTo>
                  <a:lnTo>
                    <a:pt x="6" y="154"/>
                  </a:lnTo>
                  <a:lnTo>
                    <a:pt x="5" y="155"/>
                  </a:lnTo>
                  <a:lnTo>
                    <a:pt x="3" y="156"/>
                  </a:lnTo>
                  <a:lnTo>
                    <a:pt x="1" y="159"/>
                  </a:lnTo>
                  <a:lnTo>
                    <a:pt x="0" y="162"/>
                  </a:lnTo>
                  <a:lnTo>
                    <a:pt x="0" y="161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1" y="154"/>
                  </a:lnTo>
                  <a:lnTo>
                    <a:pt x="2" y="151"/>
                  </a:lnTo>
                  <a:lnTo>
                    <a:pt x="2" y="149"/>
                  </a:lnTo>
                  <a:lnTo>
                    <a:pt x="3" y="148"/>
                  </a:lnTo>
                  <a:lnTo>
                    <a:pt x="4" y="145"/>
                  </a:lnTo>
                  <a:lnTo>
                    <a:pt x="5" y="143"/>
                  </a:lnTo>
                  <a:lnTo>
                    <a:pt x="5" y="142"/>
                  </a:lnTo>
                  <a:lnTo>
                    <a:pt x="5" y="140"/>
                  </a:lnTo>
                  <a:lnTo>
                    <a:pt x="6" y="138"/>
                  </a:lnTo>
                  <a:lnTo>
                    <a:pt x="7" y="137"/>
                  </a:lnTo>
                  <a:lnTo>
                    <a:pt x="8" y="135"/>
                  </a:lnTo>
                  <a:lnTo>
                    <a:pt x="8" y="133"/>
                  </a:lnTo>
                  <a:lnTo>
                    <a:pt x="8" y="131"/>
                  </a:lnTo>
                  <a:lnTo>
                    <a:pt x="9" y="129"/>
                  </a:lnTo>
                  <a:lnTo>
                    <a:pt x="10" y="126"/>
                  </a:lnTo>
                  <a:lnTo>
                    <a:pt x="11" y="123"/>
                  </a:lnTo>
                  <a:lnTo>
                    <a:pt x="12" y="120"/>
                  </a:lnTo>
                  <a:lnTo>
                    <a:pt x="13" y="117"/>
                  </a:lnTo>
                  <a:lnTo>
                    <a:pt x="14" y="115"/>
                  </a:lnTo>
                  <a:lnTo>
                    <a:pt x="15" y="112"/>
                  </a:lnTo>
                  <a:lnTo>
                    <a:pt x="16" y="112"/>
                  </a:lnTo>
                  <a:lnTo>
                    <a:pt x="16" y="112"/>
                  </a:lnTo>
                  <a:lnTo>
                    <a:pt x="16" y="111"/>
                  </a:lnTo>
                  <a:lnTo>
                    <a:pt x="16" y="110"/>
                  </a:lnTo>
                  <a:lnTo>
                    <a:pt x="16" y="109"/>
                  </a:lnTo>
                  <a:lnTo>
                    <a:pt x="17" y="109"/>
                  </a:lnTo>
                  <a:lnTo>
                    <a:pt x="17" y="108"/>
                  </a:lnTo>
                  <a:lnTo>
                    <a:pt x="17" y="107"/>
                  </a:lnTo>
                  <a:lnTo>
                    <a:pt x="19" y="106"/>
                  </a:lnTo>
                  <a:lnTo>
                    <a:pt x="20" y="105"/>
                  </a:lnTo>
                  <a:lnTo>
                    <a:pt x="21" y="104"/>
                  </a:lnTo>
                  <a:lnTo>
                    <a:pt x="22" y="101"/>
                  </a:lnTo>
                  <a:lnTo>
                    <a:pt x="23" y="99"/>
                  </a:lnTo>
                  <a:lnTo>
                    <a:pt x="24" y="98"/>
                  </a:lnTo>
                  <a:lnTo>
                    <a:pt x="26" y="95"/>
                  </a:lnTo>
                  <a:lnTo>
                    <a:pt x="27" y="93"/>
                  </a:lnTo>
                  <a:lnTo>
                    <a:pt x="28" y="91"/>
                  </a:lnTo>
                  <a:lnTo>
                    <a:pt x="30" y="89"/>
                  </a:lnTo>
                  <a:lnTo>
                    <a:pt x="31" y="87"/>
                  </a:lnTo>
                  <a:lnTo>
                    <a:pt x="32" y="86"/>
                  </a:lnTo>
                  <a:lnTo>
                    <a:pt x="33" y="85"/>
                  </a:lnTo>
                  <a:lnTo>
                    <a:pt x="35" y="83"/>
                  </a:lnTo>
                  <a:lnTo>
                    <a:pt x="36" y="83"/>
                  </a:lnTo>
                  <a:lnTo>
                    <a:pt x="38" y="82"/>
                  </a:lnTo>
                  <a:lnTo>
                    <a:pt x="38" y="79"/>
                  </a:lnTo>
                  <a:lnTo>
                    <a:pt x="39" y="76"/>
                  </a:lnTo>
                  <a:lnTo>
                    <a:pt x="41" y="73"/>
                  </a:lnTo>
                  <a:lnTo>
                    <a:pt x="43" y="70"/>
                  </a:lnTo>
                  <a:lnTo>
                    <a:pt x="45" y="68"/>
                  </a:lnTo>
                  <a:lnTo>
                    <a:pt x="47" y="65"/>
                  </a:lnTo>
                  <a:lnTo>
                    <a:pt x="49" y="62"/>
                  </a:lnTo>
                  <a:lnTo>
                    <a:pt x="52" y="61"/>
                  </a:lnTo>
                  <a:lnTo>
                    <a:pt x="54" y="59"/>
                  </a:lnTo>
                  <a:lnTo>
                    <a:pt x="57" y="57"/>
                  </a:lnTo>
                  <a:lnTo>
                    <a:pt x="60" y="56"/>
                  </a:lnTo>
                  <a:lnTo>
                    <a:pt x="62" y="54"/>
                  </a:lnTo>
                  <a:lnTo>
                    <a:pt x="65" y="52"/>
                  </a:lnTo>
                  <a:lnTo>
                    <a:pt x="67" y="50"/>
                  </a:lnTo>
                  <a:lnTo>
                    <a:pt x="68" y="49"/>
                  </a:lnTo>
                  <a:lnTo>
                    <a:pt x="70" y="48"/>
                  </a:lnTo>
                  <a:lnTo>
                    <a:pt x="71" y="47"/>
                  </a:lnTo>
                  <a:lnTo>
                    <a:pt x="71" y="47"/>
                  </a:lnTo>
                  <a:lnTo>
                    <a:pt x="73" y="46"/>
                  </a:lnTo>
                  <a:lnTo>
                    <a:pt x="73" y="45"/>
                  </a:lnTo>
                  <a:lnTo>
                    <a:pt x="75" y="44"/>
                  </a:lnTo>
                  <a:lnTo>
                    <a:pt x="76" y="43"/>
                  </a:lnTo>
                  <a:lnTo>
                    <a:pt x="78" y="43"/>
                  </a:lnTo>
                  <a:lnTo>
                    <a:pt x="79" y="42"/>
                  </a:lnTo>
                  <a:lnTo>
                    <a:pt x="80" y="41"/>
                  </a:lnTo>
                  <a:lnTo>
                    <a:pt x="82" y="41"/>
                  </a:lnTo>
                  <a:lnTo>
                    <a:pt x="83" y="40"/>
                  </a:lnTo>
                  <a:lnTo>
                    <a:pt x="84" y="40"/>
                  </a:lnTo>
                  <a:lnTo>
                    <a:pt x="84" y="41"/>
                  </a:lnTo>
                  <a:lnTo>
                    <a:pt x="86" y="41"/>
                  </a:lnTo>
                  <a:lnTo>
                    <a:pt x="87" y="43"/>
                  </a:lnTo>
                  <a:lnTo>
                    <a:pt x="87" y="43"/>
                  </a:lnTo>
                  <a:lnTo>
                    <a:pt x="88" y="41"/>
                  </a:lnTo>
                  <a:lnTo>
                    <a:pt x="90" y="38"/>
                  </a:lnTo>
                  <a:lnTo>
                    <a:pt x="90" y="37"/>
                  </a:lnTo>
                  <a:lnTo>
                    <a:pt x="92" y="34"/>
                  </a:lnTo>
                  <a:lnTo>
                    <a:pt x="93" y="32"/>
                  </a:lnTo>
                  <a:lnTo>
                    <a:pt x="95" y="30"/>
                  </a:lnTo>
                  <a:lnTo>
                    <a:pt x="97" y="28"/>
                  </a:lnTo>
                  <a:lnTo>
                    <a:pt x="98" y="26"/>
                  </a:lnTo>
                  <a:lnTo>
                    <a:pt x="100" y="25"/>
                  </a:lnTo>
                  <a:lnTo>
                    <a:pt x="102" y="24"/>
                  </a:lnTo>
                  <a:lnTo>
                    <a:pt x="103" y="23"/>
                  </a:lnTo>
                  <a:lnTo>
                    <a:pt x="106" y="22"/>
                  </a:lnTo>
                  <a:lnTo>
                    <a:pt x="107" y="21"/>
                  </a:lnTo>
                  <a:lnTo>
                    <a:pt x="109" y="20"/>
                  </a:lnTo>
                  <a:lnTo>
                    <a:pt x="112" y="20"/>
                  </a:lnTo>
                  <a:lnTo>
                    <a:pt x="114" y="20"/>
                  </a:lnTo>
                  <a:lnTo>
                    <a:pt x="114" y="19"/>
                  </a:lnTo>
                  <a:lnTo>
                    <a:pt x="114" y="18"/>
                  </a:lnTo>
                  <a:lnTo>
                    <a:pt x="115" y="17"/>
                  </a:lnTo>
                  <a:lnTo>
                    <a:pt x="116" y="15"/>
                  </a:lnTo>
                  <a:lnTo>
                    <a:pt x="117" y="14"/>
                  </a:lnTo>
                  <a:lnTo>
                    <a:pt x="117" y="13"/>
                  </a:lnTo>
                  <a:lnTo>
                    <a:pt x="118" y="12"/>
                  </a:lnTo>
                  <a:lnTo>
                    <a:pt x="119" y="11"/>
                  </a:lnTo>
                  <a:lnTo>
                    <a:pt x="120" y="11"/>
                  </a:lnTo>
                  <a:lnTo>
                    <a:pt x="120" y="12"/>
                  </a:lnTo>
                  <a:lnTo>
                    <a:pt x="120" y="12"/>
                  </a:lnTo>
                  <a:lnTo>
                    <a:pt x="121" y="12"/>
                  </a:lnTo>
                  <a:lnTo>
                    <a:pt x="122" y="12"/>
                  </a:lnTo>
                  <a:lnTo>
                    <a:pt x="122" y="12"/>
                  </a:lnTo>
                  <a:lnTo>
                    <a:pt x="123" y="13"/>
                  </a:lnTo>
                  <a:lnTo>
                    <a:pt x="123" y="13"/>
                  </a:lnTo>
                  <a:lnTo>
                    <a:pt x="123" y="12"/>
                  </a:lnTo>
                  <a:lnTo>
                    <a:pt x="123" y="10"/>
                  </a:lnTo>
                  <a:lnTo>
                    <a:pt x="124" y="8"/>
                  </a:lnTo>
                  <a:lnTo>
                    <a:pt x="125" y="6"/>
                  </a:lnTo>
                  <a:lnTo>
                    <a:pt x="125" y="6"/>
                  </a:lnTo>
                  <a:lnTo>
                    <a:pt x="126" y="4"/>
                  </a:lnTo>
                  <a:lnTo>
                    <a:pt x="127" y="3"/>
                  </a:lnTo>
                  <a:lnTo>
                    <a:pt x="127" y="2"/>
                  </a:lnTo>
                  <a:lnTo>
                    <a:pt x="128" y="1"/>
                  </a:lnTo>
                  <a:lnTo>
                    <a:pt x="128" y="1"/>
                  </a:lnTo>
                  <a:lnTo>
                    <a:pt x="128" y="1"/>
                  </a:lnTo>
                  <a:lnTo>
                    <a:pt x="129" y="0"/>
                  </a:lnTo>
                  <a:lnTo>
                    <a:pt x="130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18" name="Freeform 606">
              <a:extLst>
                <a:ext uri="{FF2B5EF4-FFF2-40B4-BE49-F238E27FC236}">
                  <a16:creationId xmlns:a16="http://schemas.microsoft.com/office/drawing/2014/main" id="{105A379F-1210-BF8E-7467-711019C6D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9" y="3622"/>
              <a:ext cx="146" cy="163"/>
            </a:xfrm>
            <a:custGeom>
              <a:avLst/>
              <a:gdLst>
                <a:gd name="T0" fmla="*/ 134 w 146"/>
                <a:gd name="T1" fmla="*/ 5 h 163"/>
                <a:gd name="T2" fmla="*/ 143 w 146"/>
                <a:gd name="T3" fmla="*/ 20 h 163"/>
                <a:gd name="T4" fmla="*/ 142 w 146"/>
                <a:gd name="T5" fmla="*/ 36 h 163"/>
                <a:gd name="T6" fmla="*/ 129 w 146"/>
                <a:gd name="T7" fmla="*/ 49 h 163"/>
                <a:gd name="T8" fmla="*/ 128 w 146"/>
                <a:gd name="T9" fmla="*/ 45 h 163"/>
                <a:gd name="T10" fmla="*/ 139 w 146"/>
                <a:gd name="T11" fmla="*/ 22 h 163"/>
                <a:gd name="T12" fmla="*/ 132 w 146"/>
                <a:gd name="T13" fmla="*/ 37 h 163"/>
                <a:gd name="T14" fmla="*/ 118 w 146"/>
                <a:gd name="T15" fmla="*/ 56 h 163"/>
                <a:gd name="T16" fmla="*/ 112 w 146"/>
                <a:gd name="T17" fmla="*/ 60 h 163"/>
                <a:gd name="T18" fmla="*/ 117 w 146"/>
                <a:gd name="T19" fmla="*/ 37 h 163"/>
                <a:gd name="T20" fmla="*/ 115 w 146"/>
                <a:gd name="T21" fmla="*/ 40 h 163"/>
                <a:gd name="T22" fmla="*/ 105 w 146"/>
                <a:gd name="T23" fmla="*/ 69 h 163"/>
                <a:gd name="T24" fmla="*/ 92 w 146"/>
                <a:gd name="T25" fmla="*/ 74 h 163"/>
                <a:gd name="T26" fmla="*/ 101 w 146"/>
                <a:gd name="T27" fmla="*/ 54 h 163"/>
                <a:gd name="T28" fmla="*/ 103 w 146"/>
                <a:gd name="T29" fmla="*/ 42 h 163"/>
                <a:gd name="T30" fmla="*/ 94 w 146"/>
                <a:gd name="T31" fmla="*/ 68 h 163"/>
                <a:gd name="T32" fmla="*/ 81 w 146"/>
                <a:gd name="T33" fmla="*/ 81 h 163"/>
                <a:gd name="T34" fmla="*/ 67 w 146"/>
                <a:gd name="T35" fmla="*/ 94 h 163"/>
                <a:gd name="T36" fmla="*/ 73 w 146"/>
                <a:gd name="T37" fmla="*/ 78 h 163"/>
                <a:gd name="T38" fmla="*/ 84 w 146"/>
                <a:gd name="T39" fmla="*/ 59 h 163"/>
                <a:gd name="T40" fmla="*/ 84 w 146"/>
                <a:gd name="T41" fmla="*/ 54 h 163"/>
                <a:gd name="T42" fmla="*/ 68 w 146"/>
                <a:gd name="T43" fmla="*/ 84 h 163"/>
                <a:gd name="T44" fmla="*/ 57 w 146"/>
                <a:gd name="T45" fmla="*/ 105 h 163"/>
                <a:gd name="T46" fmla="*/ 49 w 146"/>
                <a:gd name="T47" fmla="*/ 111 h 163"/>
                <a:gd name="T48" fmla="*/ 54 w 146"/>
                <a:gd name="T49" fmla="*/ 93 h 163"/>
                <a:gd name="T50" fmla="*/ 65 w 146"/>
                <a:gd name="T51" fmla="*/ 75 h 163"/>
                <a:gd name="T52" fmla="*/ 51 w 146"/>
                <a:gd name="T53" fmla="*/ 100 h 163"/>
                <a:gd name="T54" fmla="*/ 42 w 146"/>
                <a:gd name="T55" fmla="*/ 124 h 163"/>
                <a:gd name="T56" fmla="*/ 43 w 146"/>
                <a:gd name="T57" fmla="*/ 103 h 163"/>
                <a:gd name="T58" fmla="*/ 49 w 146"/>
                <a:gd name="T59" fmla="*/ 92 h 163"/>
                <a:gd name="T60" fmla="*/ 40 w 146"/>
                <a:gd name="T61" fmla="*/ 107 h 163"/>
                <a:gd name="T62" fmla="*/ 38 w 146"/>
                <a:gd name="T63" fmla="*/ 124 h 163"/>
                <a:gd name="T64" fmla="*/ 35 w 146"/>
                <a:gd name="T65" fmla="*/ 116 h 163"/>
                <a:gd name="T66" fmla="*/ 55 w 146"/>
                <a:gd name="T67" fmla="*/ 73 h 163"/>
                <a:gd name="T68" fmla="*/ 73 w 146"/>
                <a:gd name="T69" fmla="*/ 53 h 163"/>
                <a:gd name="T70" fmla="*/ 48 w 146"/>
                <a:gd name="T71" fmla="*/ 81 h 163"/>
                <a:gd name="T72" fmla="*/ 32 w 146"/>
                <a:gd name="T73" fmla="*/ 140 h 163"/>
                <a:gd name="T74" fmla="*/ 21 w 146"/>
                <a:gd name="T75" fmla="*/ 146 h 163"/>
                <a:gd name="T76" fmla="*/ 14 w 146"/>
                <a:gd name="T77" fmla="*/ 149 h 163"/>
                <a:gd name="T78" fmla="*/ 12 w 146"/>
                <a:gd name="T79" fmla="*/ 137 h 163"/>
                <a:gd name="T80" fmla="*/ 16 w 146"/>
                <a:gd name="T81" fmla="*/ 118 h 163"/>
                <a:gd name="T82" fmla="*/ 12 w 146"/>
                <a:gd name="T83" fmla="*/ 134 h 163"/>
                <a:gd name="T84" fmla="*/ 11 w 146"/>
                <a:gd name="T85" fmla="*/ 151 h 163"/>
                <a:gd name="T86" fmla="*/ 10 w 146"/>
                <a:gd name="T87" fmla="*/ 153 h 163"/>
                <a:gd name="T88" fmla="*/ 0 w 146"/>
                <a:gd name="T89" fmla="*/ 157 h 163"/>
                <a:gd name="T90" fmla="*/ 6 w 146"/>
                <a:gd name="T91" fmla="*/ 138 h 163"/>
                <a:gd name="T92" fmla="*/ 13 w 146"/>
                <a:gd name="T93" fmla="*/ 117 h 163"/>
                <a:gd name="T94" fmla="*/ 17 w 146"/>
                <a:gd name="T95" fmla="*/ 108 h 163"/>
                <a:gd name="T96" fmla="*/ 27 w 146"/>
                <a:gd name="T97" fmla="*/ 93 h 163"/>
                <a:gd name="T98" fmla="*/ 38 w 146"/>
                <a:gd name="T99" fmla="*/ 79 h 163"/>
                <a:gd name="T100" fmla="*/ 60 w 146"/>
                <a:gd name="T101" fmla="*/ 56 h 163"/>
                <a:gd name="T102" fmla="*/ 73 w 146"/>
                <a:gd name="T103" fmla="*/ 45 h 163"/>
                <a:gd name="T104" fmla="*/ 86 w 146"/>
                <a:gd name="T105" fmla="*/ 41 h 163"/>
                <a:gd name="T106" fmla="*/ 97 w 146"/>
                <a:gd name="T107" fmla="*/ 28 h 163"/>
                <a:gd name="T108" fmla="*/ 114 w 146"/>
                <a:gd name="T109" fmla="*/ 20 h 163"/>
                <a:gd name="T110" fmla="*/ 120 w 146"/>
                <a:gd name="T111" fmla="*/ 11 h 163"/>
                <a:gd name="T112" fmla="*/ 123 w 146"/>
                <a:gd name="T113" fmla="*/ 10 h 163"/>
                <a:gd name="T114" fmla="*/ 128 w 146"/>
                <a:gd name="T115" fmla="*/ 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6" h="163">
                  <a:moveTo>
                    <a:pt x="131" y="0"/>
                  </a:moveTo>
                  <a:lnTo>
                    <a:pt x="131" y="0"/>
                  </a:lnTo>
                  <a:lnTo>
                    <a:pt x="132" y="0"/>
                  </a:lnTo>
                  <a:lnTo>
                    <a:pt x="133" y="1"/>
                  </a:lnTo>
                  <a:lnTo>
                    <a:pt x="133" y="2"/>
                  </a:lnTo>
                  <a:lnTo>
                    <a:pt x="134" y="3"/>
                  </a:lnTo>
                  <a:lnTo>
                    <a:pt x="134" y="3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4" y="5"/>
                  </a:lnTo>
                  <a:lnTo>
                    <a:pt x="134" y="5"/>
                  </a:lnTo>
                  <a:lnTo>
                    <a:pt x="136" y="6"/>
                  </a:lnTo>
                  <a:lnTo>
                    <a:pt x="137" y="6"/>
                  </a:lnTo>
                  <a:lnTo>
                    <a:pt x="139" y="8"/>
                  </a:lnTo>
                  <a:lnTo>
                    <a:pt x="140" y="10"/>
                  </a:lnTo>
                  <a:lnTo>
                    <a:pt x="141" y="12"/>
                  </a:lnTo>
                  <a:lnTo>
                    <a:pt x="142" y="13"/>
                  </a:lnTo>
                  <a:lnTo>
                    <a:pt x="142" y="16"/>
                  </a:lnTo>
                  <a:lnTo>
                    <a:pt x="143" y="18"/>
                  </a:lnTo>
                  <a:lnTo>
                    <a:pt x="143" y="20"/>
                  </a:lnTo>
                  <a:lnTo>
                    <a:pt x="144" y="22"/>
                  </a:lnTo>
                  <a:lnTo>
                    <a:pt x="144" y="24"/>
                  </a:lnTo>
                  <a:lnTo>
                    <a:pt x="145" y="25"/>
                  </a:lnTo>
                  <a:lnTo>
                    <a:pt x="145" y="28"/>
                  </a:lnTo>
                  <a:lnTo>
                    <a:pt x="145" y="29"/>
                  </a:lnTo>
                  <a:lnTo>
                    <a:pt x="145" y="31"/>
                  </a:lnTo>
                  <a:lnTo>
                    <a:pt x="145" y="31"/>
                  </a:lnTo>
                  <a:lnTo>
                    <a:pt x="145" y="31"/>
                  </a:lnTo>
                  <a:lnTo>
                    <a:pt x="144" y="34"/>
                  </a:lnTo>
                  <a:lnTo>
                    <a:pt x="142" y="36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39" y="42"/>
                  </a:lnTo>
                  <a:lnTo>
                    <a:pt x="137" y="43"/>
                  </a:lnTo>
                  <a:lnTo>
                    <a:pt x="136" y="44"/>
                  </a:lnTo>
                  <a:lnTo>
                    <a:pt x="135" y="45"/>
                  </a:lnTo>
                  <a:lnTo>
                    <a:pt x="134" y="47"/>
                  </a:lnTo>
                  <a:lnTo>
                    <a:pt x="132" y="48"/>
                  </a:lnTo>
                  <a:lnTo>
                    <a:pt x="131" y="49"/>
                  </a:lnTo>
                  <a:lnTo>
                    <a:pt x="129" y="49"/>
                  </a:lnTo>
                  <a:lnTo>
                    <a:pt x="128" y="51"/>
                  </a:lnTo>
                  <a:lnTo>
                    <a:pt x="125" y="52"/>
                  </a:lnTo>
                  <a:lnTo>
                    <a:pt x="124" y="53"/>
                  </a:lnTo>
                  <a:lnTo>
                    <a:pt x="123" y="54"/>
                  </a:lnTo>
                  <a:lnTo>
                    <a:pt x="123" y="54"/>
                  </a:lnTo>
                  <a:lnTo>
                    <a:pt x="123" y="52"/>
                  </a:lnTo>
                  <a:lnTo>
                    <a:pt x="125" y="51"/>
                  </a:lnTo>
                  <a:lnTo>
                    <a:pt x="126" y="49"/>
                  </a:lnTo>
                  <a:lnTo>
                    <a:pt x="127" y="48"/>
                  </a:lnTo>
                  <a:lnTo>
                    <a:pt x="128" y="45"/>
                  </a:lnTo>
                  <a:lnTo>
                    <a:pt x="130" y="43"/>
                  </a:lnTo>
                  <a:lnTo>
                    <a:pt x="131" y="41"/>
                  </a:lnTo>
                  <a:lnTo>
                    <a:pt x="133" y="38"/>
                  </a:lnTo>
                  <a:lnTo>
                    <a:pt x="134" y="36"/>
                  </a:lnTo>
                  <a:lnTo>
                    <a:pt x="136" y="33"/>
                  </a:lnTo>
                  <a:lnTo>
                    <a:pt x="136" y="31"/>
                  </a:lnTo>
                  <a:lnTo>
                    <a:pt x="137" y="29"/>
                  </a:lnTo>
                  <a:lnTo>
                    <a:pt x="139" y="26"/>
                  </a:lnTo>
                  <a:lnTo>
                    <a:pt x="139" y="24"/>
                  </a:lnTo>
                  <a:lnTo>
                    <a:pt x="139" y="22"/>
                  </a:lnTo>
                  <a:lnTo>
                    <a:pt x="139" y="20"/>
                  </a:lnTo>
                  <a:lnTo>
                    <a:pt x="139" y="20"/>
                  </a:lnTo>
                  <a:lnTo>
                    <a:pt x="139" y="22"/>
                  </a:lnTo>
                  <a:lnTo>
                    <a:pt x="139" y="24"/>
                  </a:lnTo>
                  <a:lnTo>
                    <a:pt x="137" y="25"/>
                  </a:lnTo>
                  <a:lnTo>
                    <a:pt x="136" y="28"/>
                  </a:lnTo>
                  <a:lnTo>
                    <a:pt x="136" y="31"/>
                  </a:lnTo>
                  <a:lnTo>
                    <a:pt x="134" y="32"/>
                  </a:lnTo>
                  <a:lnTo>
                    <a:pt x="133" y="35"/>
                  </a:lnTo>
                  <a:lnTo>
                    <a:pt x="132" y="37"/>
                  </a:lnTo>
                  <a:lnTo>
                    <a:pt x="131" y="40"/>
                  </a:lnTo>
                  <a:lnTo>
                    <a:pt x="128" y="43"/>
                  </a:lnTo>
                  <a:lnTo>
                    <a:pt x="127" y="45"/>
                  </a:lnTo>
                  <a:lnTo>
                    <a:pt x="125" y="47"/>
                  </a:lnTo>
                  <a:lnTo>
                    <a:pt x="124" y="49"/>
                  </a:lnTo>
                  <a:lnTo>
                    <a:pt x="123" y="51"/>
                  </a:lnTo>
                  <a:lnTo>
                    <a:pt x="121" y="53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18" y="56"/>
                  </a:lnTo>
                  <a:lnTo>
                    <a:pt x="117" y="57"/>
                  </a:lnTo>
                  <a:lnTo>
                    <a:pt x="115" y="58"/>
                  </a:lnTo>
                  <a:lnTo>
                    <a:pt x="114" y="59"/>
                  </a:lnTo>
                  <a:lnTo>
                    <a:pt x="113" y="60"/>
                  </a:lnTo>
                  <a:lnTo>
                    <a:pt x="112" y="61"/>
                  </a:lnTo>
                  <a:lnTo>
                    <a:pt x="111" y="62"/>
                  </a:lnTo>
                  <a:lnTo>
                    <a:pt x="109" y="63"/>
                  </a:lnTo>
                  <a:lnTo>
                    <a:pt x="109" y="63"/>
                  </a:lnTo>
                  <a:lnTo>
                    <a:pt x="111" y="62"/>
                  </a:lnTo>
                  <a:lnTo>
                    <a:pt x="112" y="60"/>
                  </a:lnTo>
                  <a:lnTo>
                    <a:pt x="112" y="58"/>
                  </a:lnTo>
                  <a:lnTo>
                    <a:pt x="113" y="56"/>
                  </a:lnTo>
                  <a:lnTo>
                    <a:pt x="114" y="54"/>
                  </a:lnTo>
                  <a:lnTo>
                    <a:pt x="114" y="52"/>
                  </a:lnTo>
                  <a:lnTo>
                    <a:pt x="114" y="49"/>
                  </a:lnTo>
                  <a:lnTo>
                    <a:pt x="114" y="47"/>
                  </a:lnTo>
                  <a:lnTo>
                    <a:pt x="115" y="44"/>
                  </a:lnTo>
                  <a:lnTo>
                    <a:pt x="116" y="42"/>
                  </a:lnTo>
                  <a:lnTo>
                    <a:pt x="116" y="40"/>
                  </a:lnTo>
                  <a:lnTo>
                    <a:pt x="117" y="37"/>
                  </a:lnTo>
                  <a:lnTo>
                    <a:pt x="117" y="35"/>
                  </a:lnTo>
                  <a:lnTo>
                    <a:pt x="118" y="32"/>
                  </a:lnTo>
                  <a:lnTo>
                    <a:pt x="120" y="30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19" y="30"/>
                  </a:lnTo>
                  <a:lnTo>
                    <a:pt x="118" y="31"/>
                  </a:lnTo>
                  <a:lnTo>
                    <a:pt x="117" y="34"/>
                  </a:lnTo>
                  <a:lnTo>
                    <a:pt x="116" y="37"/>
                  </a:lnTo>
                  <a:lnTo>
                    <a:pt x="115" y="40"/>
                  </a:lnTo>
                  <a:lnTo>
                    <a:pt x="114" y="43"/>
                  </a:lnTo>
                  <a:lnTo>
                    <a:pt x="113" y="47"/>
                  </a:lnTo>
                  <a:lnTo>
                    <a:pt x="112" y="49"/>
                  </a:lnTo>
                  <a:lnTo>
                    <a:pt x="111" y="53"/>
                  </a:lnTo>
                  <a:lnTo>
                    <a:pt x="110" y="56"/>
                  </a:lnTo>
                  <a:lnTo>
                    <a:pt x="109" y="60"/>
                  </a:lnTo>
                  <a:lnTo>
                    <a:pt x="108" y="62"/>
                  </a:lnTo>
                  <a:lnTo>
                    <a:pt x="107" y="65"/>
                  </a:lnTo>
                  <a:lnTo>
                    <a:pt x="106" y="68"/>
                  </a:lnTo>
                  <a:lnTo>
                    <a:pt x="105" y="69"/>
                  </a:lnTo>
                  <a:lnTo>
                    <a:pt x="103" y="71"/>
                  </a:lnTo>
                  <a:lnTo>
                    <a:pt x="103" y="71"/>
                  </a:lnTo>
                  <a:lnTo>
                    <a:pt x="103" y="71"/>
                  </a:lnTo>
                  <a:lnTo>
                    <a:pt x="101" y="71"/>
                  </a:lnTo>
                  <a:lnTo>
                    <a:pt x="100" y="72"/>
                  </a:lnTo>
                  <a:lnTo>
                    <a:pt x="98" y="72"/>
                  </a:lnTo>
                  <a:lnTo>
                    <a:pt x="96" y="73"/>
                  </a:lnTo>
                  <a:lnTo>
                    <a:pt x="95" y="73"/>
                  </a:lnTo>
                  <a:lnTo>
                    <a:pt x="93" y="74"/>
                  </a:lnTo>
                  <a:lnTo>
                    <a:pt x="92" y="74"/>
                  </a:lnTo>
                  <a:lnTo>
                    <a:pt x="92" y="74"/>
                  </a:lnTo>
                  <a:lnTo>
                    <a:pt x="94" y="72"/>
                  </a:lnTo>
                  <a:lnTo>
                    <a:pt x="95" y="70"/>
                  </a:lnTo>
                  <a:lnTo>
                    <a:pt x="96" y="68"/>
                  </a:lnTo>
                  <a:lnTo>
                    <a:pt x="97" y="66"/>
                  </a:lnTo>
                  <a:lnTo>
                    <a:pt x="98" y="63"/>
                  </a:lnTo>
                  <a:lnTo>
                    <a:pt x="98" y="62"/>
                  </a:lnTo>
                  <a:lnTo>
                    <a:pt x="99" y="59"/>
                  </a:lnTo>
                  <a:lnTo>
                    <a:pt x="100" y="56"/>
                  </a:lnTo>
                  <a:lnTo>
                    <a:pt x="101" y="54"/>
                  </a:lnTo>
                  <a:lnTo>
                    <a:pt x="101" y="51"/>
                  </a:lnTo>
                  <a:lnTo>
                    <a:pt x="102" y="49"/>
                  </a:lnTo>
                  <a:lnTo>
                    <a:pt x="103" y="47"/>
                  </a:lnTo>
                  <a:lnTo>
                    <a:pt x="103" y="44"/>
                  </a:lnTo>
                  <a:lnTo>
                    <a:pt x="104" y="43"/>
                  </a:lnTo>
                  <a:lnTo>
                    <a:pt x="106" y="41"/>
                  </a:lnTo>
                  <a:lnTo>
                    <a:pt x="106" y="38"/>
                  </a:lnTo>
                  <a:lnTo>
                    <a:pt x="106" y="38"/>
                  </a:lnTo>
                  <a:lnTo>
                    <a:pt x="105" y="40"/>
                  </a:lnTo>
                  <a:lnTo>
                    <a:pt x="103" y="42"/>
                  </a:lnTo>
                  <a:lnTo>
                    <a:pt x="102" y="43"/>
                  </a:lnTo>
                  <a:lnTo>
                    <a:pt x="101" y="46"/>
                  </a:lnTo>
                  <a:lnTo>
                    <a:pt x="101" y="49"/>
                  </a:lnTo>
                  <a:lnTo>
                    <a:pt x="100" y="51"/>
                  </a:lnTo>
                  <a:lnTo>
                    <a:pt x="99" y="54"/>
                  </a:lnTo>
                  <a:lnTo>
                    <a:pt x="98" y="56"/>
                  </a:lnTo>
                  <a:lnTo>
                    <a:pt x="98" y="60"/>
                  </a:lnTo>
                  <a:lnTo>
                    <a:pt x="96" y="62"/>
                  </a:lnTo>
                  <a:lnTo>
                    <a:pt x="95" y="65"/>
                  </a:lnTo>
                  <a:lnTo>
                    <a:pt x="94" y="68"/>
                  </a:lnTo>
                  <a:lnTo>
                    <a:pt x="93" y="70"/>
                  </a:lnTo>
                  <a:lnTo>
                    <a:pt x="91" y="73"/>
                  </a:lnTo>
                  <a:lnTo>
                    <a:pt x="90" y="75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6" y="78"/>
                  </a:lnTo>
                  <a:lnTo>
                    <a:pt x="85" y="79"/>
                  </a:lnTo>
                  <a:lnTo>
                    <a:pt x="84" y="80"/>
                  </a:lnTo>
                  <a:lnTo>
                    <a:pt x="82" y="81"/>
                  </a:lnTo>
                  <a:lnTo>
                    <a:pt x="81" y="81"/>
                  </a:lnTo>
                  <a:lnTo>
                    <a:pt x="79" y="83"/>
                  </a:lnTo>
                  <a:lnTo>
                    <a:pt x="78" y="84"/>
                  </a:lnTo>
                  <a:lnTo>
                    <a:pt x="76" y="86"/>
                  </a:lnTo>
                  <a:lnTo>
                    <a:pt x="75" y="87"/>
                  </a:lnTo>
                  <a:lnTo>
                    <a:pt x="73" y="88"/>
                  </a:lnTo>
                  <a:lnTo>
                    <a:pt x="72" y="89"/>
                  </a:lnTo>
                  <a:lnTo>
                    <a:pt x="71" y="91"/>
                  </a:lnTo>
                  <a:lnTo>
                    <a:pt x="70" y="92"/>
                  </a:lnTo>
                  <a:lnTo>
                    <a:pt x="68" y="93"/>
                  </a:lnTo>
                  <a:lnTo>
                    <a:pt x="67" y="94"/>
                  </a:lnTo>
                  <a:lnTo>
                    <a:pt x="66" y="95"/>
                  </a:lnTo>
                  <a:lnTo>
                    <a:pt x="66" y="95"/>
                  </a:lnTo>
                  <a:lnTo>
                    <a:pt x="66" y="93"/>
                  </a:lnTo>
                  <a:lnTo>
                    <a:pt x="67" y="91"/>
                  </a:lnTo>
                  <a:lnTo>
                    <a:pt x="68" y="88"/>
                  </a:lnTo>
                  <a:lnTo>
                    <a:pt x="68" y="87"/>
                  </a:lnTo>
                  <a:lnTo>
                    <a:pt x="70" y="85"/>
                  </a:lnTo>
                  <a:lnTo>
                    <a:pt x="71" y="82"/>
                  </a:lnTo>
                  <a:lnTo>
                    <a:pt x="72" y="81"/>
                  </a:lnTo>
                  <a:lnTo>
                    <a:pt x="73" y="78"/>
                  </a:lnTo>
                  <a:lnTo>
                    <a:pt x="75" y="76"/>
                  </a:lnTo>
                  <a:lnTo>
                    <a:pt x="76" y="74"/>
                  </a:lnTo>
                  <a:lnTo>
                    <a:pt x="78" y="72"/>
                  </a:lnTo>
                  <a:lnTo>
                    <a:pt x="79" y="70"/>
                  </a:lnTo>
                  <a:lnTo>
                    <a:pt x="81" y="68"/>
                  </a:lnTo>
                  <a:lnTo>
                    <a:pt x="82" y="66"/>
                  </a:lnTo>
                  <a:lnTo>
                    <a:pt x="82" y="64"/>
                  </a:lnTo>
                  <a:lnTo>
                    <a:pt x="83" y="62"/>
                  </a:lnTo>
                  <a:lnTo>
                    <a:pt x="83" y="62"/>
                  </a:lnTo>
                  <a:lnTo>
                    <a:pt x="84" y="59"/>
                  </a:lnTo>
                  <a:lnTo>
                    <a:pt x="84" y="56"/>
                  </a:lnTo>
                  <a:lnTo>
                    <a:pt x="84" y="55"/>
                  </a:lnTo>
                  <a:lnTo>
                    <a:pt x="85" y="53"/>
                  </a:lnTo>
                  <a:lnTo>
                    <a:pt x="86" y="51"/>
                  </a:lnTo>
                  <a:lnTo>
                    <a:pt x="87" y="49"/>
                  </a:lnTo>
                  <a:lnTo>
                    <a:pt x="87" y="47"/>
                  </a:lnTo>
                  <a:lnTo>
                    <a:pt x="87" y="44"/>
                  </a:lnTo>
                  <a:lnTo>
                    <a:pt x="87" y="44"/>
                  </a:lnTo>
                  <a:lnTo>
                    <a:pt x="86" y="49"/>
                  </a:lnTo>
                  <a:lnTo>
                    <a:pt x="84" y="54"/>
                  </a:lnTo>
                  <a:lnTo>
                    <a:pt x="82" y="58"/>
                  </a:lnTo>
                  <a:lnTo>
                    <a:pt x="81" y="62"/>
                  </a:lnTo>
                  <a:lnTo>
                    <a:pt x="79" y="65"/>
                  </a:lnTo>
                  <a:lnTo>
                    <a:pt x="77" y="68"/>
                  </a:lnTo>
                  <a:lnTo>
                    <a:pt x="76" y="71"/>
                  </a:lnTo>
                  <a:lnTo>
                    <a:pt x="74" y="74"/>
                  </a:lnTo>
                  <a:lnTo>
                    <a:pt x="72" y="76"/>
                  </a:lnTo>
                  <a:lnTo>
                    <a:pt x="71" y="78"/>
                  </a:lnTo>
                  <a:lnTo>
                    <a:pt x="69" y="81"/>
                  </a:lnTo>
                  <a:lnTo>
                    <a:pt x="68" y="84"/>
                  </a:lnTo>
                  <a:lnTo>
                    <a:pt x="67" y="87"/>
                  </a:lnTo>
                  <a:lnTo>
                    <a:pt x="65" y="90"/>
                  </a:lnTo>
                  <a:lnTo>
                    <a:pt x="65" y="93"/>
                  </a:lnTo>
                  <a:lnTo>
                    <a:pt x="64" y="97"/>
                  </a:lnTo>
                  <a:lnTo>
                    <a:pt x="64" y="97"/>
                  </a:lnTo>
                  <a:lnTo>
                    <a:pt x="63" y="98"/>
                  </a:lnTo>
                  <a:lnTo>
                    <a:pt x="62" y="99"/>
                  </a:lnTo>
                  <a:lnTo>
                    <a:pt x="60" y="101"/>
                  </a:lnTo>
                  <a:lnTo>
                    <a:pt x="59" y="103"/>
                  </a:lnTo>
                  <a:lnTo>
                    <a:pt x="57" y="105"/>
                  </a:lnTo>
                  <a:lnTo>
                    <a:pt x="55" y="106"/>
                  </a:lnTo>
                  <a:lnTo>
                    <a:pt x="54" y="108"/>
                  </a:lnTo>
                  <a:lnTo>
                    <a:pt x="53" y="110"/>
                  </a:lnTo>
                  <a:lnTo>
                    <a:pt x="53" y="110"/>
                  </a:lnTo>
                  <a:lnTo>
                    <a:pt x="51" y="109"/>
                  </a:lnTo>
                  <a:lnTo>
                    <a:pt x="51" y="109"/>
                  </a:lnTo>
                  <a:lnTo>
                    <a:pt x="50" y="110"/>
                  </a:lnTo>
                  <a:lnTo>
                    <a:pt x="50" y="111"/>
                  </a:lnTo>
                  <a:lnTo>
                    <a:pt x="49" y="111"/>
                  </a:lnTo>
                  <a:lnTo>
                    <a:pt x="49" y="111"/>
                  </a:lnTo>
                  <a:lnTo>
                    <a:pt x="49" y="110"/>
                  </a:lnTo>
                  <a:lnTo>
                    <a:pt x="49" y="108"/>
                  </a:lnTo>
                  <a:lnTo>
                    <a:pt x="49" y="108"/>
                  </a:lnTo>
                  <a:lnTo>
                    <a:pt x="49" y="106"/>
                  </a:lnTo>
                  <a:lnTo>
                    <a:pt x="50" y="105"/>
                  </a:lnTo>
                  <a:lnTo>
                    <a:pt x="51" y="102"/>
                  </a:lnTo>
                  <a:lnTo>
                    <a:pt x="51" y="100"/>
                  </a:lnTo>
                  <a:lnTo>
                    <a:pt x="52" y="98"/>
                  </a:lnTo>
                  <a:lnTo>
                    <a:pt x="53" y="95"/>
                  </a:lnTo>
                  <a:lnTo>
                    <a:pt x="54" y="93"/>
                  </a:lnTo>
                  <a:lnTo>
                    <a:pt x="55" y="91"/>
                  </a:lnTo>
                  <a:lnTo>
                    <a:pt x="57" y="88"/>
                  </a:lnTo>
                  <a:lnTo>
                    <a:pt x="57" y="87"/>
                  </a:lnTo>
                  <a:lnTo>
                    <a:pt x="59" y="84"/>
                  </a:lnTo>
                  <a:lnTo>
                    <a:pt x="60" y="82"/>
                  </a:lnTo>
                  <a:lnTo>
                    <a:pt x="61" y="81"/>
                  </a:lnTo>
                  <a:lnTo>
                    <a:pt x="62" y="79"/>
                  </a:lnTo>
                  <a:lnTo>
                    <a:pt x="64" y="77"/>
                  </a:lnTo>
                  <a:lnTo>
                    <a:pt x="65" y="75"/>
                  </a:lnTo>
                  <a:lnTo>
                    <a:pt x="65" y="75"/>
                  </a:lnTo>
                  <a:lnTo>
                    <a:pt x="64" y="76"/>
                  </a:lnTo>
                  <a:lnTo>
                    <a:pt x="62" y="77"/>
                  </a:lnTo>
                  <a:lnTo>
                    <a:pt x="61" y="80"/>
                  </a:lnTo>
                  <a:lnTo>
                    <a:pt x="60" y="81"/>
                  </a:lnTo>
                  <a:lnTo>
                    <a:pt x="58" y="84"/>
                  </a:lnTo>
                  <a:lnTo>
                    <a:pt x="57" y="87"/>
                  </a:lnTo>
                  <a:lnTo>
                    <a:pt x="55" y="90"/>
                  </a:lnTo>
                  <a:lnTo>
                    <a:pt x="54" y="93"/>
                  </a:lnTo>
                  <a:lnTo>
                    <a:pt x="52" y="97"/>
                  </a:lnTo>
                  <a:lnTo>
                    <a:pt x="51" y="100"/>
                  </a:lnTo>
                  <a:lnTo>
                    <a:pt x="49" y="104"/>
                  </a:lnTo>
                  <a:lnTo>
                    <a:pt x="48" y="107"/>
                  </a:lnTo>
                  <a:lnTo>
                    <a:pt x="47" y="112"/>
                  </a:lnTo>
                  <a:lnTo>
                    <a:pt x="46" y="115"/>
                  </a:lnTo>
                  <a:lnTo>
                    <a:pt x="44" y="118"/>
                  </a:lnTo>
                  <a:lnTo>
                    <a:pt x="43" y="123"/>
                  </a:lnTo>
                  <a:lnTo>
                    <a:pt x="43" y="123"/>
                  </a:lnTo>
                  <a:lnTo>
                    <a:pt x="43" y="123"/>
                  </a:lnTo>
                  <a:lnTo>
                    <a:pt x="43" y="124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41" y="123"/>
                  </a:lnTo>
                  <a:lnTo>
                    <a:pt x="40" y="120"/>
                  </a:lnTo>
                  <a:lnTo>
                    <a:pt x="39" y="118"/>
                  </a:lnTo>
                  <a:lnTo>
                    <a:pt x="40" y="115"/>
                  </a:lnTo>
                  <a:lnTo>
                    <a:pt x="40" y="112"/>
                  </a:lnTo>
                  <a:lnTo>
                    <a:pt x="41" y="108"/>
                  </a:lnTo>
                  <a:lnTo>
                    <a:pt x="42" y="105"/>
                  </a:lnTo>
                  <a:lnTo>
                    <a:pt x="43" y="103"/>
                  </a:lnTo>
                  <a:lnTo>
                    <a:pt x="43" y="103"/>
                  </a:lnTo>
                  <a:lnTo>
                    <a:pt x="44" y="102"/>
                  </a:lnTo>
                  <a:lnTo>
                    <a:pt x="45" y="100"/>
                  </a:lnTo>
                  <a:lnTo>
                    <a:pt x="46" y="99"/>
                  </a:lnTo>
                  <a:lnTo>
                    <a:pt x="46" y="98"/>
                  </a:lnTo>
                  <a:lnTo>
                    <a:pt x="47" y="96"/>
                  </a:lnTo>
                  <a:lnTo>
                    <a:pt x="48" y="94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8" y="93"/>
                  </a:lnTo>
                  <a:lnTo>
                    <a:pt x="46" y="95"/>
                  </a:lnTo>
                  <a:lnTo>
                    <a:pt x="46" y="97"/>
                  </a:lnTo>
                  <a:lnTo>
                    <a:pt x="45" y="99"/>
                  </a:lnTo>
                  <a:lnTo>
                    <a:pt x="43" y="100"/>
                  </a:lnTo>
                  <a:lnTo>
                    <a:pt x="43" y="102"/>
                  </a:lnTo>
                  <a:lnTo>
                    <a:pt x="41" y="104"/>
                  </a:lnTo>
                  <a:lnTo>
                    <a:pt x="41" y="105"/>
                  </a:lnTo>
                  <a:lnTo>
                    <a:pt x="41" y="105"/>
                  </a:lnTo>
                  <a:lnTo>
                    <a:pt x="40" y="107"/>
                  </a:lnTo>
                  <a:lnTo>
                    <a:pt x="39" y="109"/>
                  </a:lnTo>
                  <a:lnTo>
                    <a:pt x="39" y="111"/>
                  </a:lnTo>
                  <a:lnTo>
                    <a:pt x="38" y="112"/>
                  </a:lnTo>
                  <a:lnTo>
                    <a:pt x="38" y="114"/>
                  </a:lnTo>
                  <a:lnTo>
                    <a:pt x="38" y="116"/>
                  </a:lnTo>
                  <a:lnTo>
                    <a:pt x="38" y="118"/>
                  </a:lnTo>
                  <a:lnTo>
                    <a:pt x="38" y="119"/>
                  </a:lnTo>
                  <a:lnTo>
                    <a:pt x="38" y="121"/>
                  </a:lnTo>
                  <a:lnTo>
                    <a:pt x="38" y="123"/>
                  </a:lnTo>
                  <a:lnTo>
                    <a:pt x="38" y="124"/>
                  </a:lnTo>
                  <a:lnTo>
                    <a:pt x="38" y="127"/>
                  </a:lnTo>
                  <a:lnTo>
                    <a:pt x="37" y="129"/>
                  </a:lnTo>
                  <a:lnTo>
                    <a:pt x="37" y="130"/>
                  </a:lnTo>
                  <a:lnTo>
                    <a:pt x="36" y="132"/>
                  </a:lnTo>
                  <a:lnTo>
                    <a:pt x="35" y="133"/>
                  </a:lnTo>
                  <a:lnTo>
                    <a:pt x="35" y="133"/>
                  </a:lnTo>
                  <a:lnTo>
                    <a:pt x="35" y="130"/>
                  </a:lnTo>
                  <a:lnTo>
                    <a:pt x="34" y="125"/>
                  </a:lnTo>
                  <a:lnTo>
                    <a:pt x="35" y="120"/>
                  </a:lnTo>
                  <a:lnTo>
                    <a:pt x="35" y="116"/>
                  </a:lnTo>
                  <a:lnTo>
                    <a:pt x="36" y="112"/>
                  </a:lnTo>
                  <a:lnTo>
                    <a:pt x="38" y="106"/>
                  </a:lnTo>
                  <a:lnTo>
                    <a:pt x="39" y="101"/>
                  </a:lnTo>
                  <a:lnTo>
                    <a:pt x="41" y="97"/>
                  </a:lnTo>
                  <a:lnTo>
                    <a:pt x="43" y="93"/>
                  </a:lnTo>
                  <a:lnTo>
                    <a:pt x="46" y="88"/>
                  </a:lnTo>
                  <a:lnTo>
                    <a:pt x="48" y="84"/>
                  </a:lnTo>
                  <a:lnTo>
                    <a:pt x="50" y="80"/>
                  </a:lnTo>
                  <a:lnTo>
                    <a:pt x="52" y="76"/>
                  </a:lnTo>
                  <a:lnTo>
                    <a:pt x="55" y="73"/>
                  </a:lnTo>
                  <a:lnTo>
                    <a:pt x="57" y="70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61" y="66"/>
                  </a:lnTo>
                  <a:lnTo>
                    <a:pt x="63" y="63"/>
                  </a:lnTo>
                  <a:lnTo>
                    <a:pt x="65" y="62"/>
                  </a:lnTo>
                  <a:lnTo>
                    <a:pt x="67" y="59"/>
                  </a:lnTo>
                  <a:lnTo>
                    <a:pt x="70" y="57"/>
                  </a:lnTo>
                  <a:lnTo>
                    <a:pt x="71" y="55"/>
                  </a:lnTo>
                  <a:lnTo>
                    <a:pt x="73" y="53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3" y="52"/>
                  </a:lnTo>
                  <a:lnTo>
                    <a:pt x="71" y="54"/>
                  </a:lnTo>
                  <a:lnTo>
                    <a:pt x="68" y="56"/>
                  </a:lnTo>
                  <a:lnTo>
                    <a:pt x="65" y="60"/>
                  </a:lnTo>
                  <a:lnTo>
                    <a:pt x="60" y="64"/>
                  </a:lnTo>
                  <a:lnTo>
                    <a:pt x="57" y="69"/>
                  </a:lnTo>
                  <a:lnTo>
                    <a:pt x="52" y="74"/>
                  </a:lnTo>
                  <a:lnTo>
                    <a:pt x="48" y="81"/>
                  </a:lnTo>
                  <a:lnTo>
                    <a:pt x="44" y="87"/>
                  </a:lnTo>
                  <a:lnTo>
                    <a:pt x="41" y="94"/>
                  </a:lnTo>
                  <a:lnTo>
                    <a:pt x="38" y="101"/>
                  </a:lnTo>
                  <a:lnTo>
                    <a:pt x="35" y="109"/>
                  </a:lnTo>
                  <a:lnTo>
                    <a:pt x="33" y="116"/>
                  </a:lnTo>
                  <a:lnTo>
                    <a:pt x="32" y="124"/>
                  </a:lnTo>
                  <a:lnTo>
                    <a:pt x="32" y="132"/>
                  </a:lnTo>
                  <a:lnTo>
                    <a:pt x="34" y="140"/>
                  </a:lnTo>
                  <a:lnTo>
                    <a:pt x="34" y="140"/>
                  </a:lnTo>
                  <a:lnTo>
                    <a:pt x="32" y="140"/>
                  </a:lnTo>
                  <a:lnTo>
                    <a:pt x="31" y="140"/>
                  </a:lnTo>
                  <a:lnTo>
                    <a:pt x="30" y="141"/>
                  </a:lnTo>
                  <a:lnTo>
                    <a:pt x="29" y="141"/>
                  </a:lnTo>
                  <a:lnTo>
                    <a:pt x="27" y="142"/>
                  </a:lnTo>
                  <a:lnTo>
                    <a:pt x="26" y="142"/>
                  </a:lnTo>
                  <a:lnTo>
                    <a:pt x="25" y="143"/>
                  </a:lnTo>
                  <a:lnTo>
                    <a:pt x="24" y="143"/>
                  </a:lnTo>
                  <a:lnTo>
                    <a:pt x="23" y="144"/>
                  </a:lnTo>
                  <a:lnTo>
                    <a:pt x="21" y="145"/>
                  </a:lnTo>
                  <a:lnTo>
                    <a:pt x="21" y="146"/>
                  </a:lnTo>
                  <a:lnTo>
                    <a:pt x="19" y="147"/>
                  </a:lnTo>
                  <a:lnTo>
                    <a:pt x="19" y="148"/>
                  </a:lnTo>
                  <a:lnTo>
                    <a:pt x="17" y="149"/>
                  </a:lnTo>
                  <a:lnTo>
                    <a:pt x="16" y="150"/>
                  </a:lnTo>
                  <a:lnTo>
                    <a:pt x="16" y="152"/>
                  </a:lnTo>
                  <a:lnTo>
                    <a:pt x="16" y="152"/>
                  </a:lnTo>
                  <a:lnTo>
                    <a:pt x="16" y="151"/>
                  </a:lnTo>
                  <a:lnTo>
                    <a:pt x="15" y="150"/>
                  </a:lnTo>
                  <a:lnTo>
                    <a:pt x="14" y="149"/>
                  </a:lnTo>
                  <a:lnTo>
                    <a:pt x="14" y="149"/>
                  </a:lnTo>
                  <a:lnTo>
                    <a:pt x="13" y="148"/>
                  </a:lnTo>
                  <a:lnTo>
                    <a:pt x="13" y="148"/>
                  </a:lnTo>
                  <a:lnTo>
                    <a:pt x="13" y="147"/>
                  </a:lnTo>
                  <a:lnTo>
                    <a:pt x="12" y="146"/>
                  </a:lnTo>
                  <a:lnTo>
                    <a:pt x="12" y="146"/>
                  </a:lnTo>
                  <a:lnTo>
                    <a:pt x="12" y="144"/>
                  </a:lnTo>
                  <a:lnTo>
                    <a:pt x="12" y="142"/>
                  </a:lnTo>
                  <a:lnTo>
                    <a:pt x="12" y="140"/>
                  </a:lnTo>
                  <a:lnTo>
                    <a:pt x="12" y="138"/>
                  </a:lnTo>
                  <a:lnTo>
                    <a:pt x="12" y="137"/>
                  </a:lnTo>
                  <a:lnTo>
                    <a:pt x="13" y="134"/>
                  </a:lnTo>
                  <a:lnTo>
                    <a:pt x="13" y="132"/>
                  </a:lnTo>
                  <a:lnTo>
                    <a:pt x="13" y="130"/>
                  </a:lnTo>
                  <a:lnTo>
                    <a:pt x="13" y="129"/>
                  </a:lnTo>
                  <a:lnTo>
                    <a:pt x="13" y="127"/>
                  </a:lnTo>
                  <a:lnTo>
                    <a:pt x="14" y="124"/>
                  </a:lnTo>
                  <a:lnTo>
                    <a:pt x="14" y="123"/>
                  </a:lnTo>
                  <a:lnTo>
                    <a:pt x="15" y="122"/>
                  </a:lnTo>
                  <a:lnTo>
                    <a:pt x="15" y="120"/>
                  </a:lnTo>
                  <a:lnTo>
                    <a:pt x="16" y="118"/>
                  </a:lnTo>
                  <a:lnTo>
                    <a:pt x="16" y="117"/>
                  </a:lnTo>
                  <a:lnTo>
                    <a:pt x="16" y="117"/>
                  </a:lnTo>
                  <a:lnTo>
                    <a:pt x="16" y="118"/>
                  </a:lnTo>
                  <a:lnTo>
                    <a:pt x="15" y="120"/>
                  </a:lnTo>
                  <a:lnTo>
                    <a:pt x="14" y="123"/>
                  </a:lnTo>
                  <a:lnTo>
                    <a:pt x="13" y="124"/>
                  </a:lnTo>
                  <a:lnTo>
                    <a:pt x="13" y="127"/>
                  </a:lnTo>
                  <a:lnTo>
                    <a:pt x="13" y="130"/>
                  </a:lnTo>
                  <a:lnTo>
                    <a:pt x="12" y="131"/>
                  </a:lnTo>
                  <a:lnTo>
                    <a:pt x="12" y="134"/>
                  </a:lnTo>
                  <a:lnTo>
                    <a:pt x="11" y="137"/>
                  </a:lnTo>
                  <a:lnTo>
                    <a:pt x="11" y="139"/>
                  </a:lnTo>
                  <a:lnTo>
                    <a:pt x="11" y="141"/>
                  </a:lnTo>
                  <a:lnTo>
                    <a:pt x="11" y="143"/>
                  </a:lnTo>
                  <a:lnTo>
                    <a:pt x="10" y="145"/>
                  </a:lnTo>
                  <a:lnTo>
                    <a:pt x="10" y="148"/>
                  </a:lnTo>
                  <a:lnTo>
                    <a:pt x="10" y="149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1" y="151"/>
                  </a:lnTo>
                  <a:lnTo>
                    <a:pt x="11" y="151"/>
                  </a:lnTo>
                  <a:lnTo>
                    <a:pt x="12" y="151"/>
                  </a:lnTo>
                  <a:lnTo>
                    <a:pt x="12" y="152"/>
                  </a:lnTo>
                  <a:lnTo>
                    <a:pt x="13" y="152"/>
                  </a:lnTo>
                  <a:lnTo>
                    <a:pt x="13" y="152"/>
                  </a:lnTo>
                  <a:lnTo>
                    <a:pt x="13" y="152"/>
                  </a:lnTo>
                  <a:lnTo>
                    <a:pt x="14" y="153"/>
                  </a:lnTo>
                  <a:lnTo>
                    <a:pt x="14" y="153"/>
                  </a:lnTo>
                  <a:lnTo>
                    <a:pt x="12" y="153"/>
                  </a:lnTo>
                  <a:lnTo>
                    <a:pt x="10" y="153"/>
                  </a:lnTo>
                  <a:lnTo>
                    <a:pt x="8" y="153"/>
                  </a:lnTo>
                  <a:lnTo>
                    <a:pt x="6" y="154"/>
                  </a:lnTo>
                  <a:lnTo>
                    <a:pt x="5" y="155"/>
                  </a:lnTo>
                  <a:lnTo>
                    <a:pt x="3" y="156"/>
                  </a:lnTo>
                  <a:lnTo>
                    <a:pt x="1" y="159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1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1" y="154"/>
                  </a:lnTo>
                  <a:lnTo>
                    <a:pt x="2" y="151"/>
                  </a:lnTo>
                  <a:lnTo>
                    <a:pt x="2" y="149"/>
                  </a:lnTo>
                  <a:lnTo>
                    <a:pt x="3" y="148"/>
                  </a:lnTo>
                  <a:lnTo>
                    <a:pt x="4" y="145"/>
                  </a:lnTo>
                  <a:lnTo>
                    <a:pt x="5" y="143"/>
                  </a:lnTo>
                  <a:lnTo>
                    <a:pt x="5" y="142"/>
                  </a:lnTo>
                  <a:lnTo>
                    <a:pt x="5" y="140"/>
                  </a:lnTo>
                  <a:lnTo>
                    <a:pt x="6" y="138"/>
                  </a:lnTo>
                  <a:lnTo>
                    <a:pt x="7" y="137"/>
                  </a:lnTo>
                  <a:lnTo>
                    <a:pt x="8" y="135"/>
                  </a:lnTo>
                  <a:lnTo>
                    <a:pt x="8" y="133"/>
                  </a:lnTo>
                  <a:lnTo>
                    <a:pt x="8" y="133"/>
                  </a:lnTo>
                  <a:lnTo>
                    <a:pt x="8" y="131"/>
                  </a:lnTo>
                  <a:lnTo>
                    <a:pt x="9" y="129"/>
                  </a:lnTo>
                  <a:lnTo>
                    <a:pt x="10" y="126"/>
                  </a:lnTo>
                  <a:lnTo>
                    <a:pt x="11" y="123"/>
                  </a:lnTo>
                  <a:lnTo>
                    <a:pt x="12" y="120"/>
                  </a:lnTo>
                  <a:lnTo>
                    <a:pt x="13" y="117"/>
                  </a:lnTo>
                  <a:lnTo>
                    <a:pt x="14" y="115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16" y="112"/>
                  </a:lnTo>
                  <a:lnTo>
                    <a:pt x="16" y="112"/>
                  </a:lnTo>
                  <a:lnTo>
                    <a:pt x="16" y="111"/>
                  </a:lnTo>
                  <a:lnTo>
                    <a:pt x="16" y="110"/>
                  </a:lnTo>
                  <a:lnTo>
                    <a:pt x="16" y="109"/>
                  </a:lnTo>
                  <a:lnTo>
                    <a:pt x="17" y="109"/>
                  </a:lnTo>
                  <a:lnTo>
                    <a:pt x="17" y="108"/>
                  </a:lnTo>
                  <a:lnTo>
                    <a:pt x="17" y="107"/>
                  </a:lnTo>
                  <a:lnTo>
                    <a:pt x="17" y="107"/>
                  </a:lnTo>
                  <a:lnTo>
                    <a:pt x="19" y="106"/>
                  </a:lnTo>
                  <a:lnTo>
                    <a:pt x="20" y="105"/>
                  </a:lnTo>
                  <a:lnTo>
                    <a:pt x="21" y="104"/>
                  </a:lnTo>
                  <a:lnTo>
                    <a:pt x="22" y="101"/>
                  </a:lnTo>
                  <a:lnTo>
                    <a:pt x="23" y="99"/>
                  </a:lnTo>
                  <a:lnTo>
                    <a:pt x="24" y="98"/>
                  </a:lnTo>
                  <a:lnTo>
                    <a:pt x="26" y="95"/>
                  </a:lnTo>
                  <a:lnTo>
                    <a:pt x="27" y="93"/>
                  </a:lnTo>
                  <a:lnTo>
                    <a:pt x="28" y="91"/>
                  </a:lnTo>
                  <a:lnTo>
                    <a:pt x="30" y="89"/>
                  </a:lnTo>
                  <a:lnTo>
                    <a:pt x="31" y="87"/>
                  </a:lnTo>
                  <a:lnTo>
                    <a:pt x="32" y="86"/>
                  </a:lnTo>
                  <a:lnTo>
                    <a:pt x="33" y="85"/>
                  </a:lnTo>
                  <a:lnTo>
                    <a:pt x="35" y="83"/>
                  </a:lnTo>
                  <a:lnTo>
                    <a:pt x="36" y="83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8" y="79"/>
                  </a:lnTo>
                  <a:lnTo>
                    <a:pt x="39" y="76"/>
                  </a:lnTo>
                  <a:lnTo>
                    <a:pt x="41" y="73"/>
                  </a:lnTo>
                  <a:lnTo>
                    <a:pt x="43" y="70"/>
                  </a:lnTo>
                  <a:lnTo>
                    <a:pt x="45" y="68"/>
                  </a:lnTo>
                  <a:lnTo>
                    <a:pt x="47" y="65"/>
                  </a:lnTo>
                  <a:lnTo>
                    <a:pt x="49" y="62"/>
                  </a:lnTo>
                  <a:lnTo>
                    <a:pt x="52" y="61"/>
                  </a:lnTo>
                  <a:lnTo>
                    <a:pt x="54" y="59"/>
                  </a:lnTo>
                  <a:lnTo>
                    <a:pt x="57" y="57"/>
                  </a:lnTo>
                  <a:lnTo>
                    <a:pt x="60" y="56"/>
                  </a:lnTo>
                  <a:lnTo>
                    <a:pt x="62" y="54"/>
                  </a:lnTo>
                  <a:lnTo>
                    <a:pt x="65" y="52"/>
                  </a:lnTo>
                  <a:lnTo>
                    <a:pt x="67" y="50"/>
                  </a:lnTo>
                  <a:lnTo>
                    <a:pt x="68" y="49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1" y="47"/>
                  </a:lnTo>
                  <a:lnTo>
                    <a:pt x="71" y="47"/>
                  </a:lnTo>
                  <a:lnTo>
                    <a:pt x="73" y="46"/>
                  </a:lnTo>
                  <a:lnTo>
                    <a:pt x="73" y="45"/>
                  </a:lnTo>
                  <a:lnTo>
                    <a:pt x="75" y="44"/>
                  </a:lnTo>
                  <a:lnTo>
                    <a:pt x="76" y="43"/>
                  </a:lnTo>
                  <a:lnTo>
                    <a:pt x="78" y="43"/>
                  </a:lnTo>
                  <a:lnTo>
                    <a:pt x="79" y="42"/>
                  </a:lnTo>
                  <a:lnTo>
                    <a:pt x="80" y="41"/>
                  </a:lnTo>
                  <a:lnTo>
                    <a:pt x="82" y="41"/>
                  </a:lnTo>
                  <a:lnTo>
                    <a:pt x="83" y="40"/>
                  </a:lnTo>
                  <a:lnTo>
                    <a:pt x="84" y="40"/>
                  </a:lnTo>
                  <a:lnTo>
                    <a:pt x="84" y="41"/>
                  </a:lnTo>
                  <a:lnTo>
                    <a:pt x="86" y="41"/>
                  </a:lnTo>
                  <a:lnTo>
                    <a:pt x="87" y="43"/>
                  </a:lnTo>
                  <a:lnTo>
                    <a:pt x="87" y="43"/>
                  </a:lnTo>
                  <a:lnTo>
                    <a:pt x="87" y="43"/>
                  </a:lnTo>
                  <a:lnTo>
                    <a:pt x="88" y="41"/>
                  </a:lnTo>
                  <a:lnTo>
                    <a:pt x="90" y="38"/>
                  </a:lnTo>
                  <a:lnTo>
                    <a:pt x="90" y="37"/>
                  </a:lnTo>
                  <a:lnTo>
                    <a:pt x="92" y="34"/>
                  </a:lnTo>
                  <a:lnTo>
                    <a:pt x="93" y="32"/>
                  </a:lnTo>
                  <a:lnTo>
                    <a:pt x="95" y="30"/>
                  </a:lnTo>
                  <a:lnTo>
                    <a:pt x="97" y="28"/>
                  </a:lnTo>
                  <a:lnTo>
                    <a:pt x="98" y="26"/>
                  </a:lnTo>
                  <a:lnTo>
                    <a:pt x="100" y="25"/>
                  </a:lnTo>
                  <a:lnTo>
                    <a:pt x="102" y="24"/>
                  </a:lnTo>
                  <a:lnTo>
                    <a:pt x="103" y="23"/>
                  </a:lnTo>
                  <a:lnTo>
                    <a:pt x="106" y="22"/>
                  </a:lnTo>
                  <a:lnTo>
                    <a:pt x="107" y="21"/>
                  </a:lnTo>
                  <a:lnTo>
                    <a:pt x="109" y="20"/>
                  </a:lnTo>
                  <a:lnTo>
                    <a:pt x="112" y="20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14" y="19"/>
                  </a:lnTo>
                  <a:lnTo>
                    <a:pt x="114" y="18"/>
                  </a:lnTo>
                  <a:lnTo>
                    <a:pt x="115" y="17"/>
                  </a:lnTo>
                  <a:lnTo>
                    <a:pt x="116" y="15"/>
                  </a:lnTo>
                  <a:lnTo>
                    <a:pt x="117" y="14"/>
                  </a:lnTo>
                  <a:lnTo>
                    <a:pt x="117" y="13"/>
                  </a:lnTo>
                  <a:lnTo>
                    <a:pt x="118" y="12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20" y="11"/>
                  </a:lnTo>
                  <a:lnTo>
                    <a:pt x="120" y="12"/>
                  </a:lnTo>
                  <a:lnTo>
                    <a:pt x="120" y="12"/>
                  </a:lnTo>
                  <a:lnTo>
                    <a:pt x="121" y="12"/>
                  </a:lnTo>
                  <a:lnTo>
                    <a:pt x="122" y="12"/>
                  </a:lnTo>
                  <a:lnTo>
                    <a:pt x="122" y="12"/>
                  </a:lnTo>
                  <a:lnTo>
                    <a:pt x="123" y="13"/>
                  </a:lnTo>
                  <a:lnTo>
                    <a:pt x="123" y="13"/>
                  </a:lnTo>
                  <a:lnTo>
                    <a:pt x="123" y="13"/>
                  </a:lnTo>
                  <a:lnTo>
                    <a:pt x="123" y="12"/>
                  </a:lnTo>
                  <a:lnTo>
                    <a:pt x="123" y="10"/>
                  </a:lnTo>
                  <a:lnTo>
                    <a:pt x="124" y="8"/>
                  </a:lnTo>
                  <a:lnTo>
                    <a:pt x="125" y="6"/>
                  </a:lnTo>
                  <a:lnTo>
                    <a:pt x="125" y="6"/>
                  </a:lnTo>
                  <a:lnTo>
                    <a:pt x="126" y="4"/>
                  </a:lnTo>
                  <a:lnTo>
                    <a:pt x="127" y="3"/>
                  </a:lnTo>
                  <a:lnTo>
                    <a:pt x="127" y="2"/>
                  </a:lnTo>
                  <a:lnTo>
                    <a:pt x="127" y="2"/>
                  </a:lnTo>
                  <a:lnTo>
                    <a:pt x="128" y="1"/>
                  </a:lnTo>
                  <a:lnTo>
                    <a:pt x="128" y="1"/>
                  </a:lnTo>
                  <a:lnTo>
                    <a:pt x="128" y="1"/>
                  </a:lnTo>
                  <a:lnTo>
                    <a:pt x="129" y="0"/>
                  </a:lnTo>
                  <a:lnTo>
                    <a:pt x="130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19" name="Freeform 607">
              <a:extLst>
                <a:ext uri="{FF2B5EF4-FFF2-40B4-BE49-F238E27FC236}">
                  <a16:creationId xmlns:a16="http://schemas.microsoft.com/office/drawing/2014/main" id="{2798D979-547F-00F9-E385-CEA51BA81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3657"/>
              <a:ext cx="130" cy="107"/>
            </a:xfrm>
            <a:custGeom>
              <a:avLst/>
              <a:gdLst>
                <a:gd name="T0" fmla="*/ 112 w 130"/>
                <a:gd name="T1" fmla="*/ 0 h 107"/>
                <a:gd name="T2" fmla="*/ 115 w 130"/>
                <a:gd name="T3" fmla="*/ 1 h 107"/>
                <a:gd name="T4" fmla="*/ 118 w 130"/>
                <a:gd name="T5" fmla="*/ 4 h 107"/>
                <a:gd name="T6" fmla="*/ 120 w 130"/>
                <a:gd name="T7" fmla="*/ 7 h 107"/>
                <a:gd name="T8" fmla="*/ 122 w 130"/>
                <a:gd name="T9" fmla="*/ 18 h 107"/>
                <a:gd name="T10" fmla="*/ 123 w 130"/>
                <a:gd name="T11" fmla="*/ 22 h 107"/>
                <a:gd name="T12" fmla="*/ 125 w 130"/>
                <a:gd name="T13" fmla="*/ 26 h 107"/>
                <a:gd name="T14" fmla="*/ 127 w 130"/>
                <a:gd name="T15" fmla="*/ 31 h 107"/>
                <a:gd name="T16" fmla="*/ 129 w 130"/>
                <a:gd name="T17" fmla="*/ 34 h 107"/>
                <a:gd name="T18" fmla="*/ 128 w 130"/>
                <a:gd name="T19" fmla="*/ 38 h 107"/>
                <a:gd name="T20" fmla="*/ 127 w 130"/>
                <a:gd name="T21" fmla="*/ 43 h 107"/>
                <a:gd name="T22" fmla="*/ 125 w 130"/>
                <a:gd name="T23" fmla="*/ 48 h 107"/>
                <a:gd name="T24" fmla="*/ 123 w 130"/>
                <a:gd name="T25" fmla="*/ 51 h 107"/>
                <a:gd name="T26" fmla="*/ 120 w 130"/>
                <a:gd name="T27" fmla="*/ 56 h 107"/>
                <a:gd name="T28" fmla="*/ 118 w 130"/>
                <a:gd name="T29" fmla="*/ 58 h 107"/>
                <a:gd name="T30" fmla="*/ 115 w 130"/>
                <a:gd name="T31" fmla="*/ 61 h 107"/>
                <a:gd name="T32" fmla="*/ 113 w 130"/>
                <a:gd name="T33" fmla="*/ 62 h 107"/>
                <a:gd name="T34" fmla="*/ 107 w 130"/>
                <a:gd name="T35" fmla="*/ 66 h 107"/>
                <a:gd name="T36" fmla="*/ 98 w 130"/>
                <a:gd name="T37" fmla="*/ 68 h 107"/>
                <a:gd name="T38" fmla="*/ 90 w 130"/>
                <a:gd name="T39" fmla="*/ 70 h 107"/>
                <a:gd name="T40" fmla="*/ 82 w 130"/>
                <a:gd name="T41" fmla="*/ 71 h 107"/>
                <a:gd name="T42" fmla="*/ 74 w 130"/>
                <a:gd name="T43" fmla="*/ 72 h 107"/>
                <a:gd name="T44" fmla="*/ 65 w 130"/>
                <a:gd name="T45" fmla="*/ 74 h 107"/>
                <a:gd name="T46" fmla="*/ 57 w 130"/>
                <a:gd name="T47" fmla="*/ 76 h 107"/>
                <a:gd name="T48" fmla="*/ 50 w 130"/>
                <a:gd name="T49" fmla="*/ 81 h 107"/>
                <a:gd name="T50" fmla="*/ 45 w 130"/>
                <a:gd name="T51" fmla="*/ 84 h 107"/>
                <a:gd name="T52" fmla="*/ 39 w 130"/>
                <a:gd name="T53" fmla="*/ 87 h 107"/>
                <a:gd name="T54" fmla="*/ 33 w 130"/>
                <a:gd name="T55" fmla="*/ 92 h 107"/>
                <a:gd name="T56" fmla="*/ 27 w 130"/>
                <a:gd name="T57" fmla="*/ 95 h 107"/>
                <a:gd name="T58" fmla="*/ 21 w 130"/>
                <a:gd name="T59" fmla="*/ 99 h 107"/>
                <a:gd name="T60" fmla="*/ 15 w 130"/>
                <a:gd name="T61" fmla="*/ 100 h 107"/>
                <a:gd name="T62" fmla="*/ 8 w 130"/>
                <a:gd name="T63" fmla="*/ 102 h 107"/>
                <a:gd name="T64" fmla="*/ 2 w 130"/>
                <a:gd name="T65" fmla="*/ 103 h 107"/>
                <a:gd name="T66" fmla="*/ 1 w 130"/>
                <a:gd name="T67" fmla="*/ 101 h 107"/>
                <a:gd name="T68" fmla="*/ 6 w 130"/>
                <a:gd name="T69" fmla="*/ 93 h 107"/>
                <a:gd name="T70" fmla="*/ 12 w 130"/>
                <a:gd name="T71" fmla="*/ 83 h 107"/>
                <a:gd name="T72" fmla="*/ 19 w 130"/>
                <a:gd name="T73" fmla="*/ 74 h 107"/>
                <a:gd name="T74" fmla="*/ 27 w 130"/>
                <a:gd name="T75" fmla="*/ 66 h 107"/>
                <a:gd name="T76" fmla="*/ 35 w 130"/>
                <a:gd name="T77" fmla="*/ 58 h 107"/>
                <a:gd name="T78" fmla="*/ 42 w 130"/>
                <a:gd name="T79" fmla="*/ 51 h 107"/>
                <a:gd name="T80" fmla="*/ 49 w 130"/>
                <a:gd name="T81" fmla="*/ 46 h 107"/>
                <a:gd name="T82" fmla="*/ 52 w 130"/>
                <a:gd name="T83" fmla="*/ 43 h 107"/>
                <a:gd name="T84" fmla="*/ 54 w 130"/>
                <a:gd name="T85" fmla="*/ 42 h 107"/>
                <a:gd name="T86" fmla="*/ 57 w 130"/>
                <a:gd name="T87" fmla="*/ 41 h 107"/>
                <a:gd name="T88" fmla="*/ 59 w 130"/>
                <a:gd name="T89" fmla="*/ 39 h 107"/>
                <a:gd name="T90" fmla="*/ 61 w 130"/>
                <a:gd name="T91" fmla="*/ 38 h 107"/>
                <a:gd name="T92" fmla="*/ 63 w 130"/>
                <a:gd name="T93" fmla="*/ 37 h 107"/>
                <a:gd name="T94" fmla="*/ 66 w 130"/>
                <a:gd name="T95" fmla="*/ 37 h 107"/>
                <a:gd name="T96" fmla="*/ 68 w 130"/>
                <a:gd name="T97" fmla="*/ 37 h 107"/>
                <a:gd name="T98" fmla="*/ 72 w 130"/>
                <a:gd name="T99" fmla="*/ 33 h 107"/>
                <a:gd name="T100" fmla="*/ 76 w 130"/>
                <a:gd name="T101" fmla="*/ 27 h 107"/>
                <a:gd name="T102" fmla="*/ 82 w 130"/>
                <a:gd name="T103" fmla="*/ 23 h 107"/>
                <a:gd name="T104" fmla="*/ 87 w 130"/>
                <a:gd name="T105" fmla="*/ 19 h 107"/>
                <a:gd name="T106" fmla="*/ 93 w 130"/>
                <a:gd name="T107" fmla="*/ 17 h 107"/>
                <a:gd name="T108" fmla="*/ 98 w 130"/>
                <a:gd name="T109" fmla="*/ 13 h 107"/>
                <a:gd name="T110" fmla="*/ 103 w 130"/>
                <a:gd name="T111" fmla="*/ 9 h 107"/>
                <a:gd name="T112" fmla="*/ 107 w 130"/>
                <a:gd name="T113" fmla="*/ 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107">
                  <a:moveTo>
                    <a:pt x="109" y="0"/>
                  </a:moveTo>
                  <a:lnTo>
                    <a:pt x="112" y="0"/>
                  </a:lnTo>
                  <a:lnTo>
                    <a:pt x="113" y="0"/>
                  </a:lnTo>
                  <a:lnTo>
                    <a:pt x="115" y="1"/>
                  </a:lnTo>
                  <a:lnTo>
                    <a:pt x="117" y="2"/>
                  </a:lnTo>
                  <a:lnTo>
                    <a:pt x="118" y="4"/>
                  </a:lnTo>
                  <a:lnTo>
                    <a:pt x="119" y="6"/>
                  </a:lnTo>
                  <a:lnTo>
                    <a:pt x="120" y="7"/>
                  </a:lnTo>
                  <a:lnTo>
                    <a:pt x="122" y="9"/>
                  </a:lnTo>
                  <a:lnTo>
                    <a:pt x="122" y="18"/>
                  </a:lnTo>
                  <a:lnTo>
                    <a:pt x="123" y="20"/>
                  </a:lnTo>
                  <a:lnTo>
                    <a:pt x="123" y="22"/>
                  </a:lnTo>
                  <a:lnTo>
                    <a:pt x="124" y="24"/>
                  </a:lnTo>
                  <a:lnTo>
                    <a:pt x="125" y="26"/>
                  </a:lnTo>
                  <a:lnTo>
                    <a:pt x="126" y="28"/>
                  </a:lnTo>
                  <a:lnTo>
                    <a:pt x="127" y="31"/>
                  </a:lnTo>
                  <a:lnTo>
                    <a:pt x="128" y="32"/>
                  </a:lnTo>
                  <a:lnTo>
                    <a:pt x="129" y="34"/>
                  </a:lnTo>
                  <a:lnTo>
                    <a:pt x="129" y="37"/>
                  </a:lnTo>
                  <a:lnTo>
                    <a:pt x="128" y="38"/>
                  </a:lnTo>
                  <a:lnTo>
                    <a:pt x="128" y="41"/>
                  </a:lnTo>
                  <a:lnTo>
                    <a:pt x="127" y="43"/>
                  </a:lnTo>
                  <a:lnTo>
                    <a:pt x="126" y="45"/>
                  </a:lnTo>
                  <a:lnTo>
                    <a:pt x="125" y="48"/>
                  </a:lnTo>
                  <a:lnTo>
                    <a:pt x="124" y="49"/>
                  </a:lnTo>
                  <a:lnTo>
                    <a:pt x="123" y="51"/>
                  </a:lnTo>
                  <a:lnTo>
                    <a:pt x="122" y="54"/>
                  </a:lnTo>
                  <a:lnTo>
                    <a:pt x="120" y="56"/>
                  </a:lnTo>
                  <a:lnTo>
                    <a:pt x="119" y="57"/>
                  </a:lnTo>
                  <a:lnTo>
                    <a:pt x="118" y="58"/>
                  </a:lnTo>
                  <a:lnTo>
                    <a:pt x="117" y="60"/>
                  </a:lnTo>
                  <a:lnTo>
                    <a:pt x="115" y="61"/>
                  </a:lnTo>
                  <a:lnTo>
                    <a:pt x="115" y="62"/>
                  </a:lnTo>
                  <a:lnTo>
                    <a:pt x="113" y="62"/>
                  </a:lnTo>
                  <a:lnTo>
                    <a:pt x="110" y="64"/>
                  </a:lnTo>
                  <a:lnTo>
                    <a:pt x="107" y="66"/>
                  </a:lnTo>
                  <a:lnTo>
                    <a:pt x="102" y="68"/>
                  </a:lnTo>
                  <a:lnTo>
                    <a:pt x="98" y="68"/>
                  </a:lnTo>
                  <a:lnTo>
                    <a:pt x="94" y="69"/>
                  </a:lnTo>
                  <a:lnTo>
                    <a:pt x="90" y="70"/>
                  </a:lnTo>
                  <a:lnTo>
                    <a:pt x="86" y="71"/>
                  </a:lnTo>
                  <a:lnTo>
                    <a:pt x="82" y="71"/>
                  </a:lnTo>
                  <a:lnTo>
                    <a:pt x="77" y="72"/>
                  </a:lnTo>
                  <a:lnTo>
                    <a:pt x="74" y="72"/>
                  </a:lnTo>
                  <a:lnTo>
                    <a:pt x="69" y="73"/>
                  </a:lnTo>
                  <a:lnTo>
                    <a:pt x="65" y="74"/>
                  </a:lnTo>
                  <a:lnTo>
                    <a:pt x="61" y="74"/>
                  </a:lnTo>
                  <a:lnTo>
                    <a:pt x="57" y="76"/>
                  </a:lnTo>
                  <a:lnTo>
                    <a:pt x="54" y="78"/>
                  </a:lnTo>
                  <a:lnTo>
                    <a:pt x="50" y="81"/>
                  </a:lnTo>
                  <a:lnTo>
                    <a:pt x="48" y="82"/>
                  </a:lnTo>
                  <a:lnTo>
                    <a:pt x="45" y="84"/>
                  </a:lnTo>
                  <a:lnTo>
                    <a:pt x="42" y="86"/>
                  </a:lnTo>
                  <a:lnTo>
                    <a:pt x="39" y="87"/>
                  </a:lnTo>
                  <a:lnTo>
                    <a:pt x="36" y="90"/>
                  </a:lnTo>
                  <a:lnTo>
                    <a:pt x="33" y="92"/>
                  </a:lnTo>
                  <a:lnTo>
                    <a:pt x="30" y="93"/>
                  </a:lnTo>
                  <a:lnTo>
                    <a:pt x="27" y="95"/>
                  </a:lnTo>
                  <a:lnTo>
                    <a:pt x="24" y="97"/>
                  </a:lnTo>
                  <a:lnTo>
                    <a:pt x="21" y="99"/>
                  </a:lnTo>
                  <a:lnTo>
                    <a:pt x="18" y="99"/>
                  </a:lnTo>
                  <a:lnTo>
                    <a:pt x="15" y="100"/>
                  </a:lnTo>
                  <a:lnTo>
                    <a:pt x="11" y="101"/>
                  </a:lnTo>
                  <a:lnTo>
                    <a:pt x="8" y="102"/>
                  </a:lnTo>
                  <a:lnTo>
                    <a:pt x="5" y="103"/>
                  </a:lnTo>
                  <a:lnTo>
                    <a:pt x="2" y="103"/>
                  </a:lnTo>
                  <a:lnTo>
                    <a:pt x="0" y="106"/>
                  </a:lnTo>
                  <a:lnTo>
                    <a:pt x="1" y="101"/>
                  </a:lnTo>
                  <a:lnTo>
                    <a:pt x="3" y="97"/>
                  </a:lnTo>
                  <a:lnTo>
                    <a:pt x="6" y="93"/>
                  </a:lnTo>
                  <a:lnTo>
                    <a:pt x="9" y="87"/>
                  </a:lnTo>
                  <a:lnTo>
                    <a:pt x="12" y="83"/>
                  </a:lnTo>
                  <a:lnTo>
                    <a:pt x="16" y="79"/>
                  </a:lnTo>
                  <a:lnTo>
                    <a:pt x="19" y="74"/>
                  </a:lnTo>
                  <a:lnTo>
                    <a:pt x="23" y="70"/>
                  </a:lnTo>
                  <a:lnTo>
                    <a:pt x="27" y="66"/>
                  </a:lnTo>
                  <a:lnTo>
                    <a:pt x="30" y="62"/>
                  </a:lnTo>
                  <a:lnTo>
                    <a:pt x="35" y="58"/>
                  </a:lnTo>
                  <a:lnTo>
                    <a:pt x="38" y="55"/>
                  </a:lnTo>
                  <a:lnTo>
                    <a:pt x="42" y="51"/>
                  </a:lnTo>
                  <a:lnTo>
                    <a:pt x="45" y="49"/>
                  </a:lnTo>
                  <a:lnTo>
                    <a:pt x="49" y="46"/>
                  </a:lnTo>
                  <a:lnTo>
                    <a:pt x="52" y="43"/>
                  </a:lnTo>
                  <a:lnTo>
                    <a:pt x="52" y="43"/>
                  </a:lnTo>
                  <a:lnTo>
                    <a:pt x="53" y="43"/>
                  </a:lnTo>
                  <a:lnTo>
                    <a:pt x="54" y="42"/>
                  </a:lnTo>
                  <a:lnTo>
                    <a:pt x="55" y="41"/>
                  </a:lnTo>
                  <a:lnTo>
                    <a:pt x="57" y="41"/>
                  </a:lnTo>
                  <a:lnTo>
                    <a:pt x="57" y="40"/>
                  </a:lnTo>
                  <a:lnTo>
                    <a:pt x="59" y="39"/>
                  </a:lnTo>
                  <a:lnTo>
                    <a:pt x="60" y="39"/>
                  </a:lnTo>
                  <a:lnTo>
                    <a:pt x="61" y="38"/>
                  </a:lnTo>
                  <a:lnTo>
                    <a:pt x="63" y="38"/>
                  </a:lnTo>
                  <a:lnTo>
                    <a:pt x="63" y="37"/>
                  </a:lnTo>
                  <a:lnTo>
                    <a:pt x="65" y="37"/>
                  </a:lnTo>
                  <a:lnTo>
                    <a:pt x="66" y="37"/>
                  </a:lnTo>
                  <a:lnTo>
                    <a:pt x="67" y="37"/>
                  </a:lnTo>
                  <a:lnTo>
                    <a:pt x="68" y="37"/>
                  </a:lnTo>
                  <a:lnTo>
                    <a:pt x="69" y="37"/>
                  </a:lnTo>
                  <a:lnTo>
                    <a:pt x="72" y="33"/>
                  </a:lnTo>
                  <a:lnTo>
                    <a:pt x="74" y="30"/>
                  </a:lnTo>
                  <a:lnTo>
                    <a:pt x="76" y="27"/>
                  </a:lnTo>
                  <a:lnTo>
                    <a:pt x="79" y="25"/>
                  </a:lnTo>
                  <a:lnTo>
                    <a:pt x="82" y="23"/>
                  </a:lnTo>
                  <a:lnTo>
                    <a:pt x="85" y="21"/>
                  </a:lnTo>
                  <a:lnTo>
                    <a:pt x="87" y="19"/>
                  </a:lnTo>
                  <a:lnTo>
                    <a:pt x="90" y="18"/>
                  </a:lnTo>
                  <a:lnTo>
                    <a:pt x="93" y="17"/>
                  </a:lnTo>
                  <a:lnTo>
                    <a:pt x="95" y="15"/>
                  </a:lnTo>
                  <a:lnTo>
                    <a:pt x="98" y="13"/>
                  </a:lnTo>
                  <a:lnTo>
                    <a:pt x="100" y="12"/>
                  </a:lnTo>
                  <a:lnTo>
                    <a:pt x="103" y="9"/>
                  </a:lnTo>
                  <a:lnTo>
                    <a:pt x="105" y="6"/>
                  </a:lnTo>
                  <a:lnTo>
                    <a:pt x="107" y="3"/>
                  </a:lnTo>
                  <a:lnTo>
                    <a:pt x="109" y="0"/>
                  </a:lnTo>
                </a:path>
              </a:pathLst>
            </a:custGeom>
            <a:solidFill>
              <a:srgbClr val="8888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20" name="Freeform 608">
              <a:extLst>
                <a:ext uri="{FF2B5EF4-FFF2-40B4-BE49-F238E27FC236}">
                  <a16:creationId xmlns:a16="http://schemas.microsoft.com/office/drawing/2014/main" id="{95472F2B-5652-CDC6-8C4A-73BA15017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2" y="3898"/>
              <a:ext cx="51" cy="35"/>
            </a:xfrm>
            <a:custGeom>
              <a:avLst/>
              <a:gdLst>
                <a:gd name="T0" fmla="*/ 48 w 51"/>
                <a:gd name="T1" fmla="*/ 23 h 35"/>
                <a:gd name="T2" fmla="*/ 46 w 51"/>
                <a:gd name="T3" fmla="*/ 26 h 35"/>
                <a:gd name="T4" fmla="*/ 44 w 51"/>
                <a:gd name="T5" fmla="*/ 27 h 35"/>
                <a:gd name="T6" fmla="*/ 41 w 51"/>
                <a:gd name="T7" fmla="*/ 31 h 35"/>
                <a:gd name="T8" fmla="*/ 38 w 51"/>
                <a:gd name="T9" fmla="*/ 33 h 35"/>
                <a:gd name="T10" fmla="*/ 37 w 51"/>
                <a:gd name="T11" fmla="*/ 30 h 35"/>
                <a:gd name="T12" fmla="*/ 35 w 51"/>
                <a:gd name="T13" fmla="*/ 27 h 35"/>
                <a:gd name="T14" fmla="*/ 33 w 51"/>
                <a:gd name="T15" fmla="*/ 24 h 35"/>
                <a:gd name="T16" fmla="*/ 30 w 51"/>
                <a:gd name="T17" fmla="*/ 20 h 35"/>
                <a:gd name="T18" fmla="*/ 27 w 51"/>
                <a:gd name="T19" fmla="*/ 18 h 35"/>
                <a:gd name="T20" fmla="*/ 25 w 51"/>
                <a:gd name="T21" fmla="*/ 16 h 35"/>
                <a:gd name="T22" fmla="*/ 22 w 51"/>
                <a:gd name="T23" fmla="*/ 15 h 35"/>
                <a:gd name="T24" fmla="*/ 21 w 51"/>
                <a:gd name="T25" fmla="*/ 14 h 35"/>
                <a:gd name="T26" fmla="*/ 20 w 51"/>
                <a:gd name="T27" fmla="*/ 14 h 35"/>
                <a:gd name="T28" fmla="*/ 18 w 51"/>
                <a:gd name="T29" fmla="*/ 15 h 35"/>
                <a:gd name="T30" fmla="*/ 17 w 51"/>
                <a:gd name="T31" fmla="*/ 16 h 35"/>
                <a:gd name="T32" fmla="*/ 16 w 51"/>
                <a:gd name="T33" fmla="*/ 17 h 35"/>
                <a:gd name="T34" fmla="*/ 14 w 51"/>
                <a:gd name="T35" fmla="*/ 19 h 35"/>
                <a:gd name="T36" fmla="*/ 12 w 51"/>
                <a:gd name="T37" fmla="*/ 20 h 35"/>
                <a:gd name="T38" fmla="*/ 8 w 51"/>
                <a:gd name="T39" fmla="*/ 20 h 35"/>
                <a:gd name="T40" fmla="*/ 5 w 51"/>
                <a:gd name="T41" fmla="*/ 20 h 35"/>
                <a:gd name="T42" fmla="*/ 1 w 51"/>
                <a:gd name="T43" fmla="*/ 20 h 35"/>
                <a:gd name="T44" fmla="*/ 2 w 51"/>
                <a:gd name="T45" fmla="*/ 16 h 35"/>
                <a:gd name="T46" fmla="*/ 8 w 51"/>
                <a:gd name="T47" fmla="*/ 8 h 35"/>
                <a:gd name="T48" fmla="*/ 13 w 51"/>
                <a:gd name="T49" fmla="*/ 4 h 35"/>
                <a:gd name="T50" fmla="*/ 19 w 51"/>
                <a:gd name="T51" fmla="*/ 0 h 35"/>
                <a:gd name="T52" fmla="*/ 23 w 51"/>
                <a:gd name="T53" fmla="*/ 0 h 35"/>
                <a:gd name="T54" fmla="*/ 27 w 51"/>
                <a:gd name="T55" fmla="*/ 0 h 35"/>
                <a:gd name="T56" fmla="*/ 32 w 51"/>
                <a:gd name="T57" fmla="*/ 2 h 35"/>
                <a:gd name="T58" fmla="*/ 36 w 51"/>
                <a:gd name="T59" fmla="*/ 6 h 35"/>
                <a:gd name="T60" fmla="*/ 38 w 51"/>
                <a:gd name="T61" fmla="*/ 10 h 35"/>
                <a:gd name="T62" fmla="*/ 41 w 51"/>
                <a:gd name="T63" fmla="*/ 13 h 35"/>
                <a:gd name="T64" fmla="*/ 44 w 51"/>
                <a:gd name="T65" fmla="*/ 17 h 35"/>
                <a:gd name="T66" fmla="*/ 47 w 51"/>
                <a:gd name="T67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1" h="35">
                  <a:moveTo>
                    <a:pt x="50" y="21"/>
                  </a:moveTo>
                  <a:lnTo>
                    <a:pt x="48" y="23"/>
                  </a:lnTo>
                  <a:lnTo>
                    <a:pt x="47" y="25"/>
                  </a:lnTo>
                  <a:lnTo>
                    <a:pt x="46" y="26"/>
                  </a:lnTo>
                  <a:lnTo>
                    <a:pt x="44" y="27"/>
                  </a:lnTo>
                  <a:lnTo>
                    <a:pt x="44" y="27"/>
                  </a:lnTo>
                  <a:lnTo>
                    <a:pt x="42" y="29"/>
                  </a:lnTo>
                  <a:lnTo>
                    <a:pt x="41" y="31"/>
                  </a:lnTo>
                  <a:lnTo>
                    <a:pt x="39" y="34"/>
                  </a:lnTo>
                  <a:lnTo>
                    <a:pt x="38" y="33"/>
                  </a:lnTo>
                  <a:lnTo>
                    <a:pt x="38" y="31"/>
                  </a:lnTo>
                  <a:lnTo>
                    <a:pt x="37" y="30"/>
                  </a:lnTo>
                  <a:lnTo>
                    <a:pt x="36" y="28"/>
                  </a:lnTo>
                  <a:lnTo>
                    <a:pt x="35" y="27"/>
                  </a:lnTo>
                  <a:lnTo>
                    <a:pt x="33" y="26"/>
                  </a:lnTo>
                  <a:lnTo>
                    <a:pt x="33" y="24"/>
                  </a:lnTo>
                  <a:lnTo>
                    <a:pt x="31" y="22"/>
                  </a:lnTo>
                  <a:lnTo>
                    <a:pt x="30" y="20"/>
                  </a:lnTo>
                  <a:lnTo>
                    <a:pt x="28" y="20"/>
                  </a:lnTo>
                  <a:lnTo>
                    <a:pt x="27" y="18"/>
                  </a:lnTo>
                  <a:lnTo>
                    <a:pt x="26" y="17"/>
                  </a:lnTo>
                  <a:lnTo>
                    <a:pt x="25" y="16"/>
                  </a:lnTo>
                  <a:lnTo>
                    <a:pt x="24" y="15"/>
                  </a:lnTo>
                  <a:lnTo>
                    <a:pt x="22" y="15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19" y="14"/>
                  </a:lnTo>
                  <a:lnTo>
                    <a:pt x="18" y="15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3" y="20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5" y="12"/>
                  </a:lnTo>
                  <a:lnTo>
                    <a:pt x="8" y="8"/>
                  </a:lnTo>
                  <a:lnTo>
                    <a:pt x="11" y="6"/>
                  </a:lnTo>
                  <a:lnTo>
                    <a:pt x="13" y="4"/>
                  </a:lnTo>
                  <a:lnTo>
                    <a:pt x="16" y="2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30" y="1"/>
                  </a:lnTo>
                  <a:lnTo>
                    <a:pt x="32" y="2"/>
                  </a:lnTo>
                  <a:lnTo>
                    <a:pt x="33" y="4"/>
                  </a:lnTo>
                  <a:lnTo>
                    <a:pt x="36" y="6"/>
                  </a:lnTo>
                  <a:lnTo>
                    <a:pt x="37" y="7"/>
                  </a:lnTo>
                  <a:lnTo>
                    <a:pt x="38" y="10"/>
                  </a:lnTo>
                  <a:lnTo>
                    <a:pt x="40" y="12"/>
                  </a:lnTo>
                  <a:lnTo>
                    <a:pt x="41" y="13"/>
                  </a:lnTo>
                  <a:lnTo>
                    <a:pt x="43" y="15"/>
                  </a:lnTo>
                  <a:lnTo>
                    <a:pt x="44" y="17"/>
                  </a:lnTo>
                  <a:lnTo>
                    <a:pt x="46" y="18"/>
                  </a:lnTo>
                  <a:lnTo>
                    <a:pt x="47" y="20"/>
                  </a:lnTo>
                  <a:lnTo>
                    <a:pt x="50" y="21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21" name="Freeform 609">
              <a:extLst>
                <a:ext uri="{FF2B5EF4-FFF2-40B4-BE49-F238E27FC236}">
                  <a16:creationId xmlns:a16="http://schemas.microsoft.com/office/drawing/2014/main" id="{89ACB9F0-CE14-9528-4900-32C372C6C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2" y="3898"/>
              <a:ext cx="51" cy="35"/>
            </a:xfrm>
            <a:custGeom>
              <a:avLst/>
              <a:gdLst>
                <a:gd name="T0" fmla="*/ 50 w 51"/>
                <a:gd name="T1" fmla="*/ 21 h 35"/>
                <a:gd name="T2" fmla="*/ 47 w 51"/>
                <a:gd name="T3" fmla="*/ 25 h 35"/>
                <a:gd name="T4" fmla="*/ 44 w 51"/>
                <a:gd name="T5" fmla="*/ 27 h 35"/>
                <a:gd name="T6" fmla="*/ 42 w 51"/>
                <a:gd name="T7" fmla="*/ 29 h 35"/>
                <a:gd name="T8" fmla="*/ 39 w 51"/>
                <a:gd name="T9" fmla="*/ 34 h 35"/>
                <a:gd name="T10" fmla="*/ 38 w 51"/>
                <a:gd name="T11" fmla="*/ 33 h 35"/>
                <a:gd name="T12" fmla="*/ 37 w 51"/>
                <a:gd name="T13" fmla="*/ 30 h 35"/>
                <a:gd name="T14" fmla="*/ 35 w 51"/>
                <a:gd name="T15" fmla="*/ 27 h 35"/>
                <a:gd name="T16" fmla="*/ 33 w 51"/>
                <a:gd name="T17" fmla="*/ 24 h 35"/>
                <a:gd name="T18" fmla="*/ 30 w 51"/>
                <a:gd name="T19" fmla="*/ 20 h 35"/>
                <a:gd name="T20" fmla="*/ 27 w 51"/>
                <a:gd name="T21" fmla="*/ 18 h 35"/>
                <a:gd name="T22" fmla="*/ 25 w 51"/>
                <a:gd name="T23" fmla="*/ 16 h 35"/>
                <a:gd name="T24" fmla="*/ 22 w 51"/>
                <a:gd name="T25" fmla="*/ 15 h 35"/>
                <a:gd name="T26" fmla="*/ 22 w 51"/>
                <a:gd name="T27" fmla="*/ 14 h 35"/>
                <a:gd name="T28" fmla="*/ 20 w 51"/>
                <a:gd name="T29" fmla="*/ 14 h 35"/>
                <a:gd name="T30" fmla="*/ 19 w 51"/>
                <a:gd name="T31" fmla="*/ 14 h 35"/>
                <a:gd name="T32" fmla="*/ 18 w 51"/>
                <a:gd name="T33" fmla="*/ 15 h 35"/>
                <a:gd name="T34" fmla="*/ 17 w 51"/>
                <a:gd name="T35" fmla="*/ 16 h 35"/>
                <a:gd name="T36" fmla="*/ 16 w 51"/>
                <a:gd name="T37" fmla="*/ 17 h 35"/>
                <a:gd name="T38" fmla="*/ 14 w 51"/>
                <a:gd name="T39" fmla="*/ 19 h 35"/>
                <a:gd name="T40" fmla="*/ 13 w 51"/>
                <a:gd name="T41" fmla="*/ 20 h 35"/>
                <a:gd name="T42" fmla="*/ 11 w 51"/>
                <a:gd name="T43" fmla="*/ 20 h 35"/>
                <a:gd name="T44" fmla="*/ 7 w 51"/>
                <a:gd name="T45" fmla="*/ 20 h 35"/>
                <a:gd name="T46" fmla="*/ 3 w 51"/>
                <a:gd name="T47" fmla="*/ 20 h 35"/>
                <a:gd name="T48" fmla="*/ 0 w 51"/>
                <a:gd name="T49" fmla="*/ 20 h 35"/>
                <a:gd name="T50" fmla="*/ 2 w 51"/>
                <a:gd name="T51" fmla="*/ 16 h 35"/>
                <a:gd name="T52" fmla="*/ 8 w 51"/>
                <a:gd name="T53" fmla="*/ 8 h 35"/>
                <a:gd name="T54" fmla="*/ 13 w 51"/>
                <a:gd name="T55" fmla="*/ 4 h 35"/>
                <a:gd name="T56" fmla="*/ 19 w 51"/>
                <a:gd name="T57" fmla="*/ 0 h 35"/>
                <a:gd name="T58" fmla="*/ 23 w 51"/>
                <a:gd name="T59" fmla="*/ 0 h 35"/>
                <a:gd name="T60" fmla="*/ 27 w 51"/>
                <a:gd name="T61" fmla="*/ 0 h 35"/>
                <a:gd name="T62" fmla="*/ 32 w 51"/>
                <a:gd name="T63" fmla="*/ 2 h 35"/>
                <a:gd name="T64" fmla="*/ 36 w 51"/>
                <a:gd name="T65" fmla="*/ 6 h 35"/>
                <a:gd name="T66" fmla="*/ 37 w 51"/>
                <a:gd name="T67" fmla="*/ 7 h 35"/>
                <a:gd name="T68" fmla="*/ 40 w 51"/>
                <a:gd name="T69" fmla="*/ 12 h 35"/>
                <a:gd name="T70" fmla="*/ 43 w 51"/>
                <a:gd name="T71" fmla="*/ 15 h 35"/>
                <a:gd name="T72" fmla="*/ 46 w 51"/>
                <a:gd name="T73" fmla="*/ 18 h 35"/>
                <a:gd name="T74" fmla="*/ 50 w 51"/>
                <a:gd name="T75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1" h="35">
                  <a:moveTo>
                    <a:pt x="50" y="21"/>
                  </a:moveTo>
                  <a:lnTo>
                    <a:pt x="50" y="21"/>
                  </a:lnTo>
                  <a:lnTo>
                    <a:pt x="48" y="23"/>
                  </a:lnTo>
                  <a:lnTo>
                    <a:pt x="47" y="25"/>
                  </a:lnTo>
                  <a:lnTo>
                    <a:pt x="46" y="26"/>
                  </a:lnTo>
                  <a:lnTo>
                    <a:pt x="44" y="27"/>
                  </a:lnTo>
                  <a:lnTo>
                    <a:pt x="44" y="27"/>
                  </a:lnTo>
                  <a:lnTo>
                    <a:pt x="42" y="29"/>
                  </a:lnTo>
                  <a:lnTo>
                    <a:pt x="41" y="31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8" y="33"/>
                  </a:lnTo>
                  <a:lnTo>
                    <a:pt x="38" y="31"/>
                  </a:lnTo>
                  <a:lnTo>
                    <a:pt x="37" y="30"/>
                  </a:lnTo>
                  <a:lnTo>
                    <a:pt x="36" y="28"/>
                  </a:lnTo>
                  <a:lnTo>
                    <a:pt x="35" y="27"/>
                  </a:lnTo>
                  <a:lnTo>
                    <a:pt x="33" y="26"/>
                  </a:lnTo>
                  <a:lnTo>
                    <a:pt x="33" y="24"/>
                  </a:lnTo>
                  <a:lnTo>
                    <a:pt x="31" y="22"/>
                  </a:lnTo>
                  <a:lnTo>
                    <a:pt x="30" y="20"/>
                  </a:lnTo>
                  <a:lnTo>
                    <a:pt x="28" y="20"/>
                  </a:lnTo>
                  <a:lnTo>
                    <a:pt x="27" y="18"/>
                  </a:lnTo>
                  <a:lnTo>
                    <a:pt x="26" y="17"/>
                  </a:lnTo>
                  <a:lnTo>
                    <a:pt x="25" y="16"/>
                  </a:lnTo>
                  <a:lnTo>
                    <a:pt x="24" y="15"/>
                  </a:lnTo>
                  <a:lnTo>
                    <a:pt x="22" y="15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5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5" y="12"/>
                  </a:lnTo>
                  <a:lnTo>
                    <a:pt x="8" y="8"/>
                  </a:lnTo>
                  <a:lnTo>
                    <a:pt x="11" y="6"/>
                  </a:lnTo>
                  <a:lnTo>
                    <a:pt x="13" y="4"/>
                  </a:lnTo>
                  <a:lnTo>
                    <a:pt x="16" y="2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30" y="1"/>
                  </a:lnTo>
                  <a:lnTo>
                    <a:pt x="32" y="2"/>
                  </a:lnTo>
                  <a:lnTo>
                    <a:pt x="33" y="4"/>
                  </a:lnTo>
                  <a:lnTo>
                    <a:pt x="36" y="6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8" y="10"/>
                  </a:lnTo>
                  <a:lnTo>
                    <a:pt x="40" y="12"/>
                  </a:lnTo>
                  <a:lnTo>
                    <a:pt x="41" y="13"/>
                  </a:lnTo>
                  <a:lnTo>
                    <a:pt x="43" y="15"/>
                  </a:lnTo>
                  <a:lnTo>
                    <a:pt x="44" y="17"/>
                  </a:lnTo>
                  <a:lnTo>
                    <a:pt x="46" y="18"/>
                  </a:lnTo>
                  <a:lnTo>
                    <a:pt x="47" y="20"/>
                  </a:lnTo>
                  <a:lnTo>
                    <a:pt x="50" y="2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22" name="Freeform 610">
              <a:extLst>
                <a:ext uri="{FF2B5EF4-FFF2-40B4-BE49-F238E27FC236}">
                  <a16:creationId xmlns:a16="http://schemas.microsoft.com/office/drawing/2014/main" id="{58676C2C-B54C-7A50-14BF-DCEBBB99F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3" y="3978"/>
              <a:ext cx="167" cy="107"/>
            </a:xfrm>
            <a:custGeom>
              <a:avLst/>
              <a:gdLst>
                <a:gd name="T0" fmla="*/ 163 w 167"/>
                <a:gd name="T1" fmla="*/ 59 h 107"/>
                <a:gd name="T2" fmla="*/ 161 w 167"/>
                <a:gd name="T3" fmla="*/ 74 h 107"/>
                <a:gd name="T4" fmla="*/ 161 w 167"/>
                <a:gd name="T5" fmla="*/ 89 h 107"/>
                <a:gd name="T6" fmla="*/ 162 w 167"/>
                <a:gd name="T7" fmla="*/ 103 h 107"/>
                <a:gd name="T8" fmla="*/ 152 w 167"/>
                <a:gd name="T9" fmla="*/ 106 h 107"/>
                <a:gd name="T10" fmla="*/ 136 w 167"/>
                <a:gd name="T11" fmla="*/ 105 h 107"/>
                <a:gd name="T12" fmla="*/ 121 w 167"/>
                <a:gd name="T13" fmla="*/ 103 h 107"/>
                <a:gd name="T14" fmla="*/ 107 w 167"/>
                <a:gd name="T15" fmla="*/ 100 h 107"/>
                <a:gd name="T16" fmla="*/ 93 w 167"/>
                <a:gd name="T17" fmla="*/ 97 h 107"/>
                <a:gd name="T18" fmla="*/ 79 w 167"/>
                <a:gd name="T19" fmla="*/ 99 h 107"/>
                <a:gd name="T20" fmla="*/ 65 w 167"/>
                <a:gd name="T21" fmla="*/ 99 h 107"/>
                <a:gd name="T22" fmla="*/ 51 w 167"/>
                <a:gd name="T23" fmla="*/ 97 h 107"/>
                <a:gd name="T24" fmla="*/ 44 w 167"/>
                <a:gd name="T25" fmla="*/ 91 h 107"/>
                <a:gd name="T26" fmla="*/ 41 w 167"/>
                <a:gd name="T27" fmla="*/ 86 h 107"/>
                <a:gd name="T28" fmla="*/ 38 w 167"/>
                <a:gd name="T29" fmla="*/ 86 h 107"/>
                <a:gd name="T30" fmla="*/ 35 w 167"/>
                <a:gd name="T31" fmla="*/ 84 h 107"/>
                <a:gd name="T32" fmla="*/ 35 w 167"/>
                <a:gd name="T33" fmla="*/ 81 h 107"/>
                <a:gd name="T34" fmla="*/ 34 w 167"/>
                <a:gd name="T35" fmla="*/ 77 h 107"/>
                <a:gd name="T36" fmla="*/ 35 w 167"/>
                <a:gd name="T37" fmla="*/ 73 h 107"/>
                <a:gd name="T38" fmla="*/ 35 w 167"/>
                <a:gd name="T39" fmla="*/ 70 h 107"/>
                <a:gd name="T40" fmla="*/ 34 w 167"/>
                <a:gd name="T41" fmla="*/ 68 h 107"/>
                <a:gd name="T42" fmla="*/ 32 w 167"/>
                <a:gd name="T43" fmla="*/ 67 h 107"/>
                <a:gd name="T44" fmla="*/ 29 w 167"/>
                <a:gd name="T45" fmla="*/ 63 h 107"/>
                <a:gd name="T46" fmla="*/ 29 w 167"/>
                <a:gd name="T47" fmla="*/ 57 h 107"/>
                <a:gd name="T48" fmla="*/ 28 w 167"/>
                <a:gd name="T49" fmla="*/ 52 h 107"/>
                <a:gd name="T50" fmla="*/ 27 w 167"/>
                <a:gd name="T51" fmla="*/ 47 h 107"/>
                <a:gd name="T52" fmla="*/ 22 w 167"/>
                <a:gd name="T53" fmla="*/ 40 h 107"/>
                <a:gd name="T54" fmla="*/ 16 w 167"/>
                <a:gd name="T55" fmla="*/ 36 h 107"/>
                <a:gd name="T56" fmla="*/ 11 w 167"/>
                <a:gd name="T57" fmla="*/ 33 h 107"/>
                <a:gd name="T58" fmla="*/ 5 w 167"/>
                <a:gd name="T59" fmla="*/ 29 h 107"/>
                <a:gd name="T60" fmla="*/ 2 w 167"/>
                <a:gd name="T61" fmla="*/ 21 h 107"/>
                <a:gd name="T62" fmla="*/ 0 w 167"/>
                <a:gd name="T63" fmla="*/ 13 h 107"/>
                <a:gd name="T64" fmla="*/ 0 w 167"/>
                <a:gd name="T65" fmla="*/ 6 h 107"/>
                <a:gd name="T66" fmla="*/ 2 w 167"/>
                <a:gd name="T67" fmla="*/ 0 h 107"/>
                <a:gd name="T68" fmla="*/ 5 w 167"/>
                <a:gd name="T69" fmla="*/ 4 h 107"/>
                <a:gd name="T70" fmla="*/ 10 w 167"/>
                <a:gd name="T71" fmla="*/ 7 h 107"/>
                <a:gd name="T72" fmla="*/ 16 w 167"/>
                <a:gd name="T73" fmla="*/ 11 h 107"/>
                <a:gd name="T74" fmla="*/ 21 w 167"/>
                <a:gd name="T75" fmla="*/ 14 h 107"/>
                <a:gd name="T76" fmla="*/ 24 w 167"/>
                <a:gd name="T77" fmla="*/ 13 h 107"/>
                <a:gd name="T78" fmla="*/ 25 w 167"/>
                <a:gd name="T79" fmla="*/ 9 h 107"/>
                <a:gd name="T80" fmla="*/ 28 w 167"/>
                <a:gd name="T81" fmla="*/ 8 h 107"/>
                <a:gd name="T82" fmla="*/ 32 w 167"/>
                <a:gd name="T83" fmla="*/ 11 h 107"/>
                <a:gd name="T84" fmla="*/ 36 w 167"/>
                <a:gd name="T85" fmla="*/ 17 h 107"/>
                <a:gd name="T86" fmla="*/ 43 w 167"/>
                <a:gd name="T87" fmla="*/ 18 h 107"/>
                <a:gd name="T88" fmla="*/ 51 w 167"/>
                <a:gd name="T89" fmla="*/ 16 h 107"/>
                <a:gd name="T90" fmla="*/ 58 w 167"/>
                <a:gd name="T91" fmla="*/ 14 h 107"/>
                <a:gd name="T92" fmla="*/ 66 w 167"/>
                <a:gd name="T93" fmla="*/ 10 h 107"/>
                <a:gd name="T94" fmla="*/ 73 w 167"/>
                <a:gd name="T95" fmla="*/ 9 h 107"/>
                <a:gd name="T96" fmla="*/ 81 w 167"/>
                <a:gd name="T97" fmla="*/ 13 h 107"/>
                <a:gd name="T98" fmla="*/ 90 w 167"/>
                <a:gd name="T99" fmla="*/ 18 h 107"/>
                <a:gd name="T100" fmla="*/ 99 w 167"/>
                <a:gd name="T101" fmla="*/ 23 h 107"/>
                <a:gd name="T102" fmla="*/ 111 w 167"/>
                <a:gd name="T103" fmla="*/ 31 h 107"/>
                <a:gd name="T104" fmla="*/ 128 w 167"/>
                <a:gd name="T105" fmla="*/ 39 h 107"/>
                <a:gd name="T106" fmla="*/ 146 w 167"/>
                <a:gd name="T107" fmla="*/ 45 h 107"/>
                <a:gd name="T108" fmla="*/ 162 w 167"/>
                <a:gd name="T109" fmla="*/ 4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7" h="107">
                  <a:moveTo>
                    <a:pt x="166" y="46"/>
                  </a:moveTo>
                  <a:lnTo>
                    <a:pt x="164" y="51"/>
                  </a:lnTo>
                  <a:lnTo>
                    <a:pt x="163" y="55"/>
                  </a:lnTo>
                  <a:lnTo>
                    <a:pt x="163" y="59"/>
                  </a:lnTo>
                  <a:lnTo>
                    <a:pt x="162" y="63"/>
                  </a:lnTo>
                  <a:lnTo>
                    <a:pt x="162" y="66"/>
                  </a:lnTo>
                  <a:lnTo>
                    <a:pt x="161" y="71"/>
                  </a:lnTo>
                  <a:lnTo>
                    <a:pt x="161" y="74"/>
                  </a:lnTo>
                  <a:lnTo>
                    <a:pt x="161" y="79"/>
                  </a:lnTo>
                  <a:lnTo>
                    <a:pt x="161" y="82"/>
                  </a:lnTo>
                  <a:lnTo>
                    <a:pt x="161" y="86"/>
                  </a:lnTo>
                  <a:lnTo>
                    <a:pt x="161" y="89"/>
                  </a:lnTo>
                  <a:lnTo>
                    <a:pt x="161" y="92"/>
                  </a:lnTo>
                  <a:lnTo>
                    <a:pt x="161" y="96"/>
                  </a:lnTo>
                  <a:lnTo>
                    <a:pt x="162" y="99"/>
                  </a:lnTo>
                  <a:lnTo>
                    <a:pt x="162" y="103"/>
                  </a:lnTo>
                  <a:lnTo>
                    <a:pt x="162" y="106"/>
                  </a:lnTo>
                  <a:lnTo>
                    <a:pt x="159" y="106"/>
                  </a:lnTo>
                  <a:lnTo>
                    <a:pt x="155" y="106"/>
                  </a:lnTo>
                  <a:lnTo>
                    <a:pt x="152" y="106"/>
                  </a:lnTo>
                  <a:lnTo>
                    <a:pt x="148" y="106"/>
                  </a:lnTo>
                  <a:lnTo>
                    <a:pt x="144" y="106"/>
                  </a:lnTo>
                  <a:lnTo>
                    <a:pt x="140" y="105"/>
                  </a:lnTo>
                  <a:lnTo>
                    <a:pt x="136" y="105"/>
                  </a:lnTo>
                  <a:lnTo>
                    <a:pt x="132" y="104"/>
                  </a:lnTo>
                  <a:lnTo>
                    <a:pt x="128" y="104"/>
                  </a:lnTo>
                  <a:lnTo>
                    <a:pt x="124" y="103"/>
                  </a:lnTo>
                  <a:lnTo>
                    <a:pt x="121" y="103"/>
                  </a:lnTo>
                  <a:lnTo>
                    <a:pt x="117" y="102"/>
                  </a:lnTo>
                  <a:lnTo>
                    <a:pt x="113" y="101"/>
                  </a:lnTo>
                  <a:lnTo>
                    <a:pt x="110" y="100"/>
                  </a:lnTo>
                  <a:lnTo>
                    <a:pt x="107" y="100"/>
                  </a:lnTo>
                  <a:lnTo>
                    <a:pt x="103" y="99"/>
                  </a:lnTo>
                  <a:lnTo>
                    <a:pt x="100" y="98"/>
                  </a:lnTo>
                  <a:lnTo>
                    <a:pt x="96" y="98"/>
                  </a:lnTo>
                  <a:lnTo>
                    <a:pt x="93" y="97"/>
                  </a:lnTo>
                  <a:lnTo>
                    <a:pt x="89" y="97"/>
                  </a:lnTo>
                  <a:lnTo>
                    <a:pt x="85" y="98"/>
                  </a:lnTo>
                  <a:lnTo>
                    <a:pt x="83" y="98"/>
                  </a:lnTo>
                  <a:lnTo>
                    <a:pt x="79" y="99"/>
                  </a:lnTo>
                  <a:lnTo>
                    <a:pt x="75" y="99"/>
                  </a:lnTo>
                  <a:lnTo>
                    <a:pt x="71" y="99"/>
                  </a:lnTo>
                  <a:lnTo>
                    <a:pt x="68" y="99"/>
                  </a:lnTo>
                  <a:lnTo>
                    <a:pt x="65" y="99"/>
                  </a:lnTo>
                  <a:lnTo>
                    <a:pt x="61" y="99"/>
                  </a:lnTo>
                  <a:lnTo>
                    <a:pt x="58" y="99"/>
                  </a:lnTo>
                  <a:lnTo>
                    <a:pt x="55" y="98"/>
                  </a:lnTo>
                  <a:lnTo>
                    <a:pt x="51" y="97"/>
                  </a:lnTo>
                  <a:lnTo>
                    <a:pt x="48" y="94"/>
                  </a:lnTo>
                  <a:lnTo>
                    <a:pt x="47" y="93"/>
                  </a:lnTo>
                  <a:lnTo>
                    <a:pt x="45" y="92"/>
                  </a:lnTo>
                  <a:lnTo>
                    <a:pt x="44" y="91"/>
                  </a:lnTo>
                  <a:lnTo>
                    <a:pt x="43" y="89"/>
                  </a:lnTo>
                  <a:lnTo>
                    <a:pt x="42" y="88"/>
                  </a:lnTo>
                  <a:lnTo>
                    <a:pt x="41" y="87"/>
                  </a:lnTo>
                  <a:lnTo>
                    <a:pt x="41" y="86"/>
                  </a:lnTo>
                  <a:lnTo>
                    <a:pt x="40" y="86"/>
                  </a:lnTo>
                  <a:lnTo>
                    <a:pt x="39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7" y="86"/>
                  </a:lnTo>
                  <a:lnTo>
                    <a:pt x="36" y="85"/>
                  </a:lnTo>
                  <a:lnTo>
                    <a:pt x="36" y="84"/>
                  </a:lnTo>
                  <a:lnTo>
                    <a:pt x="35" y="84"/>
                  </a:lnTo>
                  <a:lnTo>
                    <a:pt x="35" y="83"/>
                  </a:lnTo>
                  <a:lnTo>
                    <a:pt x="35" y="83"/>
                  </a:lnTo>
                  <a:lnTo>
                    <a:pt x="35" y="82"/>
                  </a:lnTo>
                  <a:lnTo>
                    <a:pt x="35" y="81"/>
                  </a:lnTo>
                  <a:lnTo>
                    <a:pt x="35" y="80"/>
                  </a:lnTo>
                  <a:lnTo>
                    <a:pt x="35" y="79"/>
                  </a:lnTo>
                  <a:lnTo>
                    <a:pt x="35" y="78"/>
                  </a:lnTo>
                  <a:lnTo>
                    <a:pt x="34" y="77"/>
                  </a:lnTo>
                  <a:lnTo>
                    <a:pt x="34" y="76"/>
                  </a:lnTo>
                  <a:lnTo>
                    <a:pt x="35" y="75"/>
                  </a:lnTo>
                  <a:lnTo>
                    <a:pt x="35" y="74"/>
                  </a:lnTo>
                  <a:lnTo>
                    <a:pt x="35" y="73"/>
                  </a:lnTo>
                  <a:lnTo>
                    <a:pt x="35" y="73"/>
                  </a:lnTo>
                  <a:lnTo>
                    <a:pt x="35" y="72"/>
                  </a:lnTo>
                  <a:lnTo>
                    <a:pt x="35" y="72"/>
                  </a:lnTo>
                  <a:lnTo>
                    <a:pt x="35" y="70"/>
                  </a:lnTo>
                  <a:lnTo>
                    <a:pt x="35" y="68"/>
                  </a:lnTo>
                  <a:lnTo>
                    <a:pt x="35" y="68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2" y="67"/>
                  </a:lnTo>
                  <a:lnTo>
                    <a:pt x="31" y="67"/>
                  </a:lnTo>
                  <a:lnTo>
                    <a:pt x="30" y="66"/>
                  </a:lnTo>
                  <a:lnTo>
                    <a:pt x="30" y="65"/>
                  </a:lnTo>
                  <a:lnTo>
                    <a:pt x="29" y="63"/>
                  </a:lnTo>
                  <a:lnTo>
                    <a:pt x="29" y="62"/>
                  </a:lnTo>
                  <a:lnTo>
                    <a:pt x="29" y="60"/>
                  </a:lnTo>
                  <a:lnTo>
                    <a:pt x="29" y="59"/>
                  </a:lnTo>
                  <a:lnTo>
                    <a:pt x="29" y="57"/>
                  </a:lnTo>
                  <a:lnTo>
                    <a:pt x="29" y="56"/>
                  </a:lnTo>
                  <a:lnTo>
                    <a:pt x="29" y="54"/>
                  </a:lnTo>
                  <a:lnTo>
                    <a:pt x="28" y="53"/>
                  </a:lnTo>
                  <a:lnTo>
                    <a:pt x="28" y="52"/>
                  </a:lnTo>
                  <a:lnTo>
                    <a:pt x="28" y="51"/>
                  </a:lnTo>
                  <a:lnTo>
                    <a:pt x="28" y="50"/>
                  </a:lnTo>
                  <a:lnTo>
                    <a:pt x="27" y="48"/>
                  </a:lnTo>
                  <a:lnTo>
                    <a:pt x="27" y="47"/>
                  </a:lnTo>
                  <a:lnTo>
                    <a:pt x="27" y="46"/>
                  </a:lnTo>
                  <a:lnTo>
                    <a:pt x="25" y="44"/>
                  </a:lnTo>
                  <a:lnTo>
                    <a:pt x="24" y="42"/>
                  </a:lnTo>
                  <a:lnTo>
                    <a:pt x="22" y="40"/>
                  </a:lnTo>
                  <a:lnTo>
                    <a:pt x="21" y="39"/>
                  </a:lnTo>
                  <a:lnTo>
                    <a:pt x="19" y="38"/>
                  </a:lnTo>
                  <a:lnTo>
                    <a:pt x="18" y="37"/>
                  </a:lnTo>
                  <a:lnTo>
                    <a:pt x="16" y="36"/>
                  </a:lnTo>
                  <a:lnTo>
                    <a:pt x="15" y="35"/>
                  </a:lnTo>
                  <a:lnTo>
                    <a:pt x="13" y="34"/>
                  </a:lnTo>
                  <a:lnTo>
                    <a:pt x="12" y="33"/>
                  </a:lnTo>
                  <a:lnTo>
                    <a:pt x="11" y="33"/>
                  </a:lnTo>
                  <a:lnTo>
                    <a:pt x="9" y="32"/>
                  </a:lnTo>
                  <a:lnTo>
                    <a:pt x="8" y="31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2" y="24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1"/>
                  </a:lnTo>
                  <a:lnTo>
                    <a:pt x="4" y="2"/>
                  </a:lnTo>
                  <a:lnTo>
                    <a:pt x="5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9" y="6"/>
                  </a:lnTo>
                  <a:lnTo>
                    <a:pt x="10" y="7"/>
                  </a:lnTo>
                  <a:lnTo>
                    <a:pt x="11" y="8"/>
                  </a:lnTo>
                  <a:lnTo>
                    <a:pt x="13" y="9"/>
                  </a:lnTo>
                  <a:lnTo>
                    <a:pt x="14" y="10"/>
                  </a:lnTo>
                  <a:lnTo>
                    <a:pt x="16" y="11"/>
                  </a:lnTo>
                  <a:lnTo>
                    <a:pt x="17" y="12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1" y="14"/>
                  </a:lnTo>
                  <a:lnTo>
                    <a:pt x="22" y="15"/>
                  </a:lnTo>
                  <a:lnTo>
                    <a:pt x="22" y="14"/>
                  </a:lnTo>
                  <a:lnTo>
                    <a:pt x="23" y="13"/>
                  </a:lnTo>
                  <a:lnTo>
                    <a:pt x="24" y="13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5" y="10"/>
                  </a:lnTo>
                  <a:lnTo>
                    <a:pt x="25" y="9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8" y="8"/>
                  </a:lnTo>
                  <a:lnTo>
                    <a:pt x="29" y="8"/>
                  </a:lnTo>
                  <a:lnTo>
                    <a:pt x="30" y="8"/>
                  </a:lnTo>
                  <a:lnTo>
                    <a:pt x="30" y="9"/>
                  </a:lnTo>
                  <a:lnTo>
                    <a:pt x="32" y="11"/>
                  </a:lnTo>
                  <a:lnTo>
                    <a:pt x="33" y="12"/>
                  </a:lnTo>
                  <a:lnTo>
                    <a:pt x="34" y="13"/>
                  </a:lnTo>
                  <a:lnTo>
                    <a:pt x="35" y="15"/>
                  </a:lnTo>
                  <a:lnTo>
                    <a:pt x="36" y="17"/>
                  </a:lnTo>
                  <a:lnTo>
                    <a:pt x="37" y="18"/>
                  </a:lnTo>
                  <a:lnTo>
                    <a:pt x="38" y="18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4" y="17"/>
                  </a:lnTo>
                  <a:lnTo>
                    <a:pt x="47" y="17"/>
                  </a:lnTo>
                  <a:lnTo>
                    <a:pt x="49" y="17"/>
                  </a:lnTo>
                  <a:lnTo>
                    <a:pt x="51" y="16"/>
                  </a:lnTo>
                  <a:lnTo>
                    <a:pt x="52" y="16"/>
                  </a:lnTo>
                  <a:lnTo>
                    <a:pt x="55" y="15"/>
                  </a:lnTo>
                  <a:lnTo>
                    <a:pt x="57" y="14"/>
                  </a:lnTo>
                  <a:lnTo>
                    <a:pt x="58" y="14"/>
                  </a:lnTo>
                  <a:lnTo>
                    <a:pt x="60" y="13"/>
                  </a:lnTo>
                  <a:lnTo>
                    <a:pt x="62" y="13"/>
                  </a:lnTo>
                  <a:lnTo>
                    <a:pt x="64" y="11"/>
                  </a:lnTo>
                  <a:lnTo>
                    <a:pt x="66" y="10"/>
                  </a:lnTo>
                  <a:lnTo>
                    <a:pt x="67" y="9"/>
                  </a:lnTo>
                  <a:lnTo>
                    <a:pt x="69" y="9"/>
                  </a:lnTo>
                  <a:lnTo>
                    <a:pt x="71" y="9"/>
                  </a:lnTo>
                  <a:lnTo>
                    <a:pt x="73" y="9"/>
                  </a:lnTo>
                  <a:lnTo>
                    <a:pt x="74" y="10"/>
                  </a:lnTo>
                  <a:lnTo>
                    <a:pt x="77" y="11"/>
                  </a:lnTo>
                  <a:lnTo>
                    <a:pt x="79" y="12"/>
                  </a:lnTo>
                  <a:lnTo>
                    <a:pt x="81" y="13"/>
                  </a:lnTo>
                  <a:lnTo>
                    <a:pt x="83" y="13"/>
                  </a:lnTo>
                  <a:lnTo>
                    <a:pt x="85" y="15"/>
                  </a:lnTo>
                  <a:lnTo>
                    <a:pt x="88" y="16"/>
                  </a:lnTo>
                  <a:lnTo>
                    <a:pt x="90" y="18"/>
                  </a:lnTo>
                  <a:lnTo>
                    <a:pt x="92" y="19"/>
                  </a:lnTo>
                  <a:lnTo>
                    <a:pt x="94" y="20"/>
                  </a:lnTo>
                  <a:lnTo>
                    <a:pt x="96" y="22"/>
                  </a:lnTo>
                  <a:lnTo>
                    <a:pt x="99" y="23"/>
                  </a:lnTo>
                  <a:lnTo>
                    <a:pt x="100" y="25"/>
                  </a:lnTo>
                  <a:lnTo>
                    <a:pt x="104" y="26"/>
                  </a:lnTo>
                  <a:lnTo>
                    <a:pt x="107" y="29"/>
                  </a:lnTo>
                  <a:lnTo>
                    <a:pt x="111" y="31"/>
                  </a:lnTo>
                  <a:lnTo>
                    <a:pt x="116" y="33"/>
                  </a:lnTo>
                  <a:lnTo>
                    <a:pt x="120" y="35"/>
                  </a:lnTo>
                  <a:lnTo>
                    <a:pt x="124" y="37"/>
                  </a:lnTo>
                  <a:lnTo>
                    <a:pt x="128" y="39"/>
                  </a:lnTo>
                  <a:lnTo>
                    <a:pt x="132" y="40"/>
                  </a:lnTo>
                  <a:lnTo>
                    <a:pt x="137" y="42"/>
                  </a:lnTo>
                  <a:lnTo>
                    <a:pt x="141" y="44"/>
                  </a:lnTo>
                  <a:lnTo>
                    <a:pt x="146" y="45"/>
                  </a:lnTo>
                  <a:lnTo>
                    <a:pt x="149" y="46"/>
                  </a:lnTo>
                  <a:lnTo>
                    <a:pt x="154" y="46"/>
                  </a:lnTo>
                  <a:lnTo>
                    <a:pt x="157" y="46"/>
                  </a:lnTo>
                  <a:lnTo>
                    <a:pt x="162" y="46"/>
                  </a:lnTo>
                  <a:lnTo>
                    <a:pt x="166" y="46"/>
                  </a:lnTo>
                </a:path>
              </a:pathLst>
            </a:custGeom>
            <a:solidFill>
              <a:srgbClr val="FFBA8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23" name="Freeform 611">
              <a:extLst>
                <a:ext uri="{FF2B5EF4-FFF2-40B4-BE49-F238E27FC236}">
                  <a16:creationId xmlns:a16="http://schemas.microsoft.com/office/drawing/2014/main" id="{C1291314-915B-D601-6DFE-1D1A8BC34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3" y="3978"/>
              <a:ext cx="167" cy="107"/>
            </a:xfrm>
            <a:custGeom>
              <a:avLst/>
              <a:gdLst>
                <a:gd name="T0" fmla="*/ 163 w 167"/>
                <a:gd name="T1" fmla="*/ 55 h 107"/>
                <a:gd name="T2" fmla="*/ 161 w 167"/>
                <a:gd name="T3" fmla="*/ 71 h 107"/>
                <a:gd name="T4" fmla="*/ 161 w 167"/>
                <a:gd name="T5" fmla="*/ 86 h 107"/>
                <a:gd name="T6" fmla="*/ 162 w 167"/>
                <a:gd name="T7" fmla="*/ 99 h 107"/>
                <a:gd name="T8" fmla="*/ 159 w 167"/>
                <a:gd name="T9" fmla="*/ 106 h 107"/>
                <a:gd name="T10" fmla="*/ 144 w 167"/>
                <a:gd name="T11" fmla="*/ 106 h 107"/>
                <a:gd name="T12" fmla="*/ 128 w 167"/>
                <a:gd name="T13" fmla="*/ 104 h 107"/>
                <a:gd name="T14" fmla="*/ 113 w 167"/>
                <a:gd name="T15" fmla="*/ 101 h 107"/>
                <a:gd name="T16" fmla="*/ 103 w 167"/>
                <a:gd name="T17" fmla="*/ 99 h 107"/>
                <a:gd name="T18" fmla="*/ 89 w 167"/>
                <a:gd name="T19" fmla="*/ 97 h 107"/>
                <a:gd name="T20" fmla="*/ 75 w 167"/>
                <a:gd name="T21" fmla="*/ 99 h 107"/>
                <a:gd name="T22" fmla="*/ 61 w 167"/>
                <a:gd name="T23" fmla="*/ 99 h 107"/>
                <a:gd name="T24" fmla="*/ 48 w 167"/>
                <a:gd name="T25" fmla="*/ 94 h 107"/>
                <a:gd name="T26" fmla="*/ 44 w 167"/>
                <a:gd name="T27" fmla="*/ 91 h 107"/>
                <a:gd name="T28" fmla="*/ 41 w 167"/>
                <a:gd name="T29" fmla="*/ 86 h 107"/>
                <a:gd name="T30" fmla="*/ 38 w 167"/>
                <a:gd name="T31" fmla="*/ 86 h 107"/>
                <a:gd name="T32" fmla="*/ 36 w 167"/>
                <a:gd name="T33" fmla="*/ 84 h 107"/>
                <a:gd name="T34" fmla="*/ 35 w 167"/>
                <a:gd name="T35" fmla="*/ 83 h 107"/>
                <a:gd name="T36" fmla="*/ 35 w 167"/>
                <a:gd name="T37" fmla="*/ 79 h 107"/>
                <a:gd name="T38" fmla="*/ 34 w 167"/>
                <a:gd name="T39" fmla="*/ 76 h 107"/>
                <a:gd name="T40" fmla="*/ 35 w 167"/>
                <a:gd name="T41" fmla="*/ 73 h 107"/>
                <a:gd name="T42" fmla="*/ 35 w 167"/>
                <a:gd name="T43" fmla="*/ 68 h 107"/>
                <a:gd name="T44" fmla="*/ 34 w 167"/>
                <a:gd name="T45" fmla="*/ 68 h 107"/>
                <a:gd name="T46" fmla="*/ 32 w 167"/>
                <a:gd name="T47" fmla="*/ 67 h 107"/>
                <a:gd name="T48" fmla="*/ 30 w 167"/>
                <a:gd name="T49" fmla="*/ 65 h 107"/>
                <a:gd name="T50" fmla="*/ 29 w 167"/>
                <a:gd name="T51" fmla="*/ 59 h 107"/>
                <a:gd name="T52" fmla="*/ 29 w 167"/>
                <a:gd name="T53" fmla="*/ 54 h 107"/>
                <a:gd name="T54" fmla="*/ 28 w 167"/>
                <a:gd name="T55" fmla="*/ 50 h 107"/>
                <a:gd name="T56" fmla="*/ 27 w 167"/>
                <a:gd name="T57" fmla="*/ 46 h 107"/>
                <a:gd name="T58" fmla="*/ 21 w 167"/>
                <a:gd name="T59" fmla="*/ 39 h 107"/>
                <a:gd name="T60" fmla="*/ 15 w 167"/>
                <a:gd name="T61" fmla="*/ 35 h 107"/>
                <a:gd name="T62" fmla="*/ 9 w 167"/>
                <a:gd name="T63" fmla="*/ 32 h 107"/>
                <a:gd name="T64" fmla="*/ 4 w 167"/>
                <a:gd name="T65" fmla="*/ 27 h 107"/>
                <a:gd name="T66" fmla="*/ 2 w 167"/>
                <a:gd name="T67" fmla="*/ 21 h 107"/>
                <a:gd name="T68" fmla="*/ 0 w 167"/>
                <a:gd name="T69" fmla="*/ 13 h 107"/>
                <a:gd name="T70" fmla="*/ 0 w 167"/>
                <a:gd name="T71" fmla="*/ 7 h 107"/>
                <a:gd name="T72" fmla="*/ 2 w 167"/>
                <a:gd name="T73" fmla="*/ 2 h 107"/>
                <a:gd name="T74" fmla="*/ 3 w 167"/>
                <a:gd name="T75" fmla="*/ 1 h 107"/>
                <a:gd name="T76" fmla="*/ 8 w 167"/>
                <a:gd name="T77" fmla="*/ 6 h 107"/>
                <a:gd name="T78" fmla="*/ 13 w 167"/>
                <a:gd name="T79" fmla="*/ 9 h 107"/>
                <a:gd name="T80" fmla="*/ 19 w 167"/>
                <a:gd name="T81" fmla="*/ 13 h 107"/>
                <a:gd name="T82" fmla="*/ 22 w 167"/>
                <a:gd name="T83" fmla="*/ 15 h 107"/>
                <a:gd name="T84" fmla="*/ 24 w 167"/>
                <a:gd name="T85" fmla="*/ 12 h 107"/>
                <a:gd name="T86" fmla="*/ 26 w 167"/>
                <a:gd name="T87" fmla="*/ 8 h 107"/>
                <a:gd name="T88" fmla="*/ 28 w 167"/>
                <a:gd name="T89" fmla="*/ 8 h 107"/>
                <a:gd name="T90" fmla="*/ 30 w 167"/>
                <a:gd name="T91" fmla="*/ 9 h 107"/>
                <a:gd name="T92" fmla="*/ 35 w 167"/>
                <a:gd name="T93" fmla="*/ 15 h 107"/>
                <a:gd name="T94" fmla="*/ 38 w 167"/>
                <a:gd name="T95" fmla="*/ 18 h 107"/>
                <a:gd name="T96" fmla="*/ 47 w 167"/>
                <a:gd name="T97" fmla="*/ 17 h 107"/>
                <a:gd name="T98" fmla="*/ 55 w 167"/>
                <a:gd name="T99" fmla="*/ 15 h 107"/>
                <a:gd name="T100" fmla="*/ 62 w 167"/>
                <a:gd name="T101" fmla="*/ 13 h 107"/>
                <a:gd name="T102" fmla="*/ 67 w 167"/>
                <a:gd name="T103" fmla="*/ 9 h 107"/>
                <a:gd name="T104" fmla="*/ 74 w 167"/>
                <a:gd name="T105" fmla="*/ 10 h 107"/>
                <a:gd name="T106" fmla="*/ 83 w 167"/>
                <a:gd name="T107" fmla="*/ 13 h 107"/>
                <a:gd name="T108" fmla="*/ 92 w 167"/>
                <a:gd name="T109" fmla="*/ 19 h 107"/>
                <a:gd name="T110" fmla="*/ 100 w 167"/>
                <a:gd name="T111" fmla="*/ 25 h 107"/>
                <a:gd name="T112" fmla="*/ 111 w 167"/>
                <a:gd name="T113" fmla="*/ 31 h 107"/>
                <a:gd name="T114" fmla="*/ 128 w 167"/>
                <a:gd name="T115" fmla="*/ 39 h 107"/>
                <a:gd name="T116" fmla="*/ 146 w 167"/>
                <a:gd name="T117" fmla="*/ 45 h 107"/>
                <a:gd name="T118" fmla="*/ 162 w 167"/>
                <a:gd name="T119" fmla="*/ 4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7" h="107">
                  <a:moveTo>
                    <a:pt x="166" y="46"/>
                  </a:moveTo>
                  <a:lnTo>
                    <a:pt x="166" y="46"/>
                  </a:lnTo>
                  <a:lnTo>
                    <a:pt x="164" y="51"/>
                  </a:lnTo>
                  <a:lnTo>
                    <a:pt x="163" y="55"/>
                  </a:lnTo>
                  <a:lnTo>
                    <a:pt x="163" y="59"/>
                  </a:lnTo>
                  <a:lnTo>
                    <a:pt x="162" y="63"/>
                  </a:lnTo>
                  <a:lnTo>
                    <a:pt x="162" y="66"/>
                  </a:lnTo>
                  <a:lnTo>
                    <a:pt x="161" y="71"/>
                  </a:lnTo>
                  <a:lnTo>
                    <a:pt x="161" y="74"/>
                  </a:lnTo>
                  <a:lnTo>
                    <a:pt x="161" y="79"/>
                  </a:lnTo>
                  <a:lnTo>
                    <a:pt x="161" y="82"/>
                  </a:lnTo>
                  <a:lnTo>
                    <a:pt x="161" y="86"/>
                  </a:lnTo>
                  <a:lnTo>
                    <a:pt x="161" y="89"/>
                  </a:lnTo>
                  <a:lnTo>
                    <a:pt x="161" y="92"/>
                  </a:lnTo>
                  <a:lnTo>
                    <a:pt x="161" y="96"/>
                  </a:lnTo>
                  <a:lnTo>
                    <a:pt x="162" y="99"/>
                  </a:lnTo>
                  <a:lnTo>
                    <a:pt x="162" y="103"/>
                  </a:lnTo>
                  <a:lnTo>
                    <a:pt x="162" y="106"/>
                  </a:lnTo>
                  <a:lnTo>
                    <a:pt x="162" y="106"/>
                  </a:lnTo>
                  <a:lnTo>
                    <a:pt x="159" y="106"/>
                  </a:lnTo>
                  <a:lnTo>
                    <a:pt x="155" y="106"/>
                  </a:lnTo>
                  <a:lnTo>
                    <a:pt x="152" y="106"/>
                  </a:lnTo>
                  <a:lnTo>
                    <a:pt x="148" y="106"/>
                  </a:lnTo>
                  <a:lnTo>
                    <a:pt x="144" y="106"/>
                  </a:lnTo>
                  <a:lnTo>
                    <a:pt x="140" y="105"/>
                  </a:lnTo>
                  <a:lnTo>
                    <a:pt x="136" y="105"/>
                  </a:lnTo>
                  <a:lnTo>
                    <a:pt x="132" y="104"/>
                  </a:lnTo>
                  <a:lnTo>
                    <a:pt x="128" y="104"/>
                  </a:lnTo>
                  <a:lnTo>
                    <a:pt x="124" y="103"/>
                  </a:lnTo>
                  <a:lnTo>
                    <a:pt x="121" y="103"/>
                  </a:lnTo>
                  <a:lnTo>
                    <a:pt x="117" y="102"/>
                  </a:lnTo>
                  <a:lnTo>
                    <a:pt x="113" y="101"/>
                  </a:lnTo>
                  <a:lnTo>
                    <a:pt x="110" y="100"/>
                  </a:lnTo>
                  <a:lnTo>
                    <a:pt x="107" y="100"/>
                  </a:lnTo>
                  <a:lnTo>
                    <a:pt x="103" y="99"/>
                  </a:lnTo>
                  <a:lnTo>
                    <a:pt x="103" y="99"/>
                  </a:lnTo>
                  <a:lnTo>
                    <a:pt x="100" y="98"/>
                  </a:lnTo>
                  <a:lnTo>
                    <a:pt x="96" y="98"/>
                  </a:lnTo>
                  <a:lnTo>
                    <a:pt x="93" y="97"/>
                  </a:lnTo>
                  <a:lnTo>
                    <a:pt x="89" y="97"/>
                  </a:lnTo>
                  <a:lnTo>
                    <a:pt x="85" y="98"/>
                  </a:lnTo>
                  <a:lnTo>
                    <a:pt x="83" y="98"/>
                  </a:lnTo>
                  <a:lnTo>
                    <a:pt x="79" y="99"/>
                  </a:lnTo>
                  <a:lnTo>
                    <a:pt x="75" y="99"/>
                  </a:lnTo>
                  <a:lnTo>
                    <a:pt x="71" y="99"/>
                  </a:lnTo>
                  <a:lnTo>
                    <a:pt x="68" y="99"/>
                  </a:lnTo>
                  <a:lnTo>
                    <a:pt x="65" y="99"/>
                  </a:lnTo>
                  <a:lnTo>
                    <a:pt x="61" y="99"/>
                  </a:lnTo>
                  <a:lnTo>
                    <a:pt x="58" y="99"/>
                  </a:lnTo>
                  <a:lnTo>
                    <a:pt x="55" y="98"/>
                  </a:lnTo>
                  <a:lnTo>
                    <a:pt x="51" y="97"/>
                  </a:lnTo>
                  <a:lnTo>
                    <a:pt x="48" y="94"/>
                  </a:lnTo>
                  <a:lnTo>
                    <a:pt x="48" y="94"/>
                  </a:lnTo>
                  <a:lnTo>
                    <a:pt x="47" y="93"/>
                  </a:lnTo>
                  <a:lnTo>
                    <a:pt x="45" y="92"/>
                  </a:lnTo>
                  <a:lnTo>
                    <a:pt x="44" y="91"/>
                  </a:lnTo>
                  <a:lnTo>
                    <a:pt x="43" y="89"/>
                  </a:lnTo>
                  <a:lnTo>
                    <a:pt x="42" y="88"/>
                  </a:lnTo>
                  <a:lnTo>
                    <a:pt x="41" y="87"/>
                  </a:lnTo>
                  <a:lnTo>
                    <a:pt x="41" y="86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39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7" y="86"/>
                  </a:lnTo>
                  <a:lnTo>
                    <a:pt x="36" y="85"/>
                  </a:lnTo>
                  <a:lnTo>
                    <a:pt x="36" y="84"/>
                  </a:lnTo>
                  <a:lnTo>
                    <a:pt x="35" y="84"/>
                  </a:lnTo>
                  <a:lnTo>
                    <a:pt x="35" y="83"/>
                  </a:lnTo>
                  <a:lnTo>
                    <a:pt x="35" y="83"/>
                  </a:lnTo>
                  <a:lnTo>
                    <a:pt x="35" y="83"/>
                  </a:lnTo>
                  <a:lnTo>
                    <a:pt x="35" y="82"/>
                  </a:lnTo>
                  <a:lnTo>
                    <a:pt x="35" y="81"/>
                  </a:lnTo>
                  <a:lnTo>
                    <a:pt x="35" y="80"/>
                  </a:lnTo>
                  <a:lnTo>
                    <a:pt x="35" y="79"/>
                  </a:lnTo>
                  <a:lnTo>
                    <a:pt x="35" y="78"/>
                  </a:lnTo>
                  <a:lnTo>
                    <a:pt x="34" y="77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5" y="75"/>
                  </a:lnTo>
                  <a:lnTo>
                    <a:pt x="35" y="74"/>
                  </a:lnTo>
                  <a:lnTo>
                    <a:pt x="35" y="73"/>
                  </a:lnTo>
                  <a:lnTo>
                    <a:pt x="35" y="73"/>
                  </a:lnTo>
                  <a:lnTo>
                    <a:pt x="35" y="72"/>
                  </a:lnTo>
                  <a:lnTo>
                    <a:pt x="35" y="72"/>
                  </a:lnTo>
                  <a:lnTo>
                    <a:pt x="35" y="70"/>
                  </a:lnTo>
                  <a:lnTo>
                    <a:pt x="35" y="68"/>
                  </a:lnTo>
                  <a:lnTo>
                    <a:pt x="35" y="68"/>
                  </a:lnTo>
                  <a:lnTo>
                    <a:pt x="35" y="68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2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0" y="66"/>
                  </a:lnTo>
                  <a:lnTo>
                    <a:pt x="30" y="65"/>
                  </a:lnTo>
                  <a:lnTo>
                    <a:pt x="29" y="63"/>
                  </a:lnTo>
                  <a:lnTo>
                    <a:pt x="29" y="62"/>
                  </a:lnTo>
                  <a:lnTo>
                    <a:pt x="29" y="60"/>
                  </a:lnTo>
                  <a:lnTo>
                    <a:pt x="29" y="59"/>
                  </a:lnTo>
                  <a:lnTo>
                    <a:pt x="29" y="57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29" y="54"/>
                  </a:lnTo>
                  <a:lnTo>
                    <a:pt x="28" y="53"/>
                  </a:lnTo>
                  <a:lnTo>
                    <a:pt x="28" y="52"/>
                  </a:lnTo>
                  <a:lnTo>
                    <a:pt x="28" y="51"/>
                  </a:lnTo>
                  <a:lnTo>
                    <a:pt x="28" y="50"/>
                  </a:lnTo>
                  <a:lnTo>
                    <a:pt x="27" y="48"/>
                  </a:lnTo>
                  <a:lnTo>
                    <a:pt x="27" y="47"/>
                  </a:lnTo>
                  <a:lnTo>
                    <a:pt x="27" y="46"/>
                  </a:lnTo>
                  <a:lnTo>
                    <a:pt x="27" y="46"/>
                  </a:lnTo>
                  <a:lnTo>
                    <a:pt x="25" y="44"/>
                  </a:lnTo>
                  <a:lnTo>
                    <a:pt x="24" y="42"/>
                  </a:lnTo>
                  <a:lnTo>
                    <a:pt x="22" y="40"/>
                  </a:lnTo>
                  <a:lnTo>
                    <a:pt x="21" y="39"/>
                  </a:lnTo>
                  <a:lnTo>
                    <a:pt x="19" y="38"/>
                  </a:lnTo>
                  <a:lnTo>
                    <a:pt x="18" y="37"/>
                  </a:lnTo>
                  <a:lnTo>
                    <a:pt x="16" y="36"/>
                  </a:lnTo>
                  <a:lnTo>
                    <a:pt x="15" y="35"/>
                  </a:lnTo>
                  <a:lnTo>
                    <a:pt x="13" y="34"/>
                  </a:lnTo>
                  <a:lnTo>
                    <a:pt x="12" y="33"/>
                  </a:lnTo>
                  <a:lnTo>
                    <a:pt x="11" y="33"/>
                  </a:lnTo>
                  <a:lnTo>
                    <a:pt x="9" y="32"/>
                  </a:lnTo>
                  <a:lnTo>
                    <a:pt x="8" y="31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2" y="24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1"/>
                  </a:lnTo>
                  <a:lnTo>
                    <a:pt x="4" y="2"/>
                  </a:lnTo>
                  <a:lnTo>
                    <a:pt x="5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9" y="6"/>
                  </a:lnTo>
                  <a:lnTo>
                    <a:pt x="10" y="7"/>
                  </a:lnTo>
                  <a:lnTo>
                    <a:pt x="11" y="8"/>
                  </a:lnTo>
                  <a:lnTo>
                    <a:pt x="13" y="9"/>
                  </a:lnTo>
                  <a:lnTo>
                    <a:pt x="14" y="10"/>
                  </a:lnTo>
                  <a:lnTo>
                    <a:pt x="16" y="11"/>
                  </a:lnTo>
                  <a:lnTo>
                    <a:pt x="17" y="12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1" y="14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2" y="14"/>
                  </a:lnTo>
                  <a:lnTo>
                    <a:pt x="23" y="13"/>
                  </a:lnTo>
                  <a:lnTo>
                    <a:pt x="24" y="13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5" y="10"/>
                  </a:lnTo>
                  <a:lnTo>
                    <a:pt x="25" y="9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8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30" y="8"/>
                  </a:lnTo>
                  <a:lnTo>
                    <a:pt x="30" y="9"/>
                  </a:lnTo>
                  <a:lnTo>
                    <a:pt x="32" y="11"/>
                  </a:lnTo>
                  <a:lnTo>
                    <a:pt x="33" y="12"/>
                  </a:lnTo>
                  <a:lnTo>
                    <a:pt x="34" y="13"/>
                  </a:lnTo>
                  <a:lnTo>
                    <a:pt x="35" y="15"/>
                  </a:lnTo>
                  <a:lnTo>
                    <a:pt x="36" y="17"/>
                  </a:lnTo>
                  <a:lnTo>
                    <a:pt x="37" y="18"/>
                  </a:lnTo>
                  <a:lnTo>
                    <a:pt x="37" y="18"/>
                  </a:lnTo>
                  <a:lnTo>
                    <a:pt x="38" y="18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4" y="17"/>
                  </a:lnTo>
                  <a:lnTo>
                    <a:pt x="47" y="17"/>
                  </a:lnTo>
                  <a:lnTo>
                    <a:pt x="49" y="17"/>
                  </a:lnTo>
                  <a:lnTo>
                    <a:pt x="51" y="16"/>
                  </a:lnTo>
                  <a:lnTo>
                    <a:pt x="52" y="16"/>
                  </a:lnTo>
                  <a:lnTo>
                    <a:pt x="55" y="15"/>
                  </a:lnTo>
                  <a:lnTo>
                    <a:pt x="57" y="14"/>
                  </a:lnTo>
                  <a:lnTo>
                    <a:pt x="58" y="14"/>
                  </a:lnTo>
                  <a:lnTo>
                    <a:pt x="60" y="13"/>
                  </a:lnTo>
                  <a:lnTo>
                    <a:pt x="62" y="13"/>
                  </a:lnTo>
                  <a:lnTo>
                    <a:pt x="64" y="11"/>
                  </a:lnTo>
                  <a:lnTo>
                    <a:pt x="66" y="10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69" y="9"/>
                  </a:lnTo>
                  <a:lnTo>
                    <a:pt x="71" y="9"/>
                  </a:lnTo>
                  <a:lnTo>
                    <a:pt x="73" y="9"/>
                  </a:lnTo>
                  <a:lnTo>
                    <a:pt x="74" y="10"/>
                  </a:lnTo>
                  <a:lnTo>
                    <a:pt x="77" y="11"/>
                  </a:lnTo>
                  <a:lnTo>
                    <a:pt x="79" y="12"/>
                  </a:lnTo>
                  <a:lnTo>
                    <a:pt x="81" y="13"/>
                  </a:lnTo>
                  <a:lnTo>
                    <a:pt x="83" y="13"/>
                  </a:lnTo>
                  <a:lnTo>
                    <a:pt x="85" y="15"/>
                  </a:lnTo>
                  <a:lnTo>
                    <a:pt x="88" y="16"/>
                  </a:lnTo>
                  <a:lnTo>
                    <a:pt x="90" y="18"/>
                  </a:lnTo>
                  <a:lnTo>
                    <a:pt x="92" y="19"/>
                  </a:lnTo>
                  <a:lnTo>
                    <a:pt x="94" y="20"/>
                  </a:lnTo>
                  <a:lnTo>
                    <a:pt x="96" y="22"/>
                  </a:lnTo>
                  <a:lnTo>
                    <a:pt x="99" y="23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4" y="26"/>
                  </a:lnTo>
                  <a:lnTo>
                    <a:pt x="107" y="29"/>
                  </a:lnTo>
                  <a:lnTo>
                    <a:pt x="111" y="31"/>
                  </a:lnTo>
                  <a:lnTo>
                    <a:pt x="116" y="33"/>
                  </a:lnTo>
                  <a:lnTo>
                    <a:pt x="120" y="35"/>
                  </a:lnTo>
                  <a:lnTo>
                    <a:pt x="124" y="37"/>
                  </a:lnTo>
                  <a:lnTo>
                    <a:pt x="128" y="39"/>
                  </a:lnTo>
                  <a:lnTo>
                    <a:pt x="132" y="40"/>
                  </a:lnTo>
                  <a:lnTo>
                    <a:pt x="137" y="42"/>
                  </a:lnTo>
                  <a:lnTo>
                    <a:pt x="141" y="44"/>
                  </a:lnTo>
                  <a:lnTo>
                    <a:pt x="146" y="45"/>
                  </a:lnTo>
                  <a:lnTo>
                    <a:pt x="149" y="46"/>
                  </a:lnTo>
                  <a:lnTo>
                    <a:pt x="154" y="46"/>
                  </a:lnTo>
                  <a:lnTo>
                    <a:pt x="157" y="46"/>
                  </a:lnTo>
                  <a:lnTo>
                    <a:pt x="162" y="46"/>
                  </a:lnTo>
                  <a:lnTo>
                    <a:pt x="166" y="46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24" name="Freeform 612">
              <a:extLst>
                <a:ext uri="{FF2B5EF4-FFF2-40B4-BE49-F238E27FC236}">
                  <a16:creationId xmlns:a16="http://schemas.microsoft.com/office/drawing/2014/main" id="{59F68503-4E6D-5E92-0CA8-2727C90A4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" y="3694"/>
              <a:ext cx="498" cy="515"/>
            </a:xfrm>
            <a:custGeom>
              <a:avLst/>
              <a:gdLst>
                <a:gd name="T0" fmla="*/ 10 w 498"/>
                <a:gd name="T1" fmla="*/ 445 h 515"/>
                <a:gd name="T2" fmla="*/ 55 w 498"/>
                <a:gd name="T3" fmla="*/ 442 h 515"/>
                <a:gd name="T4" fmla="*/ 74 w 498"/>
                <a:gd name="T5" fmla="*/ 391 h 515"/>
                <a:gd name="T6" fmla="*/ 123 w 498"/>
                <a:gd name="T7" fmla="*/ 400 h 515"/>
                <a:gd name="T8" fmla="*/ 175 w 498"/>
                <a:gd name="T9" fmla="*/ 417 h 515"/>
                <a:gd name="T10" fmla="*/ 177 w 498"/>
                <a:gd name="T11" fmla="*/ 376 h 515"/>
                <a:gd name="T12" fmla="*/ 247 w 498"/>
                <a:gd name="T13" fmla="*/ 394 h 515"/>
                <a:gd name="T14" fmla="*/ 197 w 498"/>
                <a:gd name="T15" fmla="*/ 368 h 515"/>
                <a:gd name="T16" fmla="*/ 199 w 498"/>
                <a:gd name="T17" fmla="*/ 354 h 515"/>
                <a:gd name="T18" fmla="*/ 263 w 498"/>
                <a:gd name="T19" fmla="*/ 343 h 515"/>
                <a:gd name="T20" fmla="*/ 332 w 498"/>
                <a:gd name="T21" fmla="*/ 304 h 515"/>
                <a:gd name="T22" fmla="*/ 328 w 498"/>
                <a:gd name="T23" fmla="*/ 260 h 515"/>
                <a:gd name="T24" fmla="*/ 255 w 498"/>
                <a:gd name="T25" fmla="*/ 244 h 515"/>
                <a:gd name="T26" fmla="*/ 349 w 498"/>
                <a:gd name="T27" fmla="*/ 225 h 515"/>
                <a:gd name="T28" fmla="*/ 292 w 498"/>
                <a:gd name="T29" fmla="*/ 229 h 515"/>
                <a:gd name="T30" fmla="*/ 260 w 498"/>
                <a:gd name="T31" fmla="*/ 203 h 515"/>
                <a:gd name="T32" fmla="*/ 330 w 498"/>
                <a:gd name="T33" fmla="*/ 193 h 515"/>
                <a:gd name="T34" fmla="*/ 252 w 498"/>
                <a:gd name="T35" fmla="*/ 185 h 515"/>
                <a:gd name="T36" fmla="*/ 280 w 498"/>
                <a:gd name="T37" fmla="*/ 162 h 515"/>
                <a:gd name="T38" fmla="*/ 247 w 498"/>
                <a:gd name="T39" fmla="*/ 177 h 515"/>
                <a:gd name="T40" fmla="*/ 329 w 498"/>
                <a:gd name="T41" fmla="*/ 185 h 515"/>
                <a:gd name="T42" fmla="*/ 340 w 498"/>
                <a:gd name="T43" fmla="*/ 141 h 515"/>
                <a:gd name="T44" fmla="*/ 396 w 498"/>
                <a:gd name="T45" fmla="*/ 118 h 515"/>
                <a:gd name="T46" fmla="*/ 406 w 498"/>
                <a:gd name="T47" fmla="*/ 227 h 515"/>
                <a:gd name="T48" fmla="*/ 437 w 498"/>
                <a:gd name="T49" fmla="*/ 219 h 515"/>
                <a:gd name="T50" fmla="*/ 469 w 498"/>
                <a:gd name="T51" fmla="*/ 217 h 515"/>
                <a:gd name="T52" fmla="*/ 371 w 498"/>
                <a:gd name="T53" fmla="*/ 282 h 515"/>
                <a:gd name="T54" fmla="*/ 477 w 498"/>
                <a:gd name="T55" fmla="*/ 282 h 515"/>
                <a:gd name="T56" fmla="*/ 417 w 498"/>
                <a:gd name="T57" fmla="*/ 319 h 515"/>
                <a:gd name="T58" fmla="*/ 383 w 498"/>
                <a:gd name="T59" fmla="*/ 330 h 515"/>
                <a:gd name="T60" fmla="*/ 407 w 498"/>
                <a:gd name="T61" fmla="*/ 367 h 515"/>
                <a:gd name="T62" fmla="*/ 457 w 498"/>
                <a:gd name="T63" fmla="*/ 398 h 515"/>
                <a:gd name="T64" fmla="*/ 354 w 498"/>
                <a:gd name="T65" fmla="*/ 369 h 515"/>
                <a:gd name="T66" fmla="*/ 302 w 498"/>
                <a:gd name="T67" fmla="*/ 402 h 515"/>
                <a:gd name="T68" fmla="*/ 315 w 498"/>
                <a:gd name="T69" fmla="*/ 464 h 515"/>
                <a:gd name="T70" fmla="*/ 292 w 498"/>
                <a:gd name="T71" fmla="*/ 470 h 515"/>
                <a:gd name="T72" fmla="*/ 254 w 498"/>
                <a:gd name="T73" fmla="*/ 494 h 515"/>
                <a:gd name="T74" fmla="*/ 346 w 498"/>
                <a:gd name="T75" fmla="*/ 479 h 515"/>
                <a:gd name="T76" fmla="*/ 409 w 498"/>
                <a:gd name="T77" fmla="*/ 511 h 515"/>
                <a:gd name="T78" fmla="*/ 387 w 498"/>
                <a:gd name="T79" fmla="*/ 456 h 515"/>
                <a:gd name="T80" fmla="*/ 452 w 498"/>
                <a:gd name="T81" fmla="*/ 482 h 515"/>
                <a:gd name="T82" fmla="*/ 458 w 498"/>
                <a:gd name="T83" fmla="*/ 435 h 515"/>
                <a:gd name="T84" fmla="*/ 394 w 498"/>
                <a:gd name="T85" fmla="*/ 419 h 515"/>
                <a:gd name="T86" fmla="*/ 429 w 498"/>
                <a:gd name="T87" fmla="*/ 402 h 515"/>
                <a:gd name="T88" fmla="*/ 466 w 498"/>
                <a:gd name="T89" fmla="*/ 362 h 515"/>
                <a:gd name="T90" fmla="*/ 441 w 498"/>
                <a:gd name="T91" fmla="*/ 338 h 515"/>
                <a:gd name="T92" fmla="*/ 488 w 498"/>
                <a:gd name="T93" fmla="*/ 332 h 515"/>
                <a:gd name="T94" fmla="*/ 458 w 498"/>
                <a:gd name="T95" fmla="*/ 300 h 515"/>
                <a:gd name="T96" fmla="*/ 495 w 498"/>
                <a:gd name="T97" fmla="*/ 225 h 515"/>
                <a:gd name="T98" fmla="*/ 483 w 498"/>
                <a:gd name="T99" fmla="*/ 22 h 515"/>
                <a:gd name="T100" fmla="*/ 421 w 498"/>
                <a:gd name="T101" fmla="*/ 31 h 515"/>
                <a:gd name="T102" fmla="*/ 395 w 498"/>
                <a:gd name="T103" fmla="*/ 40 h 515"/>
                <a:gd name="T104" fmla="*/ 343 w 498"/>
                <a:gd name="T105" fmla="*/ 62 h 515"/>
                <a:gd name="T106" fmla="*/ 257 w 498"/>
                <a:gd name="T107" fmla="*/ 131 h 515"/>
                <a:gd name="T108" fmla="*/ 214 w 498"/>
                <a:gd name="T109" fmla="*/ 238 h 515"/>
                <a:gd name="T110" fmla="*/ 170 w 498"/>
                <a:gd name="T111" fmla="*/ 282 h 515"/>
                <a:gd name="T112" fmla="*/ 156 w 498"/>
                <a:gd name="T113" fmla="*/ 304 h 515"/>
                <a:gd name="T114" fmla="*/ 115 w 498"/>
                <a:gd name="T115" fmla="*/ 312 h 515"/>
                <a:gd name="T116" fmla="*/ 13 w 498"/>
                <a:gd name="T117" fmla="*/ 320 h 515"/>
                <a:gd name="T118" fmla="*/ 184 w 498"/>
                <a:gd name="T119" fmla="*/ 327 h 515"/>
                <a:gd name="T120" fmla="*/ 152 w 498"/>
                <a:gd name="T121" fmla="*/ 376 h 515"/>
                <a:gd name="T122" fmla="*/ 150 w 498"/>
                <a:gd name="T123" fmla="*/ 316 h 515"/>
                <a:gd name="T124" fmla="*/ 129 w 498"/>
                <a:gd name="T125" fmla="*/ 342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8" h="515">
                  <a:moveTo>
                    <a:pt x="6" y="320"/>
                  </a:moveTo>
                  <a:lnTo>
                    <a:pt x="5" y="323"/>
                  </a:lnTo>
                  <a:lnTo>
                    <a:pt x="5" y="326"/>
                  </a:lnTo>
                  <a:lnTo>
                    <a:pt x="4" y="329"/>
                  </a:lnTo>
                  <a:lnTo>
                    <a:pt x="3" y="332"/>
                  </a:lnTo>
                  <a:lnTo>
                    <a:pt x="2" y="336"/>
                  </a:lnTo>
                  <a:lnTo>
                    <a:pt x="2" y="339"/>
                  </a:lnTo>
                  <a:lnTo>
                    <a:pt x="1" y="343"/>
                  </a:lnTo>
                  <a:lnTo>
                    <a:pt x="1" y="346"/>
                  </a:lnTo>
                  <a:lnTo>
                    <a:pt x="0" y="350"/>
                  </a:lnTo>
                  <a:lnTo>
                    <a:pt x="0" y="353"/>
                  </a:lnTo>
                  <a:lnTo>
                    <a:pt x="0" y="357"/>
                  </a:lnTo>
                  <a:lnTo>
                    <a:pt x="0" y="360"/>
                  </a:lnTo>
                  <a:lnTo>
                    <a:pt x="0" y="364"/>
                  </a:lnTo>
                  <a:lnTo>
                    <a:pt x="0" y="368"/>
                  </a:lnTo>
                  <a:lnTo>
                    <a:pt x="0" y="371"/>
                  </a:lnTo>
                  <a:lnTo>
                    <a:pt x="0" y="375"/>
                  </a:lnTo>
                  <a:lnTo>
                    <a:pt x="0" y="379"/>
                  </a:lnTo>
                  <a:lnTo>
                    <a:pt x="0" y="382"/>
                  </a:lnTo>
                  <a:lnTo>
                    <a:pt x="0" y="386"/>
                  </a:lnTo>
                  <a:lnTo>
                    <a:pt x="0" y="390"/>
                  </a:lnTo>
                  <a:lnTo>
                    <a:pt x="1" y="394"/>
                  </a:lnTo>
                  <a:lnTo>
                    <a:pt x="1" y="397"/>
                  </a:lnTo>
                  <a:lnTo>
                    <a:pt x="2" y="401"/>
                  </a:lnTo>
                  <a:lnTo>
                    <a:pt x="2" y="405"/>
                  </a:lnTo>
                  <a:lnTo>
                    <a:pt x="2" y="408"/>
                  </a:lnTo>
                  <a:lnTo>
                    <a:pt x="3" y="412"/>
                  </a:lnTo>
                  <a:lnTo>
                    <a:pt x="3" y="415"/>
                  </a:lnTo>
                  <a:lnTo>
                    <a:pt x="4" y="419"/>
                  </a:lnTo>
                  <a:lnTo>
                    <a:pt x="5" y="422"/>
                  </a:lnTo>
                  <a:lnTo>
                    <a:pt x="5" y="426"/>
                  </a:lnTo>
                  <a:lnTo>
                    <a:pt x="6" y="428"/>
                  </a:lnTo>
                  <a:lnTo>
                    <a:pt x="6" y="432"/>
                  </a:lnTo>
                  <a:lnTo>
                    <a:pt x="7" y="433"/>
                  </a:lnTo>
                  <a:lnTo>
                    <a:pt x="7" y="435"/>
                  </a:lnTo>
                  <a:lnTo>
                    <a:pt x="8" y="437"/>
                  </a:lnTo>
                  <a:lnTo>
                    <a:pt x="8" y="439"/>
                  </a:lnTo>
                  <a:lnTo>
                    <a:pt x="9" y="441"/>
                  </a:lnTo>
                  <a:lnTo>
                    <a:pt x="10" y="443"/>
                  </a:lnTo>
                  <a:lnTo>
                    <a:pt x="10" y="445"/>
                  </a:lnTo>
                  <a:lnTo>
                    <a:pt x="11" y="447"/>
                  </a:lnTo>
                  <a:lnTo>
                    <a:pt x="12" y="449"/>
                  </a:lnTo>
                  <a:lnTo>
                    <a:pt x="13" y="451"/>
                  </a:lnTo>
                  <a:lnTo>
                    <a:pt x="13" y="453"/>
                  </a:lnTo>
                  <a:lnTo>
                    <a:pt x="14" y="455"/>
                  </a:lnTo>
                  <a:lnTo>
                    <a:pt x="15" y="457"/>
                  </a:lnTo>
                  <a:lnTo>
                    <a:pt x="16" y="458"/>
                  </a:lnTo>
                  <a:lnTo>
                    <a:pt x="16" y="460"/>
                  </a:lnTo>
                  <a:lnTo>
                    <a:pt x="18" y="461"/>
                  </a:lnTo>
                  <a:lnTo>
                    <a:pt x="18" y="461"/>
                  </a:lnTo>
                  <a:lnTo>
                    <a:pt x="19" y="461"/>
                  </a:lnTo>
                  <a:lnTo>
                    <a:pt x="20" y="460"/>
                  </a:lnTo>
                  <a:lnTo>
                    <a:pt x="21" y="459"/>
                  </a:lnTo>
                  <a:lnTo>
                    <a:pt x="22" y="458"/>
                  </a:lnTo>
                  <a:lnTo>
                    <a:pt x="23" y="457"/>
                  </a:lnTo>
                  <a:lnTo>
                    <a:pt x="24" y="457"/>
                  </a:lnTo>
                  <a:lnTo>
                    <a:pt x="24" y="457"/>
                  </a:lnTo>
                  <a:lnTo>
                    <a:pt x="23" y="455"/>
                  </a:lnTo>
                  <a:lnTo>
                    <a:pt x="22" y="454"/>
                  </a:lnTo>
                  <a:lnTo>
                    <a:pt x="21" y="452"/>
                  </a:lnTo>
                  <a:lnTo>
                    <a:pt x="20" y="451"/>
                  </a:lnTo>
                  <a:lnTo>
                    <a:pt x="19" y="450"/>
                  </a:lnTo>
                  <a:lnTo>
                    <a:pt x="18" y="448"/>
                  </a:lnTo>
                  <a:lnTo>
                    <a:pt x="17" y="446"/>
                  </a:lnTo>
                  <a:lnTo>
                    <a:pt x="16" y="445"/>
                  </a:lnTo>
                  <a:lnTo>
                    <a:pt x="19" y="445"/>
                  </a:lnTo>
                  <a:lnTo>
                    <a:pt x="21" y="445"/>
                  </a:lnTo>
                  <a:lnTo>
                    <a:pt x="24" y="445"/>
                  </a:lnTo>
                  <a:lnTo>
                    <a:pt x="27" y="445"/>
                  </a:lnTo>
                  <a:lnTo>
                    <a:pt x="30" y="444"/>
                  </a:lnTo>
                  <a:lnTo>
                    <a:pt x="32" y="444"/>
                  </a:lnTo>
                  <a:lnTo>
                    <a:pt x="35" y="444"/>
                  </a:lnTo>
                  <a:lnTo>
                    <a:pt x="37" y="444"/>
                  </a:lnTo>
                  <a:lnTo>
                    <a:pt x="40" y="443"/>
                  </a:lnTo>
                  <a:lnTo>
                    <a:pt x="42" y="443"/>
                  </a:lnTo>
                  <a:lnTo>
                    <a:pt x="45" y="443"/>
                  </a:lnTo>
                  <a:lnTo>
                    <a:pt x="47" y="443"/>
                  </a:lnTo>
                  <a:lnTo>
                    <a:pt x="50" y="442"/>
                  </a:lnTo>
                  <a:lnTo>
                    <a:pt x="53" y="442"/>
                  </a:lnTo>
                  <a:lnTo>
                    <a:pt x="55" y="442"/>
                  </a:lnTo>
                  <a:lnTo>
                    <a:pt x="58" y="442"/>
                  </a:lnTo>
                  <a:lnTo>
                    <a:pt x="60" y="441"/>
                  </a:lnTo>
                  <a:lnTo>
                    <a:pt x="63" y="441"/>
                  </a:lnTo>
                  <a:lnTo>
                    <a:pt x="66" y="441"/>
                  </a:lnTo>
                  <a:lnTo>
                    <a:pt x="68" y="441"/>
                  </a:lnTo>
                  <a:lnTo>
                    <a:pt x="71" y="441"/>
                  </a:lnTo>
                  <a:lnTo>
                    <a:pt x="74" y="440"/>
                  </a:lnTo>
                  <a:lnTo>
                    <a:pt x="76" y="440"/>
                  </a:lnTo>
                  <a:lnTo>
                    <a:pt x="79" y="440"/>
                  </a:lnTo>
                  <a:lnTo>
                    <a:pt x="82" y="439"/>
                  </a:lnTo>
                  <a:lnTo>
                    <a:pt x="85" y="439"/>
                  </a:lnTo>
                  <a:lnTo>
                    <a:pt x="87" y="439"/>
                  </a:lnTo>
                  <a:lnTo>
                    <a:pt x="90" y="439"/>
                  </a:lnTo>
                  <a:lnTo>
                    <a:pt x="92" y="438"/>
                  </a:lnTo>
                  <a:lnTo>
                    <a:pt x="95" y="438"/>
                  </a:lnTo>
                  <a:lnTo>
                    <a:pt x="97" y="438"/>
                  </a:lnTo>
                  <a:lnTo>
                    <a:pt x="100" y="438"/>
                  </a:lnTo>
                  <a:lnTo>
                    <a:pt x="100" y="438"/>
                  </a:lnTo>
                  <a:lnTo>
                    <a:pt x="101" y="437"/>
                  </a:lnTo>
                  <a:lnTo>
                    <a:pt x="101" y="437"/>
                  </a:lnTo>
                  <a:lnTo>
                    <a:pt x="101" y="436"/>
                  </a:lnTo>
                  <a:lnTo>
                    <a:pt x="101" y="435"/>
                  </a:lnTo>
                  <a:lnTo>
                    <a:pt x="102" y="435"/>
                  </a:lnTo>
                  <a:lnTo>
                    <a:pt x="102" y="434"/>
                  </a:lnTo>
                  <a:lnTo>
                    <a:pt x="103" y="433"/>
                  </a:lnTo>
                  <a:lnTo>
                    <a:pt x="101" y="431"/>
                  </a:lnTo>
                  <a:lnTo>
                    <a:pt x="98" y="428"/>
                  </a:lnTo>
                  <a:lnTo>
                    <a:pt x="96" y="426"/>
                  </a:lnTo>
                  <a:lnTo>
                    <a:pt x="94" y="424"/>
                  </a:lnTo>
                  <a:lnTo>
                    <a:pt x="92" y="422"/>
                  </a:lnTo>
                  <a:lnTo>
                    <a:pt x="90" y="419"/>
                  </a:lnTo>
                  <a:lnTo>
                    <a:pt x="87" y="418"/>
                  </a:lnTo>
                  <a:lnTo>
                    <a:pt x="85" y="415"/>
                  </a:lnTo>
                  <a:lnTo>
                    <a:pt x="82" y="413"/>
                  </a:lnTo>
                  <a:lnTo>
                    <a:pt x="80" y="410"/>
                  </a:lnTo>
                  <a:lnTo>
                    <a:pt x="79" y="407"/>
                  </a:lnTo>
                  <a:lnTo>
                    <a:pt x="77" y="404"/>
                  </a:lnTo>
                  <a:lnTo>
                    <a:pt x="76" y="401"/>
                  </a:lnTo>
                  <a:lnTo>
                    <a:pt x="75" y="396"/>
                  </a:lnTo>
                  <a:lnTo>
                    <a:pt x="74" y="391"/>
                  </a:lnTo>
                  <a:lnTo>
                    <a:pt x="74" y="385"/>
                  </a:lnTo>
                  <a:lnTo>
                    <a:pt x="75" y="387"/>
                  </a:lnTo>
                  <a:lnTo>
                    <a:pt x="76" y="389"/>
                  </a:lnTo>
                  <a:lnTo>
                    <a:pt x="78" y="393"/>
                  </a:lnTo>
                  <a:lnTo>
                    <a:pt x="79" y="395"/>
                  </a:lnTo>
                  <a:lnTo>
                    <a:pt x="81" y="398"/>
                  </a:lnTo>
                  <a:lnTo>
                    <a:pt x="82" y="401"/>
                  </a:lnTo>
                  <a:lnTo>
                    <a:pt x="84" y="402"/>
                  </a:lnTo>
                  <a:lnTo>
                    <a:pt x="85" y="404"/>
                  </a:lnTo>
                  <a:lnTo>
                    <a:pt x="86" y="405"/>
                  </a:lnTo>
                  <a:lnTo>
                    <a:pt x="87" y="406"/>
                  </a:lnTo>
                  <a:lnTo>
                    <a:pt x="89" y="407"/>
                  </a:lnTo>
                  <a:lnTo>
                    <a:pt x="91" y="408"/>
                  </a:lnTo>
                  <a:lnTo>
                    <a:pt x="93" y="409"/>
                  </a:lnTo>
                  <a:lnTo>
                    <a:pt x="95" y="410"/>
                  </a:lnTo>
                  <a:lnTo>
                    <a:pt x="96" y="410"/>
                  </a:lnTo>
                  <a:lnTo>
                    <a:pt x="97" y="411"/>
                  </a:lnTo>
                  <a:lnTo>
                    <a:pt x="98" y="411"/>
                  </a:lnTo>
                  <a:lnTo>
                    <a:pt x="101" y="411"/>
                  </a:lnTo>
                  <a:lnTo>
                    <a:pt x="102" y="411"/>
                  </a:lnTo>
                  <a:lnTo>
                    <a:pt x="104" y="411"/>
                  </a:lnTo>
                  <a:lnTo>
                    <a:pt x="105" y="410"/>
                  </a:lnTo>
                  <a:lnTo>
                    <a:pt x="107" y="410"/>
                  </a:lnTo>
                  <a:lnTo>
                    <a:pt x="108" y="409"/>
                  </a:lnTo>
                  <a:lnTo>
                    <a:pt x="109" y="409"/>
                  </a:lnTo>
                  <a:lnTo>
                    <a:pt x="111" y="408"/>
                  </a:lnTo>
                  <a:lnTo>
                    <a:pt x="112" y="408"/>
                  </a:lnTo>
                  <a:lnTo>
                    <a:pt x="114" y="407"/>
                  </a:lnTo>
                  <a:lnTo>
                    <a:pt x="115" y="407"/>
                  </a:lnTo>
                  <a:lnTo>
                    <a:pt x="117" y="407"/>
                  </a:lnTo>
                  <a:lnTo>
                    <a:pt x="118" y="407"/>
                  </a:lnTo>
                  <a:lnTo>
                    <a:pt x="120" y="406"/>
                  </a:lnTo>
                  <a:lnTo>
                    <a:pt x="120" y="406"/>
                  </a:lnTo>
                  <a:lnTo>
                    <a:pt x="120" y="406"/>
                  </a:lnTo>
                  <a:lnTo>
                    <a:pt x="121" y="405"/>
                  </a:lnTo>
                  <a:lnTo>
                    <a:pt x="121" y="404"/>
                  </a:lnTo>
                  <a:lnTo>
                    <a:pt x="122" y="403"/>
                  </a:lnTo>
                  <a:lnTo>
                    <a:pt x="123" y="402"/>
                  </a:lnTo>
                  <a:lnTo>
                    <a:pt x="123" y="401"/>
                  </a:lnTo>
                  <a:lnTo>
                    <a:pt x="123" y="400"/>
                  </a:lnTo>
                  <a:lnTo>
                    <a:pt x="123" y="399"/>
                  </a:lnTo>
                  <a:lnTo>
                    <a:pt x="125" y="399"/>
                  </a:lnTo>
                  <a:lnTo>
                    <a:pt x="127" y="400"/>
                  </a:lnTo>
                  <a:lnTo>
                    <a:pt x="129" y="400"/>
                  </a:lnTo>
                  <a:lnTo>
                    <a:pt x="131" y="401"/>
                  </a:lnTo>
                  <a:lnTo>
                    <a:pt x="133" y="401"/>
                  </a:lnTo>
                  <a:lnTo>
                    <a:pt x="135" y="401"/>
                  </a:lnTo>
                  <a:lnTo>
                    <a:pt x="137" y="401"/>
                  </a:lnTo>
                  <a:lnTo>
                    <a:pt x="139" y="401"/>
                  </a:lnTo>
                  <a:lnTo>
                    <a:pt x="137" y="399"/>
                  </a:lnTo>
                  <a:lnTo>
                    <a:pt x="136" y="396"/>
                  </a:lnTo>
                  <a:lnTo>
                    <a:pt x="135" y="394"/>
                  </a:lnTo>
                  <a:lnTo>
                    <a:pt x="135" y="390"/>
                  </a:lnTo>
                  <a:lnTo>
                    <a:pt x="134" y="388"/>
                  </a:lnTo>
                  <a:lnTo>
                    <a:pt x="134" y="385"/>
                  </a:lnTo>
                  <a:lnTo>
                    <a:pt x="134" y="382"/>
                  </a:lnTo>
                  <a:lnTo>
                    <a:pt x="134" y="378"/>
                  </a:lnTo>
                  <a:lnTo>
                    <a:pt x="135" y="378"/>
                  </a:lnTo>
                  <a:lnTo>
                    <a:pt x="136" y="377"/>
                  </a:lnTo>
                  <a:lnTo>
                    <a:pt x="137" y="376"/>
                  </a:lnTo>
                  <a:lnTo>
                    <a:pt x="138" y="376"/>
                  </a:lnTo>
                  <a:lnTo>
                    <a:pt x="140" y="375"/>
                  </a:lnTo>
                  <a:lnTo>
                    <a:pt x="140" y="375"/>
                  </a:lnTo>
                  <a:lnTo>
                    <a:pt x="142" y="374"/>
                  </a:lnTo>
                  <a:lnTo>
                    <a:pt x="142" y="374"/>
                  </a:lnTo>
                  <a:lnTo>
                    <a:pt x="145" y="376"/>
                  </a:lnTo>
                  <a:lnTo>
                    <a:pt x="146" y="380"/>
                  </a:lnTo>
                  <a:lnTo>
                    <a:pt x="148" y="382"/>
                  </a:lnTo>
                  <a:lnTo>
                    <a:pt x="150" y="386"/>
                  </a:lnTo>
                  <a:lnTo>
                    <a:pt x="152" y="390"/>
                  </a:lnTo>
                  <a:lnTo>
                    <a:pt x="154" y="394"/>
                  </a:lnTo>
                  <a:lnTo>
                    <a:pt x="156" y="397"/>
                  </a:lnTo>
                  <a:lnTo>
                    <a:pt x="159" y="401"/>
                  </a:lnTo>
                  <a:lnTo>
                    <a:pt x="161" y="404"/>
                  </a:lnTo>
                  <a:lnTo>
                    <a:pt x="163" y="407"/>
                  </a:lnTo>
                  <a:lnTo>
                    <a:pt x="165" y="410"/>
                  </a:lnTo>
                  <a:lnTo>
                    <a:pt x="167" y="413"/>
                  </a:lnTo>
                  <a:lnTo>
                    <a:pt x="170" y="414"/>
                  </a:lnTo>
                  <a:lnTo>
                    <a:pt x="172" y="416"/>
                  </a:lnTo>
                  <a:lnTo>
                    <a:pt x="175" y="417"/>
                  </a:lnTo>
                  <a:lnTo>
                    <a:pt x="177" y="418"/>
                  </a:lnTo>
                  <a:lnTo>
                    <a:pt x="178" y="414"/>
                  </a:lnTo>
                  <a:lnTo>
                    <a:pt x="178" y="410"/>
                  </a:lnTo>
                  <a:lnTo>
                    <a:pt x="178" y="407"/>
                  </a:lnTo>
                  <a:lnTo>
                    <a:pt x="178" y="403"/>
                  </a:lnTo>
                  <a:lnTo>
                    <a:pt x="178" y="400"/>
                  </a:lnTo>
                  <a:lnTo>
                    <a:pt x="177" y="396"/>
                  </a:lnTo>
                  <a:lnTo>
                    <a:pt x="176" y="393"/>
                  </a:lnTo>
                  <a:lnTo>
                    <a:pt x="175" y="389"/>
                  </a:lnTo>
                  <a:lnTo>
                    <a:pt x="174" y="386"/>
                  </a:lnTo>
                  <a:lnTo>
                    <a:pt x="172" y="382"/>
                  </a:lnTo>
                  <a:lnTo>
                    <a:pt x="172" y="379"/>
                  </a:lnTo>
                  <a:lnTo>
                    <a:pt x="170" y="376"/>
                  </a:lnTo>
                  <a:lnTo>
                    <a:pt x="169" y="373"/>
                  </a:lnTo>
                  <a:lnTo>
                    <a:pt x="168" y="369"/>
                  </a:lnTo>
                  <a:lnTo>
                    <a:pt x="167" y="367"/>
                  </a:lnTo>
                  <a:lnTo>
                    <a:pt x="166" y="364"/>
                  </a:lnTo>
                  <a:lnTo>
                    <a:pt x="166" y="363"/>
                  </a:lnTo>
                  <a:lnTo>
                    <a:pt x="164" y="361"/>
                  </a:lnTo>
                  <a:lnTo>
                    <a:pt x="163" y="358"/>
                  </a:lnTo>
                  <a:lnTo>
                    <a:pt x="162" y="357"/>
                  </a:lnTo>
                  <a:lnTo>
                    <a:pt x="159" y="354"/>
                  </a:lnTo>
                  <a:lnTo>
                    <a:pt x="158" y="352"/>
                  </a:lnTo>
                  <a:lnTo>
                    <a:pt x="157" y="350"/>
                  </a:lnTo>
                  <a:lnTo>
                    <a:pt x="156" y="348"/>
                  </a:lnTo>
                  <a:lnTo>
                    <a:pt x="157" y="347"/>
                  </a:lnTo>
                  <a:lnTo>
                    <a:pt x="157" y="347"/>
                  </a:lnTo>
                  <a:lnTo>
                    <a:pt x="158" y="346"/>
                  </a:lnTo>
                  <a:lnTo>
                    <a:pt x="158" y="346"/>
                  </a:lnTo>
                  <a:lnTo>
                    <a:pt x="159" y="346"/>
                  </a:lnTo>
                  <a:lnTo>
                    <a:pt x="161" y="347"/>
                  </a:lnTo>
                  <a:lnTo>
                    <a:pt x="163" y="349"/>
                  </a:lnTo>
                  <a:lnTo>
                    <a:pt x="164" y="351"/>
                  </a:lnTo>
                  <a:lnTo>
                    <a:pt x="167" y="354"/>
                  </a:lnTo>
                  <a:lnTo>
                    <a:pt x="169" y="357"/>
                  </a:lnTo>
                  <a:lnTo>
                    <a:pt x="170" y="361"/>
                  </a:lnTo>
                  <a:lnTo>
                    <a:pt x="172" y="364"/>
                  </a:lnTo>
                  <a:lnTo>
                    <a:pt x="174" y="368"/>
                  </a:lnTo>
                  <a:lnTo>
                    <a:pt x="175" y="372"/>
                  </a:lnTo>
                  <a:lnTo>
                    <a:pt x="177" y="376"/>
                  </a:lnTo>
                  <a:lnTo>
                    <a:pt x="178" y="379"/>
                  </a:lnTo>
                  <a:lnTo>
                    <a:pt x="179" y="382"/>
                  </a:lnTo>
                  <a:lnTo>
                    <a:pt x="180" y="385"/>
                  </a:lnTo>
                  <a:lnTo>
                    <a:pt x="181" y="388"/>
                  </a:lnTo>
                  <a:lnTo>
                    <a:pt x="181" y="390"/>
                  </a:lnTo>
                  <a:lnTo>
                    <a:pt x="182" y="392"/>
                  </a:lnTo>
                  <a:lnTo>
                    <a:pt x="183" y="394"/>
                  </a:lnTo>
                  <a:lnTo>
                    <a:pt x="184" y="396"/>
                  </a:lnTo>
                  <a:lnTo>
                    <a:pt x="185" y="398"/>
                  </a:lnTo>
                  <a:lnTo>
                    <a:pt x="186" y="400"/>
                  </a:lnTo>
                  <a:lnTo>
                    <a:pt x="187" y="401"/>
                  </a:lnTo>
                  <a:lnTo>
                    <a:pt x="188" y="403"/>
                  </a:lnTo>
                  <a:lnTo>
                    <a:pt x="188" y="406"/>
                  </a:lnTo>
                  <a:lnTo>
                    <a:pt x="190" y="406"/>
                  </a:lnTo>
                  <a:lnTo>
                    <a:pt x="192" y="406"/>
                  </a:lnTo>
                  <a:lnTo>
                    <a:pt x="194" y="406"/>
                  </a:lnTo>
                  <a:lnTo>
                    <a:pt x="197" y="406"/>
                  </a:lnTo>
                  <a:lnTo>
                    <a:pt x="199" y="406"/>
                  </a:lnTo>
                  <a:lnTo>
                    <a:pt x="201" y="406"/>
                  </a:lnTo>
                  <a:lnTo>
                    <a:pt x="203" y="405"/>
                  </a:lnTo>
                  <a:lnTo>
                    <a:pt x="205" y="405"/>
                  </a:lnTo>
                  <a:lnTo>
                    <a:pt x="208" y="405"/>
                  </a:lnTo>
                  <a:lnTo>
                    <a:pt x="210" y="404"/>
                  </a:lnTo>
                  <a:lnTo>
                    <a:pt x="212" y="404"/>
                  </a:lnTo>
                  <a:lnTo>
                    <a:pt x="214" y="404"/>
                  </a:lnTo>
                  <a:lnTo>
                    <a:pt x="216" y="403"/>
                  </a:lnTo>
                  <a:lnTo>
                    <a:pt x="219" y="403"/>
                  </a:lnTo>
                  <a:lnTo>
                    <a:pt x="222" y="402"/>
                  </a:lnTo>
                  <a:lnTo>
                    <a:pt x="224" y="402"/>
                  </a:lnTo>
                  <a:lnTo>
                    <a:pt x="226" y="401"/>
                  </a:lnTo>
                  <a:lnTo>
                    <a:pt x="228" y="401"/>
                  </a:lnTo>
                  <a:lnTo>
                    <a:pt x="230" y="401"/>
                  </a:lnTo>
                  <a:lnTo>
                    <a:pt x="233" y="400"/>
                  </a:lnTo>
                  <a:lnTo>
                    <a:pt x="235" y="399"/>
                  </a:lnTo>
                  <a:lnTo>
                    <a:pt x="237" y="398"/>
                  </a:lnTo>
                  <a:lnTo>
                    <a:pt x="239" y="397"/>
                  </a:lnTo>
                  <a:lnTo>
                    <a:pt x="241" y="396"/>
                  </a:lnTo>
                  <a:lnTo>
                    <a:pt x="244" y="395"/>
                  </a:lnTo>
                  <a:lnTo>
                    <a:pt x="245" y="394"/>
                  </a:lnTo>
                  <a:lnTo>
                    <a:pt x="247" y="394"/>
                  </a:lnTo>
                  <a:lnTo>
                    <a:pt x="249" y="392"/>
                  </a:lnTo>
                  <a:lnTo>
                    <a:pt x="251" y="391"/>
                  </a:lnTo>
                  <a:lnTo>
                    <a:pt x="253" y="390"/>
                  </a:lnTo>
                  <a:lnTo>
                    <a:pt x="255" y="388"/>
                  </a:lnTo>
                  <a:lnTo>
                    <a:pt x="257" y="388"/>
                  </a:lnTo>
                  <a:lnTo>
                    <a:pt x="258" y="387"/>
                  </a:lnTo>
                  <a:lnTo>
                    <a:pt x="258" y="386"/>
                  </a:lnTo>
                  <a:lnTo>
                    <a:pt x="258" y="385"/>
                  </a:lnTo>
                  <a:lnTo>
                    <a:pt x="259" y="384"/>
                  </a:lnTo>
                  <a:lnTo>
                    <a:pt x="260" y="383"/>
                  </a:lnTo>
                  <a:lnTo>
                    <a:pt x="260" y="382"/>
                  </a:lnTo>
                  <a:lnTo>
                    <a:pt x="260" y="382"/>
                  </a:lnTo>
                  <a:lnTo>
                    <a:pt x="261" y="381"/>
                  </a:lnTo>
                  <a:lnTo>
                    <a:pt x="260" y="380"/>
                  </a:lnTo>
                  <a:lnTo>
                    <a:pt x="260" y="379"/>
                  </a:lnTo>
                  <a:lnTo>
                    <a:pt x="260" y="378"/>
                  </a:lnTo>
                  <a:lnTo>
                    <a:pt x="259" y="377"/>
                  </a:lnTo>
                  <a:lnTo>
                    <a:pt x="258" y="376"/>
                  </a:lnTo>
                  <a:lnTo>
                    <a:pt x="258" y="376"/>
                  </a:lnTo>
                  <a:lnTo>
                    <a:pt x="258" y="375"/>
                  </a:lnTo>
                  <a:lnTo>
                    <a:pt x="257" y="374"/>
                  </a:lnTo>
                  <a:lnTo>
                    <a:pt x="254" y="374"/>
                  </a:lnTo>
                  <a:lnTo>
                    <a:pt x="250" y="374"/>
                  </a:lnTo>
                  <a:lnTo>
                    <a:pt x="247" y="374"/>
                  </a:lnTo>
                  <a:lnTo>
                    <a:pt x="244" y="375"/>
                  </a:lnTo>
                  <a:lnTo>
                    <a:pt x="240" y="375"/>
                  </a:lnTo>
                  <a:lnTo>
                    <a:pt x="236" y="376"/>
                  </a:lnTo>
                  <a:lnTo>
                    <a:pt x="233" y="376"/>
                  </a:lnTo>
                  <a:lnTo>
                    <a:pt x="230" y="376"/>
                  </a:lnTo>
                  <a:lnTo>
                    <a:pt x="226" y="376"/>
                  </a:lnTo>
                  <a:lnTo>
                    <a:pt x="222" y="376"/>
                  </a:lnTo>
                  <a:lnTo>
                    <a:pt x="219" y="376"/>
                  </a:lnTo>
                  <a:lnTo>
                    <a:pt x="215" y="376"/>
                  </a:lnTo>
                  <a:lnTo>
                    <a:pt x="211" y="375"/>
                  </a:lnTo>
                  <a:lnTo>
                    <a:pt x="208" y="374"/>
                  </a:lnTo>
                  <a:lnTo>
                    <a:pt x="205" y="373"/>
                  </a:lnTo>
                  <a:lnTo>
                    <a:pt x="202" y="371"/>
                  </a:lnTo>
                  <a:lnTo>
                    <a:pt x="200" y="370"/>
                  </a:lnTo>
                  <a:lnTo>
                    <a:pt x="199" y="369"/>
                  </a:lnTo>
                  <a:lnTo>
                    <a:pt x="197" y="368"/>
                  </a:lnTo>
                  <a:lnTo>
                    <a:pt x="195" y="366"/>
                  </a:lnTo>
                  <a:lnTo>
                    <a:pt x="194" y="364"/>
                  </a:lnTo>
                  <a:lnTo>
                    <a:pt x="192" y="362"/>
                  </a:lnTo>
                  <a:lnTo>
                    <a:pt x="191" y="360"/>
                  </a:lnTo>
                  <a:lnTo>
                    <a:pt x="189" y="357"/>
                  </a:lnTo>
                  <a:lnTo>
                    <a:pt x="187" y="356"/>
                  </a:lnTo>
                  <a:lnTo>
                    <a:pt x="186" y="353"/>
                  </a:lnTo>
                  <a:lnTo>
                    <a:pt x="184" y="351"/>
                  </a:lnTo>
                  <a:lnTo>
                    <a:pt x="183" y="348"/>
                  </a:lnTo>
                  <a:lnTo>
                    <a:pt x="181" y="346"/>
                  </a:lnTo>
                  <a:lnTo>
                    <a:pt x="180" y="344"/>
                  </a:lnTo>
                  <a:lnTo>
                    <a:pt x="178" y="341"/>
                  </a:lnTo>
                  <a:lnTo>
                    <a:pt x="177" y="339"/>
                  </a:lnTo>
                  <a:lnTo>
                    <a:pt x="177" y="338"/>
                  </a:lnTo>
                  <a:lnTo>
                    <a:pt x="177" y="337"/>
                  </a:lnTo>
                  <a:lnTo>
                    <a:pt x="177" y="335"/>
                  </a:lnTo>
                  <a:lnTo>
                    <a:pt x="177" y="334"/>
                  </a:lnTo>
                  <a:lnTo>
                    <a:pt x="177" y="333"/>
                  </a:lnTo>
                  <a:lnTo>
                    <a:pt x="177" y="332"/>
                  </a:lnTo>
                  <a:lnTo>
                    <a:pt x="177" y="331"/>
                  </a:lnTo>
                  <a:lnTo>
                    <a:pt x="177" y="330"/>
                  </a:lnTo>
                  <a:lnTo>
                    <a:pt x="178" y="330"/>
                  </a:lnTo>
                  <a:lnTo>
                    <a:pt x="178" y="331"/>
                  </a:lnTo>
                  <a:lnTo>
                    <a:pt x="180" y="332"/>
                  </a:lnTo>
                  <a:lnTo>
                    <a:pt x="181" y="333"/>
                  </a:lnTo>
                  <a:lnTo>
                    <a:pt x="182" y="334"/>
                  </a:lnTo>
                  <a:lnTo>
                    <a:pt x="183" y="337"/>
                  </a:lnTo>
                  <a:lnTo>
                    <a:pt x="185" y="338"/>
                  </a:lnTo>
                  <a:lnTo>
                    <a:pt x="186" y="340"/>
                  </a:lnTo>
                  <a:lnTo>
                    <a:pt x="188" y="343"/>
                  </a:lnTo>
                  <a:lnTo>
                    <a:pt x="189" y="344"/>
                  </a:lnTo>
                  <a:lnTo>
                    <a:pt x="191" y="346"/>
                  </a:lnTo>
                  <a:lnTo>
                    <a:pt x="192" y="348"/>
                  </a:lnTo>
                  <a:lnTo>
                    <a:pt x="193" y="350"/>
                  </a:lnTo>
                  <a:lnTo>
                    <a:pt x="194" y="351"/>
                  </a:lnTo>
                  <a:lnTo>
                    <a:pt x="195" y="352"/>
                  </a:lnTo>
                  <a:lnTo>
                    <a:pt x="197" y="353"/>
                  </a:lnTo>
                  <a:lnTo>
                    <a:pt x="197" y="353"/>
                  </a:lnTo>
                  <a:lnTo>
                    <a:pt x="198" y="353"/>
                  </a:lnTo>
                  <a:lnTo>
                    <a:pt x="199" y="354"/>
                  </a:lnTo>
                  <a:lnTo>
                    <a:pt x="200" y="354"/>
                  </a:lnTo>
                  <a:lnTo>
                    <a:pt x="200" y="355"/>
                  </a:lnTo>
                  <a:lnTo>
                    <a:pt x="201" y="356"/>
                  </a:lnTo>
                  <a:lnTo>
                    <a:pt x="201" y="357"/>
                  </a:lnTo>
                  <a:lnTo>
                    <a:pt x="202" y="357"/>
                  </a:lnTo>
                  <a:lnTo>
                    <a:pt x="204" y="357"/>
                  </a:lnTo>
                  <a:lnTo>
                    <a:pt x="206" y="357"/>
                  </a:lnTo>
                  <a:lnTo>
                    <a:pt x="208" y="357"/>
                  </a:lnTo>
                  <a:lnTo>
                    <a:pt x="211" y="357"/>
                  </a:lnTo>
                  <a:lnTo>
                    <a:pt x="213" y="357"/>
                  </a:lnTo>
                  <a:lnTo>
                    <a:pt x="215" y="357"/>
                  </a:lnTo>
                  <a:lnTo>
                    <a:pt x="217" y="357"/>
                  </a:lnTo>
                  <a:lnTo>
                    <a:pt x="219" y="357"/>
                  </a:lnTo>
                  <a:lnTo>
                    <a:pt x="221" y="357"/>
                  </a:lnTo>
                  <a:lnTo>
                    <a:pt x="223" y="357"/>
                  </a:lnTo>
                  <a:lnTo>
                    <a:pt x="225" y="357"/>
                  </a:lnTo>
                  <a:lnTo>
                    <a:pt x="227" y="357"/>
                  </a:lnTo>
                  <a:lnTo>
                    <a:pt x="230" y="357"/>
                  </a:lnTo>
                  <a:lnTo>
                    <a:pt x="232" y="357"/>
                  </a:lnTo>
                  <a:lnTo>
                    <a:pt x="234" y="357"/>
                  </a:lnTo>
                  <a:lnTo>
                    <a:pt x="236" y="357"/>
                  </a:lnTo>
                  <a:lnTo>
                    <a:pt x="237" y="357"/>
                  </a:lnTo>
                  <a:lnTo>
                    <a:pt x="238" y="355"/>
                  </a:lnTo>
                  <a:lnTo>
                    <a:pt x="240" y="352"/>
                  </a:lnTo>
                  <a:lnTo>
                    <a:pt x="241" y="351"/>
                  </a:lnTo>
                  <a:lnTo>
                    <a:pt x="243" y="349"/>
                  </a:lnTo>
                  <a:lnTo>
                    <a:pt x="244" y="346"/>
                  </a:lnTo>
                  <a:lnTo>
                    <a:pt x="246" y="344"/>
                  </a:lnTo>
                  <a:lnTo>
                    <a:pt x="247" y="344"/>
                  </a:lnTo>
                  <a:lnTo>
                    <a:pt x="249" y="343"/>
                  </a:lnTo>
                  <a:lnTo>
                    <a:pt x="250" y="343"/>
                  </a:lnTo>
                  <a:lnTo>
                    <a:pt x="252" y="342"/>
                  </a:lnTo>
                  <a:lnTo>
                    <a:pt x="253" y="342"/>
                  </a:lnTo>
                  <a:lnTo>
                    <a:pt x="255" y="342"/>
                  </a:lnTo>
                  <a:lnTo>
                    <a:pt x="256" y="342"/>
                  </a:lnTo>
                  <a:lnTo>
                    <a:pt x="258" y="342"/>
                  </a:lnTo>
                  <a:lnTo>
                    <a:pt x="259" y="343"/>
                  </a:lnTo>
                  <a:lnTo>
                    <a:pt x="260" y="343"/>
                  </a:lnTo>
                  <a:lnTo>
                    <a:pt x="262" y="343"/>
                  </a:lnTo>
                  <a:lnTo>
                    <a:pt x="263" y="343"/>
                  </a:lnTo>
                  <a:lnTo>
                    <a:pt x="265" y="343"/>
                  </a:lnTo>
                  <a:lnTo>
                    <a:pt x="266" y="343"/>
                  </a:lnTo>
                  <a:lnTo>
                    <a:pt x="268" y="343"/>
                  </a:lnTo>
                  <a:lnTo>
                    <a:pt x="269" y="342"/>
                  </a:lnTo>
                  <a:lnTo>
                    <a:pt x="271" y="341"/>
                  </a:lnTo>
                  <a:lnTo>
                    <a:pt x="271" y="344"/>
                  </a:lnTo>
                  <a:lnTo>
                    <a:pt x="270" y="345"/>
                  </a:lnTo>
                  <a:lnTo>
                    <a:pt x="269" y="346"/>
                  </a:lnTo>
                  <a:lnTo>
                    <a:pt x="269" y="347"/>
                  </a:lnTo>
                  <a:lnTo>
                    <a:pt x="268" y="349"/>
                  </a:lnTo>
                  <a:lnTo>
                    <a:pt x="267" y="349"/>
                  </a:lnTo>
                  <a:lnTo>
                    <a:pt x="266" y="350"/>
                  </a:lnTo>
                  <a:lnTo>
                    <a:pt x="265" y="351"/>
                  </a:lnTo>
                  <a:lnTo>
                    <a:pt x="269" y="351"/>
                  </a:lnTo>
                  <a:lnTo>
                    <a:pt x="271" y="350"/>
                  </a:lnTo>
                  <a:lnTo>
                    <a:pt x="274" y="349"/>
                  </a:lnTo>
                  <a:lnTo>
                    <a:pt x="278" y="348"/>
                  </a:lnTo>
                  <a:lnTo>
                    <a:pt x="281" y="346"/>
                  </a:lnTo>
                  <a:lnTo>
                    <a:pt x="285" y="345"/>
                  </a:lnTo>
                  <a:lnTo>
                    <a:pt x="288" y="344"/>
                  </a:lnTo>
                  <a:lnTo>
                    <a:pt x="291" y="341"/>
                  </a:lnTo>
                  <a:lnTo>
                    <a:pt x="294" y="339"/>
                  </a:lnTo>
                  <a:lnTo>
                    <a:pt x="298" y="338"/>
                  </a:lnTo>
                  <a:lnTo>
                    <a:pt x="301" y="335"/>
                  </a:lnTo>
                  <a:lnTo>
                    <a:pt x="304" y="333"/>
                  </a:lnTo>
                  <a:lnTo>
                    <a:pt x="307" y="331"/>
                  </a:lnTo>
                  <a:lnTo>
                    <a:pt x="310" y="329"/>
                  </a:lnTo>
                  <a:lnTo>
                    <a:pt x="313" y="327"/>
                  </a:lnTo>
                  <a:lnTo>
                    <a:pt x="316" y="325"/>
                  </a:lnTo>
                  <a:lnTo>
                    <a:pt x="318" y="324"/>
                  </a:lnTo>
                  <a:lnTo>
                    <a:pt x="319" y="323"/>
                  </a:lnTo>
                  <a:lnTo>
                    <a:pt x="321" y="321"/>
                  </a:lnTo>
                  <a:lnTo>
                    <a:pt x="321" y="319"/>
                  </a:lnTo>
                  <a:lnTo>
                    <a:pt x="324" y="318"/>
                  </a:lnTo>
                  <a:lnTo>
                    <a:pt x="325" y="315"/>
                  </a:lnTo>
                  <a:lnTo>
                    <a:pt x="326" y="313"/>
                  </a:lnTo>
                  <a:lnTo>
                    <a:pt x="328" y="311"/>
                  </a:lnTo>
                  <a:lnTo>
                    <a:pt x="329" y="309"/>
                  </a:lnTo>
                  <a:lnTo>
                    <a:pt x="330" y="307"/>
                  </a:lnTo>
                  <a:lnTo>
                    <a:pt x="332" y="304"/>
                  </a:lnTo>
                  <a:lnTo>
                    <a:pt x="333" y="302"/>
                  </a:lnTo>
                  <a:lnTo>
                    <a:pt x="334" y="300"/>
                  </a:lnTo>
                  <a:lnTo>
                    <a:pt x="335" y="298"/>
                  </a:lnTo>
                  <a:lnTo>
                    <a:pt x="336" y="297"/>
                  </a:lnTo>
                  <a:lnTo>
                    <a:pt x="337" y="295"/>
                  </a:lnTo>
                  <a:lnTo>
                    <a:pt x="338" y="294"/>
                  </a:lnTo>
                  <a:lnTo>
                    <a:pt x="340" y="292"/>
                  </a:lnTo>
                  <a:lnTo>
                    <a:pt x="340" y="291"/>
                  </a:lnTo>
                  <a:lnTo>
                    <a:pt x="342" y="290"/>
                  </a:lnTo>
                  <a:lnTo>
                    <a:pt x="343" y="289"/>
                  </a:lnTo>
                  <a:lnTo>
                    <a:pt x="345" y="288"/>
                  </a:lnTo>
                  <a:lnTo>
                    <a:pt x="347" y="288"/>
                  </a:lnTo>
                  <a:lnTo>
                    <a:pt x="350" y="288"/>
                  </a:lnTo>
                  <a:lnTo>
                    <a:pt x="350" y="286"/>
                  </a:lnTo>
                  <a:lnTo>
                    <a:pt x="350" y="284"/>
                  </a:lnTo>
                  <a:lnTo>
                    <a:pt x="350" y="282"/>
                  </a:lnTo>
                  <a:lnTo>
                    <a:pt x="351" y="280"/>
                  </a:lnTo>
                  <a:lnTo>
                    <a:pt x="351" y="277"/>
                  </a:lnTo>
                  <a:lnTo>
                    <a:pt x="351" y="275"/>
                  </a:lnTo>
                  <a:lnTo>
                    <a:pt x="351" y="273"/>
                  </a:lnTo>
                  <a:lnTo>
                    <a:pt x="352" y="271"/>
                  </a:lnTo>
                  <a:lnTo>
                    <a:pt x="353" y="269"/>
                  </a:lnTo>
                  <a:lnTo>
                    <a:pt x="354" y="267"/>
                  </a:lnTo>
                  <a:lnTo>
                    <a:pt x="354" y="265"/>
                  </a:lnTo>
                  <a:lnTo>
                    <a:pt x="356" y="263"/>
                  </a:lnTo>
                  <a:lnTo>
                    <a:pt x="356" y="261"/>
                  </a:lnTo>
                  <a:lnTo>
                    <a:pt x="357" y="258"/>
                  </a:lnTo>
                  <a:lnTo>
                    <a:pt x="359" y="256"/>
                  </a:lnTo>
                  <a:lnTo>
                    <a:pt x="360" y="254"/>
                  </a:lnTo>
                  <a:lnTo>
                    <a:pt x="357" y="254"/>
                  </a:lnTo>
                  <a:lnTo>
                    <a:pt x="354" y="254"/>
                  </a:lnTo>
                  <a:lnTo>
                    <a:pt x="351" y="254"/>
                  </a:lnTo>
                  <a:lnTo>
                    <a:pt x="348" y="255"/>
                  </a:lnTo>
                  <a:lnTo>
                    <a:pt x="345" y="255"/>
                  </a:lnTo>
                  <a:lnTo>
                    <a:pt x="343" y="256"/>
                  </a:lnTo>
                  <a:lnTo>
                    <a:pt x="340" y="257"/>
                  </a:lnTo>
                  <a:lnTo>
                    <a:pt x="337" y="257"/>
                  </a:lnTo>
                  <a:lnTo>
                    <a:pt x="334" y="258"/>
                  </a:lnTo>
                  <a:lnTo>
                    <a:pt x="331" y="259"/>
                  </a:lnTo>
                  <a:lnTo>
                    <a:pt x="328" y="260"/>
                  </a:lnTo>
                  <a:lnTo>
                    <a:pt x="325" y="261"/>
                  </a:lnTo>
                  <a:lnTo>
                    <a:pt x="322" y="262"/>
                  </a:lnTo>
                  <a:lnTo>
                    <a:pt x="319" y="263"/>
                  </a:lnTo>
                  <a:lnTo>
                    <a:pt x="316" y="263"/>
                  </a:lnTo>
                  <a:lnTo>
                    <a:pt x="313" y="265"/>
                  </a:lnTo>
                  <a:lnTo>
                    <a:pt x="310" y="266"/>
                  </a:lnTo>
                  <a:lnTo>
                    <a:pt x="307" y="267"/>
                  </a:lnTo>
                  <a:lnTo>
                    <a:pt x="304" y="268"/>
                  </a:lnTo>
                  <a:lnTo>
                    <a:pt x="301" y="268"/>
                  </a:lnTo>
                  <a:lnTo>
                    <a:pt x="298" y="269"/>
                  </a:lnTo>
                  <a:lnTo>
                    <a:pt x="295" y="269"/>
                  </a:lnTo>
                  <a:lnTo>
                    <a:pt x="292" y="269"/>
                  </a:lnTo>
                  <a:lnTo>
                    <a:pt x="289" y="270"/>
                  </a:lnTo>
                  <a:lnTo>
                    <a:pt x="286" y="270"/>
                  </a:lnTo>
                  <a:lnTo>
                    <a:pt x="283" y="270"/>
                  </a:lnTo>
                  <a:lnTo>
                    <a:pt x="280" y="270"/>
                  </a:lnTo>
                  <a:lnTo>
                    <a:pt x="277" y="270"/>
                  </a:lnTo>
                  <a:lnTo>
                    <a:pt x="274" y="269"/>
                  </a:lnTo>
                  <a:lnTo>
                    <a:pt x="271" y="269"/>
                  </a:lnTo>
                  <a:lnTo>
                    <a:pt x="268" y="269"/>
                  </a:lnTo>
                  <a:lnTo>
                    <a:pt x="265" y="268"/>
                  </a:lnTo>
                  <a:lnTo>
                    <a:pt x="264" y="267"/>
                  </a:lnTo>
                  <a:lnTo>
                    <a:pt x="263" y="267"/>
                  </a:lnTo>
                  <a:lnTo>
                    <a:pt x="262" y="266"/>
                  </a:lnTo>
                  <a:lnTo>
                    <a:pt x="261" y="265"/>
                  </a:lnTo>
                  <a:lnTo>
                    <a:pt x="260" y="264"/>
                  </a:lnTo>
                  <a:lnTo>
                    <a:pt x="259" y="263"/>
                  </a:lnTo>
                  <a:lnTo>
                    <a:pt x="258" y="263"/>
                  </a:lnTo>
                  <a:lnTo>
                    <a:pt x="257" y="263"/>
                  </a:lnTo>
                  <a:lnTo>
                    <a:pt x="257" y="260"/>
                  </a:lnTo>
                  <a:lnTo>
                    <a:pt x="256" y="257"/>
                  </a:lnTo>
                  <a:lnTo>
                    <a:pt x="255" y="255"/>
                  </a:lnTo>
                  <a:lnTo>
                    <a:pt x="254" y="252"/>
                  </a:lnTo>
                  <a:lnTo>
                    <a:pt x="252" y="250"/>
                  </a:lnTo>
                  <a:lnTo>
                    <a:pt x="251" y="248"/>
                  </a:lnTo>
                  <a:lnTo>
                    <a:pt x="249" y="246"/>
                  </a:lnTo>
                  <a:lnTo>
                    <a:pt x="249" y="244"/>
                  </a:lnTo>
                  <a:lnTo>
                    <a:pt x="251" y="244"/>
                  </a:lnTo>
                  <a:lnTo>
                    <a:pt x="253" y="244"/>
                  </a:lnTo>
                  <a:lnTo>
                    <a:pt x="255" y="244"/>
                  </a:lnTo>
                  <a:lnTo>
                    <a:pt x="258" y="244"/>
                  </a:lnTo>
                  <a:lnTo>
                    <a:pt x="260" y="244"/>
                  </a:lnTo>
                  <a:lnTo>
                    <a:pt x="262" y="245"/>
                  </a:lnTo>
                  <a:lnTo>
                    <a:pt x="264" y="245"/>
                  </a:lnTo>
                  <a:lnTo>
                    <a:pt x="266" y="245"/>
                  </a:lnTo>
                  <a:lnTo>
                    <a:pt x="269" y="245"/>
                  </a:lnTo>
                  <a:lnTo>
                    <a:pt x="271" y="245"/>
                  </a:lnTo>
                  <a:lnTo>
                    <a:pt x="273" y="246"/>
                  </a:lnTo>
                  <a:lnTo>
                    <a:pt x="275" y="246"/>
                  </a:lnTo>
                  <a:lnTo>
                    <a:pt x="277" y="246"/>
                  </a:lnTo>
                  <a:lnTo>
                    <a:pt x="280" y="246"/>
                  </a:lnTo>
                  <a:lnTo>
                    <a:pt x="282" y="246"/>
                  </a:lnTo>
                  <a:lnTo>
                    <a:pt x="285" y="246"/>
                  </a:lnTo>
                  <a:lnTo>
                    <a:pt x="287" y="247"/>
                  </a:lnTo>
                  <a:lnTo>
                    <a:pt x="289" y="247"/>
                  </a:lnTo>
                  <a:lnTo>
                    <a:pt x="291" y="247"/>
                  </a:lnTo>
                  <a:lnTo>
                    <a:pt x="293" y="247"/>
                  </a:lnTo>
                  <a:lnTo>
                    <a:pt x="296" y="247"/>
                  </a:lnTo>
                  <a:lnTo>
                    <a:pt x="298" y="246"/>
                  </a:lnTo>
                  <a:lnTo>
                    <a:pt x="300" y="246"/>
                  </a:lnTo>
                  <a:lnTo>
                    <a:pt x="302" y="246"/>
                  </a:lnTo>
                  <a:lnTo>
                    <a:pt x="304" y="246"/>
                  </a:lnTo>
                  <a:lnTo>
                    <a:pt x="307" y="245"/>
                  </a:lnTo>
                  <a:lnTo>
                    <a:pt x="309" y="245"/>
                  </a:lnTo>
                  <a:lnTo>
                    <a:pt x="311" y="244"/>
                  </a:lnTo>
                  <a:lnTo>
                    <a:pt x="313" y="244"/>
                  </a:lnTo>
                  <a:lnTo>
                    <a:pt x="316" y="244"/>
                  </a:lnTo>
                  <a:lnTo>
                    <a:pt x="318" y="243"/>
                  </a:lnTo>
                  <a:lnTo>
                    <a:pt x="321" y="242"/>
                  </a:lnTo>
                  <a:lnTo>
                    <a:pt x="323" y="241"/>
                  </a:lnTo>
                  <a:lnTo>
                    <a:pt x="325" y="240"/>
                  </a:lnTo>
                  <a:lnTo>
                    <a:pt x="328" y="239"/>
                  </a:lnTo>
                  <a:lnTo>
                    <a:pt x="330" y="238"/>
                  </a:lnTo>
                  <a:lnTo>
                    <a:pt x="333" y="236"/>
                  </a:lnTo>
                  <a:lnTo>
                    <a:pt x="336" y="235"/>
                  </a:lnTo>
                  <a:lnTo>
                    <a:pt x="338" y="233"/>
                  </a:lnTo>
                  <a:lnTo>
                    <a:pt x="341" y="231"/>
                  </a:lnTo>
                  <a:lnTo>
                    <a:pt x="344" y="230"/>
                  </a:lnTo>
                  <a:lnTo>
                    <a:pt x="346" y="227"/>
                  </a:lnTo>
                  <a:lnTo>
                    <a:pt x="349" y="225"/>
                  </a:lnTo>
                  <a:lnTo>
                    <a:pt x="351" y="223"/>
                  </a:lnTo>
                  <a:lnTo>
                    <a:pt x="354" y="220"/>
                  </a:lnTo>
                  <a:lnTo>
                    <a:pt x="356" y="218"/>
                  </a:lnTo>
                  <a:lnTo>
                    <a:pt x="358" y="215"/>
                  </a:lnTo>
                  <a:lnTo>
                    <a:pt x="360" y="212"/>
                  </a:lnTo>
                  <a:lnTo>
                    <a:pt x="359" y="211"/>
                  </a:lnTo>
                  <a:lnTo>
                    <a:pt x="356" y="210"/>
                  </a:lnTo>
                  <a:lnTo>
                    <a:pt x="354" y="210"/>
                  </a:lnTo>
                  <a:lnTo>
                    <a:pt x="351" y="210"/>
                  </a:lnTo>
                  <a:lnTo>
                    <a:pt x="349" y="211"/>
                  </a:lnTo>
                  <a:lnTo>
                    <a:pt x="346" y="211"/>
                  </a:lnTo>
                  <a:lnTo>
                    <a:pt x="343" y="212"/>
                  </a:lnTo>
                  <a:lnTo>
                    <a:pt x="340" y="213"/>
                  </a:lnTo>
                  <a:lnTo>
                    <a:pt x="337" y="214"/>
                  </a:lnTo>
                  <a:lnTo>
                    <a:pt x="335" y="215"/>
                  </a:lnTo>
                  <a:lnTo>
                    <a:pt x="332" y="217"/>
                  </a:lnTo>
                  <a:lnTo>
                    <a:pt x="329" y="218"/>
                  </a:lnTo>
                  <a:lnTo>
                    <a:pt x="326" y="219"/>
                  </a:lnTo>
                  <a:lnTo>
                    <a:pt x="324" y="219"/>
                  </a:lnTo>
                  <a:lnTo>
                    <a:pt x="322" y="220"/>
                  </a:lnTo>
                  <a:lnTo>
                    <a:pt x="321" y="221"/>
                  </a:lnTo>
                  <a:lnTo>
                    <a:pt x="318" y="222"/>
                  </a:lnTo>
                  <a:lnTo>
                    <a:pt x="317" y="222"/>
                  </a:lnTo>
                  <a:lnTo>
                    <a:pt x="315" y="222"/>
                  </a:lnTo>
                  <a:lnTo>
                    <a:pt x="313" y="223"/>
                  </a:lnTo>
                  <a:lnTo>
                    <a:pt x="312" y="223"/>
                  </a:lnTo>
                  <a:lnTo>
                    <a:pt x="310" y="223"/>
                  </a:lnTo>
                  <a:lnTo>
                    <a:pt x="308" y="224"/>
                  </a:lnTo>
                  <a:lnTo>
                    <a:pt x="307" y="224"/>
                  </a:lnTo>
                  <a:lnTo>
                    <a:pt x="305" y="224"/>
                  </a:lnTo>
                  <a:lnTo>
                    <a:pt x="304" y="225"/>
                  </a:lnTo>
                  <a:lnTo>
                    <a:pt x="302" y="225"/>
                  </a:lnTo>
                  <a:lnTo>
                    <a:pt x="300" y="225"/>
                  </a:lnTo>
                  <a:lnTo>
                    <a:pt x="299" y="226"/>
                  </a:lnTo>
                  <a:lnTo>
                    <a:pt x="297" y="226"/>
                  </a:lnTo>
                  <a:lnTo>
                    <a:pt x="296" y="227"/>
                  </a:lnTo>
                  <a:lnTo>
                    <a:pt x="294" y="228"/>
                  </a:lnTo>
                  <a:lnTo>
                    <a:pt x="293" y="228"/>
                  </a:lnTo>
                  <a:lnTo>
                    <a:pt x="293" y="228"/>
                  </a:lnTo>
                  <a:lnTo>
                    <a:pt x="292" y="229"/>
                  </a:lnTo>
                  <a:lnTo>
                    <a:pt x="291" y="229"/>
                  </a:lnTo>
                  <a:lnTo>
                    <a:pt x="290" y="230"/>
                  </a:lnTo>
                  <a:lnTo>
                    <a:pt x="288" y="230"/>
                  </a:lnTo>
                  <a:lnTo>
                    <a:pt x="288" y="230"/>
                  </a:lnTo>
                  <a:lnTo>
                    <a:pt x="287" y="231"/>
                  </a:lnTo>
                  <a:lnTo>
                    <a:pt x="288" y="230"/>
                  </a:lnTo>
                  <a:lnTo>
                    <a:pt x="290" y="228"/>
                  </a:lnTo>
                  <a:lnTo>
                    <a:pt x="292" y="227"/>
                  </a:lnTo>
                  <a:lnTo>
                    <a:pt x="293" y="225"/>
                  </a:lnTo>
                  <a:lnTo>
                    <a:pt x="295" y="224"/>
                  </a:lnTo>
                  <a:lnTo>
                    <a:pt x="297" y="222"/>
                  </a:lnTo>
                  <a:lnTo>
                    <a:pt x="299" y="220"/>
                  </a:lnTo>
                  <a:lnTo>
                    <a:pt x="299" y="219"/>
                  </a:lnTo>
                  <a:lnTo>
                    <a:pt x="296" y="217"/>
                  </a:lnTo>
                  <a:lnTo>
                    <a:pt x="293" y="214"/>
                  </a:lnTo>
                  <a:lnTo>
                    <a:pt x="290" y="213"/>
                  </a:lnTo>
                  <a:lnTo>
                    <a:pt x="287" y="213"/>
                  </a:lnTo>
                  <a:lnTo>
                    <a:pt x="284" y="212"/>
                  </a:lnTo>
                  <a:lnTo>
                    <a:pt x="280" y="212"/>
                  </a:lnTo>
                  <a:lnTo>
                    <a:pt x="277" y="211"/>
                  </a:lnTo>
                  <a:lnTo>
                    <a:pt x="274" y="212"/>
                  </a:lnTo>
                  <a:lnTo>
                    <a:pt x="271" y="212"/>
                  </a:lnTo>
                  <a:lnTo>
                    <a:pt x="267" y="212"/>
                  </a:lnTo>
                  <a:lnTo>
                    <a:pt x="264" y="213"/>
                  </a:lnTo>
                  <a:lnTo>
                    <a:pt x="260" y="213"/>
                  </a:lnTo>
                  <a:lnTo>
                    <a:pt x="258" y="213"/>
                  </a:lnTo>
                  <a:lnTo>
                    <a:pt x="254" y="213"/>
                  </a:lnTo>
                  <a:lnTo>
                    <a:pt x="251" y="214"/>
                  </a:lnTo>
                  <a:lnTo>
                    <a:pt x="247" y="214"/>
                  </a:lnTo>
                  <a:lnTo>
                    <a:pt x="249" y="213"/>
                  </a:lnTo>
                  <a:lnTo>
                    <a:pt x="249" y="212"/>
                  </a:lnTo>
                  <a:lnTo>
                    <a:pt x="251" y="211"/>
                  </a:lnTo>
                  <a:lnTo>
                    <a:pt x="252" y="209"/>
                  </a:lnTo>
                  <a:lnTo>
                    <a:pt x="253" y="208"/>
                  </a:lnTo>
                  <a:lnTo>
                    <a:pt x="255" y="207"/>
                  </a:lnTo>
                  <a:lnTo>
                    <a:pt x="256" y="206"/>
                  </a:lnTo>
                  <a:lnTo>
                    <a:pt x="257" y="205"/>
                  </a:lnTo>
                  <a:lnTo>
                    <a:pt x="258" y="204"/>
                  </a:lnTo>
                  <a:lnTo>
                    <a:pt x="259" y="203"/>
                  </a:lnTo>
                  <a:lnTo>
                    <a:pt x="260" y="203"/>
                  </a:lnTo>
                  <a:lnTo>
                    <a:pt x="262" y="203"/>
                  </a:lnTo>
                  <a:lnTo>
                    <a:pt x="263" y="202"/>
                  </a:lnTo>
                  <a:lnTo>
                    <a:pt x="265" y="202"/>
                  </a:lnTo>
                  <a:lnTo>
                    <a:pt x="266" y="202"/>
                  </a:lnTo>
                  <a:lnTo>
                    <a:pt x="268" y="202"/>
                  </a:lnTo>
                  <a:lnTo>
                    <a:pt x="269" y="202"/>
                  </a:lnTo>
                  <a:lnTo>
                    <a:pt x="271" y="203"/>
                  </a:lnTo>
                  <a:lnTo>
                    <a:pt x="272" y="203"/>
                  </a:lnTo>
                  <a:lnTo>
                    <a:pt x="274" y="203"/>
                  </a:lnTo>
                  <a:lnTo>
                    <a:pt x="275" y="204"/>
                  </a:lnTo>
                  <a:lnTo>
                    <a:pt x="277" y="204"/>
                  </a:lnTo>
                  <a:lnTo>
                    <a:pt x="278" y="205"/>
                  </a:lnTo>
                  <a:lnTo>
                    <a:pt x="279" y="205"/>
                  </a:lnTo>
                  <a:lnTo>
                    <a:pt x="282" y="206"/>
                  </a:lnTo>
                  <a:lnTo>
                    <a:pt x="285" y="206"/>
                  </a:lnTo>
                  <a:lnTo>
                    <a:pt x="288" y="206"/>
                  </a:lnTo>
                  <a:lnTo>
                    <a:pt x="291" y="206"/>
                  </a:lnTo>
                  <a:lnTo>
                    <a:pt x="295" y="206"/>
                  </a:lnTo>
                  <a:lnTo>
                    <a:pt x="298" y="206"/>
                  </a:lnTo>
                  <a:lnTo>
                    <a:pt x="302" y="205"/>
                  </a:lnTo>
                  <a:lnTo>
                    <a:pt x="305" y="205"/>
                  </a:lnTo>
                  <a:lnTo>
                    <a:pt x="309" y="204"/>
                  </a:lnTo>
                  <a:lnTo>
                    <a:pt x="312" y="203"/>
                  </a:lnTo>
                  <a:lnTo>
                    <a:pt x="315" y="202"/>
                  </a:lnTo>
                  <a:lnTo>
                    <a:pt x="319" y="201"/>
                  </a:lnTo>
                  <a:lnTo>
                    <a:pt x="322" y="201"/>
                  </a:lnTo>
                  <a:lnTo>
                    <a:pt x="325" y="200"/>
                  </a:lnTo>
                  <a:lnTo>
                    <a:pt x="329" y="200"/>
                  </a:lnTo>
                  <a:lnTo>
                    <a:pt x="332" y="200"/>
                  </a:lnTo>
                  <a:lnTo>
                    <a:pt x="332" y="200"/>
                  </a:lnTo>
                  <a:lnTo>
                    <a:pt x="332" y="200"/>
                  </a:lnTo>
                  <a:lnTo>
                    <a:pt x="332" y="199"/>
                  </a:lnTo>
                  <a:lnTo>
                    <a:pt x="332" y="198"/>
                  </a:lnTo>
                  <a:lnTo>
                    <a:pt x="333" y="198"/>
                  </a:lnTo>
                  <a:lnTo>
                    <a:pt x="333" y="197"/>
                  </a:lnTo>
                  <a:lnTo>
                    <a:pt x="334" y="196"/>
                  </a:lnTo>
                  <a:lnTo>
                    <a:pt x="334" y="196"/>
                  </a:lnTo>
                  <a:lnTo>
                    <a:pt x="333" y="195"/>
                  </a:lnTo>
                  <a:lnTo>
                    <a:pt x="332" y="194"/>
                  </a:lnTo>
                  <a:lnTo>
                    <a:pt x="330" y="193"/>
                  </a:lnTo>
                  <a:lnTo>
                    <a:pt x="329" y="192"/>
                  </a:lnTo>
                  <a:lnTo>
                    <a:pt x="326" y="190"/>
                  </a:lnTo>
                  <a:lnTo>
                    <a:pt x="325" y="189"/>
                  </a:lnTo>
                  <a:lnTo>
                    <a:pt x="323" y="188"/>
                  </a:lnTo>
                  <a:lnTo>
                    <a:pt x="321" y="188"/>
                  </a:lnTo>
                  <a:lnTo>
                    <a:pt x="318" y="187"/>
                  </a:lnTo>
                  <a:lnTo>
                    <a:pt x="317" y="186"/>
                  </a:lnTo>
                  <a:lnTo>
                    <a:pt x="315" y="185"/>
                  </a:lnTo>
                  <a:lnTo>
                    <a:pt x="313" y="184"/>
                  </a:lnTo>
                  <a:lnTo>
                    <a:pt x="311" y="184"/>
                  </a:lnTo>
                  <a:lnTo>
                    <a:pt x="310" y="184"/>
                  </a:lnTo>
                  <a:lnTo>
                    <a:pt x="308" y="184"/>
                  </a:lnTo>
                  <a:lnTo>
                    <a:pt x="307" y="184"/>
                  </a:lnTo>
                  <a:lnTo>
                    <a:pt x="304" y="185"/>
                  </a:lnTo>
                  <a:lnTo>
                    <a:pt x="301" y="186"/>
                  </a:lnTo>
                  <a:lnTo>
                    <a:pt x="298" y="187"/>
                  </a:lnTo>
                  <a:lnTo>
                    <a:pt x="295" y="188"/>
                  </a:lnTo>
                  <a:lnTo>
                    <a:pt x="293" y="189"/>
                  </a:lnTo>
                  <a:lnTo>
                    <a:pt x="290" y="189"/>
                  </a:lnTo>
                  <a:lnTo>
                    <a:pt x="287" y="190"/>
                  </a:lnTo>
                  <a:lnTo>
                    <a:pt x="284" y="191"/>
                  </a:lnTo>
                  <a:lnTo>
                    <a:pt x="282" y="192"/>
                  </a:lnTo>
                  <a:lnTo>
                    <a:pt x="279" y="193"/>
                  </a:lnTo>
                  <a:lnTo>
                    <a:pt x="276" y="193"/>
                  </a:lnTo>
                  <a:lnTo>
                    <a:pt x="273" y="193"/>
                  </a:lnTo>
                  <a:lnTo>
                    <a:pt x="270" y="193"/>
                  </a:lnTo>
                  <a:lnTo>
                    <a:pt x="267" y="193"/>
                  </a:lnTo>
                  <a:lnTo>
                    <a:pt x="264" y="192"/>
                  </a:lnTo>
                  <a:lnTo>
                    <a:pt x="261" y="191"/>
                  </a:lnTo>
                  <a:lnTo>
                    <a:pt x="259" y="191"/>
                  </a:lnTo>
                  <a:lnTo>
                    <a:pt x="258" y="191"/>
                  </a:lnTo>
                  <a:lnTo>
                    <a:pt x="255" y="192"/>
                  </a:lnTo>
                  <a:lnTo>
                    <a:pt x="253" y="192"/>
                  </a:lnTo>
                  <a:lnTo>
                    <a:pt x="251" y="192"/>
                  </a:lnTo>
                  <a:lnTo>
                    <a:pt x="249" y="192"/>
                  </a:lnTo>
                  <a:lnTo>
                    <a:pt x="247" y="192"/>
                  </a:lnTo>
                  <a:lnTo>
                    <a:pt x="246" y="191"/>
                  </a:lnTo>
                  <a:lnTo>
                    <a:pt x="248" y="188"/>
                  </a:lnTo>
                  <a:lnTo>
                    <a:pt x="249" y="186"/>
                  </a:lnTo>
                  <a:lnTo>
                    <a:pt x="252" y="185"/>
                  </a:lnTo>
                  <a:lnTo>
                    <a:pt x="254" y="183"/>
                  </a:lnTo>
                  <a:lnTo>
                    <a:pt x="256" y="182"/>
                  </a:lnTo>
                  <a:lnTo>
                    <a:pt x="258" y="182"/>
                  </a:lnTo>
                  <a:lnTo>
                    <a:pt x="260" y="182"/>
                  </a:lnTo>
                  <a:lnTo>
                    <a:pt x="263" y="182"/>
                  </a:lnTo>
                  <a:lnTo>
                    <a:pt x="265" y="182"/>
                  </a:lnTo>
                  <a:lnTo>
                    <a:pt x="267" y="182"/>
                  </a:lnTo>
                  <a:lnTo>
                    <a:pt x="269" y="182"/>
                  </a:lnTo>
                  <a:lnTo>
                    <a:pt x="271" y="182"/>
                  </a:lnTo>
                  <a:lnTo>
                    <a:pt x="274" y="181"/>
                  </a:lnTo>
                  <a:lnTo>
                    <a:pt x="276" y="181"/>
                  </a:lnTo>
                  <a:lnTo>
                    <a:pt x="278" y="181"/>
                  </a:lnTo>
                  <a:lnTo>
                    <a:pt x="280" y="180"/>
                  </a:lnTo>
                  <a:lnTo>
                    <a:pt x="282" y="179"/>
                  </a:lnTo>
                  <a:lnTo>
                    <a:pt x="283" y="178"/>
                  </a:lnTo>
                  <a:lnTo>
                    <a:pt x="284" y="177"/>
                  </a:lnTo>
                  <a:lnTo>
                    <a:pt x="285" y="176"/>
                  </a:lnTo>
                  <a:lnTo>
                    <a:pt x="287" y="175"/>
                  </a:lnTo>
                  <a:lnTo>
                    <a:pt x="288" y="175"/>
                  </a:lnTo>
                  <a:lnTo>
                    <a:pt x="290" y="174"/>
                  </a:lnTo>
                  <a:lnTo>
                    <a:pt x="291" y="173"/>
                  </a:lnTo>
                  <a:lnTo>
                    <a:pt x="293" y="173"/>
                  </a:lnTo>
                  <a:lnTo>
                    <a:pt x="294" y="172"/>
                  </a:lnTo>
                  <a:lnTo>
                    <a:pt x="296" y="171"/>
                  </a:lnTo>
                  <a:lnTo>
                    <a:pt x="298" y="171"/>
                  </a:lnTo>
                  <a:lnTo>
                    <a:pt x="299" y="171"/>
                  </a:lnTo>
                  <a:lnTo>
                    <a:pt x="301" y="170"/>
                  </a:lnTo>
                  <a:lnTo>
                    <a:pt x="302" y="170"/>
                  </a:lnTo>
                  <a:lnTo>
                    <a:pt x="304" y="170"/>
                  </a:lnTo>
                  <a:lnTo>
                    <a:pt x="302" y="170"/>
                  </a:lnTo>
                  <a:lnTo>
                    <a:pt x="301" y="169"/>
                  </a:lnTo>
                  <a:lnTo>
                    <a:pt x="299" y="168"/>
                  </a:lnTo>
                  <a:lnTo>
                    <a:pt x="298" y="167"/>
                  </a:lnTo>
                  <a:lnTo>
                    <a:pt x="296" y="165"/>
                  </a:lnTo>
                  <a:lnTo>
                    <a:pt x="295" y="163"/>
                  </a:lnTo>
                  <a:lnTo>
                    <a:pt x="293" y="162"/>
                  </a:lnTo>
                  <a:lnTo>
                    <a:pt x="293" y="161"/>
                  </a:lnTo>
                  <a:lnTo>
                    <a:pt x="288" y="162"/>
                  </a:lnTo>
                  <a:lnTo>
                    <a:pt x="285" y="162"/>
                  </a:lnTo>
                  <a:lnTo>
                    <a:pt x="280" y="162"/>
                  </a:lnTo>
                  <a:lnTo>
                    <a:pt x="276" y="163"/>
                  </a:lnTo>
                  <a:lnTo>
                    <a:pt x="271" y="165"/>
                  </a:lnTo>
                  <a:lnTo>
                    <a:pt x="268" y="167"/>
                  </a:lnTo>
                  <a:lnTo>
                    <a:pt x="263" y="169"/>
                  </a:lnTo>
                  <a:lnTo>
                    <a:pt x="260" y="171"/>
                  </a:lnTo>
                  <a:lnTo>
                    <a:pt x="256" y="175"/>
                  </a:lnTo>
                  <a:lnTo>
                    <a:pt x="252" y="178"/>
                  </a:lnTo>
                  <a:lnTo>
                    <a:pt x="249" y="182"/>
                  </a:lnTo>
                  <a:lnTo>
                    <a:pt x="246" y="187"/>
                  </a:lnTo>
                  <a:lnTo>
                    <a:pt x="243" y="191"/>
                  </a:lnTo>
                  <a:lnTo>
                    <a:pt x="241" y="197"/>
                  </a:lnTo>
                  <a:lnTo>
                    <a:pt x="238" y="203"/>
                  </a:lnTo>
                  <a:lnTo>
                    <a:pt x="236" y="210"/>
                  </a:lnTo>
                  <a:lnTo>
                    <a:pt x="236" y="211"/>
                  </a:lnTo>
                  <a:lnTo>
                    <a:pt x="235" y="212"/>
                  </a:lnTo>
                  <a:lnTo>
                    <a:pt x="234" y="213"/>
                  </a:lnTo>
                  <a:lnTo>
                    <a:pt x="234" y="213"/>
                  </a:lnTo>
                  <a:lnTo>
                    <a:pt x="234" y="209"/>
                  </a:lnTo>
                  <a:lnTo>
                    <a:pt x="234" y="206"/>
                  </a:lnTo>
                  <a:lnTo>
                    <a:pt x="234" y="202"/>
                  </a:lnTo>
                  <a:lnTo>
                    <a:pt x="234" y="199"/>
                  </a:lnTo>
                  <a:lnTo>
                    <a:pt x="235" y="195"/>
                  </a:lnTo>
                  <a:lnTo>
                    <a:pt x="235" y="192"/>
                  </a:lnTo>
                  <a:lnTo>
                    <a:pt x="236" y="189"/>
                  </a:lnTo>
                  <a:lnTo>
                    <a:pt x="236" y="186"/>
                  </a:lnTo>
                  <a:lnTo>
                    <a:pt x="237" y="183"/>
                  </a:lnTo>
                  <a:lnTo>
                    <a:pt x="238" y="180"/>
                  </a:lnTo>
                  <a:lnTo>
                    <a:pt x="238" y="177"/>
                  </a:lnTo>
                  <a:lnTo>
                    <a:pt x="239" y="174"/>
                  </a:lnTo>
                  <a:lnTo>
                    <a:pt x="241" y="171"/>
                  </a:lnTo>
                  <a:lnTo>
                    <a:pt x="241" y="169"/>
                  </a:lnTo>
                  <a:lnTo>
                    <a:pt x="243" y="166"/>
                  </a:lnTo>
                  <a:lnTo>
                    <a:pt x="244" y="163"/>
                  </a:lnTo>
                  <a:lnTo>
                    <a:pt x="244" y="165"/>
                  </a:lnTo>
                  <a:lnTo>
                    <a:pt x="244" y="168"/>
                  </a:lnTo>
                  <a:lnTo>
                    <a:pt x="244" y="170"/>
                  </a:lnTo>
                  <a:lnTo>
                    <a:pt x="244" y="172"/>
                  </a:lnTo>
                  <a:lnTo>
                    <a:pt x="245" y="174"/>
                  </a:lnTo>
                  <a:lnTo>
                    <a:pt x="246" y="176"/>
                  </a:lnTo>
                  <a:lnTo>
                    <a:pt x="247" y="177"/>
                  </a:lnTo>
                  <a:lnTo>
                    <a:pt x="249" y="177"/>
                  </a:lnTo>
                  <a:lnTo>
                    <a:pt x="249" y="175"/>
                  </a:lnTo>
                  <a:lnTo>
                    <a:pt x="249" y="173"/>
                  </a:lnTo>
                  <a:lnTo>
                    <a:pt x="249" y="170"/>
                  </a:lnTo>
                  <a:lnTo>
                    <a:pt x="250" y="169"/>
                  </a:lnTo>
                  <a:lnTo>
                    <a:pt x="251" y="167"/>
                  </a:lnTo>
                  <a:lnTo>
                    <a:pt x="252" y="165"/>
                  </a:lnTo>
                  <a:lnTo>
                    <a:pt x="252" y="163"/>
                  </a:lnTo>
                  <a:lnTo>
                    <a:pt x="253" y="162"/>
                  </a:lnTo>
                  <a:lnTo>
                    <a:pt x="255" y="161"/>
                  </a:lnTo>
                  <a:lnTo>
                    <a:pt x="255" y="159"/>
                  </a:lnTo>
                  <a:lnTo>
                    <a:pt x="256" y="158"/>
                  </a:lnTo>
                  <a:lnTo>
                    <a:pt x="258" y="156"/>
                  </a:lnTo>
                  <a:lnTo>
                    <a:pt x="258" y="156"/>
                  </a:lnTo>
                  <a:lnTo>
                    <a:pt x="259" y="155"/>
                  </a:lnTo>
                  <a:lnTo>
                    <a:pt x="260" y="153"/>
                  </a:lnTo>
                  <a:lnTo>
                    <a:pt x="261" y="152"/>
                  </a:lnTo>
                  <a:lnTo>
                    <a:pt x="265" y="152"/>
                  </a:lnTo>
                  <a:lnTo>
                    <a:pt x="269" y="152"/>
                  </a:lnTo>
                  <a:lnTo>
                    <a:pt x="272" y="153"/>
                  </a:lnTo>
                  <a:lnTo>
                    <a:pt x="276" y="153"/>
                  </a:lnTo>
                  <a:lnTo>
                    <a:pt x="280" y="154"/>
                  </a:lnTo>
                  <a:lnTo>
                    <a:pt x="282" y="155"/>
                  </a:lnTo>
                  <a:lnTo>
                    <a:pt x="286" y="156"/>
                  </a:lnTo>
                  <a:lnTo>
                    <a:pt x="290" y="156"/>
                  </a:lnTo>
                  <a:lnTo>
                    <a:pt x="293" y="158"/>
                  </a:lnTo>
                  <a:lnTo>
                    <a:pt x="296" y="159"/>
                  </a:lnTo>
                  <a:lnTo>
                    <a:pt x="299" y="161"/>
                  </a:lnTo>
                  <a:lnTo>
                    <a:pt x="303" y="162"/>
                  </a:lnTo>
                  <a:lnTo>
                    <a:pt x="306" y="164"/>
                  </a:lnTo>
                  <a:lnTo>
                    <a:pt x="310" y="166"/>
                  </a:lnTo>
                  <a:lnTo>
                    <a:pt x="313" y="169"/>
                  </a:lnTo>
                  <a:lnTo>
                    <a:pt x="316" y="170"/>
                  </a:lnTo>
                  <a:lnTo>
                    <a:pt x="318" y="172"/>
                  </a:lnTo>
                  <a:lnTo>
                    <a:pt x="320" y="174"/>
                  </a:lnTo>
                  <a:lnTo>
                    <a:pt x="321" y="176"/>
                  </a:lnTo>
                  <a:lnTo>
                    <a:pt x="324" y="178"/>
                  </a:lnTo>
                  <a:lnTo>
                    <a:pt x="326" y="181"/>
                  </a:lnTo>
                  <a:lnTo>
                    <a:pt x="328" y="183"/>
                  </a:lnTo>
                  <a:lnTo>
                    <a:pt x="329" y="185"/>
                  </a:lnTo>
                  <a:lnTo>
                    <a:pt x="332" y="187"/>
                  </a:lnTo>
                  <a:lnTo>
                    <a:pt x="333" y="188"/>
                  </a:lnTo>
                  <a:lnTo>
                    <a:pt x="334" y="188"/>
                  </a:lnTo>
                  <a:lnTo>
                    <a:pt x="337" y="189"/>
                  </a:lnTo>
                  <a:lnTo>
                    <a:pt x="339" y="190"/>
                  </a:lnTo>
                  <a:lnTo>
                    <a:pt x="341" y="192"/>
                  </a:lnTo>
                  <a:lnTo>
                    <a:pt x="343" y="194"/>
                  </a:lnTo>
                  <a:lnTo>
                    <a:pt x="345" y="195"/>
                  </a:lnTo>
                  <a:lnTo>
                    <a:pt x="346" y="198"/>
                  </a:lnTo>
                  <a:lnTo>
                    <a:pt x="347" y="198"/>
                  </a:lnTo>
                  <a:lnTo>
                    <a:pt x="348" y="197"/>
                  </a:lnTo>
                  <a:lnTo>
                    <a:pt x="349" y="197"/>
                  </a:lnTo>
                  <a:lnTo>
                    <a:pt x="350" y="197"/>
                  </a:lnTo>
                  <a:lnTo>
                    <a:pt x="351" y="197"/>
                  </a:lnTo>
                  <a:lnTo>
                    <a:pt x="351" y="196"/>
                  </a:lnTo>
                  <a:lnTo>
                    <a:pt x="352" y="196"/>
                  </a:lnTo>
                  <a:lnTo>
                    <a:pt x="354" y="196"/>
                  </a:lnTo>
                  <a:lnTo>
                    <a:pt x="354" y="195"/>
                  </a:lnTo>
                  <a:lnTo>
                    <a:pt x="354" y="194"/>
                  </a:lnTo>
                  <a:lnTo>
                    <a:pt x="354" y="194"/>
                  </a:lnTo>
                  <a:lnTo>
                    <a:pt x="354" y="194"/>
                  </a:lnTo>
                  <a:lnTo>
                    <a:pt x="355" y="191"/>
                  </a:lnTo>
                  <a:lnTo>
                    <a:pt x="356" y="189"/>
                  </a:lnTo>
                  <a:lnTo>
                    <a:pt x="356" y="186"/>
                  </a:lnTo>
                  <a:lnTo>
                    <a:pt x="356" y="183"/>
                  </a:lnTo>
                  <a:lnTo>
                    <a:pt x="356" y="180"/>
                  </a:lnTo>
                  <a:lnTo>
                    <a:pt x="356" y="177"/>
                  </a:lnTo>
                  <a:lnTo>
                    <a:pt x="356" y="175"/>
                  </a:lnTo>
                  <a:lnTo>
                    <a:pt x="356" y="173"/>
                  </a:lnTo>
                  <a:lnTo>
                    <a:pt x="354" y="170"/>
                  </a:lnTo>
                  <a:lnTo>
                    <a:pt x="353" y="167"/>
                  </a:lnTo>
                  <a:lnTo>
                    <a:pt x="351" y="164"/>
                  </a:lnTo>
                  <a:lnTo>
                    <a:pt x="350" y="162"/>
                  </a:lnTo>
                  <a:lnTo>
                    <a:pt x="348" y="159"/>
                  </a:lnTo>
                  <a:lnTo>
                    <a:pt x="347" y="156"/>
                  </a:lnTo>
                  <a:lnTo>
                    <a:pt x="345" y="153"/>
                  </a:lnTo>
                  <a:lnTo>
                    <a:pt x="344" y="150"/>
                  </a:lnTo>
                  <a:lnTo>
                    <a:pt x="343" y="147"/>
                  </a:lnTo>
                  <a:lnTo>
                    <a:pt x="342" y="144"/>
                  </a:lnTo>
                  <a:lnTo>
                    <a:pt x="340" y="141"/>
                  </a:lnTo>
                  <a:lnTo>
                    <a:pt x="338" y="137"/>
                  </a:lnTo>
                  <a:lnTo>
                    <a:pt x="337" y="135"/>
                  </a:lnTo>
                  <a:lnTo>
                    <a:pt x="336" y="131"/>
                  </a:lnTo>
                  <a:lnTo>
                    <a:pt x="334" y="129"/>
                  </a:lnTo>
                  <a:lnTo>
                    <a:pt x="332" y="126"/>
                  </a:lnTo>
                  <a:lnTo>
                    <a:pt x="334" y="128"/>
                  </a:lnTo>
                  <a:lnTo>
                    <a:pt x="336" y="129"/>
                  </a:lnTo>
                  <a:lnTo>
                    <a:pt x="339" y="131"/>
                  </a:lnTo>
                  <a:lnTo>
                    <a:pt x="341" y="131"/>
                  </a:lnTo>
                  <a:lnTo>
                    <a:pt x="344" y="133"/>
                  </a:lnTo>
                  <a:lnTo>
                    <a:pt x="347" y="134"/>
                  </a:lnTo>
                  <a:lnTo>
                    <a:pt x="350" y="135"/>
                  </a:lnTo>
                  <a:lnTo>
                    <a:pt x="353" y="137"/>
                  </a:lnTo>
                  <a:lnTo>
                    <a:pt x="356" y="137"/>
                  </a:lnTo>
                  <a:lnTo>
                    <a:pt x="359" y="137"/>
                  </a:lnTo>
                  <a:lnTo>
                    <a:pt x="362" y="138"/>
                  </a:lnTo>
                  <a:lnTo>
                    <a:pt x="365" y="138"/>
                  </a:lnTo>
                  <a:lnTo>
                    <a:pt x="367" y="138"/>
                  </a:lnTo>
                  <a:lnTo>
                    <a:pt x="370" y="137"/>
                  </a:lnTo>
                  <a:lnTo>
                    <a:pt x="372" y="137"/>
                  </a:lnTo>
                  <a:lnTo>
                    <a:pt x="374" y="136"/>
                  </a:lnTo>
                  <a:lnTo>
                    <a:pt x="376" y="134"/>
                  </a:lnTo>
                  <a:lnTo>
                    <a:pt x="377" y="132"/>
                  </a:lnTo>
                  <a:lnTo>
                    <a:pt x="379" y="130"/>
                  </a:lnTo>
                  <a:lnTo>
                    <a:pt x="381" y="126"/>
                  </a:lnTo>
                  <a:lnTo>
                    <a:pt x="383" y="124"/>
                  </a:lnTo>
                  <a:lnTo>
                    <a:pt x="384" y="121"/>
                  </a:lnTo>
                  <a:lnTo>
                    <a:pt x="386" y="119"/>
                  </a:lnTo>
                  <a:lnTo>
                    <a:pt x="387" y="118"/>
                  </a:lnTo>
                  <a:lnTo>
                    <a:pt x="388" y="117"/>
                  </a:lnTo>
                  <a:lnTo>
                    <a:pt x="389" y="117"/>
                  </a:lnTo>
                  <a:lnTo>
                    <a:pt x="389" y="117"/>
                  </a:lnTo>
                  <a:lnTo>
                    <a:pt x="389" y="116"/>
                  </a:lnTo>
                  <a:lnTo>
                    <a:pt x="390" y="116"/>
                  </a:lnTo>
                  <a:lnTo>
                    <a:pt x="391" y="115"/>
                  </a:lnTo>
                  <a:lnTo>
                    <a:pt x="391" y="115"/>
                  </a:lnTo>
                  <a:lnTo>
                    <a:pt x="392" y="115"/>
                  </a:lnTo>
                  <a:lnTo>
                    <a:pt x="393" y="116"/>
                  </a:lnTo>
                  <a:lnTo>
                    <a:pt x="395" y="117"/>
                  </a:lnTo>
                  <a:lnTo>
                    <a:pt x="396" y="118"/>
                  </a:lnTo>
                  <a:lnTo>
                    <a:pt x="398" y="119"/>
                  </a:lnTo>
                  <a:lnTo>
                    <a:pt x="400" y="119"/>
                  </a:lnTo>
                  <a:lnTo>
                    <a:pt x="402" y="120"/>
                  </a:lnTo>
                  <a:lnTo>
                    <a:pt x="404" y="121"/>
                  </a:lnTo>
                  <a:lnTo>
                    <a:pt x="406" y="122"/>
                  </a:lnTo>
                  <a:lnTo>
                    <a:pt x="409" y="124"/>
                  </a:lnTo>
                  <a:lnTo>
                    <a:pt x="411" y="124"/>
                  </a:lnTo>
                  <a:lnTo>
                    <a:pt x="413" y="125"/>
                  </a:lnTo>
                  <a:lnTo>
                    <a:pt x="414" y="125"/>
                  </a:lnTo>
                  <a:lnTo>
                    <a:pt x="417" y="125"/>
                  </a:lnTo>
                  <a:lnTo>
                    <a:pt x="419" y="126"/>
                  </a:lnTo>
                  <a:lnTo>
                    <a:pt x="420" y="126"/>
                  </a:lnTo>
                  <a:lnTo>
                    <a:pt x="422" y="126"/>
                  </a:lnTo>
                  <a:lnTo>
                    <a:pt x="424" y="130"/>
                  </a:lnTo>
                  <a:lnTo>
                    <a:pt x="425" y="133"/>
                  </a:lnTo>
                  <a:lnTo>
                    <a:pt x="427" y="137"/>
                  </a:lnTo>
                  <a:lnTo>
                    <a:pt x="428" y="141"/>
                  </a:lnTo>
                  <a:lnTo>
                    <a:pt x="429" y="144"/>
                  </a:lnTo>
                  <a:lnTo>
                    <a:pt x="430" y="148"/>
                  </a:lnTo>
                  <a:lnTo>
                    <a:pt x="430" y="152"/>
                  </a:lnTo>
                  <a:lnTo>
                    <a:pt x="431" y="156"/>
                  </a:lnTo>
                  <a:lnTo>
                    <a:pt x="431" y="159"/>
                  </a:lnTo>
                  <a:lnTo>
                    <a:pt x="431" y="163"/>
                  </a:lnTo>
                  <a:lnTo>
                    <a:pt x="430" y="167"/>
                  </a:lnTo>
                  <a:lnTo>
                    <a:pt x="429" y="171"/>
                  </a:lnTo>
                  <a:lnTo>
                    <a:pt x="429" y="175"/>
                  </a:lnTo>
                  <a:lnTo>
                    <a:pt x="428" y="179"/>
                  </a:lnTo>
                  <a:lnTo>
                    <a:pt x="427" y="182"/>
                  </a:lnTo>
                  <a:lnTo>
                    <a:pt x="426" y="187"/>
                  </a:lnTo>
                  <a:lnTo>
                    <a:pt x="425" y="189"/>
                  </a:lnTo>
                  <a:lnTo>
                    <a:pt x="425" y="193"/>
                  </a:lnTo>
                  <a:lnTo>
                    <a:pt x="423" y="196"/>
                  </a:lnTo>
                  <a:lnTo>
                    <a:pt x="422" y="200"/>
                  </a:lnTo>
                  <a:lnTo>
                    <a:pt x="420" y="204"/>
                  </a:lnTo>
                  <a:lnTo>
                    <a:pt x="417" y="207"/>
                  </a:lnTo>
                  <a:lnTo>
                    <a:pt x="415" y="212"/>
                  </a:lnTo>
                  <a:lnTo>
                    <a:pt x="413" y="216"/>
                  </a:lnTo>
                  <a:lnTo>
                    <a:pt x="411" y="219"/>
                  </a:lnTo>
                  <a:lnTo>
                    <a:pt x="409" y="224"/>
                  </a:lnTo>
                  <a:lnTo>
                    <a:pt x="406" y="227"/>
                  </a:lnTo>
                  <a:lnTo>
                    <a:pt x="404" y="231"/>
                  </a:lnTo>
                  <a:lnTo>
                    <a:pt x="401" y="233"/>
                  </a:lnTo>
                  <a:lnTo>
                    <a:pt x="400" y="236"/>
                  </a:lnTo>
                  <a:lnTo>
                    <a:pt x="398" y="238"/>
                  </a:lnTo>
                  <a:lnTo>
                    <a:pt x="396" y="239"/>
                  </a:lnTo>
                  <a:lnTo>
                    <a:pt x="395" y="240"/>
                  </a:lnTo>
                  <a:lnTo>
                    <a:pt x="394" y="241"/>
                  </a:lnTo>
                  <a:lnTo>
                    <a:pt x="393" y="241"/>
                  </a:lnTo>
                  <a:lnTo>
                    <a:pt x="392" y="242"/>
                  </a:lnTo>
                  <a:lnTo>
                    <a:pt x="390" y="242"/>
                  </a:lnTo>
                  <a:lnTo>
                    <a:pt x="389" y="243"/>
                  </a:lnTo>
                  <a:lnTo>
                    <a:pt x="387" y="244"/>
                  </a:lnTo>
                  <a:lnTo>
                    <a:pt x="386" y="244"/>
                  </a:lnTo>
                  <a:lnTo>
                    <a:pt x="384" y="244"/>
                  </a:lnTo>
                  <a:lnTo>
                    <a:pt x="383" y="245"/>
                  </a:lnTo>
                  <a:lnTo>
                    <a:pt x="381" y="245"/>
                  </a:lnTo>
                  <a:lnTo>
                    <a:pt x="380" y="246"/>
                  </a:lnTo>
                  <a:lnTo>
                    <a:pt x="379" y="246"/>
                  </a:lnTo>
                  <a:lnTo>
                    <a:pt x="378" y="246"/>
                  </a:lnTo>
                  <a:lnTo>
                    <a:pt x="376" y="246"/>
                  </a:lnTo>
                  <a:lnTo>
                    <a:pt x="376" y="246"/>
                  </a:lnTo>
                  <a:lnTo>
                    <a:pt x="378" y="248"/>
                  </a:lnTo>
                  <a:lnTo>
                    <a:pt x="381" y="250"/>
                  </a:lnTo>
                  <a:lnTo>
                    <a:pt x="384" y="250"/>
                  </a:lnTo>
                  <a:lnTo>
                    <a:pt x="388" y="250"/>
                  </a:lnTo>
                  <a:lnTo>
                    <a:pt x="392" y="249"/>
                  </a:lnTo>
                  <a:lnTo>
                    <a:pt x="395" y="248"/>
                  </a:lnTo>
                  <a:lnTo>
                    <a:pt x="399" y="246"/>
                  </a:lnTo>
                  <a:lnTo>
                    <a:pt x="403" y="244"/>
                  </a:lnTo>
                  <a:lnTo>
                    <a:pt x="406" y="242"/>
                  </a:lnTo>
                  <a:lnTo>
                    <a:pt x="410" y="239"/>
                  </a:lnTo>
                  <a:lnTo>
                    <a:pt x="414" y="237"/>
                  </a:lnTo>
                  <a:lnTo>
                    <a:pt x="417" y="235"/>
                  </a:lnTo>
                  <a:lnTo>
                    <a:pt x="420" y="232"/>
                  </a:lnTo>
                  <a:lnTo>
                    <a:pt x="424" y="230"/>
                  </a:lnTo>
                  <a:lnTo>
                    <a:pt x="426" y="228"/>
                  </a:lnTo>
                  <a:lnTo>
                    <a:pt x="429" y="225"/>
                  </a:lnTo>
                  <a:lnTo>
                    <a:pt x="432" y="224"/>
                  </a:lnTo>
                  <a:lnTo>
                    <a:pt x="435" y="221"/>
                  </a:lnTo>
                  <a:lnTo>
                    <a:pt x="437" y="219"/>
                  </a:lnTo>
                  <a:lnTo>
                    <a:pt x="439" y="216"/>
                  </a:lnTo>
                  <a:lnTo>
                    <a:pt x="442" y="213"/>
                  </a:lnTo>
                  <a:lnTo>
                    <a:pt x="444" y="210"/>
                  </a:lnTo>
                  <a:lnTo>
                    <a:pt x="446" y="206"/>
                  </a:lnTo>
                  <a:lnTo>
                    <a:pt x="447" y="204"/>
                  </a:lnTo>
                  <a:lnTo>
                    <a:pt x="449" y="200"/>
                  </a:lnTo>
                  <a:lnTo>
                    <a:pt x="450" y="196"/>
                  </a:lnTo>
                  <a:lnTo>
                    <a:pt x="452" y="193"/>
                  </a:lnTo>
                  <a:lnTo>
                    <a:pt x="453" y="189"/>
                  </a:lnTo>
                  <a:lnTo>
                    <a:pt x="455" y="185"/>
                  </a:lnTo>
                  <a:lnTo>
                    <a:pt x="455" y="181"/>
                  </a:lnTo>
                  <a:lnTo>
                    <a:pt x="457" y="177"/>
                  </a:lnTo>
                  <a:lnTo>
                    <a:pt x="458" y="173"/>
                  </a:lnTo>
                  <a:lnTo>
                    <a:pt x="458" y="172"/>
                  </a:lnTo>
                  <a:lnTo>
                    <a:pt x="458" y="171"/>
                  </a:lnTo>
                  <a:lnTo>
                    <a:pt x="459" y="171"/>
                  </a:lnTo>
                  <a:lnTo>
                    <a:pt x="459" y="170"/>
                  </a:lnTo>
                  <a:lnTo>
                    <a:pt x="460" y="170"/>
                  </a:lnTo>
                  <a:lnTo>
                    <a:pt x="460" y="169"/>
                  </a:lnTo>
                  <a:lnTo>
                    <a:pt x="460" y="169"/>
                  </a:lnTo>
                  <a:lnTo>
                    <a:pt x="461" y="168"/>
                  </a:lnTo>
                  <a:lnTo>
                    <a:pt x="461" y="168"/>
                  </a:lnTo>
                  <a:lnTo>
                    <a:pt x="463" y="168"/>
                  </a:lnTo>
                  <a:lnTo>
                    <a:pt x="464" y="168"/>
                  </a:lnTo>
                  <a:lnTo>
                    <a:pt x="465" y="168"/>
                  </a:lnTo>
                  <a:lnTo>
                    <a:pt x="466" y="168"/>
                  </a:lnTo>
                  <a:lnTo>
                    <a:pt x="466" y="168"/>
                  </a:lnTo>
                  <a:lnTo>
                    <a:pt x="468" y="168"/>
                  </a:lnTo>
                  <a:lnTo>
                    <a:pt x="469" y="168"/>
                  </a:lnTo>
                  <a:lnTo>
                    <a:pt x="470" y="171"/>
                  </a:lnTo>
                  <a:lnTo>
                    <a:pt x="472" y="175"/>
                  </a:lnTo>
                  <a:lnTo>
                    <a:pt x="472" y="179"/>
                  </a:lnTo>
                  <a:lnTo>
                    <a:pt x="473" y="183"/>
                  </a:lnTo>
                  <a:lnTo>
                    <a:pt x="473" y="188"/>
                  </a:lnTo>
                  <a:lnTo>
                    <a:pt x="473" y="193"/>
                  </a:lnTo>
                  <a:lnTo>
                    <a:pt x="473" y="198"/>
                  </a:lnTo>
                  <a:lnTo>
                    <a:pt x="472" y="203"/>
                  </a:lnTo>
                  <a:lnTo>
                    <a:pt x="471" y="207"/>
                  </a:lnTo>
                  <a:lnTo>
                    <a:pt x="470" y="213"/>
                  </a:lnTo>
                  <a:lnTo>
                    <a:pt x="469" y="217"/>
                  </a:lnTo>
                  <a:lnTo>
                    <a:pt x="466" y="221"/>
                  </a:lnTo>
                  <a:lnTo>
                    <a:pt x="464" y="225"/>
                  </a:lnTo>
                  <a:lnTo>
                    <a:pt x="462" y="229"/>
                  </a:lnTo>
                  <a:lnTo>
                    <a:pt x="460" y="231"/>
                  </a:lnTo>
                  <a:lnTo>
                    <a:pt x="457" y="234"/>
                  </a:lnTo>
                  <a:lnTo>
                    <a:pt x="454" y="236"/>
                  </a:lnTo>
                  <a:lnTo>
                    <a:pt x="450" y="238"/>
                  </a:lnTo>
                  <a:lnTo>
                    <a:pt x="447" y="239"/>
                  </a:lnTo>
                  <a:lnTo>
                    <a:pt x="444" y="241"/>
                  </a:lnTo>
                  <a:lnTo>
                    <a:pt x="441" y="243"/>
                  </a:lnTo>
                  <a:lnTo>
                    <a:pt x="438" y="244"/>
                  </a:lnTo>
                  <a:lnTo>
                    <a:pt x="435" y="245"/>
                  </a:lnTo>
                  <a:lnTo>
                    <a:pt x="432" y="247"/>
                  </a:lnTo>
                  <a:lnTo>
                    <a:pt x="430" y="249"/>
                  </a:lnTo>
                  <a:lnTo>
                    <a:pt x="427" y="250"/>
                  </a:lnTo>
                  <a:lnTo>
                    <a:pt x="424" y="251"/>
                  </a:lnTo>
                  <a:lnTo>
                    <a:pt x="422" y="253"/>
                  </a:lnTo>
                  <a:lnTo>
                    <a:pt x="419" y="254"/>
                  </a:lnTo>
                  <a:lnTo>
                    <a:pt x="417" y="255"/>
                  </a:lnTo>
                  <a:lnTo>
                    <a:pt x="414" y="257"/>
                  </a:lnTo>
                  <a:lnTo>
                    <a:pt x="411" y="257"/>
                  </a:lnTo>
                  <a:lnTo>
                    <a:pt x="409" y="259"/>
                  </a:lnTo>
                  <a:lnTo>
                    <a:pt x="407" y="260"/>
                  </a:lnTo>
                  <a:lnTo>
                    <a:pt x="405" y="261"/>
                  </a:lnTo>
                  <a:lnTo>
                    <a:pt x="402" y="263"/>
                  </a:lnTo>
                  <a:lnTo>
                    <a:pt x="400" y="263"/>
                  </a:lnTo>
                  <a:lnTo>
                    <a:pt x="398" y="264"/>
                  </a:lnTo>
                  <a:lnTo>
                    <a:pt x="396" y="265"/>
                  </a:lnTo>
                  <a:lnTo>
                    <a:pt x="394" y="266"/>
                  </a:lnTo>
                  <a:lnTo>
                    <a:pt x="392" y="268"/>
                  </a:lnTo>
                  <a:lnTo>
                    <a:pt x="390" y="269"/>
                  </a:lnTo>
                  <a:lnTo>
                    <a:pt x="388" y="269"/>
                  </a:lnTo>
                  <a:lnTo>
                    <a:pt x="386" y="270"/>
                  </a:lnTo>
                  <a:lnTo>
                    <a:pt x="384" y="271"/>
                  </a:lnTo>
                  <a:lnTo>
                    <a:pt x="383" y="271"/>
                  </a:lnTo>
                  <a:lnTo>
                    <a:pt x="381" y="272"/>
                  </a:lnTo>
                  <a:lnTo>
                    <a:pt x="379" y="273"/>
                  </a:lnTo>
                  <a:lnTo>
                    <a:pt x="376" y="276"/>
                  </a:lnTo>
                  <a:lnTo>
                    <a:pt x="373" y="280"/>
                  </a:lnTo>
                  <a:lnTo>
                    <a:pt x="371" y="282"/>
                  </a:lnTo>
                  <a:lnTo>
                    <a:pt x="370" y="285"/>
                  </a:lnTo>
                  <a:lnTo>
                    <a:pt x="368" y="287"/>
                  </a:lnTo>
                  <a:lnTo>
                    <a:pt x="367" y="289"/>
                  </a:lnTo>
                  <a:lnTo>
                    <a:pt x="365" y="292"/>
                  </a:lnTo>
                  <a:lnTo>
                    <a:pt x="363" y="295"/>
                  </a:lnTo>
                  <a:lnTo>
                    <a:pt x="368" y="293"/>
                  </a:lnTo>
                  <a:lnTo>
                    <a:pt x="373" y="291"/>
                  </a:lnTo>
                  <a:lnTo>
                    <a:pt x="377" y="289"/>
                  </a:lnTo>
                  <a:lnTo>
                    <a:pt x="381" y="288"/>
                  </a:lnTo>
                  <a:lnTo>
                    <a:pt x="385" y="287"/>
                  </a:lnTo>
                  <a:lnTo>
                    <a:pt x="389" y="285"/>
                  </a:lnTo>
                  <a:lnTo>
                    <a:pt x="392" y="284"/>
                  </a:lnTo>
                  <a:lnTo>
                    <a:pt x="396" y="283"/>
                  </a:lnTo>
                  <a:lnTo>
                    <a:pt x="399" y="282"/>
                  </a:lnTo>
                  <a:lnTo>
                    <a:pt x="403" y="282"/>
                  </a:lnTo>
                  <a:lnTo>
                    <a:pt x="406" y="281"/>
                  </a:lnTo>
                  <a:lnTo>
                    <a:pt x="410" y="280"/>
                  </a:lnTo>
                  <a:lnTo>
                    <a:pt x="414" y="278"/>
                  </a:lnTo>
                  <a:lnTo>
                    <a:pt x="418" y="277"/>
                  </a:lnTo>
                  <a:lnTo>
                    <a:pt x="423" y="275"/>
                  </a:lnTo>
                  <a:lnTo>
                    <a:pt x="428" y="275"/>
                  </a:lnTo>
                  <a:lnTo>
                    <a:pt x="431" y="274"/>
                  </a:lnTo>
                  <a:lnTo>
                    <a:pt x="435" y="273"/>
                  </a:lnTo>
                  <a:lnTo>
                    <a:pt x="439" y="272"/>
                  </a:lnTo>
                  <a:lnTo>
                    <a:pt x="443" y="271"/>
                  </a:lnTo>
                  <a:lnTo>
                    <a:pt x="447" y="271"/>
                  </a:lnTo>
                  <a:lnTo>
                    <a:pt x="450" y="271"/>
                  </a:lnTo>
                  <a:lnTo>
                    <a:pt x="454" y="271"/>
                  </a:lnTo>
                  <a:lnTo>
                    <a:pt x="458" y="271"/>
                  </a:lnTo>
                  <a:lnTo>
                    <a:pt x="461" y="271"/>
                  </a:lnTo>
                  <a:lnTo>
                    <a:pt x="464" y="272"/>
                  </a:lnTo>
                  <a:lnTo>
                    <a:pt x="468" y="273"/>
                  </a:lnTo>
                  <a:lnTo>
                    <a:pt x="471" y="274"/>
                  </a:lnTo>
                  <a:lnTo>
                    <a:pt x="474" y="275"/>
                  </a:lnTo>
                  <a:lnTo>
                    <a:pt x="476" y="276"/>
                  </a:lnTo>
                  <a:lnTo>
                    <a:pt x="478" y="278"/>
                  </a:lnTo>
                  <a:lnTo>
                    <a:pt x="480" y="280"/>
                  </a:lnTo>
                  <a:lnTo>
                    <a:pt x="480" y="281"/>
                  </a:lnTo>
                  <a:lnTo>
                    <a:pt x="479" y="282"/>
                  </a:lnTo>
                  <a:lnTo>
                    <a:pt x="477" y="282"/>
                  </a:lnTo>
                  <a:lnTo>
                    <a:pt x="475" y="283"/>
                  </a:lnTo>
                  <a:lnTo>
                    <a:pt x="472" y="283"/>
                  </a:lnTo>
                  <a:lnTo>
                    <a:pt x="469" y="284"/>
                  </a:lnTo>
                  <a:lnTo>
                    <a:pt x="466" y="284"/>
                  </a:lnTo>
                  <a:lnTo>
                    <a:pt x="463" y="285"/>
                  </a:lnTo>
                  <a:lnTo>
                    <a:pt x="459" y="285"/>
                  </a:lnTo>
                  <a:lnTo>
                    <a:pt x="455" y="286"/>
                  </a:lnTo>
                  <a:lnTo>
                    <a:pt x="450" y="286"/>
                  </a:lnTo>
                  <a:lnTo>
                    <a:pt x="447" y="287"/>
                  </a:lnTo>
                  <a:lnTo>
                    <a:pt x="442" y="288"/>
                  </a:lnTo>
                  <a:lnTo>
                    <a:pt x="438" y="288"/>
                  </a:lnTo>
                  <a:lnTo>
                    <a:pt x="433" y="290"/>
                  </a:lnTo>
                  <a:lnTo>
                    <a:pt x="429" y="292"/>
                  </a:lnTo>
                  <a:lnTo>
                    <a:pt x="426" y="293"/>
                  </a:lnTo>
                  <a:lnTo>
                    <a:pt x="424" y="294"/>
                  </a:lnTo>
                  <a:lnTo>
                    <a:pt x="422" y="295"/>
                  </a:lnTo>
                  <a:lnTo>
                    <a:pt x="420" y="296"/>
                  </a:lnTo>
                  <a:lnTo>
                    <a:pt x="417" y="298"/>
                  </a:lnTo>
                  <a:lnTo>
                    <a:pt x="415" y="299"/>
                  </a:lnTo>
                  <a:lnTo>
                    <a:pt x="413" y="300"/>
                  </a:lnTo>
                  <a:lnTo>
                    <a:pt x="411" y="300"/>
                  </a:lnTo>
                  <a:lnTo>
                    <a:pt x="409" y="302"/>
                  </a:lnTo>
                  <a:lnTo>
                    <a:pt x="407" y="303"/>
                  </a:lnTo>
                  <a:lnTo>
                    <a:pt x="406" y="304"/>
                  </a:lnTo>
                  <a:lnTo>
                    <a:pt x="403" y="306"/>
                  </a:lnTo>
                  <a:lnTo>
                    <a:pt x="401" y="307"/>
                  </a:lnTo>
                  <a:lnTo>
                    <a:pt x="399" y="308"/>
                  </a:lnTo>
                  <a:lnTo>
                    <a:pt x="397" y="310"/>
                  </a:lnTo>
                  <a:lnTo>
                    <a:pt x="395" y="311"/>
                  </a:lnTo>
                  <a:lnTo>
                    <a:pt x="395" y="312"/>
                  </a:lnTo>
                  <a:lnTo>
                    <a:pt x="395" y="313"/>
                  </a:lnTo>
                  <a:lnTo>
                    <a:pt x="396" y="313"/>
                  </a:lnTo>
                  <a:lnTo>
                    <a:pt x="398" y="314"/>
                  </a:lnTo>
                  <a:lnTo>
                    <a:pt x="400" y="314"/>
                  </a:lnTo>
                  <a:lnTo>
                    <a:pt x="402" y="315"/>
                  </a:lnTo>
                  <a:lnTo>
                    <a:pt x="405" y="316"/>
                  </a:lnTo>
                  <a:lnTo>
                    <a:pt x="408" y="316"/>
                  </a:lnTo>
                  <a:lnTo>
                    <a:pt x="411" y="317"/>
                  </a:lnTo>
                  <a:lnTo>
                    <a:pt x="414" y="318"/>
                  </a:lnTo>
                  <a:lnTo>
                    <a:pt x="417" y="319"/>
                  </a:lnTo>
                  <a:lnTo>
                    <a:pt x="421" y="319"/>
                  </a:lnTo>
                  <a:lnTo>
                    <a:pt x="424" y="321"/>
                  </a:lnTo>
                  <a:lnTo>
                    <a:pt x="427" y="323"/>
                  </a:lnTo>
                  <a:lnTo>
                    <a:pt x="430" y="325"/>
                  </a:lnTo>
                  <a:lnTo>
                    <a:pt x="433" y="326"/>
                  </a:lnTo>
                  <a:lnTo>
                    <a:pt x="431" y="326"/>
                  </a:lnTo>
                  <a:lnTo>
                    <a:pt x="429" y="325"/>
                  </a:lnTo>
                  <a:lnTo>
                    <a:pt x="428" y="325"/>
                  </a:lnTo>
                  <a:lnTo>
                    <a:pt x="426" y="325"/>
                  </a:lnTo>
                  <a:lnTo>
                    <a:pt x="425" y="325"/>
                  </a:lnTo>
                  <a:lnTo>
                    <a:pt x="423" y="325"/>
                  </a:lnTo>
                  <a:lnTo>
                    <a:pt x="422" y="325"/>
                  </a:lnTo>
                  <a:lnTo>
                    <a:pt x="420" y="325"/>
                  </a:lnTo>
                  <a:lnTo>
                    <a:pt x="418" y="325"/>
                  </a:lnTo>
                  <a:lnTo>
                    <a:pt x="416" y="325"/>
                  </a:lnTo>
                  <a:lnTo>
                    <a:pt x="413" y="325"/>
                  </a:lnTo>
                  <a:lnTo>
                    <a:pt x="411" y="324"/>
                  </a:lnTo>
                  <a:lnTo>
                    <a:pt x="408" y="324"/>
                  </a:lnTo>
                  <a:lnTo>
                    <a:pt x="406" y="324"/>
                  </a:lnTo>
                  <a:lnTo>
                    <a:pt x="403" y="324"/>
                  </a:lnTo>
                  <a:lnTo>
                    <a:pt x="400" y="324"/>
                  </a:lnTo>
                  <a:lnTo>
                    <a:pt x="398" y="324"/>
                  </a:lnTo>
                  <a:lnTo>
                    <a:pt x="395" y="323"/>
                  </a:lnTo>
                  <a:lnTo>
                    <a:pt x="393" y="323"/>
                  </a:lnTo>
                  <a:lnTo>
                    <a:pt x="390" y="323"/>
                  </a:lnTo>
                  <a:lnTo>
                    <a:pt x="387" y="323"/>
                  </a:lnTo>
                  <a:lnTo>
                    <a:pt x="385" y="323"/>
                  </a:lnTo>
                  <a:lnTo>
                    <a:pt x="382" y="323"/>
                  </a:lnTo>
                  <a:lnTo>
                    <a:pt x="379" y="323"/>
                  </a:lnTo>
                  <a:lnTo>
                    <a:pt x="381" y="324"/>
                  </a:lnTo>
                  <a:lnTo>
                    <a:pt x="382" y="325"/>
                  </a:lnTo>
                  <a:lnTo>
                    <a:pt x="384" y="326"/>
                  </a:lnTo>
                  <a:lnTo>
                    <a:pt x="385" y="326"/>
                  </a:lnTo>
                  <a:lnTo>
                    <a:pt x="387" y="327"/>
                  </a:lnTo>
                  <a:lnTo>
                    <a:pt x="387" y="328"/>
                  </a:lnTo>
                  <a:lnTo>
                    <a:pt x="389" y="329"/>
                  </a:lnTo>
                  <a:lnTo>
                    <a:pt x="390" y="331"/>
                  </a:lnTo>
                  <a:lnTo>
                    <a:pt x="387" y="330"/>
                  </a:lnTo>
                  <a:lnTo>
                    <a:pt x="385" y="330"/>
                  </a:lnTo>
                  <a:lnTo>
                    <a:pt x="383" y="330"/>
                  </a:lnTo>
                  <a:lnTo>
                    <a:pt x="381" y="329"/>
                  </a:lnTo>
                  <a:lnTo>
                    <a:pt x="379" y="329"/>
                  </a:lnTo>
                  <a:lnTo>
                    <a:pt x="378" y="328"/>
                  </a:lnTo>
                  <a:lnTo>
                    <a:pt x="376" y="328"/>
                  </a:lnTo>
                  <a:lnTo>
                    <a:pt x="375" y="327"/>
                  </a:lnTo>
                  <a:lnTo>
                    <a:pt x="373" y="328"/>
                  </a:lnTo>
                  <a:lnTo>
                    <a:pt x="371" y="328"/>
                  </a:lnTo>
                  <a:lnTo>
                    <a:pt x="369" y="329"/>
                  </a:lnTo>
                  <a:lnTo>
                    <a:pt x="367" y="329"/>
                  </a:lnTo>
                  <a:lnTo>
                    <a:pt x="365" y="330"/>
                  </a:lnTo>
                  <a:lnTo>
                    <a:pt x="364" y="331"/>
                  </a:lnTo>
                  <a:lnTo>
                    <a:pt x="362" y="332"/>
                  </a:lnTo>
                  <a:lnTo>
                    <a:pt x="361" y="332"/>
                  </a:lnTo>
                  <a:lnTo>
                    <a:pt x="362" y="334"/>
                  </a:lnTo>
                  <a:lnTo>
                    <a:pt x="362" y="335"/>
                  </a:lnTo>
                  <a:lnTo>
                    <a:pt x="364" y="336"/>
                  </a:lnTo>
                  <a:lnTo>
                    <a:pt x="365" y="338"/>
                  </a:lnTo>
                  <a:lnTo>
                    <a:pt x="367" y="339"/>
                  </a:lnTo>
                  <a:lnTo>
                    <a:pt x="368" y="341"/>
                  </a:lnTo>
                  <a:lnTo>
                    <a:pt x="370" y="343"/>
                  </a:lnTo>
                  <a:lnTo>
                    <a:pt x="371" y="344"/>
                  </a:lnTo>
                  <a:lnTo>
                    <a:pt x="373" y="345"/>
                  </a:lnTo>
                  <a:lnTo>
                    <a:pt x="375" y="347"/>
                  </a:lnTo>
                  <a:lnTo>
                    <a:pt x="376" y="349"/>
                  </a:lnTo>
                  <a:lnTo>
                    <a:pt x="378" y="350"/>
                  </a:lnTo>
                  <a:lnTo>
                    <a:pt x="380" y="351"/>
                  </a:lnTo>
                  <a:lnTo>
                    <a:pt x="381" y="352"/>
                  </a:lnTo>
                  <a:lnTo>
                    <a:pt x="382" y="353"/>
                  </a:lnTo>
                  <a:lnTo>
                    <a:pt x="383" y="354"/>
                  </a:lnTo>
                  <a:lnTo>
                    <a:pt x="385" y="356"/>
                  </a:lnTo>
                  <a:lnTo>
                    <a:pt x="388" y="357"/>
                  </a:lnTo>
                  <a:lnTo>
                    <a:pt x="390" y="358"/>
                  </a:lnTo>
                  <a:lnTo>
                    <a:pt x="392" y="360"/>
                  </a:lnTo>
                  <a:lnTo>
                    <a:pt x="395" y="361"/>
                  </a:lnTo>
                  <a:lnTo>
                    <a:pt x="397" y="362"/>
                  </a:lnTo>
                  <a:lnTo>
                    <a:pt x="399" y="363"/>
                  </a:lnTo>
                  <a:lnTo>
                    <a:pt x="401" y="364"/>
                  </a:lnTo>
                  <a:lnTo>
                    <a:pt x="403" y="365"/>
                  </a:lnTo>
                  <a:lnTo>
                    <a:pt x="406" y="366"/>
                  </a:lnTo>
                  <a:lnTo>
                    <a:pt x="407" y="367"/>
                  </a:lnTo>
                  <a:lnTo>
                    <a:pt x="409" y="367"/>
                  </a:lnTo>
                  <a:lnTo>
                    <a:pt x="411" y="368"/>
                  </a:lnTo>
                  <a:lnTo>
                    <a:pt x="414" y="369"/>
                  </a:lnTo>
                  <a:lnTo>
                    <a:pt x="416" y="369"/>
                  </a:lnTo>
                  <a:lnTo>
                    <a:pt x="417" y="369"/>
                  </a:lnTo>
                  <a:lnTo>
                    <a:pt x="420" y="370"/>
                  </a:lnTo>
                  <a:lnTo>
                    <a:pt x="422" y="371"/>
                  </a:lnTo>
                  <a:lnTo>
                    <a:pt x="424" y="371"/>
                  </a:lnTo>
                  <a:lnTo>
                    <a:pt x="426" y="372"/>
                  </a:lnTo>
                  <a:lnTo>
                    <a:pt x="428" y="372"/>
                  </a:lnTo>
                  <a:lnTo>
                    <a:pt x="430" y="373"/>
                  </a:lnTo>
                  <a:lnTo>
                    <a:pt x="432" y="374"/>
                  </a:lnTo>
                  <a:lnTo>
                    <a:pt x="434" y="374"/>
                  </a:lnTo>
                  <a:lnTo>
                    <a:pt x="436" y="375"/>
                  </a:lnTo>
                  <a:lnTo>
                    <a:pt x="439" y="376"/>
                  </a:lnTo>
                  <a:lnTo>
                    <a:pt x="442" y="376"/>
                  </a:lnTo>
                  <a:lnTo>
                    <a:pt x="444" y="377"/>
                  </a:lnTo>
                  <a:lnTo>
                    <a:pt x="447" y="378"/>
                  </a:lnTo>
                  <a:lnTo>
                    <a:pt x="449" y="379"/>
                  </a:lnTo>
                  <a:lnTo>
                    <a:pt x="452" y="380"/>
                  </a:lnTo>
                  <a:lnTo>
                    <a:pt x="454" y="381"/>
                  </a:lnTo>
                  <a:lnTo>
                    <a:pt x="455" y="382"/>
                  </a:lnTo>
                  <a:lnTo>
                    <a:pt x="456" y="384"/>
                  </a:lnTo>
                  <a:lnTo>
                    <a:pt x="458" y="385"/>
                  </a:lnTo>
                  <a:lnTo>
                    <a:pt x="460" y="387"/>
                  </a:lnTo>
                  <a:lnTo>
                    <a:pt x="462" y="388"/>
                  </a:lnTo>
                  <a:lnTo>
                    <a:pt x="464" y="388"/>
                  </a:lnTo>
                  <a:lnTo>
                    <a:pt x="466" y="388"/>
                  </a:lnTo>
                  <a:lnTo>
                    <a:pt x="469" y="388"/>
                  </a:lnTo>
                  <a:lnTo>
                    <a:pt x="469" y="389"/>
                  </a:lnTo>
                  <a:lnTo>
                    <a:pt x="469" y="391"/>
                  </a:lnTo>
                  <a:lnTo>
                    <a:pt x="468" y="392"/>
                  </a:lnTo>
                  <a:lnTo>
                    <a:pt x="468" y="394"/>
                  </a:lnTo>
                  <a:lnTo>
                    <a:pt x="467" y="394"/>
                  </a:lnTo>
                  <a:lnTo>
                    <a:pt x="467" y="396"/>
                  </a:lnTo>
                  <a:lnTo>
                    <a:pt x="466" y="398"/>
                  </a:lnTo>
                  <a:lnTo>
                    <a:pt x="466" y="400"/>
                  </a:lnTo>
                  <a:lnTo>
                    <a:pt x="463" y="399"/>
                  </a:lnTo>
                  <a:lnTo>
                    <a:pt x="460" y="398"/>
                  </a:lnTo>
                  <a:lnTo>
                    <a:pt x="457" y="398"/>
                  </a:lnTo>
                  <a:lnTo>
                    <a:pt x="453" y="397"/>
                  </a:lnTo>
                  <a:lnTo>
                    <a:pt x="450" y="396"/>
                  </a:lnTo>
                  <a:lnTo>
                    <a:pt x="447" y="395"/>
                  </a:lnTo>
                  <a:lnTo>
                    <a:pt x="444" y="394"/>
                  </a:lnTo>
                  <a:lnTo>
                    <a:pt x="440" y="394"/>
                  </a:lnTo>
                  <a:lnTo>
                    <a:pt x="436" y="393"/>
                  </a:lnTo>
                  <a:lnTo>
                    <a:pt x="433" y="392"/>
                  </a:lnTo>
                  <a:lnTo>
                    <a:pt x="430" y="391"/>
                  </a:lnTo>
                  <a:lnTo>
                    <a:pt x="426" y="389"/>
                  </a:lnTo>
                  <a:lnTo>
                    <a:pt x="423" y="388"/>
                  </a:lnTo>
                  <a:lnTo>
                    <a:pt x="420" y="387"/>
                  </a:lnTo>
                  <a:lnTo>
                    <a:pt x="416" y="386"/>
                  </a:lnTo>
                  <a:lnTo>
                    <a:pt x="413" y="384"/>
                  </a:lnTo>
                  <a:lnTo>
                    <a:pt x="409" y="382"/>
                  </a:lnTo>
                  <a:lnTo>
                    <a:pt x="406" y="381"/>
                  </a:lnTo>
                  <a:lnTo>
                    <a:pt x="403" y="379"/>
                  </a:lnTo>
                  <a:lnTo>
                    <a:pt x="400" y="377"/>
                  </a:lnTo>
                  <a:lnTo>
                    <a:pt x="396" y="376"/>
                  </a:lnTo>
                  <a:lnTo>
                    <a:pt x="393" y="373"/>
                  </a:lnTo>
                  <a:lnTo>
                    <a:pt x="389" y="371"/>
                  </a:lnTo>
                  <a:lnTo>
                    <a:pt x="387" y="369"/>
                  </a:lnTo>
                  <a:lnTo>
                    <a:pt x="384" y="367"/>
                  </a:lnTo>
                  <a:lnTo>
                    <a:pt x="381" y="364"/>
                  </a:lnTo>
                  <a:lnTo>
                    <a:pt x="378" y="362"/>
                  </a:lnTo>
                  <a:lnTo>
                    <a:pt x="375" y="359"/>
                  </a:lnTo>
                  <a:lnTo>
                    <a:pt x="372" y="357"/>
                  </a:lnTo>
                  <a:lnTo>
                    <a:pt x="370" y="353"/>
                  </a:lnTo>
                  <a:lnTo>
                    <a:pt x="367" y="351"/>
                  </a:lnTo>
                  <a:lnTo>
                    <a:pt x="365" y="347"/>
                  </a:lnTo>
                  <a:lnTo>
                    <a:pt x="362" y="344"/>
                  </a:lnTo>
                  <a:lnTo>
                    <a:pt x="359" y="344"/>
                  </a:lnTo>
                  <a:lnTo>
                    <a:pt x="357" y="344"/>
                  </a:lnTo>
                  <a:lnTo>
                    <a:pt x="356" y="344"/>
                  </a:lnTo>
                  <a:lnTo>
                    <a:pt x="355" y="346"/>
                  </a:lnTo>
                  <a:lnTo>
                    <a:pt x="354" y="349"/>
                  </a:lnTo>
                  <a:lnTo>
                    <a:pt x="354" y="352"/>
                  </a:lnTo>
                  <a:lnTo>
                    <a:pt x="354" y="356"/>
                  </a:lnTo>
                  <a:lnTo>
                    <a:pt x="354" y="360"/>
                  </a:lnTo>
                  <a:lnTo>
                    <a:pt x="354" y="364"/>
                  </a:lnTo>
                  <a:lnTo>
                    <a:pt x="354" y="369"/>
                  </a:lnTo>
                  <a:lnTo>
                    <a:pt x="354" y="373"/>
                  </a:lnTo>
                  <a:lnTo>
                    <a:pt x="353" y="377"/>
                  </a:lnTo>
                  <a:lnTo>
                    <a:pt x="352" y="382"/>
                  </a:lnTo>
                  <a:lnTo>
                    <a:pt x="351" y="385"/>
                  </a:lnTo>
                  <a:lnTo>
                    <a:pt x="349" y="388"/>
                  </a:lnTo>
                  <a:lnTo>
                    <a:pt x="349" y="389"/>
                  </a:lnTo>
                  <a:lnTo>
                    <a:pt x="348" y="390"/>
                  </a:lnTo>
                  <a:lnTo>
                    <a:pt x="347" y="390"/>
                  </a:lnTo>
                  <a:lnTo>
                    <a:pt x="345" y="390"/>
                  </a:lnTo>
                  <a:lnTo>
                    <a:pt x="345" y="388"/>
                  </a:lnTo>
                  <a:lnTo>
                    <a:pt x="343" y="388"/>
                  </a:lnTo>
                  <a:lnTo>
                    <a:pt x="341" y="386"/>
                  </a:lnTo>
                  <a:lnTo>
                    <a:pt x="340" y="384"/>
                  </a:lnTo>
                  <a:lnTo>
                    <a:pt x="338" y="382"/>
                  </a:lnTo>
                  <a:lnTo>
                    <a:pt x="337" y="381"/>
                  </a:lnTo>
                  <a:lnTo>
                    <a:pt x="334" y="379"/>
                  </a:lnTo>
                  <a:lnTo>
                    <a:pt x="333" y="378"/>
                  </a:lnTo>
                  <a:lnTo>
                    <a:pt x="332" y="378"/>
                  </a:lnTo>
                  <a:lnTo>
                    <a:pt x="330" y="378"/>
                  </a:lnTo>
                  <a:lnTo>
                    <a:pt x="329" y="378"/>
                  </a:lnTo>
                  <a:lnTo>
                    <a:pt x="327" y="380"/>
                  </a:lnTo>
                  <a:lnTo>
                    <a:pt x="326" y="378"/>
                  </a:lnTo>
                  <a:lnTo>
                    <a:pt x="324" y="377"/>
                  </a:lnTo>
                  <a:lnTo>
                    <a:pt x="322" y="376"/>
                  </a:lnTo>
                  <a:lnTo>
                    <a:pt x="320" y="376"/>
                  </a:lnTo>
                  <a:lnTo>
                    <a:pt x="318" y="377"/>
                  </a:lnTo>
                  <a:lnTo>
                    <a:pt x="316" y="378"/>
                  </a:lnTo>
                  <a:lnTo>
                    <a:pt x="315" y="380"/>
                  </a:lnTo>
                  <a:lnTo>
                    <a:pt x="313" y="382"/>
                  </a:lnTo>
                  <a:lnTo>
                    <a:pt x="311" y="383"/>
                  </a:lnTo>
                  <a:lnTo>
                    <a:pt x="310" y="385"/>
                  </a:lnTo>
                  <a:lnTo>
                    <a:pt x="308" y="387"/>
                  </a:lnTo>
                  <a:lnTo>
                    <a:pt x="307" y="388"/>
                  </a:lnTo>
                  <a:lnTo>
                    <a:pt x="306" y="390"/>
                  </a:lnTo>
                  <a:lnTo>
                    <a:pt x="304" y="392"/>
                  </a:lnTo>
                  <a:lnTo>
                    <a:pt x="304" y="394"/>
                  </a:lnTo>
                  <a:lnTo>
                    <a:pt x="303" y="396"/>
                  </a:lnTo>
                  <a:lnTo>
                    <a:pt x="302" y="398"/>
                  </a:lnTo>
                  <a:lnTo>
                    <a:pt x="302" y="401"/>
                  </a:lnTo>
                  <a:lnTo>
                    <a:pt x="302" y="402"/>
                  </a:lnTo>
                  <a:lnTo>
                    <a:pt x="302" y="403"/>
                  </a:lnTo>
                  <a:lnTo>
                    <a:pt x="302" y="405"/>
                  </a:lnTo>
                  <a:lnTo>
                    <a:pt x="302" y="407"/>
                  </a:lnTo>
                  <a:lnTo>
                    <a:pt x="302" y="408"/>
                  </a:lnTo>
                  <a:lnTo>
                    <a:pt x="302" y="411"/>
                  </a:lnTo>
                  <a:lnTo>
                    <a:pt x="302" y="412"/>
                  </a:lnTo>
                  <a:lnTo>
                    <a:pt x="302" y="413"/>
                  </a:lnTo>
                  <a:lnTo>
                    <a:pt x="302" y="414"/>
                  </a:lnTo>
                  <a:lnTo>
                    <a:pt x="303" y="416"/>
                  </a:lnTo>
                  <a:lnTo>
                    <a:pt x="303" y="418"/>
                  </a:lnTo>
                  <a:lnTo>
                    <a:pt x="304" y="420"/>
                  </a:lnTo>
                  <a:lnTo>
                    <a:pt x="304" y="422"/>
                  </a:lnTo>
                  <a:lnTo>
                    <a:pt x="305" y="424"/>
                  </a:lnTo>
                  <a:lnTo>
                    <a:pt x="306" y="426"/>
                  </a:lnTo>
                  <a:lnTo>
                    <a:pt x="307" y="427"/>
                  </a:lnTo>
                  <a:lnTo>
                    <a:pt x="307" y="429"/>
                  </a:lnTo>
                  <a:lnTo>
                    <a:pt x="307" y="431"/>
                  </a:lnTo>
                  <a:lnTo>
                    <a:pt x="308" y="432"/>
                  </a:lnTo>
                  <a:lnTo>
                    <a:pt x="308" y="433"/>
                  </a:lnTo>
                  <a:lnTo>
                    <a:pt x="309" y="435"/>
                  </a:lnTo>
                  <a:lnTo>
                    <a:pt x="309" y="436"/>
                  </a:lnTo>
                  <a:lnTo>
                    <a:pt x="309" y="438"/>
                  </a:lnTo>
                  <a:lnTo>
                    <a:pt x="308" y="438"/>
                  </a:lnTo>
                  <a:lnTo>
                    <a:pt x="308" y="439"/>
                  </a:lnTo>
                  <a:lnTo>
                    <a:pt x="307" y="441"/>
                  </a:lnTo>
                  <a:lnTo>
                    <a:pt x="307" y="442"/>
                  </a:lnTo>
                  <a:lnTo>
                    <a:pt x="307" y="443"/>
                  </a:lnTo>
                  <a:lnTo>
                    <a:pt x="306" y="444"/>
                  </a:lnTo>
                  <a:lnTo>
                    <a:pt x="306" y="445"/>
                  </a:lnTo>
                  <a:lnTo>
                    <a:pt x="308" y="448"/>
                  </a:lnTo>
                  <a:lnTo>
                    <a:pt x="310" y="451"/>
                  </a:lnTo>
                  <a:lnTo>
                    <a:pt x="312" y="453"/>
                  </a:lnTo>
                  <a:lnTo>
                    <a:pt x="314" y="457"/>
                  </a:lnTo>
                  <a:lnTo>
                    <a:pt x="316" y="459"/>
                  </a:lnTo>
                  <a:lnTo>
                    <a:pt x="318" y="463"/>
                  </a:lnTo>
                  <a:lnTo>
                    <a:pt x="321" y="465"/>
                  </a:lnTo>
                  <a:lnTo>
                    <a:pt x="322" y="468"/>
                  </a:lnTo>
                  <a:lnTo>
                    <a:pt x="320" y="467"/>
                  </a:lnTo>
                  <a:lnTo>
                    <a:pt x="318" y="466"/>
                  </a:lnTo>
                  <a:lnTo>
                    <a:pt x="315" y="464"/>
                  </a:lnTo>
                  <a:lnTo>
                    <a:pt x="313" y="463"/>
                  </a:lnTo>
                  <a:lnTo>
                    <a:pt x="310" y="460"/>
                  </a:lnTo>
                  <a:lnTo>
                    <a:pt x="308" y="457"/>
                  </a:lnTo>
                  <a:lnTo>
                    <a:pt x="305" y="454"/>
                  </a:lnTo>
                  <a:lnTo>
                    <a:pt x="303" y="451"/>
                  </a:lnTo>
                  <a:lnTo>
                    <a:pt x="300" y="448"/>
                  </a:lnTo>
                  <a:lnTo>
                    <a:pt x="298" y="445"/>
                  </a:lnTo>
                  <a:lnTo>
                    <a:pt x="295" y="444"/>
                  </a:lnTo>
                  <a:lnTo>
                    <a:pt x="293" y="442"/>
                  </a:lnTo>
                  <a:lnTo>
                    <a:pt x="290" y="441"/>
                  </a:lnTo>
                  <a:lnTo>
                    <a:pt x="288" y="441"/>
                  </a:lnTo>
                  <a:lnTo>
                    <a:pt x="285" y="441"/>
                  </a:lnTo>
                  <a:lnTo>
                    <a:pt x="282" y="443"/>
                  </a:lnTo>
                  <a:lnTo>
                    <a:pt x="282" y="445"/>
                  </a:lnTo>
                  <a:lnTo>
                    <a:pt x="283" y="447"/>
                  </a:lnTo>
                  <a:lnTo>
                    <a:pt x="284" y="449"/>
                  </a:lnTo>
                  <a:lnTo>
                    <a:pt x="285" y="451"/>
                  </a:lnTo>
                  <a:lnTo>
                    <a:pt x="288" y="451"/>
                  </a:lnTo>
                  <a:lnTo>
                    <a:pt x="290" y="452"/>
                  </a:lnTo>
                  <a:lnTo>
                    <a:pt x="292" y="453"/>
                  </a:lnTo>
                  <a:lnTo>
                    <a:pt x="294" y="454"/>
                  </a:lnTo>
                  <a:lnTo>
                    <a:pt x="297" y="455"/>
                  </a:lnTo>
                  <a:lnTo>
                    <a:pt x="299" y="456"/>
                  </a:lnTo>
                  <a:lnTo>
                    <a:pt x="301" y="457"/>
                  </a:lnTo>
                  <a:lnTo>
                    <a:pt x="302" y="458"/>
                  </a:lnTo>
                  <a:lnTo>
                    <a:pt x="304" y="459"/>
                  </a:lnTo>
                  <a:lnTo>
                    <a:pt x="305" y="461"/>
                  </a:lnTo>
                  <a:lnTo>
                    <a:pt x="305" y="463"/>
                  </a:lnTo>
                  <a:lnTo>
                    <a:pt x="305" y="466"/>
                  </a:lnTo>
                  <a:lnTo>
                    <a:pt x="304" y="466"/>
                  </a:lnTo>
                  <a:lnTo>
                    <a:pt x="303" y="466"/>
                  </a:lnTo>
                  <a:lnTo>
                    <a:pt x="302" y="466"/>
                  </a:lnTo>
                  <a:lnTo>
                    <a:pt x="300" y="465"/>
                  </a:lnTo>
                  <a:lnTo>
                    <a:pt x="299" y="465"/>
                  </a:lnTo>
                  <a:lnTo>
                    <a:pt x="297" y="465"/>
                  </a:lnTo>
                  <a:lnTo>
                    <a:pt x="296" y="465"/>
                  </a:lnTo>
                  <a:lnTo>
                    <a:pt x="295" y="465"/>
                  </a:lnTo>
                  <a:lnTo>
                    <a:pt x="293" y="467"/>
                  </a:lnTo>
                  <a:lnTo>
                    <a:pt x="293" y="469"/>
                  </a:lnTo>
                  <a:lnTo>
                    <a:pt x="292" y="470"/>
                  </a:lnTo>
                  <a:lnTo>
                    <a:pt x="291" y="472"/>
                  </a:lnTo>
                  <a:lnTo>
                    <a:pt x="290" y="473"/>
                  </a:lnTo>
                  <a:lnTo>
                    <a:pt x="289" y="475"/>
                  </a:lnTo>
                  <a:lnTo>
                    <a:pt x="288" y="476"/>
                  </a:lnTo>
                  <a:lnTo>
                    <a:pt x="287" y="478"/>
                  </a:lnTo>
                  <a:lnTo>
                    <a:pt x="286" y="480"/>
                  </a:lnTo>
                  <a:lnTo>
                    <a:pt x="285" y="482"/>
                  </a:lnTo>
                  <a:lnTo>
                    <a:pt x="284" y="483"/>
                  </a:lnTo>
                  <a:lnTo>
                    <a:pt x="283" y="484"/>
                  </a:lnTo>
                  <a:lnTo>
                    <a:pt x="282" y="486"/>
                  </a:lnTo>
                  <a:lnTo>
                    <a:pt x="281" y="488"/>
                  </a:lnTo>
                  <a:lnTo>
                    <a:pt x="280" y="489"/>
                  </a:lnTo>
                  <a:lnTo>
                    <a:pt x="279" y="491"/>
                  </a:lnTo>
                  <a:lnTo>
                    <a:pt x="279" y="494"/>
                  </a:lnTo>
                  <a:lnTo>
                    <a:pt x="279" y="495"/>
                  </a:lnTo>
                  <a:lnTo>
                    <a:pt x="278" y="499"/>
                  </a:lnTo>
                  <a:lnTo>
                    <a:pt x="278" y="501"/>
                  </a:lnTo>
                  <a:lnTo>
                    <a:pt x="277" y="504"/>
                  </a:lnTo>
                  <a:lnTo>
                    <a:pt x="277" y="507"/>
                  </a:lnTo>
                  <a:lnTo>
                    <a:pt x="276" y="510"/>
                  </a:lnTo>
                  <a:lnTo>
                    <a:pt x="275" y="513"/>
                  </a:lnTo>
                  <a:lnTo>
                    <a:pt x="274" y="507"/>
                  </a:lnTo>
                  <a:lnTo>
                    <a:pt x="274" y="503"/>
                  </a:lnTo>
                  <a:lnTo>
                    <a:pt x="273" y="500"/>
                  </a:lnTo>
                  <a:lnTo>
                    <a:pt x="272" y="497"/>
                  </a:lnTo>
                  <a:lnTo>
                    <a:pt x="271" y="495"/>
                  </a:lnTo>
                  <a:lnTo>
                    <a:pt x="270" y="493"/>
                  </a:lnTo>
                  <a:lnTo>
                    <a:pt x="269" y="492"/>
                  </a:lnTo>
                  <a:lnTo>
                    <a:pt x="266" y="491"/>
                  </a:lnTo>
                  <a:lnTo>
                    <a:pt x="265" y="491"/>
                  </a:lnTo>
                  <a:lnTo>
                    <a:pt x="263" y="492"/>
                  </a:lnTo>
                  <a:lnTo>
                    <a:pt x="263" y="493"/>
                  </a:lnTo>
                  <a:lnTo>
                    <a:pt x="261" y="494"/>
                  </a:lnTo>
                  <a:lnTo>
                    <a:pt x="260" y="495"/>
                  </a:lnTo>
                  <a:lnTo>
                    <a:pt x="258" y="495"/>
                  </a:lnTo>
                  <a:lnTo>
                    <a:pt x="257" y="496"/>
                  </a:lnTo>
                  <a:lnTo>
                    <a:pt x="255" y="496"/>
                  </a:lnTo>
                  <a:lnTo>
                    <a:pt x="255" y="495"/>
                  </a:lnTo>
                  <a:lnTo>
                    <a:pt x="255" y="495"/>
                  </a:lnTo>
                  <a:lnTo>
                    <a:pt x="254" y="494"/>
                  </a:lnTo>
                  <a:lnTo>
                    <a:pt x="253" y="493"/>
                  </a:lnTo>
                  <a:lnTo>
                    <a:pt x="253" y="492"/>
                  </a:lnTo>
                  <a:lnTo>
                    <a:pt x="252" y="491"/>
                  </a:lnTo>
                  <a:lnTo>
                    <a:pt x="252" y="490"/>
                  </a:lnTo>
                  <a:lnTo>
                    <a:pt x="252" y="489"/>
                  </a:lnTo>
                  <a:lnTo>
                    <a:pt x="250" y="489"/>
                  </a:lnTo>
                  <a:lnTo>
                    <a:pt x="249" y="489"/>
                  </a:lnTo>
                  <a:lnTo>
                    <a:pt x="248" y="490"/>
                  </a:lnTo>
                  <a:lnTo>
                    <a:pt x="247" y="490"/>
                  </a:lnTo>
                  <a:lnTo>
                    <a:pt x="245" y="490"/>
                  </a:lnTo>
                  <a:lnTo>
                    <a:pt x="244" y="491"/>
                  </a:lnTo>
                  <a:lnTo>
                    <a:pt x="243" y="491"/>
                  </a:lnTo>
                  <a:lnTo>
                    <a:pt x="242" y="491"/>
                  </a:lnTo>
                  <a:lnTo>
                    <a:pt x="241" y="493"/>
                  </a:lnTo>
                  <a:lnTo>
                    <a:pt x="240" y="495"/>
                  </a:lnTo>
                  <a:lnTo>
                    <a:pt x="239" y="498"/>
                  </a:lnTo>
                  <a:lnTo>
                    <a:pt x="238" y="501"/>
                  </a:lnTo>
                  <a:lnTo>
                    <a:pt x="238" y="505"/>
                  </a:lnTo>
                  <a:lnTo>
                    <a:pt x="237" y="508"/>
                  </a:lnTo>
                  <a:lnTo>
                    <a:pt x="236" y="511"/>
                  </a:lnTo>
                  <a:lnTo>
                    <a:pt x="236" y="514"/>
                  </a:lnTo>
                  <a:lnTo>
                    <a:pt x="346" y="514"/>
                  </a:lnTo>
                  <a:lnTo>
                    <a:pt x="347" y="511"/>
                  </a:lnTo>
                  <a:lnTo>
                    <a:pt x="348" y="507"/>
                  </a:lnTo>
                  <a:lnTo>
                    <a:pt x="348" y="505"/>
                  </a:lnTo>
                  <a:lnTo>
                    <a:pt x="348" y="502"/>
                  </a:lnTo>
                  <a:lnTo>
                    <a:pt x="348" y="500"/>
                  </a:lnTo>
                  <a:lnTo>
                    <a:pt x="348" y="497"/>
                  </a:lnTo>
                  <a:lnTo>
                    <a:pt x="348" y="495"/>
                  </a:lnTo>
                  <a:lnTo>
                    <a:pt x="348" y="493"/>
                  </a:lnTo>
                  <a:lnTo>
                    <a:pt x="348" y="490"/>
                  </a:lnTo>
                  <a:lnTo>
                    <a:pt x="348" y="488"/>
                  </a:lnTo>
                  <a:lnTo>
                    <a:pt x="347" y="486"/>
                  </a:lnTo>
                  <a:lnTo>
                    <a:pt x="346" y="484"/>
                  </a:lnTo>
                  <a:lnTo>
                    <a:pt x="346" y="482"/>
                  </a:lnTo>
                  <a:lnTo>
                    <a:pt x="345" y="481"/>
                  </a:lnTo>
                  <a:lnTo>
                    <a:pt x="345" y="479"/>
                  </a:lnTo>
                  <a:lnTo>
                    <a:pt x="344" y="478"/>
                  </a:lnTo>
                  <a:lnTo>
                    <a:pt x="345" y="479"/>
                  </a:lnTo>
                  <a:lnTo>
                    <a:pt x="346" y="479"/>
                  </a:lnTo>
                  <a:lnTo>
                    <a:pt x="348" y="479"/>
                  </a:lnTo>
                  <a:lnTo>
                    <a:pt x="349" y="480"/>
                  </a:lnTo>
                  <a:lnTo>
                    <a:pt x="350" y="481"/>
                  </a:lnTo>
                  <a:lnTo>
                    <a:pt x="351" y="481"/>
                  </a:lnTo>
                  <a:lnTo>
                    <a:pt x="353" y="482"/>
                  </a:lnTo>
                  <a:lnTo>
                    <a:pt x="354" y="482"/>
                  </a:lnTo>
                  <a:lnTo>
                    <a:pt x="355" y="483"/>
                  </a:lnTo>
                  <a:lnTo>
                    <a:pt x="356" y="484"/>
                  </a:lnTo>
                  <a:lnTo>
                    <a:pt x="357" y="485"/>
                  </a:lnTo>
                  <a:lnTo>
                    <a:pt x="358" y="486"/>
                  </a:lnTo>
                  <a:lnTo>
                    <a:pt x="359" y="487"/>
                  </a:lnTo>
                  <a:lnTo>
                    <a:pt x="360" y="488"/>
                  </a:lnTo>
                  <a:lnTo>
                    <a:pt x="361" y="489"/>
                  </a:lnTo>
                  <a:lnTo>
                    <a:pt x="361" y="490"/>
                  </a:lnTo>
                  <a:lnTo>
                    <a:pt x="362" y="493"/>
                  </a:lnTo>
                  <a:lnTo>
                    <a:pt x="363" y="495"/>
                  </a:lnTo>
                  <a:lnTo>
                    <a:pt x="364" y="498"/>
                  </a:lnTo>
                  <a:lnTo>
                    <a:pt x="364" y="501"/>
                  </a:lnTo>
                  <a:lnTo>
                    <a:pt x="365" y="504"/>
                  </a:lnTo>
                  <a:lnTo>
                    <a:pt x="365" y="507"/>
                  </a:lnTo>
                  <a:lnTo>
                    <a:pt x="365" y="510"/>
                  </a:lnTo>
                  <a:lnTo>
                    <a:pt x="365" y="514"/>
                  </a:lnTo>
                  <a:lnTo>
                    <a:pt x="368" y="513"/>
                  </a:lnTo>
                  <a:lnTo>
                    <a:pt x="371" y="513"/>
                  </a:lnTo>
                  <a:lnTo>
                    <a:pt x="374" y="513"/>
                  </a:lnTo>
                  <a:lnTo>
                    <a:pt x="377" y="513"/>
                  </a:lnTo>
                  <a:lnTo>
                    <a:pt x="380" y="513"/>
                  </a:lnTo>
                  <a:lnTo>
                    <a:pt x="382" y="513"/>
                  </a:lnTo>
                  <a:lnTo>
                    <a:pt x="385" y="514"/>
                  </a:lnTo>
                  <a:lnTo>
                    <a:pt x="388" y="514"/>
                  </a:lnTo>
                  <a:lnTo>
                    <a:pt x="391" y="514"/>
                  </a:lnTo>
                  <a:lnTo>
                    <a:pt x="394" y="514"/>
                  </a:lnTo>
                  <a:lnTo>
                    <a:pt x="397" y="514"/>
                  </a:lnTo>
                  <a:lnTo>
                    <a:pt x="400" y="514"/>
                  </a:lnTo>
                  <a:lnTo>
                    <a:pt x="402" y="514"/>
                  </a:lnTo>
                  <a:lnTo>
                    <a:pt x="405" y="514"/>
                  </a:lnTo>
                  <a:lnTo>
                    <a:pt x="408" y="514"/>
                  </a:lnTo>
                  <a:lnTo>
                    <a:pt x="411" y="514"/>
                  </a:lnTo>
                  <a:lnTo>
                    <a:pt x="410" y="512"/>
                  </a:lnTo>
                  <a:lnTo>
                    <a:pt x="409" y="511"/>
                  </a:lnTo>
                  <a:lnTo>
                    <a:pt x="407" y="508"/>
                  </a:lnTo>
                  <a:lnTo>
                    <a:pt x="406" y="507"/>
                  </a:lnTo>
                  <a:lnTo>
                    <a:pt x="403" y="504"/>
                  </a:lnTo>
                  <a:lnTo>
                    <a:pt x="401" y="501"/>
                  </a:lnTo>
                  <a:lnTo>
                    <a:pt x="400" y="497"/>
                  </a:lnTo>
                  <a:lnTo>
                    <a:pt x="397" y="494"/>
                  </a:lnTo>
                  <a:lnTo>
                    <a:pt x="395" y="490"/>
                  </a:lnTo>
                  <a:lnTo>
                    <a:pt x="392" y="486"/>
                  </a:lnTo>
                  <a:lnTo>
                    <a:pt x="389" y="482"/>
                  </a:lnTo>
                  <a:lnTo>
                    <a:pt x="387" y="477"/>
                  </a:lnTo>
                  <a:lnTo>
                    <a:pt x="384" y="473"/>
                  </a:lnTo>
                  <a:lnTo>
                    <a:pt x="381" y="469"/>
                  </a:lnTo>
                  <a:lnTo>
                    <a:pt x="378" y="464"/>
                  </a:lnTo>
                  <a:lnTo>
                    <a:pt x="376" y="459"/>
                  </a:lnTo>
                  <a:lnTo>
                    <a:pt x="373" y="455"/>
                  </a:lnTo>
                  <a:lnTo>
                    <a:pt x="370" y="450"/>
                  </a:lnTo>
                  <a:lnTo>
                    <a:pt x="367" y="445"/>
                  </a:lnTo>
                  <a:lnTo>
                    <a:pt x="365" y="441"/>
                  </a:lnTo>
                  <a:lnTo>
                    <a:pt x="362" y="436"/>
                  </a:lnTo>
                  <a:lnTo>
                    <a:pt x="359" y="432"/>
                  </a:lnTo>
                  <a:lnTo>
                    <a:pt x="356" y="428"/>
                  </a:lnTo>
                  <a:lnTo>
                    <a:pt x="354" y="424"/>
                  </a:lnTo>
                  <a:lnTo>
                    <a:pt x="352" y="420"/>
                  </a:lnTo>
                  <a:lnTo>
                    <a:pt x="350" y="416"/>
                  </a:lnTo>
                  <a:lnTo>
                    <a:pt x="348" y="413"/>
                  </a:lnTo>
                  <a:lnTo>
                    <a:pt x="346" y="410"/>
                  </a:lnTo>
                  <a:lnTo>
                    <a:pt x="345" y="407"/>
                  </a:lnTo>
                  <a:lnTo>
                    <a:pt x="343" y="405"/>
                  </a:lnTo>
                  <a:lnTo>
                    <a:pt x="343" y="403"/>
                  </a:lnTo>
                  <a:lnTo>
                    <a:pt x="341" y="401"/>
                  </a:lnTo>
                  <a:lnTo>
                    <a:pt x="345" y="402"/>
                  </a:lnTo>
                  <a:lnTo>
                    <a:pt x="349" y="404"/>
                  </a:lnTo>
                  <a:lnTo>
                    <a:pt x="354" y="407"/>
                  </a:lnTo>
                  <a:lnTo>
                    <a:pt x="358" y="413"/>
                  </a:lnTo>
                  <a:lnTo>
                    <a:pt x="363" y="419"/>
                  </a:lnTo>
                  <a:lnTo>
                    <a:pt x="368" y="426"/>
                  </a:lnTo>
                  <a:lnTo>
                    <a:pt x="373" y="432"/>
                  </a:lnTo>
                  <a:lnTo>
                    <a:pt x="378" y="440"/>
                  </a:lnTo>
                  <a:lnTo>
                    <a:pt x="383" y="448"/>
                  </a:lnTo>
                  <a:lnTo>
                    <a:pt x="387" y="456"/>
                  </a:lnTo>
                  <a:lnTo>
                    <a:pt x="392" y="463"/>
                  </a:lnTo>
                  <a:lnTo>
                    <a:pt x="396" y="470"/>
                  </a:lnTo>
                  <a:lnTo>
                    <a:pt x="400" y="476"/>
                  </a:lnTo>
                  <a:lnTo>
                    <a:pt x="403" y="481"/>
                  </a:lnTo>
                  <a:lnTo>
                    <a:pt x="406" y="485"/>
                  </a:lnTo>
                  <a:lnTo>
                    <a:pt x="408" y="487"/>
                  </a:lnTo>
                  <a:lnTo>
                    <a:pt x="409" y="487"/>
                  </a:lnTo>
                  <a:lnTo>
                    <a:pt x="410" y="488"/>
                  </a:lnTo>
                  <a:lnTo>
                    <a:pt x="412" y="488"/>
                  </a:lnTo>
                  <a:lnTo>
                    <a:pt x="414" y="489"/>
                  </a:lnTo>
                  <a:lnTo>
                    <a:pt x="416" y="490"/>
                  </a:lnTo>
                  <a:lnTo>
                    <a:pt x="417" y="490"/>
                  </a:lnTo>
                  <a:lnTo>
                    <a:pt x="420" y="489"/>
                  </a:lnTo>
                  <a:lnTo>
                    <a:pt x="421" y="488"/>
                  </a:lnTo>
                  <a:lnTo>
                    <a:pt x="423" y="488"/>
                  </a:lnTo>
                  <a:lnTo>
                    <a:pt x="425" y="488"/>
                  </a:lnTo>
                  <a:lnTo>
                    <a:pt x="425" y="489"/>
                  </a:lnTo>
                  <a:lnTo>
                    <a:pt x="426" y="491"/>
                  </a:lnTo>
                  <a:lnTo>
                    <a:pt x="427" y="494"/>
                  </a:lnTo>
                  <a:lnTo>
                    <a:pt x="427" y="495"/>
                  </a:lnTo>
                  <a:lnTo>
                    <a:pt x="428" y="498"/>
                  </a:lnTo>
                  <a:lnTo>
                    <a:pt x="428" y="501"/>
                  </a:lnTo>
                  <a:lnTo>
                    <a:pt x="428" y="503"/>
                  </a:lnTo>
                  <a:lnTo>
                    <a:pt x="428" y="506"/>
                  </a:lnTo>
                  <a:lnTo>
                    <a:pt x="428" y="508"/>
                  </a:lnTo>
                  <a:lnTo>
                    <a:pt x="428" y="510"/>
                  </a:lnTo>
                  <a:lnTo>
                    <a:pt x="429" y="512"/>
                  </a:lnTo>
                  <a:lnTo>
                    <a:pt x="430" y="513"/>
                  </a:lnTo>
                  <a:lnTo>
                    <a:pt x="431" y="514"/>
                  </a:lnTo>
                  <a:lnTo>
                    <a:pt x="433" y="514"/>
                  </a:lnTo>
                  <a:lnTo>
                    <a:pt x="450" y="514"/>
                  </a:lnTo>
                  <a:lnTo>
                    <a:pt x="450" y="512"/>
                  </a:lnTo>
                  <a:lnTo>
                    <a:pt x="450" y="509"/>
                  </a:lnTo>
                  <a:lnTo>
                    <a:pt x="450" y="506"/>
                  </a:lnTo>
                  <a:lnTo>
                    <a:pt x="450" y="502"/>
                  </a:lnTo>
                  <a:lnTo>
                    <a:pt x="450" y="499"/>
                  </a:lnTo>
                  <a:lnTo>
                    <a:pt x="451" y="495"/>
                  </a:lnTo>
                  <a:lnTo>
                    <a:pt x="451" y="490"/>
                  </a:lnTo>
                  <a:lnTo>
                    <a:pt x="452" y="486"/>
                  </a:lnTo>
                  <a:lnTo>
                    <a:pt x="452" y="482"/>
                  </a:lnTo>
                  <a:lnTo>
                    <a:pt x="453" y="477"/>
                  </a:lnTo>
                  <a:lnTo>
                    <a:pt x="453" y="474"/>
                  </a:lnTo>
                  <a:lnTo>
                    <a:pt x="453" y="470"/>
                  </a:lnTo>
                  <a:lnTo>
                    <a:pt x="454" y="466"/>
                  </a:lnTo>
                  <a:lnTo>
                    <a:pt x="454" y="463"/>
                  </a:lnTo>
                  <a:lnTo>
                    <a:pt x="455" y="461"/>
                  </a:lnTo>
                  <a:lnTo>
                    <a:pt x="455" y="459"/>
                  </a:lnTo>
                  <a:lnTo>
                    <a:pt x="452" y="459"/>
                  </a:lnTo>
                  <a:lnTo>
                    <a:pt x="448" y="459"/>
                  </a:lnTo>
                  <a:lnTo>
                    <a:pt x="445" y="458"/>
                  </a:lnTo>
                  <a:lnTo>
                    <a:pt x="442" y="457"/>
                  </a:lnTo>
                  <a:lnTo>
                    <a:pt x="439" y="457"/>
                  </a:lnTo>
                  <a:lnTo>
                    <a:pt x="437" y="455"/>
                  </a:lnTo>
                  <a:lnTo>
                    <a:pt x="435" y="453"/>
                  </a:lnTo>
                  <a:lnTo>
                    <a:pt x="433" y="451"/>
                  </a:lnTo>
                  <a:lnTo>
                    <a:pt x="433" y="450"/>
                  </a:lnTo>
                  <a:lnTo>
                    <a:pt x="432" y="448"/>
                  </a:lnTo>
                  <a:lnTo>
                    <a:pt x="431" y="445"/>
                  </a:lnTo>
                  <a:lnTo>
                    <a:pt x="432" y="444"/>
                  </a:lnTo>
                  <a:lnTo>
                    <a:pt x="433" y="442"/>
                  </a:lnTo>
                  <a:lnTo>
                    <a:pt x="434" y="439"/>
                  </a:lnTo>
                  <a:lnTo>
                    <a:pt x="436" y="438"/>
                  </a:lnTo>
                  <a:lnTo>
                    <a:pt x="439" y="436"/>
                  </a:lnTo>
                  <a:lnTo>
                    <a:pt x="439" y="438"/>
                  </a:lnTo>
                  <a:lnTo>
                    <a:pt x="439" y="439"/>
                  </a:lnTo>
                  <a:lnTo>
                    <a:pt x="439" y="442"/>
                  </a:lnTo>
                  <a:lnTo>
                    <a:pt x="439" y="444"/>
                  </a:lnTo>
                  <a:lnTo>
                    <a:pt x="439" y="445"/>
                  </a:lnTo>
                  <a:lnTo>
                    <a:pt x="441" y="447"/>
                  </a:lnTo>
                  <a:lnTo>
                    <a:pt x="442" y="449"/>
                  </a:lnTo>
                  <a:lnTo>
                    <a:pt x="443" y="450"/>
                  </a:lnTo>
                  <a:lnTo>
                    <a:pt x="445" y="450"/>
                  </a:lnTo>
                  <a:lnTo>
                    <a:pt x="447" y="451"/>
                  </a:lnTo>
                  <a:lnTo>
                    <a:pt x="449" y="450"/>
                  </a:lnTo>
                  <a:lnTo>
                    <a:pt x="451" y="449"/>
                  </a:lnTo>
                  <a:lnTo>
                    <a:pt x="453" y="447"/>
                  </a:lnTo>
                  <a:lnTo>
                    <a:pt x="455" y="445"/>
                  </a:lnTo>
                  <a:lnTo>
                    <a:pt x="457" y="441"/>
                  </a:lnTo>
                  <a:lnTo>
                    <a:pt x="459" y="437"/>
                  </a:lnTo>
                  <a:lnTo>
                    <a:pt x="458" y="435"/>
                  </a:lnTo>
                  <a:lnTo>
                    <a:pt x="457" y="433"/>
                  </a:lnTo>
                  <a:lnTo>
                    <a:pt x="457" y="432"/>
                  </a:lnTo>
                  <a:lnTo>
                    <a:pt x="456" y="432"/>
                  </a:lnTo>
                  <a:lnTo>
                    <a:pt x="455" y="431"/>
                  </a:lnTo>
                  <a:lnTo>
                    <a:pt x="455" y="430"/>
                  </a:lnTo>
                  <a:lnTo>
                    <a:pt x="454" y="430"/>
                  </a:lnTo>
                  <a:lnTo>
                    <a:pt x="453" y="429"/>
                  </a:lnTo>
                  <a:lnTo>
                    <a:pt x="453" y="429"/>
                  </a:lnTo>
                  <a:lnTo>
                    <a:pt x="452" y="429"/>
                  </a:lnTo>
                  <a:lnTo>
                    <a:pt x="450" y="430"/>
                  </a:lnTo>
                  <a:lnTo>
                    <a:pt x="449" y="430"/>
                  </a:lnTo>
                  <a:lnTo>
                    <a:pt x="447" y="431"/>
                  </a:lnTo>
                  <a:lnTo>
                    <a:pt x="446" y="431"/>
                  </a:lnTo>
                  <a:lnTo>
                    <a:pt x="444" y="432"/>
                  </a:lnTo>
                  <a:lnTo>
                    <a:pt x="441" y="432"/>
                  </a:lnTo>
                  <a:lnTo>
                    <a:pt x="434" y="429"/>
                  </a:lnTo>
                  <a:lnTo>
                    <a:pt x="428" y="426"/>
                  </a:lnTo>
                  <a:lnTo>
                    <a:pt x="422" y="426"/>
                  </a:lnTo>
                  <a:lnTo>
                    <a:pt x="418" y="425"/>
                  </a:lnTo>
                  <a:lnTo>
                    <a:pt x="414" y="425"/>
                  </a:lnTo>
                  <a:lnTo>
                    <a:pt x="411" y="426"/>
                  </a:lnTo>
                  <a:lnTo>
                    <a:pt x="408" y="426"/>
                  </a:lnTo>
                  <a:lnTo>
                    <a:pt x="406" y="427"/>
                  </a:lnTo>
                  <a:lnTo>
                    <a:pt x="403" y="430"/>
                  </a:lnTo>
                  <a:lnTo>
                    <a:pt x="401" y="432"/>
                  </a:lnTo>
                  <a:lnTo>
                    <a:pt x="399" y="433"/>
                  </a:lnTo>
                  <a:lnTo>
                    <a:pt x="397" y="435"/>
                  </a:lnTo>
                  <a:lnTo>
                    <a:pt x="395" y="437"/>
                  </a:lnTo>
                  <a:lnTo>
                    <a:pt x="392" y="438"/>
                  </a:lnTo>
                  <a:lnTo>
                    <a:pt x="389" y="439"/>
                  </a:lnTo>
                  <a:lnTo>
                    <a:pt x="387" y="440"/>
                  </a:lnTo>
                  <a:lnTo>
                    <a:pt x="387" y="438"/>
                  </a:lnTo>
                  <a:lnTo>
                    <a:pt x="388" y="435"/>
                  </a:lnTo>
                  <a:lnTo>
                    <a:pt x="389" y="432"/>
                  </a:lnTo>
                  <a:lnTo>
                    <a:pt x="389" y="430"/>
                  </a:lnTo>
                  <a:lnTo>
                    <a:pt x="390" y="428"/>
                  </a:lnTo>
                  <a:lnTo>
                    <a:pt x="392" y="426"/>
                  </a:lnTo>
                  <a:lnTo>
                    <a:pt x="392" y="424"/>
                  </a:lnTo>
                  <a:lnTo>
                    <a:pt x="393" y="421"/>
                  </a:lnTo>
                  <a:lnTo>
                    <a:pt x="394" y="419"/>
                  </a:lnTo>
                  <a:lnTo>
                    <a:pt x="395" y="418"/>
                  </a:lnTo>
                  <a:lnTo>
                    <a:pt x="396" y="415"/>
                  </a:lnTo>
                  <a:lnTo>
                    <a:pt x="397" y="413"/>
                  </a:lnTo>
                  <a:lnTo>
                    <a:pt x="398" y="412"/>
                  </a:lnTo>
                  <a:lnTo>
                    <a:pt x="398" y="409"/>
                  </a:lnTo>
                  <a:lnTo>
                    <a:pt x="399" y="407"/>
                  </a:lnTo>
                  <a:lnTo>
                    <a:pt x="399" y="406"/>
                  </a:lnTo>
                  <a:lnTo>
                    <a:pt x="398" y="405"/>
                  </a:lnTo>
                  <a:lnTo>
                    <a:pt x="398" y="404"/>
                  </a:lnTo>
                  <a:lnTo>
                    <a:pt x="397" y="402"/>
                  </a:lnTo>
                  <a:lnTo>
                    <a:pt x="395" y="401"/>
                  </a:lnTo>
                  <a:lnTo>
                    <a:pt x="394" y="398"/>
                  </a:lnTo>
                  <a:lnTo>
                    <a:pt x="392" y="396"/>
                  </a:lnTo>
                  <a:lnTo>
                    <a:pt x="391" y="393"/>
                  </a:lnTo>
                  <a:lnTo>
                    <a:pt x="389" y="390"/>
                  </a:lnTo>
                  <a:lnTo>
                    <a:pt x="388" y="388"/>
                  </a:lnTo>
                  <a:lnTo>
                    <a:pt x="387" y="385"/>
                  </a:lnTo>
                  <a:lnTo>
                    <a:pt x="386" y="382"/>
                  </a:lnTo>
                  <a:lnTo>
                    <a:pt x="384" y="380"/>
                  </a:lnTo>
                  <a:lnTo>
                    <a:pt x="384" y="377"/>
                  </a:lnTo>
                  <a:lnTo>
                    <a:pt x="384" y="376"/>
                  </a:lnTo>
                  <a:lnTo>
                    <a:pt x="383" y="374"/>
                  </a:lnTo>
                  <a:lnTo>
                    <a:pt x="383" y="373"/>
                  </a:lnTo>
                  <a:lnTo>
                    <a:pt x="385" y="375"/>
                  </a:lnTo>
                  <a:lnTo>
                    <a:pt x="387" y="377"/>
                  </a:lnTo>
                  <a:lnTo>
                    <a:pt x="390" y="379"/>
                  </a:lnTo>
                  <a:lnTo>
                    <a:pt x="392" y="381"/>
                  </a:lnTo>
                  <a:lnTo>
                    <a:pt x="395" y="382"/>
                  </a:lnTo>
                  <a:lnTo>
                    <a:pt x="398" y="384"/>
                  </a:lnTo>
                  <a:lnTo>
                    <a:pt x="400" y="386"/>
                  </a:lnTo>
                  <a:lnTo>
                    <a:pt x="403" y="388"/>
                  </a:lnTo>
                  <a:lnTo>
                    <a:pt x="406" y="389"/>
                  </a:lnTo>
                  <a:lnTo>
                    <a:pt x="409" y="391"/>
                  </a:lnTo>
                  <a:lnTo>
                    <a:pt x="411" y="393"/>
                  </a:lnTo>
                  <a:lnTo>
                    <a:pt x="414" y="394"/>
                  </a:lnTo>
                  <a:lnTo>
                    <a:pt x="417" y="396"/>
                  </a:lnTo>
                  <a:lnTo>
                    <a:pt x="420" y="398"/>
                  </a:lnTo>
                  <a:lnTo>
                    <a:pt x="423" y="400"/>
                  </a:lnTo>
                  <a:lnTo>
                    <a:pt x="426" y="401"/>
                  </a:lnTo>
                  <a:lnTo>
                    <a:pt x="429" y="402"/>
                  </a:lnTo>
                  <a:lnTo>
                    <a:pt x="432" y="403"/>
                  </a:lnTo>
                  <a:lnTo>
                    <a:pt x="435" y="404"/>
                  </a:lnTo>
                  <a:lnTo>
                    <a:pt x="438" y="406"/>
                  </a:lnTo>
                  <a:lnTo>
                    <a:pt x="440" y="407"/>
                  </a:lnTo>
                  <a:lnTo>
                    <a:pt x="443" y="407"/>
                  </a:lnTo>
                  <a:lnTo>
                    <a:pt x="445" y="408"/>
                  </a:lnTo>
                  <a:lnTo>
                    <a:pt x="448" y="409"/>
                  </a:lnTo>
                  <a:lnTo>
                    <a:pt x="450" y="409"/>
                  </a:lnTo>
                  <a:lnTo>
                    <a:pt x="453" y="410"/>
                  </a:lnTo>
                  <a:lnTo>
                    <a:pt x="455" y="410"/>
                  </a:lnTo>
                  <a:lnTo>
                    <a:pt x="457" y="411"/>
                  </a:lnTo>
                  <a:lnTo>
                    <a:pt x="459" y="411"/>
                  </a:lnTo>
                  <a:lnTo>
                    <a:pt x="461" y="411"/>
                  </a:lnTo>
                  <a:lnTo>
                    <a:pt x="462" y="411"/>
                  </a:lnTo>
                  <a:lnTo>
                    <a:pt x="464" y="410"/>
                  </a:lnTo>
                  <a:lnTo>
                    <a:pt x="471" y="382"/>
                  </a:lnTo>
                  <a:lnTo>
                    <a:pt x="469" y="382"/>
                  </a:lnTo>
                  <a:lnTo>
                    <a:pt x="469" y="381"/>
                  </a:lnTo>
                  <a:lnTo>
                    <a:pt x="467" y="381"/>
                  </a:lnTo>
                  <a:lnTo>
                    <a:pt x="466" y="380"/>
                  </a:lnTo>
                  <a:lnTo>
                    <a:pt x="465" y="380"/>
                  </a:lnTo>
                  <a:lnTo>
                    <a:pt x="464" y="379"/>
                  </a:lnTo>
                  <a:lnTo>
                    <a:pt x="461" y="378"/>
                  </a:lnTo>
                  <a:lnTo>
                    <a:pt x="460" y="376"/>
                  </a:lnTo>
                  <a:lnTo>
                    <a:pt x="461" y="374"/>
                  </a:lnTo>
                  <a:lnTo>
                    <a:pt x="462" y="372"/>
                  </a:lnTo>
                  <a:lnTo>
                    <a:pt x="464" y="370"/>
                  </a:lnTo>
                  <a:lnTo>
                    <a:pt x="466" y="369"/>
                  </a:lnTo>
                  <a:lnTo>
                    <a:pt x="468" y="369"/>
                  </a:lnTo>
                  <a:lnTo>
                    <a:pt x="471" y="369"/>
                  </a:lnTo>
                  <a:lnTo>
                    <a:pt x="472" y="369"/>
                  </a:lnTo>
                  <a:lnTo>
                    <a:pt x="475" y="369"/>
                  </a:lnTo>
                  <a:lnTo>
                    <a:pt x="477" y="357"/>
                  </a:lnTo>
                  <a:lnTo>
                    <a:pt x="476" y="358"/>
                  </a:lnTo>
                  <a:lnTo>
                    <a:pt x="475" y="359"/>
                  </a:lnTo>
                  <a:lnTo>
                    <a:pt x="473" y="360"/>
                  </a:lnTo>
                  <a:lnTo>
                    <a:pt x="472" y="361"/>
                  </a:lnTo>
                  <a:lnTo>
                    <a:pt x="469" y="361"/>
                  </a:lnTo>
                  <a:lnTo>
                    <a:pt x="468" y="362"/>
                  </a:lnTo>
                  <a:lnTo>
                    <a:pt x="466" y="362"/>
                  </a:lnTo>
                  <a:lnTo>
                    <a:pt x="464" y="363"/>
                  </a:lnTo>
                  <a:lnTo>
                    <a:pt x="463" y="363"/>
                  </a:lnTo>
                  <a:lnTo>
                    <a:pt x="461" y="363"/>
                  </a:lnTo>
                  <a:lnTo>
                    <a:pt x="459" y="363"/>
                  </a:lnTo>
                  <a:lnTo>
                    <a:pt x="458" y="364"/>
                  </a:lnTo>
                  <a:lnTo>
                    <a:pt x="456" y="365"/>
                  </a:lnTo>
                  <a:lnTo>
                    <a:pt x="455" y="366"/>
                  </a:lnTo>
                  <a:lnTo>
                    <a:pt x="453" y="366"/>
                  </a:lnTo>
                  <a:lnTo>
                    <a:pt x="453" y="367"/>
                  </a:lnTo>
                  <a:lnTo>
                    <a:pt x="450" y="367"/>
                  </a:lnTo>
                  <a:lnTo>
                    <a:pt x="448" y="367"/>
                  </a:lnTo>
                  <a:lnTo>
                    <a:pt x="445" y="366"/>
                  </a:lnTo>
                  <a:lnTo>
                    <a:pt x="442" y="364"/>
                  </a:lnTo>
                  <a:lnTo>
                    <a:pt x="439" y="363"/>
                  </a:lnTo>
                  <a:lnTo>
                    <a:pt x="434" y="361"/>
                  </a:lnTo>
                  <a:lnTo>
                    <a:pt x="430" y="358"/>
                  </a:lnTo>
                  <a:lnTo>
                    <a:pt x="425" y="356"/>
                  </a:lnTo>
                  <a:lnTo>
                    <a:pt x="421" y="354"/>
                  </a:lnTo>
                  <a:lnTo>
                    <a:pt x="416" y="351"/>
                  </a:lnTo>
                  <a:lnTo>
                    <a:pt x="411" y="349"/>
                  </a:lnTo>
                  <a:lnTo>
                    <a:pt x="406" y="347"/>
                  </a:lnTo>
                  <a:lnTo>
                    <a:pt x="402" y="345"/>
                  </a:lnTo>
                  <a:lnTo>
                    <a:pt x="398" y="344"/>
                  </a:lnTo>
                  <a:lnTo>
                    <a:pt x="393" y="343"/>
                  </a:lnTo>
                  <a:lnTo>
                    <a:pt x="389" y="343"/>
                  </a:lnTo>
                  <a:lnTo>
                    <a:pt x="391" y="342"/>
                  </a:lnTo>
                  <a:lnTo>
                    <a:pt x="393" y="340"/>
                  </a:lnTo>
                  <a:lnTo>
                    <a:pt x="396" y="339"/>
                  </a:lnTo>
                  <a:lnTo>
                    <a:pt x="399" y="338"/>
                  </a:lnTo>
                  <a:lnTo>
                    <a:pt x="402" y="338"/>
                  </a:lnTo>
                  <a:lnTo>
                    <a:pt x="405" y="338"/>
                  </a:lnTo>
                  <a:lnTo>
                    <a:pt x="409" y="337"/>
                  </a:lnTo>
                  <a:lnTo>
                    <a:pt x="412" y="337"/>
                  </a:lnTo>
                  <a:lnTo>
                    <a:pt x="416" y="337"/>
                  </a:lnTo>
                  <a:lnTo>
                    <a:pt x="420" y="337"/>
                  </a:lnTo>
                  <a:lnTo>
                    <a:pt x="424" y="337"/>
                  </a:lnTo>
                  <a:lnTo>
                    <a:pt x="428" y="337"/>
                  </a:lnTo>
                  <a:lnTo>
                    <a:pt x="433" y="337"/>
                  </a:lnTo>
                  <a:lnTo>
                    <a:pt x="436" y="338"/>
                  </a:lnTo>
                  <a:lnTo>
                    <a:pt x="441" y="338"/>
                  </a:lnTo>
                  <a:lnTo>
                    <a:pt x="445" y="338"/>
                  </a:lnTo>
                  <a:lnTo>
                    <a:pt x="444" y="336"/>
                  </a:lnTo>
                  <a:lnTo>
                    <a:pt x="442" y="334"/>
                  </a:lnTo>
                  <a:lnTo>
                    <a:pt x="441" y="333"/>
                  </a:lnTo>
                  <a:lnTo>
                    <a:pt x="439" y="332"/>
                  </a:lnTo>
                  <a:lnTo>
                    <a:pt x="438" y="331"/>
                  </a:lnTo>
                  <a:lnTo>
                    <a:pt x="437" y="330"/>
                  </a:lnTo>
                  <a:lnTo>
                    <a:pt x="435" y="328"/>
                  </a:lnTo>
                  <a:lnTo>
                    <a:pt x="433" y="327"/>
                  </a:lnTo>
                  <a:lnTo>
                    <a:pt x="436" y="328"/>
                  </a:lnTo>
                  <a:lnTo>
                    <a:pt x="438" y="330"/>
                  </a:lnTo>
                  <a:lnTo>
                    <a:pt x="441" y="332"/>
                  </a:lnTo>
                  <a:lnTo>
                    <a:pt x="443" y="332"/>
                  </a:lnTo>
                  <a:lnTo>
                    <a:pt x="445" y="333"/>
                  </a:lnTo>
                  <a:lnTo>
                    <a:pt x="447" y="334"/>
                  </a:lnTo>
                  <a:lnTo>
                    <a:pt x="449" y="334"/>
                  </a:lnTo>
                  <a:lnTo>
                    <a:pt x="450" y="333"/>
                  </a:lnTo>
                  <a:lnTo>
                    <a:pt x="453" y="334"/>
                  </a:lnTo>
                  <a:lnTo>
                    <a:pt x="455" y="334"/>
                  </a:lnTo>
                  <a:lnTo>
                    <a:pt x="457" y="334"/>
                  </a:lnTo>
                  <a:lnTo>
                    <a:pt x="459" y="335"/>
                  </a:lnTo>
                  <a:lnTo>
                    <a:pt x="461" y="335"/>
                  </a:lnTo>
                  <a:lnTo>
                    <a:pt x="464" y="335"/>
                  </a:lnTo>
                  <a:lnTo>
                    <a:pt x="466" y="335"/>
                  </a:lnTo>
                  <a:lnTo>
                    <a:pt x="468" y="335"/>
                  </a:lnTo>
                  <a:lnTo>
                    <a:pt x="470" y="336"/>
                  </a:lnTo>
                  <a:lnTo>
                    <a:pt x="472" y="336"/>
                  </a:lnTo>
                  <a:lnTo>
                    <a:pt x="475" y="336"/>
                  </a:lnTo>
                  <a:lnTo>
                    <a:pt x="477" y="336"/>
                  </a:lnTo>
                  <a:lnTo>
                    <a:pt x="479" y="337"/>
                  </a:lnTo>
                  <a:lnTo>
                    <a:pt x="481" y="337"/>
                  </a:lnTo>
                  <a:lnTo>
                    <a:pt x="483" y="337"/>
                  </a:lnTo>
                  <a:lnTo>
                    <a:pt x="486" y="338"/>
                  </a:lnTo>
                  <a:lnTo>
                    <a:pt x="486" y="337"/>
                  </a:lnTo>
                  <a:lnTo>
                    <a:pt x="486" y="336"/>
                  </a:lnTo>
                  <a:lnTo>
                    <a:pt x="487" y="335"/>
                  </a:lnTo>
                  <a:lnTo>
                    <a:pt x="488" y="334"/>
                  </a:lnTo>
                  <a:lnTo>
                    <a:pt x="488" y="334"/>
                  </a:lnTo>
                  <a:lnTo>
                    <a:pt x="488" y="333"/>
                  </a:lnTo>
                  <a:lnTo>
                    <a:pt x="488" y="332"/>
                  </a:lnTo>
                  <a:lnTo>
                    <a:pt x="489" y="332"/>
                  </a:lnTo>
                  <a:lnTo>
                    <a:pt x="487" y="331"/>
                  </a:lnTo>
                  <a:lnTo>
                    <a:pt x="485" y="330"/>
                  </a:lnTo>
                  <a:lnTo>
                    <a:pt x="483" y="329"/>
                  </a:lnTo>
                  <a:lnTo>
                    <a:pt x="480" y="328"/>
                  </a:lnTo>
                  <a:lnTo>
                    <a:pt x="477" y="328"/>
                  </a:lnTo>
                  <a:lnTo>
                    <a:pt x="475" y="327"/>
                  </a:lnTo>
                  <a:lnTo>
                    <a:pt x="472" y="326"/>
                  </a:lnTo>
                  <a:lnTo>
                    <a:pt x="470" y="325"/>
                  </a:lnTo>
                  <a:lnTo>
                    <a:pt x="468" y="325"/>
                  </a:lnTo>
                  <a:lnTo>
                    <a:pt x="465" y="325"/>
                  </a:lnTo>
                  <a:lnTo>
                    <a:pt x="463" y="325"/>
                  </a:lnTo>
                  <a:lnTo>
                    <a:pt x="460" y="324"/>
                  </a:lnTo>
                  <a:lnTo>
                    <a:pt x="458" y="324"/>
                  </a:lnTo>
                  <a:lnTo>
                    <a:pt x="455" y="324"/>
                  </a:lnTo>
                  <a:lnTo>
                    <a:pt x="453" y="324"/>
                  </a:lnTo>
                  <a:lnTo>
                    <a:pt x="451" y="324"/>
                  </a:lnTo>
                  <a:lnTo>
                    <a:pt x="450" y="323"/>
                  </a:lnTo>
                  <a:lnTo>
                    <a:pt x="447" y="323"/>
                  </a:lnTo>
                  <a:lnTo>
                    <a:pt x="445" y="322"/>
                  </a:lnTo>
                  <a:lnTo>
                    <a:pt x="443" y="322"/>
                  </a:lnTo>
                  <a:lnTo>
                    <a:pt x="441" y="321"/>
                  </a:lnTo>
                  <a:lnTo>
                    <a:pt x="439" y="320"/>
                  </a:lnTo>
                  <a:lnTo>
                    <a:pt x="437" y="319"/>
                  </a:lnTo>
                  <a:lnTo>
                    <a:pt x="435" y="319"/>
                  </a:lnTo>
                  <a:lnTo>
                    <a:pt x="433" y="317"/>
                  </a:lnTo>
                  <a:lnTo>
                    <a:pt x="432" y="316"/>
                  </a:lnTo>
                  <a:lnTo>
                    <a:pt x="431" y="315"/>
                  </a:lnTo>
                  <a:lnTo>
                    <a:pt x="431" y="314"/>
                  </a:lnTo>
                  <a:lnTo>
                    <a:pt x="430" y="313"/>
                  </a:lnTo>
                  <a:lnTo>
                    <a:pt x="430" y="313"/>
                  </a:lnTo>
                  <a:lnTo>
                    <a:pt x="430" y="312"/>
                  </a:lnTo>
                  <a:lnTo>
                    <a:pt x="431" y="311"/>
                  </a:lnTo>
                  <a:lnTo>
                    <a:pt x="433" y="307"/>
                  </a:lnTo>
                  <a:lnTo>
                    <a:pt x="437" y="304"/>
                  </a:lnTo>
                  <a:lnTo>
                    <a:pt x="442" y="302"/>
                  </a:lnTo>
                  <a:lnTo>
                    <a:pt x="445" y="300"/>
                  </a:lnTo>
                  <a:lnTo>
                    <a:pt x="450" y="300"/>
                  </a:lnTo>
                  <a:lnTo>
                    <a:pt x="454" y="300"/>
                  </a:lnTo>
                  <a:lnTo>
                    <a:pt x="458" y="300"/>
                  </a:lnTo>
                  <a:lnTo>
                    <a:pt x="463" y="300"/>
                  </a:lnTo>
                  <a:lnTo>
                    <a:pt x="467" y="300"/>
                  </a:lnTo>
                  <a:lnTo>
                    <a:pt x="472" y="300"/>
                  </a:lnTo>
                  <a:lnTo>
                    <a:pt x="476" y="300"/>
                  </a:lnTo>
                  <a:lnTo>
                    <a:pt x="480" y="300"/>
                  </a:lnTo>
                  <a:lnTo>
                    <a:pt x="485" y="299"/>
                  </a:lnTo>
                  <a:lnTo>
                    <a:pt x="488" y="298"/>
                  </a:lnTo>
                  <a:lnTo>
                    <a:pt x="493" y="295"/>
                  </a:lnTo>
                  <a:lnTo>
                    <a:pt x="497" y="293"/>
                  </a:lnTo>
                  <a:lnTo>
                    <a:pt x="497" y="262"/>
                  </a:lnTo>
                  <a:lnTo>
                    <a:pt x="494" y="259"/>
                  </a:lnTo>
                  <a:lnTo>
                    <a:pt x="493" y="257"/>
                  </a:lnTo>
                  <a:lnTo>
                    <a:pt x="490" y="257"/>
                  </a:lnTo>
                  <a:lnTo>
                    <a:pt x="488" y="257"/>
                  </a:lnTo>
                  <a:lnTo>
                    <a:pt x="485" y="257"/>
                  </a:lnTo>
                  <a:lnTo>
                    <a:pt x="482" y="257"/>
                  </a:lnTo>
                  <a:lnTo>
                    <a:pt x="479" y="258"/>
                  </a:lnTo>
                  <a:lnTo>
                    <a:pt x="476" y="259"/>
                  </a:lnTo>
                  <a:lnTo>
                    <a:pt x="474" y="260"/>
                  </a:lnTo>
                  <a:lnTo>
                    <a:pt x="472" y="261"/>
                  </a:lnTo>
                  <a:lnTo>
                    <a:pt x="469" y="262"/>
                  </a:lnTo>
                  <a:lnTo>
                    <a:pt x="467" y="263"/>
                  </a:lnTo>
                  <a:lnTo>
                    <a:pt x="466" y="263"/>
                  </a:lnTo>
                  <a:lnTo>
                    <a:pt x="466" y="262"/>
                  </a:lnTo>
                  <a:lnTo>
                    <a:pt x="465" y="261"/>
                  </a:lnTo>
                  <a:lnTo>
                    <a:pt x="466" y="259"/>
                  </a:lnTo>
                  <a:lnTo>
                    <a:pt x="468" y="257"/>
                  </a:lnTo>
                  <a:lnTo>
                    <a:pt x="471" y="256"/>
                  </a:lnTo>
                  <a:lnTo>
                    <a:pt x="473" y="254"/>
                  </a:lnTo>
                  <a:lnTo>
                    <a:pt x="475" y="252"/>
                  </a:lnTo>
                  <a:lnTo>
                    <a:pt x="478" y="250"/>
                  </a:lnTo>
                  <a:lnTo>
                    <a:pt x="480" y="249"/>
                  </a:lnTo>
                  <a:lnTo>
                    <a:pt x="483" y="247"/>
                  </a:lnTo>
                  <a:lnTo>
                    <a:pt x="485" y="244"/>
                  </a:lnTo>
                  <a:lnTo>
                    <a:pt x="487" y="242"/>
                  </a:lnTo>
                  <a:lnTo>
                    <a:pt x="488" y="239"/>
                  </a:lnTo>
                  <a:lnTo>
                    <a:pt x="491" y="236"/>
                  </a:lnTo>
                  <a:lnTo>
                    <a:pt x="492" y="232"/>
                  </a:lnTo>
                  <a:lnTo>
                    <a:pt x="494" y="229"/>
                  </a:lnTo>
                  <a:lnTo>
                    <a:pt x="495" y="225"/>
                  </a:lnTo>
                  <a:lnTo>
                    <a:pt x="496" y="221"/>
                  </a:lnTo>
                  <a:lnTo>
                    <a:pt x="497" y="216"/>
                  </a:lnTo>
                  <a:lnTo>
                    <a:pt x="497" y="210"/>
                  </a:lnTo>
                  <a:lnTo>
                    <a:pt x="497" y="205"/>
                  </a:lnTo>
                  <a:lnTo>
                    <a:pt x="497" y="199"/>
                  </a:lnTo>
                  <a:lnTo>
                    <a:pt x="497" y="193"/>
                  </a:lnTo>
                  <a:lnTo>
                    <a:pt x="497" y="188"/>
                  </a:lnTo>
                  <a:lnTo>
                    <a:pt x="497" y="181"/>
                  </a:lnTo>
                  <a:lnTo>
                    <a:pt x="497" y="176"/>
                  </a:lnTo>
                  <a:lnTo>
                    <a:pt x="497" y="171"/>
                  </a:lnTo>
                  <a:lnTo>
                    <a:pt x="497" y="165"/>
                  </a:lnTo>
                  <a:lnTo>
                    <a:pt x="497" y="160"/>
                  </a:lnTo>
                  <a:lnTo>
                    <a:pt x="497" y="155"/>
                  </a:lnTo>
                  <a:lnTo>
                    <a:pt x="497" y="149"/>
                  </a:lnTo>
                  <a:lnTo>
                    <a:pt x="497" y="144"/>
                  </a:lnTo>
                  <a:lnTo>
                    <a:pt x="497" y="138"/>
                  </a:lnTo>
                  <a:lnTo>
                    <a:pt x="497" y="133"/>
                  </a:lnTo>
                  <a:lnTo>
                    <a:pt x="497" y="128"/>
                  </a:lnTo>
                  <a:lnTo>
                    <a:pt x="497" y="123"/>
                  </a:lnTo>
                  <a:lnTo>
                    <a:pt x="497" y="118"/>
                  </a:lnTo>
                  <a:lnTo>
                    <a:pt x="497" y="112"/>
                  </a:lnTo>
                  <a:lnTo>
                    <a:pt x="497" y="106"/>
                  </a:lnTo>
                  <a:lnTo>
                    <a:pt x="497" y="101"/>
                  </a:lnTo>
                  <a:lnTo>
                    <a:pt x="497" y="96"/>
                  </a:lnTo>
                  <a:lnTo>
                    <a:pt x="497" y="90"/>
                  </a:lnTo>
                  <a:lnTo>
                    <a:pt x="497" y="85"/>
                  </a:lnTo>
                  <a:lnTo>
                    <a:pt x="497" y="80"/>
                  </a:lnTo>
                  <a:lnTo>
                    <a:pt x="497" y="74"/>
                  </a:lnTo>
                  <a:lnTo>
                    <a:pt x="497" y="68"/>
                  </a:lnTo>
                  <a:lnTo>
                    <a:pt x="497" y="62"/>
                  </a:lnTo>
                  <a:lnTo>
                    <a:pt x="497" y="57"/>
                  </a:lnTo>
                  <a:lnTo>
                    <a:pt x="497" y="51"/>
                  </a:lnTo>
                  <a:lnTo>
                    <a:pt x="497" y="45"/>
                  </a:lnTo>
                  <a:lnTo>
                    <a:pt x="497" y="39"/>
                  </a:lnTo>
                  <a:lnTo>
                    <a:pt x="495" y="37"/>
                  </a:lnTo>
                  <a:lnTo>
                    <a:pt x="494" y="33"/>
                  </a:lnTo>
                  <a:lnTo>
                    <a:pt x="491" y="31"/>
                  </a:lnTo>
                  <a:lnTo>
                    <a:pt x="488" y="28"/>
                  </a:lnTo>
                  <a:lnTo>
                    <a:pt x="486" y="25"/>
                  </a:lnTo>
                  <a:lnTo>
                    <a:pt x="483" y="22"/>
                  </a:lnTo>
                  <a:lnTo>
                    <a:pt x="480" y="19"/>
                  </a:lnTo>
                  <a:lnTo>
                    <a:pt x="477" y="17"/>
                  </a:lnTo>
                  <a:lnTo>
                    <a:pt x="475" y="14"/>
                  </a:lnTo>
                  <a:lnTo>
                    <a:pt x="472" y="12"/>
                  </a:lnTo>
                  <a:lnTo>
                    <a:pt x="468" y="10"/>
                  </a:lnTo>
                  <a:lnTo>
                    <a:pt x="465" y="8"/>
                  </a:lnTo>
                  <a:lnTo>
                    <a:pt x="463" y="6"/>
                  </a:lnTo>
                  <a:lnTo>
                    <a:pt x="460" y="5"/>
                  </a:lnTo>
                  <a:lnTo>
                    <a:pt x="458" y="3"/>
                  </a:lnTo>
                  <a:lnTo>
                    <a:pt x="455" y="2"/>
                  </a:lnTo>
                  <a:lnTo>
                    <a:pt x="455" y="1"/>
                  </a:lnTo>
                  <a:lnTo>
                    <a:pt x="454" y="1"/>
                  </a:lnTo>
                  <a:lnTo>
                    <a:pt x="453" y="0"/>
                  </a:lnTo>
                  <a:lnTo>
                    <a:pt x="452" y="0"/>
                  </a:lnTo>
                  <a:lnTo>
                    <a:pt x="450" y="0"/>
                  </a:lnTo>
                  <a:lnTo>
                    <a:pt x="450" y="0"/>
                  </a:lnTo>
                  <a:lnTo>
                    <a:pt x="449" y="0"/>
                  </a:lnTo>
                  <a:lnTo>
                    <a:pt x="448" y="0"/>
                  </a:lnTo>
                  <a:lnTo>
                    <a:pt x="447" y="0"/>
                  </a:lnTo>
                  <a:lnTo>
                    <a:pt x="447" y="1"/>
                  </a:lnTo>
                  <a:lnTo>
                    <a:pt x="446" y="3"/>
                  </a:lnTo>
                  <a:lnTo>
                    <a:pt x="445" y="5"/>
                  </a:lnTo>
                  <a:lnTo>
                    <a:pt x="444" y="6"/>
                  </a:lnTo>
                  <a:lnTo>
                    <a:pt x="444" y="9"/>
                  </a:lnTo>
                  <a:lnTo>
                    <a:pt x="443" y="11"/>
                  </a:lnTo>
                  <a:lnTo>
                    <a:pt x="442" y="13"/>
                  </a:lnTo>
                  <a:lnTo>
                    <a:pt x="441" y="15"/>
                  </a:lnTo>
                  <a:lnTo>
                    <a:pt x="440" y="17"/>
                  </a:lnTo>
                  <a:lnTo>
                    <a:pt x="439" y="18"/>
                  </a:lnTo>
                  <a:lnTo>
                    <a:pt x="438" y="20"/>
                  </a:lnTo>
                  <a:lnTo>
                    <a:pt x="437" y="22"/>
                  </a:lnTo>
                  <a:lnTo>
                    <a:pt x="436" y="24"/>
                  </a:lnTo>
                  <a:lnTo>
                    <a:pt x="435" y="25"/>
                  </a:lnTo>
                  <a:lnTo>
                    <a:pt x="434" y="25"/>
                  </a:lnTo>
                  <a:lnTo>
                    <a:pt x="432" y="26"/>
                  </a:lnTo>
                  <a:lnTo>
                    <a:pt x="430" y="28"/>
                  </a:lnTo>
                  <a:lnTo>
                    <a:pt x="428" y="29"/>
                  </a:lnTo>
                  <a:lnTo>
                    <a:pt x="425" y="30"/>
                  </a:lnTo>
                  <a:lnTo>
                    <a:pt x="423" y="31"/>
                  </a:lnTo>
                  <a:lnTo>
                    <a:pt x="421" y="31"/>
                  </a:lnTo>
                  <a:lnTo>
                    <a:pt x="419" y="31"/>
                  </a:lnTo>
                  <a:lnTo>
                    <a:pt x="417" y="32"/>
                  </a:lnTo>
                  <a:lnTo>
                    <a:pt x="414" y="32"/>
                  </a:lnTo>
                  <a:lnTo>
                    <a:pt x="411" y="33"/>
                  </a:lnTo>
                  <a:lnTo>
                    <a:pt x="409" y="33"/>
                  </a:lnTo>
                  <a:lnTo>
                    <a:pt x="407" y="33"/>
                  </a:lnTo>
                  <a:lnTo>
                    <a:pt x="405" y="34"/>
                  </a:lnTo>
                  <a:lnTo>
                    <a:pt x="403" y="34"/>
                  </a:lnTo>
                  <a:lnTo>
                    <a:pt x="400" y="34"/>
                  </a:lnTo>
                  <a:lnTo>
                    <a:pt x="398" y="34"/>
                  </a:lnTo>
                  <a:lnTo>
                    <a:pt x="396" y="34"/>
                  </a:lnTo>
                  <a:lnTo>
                    <a:pt x="394" y="35"/>
                  </a:lnTo>
                  <a:lnTo>
                    <a:pt x="392" y="35"/>
                  </a:lnTo>
                  <a:lnTo>
                    <a:pt x="389" y="35"/>
                  </a:lnTo>
                  <a:lnTo>
                    <a:pt x="387" y="36"/>
                  </a:lnTo>
                  <a:lnTo>
                    <a:pt x="385" y="36"/>
                  </a:lnTo>
                  <a:lnTo>
                    <a:pt x="384" y="37"/>
                  </a:lnTo>
                  <a:lnTo>
                    <a:pt x="381" y="37"/>
                  </a:lnTo>
                  <a:lnTo>
                    <a:pt x="379" y="37"/>
                  </a:lnTo>
                  <a:lnTo>
                    <a:pt x="377" y="38"/>
                  </a:lnTo>
                  <a:lnTo>
                    <a:pt x="375" y="39"/>
                  </a:lnTo>
                  <a:lnTo>
                    <a:pt x="373" y="41"/>
                  </a:lnTo>
                  <a:lnTo>
                    <a:pt x="371" y="42"/>
                  </a:lnTo>
                  <a:lnTo>
                    <a:pt x="369" y="43"/>
                  </a:lnTo>
                  <a:lnTo>
                    <a:pt x="367" y="45"/>
                  </a:lnTo>
                  <a:lnTo>
                    <a:pt x="365" y="47"/>
                  </a:lnTo>
                  <a:lnTo>
                    <a:pt x="367" y="46"/>
                  </a:lnTo>
                  <a:lnTo>
                    <a:pt x="369" y="44"/>
                  </a:lnTo>
                  <a:lnTo>
                    <a:pt x="371" y="43"/>
                  </a:lnTo>
                  <a:lnTo>
                    <a:pt x="373" y="43"/>
                  </a:lnTo>
                  <a:lnTo>
                    <a:pt x="376" y="43"/>
                  </a:lnTo>
                  <a:lnTo>
                    <a:pt x="378" y="43"/>
                  </a:lnTo>
                  <a:lnTo>
                    <a:pt x="380" y="43"/>
                  </a:lnTo>
                  <a:lnTo>
                    <a:pt x="381" y="42"/>
                  </a:lnTo>
                  <a:lnTo>
                    <a:pt x="384" y="42"/>
                  </a:lnTo>
                  <a:lnTo>
                    <a:pt x="386" y="42"/>
                  </a:lnTo>
                  <a:lnTo>
                    <a:pt x="388" y="42"/>
                  </a:lnTo>
                  <a:lnTo>
                    <a:pt x="390" y="41"/>
                  </a:lnTo>
                  <a:lnTo>
                    <a:pt x="392" y="41"/>
                  </a:lnTo>
                  <a:lnTo>
                    <a:pt x="395" y="40"/>
                  </a:lnTo>
                  <a:lnTo>
                    <a:pt x="397" y="39"/>
                  </a:lnTo>
                  <a:lnTo>
                    <a:pt x="399" y="38"/>
                  </a:lnTo>
                  <a:lnTo>
                    <a:pt x="400" y="37"/>
                  </a:lnTo>
                  <a:lnTo>
                    <a:pt x="400" y="37"/>
                  </a:lnTo>
                  <a:lnTo>
                    <a:pt x="402" y="37"/>
                  </a:lnTo>
                  <a:lnTo>
                    <a:pt x="403" y="37"/>
                  </a:lnTo>
                  <a:lnTo>
                    <a:pt x="404" y="38"/>
                  </a:lnTo>
                  <a:lnTo>
                    <a:pt x="406" y="38"/>
                  </a:lnTo>
                  <a:lnTo>
                    <a:pt x="406" y="38"/>
                  </a:lnTo>
                  <a:lnTo>
                    <a:pt x="407" y="38"/>
                  </a:lnTo>
                  <a:lnTo>
                    <a:pt x="407" y="42"/>
                  </a:lnTo>
                  <a:lnTo>
                    <a:pt x="406" y="44"/>
                  </a:lnTo>
                  <a:lnTo>
                    <a:pt x="405" y="46"/>
                  </a:lnTo>
                  <a:lnTo>
                    <a:pt x="404" y="48"/>
                  </a:lnTo>
                  <a:lnTo>
                    <a:pt x="402" y="49"/>
                  </a:lnTo>
                  <a:lnTo>
                    <a:pt x="400" y="50"/>
                  </a:lnTo>
                  <a:lnTo>
                    <a:pt x="398" y="50"/>
                  </a:lnTo>
                  <a:lnTo>
                    <a:pt x="396" y="51"/>
                  </a:lnTo>
                  <a:lnTo>
                    <a:pt x="393" y="51"/>
                  </a:lnTo>
                  <a:lnTo>
                    <a:pt x="391" y="51"/>
                  </a:lnTo>
                  <a:lnTo>
                    <a:pt x="389" y="51"/>
                  </a:lnTo>
                  <a:lnTo>
                    <a:pt x="387" y="51"/>
                  </a:lnTo>
                  <a:lnTo>
                    <a:pt x="384" y="51"/>
                  </a:lnTo>
                  <a:lnTo>
                    <a:pt x="382" y="51"/>
                  </a:lnTo>
                  <a:lnTo>
                    <a:pt x="381" y="52"/>
                  </a:lnTo>
                  <a:lnTo>
                    <a:pt x="379" y="52"/>
                  </a:lnTo>
                  <a:lnTo>
                    <a:pt x="376" y="53"/>
                  </a:lnTo>
                  <a:lnTo>
                    <a:pt x="374" y="54"/>
                  </a:lnTo>
                  <a:lnTo>
                    <a:pt x="371" y="55"/>
                  </a:lnTo>
                  <a:lnTo>
                    <a:pt x="369" y="56"/>
                  </a:lnTo>
                  <a:lnTo>
                    <a:pt x="366" y="56"/>
                  </a:lnTo>
                  <a:lnTo>
                    <a:pt x="364" y="56"/>
                  </a:lnTo>
                  <a:lnTo>
                    <a:pt x="361" y="57"/>
                  </a:lnTo>
                  <a:lnTo>
                    <a:pt x="359" y="58"/>
                  </a:lnTo>
                  <a:lnTo>
                    <a:pt x="356" y="58"/>
                  </a:lnTo>
                  <a:lnTo>
                    <a:pt x="354" y="59"/>
                  </a:lnTo>
                  <a:lnTo>
                    <a:pt x="351" y="60"/>
                  </a:lnTo>
                  <a:lnTo>
                    <a:pt x="348" y="61"/>
                  </a:lnTo>
                  <a:lnTo>
                    <a:pt x="346" y="62"/>
                  </a:lnTo>
                  <a:lnTo>
                    <a:pt x="343" y="62"/>
                  </a:lnTo>
                  <a:lnTo>
                    <a:pt x="341" y="62"/>
                  </a:lnTo>
                  <a:lnTo>
                    <a:pt x="338" y="63"/>
                  </a:lnTo>
                  <a:lnTo>
                    <a:pt x="336" y="64"/>
                  </a:lnTo>
                  <a:lnTo>
                    <a:pt x="334" y="64"/>
                  </a:lnTo>
                  <a:lnTo>
                    <a:pt x="331" y="66"/>
                  </a:lnTo>
                  <a:lnTo>
                    <a:pt x="329" y="67"/>
                  </a:lnTo>
                  <a:lnTo>
                    <a:pt x="326" y="68"/>
                  </a:lnTo>
                  <a:lnTo>
                    <a:pt x="324" y="68"/>
                  </a:lnTo>
                  <a:lnTo>
                    <a:pt x="321" y="69"/>
                  </a:lnTo>
                  <a:lnTo>
                    <a:pt x="318" y="70"/>
                  </a:lnTo>
                  <a:lnTo>
                    <a:pt x="316" y="71"/>
                  </a:lnTo>
                  <a:lnTo>
                    <a:pt x="313" y="73"/>
                  </a:lnTo>
                  <a:lnTo>
                    <a:pt x="311" y="74"/>
                  </a:lnTo>
                  <a:lnTo>
                    <a:pt x="309" y="75"/>
                  </a:lnTo>
                  <a:lnTo>
                    <a:pt x="306" y="76"/>
                  </a:lnTo>
                  <a:lnTo>
                    <a:pt x="304" y="78"/>
                  </a:lnTo>
                  <a:lnTo>
                    <a:pt x="302" y="80"/>
                  </a:lnTo>
                  <a:lnTo>
                    <a:pt x="299" y="81"/>
                  </a:lnTo>
                  <a:lnTo>
                    <a:pt x="296" y="81"/>
                  </a:lnTo>
                  <a:lnTo>
                    <a:pt x="294" y="81"/>
                  </a:lnTo>
                  <a:lnTo>
                    <a:pt x="293" y="81"/>
                  </a:lnTo>
                  <a:lnTo>
                    <a:pt x="291" y="82"/>
                  </a:lnTo>
                  <a:lnTo>
                    <a:pt x="290" y="83"/>
                  </a:lnTo>
                  <a:lnTo>
                    <a:pt x="288" y="85"/>
                  </a:lnTo>
                  <a:lnTo>
                    <a:pt x="286" y="87"/>
                  </a:lnTo>
                  <a:lnTo>
                    <a:pt x="284" y="91"/>
                  </a:lnTo>
                  <a:lnTo>
                    <a:pt x="282" y="93"/>
                  </a:lnTo>
                  <a:lnTo>
                    <a:pt x="281" y="95"/>
                  </a:lnTo>
                  <a:lnTo>
                    <a:pt x="280" y="98"/>
                  </a:lnTo>
                  <a:lnTo>
                    <a:pt x="277" y="100"/>
                  </a:lnTo>
                  <a:lnTo>
                    <a:pt x="276" y="103"/>
                  </a:lnTo>
                  <a:lnTo>
                    <a:pt x="274" y="106"/>
                  </a:lnTo>
                  <a:lnTo>
                    <a:pt x="271" y="109"/>
                  </a:lnTo>
                  <a:lnTo>
                    <a:pt x="270" y="112"/>
                  </a:lnTo>
                  <a:lnTo>
                    <a:pt x="268" y="115"/>
                  </a:lnTo>
                  <a:lnTo>
                    <a:pt x="266" y="119"/>
                  </a:lnTo>
                  <a:lnTo>
                    <a:pt x="263" y="122"/>
                  </a:lnTo>
                  <a:lnTo>
                    <a:pt x="261" y="125"/>
                  </a:lnTo>
                  <a:lnTo>
                    <a:pt x="259" y="128"/>
                  </a:lnTo>
                  <a:lnTo>
                    <a:pt x="257" y="131"/>
                  </a:lnTo>
                  <a:lnTo>
                    <a:pt x="255" y="134"/>
                  </a:lnTo>
                  <a:lnTo>
                    <a:pt x="253" y="137"/>
                  </a:lnTo>
                  <a:lnTo>
                    <a:pt x="252" y="139"/>
                  </a:lnTo>
                  <a:lnTo>
                    <a:pt x="250" y="142"/>
                  </a:lnTo>
                  <a:lnTo>
                    <a:pt x="249" y="144"/>
                  </a:lnTo>
                  <a:lnTo>
                    <a:pt x="248" y="147"/>
                  </a:lnTo>
                  <a:lnTo>
                    <a:pt x="247" y="149"/>
                  </a:lnTo>
                  <a:lnTo>
                    <a:pt x="246" y="151"/>
                  </a:lnTo>
                  <a:lnTo>
                    <a:pt x="245" y="153"/>
                  </a:lnTo>
                  <a:lnTo>
                    <a:pt x="244" y="155"/>
                  </a:lnTo>
                  <a:lnTo>
                    <a:pt x="243" y="157"/>
                  </a:lnTo>
                  <a:lnTo>
                    <a:pt x="242" y="159"/>
                  </a:lnTo>
                  <a:lnTo>
                    <a:pt x="241" y="161"/>
                  </a:lnTo>
                  <a:lnTo>
                    <a:pt x="241" y="163"/>
                  </a:lnTo>
                  <a:lnTo>
                    <a:pt x="240" y="165"/>
                  </a:lnTo>
                  <a:lnTo>
                    <a:pt x="239" y="168"/>
                  </a:lnTo>
                  <a:lnTo>
                    <a:pt x="238" y="169"/>
                  </a:lnTo>
                  <a:lnTo>
                    <a:pt x="238" y="172"/>
                  </a:lnTo>
                  <a:lnTo>
                    <a:pt x="237" y="173"/>
                  </a:lnTo>
                  <a:lnTo>
                    <a:pt x="237" y="175"/>
                  </a:lnTo>
                  <a:lnTo>
                    <a:pt x="236" y="177"/>
                  </a:lnTo>
                  <a:lnTo>
                    <a:pt x="236" y="180"/>
                  </a:lnTo>
                  <a:lnTo>
                    <a:pt x="235" y="182"/>
                  </a:lnTo>
                  <a:lnTo>
                    <a:pt x="235" y="185"/>
                  </a:lnTo>
                  <a:lnTo>
                    <a:pt x="234" y="188"/>
                  </a:lnTo>
                  <a:lnTo>
                    <a:pt x="234" y="190"/>
                  </a:lnTo>
                  <a:lnTo>
                    <a:pt x="234" y="196"/>
                  </a:lnTo>
                  <a:lnTo>
                    <a:pt x="233" y="201"/>
                  </a:lnTo>
                  <a:lnTo>
                    <a:pt x="233" y="206"/>
                  </a:lnTo>
                  <a:lnTo>
                    <a:pt x="233" y="210"/>
                  </a:lnTo>
                  <a:lnTo>
                    <a:pt x="231" y="214"/>
                  </a:lnTo>
                  <a:lnTo>
                    <a:pt x="230" y="218"/>
                  </a:lnTo>
                  <a:lnTo>
                    <a:pt x="229" y="221"/>
                  </a:lnTo>
                  <a:lnTo>
                    <a:pt x="227" y="224"/>
                  </a:lnTo>
                  <a:lnTo>
                    <a:pt x="226" y="226"/>
                  </a:lnTo>
                  <a:lnTo>
                    <a:pt x="224" y="229"/>
                  </a:lnTo>
                  <a:lnTo>
                    <a:pt x="222" y="231"/>
                  </a:lnTo>
                  <a:lnTo>
                    <a:pt x="219" y="233"/>
                  </a:lnTo>
                  <a:lnTo>
                    <a:pt x="217" y="236"/>
                  </a:lnTo>
                  <a:lnTo>
                    <a:pt x="214" y="238"/>
                  </a:lnTo>
                  <a:lnTo>
                    <a:pt x="211" y="240"/>
                  </a:lnTo>
                  <a:lnTo>
                    <a:pt x="208" y="242"/>
                  </a:lnTo>
                  <a:lnTo>
                    <a:pt x="208" y="243"/>
                  </a:lnTo>
                  <a:lnTo>
                    <a:pt x="206" y="244"/>
                  </a:lnTo>
                  <a:lnTo>
                    <a:pt x="205" y="245"/>
                  </a:lnTo>
                  <a:lnTo>
                    <a:pt x="204" y="248"/>
                  </a:lnTo>
                  <a:lnTo>
                    <a:pt x="203" y="250"/>
                  </a:lnTo>
                  <a:lnTo>
                    <a:pt x="202" y="252"/>
                  </a:lnTo>
                  <a:lnTo>
                    <a:pt x="200" y="255"/>
                  </a:lnTo>
                  <a:lnTo>
                    <a:pt x="199" y="257"/>
                  </a:lnTo>
                  <a:lnTo>
                    <a:pt x="198" y="260"/>
                  </a:lnTo>
                  <a:lnTo>
                    <a:pt x="197" y="262"/>
                  </a:lnTo>
                  <a:lnTo>
                    <a:pt x="195" y="264"/>
                  </a:lnTo>
                  <a:lnTo>
                    <a:pt x="194" y="266"/>
                  </a:lnTo>
                  <a:lnTo>
                    <a:pt x="193" y="267"/>
                  </a:lnTo>
                  <a:lnTo>
                    <a:pt x="192" y="268"/>
                  </a:lnTo>
                  <a:lnTo>
                    <a:pt x="191" y="268"/>
                  </a:lnTo>
                  <a:lnTo>
                    <a:pt x="189" y="268"/>
                  </a:lnTo>
                  <a:lnTo>
                    <a:pt x="191" y="267"/>
                  </a:lnTo>
                  <a:lnTo>
                    <a:pt x="192" y="267"/>
                  </a:lnTo>
                  <a:lnTo>
                    <a:pt x="192" y="266"/>
                  </a:lnTo>
                  <a:lnTo>
                    <a:pt x="194" y="264"/>
                  </a:lnTo>
                  <a:lnTo>
                    <a:pt x="194" y="263"/>
                  </a:lnTo>
                  <a:lnTo>
                    <a:pt x="195" y="263"/>
                  </a:lnTo>
                  <a:lnTo>
                    <a:pt x="196" y="262"/>
                  </a:lnTo>
                  <a:lnTo>
                    <a:pt x="197" y="260"/>
                  </a:lnTo>
                  <a:lnTo>
                    <a:pt x="195" y="260"/>
                  </a:lnTo>
                  <a:lnTo>
                    <a:pt x="194" y="260"/>
                  </a:lnTo>
                  <a:lnTo>
                    <a:pt x="192" y="260"/>
                  </a:lnTo>
                  <a:lnTo>
                    <a:pt x="190" y="261"/>
                  </a:lnTo>
                  <a:lnTo>
                    <a:pt x="188" y="262"/>
                  </a:lnTo>
                  <a:lnTo>
                    <a:pt x="186" y="263"/>
                  </a:lnTo>
                  <a:lnTo>
                    <a:pt x="183" y="265"/>
                  </a:lnTo>
                  <a:lnTo>
                    <a:pt x="181" y="268"/>
                  </a:lnTo>
                  <a:lnTo>
                    <a:pt x="178" y="269"/>
                  </a:lnTo>
                  <a:lnTo>
                    <a:pt x="176" y="272"/>
                  </a:lnTo>
                  <a:lnTo>
                    <a:pt x="174" y="275"/>
                  </a:lnTo>
                  <a:lnTo>
                    <a:pt x="172" y="277"/>
                  </a:lnTo>
                  <a:lnTo>
                    <a:pt x="170" y="280"/>
                  </a:lnTo>
                  <a:lnTo>
                    <a:pt x="170" y="282"/>
                  </a:lnTo>
                  <a:lnTo>
                    <a:pt x="168" y="286"/>
                  </a:lnTo>
                  <a:lnTo>
                    <a:pt x="167" y="288"/>
                  </a:lnTo>
                  <a:lnTo>
                    <a:pt x="167" y="290"/>
                  </a:lnTo>
                  <a:lnTo>
                    <a:pt x="167" y="292"/>
                  </a:lnTo>
                  <a:lnTo>
                    <a:pt x="166" y="294"/>
                  </a:lnTo>
                  <a:lnTo>
                    <a:pt x="165" y="296"/>
                  </a:lnTo>
                  <a:lnTo>
                    <a:pt x="165" y="298"/>
                  </a:lnTo>
                  <a:lnTo>
                    <a:pt x="164" y="300"/>
                  </a:lnTo>
                  <a:lnTo>
                    <a:pt x="164" y="303"/>
                  </a:lnTo>
                  <a:lnTo>
                    <a:pt x="164" y="305"/>
                  </a:lnTo>
                  <a:lnTo>
                    <a:pt x="163" y="307"/>
                  </a:lnTo>
                  <a:lnTo>
                    <a:pt x="163" y="310"/>
                  </a:lnTo>
                  <a:lnTo>
                    <a:pt x="162" y="313"/>
                  </a:lnTo>
                  <a:lnTo>
                    <a:pt x="162" y="314"/>
                  </a:lnTo>
                  <a:lnTo>
                    <a:pt x="162" y="317"/>
                  </a:lnTo>
                  <a:lnTo>
                    <a:pt x="162" y="319"/>
                  </a:lnTo>
                  <a:lnTo>
                    <a:pt x="162" y="321"/>
                  </a:lnTo>
                  <a:lnTo>
                    <a:pt x="162" y="324"/>
                  </a:lnTo>
                  <a:lnTo>
                    <a:pt x="162" y="325"/>
                  </a:lnTo>
                  <a:lnTo>
                    <a:pt x="162" y="327"/>
                  </a:lnTo>
                  <a:lnTo>
                    <a:pt x="162" y="329"/>
                  </a:lnTo>
                  <a:lnTo>
                    <a:pt x="162" y="332"/>
                  </a:lnTo>
                  <a:lnTo>
                    <a:pt x="162" y="333"/>
                  </a:lnTo>
                  <a:lnTo>
                    <a:pt x="162" y="335"/>
                  </a:lnTo>
                  <a:lnTo>
                    <a:pt x="162" y="338"/>
                  </a:lnTo>
                  <a:lnTo>
                    <a:pt x="162" y="339"/>
                  </a:lnTo>
                  <a:lnTo>
                    <a:pt x="160" y="338"/>
                  </a:lnTo>
                  <a:lnTo>
                    <a:pt x="159" y="338"/>
                  </a:lnTo>
                  <a:lnTo>
                    <a:pt x="159" y="336"/>
                  </a:lnTo>
                  <a:lnTo>
                    <a:pt x="158" y="333"/>
                  </a:lnTo>
                  <a:lnTo>
                    <a:pt x="157" y="331"/>
                  </a:lnTo>
                  <a:lnTo>
                    <a:pt x="157" y="328"/>
                  </a:lnTo>
                  <a:lnTo>
                    <a:pt x="157" y="325"/>
                  </a:lnTo>
                  <a:lnTo>
                    <a:pt x="157" y="321"/>
                  </a:lnTo>
                  <a:lnTo>
                    <a:pt x="157" y="318"/>
                  </a:lnTo>
                  <a:lnTo>
                    <a:pt x="157" y="315"/>
                  </a:lnTo>
                  <a:lnTo>
                    <a:pt x="157" y="312"/>
                  </a:lnTo>
                  <a:lnTo>
                    <a:pt x="157" y="309"/>
                  </a:lnTo>
                  <a:lnTo>
                    <a:pt x="156" y="307"/>
                  </a:lnTo>
                  <a:lnTo>
                    <a:pt x="156" y="304"/>
                  </a:lnTo>
                  <a:lnTo>
                    <a:pt x="155" y="303"/>
                  </a:lnTo>
                  <a:lnTo>
                    <a:pt x="153" y="302"/>
                  </a:lnTo>
                  <a:lnTo>
                    <a:pt x="153" y="302"/>
                  </a:lnTo>
                  <a:lnTo>
                    <a:pt x="152" y="302"/>
                  </a:lnTo>
                  <a:lnTo>
                    <a:pt x="151" y="302"/>
                  </a:lnTo>
                  <a:lnTo>
                    <a:pt x="151" y="302"/>
                  </a:lnTo>
                  <a:lnTo>
                    <a:pt x="150" y="303"/>
                  </a:lnTo>
                  <a:lnTo>
                    <a:pt x="149" y="304"/>
                  </a:lnTo>
                  <a:lnTo>
                    <a:pt x="148" y="305"/>
                  </a:lnTo>
                  <a:lnTo>
                    <a:pt x="147" y="307"/>
                  </a:lnTo>
                  <a:lnTo>
                    <a:pt x="146" y="308"/>
                  </a:lnTo>
                  <a:lnTo>
                    <a:pt x="145" y="310"/>
                  </a:lnTo>
                  <a:lnTo>
                    <a:pt x="145" y="312"/>
                  </a:lnTo>
                  <a:lnTo>
                    <a:pt x="144" y="314"/>
                  </a:lnTo>
                  <a:lnTo>
                    <a:pt x="143" y="316"/>
                  </a:lnTo>
                  <a:lnTo>
                    <a:pt x="142" y="318"/>
                  </a:lnTo>
                  <a:lnTo>
                    <a:pt x="142" y="320"/>
                  </a:lnTo>
                  <a:lnTo>
                    <a:pt x="141" y="322"/>
                  </a:lnTo>
                  <a:lnTo>
                    <a:pt x="140" y="324"/>
                  </a:lnTo>
                  <a:lnTo>
                    <a:pt x="140" y="325"/>
                  </a:lnTo>
                  <a:lnTo>
                    <a:pt x="139" y="326"/>
                  </a:lnTo>
                  <a:lnTo>
                    <a:pt x="139" y="327"/>
                  </a:lnTo>
                  <a:lnTo>
                    <a:pt x="139" y="325"/>
                  </a:lnTo>
                  <a:lnTo>
                    <a:pt x="140" y="324"/>
                  </a:lnTo>
                  <a:lnTo>
                    <a:pt x="140" y="321"/>
                  </a:lnTo>
                  <a:lnTo>
                    <a:pt x="140" y="319"/>
                  </a:lnTo>
                  <a:lnTo>
                    <a:pt x="140" y="316"/>
                  </a:lnTo>
                  <a:lnTo>
                    <a:pt x="141" y="314"/>
                  </a:lnTo>
                  <a:lnTo>
                    <a:pt x="142" y="312"/>
                  </a:lnTo>
                  <a:lnTo>
                    <a:pt x="142" y="310"/>
                  </a:lnTo>
                  <a:lnTo>
                    <a:pt x="140" y="308"/>
                  </a:lnTo>
                  <a:lnTo>
                    <a:pt x="137" y="307"/>
                  </a:lnTo>
                  <a:lnTo>
                    <a:pt x="134" y="307"/>
                  </a:lnTo>
                  <a:lnTo>
                    <a:pt x="132" y="307"/>
                  </a:lnTo>
                  <a:lnTo>
                    <a:pt x="129" y="307"/>
                  </a:lnTo>
                  <a:lnTo>
                    <a:pt x="126" y="307"/>
                  </a:lnTo>
                  <a:lnTo>
                    <a:pt x="123" y="308"/>
                  </a:lnTo>
                  <a:lnTo>
                    <a:pt x="120" y="309"/>
                  </a:lnTo>
                  <a:lnTo>
                    <a:pt x="118" y="311"/>
                  </a:lnTo>
                  <a:lnTo>
                    <a:pt x="115" y="312"/>
                  </a:lnTo>
                  <a:lnTo>
                    <a:pt x="112" y="313"/>
                  </a:lnTo>
                  <a:lnTo>
                    <a:pt x="110" y="315"/>
                  </a:lnTo>
                  <a:lnTo>
                    <a:pt x="108" y="317"/>
                  </a:lnTo>
                  <a:lnTo>
                    <a:pt x="106" y="319"/>
                  </a:lnTo>
                  <a:lnTo>
                    <a:pt x="104" y="321"/>
                  </a:lnTo>
                  <a:lnTo>
                    <a:pt x="103" y="323"/>
                  </a:lnTo>
                  <a:lnTo>
                    <a:pt x="100" y="320"/>
                  </a:lnTo>
                  <a:lnTo>
                    <a:pt x="96" y="319"/>
                  </a:lnTo>
                  <a:lnTo>
                    <a:pt x="93" y="319"/>
                  </a:lnTo>
                  <a:lnTo>
                    <a:pt x="90" y="318"/>
                  </a:lnTo>
                  <a:lnTo>
                    <a:pt x="87" y="318"/>
                  </a:lnTo>
                  <a:lnTo>
                    <a:pt x="84" y="319"/>
                  </a:lnTo>
                  <a:lnTo>
                    <a:pt x="80" y="319"/>
                  </a:lnTo>
                  <a:lnTo>
                    <a:pt x="77" y="320"/>
                  </a:lnTo>
                  <a:lnTo>
                    <a:pt x="74" y="321"/>
                  </a:lnTo>
                  <a:lnTo>
                    <a:pt x="71" y="322"/>
                  </a:lnTo>
                  <a:lnTo>
                    <a:pt x="67" y="323"/>
                  </a:lnTo>
                  <a:lnTo>
                    <a:pt x="64" y="324"/>
                  </a:lnTo>
                  <a:lnTo>
                    <a:pt x="60" y="324"/>
                  </a:lnTo>
                  <a:lnTo>
                    <a:pt x="57" y="324"/>
                  </a:lnTo>
                  <a:lnTo>
                    <a:pt x="54" y="324"/>
                  </a:lnTo>
                  <a:lnTo>
                    <a:pt x="51" y="323"/>
                  </a:lnTo>
                  <a:lnTo>
                    <a:pt x="49" y="322"/>
                  </a:lnTo>
                  <a:lnTo>
                    <a:pt x="46" y="322"/>
                  </a:lnTo>
                  <a:lnTo>
                    <a:pt x="44" y="322"/>
                  </a:lnTo>
                  <a:lnTo>
                    <a:pt x="42" y="322"/>
                  </a:lnTo>
                  <a:lnTo>
                    <a:pt x="40" y="322"/>
                  </a:lnTo>
                  <a:lnTo>
                    <a:pt x="38" y="322"/>
                  </a:lnTo>
                  <a:lnTo>
                    <a:pt x="35" y="322"/>
                  </a:lnTo>
                  <a:lnTo>
                    <a:pt x="33" y="322"/>
                  </a:lnTo>
                  <a:lnTo>
                    <a:pt x="31" y="322"/>
                  </a:lnTo>
                  <a:lnTo>
                    <a:pt x="29" y="322"/>
                  </a:lnTo>
                  <a:lnTo>
                    <a:pt x="27" y="322"/>
                  </a:lnTo>
                  <a:lnTo>
                    <a:pt x="24" y="321"/>
                  </a:lnTo>
                  <a:lnTo>
                    <a:pt x="22" y="321"/>
                  </a:lnTo>
                  <a:lnTo>
                    <a:pt x="20" y="321"/>
                  </a:lnTo>
                  <a:lnTo>
                    <a:pt x="19" y="321"/>
                  </a:lnTo>
                  <a:lnTo>
                    <a:pt x="16" y="320"/>
                  </a:lnTo>
                  <a:lnTo>
                    <a:pt x="15" y="320"/>
                  </a:lnTo>
                  <a:lnTo>
                    <a:pt x="13" y="320"/>
                  </a:lnTo>
                  <a:lnTo>
                    <a:pt x="13" y="320"/>
                  </a:lnTo>
                  <a:lnTo>
                    <a:pt x="11" y="320"/>
                  </a:lnTo>
                  <a:lnTo>
                    <a:pt x="10" y="320"/>
                  </a:lnTo>
                  <a:lnTo>
                    <a:pt x="9" y="320"/>
                  </a:lnTo>
                  <a:lnTo>
                    <a:pt x="8" y="320"/>
                  </a:lnTo>
                  <a:lnTo>
                    <a:pt x="6" y="320"/>
                  </a:lnTo>
                  <a:lnTo>
                    <a:pt x="181" y="272"/>
                  </a:lnTo>
                  <a:lnTo>
                    <a:pt x="181" y="275"/>
                  </a:lnTo>
                  <a:lnTo>
                    <a:pt x="181" y="276"/>
                  </a:lnTo>
                  <a:lnTo>
                    <a:pt x="181" y="278"/>
                  </a:lnTo>
                  <a:lnTo>
                    <a:pt x="182" y="280"/>
                  </a:lnTo>
                  <a:lnTo>
                    <a:pt x="182" y="282"/>
                  </a:lnTo>
                  <a:lnTo>
                    <a:pt x="183" y="282"/>
                  </a:lnTo>
                  <a:lnTo>
                    <a:pt x="183" y="284"/>
                  </a:lnTo>
                  <a:lnTo>
                    <a:pt x="183" y="286"/>
                  </a:lnTo>
                  <a:lnTo>
                    <a:pt x="180" y="290"/>
                  </a:lnTo>
                  <a:lnTo>
                    <a:pt x="180" y="294"/>
                  </a:lnTo>
                  <a:lnTo>
                    <a:pt x="180" y="297"/>
                  </a:lnTo>
                  <a:lnTo>
                    <a:pt x="181" y="300"/>
                  </a:lnTo>
                  <a:lnTo>
                    <a:pt x="181" y="305"/>
                  </a:lnTo>
                  <a:lnTo>
                    <a:pt x="181" y="308"/>
                  </a:lnTo>
                  <a:lnTo>
                    <a:pt x="181" y="312"/>
                  </a:lnTo>
                  <a:lnTo>
                    <a:pt x="182" y="316"/>
                  </a:lnTo>
                  <a:lnTo>
                    <a:pt x="183" y="319"/>
                  </a:lnTo>
                  <a:lnTo>
                    <a:pt x="184" y="323"/>
                  </a:lnTo>
                  <a:lnTo>
                    <a:pt x="185" y="326"/>
                  </a:lnTo>
                  <a:lnTo>
                    <a:pt x="186" y="329"/>
                  </a:lnTo>
                  <a:lnTo>
                    <a:pt x="188" y="332"/>
                  </a:lnTo>
                  <a:lnTo>
                    <a:pt x="189" y="334"/>
                  </a:lnTo>
                  <a:lnTo>
                    <a:pt x="192" y="335"/>
                  </a:lnTo>
                  <a:lnTo>
                    <a:pt x="194" y="336"/>
                  </a:lnTo>
                  <a:lnTo>
                    <a:pt x="197" y="337"/>
                  </a:lnTo>
                  <a:lnTo>
                    <a:pt x="195" y="338"/>
                  </a:lnTo>
                  <a:lnTo>
                    <a:pt x="194" y="337"/>
                  </a:lnTo>
                  <a:lnTo>
                    <a:pt x="192" y="337"/>
                  </a:lnTo>
                  <a:lnTo>
                    <a:pt x="191" y="335"/>
                  </a:lnTo>
                  <a:lnTo>
                    <a:pt x="189" y="333"/>
                  </a:lnTo>
                  <a:lnTo>
                    <a:pt x="187" y="332"/>
                  </a:lnTo>
                  <a:lnTo>
                    <a:pt x="186" y="330"/>
                  </a:lnTo>
                  <a:lnTo>
                    <a:pt x="184" y="327"/>
                  </a:lnTo>
                  <a:lnTo>
                    <a:pt x="183" y="325"/>
                  </a:lnTo>
                  <a:lnTo>
                    <a:pt x="181" y="322"/>
                  </a:lnTo>
                  <a:lnTo>
                    <a:pt x="180" y="319"/>
                  </a:lnTo>
                  <a:lnTo>
                    <a:pt x="178" y="317"/>
                  </a:lnTo>
                  <a:lnTo>
                    <a:pt x="177" y="314"/>
                  </a:lnTo>
                  <a:lnTo>
                    <a:pt x="176" y="313"/>
                  </a:lnTo>
                  <a:lnTo>
                    <a:pt x="175" y="310"/>
                  </a:lnTo>
                  <a:lnTo>
                    <a:pt x="174" y="309"/>
                  </a:lnTo>
                  <a:lnTo>
                    <a:pt x="174" y="290"/>
                  </a:lnTo>
                  <a:lnTo>
                    <a:pt x="175" y="288"/>
                  </a:lnTo>
                  <a:lnTo>
                    <a:pt x="176" y="287"/>
                  </a:lnTo>
                  <a:lnTo>
                    <a:pt x="178" y="284"/>
                  </a:lnTo>
                  <a:lnTo>
                    <a:pt x="178" y="282"/>
                  </a:lnTo>
                  <a:lnTo>
                    <a:pt x="179" y="280"/>
                  </a:lnTo>
                  <a:lnTo>
                    <a:pt x="180" y="277"/>
                  </a:lnTo>
                  <a:lnTo>
                    <a:pt x="181" y="275"/>
                  </a:lnTo>
                  <a:lnTo>
                    <a:pt x="181" y="272"/>
                  </a:lnTo>
                  <a:lnTo>
                    <a:pt x="151" y="309"/>
                  </a:lnTo>
                  <a:lnTo>
                    <a:pt x="150" y="310"/>
                  </a:lnTo>
                  <a:lnTo>
                    <a:pt x="148" y="313"/>
                  </a:lnTo>
                  <a:lnTo>
                    <a:pt x="147" y="314"/>
                  </a:lnTo>
                  <a:lnTo>
                    <a:pt x="146" y="317"/>
                  </a:lnTo>
                  <a:lnTo>
                    <a:pt x="145" y="320"/>
                  </a:lnTo>
                  <a:lnTo>
                    <a:pt x="145" y="323"/>
                  </a:lnTo>
                  <a:lnTo>
                    <a:pt x="145" y="326"/>
                  </a:lnTo>
                  <a:lnTo>
                    <a:pt x="144" y="329"/>
                  </a:lnTo>
                  <a:lnTo>
                    <a:pt x="144" y="332"/>
                  </a:lnTo>
                  <a:lnTo>
                    <a:pt x="144" y="336"/>
                  </a:lnTo>
                  <a:lnTo>
                    <a:pt x="144" y="339"/>
                  </a:lnTo>
                  <a:lnTo>
                    <a:pt x="144" y="343"/>
                  </a:lnTo>
                  <a:lnTo>
                    <a:pt x="144" y="346"/>
                  </a:lnTo>
                  <a:lnTo>
                    <a:pt x="145" y="350"/>
                  </a:lnTo>
                  <a:lnTo>
                    <a:pt x="145" y="352"/>
                  </a:lnTo>
                  <a:lnTo>
                    <a:pt x="145" y="355"/>
                  </a:lnTo>
                  <a:lnTo>
                    <a:pt x="146" y="358"/>
                  </a:lnTo>
                  <a:lnTo>
                    <a:pt x="147" y="363"/>
                  </a:lnTo>
                  <a:lnTo>
                    <a:pt x="148" y="366"/>
                  </a:lnTo>
                  <a:lnTo>
                    <a:pt x="149" y="369"/>
                  </a:lnTo>
                  <a:lnTo>
                    <a:pt x="151" y="373"/>
                  </a:lnTo>
                  <a:lnTo>
                    <a:pt x="152" y="376"/>
                  </a:lnTo>
                  <a:lnTo>
                    <a:pt x="154" y="380"/>
                  </a:lnTo>
                  <a:lnTo>
                    <a:pt x="156" y="383"/>
                  </a:lnTo>
                  <a:lnTo>
                    <a:pt x="158" y="387"/>
                  </a:lnTo>
                  <a:lnTo>
                    <a:pt x="159" y="390"/>
                  </a:lnTo>
                  <a:lnTo>
                    <a:pt x="162" y="394"/>
                  </a:lnTo>
                  <a:lnTo>
                    <a:pt x="163" y="397"/>
                  </a:lnTo>
                  <a:lnTo>
                    <a:pt x="165" y="400"/>
                  </a:lnTo>
                  <a:lnTo>
                    <a:pt x="167" y="403"/>
                  </a:lnTo>
                  <a:lnTo>
                    <a:pt x="169" y="406"/>
                  </a:lnTo>
                  <a:lnTo>
                    <a:pt x="170" y="408"/>
                  </a:lnTo>
                  <a:lnTo>
                    <a:pt x="170" y="406"/>
                  </a:lnTo>
                  <a:lnTo>
                    <a:pt x="168" y="403"/>
                  </a:lnTo>
                  <a:lnTo>
                    <a:pt x="167" y="401"/>
                  </a:lnTo>
                  <a:lnTo>
                    <a:pt x="167" y="397"/>
                  </a:lnTo>
                  <a:lnTo>
                    <a:pt x="165" y="394"/>
                  </a:lnTo>
                  <a:lnTo>
                    <a:pt x="164" y="392"/>
                  </a:lnTo>
                  <a:lnTo>
                    <a:pt x="163" y="389"/>
                  </a:lnTo>
                  <a:lnTo>
                    <a:pt x="162" y="386"/>
                  </a:lnTo>
                  <a:lnTo>
                    <a:pt x="160" y="383"/>
                  </a:lnTo>
                  <a:lnTo>
                    <a:pt x="159" y="381"/>
                  </a:lnTo>
                  <a:lnTo>
                    <a:pt x="158" y="378"/>
                  </a:lnTo>
                  <a:lnTo>
                    <a:pt x="157" y="375"/>
                  </a:lnTo>
                  <a:lnTo>
                    <a:pt x="156" y="372"/>
                  </a:lnTo>
                  <a:lnTo>
                    <a:pt x="155" y="369"/>
                  </a:lnTo>
                  <a:lnTo>
                    <a:pt x="154" y="367"/>
                  </a:lnTo>
                  <a:lnTo>
                    <a:pt x="153" y="364"/>
                  </a:lnTo>
                  <a:lnTo>
                    <a:pt x="153" y="361"/>
                  </a:lnTo>
                  <a:lnTo>
                    <a:pt x="152" y="358"/>
                  </a:lnTo>
                  <a:lnTo>
                    <a:pt x="152" y="355"/>
                  </a:lnTo>
                  <a:lnTo>
                    <a:pt x="151" y="351"/>
                  </a:lnTo>
                  <a:lnTo>
                    <a:pt x="151" y="348"/>
                  </a:lnTo>
                  <a:lnTo>
                    <a:pt x="151" y="344"/>
                  </a:lnTo>
                  <a:lnTo>
                    <a:pt x="150" y="341"/>
                  </a:lnTo>
                  <a:lnTo>
                    <a:pt x="150" y="338"/>
                  </a:lnTo>
                  <a:lnTo>
                    <a:pt x="150" y="334"/>
                  </a:lnTo>
                  <a:lnTo>
                    <a:pt x="150" y="330"/>
                  </a:lnTo>
                  <a:lnTo>
                    <a:pt x="150" y="326"/>
                  </a:lnTo>
                  <a:lnTo>
                    <a:pt x="150" y="323"/>
                  </a:lnTo>
                  <a:lnTo>
                    <a:pt x="150" y="319"/>
                  </a:lnTo>
                  <a:lnTo>
                    <a:pt x="150" y="316"/>
                  </a:lnTo>
                  <a:lnTo>
                    <a:pt x="151" y="313"/>
                  </a:lnTo>
                  <a:lnTo>
                    <a:pt x="151" y="309"/>
                  </a:lnTo>
                  <a:lnTo>
                    <a:pt x="129" y="351"/>
                  </a:lnTo>
                  <a:lnTo>
                    <a:pt x="128" y="349"/>
                  </a:lnTo>
                  <a:lnTo>
                    <a:pt x="127" y="347"/>
                  </a:lnTo>
                  <a:lnTo>
                    <a:pt x="126" y="345"/>
                  </a:lnTo>
                  <a:lnTo>
                    <a:pt x="126" y="344"/>
                  </a:lnTo>
                  <a:lnTo>
                    <a:pt x="125" y="343"/>
                  </a:lnTo>
                  <a:lnTo>
                    <a:pt x="124" y="341"/>
                  </a:lnTo>
                  <a:lnTo>
                    <a:pt x="124" y="339"/>
                  </a:lnTo>
                  <a:lnTo>
                    <a:pt x="123" y="338"/>
                  </a:lnTo>
                  <a:lnTo>
                    <a:pt x="123" y="336"/>
                  </a:lnTo>
                  <a:lnTo>
                    <a:pt x="123" y="334"/>
                  </a:lnTo>
                  <a:lnTo>
                    <a:pt x="123" y="332"/>
                  </a:lnTo>
                  <a:lnTo>
                    <a:pt x="123" y="331"/>
                  </a:lnTo>
                  <a:lnTo>
                    <a:pt x="122" y="329"/>
                  </a:lnTo>
                  <a:lnTo>
                    <a:pt x="122" y="327"/>
                  </a:lnTo>
                  <a:lnTo>
                    <a:pt x="122" y="325"/>
                  </a:lnTo>
                  <a:lnTo>
                    <a:pt x="122" y="323"/>
                  </a:lnTo>
                  <a:lnTo>
                    <a:pt x="123" y="322"/>
                  </a:lnTo>
                  <a:lnTo>
                    <a:pt x="123" y="320"/>
                  </a:lnTo>
                  <a:lnTo>
                    <a:pt x="125" y="319"/>
                  </a:lnTo>
                  <a:lnTo>
                    <a:pt x="126" y="317"/>
                  </a:lnTo>
                  <a:lnTo>
                    <a:pt x="127" y="316"/>
                  </a:lnTo>
                  <a:lnTo>
                    <a:pt x="128" y="315"/>
                  </a:lnTo>
                  <a:lnTo>
                    <a:pt x="129" y="314"/>
                  </a:lnTo>
                  <a:lnTo>
                    <a:pt x="130" y="313"/>
                  </a:lnTo>
                  <a:lnTo>
                    <a:pt x="128" y="318"/>
                  </a:lnTo>
                  <a:lnTo>
                    <a:pt x="128" y="320"/>
                  </a:lnTo>
                  <a:lnTo>
                    <a:pt x="128" y="322"/>
                  </a:lnTo>
                  <a:lnTo>
                    <a:pt x="128" y="325"/>
                  </a:lnTo>
                  <a:lnTo>
                    <a:pt x="128" y="326"/>
                  </a:lnTo>
                  <a:lnTo>
                    <a:pt x="129" y="328"/>
                  </a:lnTo>
                  <a:lnTo>
                    <a:pt x="129" y="331"/>
                  </a:lnTo>
                  <a:lnTo>
                    <a:pt x="129" y="332"/>
                  </a:lnTo>
                  <a:lnTo>
                    <a:pt x="129" y="334"/>
                  </a:lnTo>
                  <a:lnTo>
                    <a:pt x="129" y="336"/>
                  </a:lnTo>
                  <a:lnTo>
                    <a:pt x="129" y="338"/>
                  </a:lnTo>
                  <a:lnTo>
                    <a:pt x="129" y="340"/>
                  </a:lnTo>
                  <a:lnTo>
                    <a:pt x="129" y="342"/>
                  </a:lnTo>
                  <a:lnTo>
                    <a:pt x="129" y="344"/>
                  </a:lnTo>
                  <a:lnTo>
                    <a:pt x="129" y="346"/>
                  </a:lnTo>
                  <a:lnTo>
                    <a:pt x="129" y="349"/>
                  </a:lnTo>
                  <a:lnTo>
                    <a:pt x="129" y="351"/>
                  </a:lnTo>
                  <a:lnTo>
                    <a:pt x="6" y="320"/>
                  </a:lnTo>
                </a:path>
              </a:pathLst>
            </a:custGeom>
            <a:solidFill>
              <a:srgbClr val="8888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25" name="Freeform 613">
              <a:extLst>
                <a:ext uri="{FF2B5EF4-FFF2-40B4-BE49-F238E27FC236}">
                  <a16:creationId xmlns:a16="http://schemas.microsoft.com/office/drawing/2014/main" id="{D3F9E741-661A-C91B-2A3F-11AAA5932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6" y="4018"/>
              <a:ext cx="46" cy="176"/>
            </a:xfrm>
            <a:custGeom>
              <a:avLst/>
              <a:gdLst>
                <a:gd name="T0" fmla="*/ 45 w 46"/>
                <a:gd name="T1" fmla="*/ 0 h 176"/>
                <a:gd name="T2" fmla="*/ 45 w 46"/>
                <a:gd name="T3" fmla="*/ 0 h 176"/>
                <a:gd name="T4" fmla="*/ 43 w 46"/>
                <a:gd name="T5" fmla="*/ 0 h 176"/>
                <a:gd name="T6" fmla="*/ 41 w 46"/>
                <a:gd name="T7" fmla="*/ 2 h 176"/>
                <a:gd name="T8" fmla="*/ 39 w 46"/>
                <a:gd name="T9" fmla="*/ 5 h 176"/>
                <a:gd name="T10" fmla="*/ 37 w 46"/>
                <a:gd name="T11" fmla="*/ 7 h 176"/>
                <a:gd name="T12" fmla="*/ 36 w 46"/>
                <a:gd name="T13" fmla="*/ 10 h 176"/>
                <a:gd name="T14" fmla="*/ 34 w 46"/>
                <a:gd name="T15" fmla="*/ 13 h 176"/>
                <a:gd name="T16" fmla="*/ 32 w 46"/>
                <a:gd name="T17" fmla="*/ 18 h 176"/>
                <a:gd name="T18" fmla="*/ 30 w 46"/>
                <a:gd name="T19" fmla="*/ 22 h 176"/>
                <a:gd name="T20" fmla="*/ 29 w 46"/>
                <a:gd name="T21" fmla="*/ 27 h 176"/>
                <a:gd name="T22" fmla="*/ 26 w 46"/>
                <a:gd name="T23" fmla="*/ 32 h 176"/>
                <a:gd name="T24" fmla="*/ 25 w 46"/>
                <a:gd name="T25" fmla="*/ 37 h 176"/>
                <a:gd name="T26" fmla="*/ 23 w 46"/>
                <a:gd name="T27" fmla="*/ 43 h 176"/>
                <a:gd name="T28" fmla="*/ 21 w 46"/>
                <a:gd name="T29" fmla="*/ 50 h 176"/>
                <a:gd name="T30" fmla="*/ 19 w 46"/>
                <a:gd name="T31" fmla="*/ 56 h 176"/>
                <a:gd name="T32" fmla="*/ 18 w 46"/>
                <a:gd name="T33" fmla="*/ 62 h 176"/>
                <a:gd name="T34" fmla="*/ 16 w 46"/>
                <a:gd name="T35" fmla="*/ 69 h 176"/>
                <a:gd name="T36" fmla="*/ 14 w 46"/>
                <a:gd name="T37" fmla="*/ 76 h 176"/>
                <a:gd name="T38" fmla="*/ 13 w 46"/>
                <a:gd name="T39" fmla="*/ 83 h 176"/>
                <a:gd name="T40" fmla="*/ 11 w 46"/>
                <a:gd name="T41" fmla="*/ 90 h 176"/>
                <a:gd name="T42" fmla="*/ 10 w 46"/>
                <a:gd name="T43" fmla="*/ 97 h 176"/>
                <a:gd name="T44" fmla="*/ 8 w 46"/>
                <a:gd name="T45" fmla="*/ 104 h 176"/>
                <a:gd name="T46" fmla="*/ 7 w 46"/>
                <a:gd name="T47" fmla="*/ 112 h 176"/>
                <a:gd name="T48" fmla="*/ 6 w 46"/>
                <a:gd name="T49" fmla="*/ 118 h 176"/>
                <a:gd name="T50" fmla="*/ 5 w 46"/>
                <a:gd name="T51" fmla="*/ 125 h 176"/>
                <a:gd name="T52" fmla="*/ 4 w 46"/>
                <a:gd name="T53" fmla="*/ 132 h 176"/>
                <a:gd name="T54" fmla="*/ 2 w 46"/>
                <a:gd name="T55" fmla="*/ 139 h 176"/>
                <a:gd name="T56" fmla="*/ 2 w 46"/>
                <a:gd name="T57" fmla="*/ 145 h 176"/>
                <a:gd name="T58" fmla="*/ 1 w 46"/>
                <a:gd name="T59" fmla="*/ 152 h 176"/>
                <a:gd name="T60" fmla="*/ 0 w 46"/>
                <a:gd name="T61" fmla="*/ 158 h 176"/>
                <a:gd name="T62" fmla="*/ 0 w 46"/>
                <a:gd name="T63" fmla="*/ 164 h 176"/>
                <a:gd name="T64" fmla="*/ 0 w 46"/>
                <a:gd name="T65" fmla="*/ 169 h 176"/>
                <a:gd name="T66" fmla="*/ 0 w 46"/>
                <a:gd name="T67" fmla="*/ 17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6" h="176">
                  <a:moveTo>
                    <a:pt x="45" y="0"/>
                  </a:moveTo>
                  <a:lnTo>
                    <a:pt x="45" y="0"/>
                  </a:lnTo>
                  <a:lnTo>
                    <a:pt x="43" y="0"/>
                  </a:lnTo>
                  <a:lnTo>
                    <a:pt x="41" y="2"/>
                  </a:lnTo>
                  <a:lnTo>
                    <a:pt x="39" y="5"/>
                  </a:lnTo>
                  <a:lnTo>
                    <a:pt x="37" y="7"/>
                  </a:lnTo>
                  <a:lnTo>
                    <a:pt x="36" y="10"/>
                  </a:lnTo>
                  <a:lnTo>
                    <a:pt x="34" y="13"/>
                  </a:lnTo>
                  <a:lnTo>
                    <a:pt x="32" y="18"/>
                  </a:lnTo>
                  <a:lnTo>
                    <a:pt x="30" y="22"/>
                  </a:lnTo>
                  <a:lnTo>
                    <a:pt x="29" y="27"/>
                  </a:lnTo>
                  <a:lnTo>
                    <a:pt x="26" y="32"/>
                  </a:lnTo>
                  <a:lnTo>
                    <a:pt x="25" y="37"/>
                  </a:lnTo>
                  <a:lnTo>
                    <a:pt x="23" y="43"/>
                  </a:lnTo>
                  <a:lnTo>
                    <a:pt x="21" y="50"/>
                  </a:lnTo>
                  <a:lnTo>
                    <a:pt x="19" y="56"/>
                  </a:lnTo>
                  <a:lnTo>
                    <a:pt x="18" y="62"/>
                  </a:lnTo>
                  <a:lnTo>
                    <a:pt x="16" y="69"/>
                  </a:lnTo>
                  <a:lnTo>
                    <a:pt x="14" y="76"/>
                  </a:lnTo>
                  <a:lnTo>
                    <a:pt x="13" y="83"/>
                  </a:lnTo>
                  <a:lnTo>
                    <a:pt x="11" y="90"/>
                  </a:lnTo>
                  <a:lnTo>
                    <a:pt x="10" y="97"/>
                  </a:lnTo>
                  <a:lnTo>
                    <a:pt x="8" y="104"/>
                  </a:lnTo>
                  <a:lnTo>
                    <a:pt x="7" y="112"/>
                  </a:lnTo>
                  <a:lnTo>
                    <a:pt x="6" y="118"/>
                  </a:lnTo>
                  <a:lnTo>
                    <a:pt x="5" y="125"/>
                  </a:lnTo>
                  <a:lnTo>
                    <a:pt x="4" y="132"/>
                  </a:lnTo>
                  <a:lnTo>
                    <a:pt x="2" y="139"/>
                  </a:lnTo>
                  <a:lnTo>
                    <a:pt x="2" y="145"/>
                  </a:lnTo>
                  <a:lnTo>
                    <a:pt x="1" y="152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0" y="169"/>
                  </a:lnTo>
                  <a:lnTo>
                    <a:pt x="0" y="17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26" name="Freeform 614">
              <a:extLst>
                <a:ext uri="{FF2B5EF4-FFF2-40B4-BE49-F238E27FC236}">
                  <a16:creationId xmlns:a16="http://schemas.microsoft.com/office/drawing/2014/main" id="{8ECAA0C0-064F-1E40-13BE-079CB6B1C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3968"/>
              <a:ext cx="124" cy="32"/>
            </a:xfrm>
            <a:custGeom>
              <a:avLst/>
              <a:gdLst>
                <a:gd name="T0" fmla="*/ 120 w 124"/>
                <a:gd name="T1" fmla="*/ 5 h 32"/>
                <a:gd name="T2" fmla="*/ 115 w 124"/>
                <a:gd name="T3" fmla="*/ 5 h 32"/>
                <a:gd name="T4" fmla="*/ 110 w 124"/>
                <a:gd name="T5" fmla="*/ 5 h 32"/>
                <a:gd name="T6" fmla="*/ 105 w 124"/>
                <a:gd name="T7" fmla="*/ 6 h 32"/>
                <a:gd name="T8" fmla="*/ 100 w 124"/>
                <a:gd name="T9" fmla="*/ 6 h 32"/>
                <a:gd name="T10" fmla="*/ 95 w 124"/>
                <a:gd name="T11" fmla="*/ 6 h 32"/>
                <a:gd name="T12" fmla="*/ 89 w 124"/>
                <a:gd name="T13" fmla="*/ 6 h 32"/>
                <a:gd name="T14" fmla="*/ 84 w 124"/>
                <a:gd name="T15" fmla="*/ 6 h 32"/>
                <a:gd name="T16" fmla="*/ 78 w 124"/>
                <a:gd name="T17" fmla="*/ 6 h 32"/>
                <a:gd name="T18" fmla="*/ 73 w 124"/>
                <a:gd name="T19" fmla="*/ 6 h 32"/>
                <a:gd name="T20" fmla="*/ 68 w 124"/>
                <a:gd name="T21" fmla="*/ 6 h 32"/>
                <a:gd name="T22" fmla="*/ 63 w 124"/>
                <a:gd name="T23" fmla="*/ 5 h 32"/>
                <a:gd name="T24" fmla="*/ 58 w 124"/>
                <a:gd name="T25" fmla="*/ 5 h 32"/>
                <a:gd name="T26" fmla="*/ 53 w 124"/>
                <a:gd name="T27" fmla="*/ 4 h 32"/>
                <a:gd name="T28" fmla="*/ 48 w 124"/>
                <a:gd name="T29" fmla="*/ 2 h 32"/>
                <a:gd name="T30" fmla="*/ 43 w 124"/>
                <a:gd name="T31" fmla="*/ 1 h 32"/>
                <a:gd name="T32" fmla="*/ 39 w 124"/>
                <a:gd name="T33" fmla="*/ 0 h 32"/>
                <a:gd name="T34" fmla="*/ 33 w 124"/>
                <a:gd name="T35" fmla="*/ 0 h 32"/>
                <a:gd name="T36" fmla="*/ 27 w 124"/>
                <a:gd name="T37" fmla="*/ 0 h 32"/>
                <a:gd name="T38" fmla="*/ 22 w 124"/>
                <a:gd name="T39" fmla="*/ 0 h 32"/>
                <a:gd name="T40" fmla="*/ 16 w 124"/>
                <a:gd name="T41" fmla="*/ 1 h 32"/>
                <a:gd name="T42" fmla="*/ 11 w 124"/>
                <a:gd name="T43" fmla="*/ 2 h 32"/>
                <a:gd name="T44" fmla="*/ 6 w 124"/>
                <a:gd name="T45" fmla="*/ 2 h 32"/>
                <a:gd name="T46" fmla="*/ 2 w 124"/>
                <a:gd name="T47" fmla="*/ 1 h 32"/>
                <a:gd name="T48" fmla="*/ 1 w 124"/>
                <a:gd name="T49" fmla="*/ 2 h 32"/>
                <a:gd name="T50" fmla="*/ 2 w 124"/>
                <a:gd name="T51" fmla="*/ 5 h 32"/>
                <a:gd name="T52" fmla="*/ 5 w 124"/>
                <a:gd name="T53" fmla="*/ 8 h 32"/>
                <a:gd name="T54" fmla="*/ 8 w 124"/>
                <a:gd name="T55" fmla="*/ 11 h 32"/>
                <a:gd name="T56" fmla="*/ 10 w 124"/>
                <a:gd name="T57" fmla="*/ 14 h 32"/>
                <a:gd name="T58" fmla="*/ 12 w 124"/>
                <a:gd name="T59" fmla="*/ 17 h 32"/>
                <a:gd name="T60" fmla="*/ 14 w 124"/>
                <a:gd name="T61" fmla="*/ 19 h 32"/>
                <a:gd name="T62" fmla="*/ 16 w 124"/>
                <a:gd name="T63" fmla="*/ 22 h 32"/>
                <a:gd name="T64" fmla="*/ 17 w 124"/>
                <a:gd name="T65" fmla="*/ 14 h 32"/>
                <a:gd name="T66" fmla="*/ 22 w 124"/>
                <a:gd name="T67" fmla="*/ 10 h 32"/>
                <a:gd name="T68" fmla="*/ 27 w 124"/>
                <a:gd name="T69" fmla="*/ 9 h 32"/>
                <a:gd name="T70" fmla="*/ 33 w 124"/>
                <a:gd name="T71" fmla="*/ 9 h 32"/>
                <a:gd name="T72" fmla="*/ 40 w 124"/>
                <a:gd name="T73" fmla="*/ 12 h 32"/>
                <a:gd name="T74" fmla="*/ 47 w 124"/>
                <a:gd name="T75" fmla="*/ 14 h 32"/>
                <a:gd name="T76" fmla="*/ 54 w 124"/>
                <a:gd name="T77" fmla="*/ 17 h 32"/>
                <a:gd name="T78" fmla="*/ 59 w 124"/>
                <a:gd name="T79" fmla="*/ 19 h 32"/>
                <a:gd name="T80" fmla="*/ 63 w 124"/>
                <a:gd name="T81" fmla="*/ 21 h 32"/>
                <a:gd name="T82" fmla="*/ 67 w 124"/>
                <a:gd name="T83" fmla="*/ 22 h 32"/>
                <a:gd name="T84" fmla="*/ 70 w 124"/>
                <a:gd name="T85" fmla="*/ 23 h 32"/>
                <a:gd name="T86" fmla="*/ 74 w 124"/>
                <a:gd name="T87" fmla="*/ 24 h 32"/>
                <a:gd name="T88" fmla="*/ 78 w 124"/>
                <a:gd name="T89" fmla="*/ 25 h 32"/>
                <a:gd name="T90" fmla="*/ 83 w 124"/>
                <a:gd name="T91" fmla="*/ 26 h 32"/>
                <a:gd name="T92" fmla="*/ 87 w 124"/>
                <a:gd name="T93" fmla="*/ 27 h 32"/>
                <a:gd name="T94" fmla="*/ 91 w 124"/>
                <a:gd name="T95" fmla="*/ 28 h 32"/>
                <a:gd name="T96" fmla="*/ 95 w 124"/>
                <a:gd name="T97" fmla="*/ 28 h 32"/>
                <a:gd name="T98" fmla="*/ 93 w 124"/>
                <a:gd name="T99" fmla="*/ 28 h 32"/>
                <a:gd name="T100" fmla="*/ 92 w 124"/>
                <a:gd name="T101" fmla="*/ 29 h 32"/>
                <a:gd name="T102" fmla="*/ 90 w 124"/>
                <a:gd name="T103" fmla="*/ 30 h 32"/>
                <a:gd name="T104" fmla="*/ 88 w 124"/>
                <a:gd name="T105" fmla="*/ 31 h 32"/>
                <a:gd name="T106" fmla="*/ 93 w 124"/>
                <a:gd name="T107" fmla="*/ 31 h 32"/>
                <a:gd name="T108" fmla="*/ 98 w 124"/>
                <a:gd name="T109" fmla="*/ 30 h 32"/>
                <a:gd name="T110" fmla="*/ 103 w 124"/>
                <a:gd name="T111" fmla="*/ 29 h 32"/>
                <a:gd name="T112" fmla="*/ 107 w 124"/>
                <a:gd name="T113" fmla="*/ 27 h 32"/>
                <a:gd name="T114" fmla="*/ 111 w 124"/>
                <a:gd name="T115" fmla="*/ 24 h 32"/>
                <a:gd name="T116" fmla="*/ 114 w 124"/>
                <a:gd name="T117" fmla="*/ 19 h 32"/>
                <a:gd name="T118" fmla="*/ 119 w 124"/>
                <a:gd name="T119" fmla="*/ 13 h 32"/>
                <a:gd name="T120" fmla="*/ 123 w 124"/>
                <a:gd name="T121" fmla="*/ 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32">
                  <a:moveTo>
                    <a:pt x="123" y="5"/>
                  </a:moveTo>
                  <a:lnTo>
                    <a:pt x="120" y="5"/>
                  </a:lnTo>
                  <a:lnTo>
                    <a:pt x="117" y="5"/>
                  </a:lnTo>
                  <a:lnTo>
                    <a:pt x="115" y="5"/>
                  </a:lnTo>
                  <a:lnTo>
                    <a:pt x="113" y="5"/>
                  </a:lnTo>
                  <a:lnTo>
                    <a:pt x="110" y="5"/>
                  </a:lnTo>
                  <a:lnTo>
                    <a:pt x="107" y="5"/>
                  </a:lnTo>
                  <a:lnTo>
                    <a:pt x="105" y="6"/>
                  </a:lnTo>
                  <a:lnTo>
                    <a:pt x="103" y="6"/>
                  </a:lnTo>
                  <a:lnTo>
                    <a:pt x="100" y="6"/>
                  </a:lnTo>
                  <a:lnTo>
                    <a:pt x="97" y="6"/>
                  </a:lnTo>
                  <a:lnTo>
                    <a:pt x="95" y="6"/>
                  </a:lnTo>
                  <a:lnTo>
                    <a:pt x="92" y="6"/>
                  </a:lnTo>
                  <a:lnTo>
                    <a:pt x="89" y="6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81" y="6"/>
                  </a:lnTo>
                  <a:lnTo>
                    <a:pt x="78" y="6"/>
                  </a:lnTo>
                  <a:lnTo>
                    <a:pt x="76" y="6"/>
                  </a:lnTo>
                  <a:lnTo>
                    <a:pt x="73" y="6"/>
                  </a:lnTo>
                  <a:lnTo>
                    <a:pt x="71" y="6"/>
                  </a:lnTo>
                  <a:lnTo>
                    <a:pt x="68" y="6"/>
                  </a:lnTo>
                  <a:lnTo>
                    <a:pt x="66" y="6"/>
                  </a:lnTo>
                  <a:lnTo>
                    <a:pt x="63" y="5"/>
                  </a:lnTo>
                  <a:lnTo>
                    <a:pt x="61" y="5"/>
                  </a:lnTo>
                  <a:lnTo>
                    <a:pt x="58" y="5"/>
                  </a:lnTo>
                  <a:lnTo>
                    <a:pt x="55" y="4"/>
                  </a:lnTo>
                  <a:lnTo>
                    <a:pt x="53" y="4"/>
                  </a:lnTo>
                  <a:lnTo>
                    <a:pt x="50" y="3"/>
                  </a:lnTo>
                  <a:lnTo>
                    <a:pt x="48" y="2"/>
                  </a:lnTo>
                  <a:lnTo>
                    <a:pt x="46" y="2"/>
                  </a:lnTo>
                  <a:lnTo>
                    <a:pt x="43" y="1"/>
                  </a:lnTo>
                  <a:lnTo>
                    <a:pt x="41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2" y="0"/>
                  </a:lnTo>
                  <a:lnTo>
                    <a:pt x="19" y="1"/>
                  </a:lnTo>
                  <a:lnTo>
                    <a:pt x="16" y="1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4"/>
                  </a:lnTo>
                  <a:lnTo>
                    <a:pt x="2" y="5"/>
                  </a:lnTo>
                  <a:lnTo>
                    <a:pt x="4" y="6"/>
                  </a:lnTo>
                  <a:lnTo>
                    <a:pt x="5" y="8"/>
                  </a:lnTo>
                  <a:lnTo>
                    <a:pt x="6" y="10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1" y="15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6" y="20"/>
                  </a:lnTo>
                  <a:lnTo>
                    <a:pt x="16" y="22"/>
                  </a:lnTo>
                  <a:lnTo>
                    <a:pt x="17" y="24"/>
                  </a:lnTo>
                  <a:lnTo>
                    <a:pt x="17" y="14"/>
                  </a:lnTo>
                  <a:lnTo>
                    <a:pt x="19" y="12"/>
                  </a:lnTo>
                  <a:lnTo>
                    <a:pt x="22" y="10"/>
                  </a:lnTo>
                  <a:lnTo>
                    <a:pt x="24" y="9"/>
                  </a:lnTo>
                  <a:lnTo>
                    <a:pt x="27" y="9"/>
                  </a:lnTo>
                  <a:lnTo>
                    <a:pt x="30" y="9"/>
                  </a:lnTo>
                  <a:lnTo>
                    <a:pt x="33" y="9"/>
                  </a:lnTo>
                  <a:lnTo>
                    <a:pt x="37" y="11"/>
                  </a:lnTo>
                  <a:lnTo>
                    <a:pt x="40" y="12"/>
                  </a:lnTo>
                  <a:lnTo>
                    <a:pt x="44" y="12"/>
                  </a:lnTo>
                  <a:lnTo>
                    <a:pt x="47" y="14"/>
                  </a:lnTo>
                  <a:lnTo>
                    <a:pt x="50" y="15"/>
                  </a:lnTo>
                  <a:lnTo>
                    <a:pt x="54" y="17"/>
                  </a:lnTo>
                  <a:lnTo>
                    <a:pt x="56" y="18"/>
                  </a:lnTo>
                  <a:lnTo>
                    <a:pt x="59" y="19"/>
                  </a:lnTo>
                  <a:lnTo>
                    <a:pt x="61" y="20"/>
                  </a:lnTo>
                  <a:lnTo>
                    <a:pt x="63" y="21"/>
                  </a:lnTo>
                  <a:lnTo>
                    <a:pt x="65" y="21"/>
                  </a:lnTo>
                  <a:lnTo>
                    <a:pt x="67" y="22"/>
                  </a:lnTo>
                  <a:lnTo>
                    <a:pt x="68" y="23"/>
                  </a:lnTo>
                  <a:lnTo>
                    <a:pt x="70" y="23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6" y="24"/>
                  </a:lnTo>
                  <a:lnTo>
                    <a:pt x="78" y="25"/>
                  </a:lnTo>
                  <a:lnTo>
                    <a:pt x="81" y="25"/>
                  </a:lnTo>
                  <a:lnTo>
                    <a:pt x="83" y="26"/>
                  </a:lnTo>
                  <a:lnTo>
                    <a:pt x="85" y="26"/>
                  </a:lnTo>
                  <a:lnTo>
                    <a:pt x="87" y="27"/>
                  </a:lnTo>
                  <a:lnTo>
                    <a:pt x="89" y="27"/>
                  </a:lnTo>
                  <a:lnTo>
                    <a:pt x="91" y="28"/>
                  </a:lnTo>
                  <a:lnTo>
                    <a:pt x="93" y="28"/>
                  </a:lnTo>
                  <a:lnTo>
                    <a:pt x="95" y="28"/>
                  </a:lnTo>
                  <a:lnTo>
                    <a:pt x="94" y="28"/>
                  </a:lnTo>
                  <a:lnTo>
                    <a:pt x="93" y="28"/>
                  </a:lnTo>
                  <a:lnTo>
                    <a:pt x="92" y="29"/>
                  </a:lnTo>
                  <a:lnTo>
                    <a:pt x="92" y="29"/>
                  </a:lnTo>
                  <a:lnTo>
                    <a:pt x="91" y="30"/>
                  </a:lnTo>
                  <a:lnTo>
                    <a:pt x="90" y="30"/>
                  </a:lnTo>
                  <a:lnTo>
                    <a:pt x="89" y="30"/>
                  </a:lnTo>
                  <a:lnTo>
                    <a:pt x="88" y="31"/>
                  </a:lnTo>
                  <a:lnTo>
                    <a:pt x="91" y="31"/>
                  </a:lnTo>
                  <a:lnTo>
                    <a:pt x="93" y="31"/>
                  </a:lnTo>
                  <a:lnTo>
                    <a:pt x="96" y="30"/>
                  </a:lnTo>
                  <a:lnTo>
                    <a:pt x="98" y="30"/>
                  </a:lnTo>
                  <a:lnTo>
                    <a:pt x="100" y="30"/>
                  </a:lnTo>
                  <a:lnTo>
                    <a:pt x="103" y="29"/>
                  </a:lnTo>
                  <a:lnTo>
                    <a:pt x="105" y="28"/>
                  </a:lnTo>
                  <a:lnTo>
                    <a:pt x="107" y="27"/>
                  </a:lnTo>
                  <a:lnTo>
                    <a:pt x="109" y="25"/>
                  </a:lnTo>
                  <a:lnTo>
                    <a:pt x="111" y="24"/>
                  </a:lnTo>
                  <a:lnTo>
                    <a:pt x="113" y="22"/>
                  </a:lnTo>
                  <a:lnTo>
                    <a:pt x="114" y="19"/>
                  </a:lnTo>
                  <a:lnTo>
                    <a:pt x="117" y="17"/>
                  </a:lnTo>
                  <a:lnTo>
                    <a:pt x="119" y="13"/>
                  </a:lnTo>
                  <a:lnTo>
                    <a:pt x="120" y="9"/>
                  </a:lnTo>
                  <a:lnTo>
                    <a:pt x="123" y="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27" name="Freeform 615">
              <a:extLst>
                <a:ext uri="{FF2B5EF4-FFF2-40B4-BE49-F238E27FC236}">
                  <a16:creationId xmlns:a16="http://schemas.microsoft.com/office/drawing/2014/main" id="{A6948107-50F5-3CA3-747B-4BBEA55F5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5" y="3968"/>
              <a:ext cx="124" cy="32"/>
            </a:xfrm>
            <a:custGeom>
              <a:avLst/>
              <a:gdLst>
                <a:gd name="T0" fmla="*/ 120 w 124"/>
                <a:gd name="T1" fmla="*/ 5 h 32"/>
                <a:gd name="T2" fmla="*/ 113 w 124"/>
                <a:gd name="T3" fmla="*/ 5 h 32"/>
                <a:gd name="T4" fmla="*/ 105 w 124"/>
                <a:gd name="T5" fmla="*/ 6 h 32"/>
                <a:gd name="T6" fmla="*/ 97 w 124"/>
                <a:gd name="T7" fmla="*/ 6 h 32"/>
                <a:gd name="T8" fmla="*/ 89 w 124"/>
                <a:gd name="T9" fmla="*/ 6 h 32"/>
                <a:gd name="T10" fmla="*/ 81 w 124"/>
                <a:gd name="T11" fmla="*/ 6 h 32"/>
                <a:gd name="T12" fmla="*/ 73 w 124"/>
                <a:gd name="T13" fmla="*/ 6 h 32"/>
                <a:gd name="T14" fmla="*/ 66 w 124"/>
                <a:gd name="T15" fmla="*/ 6 h 32"/>
                <a:gd name="T16" fmla="*/ 58 w 124"/>
                <a:gd name="T17" fmla="*/ 5 h 32"/>
                <a:gd name="T18" fmla="*/ 50 w 124"/>
                <a:gd name="T19" fmla="*/ 3 h 32"/>
                <a:gd name="T20" fmla="*/ 43 w 124"/>
                <a:gd name="T21" fmla="*/ 1 h 32"/>
                <a:gd name="T22" fmla="*/ 39 w 124"/>
                <a:gd name="T23" fmla="*/ 0 h 32"/>
                <a:gd name="T24" fmla="*/ 30 w 124"/>
                <a:gd name="T25" fmla="*/ 0 h 32"/>
                <a:gd name="T26" fmla="*/ 22 w 124"/>
                <a:gd name="T27" fmla="*/ 0 h 32"/>
                <a:gd name="T28" fmla="*/ 13 w 124"/>
                <a:gd name="T29" fmla="*/ 2 h 32"/>
                <a:gd name="T30" fmla="*/ 6 w 124"/>
                <a:gd name="T31" fmla="*/ 2 h 32"/>
                <a:gd name="T32" fmla="*/ 0 w 124"/>
                <a:gd name="T33" fmla="*/ 0 h 32"/>
                <a:gd name="T34" fmla="*/ 2 w 124"/>
                <a:gd name="T35" fmla="*/ 4 h 32"/>
                <a:gd name="T36" fmla="*/ 5 w 124"/>
                <a:gd name="T37" fmla="*/ 8 h 32"/>
                <a:gd name="T38" fmla="*/ 8 w 124"/>
                <a:gd name="T39" fmla="*/ 12 h 32"/>
                <a:gd name="T40" fmla="*/ 12 w 124"/>
                <a:gd name="T41" fmla="*/ 17 h 32"/>
                <a:gd name="T42" fmla="*/ 16 w 124"/>
                <a:gd name="T43" fmla="*/ 20 h 32"/>
                <a:gd name="T44" fmla="*/ 17 w 124"/>
                <a:gd name="T45" fmla="*/ 14 h 32"/>
                <a:gd name="T46" fmla="*/ 22 w 124"/>
                <a:gd name="T47" fmla="*/ 10 h 32"/>
                <a:gd name="T48" fmla="*/ 30 w 124"/>
                <a:gd name="T49" fmla="*/ 9 h 32"/>
                <a:gd name="T50" fmla="*/ 40 w 124"/>
                <a:gd name="T51" fmla="*/ 12 h 32"/>
                <a:gd name="T52" fmla="*/ 50 w 124"/>
                <a:gd name="T53" fmla="*/ 15 h 32"/>
                <a:gd name="T54" fmla="*/ 59 w 124"/>
                <a:gd name="T55" fmla="*/ 19 h 32"/>
                <a:gd name="T56" fmla="*/ 63 w 124"/>
                <a:gd name="T57" fmla="*/ 21 h 32"/>
                <a:gd name="T58" fmla="*/ 68 w 124"/>
                <a:gd name="T59" fmla="*/ 23 h 32"/>
                <a:gd name="T60" fmla="*/ 74 w 124"/>
                <a:gd name="T61" fmla="*/ 24 h 32"/>
                <a:gd name="T62" fmla="*/ 81 w 124"/>
                <a:gd name="T63" fmla="*/ 25 h 32"/>
                <a:gd name="T64" fmla="*/ 87 w 124"/>
                <a:gd name="T65" fmla="*/ 27 h 32"/>
                <a:gd name="T66" fmla="*/ 93 w 124"/>
                <a:gd name="T67" fmla="*/ 28 h 32"/>
                <a:gd name="T68" fmla="*/ 94 w 124"/>
                <a:gd name="T69" fmla="*/ 28 h 32"/>
                <a:gd name="T70" fmla="*/ 92 w 124"/>
                <a:gd name="T71" fmla="*/ 29 h 32"/>
                <a:gd name="T72" fmla="*/ 89 w 124"/>
                <a:gd name="T73" fmla="*/ 30 h 32"/>
                <a:gd name="T74" fmla="*/ 91 w 124"/>
                <a:gd name="T75" fmla="*/ 31 h 32"/>
                <a:gd name="T76" fmla="*/ 98 w 124"/>
                <a:gd name="T77" fmla="*/ 30 h 32"/>
                <a:gd name="T78" fmla="*/ 105 w 124"/>
                <a:gd name="T79" fmla="*/ 28 h 32"/>
                <a:gd name="T80" fmla="*/ 111 w 124"/>
                <a:gd name="T81" fmla="*/ 24 h 32"/>
                <a:gd name="T82" fmla="*/ 117 w 124"/>
                <a:gd name="T83" fmla="*/ 17 h 32"/>
                <a:gd name="T84" fmla="*/ 123 w 124"/>
                <a:gd name="T85" fmla="*/ 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4" h="32">
                  <a:moveTo>
                    <a:pt x="123" y="5"/>
                  </a:moveTo>
                  <a:lnTo>
                    <a:pt x="123" y="5"/>
                  </a:lnTo>
                  <a:lnTo>
                    <a:pt x="120" y="5"/>
                  </a:lnTo>
                  <a:lnTo>
                    <a:pt x="117" y="5"/>
                  </a:lnTo>
                  <a:lnTo>
                    <a:pt x="115" y="5"/>
                  </a:lnTo>
                  <a:lnTo>
                    <a:pt x="113" y="5"/>
                  </a:lnTo>
                  <a:lnTo>
                    <a:pt x="110" y="5"/>
                  </a:lnTo>
                  <a:lnTo>
                    <a:pt x="107" y="5"/>
                  </a:lnTo>
                  <a:lnTo>
                    <a:pt x="105" y="6"/>
                  </a:lnTo>
                  <a:lnTo>
                    <a:pt x="103" y="6"/>
                  </a:lnTo>
                  <a:lnTo>
                    <a:pt x="100" y="6"/>
                  </a:lnTo>
                  <a:lnTo>
                    <a:pt x="97" y="6"/>
                  </a:lnTo>
                  <a:lnTo>
                    <a:pt x="95" y="6"/>
                  </a:lnTo>
                  <a:lnTo>
                    <a:pt x="92" y="6"/>
                  </a:lnTo>
                  <a:lnTo>
                    <a:pt x="89" y="6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81" y="6"/>
                  </a:lnTo>
                  <a:lnTo>
                    <a:pt x="78" y="6"/>
                  </a:lnTo>
                  <a:lnTo>
                    <a:pt x="76" y="6"/>
                  </a:lnTo>
                  <a:lnTo>
                    <a:pt x="73" y="6"/>
                  </a:lnTo>
                  <a:lnTo>
                    <a:pt x="71" y="6"/>
                  </a:lnTo>
                  <a:lnTo>
                    <a:pt x="68" y="6"/>
                  </a:lnTo>
                  <a:lnTo>
                    <a:pt x="66" y="6"/>
                  </a:lnTo>
                  <a:lnTo>
                    <a:pt x="63" y="5"/>
                  </a:lnTo>
                  <a:lnTo>
                    <a:pt x="61" y="5"/>
                  </a:lnTo>
                  <a:lnTo>
                    <a:pt x="58" y="5"/>
                  </a:lnTo>
                  <a:lnTo>
                    <a:pt x="55" y="4"/>
                  </a:lnTo>
                  <a:lnTo>
                    <a:pt x="53" y="4"/>
                  </a:lnTo>
                  <a:lnTo>
                    <a:pt x="50" y="3"/>
                  </a:lnTo>
                  <a:lnTo>
                    <a:pt x="48" y="2"/>
                  </a:lnTo>
                  <a:lnTo>
                    <a:pt x="46" y="2"/>
                  </a:lnTo>
                  <a:lnTo>
                    <a:pt x="43" y="1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2" y="0"/>
                  </a:lnTo>
                  <a:lnTo>
                    <a:pt x="19" y="1"/>
                  </a:lnTo>
                  <a:lnTo>
                    <a:pt x="16" y="1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4"/>
                  </a:lnTo>
                  <a:lnTo>
                    <a:pt x="2" y="5"/>
                  </a:lnTo>
                  <a:lnTo>
                    <a:pt x="4" y="6"/>
                  </a:lnTo>
                  <a:lnTo>
                    <a:pt x="5" y="8"/>
                  </a:lnTo>
                  <a:lnTo>
                    <a:pt x="6" y="10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1" y="15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6" y="20"/>
                  </a:lnTo>
                  <a:lnTo>
                    <a:pt x="16" y="22"/>
                  </a:lnTo>
                  <a:lnTo>
                    <a:pt x="17" y="2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9" y="12"/>
                  </a:lnTo>
                  <a:lnTo>
                    <a:pt x="22" y="10"/>
                  </a:lnTo>
                  <a:lnTo>
                    <a:pt x="24" y="9"/>
                  </a:lnTo>
                  <a:lnTo>
                    <a:pt x="27" y="9"/>
                  </a:lnTo>
                  <a:lnTo>
                    <a:pt x="30" y="9"/>
                  </a:lnTo>
                  <a:lnTo>
                    <a:pt x="33" y="9"/>
                  </a:lnTo>
                  <a:lnTo>
                    <a:pt x="37" y="11"/>
                  </a:lnTo>
                  <a:lnTo>
                    <a:pt x="40" y="12"/>
                  </a:lnTo>
                  <a:lnTo>
                    <a:pt x="44" y="12"/>
                  </a:lnTo>
                  <a:lnTo>
                    <a:pt x="47" y="14"/>
                  </a:lnTo>
                  <a:lnTo>
                    <a:pt x="50" y="15"/>
                  </a:lnTo>
                  <a:lnTo>
                    <a:pt x="54" y="17"/>
                  </a:lnTo>
                  <a:lnTo>
                    <a:pt x="56" y="18"/>
                  </a:lnTo>
                  <a:lnTo>
                    <a:pt x="59" y="19"/>
                  </a:lnTo>
                  <a:lnTo>
                    <a:pt x="61" y="20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5" y="21"/>
                  </a:lnTo>
                  <a:lnTo>
                    <a:pt x="67" y="22"/>
                  </a:lnTo>
                  <a:lnTo>
                    <a:pt x="68" y="23"/>
                  </a:lnTo>
                  <a:lnTo>
                    <a:pt x="70" y="23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6" y="24"/>
                  </a:lnTo>
                  <a:lnTo>
                    <a:pt x="78" y="25"/>
                  </a:lnTo>
                  <a:lnTo>
                    <a:pt x="81" y="25"/>
                  </a:lnTo>
                  <a:lnTo>
                    <a:pt x="83" y="26"/>
                  </a:lnTo>
                  <a:lnTo>
                    <a:pt x="85" y="26"/>
                  </a:lnTo>
                  <a:lnTo>
                    <a:pt x="87" y="27"/>
                  </a:lnTo>
                  <a:lnTo>
                    <a:pt x="89" y="27"/>
                  </a:lnTo>
                  <a:lnTo>
                    <a:pt x="91" y="28"/>
                  </a:lnTo>
                  <a:lnTo>
                    <a:pt x="93" y="28"/>
                  </a:lnTo>
                  <a:lnTo>
                    <a:pt x="95" y="28"/>
                  </a:lnTo>
                  <a:lnTo>
                    <a:pt x="95" y="28"/>
                  </a:lnTo>
                  <a:lnTo>
                    <a:pt x="94" y="28"/>
                  </a:lnTo>
                  <a:lnTo>
                    <a:pt x="93" y="28"/>
                  </a:lnTo>
                  <a:lnTo>
                    <a:pt x="92" y="29"/>
                  </a:lnTo>
                  <a:lnTo>
                    <a:pt x="92" y="29"/>
                  </a:lnTo>
                  <a:lnTo>
                    <a:pt x="91" y="30"/>
                  </a:lnTo>
                  <a:lnTo>
                    <a:pt x="90" y="30"/>
                  </a:lnTo>
                  <a:lnTo>
                    <a:pt x="89" y="30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91" y="31"/>
                  </a:lnTo>
                  <a:lnTo>
                    <a:pt x="93" y="31"/>
                  </a:lnTo>
                  <a:lnTo>
                    <a:pt x="96" y="30"/>
                  </a:lnTo>
                  <a:lnTo>
                    <a:pt x="98" y="30"/>
                  </a:lnTo>
                  <a:lnTo>
                    <a:pt x="100" y="30"/>
                  </a:lnTo>
                  <a:lnTo>
                    <a:pt x="103" y="29"/>
                  </a:lnTo>
                  <a:lnTo>
                    <a:pt x="105" y="28"/>
                  </a:lnTo>
                  <a:lnTo>
                    <a:pt x="107" y="27"/>
                  </a:lnTo>
                  <a:lnTo>
                    <a:pt x="109" y="25"/>
                  </a:lnTo>
                  <a:lnTo>
                    <a:pt x="111" y="24"/>
                  </a:lnTo>
                  <a:lnTo>
                    <a:pt x="113" y="22"/>
                  </a:lnTo>
                  <a:lnTo>
                    <a:pt x="114" y="19"/>
                  </a:lnTo>
                  <a:lnTo>
                    <a:pt x="117" y="17"/>
                  </a:lnTo>
                  <a:lnTo>
                    <a:pt x="119" y="13"/>
                  </a:lnTo>
                  <a:lnTo>
                    <a:pt x="120" y="9"/>
                  </a:lnTo>
                  <a:lnTo>
                    <a:pt x="123" y="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28" name="Freeform 616">
              <a:extLst>
                <a:ext uri="{FF2B5EF4-FFF2-40B4-BE49-F238E27FC236}">
                  <a16:creationId xmlns:a16="http://schemas.microsoft.com/office/drawing/2014/main" id="{FA2A5CEB-E212-5DF7-FA40-961EF3D83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3" y="3985"/>
              <a:ext cx="200" cy="41"/>
            </a:xfrm>
            <a:custGeom>
              <a:avLst/>
              <a:gdLst>
                <a:gd name="T0" fmla="*/ 199 w 200"/>
                <a:gd name="T1" fmla="*/ 0 h 41"/>
                <a:gd name="T2" fmla="*/ 198 w 200"/>
                <a:gd name="T3" fmla="*/ 0 h 41"/>
                <a:gd name="T4" fmla="*/ 198 w 200"/>
                <a:gd name="T5" fmla="*/ 1 h 41"/>
                <a:gd name="T6" fmla="*/ 197 w 200"/>
                <a:gd name="T7" fmla="*/ 3 h 41"/>
                <a:gd name="T8" fmla="*/ 197 w 200"/>
                <a:gd name="T9" fmla="*/ 4 h 41"/>
                <a:gd name="T10" fmla="*/ 193 w 200"/>
                <a:gd name="T11" fmla="*/ 2 h 41"/>
                <a:gd name="T12" fmla="*/ 189 w 200"/>
                <a:gd name="T13" fmla="*/ 2 h 41"/>
                <a:gd name="T14" fmla="*/ 185 w 200"/>
                <a:gd name="T15" fmla="*/ 4 h 41"/>
                <a:gd name="T16" fmla="*/ 182 w 200"/>
                <a:gd name="T17" fmla="*/ 6 h 41"/>
                <a:gd name="T18" fmla="*/ 179 w 200"/>
                <a:gd name="T19" fmla="*/ 10 h 41"/>
                <a:gd name="T20" fmla="*/ 177 w 200"/>
                <a:gd name="T21" fmla="*/ 13 h 41"/>
                <a:gd name="T22" fmla="*/ 174 w 200"/>
                <a:gd name="T23" fmla="*/ 16 h 41"/>
                <a:gd name="T24" fmla="*/ 173 w 200"/>
                <a:gd name="T25" fmla="*/ 19 h 41"/>
                <a:gd name="T26" fmla="*/ 166 w 200"/>
                <a:gd name="T27" fmla="*/ 16 h 41"/>
                <a:gd name="T28" fmla="*/ 159 w 200"/>
                <a:gd name="T29" fmla="*/ 15 h 41"/>
                <a:gd name="T30" fmla="*/ 153 w 200"/>
                <a:gd name="T31" fmla="*/ 17 h 41"/>
                <a:gd name="T32" fmla="*/ 148 w 200"/>
                <a:gd name="T33" fmla="*/ 20 h 41"/>
                <a:gd name="T34" fmla="*/ 143 w 200"/>
                <a:gd name="T35" fmla="*/ 23 h 41"/>
                <a:gd name="T36" fmla="*/ 139 w 200"/>
                <a:gd name="T37" fmla="*/ 26 h 41"/>
                <a:gd name="T38" fmla="*/ 136 w 200"/>
                <a:gd name="T39" fmla="*/ 29 h 41"/>
                <a:gd name="T40" fmla="*/ 133 w 200"/>
                <a:gd name="T41" fmla="*/ 32 h 41"/>
                <a:gd name="T42" fmla="*/ 129 w 200"/>
                <a:gd name="T43" fmla="*/ 28 h 41"/>
                <a:gd name="T44" fmla="*/ 124 w 200"/>
                <a:gd name="T45" fmla="*/ 26 h 41"/>
                <a:gd name="T46" fmla="*/ 119 w 200"/>
                <a:gd name="T47" fmla="*/ 26 h 41"/>
                <a:gd name="T48" fmla="*/ 115 w 200"/>
                <a:gd name="T49" fmla="*/ 27 h 41"/>
                <a:gd name="T50" fmla="*/ 110 w 200"/>
                <a:gd name="T51" fmla="*/ 28 h 41"/>
                <a:gd name="T52" fmla="*/ 105 w 200"/>
                <a:gd name="T53" fmla="*/ 30 h 41"/>
                <a:gd name="T54" fmla="*/ 100 w 200"/>
                <a:gd name="T55" fmla="*/ 32 h 41"/>
                <a:gd name="T56" fmla="*/ 95 w 200"/>
                <a:gd name="T57" fmla="*/ 33 h 41"/>
                <a:gd name="T58" fmla="*/ 88 w 200"/>
                <a:gd name="T59" fmla="*/ 32 h 41"/>
                <a:gd name="T60" fmla="*/ 81 w 200"/>
                <a:gd name="T61" fmla="*/ 32 h 41"/>
                <a:gd name="T62" fmla="*/ 74 w 200"/>
                <a:gd name="T63" fmla="*/ 32 h 41"/>
                <a:gd name="T64" fmla="*/ 67 w 200"/>
                <a:gd name="T65" fmla="*/ 31 h 41"/>
                <a:gd name="T66" fmla="*/ 59 w 200"/>
                <a:gd name="T67" fmla="*/ 30 h 41"/>
                <a:gd name="T68" fmla="*/ 53 w 200"/>
                <a:gd name="T69" fmla="*/ 30 h 41"/>
                <a:gd name="T70" fmla="*/ 46 w 200"/>
                <a:gd name="T71" fmla="*/ 29 h 41"/>
                <a:gd name="T72" fmla="*/ 39 w 200"/>
                <a:gd name="T73" fmla="*/ 29 h 41"/>
                <a:gd name="T74" fmla="*/ 38 w 200"/>
                <a:gd name="T75" fmla="*/ 31 h 41"/>
                <a:gd name="T76" fmla="*/ 37 w 200"/>
                <a:gd name="T77" fmla="*/ 34 h 41"/>
                <a:gd name="T78" fmla="*/ 36 w 200"/>
                <a:gd name="T79" fmla="*/ 37 h 41"/>
                <a:gd name="T80" fmla="*/ 35 w 200"/>
                <a:gd name="T81" fmla="*/ 40 h 41"/>
                <a:gd name="T82" fmla="*/ 31 w 200"/>
                <a:gd name="T83" fmla="*/ 40 h 41"/>
                <a:gd name="T84" fmla="*/ 27 w 200"/>
                <a:gd name="T85" fmla="*/ 40 h 41"/>
                <a:gd name="T86" fmla="*/ 23 w 200"/>
                <a:gd name="T87" fmla="*/ 40 h 41"/>
                <a:gd name="T88" fmla="*/ 19 w 200"/>
                <a:gd name="T89" fmla="*/ 39 h 41"/>
                <a:gd name="T90" fmla="*/ 15 w 200"/>
                <a:gd name="T91" fmla="*/ 38 h 41"/>
                <a:gd name="T92" fmla="*/ 10 w 200"/>
                <a:gd name="T93" fmla="*/ 36 h 41"/>
                <a:gd name="T94" fmla="*/ 7 w 200"/>
                <a:gd name="T95" fmla="*/ 35 h 41"/>
                <a:gd name="T96" fmla="*/ 2 w 200"/>
                <a:gd name="T97" fmla="*/ 3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0" h="41">
                  <a:moveTo>
                    <a:pt x="0" y="22"/>
                  </a:moveTo>
                  <a:lnTo>
                    <a:pt x="199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8" y="1"/>
                  </a:lnTo>
                  <a:lnTo>
                    <a:pt x="198" y="1"/>
                  </a:lnTo>
                  <a:lnTo>
                    <a:pt x="198" y="2"/>
                  </a:lnTo>
                  <a:lnTo>
                    <a:pt x="197" y="3"/>
                  </a:lnTo>
                  <a:lnTo>
                    <a:pt x="197" y="3"/>
                  </a:lnTo>
                  <a:lnTo>
                    <a:pt x="197" y="4"/>
                  </a:lnTo>
                  <a:lnTo>
                    <a:pt x="195" y="3"/>
                  </a:lnTo>
                  <a:lnTo>
                    <a:pt x="193" y="2"/>
                  </a:lnTo>
                  <a:lnTo>
                    <a:pt x="190" y="2"/>
                  </a:lnTo>
                  <a:lnTo>
                    <a:pt x="189" y="2"/>
                  </a:lnTo>
                  <a:lnTo>
                    <a:pt x="187" y="3"/>
                  </a:lnTo>
                  <a:lnTo>
                    <a:pt x="185" y="4"/>
                  </a:lnTo>
                  <a:lnTo>
                    <a:pt x="183" y="6"/>
                  </a:lnTo>
                  <a:lnTo>
                    <a:pt x="182" y="6"/>
                  </a:lnTo>
                  <a:lnTo>
                    <a:pt x="180" y="8"/>
                  </a:lnTo>
                  <a:lnTo>
                    <a:pt x="179" y="10"/>
                  </a:lnTo>
                  <a:lnTo>
                    <a:pt x="178" y="12"/>
                  </a:lnTo>
                  <a:lnTo>
                    <a:pt x="177" y="13"/>
                  </a:lnTo>
                  <a:lnTo>
                    <a:pt x="176" y="14"/>
                  </a:lnTo>
                  <a:lnTo>
                    <a:pt x="174" y="16"/>
                  </a:lnTo>
                  <a:lnTo>
                    <a:pt x="174" y="17"/>
                  </a:lnTo>
                  <a:lnTo>
                    <a:pt x="173" y="19"/>
                  </a:lnTo>
                  <a:lnTo>
                    <a:pt x="169" y="17"/>
                  </a:lnTo>
                  <a:lnTo>
                    <a:pt x="166" y="16"/>
                  </a:lnTo>
                  <a:lnTo>
                    <a:pt x="163" y="15"/>
                  </a:lnTo>
                  <a:lnTo>
                    <a:pt x="159" y="15"/>
                  </a:lnTo>
                  <a:lnTo>
                    <a:pt x="156" y="16"/>
                  </a:lnTo>
                  <a:lnTo>
                    <a:pt x="153" y="17"/>
                  </a:lnTo>
                  <a:lnTo>
                    <a:pt x="150" y="18"/>
                  </a:lnTo>
                  <a:lnTo>
                    <a:pt x="148" y="20"/>
                  </a:lnTo>
                  <a:lnTo>
                    <a:pt x="145" y="21"/>
                  </a:lnTo>
                  <a:lnTo>
                    <a:pt x="143" y="23"/>
                  </a:lnTo>
                  <a:lnTo>
                    <a:pt x="141" y="25"/>
                  </a:lnTo>
                  <a:lnTo>
                    <a:pt x="139" y="26"/>
                  </a:lnTo>
                  <a:lnTo>
                    <a:pt x="137" y="27"/>
                  </a:lnTo>
                  <a:lnTo>
                    <a:pt x="136" y="29"/>
                  </a:lnTo>
                  <a:lnTo>
                    <a:pt x="134" y="31"/>
                  </a:lnTo>
                  <a:lnTo>
                    <a:pt x="133" y="32"/>
                  </a:lnTo>
                  <a:lnTo>
                    <a:pt x="131" y="30"/>
                  </a:lnTo>
                  <a:lnTo>
                    <a:pt x="129" y="28"/>
                  </a:lnTo>
                  <a:lnTo>
                    <a:pt x="127" y="27"/>
                  </a:lnTo>
                  <a:lnTo>
                    <a:pt x="124" y="26"/>
                  </a:lnTo>
                  <a:lnTo>
                    <a:pt x="122" y="26"/>
                  </a:lnTo>
                  <a:lnTo>
                    <a:pt x="119" y="26"/>
                  </a:lnTo>
                  <a:lnTo>
                    <a:pt x="117" y="26"/>
                  </a:lnTo>
                  <a:lnTo>
                    <a:pt x="115" y="27"/>
                  </a:lnTo>
                  <a:lnTo>
                    <a:pt x="112" y="27"/>
                  </a:lnTo>
                  <a:lnTo>
                    <a:pt x="110" y="28"/>
                  </a:lnTo>
                  <a:lnTo>
                    <a:pt x="108" y="29"/>
                  </a:lnTo>
                  <a:lnTo>
                    <a:pt x="105" y="30"/>
                  </a:lnTo>
                  <a:lnTo>
                    <a:pt x="103" y="31"/>
                  </a:lnTo>
                  <a:lnTo>
                    <a:pt x="100" y="32"/>
                  </a:lnTo>
                  <a:lnTo>
                    <a:pt x="98" y="32"/>
                  </a:lnTo>
                  <a:lnTo>
                    <a:pt x="95" y="33"/>
                  </a:lnTo>
                  <a:lnTo>
                    <a:pt x="92" y="33"/>
                  </a:lnTo>
                  <a:lnTo>
                    <a:pt x="88" y="32"/>
                  </a:lnTo>
                  <a:lnTo>
                    <a:pt x="84" y="32"/>
                  </a:lnTo>
                  <a:lnTo>
                    <a:pt x="81" y="32"/>
                  </a:lnTo>
                  <a:lnTo>
                    <a:pt x="78" y="32"/>
                  </a:lnTo>
                  <a:lnTo>
                    <a:pt x="74" y="32"/>
                  </a:lnTo>
                  <a:lnTo>
                    <a:pt x="70" y="31"/>
                  </a:lnTo>
                  <a:lnTo>
                    <a:pt x="67" y="31"/>
                  </a:lnTo>
                  <a:lnTo>
                    <a:pt x="63" y="31"/>
                  </a:lnTo>
                  <a:lnTo>
                    <a:pt x="59" y="30"/>
                  </a:lnTo>
                  <a:lnTo>
                    <a:pt x="57" y="30"/>
                  </a:lnTo>
                  <a:lnTo>
                    <a:pt x="53" y="30"/>
                  </a:lnTo>
                  <a:lnTo>
                    <a:pt x="49" y="30"/>
                  </a:lnTo>
                  <a:lnTo>
                    <a:pt x="46" y="29"/>
                  </a:lnTo>
                  <a:lnTo>
                    <a:pt x="42" y="29"/>
                  </a:lnTo>
                  <a:lnTo>
                    <a:pt x="39" y="29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7" y="33"/>
                  </a:lnTo>
                  <a:lnTo>
                    <a:pt x="37" y="34"/>
                  </a:lnTo>
                  <a:lnTo>
                    <a:pt x="36" y="36"/>
                  </a:lnTo>
                  <a:lnTo>
                    <a:pt x="36" y="37"/>
                  </a:lnTo>
                  <a:lnTo>
                    <a:pt x="35" y="39"/>
                  </a:lnTo>
                  <a:lnTo>
                    <a:pt x="35" y="40"/>
                  </a:lnTo>
                  <a:lnTo>
                    <a:pt x="33" y="40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7" y="40"/>
                  </a:lnTo>
                  <a:lnTo>
                    <a:pt x="25" y="40"/>
                  </a:lnTo>
                  <a:lnTo>
                    <a:pt x="23" y="40"/>
                  </a:lnTo>
                  <a:lnTo>
                    <a:pt x="21" y="39"/>
                  </a:lnTo>
                  <a:lnTo>
                    <a:pt x="19" y="39"/>
                  </a:lnTo>
                  <a:lnTo>
                    <a:pt x="17" y="38"/>
                  </a:lnTo>
                  <a:lnTo>
                    <a:pt x="15" y="38"/>
                  </a:lnTo>
                  <a:lnTo>
                    <a:pt x="13" y="37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7" y="35"/>
                  </a:lnTo>
                  <a:lnTo>
                    <a:pt x="5" y="34"/>
                  </a:lnTo>
                  <a:lnTo>
                    <a:pt x="2" y="33"/>
                  </a:lnTo>
                  <a:lnTo>
                    <a:pt x="0" y="22"/>
                  </a:lnTo>
                </a:path>
              </a:pathLst>
            </a:custGeom>
            <a:solidFill>
              <a:srgbClr val="E5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29" name="Freeform 617">
              <a:extLst>
                <a:ext uri="{FF2B5EF4-FFF2-40B4-BE49-F238E27FC236}">
                  <a16:creationId xmlns:a16="http://schemas.microsoft.com/office/drawing/2014/main" id="{3B028CF6-2D04-0A1C-2DFC-EC04BACD9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" y="3997"/>
              <a:ext cx="34" cy="23"/>
            </a:xfrm>
            <a:custGeom>
              <a:avLst/>
              <a:gdLst>
                <a:gd name="T0" fmla="*/ 30 w 34"/>
                <a:gd name="T1" fmla="*/ 11 h 23"/>
                <a:gd name="T2" fmla="*/ 33 w 34"/>
                <a:gd name="T3" fmla="*/ 22 h 23"/>
                <a:gd name="T4" fmla="*/ 32 w 34"/>
                <a:gd name="T5" fmla="*/ 22 h 23"/>
                <a:gd name="T6" fmla="*/ 30 w 34"/>
                <a:gd name="T7" fmla="*/ 21 h 23"/>
                <a:gd name="T8" fmla="*/ 28 w 34"/>
                <a:gd name="T9" fmla="*/ 20 h 23"/>
                <a:gd name="T10" fmla="*/ 26 w 34"/>
                <a:gd name="T11" fmla="*/ 19 h 23"/>
                <a:gd name="T12" fmla="*/ 24 w 34"/>
                <a:gd name="T13" fmla="*/ 18 h 23"/>
                <a:gd name="T14" fmla="*/ 22 w 34"/>
                <a:gd name="T15" fmla="*/ 17 h 23"/>
                <a:gd name="T16" fmla="*/ 20 w 34"/>
                <a:gd name="T17" fmla="*/ 16 h 23"/>
                <a:gd name="T18" fmla="*/ 18 w 34"/>
                <a:gd name="T19" fmla="*/ 16 h 23"/>
                <a:gd name="T20" fmla="*/ 15 w 34"/>
                <a:gd name="T21" fmla="*/ 14 h 23"/>
                <a:gd name="T22" fmla="*/ 12 w 34"/>
                <a:gd name="T23" fmla="*/ 13 h 23"/>
                <a:gd name="T24" fmla="*/ 10 w 34"/>
                <a:gd name="T25" fmla="*/ 12 h 23"/>
                <a:gd name="T26" fmla="*/ 8 w 34"/>
                <a:gd name="T27" fmla="*/ 11 h 23"/>
                <a:gd name="T28" fmla="*/ 6 w 34"/>
                <a:gd name="T29" fmla="*/ 10 h 23"/>
                <a:gd name="T30" fmla="*/ 3 w 34"/>
                <a:gd name="T31" fmla="*/ 8 h 23"/>
                <a:gd name="T32" fmla="*/ 2 w 34"/>
                <a:gd name="T33" fmla="*/ 7 h 23"/>
                <a:gd name="T34" fmla="*/ 0 w 34"/>
                <a:gd name="T35" fmla="*/ 6 h 23"/>
                <a:gd name="T36" fmla="*/ 1 w 34"/>
                <a:gd name="T37" fmla="*/ 5 h 23"/>
                <a:gd name="T38" fmla="*/ 3 w 34"/>
                <a:gd name="T39" fmla="*/ 5 h 23"/>
                <a:gd name="T40" fmla="*/ 5 w 34"/>
                <a:gd name="T41" fmla="*/ 4 h 23"/>
                <a:gd name="T42" fmla="*/ 7 w 34"/>
                <a:gd name="T43" fmla="*/ 3 h 23"/>
                <a:gd name="T44" fmla="*/ 9 w 34"/>
                <a:gd name="T45" fmla="*/ 2 h 23"/>
                <a:gd name="T46" fmla="*/ 10 w 34"/>
                <a:gd name="T47" fmla="*/ 1 h 23"/>
                <a:gd name="T48" fmla="*/ 12 w 34"/>
                <a:gd name="T49" fmla="*/ 0 h 23"/>
                <a:gd name="T50" fmla="*/ 14 w 34"/>
                <a:gd name="T51" fmla="*/ 0 h 23"/>
                <a:gd name="T52" fmla="*/ 16 w 34"/>
                <a:gd name="T53" fmla="*/ 1 h 23"/>
                <a:gd name="T54" fmla="*/ 18 w 34"/>
                <a:gd name="T55" fmla="*/ 2 h 23"/>
                <a:gd name="T56" fmla="*/ 20 w 34"/>
                <a:gd name="T57" fmla="*/ 4 h 23"/>
                <a:gd name="T58" fmla="*/ 22 w 34"/>
                <a:gd name="T59" fmla="*/ 5 h 23"/>
                <a:gd name="T60" fmla="*/ 24 w 34"/>
                <a:gd name="T61" fmla="*/ 6 h 23"/>
                <a:gd name="T62" fmla="*/ 26 w 34"/>
                <a:gd name="T63" fmla="*/ 8 h 23"/>
                <a:gd name="T64" fmla="*/ 27 w 34"/>
                <a:gd name="T65" fmla="*/ 10 h 23"/>
                <a:gd name="T66" fmla="*/ 30 w 34"/>
                <a:gd name="T67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23">
                  <a:moveTo>
                    <a:pt x="30" y="11"/>
                  </a:moveTo>
                  <a:lnTo>
                    <a:pt x="33" y="22"/>
                  </a:lnTo>
                  <a:lnTo>
                    <a:pt x="32" y="22"/>
                  </a:lnTo>
                  <a:lnTo>
                    <a:pt x="30" y="21"/>
                  </a:lnTo>
                  <a:lnTo>
                    <a:pt x="28" y="20"/>
                  </a:lnTo>
                  <a:lnTo>
                    <a:pt x="26" y="19"/>
                  </a:lnTo>
                  <a:lnTo>
                    <a:pt x="24" y="18"/>
                  </a:lnTo>
                  <a:lnTo>
                    <a:pt x="22" y="17"/>
                  </a:lnTo>
                  <a:lnTo>
                    <a:pt x="20" y="16"/>
                  </a:lnTo>
                  <a:lnTo>
                    <a:pt x="18" y="16"/>
                  </a:lnTo>
                  <a:lnTo>
                    <a:pt x="15" y="14"/>
                  </a:lnTo>
                  <a:lnTo>
                    <a:pt x="12" y="13"/>
                  </a:lnTo>
                  <a:lnTo>
                    <a:pt x="10" y="12"/>
                  </a:lnTo>
                  <a:lnTo>
                    <a:pt x="8" y="11"/>
                  </a:lnTo>
                  <a:lnTo>
                    <a:pt x="6" y="10"/>
                  </a:lnTo>
                  <a:lnTo>
                    <a:pt x="3" y="8"/>
                  </a:lnTo>
                  <a:lnTo>
                    <a:pt x="2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5"/>
                  </a:lnTo>
                  <a:lnTo>
                    <a:pt x="5" y="4"/>
                  </a:lnTo>
                  <a:lnTo>
                    <a:pt x="7" y="3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2" y="5"/>
                  </a:lnTo>
                  <a:lnTo>
                    <a:pt x="24" y="6"/>
                  </a:lnTo>
                  <a:lnTo>
                    <a:pt x="26" y="8"/>
                  </a:lnTo>
                  <a:lnTo>
                    <a:pt x="27" y="10"/>
                  </a:lnTo>
                  <a:lnTo>
                    <a:pt x="30" y="11"/>
                  </a:lnTo>
                </a:path>
              </a:pathLst>
            </a:custGeom>
            <a:solidFill>
              <a:srgbClr val="99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30" name="Freeform 618">
              <a:extLst>
                <a:ext uri="{FF2B5EF4-FFF2-40B4-BE49-F238E27FC236}">
                  <a16:creationId xmlns:a16="http://schemas.microsoft.com/office/drawing/2014/main" id="{F5CF3B94-C8A8-D4C3-6D98-55E8421E1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" y="3997"/>
              <a:ext cx="34" cy="23"/>
            </a:xfrm>
            <a:custGeom>
              <a:avLst/>
              <a:gdLst>
                <a:gd name="T0" fmla="*/ 30 w 34"/>
                <a:gd name="T1" fmla="*/ 11 h 23"/>
                <a:gd name="T2" fmla="*/ 33 w 34"/>
                <a:gd name="T3" fmla="*/ 22 h 23"/>
                <a:gd name="T4" fmla="*/ 33 w 34"/>
                <a:gd name="T5" fmla="*/ 22 h 23"/>
                <a:gd name="T6" fmla="*/ 32 w 34"/>
                <a:gd name="T7" fmla="*/ 22 h 23"/>
                <a:gd name="T8" fmla="*/ 30 w 34"/>
                <a:gd name="T9" fmla="*/ 21 h 23"/>
                <a:gd name="T10" fmla="*/ 28 w 34"/>
                <a:gd name="T11" fmla="*/ 20 h 23"/>
                <a:gd name="T12" fmla="*/ 26 w 34"/>
                <a:gd name="T13" fmla="*/ 19 h 23"/>
                <a:gd name="T14" fmla="*/ 24 w 34"/>
                <a:gd name="T15" fmla="*/ 18 h 23"/>
                <a:gd name="T16" fmla="*/ 22 w 34"/>
                <a:gd name="T17" fmla="*/ 17 h 23"/>
                <a:gd name="T18" fmla="*/ 20 w 34"/>
                <a:gd name="T19" fmla="*/ 16 h 23"/>
                <a:gd name="T20" fmla="*/ 18 w 34"/>
                <a:gd name="T21" fmla="*/ 16 h 23"/>
                <a:gd name="T22" fmla="*/ 15 w 34"/>
                <a:gd name="T23" fmla="*/ 14 h 23"/>
                <a:gd name="T24" fmla="*/ 12 w 34"/>
                <a:gd name="T25" fmla="*/ 13 h 23"/>
                <a:gd name="T26" fmla="*/ 10 w 34"/>
                <a:gd name="T27" fmla="*/ 12 h 23"/>
                <a:gd name="T28" fmla="*/ 8 w 34"/>
                <a:gd name="T29" fmla="*/ 11 h 23"/>
                <a:gd name="T30" fmla="*/ 6 w 34"/>
                <a:gd name="T31" fmla="*/ 10 h 23"/>
                <a:gd name="T32" fmla="*/ 3 w 34"/>
                <a:gd name="T33" fmla="*/ 8 h 23"/>
                <a:gd name="T34" fmla="*/ 2 w 34"/>
                <a:gd name="T35" fmla="*/ 7 h 23"/>
                <a:gd name="T36" fmla="*/ 0 w 34"/>
                <a:gd name="T37" fmla="*/ 6 h 23"/>
                <a:gd name="T38" fmla="*/ 0 w 34"/>
                <a:gd name="T39" fmla="*/ 6 h 23"/>
                <a:gd name="T40" fmla="*/ 1 w 34"/>
                <a:gd name="T41" fmla="*/ 5 h 23"/>
                <a:gd name="T42" fmla="*/ 3 w 34"/>
                <a:gd name="T43" fmla="*/ 5 h 23"/>
                <a:gd name="T44" fmla="*/ 5 w 34"/>
                <a:gd name="T45" fmla="*/ 4 h 23"/>
                <a:gd name="T46" fmla="*/ 7 w 34"/>
                <a:gd name="T47" fmla="*/ 3 h 23"/>
                <a:gd name="T48" fmla="*/ 9 w 34"/>
                <a:gd name="T49" fmla="*/ 2 h 23"/>
                <a:gd name="T50" fmla="*/ 10 w 34"/>
                <a:gd name="T51" fmla="*/ 1 h 23"/>
                <a:gd name="T52" fmla="*/ 12 w 34"/>
                <a:gd name="T53" fmla="*/ 0 h 23"/>
                <a:gd name="T54" fmla="*/ 14 w 34"/>
                <a:gd name="T55" fmla="*/ 0 h 23"/>
                <a:gd name="T56" fmla="*/ 14 w 34"/>
                <a:gd name="T57" fmla="*/ 0 h 23"/>
                <a:gd name="T58" fmla="*/ 16 w 34"/>
                <a:gd name="T59" fmla="*/ 1 h 23"/>
                <a:gd name="T60" fmla="*/ 18 w 34"/>
                <a:gd name="T61" fmla="*/ 2 h 23"/>
                <a:gd name="T62" fmla="*/ 20 w 34"/>
                <a:gd name="T63" fmla="*/ 4 h 23"/>
                <a:gd name="T64" fmla="*/ 22 w 34"/>
                <a:gd name="T65" fmla="*/ 5 h 23"/>
                <a:gd name="T66" fmla="*/ 24 w 34"/>
                <a:gd name="T67" fmla="*/ 6 h 23"/>
                <a:gd name="T68" fmla="*/ 26 w 34"/>
                <a:gd name="T69" fmla="*/ 8 h 23"/>
                <a:gd name="T70" fmla="*/ 27 w 34"/>
                <a:gd name="T71" fmla="*/ 10 h 23"/>
                <a:gd name="T72" fmla="*/ 30 w 34"/>
                <a:gd name="T7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23">
                  <a:moveTo>
                    <a:pt x="30" y="11"/>
                  </a:moveTo>
                  <a:lnTo>
                    <a:pt x="33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0" y="21"/>
                  </a:lnTo>
                  <a:lnTo>
                    <a:pt x="28" y="20"/>
                  </a:lnTo>
                  <a:lnTo>
                    <a:pt x="26" y="19"/>
                  </a:lnTo>
                  <a:lnTo>
                    <a:pt x="24" y="18"/>
                  </a:lnTo>
                  <a:lnTo>
                    <a:pt x="22" y="17"/>
                  </a:lnTo>
                  <a:lnTo>
                    <a:pt x="20" y="16"/>
                  </a:lnTo>
                  <a:lnTo>
                    <a:pt x="18" y="16"/>
                  </a:lnTo>
                  <a:lnTo>
                    <a:pt x="15" y="14"/>
                  </a:lnTo>
                  <a:lnTo>
                    <a:pt x="12" y="13"/>
                  </a:lnTo>
                  <a:lnTo>
                    <a:pt x="10" y="12"/>
                  </a:lnTo>
                  <a:lnTo>
                    <a:pt x="8" y="11"/>
                  </a:lnTo>
                  <a:lnTo>
                    <a:pt x="6" y="10"/>
                  </a:lnTo>
                  <a:lnTo>
                    <a:pt x="3" y="8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5"/>
                  </a:lnTo>
                  <a:lnTo>
                    <a:pt x="5" y="4"/>
                  </a:lnTo>
                  <a:lnTo>
                    <a:pt x="7" y="3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2" y="5"/>
                  </a:lnTo>
                  <a:lnTo>
                    <a:pt x="24" y="6"/>
                  </a:lnTo>
                  <a:lnTo>
                    <a:pt x="26" y="8"/>
                  </a:lnTo>
                  <a:lnTo>
                    <a:pt x="27" y="10"/>
                  </a:lnTo>
                  <a:lnTo>
                    <a:pt x="30" y="1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31" name="Freeform 619">
              <a:extLst>
                <a:ext uri="{FF2B5EF4-FFF2-40B4-BE49-F238E27FC236}">
                  <a16:creationId xmlns:a16="http://schemas.microsoft.com/office/drawing/2014/main" id="{C9F3382F-122E-C71D-1932-D1B02C7FA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4042"/>
              <a:ext cx="37" cy="17"/>
            </a:xfrm>
            <a:custGeom>
              <a:avLst/>
              <a:gdLst>
                <a:gd name="T0" fmla="*/ 36 w 37"/>
                <a:gd name="T1" fmla="*/ 7 h 17"/>
                <a:gd name="T2" fmla="*/ 33 w 37"/>
                <a:gd name="T3" fmla="*/ 6 h 17"/>
                <a:gd name="T4" fmla="*/ 31 w 37"/>
                <a:gd name="T5" fmla="*/ 6 h 17"/>
                <a:gd name="T6" fmla="*/ 30 w 37"/>
                <a:gd name="T7" fmla="*/ 6 h 17"/>
                <a:gd name="T8" fmla="*/ 27 w 37"/>
                <a:gd name="T9" fmla="*/ 5 h 17"/>
                <a:gd name="T10" fmla="*/ 26 w 37"/>
                <a:gd name="T11" fmla="*/ 5 h 17"/>
                <a:gd name="T12" fmla="*/ 24 w 37"/>
                <a:gd name="T13" fmla="*/ 4 h 17"/>
                <a:gd name="T14" fmla="*/ 23 w 37"/>
                <a:gd name="T15" fmla="*/ 3 h 17"/>
                <a:gd name="T16" fmla="*/ 21 w 37"/>
                <a:gd name="T17" fmla="*/ 3 h 17"/>
                <a:gd name="T18" fmla="*/ 20 w 37"/>
                <a:gd name="T19" fmla="*/ 2 h 17"/>
                <a:gd name="T20" fmla="*/ 18 w 37"/>
                <a:gd name="T21" fmla="*/ 1 h 17"/>
                <a:gd name="T22" fmla="*/ 17 w 37"/>
                <a:gd name="T23" fmla="*/ 1 h 17"/>
                <a:gd name="T24" fmla="*/ 15 w 37"/>
                <a:gd name="T25" fmla="*/ 0 h 17"/>
                <a:gd name="T26" fmla="*/ 14 w 37"/>
                <a:gd name="T27" fmla="*/ 0 h 17"/>
                <a:gd name="T28" fmla="*/ 12 w 37"/>
                <a:gd name="T29" fmla="*/ 0 h 17"/>
                <a:gd name="T30" fmla="*/ 11 w 37"/>
                <a:gd name="T31" fmla="*/ 0 h 17"/>
                <a:gd name="T32" fmla="*/ 9 w 37"/>
                <a:gd name="T33" fmla="*/ 0 h 17"/>
                <a:gd name="T34" fmla="*/ 8 w 37"/>
                <a:gd name="T35" fmla="*/ 0 h 17"/>
                <a:gd name="T36" fmla="*/ 7 w 37"/>
                <a:gd name="T37" fmla="*/ 1 h 17"/>
                <a:gd name="T38" fmla="*/ 6 w 37"/>
                <a:gd name="T39" fmla="*/ 1 h 17"/>
                <a:gd name="T40" fmla="*/ 6 w 37"/>
                <a:gd name="T41" fmla="*/ 2 h 17"/>
                <a:gd name="T42" fmla="*/ 5 w 37"/>
                <a:gd name="T43" fmla="*/ 3 h 17"/>
                <a:gd name="T44" fmla="*/ 3 w 37"/>
                <a:gd name="T45" fmla="*/ 3 h 17"/>
                <a:gd name="T46" fmla="*/ 2 w 37"/>
                <a:gd name="T47" fmla="*/ 3 h 17"/>
                <a:gd name="T48" fmla="*/ 0 w 37"/>
                <a:gd name="T49" fmla="*/ 3 h 17"/>
                <a:gd name="T50" fmla="*/ 5 w 37"/>
                <a:gd name="T51" fmla="*/ 6 h 17"/>
                <a:gd name="T52" fmla="*/ 6 w 37"/>
                <a:gd name="T53" fmla="*/ 14 h 17"/>
                <a:gd name="T54" fmla="*/ 7 w 37"/>
                <a:gd name="T55" fmla="*/ 16 h 17"/>
                <a:gd name="T56" fmla="*/ 9 w 37"/>
                <a:gd name="T57" fmla="*/ 16 h 17"/>
                <a:gd name="T58" fmla="*/ 11 w 37"/>
                <a:gd name="T59" fmla="*/ 16 h 17"/>
                <a:gd name="T60" fmla="*/ 12 w 37"/>
                <a:gd name="T61" fmla="*/ 14 h 17"/>
                <a:gd name="T62" fmla="*/ 14 w 37"/>
                <a:gd name="T63" fmla="*/ 13 h 17"/>
                <a:gd name="T64" fmla="*/ 15 w 37"/>
                <a:gd name="T65" fmla="*/ 12 h 17"/>
                <a:gd name="T66" fmla="*/ 17 w 37"/>
                <a:gd name="T67" fmla="*/ 11 h 17"/>
                <a:gd name="T68" fmla="*/ 18 w 37"/>
                <a:gd name="T69" fmla="*/ 9 h 17"/>
                <a:gd name="T70" fmla="*/ 36 w 37"/>
                <a:gd name="T71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" h="17">
                  <a:moveTo>
                    <a:pt x="36" y="7"/>
                  </a:moveTo>
                  <a:lnTo>
                    <a:pt x="33" y="6"/>
                  </a:lnTo>
                  <a:lnTo>
                    <a:pt x="31" y="6"/>
                  </a:lnTo>
                  <a:lnTo>
                    <a:pt x="30" y="6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4" y="4"/>
                  </a:lnTo>
                  <a:lnTo>
                    <a:pt x="23" y="3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6" y="2"/>
                  </a:lnTo>
                  <a:lnTo>
                    <a:pt x="5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5" y="6"/>
                  </a:lnTo>
                  <a:lnTo>
                    <a:pt x="6" y="14"/>
                  </a:lnTo>
                  <a:lnTo>
                    <a:pt x="7" y="16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2" y="14"/>
                  </a:lnTo>
                  <a:lnTo>
                    <a:pt x="14" y="13"/>
                  </a:lnTo>
                  <a:lnTo>
                    <a:pt x="15" y="12"/>
                  </a:lnTo>
                  <a:lnTo>
                    <a:pt x="17" y="11"/>
                  </a:lnTo>
                  <a:lnTo>
                    <a:pt x="18" y="9"/>
                  </a:lnTo>
                  <a:lnTo>
                    <a:pt x="36" y="7"/>
                  </a:lnTo>
                </a:path>
              </a:pathLst>
            </a:custGeom>
            <a:solidFill>
              <a:srgbClr val="B6B1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32" name="Freeform 620">
              <a:extLst>
                <a:ext uri="{FF2B5EF4-FFF2-40B4-BE49-F238E27FC236}">
                  <a16:creationId xmlns:a16="http://schemas.microsoft.com/office/drawing/2014/main" id="{79AA569D-CD37-07E9-FEBD-2FD8ABA8E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" y="4015"/>
              <a:ext cx="43" cy="18"/>
            </a:xfrm>
            <a:custGeom>
              <a:avLst/>
              <a:gdLst>
                <a:gd name="T0" fmla="*/ 0 w 43"/>
                <a:gd name="T1" fmla="*/ 0 h 18"/>
                <a:gd name="T2" fmla="*/ 1 w 43"/>
                <a:gd name="T3" fmla="*/ 2 h 18"/>
                <a:gd name="T4" fmla="*/ 3 w 43"/>
                <a:gd name="T5" fmla="*/ 4 h 18"/>
                <a:gd name="T6" fmla="*/ 6 w 43"/>
                <a:gd name="T7" fmla="*/ 6 h 18"/>
                <a:gd name="T8" fmla="*/ 9 w 43"/>
                <a:gd name="T9" fmla="*/ 9 h 18"/>
                <a:gd name="T10" fmla="*/ 11 w 43"/>
                <a:gd name="T11" fmla="*/ 11 h 18"/>
                <a:gd name="T12" fmla="*/ 12 w 43"/>
                <a:gd name="T13" fmla="*/ 13 h 18"/>
                <a:gd name="T14" fmla="*/ 14 w 43"/>
                <a:gd name="T15" fmla="*/ 15 h 18"/>
                <a:gd name="T16" fmla="*/ 15 w 43"/>
                <a:gd name="T17" fmla="*/ 17 h 18"/>
                <a:gd name="T18" fmla="*/ 18 w 43"/>
                <a:gd name="T19" fmla="*/ 17 h 18"/>
                <a:gd name="T20" fmla="*/ 20 w 43"/>
                <a:gd name="T21" fmla="*/ 16 h 18"/>
                <a:gd name="T22" fmla="*/ 22 w 43"/>
                <a:gd name="T23" fmla="*/ 15 h 18"/>
                <a:gd name="T24" fmla="*/ 24 w 43"/>
                <a:gd name="T25" fmla="*/ 14 h 18"/>
                <a:gd name="T26" fmla="*/ 26 w 43"/>
                <a:gd name="T27" fmla="*/ 12 h 18"/>
                <a:gd name="T28" fmla="*/ 27 w 43"/>
                <a:gd name="T29" fmla="*/ 11 h 18"/>
                <a:gd name="T30" fmla="*/ 28 w 43"/>
                <a:gd name="T31" fmla="*/ 11 h 18"/>
                <a:gd name="T32" fmla="*/ 29 w 43"/>
                <a:gd name="T33" fmla="*/ 11 h 18"/>
                <a:gd name="T34" fmla="*/ 30 w 43"/>
                <a:gd name="T35" fmla="*/ 11 h 18"/>
                <a:gd name="T36" fmla="*/ 32 w 43"/>
                <a:gd name="T37" fmla="*/ 12 h 18"/>
                <a:gd name="T38" fmla="*/ 33 w 43"/>
                <a:gd name="T39" fmla="*/ 12 h 18"/>
                <a:gd name="T40" fmla="*/ 35 w 43"/>
                <a:gd name="T41" fmla="*/ 13 h 18"/>
                <a:gd name="T42" fmla="*/ 36 w 43"/>
                <a:gd name="T43" fmla="*/ 13 h 18"/>
                <a:gd name="T44" fmla="*/ 38 w 43"/>
                <a:gd name="T45" fmla="*/ 13 h 18"/>
                <a:gd name="T46" fmla="*/ 39 w 43"/>
                <a:gd name="T47" fmla="*/ 13 h 18"/>
                <a:gd name="T48" fmla="*/ 42 w 43"/>
                <a:gd name="T49" fmla="*/ 13 h 18"/>
                <a:gd name="T50" fmla="*/ 41 w 43"/>
                <a:gd name="T51" fmla="*/ 13 h 18"/>
                <a:gd name="T52" fmla="*/ 40 w 43"/>
                <a:gd name="T53" fmla="*/ 13 h 18"/>
                <a:gd name="T54" fmla="*/ 39 w 43"/>
                <a:gd name="T55" fmla="*/ 13 h 18"/>
                <a:gd name="T56" fmla="*/ 38 w 43"/>
                <a:gd name="T57" fmla="*/ 12 h 18"/>
                <a:gd name="T58" fmla="*/ 36 w 43"/>
                <a:gd name="T59" fmla="*/ 11 h 18"/>
                <a:gd name="T60" fmla="*/ 35 w 43"/>
                <a:gd name="T61" fmla="*/ 11 h 18"/>
                <a:gd name="T62" fmla="*/ 34 w 43"/>
                <a:gd name="T63" fmla="*/ 10 h 18"/>
                <a:gd name="T64" fmla="*/ 33 w 43"/>
                <a:gd name="T65" fmla="*/ 9 h 18"/>
                <a:gd name="T66" fmla="*/ 31 w 43"/>
                <a:gd name="T67" fmla="*/ 8 h 18"/>
                <a:gd name="T68" fmla="*/ 30 w 43"/>
                <a:gd name="T69" fmla="*/ 7 h 18"/>
                <a:gd name="T70" fmla="*/ 29 w 43"/>
                <a:gd name="T71" fmla="*/ 5 h 18"/>
                <a:gd name="T72" fmla="*/ 27 w 43"/>
                <a:gd name="T73" fmla="*/ 5 h 18"/>
                <a:gd name="T74" fmla="*/ 26 w 43"/>
                <a:gd name="T75" fmla="*/ 4 h 18"/>
                <a:gd name="T76" fmla="*/ 25 w 43"/>
                <a:gd name="T77" fmla="*/ 3 h 18"/>
                <a:gd name="T78" fmla="*/ 24 w 43"/>
                <a:gd name="T79" fmla="*/ 2 h 18"/>
                <a:gd name="T80" fmla="*/ 23 w 43"/>
                <a:gd name="T81" fmla="*/ 1 h 18"/>
                <a:gd name="T82" fmla="*/ 22 w 43"/>
                <a:gd name="T83" fmla="*/ 1 h 18"/>
                <a:gd name="T84" fmla="*/ 21 w 43"/>
                <a:gd name="T85" fmla="*/ 2 h 18"/>
                <a:gd name="T86" fmla="*/ 19 w 43"/>
                <a:gd name="T87" fmla="*/ 3 h 18"/>
                <a:gd name="T88" fmla="*/ 18 w 43"/>
                <a:gd name="T89" fmla="*/ 3 h 18"/>
                <a:gd name="T90" fmla="*/ 17 w 43"/>
                <a:gd name="T91" fmla="*/ 4 h 18"/>
                <a:gd name="T92" fmla="*/ 15 w 43"/>
                <a:gd name="T93" fmla="*/ 4 h 18"/>
                <a:gd name="T94" fmla="*/ 15 w 43"/>
                <a:gd name="T95" fmla="*/ 5 h 18"/>
                <a:gd name="T96" fmla="*/ 13 w 43"/>
                <a:gd name="T97" fmla="*/ 5 h 18"/>
                <a:gd name="T98" fmla="*/ 12 w 43"/>
                <a:gd name="T99" fmla="*/ 5 h 18"/>
                <a:gd name="T100" fmla="*/ 10 w 43"/>
                <a:gd name="T101" fmla="*/ 5 h 18"/>
                <a:gd name="T102" fmla="*/ 9 w 43"/>
                <a:gd name="T103" fmla="*/ 5 h 18"/>
                <a:gd name="T104" fmla="*/ 6 w 43"/>
                <a:gd name="T105" fmla="*/ 4 h 18"/>
                <a:gd name="T106" fmla="*/ 5 w 43"/>
                <a:gd name="T107" fmla="*/ 3 h 18"/>
                <a:gd name="T108" fmla="*/ 3 w 43"/>
                <a:gd name="T109" fmla="*/ 2 h 18"/>
                <a:gd name="T110" fmla="*/ 1 w 43"/>
                <a:gd name="T111" fmla="*/ 1 h 18"/>
                <a:gd name="T112" fmla="*/ 0 w 43"/>
                <a:gd name="T1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" h="18">
                  <a:moveTo>
                    <a:pt x="0" y="0"/>
                  </a:moveTo>
                  <a:lnTo>
                    <a:pt x="1" y="2"/>
                  </a:lnTo>
                  <a:lnTo>
                    <a:pt x="3" y="4"/>
                  </a:lnTo>
                  <a:lnTo>
                    <a:pt x="6" y="6"/>
                  </a:lnTo>
                  <a:lnTo>
                    <a:pt x="9" y="9"/>
                  </a:lnTo>
                  <a:lnTo>
                    <a:pt x="11" y="11"/>
                  </a:lnTo>
                  <a:lnTo>
                    <a:pt x="12" y="13"/>
                  </a:lnTo>
                  <a:lnTo>
                    <a:pt x="14" y="15"/>
                  </a:lnTo>
                  <a:lnTo>
                    <a:pt x="15" y="17"/>
                  </a:lnTo>
                  <a:lnTo>
                    <a:pt x="18" y="17"/>
                  </a:lnTo>
                  <a:lnTo>
                    <a:pt x="20" y="16"/>
                  </a:lnTo>
                  <a:lnTo>
                    <a:pt x="22" y="15"/>
                  </a:lnTo>
                  <a:lnTo>
                    <a:pt x="24" y="14"/>
                  </a:lnTo>
                  <a:lnTo>
                    <a:pt x="26" y="12"/>
                  </a:lnTo>
                  <a:lnTo>
                    <a:pt x="27" y="11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2" y="12"/>
                  </a:lnTo>
                  <a:lnTo>
                    <a:pt x="33" y="12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8" y="13"/>
                  </a:lnTo>
                  <a:lnTo>
                    <a:pt x="39" y="13"/>
                  </a:lnTo>
                  <a:lnTo>
                    <a:pt x="42" y="13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39" y="13"/>
                  </a:lnTo>
                  <a:lnTo>
                    <a:pt x="38" y="12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4" y="10"/>
                  </a:lnTo>
                  <a:lnTo>
                    <a:pt x="33" y="9"/>
                  </a:lnTo>
                  <a:lnTo>
                    <a:pt x="31" y="8"/>
                  </a:lnTo>
                  <a:lnTo>
                    <a:pt x="30" y="7"/>
                  </a:lnTo>
                  <a:lnTo>
                    <a:pt x="29" y="5"/>
                  </a:lnTo>
                  <a:lnTo>
                    <a:pt x="27" y="5"/>
                  </a:lnTo>
                  <a:lnTo>
                    <a:pt x="26" y="4"/>
                  </a:lnTo>
                  <a:lnTo>
                    <a:pt x="25" y="3"/>
                  </a:lnTo>
                  <a:lnTo>
                    <a:pt x="24" y="2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1" y="2"/>
                  </a:lnTo>
                  <a:lnTo>
                    <a:pt x="19" y="3"/>
                  </a:lnTo>
                  <a:lnTo>
                    <a:pt x="18" y="3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5" y="3"/>
                  </a:lnTo>
                  <a:lnTo>
                    <a:pt x="3" y="2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solidFill>
              <a:srgbClr val="B6B1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3933" name="Freeform 621">
              <a:extLst>
                <a:ext uri="{FF2B5EF4-FFF2-40B4-BE49-F238E27FC236}">
                  <a16:creationId xmlns:a16="http://schemas.microsoft.com/office/drawing/2014/main" id="{DAE496BD-F929-9B76-0733-237ABB642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4061"/>
              <a:ext cx="67" cy="18"/>
            </a:xfrm>
            <a:custGeom>
              <a:avLst/>
              <a:gdLst>
                <a:gd name="T0" fmla="*/ 64 w 67"/>
                <a:gd name="T1" fmla="*/ 9 h 18"/>
                <a:gd name="T2" fmla="*/ 63 w 67"/>
                <a:gd name="T3" fmla="*/ 9 h 18"/>
                <a:gd name="T4" fmla="*/ 61 w 67"/>
                <a:gd name="T5" fmla="*/ 10 h 18"/>
                <a:gd name="T6" fmla="*/ 60 w 67"/>
                <a:gd name="T7" fmla="*/ 12 h 18"/>
                <a:gd name="T8" fmla="*/ 56 w 67"/>
                <a:gd name="T9" fmla="*/ 14 h 18"/>
                <a:gd name="T10" fmla="*/ 49 w 67"/>
                <a:gd name="T11" fmla="*/ 15 h 18"/>
                <a:gd name="T12" fmla="*/ 42 w 67"/>
                <a:gd name="T13" fmla="*/ 16 h 18"/>
                <a:gd name="T14" fmla="*/ 35 w 67"/>
                <a:gd name="T15" fmla="*/ 17 h 18"/>
                <a:gd name="T16" fmla="*/ 27 w 67"/>
                <a:gd name="T17" fmla="*/ 17 h 18"/>
                <a:gd name="T18" fmla="*/ 19 w 67"/>
                <a:gd name="T19" fmla="*/ 16 h 18"/>
                <a:gd name="T20" fmla="*/ 13 w 67"/>
                <a:gd name="T21" fmla="*/ 13 h 18"/>
                <a:gd name="T22" fmla="*/ 8 w 67"/>
                <a:gd name="T23" fmla="*/ 8 h 18"/>
                <a:gd name="T24" fmla="*/ 5 w 67"/>
                <a:gd name="T25" fmla="*/ 4 h 18"/>
                <a:gd name="T26" fmla="*/ 3 w 67"/>
                <a:gd name="T27" fmla="*/ 3 h 18"/>
                <a:gd name="T28" fmla="*/ 1 w 67"/>
                <a:gd name="T29" fmla="*/ 2 h 18"/>
                <a:gd name="T30" fmla="*/ 0 w 67"/>
                <a:gd name="T31" fmla="*/ 0 h 18"/>
                <a:gd name="T32" fmla="*/ 1 w 67"/>
                <a:gd name="T33" fmla="*/ 0 h 18"/>
                <a:gd name="T34" fmla="*/ 4 w 67"/>
                <a:gd name="T35" fmla="*/ 1 h 18"/>
                <a:gd name="T36" fmla="*/ 7 w 67"/>
                <a:gd name="T37" fmla="*/ 1 h 18"/>
                <a:gd name="T38" fmla="*/ 9 w 67"/>
                <a:gd name="T39" fmla="*/ 1 h 18"/>
                <a:gd name="T40" fmla="*/ 12 w 67"/>
                <a:gd name="T41" fmla="*/ 1 h 18"/>
                <a:gd name="T42" fmla="*/ 14 w 67"/>
                <a:gd name="T43" fmla="*/ 0 h 18"/>
                <a:gd name="T44" fmla="*/ 16 w 67"/>
                <a:gd name="T45" fmla="*/ 0 h 18"/>
                <a:gd name="T46" fmla="*/ 19 w 67"/>
                <a:gd name="T47" fmla="*/ 0 h 18"/>
                <a:gd name="T48" fmla="*/ 23 w 67"/>
                <a:gd name="T49" fmla="*/ 4 h 18"/>
                <a:gd name="T50" fmla="*/ 46 w 67"/>
                <a:gd name="T51" fmla="*/ 2 h 18"/>
                <a:gd name="T52" fmla="*/ 42 w 67"/>
                <a:gd name="T53" fmla="*/ 5 h 18"/>
                <a:gd name="T54" fmla="*/ 38 w 67"/>
                <a:gd name="T55" fmla="*/ 6 h 18"/>
                <a:gd name="T56" fmla="*/ 35 w 67"/>
                <a:gd name="T57" fmla="*/ 7 h 18"/>
                <a:gd name="T58" fmla="*/ 35 w 67"/>
                <a:gd name="T59" fmla="*/ 8 h 18"/>
                <a:gd name="T60" fmla="*/ 39 w 67"/>
                <a:gd name="T61" fmla="*/ 8 h 18"/>
                <a:gd name="T62" fmla="*/ 43 w 67"/>
                <a:gd name="T63" fmla="*/ 8 h 18"/>
                <a:gd name="T64" fmla="*/ 46 w 67"/>
                <a:gd name="T65" fmla="*/ 8 h 18"/>
                <a:gd name="T66" fmla="*/ 51 w 67"/>
                <a:gd name="T67" fmla="*/ 8 h 18"/>
                <a:gd name="T68" fmla="*/ 55 w 67"/>
                <a:gd name="T69" fmla="*/ 8 h 18"/>
                <a:gd name="T70" fmla="*/ 59 w 67"/>
                <a:gd name="T71" fmla="*/ 8 h 18"/>
                <a:gd name="T72" fmla="*/ 63 w 67"/>
                <a:gd name="T7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" h="18">
                  <a:moveTo>
                    <a:pt x="66" y="9"/>
                  </a:moveTo>
                  <a:lnTo>
                    <a:pt x="64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2" y="9"/>
                  </a:lnTo>
                  <a:lnTo>
                    <a:pt x="61" y="10"/>
                  </a:lnTo>
                  <a:lnTo>
                    <a:pt x="60" y="11"/>
                  </a:lnTo>
                  <a:lnTo>
                    <a:pt x="60" y="12"/>
                  </a:lnTo>
                  <a:lnTo>
                    <a:pt x="59" y="14"/>
                  </a:lnTo>
                  <a:lnTo>
                    <a:pt x="56" y="14"/>
                  </a:lnTo>
                  <a:lnTo>
                    <a:pt x="53" y="14"/>
                  </a:lnTo>
                  <a:lnTo>
                    <a:pt x="49" y="15"/>
                  </a:lnTo>
                  <a:lnTo>
                    <a:pt x="46" y="15"/>
                  </a:lnTo>
                  <a:lnTo>
                    <a:pt x="42" y="16"/>
                  </a:lnTo>
                  <a:lnTo>
                    <a:pt x="38" y="17"/>
                  </a:lnTo>
                  <a:lnTo>
                    <a:pt x="35" y="17"/>
                  </a:lnTo>
                  <a:lnTo>
                    <a:pt x="30" y="17"/>
                  </a:lnTo>
                  <a:lnTo>
                    <a:pt x="27" y="17"/>
                  </a:lnTo>
                  <a:lnTo>
                    <a:pt x="23" y="17"/>
                  </a:lnTo>
                  <a:lnTo>
                    <a:pt x="19" y="16"/>
                  </a:lnTo>
                  <a:lnTo>
                    <a:pt x="16" y="14"/>
                  </a:lnTo>
                  <a:lnTo>
                    <a:pt x="13" y="13"/>
                  </a:lnTo>
                  <a:lnTo>
                    <a:pt x="11" y="10"/>
                  </a:lnTo>
                  <a:lnTo>
                    <a:pt x="8" y="8"/>
                  </a:lnTo>
                  <a:lnTo>
                    <a:pt x="6" y="4"/>
                  </a:lnTo>
                  <a:lnTo>
                    <a:pt x="5" y="4"/>
                  </a:lnTo>
                  <a:lnTo>
                    <a:pt x="4" y="4"/>
                  </a:lnTo>
                  <a:lnTo>
                    <a:pt x="3" y="3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5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3" y="4"/>
                  </a:lnTo>
                  <a:lnTo>
                    <a:pt x="46" y="1"/>
                  </a:lnTo>
                  <a:lnTo>
                    <a:pt x="46" y="2"/>
                  </a:lnTo>
                  <a:lnTo>
                    <a:pt x="44" y="3"/>
                  </a:lnTo>
                  <a:lnTo>
                    <a:pt x="42" y="5"/>
                  </a:lnTo>
                  <a:lnTo>
                    <a:pt x="40" y="5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3" y="8"/>
                  </a:lnTo>
                  <a:lnTo>
                    <a:pt x="45" y="8"/>
                  </a:lnTo>
                  <a:lnTo>
                    <a:pt x="46" y="8"/>
                  </a:lnTo>
                  <a:lnTo>
                    <a:pt x="49" y="8"/>
                  </a:lnTo>
                  <a:lnTo>
                    <a:pt x="51" y="8"/>
                  </a:lnTo>
                  <a:lnTo>
                    <a:pt x="53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6" y="9"/>
                  </a:lnTo>
                </a:path>
              </a:pathLst>
            </a:custGeom>
            <a:solidFill>
              <a:srgbClr val="B26D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3938" name="Group 626">
            <a:extLst>
              <a:ext uri="{FF2B5EF4-FFF2-40B4-BE49-F238E27FC236}">
                <a16:creationId xmlns:a16="http://schemas.microsoft.com/office/drawing/2014/main" id="{958DC5B1-354B-2A5A-8E64-2360C5AD451D}"/>
              </a:ext>
            </a:extLst>
          </p:cNvPr>
          <p:cNvGrpSpPr>
            <a:grpSpLocks/>
          </p:cNvGrpSpPr>
          <p:nvPr/>
        </p:nvGrpSpPr>
        <p:grpSpPr bwMode="auto">
          <a:xfrm>
            <a:off x="4551363" y="4719638"/>
            <a:ext cx="2062162" cy="771525"/>
            <a:chOff x="2867" y="2973"/>
            <a:chExt cx="1299" cy="486"/>
          </a:xfrm>
        </p:grpSpPr>
        <p:sp>
          <p:nvSpPr>
            <p:cNvPr id="13935" name="Oval 623">
              <a:extLst>
                <a:ext uri="{FF2B5EF4-FFF2-40B4-BE49-F238E27FC236}">
                  <a16:creationId xmlns:a16="http://schemas.microsoft.com/office/drawing/2014/main" id="{9B2824A3-86B5-3C97-F682-135C24DA10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7" y="2976"/>
              <a:ext cx="1299" cy="48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936" name="Line 624">
              <a:extLst>
                <a:ext uri="{FF2B5EF4-FFF2-40B4-BE49-F238E27FC236}">
                  <a16:creationId xmlns:a16="http://schemas.microsoft.com/office/drawing/2014/main" id="{CA6F8ED9-6F50-52DD-9DE8-37406287D5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5" y="2973"/>
              <a:ext cx="56" cy="1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937" name="Line 625">
              <a:extLst>
                <a:ext uri="{FF2B5EF4-FFF2-40B4-BE49-F238E27FC236}">
                  <a16:creationId xmlns:a16="http://schemas.microsoft.com/office/drawing/2014/main" id="{C4D6B85E-E7DD-BCCE-40FD-3118C1C7F4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24" y="3459"/>
              <a:ext cx="58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8FE4ED1-EE45-1A48-8AFF-E6DC77E558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Why a groupware browser?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70D682B-4354-3838-56DC-9293438A30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Benefits</a:t>
            </a:r>
          </a:p>
          <a:p>
            <a:pPr lvl="1"/>
            <a:r>
              <a:rPr lang="en-US" altLang="LID4096"/>
              <a:t>Internet: simple connectivity </a:t>
            </a:r>
          </a:p>
          <a:p>
            <a:pPr lvl="1"/>
            <a:r>
              <a:rPr lang="en-US" altLang="LID4096"/>
              <a:t>easily import distributed information</a:t>
            </a:r>
          </a:p>
          <a:p>
            <a:pPr lvl="1"/>
            <a:r>
              <a:rPr lang="en-US" altLang="LID4096"/>
              <a:t>well-known interface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8" name="Group 4">
            <a:extLst>
              <a:ext uri="{FF2B5EF4-FFF2-40B4-BE49-F238E27FC236}">
                <a16:creationId xmlns:a16="http://schemas.microsoft.com/office/drawing/2014/main" id="{564C72DC-D83F-6F56-6583-6C16592DAA71}"/>
              </a:ext>
            </a:extLst>
          </p:cNvPr>
          <p:cNvGrpSpPr>
            <a:grpSpLocks/>
          </p:cNvGrpSpPr>
          <p:nvPr/>
        </p:nvGrpSpPr>
        <p:grpSpPr bwMode="auto">
          <a:xfrm>
            <a:off x="504825" y="2378075"/>
            <a:ext cx="5905500" cy="4327525"/>
            <a:chOff x="318" y="1498"/>
            <a:chExt cx="3720" cy="2726"/>
          </a:xfrm>
        </p:grpSpPr>
        <p:pic>
          <p:nvPicPr>
            <p:cNvPr id="16386" name="Picture 2">
              <a:extLst>
                <a:ext uri="{FF2B5EF4-FFF2-40B4-BE49-F238E27FC236}">
                  <a16:creationId xmlns:a16="http://schemas.microsoft.com/office/drawing/2014/main" id="{36D9269B-6304-A528-321F-D9C9EC80FB9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" y="1498"/>
              <a:ext cx="3405" cy="2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387" name="Picture 3">
              <a:extLst>
                <a:ext uri="{FF2B5EF4-FFF2-40B4-BE49-F238E27FC236}">
                  <a16:creationId xmlns:a16="http://schemas.microsoft.com/office/drawing/2014/main" id="{3D005AB0-DDBF-F4A6-DA67-2586272871E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" y="3278"/>
              <a:ext cx="464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389" name="Picture 5">
            <a:extLst>
              <a:ext uri="{FF2B5EF4-FFF2-40B4-BE49-F238E27FC236}">
                <a16:creationId xmlns:a16="http://schemas.microsoft.com/office/drawing/2014/main" id="{B604BEDE-C683-5951-A463-B54FAE5D1CC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613" y="976313"/>
            <a:ext cx="308610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>
            <a:extLst>
              <a:ext uri="{FF2B5EF4-FFF2-40B4-BE49-F238E27FC236}">
                <a16:creationId xmlns:a16="http://schemas.microsoft.com/office/drawing/2014/main" id="{96E14D0B-9091-C901-180A-69579D2059DF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3190875"/>
            <a:ext cx="3038475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1" name="Rectangle 7">
            <a:extLst>
              <a:ext uri="{FF2B5EF4-FFF2-40B4-BE49-F238E27FC236}">
                <a16:creationId xmlns:a16="http://schemas.microsoft.com/office/drawing/2014/main" id="{16558C5B-E401-3C19-82A4-E1BD2EE702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2788" y="330200"/>
            <a:ext cx="2806700" cy="644525"/>
          </a:xfrm>
          <a:noFill/>
          <a:ln w="12700" cap="flat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altLang="LID4096" sz="3200"/>
              <a:t>Design Criteria</a:t>
            </a:r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C53DEABD-B386-4C50-442B-1812F06AEC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09675"/>
            <a:ext cx="3724275" cy="2019300"/>
          </a:xfrm>
          <a:noFill/>
          <a:ln/>
        </p:spPr>
        <p:txBody>
          <a:bodyPr/>
          <a:lstStyle/>
          <a:p>
            <a:pPr lvl="1">
              <a:lnSpc>
                <a:spcPct val="70000"/>
              </a:lnSpc>
            </a:pPr>
            <a:r>
              <a:rPr lang="en-US" altLang="LID4096"/>
              <a:t>getting connected         </a:t>
            </a:r>
          </a:p>
          <a:p>
            <a:pPr lvl="1"/>
            <a:r>
              <a:rPr lang="en-US" altLang="LID4096"/>
              <a:t>view control</a:t>
            </a:r>
          </a:p>
        </p:txBody>
      </p:sp>
      <p:sp>
        <p:nvSpPr>
          <p:cNvPr id="16393" name="Line 9">
            <a:extLst>
              <a:ext uri="{FF2B5EF4-FFF2-40B4-BE49-F238E27FC236}">
                <a16:creationId xmlns:a16="http://schemas.microsoft.com/office/drawing/2014/main" id="{72EE9C39-911D-3F5A-343D-D4716734342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5553075"/>
            <a:ext cx="200025" cy="241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94" name="Rectangle 10">
            <a:extLst>
              <a:ext uri="{FF2B5EF4-FFF2-40B4-BE49-F238E27FC236}">
                <a16:creationId xmlns:a16="http://schemas.microsoft.com/office/drawing/2014/main" id="{37F0E10B-4588-5BA7-EC37-C73523E71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1058863"/>
            <a:ext cx="2608262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Tx/>
              <a:buChar char="•"/>
            </a:pPr>
            <a:r>
              <a:rPr lang="en-US" altLang="LID4096" sz="2800"/>
              <a:t> gesturing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Tx/>
              <a:buChar char="•"/>
            </a:pPr>
            <a:r>
              <a:rPr lang="en-US" altLang="LID4096" sz="2800"/>
              <a:t> annotations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5DCC4ED-8952-82EF-B6BE-5D4F699B19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GroupWeb In Action 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3D76C39-DF12-11AC-FD80-B37B7205A9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Video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5BAE6B3-DBE3-BF0C-878E-A21C13A0A8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Issues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40CC5FF5-DA1A-47D4-4EAD-D6CC73C59A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524000"/>
            <a:ext cx="7772400" cy="4114800"/>
          </a:xfrm>
          <a:noFill/>
          <a:ln/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LID4096"/>
              <a:t>Complexity</a:t>
            </a:r>
          </a:p>
          <a:p>
            <a:pPr>
              <a:lnSpc>
                <a:spcPct val="130000"/>
              </a:lnSpc>
            </a:pPr>
            <a:r>
              <a:rPr lang="en-US" altLang="LID4096"/>
              <a:t>HTML Forms</a:t>
            </a:r>
          </a:p>
          <a:p>
            <a:pPr>
              <a:lnSpc>
                <a:spcPct val="130000"/>
              </a:lnSpc>
            </a:pPr>
            <a:r>
              <a:rPr lang="en-US" altLang="LID4096"/>
              <a:t>Java</a:t>
            </a:r>
          </a:p>
          <a:p>
            <a:pPr>
              <a:lnSpc>
                <a:spcPct val="130000"/>
              </a:lnSpc>
            </a:pPr>
            <a:r>
              <a:rPr lang="en-US" altLang="LID4096"/>
              <a:t>Pragmatics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4FEC6A0-C8E7-28BF-4460-57EF056B61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D742F1A-BA63-6BA6-B584-0FC066A996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55763"/>
            <a:ext cx="7772400" cy="4114800"/>
          </a:xfrm>
          <a:noFill/>
          <a:ln/>
        </p:spPr>
        <p:txBody>
          <a:bodyPr/>
          <a:lstStyle/>
          <a:p>
            <a:r>
              <a:rPr lang="en-US" altLang="LID4096"/>
              <a:t>Groupware browsers can be excellent tools for people to collaborate over information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 Design can be informed by</a:t>
            </a:r>
          </a:p>
          <a:p>
            <a:pPr lvl="1"/>
            <a:r>
              <a:rPr lang="en-US" altLang="LID4096"/>
              <a:t>existing CSCW research</a:t>
            </a:r>
          </a:p>
          <a:p>
            <a:pPr lvl="1"/>
            <a:r>
              <a:rPr lang="en-US" altLang="LID4096"/>
              <a:t>GroupWeb prototype</a:t>
            </a:r>
            <a:br>
              <a:rPr lang="en-US" altLang="LID4096"/>
            </a:br>
            <a:endParaRPr lang="en-US" altLang="LID4096"/>
          </a:p>
        </p:txBody>
      </p:sp>
    </p:spTree>
  </p:cSld>
  <p:clrMapOvr>
    <a:masterClrMapping/>
  </p:clrMapOvr>
  <p:transition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B1DA0ECC-72D3-519D-9A3F-E74C725622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For more information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A376B750-D738-9F14-6FE4-99232B3B59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http://www.cpsc.ucalgary.ca/</a:t>
            </a:r>
            <a:br>
              <a:rPr lang="en-US" altLang="LID4096"/>
            </a:br>
            <a:r>
              <a:rPr lang="en-US" altLang="LID4096"/>
              <a:t>	    projects/grouplab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9E82EC89-B365-17F7-ABF9-05787A93C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" y="4281488"/>
            <a:ext cx="7916863" cy="139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20000"/>
              </a:spcBef>
              <a:buClr>
                <a:schemeClr val="accent1"/>
              </a:buClr>
              <a:buFontTx/>
              <a:buChar char="•"/>
            </a:pPr>
            <a:r>
              <a:rPr lang="en-US" altLang="LID4096" sz="2800"/>
              <a:t>Research funded by:</a:t>
            </a:r>
          </a:p>
          <a:p>
            <a:pPr lvl="2">
              <a:spcBef>
                <a:spcPct val="20000"/>
              </a:spcBef>
              <a:buClr>
                <a:schemeClr val="accent1"/>
              </a:buClr>
              <a:buFontTx/>
              <a:buChar char="-"/>
            </a:pPr>
            <a:r>
              <a:rPr lang="en-US" altLang="LID4096"/>
              <a:t>Intel Research Council</a:t>
            </a:r>
          </a:p>
          <a:p>
            <a:pPr lvl="2">
              <a:spcBef>
                <a:spcPct val="20000"/>
              </a:spcBef>
              <a:buClr>
                <a:schemeClr val="accent1"/>
              </a:buClr>
              <a:buFontTx/>
              <a:buChar char="-"/>
            </a:pPr>
            <a:r>
              <a:rPr lang="en-US" altLang="LID4096"/>
              <a:t>National Science and Engineering Research Council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xellence_final.ppt">
  <a:themeElements>
    <a:clrScheme name="">
      <a:dk1>
        <a:srgbClr val="000000"/>
      </a:dk1>
      <a:lt1>
        <a:srgbClr val="618FFD"/>
      </a:lt1>
      <a:dk2>
        <a:srgbClr val="000000"/>
      </a:dk2>
      <a:lt2>
        <a:srgbClr val="000092"/>
      </a:lt2>
      <a:accent1>
        <a:srgbClr val="FF0000"/>
      </a:accent1>
      <a:accent2>
        <a:srgbClr val="FF00FF"/>
      </a:accent2>
      <a:accent3>
        <a:srgbClr val="B7C6FE"/>
      </a:accent3>
      <a:accent4>
        <a:srgbClr val="000000"/>
      </a:accent4>
      <a:accent5>
        <a:srgbClr val="FFAAAA"/>
      </a:accent5>
      <a:accent6>
        <a:srgbClr val="E700E7"/>
      </a:accent6>
      <a:hlink>
        <a:srgbClr val="00FF00"/>
      </a:hlink>
      <a:folHlink>
        <a:srgbClr val="0000FF"/>
      </a:folHlink>
    </a:clrScheme>
    <a:fontScheme name="Exellence_final.pp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xellence_final.pp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llence_final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ellence_final.pp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llence_final.pp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llence_final.pp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llence_final.pp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llence_final.pp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C:\@Talks\Uof Calgary Excellence, Apr96\Exellence_final.ppt</Template>
  <TotalTime>334</TotalTime>
  <Words>190</Words>
  <Application>Microsoft Office PowerPoint</Application>
  <PresentationFormat>On-screen Show (4:3)</PresentationFormat>
  <Paragraphs>55</Paragraphs>
  <Slides>12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Times New Roman</vt:lpstr>
      <vt:lpstr>Monotype Sorts</vt:lpstr>
      <vt:lpstr>New York</vt:lpstr>
      <vt:lpstr>Exellence_final.ppt</vt:lpstr>
      <vt:lpstr>ClipArt</vt:lpstr>
      <vt:lpstr>GroupWeb  A WWW Browser as  Real Time Groupware</vt:lpstr>
      <vt:lpstr>Overview</vt:lpstr>
      <vt:lpstr>PowerPoint Presentation</vt:lpstr>
      <vt:lpstr>Web: shared information</vt:lpstr>
      <vt:lpstr>PowerPoint Presentation</vt:lpstr>
      <vt:lpstr>Why a groupware browser?</vt:lpstr>
      <vt:lpstr>Why a groupware browser?</vt:lpstr>
      <vt:lpstr>Design Criteria</vt:lpstr>
      <vt:lpstr>GroupWeb In Action </vt:lpstr>
      <vt:lpstr>Issues</vt:lpstr>
      <vt:lpstr>Summary</vt:lpstr>
      <vt:lpstr>For more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groupware toolkit to research on awareness </dc:title>
  <dc:creator>Saul Greenberg</dc:creator>
  <cp:lastModifiedBy>Saul Greenberg</cp:lastModifiedBy>
  <cp:revision>35</cp:revision>
  <cp:lastPrinted>1996-04-13T15:57:06Z</cp:lastPrinted>
  <dcterms:created xsi:type="dcterms:W3CDTF">1995-06-17T23:31:02Z</dcterms:created>
  <dcterms:modified xsi:type="dcterms:W3CDTF">2026-10-04T03:10:43Z</dcterms:modified>
</cp:coreProperties>
</file>